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33"/>
    </p:embeddedFont>
    <p:embeddedFont>
      <p:font typeface="Roboto Condensed Light" panose="02000000000000000000" pitchFamily="2" charset="0"/>
      <p:regular r:id="rId34"/>
    </p:embeddedFont>
    <p:embeddedFont>
      <p:font typeface="Satisfy" panose="020B0604020202020204" charset="0"/>
      <p:regular r:id="rId35"/>
    </p:embeddedFont>
    <p:embeddedFont>
      <p:font typeface="Source Serif Pro" panose="02040603050405020204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D4D09B-6294-491E-8BE5-69417013C4FD}">
  <a:tblStyle styleId="{E7D4D09B-6294-491E-8BE5-69417013C4F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0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13a719f4b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13a719f4b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1148bccfbc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1148bccfbc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1144183edc2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1144183edc2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1569a317d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1569a317d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11722b7629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11722b7629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11722b7629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11722b7629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g1144183edc2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4" name="Google Shape;1504;g1144183edc2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g1144183edc2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g1144183edc2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1144183edc2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1144183edc2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115f9a27f46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115f9a27f46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116060b2b0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116060b2b0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11722b7629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11722b7629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1148bccfbc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1148bccfbc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1148bccfbcf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1148bccfbcf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1722b76296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1722b76296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1158eee7d26_0_1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1158eee7d26_0_1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1148bccfbcf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1148bccfbcf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11722b7629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11722b7629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11465e12efb_0_27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11465e12efb_0_27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g11716d71126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4" name="Google Shape;2534;g11716d71126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0" name="Google Shape;2850;g11722b76296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1" name="Google Shape;2851;g11722b76296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13b55fe29a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13b55fe29a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Google Shape;2869;g115f9a27f4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0" name="Google Shape;2870;g115f9a27f4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4d78a42e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14d78a42e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156445aac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1156445aac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1148bccfbc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1148bccfbc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11569a317d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0" name="Google Shape;1270;g11569a317d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144183edc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1144183edc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0550" y="960099"/>
            <a:ext cx="4030800" cy="25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0550" y="3877775"/>
            <a:ext cx="3617400" cy="3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0"/>
              <a:buFont typeface="Source Serif Pro"/>
              <a:buNone/>
              <a:defRPr i="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1388400" y="1020425"/>
            <a:ext cx="6367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1"/>
          </p:nvPr>
        </p:nvSpPr>
        <p:spPr>
          <a:xfrm>
            <a:off x="2687400" y="3315100"/>
            <a:ext cx="3769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11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4033049">
            <a:off x="-1163416" y="-1194904"/>
            <a:ext cx="3048657" cy="279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1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492282">
            <a:off x="6234859" y="3491522"/>
            <a:ext cx="3048658" cy="2796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1632174" y="1681200"/>
            <a:ext cx="249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632171" y="2310442"/>
            <a:ext cx="249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3"/>
          </p:nvPr>
        </p:nvSpPr>
        <p:spPr>
          <a:xfrm>
            <a:off x="1632171" y="3366150"/>
            <a:ext cx="24993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"/>
          </p:nvPr>
        </p:nvSpPr>
        <p:spPr>
          <a:xfrm>
            <a:off x="1632171" y="3994961"/>
            <a:ext cx="249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5"/>
          </p:nvPr>
        </p:nvSpPr>
        <p:spPr>
          <a:xfrm>
            <a:off x="6040127" y="3366125"/>
            <a:ext cx="2499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6"/>
          </p:nvPr>
        </p:nvSpPr>
        <p:spPr>
          <a:xfrm>
            <a:off x="6040127" y="3994936"/>
            <a:ext cx="249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7"/>
          </p:nvPr>
        </p:nvSpPr>
        <p:spPr>
          <a:xfrm>
            <a:off x="6040127" y="1681200"/>
            <a:ext cx="24993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8"/>
          </p:nvPr>
        </p:nvSpPr>
        <p:spPr>
          <a:xfrm>
            <a:off x="6040122" y="2311200"/>
            <a:ext cx="24984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9" hasCustomPrompt="1"/>
          </p:nvPr>
        </p:nvSpPr>
        <p:spPr>
          <a:xfrm>
            <a:off x="604575" y="1530450"/>
            <a:ext cx="1026900" cy="7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13" hasCustomPrompt="1"/>
          </p:nvPr>
        </p:nvSpPr>
        <p:spPr>
          <a:xfrm>
            <a:off x="5013275" y="3226676"/>
            <a:ext cx="1026900" cy="7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14" hasCustomPrompt="1"/>
          </p:nvPr>
        </p:nvSpPr>
        <p:spPr>
          <a:xfrm>
            <a:off x="604575" y="3226675"/>
            <a:ext cx="1026900" cy="76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15" hasCustomPrompt="1"/>
          </p:nvPr>
        </p:nvSpPr>
        <p:spPr>
          <a:xfrm>
            <a:off x="5013275" y="1530448"/>
            <a:ext cx="1026900" cy="76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2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7621765">
            <a:off x="7333190" y="-1911336"/>
            <a:ext cx="3453168" cy="316767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4011850" y="2461525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 idx="2" hasCustomPrompt="1"/>
          </p:nvPr>
        </p:nvSpPr>
        <p:spPr>
          <a:xfrm>
            <a:off x="4011855" y="1811325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3"/>
          </p:nvPr>
        </p:nvSpPr>
        <p:spPr>
          <a:xfrm>
            <a:off x="6242387" y="2461525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 idx="4" hasCustomPrompt="1"/>
          </p:nvPr>
        </p:nvSpPr>
        <p:spPr>
          <a:xfrm>
            <a:off x="6242391" y="1811325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5"/>
          </p:nvPr>
        </p:nvSpPr>
        <p:spPr>
          <a:xfrm>
            <a:off x="4011853" y="3879400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6" hasCustomPrompt="1"/>
          </p:nvPr>
        </p:nvSpPr>
        <p:spPr>
          <a:xfrm>
            <a:off x="4011853" y="3229200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7"/>
          </p:nvPr>
        </p:nvSpPr>
        <p:spPr>
          <a:xfrm>
            <a:off x="6242389" y="3879400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8" hasCustomPrompt="1"/>
          </p:nvPr>
        </p:nvSpPr>
        <p:spPr>
          <a:xfrm>
            <a:off x="6242389" y="3229200"/>
            <a:ext cx="2181600" cy="52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4168450" y="1516977"/>
            <a:ext cx="4083600" cy="5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4429900" y="2334600"/>
            <a:ext cx="3560700" cy="17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8760098">
            <a:off x="7765185" y="-939554"/>
            <a:ext cx="3048657" cy="279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8760098">
            <a:off x="-2032315" y="3530821"/>
            <a:ext cx="3048657" cy="2796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1"/>
          </p:nvPr>
        </p:nvSpPr>
        <p:spPr>
          <a:xfrm>
            <a:off x="720000" y="1003150"/>
            <a:ext cx="3527400" cy="8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2542355">
            <a:off x="-1795584" y="-1615423"/>
            <a:ext cx="3453168" cy="316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7621765">
            <a:off x="7675665" y="3535139"/>
            <a:ext cx="3453168" cy="316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7621765">
            <a:off x="7333190" y="-1911336"/>
            <a:ext cx="3453168" cy="316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8">
            <a:off x="-28424" y="3785501"/>
            <a:ext cx="9775548" cy="527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rot="7621765">
            <a:off x="7485590" y="-1758936"/>
            <a:ext cx="3453168" cy="316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478450" y="2563475"/>
            <a:ext cx="3954900" cy="15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492050" y="1598375"/>
            <a:ext cx="941400" cy="96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530400" y="4202075"/>
            <a:ext cx="4902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9729274">
            <a:off x="7084871" y="-844164"/>
            <a:ext cx="2592357" cy="237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1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2542355">
            <a:off x="-1795584" y="-1615423"/>
            <a:ext cx="3453168" cy="316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7621765">
            <a:off x="7675665" y="3535139"/>
            <a:ext cx="3453168" cy="316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345512">
            <a:off x="175136" y="3044085"/>
            <a:ext cx="4027047" cy="369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2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07" name="Google Shape;107;p22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1317980">
            <a:off x="-995879" y="4312250"/>
            <a:ext cx="2376786" cy="1281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1"/>
          </p:nvPr>
        </p:nvSpPr>
        <p:spPr>
          <a:xfrm>
            <a:off x="710550" y="1116300"/>
            <a:ext cx="3861600" cy="354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2"/>
          </p:nvPr>
        </p:nvSpPr>
        <p:spPr>
          <a:xfrm>
            <a:off x="4571825" y="1116300"/>
            <a:ext cx="3861600" cy="354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title" idx="2"/>
          </p:nvPr>
        </p:nvSpPr>
        <p:spPr>
          <a:xfrm>
            <a:off x="701900" y="2480400"/>
            <a:ext cx="2377500" cy="63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ubTitle" idx="1"/>
          </p:nvPr>
        </p:nvSpPr>
        <p:spPr>
          <a:xfrm>
            <a:off x="701897" y="3114791"/>
            <a:ext cx="2377500" cy="87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title" idx="3"/>
          </p:nvPr>
        </p:nvSpPr>
        <p:spPr>
          <a:xfrm>
            <a:off x="3383250" y="2480744"/>
            <a:ext cx="2377500" cy="63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4"/>
          </p:nvPr>
        </p:nvSpPr>
        <p:spPr>
          <a:xfrm>
            <a:off x="3383245" y="3114000"/>
            <a:ext cx="2377500" cy="877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 idx="5"/>
          </p:nvPr>
        </p:nvSpPr>
        <p:spPr>
          <a:xfrm>
            <a:off x="6052325" y="2480400"/>
            <a:ext cx="2377500" cy="6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6"/>
          </p:nvPr>
        </p:nvSpPr>
        <p:spPr>
          <a:xfrm>
            <a:off x="6052314" y="3114938"/>
            <a:ext cx="2377500" cy="8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2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-616630" y="4167750"/>
            <a:ext cx="2796325" cy="15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5100255">
            <a:off x="7584462" y="-6770"/>
            <a:ext cx="3450306" cy="1860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title" idx="2"/>
          </p:nvPr>
        </p:nvSpPr>
        <p:spPr>
          <a:xfrm>
            <a:off x="1967397" y="1275731"/>
            <a:ext cx="6458100" cy="4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1967400" y="1720800"/>
            <a:ext cx="6458400" cy="4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title" idx="3"/>
          </p:nvPr>
        </p:nvSpPr>
        <p:spPr>
          <a:xfrm>
            <a:off x="1967395" y="3695053"/>
            <a:ext cx="6458100" cy="44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ubTitle" idx="4"/>
          </p:nvPr>
        </p:nvSpPr>
        <p:spPr>
          <a:xfrm>
            <a:off x="1967400" y="4140000"/>
            <a:ext cx="6458400" cy="4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title" idx="5"/>
          </p:nvPr>
        </p:nvSpPr>
        <p:spPr>
          <a:xfrm>
            <a:off x="1967389" y="2484000"/>
            <a:ext cx="6458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6"/>
          </p:nvPr>
        </p:nvSpPr>
        <p:spPr>
          <a:xfrm>
            <a:off x="1967400" y="2930400"/>
            <a:ext cx="6458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4275275" y="3596863"/>
            <a:ext cx="3827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ubTitle" idx="1"/>
          </p:nvPr>
        </p:nvSpPr>
        <p:spPr>
          <a:xfrm>
            <a:off x="4275425" y="952975"/>
            <a:ext cx="3827400" cy="24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 rot="-2700000">
            <a:off x="-800581" y="-434364"/>
            <a:ext cx="2881235" cy="155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6268222" y="4106475"/>
            <a:ext cx="2657540" cy="143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 idx="2"/>
          </p:nvPr>
        </p:nvSpPr>
        <p:spPr>
          <a:xfrm>
            <a:off x="1464620" y="3489596"/>
            <a:ext cx="27426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 idx="3"/>
          </p:nvPr>
        </p:nvSpPr>
        <p:spPr>
          <a:xfrm>
            <a:off x="4936780" y="3489596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>
            <a:off x="4936780" y="4053600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4"/>
          </p:nvPr>
        </p:nvSpPr>
        <p:spPr>
          <a:xfrm>
            <a:off x="1464620" y="4053425"/>
            <a:ext cx="27426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1" name="Google Shape;141;p2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5400025">
            <a:off x="-3501520" y="1046904"/>
            <a:ext cx="5656676" cy="3049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title" idx="2"/>
          </p:nvPr>
        </p:nvSpPr>
        <p:spPr>
          <a:xfrm>
            <a:off x="1101175" y="179898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subTitle" idx="1"/>
          </p:nvPr>
        </p:nvSpPr>
        <p:spPr>
          <a:xfrm>
            <a:off x="1101175" y="23243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3"/>
          </p:nvPr>
        </p:nvSpPr>
        <p:spPr>
          <a:xfrm>
            <a:off x="3579000" y="179898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4"/>
          </p:nvPr>
        </p:nvSpPr>
        <p:spPr>
          <a:xfrm>
            <a:off x="3579000" y="23243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5"/>
          </p:nvPr>
        </p:nvSpPr>
        <p:spPr>
          <a:xfrm>
            <a:off x="1101175" y="3597694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6"/>
          </p:nvPr>
        </p:nvSpPr>
        <p:spPr>
          <a:xfrm>
            <a:off x="1101175" y="412469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title" idx="7"/>
          </p:nvPr>
        </p:nvSpPr>
        <p:spPr>
          <a:xfrm>
            <a:off x="3579000" y="3597694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subTitle" idx="8"/>
          </p:nvPr>
        </p:nvSpPr>
        <p:spPr>
          <a:xfrm>
            <a:off x="3579000" y="412469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9"/>
          </p:nvPr>
        </p:nvSpPr>
        <p:spPr>
          <a:xfrm>
            <a:off x="6056910" y="179898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subTitle" idx="13"/>
          </p:nvPr>
        </p:nvSpPr>
        <p:spPr>
          <a:xfrm>
            <a:off x="6056910" y="23243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14"/>
          </p:nvPr>
        </p:nvSpPr>
        <p:spPr>
          <a:xfrm>
            <a:off x="6056910" y="3597694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15"/>
          </p:nvPr>
        </p:nvSpPr>
        <p:spPr>
          <a:xfrm>
            <a:off x="6056910" y="412469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2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050955">
            <a:off x="-506600" y="4431039"/>
            <a:ext cx="2042732" cy="110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050955">
            <a:off x="-711125" y="-139386"/>
            <a:ext cx="2042732" cy="110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9593295">
            <a:off x="7848098" y="4506415"/>
            <a:ext cx="2042733" cy="110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6499453" flipH="1">
            <a:off x="8001075" y="-477187"/>
            <a:ext cx="2042732" cy="1101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 idx="2"/>
          </p:nvPr>
        </p:nvSpPr>
        <p:spPr>
          <a:xfrm>
            <a:off x="748450" y="1536287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subTitle" idx="1"/>
          </p:nvPr>
        </p:nvSpPr>
        <p:spPr>
          <a:xfrm>
            <a:off x="748450" y="2059387"/>
            <a:ext cx="22860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title" idx="3"/>
          </p:nvPr>
        </p:nvSpPr>
        <p:spPr>
          <a:xfrm>
            <a:off x="6112558" y="1536287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subTitle" idx="4"/>
          </p:nvPr>
        </p:nvSpPr>
        <p:spPr>
          <a:xfrm>
            <a:off x="6112554" y="2059387"/>
            <a:ext cx="22860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 idx="5"/>
          </p:nvPr>
        </p:nvSpPr>
        <p:spPr>
          <a:xfrm>
            <a:off x="748450" y="2971905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ubTitle" idx="6"/>
          </p:nvPr>
        </p:nvSpPr>
        <p:spPr>
          <a:xfrm>
            <a:off x="748450" y="3492787"/>
            <a:ext cx="22860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title" idx="7"/>
          </p:nvPr>
        </p:nvSpPr>
        <p:spPr>
          <a:xfrm>
            <a:off x="6112558" y="2971905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subTitle" idx="8"/>
          </p:nvPr>
        </p:nvSpPr>
        <p:spPr>
          <a:xfrm>
            <a:off x="6112550" y="3492787"/>
            <a:ext cx="2286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4527872">
            <a:off x="7794672" y="-1010703"/>
            <a:ext cx="2592355" cy="237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4527872">
            <a:off x="-879428" y="3633785"/>
            <a:ext cx="2592355" cy="2378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ctrTitle"/>
          </p:nvPr>
        </p:nvSpPr>
        <p:spPr>
          <a:xfrm>
            <a:off x="4768486" y="534300"/>
            <a:ext cx="3394200" cy="11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subTitle" idx="1"/>
          </p:nvPr>
        </p:nvSpPr>
        <p:spPr>
          <a:xfrm>
            <a:off x="4768498" y="1639200"/>
            <a:ext cx="3394200" cy="13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subTitle" idx="2"/>
          </p:nvPr>
        </p:nvSpPr>
        <p:spPr>
          <a:xfrm>
            <a:off x="4513050" y="4329875"/>
            <a:ext cx="3905100" cy="2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000"/>
              <a:buNone/>
              <a:defRPr sz="12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6" name="Google Shape;176;p30"/>
          <p:cNvSpPr txBox="1"/>
          <p:nvPr/>
        </p:nvSpPr>
        <p:spPr>
          <a:xfrm>
            <a:off x="4594200" y="3663691"/>
            <a:ext cx="3742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CRÉDITOS: Esta plantilla para presentaciones es una creación de </a:t>
            </a:r>
            <a:r>
              <a:rPr lang="es" sz="12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2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e incluye iconos de </a:t>
            </a:r>
            <a:r>
              <a:rPr lang="es" sz="12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2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infografías e imágenes de </a:t>
            </a:r>
            <a:r>
              <a:rPr lang="es" sz="12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10550" y="1114975"/>
            <a:ext cx="77040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AutoNum type="arabicPeriod"/>
              <a:defRPr sz="100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6482254">
            <a:off x="6594791" y="-676242"/>
            <a:ext cx="3068964" cy="281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2700005">
            <a:off x="-473834" y="3529534"/>
            <a:ext cx="3068965" cy="2815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2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2207703" y="3337216"/>
            <a:ext cx="4728573" cy="254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59050" y="2526200"/>
            <a:ext cx="28404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144525" y="2526789"/>
            <a:ext cx="28404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159056" y="3044550"/>
            <a:ext cx="28404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5144544" y="3044550"/>
            <a:ext cx="28404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3165092">
            <a:off x="-1104327" y="3987041"/>
            <a:ext cx="5399154" cy="291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3882184" flipH="1">
            <a:off x="4757772" y="4055566"/>
            <a:ext cx="5399154" cy="2910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9" name="Google Shape;29;p6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8748116">
            <a:off x="7660560" y="3499846"/>
            <a:ext cx="3048658" cy="279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6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-1825958">
            <a:off x="-751478" y="-393615"/>
            <a:ext cx="2357703" cy="127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710550" y="1026601"/>
            <a:ext cx="3636300" cy="27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4" name="Google Shape;34;p7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10126376">
            <a:off x="-194147" y="4219837"/>
            <a:ext cx="3137646" cy="169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164200" y="1479600"/>
            <a:ext cx="4815600" cy="21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37" name="Google Shape;37;p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7278583">
            <a:off x="2392679" y="4316414"/>
            <a:ext cx="5459240" cy="294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10550" y="2043530"/>
            <a:ext cx="4083600" cy="5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074050" y="2732400"/>
            <a:ext cx="3720000" cy="165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9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8951353">
            <a:off x="-820910" y="-508998"/>
            <a:ext cx="3453169" cy="3167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1003475" y="1397075"/>
            <a:ext cx="3820800" cy="23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</a:lstStyle>
          <a:p>
            <a:endParaRPr/>
          </a:p>
        </p:txBody>
      </p:sp>
      <p:pic>
        <p:nvPicPr>
          <p:cNvPr id="44" name="Google Shape;44;p10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3191389">
            <a:off x="7010345" y="-1551530"/>
            <a:ext cx="3474987" cy="31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28">
            <a:off x="-519617" y="3580585"/>
            <a:ext cx="2460325" cy="225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10"/>
          <p:cNvPicPr preferRelativeResize="0"/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 rot="1776504">
            <a:off x="-1438654" y="-1115891"/>
            <a:ext cx="2460324" cy="225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0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28">
            <a:off x="6580221" y="3820360"/>
            <a:ext cx="2460325" cy="2256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3500"/>
              <a:buFont typeface="Satisfy"/>
              <a:buNone/>
              <a:defRPr sz="3500" b="1">
                <a:solidFill>
                  <a:srgbClr val="242424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●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○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■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●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○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■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●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○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400"/>
              <a:buFont typeface="Source Serif Pro"/>
              <a:buChar char="■"/>
              <a:defRPr>
                <a:solidFill>
                  <a:srgbClr val="242424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A1uf1Q" TargetMode="External"/><Relationship Id="rId13" Type="http://schemas.openxmlformats.org/officeDocument/2006/relationships/hyperlink" Target="https://storyset.com/?utm_source=slidesgo_template&amp;utm_medium=referral-link&amp;utm_campaign=promo-slide&amp;utm_term=slidesgo&amp;utm_content=storyset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slidesgo.com/es/slidesgo-school/tips-para-presentaciones/como-editar-las-diapositivas-maestras-en-nuestras-plantillas?utm_source=slidesgo_template&amp;utm_medium=referral-link&amp;utm_campaign=how-to-edit-the-master-slides-in-our-templates&amp;utm_term=slidesgo-school&amp;utm_content=how-to-edit-the-master-slides-in-our-templates" TargetMode="External"/><Relationship Id="rId12" Type="http://schemas.openxmlformats.org/officeDocument/2006/relationships/hyperlink" Target="https://www.flaticon.com/?utm_source=slidesgo_template&amp;utm_medium=referral-link&amp;utm_campaign=promo-slide&amp;utm_term=slidesgo&amp;utm_content=flatic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7.xml"/><Relationship Id="rId11" Type="http://schemas.openxmlformats.org/officeDocument/2006/relationships/hyperlink" Target="https://www.freepik.com/?utm_source=slidesgo_template&amp;utm_medium=referral-link&amp;utm_campaign=promo-slide&amp;utm_term=slidesgo&amp;utm_content=freepik" TargetMode="External"/><Relationship Id="rId5" Type="http://schemas.openxmlformats.org/officeDocument/2006/relationships/slide" Target="slide29.xml"/><Relationship Id="rId15" Type="http://schemas.openxmlformats.org/officeDocument/2006/relationships/hyperlink" Target="https://www.videvo.net/?utm_source=slidesgo_template&amp;utm_medium=referral-link&amp;utm_campaign=sg_resources&amp;utm_content=videvolink&amp;utm_campaign=promo-slide&amp;utm_term=slidesgo&amp;utm_content=vidfy" TargetMode="External"/><Relationship Id="rId10" Type="http://schemas.openxmlformats.org/officeDocument/2006/relationships/hyperlink" Target="http://bit.ly/33VAFh3" TargetMode="External"/><Relationship Id="rId4" Type="http://schemas.openxmlformats.org/officeDocument/2006/relationships/slide" Target="slide30.xml"/><Relationship Id="rId9" Type="http://schemas.openxmlformats.org/officeDocument/2006/relationships/hyperlink" Target="http://bit.ly/30B07Gq" TargetMode="External"/><Relationship Id="rId14" Type="http://schemas.openxmlformats.org/officeDocument/2006/relationships/hyperlink" Target="https://wepik.com/?utm_source=slidesgo_template&amp;utm_medium=referral-link&amp;utm_campaign=promo-slide&amp;utm_term=slidesgo&amp;utm_content=wepik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es/slidesgo-school/tips-para-presentaciones/como-modificar-una-grafica-en-nuestras-presentaciones?utm_source=slidesgo_template&amp;utm_medium=referral-link&amp;utm_campaign=how-to-modify-a-graph-in-our-templates&amp;utm_term=slidesgo-school&amp;utm_content=how-to-modify-a-graph-in-our-template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hyperlink" Target="https://docs.google.com/spreadsheets/d/1Ate3FC8oiLsw-2vjKHHs--9u_BaTPHutYIp8cGi04sg/copy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hand-drawn-poetry-illustration_22890309.htm#&amp;position=6&amp;from_view=collections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grainy-paper-texture_18774796.htm/?utm_source=slidesgo_template&amp;utm_medium=referral-link&amp;utm_campaign=sg_resources&amp;utm_content=freepik" TargetMode="External"/><Relationship Id="rId18" Type="http://schemas.openxmlformats.org/officeDocument/2006/relationships/hyperlink" Target="https://www.freepik.com/free-photo/medium-shot-smiley-woman-holding-book_14411951.htm#query=books&amp;position=48&amp;from_view=author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vector/hand-drawn-literature-illustration_22890314.htm/?utm_source=slidesgo_template&amp;utm_medium=referral-link&amp;utm_campaign=sg_resources&amp;utm_content=freepik" TargetMode="External"/><Relationship Id="rId21" Type="http://schemas.openxmlformats.org/officeDocument/2006/relationships/hyperlink" Target="https://www.freepik.com/free-photo/smart-female-student-with-book-library_4912286.htm#query=students%20books&amp;position=25&amp;from_view=author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hand-drawn-poetry-illustration_22890308.htm#&amp;position=5&amp;from_view=collections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realistic-style-grainy-paper-texture_18774791.htm/?utm_source=slidesgo_template&amp;utm_medium=referral-link&amp;utm_campaign=sg_resources&amp;utm_content=freepik" TargetMode="External"/><Relationship Id="rId17" Type="http://schemas.openxmlformats.org/officeDocument/2006/relationships/hyperlink" Target="https://www.freepik.com/free-vector/hand-drawn-arrows-feathers_1068857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30.xml"/><Relationship Id="rId16" Type="http://schemas.openxmlformats.org/officeDocument/2006/relationships/hyperlink" Target="https://www.freepik.com/free-vector/brush-stroke-set_13831255.htm/?utm_source=slidesgo_template&amp;utm_medium=referral-link&amp;utm_campaign=sg_resources&amp;utm_content=freepik" TargetMode="External"/><Relationship Id="rId20" Type="http://schemas.openxmlformats.org/officeDocument/2006/relationships/hyperlink" Target="https://www.freepik.com/free-photo/medium-shot-beautiful-woman-posing_13436009.htm#query=black%20woman&amp;position=22&amp;from_view=author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reepik.com/free-vector/hand-drawn-poetry-illustration_22890306.htm#&amp;position=4&amp;from_view=collections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grain-paper-texture_1877479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vector/hand-drawn-shakespeare-illustration_22890305.htm#&amp;position=3&amp;from_view=collections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vector/dividers-collection-hand-drawn-style_2384942.htm#&amp;position=0&amp;from_view=collections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hand-drawn-shakespeare-illustration_22890669.htm#&amp;position=8&amp;from_view=collections/?utm_source=slidesgo_template&amp;utm_medium=referral-link&amp;utm_campaign=sg_resources&amp;utm_content=freepik" TargetMode="External"/><Relationship Id="rId19" Type="http://schemas.openxmlformats.org/officeDocument/2006/relationships/hyperlink" Target="https://www.freepik.com/free-photo/close-up-portrait-senior-woman_21081258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hand-drawn-shakespeare-illustration_22890303.htm#&amp;position=2&amp;from_view=collections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hand-drawn-poetry-illustration_22890311.htm#&amp;position=7&amp;from_view=collections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realistic-grain-paper-texture_18493481.htm/?utm_source=slidesgo_template&amp;utm_medium=referral-link&amp;utm_campaign=sg_resources&amp;utm_content=freepik" TargetMode="External"/><Relationship Id="rId22" Type="http://schemas.openxmlformats.org/officeDocument/2006/relationships/hyperlink" Target="https://www.freepik.com/free-photo/young-student-working-assignment_22377287.htm#query=books&amp;position=39&amp;from_view=author/?utm_source=slidesgo_template&amp;utm_medium=referral-link&amp;utm_campaign=sg_resources&amp;utm_content=freep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ctrTitle"/>
          </p:nvPr>
        </p:nvSpPr>
        <p:spPr>
          <a:xfrm>
            <a:off x="710550" y="960099"/>
            <a:ext cx="4030800" cy="25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400">
                <a:solidFill>
                  <a:schemeClr val="dk1"/>
                </a:solidFill>
              </a:rPr>
              <a:t>Centro de literatura </a:t>
            </a:r>
            <a:r>
              <a:rPr lang="es" sz="8000">
                <a:solidFill>
                  <a:schemeClr val="dk1"/>
                </a:solidFill>
              </a:rPr>
              <a:t>creativa</a:t>
            </a:r>
            <a:endParaRPr sz="8000">
              <a:solidFill>
                <a:schemeClr val="dk1"/>
              </a:solidFill>
            </a:endParaRPr>
          </a:p>
        </p:txBody>
      </p:sp>
      <p:sp>
        <p:nvSpPr>
          <p:cNvPr id="193" name="Google Shape;193;p36"/>
          <p:cNvSpPr txBox="1">
            <a:spLocks noGrp="1"/>
          </p:cNvSpPr>
          <p:nvPr>
            <p:ph type="subTitle" idx="1"/>
          </p:nvPr>
        </p:nvSpPr>
        <p:spPr>
          <a:xfrm>
            <a:off x="710550" y="3877775"/>
            <a:ext cx="3617400" cy="3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Aquí es donde comienza la presentación</a:t>
            </a:r>
            <a:endParaRPr/>
          </a:p>
        </p:txBody>
      </p:sp>
      <p:grpSp>
        <p:nvGrpSpPr>
          <p:cNvPr id="194" name="Google Shape;194;p36"/>
          <p:cNvGrpSpPr/>
          <p:nvPr/>
        </p:nvGrpSpPr>
        <p:grpSpPr>
          <a:xfrm>
            <a:off x="660671" y="3336681"/>
            <a:ext cx="3340669" cy="513806"/>
            <a:chOff x="609474" y="3257129"/>
            <a:chExt cx="4243197" cy="652618"/>
          </a:xfrm>
        </p:grpSpPr>
        <p:sp>
          <p:nvSpPr>
            <p:cNvPr id="195" name="Google Shape;195;p36"/>
            <p:cNvSpPr/>
            <p:nvPr/>
          </p:nvSpPr>
          <p:spPr>
            <a:xfrm rot="178491">
              <a:off x="616447" y="3366618"/>
              <a:ext cx="4229252" cy="378547"/>
            </a:xfrm>
            <a:custGeom>
              <a:avLst/>
              <a:gdLst/>
              <a:ahLst/>
              <a:cxnLst/>
              <a:rect l="l" t="t" r="r" b="b"/>
              <a:pathLst>
                <a:path w="169162" h="23044" extrusionOk="0">
                  <a:moveTo>
                    <a:pt x="167658" y="1"/>
                  </a:moveTo>
                  <a:cubicBezTo>
                    <a:pt x="167212" y="1"/>
                    <a:pt x="166775" y="163"/>
                    <a:pt x="166332" y="246"/>
                  </a:cubicBezTo>
                  <a:cubicBezTo>
                    <a:pt x="156208" y="2133"/>
                    <a:pt x="146028" y="3447"/>
                    <a:pt x="135715" y="3822"/>
                  </a:cubicBezTo>
                  <a:cubicBezTo>
                    <a:pt x="130483" y="4013"/>
                    <a:pt x="125252" y="4077"/>
                    <a:pt x="120021" y="4077"/>
                  </a:cubicBezTo>
                  <a:cubicBezTo>
                    <a:pt x="110917" y="4077"/>
                    <a:pt x="101814" y="3882"/>
                    <a:pt x="92711" y="3812"/>
                  </a:cubicBezTo>
                  <a:cubicBezTo>
                    <a:pt x="91341" y="3802"/>
                    <a:pt x="89971" y="3796"/>
                    <a:pt x="88602" y="3796"/>
                  </a:cubicBezTo>
                  <a:cubicBezTo>
                    <a:pt x="70838" y="3796"/>
                    <a:pt x="53140" y="4717"/>
                    <a:pt x="35586" y="7666"/>
                  </a:cubicBezTo>
                  <a:cubicBezTo>
                    <a:pt x="24725" y="9491"/>
                    <a:pt x="14405" y="12968"/>
                    <a:pt x="4858" y="18552"/>
                  </a:cubicBezTo>
                  <a:cubicBezTo>
                    <a:pt x="3435" y="19385"/>
                    <a:pt x="2089" y="20354"/>
                    <a:pt x="725" y="21286"/>
                  </a:cubicBezTo>
                  <a:cubicBezTo>
                    <a:pt x="348" y="21544"/>
                    <a:pt x="0" y="21897"/>
                    <a:pt x="236" y="22428"/>
                  </a:cubicBezTo>
                  <a:cubicBezTo>
                    <a:pt x="429" y="22868"/>
                    <a:pt x="768" y="23043"/>
                    <a:pt x="1139" y="23043"/>
                  </a:cubicBezTo>
                  <a:cubicBezTo>
                    <a:pt x="1299" y="23043"/>
                    <a:pt x="1465" y="23011"/>
                    <a:pt x="1628" y="22953"/>
                  </a:cubicBezTo>
                  <a:cubicBezTo>
                    <a:pt x="2227" y="22742"/>
                    <a:pt x="2777" y="22388"/>
                    <a:pt x="3339" y="22078"/>
                  </a:cubicBezTo>
                  <a:cubicBezTo>
                    <a:pt x="6391" y="20393"/>
                    <a:pt x="9517" y="18847"/>
                    <a:pt x="12715" y="17443"/>
                  </a:cubicBezTo>
                  <a:cubicBezTo>
                    <a:pt x="25349" y="11896"/>
                    <a:pt x="38745" y="9887"/>
                    <a:pt x="52342" y="8758"/>
                  </a:cubicBezTo>
                  <a:cubicBezTo>
                    <a:pt x="61587" y="7992"/>
                    <a:pt x="70839" y="7633"/>
                    <a:pt x="80098" y="7633"/>
                  </a:cubicBezTo>
                  <a:cubicBezTo>
                    <a:pt x="86453" y="7633"/>
                    <a:pt x="92811" y="7802"/>
                    <a:pt x="99172" y="8125"/>
                  </a:cubicBezTo>
                  <a:cubicBezTo>
                    <a:pt x="104181" y="8125"/>
                    <a:pt x="109191" y="8132"/>
                    <a:pt x="114200" y="8132"/>
                  </a:cubicBezTo>
                  <a:cubicBezTo>
                    <a:pt x="117737" y="8132"/>
                    <a:pt x="121273" y="8128"/>
                    <a:pt x="124809" y="8117"/>
                  </a:cubicBezTo>
                  <a:cubicBezTo>
                    <a:pt x="130508" y="8099"/>
                    <a:pt x="136191" y="7763"/>
                    <a:pt x="141869" y="7254"/>
                  </a:cubicBezTo>
                  <a:cubicBezTo>
                    <a:pt x="149030" y="6610"/>
                    <a:pt x="155999" y="4962"/>
                    <a:pt x="162981" y="3377"/>
                  </a:cubicBezTo>
                  <a:cubicBezTo>
                    <a:pt x="164771" y="2971"/>
                    <a:pt x="166550" y="2516"/>
                    <a:pt x="168327" y="2062"/>
                  </a:cubicBezTo>
                  <a:cubicBezTo>
                    <a:pt x="168801" y="1941"/>
                    <a:pt x="169161" y="1646"/>
                    <a:pt x="169077" y="1090"/>
                  </a:cubicBezTo>
                  <a:cubicBezTo>
                    <a:pt x="169004" y="599"/>
                    <a:pt x="168675" y="277"/>
                    <a:pt x="168221" y="102"/>
                  </a:cubicBezTo>
                  <a:cubicBezTo>
                    <a:pt x="168031" y="29"/>
                    <a:pt x="167844" y="1"/>
                    <a:pt x="167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96" name="Google Shape;196;p36"/>
            <p:cNvSpPr/>
            <p:nvPr/>
          </p:nvSpPr>
          <p:spPr>
            <a:xfrm rot="178351">
              <a:off x="956267" y="3584917"/>
              <a:ext cx="1802309" cy="278287"/>
            </a:xfrm>
            <a:custGeom>
              <a:avLst/>
              <a:gdLst/>
              <a:ahLst/>
              <a:cxnLst/>
              <a:rect l="l" t="t" r="r" b="b"/>
              <a:pathLst>
                <a:path w="169162" h="23044" extrusionOk="0">
                  <a:moveTo>
                    <a:pt x="167658" y="1"/>
                  </a:moveTo>
                  <a:cubicBezTo>
                    <a:pt x="167212" y="1"/>
                    <a:pt x="166775" y="163"/>
                    <a:pt x="166332" y="246"/>
                  </a:cubicBezTo>
                  <a:cubicBezTo>
                    <a:pt x="156208" y="2133"/>
                    <a:pt x="146028" y="3447"/>
                    <a:pt x="135715" y="3822"/>
                  </a:cubicBezTo>
                  <a:cubicBezTo>
                    <a:pt x="130483" y="4013"/>
                    <a:pt x="125252" y="4077"/>
                    <a:pt x="120021" y="4077"/>
                  </a:cubicBezTo>
                  <a:cubicBezTo>
                    <a:pt x="110917" y="4077"/>
                    <a:pt x="101814" y="3882"/>
                    <a:pt x="92711" y="3812"/>
                  </a:cubicBezTo>
                  <a:cubicBezTo>
                    <a:pt x="91341" y="3802"/>
                    <a:pt x="89971" y="3796"/>
                    <a:pt x="88602" y="3796"/>
                  </a:cubicBezTo>
                  <a:cubicBezTo>
                    <a:pt x="70838" y="3796"/>
                    <a:pt x="53140" y="4717"/>
                    <a:pt x="35586" y="7666"/>
                  </a:cubicBezTo>
                  <a:cubicBezTo>
                    <a:pt x="24725" y="9491"/>
                    <a:pt x="14405" y="12968"/>
                    <a:pt x="4858" y="18552"/>
                  </a:cubicBezTo>
                  <a:cubicBezTo>
                    <a:pt x="3435" y="19385"/>
                    <a:pt x="2089" y="20354"/>
                    <a:pt x="725" y="21286"/>
                  </a:cubicBezTo>
                  <a:cubicBezTo>
                    <a:pt x="348" y="21544"/>
                    <a:pt x="0" y="21897"/>
                    <a:pt x="236" y="22428"/>
                  </a:cubicBezTo>
                  <a:cubicBezTo>
                    <a:pt x="429" y="22868"/>
                    <a:pt x="768" y="23043"/>
                    <a:pt x="1139" y="23043"/>
                  </a:cubicBezTo>
                  <a:cubicBezTo>
                    <a:pt x="1299" y="23043"/>
                    <a:pt x="1465" y="23011"/>
                    <a:pt x="1628" y="22953"/>
                  </a:cubicBezTo>
                  <a:cubicBezTo>
                    <a:pt x="2227" y="22742"/>
                    <a:pt x="2777" y="22388"/>
                    <a:pt x="3339" y="22078"/>
                  </a:cubicBezTo>
                  <a:cubicBezTo>
                    <a:pt x="6391" y="20393"/>
                    <a:pt x="9517" y="18847"/>
                    <a:pt x="12715" y="17443"/>
                  </a:cubicBezTo>
                  <a:cubicBezTo>
                    <a:pt x="25349" y="11896"/>
                    <a:pt x="38745" y="9887"/>
                    <a:pt x="52342" y="8758"/>
                  </a:cubicBezTo>
                  <a:cubicBezTo>
                    <a:pt x="61587" y="7992"/>
                    <a:pt x="70839" y="7633"/>
                    <a:pt x="80098" y="7633"/>
                  </a:cubicBezTo>
                  <a:cubicBezTo>
                    <a:pt x="86453" y="7633"/>
                    <a:pt x="92811" y="7802"/>
                    <a:pt x="99172" y="8125"/>
                  </a:cubicBezTo>
                  <a:cubicBezTo>
                    <a:pt x="104181" y="8125"/>
                    <a:pt x="109191" y="8132"/>
                    <a:pt x="114200" y="8132"/>
                  </a:cubicBezTo>
                  <a:cubicBezTo>
                    <a:pt x="117737" y="8132"/>
                    <a:pt x="121273" y="8128"/>
                    <a:pt x="124809" y="8117"/>
                  </a:cubicBezTo>
                  <a:cubicBezTo>
                    <a:pt x="130508" y="8099"/>
                    <a:pt x="136191" y="7763"/>
                    <a:pt x="141869" y="7254"/>
                  </a:cubicBezTo>
                  <a:cubicBezTo>
                    <a:pt x="149030" y="6610"/>
                    <a:pt x="155999" y="4962"/>
                    <a:pt x="162981" y="3377"/>
                  </a:cubicBezTo>
                  <a:cubicBezTo>
                    <a:pt x="164771" y="2971"/>
                    <a:pt x="166550" y="2516"/>
                    <a:pt x="168327" y="2062"/>
                  </a:cubicBezTo>
                  <a:cubicBezTo>
                    <a:pt x="168801" y="1941"/>
                    <a:pt x="169161" y="1646"/>
                    <a:pt x="169077" y="1090"/>
                  </a:cubicBezTo>
                  <a:cubicBezTo>
                    <a:pt x="169004" y="599"/>
                    <a:pt x="168675" y="277"/>
                    <a:pt x="168221" y="102"/>
                  </a:cubicBezTo>
                  <a:cubicBezTo>
                    <a:pt x="168031" y="29"/>
                    <a:pt x="167844" y="1"/>
                    <a:pt x="167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197" name="Google Shape;197;p3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5399996" flipH="1">
            <a:off x="6950750" y="3013424"/>
            <a:ext cx="1860298" cy="1706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6"/>
          <p:cNvSpPr/>
          <p:nvPr/>
        </p:nvSpPr>
        <p:spPr>
          <a:xfrm>
            <a:off x="4782159" y="1494476"/>
            <a:ext cx="278" cy="185"/>
          </a:xfrm>
          <a:custGeom>
            <a:avLst/>
            <a:gdLst/>
            <a:ahLst/>
            <a:cxnLst/>
            <a:rect l="l" t="t" r="r" b="b"/>
            <a:pathLst>
              <a:path w="3" h="2" extrusionOk="0">
                <a:moveTo>
                  <a:pt x="2" y="0"/>
                </a:moveTo>
                <a:lnTo>
                  <a:pt x="0" y="2"/>
                </a:lnTo>
                <a:lnTo>
                  <a:pt x="2" y="2"/>
                </a:lnTo>
                <a:cubicBezTo>
                  <a:pt x="2" y="2"/>
                  <a:pt x="2" y="0"/>
                  <a:pt x="2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6"/>
          <p:cNvSpPr/>
          <p:nvPr/>
        </p:nvSpPr>
        <p:spPr>
          <a:xfrm>
            <a:off x="4766767" y="1481216"/>
            <a:ext cx="371" cy="371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1" y="1"/>
                </a:moveTo>
                <a:lnTo>
                  <a:pt x="1" y="3"/>
                </a:lnTo>
                <a:lnTo>
                  <a:pt x="3" y="1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6"/>
          <p:cNvSpPr/>
          <p:nvPr/>
        </p:nvSpPr>
        <p:spPr>
          <a:xfrm>
            <a:off x="4774370" y="1478063"/>
            <a:ext cx="464" cy="278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1" y="0"/>
                </a:moveTo>
                <a:lnTo>
                  <a:pt x="1" y="3"/>
                </a:lnTo>
                <a:lnTo>
                  <a:pt x="4" y="0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6"/>
          <p:cNvSpPr/>
          <p:nvPr/>
        </p:nvSpPr>
        <p:spPr>
          <a:xfrm>
            <a:off x="4591521" y="3877786"/>
            <a:ext cx="61753" cy="7882"/>
          </a:xfrm>
          <a:custGeom>
            <a:avLst/>
            <a:gdLst/>
            <a:ahLst/>
            <a:cxnLst/>
            <a:rect l="l" t="t" r="r" b="b"/>
            <a:pathLst>
              <a:path w="666" h="85" extrusionOk="0">
                <a:moveTo>
                  <a:pt x="80" y="0"/>
                </a:moveTo>
                <a:lnTo>
                  <a:pt x="7" y="10"/>
                </a:lnTo>
                <a:lnTo>
                  <a:pt x="1" y="50"/>
                </a:lnTo>
                <a:lnTo>
                  <a:pt x="45" y="79"/>
                </a:lnTo>
                <a:cubicBezTo>
                  <a:pt x="60" y="56"/>
                  <a:pt x="83" y="50"/>
                  <a:pt x="106" y="50"/>
                </a:cubicBezTo>
                <a:cubicBezTo>
                  <a:pt x="121" y="50"/>
                  <a:pt x="137" y="53"/>
                  <a:pt x="152" y="54"/>
                </a:cubicBezTo>
                <a:cubicBezTo>
                  <a:pt x="310" y="62"/>
                  <a:pt x="469" y="74"/>
                  <a:pt x="627" y="85"/>
                </a:cubicBezTo>
                <a:cubicBezTo>
                  <a:pt x="665" y="46"/>
                  <a:pt x="650" y="20"/>
                  <a:pt x="597" y="17"/>
                </a:cubicBezTo>
                <a:cubicBezTo>
                  <a:pt x="470" y="11"/>
                  <a:pt x="342" y="11"/>
                  <a:pt x="215" y="8"/>
                </a:cubicBezTo>
                <a:lnTo>
                  <a:pt x="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6"/>
          <p:cNvSpPr/>
          <p:nvPr/>
        </p:nvSpPr>
        <p:spPr>
          <a:xfrm>
            <a:off x="4652625" y="3898279"/>
            <a:ext cx="371" cy="278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0" y="0"/>
                </a:moveTo>
                <a:lnTo>
                  <a:pt x="3" y="3"/>
                </a:lnTo>
                <a:cubicBezTo>
                  <a:pt x="3" y="1"/>
                  <a:pt x="4" y="1"/>
                  <a:pt x="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6"/>
          <p:cNvSpPr/>
          <p:nvPr/>
        </p:nvSpPr>
        <p:spPr>
          <a:xfrm>
            <a:off x="4641499" y="3907922"/>
            <a:ext cx="278" cy="371"/>
          </a:xfrm>
          <a:custGeom>
            <a:avLst/>
            <a:gdLst/>
            <a:ahLst/>
            <a:cxnLst/>
            <a:rect l="l" t="t" r="r" b="b"/>
            <a:pathLst>
              <a:path w="3" h="4" extrusionOk="0">
                <a:moveTo>
                  <a:pt x="0" y="1"/>
                </a:moveTo>
                <a:lnTo>
                  <a:pt x="0" y="3"/>
                </a:lnTo>
                <a:cubicBezTo>
                  <a:pt x="0" y="2"/>
                  <a:pt x="1" y="1"/>
                  <a:pt x="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6"/>
          <p:cNvSpPr/>
          <p:nvPr/>
        </p:nvSpPr>
        <p:spPr>
          <a:xfrm>
            <a:off x="4641684" y="3898464"/>
            <a:ext cx="11868" cy="9551"/>
          </a:xfrm>
          <a:custGeom>
            <a:avLst/>
            <a:gdLst/>
            <a:ahLst/>
            <a:cxnLst/>
            <a:rect l="l" t="t" r="r" b="b"/>
            <a:pathLst>
              <a:path w="128" h="103" extrusionOk="0">
                <a:moveTo>
                  <a:pt x="119" y="1"/>
                </a:moveTo>
                <a:lnTo>
                  <a:pt x="119" y="1"/>
                </a:lnTo>
                <a:cubicBezTo>
                  <a:pt x="67" y="17"/>
                  <a:pt x="24" y="54"/>
                  <a:pt x="0" y="103"/>
                </a:cubicBezTo>
                <a:cubicBezTo>
                  <a:pt x="60" y="85"/>
                  <a:pt x="128" y="76"/>
                  <a:pt x="11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6"/>
          <p:cNvSpPr/>
          <p:nvPr/>
        </p:nvSpPr>
        <p:spPr>
          <a:xfrm>
            <a:off x="4652625" y="3898279"/>
            <a:ext cx="278" cy="278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0" y="0"/>
                </a:moveTo>
                <a:cubicBezTo>
                  <a:pt x="0" y="1"/>
                  <a:pt x="0" y="1"/>
                  <a:pt x="0" y="3"/>
                </a:cubicBezTo>
                <a:lnTo>
                  <a:pt x="3" y="1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6"/>
          <p:cNvSpPr/>
          <p:nvPr/>
        </p:nvSpPr>
        <p:spPr>
          <a:xfrm>
            <a:off x="4670984" y="3937316"/>
            <a:ext cx="7232" cy="3894"/>
          </a:xfrm>
          <a:custGeom>
            <a:avLst/>
            <a:gdLst/>
            <a:ahLst/>
            <a:cxnLst/>
            <a:rect l="l" t="t" r="r" b="b"/>
            <a:pathLst>
              <a:path w="78" h="42" extrusionOk="0">
                <a:moveTo>
                  <a:pt x="48" y="0"/>
                </a:moveTo>
                <a:lnTo>
                  <a:pt x="1" y="36"/>
                </a:lnTo>
                <a:lnTo>
                  <a:pt x="57" y="42"/>
                </a:lnTo>
                <a:cubicBezTo>
                  <a:pt x="66" y="37"/>
                  <a:pt x="74" y="29"/>
                  <a:pt x="78" y="18"/>
                </a:cubicBezTo>
                <a:cubicBezTo>
                  <a:pt x="68" y="12"/>
                  <a:pt x="59" y="6"/>
                  <a:pt x="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6"/>
          <p:cNvSpPr/>
          <p:nvPr/>
        </p:nvSpPr>
        <p:spPr>
          <a:xfrm>
            <a:off x="4766489" y="3523762"/>
            <a:ext cx="464" cy="1020"/>
          </a:xfrm>
          <a:custGeom>
            <a:avLst/>
            <a:gdLst/>
            <a:ahLst/>
            <a:cxnLst/>
            <a:rect l="l" t="t" r="r" b="b"/>
            <a:pathLst>
              <a:path w="5" h="11" extrusionOk="0">
                <a:moveTo>
                  <a:pt x="0" y="1"/>
                </a:moveTo>
                <a:lnTo>
                  <a:pt x="0" y="1"/>
                </a:lnTo>
                <a:cubicBezTo>
                  <a:pt x="1" y="4"/>
                  <a:pt x="1" y="7"/>
                  <a:pt x="3" y="10"/>
                </a:cubicBezTo>
                <a:lnTo>
                  <a:pt x="5" y="9"/>
                </a:lnTo>
                <a:cubicBezTo>
                  <a:pt x="4" y="6"/>
                  <a:pt x="1" y="3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6"/>
          <p:cNvSpPr/>
          <p:nvPr/>
        </p:nvSpPr>
        <p:spPr>
          <a:xfrm>
            <a:off x="4557585" y="1776916"/>
            <a:ext cx="556" cy="371"/>
          </a:xfrm>
          <a:custGeom>
            <a:avLst/>
            <a:gdLst/>
            <a:ahLst/>
            <a:cxnLst/>
            <a:rect l="l" t="t" r="r" b="b"/>
            <a:pathLst>
              <a:path w="6" h="4" extrusionOk="0">
                <a:moveTo>
                  <a:pt x="0" y="0"/>
                </a:moveTo>
                <a:lnTo>
                  <a:pt x="0" y="1"/>
                </a:lnTo>
                <a:lnTo>
                  <a:pt x="0" y="3"/>
                </a:lnTo>
                <a:lnTo>
                  <a:pt x="5" y="4"/>
                </a:lnTo>
                <a:lnTo>
                  <a:pt x="5" y="0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6"/>
          <p:cNvSpPr/>
          <p:nvPr/>
        </p:nvSpPr>
        <p:spPr>
          <a:xfrm>
            <a:off x="4766767" y="3524597"/>
            <a:ext cx="185" cy="278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2" y="0"/>
                </a:moveTo>
                <a:lnTo>
                  <a:pt x="1" y="1"/>
                </a:lnTo>
                <a:cubicBezTo>
                  <a:pt x="1" y="1"/>
                  <a:pt x="2" y="2"/>
                  <a:pt x="2" y="2"/>
                </a:cubicBezTo>
                <a:lnTo>
                  <a:pt x="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6"/>
          <p:cNvSpPr/>
          <p:nvPr/>
        </p:nvSpPr>
        <p:spPr>
          <a:xfrm>
            <a:off x="4622490" y="3581808"/>
            <a:ext cx="14465" cy="24387"/>
          </a:xfrm>
          <a:custGeom>
            <a:avLst/>
            <a:gdLst/>
            <a:ahLst/>
            <a:cxnLst/>
            <a:rect l="l" t="t" r="r" b="b"/>
            <a:pathLst>
              <a:path w="156" h="263" extrusionOk="0">
                <a:moveTo>
                  <a:pt x="155" y="0"/>
                </a:moveTo>
                <a:lnTo>
                  <a:pt x="155" y="0"/>
                </a:lnTo>
                <a:cubicBezTo>
                  <a:pt x="66" y="92"/>
                  <a:pt x="18" y="171"/>
                  <a:pt x="1" y="263"/>
                </a:cubicBezTo>
                <a:lnTo>
                  <a:pt x="80" y="263"/>
                </a:lnTo>
                <a:cubicBezTo>
                  <a:pt x="127" y="188"/>
                  <a:pt x="149" y="109"/>
                  <a:pt x="1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6"/>
          <p:cNvSpPr/>
          <p:nvPr/>
        </p:nvSpPr>
        <p:spPr>
          <a:xfrm>
            <a:off x="4668666" y="2400399"/>
            <a:ext cx="33936" cy="65927"/>
          </a:xfrm>
          <a:custGeom>
            <a:avLst/>
            <a:gdLst/>
            <a:ahLst/>
            <a:cxnLst/>
            <a:rect l="l" t="t" r="r" b="b"/>
            <a:pathLst>
              <a:path w="366" h="711" extrusionOk="0">
                <a:moveTo>
                  <a:pt x="102" y="0"/>
                </a:moveTo>
                <a:lnTo>
                  <a:pt x="1" y="4"/>
                </a:lnTo>
                <a:cubicBezTo>
                  <a:pt x="23" y="67"/>
                  <a:pt x="42" y="132"/>
                  <a:pt x="72" y="193"/>
                </a:cubicBezTo>
                <a:cubicBezTo>
                  <a:pt x="92" y="233"/>
                  <a:pt x="77" y="298"/>
                  <a:pt x="160" y="301"/>
                </a:cubicBezTo>
                <a:cubicBezTo>
                  <a:pt x="140" y="456"/>
                  <a:pt x="221" y="583"/>
                  <a:pt x="315" y="705"/>
                </a:cubicBezTo>
                <a:cubicBezTo>
                  <a:pt x="318" y="709"/>
                  <a:pt x="321" y="711"/>
                  <a:pt x="325" y="711"/>
                </a:cubicBezTo>
                <a:cubicBezTo>
                  <a:pt x="337" y="711"/>
                  <a:pt x="353" y="694"/>
                  <a:pt x="366" y="689"/>
                </a:cubicBezTo>
                <a:cubicBezTo>
                  <a:pt x="363" y="547"/>
                  <a:pt x="280" y="427"/>
                  <a:pt x="227" y="300"/>
                </a:cubicBezTo>
                <a:cubicBezTo>
                  <a:pt x="222" y="290"/>
                  <a:pt x="213" y="286"/>
                  <a:pt x="203" y="286"/>
                </a:cubicBezTo>
                <a:cubicBezTo>
                  <a:pt x="200" y="286"/>
                  <a:pt x="196" y="286"/>
                  <a:pt x="193" y="287"/>
                </a:cubicBezTo>
                <a:cubicBezTo>
                  <a:pt x="211" y="270"/>
                  <a:pt x="210" y="246"/>
                  <a:pt x="200" y="223"/>
                </a:cubicBezTo>
                <a:cubicBezTo>
                  <a:pt x="171" y="148"/>
                  <a:pt x="135" y="75"/>
                  <a:pt x="102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6"/>
          <p:cNvSpPr/>
          <p:nvPr/>
        </p:nvSpPr>
        <p:spPr>
          <a:xfrm>
            <a:off x="4606079" y="3458762"/>
            <a:ext cx="23552" cy="18360"/>
          </a:xfrm>
          <a:custGeom>
            <a:avLst/>
            <a:gdLst/>
            <a:ahLst/>
            <a:cxnLst/>
            <a:rect l="l" t="t" r="r" b="b"/>
            <a:pathLst>
              <a:path w="254" h="198" extrusionOk="0">
                <a:moveTo>
                  <a:pt x="12" y="0"/>
                </a:moveTo>
                <a:cubicBezTo>
                  <a:pt x="9" y="18"/>
                  <a:pt x="4" y="35"/>
                  <a:pt x="1" y="53"/>
                </a:cubicBezTo>
                <a:cubicBezTo>
                  <a:pt x="9" y="75"/>
                  <a:pt x="17" y="97"/>
                  <a:pt x="27" y="119"/>
                </a:cubicBezTo>
                <a:cubicBezTo>
                  <a:pt x="39" y="148"/>
                  <a:pt x="22" y="193"/>
                  <a:pt x="80" y="193"/>
                </a:cubicBezTo>
                <a:cubicBezTo>
                  <a:pt x="82" y="193"/>
                  <a:pt x="85" y="193"/>
                  <a:pt x="88" y="193"/>
                </a:cubicBezTo>
                <a:lnTo>
                  <a:pt x="88" y="193"/>
                </a:lnTo>
                <a:lnTo>
                  <a:pt x="83" y="198"/>
                </a:lnTo>
                <a:lnTo>
                  <a:pt x="201" y="187"/>
                </a:lnTo>
                <a:cubicBezTo>
                  <a:pt x="229" y="131"/>
                  <a:pt x="251" y="74"/>
                  <a:pt x="254" y="12"/>
                </a:cubicBezTo>
                <a:lnTo>
                  <a:pt x="186" y="7"/>
                </a:lnTo>
                <a:cubicBezTo>
                  <a:pt x="156" y="51"/>
                  <a:pt x="165" y="112"/>
                  <a:pt x="104" y="143"/>
                </a:cubicBezTo>
                <a:cubicBezTo>
                  <a:pt x="102" y="133"/>
                  <a:pt x="97" y="125"/>
                  <a:pt x="88" y="119"/>
                </a:cubicBezTo>
                <a:cubicBezTo>
                  <a:pt x="78" y="72"/>
                  <a:pt x="50" y="30"/>
                  <a:pt x="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6"/>
          <p:cNvSpPr/>
          <p:nvPr/>
        </p:nvSpPr>
        <p:spPr>
          <a:xfrm>
            <a:off x="4623418" y="3450046"/>
            <a:ext cx="8530" cy="9829"/>
          </a:xfrm>
          <a:custGeom>
            <a:avLst/>
            <a:gdLst/>
            <a:ahLst/>
            <a:cxnLst/>
            <a:rect l="l" t="t" r="r" b="b"/>
            <a:pathLst>
              <a:path w="92" h="106" extrusionOk="0">
                <a:moveTo>
                  <a:pt x="35" y="0"/>
                </a:moveTo>
                <a:cubicBezTo>
                  <a:pt x="23" y="34"/>
                  <a:pt x="11" y="67"/>
                  <a:pt x="0" y="100"/>
                </a:cubicBezTo>
                <a:lnTo>
                  <a:pt x="67" y="105"/>
                </a:lnTo>
                <a:cubicBezTo>
                  <a:pt x="75" y="74"/>
                  <a:pt x="83" y="42"/>
                  <a:pt x="92" y="10"/>
                </a:cubicBezTo>
                <a:lnTo>
                  <a:pt x="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6"/>
          <p:cNvSpPr/>
          <p:nvPr/>
        </p:nvSpPr>
        <p:spPr>
          <a:xfrm>
            <a:off x="4727267" y="3569754"/>
            <a:ext cx="56932" cy="144280"/>
          </a:xfrm>
          <a:custGeom>
            <a:avLst/>
            <a:gdLst/>
            <a:ahLst/>
            <a:cxnLst/>
            <a:rect l="l" t="t" r="r" b="b"/>
            <a:pathLst>
              <a:path w="614" h="1556" extrusionOk="0">
                <a:moveTo>
                  <a:pt x="545" y="1"/>
                </a:moveTo>
                <a:cubicBezTo>
                  <a:pt x="524" y="1"/>
                  <a:pt x="502" y="9"/>
                  <a:pt x="483" y="20"/>
                </a:cubicBezTo>
                <a:cubicBezTo>
                  <a:pt x="409" y="58"/>
                  <a:pt x="344" y="111"/>
                  <a:pt x="291" y="175"/>
                </a:cubicBezTo>
                <a:cubicBezTo>
                  <a:pt x="196" y="285"/>
                  <a:pt x="130" y="415"/>
                  <a:pt x="95" y="556"/>
                </a:cubicBezTo>
                <a:cubicBezTo>
                  <a:pt x="19" y="885"/>
                  <a:pt x="0" y="1214"/>
                  <a:pt x="108" y="1542"/>
                </a:cubicBezTo>
                <a:lnTo>
                  <a:pt x="174" y="1555"/>
                </a:lnTo>
                <a:cubicBezTo>
                  <a:pt x="124" y="1286"/>
                  <a:pt x="124" y="1009"/>
                  <a:pt x="174" y="738"/>
                </a:cubicBezTo>
                <a:cubicBezTo>
                  <a:pt x="213" y="519"/>
                  <a:pt x="327" y="330"/>
                  <a:pt x="498" y="165"/>
                </a:cubicBezTo>
                <a:cubicBezTo>
                  <a:pt x="521" y="142"/>
                  <a:pt x="546" y="123"/>
                  <a:pt x="568" y="102"/>
                </a:cubicBezTo>
                <a:cubicBezTo>
                  <a:pt x="592" y="80"/>
                  <a:pt x="613" y="49"/>
                  <a:pt x="593" y="23"/>
                </a:cubicBezTo>
                <a:cubicBezTo>
                  <a:pt x="580" y="7"/>
                  <a:pt x="563" y="1"/>
                  <a:pt x="5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6"/>
          <p:cNvSpPr/>
          <p:nvPr/>
        </p:nvSpPr>
        <p:spPr>
          <a:xfrm>
            <a:off x="4697132" y="2467068"/>
            <a:ext cx="22346" cy="39964"/>
          </a:xfrm>
          <a:custGeom>
            <a:avLst/>
            <a:gdLst/>
            <a:ahLst/>
            <a:cxnLst/>
            <a:rect l="l" t="t" r="r" b="b"/>
            <a:pathLst>
              <a:path w="241" h="431" extrusionOk="0">
                <a:moveTo>
                  <a:pt x="35" y="1"/>
                </a:moveTo>
                <a:cubicBezTo>
                  <a:pt x="11" y="1"/>
                  <a:pt x="1" y="15"/>
                  <a:pt x="5" y="42"/>
                </a:cubicBezTo>
                <a:cubicBezTo>
                  <a:pt x="11" y="74"/>
                  <a:pt x="18" y="105"/>
                  <a:pt x="49" y="128"/>
                </a:cubicBezTo>
                <a:cubicBezTo>
                  <a:pt x="69" y="223"/>
                  <a:pt x="105" y="314"/>
                  <a:pt x="157" y="396"/>
                </a:cubicBezTo>
                <a:cubicBezTo>
                  <a:pt x="171" y="418"/>
                  <a:pt x="189" y="430"/>
                  <a:pt x="205" y="430"/>
                </a:cubicBezTo>
                <a:cubicBezTo>
                  <a:pt x="224" y="430"/>
                  <a:pt x="241" y="412"/>
                  <a:pt x="241" y="370"/>
                </a:cubicBezTo>
                <a:cubicBezTo>
                  <a:pt x="230" y="282"/>
                  <a:pt x="190" y="203"/>
                  <a:pt x="141" y="127"/>
                </a:cubicBezTo>
                <a:cubicBezTo>
                  <a:pt x="129" y="78"/>
                  <a:pt x="149" y="14"/>
                  <a:pt x="59" y="4"/>
                </a:cubicBezTo>
                <a:cubicBezTo>
                  <a:pt x="50" y="2"/>
                  <a:pt x="42" y="1"/>
                  <a:pt x="35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6"/>
          <p:cNvSpPr/>
          <p:nvPr/>
        </p:nvSpPr>
        <p:spPr>
          <a:xfrm>
            <a:off x="4742010" y="3105758"/>
            <a:ext cx="6954" cy="6398"/>
          </a:xfrm>
          <a:custGeom>
            <a:avLst/>
            <a:gdLst/>
            <a:ahLst/>
            <a:cxnLst/>
            <a:rect l="l" t="t" r="r" b="b"/>
            <a:pathLst>
              <a:path w="75" h="69" extrusionOk="0">
                <a:moveTo>
                  <a:pt x="24" y="1"/>
                </a:moveTo>
                <a:cubicBezTo>
                  <a:pt x="18" y="26"/>
                  <a:pt x="0" y="65"/>
                  <a:pt x="38" y="68"/>
                </a:cubicBezTo>
                <a:cubicBezTo>
                  <a:pt x="40" y="69"/>
                  <a:pt x="41" y="69"/>
                  <a:pt x="42" y="69"/>
                </a:cubicBezTo>
                <a:cubicBezTo>
                  <a:pt x="68" y="69"/>
                  <a:pt x="71" y="27"/>
                  <a:pt x="74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6"/>
          <p:cNvSpPr/>
          <p:nvPr/>
        </p:nvSpPr>
        <p:spPr>
          <a:xfrm>
            <a:off x="4715120" y="3133205"/>
            <a:ext cx="8438" cy="8531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26" y="1"/>
                </a:moveTo>
                <a:cubicBezTo>
                  <a:pt x="38" y="33"/>
                  <a:pt x="0" y="92"/>
                  <a:pt x="75" y="92"/>
                </a:cubicBezTo>
                <a:cubicBezTo>
                  <a:pt x="80" y="92"/>
                  <a:pt x="85" y="92"/>
                  <a:pt x="91" y="91"/>
                </a:cubicBezTo>
                <a:lnTo>
                  <a:pt x="26" y="1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6"/>
          <p:cNvSpPr/>
          <p:nvPr/>
        </p:nvSpPr>
        <p:spPr>
          <a:xfrm>
            <a:off x="5363487" y="1881436"/>
            <a:ext cx="2720478" cy="767759"/>
          </a:xfrm>
          <a:custGeom>
            <a:avLst/>
            <a:gdLst/>
            <a:ahLst/>
            <a:cxnLst/>
            <a:rect l="l" t="t" r="r" b="b"/>
            <a:pathLst>
              <a:path w="29340" h="7726" extrusionOk="0">
                <a:moveTo>
                  <a:pt x="11988" y="463"/>
                </a:moveTo>
                <a:cubicBezTo>
                  <a:pt x="12034" y="463"/>
                  <a:pt x="12063" y="475"/>
                  <a:pt x="12065" y="523"/>
                </a:cubicBezTo>
                <a:cubicBezTo>
                  <a:pt x="12074" y="647"/>
                  <a:pt x="12188" y="682"/>
                  <a:pt x="12303" y="701"/>
                </a:cubicBezTo>
                <a:cubicBezTo>
                  <a:pt x="12397" y="716"/>
                  <a:pt x="12493" y="712"/>
                  <a:pt x="12590" y="715"/>
                </a:cubicBezTo>
                <a:cubicBezTo>
                  <a:pt x="13136" y="731"/>
                  <a:pt x="13682" y="752"/>
                  <a:pt x="14230" y="752"/>
                </a:cubicBezTo>
                <a:cubicBezTo>
                  <a:pt x="14270" y="752"/>
                  <a:pt x="14310" y="752"/>
                  <a:pt x="14350" y="752"/>
                </a:cubicBezTo>
                <a:lnTo>
                  <a:pt x="14350" y="752"/>
                </a:lnTo>
                <a:cubicBezTo>
                  <a:pt x="14009" y="849"/>
                  <a:pt x="13675" y="892"/>
                  <a:pt x="13347" y="892"/>
                </a:cubicBezTo>
                <a:cubicBezTo>
                  <a:pt x="12749" y="892"/>
                  <a:pt x="12171" y="747"/>
                  <a:pt x="11605" y="507"/>
                </a:cubicBezTo>
                <a:lnTo>
                  <a:pt x="11609" y="463"/>
                </a:lnTo>
                <a:close/>
                <a:moveTo>
                  <a:pt x="22132" y="828"/>
                </a:moveTo>
                <a:lnTo>
                  <a:pt x="22132" y="828"/>
                </a:lnTo>
                <a:cubicBezTo>
                  <a:pt x="21792" y="925"/>
                  <a:pt x="21450" y="982"/>
                  <a:pt x="21107" y="982"/>
                </a:cubicBezTo>
                <a:cubicBezTo>
                  <a:pt x="20833" y="982"/>
                  <a:pt x="20558" y="946"/>
                  <a:pt x="20281" y="864"/>
                </a:cubicBezTo>
                <a:lnTo>
                  <a:pt x="22132" y="828"/>
                </a:lnTo>
                <a:close/>
                <a:moveTo>
                  <a:pt x="10011" y="424"/>
                </a:moveTo>
                <a:cubicBezTo>
                  <a:pt x="10049" y="424"/>
                  <a:pt x="10089" y="426"/>
                  <a:pt x="10129" y="428"/>
                </a:cubicBezTo>
                <a:cubicBezTo>
                  <a:pt x="10199" y="430"/>
                  <a:pt x="10269" y="430"/>
                  <a:pt x="10340" y="430"/>
                </a:cubicBezTo>
                <a:cubicBezTo>
                  <a:pt x="10453" y="430"/>
                  <a:pt x="10565" y="429"/>
                  <a:pt x="10678" y="429"/>
                </a:cubicBezTo>
                <a:cubicBezTo>
                  <a:pt x="10685" y="447"/>
                  <a:pt x="10693" y="463"/>
                  <a:pt x="10702" y="481"/>
                </a:cubicBezTo>
                <a:cubicBezTo>
                  <a:pt x="10382" y="713"/>
                  <a:pt x="10075" y="960"/>
                  <a:pt x="9696" y="1125"/>
                </a:cubicBezTo>
                <a:cubicBezTo>
                  <a:pt x="9637" y="1151"/>
                  <a:pt x="9568" y="1181"/>
                  <a:pt x="9502" y="1181"/>
                </a:cubicBezTo>
                <a:cubicBezTo>
                  <a:pt x="9463" y="1181"/>
                  <a:pt x="9425" y="1170"/>
                  <a:pt x="9392" y="1140"/>
                </a:cubicBezTo>
                <a:cubicBezTo>
                  <a:pt x="9294" y="1054"/>
                  <a:pt x="9371" y="955"/>
                  <a:pt x="9424" y="867"/>
                </a:cubicBezTo>
                <a:lnTo>
                  <a:pt x="9422" y="867"/>
                </a:lnTo>
                <a:cubicBezTo>
                  <a:pt x="9488" y="756"/>
                  <a:pt x="9620" y="682"/>
                  <a:pt x="9684" y="580"/>
                </a:cubicBezTo>
                <a:cubicBezTo>
                  <a:pt x="9768" y="446"/>
                  <a:pt x="9882" y="424"/>
                  <a:pt x="10011" y="424"/>
                </a:cubicBezTo>
                <a:close/>
                <a:moveTo>
                  <a:pt x="26023" y="930"/>
                </a:moveTo>
                <a:cubicBezTo>
                  <a:pt x="26061" y="930"/>
                  <a:pt x="26098" y="934"/>
                  <a:pt x="26114" y="978"/>
                </a:cubicBezTo>
                <a:cubicBezTo>
                  <a:pt x="26170" y="1140"/>
                  <a:pt x="26033" y="1317"/>
                  <a:pt x="25838" y="1335"/>
                </a:cubicBezTo>
                <a:cubicBezTo>
                  <a:pt x="25817" y="1336"/>
                  <a:pt x="25797" y="1337"/>
                  <a:pt x="25777" y="1337"/>
                </a:cubicBezTo>
                <a:cubicBezTo>
                  <a:pt x="25653" y="1337"/>
                  <a:pt x="25538" y="1303"/>
                  <a:pt x="25430" y="1245"/>
                </a:cubicBezTo>
                <a:cubicBezTo>
                  <a:pt x="25287" y="1167"/>
                  <a:pt x="25160" y="1072"/>
                  <a:pt x="25033" y="976"/>
                </a:cubicBezTo>
                <a:cubicBezTo>
                  <a:pt x="25037" y="965"/>
                  <a:pt x="25041" y="952"/>
                  <a:pt x="25045" y="940"/>
                </a:cubicBezTo>
                <a:cubicBezTo>
                  <a:pt x="25130" y="940"/>
                  <a:pt x="25214" y="940"/>
                  <a:pt x="25298" y="940"/>
                </a:cubicBezTo>
                <a:cubicBezTo>
                  <a:pt x="25341" y="940"/>
                  <a:pt x="25383" y="940"/>
                  <a:pt x="25425" y="940"/>
                </a:cubicBezTo>
                <a:cubicBezTo>
                  <a:pt x="25616" y="938"/>
                  <a:pt x="25807" y="933"/>
                  <a:pt x="25997" y="930"/>
                </a:cubicBezTo>
                <a:cubicBezTo>
                  <a:pt x="26006" y="930"/>
                  <a:pt x="26014" y="930"/>
                  <a:pt x="26023" y="930"/>
                </a:cubicBezTo>
                <a:close/>
                <a:moveTo>
                  <a:pt x="7695" y="1165"/>
                </a:moveTo>
                <a:cubicBezTo>
                  <a:pt x="7728" y="1165"/>
                  <a:pt x="7766" y="1185"/>
                  <a:pt x="7809" y="1223"/>
                </a:cubicBezTo>
                <a:cubicBezTo>
                  <a:pt x="8009" y="1399"/>
                  <a:pt x="8216" y="1568"/>
                  <a:pt x="8454" y="1708"/>
                </a:cubicBezTo>
                <a:cubicBezTo>
                  <a:pt x="8569" y="1776"/>
                  <a:pt x="8559" y="1811"/>
                  <a:pt x="8435" y="1880"/>
                </a:cubicBezTo>
                <a:cubicBezTo>
                  <a:pt x="8285" y="1962"/>
                  <a:pt x="8150" y="2061"/>
                  <a:pt x="8016" y="2160"/>
                </a:cubicBezTo>
                <a:cubicBezTo>
                  <a:pt x="7945" y="2212"/>
                  <a:pt x="7916" y="2283"/>
                  <a:pt x="7882" y="2352"/>
                </a:cubicBezTo>
                <a:cubicBezTo>
                  <a:pt x="7865" y="2386"/>
                  <a:pt x="7842" y="2412"/>
                  <a:pt x="7801" y="2412"/>
                </a:cubicBezTo>
                <a:cubicBezTo>
                  <a:pt x="7800" y="2412"/>
                  <a:pt x="7799" y="2412"/>
                  <a:pt x="7799" y="2412"/>
                </a:cubicBezTo>
                <a:cubicBezTo>
                  <a:pt x="7745" y="2407"/>
                  <a:pt x="7726" y="2378"/>
                  <a:pt x="7706" y="2346"/>
                </a:cubicBezTo>
                <a:cubicBezTo>
                  <a:pt x="7589" y="2162"/>
                  <a:pt x="7416" y="2026"/>
                  <a:pt x="7207" y="1919"/>
                </a:cubicBezTo>
                <a:cubicBezTo>
                  <a:pt x="7067" y="1849"/>
                  <a:pt x="7061" y="1816"/>
                  <a:pt x="7180" y="1725"/>
                </a:cubicBezTo>
                <a:cubicBezTo>
                  <a:pt x="7356" y="1591"/>
                  <a:pt x="7497" y="1439"/>
                  <a:pt x="7592" y="1253"/>
                </a:cubicBezTo>
                <a:cubicBezTo>
                  <a:pt x="7622" y="1194"/>
                  <a:pt x="7655" y="1165"/>
                  <a:pt x="7695" y="1165"/>
                </a:cubicBezTo>
                <a:close/>
                <a:moveTo>
                  <a:pt x="19603" y="1326"/>
                </a:moveTo>
                <a:cubicBezTo>
                  <a:pt x="19632" y="1326"/>
                  <a:pt x="19661" y="1343"/>
                  <a:pt x="19689" y="1376"/>
                </a:cubicBezTo>
                <a:cubicBezTo>
                  <a:pt x="19868" y="1588"/>
                  <a:pt x="20090" y="1740"/>
                  <a:pt x="20386" y="1810"/>
                </a:cubicBezTo>
                <a:cubicBezTo>
                  <a:pt x="20457" y="1828"/>
                  <a:pt x="20475" y="1855"/>
                  <a:pt x="20470" y="1893"/>
                </a:cubicBezTo>
                <a:cubicBezTo>
                  <a:pt x="20467" y="1935"/>
                  <a:pt x="20435" y="1954"/>
                  <a:pt x="20394" y="1967"/>
                </a:cubicBezTo>
                <a:cubicBezTo>
                  <a:pt x="20330" y="1987"/>
                  <a:pt x="20266" y="2005"/>
                  <a:pt x="20203" y="2028"/>
                </a:cubicBezTo>
                <a:cubicBezTo>
                  <a:pt x="19965" y="2114"/>
                  <a:pt x="19765" y="2239"/>
                  <a:pt x="19654" y="2446"/>
                </a:cubicBezTo>
                <a:cubicBezTo>
                  <a:pt x="19636" y="2480"/>
                  <a:pt x="19615" y="2494"/>
                  <a:pt x="19591" y="2494"/>
                </a:cubicBezTo>
                <a:cubicBezTo>
                  <a:pt x="19571" y="2494"/>
                  <a:pt x="19550" y="2484"/>
                  <a:pt x="19526" y="2468"/>
                </a:cubicBezTo>
                <a:cubicBezTo>
                  <a:pt x="19512" y="2456"/>
                  <a:pt x="19501" y="2441"/>
                  <a:pt x="19492" y="2425"/>
                </a:cubicBezTo>
                <a:cubicBezTo>
                  <a:pt x="19341" y="2230"/>
                  <a:pt x="19148" y="2080"/>
                  <a:pt x="18878" y="2013"/>
                </a:cubicBezTo>
                <a:cubicBezTo>
                  <a:pt x="18832" y="2003"/>
                  <a:pt x="18783" y="1987"/>
                  <a:pt x="18780" y="1937"/>
                </a:cubicBezTo>
                <a:cubicBezTo>
                  <a:pt x="18775" y="1887"/>
                  <a:pt x="18813" y="1865"/>
                  <a:pt x="18861" y="1848"/>
                </a:cubicBezTo>
                <a:cubicBezTo>
                  <a:pt x="19134" y="1753"/>
                  <a:pt x="19349" y="1599"/>
                  <a:pt x="19511" y="1386"/>
                </a:cubicBezTo>
                <a:cubicBezTo>
                  <a:pt x="19542" y="1346"/>
                  <a:pt x="19573" y="1326"/>
                  <a:pt x="19603" y="1326"/>
                </a:cubicBezTo>
                <a:close/>
                <a:moveTo>
                  <a:pt x="4771" y="1"/>
                </a:moveTo>
                <a:cubicBezTo>
                  <a:pt x="4164" y="1"/>
                  <a:pt x="3556" y="15"/>
                  <a:pt x="2949" y="64"/>
                </a:cubicBezTo>
                <a:cubicBezTo>
                  <a:pt x="2712" y="83"/>
                  <a:pt x="2474" y="105"/>
                  <a:pt x="2237" y="136"/>
                </a:cubicBezTo>
                <a:cubicBezTo>
                  <a:pt x="1946" y="173"/>
                  <a:pt x="1776" y="324"/>
                  <a:pt x="1674" y="544"/>
                </a:cubicBezTo>
                <a:cubicBezTo>
                  <a:pt x="1618" y="669"/>
                  <a:pt x="1588" y="802"/>
                  <a:pt x="1586" y="939"/>
                </a:cubicBezTo>
                <a:cubicBezTo>
                  <a:pt x="1576" y="1288"/>
                  <a:pt x="1594" y="1639"/>
                  <a:pt x="1613" y="1988"/>
                </a:cubicBezTo>
                <a:cubicBezTo>
                  <a:pt x="1636" y="2402"/>
                  <a:pt x="1687" y="2816"/>
                  <a:pt x="1687" y="3231"/>
                </a:cubicBezTo>
                <a:cubicBezTo>
                  <a:pt x="1687" y="3383"/>
                  <a:pt x="1686" y="3383"/>
                  <a:pt x="1514" y="3402"/>
                </a:cubicBezTo>
                <a:cubicBezTo>
                  <a:pt x="1269" y="3428"/>
                  <a:pt x="1028" y="3466"/>
                  <a:pt x="795" y="3540"/>
                </a:cubicBezTo>
                <a:cubicBezTo>
                  <a:pt x="511" y="3630"/>
                  <a:pt x="315" y="3799"/>
                  <a:pt x="255" y="4050"/>
                </a:cubicBezTo>
                <a:cubicBezTo>
                  <a:pt x="159" y="4461"/>
                  <a:pt x="47" y="4871"/>
                  <a:pt x="46" y="5296"/>
                </a:cubicBezTo>
                <a:cubicBezTo>
                  <a:pt x="45" y="5623"/>
                  <a:pt x="34" y="5950"/>
                  <a:pt x="16" y="6277"/>
                </a:cubicBezTo>
                <a:cubicBezTo>
                  <a:pt x="0" y="6569"/>
                  <a:pt x="58" y="6655"/>
                  <a:pt x="354" y="6655"/>
                </a:cubicBezTo>
                <a:cubicBezTo>
                  <a:pt x="386" y="6655"/>
                  <a:pt x="420" y="6654"/>
                  <a:pt x="457" y="6652"/>
                </a:cubicBezTo>
                <a:cubicBezTo>
                  <a:pt x="743" y="6636"/>
                  <a:pt x="1026" y="6590"/>
                  <a:pt x="1302" y="6516"/>
                </a:cubicBezTo>
                <a:cubicBezTo>
                  <a:pt x="2095" y="6307"/>
                  <a:pt x="2859" y="6040"/>
                  <a:pt x="3582" y="5689"/>
                </a:cubicBezTo>
                <a:cubicBezTo>
                  <a:pt x="3922" y="5525"/>
                  <a:pt x="4269" y="5374"/>
                  <a:pt x="4626" y="5240"/>
                </a:cubicBezTo>
                <a:cubicBezTo>
                  <a:pt x="5631" y="4862"/>
                  <a:pt x="6660" y="4649"/>
                  <a:pt x="7722" y="4649"/>
                </a:cubicBezTo>
                <a:cubicBezTo>
                  <a:pt x="8158" y="4649"/>
                  <a:pt x="8601" y="4685"/>
                  <a:pt x="9049" y="4761"/>
                </a:cubicBezTo>
                <a:cubicBezTo>
                  <a:pt x="10059" y="4931"/>
                  <a:pt x="10987" y="5247"/>
                  <a:pt x="11813" y="5775"/>
                </a:cubicBezTo>
                <a:cubicBezTo>
                  <a:pt x="12132" y="5979"/>
                  <a:pt x="12385" y="6225"/>
                  <a:pt x="12550" y="6536"/>
                </a:cubicBezTo>
                <a:cubicBezTo>
                  <a:pt x="12573" y="6579"/>
                  <a:pt x="12600" y="6619"/>
                  <a:pt x="12632" y="6656"/>
                </a:cubicBezTo>
                <a:cubicBezTo>
                  <a:pt x="12674" y="6704"/>
                  <a:pt x="12729" y="6731"/>
                  <a:pt x="12794" y="6731"/>
                </a:cubicBezTo>
                <a:cubicBezTo>
                  <a:pt x="12812" y="6731"/>
                  <a:pt x="12831" y="6729"/>
                  <a:pt x="12850" y="6725"/>
                </a:cubicBezTo>
                <a:cubicBezTo>
                  <a:pt x="12938" y="6706"/>
                  <a:pt x="12994" y="6649"/>
                  <a:pt x="12990" y="6573"/>
                </a:cubicBezTo>
                <a:cubicBezTo>
                  <a:pt x="12987" y="6479"/>
                  <a:pt x="13044" y="6420"/>
                  <a:pt x="13113" y="6361"/>
                </a:cubicBezTo>
                <a:cubicBezTo>
                  <a:pt x="13321" y="6183"/>
                  <a:pt x="13523" y="6002"/>
                  <a:pt x="13734" y="5827"/>
                </a:cubicBezTo>
                <a:cubicBezTo>
                  <a:pt x="14070" y="5551"/>
                  <a:pt x="14454" y="5341"/>
                  <a:pt x="14866" y="5207"/>
                </a:cubicBezTo>
                <a:cubicBezTo>
                  <a:pt x="15678" y="4940"/>
                  <a:pt x="16511" y="4815"/>
                  <a:pt x="17364" y="4815"/>
                </a:cubicBezTo>
                <a:cubicBezTo>
                  <a:pt x="17625" y="4815"/>
                  <a:pt x="17888" y="4827"/>
                  <a:pt x="18152" y="4850"/>
                </a:cubicBezTo>
                <a:cubicBezTo>
                  <a:pt x="18997" y="4922"/>
                  <a:pt x="19825" y="5082"/>
                  <a:pt x="20652" y="5236"/>
                </a:cubicBezTo>
                <a:cubicBezTo>
                  <a:pt x="21534" y="5400"/>
                  <a:pt x="22422" y="5525"/>
                  <a:pt x="23326" y="5525"/>
                </a:cubicBezTo>
                <a:cubicBezTo>
                  <a:pt x="23363" y="5525"/>
                  <a:pt x="23400" y="5524"/>
                  <a:pt x="23436" y="5524"/>
                </a:cubicBezTo>
                <a:cubicBezTo>
                  <a:pt x="23600" y="5522"/>
                  <a:pt x="23766" y="5488"/>
                  <a:pt x="23926" y="5488"/>
                </a:cubicBezTo>
                <a:cubicBezTo>
                  <a:pt x="23967" y="5488"/>
                  <a:pt x="24008" y="5490"/>
                  <a:pt x="24048" y="5496"/>
                </a:cubicBezTo>
                <a:cubicBezTo>
                  <a:pt x="24111" y="5504"/>
                  <a:pt x="24173" y="5508"/>
                  <a:pt x="24234" y="5508"/>
                </a:cubicBezTo>
                <a:cubicBezTo>
                  <a:pt x="24489" y="5508"/>
                  <a:pt x="24729" y="5445"/>
                  <a:pt x="24976" y="5406"/>
                </a:cubicBezTo>
                <a:cubicBezTo>
                  <a:pt x="25077" y="5391"/>
                  <a:pt x="25177" y="5371"/>
                  <a:pt x="25277" y="5354"/>
                </a:cubicBezTo>
                <a:cubicBezTo>
                  <a:pt x="25794" y="5267"/>
                  <a:pt x="26312" y="5192"/>
                  <a:pt x="26819" y="5065"/>
                </a:cubicBezTo>
                <a:cubicBezTo>
                  <a:pt x="26879" y="5050"/>
                  <a:pt x="26918" y="5040"/>
                  <a:pt x="26947" y="5040"/>
                </a:cubicBezTo>
                <a:cubicBezTo>
                  <a:pt x="26997" y="5040"/>
                  <a:pt x="27016" y="5070"/>
                  <a:pt x="27062" y="5157"/>
                </a:cubicBezTo>
                <a:cubicBezTo>
                  <a:pt x="27513" y="5994"/>
                  <a:pt x="28122" y="6749"/>
                  <a:pt x="28716" y="7512"/>
                </a:cubicBezTo>
                <a:cubicBezTo>
                  <a:pt x="28756" y="7568"/>
                  <a:pt x="28804" y="7618"/>
                  <a:pt x="28858" y="7660"/>
                </a:cubicBezTo>
                <a:cubicBezTo>
                  <a:pt x="28915" y="7705"/>
                  <a:pt x="28978" y="7726"/>
                  <a:pt x="29037" y="7726"/>
                </a:cubicBezTo>
                <a:cubicBezTo>
                  <a:pt x="29134" y="7726"/>
                  <a:pt x="29220" y="7668"/>
                  <a:pt x="29256" y="7563"/>
                </a:cubicBezTo>
                <a:cubicBezTo>
                  <a:pt x="29270" y="7519"/>
                  <a:pt x="29278" y="7473"/>
                  <a:pt x="29278" y="7425"/>
                </a:cubicBezTo>
                <a:cubicBezTo>
                  <a:pt x="29280" y="7314"/>
                  <a:pt x="29296" y="7204"/>
                  <a:pt x="29306" y="7093"/>
                </a:cubicBezTo>
                <a:cubicBezTo>
                  <a:pt x="29319" y="6920"/>
                  <a:pt x="29339" y="6744"/>
                  <a:pt x="29238" y="6579"/>
                </a:cubicBezTo>
                <a:cubicBezTo>
                  <a:pt x="29205" y="6525"/>
                  <a:pt x="29217" y="6464"/>
                  <a:pt x="29215" y="6406"/>
                </a:cubicBezTo>
                <a:cubicBezTo>
                  <a:pt x="29202" y="5921"/>
                  <a:pt x="29244" y="5438"/>
                  <a:pt x="29309" y="4956"/>
                </a:cubicBezTo>
                <a:cubicBezTo>
                  <a:pt x="29335" y="4763"/>
                  <a:pt x="29337" y="4572"/>
                  <a:pt x="29283" y="4382"/>
                </a:cubicBezTo>
                <a:cubicBezTo>
                  <a:pt x="29226" y="4177"/>
                  <a:pt x="29085" y="4039"/>
                  <a:pt x="28844" y="3981"/>
                </a:cubicBezTo>
                <a:cubicBezTo>
                  <a:pt x="28746" y="3957"/>
                  <a:pt x="28646" y="3939"/>
                  <a:pt x="28545" y="3924"/>
                </a:cubicBezTo>
                <a:cubicBezTo>
                  <a:pt x="28174" y="3868"/>
                  <a:pt x="27803" y="3819"/>
                  <a:pt x="27429" y="3782"/>
                </a:cubicBezTo>
                <a:cubicBezTo>
                  <a:pt x="27288" y="3769"/>
                  <a:pt x="27288" y="3767"/>
                  <a:pt x="27285" y="3642"/>
                </a:cubicBezTo>
                <a:cubicBezTo>
                  <a:pt x="27284" y="3602"/>
                  <a:pt x="27286" y="3560"/>
                  <a:pt x="27286" y="3520"/>
                </a:cubicBezTo>
                <a:cubicBezTo>
                  <a:pt x="27294" y="2918"/>
                  <a:pt x="27295" y="2315"/>
                  <a:pt x="27279" y="1715"/>
                </a:cubicBezTo>
                <a:cubicBezTo>
                  <a:pt x="27270" y="1446"/>
                  <a:pt x="27253" y="1179"/>
                  <a:pt x="27190" y="915"/>
                </a:cubicBezTo>
                <a:cubicBezTo>
                  <a:pt x="27108" y="575"/>
                  <a:pt x="26940" y="439"/>
                  <a:pt x="26541" y="411"/>
                </a:cubicBezTo>
                <a:cubicBezTo>
                  <a:pt x="26388" y="400"/>
                  <a:pt x="26235" y="395"/>
                  <a:pt x="26083" y="395"/>
                </a:cubicBezTo>
                <a:cubicBezTo>
                  <a:pt x="25682" y="395"/>
                  <a:pt x="25281" y="425"/>
                  <a:pt x="24881" y="437"/>
                </a:cubicBezTo>
                <a:cubicBezTo>
                  <a:pt x="24846" y="438"/>
                  <a:pt x="24813" y="443"/>
                  <a:pt x="24780" y="451"/>
                </a:cubicBezTo>
                <a:cubicBezTo>
                  <a:pt x="24688" y="472"/>
                  <a:pt x="24595" y="479"/>
                  <a:pt x="24500" y="479"/>
                </a:cubicBezTo>
                <a:cubicBezTo>
                  <a:pt x="24472" y="479"/>
                  <a:pt x="24443" y="479"/>
                  <a:pt x="24414" y="477"/>
                </a:cubicBezTo>
                <a:cubicBezTo>
                  <a:pt x="23893" y="457"/>
                  <a:pt x="23375" y="466"/>
                  <a:pt x="22855" y="461"/>
                </a:cubicBezTo>
                <a:cubicBezTo>
                  <a:pt x="22553" y="458"/>
                  <a:pt x="22252" y="460"/>
                  <a:pt x="21953" y="444"/>
                </a:cubicBezTo>
                <a:cubicBezTo>
                  <a:pt x="20888" y="386"/>
                  <a:pt x="19821" y="349"/>
                  <a:pt x="18756" y="319"/>
                </a:cubicBezTo>
                <a:cubicBezTo>
                  <a:pt x="17183" y="277"/>
                  <a:pt x="15612" y="247"/>
                  <a:pt x="13906" y="141"/>
                </a:cubicBezTo>
                <a:cubicBezTo>
                  <a:pt x="11779" y="120"/>
                  <a:pt x="9516" y="27"/>
                  <a:pt x="7253" y="27"/>
                </a:cubicBezTo>
                <a:cubicBezTo>
                  <a:pt x="6426" y="27"/>
                  <a:pt x="5598" y="1"/>
                  <a:pt x="477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6"/>
          <p:cNvSpPr/>
          <p:nvPr/>
        </p:nvSpPr>
        <p:spPr>
          <a:xfrm>
            <a:off x="4371542" y="1276451"/>
            <a:ext cx="1205300" cy="2601794"/>
          </a:xfrm>
          <a:custGeom>
            <a:avLst/>
            <a:gdLst/>
            <a:ahLst/>
            <a:cxnLst/>
            <a:rect l="l" t="t" r="r" b="b"/>
            <a:pathLst>
              <a:path w="12999" h="26182" extrusionOk="0">
                <a:moveTo>
                  <a:pt x="4510" y="1"/>
                </a:moveTo>
                <a:cubicBezTo>
                  <a:pt x="4443" y="1"/>
                  <a:pt x="4355" y="45"/>
                  <a:pt x="4292" y="70"/>
                </a:cubicBezTo>
                <a:cubicBezTo>
                  <a:pt x="3927" y="216"/>
                  <a:pt x="3560" y="359"/>
                  <a:pt x="3231" y="562"/>
                </a:cubicBezTo>
                <a:cubicBezTo>
                  <a:pt x="2898" y="767"/>
                  <a:pt x="2573" y="984"/>
                  <a:pt x="2280" y="1228"/>
                </a:cubicBezTo>
                <a:cubicBezTo>
                  <a:pt x="1647" y="1753"/>
                  <a:pt x="1092" y="2333"/>
                  <a:pt x="776" y="3044"/>
                </a:cubicBezTo>
                <a:cubicBezTo>
                  <a:pt x="518" y="3625"/>
                  <a:pt x="271" y="4212"/>
                  <a:pt x="156" y="4836"/>
                </a:cubicBezTo>
                <a:cubicBezTo>
                  <a:pt x="36" y="5498"/>
                  <a:pt x="1" y="6172"/>
                  <a:pt x="48" y="6842"/>
                </a:cubicBezTo>
                <a:cubicBezTo>
                  <a:pt x="72" y="7199"/>
                  <a:pt x="114" y="7552"/>
                  <a:pt x="211" y="7900"/>
                </a:cubicBezTo>
                <a:cubicBezTo>
                  <a:pt x="325" y="8302"/>
                  <a:pt x="411" y="8703"/>
                  <a:pt x="419" y="9124"/>
                </a:cubicBezTo>
                <a:cubicBezTo>
                  <a:pt x="432" y="9906"/>
                  <a:pt x="504" y="10687"/>
                  <a:pt x="555" y="11468"/>
                </a:cubicBezTo>
                <a:cubicBezTo>
                  <a:pt x="608" y="12281"/>
                  <a:pt x="754" y="13079"/>
                  <a:pt x="1040" y="13860"/>
                </a:cubicBezTo>
                <a:cubicBezTo>
                  <a:pt x="1373" y="14768"/>
                  <a:pt x="1904" y="15572"/>
                  <a:pt x="2676" y="16259"/>
                </a:cubicBezTo>
                <a:cubicBezTo>
                  <a:pt x="3002" y="16552"/>
                  <a:pt x="3345" y="16826"/>
                  <a:pt x="3698" y="17095"/>
                </a:cubicBezTo>
                <a:cubicBezTo>
                  <a:pt x="3757" y="17139"/>
                  <a:pt x="3830" y="17176"/>
                  <a:pt x="3860" y="17247"/>
                </a:cubicBezTo>
                <a:cubicBezTo>
                  <a:pt x="3768" y="17292"/>
                  <a:pt x="3709" y="17353"/>
                  <a:pt x="3690" y="17440"/>
                </a:cubicBezTo>
                <a:cubicBezTo>
                  <a:pt x="3604" y="17826"/>
                  <a:pt x="3438" y="18191"/>
                  <a:pt x="3284" y="18560"/>
                </a:cubicBezTo>
                <a:cubicBezTo>
                  <a:pt x="2809" y="19712"/>
                  <a:pt x="2402" y="20879"/>
                  <a:pt x="2132" y="22081"/>
                </a:cubicBezTo>
                <a:cubicBezTo>
                  <a:pt x="2079" y="22316"/>
                  <a:pt x="2034" y="22552"/>
                  <a:pt x="2013" y="22791"/>
                </a:cubicBezTo>
                <a:cubicBezTo>
                  <a:pt x="2004" y="22902"/>
                  <a:pt x="1999" y="23030"/>
                  <a:pt x="2130" y="23089"/>
                </a:cubicBezTo>
                <a:cubicBezTo>
                  <a:pt x="2252" y="23145"/>
                  <a:pt x="2229" y="23196"/>
                  <a:pt x="2189" y="23282"/>
                </a:cubicBezTo>
                <a:cubicBezTo>
                  <a:pt x="2066" y="23542"/>
                  <a:pt x="2013" y="23814"/>
                  <a:pt x="2123" y="24085"/>
                </a:cubicBezTo>
                <a:cubicBezTo>
                  <a:pt x="2221" y="24330"/>
                  <a:pt x="2341" y="24567"/>
                  <a:pt x="2483" y="24790"/>
                </a:cubicBezTo>
                <a:cubicBezTo>
                  <a:pt x="2567" y="24922"/>
                  <a:pt x="2674" y="25038"/>
                  <a:pt x="2799" y="25133"/>
                </a:cubicBezTo>
                <a:cubicBezTo>
                  <a:pt x="3008" y="25294"/>
                  <a:pt x="3245" y="25422"/>
                  <a:pt x="3498" y="25530"/>
                </a:cubicBezTo>
                <a:cubicBezTo>
                  <a:pt x="4070" y="25772"/>
                  <a:pt x="4687" y="25871"/>
                  <a:pt x="5311" y="25951"/>
                </a:cubicBezTo>
                <a:cubicBezTo>
                  <a:pt x="5764" y="26008"/>
                  <a:pt x="6224" y="26018"/>
                  <a:pt x="6677" y="26078"/>
                </a:cubicBezTo>
                <a:cubicBezTo>
                  <a:pt x="7278" y="26156"/>
                  <a:pt x="7882" y="26181"/>
                  <a:pt x="8487" y="26181"/>
                </a:cubicBezTo>
                <a:cubicBezTo>
                  <a:pt x="8791" y="26181"/>
                  <a:pt x="9095" y="26175"/>
                  <a:pt x="9400" y="26166"/>
                </a:cubicBezTo>
                <a:cubicBezTo>
                  <a:pt x="9484" y="26162"/>
                  <a:pt x="9579" y="26150"/>
                  <a:pt x="9612" y="26081"/>
                </a:cubicBezTo>
                <a:cubicBezTo>
                  <a:pt x="9667" y="25967"/>
                  <a:pt x="9774" y="25959"/>
                  <a:pt x="9891" y="25941"/>
                </a:cubicBezTo>
                <a:cubicBezTo>
                  <a:pt x="10688" y="25822"/>
                  <a:pt x="11434" y="25587"/>
                  <a:pt x="12102" y="25190"/>
                </a:cubicBezTo>
                <a:cubicBezTo>
                  <a:pt x="12537" y="24932"/>
                  <a:pt x="12804" y="24574"/>
                  <a:pt x="12924" y="24136"/>
                </a:cubicBezTo>
                <a:cubicBezTo>
                  <a:pt x="12967" y="23971"/>
                  <a:pt x="12998" y="23804"/>
                  <a:pt x="12967" y="23632"/>
                </a:cubicBezTo>
                <a:cubicBezTo>
                  <a:pt x="12920" y="23370"/>
                  <a:pt x="12745" y="23171"/>
                  <a:pt x="12544" y="22984"/>
                </a:cubicBezTo>
                <a:cubicBezTo>
                  <a:pt x="12263" y="22723"/>
                  <a:pt x="11929" y="22523"/>
                  <a:pt x="11567" y="22354"/>
                </a:cubicBezTo>
                <a:cubicBezTo>
                  <a:pt x="11454" y="22301"/>
                  <a:pt x="11349" y="22245"/>
                  <a:pt x="11284" y="22136"/>
                </a:cubicBezTo>
                <a:cubicBezTo>
                  <a:pt x="11227" y="22038"/>
                  <a:pt x="11121" y="21963"/>
                  <a:pt x="11002" y="21913"/>
                </a:cubicBezTo>
                <a:cubicBezTo>
                  <a:pt x="10842" y="21844"/>
                  <a:pt x="10839" y="21847"/>
                  <a:pt x="10854" y="21705"/>
                </a:cubicBezTo>
                <a:cubicBezTo>
                  <a:pt x="10858" y="21653"/>
                  <a:pt x="10868" y="21601"/>
                  <a:pt x="10876" y="21548"/>
                </a:cubicBezTo>
                <a:cubicBezTo>
                  <a:pt x="10917" y="21316"/>
                  <a:pt x="10947" y="21085"/>
                  <a:pt x="10933" y="20850"/>
                </a:cubicBezTo>
                <a:cubicBezTo>
                  <a:pt x="10914" y="20528"/>
                  <a:pt x="10760" y="20361"/>
                  <a:pt x="10402" y="20263"/>
                </a:cubicBezTo>
                <a:cubicBezTo>
                  <a:pt x="10028" y="20160"/>
                  <a:pt x="9639" y="20132"/>
                  <a:pt x="9255" y="20081"/>
                </a:cubicBezTo>
                <a:cubicBezTo>
                  <a:pt x="8773" y="20017"/>
                  <a:pt x="8290" y="19978"/>
                  <a:pt x="7805" y="19965"/>
                </a:cubicBezTo>
                <a:cubicBezTo>
                  <a:pt x="7789" y="19964"/>
                  <a:pt x="7772" y="19964"/>
                  <a:pt x="7756" y="19964"/>
                </a:cubicBezTo>
                <a:cubicBezTo>
                  <a:pt x="7676" y="19964"/>
                  <a:pt x="7597" y="19970"/>
                  <a:pt x="7522" y="19997"/>
                </a:cubicBezTo>
                <a:cubicBezTo>
                  <a:pt x="7427" y="20033"/>
                  <a:pt x="7362" y="20092"/>
                  <a:pt x="7367" y="20184"/>
                </a:cubicBezTo>
                <a:cubicBezTo>
                  <a:pt x="7370" y="20279"/>
                  <a:pt x="7398" y="20370"/>
                  <a:pt x="7500" y="20427"/>
                </a:cubicBezTo>
                <a:cubicBezTo>
                  <a:pt x="7527" y="20442"/>
                  <a:pt x="7557" y="20450"/>
                  <a:pt x="7586" y="20450"/>
                </a:cubicBezTo>
                <a:cubicBezTo>
                  <a:pt x="7619" y="20450"/>
                  <a:pt x="7650" y="20439"/>
                  <a:pt x="7669" y="20414"/>
                </a:cubicBezTo>
                <a:cubicBezTo>
                  <a:pt x="7727" y="20338"/>
                  <a:pt x="7800" y="20322"/>
                  <a:pt x="7879" y="20322"/>
                </a:cubicBezTo>
                <a:cubicBezTo>
                  <a:pt x="7924" y="20322"/>
                  <a:pt x="7971" y="20328"/>
                  <a:pt x="8018" y="20330"/>
                </a:cubicBezTo>
                <a:cubicBezTo>
                  <a:pt x="8647" y="20359"/>
                  <a:pt x="9268" y="20447"/>
                  <a:pt x="9891" y="20527"/>
                </a:cubicBezTo>
                <a:cubicBezTo>
                  <a:pt x="9975" y="20538"/>
                  <a:pt x="10068" y="20539"/>
                  <a:pt x="10144" y="20592"/>
                </a:cubicBezTo>
                <a:cubicBezTo>
                  <a:pt x="10111" y="20666"/>
                  <a:pt x="10040" y="20703"/>
                  <a:pt x="9973" y="20740"/>
                </a:cubicBezTo>
                <a:cubicBezTo>
                  <a:pt x="9771" y="20849"/>
                  <a:pt x="9548" y="20916"/>
                  <a:pt x="9320" y="20934"/>
                </a:cubicBezTo>
                <a:cubicBezTo>
                  <a:pt x="8801" y="20980"/>
                  <a:pt x="8280" y="21003"/>
                  <a:pt x="7758" y="21003"/>
                </a:cubicBezTo>
                <a:cubicBezTo>
                  <a:pt x="7248" y="21003"/>
                  <a:pt x="6737" y="20981"/>
                  <a:pt x="6228" y="20937"/>
                </a:cubicBezTo>
                <a:cubicBezTo>
                  <a:pt x="5963" y="20915"/>
                  <a:pt x="5698" y="20884"/>
                  <a:pt x="5446" y="20803"/>
                </a:cubicBezTo>
                <a:cubicBezTo>
                  <a:pt x="5346" y="20771"/>
                  <a:pt x="5241" y="20740"/>
                  <a:pt x="5198" y="20644"/>
                </a:cubicBezTo>
                <a:cubicBezTo>
                  <a:pt x="5242" y="20609"/>
                  <a:pt x="5287" y="20598"/>
                  <a:pt x="5334" y="20588"/>
                </a:cubicBezTo>
                <a:cubicBezTo>
                  <a:pt x="5507" y="20549"/>
                  <a:pt x="5683" y="20525"/>
                  <a:pt x="5860" y="20519"/>
                </a:cubicBezTo>
                <a:cubicBezTo>
                  <a:pt x="6065" y="20514"/>
                  <a:pt x="6269" y="20496"/>
                  <a:pt x="6471" y="20463"/>
                </a:cubicBezTo>
                <a:cubicBezTo>
                  <a:pt x="6612" y="20440"/>
                  <a:pt x="6683" y="20373"/>
                  <a:pt x="6690" y="20283"/>
                </a:cubicBezTo>
                <a:cubicBezTo>
                  <a:pt x="6696" y="20194"/>
                  <a:pt x="6615" y="20093"/>
                  <a:pt x="6505" y="20052"/>
                </a:cubicBezTo>
                <a:cubicBezTo>
                  <a:pt x="6457" y="20034"/>
                  <a:pt x="6406" y="20025"/>
                  <a:pt x="6354" y="20025"/>
                </a:cubicBezTo>
                <a:cubicBezTo>
                  <a:pt x="6351" y="20025"/>
                  <a:pt x="6348" y="20025"/>
                  <a:pt x="6344" y="20025"/>
                </a:cubicBezTo>
                <a:cubicBezTo>
                  <a:pt x="6283" y="20025"/>
                  <a:pt x="6221" y="20025"/>
                  <a:pt x="6159" y="20025"/>
                </a:cubicBezTo>
                <a:cubicBezTo>
                  <a:pt x="5995" y="20025"/>
                  <a:pt x="5831" y="20027"/>
                  <a:pt x="5668" y="20041"/>
                </a:cubicBezTo>
                <a:cubicBezTo>
                  <a:pt x="5416" y="20061"/>
                  <a:pt x="5167" y="20102"/>
                  <a:pt x="4932" y="20186"/>
                </a:cubicBezTo>
                <a:cubicBezTo>
                  <a:pt x="4521" y="20335"/>
                  <a:pt x="4399" y="20495"/>
                  <a:pt x="4405" y="20872"/>
                </a:cubicBezTo>
                <a:cubicBezTo>
                  <a:pt x="4409" y="21100"/>
                  <a:pt x="4468" y="21324"/>
                  <a:pt x="4492" y="21551"/>
                </a:cubicBezTo>
                <a:cubicBezTo>
                  <a:pt x="4504" y="21658"/>
                  <a:pt x="4517" y="21755"/>
                  <a:pt x="4371" y="21813"/>
                </a:cubicBezTo>
                <a:cubicBezTo>
                  <a:pt x="4321" y="21834"/>
                  <a:pt x="4282" y="21887"/>
                  <a:pt x="4253" y="21932"/>
                </a:cubicBezTo>
                <a:cubicBezTo>
                  <a:pt x="4194" y="22026"/>
                  <a:pt x="4105" y="22080"/>
                  <a:pt x="3989" y="22112"/>
                </a:cubicBezTo>
                <a:cubicBezTo>
                  <a:pt x="3642" y="22209"/>
                  <a:pt x="3328" y="22361"/>
                  <a:pt x="3014" y="22520"/>
                </a:cubicBezTo>
                <a:cubicBezTo>
                  <a:pt x="2887" y="22584"/>
                  <a:pt x="2794" y="22694"/>
                  <a:pt x="2641" y="22723"/>
                </a:cubicBezTo>
                <a:lnTo>
                  <a:pt x="2639" y="22730"/>
                </a:lnTo>
                <a:cubicBezTo>
                  <a:pt x="2639" y="22729"/>
                  <a:pt x="2639" y="22726"/>
                  <a:pt x="2639" y="22725"/>
                </a:cubicBezTo>
                <a:cubicBezTo>
                  <a:pt x="2752" y="22590"/>
                  <a:pt x="2808" y="22435"/>
                  <a:pt x="2844" y="22275"/>
                </a:cubicBezTo>
                <a:cubicBezTo>
                  <a:pt x="2906" y="22000"/>
                  <a:pt x="2945" y="21720"/>
                  <a:pt x="3025" y="21448"/>
                </a:cubicBezTo>
                <a:cubicBezTo>
                  <a:pt x="3224" y="20770"/>
                  <a:pt x="3436" y="20093"/>
                  <a:pt x="3717" y="19433"/>
                </a:cubicBezTo>
                <a:cubicBezTo>
                  <a:pt x="3936" y="18919"/>
                  <a:pt x="4172" y="18406"/>
                  <a:pt x="4283" y="17863"/>
                </a:cubicBezTo>
                <a:cubicBezTo>
                  <a:pt x="4290" y="17827"/>
                  <a:pt x="4307" y="17794"/>
                  <a:pt x="4329" y="17767"/>
                </a:cubicBezTo>
                <a:cubicBezTo>
                  <a:pt x="4373" y="17714"/>
                  <a:pt x="4401" y="17688"/>
                  <a:pt x="4433" y="17688"/>
                </a:cubicBezTo>
                <a:cubicBezTo>
                  <a:pt x="4459" y="17688"/>
                  <a:pt x="4489" y="17706"/>
                  <a:pt x="4534" y="17743"/>
                </a:cubicBezTo>
                <a:cubicBezTo>
                  <a:pt x="5008" y="18128"/>
                  <a:pt x="5517" y="18482"/>
                  <a:pt x="5896" y="18947"/>
                </a:cubicBezTo>
                <a:cubicBezTo>
                  <a:pt x="5912" y="18966"/>
                  <a:pt x="5929" y="18984"/>
                  <a:pt x="5948" y="19001"/>
                </a:cubicBezTo>
                <a:cubicBezTo>
                  <a:pt x="5972" y="19021"/>
                  <a:pt x="5998" y="19040"/>
                  <a:pt x="6030" y="19040"/>
                </a:cubicBezTo>
                <a:cubicBezTo>
                  <a:pt x="6038" y="19040"/>
                  <a:pt x="6047" y="19039"/>
                  <a:pt x="6055" y="19036"/>
                </a:cubicBezTo>
                <a:cubicBezTo>
                  <a:pt x="6108" y="19021"/>
                  <a:pt x="6124" y="18983"/>
                  <a:pt x="6129" y="18940"/>
                </a:cubicBezTo>
                <a:cubicBezTo>
                  <a:pt x="6137" y="18867"/>
                  <a:pt x="6103" y="18802"/>
                  <a:pt x="6082" y="18736"/>
                </a:cubicBezTo>
                <a:cubicBezTo>
                  <a:pt x="6038" y="18589"/>
                  <a:pt x="5952" y="18448"/>
                  <a:pt x="5984" y="18293"/>
                </a:cubicBezTo>
                <a:cubicBezTo>
                  <a:pt x="6007" y="18196"/>
                  <a:pt x="6000" y="18094"/>
                  <a:pt x="5964" y="18001"/>
                </a:cubicBezTo>
                <a:cubicBezTo>
                  <a:pt x="5877" y="17779"/>
                  <a:pt x="5833" y="17550"/>
                  <a:pt x="5786" y="17321"/>
                </a:cubicBezTo>
                <a:cubicBezTo>
                  <a:pt x="5701" y="16907"/>
                  <a:pt x="5589" y="16496"/>
                  <a:pt x="5432" y="16098"/>
                </a:cubicBezTo>
                <a:cubicBezTo>
                  <a:pt x="4999" y="14998"/>
                  <a:pt x="4594" y="13889"/>
                  <a:pt x="4038" y="12825"/>
                </a:cubicBezTo>
                <a:cubicBezTo>
                  <a:pt x="3627" y="12036"/>
                  <a:pt x="3271" y="11226"/>
                  <a:pt x="2772" y="10472"/>
                </a:cubicBezTo>
                <a:cubicBezTo>
                  <a:pt x="2729" y="10407"/>
                  <a:pt x="2708" y="10330"/>
                  <a:pt x="2684" y="10258"/>
                </a:cubicBezTo>
                <a:cubicBezTo>
                  <a:pt x="2529" y="9774"/>
                  <a:pt x="2388" y="9287"/>
                  <a:pt x="2223" y="8805"/>
                </a:cubicBezTo>
                <a:cubicBezTo>
                  <a:pt x="1990" y="8126"/>
                  <a:pt x="1818" y="7436"/>
                  <a:pt x="1661" y="6741"/>
                </a:cubicBezTo>
                <a:cubicBezTo>
                  <a:pt x="1549" y="6242"/>
                  <a:pt x="1518" y="5734"/>
                  <a:pt x="1457" y="5229"/>
                </a:cubicBezTo>
                <a:cubicBezTo>
                  <a:pt x="1426" y="4974"/>
                  <a:pt x="1355" y="4718"/>
                  <a:pt x="1387" y="4462"/>
                </a:cubicBezTo>
                <a:cubicBezTo>
                  <a:pt x="1465" y="3831"/>
                  <a:pt x="1531" y="3196"/>
                  <a:pt x="1728" y="2580"/>
                </a:cubicBezTo>
                <a:cubicBezTo>
                  <a:pt x="1943" y="1909"/>
                  <a:pt x="2394" y="1369"/>
                  <a:pt x="3033" y="948"/>
                </a:cubicBezTo>
                <a:cubicBezTo>
                  <a:pt x="3457" y="670"/>
                  <a:pt x="3920" y="444"/>
                  <a:pt x="4384" y="218"/>
                </a:cubicBezTo>
                <a:cubicBezTo>
                  <a:pt x="4473" y="175"/>
                  <a:pt x="4641" y="134"/>
                  <a:pt x="4587" y="40"/>
                </a:cubicBezTo>
                <a:cubicBezTo>
                  <a:pt x="4570" y="11"/>
                  <a:pt x="4543" y="1"/>
                  <a:pt x="45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6"/>
          <p:cNvSpPr/>
          <p:nvPr/>
        </p:nvSpPr>
        <p:spPr>
          <a:xfrm>
            <a:off x="5559410" y="2652076"/>
            <a:ext cx="2599104" cy="1299506"/>
          </a:xfrm>
          <a:custGeom>
            <a:avLst/>
            <a:gdLst/>
            <a:ahLst/>
            <a:cxnLst/>
            <a:rect l="l" t="t" r="r" b="b"/>
            <a:pathLst>
              <a:path w="28031" h="13077" extrusionOk="0">
                <a:moveTo>
                  <a:pt x="27212" y="0"/>
                </a:moveTo>
                <a:cubicBezTo>
                  <a:pt x="27060" y="0"/>
                  <a:pt x="26972" y="86"/>
                  <a:pt x="26943" y="264"/>
                </a:cubicBezTo>
                <a:cubicBezTo>
                  <a:pt x="26868" y="733"/>
                  <a:pt x="26760" y="1196"/>
                  <a:pt x="26661" y="1661"/>
                </a:cubicBezTo>
                <a:cubicBezTo>
                  <a:pt x="26425" y="2775"/>
                  <a:pt x="26181" y="3888"/>
                  <a:pt x="26013" y="5011"/>
                </a:cubicBezTo>
                <a:cubicBezTo>
                  <a:pt x="25997" y="5122"/>
                  <a:pt x="25975" y="5234"/>
                  <a:pt x="26015" y="5342"/>
                </a:cubicBezTo>
                <a:cubicBezTo>
                  <a:pt x="26068" y="5492"/>
                  <a:pt x="26032" y="5632"/>
                  <a:pt x="25963" y="5768"/>
                </a:cubicBezTo>
                <a:cubicBezTo>
                  <a:pt x="25892" y="5909"/>
                  <a:pt x="25854" y="6055"/>
                  <a:pt x="25824" y="6205"/>
                </a:cubicBezTo>
                <a:cubicBezTo>
                  <a:pt x="25613" y="7264"/>
                  <a:pt x="25445" y="8328"/>
                  <a:pt x="25212" y="9384"/>
                </a:cubicBezTo>
                <a:cubicBezTo>
                  <a:pt x="25055" y="10089"/>
                  <a:pt x="24908" y="10795"/>
                  <a:pt x="24642" y="11477"/>
                </a:cubicBezTo>
                <a:cubicBezTo>
                  <a:pt x="24603" y="11578"/>
                  <a:pt x="24594" y="11601"/>
                  <a:pt x="24525" y="11601"/>
                </a:cubicBezTo>
                <a:cubicBezTo>
                  <a:pt x="24502" y="11601"/>
                  <a:pt x="24472" y="11599"/>
                  <a:pt x="24431" y="11595"/>
                </a:cubicBezTo>
                <a:cubicBezTo>
                  <a:pt x="24011" y="11560"/>
                  <a:pt x="23591" y="11506"/>
                  <a:pt x="23169" y="11506"/>
                </a:cubicBezTo>
                <a:cubicBezTo>
                  <a:pt x="23038" y="11506"/>
                  <a:pt x="22907" y="11511"/>
                  <a:pt x="22775" y="11524"/>
                </a:cubicBezTo>
                <a:cubicBezTo>
                  <a:pt x="22764" y="11525"/>
                  <a:pt x="22752" y="11525"/>
                  <a:pt x="22741" y="11525"/>
                </a:cubicBezTo>
                <a:cubicBezTo>
                  <a:pt x="22698" y="11525"/>
                  <a:pt x="22654" y="11519"/>
                  <a:pt x="22611" y="11516"/>
                </a:cubicBezTo>
                <a:cubicBezTo>
                  <a:pt x="22128" y="11476"/>
                  <a:pt x="21649" y="11417"/>
                  <a:pt x="21170" y="11344"/>
                </a:cubicBezTo>
                <a:cubicBezTo>
                  <a:pt x="20456" y="11237"/>
                  <a:pt x="19730" y="11206"/>
                  <a:pt x="19006" y="11171"/>
                </a:cubicBezTo>
                <a:cubicBezTo>
                  <a:pt x="18941" y="11167"/>
                  <a:pt x="18875" y="11165"/>
                  <a:pt x="18810" y="11165"/>
                </a:cubicBezTo>
                <a:cubicBezTo>
                  <a:pt x="18705" y="11165"/>
                  <a:pt x="18599" y="11170"/>
                  <a:pt x="18494" y="11180"/>
                </a:cubicBezTo>
                <a:cubicBezTo>
                  <a:pt x="18400" y="11191"/>
                  <a:pt x="18301" y="11193"/>
                  <a:pt x="18231" y="11261"/>
                </a:cubicBezTo>
                <a:cubicBezTo>
                  <a:pt x="18203" y="11287"/>
                  <a:pt x="18171" y="11292"/>
                  <a:pt x="18137" y="11292"/>
                </a:cubicBezTo>
                <a:cubicBezTo>
                  <a:pt x="18117" y="11292"/>
                  <a:pt x="18097" y="11291"/>
                  <a:pt x="18078" y="11290"/>
                </a:cubicBezTo>
                <a:cubicBezTo>
                  <a:pt x="17013" y="11246"/>
                  <a:pt x="15949" y="11174"/>
                  <a:pt x="14885" y="11110"/>
                </a:cubicBezTo>
                <a:cubicBezTo>
                  <a:pt x="13987" y="11056"/>
                  <a:pt x="13091" y="10980"/>
                  <a:pt x="12191" y="10980"/>
                </a:cubicBezTo>
                <a:cubicBezTo>
                  <a:pt x="12085" y="10980"/>
                  <a:pt x="11980" y="10981"/>
                  <a:pt x="11875" y="10983"/>
                </a:cubicBezTo>
                <a:cubicBezTo>
                  <a:pt x="11765" y="10983"/>
                  <a:pt x="11657" y="10978"/>
                  <a:pt x="11548" y="10967"/>
                </a:cubicBezTo>
                <a:cubicBezTo>
                  <a:pt x="10840" y="10912"/>
                  <a:pt x="10133" y="10849"/>
                  <a:pt x="9424" y="10796"/>
                </a:cubicBezTo>
                <a:cubicBezTo>
                  <a:pt x="9130" y="10773"/>
                  <a:pt x="8835" y="10768"/>
                  <a:pt x="8540" y="10768"/>
                </a:cubicBezTo>
                <a:cubicBezTo>
                  <a:pt x="8330" y="10768"/>
                  <a:pt x="8119" y="10771"/>
                  <a:pt x="7907" y="10773"/>
                </a:cubicBezTo>
                <a:cubicBezTo>
                  <a:pt x="7804" y="10774"/>
                  <a:pt x="7685" y="10773"/>
                  <a:pt x="7634" y="10860"/>
                </a:cubicBezTo>
                <a:cubicBezTo>
                  <a:pt x="7581" y="10954"/>
                  <a:pt x="7493" y="10960"/>
                  <a:pt x="7399" y="10967"/>
                </a:cubicBezTo>
                <a:cubicBezTo>
                  <a:pt x="7323" y="10974"/>
                  <a:pt x="7247" y="10977"/>
                  <a:pt x="7172" y="10977"/>
                </a:cubicBezTo>
                <a:cubicBezTo>
                  <a:pt x="6940" y="10977"/>
                  <a:pt x="6710" y="10950"/>
                  <a:pt x="6480" y="10923"/>
                </a:cubicBezTo>
                <a:cubicBezTo>
                  <a:pt x="6141" y="10882"/>
                  <a:pt x="5816" y="10758"/>
                  <a:pt x="5538" y="10562"/>
                </a:cubicBezTo>
                <a:cubicBezTo>
                  <a:pt x="5430" y="10486"/>
                  <a:pt x="5305" y="10436"/>
                  <a:pt x="5174" y="10417"/>
                </a:cubicBezTo>
                <a:cubicBezTo>
                  <a:pt x="4548" y="10322"/>
                  <a:pt x="3924" y="10220"/>
                  <a:pt x="3297" y="10129"/>
                </a:cubicBezTo>
                <a:cubicBezTo>
                  <a:pt x="2420" y="10003"/>
                  <a:pt x="1546" y="9871"/>
                  <a:pt x="663" y="9780"/>
                </a:cubicBezTo>
                <a:cubicBezTo>
                  <a:pt x="605" y="9774"/>
                  <a:pt x="547" y="9767"/>
                  <a:pt x="490" y="9767"/>
                </a:cubicBezTo>
                <a:cubicBezTo>
                  <a:pt x="453" y="9767"/>
                  <a:pt x="416" y="9770"/>
                  <a:pt x="379" y="9779"/>
                </a:cubicBezTo>
                <a:cubicBezTo>
                  <a:pt x="226" y="9817"/>
                  <a:pt x="162" y="9926"/>
                  <a:pt x="254" y="10034"/>
                </a:cubicBezTo>
                <a:cubicBezTo>
                  <a:pt x="327" y="10122"/>
                  <a:pt x="323" y="10205"/>
                  <a:pt x="311" y="10298"/>
                </a:cubicBezTo>
                <a:cubicBezTo>
                  <a:pt x="288" y="10457"/>
                  <a:pt x="232" y="10604"/>
                  <a:pt x="113" y="10733"/>
                </a:cubicBezTo>
                <a:cubicBezTo>
                  <a:pt x="1" y="10857"/>
                  <a:pt x="53" y="10952"/>
                  <a:pt x="237" y="10975"/>
                </a:cubicBezTo>
                <a:cubicBezTo>
                  <a:pt x="285" y="10979"/>
                  <a:pt x="333" y="10977"/>
                  <a:pt x="381" y="10978"/>
                </a:cubicBezTo>
                <a:cubicBezTo>
                  <a:pt x="647" y="10987"/>
                  <a:pt x="914" y="10992"/>
                  <a:pt x="1180" y="11003"/>
                </a:cubicBezTo>
                <a:cubicBezTo>
                  <a:pt x="2327" y="11053"/>
                  <a:pt x="3472" y="11139"/>
                  <a:pt x="4622" y="11147"/>
                </a:cubicBezTo>
                <a:cubicBezTo>
                  <a:pt x="5059" y="11151"/>
                  <a:pt x="5495" y="11185"/>
                  <a:pt x="5931" y="11185"/>
                </a:cubicBezTo>
                <a:cubicBezTo>
                  <a:pt x="5939" y="11185"/>
                  <a:pt x="5946" y="11185"/>
                  <a:pt x="5953" y="11185"/>
                </a:cubicBezTo>
                <a:cubicBezTo>
                  <a:pt x="5956" y="11185"/>
                  <a:pt x="5959" y="11185"/>
                  <a:pt x="5962" y="11185"/>
                </a:cubicBezTo>
                <a:cubicBezTo>
                  <a:pt x="6251" y="11185"/>
                  <a:pt x="6505" y="11243"/>
                  <a:pt x="6759" y="11343"/>
                </a:cubicBezTo>
                <a:cubicBezTo>
                  <a:pt x="7304" y="11554"/>
                  <a:pt x="7865" y="11716"/>
                  <a:pt x="8467" y="11750"/>
                </a:cubicBezTo>
                <a:cubicBezTo>
                  <a:pt x="8856" y="11772"/>
                  <a:pt x="9246" y="11789"/>
                  <a:pt x="9635" y="11795"/>
                </a:cubicBezTo>
                <a:cubicBezTo>
                  <a:pt x="10572" y="11809"/>
                  <a:pt x="11508" y="11796"/>
                  <a:pt x="12445" y="11829"/>
                </a:cubicBezTo>
                <a:cubicBezTo>
                  <a:pt x="12584" y="11834"/>
                  <a:pt x="12716" y="11847"/>
                  <a:pt x="12841" y="11903"/>
                </a:cubicBezTo>
                <a:cubicBezTo>
                  <a:pt x="12959" y="11954"/>
                  <a:pt x="13086" y="11985"/>
                  <a:pt x="13214" y="11992"/>
                </a:cubicBezTo>
                <a:cubicBezTo>
                  <a:pt x="13733" y="12031"/>
                  <a:pt x="14248" y="12091"/>
                  <a:pt x="14767" y="12111"/>
                </a:cubicBezTo>
                <a:cubicBezTo>
                  <a:pt x="15580" y="12143"/>
                  <a:pt x="16391" y="12196"/>
                  <a:pt x="17201" y="12268"/>
                </a:cubicBezTo>
                <a:cubicBezTo>
                  <a:pt x="18261" y="12364"/>
                  <a:pt x="19321" y="12464"/>
                  <a:pt x="20381" y="12568"/>
                </a:cubicBezTo>
                <a:cubicBezTo>
                  <a:pt x="21148" y="12643"/>
                  <a:pt x="21917" y="12712"/>
                  <a:pt x="22672" y="12859"/>
                </a:cubicBezTo>
                <a:cubicBezTo>
                  <a:pt x="23259" y="12974"/>
                  <a:pt x="23853" y="13053"/>
                  <a:pt x="24457" y="13069"/>
                </a:cubicBezTo>
                <a:cubicBezTo>
                  <a:pt x="24542" y="13074"/>
                  <a:pt x="24627" y="13076"/>
                  <a:pt x="24712" y="13076"/>
                </a:cubicBezTo>
                <a:cubicBezTo>
                  <a:pt x="24839" y="13076"/>
                  <a:pt x="24965" y="13070"/>
                  <a:pt x="25091" y="13054"/>
                </a:cubicBezTo>
                <a:cubicBezTo>
                  <a:pt x="25613" y="12986"/>
                  <a:pt x="25977" y="12658"/>
                  <a:pt x="26032" y="12209"/>
                </a:cubicBezTo>
                <a:cubicBezTo>
                  <a:pt x="26043" y="12122"/>
                  <a:pt x="26066" y="12036"/>
                  <a:pt x="26085" y="11951"/>
                </a:cubicBezTo>
                <a:cubicBezTo>
                  <a:pt x="26282" y="11091"/>
                  <a:pt x="26479" y="10233"/>
                  <a:pt x="26629" y="9366"/>
                </a:cubicBezTo>
                <a:cubicBezTo>
                  <a:pt x="26659" y="9198"/>
                  <a:pt x="26678" y="9027"/>
                  <a:pt x="26627" y="8861"/>
                </a:cubicBezTo>
                <a:cubicBezTo>
                  <a:pt x="26575" y="8694"/>
                  <a:pt x="26572" y="8530"/>
                  <a:pt x="26595" y="8360"/>
                </a:cubicBezTo>
                <a:cubicBezTo>
                  <a:pt x="26699" y="7583"/>
                  <a:pt x="26804" y="6805"/>
                  <a:pt x="26951" y="6034"/>
                </a:cubicBezTo>
                <a:cubicBezTo>
                  <a:pt x="27224" y="4611"/>
                  <a:pt x="27543" y="3196"/>
                  <a:pt x="27891" y="1785"/>
                </a:cubicBezTo>
                <a:cubicBezTo>
                  <a:pt x="27977" y="1437"/>
                  <a:pt x="28031" y="1084"/>
                  <a:pt x="28026" y="726"/>
                </a:cubicBezTo>
                <a:cubicBezTo>
                  <a:pt x="28023" y="388"/>
                  <a:pt x="27845" y="161"/>
                  <a:pt x="27466" y="54"/>
                </a:cubicBezTo>
                <a:cubicBezTo>
                  <a:pt x="27440" y="47"/>
                  <a:pt x="27415" y="36"/>
                  <a:pt x="27389" y="29"/>
                </a:cubicBezTo>
                <a:cubicBezTo>
                  <a:pt x="27322" y="10"/>
                  <a:pt x="27263" y="0"/>
                  <a:pt x="2721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6"/>
          <p:cNvSpPr/>
          <p:nvPr/>
        </p:nvSpPr>
        <p:spPr>
          <a:xfrm>
            <a:off x="4529541" y="1288972"/>
            <a:ext cx="558839" cy="1845264"/>
          </a:xfrm>
          <a:custGeom>
            <a:avLst/>
            <a:gdLst/>
            <a:ahLst/>
            <a:cxnLst/>
            <a:rect l="l" t="t" r="r" b="b"/>
            <a:pathLst>
              <a:path w="6027" h="18569" extrusionOk="0">
                <a:moveTo>
                  <a:pt x="3015" y="1"/>
                </a:moveTo>
                <a:lnTo>
                  <a:pt x="3015" y="1"/>
                </a:lnTo>
                <a:cubicBezTo>
                  <a:pt x="2935" y="4"/>
                  <a:pt x="2901" y="34"/>
                  <a:pt x="2863" y="59"/>
                </a:cubicBezTo>
                <a:cubicBezTo>
                  <a:pt x="2449" y="332"/>
                  <a:pt x="2065" y="638"/>
                  <a:pt x="1662" y="922"/>
                </a:cubicBezTo>
                <a:cubicBezTo>
                  <a:pt x="1434" y="1081"/>
                  <a:pt x="1235" y="1276"/>
                  <a:pt x="1074" y="1502"/>
                </a:cubicBezTo>
                <a:cubicBezTo>
                  <a:pt x="834" y="1837"/>
                  <a:pt x="621" y="2191"/>
                  <a:pt x="434" y="2559"/>
                </a:cubicBezTo>
                <a:cubicBezTo>
                  <a:pt x="245" y="2937"/>
                  <a:pt x="188" y="3346"/>
                  <a:pt x="78" y="3743"/>
                </a:cubicBezTo>
                <a:cubicBezTo>
                  <a:pt x="53" y="3834"/>
                  <a:pt x="45" y="3927"/>
                  <a:pt x="35" y="4020"/>
                </a:cubicBezTo>
                <a:cubicBezTo>
                  <a:pt x="0" y="4336"/>
                  <a:pt x="19" y="4650"/>
                  <a:pt x="74" y="4963"/>
                </a:cubicBezTo>
                <a:cubicBezTo>
                  <a:pt x="164" y="5488"/>
                  <a:pt x="200" y="6020"/>
                  <a:pt x="283" y="6544"/>
                </a:cubicBezTo>
                <a:cubicBezTo>
                  <a:pt x="420" y="7414"/>
                  <a:pt x="709" y="8255"/>
                  <a:pt x="1089" y="9072"/>
                </a:cubicBezTo>
                <a:cubicBezTo>
                  <a:pt x="1219" y="9349"/>
                  <a:pt x="1384" y="9612"/>
                  <a:pt x="1476" y="9901"/>
                </a:cubicBezTo>
                <a:cubicBezTo>
                  <a:pt x="1726" y="10686"/>
                  <a:pt x="2058" y="11443"/>
                  <a:pt x="2468" y="12160"/>
                </a:cubicBezTo>
                <a:cubicBezTo>
                  <a:pt x="2619" y="12424"/>
                  <a:pt x="2745" y="12702"/>
                  <a:pt x="2845" y="12991"/>
                </a:cubicBezTo>
                <a:cubicBezTo>
                  <a:pt x="3081" y="13675"/>
                  <a:pt x="3348" y="14349"/>
                  <a:pt x="3673" y="15005"/>
                </a:cubicBezTo>
                <a:cubicBezTo>
                  <a:pt x="4014" y="15693"/>
                  <a:pt x="4359" y="16379"/>
                  <a:pt x="4653" y="17083"/>
                </a:cubicBezTo>
                <a:cubicBezTo>
                  <a:pt x="4838" y="17524"/>
                  <a:pt x="4947" y="17982"/>
                  <a:pt x="5117" y="18424"/>
                </a:cubicBezTo>
                <a:cubicBezTo>
                  <a:pt x="5138" y="18480"/>
                  <a:pt x="5102" y="18568"/>
                  <a:pt x="5206" y="18568"/>
                </a:cubicBezTo>
                <a:cubicBezTo>
                  <a:pt x="5208" y="18568"/>
                  <a:pt x="5210" y="18568"/>
                  <a:pt x="5212" y="18568"/>
                </a:cubicBezTo>
                <a:cubicBezTo>
                  <a:pt x="5308" y="18566"/>
                  <a:pt x="5308" y="18482"/>
                  <a:pt x="5327" y="18422"/>
                </a:cubicBezTo>
                <a:cubicBezTo>
                  <a:pt x="5332" y="18405"/>
                  <a:pt x="5336" y="18387"/>
                  <a:pt x="5338" y="18371"/>
                </a:cubicBezTo>
                <a:cubicBezTo>
                  <a:pt x="5409" y="17978"/>
                  <a:pt x="5501" y="17590"/>
                  <a:pt x="5665" y="17216"/>
                </a:cubicBezTo>
                <a:cubicBezTo>
                  <a:pt x="5682" y="17178"/>
                  <a:pt x="5692" y="17138"/>
                  <a:pt x="5709" y="17100"/>
                </a:cubicBezTo>
                <a:cubicBezTo>
                  <a:pt x="5949" y="16575"/>
                  <a:pt x="6026" y="16031"/>
                  <a:pt x="6018" y="15469"/>
                </a:cubicBezTo>
                <a:cubicBezTo>
                  <a:pt x="6006" y="14650"/>
                  <a:pt x="5880" y="13854"/>
                  <a:pt x="5491" y="13096"/>
                </a:cubicBezTo>
                <a:cubicBezTo>
                  <a:pt x="5243" y="12609"/>
                  <a:pt x="4977" y="12129"/>
                  <a:pt x="4693" y="11657"/>
                </a:cubicBezTo>
                <a:cubicBezTo>
                  <a:pt x="4230" y="10887"/>
                  <a:pt x="3894" y="10083"/>
                  <a:pt x="3780" y="9220"/>
                </a:cubicBezTo>
                <a:cubicBezTo>
                  <a:pt x="3692" y="8547"/>
                  <a:pt x="3472" y="7898"/>
                  <a:pt x="3133" y="7311"/>
                </a:cubicBezTo>
                <a:cubicBezTo>
                  <a:pt x="2863" y="6838"/>
                  <a:pt x="2631" y="6351"/>
                  <a:pt x="2412" y="5862"/>
                </a:cubicBezTo>
                <a:cubicBezTo>
                  <a:pt x="2305" y="5622"/>
                  <a:pt x="2208" y="5377"/>
                  <a:pt x="2077" y="5146"/>
                </a:cubicBezTo>
                <a:cubicBezTo>
                  <a:pt x="1738" y="4550"/>
                  <a:pt x="1604" y="3921"/>
                  <a:pt x="1623" y="3263"/>
                </a:cubicBezTo>
                <a:cubicBezTo>
                  <a:pt x="1636" y="2796"/>
                  <a:pt x="1721" y="2333"/>
                  <a:pt x="1779" y="1870"/>
                </a:cubicBezTo>
                <a:cubicBezTo>
                  <a:pt x="1806" y="1664"/>
                  <a:pt x="1868" y="1465"/>
                  <a:pt x="1964" y="1282"/>
                </a:cubicBezTo>
                <a:cubicBezTo>
                  <a:pt x="2041" y="1132"/>
                  <a:pt x="2124" y="985"/>
                  <a:pt x="2204" y="838"/>
                </a:cubicBezTo>
                <a:cubicBezTo>
                  <a:pt x="2220" y="810"/>
                  <a:pt x="2240" y="787"/>
                  <a:pt x="2264" y="768"/>
                </a:cubicBezTo>
                <a:cubicBezTo>
                  <a:pt x="2502" y="589"/>
                  <a:pt x="2675" y="361"/>
                  <a:pt x="2896" y="171"/>
                </a:cubicBezTo>
                <a:cubicBezTo>
                  <a:pt x="2947" y="127"/>
                  <a:pt x="3001" y="82"/>
                  <a:pt x="30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6"/>
          <p:cNvSpPr/>
          <p:nvPr/>
        </p:nvSpPr>
        <p:spPr>
          <a:xfrm>
            <a:off x="4797231" y="2696000"/>
            <a:ext cx="1205" cy="1093"/>
          </a:xfrm>
          <a:custGeom>
            <a:avLst/>
            <a:gdLst/>
            <a:ahLst/>
            <a:cxnLst/>
            <a:rect l="l" t="t" r="r" b="b"/>
            <a:pathLst>
              <a:path w="13" h="11" extrusionOk="0">
                <a:moveTo>
                  <a:pt x="13" y="1"/>
                </a:moveTo>
                <a:lnTo>
                  <a:pt x="13" y="1"/>
                </a:lnTo>
                <a:cubicBezTo>
                  <a:pt x="7" y="1"/>
                  <a:pt x="2" y="4"/>
                  <a:pt x="1" y="10"/>
                </a:cubicBezTo>
                <a:lnTo>
                  <a:pt x="2" y="10"/>
                </a:lnTo>
                <a:cubicBezTo>
                  <a:pt x="6" y="8"/>
                  <a:pt x="9" y="4"/>
                  <a:pt x="13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6"/>
          <p:cNvSpPr/>
          <p:nvPr/>
        </p:nvSpPr>
        <p:spPr>
          <a:xfrm>
            <a:off x="5287918" y="3789405"/>
            <a:ext cx="556" cy="696"/>
          </a:xfrm>
          <a:custGeom>
            <a:avLst/>
            <a:gdLst/>
            <a:ahLst/>
            <a:cxnLst/>
            <a:rect l="l" t="t" r="r" b="b"/>
            <a:pathLst>
              <a:path w="6" h="7" extrusionOk="0">
                <a:moveTo>
                  <a:pt x="0" y="0"/>
                </a:moveTo>
                <a:lnTo>
                  <a:pt x="0" y="6"/>
                </a:lnTo>
                <a:lnTo>
                  <a:pt x="5" y="2"/>
                </a:lnTo>
                <a:cubicBezTo>
                  <a:pt x="4" y="2"/>
                  <a:pt x="3" y="2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6"/>
          <p:cNvSpPr/>
          <p:nvPr/>
        </p:nvSpPr>
        <p:spPr>
          <a:xfrm>
            <a:off x="6718719" y="3779070"/>
            <a:ext cx="464" cy="596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4" y="1"/>
                </a:moveTo>
                <a:cubicBezTo>
                  <a:pt x="3" y="1"/>
                  <a:pt x="2" y="2"/>
                  <a:pt x="1" y="2"/>
                </a:cubicBezTo>
                <a:cubicBezTo>
                  <a:pt x="1" y="3"/>
                  <a:pt x="1" y="5"/>
                  <a:pt x="1" y="6"/>
                </a:cubicBezTo>
                <a:cubicBezTo>
                  <a:pt x="2" y="6"/>
                  <a:pt x="3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6"/>
          <p:cNvSpPr/>
          <p:nvPr/>
        </p:nvSpPr>
        <p:spPr>
          <a:xfrm>
            <a:off x="4352719" y="1265917"/>
            <a:ext cx="3825267" cy="2736818"/>
          </a:xfrm>
          <a:custGeom>
            <a:avLst/>
            <a:gdLst/>
            <a:ahLst/>
            <a:cxnLst/>
            <a:rect l="l" t="t" r="r" b="b"/>
            <a:pathLst>
              <a:path w="41255" h="27541" extrusionOk="0">
                <a:moveTo>
                  <a:pt x="2724" y="1275"/>
                </a:moveTo>
                <a:cubicBezTo>
                  <a:pt x="2750" y="1357"/>
                  <a:pt x="2764" y="1424"/>
                  <a:pt x="2694" y="1489"/>
                </a:cubicBezTo>
                <a:cubicBezTo>
                  <a:pt x="2663" y="1519"/>
                  <a:pt x="2651" y="1549"/>
                  <a:pt x="2666" y="1577"/>
                </a:cubicBezTo>
                <a:cubicBezTo>
                  <a:pt x="2661" y="1576"/>
                  <a:pt x="2657" y="1576"/>
                  <a:pt x="2652" y="1576"/>
                </a:cubicBezTo>
                <a:cubicBezTo>
                  <a:pt x="2636" y="1576"/>
                  <a:pt x="2616" y="1581"/>
                  <a:pt x="2596" y="1594"/>
                </a:cubicBezTo>
                <a:cubicBezTo>
                  <a:pt x="2547" y="1622"/>
                  <a:pt x="2531" y="1681"/>
                  <a:pt x="2473" y="1703"/>
                </a:cubicBezTo>
                <a:cubicBezTo>
                  <a:pt x="2347" y="1531"/>
                  <a:pt x="2346" y="1530"/>
                  <a:pt x="2508" y="1408"/>
                </a:cubicBezTo>
                <a:cubicBezTo>
                  <a:pt x="2571" y="1361"/>
                  <a:pt x="2623" y="1298"/>
                  <a:pt x="2724" y="1275"/>
                </a:cubicBezTo>
                <a:close/>
                <a:moveTo>
                  <a:pt x="3775" y="1465"/>
                </a:moveTo>
                <a:cubicBezTo>
                  <a:pt x="3801" y="1465"/>
                  <a:pt x="3828" y="1467"/>
                  <a:pt x="3855" y="1470"/>
                </a:cubicBezTo>
                <a:cubicBezTo>
                  <a:pt x="3862" y="1530"/>
                  <a:pt x="3863" y="1590"/>
                  <a:pt x="3780" y="1605"/>
                </a:cubicBezTo>
                <a:cubicBezTo>
                  <a:pt x="3521" y="1650"/>
                  <a:pt x="3284" y="1744"/>
                  <a:pt x="3038" y="1819"/>
                </a:cubicBezTo>
                <a:cubicBezTo>
                  <a:pt x="3102" y="1658"/>
                  <a:pt x="3201" y="1527"/>
                  <a:pt x="3424" y="1507"/>
                </a:cubicBezTo>
                <a:cubicBezTo>
                  <a:pt x="3541" y="1496"/>
                  <a:pt x="3654" y="1465"/>
                  <a:pt x="3775" y="1465"/>
                </a:cubicBezTo>
                <a:close/>
                <a:moveTo>
                  <a:pt x="3021" y="1818"/>
                </a:moveTo>
                <a:cubicBezTo>
                  <a:pt x="3024" y="1818"/>
                  <a:pt x="3028" y="1819"/>
                  <a:pt x="3032" y="1822"/>
                </a:cubicBezTo>
                <a:cubicBezTo>
                  <a:pt x="3018" y="1831"/>
                  <a:pt x="3032" y="1834"/>
                  <a:pt x="3031" y="1834"/>
                </a:cubicBezTo>
                <a:cubicBezTo>
                  <a:pt x="3031" y="1834"/>
                  <a:pt x="3028" y="1834"/>
                  <a:pt x="3021" y="1833"/>
                </a:cubicBezTo>
                <a:cubicBezTo>
                  <a:pt x="3018" y="1833"/>
                  <a:pt x="3014" y="1832"/>
                  <a:pt x="3011" y="1829"/>
                </a:cubicBezTo>
                <a:cubicBezTo>
                  <a:pt x="3013" y="1821"/>
                  <a:pt x="3016" y="1818"/>
                  <a:pt x="3021" y="1818"/>
                </a:cubicBezTo>
                <a:close/>
                <a:moveTo>
                  <a:pt x="3714" y="1720"/>
                </a:moveTo>
                <a:cubicBezTo>
                  <a:pt x="3729" y="1720"/>
                  <a:pt x="3745" y="1722"/>
                  <a:pt x="3762" y="1729"/>
                </a:cubicBezTo>
                <a:cubicBezTo>
                  <a:pt x="3778" y="1787"/>
                  <a:pt x="3732" y="1836"/>
                  <a:pt x="3720" y="1890"/>
                </a:cubicBezTo>
                <a:lnTo>
                  <a:pt x="3720" y="1891"/>
                </a:lnTo>
                <a:cubicBezTo>
                  <a:pt x="3712" y="1927"/>
                  <a:pt x="3681" y="1949"/>
                  <a:pt x="3633" y="1952"/>
                </a:cubicBezTo>
                <a:cubicBezTo>
                  <a:pt x="3334" y="1966"/>
                  <a:pt x="3075" y="2081"/>
                  <a:pt x="2817" y="2199"/>
                </a:cubicBezTo>
                <a:cubicBezTo>
                  <a:pt x="2802" y="2206"/>
                  <a:pt x="2787" y="2212"/>
                  <a:pt x="2771" y="2212"/>
                </a:cubicBezTo>
                <a:cubicBezTo>
                  <a:pt x="2763" y="2212"/>
                  <a:pt x="2755" y="2210"/>
                  <a:pt x="2747" y="2206"/>
                </a:cubicBezTo>
                <a:cubicBezTo>
                  <a:pt x="2773" y="2079"/>
                  <a:pt x="2844" y="1995"/>
                  <a:pt x="3000" y="1947"/>
                </a:cubicBezTo>
                <a:cubicBezTo>
                  <a:pt x="3209" y="1884"/>
                  <a:pt x="3404" y="1789"/>
                  <a:pt x="3620" y="1739"/>
                </a:cubicBezTo>
                <a:cubicBezTo>
                  <a:pt x="3651" y="1732"/>
                  <a:pt x="3681" y="1720"/>
                  <a:pt x="3714" y="1720"/>
                </a:cubicBezTo>
                <a:close/>
                <a:moveTo>
                  <a:pt x="2252" y="1628"/>
                </a:moveTo>
                <a:lnTo>
                  <a:pt x="2252" y="1628"/>
                </a:lnTo>
                <a:cubicBezTo>
                  <a:pt x="2435" y="1866"/>
                  <a:pt x="2247" y="2020"/>
                  <a:pt x="2131" y="2218"/>
                </a:cubicBezTo>
                <a:cubicBezTo>
                  <a:pt x="2069" y="2117"/>
                  <a:pt x="2020" y="2039"/>
                  <a:pt x="1970" y="1959"/>
                </a:cubicBezTo>
                <a:cubicBezTo>
                  <a:pt x="1949" y="1926"/>
                  <a:pt x="1951" y="1894"/>
                  <a:pt x="1982" y="1865"/>
                </a:cubicBezTo>
                <a:lnTo>
                  <a:pt x="1982" y="1864"/>
                </a:lnTo>
                <a:cubicBezTo>
                  <a:pt x="2068" y="1784"/>
                  <a:pt x="2145" y="1697"/>
                  <a:pt x="2252" y="1628"/>
                </a:cubicBezTo>
                <a:close/>
                <a:moveTo>
                  <a:pt x="2730" y="2203"/>
                </a:moveTo>
                <a:cubicBezTo>
                  <a:pt x="2730" y="2203"/>
                  <a:pt x="2731" y="2210"/>
                  <a:pt x="2737" y="2210"/>
                </a:cubicBezTo>
                <a:cubicBezTo>
                  <a:pt x="2739" y="2210"/>
                  <a:pt x="2742" y="2209"/>
                  <a:pt x="2745" y="2207"/>
                </a:cubicBezTo>
                <a:lnTo>
                  <a:pt x="2745" y="2209"/>
                </a:lnTo>
                <a:cubicBezTo>
                  <a:pt x="2751" y="2217"/>
                  <a:pt x="2748" y="2223"/>
                  <a:pt x="2735" y="2223"/>
                </a:cubicBezTo>
                <a:cubicBezTo>
                  <a:pt x="2734" y="2223"/>
                  <a:pt x="2733" y="2223"/>
                  <a:pt x="2731" y="2223"/>
                </a:cubicBezTo>
                <a:cubicBezTo>
                  <a:pt x="2730" y="2219"/>
                  <a:pt x="2729" y="2216"/>
                  <a:pt x="2729" y="2212"/>
                </a:cubicBezTo>
                <a:cubicBezTo>
                  <a:pt x="2729" y="2205"/>
                  <a:pt x="2730" y="2203"/>
                  <a:pt x="2730" y="2203"/>
                </a:cubicBezTo>
                <a:close/>
                <a:moveTo>
                  <a:pt x="1866" y="1977"/>
                </a:moveTo>
                <a:cubicBezTo>
                  <a:pt x="1927" y="2113"/>
                  <a:pt x="1975" y="2222"/>
                  <a:pt x="2026" y="2329"/>
                </a:cubicBezTo>
                <a:cubicBezTo>
                  <a:pt x="2044" y="2365"/>
                  <a:pt x="2044" y="2409"/>
                  <a:pt x="2024" y="2446"/>
                </a:cubicBezTo>
                <a:cubicBezTo>
                  <a:pt x="1971" y="2558"/>
                  <a:pt x="1924" y="2672"/>
                  <a:pt x="1868" y="2799"/>
                </a:cubicBezTo>
                <a:cubicBezTo>
                  <a:pt x="1763" y="2669"/>
                  <a:pt x="1693" y="2534"/>
                  <a:pt x="1577" y="2428"/>
                </a:cubicBezTo>
                <a:cubicBezTo>
                  <a:pt x="1542" y="2400"/>
                  <a:pt x="1541" y="2368"/>
                  <a:pt x="1568" y="2335"/>
                </a:cubicBezTo>
                <a:lnTo>
                  <a:pt x="1568" y="2333"/>
                </a:lnTo>
                <a:cubicBezTo>
                  <a:pt x="1662" y="2222"/>
                  <a:pt x="1756" y="2109"/>
                  <a:pt x="1866" y="1977"/>
                </a:cubicBezTo>
                <a:close/>
                <a:moveTo>
                  <a:pt x="3661" y="2052"/>
                </a:moveTo>
                <a:lnTo>
                  <a:pt x="3661" y="2052"/>
                </a:lnTo>
                <a:cubicBezTo>
                  <a:pt x="3631" y="2173"/>
                  <a:pt x="3606" y="2280"/>
                  <a:pt x="3579" y="2386"/>
                </a:cubicBezTo>
                <a:cubicBezTo>
                  <a:pt x="3568" y="2424"/>
                  <a:pt x="3534" y="2438"/>
                  <a:pt x="3492" y="2450"/>
                </a:cubicBezTo>
                <a:cubicBezTo>
                  <a:pt x="3263" y="2520"/>
                  <a:pt x="3032" y="2585"/>
                  <a:pt x="2808" y="2666"/>
                </a:cubicBezTo>
                <a:cubicBezTo>
                  <a:pt x="2692" y="2709"/>
                  <a:pt x="2587" y="2779"/>
                  <a:pt x="2478" y="2836"/>
                </a:cubicBezTo>
                <a:cubicBezTo>
                  <a:pt x="2473" y="2826"/>
                  <a:pt x="2467" y="2815"/>
                  <a:pt x="2464" y="2804"/>
                </a:cubicBezTo>
                <a:cubicBezTo>
                  <a:pt x="2476" y="2777"/>
                  <a:pt x="2490" y="2751"/>
                  <a:pt x="2499" y="2722"/>
                </a:cubicBezTo>
                <a:cubicBezTo>
                  <a:pt x="2621" y="2388"/>
                  <a:pt x="2621" y="2389"/>
                  <a:pt x="3005" y="2238"/>
                </a:cubicBezTo>
                <a:cubicBezTo>
                  <a:pt x="3207" y="2159"/>
                  <a:pt x="3411" y="2084"/>
                  <a:pt x="3661" y="2052"/>
                </a:cubicBezTo>
                <a:close/>
                <a:moveTo>
                  <a:pt x="1463" y="2472"/>
                </a:moveTo>
                <a:cubicBezTo>
                  <a:pt x="1612" y="2619"/>
                  <a:pt x="1733" y="2768"/>
                  <a:pt x="1784" y="2938"/>
                </a:cubicBezTo>
                <a:cubicBezTo>
                  <a:pt x="1835" y="3108"/>
                  <a:pt x="1713" y="3274"/>
                  <a:pt x="1673" y="3446"/>
                </a:cubicBezTo>
                <a:cubicBezTo>
                  <a:pt x="1540" y="3248"/>
                  <a:pt x="1432" y="3045"/>
                  <a:pt x="1262" y="2875"/>
                </a:cubicBezTo>
                <a:cubicBezTo>
                  <a:pt x="1221" y="2836"/>
                  <a:pt x="1240" y="2802"/>
                  <a:pt x="1265" y="2765"/>
                </a:cubicBezTo>
                <a:cubicBezTo>
                  <a:pt x="1327" y="2675"/>
                  <a:pt x="1388" y="2583"/>
                  <a:pt x="1463" y="2472"/>
                </a:cubicBezTo>
                <a:close/>
                <a:moveTo>
                  <a:pt x="3522" y="2569"/>
                </a:moveTo>
                <a:lnTo>
                  <a:pt x="3522" y="2569"/>
                </a:lnTo>
                <a:cubicBezTo>
                  <a:pt x="3544" y="2698"/>
                  <a:pt x="3498" y="2823"/>
                  <a:pt x="3488" y="2948"/>
                </a:cubicBezTo>
                <a:cubicBezTo>
                  <a:pt x="3486" y="2988"/>
                  <a:pt x="3455" y="3006"/>
                  <a:pt x="3411" y="3018"/>
                </a:cubicBezTo>
                <a:cubicBezTo>
                  <a:pt x="2983" y="3132"/>
                  <a:pt x="2593" y="3306"/>
                  <a:pt x="2245" y="3548"/>
                </a:cubicBezTo>
                <a:cubicBezTo>
                  <a:pt x="2244" y="3549"/>
                  <a:pt x="2243" y="3549"/>
                  <a:pt x="2242" y="3549"/>
                </a:cubicBezTo>
                <a:cubicBezTo>
                  <a:pt x="2236" y="3549"/>
                  <a:pt x="2224" y="3544"/>
                  <a:pt x="2215" y="3541"/>
                </a:cubicBezTo>
                <a:lnTo>
                  <a:pt x="2215" y="3541"/>
                </a:lnTo>
                <a:cubicBezTo>
                  <a:pt x="2222" y="3571"/>
                  <a:pt x="2197" y="3573"/>
                  <a:pt x="2171" y="3573"/>
                </a:cubicBezTo>
                <a:cubicBezTo>
                  <a:pt x="2181" y="3559"/>
                  <a:pt x="2184" y="3539"/>
                  <a:pt x="2209" y="3538"/>
                </a:cubicBezTo>
                <a:cubicBezTo>
                  <a:pt x="2195" y="3489"/>
                  <a:pt x="2221" y="3449"/>
                  <a:pt x="2237" y="3407"/>
                </a:cubicBezTo>
                <a:cubicBezTo>
                  <a:pt x="2282" y="3283"/>
                  <a:pt x="2326" y="3160"/>
                  <a:pt x="2371" y="3036"/>
                </a:cubicBezTo>
                <a:cubicBezTo>
                  <a:pt x="2638" y="2854"/>
                  <a:pt x="2924" y="2702"/>
                  <a:pt x="3259" y="2628"/>
                </a:cubicBezTo>
                <a:cubicBezTo>
                  <a:pt x="3343" y="2609"/>
                  <a:pt x="3421" y="2570"/>
                  <a:pt x="3522" y="2569"/>
                </a:cubicBezTo>
                <a:close/>
                <a:moveTo>
                  <a:pt x="24225" y="3265"/>
                </a:moveTo>
                <a:cubicBezTo>
                  <a:pt x="24668" y="3265"/>
                  <a:pt x="25111" y="3317"/>
                  <a:pt x="25554" y="3419"/>
                </a:cubicBezTo>
                <a:cubicBezTo>
                  <a:pt x="25865" y="3490"/>
                  <a:pt x="26168" y="3580"/>
                  <a:pt x="26454" y="3705"/>
                </a:cubicBezTo>
                <a:cubicBezTo>
                  <a:pt x="26516" y="3731"/>
                  <a:pt x="26573" y="3764"/>
                  <a:pt x="26627" y="3804"/>
                </a:cubicBezTo>
                <a:cubicBezTo>
                  <a:pt x="25438" y="3678"/>
                  <a:pt x="24247" y="3625"/>
                  <a:pt x="23052" y="3625"/>
                </a:cubicBezTo>
                <a:cubicBezTo>
                  <a:pt x="22831" y="3625"/>
                  <a:pt x="22610" y="3627"/>
                  <a:pt x="22390" y="3630"/>
                </a:cubicBezTo>
                <a:cubicBezTo>
                  <a:pt x="22531" y="3527"/>
                  <a:pt x="22695" y="3476"/>
                  <a:pt x="22864" y="3433"/>
                </a:cubicBezTo>
                <a:cubicBezTo>
                  <a:pt x="23317" y="3320"/>
                  <a:pt x="23771" y="3265"/>
                  <a:pt x="24225" y="3265"/>
                </a:cubicBezTo>
                <a:close/>
                <a:moveTo>
                  <a:pt x="32839" y="3427"/>
                </a:moveTo>
                <a:cubicBezTo>
                  <a:pt x="32927" y="3427"/>
                  <a:pt x="33015" y="3429"/>
                  <a:pt x="33103" y="3433"/>
                </a:cubicBezTo>
                <a:lnTo>
                  <a:pt x="33103" y="3432"/>
                </a:lnTo>
                <a:cubicBezTo>
                  <a:pt x="33757" y="3462"/>
                  <a:pt x="34385" y="3586"/>
                  <a:pt x="34997" y="3789"/>
                </a:cubicBezTo>
                <a:cubicBezTo>
                  <a:pt x="34974" y="3812"/>
                  <a:pt x="34950" y="3818"/>
                  <a:pt x="34926" y="3818"/>
                </a:cubicBezTo>
                <a:cubicBezTo>
                  <a:pt x="34900" y="3818"/>
                  <a:pt x="34875" y="3811"/>
                  <a:pt x="34851" y="3811"/>
                </a:cubicBezTo>
                <a:cubicBezTo>
                  <a:pt x="34803" y="3811"/>
                  <a:pt x="34756" y="3802"/>
                  <a:pt x="34708" y="3799"/>
                </a:cubicBezTo>
                <a:cubicBezTo>
                  <a:pt x="33927" y="3751"/>
                  <a:pt x="33145" y="3687"/>
                  <a:pt x="32361" y="3687"/>
                </a:cubicBezTo>
                <a:cubicBezTo>
                  <a:pt x="32107" y="3687"/>
                  <a:pt x="31852" y="3694"/>
                  <a:pt x="31597" y="3710"/>
                </a:cubicBezTo>
                <a:cubicBezTo>
                  <a:pt x="31400" y="3720"/>
                  <a:pt x="31203" y="3741"/>
                  <a:pt x="31008" y="3773"/>
                </a:cubicBezTo>
                <a:lnTo>
                  <a:pt x="31022" y="3714"/>
                </a:lnTo>
                <a:cubicBezTo>
                  <a:pt x="31612" y="3529"/>
                  <a:pt x="32216" y="3427"/>
                  <a:pt x="32839" y="3427"/>
                </a:cubicBezTo>
                <a:close/>
                <a:moveTo>
                  <a:pt x="28325" y="3602"/>
                </a:moveTo>
                <a:cubicBezTo>
                  <a:pt x="28336" y="3602"/>
                  <a:pt x="28347" y="3603"/>
                  <a:pt x="28358" y="3603"/>
                </a:cubicBezTo>
                <a:cubicBezTo>
                  <a:pt x="28820" y="3610"/>
                  <a:pt x="29174" y="3714"/>
                  <a:pt x="29485" y="3925"/>
                </a:cubicBezTo>
                <a:cubicBezTo>
                  <a:pt x="29604" y="4005"/>
                  <a:pt x="29594" y="4044"/>
                  <a:pt x="29451" y="4085"/>
                </a:cubicBezTo>
                <a:cubicBezTo>
                  <a:pt x="29356" y="4113"/>
                  <a:pt x="29260" y="4134"/>
                  <a:pt x="29159" y="4134"/>
                </a:cubicBezTo>
                <a:cubicBezTo>
                  <a:pt x="29136" y="4134"/>
                  <a:pt x="29113" y="4133"/>
                  <a:pt x="29090" y="4131"/>
                </a:cubicBezTo>
                <a:cubicBezTo>
                  <a:pt x="28657" y="4087"/>
                  <a:pt x="28223" y="4043"/>
                  <a:pt x="27791" y="3999"/>
                </a:cubicBezTo>
                <a:cubicBezTo>
                  <a:pt x="27724" y="3992"/>
                  <a:pt x="27649" y="3995"/>
                  <a:pt x="27644" y="3910"/>
                </a:cubicBezTo>
                <a:cubicBezTo>
                  <a:pt x="27640" y="3831"/>
                  <a:pt x="27636" y="3765"/>
                  <a:pt x="27749" y="3728"/>
                </a:cubicBezTo>
                <a:lnTo>
                  <a:pt x="27749" y="3727"/>
                </a:lnTo>
                <a:cubicBezTo>
                  <a:pt x="27954" y="3660"/>
                  <a:pt x="28159" y="3602"/>
                  <a:pt x="28325" y="3602"/>
                </a:cubicBezTo>
                <a:close/>
                <a:moveTo>
                  <a:pt x="1156" y="2941"/>
                </a:moveTo>
                <a:cubicBezTo>
                  <a:pt x="1253" y="3010"/>
                  <a:pt x="1303" y="3093"/>
                  <a:pt x="1356" y="3173"/>
                </a:cubicBezTo>
                <a:cubicBezTo>
                  <a:pt x="1400" y="3239"/>
                  <a:pt x="1426" y="3314"/>
                  <a:pt x="1476" y="3375"/>
                </a:cubicBezTo>
                <a:cubicBezTo>
                  <a:pt x="1687" y="3630"/>
                  <a:pt x="1617" y="3904"/>
                  <a:pt x="1560" y="4195"/>
                </a:cubicBezTo>
                <a:cubicBezTo>
                  <a:pt x="1501" y="4162"/>
                  <a:pt x="1489" y="4118"/>
                  <a:pt x="1467" y="4081"/>
                </a:cubicBezTo>
                <a:cubicBezTo>
                  <a:pt x="1338" y="3863"/>
                  <a:pt x="1208" y="3645"/>
                  <a:pt x="999" y="3471"/>
                </a:cubicBezTo>
                <a:cubicBezTo>
                  <a:pt x="944" y="3426"/>
                  <a:pt x="926" y="3380"/>
                  <a:pt x="962" y="3315"/>
                </a:cubicBezTo>
                <a:lnTo>
                  <a:pt x="963" y="3315"/>
                </a:lnTo>
                <a:cubicBezTo>
                  <a:pt x="1030" y="3195"/>
                  <a:pt x="1089" y="3072"/>
                  <a:pt x="1156" y="2941"/>
                </a:cubicBezTo>
                <a:close/>
                <a:moveTo>
                  <a:pt x="34168" y="4232"/>
                </a:moveTo>
                <a:cubicBezTo>
                  <a:pt x="34597" y="4232"/>
                  <a:pt x="34968" y="4239"/>
                  <a:pt x="35193" y="4253"/>
                </a:cubicBezTo>
                <a:lnTo>
                  <a:pt x="35195" y="4255"/>
                </a:lnTo>
                <a:cubicBezTo>
                  <a:pt x="35177" y="4416"/>
                  <a:pt x="35119" y="4571"/>
                  <a:pt x="35073" y="4726"/>
                </a:cubicBezTo>
                <a:cubicBezTo>
                  <a:pt x="35015" y="4920"/>
                  <a:pt x="34935" y="5108"/>
                  <a:pt x="34837" y="5284"/>
                </a:cubicBezTo>
                <a:cubicBezTo>
                  <a:pt x="34802" y="5349"/>
                  <a:pt x="34785" y="5377"/>
                  <a:pt x="34753" y="5377"/>
                </a:cubicBezTo>
                <a:cubicBezTo>
                  <a:pt x="34729" y="5377"/>
                  <a:pt x="34698" y="5362"/>
                  <a:pt x="34644" y="5335"/>
                </a:cubicBezTo>
                <a:cubicBezTo>
                  <a:pt x="34178" y="5101"/>
                  <a:pt x="33699" y="4889"/>
                  <a:pt x="33189" y="4736"/>
                </a:cubicBezTo>
                <a:cubicBezTo>
                  <a:pt x="32643" y="4573"/>
                  <a:pt x="32086" y="4454"/>
                  <a:pt x="31521" y="4379"/>
                </a:cubicBezTo>
                <a:cubicBezTo>
                  <a:pt x="31450" y="4369"/>
                  <a:pt x="31375" y="4367"/>
                  <a:pt x="31304" y="4322"/>
                </a:cubicBezTo>
                <a:cubicBezTo>
                  <a:pt x="31811" y="4269"/>
                  <a:pt x="33152" y="4232"/>
                  <a:pt x="34168" y="4232"/>
                </a:cubicBezTo>
                <a:close/>
                <a:moveTo>
                  <a:pt x="22161" y="4031"/>
                </a:moveTo>
                <a:cubicBezTo>
                  <a:pt x="22695" y="4031"/>
                  <a:pt x="23243" y="4061"/>
                  <a:pt x="23917" y="4086"/>
                </a:cubicBezTo>
                <a:cubicBezTo>
                  <a:pt x="24489" y="4093"/>
                  <a:pt x="25220" y="4114"/>
                  <a:pt x="25949" y="4169"/>
                </a:cubicBezTo>
                <a:cubicBezTo>
                  <a:pt x="26227" y="4190"/>
                  <a:pt x="26505" y="4219"/>
                  <a:pt x="26784" y="4243"/>
                </a:cubicBezTo>
                <a:cubicBezTo>
                  <a:pt x="26867" y="4250"/>
                  <a:pt x="26926" y="4266"/>
                  <a:pt x="26926" y="4356"/>
                </a:cubicBezTo>
                <a:cubicBezTo>
                  <a:pt x="26926" y="4439"/>
                  <a:pt x="26901" y="4482"/>
                  <a:pt x="26796" y="4496"/>
                </a:cubicBezTo>
                <a:cubicBezTo>
                  <a:pt x="26256" y="4568"/>
                  <a:pt x="25717" y="4648"/>
                  <a:pt x="25179" y="4726"/>
                </a:cubicBezTo>
                <a:cubicBezTo>
                  <a:pt x="24559" y="4818"/>
                  <a:pt x="23945" y="4930"/>
                  <a:pt x="23340" y="5075"/>
                </a:cubicBezTo>
                <a:cubicBezTo>
                  <a:pt x="22977" y="5162"/>
                  <a:pt x="22618" y="5258"/>
                  <a:pt x="22296" y="5429"/>
                </a:cubicBezTo>
                <a:cubicBezTo>
                  <a:pt x="22263" y="5447"/>
                  <a:pt x="22237" y="5456"/>
                  <a:pt x="22215" y="5456"/>
                </a:cubicBezTo>
                <a:cubicBezTo>
                  <a:pt x="22178" y="5456"/>
                  <a:pt x="22154" y="5430"/>
                  <a:pt x="22128" y="5382"/>
                </a:cubicBezTo>
                <a:cubicBezTo>
                  <a:pt x="21918" y="4982"/>
                  <a:pt x="21733" y="4576"/>
                  <a:pt x="21636" y="4143"/>
                </a:cubicBezTo>
                <a:cubicBezTo>
                  <a:pt x="21622" y="4081"/>
                  <a:pt x="21648" y="4054"/>
                  <a:pt x="21711" y="4048"/>
                </a:cubicBezTo>
                <a:lnTo>
                  <a:pt x="21711" y="4046"/>
                </a:lnTo>
                <a:cubicBezTo>
                  <a:pt x="21799" y="4038"/>
                  <a:pt x="21888" y="4033"/>
                  <a:pt x="21976" y="4032"/>
                </a:cubicBezTo>
                <a:cubicBezTo>
                  <a:pt x="22037" y="4031"/>
                  <a:pt x="22099" y="4031"/>
                  <a:pt x="22161" y="4031"/>
                </a:cubicBezTo>
                <a:close/>
                <a:moveTo>
                  <a:pt x="26848" y="4856"/>
                </a:moveTo>
                <a:lnTo>
                  <a:pt x="26848" y="4856"/>
                </a:lnTo>
                <a:cubicBezTo>
                  <a:pt x="26812" y="5019"/>
                  <a:pt x="26756" y="5143"/>
                  <a:pt x="26699" y="5265"/>
                </a:cubicBezTo>
                <a:cubicBezTo>
                  <a:pt x="26533" y="5617"/>
                  <a:pt x="26307" y="5932"/>
                  <a:pt x="25945" y="6165"/>
                </a:cubicBezTo>
                <a:cubicBezTo>
                  <a:pt x="25861" y="6222"/>
                  <a:pt x="25762" y="6252"/>
                  <a:pt x="25661" y="6252"/>
                </a:cubicBezTo>
                <a:cubicBezTo>
                  <a:pt x="25655" y="6252"/>
                  <a:pt x="25649" y="6252"/>
                  <a:pt x="25644" y="6252"/>
                </a:cubicBezTo>
                <a:cubicBezTo>
                  <a:pt x="24735" y="6229"/>
                  <a:pt x="23826" y="6211"/>
                  <a:pt x="22916" y="6195"/>
                </a:cubicBezTo>
                <a:lnTo>
                  <a:pt x="22915" y="6196"/>
                </a:lnTo>
                <a:cubicBezTo>
                  <a:pt x="22812" y="6194"/>
                  <a:pt x="22713" y="6195"/>
                  <a:pt x="22638" y="6114"/>
                </a:cubicBezTo>
                <a:cubicBezTo>
                  <a:pt x="22588" y="6062"/>
                  <a:pt x="22589" y="6027"/>
                  <a:pt x="22654" y="5985"/>
                </a:cubicBezTo>
                <a:cubicBezTo>
                  <a:pt x="22849" y="5862"/>
                  <a:pt x="23053" y="5756"/>
                  <a:pt x="23268" y="5670"/>
                </a:cubicBezTo>
                <a:cubicBezTo>
                  <a:pt x="23743" y="5483"/>
                  <a:pt x="24241" y="5361"/>
                  <a:pt x="24751" y="5271"/>
                </a:cubicBezTo>
                <a:cubicBezTo>
                  <a:pt x="25439" y="5149"/>
                  <a:pt x="26135" y="5050"/>
                  <a:pt x="26848" y="4856"/>
                </a:cubicBezTo>
                <a:close/>
                <a:moveTo>
                  <a:pt x="29241" y="4547"/>
                </a:moveTo>
                <a:cubicBezTo>
                  <a:pt x="29246" y="4547"/>
                  <a:pt x="29250" y="4547"/>
                  <a:pt x="29255" y="4547"/>
                </a:cubicBezTo>
                <a:cubicBezTo>
                  <a:pt x="29407" y="4551"/>
                  <a:pt x="29419" y="4556"/>
                  <a:pt x="29411" y="4687"/>
                </a:cubicBezTo>
                <a:cubicBezTo>
                  <a:pt x="29391" y="5088"/>
                  <a:pt x="29455" y="5479"/>
                  <a:pt x="29589" y="5862"/>
                </a:cubicBezTo>
                <a:cubicBezTo>
                  <a:pt x="29648" y="6029"/>
                  <a:pt x="29741" y="6184"/>
                  <a:pt x="29864" y="6368"/>
                </a:cubicBezTo>
                <a:lnTo>
                  <a:pt x="26772" y="6283"/>
                </a:lnTo>
                <a:lnTo>
                  <a:pt x="26759" y="6242"/>
                </a:lnTo>
                <a:cubicBezTo>
                  <a:pt x="27011" y="6032"/>
                  <a:pt x="27202" y="5786"/>
                  <a:pt x="27352" y="5516"/>
                </a:cubicBezTo>
                <a:lnTo>
                  <a:pt x="27352" y="5515"/>
                </a:lnTo>
                <a:cubicBezTo>
                  <a:pt x="27461" y="5323"/>
                  <a:pt x="27542" y="5116"/>
                  <a:pt x="27590" y="4901"/>
                </a:cubicBezTo>
                <a:cubicBezTo>
                  <a:pt x="27624" y="4747"/>
                  <a:pt x="27626" y="4746"/>
                  <a:pt x="27800" y="4722"/>
                </a:cubicBezTo>
                <a:cubicBezTo>
                  <a:pt x="28024" y="4692"/>
                  <a:pt x="28246" y="4648"/>
                  <a:pt x="28474" y="4648"/>
                </a:cubicBezTo>
                <a:cubicBezTo>
                  <a:pt x="28514" y="4648"/>
                  <a:pt x="28554" y="4650"/>
                  <a:pt x="28594" y="4653"/>
                </a:cubicBezTo>
                <a:cubicBezTo>
                  <a:pt x="28606" y="4654"/>
                  <a:pt x="28617" y="4654"/>
                  <a:pt x="28628" y="4654"/>
                </a:cubicBezTo>
                <a:cubicBezTo>
                  <a:pt x="28739" y="4654"/>
                  <a:pt x="28845" y="4615"/>
                  <a:pt x="28953" y="4591"/>
                </a:cubicBezTo>
                <a:cubicBezTo>
                  <a:pt x="29048" y="4569"/>
                  <a:pt x="29143" y="4547"/>
                  <a:pt x="29241" y="4547"/>
                </a:cubicBezTo>
                <a:close/>
                <a:moveTo>
                  <a:pt x="30066" y="4724"/>
                </a:moveTo>
                <a:cubicBezTo>
                  <a:pt x="31510" y="4951"/>
                  <a:pt x="32881" y="5349"/>
                  <a:pt x="34157" y="6038"/>
                </a:cubicBezTo>
                <a:cubicBezTo>
                  <a:pt x="34002" y="6190"/>
                  <a:pt x="33842" y="6297"/>
                  <a:pt x="33672" y="6393"/>
                </a:cubicBezTo>
                <a:cubicBezTo>
                  <a:pt x="33612" y="6428"/>
                  <a:pt x="33543" y="6430"/>
                  <a:pt x="33474" y="6430"/>
                </a:cubicBezTo>
                <a:cubicBezTo>
                  <a:pt x="32607" y="6421"/>
                  <a:pt x="31740" y="6422"/>
                  <a:pt x="30873" y="6397"/>
                </a:cubicBezTo>
                <a:cubicBezTo>
                  <a:pt x="30744" y="6393"/>
                  <a:pt x="30658" y="6352"/>
                  <a:pt x="30582" y="6266"/>
                </a:cubicBezTo>
                <a:cubicBezTo>
                  <a:pt x="30212" y="5852"/>
                  <a:pt x="30017" y="5392"/>
                  <a:pt x="30035" y="4869"/>
                </a:cubicBezTo>
                <a:cubicBezTo>
                  <a:pt x="30035" y="4835"/>
                  <a:pt x="30037" y="4800"/>
                  <a:pt x="30042" y="4765"/>
                </a:cubicBezTo>
                <a:cubicBezTo>
                  <a:pt x="30043" y="4754"/>
                  <a:pt x="30054" y="4744"/>
                  <a:pt x="30066" y="4724"/>
                </a:cubicBezTo>
                <a:close/>
                <a:moveTo>
                  <a:pt x="34764" y="6389"/>
                </a:moveTo>
                <a:cubicBezTo>
                  <a:pt x="34769" y="6389"/>
                  <a:pt x="34775" y="6390"/>
                  <a:pt x="34780" y="6392"/>
                </a:cubicBezTo>
                <a:cubicBezTo>
                  <a:pt x="34798" y="6399"/>
                  <a:pt x="34819" y="6406"/>
                  <a:pt x="34814" y="6431"/>
                </a:cubicBezTo>
                <a:cubicBezTo>
                  <a:pt x="34805" y="6443"/>
                  <a:pt x="34790" y="6447"/>
                  <a:pt x="34774" y="6447"/>
                </a:cubicBezTo>
                <a:cubicBezTo>
                  <a:pt x="34766" y="6447"/>
                  <a:pt x="34757" y="6446"/>
                  <a:pt x="34749" y="6444"/>
                </a:cubicBezTo>
                <a:cubicBezTo>
                  <a:pt x="34727" y="6438"/>
                  <a:pt x="34718" y="6424"/>
                  <a:pt x="34730" y="6408"/>
                </a:cubicBezTo>
                <a:cubicBezTo>
                  <a:pt x="34737" y="6396"/>
                  <a:pt x="34751" y="6389"/>
                  <a:pt x="34764" y="6389"/>
                </a:cubicBezTo>
                <a:close/>
                <a:moveTo>
                  <a:pt x="3472" y="3111"/>
                </a:moveTo>
                <a:cubicBezTo>
                  <a:pt x="3472" y="3220"/>
                  <a:pt x="3468" y="3307"/>
                  <a:pt x="3473" y="3394"/>
                </a:cubicBezTo>
                <a:cubicBezTo>
                  <a:pt x="3478" y="3463"/>
                  <a:pt x="3434" y="3496"/>
                  <a:pt x="3373" y="3532"/>
                </a:cubicBezTo>
                <a:cubicBezTo>
                  <a:pt x="3318" y="3564"/>
                  <a:pt x="3223" y="3564"/>
                  <a:pt x="3220" y="3647"/>
                </a:cubicBezTo>
                <a:cubicBezTo>
                  <a:pt x="3219" y="3646"/>
                  <a:pt x="3219" y="3646"/>
                  <a:pt x="3217" y="3645"/>
                </a:cubicBezTo>
                <a:cubicBezTo>
                  <a:pt x="3202" y="3636"/>
                  <a:pt x="3188" y="3632"/>
                  <a:pt x="3175" y="3632"/>
                </a:cubicBezTo>
                <a:cubicBezTo>
                  <a:pt x="3135" y="3632"/>
                  <a:pt x="3106" y="3665"/>
                  <a:pt x="3075" y="3680"/>
                </a:cubicBezTo>
                <a:cubicBezTo>
                  <a:pt x="2833" y="3802"/>
                  <a:pt x="2615" y="3950"/>
                  <a:pt x="2395" y="4099"/>
                </a:cubicBezTo>
                <a:cubicBezTo>
                  <a:pt x="2388" y="4145"/>
                  <a:pt x="2406" y="4167"/>
                  <a:pt x="2433" y="4167"/>
                </a:cubicBezTo>
                <a:cubicBezTo>
                  <a:pt x="2449" y="4167"/>
                  <a:pt x="2467" y="4160"/>
                  <a:pt x="2486" y="4146"/>
                </a:cubicBezTo>
                <a:cubicBezTo>
                  <a:pt x="2720" y="3986"/>
                  <a:pt x="2969" y="3843"/>
                  <a:pt x="3221" y="3704"/>
                </a:cubicBezTo>
                <a:cubicBezTo>
                  <a:pt x="3235" y="3698"/>
                  <a:pt x="3241" y="3680"/>
                  <a:pt x="3234" y="3667"/>
                </a:cubicBezTo>
                <a:lnTo>
                  <a:pt x="3234" y="3667"/>
                </a:lnTo>
                <a:cubicBezTo>
                  <a:pt x="3241" y="3675"/>
                  <a:pt x="3252" y="3678"/>
                  <a:pt x="3262" y="3678"/>
                </a:cubicBezTo>
                <a:cubicBezTo>
                  <a:pt x="3268" y="3678"/>
                  <a:pt x="3275" y="3677"/>
                  <a:pt x="3280" y="3674"/>
                </a:cubicBezTo>
                <a:cubicBezTo>
                  <a:pt x="3335" y="3654"/>
                  <a:pt x="3390" y="3632"/>
                  <a:pt x="3463" y="3603"/>
                </a:cubicBezTo>
                <a:cubicBezTo>
                  <a:pt x="3481" y="3773"/>
                  <a:pt x="3496" y="3931"/>
                  <a:pt x="3517" y="4089"/>
                </a:cubicBezTo>
                <a:cubicBezTo>
                  <a:pt x="3541" y="4262"/>
                  <a:pt x="3563" y="4434"/>
                  <a:pt x="3600" y="4605"/>
                </a:cubicBezTo>
                <a:cubicBezTo>
                  <a:pt x="3620" y="4702"/>
                  <a:pt x="3594" y="4767"/>
                  <a:pt x="3512" y="4835"/>
                </a:cubicBezTo>
                <a:cubicBezTo>
                  <a:pt x="3411" y="4919"/>
                  <a:pt x="3327" y="5019"/>
                  <a:pt x="3238" y="5113"/>
                </a:cubicBezTo>
                <a:cubicBezTo>
                  <a:pt x="3219" y="5133"/>
                  <a:pt x="3189" y="5159"/>
                  <a:pt x="3238" y="5182"/>
                </a:cubicBezTo>
                <a:cubicBezTo>
                  <a:pt x="3238" y="5183"/>
                  <a:pt x="3239" y="5184"/>
                  <a:pt x="3239" y="5185"/>
                </a:cubicBezTo>
                <a:cubicBezTo>
                  <a:pt x="3239" y="5186"/>
                  <a:pt x="3239" y="5186"/>
                  <a:pt x="3239" y="5186"/>
                </a:cubicBezTo>
                <a:cubicBezTo>
                  <a:pt x="3239" y="5186"/>
                  <a:pt x="3237" y="5185"/>
                  <a:pt x="3236" y="5184"/>
                </a:cubicBezTo>
                <a:cubicBezTo>
                  <a:pt x="3226" y="5177"/>
                  <a:pt x="3216" y="5170"/>
                  <a:pt x="3204" y="5170"/>
                </a:cubicBezTo>
                <a:cubicBezTo>
                  <a:pt x="3198" y="5170"/>
                  <a:pt x="3192" y="5172"/>
                  <a:pt x="3185" y="5178"/>
                </a:cubicBezTo>
                <a:cubicBezTo>
                  <a:pt x="3066" y="5289"/>
                  <a:pt x="2971" y="5414"/>
                  <a:pt x="2876" y="5540"/>
                </a:cubicBezTo>
                <a:cubicBezTo>
                  <a:pt x="2868" y="5549"/>
                  <a:pt x="2865" y="5562"/>
                  <a:pt x="2868" y="5575"/>
                </a:cubicBezTo>
                <a:cubicBezTo>
                  <a:pt x="2866" y="5575"/>
                  <a:pt x="2864" y="5575"/>
                  <a:pt x="2862" y="5575"/>
                </a:cubicBezTo>
                <a:cubicBezTo>
                  <a:pt x="2838" y="5575"/>
                  <a:pt x="2822" y="5604"/>
                  <a:pt x="2807" y="5624"/>
                </a:cubicBezTo>
                <a:cubicBezTo>
                  <a:pt x="2655" y="5831"/>
                  <a:pt x="2497" y="6035"/>
                  <a:pt x="2384" y="6261"/>
                </a:cubicBezTo>
                <a:cubicBezTo>
                  <a:pt x="2352" y="6315"/>
                  <a:pt x="2320" y="6368"/>
                  <a:pt x="2287" y="6422"/>
                </a:cubicBezTo>
                <a:cubicBezTo>
                  <a:pt x="2275" y="6441"/>
                  <a:pt x="2261" y="6456"/>
                  <a:pt x="2240" y="6456"/>
                </a:cubicBezTo>
                <a:cubicBezTo>
                  <a:pt x="2232" y="6456"/>
                  <a:pt x="2222" y="6453"/>
                  <a:pt x="2212" y="6448"/>
                </a:cubicBezTo>
                <a:cubicBezTo>
                  <a:pt x="2165" y="6057"/>
                  <a:pt x="2117" y="5666"/>
                  <a:pt x="2074" y="5273"/>
                </a:cubicBezTo>
                <a:cubicBezTo>
                  <a:pt x="2049" y="5038"/>
                  <a:pt x="2032" y="4801"/>
                  <a:pt x="2012" y="4565"/>
                </a:cubicBezTo>
                <a:lnTo>
                  <a:pt x="2050" y="4518"/>
                </a:lnTo>
                <a:cubicBezTo>
                  <a:pt x="2070" y="4514"/>
                  <a:pt x="2077" y="4503"/>
                  <a:pt x="2074" y="4486"/>
                </a:cubicBezTo>
                <a:cubicBezTo>
                  <a:pt x="2073" y="4486"/>
                  <a:pt x="2073" y="4485"/>
                  <a:pt x="2071" y="4484"/>
                </a:cubicBezTo>
                <a:cubicBezTo>
                  <a:pt x="2181" y="4439"/>
                  <a:pt x="2232" y="4346"/>
                  <a:pt x="2311" y="4277"/>
                </a:cubicBezTo>
                <a:cubicBezTo>
                  <a:pt x="2351" y="4253"/>
                  <a:pt x="2405" y="4233"/>
                  <a:pt x="2336" y="4187"/>
                </a:cubicBezTo>
                <a:cubicBezTo>
                  <a:pt x="2328" y="4184"/>
                  <a:pt x="2320" y="4183"/>
                  <a:pt x="2313" y="4183"/>
                </a:cubicBezTo>
                <a:cubicBezTo>
                  <a:pt x="2279" y="4183"/>
                  <a:pt x="2267" y="4210"/>
                  <a:pt x="2251" y="4234"/>
                </a:cubicBezTo>
                <a:cubicBezTo>
                  <a:pt x="2169" y="4281"/>
                  <a:pt x="2115" y="4353"/>
                  <a:pt x="2052" y="4416"/>
                </a:cubicBezTo>
                <a:cubicBezTo>
                  <a:pt x="2049" y="4420"/>
                  <a:pt x="2045" y="4425"/>
                  <a:pt x="2043" y="4429"/>
                </a:cubicBezTo>
                <a:cubicBezTo>
                  <a:pt x="1994" y="4304"/>
                  <a:pt x="2048" y="4176"/>
                  <a:pt x="2052" y="4049"/>
                </a:cubicBezTo>
                <a:cubicBezTo>
                  <a:pt x="2057" y="3869"/>
                  <a:pt x="2144" y="3735"/>
                  <a:pt x="2321" y="3627"/>
                </a:cubicBezTo>
                <a:cubicBezTo>
                  <a:pt x="2673" y="3410"/>
                  <a:pt x="3060" y="3262"/>
                  <a:pt x="3472" y="3111"/>
                </a:cubicBezTo>
                <a:close/>
                <a:moveTo>
                  <a:pt x="862" y="3532"/>
                </a:moveTo>
                <a:cubicBezTo>
                  <a:pt x="957" y="3563"/>
                  <a:pt x="979" y="3636"/>
                  <a:pt x="1026" y="3687"/>
                </a:cubicBezTo>
                <a:cubicBezTo>
                  <a:pt x="1168" y="3841"/>
                  <a:pt x="1290" y="4010"/>
                  <a:pt x="1391" y="4192"/>
                </a:cubicBezTo>
                <a:cubicBezTo>
                  <a:pt x="1499" y="4384"/>
                  <a:pt x="1557" y="4580"/>
                  <a:pt x="1551" y="4798"/>
                </a:cubicBezTo>
                <a:cubicBezTo>
                  <a:pt x="1539" y="5282"/>
                  <a:pt x="1565" y="5766"/>
                  <a:pt x="1628" y="6246"/>
                </a:cubicBezTo>
                <a:cubicBezTo>
                  <a:pt x="1636" y="6308"/>
                  <a:pt x="1654" y="6371"/>
                  <a:pt x="1628" y="6461"/>
                </a:cubicBezTo>
                <a:cubicBezTo>
                  <a:pt x="1378" y="6265"/>
                  <a:pt x="1140" y="6091"/>
                  <a:pt x="886" y="5937"/>
                </a:cubicBezTo>
                <a:cubicBezTo>
                  <a:pt x="747" y="5851"/>
                  <a:pt x="609" y="5760"/>
                  <a:pt x="445" y="5718"/>
                </a:cubicBezTo>
                <a:cubicBezTo>
                  <a:pt x="323" y="5688"/>
                  <a:pt x="308" y="5632"/>
                  <a:pt x="317" y="5540"/>
                </a:cubicBezTo>
                <a:cubicBezTo>
                  <a:pt x="363" y="5013"/>
                  <a:pt x="495" y="4503"/>
                  <a:pt x="674" y="4000"/>
                </a:cubicBezTo>
                <a:cubicBezTo>
                  <a:pt x="730" y="3844"/>
                  <a:pt x="797" y="3692"/>
                  <a:pt x="862" y="3532"/>
                </a:cubicBezTo>
                <a:close/>
                <a:moveTo>
                  <a:pt x="24925" y="6499"/>
                </a:moveTo>
                <a:cubicBezTo>
                  <a:pt x="24927" y="6499"/>
                  <a:pt x="24930" y="6499"/>
                  <a:pt x="24933" y="6499"/>
                </a:cubicBezTo>
                <a:cubicBezTo>
                  <a:pt x="24945" y="6499"/>
                  <a:pt x="24956" y="6499"/>
                  <a:pt x="24968" y="6499"/>
                </a:cubicBezTo>
                <a:cubicBezTo>
                  <a:pt x="24986" y="6499"/>
                  <a:pt x="25003" y="6499"/>
                  <a:pt x="25020" y="6499"/>
                </a:cubicBezTo>
                <a:cubicBezTo>
                  <a:pt x="25085" y="6499"/>
                  <a:pt x="25152" y="6502"/>
                  <a:pt x="25220" y="6526"/>
                </a:cubicBezTo>
                <a:lnTo>
                  <a:pt x="25219" y="6526"/>
                </a:lnTo>
                <a:cubicBezTo>
                  <a:pt x="25135" y="6583"/>
                  <a:pt x="25042" y="6601"/>
                  <a:pt x="24954" y="6627"/>
                </a:cubicBezTo>
                <a:cubicBezTo>
                  <a:pt x="24938" y="6632"/>
                  <a:pt x="24922" y="6636"/>
                  <a:pt x="24908" y="6636"/>
                </a:cubicBezTo>
                <a:cubicBezTo>
                  <a:pt x="24887" y="6636"/>
                  <a:pt x="24870" y="6627"/>
                  <a:pt x="24865" y="6595"/>
                </a:cubicBezTo>
                <a:cubicBezTo>
                  <a:pt x="24858" y="6550"/>
                  <a:pt x="24848" y="6499"/>
                  <a:pt x="24925" y="6499"/>
                </a:cubicBezTo>
                <a:close/>
                <a:moveTo>
                  <a:pt x="23280" y="6469"/>
                </a:moveTo>
                <a:cubicBezTo>
                  <a:pt x="23282" y="6469"/>
                  <a:pt x="23285" y="6469"/>
                  <a:pt x="23287" y="6469"/>
                </a:cubicBezTo>
                <a:cubicBezTo>
                  <a:pt x="23705" y="6475"/>
                  <a:pt x="24122" y="6482"/>
                  <a:pt x="24538" y="6488"/>
                </a:cubicBezTo>
                <a:cubicBezTo>
                  <a:pt x="24606" y="6488"/>
                  <a:pt x="24662" y="6494"/>
                  <a:pt x="24658" y="6570"/>
                </a:cubicBezTo>
                <a:lnTo>
                  <a:pt x="24657" y="6572"/>
                </a:lnTo>
                <a:cubicBezTo>
                  <a:pt x="24654" y="6635"/>
                  <a:pt x="24671" y="6704"/>
                  <a:pt x="24558" y="6712"/>
                </a:cubicBezTo>
                <a:cubicBezTo>
                  <a:pt x="24448" y="6720"/>
                  <a:pt x="24338" y="6725"/>
                  <a:pt x="24229" y="6725"/>
                </a:cubicBezTo>
                <a:cubicBezTo>
                  <a:pt x="23881" y="6725"/>
                  <a:pt x="23544" y="6674"/>
                  <a:pt x="23228" y="6510"/>
                </a:cubicBezTo>
                <a:cubicBezTo>
                  <a:pt x="23244" y="6474"/>
                  <a:pt x="23263" y="6469"/>
                  <a:pt x="23280" y="6469"/>
                </a:cubicBezTo>
                <a:close/>
                <a:moveTo>
                  <a:pt x="32918" y="6688"/>
                </a:moveTo>
                <a:cubicBezTo>
                  <a:pt x="32741" y="6822"/>
                  <a:pt x="32393" y="6889"/>
                  <a:pt x="32041" y="6889"/>
                </a:cubicBezTo>
                <a:cubicBezTo>
                  <a:pt x="31689" y="6889"/>
                  <a:pt x="31331" y="6822"/>
                  <a:pt x="31135" y="6688"/>
                </a:cubicBezTo>
                <a:close/>
                <a:moveTo>
                  <a:pt x="3658" y="4887"/>
                </a:moveTo>
                <a:cubicBezTo>
                  <a:pt x="3702" y="5019"/>
                  <a:pt x="3742" y="5139"/>
                  <a:pt x="3786" y="5259"/>
                </a:cubicBezTo>
                <a:cubicBezTo>
                  <a:pt x="3806" y="5315"/>
                  <a:pt x="3773" y="5348"/>
                  <a:pt x="3735" y="5383"/>
                </a:cubicBezTo>
                <a:cubicBezTo>
                  <a:pt x="3207" y="5858"/>
                  <a:pt x="2825" y="6415"/>
                  <a:pt x="2485" y="6996"/>
                </a:cubicBezTo>
                <a:cubicBezTo>
                  <a:pt x="2452" y="7052"/>
                  <a:pt x="2422" y="7110"/>
                  <a:pt x="2413" y="7173"/>
                </a:cubicBezTo>
                <a:cubicBezTo>
                  <a:pt x="2401" y="7178"/>
                  <a:pt x="2388" y="7181"/>
                  <a:pt x="2376" y="7181"/>
                </a:cubicBezTo>
                <a:cubicBezTo>
                  <a:pt x="2363" y="7181"/>
                  <a:pt x="2351" y="7178"/>
                  <a:pt x="2339" y="7173"/>
                </a:cubicBezTo>
                <a:cubicBezTo>
                  <a:pt x="2321" y="7054"/>
                  <a:pt x="2316" y="6934"/>
                  <a:pt x="2283" y="6819"/>
                </a:cubicBezTo>
                <a:cubicBezTo>
                  <a:pt x="2253" y="6711"/>
                  <a:pt x="2276" y="6618"/>
                  <a:pt x="2333" y="6525"/>
                </a:cubicBezTo>
                <a:cubicBezTo>
                  <a:pt x="2402" y="6451"/>
                  <a:pt x="2446" y="6366"/>
                  <a:pt x="2485" y="6279"/>
                </a:cubicBezTo>
                <a:cubicBezTo>
                  <a:pt x="2622" y="6087"/>
                  <a:pt x="2760" y="5895"/>
                  <a:pt x="2894" y="5701"/>
                </a:cubicBezTo>
                <a:cubicBezTo>
                  <a:pt x="2913" y="5674"/>
                  <a:pt x="2972" y="5643"/>
                  <a:pt x="2911" y="5605"/>
                </a:cubicBezTo>
                <a:lnTo>
                  <a:pt x="2911" y="5605"/>
                </a:lnTo>
                <a:cubicBezTo>
                  <a:pt x="2920" y="5609"/>
                  <a:pt x="2934" y="5617"/>
                  <a:pt x="2938" y="5617"/>
                </a:cubicBezTo>
                <a:cubicBezTo>
                  <a:pt x="2939" y="5617"/>
                  <a:pt x="2939" y="5617"/>
                  <a:pt x="2939" y="5617"/>
                </a:cubicBezTo>
                <a:cubicBezTo>
                  <a:pt x="3070" y="5498"/>
                  <a:pt x="3177" y="5366"/>
                  <a:pt x="3279" y="5229"/>
                </a:cubicBezTo>
                <a:cubicBezTo>
                  <a:pt x="3280" y="5227"/>
                  <a:pt x="3282" y="5223"/>
                  <a:pt x="3282" y="5221"/>
                </a:cubicBezTo>
                <a:cubicBezTo>
                  <a:pt x="3302" y="5220"/>
                  <a:pt x="3322" y="5198"/>
                  <a:pt x="3339" y="5182"/>
                </a:cubicBezTo>
                <a:cubicBezTo>
                  <a:pt x="3435" y="5084"/>
                  <a:pt x="3529" y="4986"/>
                  <a:pt x="3658" y="4887"/>
                </a:cubicBezTo>
                <a:close/>
                <a:moveTo>
                  <a:pt x="339" y="5837"/>
                </a:moveTo>
                <a:cubicBezTo>
                  <a:pt x="374" y="5837"/>
                  <a:pt x="400" y="5856"/>
                  <a:pt x="427" y="5865"/>
                </a:cubicBezTo>
                <a:cubicBezTo>
                  <a:pt x="800" y="6008"/>
                  <a:pt x="1095" y="6243"/>
                  <a:pt x="1408" y="6461"/>
                </a:cubicBezTo>
                <a:cubicBezTo>
                  <a:pt x="1629" y="6616"/>
                  <a:pt x="1753" y="6796"/>
                  <a:pt x="1762" y="7039"/>
                </a:cubicBezTo>
                <a:cubicBezTo>
                  <a:pt x="1766" y="7108"/>
                  <a:pt x="1788" y="7175"/>
                  <a:pt x="1803" y="7244"/>
                </a:cubicBezTo>
                <a:lnTo>
                  <a:pt x="1772" y="7266"/>
                </a:lnTo>
                <a:cubicBezTo>
                  <a:pt x="1596" y="7104"/>
                  <a:pt x="1412" y="6950"/>
                  <a:pt x="1220" y="6802"/>
                </a:cubicBezTo>
                <a:cubicBezTo>
                  <a:pt x="961" y="6601"/>
                  <a:pt x="684" y="6422"/>
                  <a:pt x="368" y="6292"/>
                </a:cubicBezTo>
                <a:cubicBezTo>
                  <a:pt x="293" y="6261"/>
                  <a:pt x="274" y="6223"/>
                  <a:pt x="277" y="6159"/>
                </a:cubicBezTo>
                <a:cubicBezTo>
                  <a:pt x="282" y="6053"/>
                  <a:pt x="279" y="5949"/>
                  <a:pt x="279" y="5855"/>
                </a:cubicBezTo>
                <a:cubicBezTo>
                  <a:pt x="302" y="5842"/>
                  <a:pt x="322" y="5837"/>
                  <a:pt x="339" y="5837"/>
                </a:cubicBezTo>
                <a:close/>
                <a:moveTo>
                  <a:pt x="3837" y="5434"/>
                </a:moveTo>
                <a:cubicBezTo>
                  <a:pt x="3932" y="5569"/>
                  <a:pt x="3975" y="5716"/>
                  <a:pt x="4050" y="5850"/>
                </a:cubicBezTo>
                <a:cubicBezTo>
                  <a:pt x="4083" y="5909"/>
                  <a:pt x="4033" y="5947"/>
                  <a:pt x="3994" y="5988"/>
                </a:cubicBezTo>
                <a:cubicBezTo>
                  <a:pt x="3417" y="6588"/>
                  <a:pt x="2989" y="7262"/>
                  <a:pt x="2667" y="7986"/>
                </a:cubicBezTo>
                <a:cubicBezTo>
                  <a:pt x="2665" y="7997"/>
                  <a:pt x="2662" y="8009"/>
                  <a:pt x="2662" y="8021"/>
                </a:cubicBezTo>
                <a:cubicBezTo>
                  <a:pt x="2650" y="8025"/>
                  <a:pt x="2639" y="8028"/>
                  <a:pt x="2630" y="8028"/>
                </a:cubicBezTo>
                <a:cubicBezTo>
                  <a:pt x="2602" y="8028"/>
                  <a:pt x="2590" y="8005"/>
                  <a:pt x="2579" y="7976"/>
                </a:cubicBezTo>
                <a:cubicBezTo>
                  <a:pt x="2540" y="7872"/>
                  <a:pt x="2498" y="7768"/>
                  <a:pt x="2457" y="7664"/>
                </a:cubicBezTo>
                <a:cubicBezTo>
                  <a:pt x="2371" y="7436"/>
                  <a:pt x="2464" y="7246"/>
                  <a:pt x="2615" y="7058"/>
                </a:cubicBezTo>
                <a:cubicBezTo>
                  <a:pt x="2714" y="6934"/>
                  <a:pt x="2783" y="6792"/>
                  <a:pt x="2865" y="6656"/>
                </a:cubicBezTo>
                <a:cubicBezTo>
                  <a:pt x="3133" y="6221"/>
                  <a:pt x="3471" y="5826"/>
                  <a:pt x="3837" y="5434"/>
                </a:cubicBezTo>
                <a:close/>
                <a:moveTo>
                  <a:pt x="285" y="6400"/>
                </a:moveTo>
                <a:cubicBezTo>
                  <a:pt x="419" y="6476"/>
                  <a:pt x="535" y="6544"/>
                  <a:pt x="653" y="6608"/>
                </a:cubicBezTo>
                <a:cubicBezTo>
                  <a:pt x="1049" y="6825"/>
                  <a:pt x="1419" y="7086"/>
                  <a:pt x="1754" y="7389"/>
                </a:cubicBezTo>
                <a:cubicBezTo>
                  <a:pt x="1828" y="7456"/>
                  <a:pt x="1875" y="7525"/>
                  <a:pt x="1894" y="7615"/>
                </a:cubicBezTo>
                <a:cubicBezTo>
                  <a:pt x="1927" y="7770"/>
                  <a:pt x="1975" y="7921"/>
                  <a:pt x="2018" y="8073"/>
                </a:cubicBezTo>
                <a:lnTo>
                  <a:pt x="1983" y="8090"/>
                </a:lnTo>
                <a:cubicBezTo>
                  <a:pt x="1840" y="7974"/>
                  <a:pt x="1694" y="7861"/>
                  <a:pt x="1551" y="7746"/>
                </a:cubicBezTo>
                <a:cubicBezTo>
                  <a:pt x="1215" y="7476"/>
                  <a:pt x="844" y="7250"/>
                  <a:pt x="411" y="7108"/>
                </a:cubicBezTo>
                <a:cubicBezTo>
                  <a:pt x="344" y="7088"/>
                  <a:pt x="306" y="7058"/>
                  <a:pt x="301" y="6997"/>
                </a:cubicBezTo>
                <a:cubicBezTo>
                  <a:pt x="285" y="6807"/>
                  <a:pt x="264" y="6617"/>
                  <a:pt x="285" y="6400"/>
                </a:cubicBezTo>
                <a:close/>
                <a:moveTo>
                  <a:pt x="2615" y="8086"/>
                </a:moveTo>
                <a:lnTo>
                  <a:pt x="2615" y="8087"/>
                </a:lnTo>
                <a:cubicBezTo>
                  <a:pt x="2600" y="8090"/>
                  <a:pt x="2585" y="8091"/>
                  <a:pt x="2571" y="8091"/>
                </a:cubicBezTo>
                <a:lnTo>
                  <a:pt x="2571" y="8091"/>
                </a:lnTo>
                <a:cubicBezTo>
                  <a:pt x="2585" y="8091"/>
                  <a:pt x="2600" y="8090"/>
                  <a:pt x="2615" y="8086"/>
                </a:cubicBezTo>
                <a:close/>
                <a:moveTo>
                  <a:pt x="4132" y="6007"/>
                </a:moveTo>
                <a:cubicBezTo>
                  <a:pt x="4239" y="6208"/>
                  <a:pt x="4338" y="6399"/>
                  <a:pt x="4442" y="6588"/>
                </a:cubicBezTo>
                <a:cubicBezTo>
                  <a:pt x="4464" y="6631"/>
                  <a:pt x="4464" y="6661"/>
                  <a:pt x="4423" y="6696"/>
                </a:cubicBezTo>
                <a:cubicBezTo>
                  <a:pt x="4197" y="6888"/>
                  <a:pt x="4046" y="7123"/>
                  <a:pt x="3885" y="7354"/>
                </a:cubicBezTo>
                <a:cubicBezTo>
                  <a:pt x="3574" y="7801"/>
                  <a:pt x="3316" y="8269"/>
                  <a:pt x="3087" y="8751"/>
                </a:cubicBezTo>
                <a:cubicBezTo>
                  <a:pt x="3064" y="8798"/>
                  <a:pt x="3051" y="8851"/>
                  <a:pt x="3034" y="8900"/>
                </a:cubicBezTo>
                <a:cubicBezTo>
                  <a:pt x="3016" y="8915"/>
                  <a:pt x="2997" y="8929"/>
                  <a:pt x="2972" y="8929"/>
                </a:cubicBezTo>
                <a:cubicBezTo>
                  <a:pt x="2966" y="8929"/>
                  <a:pt x="2960" y="8928"/>
                  <a:pt x="2953" y="8927"/>
                </a:cubicBezTo>
                <a:cubicBezTo>
                  <a:pt x="2930" y="8808"/>
                  <a:pt x="2870" y="8698"/>
                  <a:pt x="2825" y="8584"/>
                </a:cubicBezTo>
                <a:cubicBezTo>
                  <a:pt x="2816" y="8562"/>
                  <a:pt x="2806" y="8535"/>
                  <a:pt x="2779" y="8535"/>
                </a:cubicBezTo>
                <a:cubicBezTo>
                  <a:pt x="2774" y="8535"/>
                  <a:pt x="2768" y="8536"/>
                  <a:pt x="2761" y="8538"/>
                </a:cubicBezTo>
                <a:cubicBezTo>
                  <a:pt x="2820" y="8500"/>
                  <a:pt x="2775" y="8452"/>
                  <a:pt x="2754" y="8415"/>
                </a:cubicBezTo>
                <a:cubicBezTo>
                  <a:pt x="2682" y="8289"/>
                  <a:pt x="2705" y="8176"/>
                  <a:pt x="2767" y="8050"/>
                </a:cubicBezTo>
                <a:cubicBezTo>
                  <a:pt x="3057" y="7456"/>
                  <a:pt x="3409" y="6893"/>
                  <a:pt x="3845" y="6367"/>
                </a:cubicBezTo>
                <a:cubicBezTo>
                  <a:pt x="3939" y="6254"/>
                  <a:pt x="4028" y="6138"/>
                  <a:pt x="4132" y="6007"/>
                </a:cubicBezTo>
                <a:close/>
                <a:moveTo>
                  <a:pt x="3033" y="8950"/>
                </a:moveTo>
                <a:cubicBezTo>
                  <a:pt x="3032" y="8964"/>
                  <a:pt x="3025" y="8974"/>
                  <a:pt x="3013" y="8980"/>
                </a:cubicBezTo>
                <a:cubicBezTo>
                  <a:pt x="3025" y="8974"/>
                  <a:pt x="3032" y="8962"/>
                  <a:pt x="3033" y="8950"/>
                </a:cubicBezTo>
                <a:close/>
                <a:moveTo>
                  <a:pt x="2352" y="9041"/>
                </a:moveTo>
                <a:lnTo>
                  <a:pt x="2352" y="9041"/>
                </a:lnTo>
                <a:cubicBezTo>
                  <a:pt x="2370" y="9078"/>
                  <a:pt x="2366" y="9095"/>
                  <a:pt x="2352" y="9104"/>
                </a:cubicBezTo>
                <a:cubicBezTo>
                  <a:pt x="2365" y="9095"/>
                  <a:pt x="2369" y="9078"/>
                  <a:pt x="2352" y="9041"/>
                </a:cubicBezTo>
                <a:close/>
                <a:moveTo>
                  <a:pt x="16504" y="6277"/>
                </a:moveTo>
                <a:cubicBezTo>
                  <a:pt x="16519" y="6277"/>
                  <a:pt x="16536" y="6278"/>
                  <a:pt x="16555" y="6278"/>
                </a:cubicBezTo>
                <a:cubicBezTo>
                  <a:pt x="17929" y="6301"/>
                  <a:pt x="19302" y="6340"/>
                  <a:pt x="20675" y="6386"/>
                </a:cubicBezTo>
                <a:cubicBezTo>
                  <a:pt x="20680" y="6386"/>
                  <a:pt x="20685" y="6386"/>
                  <a:pt x="20689" y="6386"/>
                </a:cubicBezTo>
                <a:cubicBezTo>
                  <a:pt x="20696" y="6386"/>
                  <a:pt x="20703" y="6386"/>
                  <a:pt x="20710" y="6386"/>
                </a:cubicBezTo>
                <a:cubicBezTo>
                  <a:pt x="20746" y="6386"/>
                  <a:pt x="20781" y="6388"/>
                  <a:pt x="20814" y="6412"/>
                </a:cubicBezTo>
                <a:cubicBezTo>
                  <a:pt x="20799" y="6484"/>
                  <a:pt x="20728" y="6517"/>
                  <a:pt x="20678" y="6560"/>
                </a:cubicBezTo>
                <a:cubicBezTo>
                  <a:pt x="20502" y="6715"/>
                  <a:pt x="20332" y="6875"/>
                  <a:pt x="20205" y="7064"/>
                </a:cubicBezTo>
                <a:cubicBezTo>
                  <a:pt x="20150" y="7146"/>
                  <a:pt x="20106" y="7230"/>
                  <a:pt x="20102" y="7328"/>
                </a:cubicBezTo>
                <a:cubicBezTo>
                  <a:pt x="20097" y="7505"/>
                  <a:pt x="20225" y="7621"/>
                  <a:pt x="20421" y="7621"/>
                </a:cubicBezTo>
                <a:cubicBezTo>
                  <a:pt x="20435" y="7621"/>
                  <a:pt x="20449" y="7620"/>
                  <a:pt x="20464" y="7619"/>
                </a:cubicBezTo>
                <a:cubicBezTo>
                  <a:pt x="20591" y="7607"/>
                  <a:pt x="20713" y="7564"/>
                  <a:pt x="20819" y="7494"/>
                </a:cubicBezTo>
                <a:cubicBezTo>
                  <a:pt x="20940" y="7416"/>
                  <a:pt x="21044" y="7323"/>
                  <a:pt x="21146" y="7229"/>
                </a:cubicBezTo>
                <a:cubicBezTo>
                  <a:pt x="21405" y="6996"/>
                  <a:pt x="21662" y="6762"/>
                  <a:pt x="21924" y="6531"/>
                </a:cubicBezTo>
                <a:cubicBezTo>
                  <a:pt x="21997" y="6466"/>
                  <a:pt x="22042" y="6434"/>
                  <a:pt x="22088" y="6434"/>
                </a:cubicBezTo>
                <a:cubicBezTo>
                  <a:pt x="22133" y="6434"/>
                  <a:pt x="22181" y="6466"/>
                  <a:pt x="22259" y="6528"/>
                </a:cubicBezTo>
                <a:cubicBezTo>
                  <a:pt x="22838" y="6982"/>
                  <a:pt x="23510" y="7214"/>
                  <a:pt x="24282" y="7214"/>
                </a:cubicBezTo>
                <a:cubicBezTo>
                  <a:pt x="24344" y="7214"/>
                  <a:pt x="24407" y="7213"/>
                  <a:pt x="24470" y="7210"/>
                </a:cubicBezTo>
                <a:cubicBezTo>
                  <a:pt x="24507" y="7208"/>
                  <a:pt x="24536" y="7207"/>
                  <a:pt x="24559" y="7207"/>
                </a:cubicBezTo>
                <a:cubicBezTo>
                  <a:pt x="24651" y="7207"/>
                  <a:pt x="24652" y="7231"/>
                  <a:pt x="24653" y="7350"/>
                </a:cubicBezTo>
                <a:cubicBezTo>
                  <a:pt x="24658" y="7800"/>
                  <a:pt x="24659" y="8249"/>
                  <a:pt x="24667" y="8698"/>
                </a:cubicBezTo>
                <a:cubicBezTo>
                  <a:pt x="24670" y="8892"/>
                  <a:pt x="24687" y="9084"/>
                  <a:pt x="24697" y="9276"/>
                </a:cubicBezTo>
                <a:cubicBezTo>
                  <a:pt x="24704" y="9415"/>
                  <a:pt x="24706" y="9437"/>
                  <a:pt x="24591" y="9437"/>
                </a:cubicBezTo>
                <a:cubicBezTo>
                  <a:pt x="24571" y="9437"/>
                  <a:pt x="24547" y="9436"/>
                  <a:pt x="24519" y="9435"/>
                </a:cubicBezTo>
                <a:cubicBezTo>
                  <a:pt x="23972" y="9421"/>
                  <a:pt x="23426" y="9406"/>
                  <a:pt x="22879" y="9390"/>
                </a:cubicBezTo>
                <a:cubicBezTo>
                  <a:pt x="22303" y="9374"/>
                  <a:pt x="21726" y="9366"/>
                  <a:pt x="21150" y="9366"/>
                </a:cubicBezTo>
                <a:cubicBezTo>
                  <a:pt x="20311" y="9366"/>
                  <a:pt x="19473" y="9382"/>
                  <a:pt x="18634" y="9411"/>
                </a:cubicBezTo>
                <a:cubicBezTo>
                  <a:pt x="17883" y="9435"/>
                  <a:pt x="17130" y="9437"/>
                  <a:pt x="16378" y="9450"/>
                </a:cubicBezTo>
                <a:cubicBezTo>
                  <a:pt x="16353" y="9450"/>
                  <a:pt x="16325" y="9445"/>
                  <a:pt x="16298" y="9443"/>
                </a:cubicBezTo>
                <a:cubicBezTo>
                  <a:pt x="16306" y="8902"/>
                  <a:pt x="16311" y="8367"/>
                  <a:pt x="16324" y="7831"/>
                </a:cubicBezTo>
                <a:cubicBezTo>
                  <a:pt x="16335" y="7363"/>
                  <a:pt x="16354" y="6897"/>
                  <a:pt x="16371" y="6430"/>
                </a:cubicBezTo>
                <a:cubicBezTo>
                  <a:pt x="16375" y="6293"/>
                  <a:pt x="16376" y="6277"/>
                  <a:pt x="16504" y="6277"/>
                </a:cubicBezTo>
                <a:close/>
                <a:moveTo>
                  <a:pt x="15939" y="6270"/>
                </a:moveTo>
                <a:cubicBezTo>
                  <a:pt x="16232" y="6270"/>
                  <a:pt x="16233" y="6274"/>
                  <a:pt x="16210" y="6534"/>
                </a:cubicBezTo>
                <a:cubicBezTo>
                  <a:pt x="16140" y="7373"/>
                  <a:pt x="16125" y="8213"/>
                  <a:pt x="16133" y="9054"/>
                </a:cubicBezTo>
                <a:cubicBezTo>
                  <a:pt x="16134" y="9182"/>
                  <a:pt x="16148" y="9309"/>
                  <a:pt x="16158" y="9443"/>
                </a:cubicBezTo>
                <a:cubicBezTo>
                  <a:pt x="16087" y="9451"/>
                  <a:pt x="16017" y="9454"/>
                  <a:pt x="15947" y="9454"/>
                </a:cubicBezTo>
                <a:cubicBezTo>
                  <a:pt x="15864" y="9454"/>
                  <a:pt x="15781" y="9450"/>
                  <a:pt x="15698" y="9450"/>
                </a:cubicBezTo>
                <a:cubicBezTo>
                  <a:pt x="15681" y="9450"/>
                  <a:pt x="15663" y="9451"/>
                  <a:pt x="15645" y="9451"/>
                </a:cubicBezTo>
                <a:cubicBezTo>
                  <a:pt x="15643" y="9451"/>
                  <a:pt x="15640" y="9451"/>
                  <a:pt x="15637" y="9451"/>
                </a:cubicBezTo>
                <a:cubicBezTo>
                  <a:pt x="15574" y="9451"/>
                  <a:pt x="15545" y="9425"/>
                  <a:pt x="15549" y="9368"/>
                </a:cubicBezTo>
                <a:lnTo>
                  <a:pt x="15549" y="9351"/>
                </a:lnTo>
                <a:cubicBezTo>
                  <a:pt x="15569" y="8767"/>
                  <a:pt x="15582" y="8184"/>
                  <a:pt x="15611" y="7600"/>
                </a:cubicBezTo>
                <a:cubicBezTo>
                  <a:pt x="15632" y="7197"/>
                  <a:pt x="15676" y="6795"/>
                  <a:pt x="15746" y="6398"/>
                </a:cubicBezTo>
                <a:cubicBezTo>
                  <a:pt x="15763" y="6305"/>
                  <a:pt x="15790" y="6270"/>
                  <a:pt x="15907" y="6270"/>
                </a:cubicBezTo>
                <a:cubicBezTo>
                  <a:pt x="15918" y="6270"/>
                  <a:pt x="15929" y="6270"/>
                  <a:pt x="15939" y="6270"/>
                </a:cubicBezTo>
                <a:close/>
                <a:moveTo>
                  <a:pt x="25746" y="6905"/>
                </a:moveTo>
                <a:cubicBezTo>
                  <a:pt x="25752" y="6905"/>
                  <a:pt x="25758" y="6905"/>
                  <a:pt x="25765" y="6906"/>
                </a:cubicBezTo>
                <a:cubicBezTo>
                  <a:pt x="25796" y="7025"/>
                  <a:pt x="25796" y="7147"/>
                  <a:pt x="25797" y="7268"/>
                </a:cubicBezTo>
                <a:cubicBezTo>
                  <a:pt x="25803" y="7782"/>
                  <a:pt x="25805" y="8295"/>
                  <a:pt x="25814" y="8809"/>
                </a:cubicBezTo>
                <a:cubicBezTo>
                  <a:pt x="25817" y="8996"/>
                  <a:pt x="25834" y="9182"/>
                  <a:pt x="25849" y="9368"/>
                </a:cubicBezTo>
                <a:cubicBezTo>
                  <a:pt x="25854" y="9431"/>
                  <a:pt x="25836" y="9463"/>
                  <a:pt x="25759" y="9463"/>
                </a:cubicBezTo>
                <a:cubicBezTo>
                  <a:pt x="25756" y="9463"/>
                  <a:pt x="25753" y="9463"/>
                  <a:pt x="25751" y="9463"/>
                </a:cubicBezTo>
                <a:cubicBezTo>
                  <a:pt x="25484" y="9456"/>
                  <a:pt x="25217" y="9453"/>
                  <a:pt x="24950" y="9450"/>
                </a:cubicBezTo>
                <a:cubicBezTo>
                  <a:pt x="24883" y="9450"/>
                  <a:pt x="24852" y="9424"/>
                  <a:pt x="24852" y="9365"/>
                </a:cubicBezTo>
                <a:cubicBezTo>
                  <a:pt x="24853" y="9283"/>
                  <a:pt x="24852" y="9202"/>
                  <a:pt x="24851" y="9120"/>
                </a:cubicBezTo>
                <a:cubicBezTo>
                  <a:pt x="24841" y="8526"/>
                  <a:pt x="24827" y="7930"/>
                  <a:pt x="24855" y="7336"/>
                </a:cubicBezTo>
                <a:lnTo>
                  <a:pt x="24854" y="7336"/>
                </a:lnTo>
                <a:cubicBezTo>
                  <a:pt x="24862" y="7172"/>
                  <a:pt x="24861" y="7172"/>
                  <a:pt x="25049" y="7130"/>
                </a:cubicBezTo>
                <a:cubicBezTo>
                  <a:pt x="25239" y="7086"/>
                  <a:pt x="25425" y="7027"/>
                  <a:pt x="25604" y="6952"/>
                </a:cubicBezTo>
                <a:cubicBezTo>
                  <a:pt x="25647" y="6934"/>
                  <a:pt x="25688" y="6905"/>
                  <a:pt x="25746" y="6905"/>
                </a:cubicBezTo>
                <a:close/>
                <a:moveTo>
                  <a:pt x="15488" y="6272"/>
                </a:moveTo>
                <a:cubicBezTo>
                  <a:pt x="15522" y="6272"/>
                  <a:pt x="15559" y="6276"/>
                  <a:pt x="15603" y="6301"/>
                </a:cubicBezTo>
                <a:cubicBezTo>
                  <a:pt x="15557" y="6549"/>
                  <a:pt x="15552" y="6811"/>
                  <a:pt x="15528" y="7071"/>
                </a:cubicBezTo>
                <a:cubicBezTo>
                  <a:pt x="15462" y="7810"/>
                  <a:pt x="15416" y="8551"/>
                  <a:pt x="15408" y="9293"/>
                </a:cubicBezTo>
                <a:cubicBezTo>
                  <a:pt x="15406" y="9433"/>
                  <a:pt x="15422" y="9445"/>
                  <a:pt x="15227" y="9446"/>
                </a:cubicBezTo>
                <a:cubicBezTo>
                  <a:pt x="15014" y="9448"/>
                  <a:pt x="14801" y="9449"/>
                  <a:pt x="14588" y="9449"/>
                </a:cubicBezTo>
                <a:cubicBezTo>
                  <a:pt x="14445" y="9449"/>
                  <a:pt x="14301" y="9449"/>
                  <a:pt x="14158" y="9449"/>
                </a:cubicBezTo>
                <a:cubicBezTo>
                  <a:pt x="13714" y="9449"/>
                  <a:pt x="13271" y="9451"/>
                  <a:pt x="12828" y="9466"/>
                </a:cubicBezTo>
                <a:cubicBezTo>
                  <a:pt x="12820" y="9467"/>
                  <a:pt x="12812" y="9467"/>
                  <a:pt x="12804" y="9467"/>
                </a:cubicBezTo>
                <a:cubicBezTo>
                  <a:pt x="12729" y="9467"/>
                  <a:pt x="12696" y="9448"/>
                  <a:pt x="12698" y="9364"/>
                </a:cubicBezTo>
                <a:cubicBezTo>
                  <a:pt x="12715" y="8710"/>
                  <a:pt x="12632" y="8058"/>
                  <a:pt x="12615" y="7405"/>
                </a:cubicBezTo>
                <a:cubicBezTo>
                  <a:pt x="12612" y="7265"/>
                  <a:pt x="12600" y="7124"/>
                  <a:pt x="12604" y="6984"/>
                </a:cubicBezTo>
                <a:cubicBezTo>
                  <a:pt x="12615" y="6626"/>
                  <a:pt x="12785" y="6451"/>
                  <a:pt x="13194" y="6373"/>
                </a:cubicBezTo>
                <a:cubicBezTo>
                  <a:pt x="13509" y="6311"/>
                  <a:pt x="13829" y="6279"/>
                  <a:pt x="14149" y="6276"/>
                </a:cubicBezTo>
                <a:cubicBezTo>
                  <a:pt x="14580" y="6273"/>
                  <a:pt x="15011" y="6273"/>
                  <a:pt x="15442" y="6273"/>
                </a:cubicBezTo>
                <a:cubicBezTo>
                  <a:pt x="15457" y="6273"/>
                  <a:pt x="15472" y="6272"/>
                  <a:pt x="15488" y="6272"/>
                </a:cubicBezTo>
                <a:close/>
                <a:moveTo>
                  <a:pt x="26605" y="6548"/>
                </a:moveTo>
                <a:cubicBezTo>
                  <a:pt x="26623" y="6548"/>
                  <a:pt x="26642" y="6548"/>
                  <a:pt x="26661" y="6549"/>
                </a:cubicBezTo>
                <a:cubicBezTo>
                  <a:pt x="27748" y="6586"/>
                  <a:pt x="28834" y="6612"/>
                  <a:pt x="29921" y="6641"/>
                </a:cubicBezTo>
                <a:cubicBezTo>
                  <a:pt x="30023" y="6644"/>
                  <a:pt x="30115" y="6650"/>
                  <a:pt x="30193" y="6728"/>
                </a:cubicBezTo>
                <a:lnTo>
                  <a:pt x="30193" y="6727"/>
                </a:lnTo>
                <a:cubicBezTo>
                  <a:pt x="30664" y="7199"/>
                  <a:pt x="31263" y="7387"/>
                  <a:pt x="31946" y="7387"/>
                </a:cubicBezTo>
                <a:cubicBezTo>
                  <a:pt x="32029" y="7387"/>
                  <a:pt x="32113" y="7384"/>
                  <a:pt x="32199" y="7379"/>
                </a:cubicBezTo>
                <a:cubicBezTo>
                  <a:pt x="32916" y="7332"/>
                  <a:pt x="33579" y="7152"/>
                  <a:pt x="34170" y="6796"/>
                </a:cubicBezTo>
                <a:cubicBezTo>
                  <a:pt x="34263" y="6739"/>
                  <a:pt x="34370" y="6710"/>
                  <a:pt x="34478" y="6710"/>
                </a:cubicBezTo>
                <a:cubicBezTo>
                  <a:pt x="34490" y="6710"/>
                  <a:pt x="34502" y="6710"/>
                  <a:pt x="34513" y="6711"/>
                </a:cubicBezTo>
                <a:cubicBezTo>
                  <a:pt x="34712" y="6718"/>
                  <a:pt x="34910" y="6714"/>
                  <a:pt x="35108" y="6718"/>
                </a:cubicBezTo>
                <a:cubicBezTo>
                  <a:pt x="35324" y="6721"/>
                  <a:pt x="35536" y="6902"/>
                  <a:pt x="35525" y="7089"/>
                </a:cubicBezTo>
                <a:cubicBezTo>
                  <a:pt x="35489" y="7765"/>
                  <a:pt x="35491" y="8442"/>
                  <a:pt x="35486" y="9119"/>
                </a:cubicBezTo>
                <a:cubicBezTo>
                  <a:pt x="35485" y="9276"/>
                  <a:pt x="35491" y="9434"/>
                  <a:pt x="35494" y="9591"/>
                </a:cubicBezTo>
                <a:cubicBezTo>
                  <a:pt x="35496" y="9684"/>
                  <a:pt x="35497" y="9702"/>
                  <a:pt x="35417" y="9702"/>
                </a:cubicBezTo>
                <a:cubicBezTo>
                  <a:pt x="35401" y="9702"/>
                  <a:pt x="35382" y="9702"/>
                  <a:pt x="35359" y="9701"/>
                </a:cubicBezTo>
                <a:cubicBezTo>
                  <a:pt x="35086" y="9690"/>
                  <a:pt x="34813" y="9678"/>
                  <a:pt x="34541" y="9664"/>
                </a:cubicBezTo>
                <a:cubicBezTo>
                  <a:pt x="33277" y="9597"/>
                  <a:pt x="32012" y="9619"/>
                  <a:pt x="30956" y="9581"/>
                </a:cubicBezTo>
                <a:cubicBezTo>
                  <a:pt x="29211" y="9535"/>
                  <a:pt x="27674" y="9482"/>
                  <a:pt x="26136" y="9464"/>
                </a:cubicBezTo>
                <a:cubicBezTo>
                  <a:pt x="25981" y="9462"/>
                  <a:pt x="25980" y="9460"/>
                  <a:pt x="25979" y="9328"/>
                </a:cubicBezTo>
                <a:cubicBezTo>
                  <a:pt x="25974" y="8528"/>
                  <a:pt x="25973" y="7729"/>
                  <a:pt x="25963" y="6929"/>
                </a:cubicBezTo>
                <a:cubicBezTo>
                  <a:pt x="25962" y="6818"/>
                  <a:pt x="26010" y="6756"/>
                  <a:pt x="26112" y="6686"/>
                </a:cubicBezTo>
                <a:cubicBezTo>
                  <a:pt x="26264" y="6582"/>
                  <a:pt x="26421" y="6548"/>
                  <a:pt x="26605" y="6548"/>
                </a:cubicBezTo>
                <a:close/>
                <a:moveTo>
                  <a:pt x="35794" y="7199"/>
                </a:moveTo>
                <a:cubicBezTo>
                  <a:pt x="35964" y="7343"/>
                  <a:pt x="36124" y="7467"/>
                  <a:pt x="36305" y="7573"/>
                </a:cubicBezTo>
                <a:cubicBezTo>
                  <a:pt x="36349" y="7598"/>
                  <a:pt x="36362" y="7634"/>
                  <a:pt x="36361" y="7678"/>
                </a:cubicBezTo>
                <a:cubicBezTo>
                  <a:pt x="36358" y="7743"/>
                  <a:pt x="36361" y="7807"/>
                  <a:pt x="36357" y="7870"/>
                </a:cubicBezTo>
                <a:cubicBezTo>
                  <a:pt x="36328" y="8452"/>
                  <a:pt x="36339" y="9035"/>
                  <a:pt x="36342" y="9617"/>
                </a:cubicBezTo>
                <a:cubicBezTo>
                  <a:pt x="36342" y="9732"/>
                  <a:pt x="36343" y="9748"/>
                  <a:pt x="36240" y="9748"/>
                </a:cubicBezTo>
                <a:cubicBezTo>
                  <a:pt x="36224" y="9748"/>
                  <a:pt x="36205" y="9747"/>
                  <a:pt x="36184" y="9747"/>
                </a:cubicBezTo>
                <a:cubicBezTo>
                  <a:pt x="36081" y="9745"/>
                  <a:pt x="35979" y="9740"/>
                  <a:pt x="35877" y="9735"/>
                </a:cubicBezTo>
                <a:cubicBezTo>
                  <a:pt x="35697" y="9726"/>
                  <a:pt x="35696" y="9726"/>
                  <a:pt x="35696" y="9577"/>
                </a:cubicBezTo>
                <a:cubicBezTo>
                  <a:pt x="35699" y="9349"/>
                  <a:pt x="35693" y="9122"/>
                  <a:pt x="35708" y="8895"/>
                </a:cubicBezTo>
                <a:lnTo>
                  <a:pt x="35708" y="8896"/>
                </a:lnTo>
                <a:cubicBezTo>
                  <a:pt x="35740" y="8407"/>
                  <a:pt x="35739" y="7917"/>
                  <a:pt x="35751" y="7429"/>
                </a:cubicBezTo>
                <a:cubicBezTo>
                  <a:pt x="35752" y="7360"/>
                  <a:pt x="35738" y="7288"/>
                  <a:pt x="35794" y="7199"/>
                </a:cubicBezTo>
                <a:close/>
                <a:moveTo>
                  <a:pt x="36902" y="6746"/>
                </a:moveTo>
                <a:lnTo>
                  <a:pt x="36902" y="6746"/>
                </a:lnTo>
                <a:cubicBezTo>
                  <a:pt x="37225" y="6759"/>
                  <a:pt x="37510" y="6757"/>
                  <a:pt x="37791" y="6802"/>
                </a:cubicBezTo>
                <a:cubicBezTo>
                  <a:pt x="37936" y="6826"/>
                  <a:pt x="38018" y="6925"/>
                  <a:pt x="38070" y="7039"/>
                </a:cubicBezTo>
                <a:cubicBezTo>
                  <a:pt x="38127" y="7160"/>
                  <a:pt x="38133" y="7290"/>
                  <a:pt x="38127" y="7417"/>
                </a:cubicBezTo>
                <a:cubicBezTo>
                  <a:pt x="38111" y="7814"/>
                  <a:pt x="38113" y="8210"/>
                  <a:pt x="38105" y="8606"/>
                </a:cubicBezTo>
                <a:cubicBezTo>
                  <a:pt x="38098" y="8979"/>
                  <a:pt x="38087" y="9352"/>
                  <a:pt x="38095" y="9726"/>
                </a:cubicBezTo>
                <a:cubicBezTo>
                  <a:pt x="38098" y="9831"/>
                  <a:pt x="38096" y="9858"/>
                  <a:pt x="38027" y="9858"/>
                </a:cubicBezTo>
                <a:cubicBezTo>
                  <a:pt x="38005" y="9858"/>
                  <a:pt x="37977" y="9855"/>
                  <a:pt x="37941" y="9852"/>
                </a:cubicBezTo>
                <a:cubicBezTo>
                  <a:pt x="37520" y="9811"/>
                  <a:pt x="37098" y="9789"/>
                  <a:pt x="36675" y="9772"/>
                </a:cubicBezTo>
                <a:cubicBezTo>
                  <a:pt x="36578" y="9768"/>
                  <a:pt x="36544" y="9742"/>
                  <a:pt x="36546" y="9659"/>
                </a:cubicBezTo>
                <a:cubicBezTo>
                  <a:pt x="36569" y="9022"/>
                  <a:pt x="36557" y="8387"/>
                  <a:pt x="36548" y="7752"/>
                </a:cubicBezTo>
                <a:cubicBezTo>
                  <a:pt x="36550" y="7729"/>
                  <a:pt x="36555" y="7708"/>
                  <a:pt x="36561" y="7686"/>
                </a:cubicBezTo>
                <a:cubicBezTo>
                  <a:pt x="36577" y="7684"/>
                  <a:pt x="36594" y="7683"/>
                  <a:pt x="36612" y="7683"/>
                </a:cubicBezTo>
                <a:cubicBezTo>
                  <a:pt x="36618" y="7683"/>
                  <a:pt x="36624" y="7683"/>
                  <a:pt x="36631" y="7683"/>
                </a:cubicBezTo>
                <a:cubicBezTo>
                  <a:pt x="36660" y="7688"/>
                  <a:pt x="36690" y="7691"/>
                  <a:pt x="36718" y="7691"/>
                </a:cubicBezTo>
                <a:cubicBezTo>
                  <a:pt x="37030" y="7691"/>
                  <a:pt x="37294" y="7398"/>
                  <a:pt x="37137" y="7061"/>
                </a:cubicBezTo>
                <a:cubicBezTo>
                  <a:pt x="37087" y="6954"/>
                  <a:pt x="36995" y="6869"/>
                  <a:pt x="36902" y="6746"/>
                </a:cubicBezTo>
                <a:close/>
                <a:moveTo>
                  <a:pt x="4514" y="6745"/>
                </a:moveTo>
                <a:cubicBezTo>
                  <a:pt x="4650" y="6983"/>
                  <a:pt x="4772" y="7200"/>
                  <a:pt x="4900" y="7417"/>
                </a:cubicBezTo>
                <a:cubicBezTo>
                  <a:pt x="4940" y="7486"/>
                  <a:pt x="4891" y="7527"/>
                  <a:pt x="4853" y="7574"/>
                </a:cubicBezTo>
                <a:cubicBezTo>
                  <a:pt x="4665" y="7803"/>
                  <a:pt x="4474" y="8030"/>
                  <a:pt x="4302" y="8269"/>
                </a:cubicBezTo>
                <a:cubicBezTo>
                  <a:pt x="3931" y="8780"/>
                  <a:pt x="3619" y="9318"/>
                  <a:pt x="3378" y="9922"/>
                </a:cubicBezTo>
                <a:cubicBezTo>
                  <a:pt x="3249" y="9663"/>
                  <a:pt x="3163" y="9431"/>
                  <a:pt x="3071" y="9199"/>
                </a:cubicBezTo>
                <a:cubicBezTo>
                  <a:pt x="3050" y="9144"/>
                  <a:pt x="3081" y="9098"/>
                  <a:pt x="3100" y="9048"/>
                </a:cubicBezTo>
                <a:cubicBezTo>
                  <a:pt x="3277" y="8580"/>
                  <a:pt x="3547" y="8147"/>
                  <a:pt x="3818" y="7715"/>
                </a:cubicBezTo>
                <a:cubicBezTo>
                  <a:pt x="4022" y="7387"/>
                  <a:pt x="4274" y="7084"/>
                  <a:pt x="4514" y="6745"/>
                </a:cubicBezTo>
                <a:close/>
                <a:moveTo>
                  <a:pt x="397" y="7251"/>
                </a:moveTo>
                <a:cubicBezTo>
                  <a:pt x="433" y="7251"/>
                  <a:pt x="462" y="7269"/>
                  <a:pt x="491" y="7281"/>
                </a:cubicBezTo>
                <a:cubicBezTo>
                  <a:pt x="1104" y="7520"/>
                  <a:pt x="1599" y="7890"/>
                  <a:pt x="2059" y="8301"/>
                </a:cubicBezTo>
                <a:cubicBezTo>
                  <a:pt x="2108" y="8347"/>
                  <a:pt x="2127" y="8401"/>
                  <a:pt x="2146" y="8457"/>
                </a:cubicBezTo>
                <a:cubicBezTo>
                  <a:pt x="2213" y="8652"/>
                  <a:pt x="2283" y="8847"/>
                  <a:pt x="2352" y="9041"/>
                </a:cubicBezTo>
                <a:cubicBezTo>
                  <a:pt x="2342" y="9051"/>
                  <a:pt x="2332" y="9055"/>
                  <a:pt x="2324" y="9055"/>
                </a:cubicBezTo>
                <a:cubicBezTo>
                  <a:pt x="2310" y="9055"/>
                  <a:pt x="2297" y="9045"/>
                  <a:pt x="2285" y="9035"/>
                </a:cubicBezTo>
                <a:cubicBezTo>
                  <a:pt x="2235" y="8996"/>
                  <a:pt x="2188" y="8954"/>
                  <a:pt x="2138" y="8915"/>
                </a:cubicBezTo>
                <a:cubicBezTo>
                  <a:pt x="2118" y="8900"/>
                  <a:pt x="2095" y="8879"/>
                  <a:pt x="2071" y="8879"/>
                </a:cubicBezTo>
                <a:cubicBezTo>
                  <a:pt x="2060" y="8879"/>
                  <a:pt x="2049" y="8884"/>
                  <a:pt x="2037" y="8896"/>
                </a:cubicBezTo>
                <a:cubicBezTo>
                  <a:pt x="2002" y="8933"/>
                  <a:pt x="2046" y="8959"/>
                  <a:pt x="2075" y="8981"/>
                </a:cubicBezTo>
                <a:cubicBezTo>
                  <a:pt x="2134" y="9028"/>
                  <a:pt x="2195" y="9073"/>
                  <a:pt x="2256" y="9119"/>
                </a:cubicBezTo>
                <a:cubicBezTo>
                  <a:pt x="2550" y="9344"/>
                  <a:pt x="2571" y="9672"/>
                  <a:pt x="2725" y="9967"/>
                </a:cubicBezTo>
                <a:cubicBezTo>
                  <a:pt x="2650" y="9956"/>
                  <a:pt x="2630" y="9923"/>
                  <a:pt x="2604" y="9899"/>
                </a:cubicBezTo>
                <a:cubicBezTo>
                  <a:pt x="2121" y="9434"/>
                  <a:pt x="1523" y="9101"/>
                  <a:pt x="896" y="8802"/>
                </a:cubicBezTo>
                <a:cubicBezTo>
                  <a:pt x="884" y="8795"/>
                  <a:pt x="872" y="8790"/>
                  <a:pt x="859" y="8786"/>
                </a:cubicBezTo>
                <a:cubicBezTo>
                  <a:pt x="619" y="8761"/>
                  <a:pt x="567" y="8619"/>
                  <a:pt x="553" y="8444"/>
                </a:cubicBezTo>
                <a:cubicBezTo>
                  <a:pt x="543" y="8328"/>
                  <a:pt x="511" y="8215"/>
                  <a:pt x="486" y="8089"/>
                </a:cubicBezTo>
                <a:lnTo>
                  <a:pt x="486" y="8089"/>
                </a:lnTo>
                <a:cubicBezTo>
                  <a:pt x="631" y="8098"/>
                  <a:pt x="771" y="8142"/>
                  <a:pt x="894" y="8217"/>
                </a:cubicBezTo>
                <a:cubicBezTo>
                  <a:pt x="1163" y="8373"/>
                  <a:pt x="1427" y="8534"/>
                  <a:pt x="1693" y="8694"/>
                </a:cubicBezTo>
                <a:cubicBezTo>
                  <a:pt x="1727" y="8714"/>
                  <a:pt x="1759" y="8738"/>
                  <a:pt x="1797" y="8747"/>
                </a:cubicBezTo>
                <a:cubicBezTo>
                  <a:pt x="1799" y="8748"/>
                  <a:pt x="1801" y="8748"/>
                  <a:pt x="1804" y="8748"/>
                </a:cubicBezTo>
                <a:cubicBezTo>
                  <a:pt x="1806" y="8748"/>
                  <a:pt x="1809" y="8748"/>
                  <a:pt x="1811" y="8747"/>
                </a:cubicBezTo>
                <a:cubicBezTo>
                  <a:pt x="1813" y="8784"/>
                  <a:pt x="1843" y="8802"/>
                  <a:pt x="1885" y="8804"/>
                </a:cubicBezTo>
                <a:cubicBezTo>
                  <a:pt x="1899" y="8804"/>
                  <a:pt x="1925" y="8786"/>
                  <a:pt x="1926" y="8777"/>
                </a:cubicBezTo>
                <a:cubicBezTo>
                  <a:pt x="1927" y="8738"/>
                  <a:pt x="1898" y="8719"/>
                  <a:pt x="1841" y="8707"/>
                </a:cubicBezTo>
                <a:cubicBezTo>
                  <a:pt x="1841" y="8706"/>
                  <a:pt x="1841" y="8703"/>
                  <a:pt x="1841" y="8702"/>
                </a:cubicBezTo>
                <a:cubicBezTo>
                  <a:pt x="1854" y="8672"/>
                  <a:pt x="1829" y="8664"/>
                  <a:pt x="1803" y="8657"/>
                </a:cubicBezTo>
                <a:cubicBezTo>
                  <a:pt x="1660" y="8562"/>
                  <a:pt x="1523" y="8459"/>
                  <a:pt x="1372" y="8374"/>
                </a:cubicBezTo>
                <a:cubicBezTo>
                  <a:pt x="1171" y="8259"/>
                  <a:pt x="999" y="8109"/>
                  <a:pt x="775" y="8022"/>
                </a:cubicBezTo>
                <a:cubicBezTo>
                  <a:pt x="739" y="8006"/>
                  <a:pt x="703" y="7983"/>
                  <a:pt x="665" y="7979"/>
                </a:cubicBezTo>
                <a:cubicBezTo>
                  <a:pt x="468" y="7961"/>
                  <a:pt x="419" y="7852"/>
                  <a:pt x="411" y="7705"/>
                </a:cubicBezTo>
                <a:cubicBezTo>
                  <a:pt x="401" y="7556"/>
                  <a:pt x="345" y="7410"/>
                  <a:pt x="350" y="7261"/>
                </a:cubicBezTo>
                <a:cubicBezTo>
                  <a:pt x="367" y="7254"/>
                  <a:pt x="383" y="7251"/>
                  <a:pt x="397" y="7251"/>
                </a:cubicBezTo>
                <a:close/>
                <a:moveTo>
                  <a:pt x="32137" y="9849"/>
                </a:moveTo>
                <a:cubicBezTo>
                  <a:pt x="32145" y="9849"/>
                  <a:pt x="32154" y="9850"/>
                  <a:pt x="32163" y="9850"/>
                </a:cubicBezTo>
                <a:cubicBezTo>
                  <a:pt x="32310" y="9861"/>
                  <a:pt x="32458" y="9866"/>
                  <a:pt x="32604" y="9866"/>
                </a:cubicBezTo>
                <a:cubicBezTo>
                  <a:pt x="32621" y="9866"/>
                  <a:pt x="32637" y="9866"/>
                  <a:pt x="32653" y="9866"/>
                </a:cubicBezTo>
                <a:cubicBezTo>
                  <a:pt x="32753" y="9866"/>
                  <a:pt x="32781" y="9898"/>
                  <a:pt x="32778" y="9980"/>
                </a:cubicBezTo>
                <a:cubicBezTo>
                  <a:pt x="32765" y="10243"/>
                  <a:pt x="32762" y="10504"/>
                  <a:pt x="32754" y="10767"/>
                </a:cubicBezTo>
                <a:cubicBezTo>
                  <a:pt x="32746" y="11000"/>
                  <a:pt x="32762" y="11232"/>
                  <a:pt x="32784" y="11491"/>
                </a:cubicBezTo>
                <a:cubicBezTo>
                  <a:pt x="32527" y="11451"/>
                  <a:pt x="32300" y="11414"/>
                  <a:pt x="32073" y="11377"/>
                </a:cubicBezTo>
                <a:cubicBezTo>
                  <a:pt x="32009" y="11367"/>
                  <a:pt x="31987" y="11339"/>
                  <a:pt x="31990" y="11281"/>
                </a:cubicBezTo>
                <a:cubicBezTo>
                  <a:pt x="32004" y="10843"/>
                  <a:pt x="32014" y="10406"/>
                  <a:pt x="32020" y="9969"/>
                </a:cubicBezTo>
                <a:cubicBezTo>
                  <a:pt x="32022" y="9885"/>
                  <a:pt x="32048" y="9849"/>
                  <a:pt x="32137" y="9849"/>
                </a:cubicBezTo>
                <a:close/>
                <a:moveTo>
                  <a:pt x="20839" y="9567"/>
                </a:moveTo>
                <a:cubicBezTo>
                  <a:pt x="21232" y="9567"/>
                  <a:pt x="21625" y="9570"/>
                  <a:pt x="22019" y="9570"/>
                </a:cubicBezTo>
                <a:cubicBezTo>
                  <a:pt x="22084" y="9570"/>
                  <a:pt x="22150" y="9570"/>
                  <a:pt x="22216" y="9570"/>
                </a:cubicBezTo>
                <a:cubicBezTo>
                  <a:pt x="22316" y="9570"/>
                  <a:pt x="22359" y="9588"/>
                  <a:pt x="22362" y="9685"/>
                </a:cubicBezTo>
                <a:cubicBezTo>
                  <a:pt x="22387" y="10274"/>
                  <a:pt x="22377" y="10863"/>
                  <a:pt x="22365" y="11452"/>
                </a:cubicBezTo>
                <a:cubicBezTo>
                  <a:pt x="22364" y="11484"/>
                  <a:pt x="22375" y="11521"/>
                  <a:pt x="22328" y="11562"/>
                </a:cubicBezTo>
                <a:cubicBezTo>
                  <a:pt x="21577" y="11160"/>
                  <a:pt x="20744" y="10936"/>
                  <a:pt x="19868" y="10815"/>
                </a:cubicBezTo>
                <a:cubicBezTo>
                  <a:pt x="19475" y="10761"/>
                  <a:pt x="19079" y="10734"/>
                  <a:pt x="18684" y="10734"/>
                </a:cubicBezTo>
                <a:cubicBezTo>
                  <a:pt x="18208" y="10734"/>
                  <a:pt x="17731" y="10773"/>
                  <a:pt x="17260" y="10851"/>
                </a:cubicBezTo>
                <a:cubicBezTo>
                  <a:pt x="16385" y="10994"/>
                  <a:pt x="15594" y="11321"/>
                  <a:pt x="14813" y="11656"/>
                </a:cubicBezTo>
                <a:cubicBezTo>
                  <a:pt x="14750" y="11604"/>
                  <a:pt x="14770" y="11554"/>
                  <a:pt x="14767" y="11511"/>
                </a:cubicBezTo>
                <a:cubicBezTo>
                  <a:pt x="14734" y="10935"/>
                  <a:pt x="14701" y="10358"/>
                  <a:pt x="14668" y="9781"/>
                </a:cubicBezTo>
                <a:cubicBezTo>
                  <a:pt x="14661" y="9651"/>
                  <a:pt x="14659" y="9647"/>
                  <a:pt x="14818" y="9647"/>
                </a:cubicBezTo>
                <a:cubicBezTo>
                  <a:pt x="15480" y="9645"/>
                  <a:pt x="16144" y="9642"/>
                  <a:pt x="16806" y="9641"/>
                </a:cubicBezTo>
                <a:cubicBezTo>
                  <a:pt x="17803" y="9640"/>
                  <a:pt x="18801" y="9603"/>
                  <a:pt x="19798" y="9578"/>
                </a:cubicBezTo>
                <a:cubicBezTo>
                  <a:pt x="20145" y="9569"/>
                  <a:pt x="20491" y="9567"/>
                  <a:pt x="20839" y="9567"/>
                </a:cubicBezTo>
                <a:close/>
                <a:moveTo>
                  <a:pt x="33086" y="9879"/>
                </a:moveTo>
                <a:cubicBezTo>
                  <a:pt x="33099" y="9879"/>
                  <a:pt x="33114" y="9880"/>
                  <a:pt x="33131" y="9880"/>
                </a:cubicBezTo>
                <a:cubicBezTo>
                  <a:pt x="33534" y="9893"/>
                  <a:pt x="33937" y="9909"/>
                  <a:pt x="34340" y="9925"/>
                </a:cubicBezTo>
                <a:cubicBezTo>
                  <a:pt x="34537" y="9932"/>
                  <a:pt x="34735" y="9945"/>
                  <a:pt x="34933" y="9956"/>
                </a:cubicBezTo>
                <a:cubicBezTo>
                  <a:pt x="35676" y="10007"/>
                  <a:pt x="36421" y="10011"/>
                  <a:pt x="37165" y="10057"/>
                </a:cubicBezTo>
                <a:cubicBezTo>
                  <a:pt x="37192" y="10060"/>
                  <a:pt x="37219" y="10062"/>
                  <a:pt x="37247" y="10062"/>
                </a:cubicBezTo>
                <a:cubicBezTo>
                  <a:pt x="37348" y="10062"/>
                  <a:pt x="37368" y="10104"/>
                  <a:pt x="37359" y="10186"/>
                </a:cubicBezTo>
                <a:cubicBezTo>
                  <a:pt x="37336" y="10406"/>
                  <a:pt x="37321" y="10627"/>
                  <a:pt x="37307" y="10849"/>
                </a:cubicBezTo>
                <a:cubicBezTo>
                  <a:pt x="37298" y="10954"/>
                  <a:pt x="37295" y="11058"/>
                  <a:pt x="37299" y="11163"/>
                </a:cubicBezTo>
                <a:cubicBezTo>
                  <a:pt x="37304" y="11247"/>
                  <a:pt x="37269" y="11289"/>
                  <a:pt x="37175" y="11315"/>
                </a:cubicBezTo>
                <a:cubicBezTo>
                  <a:pt x="36528" y="11492"/>
                  <a:pt x="35876" y="11634"/>
                  <a:pt x="35195" y="11667"/>
                </a:cubicBezTo>
                <a:cubicBezTo>
                  <a:pt x="35047" y="11673"/>
                  <a:pt x="34900" y="11677"/>
                  <a:pt x="34752" y="11677"/>
                </a:cubicBezTo>
                <a:cubicBezTo>
                  <a:pt x="34217" y="11677"/>
                  <a:pt x="33682" y="11634"/>
                  <a:pt x="33153" y="11550"/>
                </a:cubicBezTo>
                <a:cubicBezTo>
                  <a:pt x="32977" y="11523"/>
                  <a:pt x="32976" y="11523"/>
                  <a:pt x="32982" y="11358"/>
                </a:cubicBezTo>
                <a:cubicBezTo>
                  <a:pt x="32992" y="11043"/>
                  <a:pt x="33006" y="10728"/>
                  <a:pt x="33013" y="10413"/>
                </a:cubicBezTo>
                <a:cubicBezTo>
                  <a:pt x="33015" y="10274"/>
                  <a:pt x="33004" y="10133"/>
                  <a:pt x="32999" y="9993"/>
                </a:cubicBezTo>
                <a:cubicBezTo>
                  <a:pt x="32995" y="9895"/>
                  <a:pt x="32994" y="9879"/>
                  <a:pt x="33086" y="9879"/>
                </a:cubicBezTo>
                <a:close/>
                <a:moveTo>
                  <a:pt x="6944" y="11223"/>
                </a:moveTo>
                <a:cubicBezTo>
                  <a:pt x="6954" y="11223"/>
                  <a:pt x="6965" y="11223"/>
                  <a:pt x="6976" y="11223"/>
                </a:cubicBezTo>
                <a:cubicBezTo>
                  <a:pt x="6904" y="11483"/>
                  <a:pt x="6854" y="11726"/>
                  <a:pt x="6748" y="11967"/>
                </a:cubicBezTo>
                <a:cubicBezTo>
                  <a:pt x="6691" y="11814"/>
                  <a:pt x="6462" y="11713"/>
                  <a:pt x="6585" y="11517"/>
                </a:cubicBezTo>
                <a:cubicBezTo>
                  <a:pt x="6664" y="11391"/>
                  <a:pt x="6701" y="11223"/>
                  <a:pt x="6944" y="11223"/>
                </a:cubicBezTo>
                <a:close/>
                <a:moveTo>
                  <a:pt x="37648" y="10088"/>
                </a:moveTo>
                <a:cubicBezTo>
                  <a:pt x="37659" y="10088"/>
                  <a:pt x="37671" y="10089"/>
                  <a:pt x="37684" y="10091"/>
                </a:cubicBezTo>
                <a:cubicBezTo>
                  <a:pt x="37961" y="10123"/>
                  <a:pt x="38238" y="10152"/>
                  <a:pt x="38516" y="10182"/>
                </a:cubicBezTo>
                <a:lnTo>
                  <a:pt x="38517" y="10183"/>
                </a:lnTo>
                <a:cubicBezTo>
                  <a:pt x="38579" y="10189"/>
                  <a:pt x="38617" y="10207"/>
                  <a:pt x="38607" y="10272"/>
                </a:cubicBezTo>
                <a:cubicBezTo>
                  <a:pt x="38501" y="10857"/>
                  <a:pt x="38529" y="11448"/>
                  <a:pt x="38520" y="12037"/>
                </a:cubicBezTo>
                <a:cubicBezTo>
                  <a:pt x="38520" y="12059"/>
                  <a:pt x="38515" y="12082"/>
                  <a:pt x="38508" y="12139"/>
                </a:cubicBezTo>
                <a:cubicBezTo>
                  <a:pt x="38406" y="12053"/>
                  <a:pt x="38368" y="11972"/>
                  <a:pt x="38327" y="11895"/>
                </a:cubicBezTo>
                <a:cubicBezTo>
                  <a:pt x="38212" y="11676"/>
                  <a:pt x="38106" y="11455"/>
                  <a:pt x="37990" y="11238"/>
                </a:cubicBezTo>
                <a:cubicBezTo>
                  <a:pt x="37936" y="11140"/>
                  <a:pt x="37912" y="11102"/>
                  <a:pt x="37857" y="11102"/>
                </a:cubicBezTo>
                <a:cubicBezTo>
                  <a:pt x="37822" y="11102"/>
                  <a:pt x="37773" y="11118"/>
                  <a:pt x="37696" y="11144"/>
                </a:cubicBezTo>
                <a:cubicBezTo>
                  <a:pt x="37647" y="11160"/>
                  <a:pt x="37601" y="11187"/>
                  <a:pt x="37546" y="11187"/>
                </a:cubicBezTo>
                <a:cubicBezTo>
                  <a:pt x="37538" y="11187"/>
                  <a:pt x="37530" y="11187"/>
                  <a:pt x="37522" y="11185"/>
                </a:cubicBezTo>
                <a:cubicBezTo>
                  <a:pt x="37487" y="11150"/>
                  <a:pt x="37506" y="11108"/>
                  <a:pt x="37509" y="11070"/>
                </a:cubicBezTo>
                <a:cubicBezTo>
                  <a:pt x="37538" y="10779"/>
                  <a:pt x="37552" y="10488"/>
                  <a:pt x="37553" y="10196"/>
                </a:cubicBezTo>
                <a:cubicBezTo>
                  <a:pt x="37553" y="10123"/>
                  <a:pt x="37576" y="10088"/>
                  <a:pt x="37648" y="10088"/>
                </a:cubicBezTo>
                <a:close/>
                <a:moveTo>
                  <a:pt x="13628" y="9646"/>
                </a:moveTo>
                <a:cubicBezTo>
                  <a:pt x="13867" y="9648"/>
                  <a:pt x="14107" y="9651"/>
                  <a:pt x="14346" y="9653"/>
                </a:cubicBezTo>
                <a:cubicBezTo>
                  <a:pt x="14411" y="9653"/>
                  <a:pt x="14417" y="9690"/>
                  <a:pt x="14419" y="9736"/>
                </a:cubicBezTo>
                <a:cubicBezTo>
                  <a:pt x="14430" y="10016"/>
                  <a:pt x="14444" y="10295"/>
                  <a:pt x="14474" y="10574"/>
                </a:cubicBezTo>
                <a:cubicBezTo>
                  <a:pt x="14514" y="10941"/>
                  <a:pt x="14512" y="11309"/>
                  <a:pt x="14590" y="11673"/>
                </a:cubicBezTo>
                <a:cubicBezTo>
                  <a:pt x="14599" y="11720"/>
                  <a:pt x="14589" y="11750"/>
                  <a:pt x="14537" y="11773"/>
                </a:cubicBezTo>
                <a:cubicBezTo>
                  <a:pt x="14231" y="11911"/>
                  <a:pt x="13924" y="12050"/>
                  <a:pt x="13588" y="12202"/>
                </a:cubicBezTo>
                <a:cubicBezTo>
                  <a:pt x="13579" y="11421"/>
                  <a:pt x="13527" y="10668"/>
                  <a:pt x="13538" y="9916"/>
                </a:cubicBezTo>
                <a:cubicBezTo>
                  <a:pt x="13538" y="9852"/>
                  <a:pt x="13544" y="9787"/>
                  <a:pt x="13544" y="9722"/>
                </a:cubicBezTo>
                <a:cubicBezTo>
                  <a:pt x="13544" y="9672"/>
                  <a:pt x="13569" y="9646"/>
                  <a:pt x="13628" y="9646"/>
                </a:cubicBezTo>
                <a:close/>
                <a:moveTo>
                  <a:pt x="22592" y="9582"/>
                </a:moveTo>
                <a:cubicBezTo>
                  <a:pt x="22595" y="9582"/>
                  <a:pt x="22598" y="9582"/>
                  <a:pt x="22601" y="9582"/>
                </a:cubicBezTo>
                <a:cubicBezTo>
                  <a:pt x="22874" y="9591"/>
                  <a:pt x="23146" y="9598"/>
                  <a:pt x="23420" y="9607"/>
                </a:cubicBezTo>
                <a:cubicBezTo>
                  <a:pt x="23368" y="10510"/>
                  <a:pt x="23265" y="11399"/>
                  <a:pt x="23332" y="12291"/>
                </a:cubicBezTo>
                <a:cubicBezTo>
                  <a:pt x="23321" y="12295"/>
                  <a:pt x="23311" y="12296"/>
                  <a:pt x="23302" y="12296"/>
                </a:cubicBezTo>
                <a:cubicBezTo>
                  <a:pt x="23258" y="12296"/>
                  <a:pt x="23241" y="12259"/>
                  <a:pt x="23217" y="12236"/>
                </a:cubicBezTo>
                <a:cubicBezTo>
                  <a:pt x="23035" y="12062"/>
                  <a:pt x="22845" y="11894"/>
                  <a:pt x="22625" y="11754"/>
                </a:cubicBezTo>
                <a:cubicBezTo>
                  <a:pt x="22550" y="11706"/>
                  <a:pt x="22529" y="11653"/>
                  <a:pt x="22528" y="11575"/>
                </a:cubicBezTo>
                <a:cubicBezTo>
                  <a:pt x="22525" y="10945"/>
                  <a:pt x="22519" y="10315"/>
                  <a:pt x="22513" y="9685"/>
                </a:cubicBezTo>
                <a:cubicBezTo>
                  <a:pt x="22513" y="9631"/>
                  <a:pt x="22508" y="9582"/>
                  <a:pt x="22592" y="9582"/>
                </a:cubicBezTo>
                <a:close/>
                <a:moveTo>
                  <a:pt x="13276" y="9655"/>
                </a:moveTo>
                <a:cubicBezTo>
                  <a:pt x="13377" y="9655"/>
                  <a:pt x="13376" y="9708"/>
                  <a:pt x="13370" y="9775"/>
                </a:cubicBezTo>
                <a:cubicBezTo>
                  <a:pt x="13339" y="10189"/>
                  <a:pt x="13346" y="10603"/>
                  <a:pt x="13340" y="11017"/>
                </a:cubicBezTo>
                <a:cubicBezTo>
                  <a:pt x="13336" y="11408"/>
                  <a:pt x="13356" y="11799"/>
                  <a:pt x="13400" y="12186"/>
                </a:cubicBezTo>
                <a:cubicBezTo>
                  <a:pt x="13410" y="12282"/>
                  <a:pt x="13356" y="12308"/>
                  <a:pt x="13280" y="12341"/>
                </a:cubicBezTo>
                <a:cubicBezTo>
                  <a:pt x="12836" y="12531"/>
                  <a:pt x="12369" y="12654"/>
                  <a:pt x="11879" y="12718"/>
                </a:cubicBezTo>
                <a:cubicBezTo>
                  <a:pt x="11678" y="12745"/>
                  <a:pt x="11475" y="12758"/>
                  <a:pt x="11272" y="12758"/>
                </a:cubicBezTo>
                <a:cubicBezTo>
                  <a:pt x="11193" y="12758"/>
                  <a:pt x="11113" y="12756"/>
                  <a:pt x="11034" y="12752"/>
                </a:cubicBezTo>
                <a:cubicBezTo>
                  <a:pt x="11146" y="12151"/>
                  <a:pt x="11101" y="11558"/>
                  <a:pt x="11091" y="10964"/>
                </a:cubicBezTo>
                <a:lnTo>
                  <a:pt x="11092" y="10964"/>
                </a:lnTo>
                <a:cubicBezTo>
                  <a:pt x="11090" y="10825"/>
                  <a:pt x="11106" y="10685"/>
                  <a:pt x="11121" y="10546"/>
                </a:cubicBezTo>
                <a:cubicBezTo>
                  <a:pt x="11131" y="10434"/>
                  <a:pt x="11159" y="10325"/>
                  <a:pt x="11203" y="10221"/>
                </a:cubicBezTo>
                <a:cubicBezTo>
                  <a:pt x="11292" y="10011"/>
                  <a:pt x="11452" y="9868"/>
                  <a:pt x="11716" y="9811"/>
                </a:cubicBezTo>
                <a:cubicBezTo>
                  <a:pt x="12224" y="9699"/>
                  <a:pt x="12742" y="9684"/>
                  <a:pt x="13259" y="9655"/>
                </a:cubicBezTo>
                <a:cubicBezTo>
                  <a:pt x="13265" y="9655"/>
                  <a:pt x="13271" y="9655"/>
                  <a:pt x="13276" y="9655"/>
                </a:cubicBezTo>
                <a:close/>
                <a:moveTo>
                  <a:pt x="23725" y="9612"/>
                </a:moveTo>
                <a:cubicBezTo>
                  <a:pt x="23729" y="9612"/>
                  <a:pt x="23733" y="9612"/>
                  <a:pt x="23738" y="9613"/>
                </a:cubicBezTo>
                <a:cubicBezTo>
                  <a:pt x="23984" y="9624"/>
                  <a:pt x="24230" y="9629"/>
                  <a:pt x="24476" y="9641"/>
                </a:cubicBezTo>
                <a:cubicBezTo>
                  <a:pt x="25287" y="9680"/>
                  <a:pt x="26101" y="9680"/>
                  <a:pt x="26914" y="9695"/>
                </a:cubicBezTo>
                <a:cubicBezTo>
                  <a:pt x="28501" y="9721"/>
                  <a:pt x="30085" y="9799"/>
                  <a:pt x="31670" y="9842"/>
                </a:cubicBezTo>
                <a:cubicBezTo>
                  <a:pt x="31825" y="9847"/>
                  <a:pt x="31821" y="9849"/>
                  <a:pt x="31814" y="9980"/>
                </a:cubicBezTo>
                <a:cubicBezTo>
                  <a:pt x="31790" y="10422"/>
                  <a:pt x="31779" y="10864"/>
                  <a:pt x="31865" y="11310"/>
                </a:cubicBezTo>
                <a:cubicBezTo>
                  <a:pt x="31837" y="11320"/>
                  <a:pt x="31810" y="11323"/>
                  <a:pt x="31784" y="11323"/>
                </a:cubicBezTo>
                <a:cubicBezTo>
                  <a:pt x="31727" y="11323"/>
                  <a:pt x="31674" y="11306"/>
                  <a:pt x="31621" y="11297"/>
                </a:cubicBezTo>
                <a:cubicBezTo>
                  <a:pt x="31030" y="11199"/>
                  <a:pt x="30443" y="11084"/>
                  <a:pt x="29846" y="11019"/>
                </a:cubicBezTo>
                <a:cubicBezTo>
                  <a:pt x="29435" y="10974"/>
                  <a:pt x="29027" y="10949"/>
                  <a:pt x="28622" y="10949"/>
                </a:cubicBezTo>
                <a:cubicBezTo>
                  <a:pt x="27647" y="10949"/>
                  <a:pt x="26691" y="11089"/>
                  <a:pt x="25758" y="11410"/>
                </a:cubicBezTo>
                <a:cubicBezTo>
                  <a:pt x="24988" y="11674"/>
                  <a:pt x="24352" y="12079"/>
                  <a:pt x="23869" y="12656"/>
                </a:cubicBezTo>
                <a:cubicBezTo>
                  <a:pt x="23826" y="12707"/>
                  <a:pt x="23777" y="12756"/>
                  <a:pt x="23730" y="12806"/>
                </a:cubicBezTo>
                <a:cubicBezTo>
                  <a:pt x="23726" y="12809"/>
                  <a:pt x="23716" y="12808"/>
                  <a:pt x="23696" y="12812"/>
                </a:cubicBezTo>
                <a:cubicBezTo>
                  <a:pt x="23556" y="12674"/>
                  <a:pt x="23520" y="12516"/>
                  <a:pt x="23517" y="12340"/>
                </a:cubicBezTo>
                <a:cubicBezTo>
                  <a:pt x="23500" y="11562"/>
                  <a:pt x="23524" y="10787"/>
                  <a:pt x="23612" y="10013"/>
                </a:cubicBezTo>
                <a:cubicBezTo>
                  <a:pt x="23624" y="9909"/>
                  <a:pt x="23630" y="9804"/>
                  <a:pt x="23628" y="9699"/>
                </a:cubicBezTo>
                <a:cubicBezTo>
                  <a:pt x="23627" y="9631"/>
                  <a:pt x="23658" y="9612"/>
                  <a:pt x="23725" y="9612"/>
                </a:cubicBezTo>
                <a:close/>
                <a:moveTo>
                  <a:pt x="665" y="8866"/>
                </a:moveTo>
                <a:lnTo>
                  <a:pt x="665" y="8866"/>
                </a:lnTo>
                <a:cubicBezTo>
                  <a:pt x="765" y="8870"/>
                  <a:pt x="852" y="8905"/>
                  <a:pt x="932" y="8947"/>
                </a:cubicBezTo>
                <a:cubicBezTo>
                  <a:pt x="1630" y="9299"/>
                  <a:pt x="2288" y="9692"/>
                  <a:pt x="2791" y="10249"/>
                </a:cubicBezTo>
                <a:cubicBezTo>
                  <a:pt x="2832" y="10295"/>
                  <a:pt x="2880" y="10337"/>
                  <a:pt x="2904" y="10392"/>
                </a:cubicBezTo>
                <a:cubicBezTo>
                  <a:pt x="3331" y="11390"/>
                  <a:pt x="3877" y="12345"/>
                  <a:pt x="4338" y="13330"/>
                </a:cubicBezTo>
                <a:cubicBezTo>
                  <a:pt x="4375" y="13410"/>
                  <a:pt x="4411" y="13491"/>
                  <a:pt x="4447" y="13570"/>
                </a:cubicBezTo>
                <a:lnTo>
                  <a:pt x="4417" y="13595"/>
                </a:lnTo>
                <a:cubicBezTo>
                  <a:pt x="4242" y="13495"/>
                  <a:pt x="4069" y="13393"/>
                  <a:pt x="3891" y="13297"/>
                </a:cubicBezTo>
                <a:cubicBezTo>
                  <a:pt x="3109" y="12874"/>
                  <a:pt x="2250" y="12613"/>
                  <a:pt x="1364" y="12406"/>
                </a:cubicBezTo>
                <a:cubicBezTo>
                  <a:pt x="1357" y="12405"/>
                  <a:pt x="1350" y="12405"/>
                  <a:pt x="1344" y="12403"/>
                </a:cubicBezTo>
                <a:cubicBezTo>
                  <a:pt x="1242" y="12375"/>
                  <a:pt x="1096" y="12418"/>
                  <a:pt x="1041" y="12340"/>
                </a:cubicBezTo>
                <a:cubicBezTo>
                  <a:pt x="991" y="12268"/>
                  <a:pt x="1006" y="12159"/>
                  <a:pt x="998" y="12066"/>
                </a:cubicBezTo>
                <a:cubicBezTo>
                  <a:pt x="966" y="11642"/>
                  <a:pt x="936" y="11216"/>
                  <a:pt x="905" y="10792"/>
                </a:cubicBezTo>
                <a:cubicBezTo>
                  <a:pt x="863" y="10203"/>
                  <a:pt x="775" y="9620"/>
                  <a:pt x="667" y="9037"/>
                </a:cubicBezTo>
                <a:cubicBezTo>
                  <a:pt x="658" y="8981"/>
                  <a:pt x="629" y="8924"/>
                  <a:pt x="665" y="8866"/>
                </a:cubicBezTo>
                <a:close/>
                <a:moveTo>
                  <a:pt x="38941" y="10227"/>
                </a:moveTo>
                <a:cubicBezTo>
                  <a:pt x="38955" y="10227"/>
                  <a:pt x="38970" y="10228"/>
                  <a:pt x="38987" y="10230"/>
                </a:cubicBezTo>
                <a:cubicBezTo>
                  <a:pt x="39306" y="10259"/>
                  <a:pt x="39623" y="10306"/>
                  <a:pt x="39945" y="10306"/>
                </a:cubicBezTo>
                <a:cubicBezTo>
                  <a:pt x="40020" y="10306"/>
                  <a:pt x="40056" y="10343"/>
                  <a:pt x="40078" y="10395"/>
                </a:cubicBezTo>
                <a:cubicBezTo>
                  <a:pt x="40127" y="10509"/>
                  <a:pt x="40157" y="10630"/>
                  <a:pt x="40168" y="10754"/>
                </a:cubicBezTo>
                <a:cubicBezTo>
                  <a:pt x="40191" y="10971"/>
                  <a:pt x="40198" y="11191"/>
                  <a:pt x="40188" y="11410"/>
                </a:cubicBezTo>
                <a:cubicBezTo>
                  <a:pt x="40191" y="11722"/>
                  <a:pt x="40147" y="12076"/>
                  <a:pt x="40102" y="12430"/>
                </a:cubicBezTo>
                <a:cubicBezTo>
                  <a:pt x="40059" y="12778"/>
                  <a:pt x="40075" y="13128"/>
                  <a:pt x="40101" y="13479"/>
                </a:cubicBezTo>
                <a:cubicBezTo>
                  <a:pt x="40103" y="13519"/>
                  <a:pt x="40113" y="13560"/>
                  <a:pt x="40113" y="13600"/>
                </a:cubicBezTo>
                <a:cubicBezTo>
                  <a:pt x="40114" y="13717"/>
                  <a:pt x="40085" y="13771"/>
                  <a:pt x="40015" y="13771"/>
                </a:cubicBezTo>
                <a:cubicBezTo>
                  <a:pt x="39978" y="13771"/>
                  <a:pt x="39932" y="13757"/>
                  <a:pt x="39873" y="13730"/>
                </a:cubicBezTo>
                <a:cubicBezTo>
                  <a:pt x="39686" y="13645"/>
                  <a:pt x="39523" y="13514"/>
                  <a:pt x="39402" y="13349"/>
                </a:cubicBezTo>
                <a:cubicBezTo>
                  <a:pt x="39322" y="13240"/>
                  <a:pt x="39253" y="13126"/>
                  <a:pt x="39177" y="13015"/>
                </a:cubicBezTo>
                <a:cubicBezTo>
                  <a:pt x="39095" y="12894"/>
                  <a:pt x="39033" y="12755"/>
                  <a:pt x="38922" y="12658"/>
                </a:cubicBezTo>
                <a:cubicBezTo>
                  <a:pt x="38691" y="12461"/>
                  <a:pt x="38693" y="12229"/>
                  <a:pt x="38705" y="11981"/>
                </a:cubicBezTo>
                <a:lnTo>
                  <a:pt x="38706" y="11981"/>
                </a:lnTo>
                <a:cubicBezTo>
                  <a:pt x="38734" y="11427"/>
                  <a:pt x="38825" y="10878"/>
                  <a:pt x="38848" y="10324"/>
                </a:cubicBezTo>
                <a:cubicBezTo>
                  <a:pt x="38851" y="10246"/>
                  <a:pt x="38882" y="10227"/>
                  <a:pt x="38941" y="10227"/>
                </a:cubicBezTo>
                <a:close/>
                <a:moveTo>
                  <a:pt x="40187" y="14088"/>
                </a:moveTo>
                <a:cubicBezTo>
                  <a:pt x="40195" y="14088"/>
                  <a:pt x="40205" y="14089"/>
                  <a:pt x="40216" y="14093"/>
                </a:cubicBezTo>
                <a:lnTo>
                  <a:pt x="40217" y="14095"/>
                </a:lnTo>
                <a:cubicBezTo>
                  <a:pt x="40258" y="14109"/>
                  <a:pt x="40283" y="14133"/>
                  <a:pt x="40265" y="14174"/>
                </a:cubicBezTo>
                <a:cubicBezTo>
                  <a:pt x="40246" y="14217"/>
                  <a:pt x="40220" y="14257"/>
                  <a:pt x="40135" y="14275"/>
                </a:cubicBezTo>
                <a:cubicBezTo>
                  <a:pt x="40139" y="14224"/>
                  <a:pt x="40140" y="14185"/>
                  <a:pt x="40144" y="14144"/>
                </a:cubicBezTo>
                <a:cubicBezTo>
                  <a:pt x="40147" y="14113"/>
                  <a:pt x="40155" y="14088"/>
                  <a:pt x="40187" y="14088"/>
                </a:cubicBezTo>
                <a:close/>
                <a:moveTo>
                  <a:pt x="1063" y="12494"/>
                </a:moveTo>
                <a:cubicBezTo>
                  <a:pt x="1352" y="12553"/>
                  <a:pt x="1635" y="12612"/>
                  <a:pt x="1910" y="12695"/>
                </a:cubicBezTo>
                <a:cubicBezTo>
                  <a:pt x="2451" y="12861"/>
                  <a:pt x="2981" y="13048"/>
                  <a:pt x="3500" y="13256"/>
                </a:cubicBezTo>
                <a:cubicBezTo>
                  <a:pt x="3868" y="13404"/>
                  <a:pt x="4190" y="13613"/>
                  <a:pt x="4520" y="13810"/>
                </a:cubicBezTo>
                <a:cubicBezTo>
                  <a:pt x="4552" y="13829"/>
                  <a:pt x="4579" y="13857"/>
                  <a:pt x="4596" y="13890"/>
                </a:cubicBezTo>
                <a:cubicBezTo>
                  <a:pt x="4670" y="14046"/>
                  <a:pt x="4740" y="14205"/>
                  <a:pt x="4813" y="14362"/>
                </a:cubicBezTo>
                <a:cubicBezTo>
                  <a:pt x="4818" y="14373"/>
                  <a:pt x="4815" y="14385"/>
                  <a:pt x="4807" y="14392"/>
                </a:cubicBezTo>
                <a:cubicBezTo>
                  <a:pt x="4812" y="14392"/>
                  <a:pt x="4816" y="14394"/>
                  <a:pt x="4820" y="14398"/>
                </a:cubicBezTo>
                <a:cubicBezTo>
                  <a:pt x="4823" y="14400"/>
                  <a:pt x="4822" y="14407"/>
                  <a:pt x="4823" y="14412"/>
                </a:cubicBezTo>
                <a:lnTo>
                  <a:pt x="4796" y="14401"/>
                </a:lnTo>
                <a:lnTo>
                  <a:pt x="4791" y="14406"/>
                </a:lnTo>
                <a:cubicBezTo>
                  <a:pt x="4793" y="14404"/>
                  <a:pt x="4794" y="14402"/>
                  <a:pt x="4795" y="14401"/>
                </a:cubicBezTo>
                <a:cubicBezTo>
                  <a:pt x="4776" y="14394"/>
                  <a:pt x="4759" y="14385"/>
                  <a:pt x="4741" y="14375"/>
                </a:cubicBezTo>
                <a:cubicBezTo>
                  <a:pt x="3806" y="13724"/>
                  <a:pt x="2718" y="13344"/>
                  <a:pt x="1560" y="13095"/>
                </a:cubicBezTo>
                <a:cubicBezTo>
                  <a:pt x="1448" y="13070"/>
                  <a:pt x="1333" y="13059"/>
                  <a:pt x="1218" y="13042"/>
                </a:cubicBezTo>
                <a:cubicBezTo>
                  <a:pt x="1169" y="13036"/>
                  <a:pt x="1125" y="13026"/>
                  <a:pt x="1116" y="12975"/>
                </a:cubicBezTo>
                <a:cubicBezTo>
                  <a:pt x="1101" y="12894"/>
                  <a:pt x="1083" y="12813"/>
                  <a:pt x="1074" y="12732"/>
                </a:cubicBezTo>
                <a:cubicBezTo>
                  <a:pt x="1064" y="12657"/>
                  <a:pt x="1042" y="12584"/>
                  <a:pt x="1063" y="12494"/>
                </a:cubicBezTo>
                <a:close/>
                <a:moveTo>
                  <a:pt x="40156" y="14441"/>
                </a:moveTo>
                <a:cubicBezTo>
                  <a:pt x="40172" y="14441"/>
                  <a:pt x="40181" y="14452"/>
                  <a:pt x="40182" y="14467"/>
                </a:cubicBezTo>
                <a:cubicBezTo>
                  <a:pt x="40182" y="14498"/>
                  <a:pt x="40158" y="14518"/>
                  <a:pt x="40134" y="14530"/>
                </a:cubicBezTo>
                <a:cubicBezTo>
                  <a:pt x="40127" y="14532"/>
                  <a:pt x="40121" y="14533"/>
                  <a:pt x="40116" y="14533"/>
                </a:cubicBezTo>
                <a:cubicBezTo>
                  <a:pt x="40097" y="14533"/>
                  <a:pt x="40091" y="14520"/>
                  <a:pt x="40090" y="14507"/>
                </a:cubicBezTo>
                <a:cubicBezTo>
                  <a:pt x="40088" y="14475"/>
                  <a:pt x="40110" y="14454"/>
                  <a:pt x="40144" y="14443"/>
                </a:cubicBezTo>
                <a:cubicBezTo>
                  <a:pt x="40148" y="14441"/>
                  <a:pt x="40152" y="14441"/>
                  <a:pt x="40156" y="14441"/>
                </a:cubicBezTo>
                <a:close/>
                <a:moveTo>
                  <a:pt x="40439" y="14153"/>
                </a:moveTo>
                <a:cubicBezTo>
                  <a:pt x="40450" y="14153"/>
                  <a:pt x="40463" y="14155"/>
                  <a:pt x="40478" y="14159"/>
                </a:cubicBezTo>
                <a:cubicBezTo>
                  <a:pt x="40586" y="14190"/>
                  <a:pt x="40510" y="14265"/>
                  <a:pt x="40496" y="14318"/>
                </a:cubicBezTo>
                <a:cubicBezTo>
                  <a:pt x="40473" y="14401"/>
                  <a:pt x="40437" y="14482"/>
                  <a:pt x="40408" y="14564"/>
                </a:cubicBezTo>
                <a:cubicBezTo>
                  <a:pt x="40336" y="14594"/>
                  <a:pt x="40298" y="14664"/>
                  <a:pt x="40213" y="14676"/>
                </a:cubicBezTo>
                <a:cubicBezTo>
                  <a:pt x="40213" y="14622"/>
                  <a:pt x="40239" y="14576"/>
                  <a:pt x="40267" y="14530"/>
                </a:cubicBezTo>
                <a:cubicBezTo>
                  <a:pt x="40304" y="14468"/>
                  <a:pt x="40408" y="14416"/>
                  <a:pt x="40308" y="14331"/>
                </a:cubicBezTo>
                <a:cubicBezTo>
                  <a:pt x="40302" y="14326"/>
                  <a:pt x="40313" y="14298"/>
                  <a:pt x="40324" y="14285"/>
                </a:cubicBezTo>
                <a:cubicBezTo>
                  <a:pt x="40361" y="14240"/>
                  <a:pt x="40363" y="14153"/>
                  <a:pt x="40439" y="14153"/>
                </a:cubicBezTo>
                <a:close/>
                <a:moveTo>
                  <a:pt x="40124" y="14676"/>
                </a:moveTo>
                <a:lnTo>
                  <a:pt x="40124" y="14676"/>
                </a:lnTo>
                <a:cubicBezTo>
                  <a:pt x="40128" y="14765"/>
                  <a:pt x="40103" y="14817"/>
                  <a:pt x="40024" y="14865"/>
                </a:cubicBezTo>
                <a:cubicBezTo>
                  <a:pt x="39989" y="14779"/>
                  <a:pt x="40018" y="14728"/>
                  <a:pt x="40124" y="14676"/>
                </a:cubicBezTo>
                <a:close/>
                <a:moveTo>
                  <a:pt x="1249" y="13163"/>
                </a:moveTo>
                <a:cubicBezTo>
                  <a:pt x="1282" y="13163"/>
                  <a:pt x="1315" y="13173"/>
                  <a:pt x="1347" y="13179"/>
                </a:cubicBezTo>
                <a:cubicBezTo>
                  <a:pt x="1772" y="13267"/>
                  <a:pt x="2194" y="13357"/>
                  <a:pt x="2609" y="13478"/>
                </a:cubicBezTo>
                <a:cubicBezTo>
                  <a:pt x="3435" y="13719"/>
                  <a:pt x="4168" y="14092"/>
                  <a:pt x="4834" y="14569"/>
                </a:cubicBezTo>
                <a:cubicBezTo>
                  <a:pt x="4898" y="14614"/>
                  <a:pt x="4953" y="14664"/>
                  <a:pt x="4980" y="14734"/>
                </a:cubicBezTo>
                <a:cubicBezTo>
                  <a:pt x="5021" y="14839"/>
                  <a:pt x="5062" y="14943"/>
                  <a:pt x="5104" y="15048"/>
                </a:cubicBezTo>
                <a:cubicBezTo>
                  <a:pt x="5116" y="15060"/>
                  <a:pt x="5128" y="15078"/>
                  <a:pt x="5112" y="15088"/>
                </a:cubicBezTo>
                <a:cubicBezTo>
                  <a:pt x="5107" y="15092"/>
                  <a:pt x="5103" y="15093"/>
                  <a:pt x="5099" y="15093"/>
                </a:cubicBezTo>
                <a:cubicBezTo>
                  <a:pt x="5088" y="15093"/>
                  <a:pt x="5082" y="15080"/>
                  <a:pt x="5077" y="15071"/>
                </a:cubicBezTo>
                <a:cubicBezTo>
                  <a:pt x="4995" y="15025"/>
                  <a:pt x="4915" y="14979"/>
                  <a:pt x="4832" y="14936"/>
                </a:cubicBezTo>
                <a:cubicBezTo>
                  <a:pt x="4813" y="14926"/>
                  <a:pt x="4792" y="14917"/>
                  <a:pt x="4772" y="14917"/>
                </a:cubicBezTo>
                <a:cubicBezTo>
                  <a:pt x="4762" y="14917"/>
                  <a:pt x="4751" y="14920"/>
                  <a:pt x="4743" y="14928"/>
                </a:cubicBezTo>
                <a:cubicBezTo>
                  <a:pt x="4755" y="14892"/>
                  <a:pt x="4716" y="14871"/>
                  <a:pt x="4678" y="14853"/>
                </a:cubicBezTo>
                <a:cubicBezTo>
                  <a:pt x="4507" y="14769"/>
                  <a:pt x="4340" y="14675"/>
                  <a:pt x="4160" y="14607"/>
                </a:cubicBezTo>
                <a:cubicBezTo>
                  <a:pt x="3391" y="14318"/>
                  <a:pt x="2611" y="14054"/>
                  <a:pt x="1812" y="13831"/>
                </a:cubicBezTo>
                <a:cubicBezTo>
                  <a:pt x="1689" y="13796"/>
                  <a:pt x="1564" y="13765"/>
                  <a:pt x="1433" y="13758"/>
                </a:cubicBezTo>
                <a:cubicBezTo>
                  <a:pt x="1349" y="13755"/>
                  <a:pt x="1294" y="13727"/>
                  <a:pt x="1276" y="13649"/>
                </a:cubicBezTo>
                <a:cubicBezTo>
                  <a:pt x="1242" y="13495"/>
                  <a:pt x="1183" y="13344"/>
                  <a:pt x="1169" y="13187"/>
                </a:cubicBezTo>
                <a:cubicBezTo>
                  <a:pt x="1195" y="13169"/>
                  <a:pt x="1222" y="13163"/>
                  <a:pt x="1249" y="13163"/>
                </a:cubicBezTo>
                <a:close/>
                <a:moveTo>
                  <a:pt x="7541" y="15094"/>
                </a:moveTo>
                <a:cubicBezTo>
                  <a:pt x="7544" y="15096"/>
                  <a:pt x="7545" y="15097"/>
                  <a:pt x="7547" y="15098"/>
                </a:cubicBezTo>
                <a:lnTo>
                  <a:pt x="7549" y="15100"/>
                </a:lnTo>
                <a:lnTo>
                  <a:pt x="7546" y="15099"/>
                </a:lnTo>
                <a:cubicBezTo>
                  <a:pt x="7545" y="15097"/>
                  <a:pt x="7544" y="15096"/>
                  <a:pt x="7541" y="15094"/>
                </a:cubicBezTo>
                <a:close/>
                <a:moveTo>
                  <a:pt x="40374" y="14678"/>
                </a:moveTo>
                <a:cubicBezTo>
                  <a:pt x="40376" y="14678"/>
                  <a:pt x="40379" y="14678"/>
                  <a:pt x="40383" y="14678"/>
                </a:cubicBezTo>
                <a:cubicBezTo>
                  <a:pt x="40374" y="14693"/>
                  <a:pt x="40378" y="14720"/>
                  <a:pt x="40353" y="14720"/>
                </a:cubicBezTo>
                <a:cubicBezTo>
                  <a:pt x="40349" y="14720"/>
                  <a:pt x="40344" y="14719"/>
                  <a:pt x="40338" y="14717"/>
                </a:cubicBezTo>
                <a:lnTo>
                  <a:pt x="40338" y="14717"/>
                </a:lnTo>
                <a:cubicBezTo>
                  <a:pt x="40341" y="14851"/>
                  <a:pt x="40340" y="14983"/>
                  <a:pt x="40225" y="15091"/>
                </a:cubicBezTo>
                <a:cubicBezTo>
                  <a:pt x="40183" y="15103"/>
                  <a:pt x="40148" y="15131"/>
                  <a:pt x="40127" y="15168"/>
                </a:cubicBezTo>
                <a:cubicBezTo>
                  <a:pt x="40107" y="15164"/>
                  <a:pt x="40084" y="15157"/>
                  <a:pt x="40087" y="15138"/>
                </a:cubicBezTo>
                <a:cubicBezTo>
                  <a:pt x="40106" y="14990"/>
                  <a:pt x="40140" y="14845"/>
                  <a:pt x="40278" y="14735"/>
                </a:cubicBezTo>
                <a:cubicBezTo>
                  <a:pt x="40295" y="14731"/>
                  <a:pt x="40306" y="14714"/>
                  <a:pt x="40325" y="14714"/>
                </a:cubicBezTo>
                <a:cubicBezTo>
                  <a:pt x="40327" y="14714"/>
                  <a:pt x="40331" y="14714"/>
                  <a:pt x="40334" y="14715"/>
                </a:cubicBezTo>
                <a:cubicBezTo>
                  <a:pt x="40337" y="14693"/>
                  <a:pt x="40347" y="14678"/>
                  <a:pt x="40374" y="14678"/>
                </a:cubicBezTo>
                <a:close/>
                <a:moveTo>
                  <a:pt x="40026" y="15004"/>
                </a:moveTo>
                <a:cubicBezTo>
                  <a:pt x="40045" y="15016"/>
                  <a:pt x="40040" y="15030"/>
                  <a:pt x="40026" y="15044"/>
                </a:cubicBezTo>
                <a:cubicBezTo>
                  <a:pt x="40024" y="15154"/>
                  <a:pt x="39981" y="15252"/>
                  <a:pt x="39905" y="15340"/>
                </a:cubicBezTo>
                <a:cubicBezTo>
                  <a:pt x="39869" y="15219"/>
                  <a:pt x="39889" y="15111"/>
                  <a:pt x="40000" y="15024"/>
                </a:cubicBezTo>
                <a:cubicBezTo>
                  <a:pt x="40008" y="15017"/>
                  <a:pt x="40017" y="15010"/>
                  <a:pt x="40025" y="15004"/>
                </a:cubicBezTo>
                <a:close/>
                <a:moveTo>
                  <a:pt x="7099" y="12980"/>
                </a:moveTo>
                <a:cubicBezTo>
                  <a:pt x="7110" y="12980"/>
                  <a:pt x="7123" y="12984"/>
                  <a:pt x="7138" y="12991"/>
                </a:cubicBezTo>
                <a:cubicBezTo>
                  <a:pt x="7196" y="13103"/>
                  <a:pt x="7250" y="13216"/>
                  <a:pt x="7314" y="13325"/>
                </a:cubicBezTo>
                <a:cubicBezTo>
                  <a:pt x="7355" y="13393"/>
                  <a:pt x="7340" y="13437"/>
                  <a:pt x="7288" y="13498"/>
                </a:cubicBezTo>
                <a:cubicBezTo>
                  <a:pt x="6846" y="14011"/>
                  <a:pt x="6482" y="14566"/>
                  <a:pt x="6145" y="15134"/>
                </a:cubicBezTo>
                <a:cubicBezTo>
                  <a:pt x="6073" y="15257"/>
                  <a:pt x="6015" y="15388"/>
                  <a:pt x="5933" y="15550"/>
                </a:cubicBezTo>
                <a:cubicBezTo>
                  <a:pt x="5853" y="15367"/>
                  <a:pt x="5784" y="15214"/>
                  <a:pt x="5722" y="15060"/>
                </a:cubicBezTo>
                <a:cubicBezTo>
                  <a:pt x="5693" y="14987"/>
                  <a:pt x="5775" y="14931"/>
                  <a:pt x="5783" y="14863"/>
                </a:cubicBezTo>
                <a:cubicBezTo>
                  <a:pt x="5800" y="14839"/>
                  <a:pt x="5820" y="14815"/>
                  <a:pt x="5834" y="14789"/>
                </a:cubicBezTo>
                <a:cubicBezTo>
                  <a:pt x="6086" y="14344"/>
                  <a:pt x="6363" y="13914"/>
                  <a:pt x="6664" y="13501"/>
                </a:cubicBezTo>
                <a:cubicBezTo>
                  <a:pt x="6778" y="13342"/>
                  <a:pt x="6904" y="13189"/>
                  <a:pt x="7026" y="13034"/>
                </a:cubicBezTo>
                <a:cubicBezTo>
                  <a:pt x="7046" y="13009"/>
                  <a:pt x="7065" y="12980"/>
                  <a:pt x="7099" y="12980"/>
                </a:cubicBezTo>
                <a:close/>
                <a:moveTo>
                  <a:pt x="39883" y="15520"/>
                </a:moveTo>
                <a:lnTo>
                  <a:pt x="39885" y="15660"/>
                </a:lnTo>
                <a:cubicBezTo>
                  <a:pt x="39881" y="15695"/>
                  <a:pt x="39824" y="15730"/>
                  <a:pt x="39857" y="15765"/>
                </a:cubicBezTo>
                <a:cubicBezTo>
                  <a:pt x="39855" y="15765"/>
                  <a:pt x="39853" y="15765"/>
                  <a:pt x="39851" y="15765"/>
                </a:cubicBezTo>
                <a:cubicBezTo>
                  <a:pt x="39842" y="15765"/>
                  <a:pt x="39832" y="15767"/>
                  <a:pt x="39824" y="15773"/>
                </a:cubicBezTo>
                <a:cubicBezTo>
                  <a:pt x="39810" y="15782"/>
                  <a:pt x="39792" y="15788"/>
                  <a:pt x="39779" y="15788"/>
                </a:cubicBezTo>
                <a:cubicBezTo>
                  <a:pt x="39765" y="15788"/>
                  <a:pt x="39755" y="15781"/>
                  <a:pt x="39760" y="15759"/>
                </a:cubicBezTo>
                <a:cubicBezTo>
                  <a:pt x="39779" y="15673"/>
                  <a:pt x="39748" y="15564"/>
                  <a:pt x="39883" y="15520"/>
                </a:cubicBezTo>
                <a:close/>
                <a:moveTo>
                  <a:pt x="1344" y="13870"/>
                </a:moveTo>
                <a:lnTo>
                  <a:pt x="1344" y="13870"/>
                </a:lnTo>
                <a:cubicBezTo>
                  <a:pt x="1593" y="13929"/>
                  <a:pt x="1816" y="13977"/>
                  <a:pt x="2032" y="14036"/>
                </a:cubicBezTo>
                <a:cubicBezTo>
                  <a:pt x="2749" y="14232"/>
                  <a:pt x="3437" y="14490"/>
                  <a:pt x="4139" y="14719"/>
                </a:cubicBezTo>
                <a:cubicBezTo>
                  <a:pt x="4291" y="14769"/>
                  <a:pt x="4430" y="14847"/>
                  <a:pt x="4576" y="14911"/>
                </a:cubicBezTo>
                <a:cubicBezTo>
                  <a:pt x="4616" y="14929"/>
                  <a:pt x="4650" y="14963"/>
                  <a:pt x="4699" y="14963"/>
                </a:cubicBezTo>
                <a:cubicBezTo>
                  <a:pt x="4707" y="14963"/>
                  <a:pt x="4715" y="14962"/>
                  <a:pt x="4724" y="14960"/>
                </a:cubicBezTo>
                <a:cubicBezTo>
                  <a:pt x="4724" y="14959"/>
                  <a:pt x="4724" y="14959"/>
                  <a:pt x="4725" y="14958"/>
                </a:cubicBezTo>
                <a:cubicBezTo>
                  <a:pt x="4771" y="15049"/>
                  <a:pt x="4878" y="15086"/>
                  <a:pt x="4966" y="15132"/>
                </a:cubicBezTo>
                <a:cubicBezTo>
                  <a:pt x="5285" y="15295"/>
                  <a:pt x="5335" y="15573"/>
                  <a:pt x="5426" y="15839"/>
                </a:cubicBezTo>
                <a:cubicBezTo>
                  <a:pt x="5411" y="15843"/>
                  <a:pt x="5397" y="15845"/>
                  <a:pt x="5385" y="15845"/>
                </a:cubicBezTo>
                <a:cubicBezTo>
                  <a:pt x="5339" y="15845"/>
                  <a:pt x="5315" y="15816"/>
                  <a:pt x="5289" y="15796"/>
                </a:cubicBezTo>
                <a:cubicBezTo>
                  <a:pt x="4655" y="15340"/>
                  <a:pt x="3937" y="15009"/>
                  <a:pt x="3170" y="14750"/>
                </a:cubicBezTo>
                <a:cubicBezTo>
                  <a:pt x="2820" y="14632"/>
                  <a:pt x="2484" y="14487"/>
                  <a:pt x="2119" y="14405"/>
                </a:cubicBezTo>
                <a:cubicBezTo>
                  <a:pt x="1962" y="14370"/>
                  <a:pt x="1805" y="14335"/>
                  <a:pt x="1643" y="14335"/>
                </a:cubicBezTo>
                <a:cubicBezTo>
                  <a:pt x="1640" y="14335"/>
                  <a:pt x="1638" y="14335"/>
                  <a:pt x="1635" y="14335"/>
                </a:cubicBezTo>
                <a:cubicBezTo>
                  <a:pt x="1633" y="14335"/>
                  <a:pt x="1632" y="14335"/>
                  <a:pt x="1630" y="14335"/>
                </a:cubicBezTo>
                <a:cubicBezTo>
                  <a:pt x="1552" y="14335"/>
                  <a:pt x="1509" y="14308"/>
                  <a:pt x="1486" y="14244"/>
                </a:cubicBezTo>
                <a:lnTo>
                  <a:pt x="1485" y="14244"/>
                </a:lnTo>
                <a:cubicBezTo>
                  <a:pt x="1445" y="14129"/>
                  <a:pt x="1398" y="14014"/>
                  <a:pt x="1344" y="13870"/>
                </a:cubicBezTo>
                <a:close/>
                <a:moveTo>
                  <a:pt x="5435" y="15875"/>
                </a:moveTo>
                <a:lnTo>
                  <a:pt x="5432" y="15886"/>
                </a:lnTo>
                <a:lnTo>
                  <a:pt x="5423" y="15880"/>
                </a:lnTo>
                <a:lnTo>
                  <a:pt x="5435" y="15875"/>
                </a:lnTo>
                <a:close/>
                <a:moveTo>
                  <a:pt x="7444" y="13621"/>
                </a:moveTo>
                <a:cubicBezTo>
                  <a:pt x="7584" y="13776"/>
                  <a:pt x="7551" y="13901"/>
                  <a:pt x="7396" y="14024"/>
                </a:cubicBezTo>
                <a:cubicBezTo>
                  <a:pt x="7277" y="14119"/>
                  <a:pt x="7195" y="14244"/>
                  <a:pt x="7108" y="14363"/>
                </a:cubicBezTo>
                <a:cubicBezTo>
                  <a:pt x="6745" y="14864"/>
                  <a:pt x="6409" y="15377"/>
                  <a:pt x="6181" y="15936"/>
                </a:cubicBezTo>
                <a:cubicBezTo>
                  <a:pt x="6167" y="15963"/>
                  <a:pt x="6151" y="15991"/>
                  <a:pt x="6132" y="16016"/>
                </a:cubicBezTo>
                <a:cubicBezTo>
                  <a:pt x="6065" y="15938"/>
                  <a:pt x="6054" y="15848"/>
                  <a:pt x="6013" y="15770"/>
                </a:cubicBezTo>
                <a:cubicBezTo>
                  <a:pt x="5993" y="15727"/>
                  <a:pt x="6008" y="15691"/>
                  <a:pt x="6025" y="15653"/>
                </a:cubicBezTo>
                <a:cubicBezTo>
                  <a:pt x="6346" y="14947"/>
                  <a:pt x="6808" y="14309"/>
                  <a:pt x="7332" y="13702"/>
                </a:cubicBezTo>
                <a:cubicBezTo>
                  <a:pt x="7353" y="13678"/>
                  <a:pt x="7376" y="13657"/>
                  <a:pt x="7401" y="13638"/>
                </a:cubicBezTo>
                <a:cubicBezTo>
                  <a:pt x="7414" y="13631"/>
                  <a:pt x="7428" y="13625"/>
                  <a:pt x="7444" y="13621"/>
                </a:cubicBezTo>
                <a:close/>
                <a:moveTo>
                  <a:pt x="40253" y="15169"/>
                </a:moveTo>
                <a:lnTo>
                  <a:pt x="40253" y="15169"/>
                </a:lnTo>
                <a:cubicBezTo>
                  <a:pt x="40234" y="15313"/>
                  <a:pt x="40177" y="15451"/>
                  <a:pt x="40138" y="15591"/>
                </a:cubicBezTo>
                <a:cubicBezTo>
                  <a:pt x="40124" y="15661"/>
                  <a:pt x="40095" y="15727"/>
                  <a:pt x="40090" y="15800"/>
                </a:cubicBezTo>
                <a:cubicBezTo>
                  <a:pt x="40083" y="15927"/>
                  <a:pt x="40046" y="16049"/>
                  <a:pt x="39936" y="16144"/>
                </a:cubicBezTo>
                <a:lnTo>
                  <a:pt x="39936" y="16145"/>
                </a:lnTo>
                <a:cubicBezTo>
                  <a:pt x="39908" y="16150"/>
                  <a:pt x="39885" y="16170"/>
                  <a:pt x="39876" y="16198"/>
                </a:cubicBezTo>
                <a:lnTo>
                  <a:pt x="39803" y="16227"/>
                </a:lnTo>
                <a:cubicBezTo>
                  <a:pt x="39804" y="16240"/>
                  <a:pt x="39798" y="16257"/>
                  <a:pt x="39800" y="16269"/>
                </a:cubicBezTo>
                <a:cubicBezTo>
                  <a:pt x="39779" y="16270"/>
                  <a:pt x="39760" y="16289"/>
                  <a:pt x="39744" y="16301"/>
                </a:cubicBezTo>
                <a:cubicBezTo>
                  <a:pt x="39700" y="16337"/>
                  <a:pt x="39665" y="16377"/>
                  <a:pt x="39621" y="16421"/>
                </a:cubicBezTo>
                <a:cubicBezTo>
                  <a:pt x="39600" y="16289"/>
                  <a:pt x="39659" y="16047"/>
                  <a:pt x="39728" y="15959"/>
                </a:cubicBezTo>
                <a:cubicBezTo>
                  <a:pt x="39736" y="15948"/>
                  <a:pt x="39745" y="15944"/>
                  <a:pt x="39755" y="15944"/>
                </a:cubicBezTo>
                <a:cubicBezTo>
                  <a:pt x="39769" y="15944"/>
                  <a:pt x="39785" y="15952"/>
                  <a:pt x="39799" y="15954"/>
                </a:cubicBezTo>
                <a:cubicBezTo>
                  <a:pt x="39814" y="15928"/>
                  <a:pt x="39782" y="15881"/>
                  <a:pt x="39847" y="15878"/>
                </a:cubicBezTo>
                <a:cubicBezTo>
                  <a:pt x="39873" y="15854"/>
                  <a:pt x="39888" y="15821"/>
                  <a:pt x="39889" y="15785"/>
                </a:cubicBezTo>
                <a:cubicBezTo>
                  <a:pt x="39889" y="15785"/>
                  <a:pt x="39888" y="15784"/>
                  <a:pt x="39887" y="15783"/>
                </a:cubicBezTo>
                <a:cubicBezTo>
                  <a:pt x="39938" y="15774"/>
                  <a:pt x="39951" y="15737"/>
                  <a:pt x="39970" y="15703"/>
                </a:cubicBezTo>
                <a:lnTo>
                  <a:pt x="40057" y="15626"/>
                </a:lnTo>
                <a:cubicBezTo>
                  <a:pt x="40032" y="15584"/>
                  <a:pt x="39927" y="15597"/>
                  <a:pt x="39956" y="15519"/>
                </a:cubicBezTo>
                <a:cubicBezTo>
                  <a:pt x="39995" y="15399"/>
                  <a:pt x="40080" y="15302"/>
                  <a:pt x="40172" y="15210"/>
                </a:cubicBezTo>
                <a:lnTo>
                  <a:pt x="40253" y="15169"/>
                </a:lnTo>
                <a:close/>
                <a:moveTo>
                  <a:pt x="7624" y="14045"/>
                </a:moveTo>
                <a:cubicBezTo>
                  <a:pt x="7717" y="14247"/>
                  <a:pt x="7761" y="14456"/>
                  <a:pt x="7806" y="14664"/>
                </a:cubicBezTo>
                <a:cubicBezTo>
                  <a:pt x="7819" y="14723"/>
                  <a:pt x="7775" y="14764"/>
                  <a:pt x="7735" y="14802"/>
                </a:cubicBezTo>
                <a:cubicBezTo>
                  <a:pt x="7655" y="14874"/>
                  <a:pt x="7598" y="14960"/>
                  <a:pt x="7538" y="15043"/>
                </a:cubicBezTo>
                <a:cubicBezTo>
                  <a:pt x="7526" y="15059"/>
                  <a:pt x="7519" y="15073"/>
                  <a:pt x="7528" y="15086"/>
                </a:cubicBezTo>
                <a:cubicBezTo>
                  <a:pt x="7525" y="15085"/>
                  <a:pt x="7522" y="15085"/>
                  <a:pt x="7518" y="15085"/>
                </a:cubicBezTo>
                <a:cubicBezTo>
                  <a:pt x="7506" y="15085"/>
                  <a:pt x="7494" y="15091"/>
                  <a:pt x="7488" y="15103"/>
                </a:cubicBezTo>
                <a:cubicBezTo>
                  <a:pt x="7434" y="15164"/>
                  <a:pt x="7383" y="15229"/>
                  <a:pt x="7332" y="15292"/>
                </a:cubicBezTo>
                <a:cubicBezTo>
                  <a:pt x="7309" y="15300"/>
                  <a:pt x="7293" y="15319"/>
                  <a:pt x="7289" y="15343"/>
                </a:cubicBezTo>
                <a:cubicBezTo>
                  <a:pt x="7253" y="15386"/>
                  <a:pt x="7173" y="15412"/>
                  <a:pt x="7218" y="15484"/>
                </a:cubicBezTo>
                <a:cubicBezTo>
                  <a:pt x="7203" y="15477"/>
                  <a:pt x="7192" y="15475"/>
                  <a:pt x="7182" y="15475"/>
                </a:cubicBezTo>
                <a:cubicBezTo>
                  <a:pt x="7144" y="15475"/>
                  <a:pt x="7136" y="15517"/>
                  <a:pt x="7119" y="15538"/>
                </a:cubicBezTo>
                <a:cubicBezTo>
                  <a:pt x="6861" y="15853"/>
                  <a:pt x="6603" y="16168"/>
                  <a:pt x="6402" y="16513"/>
                </a:cubicBezTo>
                <a:cubicBezTo>
                  <a:pt x="6390" y="16533"/>
                  <a:pt x="6384" y="16558"/>
                  <a:pt x="6332" y="16564"/>
                </a:cubicBezTo>
                <a:cubicBezTo>
                  <a:pt x="6290" y="16461"/>
                  <a:pt x="6248" y="16354"/>
                  <a:pt x="6205" y="16249"/>
                </a:cubicBezTo>
                <a:cubicBezTo>
                  <a:pt x="6186" y="16201"/>
                  <a:pt x="6201" y="16157"/>
                  <a:pt x="6222" y="16113"/>
                </a:cubicBezTo>
                <a:cubicBezTo>
                  <a:pt x="6567" y="15381"/>
                  <a:pt x="6997" y="14689"/>
                  <a:pt x="7576" y="14071"/>
                </a:cubicBezTo>
                <a:cubicBezTo>
                  <a:pt x="7584" y="14062"/>
                  <a:pt x="7598" y="14059"/>
                  <a:pt x="7624" y="14045"/>
                </a:cubicBezTo>
                <a:close/>
                <a:moveTo>
                  <a:pt x="1618" y="14457"/>
                </a:moveTo>
                <a:cubicBezTo>
                  <a:pt x="1831" y="14476"/>
                  <a:pt x="2042" y="14521"/>
                  <a:pt x="2245" y="14593"/>
                </a:cubicBezTo>
                <a:cubicBezTo>
                  <a:pt x="2845" y="14801"/>
                  <a:pt x="3454" y="14993"/>
                  <a:pt x="4035" y="15239"/>
                </a:cubicBezTo>
                <a:cubicBezTo>
                  <a:pt x="4554" y="15458"/>
                  <a:pt x="5008" y="15757"/>
                  <a:pt x="5451" y="16070"/>
                </a:cubicBezTo>
                <a:cubicBezTo>
                  <a:pt x="5505" y="16107"/>
                  <a:pt x="5551" y="16149"/>
                  <a:pt x="5571" y="16208"/>
                </a:cubicBezTo>
                <a:cubicBezTo>
                  <a:pt x="5627" y="16376"/>
                  <a:pt x="5683" y="16542"/>
                  <a:pt x="5745" y="16727"/>
                </a:cubicBezTo>
                <a:cubicBezTo>
                  <a:pt x="5671" y="16709"/>
                  <a:pt x="5646" y="16667"/>
                  <a:pt x="5612" y="16637"/>
                </a:cubicBezTo>
                <a:cubicBezTo>
                  <a:pt x="5417" y="16469"/>
                  <a:pt x="5204" y="16320"/>
                  <a:pt x="4977" y="16196"/>
                </a:cubicBezTo>
                <a:cubicBezTo>
                  <a:pt x="4151" y="15747"/>
                  <a:pt x="3278" y="15377"/>
                  <a:pt x="2346" y="15112"/>
                </a:cubicBezTo>
                <a:cubicBezTo>
                  <a:pt x="2250" y="15084"/>
                  <a:pt x="2149" y="15047"/>
                  <a:pt x="2050" y="15047"/>
                </a:cubicBezTo>
                <a:cubicBezTo>
                  <a:pt x="2049" y="15047"/>
                  <a:pt x="2048" y="15047"/>
                  <a:pt x="2046" y="15047"/>
                </a:cubicBezTo>
                <a:cubicBezTo>
                  <a:pt x="1893" y="15047"/>
                  <a:pt x="1838" y="14970"/>
                  <a:pt x="1790" y="14868"/>
                </a:cubicBezTo>
                <a:cubicBezTo>
                  <a:pt x="1730" y="14744"/>
                  <a:pt x="1666" y="14622"/>
                  <a:pt x="1605" y="14499"/>
                </a:cubicBezTo>
                <a:cubicBezTo>
                  <a:pt x="1602" y="14490"/>
                  <a:pt x="1611" y="14479"/>
                  <a:pt x="1618" y="14457"/>
                </a:cubicBezTo>
                <a:close/>
                <a:moveTo>
                  <a:pt x="39994" y="16243"/>
                </a:moveTo>
                <a:cubicBezTo>
                  <a:pt x="39995" y="16243"/>
                  <a:pt x="39996" y="16243"/>
                  <a:pt x="39996" y="16243"/>
                </a:cubicBezTo>
                <a:lnTo>
                  <a:pt x="39996" y="16243"/>
                </a:lnTo>
                <a:cubicBezTo>
                  <a:pt x="39996" y="16243"/>
                  <a:pt x="39996" y="16243"/>
                  <a:pt x="39996" y="16243"/>
                </a:cubicBezTo>
                <a:cubicBezTo>
                  <a:pt x="39961" y="16325"/>
                  <a:pt x="39945" y="16412"/>
                  <a:pt x="39931" y="16500"/>
                </a:cubicBezTo>
                <a:cubicBezTo>
                  <a:pt x="39912" y="16560"/>
                  <a:pt x="39891" y="16621"/>
                  <a:pt x="39877" y="16684"/>
                </a:cubicBezTo>
                <a:cubicBezTo>
                  <a:pt x="39854" y="16787"/>
                  <a:pt x="39813" y="16884"/>
                  <a:pt x="39721" y="16957"/>
                </a:cubicBezTo>
                <a:lnTo>
                  <a:pt x="39672" y="16969"/>
                </a:lnTo>
                <a:cubicBezTo>
                  <a:pt x="39675" y="16872"/>
                  <a:pt x="39679" y="16774"/>
                  <a:pt x="39684" y="16675"/>
                </a:cubicBezTo>
                <a:cubicBezTo>
                  <a:pt x="39716" y="16639"/>
                  <a:pt x="39693" y="16619"/>
                  <a:pt x="39656" y="16604"/>
                </a:cubicBezTo>
                <a:lnTo>
                  <a:pt x="39656" y="16604"/>
                </a:lnTo>
                <a:cubicBezTo>
                  <a:pt x="39656" y="16604"/>
                  <a:pt x="39657" y="16603"/>
                  <a:pt x="39657" y="16602"/>
                </a:cubicBezTo>
                <a:lnTo>
                  <a:pt x="39657" y="16602"/>
                </a:lnTo>
                <a:lnTo>
                  <a:pt x="39655" y="16603"/>
                </a:lnTo>
                <a:lnTo>
                  <a:pt x="39653" y="16603"/>
                </a:lnTo>
                <a:cubicBezTo>
                  <a:pt x="39660" y="16514"/>
                  <a:pt x="39756" y="16471"/>
                  <a:pt x="39800" y="16401"/>
                </a:cubicBezTo>
                <a:cubicBezTo>
                  <a:pt x="39822" y="16368"/>
                  <a:pt x="39889" y="16344"/>
                  <a:pt x="39844" y="16290"/>
                </a:cubicBezTo>
                <a:lnTo>
                  <a:pt x="39844" y="16290"/>
                </a:lnTo>
                <a:cubicBezTo>
                  <a:pt x="39853" y="16298"/>
                  <a:pt x="39860" y="16302"/>
                  <a:pt x="39867" y="16302"/>
                </a:cubicBezTo>
                <a:cubicBezTo>
                  <a:pt x="39879" y="16302"/>
                  <a:pt x="39888" y="16291"/>
                  <a:pt x="39898" y="16280"/>
                </a:cubicBezTo>
                <a:cubicBezTo>
                  <a:pt x="39926" y="16261"/>
                  <a:pt x="39955" y="16243"/>
                  <a:pt x="39994" y="16243"/>
                </a:cubicBezTo>
                <a:close/>
                <a:moveTo>
                  <a:pt x="3756" y="16967"/>
                </a:moveTo>
                <a:lnTo>
                  <a:pt x="3761" y="16976"/>
                </a:lnTo>
                <a:lnTo>
                  <a:pt x="3748" y="16975"/>
                </a:lnTo>
                <a:lnTo>
                  <a:pt x="3756" y="16967"/>
                </a:lnTo>
                <a:close/>
                <a:moveTo>
                  <a:pt x="39654" y="16604"/>
                </a:moveTo>
                <a:lnTo>
                  <a:pt x="39655" y="16605"/>
                </a:lnTo>
                <a:lnTo>
                  <a:pt x="39655" y="16605"/>
                </a:lnTo>
                <a:cubicBezTo>
                  <a:pt x="39635" y="16624"/>
                  <a:pt x="39629" y="16652"/>
                  <a:pt x="39640" y="16675"/>
                </a:cubicBezTo>
                <a:cubicBezTo>
                  <a:pt x="39610" y="16794"/>
                  <a:pt x="39583" y="16913"/>
                  <a:pt x="39549" y="17032"/>
                </a:cubicBezTo>
                <a:cubicBezTo>
                  <a:pt x="39533" y="17092"/>
                  <a:pt x="39529" y="17162"/>
                  <a:pt x="39430" y="17187"/>
                </a:cubicBezTo>
                <a:cubicBezTo>
                  <a:pt x="39434" y="17025"/>
                  <a:pt x="39478" y="16874"/>
                  <a:pt x="39521" y="16723"/>
                </a:cubicBezTo>
                <a:cubicBezTo>
                  <a:pt x="39537" y="16666"/>
                  <a:pt x="39590" y="16628"/>
                  <a:pt x="39654" y="16604"/>
                </a:cubicBezTo>
                <a:close/>
                <a:moveTo>
                  <a:pt x="1983" y="15170"/>
                </a:moveTo>
                <a:lnTo>
                  <a:pt x="1983" y="15170"/>
                </a:lnTo>
                <a:cubicBezTo>
                  <a:pt x="2384" y="15274"/>
                  <a:pt x="2750" y="15362"/>
                  <a:pt x="3098" y="15491"/>
                </a:cubicBezTo>
                <a:cubicBezTo>
                  <a:pt x="3600" y="15678"/>
                  <a:pt x="4090" y="15885"/>
                  <a:pt x="4565" y="16117"/>
                </a:cubicBezTo>
                <a:cubicBezTo>
                  <a:pt x="4982" y="16320"/>
                  <a:pt x="5373" y="16554"/>
                  <a:pt x="5689" y="16869"/>
                </a:cubicBezTo>
                <a:cubicBezTo>
                  <a:pt x="5829" y="17010"/>
                  <a:pt x="5889" y="17170"/>
                  <a:pt x="5908" y="17352"/>
                </a:cubicBezTo>
                <a:cubicBezTo>
                  <a:pt x="5839" y="17352"/>
                  <a:pt x="5811" y="17306"/>
                  <a:pt x="5775" y="17278"/>
                </a:cubicBezTo>
                <a:cubicBezTo>
                  <a:pt x="5305" y="16944"/>
                  <a:pt x="4794" y="16664"/>
                  <a:pt x="4266" y="16404"/>
                </a:cubicBezTo>
                <a:cubicBezTo>
                  <a:pt x="3893" y="16223"/>
                  <a:pt x="3512" y="16049"/>
                  <a:pt x="3119" y="15899"/>
                </a:cubicBezTo>
                <a:cubicBezTo>
                  <a:pt x="2893" y="15814"/>
                  <a:pt x="2663" y="15741"/>
                  <a:pt x="2420" y="15702"/>
                </a:cubicBezTo>
                <a:cubicBezTo>
                  <a:pt x="2386" y="15696"/>
                  <a:pt x="2351" y="15697"/>
                  <a:pt x="2328" y="15671"/>
                </a:cubicBezTo>
                <a:cubicBezTo>
                  <a:pt x="2202" y="15522"/>
                  <a:pt x="2083" y="15370"/>
                  <a:pt x="1983" y="15170"/>
                </a:cubicBezTo>
                <a:close/>
                <a:moveTo>
                  <a:pt x="7860" y="14916"/>
                </a:moveTo>
                <a:cubicBezTo>
                  <a:pt x="7891" y="15110"/>
                  <a:pt x="7913" y="15296"/>
                  <a:pt x="7904" y="15488"/>
                </a:cubicBezTo>
                <a:cubicBezTo>
                  <a:pt x="7900" y="15562"/>
                  <a:pt x="7837" y="15613"/>
                  <a:pt x="7793" y="15671"/>
                </a:cubicBezTo>
                <a:cubicBezTo>
                  <a:pt x="7379" y="16221"/>
                  <a:pt x="6971" y="16775"/>
                  <a:pt x="6688" y="17389"/>
                </a:cubicBezTo>
                <a:lnTo>
                  <a:pt x="6644" y="17376"/>
                </a:lnTo>
                <a:cubicBezTo>
                  <a:pt x="6585" y="17221"/>
                  <a:pt x="6533" y="17064"/>
                  <a:pt x="6468" y="16912"/>
                </a:cubicBezTo>
                <a:cubicBezTo>
                  <a:pt x="6431" y="16829"/>
                  <a:pt x="6436" y="16761"/>
                  <a:pt x="6478" y="16680"/>
                </a:cubicBezTo>
                <a:cubicBezTo>
                  <a:pt x="6664" y="16321"/>
                  <a:pt x="6911" y="15993"/>
                  <a:pt x="7163" y="15667"/>
                </a:cubicBezTo>
                <a:cubicBezTo>
                  <a:pt x="7198" y="15625"/>
                  <a:pt x="7230" y="15581"/>
                  <a:pt x="7258" y="15534"/>
                </a:cubicBezTo>
                <a:cubicBezTo>
                  <a:pt x="7261" y="15528"/>
                  <a:pt x="7262" y="15521"/>
                  <a:pt x="7261" y="15515"/>
                </a:cubicBezTo>
                <a:cubicBezTo>
                  <a:pt x="7267" y="15515"/>
                  <a:pt x="7272" y="15513"/>
                  <a:pt x="7277" y="15508"/>
                </a:cubicBezTo>
                <a:cubicBezTo>
                  <a:pt x="7385" y="15388"/>
                  <a:pt x="7502" y="15270"/>
                  <a:pt x="7580" y="15134"/>
                </a:cubicBezTo>
                <a:cubicBezTo>
                  <a:pt x="7583" y="15130"/>
                  <a:pt x="7583" y="15125"/>
                  <a:pt x="7582" y="15120"/>
                </a:cubicBezTo>
                <a:lnTo>
                  <a:pt x="7582" y="15120"/>
                </a:lnTo>
                <a:cubicBezTo>
                  <a:pt x="7587" y="15122"/>
                  <a:pt x="7592" y="15123"/>
                  <a:pt x="7597" y="15123"/>
                </a:cubicBezTo>
                <a:cubicBezTo>
                  <a:pt x="7628" y="15123"/>
                  <a:pt x="7645" y="15085"/>
                  <a:pt x="7661" y="15065"/>
                </a:cubicBezTo>
                <a:cubicBezTo>
                  <a:pt x="7738" y="14968"/>
                  <a:pt x="7734" y="14964"/>
                  <a:pt x="7860" y="14916"/>
                </a:cubicBezTo>
                <a:close/>
                <a:moveTo>
                  <a:pt x="39757" y="17035"/>
                </a:moveTo>
                <a:cubicBezTo>
                  <a:pt x="39781" y="17132"/>
                  <a:pt x="39725" y="17221"/>
                  <a:pt x="39726" y="17316"/>
                </a:cubicBezTo>
                <a:lnTo>
                  <a:pt x="39685" y="17440"/>
                </a:lnTo>
                <a:lnTo>
                  <a:pt x="39675" y="17454"/>
                </a:lnTo>
                <a:cubicBezTo>
                  <a:pt x="39648" y="17465"/>
                  <a:pt x="39625" y="17486"/>
                  <a:pt x="39614" y="17514"/>
                </a:cubicBezTo>
                <a:cubicBezTo>
                  <a:pt x="39599" y="17530"/>
                  <a:pt x="39589" y="17550"/>
                  <a:pt x="39581" y="17571"/>
                </a:cubicBezTo>
                <a:cubicBezTo>
                  <a:pt x="39577" y="17515"/>
                  <a:pt x="39546" y="17452"/>
                  <a:pt x="39564" y="17388"/>
                </a:cubicBezTo>
                <a:cubicBezTo>
                  <a:pt x="39594" y="17281"/>
                  <a:pt x="39633" y="17176"/>
                  <a:pt x="39680" y="17076"/>
                </a:cubicBezTo>
                <a:lnTo>
                  <a:pt x="39757" y="17035"/>
                </a:lnTo>
                <a:close/>
                <a:moveTo>
                  <a:pt x="39468" y="17353"/>
                </a:moveTo>
                <a:lnTo>
                  <a:pt x="39468" y="17354"/>
                </a:lnTo>
                <a:cubicBezTo>
                  <a:pt x="39467" y="17509"/>
                  <a:pt x="39444" y="17638"/>
                  <a:pt x="39327" y="17743"/>
                </a:cubicBezTo>
                <a:cubicBezTo>
                  <a:pt x="39342" y="17610"/>
                  <a:pt x="39297" y="17460"/>
                  <a:pt x="39468" y="17353"/>
                </a:cubicBezTo>
                <a:close/>
                <a:moveTo>
                  <a:pt x="2519" y="15843"/>
                </a:moveTo>
                <a:cubicBezTo>
                  <a:pt x="2654" y="15843"/>
                  <a:pt x="2757" y="15882"/>
                  <a:pt x="2858" y="15921"/>
                </a:cubicBezTo>
                <a:cubicBezTo>
                  <a:pt x="3519" y="16174"/>
                  <a:pt x="4164" y="16469"/>
                  <a:pt x="4788" y="16804"/>
                </a:cubicBezTo>
                <a:cubicBezTo>
                  <a:pt x="5112" y="16976"/>
                  <a:pt x="5421" y="17166"/>
                  <a:pt x="5723" y="17369"/>
                </a:cubicBezTo>
                <a:cubicBezTo>
                  <a:pt x="5899" y="17485"/>
                  <a:pt x="6021" y="17619"/>
                  <a:pt x="6044" y="17814"/>
                </a:cubicBezTo>
                <a:cubicBezTo>
                  <a:pt x="6055" y="17905"/>
                  <a:pt x="6088" y="17995"/>
                  <a:pt x="6122" y="18123"/>
                </a:cubicBezTo>
                <a:cubicBezTo>
                  <a:pt x="5342" y="17487"/>
                  <a:pt x="4467" y="17070"/>
                  <a:pt x="3515" y="16760"/>
                </a:cubicBezTo>
                <a:lnTo>
                  <a:pt x="3513" y="16760"/>
                </a:lnTo>
                <a:cubicBezTo>
                  <a:pt x="3469" y="16744"/>
                  <a:pt x="3424" y="16733"/>
                  <a:pt x="3389" y="16703"/>
                </a:cubicBezTo>
                <a:cubicBezTo>
                  <a:pt x="3070" y="16440"/>
                  <a:pt x="2763" y="16168"/>
                  <a:pt x="2476" y="15844"/>
                </a:cubicBezTo>
                <a:cubicBezTo>
                  <a:pt x="2491" y="15844"/>
                  <a:pt x="2505" y="15843"/>
                  <a:pt x="2519" y="15843"/>
                </a:cubicBezTo>
                <a:close/>
                <a:moveTo>
                  <a:pt x="7888" y="15806"/>
                </a:moveTo>
                <a:lnTo>
                  <a:pt x="7888" y="15806"/>
                </a:lnTo>
                <a:cubicBezTo>
                  <a:pt x="7880" y="15940"/>
                  <a:pt x="7880" y="16072"/>
                  <a:pt x="7862" y="16201"/>
                </a:cubicBezTo>
                <a:cubicBezTo>
                  <a:pt x="7805" y="16608"/>
                  <a:pt x="7706" y="17006"/>
                  <a:pt x="7546" y="17392"/>
                </a:cubicBezTo>
                <a:cubicBezTo>
                  <a:pt x="7388" y="17772"/>
                  <a:pt x="7255" y="18157"/>
                  <a:pt x="7179" y="18555"/>
                </a:cubicBezTo>
                <a:cubicBezTo>
                  <a:pt x="7168" y="18612"/>
                  <a:pt x="7167" y="18672"/>
                  <a:pt x="7107" y="18726"/>
                </a:cubicBezTo>
                <a:cubicBezTo>
                  <a:pt x="7024" y="18386"/>
                  <a:pt x="6921" y="18051"/>
                  <a:pt x="6798" y="17723"/>
                </a:cubicBezTo>
                <a:cubicBezTo>
                  <a:pt x="6790" y="17701"/>
                  <a:pt x="6783" y="17675"/>
                  <a:pt x="6790" y="17655"/>
                </a:cubicBezTo>
                <a:cubicBezTo>
                  <a:pt x="6866" y="17443"/>
                  <a:pt x="6886" y="17219"/>
                  <a:pt x="7005" y="17018"/>
                </a:cubicBezTo>
                <a:cubicBezTo>
                  <a:pt x="7076" y="16899"/>
                  <a:pt x="7148" y="16779"/>
                  <a:pt x="7226" y="16664"/>
                </a:cubicBezTo>
                <a:cubicBezTo>
                  <a:pt x="7396" y="16413"/>
                  <a:pt x="7568" y="16163"/>
                  <a:pt x="7743" y="15916"/>
                </a:cubicBezTo>
                <a:cubicBezTo>
                  <a:pt x="7772" y="15874"/>
                  <a:pt x="7782" y="15815"/>
                  <a:pt x="7888" y="15806"/>
                </a:cubicBezTo>
                <a:close/>
                <a:moveTo>
                  <a:pt x="39466" y="18332"/>
                </a:moveTo>
                <a:cubicBezTo>
                  <a:pt x="39428" y="18510"/>
                  <a:pt x="39496" y="18713"/>
                  <a:pt x="39274" y="18857"/>
                </a:cubicBezTo>
                <a:cubicBezTo>
                  <a:pt x="39264" y="18592"/>
                  <a:pt x="39325" y="18412"/>
                  <a:pt x="39465" y="18332"/>
                </a:cubicBezTo>
                <a:close/>
                <a:moveTo>
                  <a:pt x="3851" y="16993"/>
                </a:moveTo>
                <a:cubicBezTo>
                  <a:pt x="3884" y="16993"/>
                  <a:pt x="3908" y="17014"/>
                  <a:pt x="3932" y="17031"/>
                </a:cubicBezTo>
                <a:cubicBezTo>
                  <a:pt x="4653" y="17306"/>
                  <a:pt x="5324" y="17649"/>
                  <a:pt x="5918" y="18099"/>
                </a:cubicBezTo>
                <a:cubicBezTo>
                  <a:pt x="6056" y="18204"/>
                  <a:pt x="6153" y="18316"/>
                  <a:pt x="6156" y="18484"/>
                </a:cubicBezTo>
                <a:cubicBezTo>
                  <a:pt x="6157" y="18581"/>
                  <a:pt x="6204" y="18677"/>
                  <a:pt x="6220" y="18775"/>
                </a:cubicBezTo>
                <a:cubicBezTo>
                  <a:pt x="6232" y="18836"/>
                  <a:pt x="6271" y="18895"/>
                  <a:pt x="6244" y="18957"/>
                </a:cubicBezTo>
                <a:cubicBezTo>
                  <a:pt x="6236" y="18959"/>
                  <a:pt x="6228" y="18959"/>
                  <a:pt x="6221" y="18959"/>
                </a:cubicBezTo>
                <a:cubicBezTo>
                  <a:pt x="6178" y="18959"/>
                  <a:pt x="6165" y="18927"/>
                  <a:pt x="6147" y="18905"/>
                </a:cubicBezTo>
                <a:cubicBezTo>
                  <a:pt x="5720" y="18390"/>
                  <a:pt x="5186" y="17965"/>
                  <a:pt x="4614" y="17574"/>
                </a:cubicBezTo>
                <a:cubicBezTo>
                  <a:pt x="4385" y="17417"/>
                  <a:pt x="4159" y="17258"/>
                  <a:pt x="3931" y="17099"/>
                </a:cubicBezTo>
                <a:cubicBezTo>
                  <a:pt x="3876" y="17082"/>
                  <a:pt x="3830" y="17056"/>
                  <a:pt x="3803" y="17006"/>
                </a:cubicBezTo>
                <a:lnTo>
                  <a:pt x="3802" y="17006"/>
                </a:lnTo>
                <a:cubicBezTo>
                  <a:pt x="3821" y="16997"/>
                  <a:pt x="3837" y="16993"/>
                  <a:pt x="3851" y="16993"/>
                </a:cubicBezTo>
                <a:close/>
                <a:moveTo>
                  <a:pt x="6254" y="18988"/>
                </a:moveTo>
                <a:lnTo>
                  <a:pt x="6268" y="19010"/>
                </a:lnTo>
                <a:lnTo>
                  <a:pt x="6254" y="19022"/>
                </a:lnTo>
                <a:cubicBezTo>
                  <a:pt x="6248" y="19015"/>
                  <a:pt x="6244" y="19008"/>
                  <a:pt x="6241" y="19000"/>
                </a:cubicBezTo>
                <a:cubicBezTo>
                  <a:pt x="6241" y="18996"/>
                  <a:pt x="6249" y="18991"/>
                  <a:pt x="6254" y="18988"/>
                </a:cubicBezTo>
                <a:close/>
                <a:moveTo>
                  <a:pt x="4096" y="18644"/>
                </a:moveTo>
                <a:cubicBezTo>
                  <a:pt x="4182" y="18814"/>
                  <a:pt x="4077" y="18954"/>
                  <a:pt x="4012" y="19111"/>
                </a:cubicBezTo>
                <a:cubicBezTo>
                  <a:pt x="3928" y="19046"/>
                  <a:pt x="3915" y="18978"/>
                  <a:pt x="3944" y="18900"/>
                </a:cubicBezTo>
                <a:cubicBezTo>
                  <a:pt x="3972" y="18817"/>
                  <a:pt x="3997" y="18732"/>
                  <a:pt x="4023" y="18648"/>
                </a:cubicBezTo>
                <a:lnTo>
                  <a:pt x="4096" y="18644"/>
                </a:lnTo>
                <a:close/>
                <a:moveTo>
                  <a:pt x="4045" y="17458"/>
                </a:moveTo>
                <a:cubicBezTo>
                  <a:pt x="4208" y="17525"/>
                  <a:pt x="4311" y="17628"/>
                  <a:pt x="4437" y="17703"/>
                </a:cubicBezTo>
                <a:cubicBezTo>
                  <a:pt x="4485" y="17731"/>
                  <a:pt x="4479" y="17772"/>
                  <a:pt x="4464" y="17813"/>
                </a:cubicBezTo>
                <a:cubicBezTo>
                  <a:pt x="4380" y="18070"/>
                  <a:pt x="4297" y="18328"/>
                  <a:pt x="4210" y="18593"/>
                </a:cubicBezTo>
                <a:cubicBezTo>
                  <a:pt x="4092" y="18547"/>
                  <a:pt x="4101" y="18473"/>
                  <a:pt x="4121" y="18399"/>
                </a:cubicBezTo>
                <a:cubicBezTo>
                  <a:pt x="4149" y="18292"/>
                  <a:pt x="4184" y="18185"/>
                  <a:pt x="4215" y="18078"/>
                </a:cubicBezTo>
                <a:cubicBezTo>
                  <a:pt x="4231" y="18043"/>
                  <a:pt x="4264" y="17986"/>
                  <a:pt x="4222" y="17974"/>
                </a:cubicBezTo>
                <a:cubicBezTo>
                  <a:pt x="4215" y="17972"/>
                  <a:pt x="4210" y="17971"/>
                  <a:pt x="4204" y="17971"/>
                </a:cubicBezTo>
                <a:cubicBezTo>
                  <a:pt x="4159" y="17971"/>
                  <a:pt x="4155" y="18026"/>
                  <a:pt x="4143" y="18062"/>
                </a:cubicBezTo>
                <a:cubicBezTo>
                  <a:pt x="4143" y="18066"/>
                  <a:pt x="4143" y="18072"/>
                  <a:pt x="4143" y="18077"/>
                </a:cubicBezTo>
                <a:cubicBezTo>
                  <a:pt x="4102" y="18131"/>
                  <a:pt x="4120" y="18207"/>
                  <a:pt x="4050" y="18249"/>
                </a:cubicBezTo>
                <a:cubicBezTo>
                  <a:pt x="4048" y="18258"/>
                  <a:pt x="4042" y="18264"/>
                  <a:pt x="4035" y="18267"/>
                </a:cubicBezTo>
                <a:lnTo>
                  <a:pt x="4035" y="18269"/>
                </a:lnTo>
                <a:cubicBezTo>
                  <a:pt x="3941" y="18270"/>
                  <a:pt x="3973" y="18327"/>
                  <a:pt x="3981" y="18366"/>
                </a:cubicBezTo>
                <a:cubicBezTo>
                  <a:pt x="4012" y="18540"/>
                  <a:pt x="3924" y="18688"/>
                  <a:pt x="3846" y="18838"/>
                </a:cubicBezTo>
                <a:cubicBezTo>
                  <a:pt x="3843" y="18845"/>
                  <a:pt x="3822" y="18845"/>
                  <a:pt x="3811" y="18847"/>
                </a:cubicBezTo>
                <a:cubicBezTo>
                  <a:pt x="3788" y="18803"/>
                  <a:pt x="3792" y="18742"/>
                  <a:pt x="3706" y="18740"/>
                </a:cubicBezTo>
                <a:lnTo>
                  <a:pt x="3706" y="18740"/>
                </a:lnTo>
                <a:lnTo>
                  <a:pt x="3745" y="18845"/>
                </a:lnTo>
                <a:cubicBezTo>
                  <a:pt x="3839" y="19050"/>
                  <a:pt x="3724" y="19226"/>
                  <a:pt x="3652" y="19410"/>
                </a:cubicBezTo>
                <a:cubicBezTo>
                  <a:pt x="3575" y="19396"/>
                  <a:pt x="3581" y="19324"/>
                  <a:pt x="3526" y="19303"/>
                </a:cubicBezTo>
                <a:cubicBezTo>
                  <a:pt x="3515" y="19291"/>
                  <a:pt x="3519" y="19264"/>
                  <a:pt x="3492" y="19264"/>
                </a:cubicBezTo>
                <a:cubicBezTo>
                  <a:pt x="3489" y="19264"/>
                  <a:pt x="3486" y="19264"/>
                  <a:pt x="3482" y="19265"/>
                </a:cubicBezTo>
                <a:cubicBezTo>
                  <a:pt x="3504" y="19083"/>
                  <a:pt x="3591" y="18915"/>
                  <a:pt x="3651" y="18742"/>
                </a:cubicBezTo>
                <a:cubicBezTo>
                  <a:pt x="3726" y="18507"/>
                  <a:pt x="3775" y="18266"/>
                  <a:pt x="3888" y="18040"/>
                </a:cubicBezTo>
                <a:cubicBezTo>
                  <a:pt x="3914" y="17844"/>
                  <a:pt x="3989" y="17660"/>
                  <a:pt x="4045" y="17458"/>
                </a:cubicBezTo>
                <a:close/>
                <a:moveTo>
                  <a:pt x="3871" y="19189"/>
                </a:moveTo>
                <a:cubicBezTo>
                  <a:pt x="4016" y="19392"/>
                  <a:pt x="3836" y="19544"/>
                  <a:pt x="3811" y="19726"/>
                </a:cubicBezTo>
                <a:cubicBezTo>
                  <a:pt x="3676" y="19580"/>
                  <a:pt x="3693" y="19451"/>
                  <a:pt x="3871" y="19189"/>
                </a:cubicBezTo>
                <a:close/>
                <a:moveTo>
                  <a:pt x="39367" y="18973"/>
                </a:moveTo>
                <a:cubicBezTo>
                  <a:pt x="39341" y="19149"/>
                  <a:pt x="39360" y="19306"/>
                  <a:pt x="39250" y="19442"/>
                </a:cubicBezTo>
                <a:cubicBezTo>
                  <a:pt x="39225" y="19462"/>
                  <a:pt x="39175" y="19476"/>
                  <a:pt x="39228" y="19514"/>
                </a:cubicBezTo>
                <a:lnTo>
                  <a:pt x="39275" y="19511"/>
                </a:lnTo>
                <a:lnTo>
                  <a:pt x="39275" y="19617"/>
                </a:lnTo>
                <a:lnTo>
                  <a:pt x="39178" y="20070"/>
                </a:lnTo>
                <a:cubicBezTo>
                  <a:pt x="39099" y="20106"/>
                  <a:pt x="39086" y="20194"/>
                  <a:pt x="39007" y="20231"/>
                </a:cubicBezTo>
                <a:cubicBezTo>
                  <a:pt x="38964" y="20053"/>
                  <a:pt x="39035" y="19756"/>
                  <a:pt x="39151" y="19627"/>
                </a:cubicBezTo>
                <a:cubicBezTo>
                  <a:pt x="39195" y="19599"/>
                  <a:pt x="39237" y="19569"/>
                  <a:pt x="39227" y="19516"/>
                </a:cubicBezTo>
                <a:cubicBezTo>
                  <a:pt x="39212" y="19504"/>
                  <a:pt x="39200" y="19499"/>
                  <a:pt x="39190" y="19499"/>
                </a:cubicBezTo>
                <a:cubicBezTo>
                  <a:pt x="39167" y="19499"/>
                  <a:pt x="39156" y="19525"/>
                  <a:pt x="39144" y="19545"/>
                </a:cubicBezTo>
                <a:cubicBezTo>
                  <a:pt x="39109" y="19542"/>
                  <a:pt x="39099" y="19522"/>
                  <a:pt x="39105" y="19497"/>
                </a:cubicBezTo>
                <a:cubicBezTo>
                  <a:pt x="39132" y="19367"/>
                  <a:pt x="39159" y="19236"/>
                  <a:pt x="39191" y="19108"/>
                </a:cubicBezTo>
                <a:cubicBezTo>
                  <a:pt x="39208" y="19039"/>
                  <a:pt x="39281" y="19020"/>
                  <a:pt x="39367" y="18973"/>
                </a:cubicBezTo>
                <a:close/>
                <a:moveTo>
                  <a:pt x="3399" y="20388"/>
                </a:moveTo>
                <a:cubicBezTo>
                  <a:pt x="3510" y="20444"/>
                  <a:pt x="3523" y="20534"/>
                  <a:pt x="3506" y="20628"/>
                </a:cubicBezTo>
                <a:cubicBezTo>
                  <a:pt x="3496" y="20690"/>
                  <a:pt x="3468" y="20751"/>
                  <a:pt x="3447" y="20811"/>
                </a:cubicBezTo>
                <a:cubicBezTo>
                  <a:pt x="3438" y="20835"/>
                  <a:pt x="3434" y="20865"/>
                  <a:pt x="3401" y="20865"/>
                </a:cubicBezTo>
                <a:cubicBezTo>
                  <a:pt x="3397" y="20865"/>
                  <a:pt x="3392" y="20865"/>
                  <a:pt x="3387" y="20864"/>
                </a:cubicBezTo>
                <a:cubicBezTo>
                  <a:pt x="3356" y="20858"/>
                  <a:pt x="3327" y="20839"/>
                  <a:pt x="3323" y="20807"/>
                </a:cubicBezTo>
                <a:cubicBezTo>
                  <a:pt x="3320" y="20750"/>
                  <a:pt x="3316" y="20693"/>
                  <a:pt x="3312" y="20635"/>
                </a:cubicBezTo>
                <a:cubicBezTo>
                  <a:pt x="3355" y="20558"/>
                  <a:pt x="3384" y="20475"/>
                  <a:pt x="3399" y="20388"/>
                </a:cubicBezTo>
                <a:close/>
                <a:moveTo>
                  <a:pt x="4792" y="183"/>
                </a:moveTo>
                <a:cubicBezTo>
                  <a:pt x="4816" y="183"/>
                  <a:pt x="4839" y="194"/>
                  <a:pt x="4831" y="210"/>
                </a:cubicBezTo>
                <a:cubicBezTo>
                  <a:pt x="4789" y="278"/>
                  <a:pt x="4845" y="386"/>
                  <a:pt x="4716" y="418"/>
                </a:cubicBezTo>
                <a:lnTo>
                  <a:pt x="4676" y="453"/>
                </a:lnTo>
                <a:lnTo>
                  <a:pt x="4676" y="453"/>
                </a:lnTo>
                <a:cubicBezTo>
                  <a:pt x="4676" y="453"/>
                  <a:pt x="4676" y="453"/>
                  <a:pt x="4676" y="453"/>
                </a:cubicBezTo>
                <a:lnTo>
                  <a:pt x="4676" y="453"/>
                </a:lnTo>
                <a:lnTo>
                  <a:pt x="4674" y="455"/>
                </a:lnTo>
                <a:lnTo>
                  <a:pt x="4676" y="453"/>
                </a:lnTo>
                <a:lnTo>
                  <a:pt x="4676" y="453"/>
                </a:lnTo>
                <a:cubicBezTo>
                  <a:pt x="4672" y="474"/>
                  <a:pt x="4656" y="488"/>
                  <a:pt x="4634" y="489"/>
                </a:cubicBezTo>
                <a:cubicBezTo>
                  <a:pt x="4618" y="542"/>
                  <a:pt x="4570" y="574"/>
                  <a:pt x="4526" y="607"/>
                </a:cubicBezTo>
                <a:cubicBezTo>
                  <a:pt x="4478" y="669"/>
                  <a:pt x="4429" y="732"/>
                  <a:pt x="4356" y="776"/>
                </a:cubicBezTo>
                <a:cubicBezTo>
                  <a:pt x="4225" y="933"/>
                  <a:pt x="4095" y="1090"/>
                  <a:pt x="4002" y="1267"/>
                </a:cubicBezTo>
                <a:cubicBezTo>
                  <a:pt x="3966" y="1334"/>
                  <a:pt x="3919" y="1363"/>
                  <a:pt x="3830" y="1363"/>
                </a:cubicBezTo>
                <a:cubicBezTo>
                  <a:pt x="3721" y="1363"/>
                  <a:pt x="3612" y="1380"/>
                  <a:pt x="3491" y="1391"/>
                </a:cubicBezTo>
                <a:cubicBezTo>
                  <a:pt x="3556" y="1272"/>
                  <a:pt x="3702" y="1222"/>
                  <a:pt x="3777" y="1121"/>
                </a:cubicBezTo>
                <a:cubicBezTo>
                  <a:pt x="3737" y="1118"/>
                  <a:pt x="3704" y="1109"/>
                  <a:pt x="3688" y="1071"/>
                </a:cubicBezTo>
                <a:cubicBezTo>
                  <a:pt x="3331" y="1325"/>
                  <a:pt x="2999" y="1594"/>
                  <a:pt x="2753" y="1937"/>
                </a:cubicBezTo>
                <a:cubicBezTo>
                  <a:pt x="2512" y="2270"/>
                  <a:pt x="2396" y="2638"/>
                  <a:pt x="2283" y="3009"/>
                </a:cubicBezTo>
                <a:cubicBezTo>
                  <a:pt x="2196" y="3175"/>
                  <a:pt x="2127" y="3351"/>
                  <a:pt x="2077" y="3533"/>
                </a:cubicBezTo>
                <a:cubicBezTo>
                  <a:pt x="1968" y="3750"/>
                  <a:pt x="1949" y="3983"/>
                  <a:pt x="1927" y="4214"/>
                </a:cubicBezTo>
                <a:cubicBezTo>
                  <a:pt x="1889" y="4616"/>
                  <a:pt x="1925" y="5018"/>
                  <a:pt x="1976" y="5416"/>
                </a:cubicBezTo>
                <a:cubicBezTo>
                  <a:pt x="2048" y="5971"/>
                  <a:pt x="2101" y="6528"/>
                  <a:pt x="2212" y="7078"/>
                </a:cubicBezTo>
                <a:cubicBezTo>
                  <a:pt x="2252" y="7279"/>
                  <a:pt x="2288" y="7480"/>
                  <a:pt x="2374" y="7671"/>
                </a:cubicBezTo>
                <a:cubicBezTo>
                  <a:pt x="2402" y="7817"/>
                  <a:pt x="2452" y="7958"/>
                  <a:pt x="2523" y="8089"/>
                </a:cubicBezTo>
                <a:cubicBezTo>
                  <a:pt x="2580" y="8231"/>
                  <a:pt x="2636" y="8375"/>
                  <a:pt x="2693" y="8519"/>
                </a:cubicBezTo>
                <a:cubicBezTo>
                  <a:pt x="2700" y="8534"/>
                  <a:pt x="2706" y="8551"/>
                  <a:pt x="2725" y="8551"/>
                </a:cubicBezTo>
                <a:cubicBezTo>
                  <a:pt x="2730" y="8551"/>
                  <a:pt x="2735" y="8551"/>
                  <a:pt x="2741" y="8549"/>
                </a:cubicBezTo>
                <a:lnTo>
                  <a:pt x="2741" y="8549"/>
                </a:lnTo>
                <a:cubicBezTo>
                  <a:pt x="2706" y="8569"/>
                  <a:pt x="2723" y="8595"/>
                  <a:pt x="2732" y="8621"/>
                </a:cubicBezTo>
                <a:cubicBezTo>
                  <a:pt x="2942" y="9173"/>
                  <a:pt x="3151" y="9726"/>
                  <a:pt x="3409" y="10263"/>
                </a:cubicBezTo>
                <a:lnTo>
                  <a:pt x="3511" y="10259"/>
                </a:lnTo>
                <a:cubicBezTo>
                  <a:pt x="3487" y="10200"/>
                  <a:pt x="3487" y="10133"/>
                  <a:pt x="3511" y="10074"/>
                </a:cubicBezTo>
                <a:cubicBezTo>
                  <a:pt x="3705" y="9523"/>
                  <a:pt x="3989" y="9006"/>
                  <a:pt x="4334" y="8514"/>
                </a:cubicBezTo>
                <a:cubicBezTo>
                  <a:pt x="4539" y="8218"/>
                  <a:pt x="4759" y="7929"/>
                  <a:pt x="4978" y="7630"/>
                </a:cubicBezTo>
                <a:cubicBezTo>
                  <a:pt x="5047" y="7672"/>
                  <a:pt x="5055" y="7738"/>
                  <a:pt x="5083" y="7793"/>
                </a:cubicBezTo>
                <a:cubicBezTo>
                  <a:pt x="5314" y="8276"/>
                  <a:pt x="5429" y="8786"/>
                  <a:pt x="5536" y="9298"/>
                </a:cubicBezTo>
                <a:cubicBezTo>
                  <a:pt x="5673" y="9965"/>
                  <a:pt x="5804" y="10631"/>
                  <a:pt x="6100" y="11266"/>
                </a:cubicBezTo>
                <a:cubicBezTo>
                  <a:pt x="6242" y="11566"/>
                  <a:pt x="6405" y="11856"/>
                  <a:pt x="6587" y="12133"/>
                </a:cubicBezTo>
                <a:cubicBezTo>
                  <a:pt x="6716" y="12333"/>
                  <a:pt x="6843" y="12532"/>
                  <a:pt x="6969" y="12732"/>
                </a:cubicBezTo>
                <a:cubicBezTo>
                  <a:pt x="7001" y="12782"/>
                  <a:pt x="7055" y="12827"/>
                  <a:pt x="7025" y="12893"/>
                </a:cubicBezTo>
                <a:cubicBezTo>
                  <a:pt x="6960" y="12929"/>
                  <a:pt x="6922" y="12987"/>
                  <a:pt x="6880" y="13039"/>
                </a:cubicBezTo>
                <a:cubicBezTo>
                  <a:pt x="6476" y="13551"/>
                  <a:pt x="6110" y="14092"/>
                  <a:pt x="5783" y="14658"/>
                </a:cubicBezTo>
                <a:cubicBezTo>
                  <a:pt x="5748" y="14720"/>
                  <a:pt x="5704" y="14782"/>
                  <a:pt x="5702" y="14854"/>
                </a:cubicBezTo>
                <a:lnTo>
                  <a:pt x="5702" y="14855"/>
                </a:lnTo>
                <a:cubicBezTo>
                  <a:pt x="5690" y="14862"/>
                  <a:pt x="5678" y="14865"/>
                  <a:pt x="5666" y="14865"/>
                </a:cubicBezTo>
                <a:cubicBezTo>
                  <a:pt x="5650" y="14865"/>
                  <a:pt x="5635" y="14860"/>
                  <a:pt x="5620" y="14852"/>
                </a:cubicBezTo>
                <a:cubicBezTo>
                  <a:pt x="5492" y="14512"/>
                  <a:pt x="5344" y="14180"/>
                  <a:pt x="5178" y="13858"/>
                </a:cubicBezTo>
                <a:cubicBezTo>
                  <a:pt x="4828" y="13176"/>
                  <a:pt x="4492" y="12488"/>
                  <a:pt x="4160" y="11800"/>
                </a:cubicBezTo>
                <a:cubicBezTo>
                  <a:pt x="4165" y="11787"/>
                  <a:pt x="4158" y="11774"/>
                  <a:pt x="4146" y="11770"/>
                </a:cubicBezTo>
                <a:cubicBezTo>
                  <a:pt x="4128" y="11695"/>
                  <a:pt x="4098" y="11624"/>
                  <a:pt x="4055" y="11560"/>
                </a:cubicBezTo>
                <a:cubicBezTo>
                  <a:pt x="4046" y="11521"/>
                  <a:pt x="4053" y="11471"/>
                  <a:pt x="3979" y="11471"/>
                </a:cubicBezTo>
                <a:cubicBezTo>
                  <a:pt x="3863" y="11476"/>
                  <a:pt x="3945" y="11529"/>
                  <a:pt x="3950" y="11562"/>
                </a:cubicBezTo>
                <a:lnTo>
                  <a:pt x="4040" y="11770"/>
                </a:lnTo>
                <a:cubicBezTo>
                  <a:pt x="4034" y="11786"/>
                  <a:pt x="4041" y="11797"/>
                  <a:pt x="4058" y="11804"/>
                </a:cubicBezTo>
                <a:cubicBezTo>
                  <a:pt x="4099" y="11958"/>
                  <a:pt x="4177" y="12101"/>
                  <a:pt x="4247" y="12246"/>
                </a:cubicBezTo>
                <a:cubicBezTo>
                  <a:pt x="4740" y="13281"/>
                  <a:pt x="5255" y="14310"/>
                  <a:pt x="5685" y="15367"/>
                </a:cubicBezTo>
                <a:cubicBezTo>
                  <a:pt x="6025" y="16204"/>
                  <a:pt x="6349" y="17044"/>
                  <a:pt x="6707" y="17875"/>
                </a:cubicBezTo>
                <a:cubicBezTo>
                  <a:pt x="6778" y="18039"/>
                  <a:pt x="6785" y="18217"/>
                  <a:pt x="6839" y="18386"/>
                </a:cubicBezTo>
                <a:cubicBezTo>
                  <a:pt x="7106" y="19230"/>
                  <a:pt x="7425" y="20060"/>
                  <a:pt x="7812" y="20870"/>
                </a:cubicBezTo>
                <a:cubicBezTo>
                  <a:pt x="7823" y="20891"/>
                  <a:pt x="7835" y="20911"/>
                  <a:pt x="7823" y="20936"/>
                </a:cubicBezTo>
                <a:cubicBezTo>
                  <a:pt x="7790" y="20945"/>
                  <a:pt x="7758" y="20948"/>
                  <a:pt x="7725" y="20948"/>
                </a:cubicBezTo>
                <a:cubicBezTo>
                  <a:pt x="7684" y="20948"/>
                  <a:pt x="7643" y="20944"/>
                  <a:pt x="7602" y="20940"/>
                </a:cubicBezTo>
                <a:cubicBezTo>
                  <a:pt x="7545" y="20794"/>
                  <a:pt x="7464" y="20658"/>
                  <a:pt x="7362" y="20538"/>
                </a:cubicBezTo>
                <a:lnTo>
                  <a:pt x="7362" y="20538"/>
                </a:lnTo>
                <a:cubicBezTo>
                  <a:pt x="7321" y="20607"/>
                  <a:pt x="7398" y="20656"/>
                  <a:pt x="7346" y="20702"/>
                </a:cubicBezTo>
                <a:cubicBezTo>
                  <a:pt x="7426" y="20725"/>
                  <a:pt x="7420" y="20785"/>
                  <a:pt x="7426" y="20841"/>
                </a:cubicBezTo>
                <a:cubicBezTo>
                  <a:pt x="7481" y="20864"/>
                  <a:pt x="7477" y="20907"/>
                  <a:pt x="7475" y="20949"/>
                </a:cubicBezTo>
                <a:cubicBezTo>
                  <a:pt x="7465" y="20959"/>
                  <a:pt x="7455" y="20968"/>
                  <a:pt x="7445" y="20968"/>
                </a:cubicBezTo>
                <a:cubicBezTo>
                  <a:pt x="7438" y="20968"/>
                  <a:pt x="7431" y="20962"/>
                  <a:pt x="7425" y="20947"/>
                </a:cubicBezTo>
                <a:cubicBezTo>
                  <a:pt x="7438" y="20911"/>
                  <a:pt x="7376" y="20877"/>
                  <a:pt x="7422" y="20841"/>
                </a:cubicBezTo>
                <a:cubicBezTo>
                  <a:pt x="7339" y="20820"/>
                  <a:pt x="7341" y="20760"/>
                  <a:pt x="7341" y="20702"/>
                </a:cubicBezTo>
                <a:cubicBezTo>
                  <a:pt x="7278" y="20689"/>
                  <a:pt x="7297" y="20606"/>
                  <a:pt x="7223" y="20600"/>
                </a:cubicBezTo>
                <a:lnTo>
                  <a:pt x="7223" y="20600"/>
                </a:lnTo>
                <a:cubicBezTo>
                  <a:pt x="7206" y="20675"/>
                  <a:pt x="7261" y="20732"/>
                  <a:pt x="7282" y="20797"/>
                </a:cubicBezTo>
                <a:cubicBezTo>
                  <a:pt x="7297" y="20845"/>
                  <a:pt x="7341" y="20891"/>
                  <a:pt x="7296" y="20943"/>
                </a:cubicBezTo>
                <a:cubicBezTo>
                  <a:pt x="7240" y="20939"/>
                  <a:pt x="7194" y="20932"/>
                  <a:pt x="7171" y="20873"/>
                </a:cubicBezTo>
                <a:cubicBezTo>
                  <a:pt x="7034" y="20502"/>
                  <a:pt x="6873" y="20137"/>
                  <a:pt x="6739" y="19764"/>
                </a:cubicBezTo>
                <a:cubicBezTo>
                  <a:pt x="6386" y="18781"/>
                  <a:pt x="6199" y="17766"/>
                  <a:pt x="5883" y="16775"/>
                </a:cubicBezTo>
                <a:cubicBezTo>
                  <a:pt x="5370" y="15175"/>
                  <a:pt x="4707" y="13623"/>
                  <a:pt x="3914" y="12108"/>
                </a:cubicBezTo>
                <a:cubicBezTo>
                  <a:pt x="3192" y="10728"/>
                  <a:pt x="2569" y="9315"/>
                  <a:pt x="2114" y="7852"/>
                </a:cubicBezTo>
                <a:cubicBezTo>
                  <a:pt x="1749" y="6682"/>
                  <a:pt x="1605" y="5453"/>
                  <a:pt x="1692" y="4230"/>
                </a:cubicBezTo>
                <a:cubicBezTo>
                  <a:pt x="1736" y="3580"/>
                  <a:pt x="1887" y="2947"/>
                  <a:pt x="2197" y="2346"/>
                </a:cubicBezTo>
                <a:cubicBezTo>
                  <a:pt x="2329" y="2090"/>
                  <a:pt x="2483" y="1844"/>
                  <a:pt x="2707" y="1634"/>
                </a:cubicBezTo>
                <a:cubicBezTo>
                  <a:pt x="2705" y="1625"/>
                  <a:pt x="2703" y="1617"/>
                  <a:pt x="2700" y="1607"/>
                </a:cubicBezTo>
                <a:lnTo>
                  <a:pt x="2700" y="1607"/>
                </a:lnTo>
                <a:cubicBezTo>
                  <a:pt x="2705" y="1611"/>
                  <a:pt x="2710" y="1614"/>
                  <a:pt x="2714" y="1617"/>
                </a:cubicBezTo>
                <a:cubicBezTo>
                  <a:pt x="2821" y="1504"/>
                  <a:pt x="2944" y="1405"/>
                  <a:pt x="3069" y="1306"/>
                </a:cubicBezTo>
                <a:cubicBezTo>
                  <a:pt x="3095" y="1286"/>
                  <a:pt x="3139" y="1261"/>
                  <a:pt x="3078" y="1229"/>
                </a:cubicBezTo>
                <a:cubicBezTo>
                  <a:pt x="3071" y="1211"/>
                  <a:pt x="3059" y="1203"/>
                  <a:pt x="3046" y="1203"/>
                </a:cubicBezTo>
                <a:cubicBezTo>
                  <a:pt x="3037" y="1203"/>
                  <a:pt x="3028" y="1206"/>
                  <a:pt x="3019" y="1212"/>
                </a:cubicBezTo>
                <a:cubicBezTo>
                  <a:pt x="2965" y="1248"/>
                  <a:pt x="2914" y="1285"/>
                  <a:pt x="2855" y="1328"/>
                </a:cubicBezTo>
                <a:cubicBezTo>
                  <a:pt x="2789" y="1242"/>
                  <a:pt x="2813" y="1180"/>
                  <a:pt x="2900" y="1126"/>
                </a:cubicBezTo>
                <a:cubicBezTo>
                  <a:pt x="3305" y="873"/>
                  <a:pt x="3712" y="621"/>
                  <a:pt x="4173" y="446"/>
                </a:cubicBezTo>
                <a:cubicBezTo>
                  <a:pt x="4228" y="400"/>
                  <a:pt x="4299" y="382"/>
                  <a:pt x="4369" y="363"/>
                </a:cubicBezTo>
                <a:cubicBezTo>
                  <a:pt x="4390" y="351"/>
                  <a:pt x="4411" y="339"/>
                  <a:pt x="4435" y="339"/>
                </a:cubicBezTo>
                <a:cubicBezTo>
                  <a:pt x="4446" y="339"/>
                  <a:pt x="4456" y="341"/>
                  <a:pt x="4468" y="347"/>
                </a:cubicBezTo>
                <a:cubicBezTo>
                  <a:pt x="4474" y="316"/>
                  <a:pt x="4492" y="308"/>
                  <a:pt x="4516" y="308"/>
                </a:cubicBezTo>
                <a:cubicBezTo>
                  <a:pt x="4527" y="308"/>
                  <a:pt x="4538" y="309"/>
                  <a:pt x="4550" y="311"/>
                </a:cubicBezTo>
                <a:cubicBezTo>
                  <a:pt x="4548" y="286"/>
                  <a:pt x="4570" y="281"/>
                  <a:pt x="4593" y="277"/>
                </a:cubicBezTo>
                <a:lnTo>
                  <a:pt x="4593" y="277"/>
                </a:lnTo>
                <a:lnTo>
                  <a:pt x="4590" y="279"/>
                </a:lnTo>
                <a:lnTo>
                  <a:pt x="4676" y="239"/>
                </a:lnTo>
                <a:cubicBezTo>
                  <a:pt x="4697" y="207"/>
                  <a:pt x="4737" y="198"/>
                  <a:pt x="4774" y="185"/>
                </a:cubicBezTo>
                <a:cubicBezTo>
                  <a:pt x="4780" y="183"/>
                  <a:pt x="4786" y="183"/>
                  <a:pt x="4792" y="183"/>
                </a:cubicBezTo>
                <a:close/>
                <a:moveTo>
                  <a:pt x="7734" y="20160"/>
                </a:moveTo>
                <a:cubicBezTo>
                  <a:pt x="7737" y="20160"/>
                  <a:pt x="7740" y="20160"/>
                  <a:pt x="7743" y="20160"/>
                </a:cubicBezTo>
                <a:lnTo>
                  <a:pt x="7784" y="20160"/>
                </a:lnTo>
                <a:cubicBezTo>
                  <a:pt x="8596" y="20194"/>
                  <a:pt x="9410" y="20208"/>
                  <a:pt x="10209" y="20354"/>
                </a:cubicBezTo>
                <a:cubicBezTo>
                  <a:pt x="10377" y="20385"/>
                  <a:pt x="10542" y="20419"/>
                  <a:pt x="10700" y="20477"/>
                </a:cubicBezTo>
                <a:cubicBezTo>
                  <a:pt x="10725" y="20487"/>
                  <a:pt x="10750" y="20496"/>
                  <a:pt x="10774" y="20508"/>
                </a:cubicBezTo>
                <a:cubicBezTo>
                  <a:pt x="10879" y="20564"/>
                  <a:pt x="10991" y="20621"/>
                  <a:pt x="10994" y="20742"/>
                </a:cubicBezTo>
                <a:cubicBezTo>
                  <a:pt x="10997" y="20866"/>
                  <a:pt x="10881" y="20923"/>
                  <a:pt x="10775" y="20975"/>
                </a:cubicBezTo>
                <a:cubicBezTo>
                  <a:pt x="10514" y="21100"/>
                  <a:pt x="10226" y="21151"/>
                  <a:pt x="9934" y="21187"/>
                </a:cubicBezTo>
                <a:cubicBezTo>
                  <a:pt x="9419" y="21251"/>
                  <a:pt x="8902" y="21292"/>
                  <a:pt x="8382" y="21292"/>
                </a:cubicBezTo>
                <a:cubicBezTo>
                  <a:pt x="8341" y="21292"/>
                  <a:pt x="8300" y="21292"/>
                  <a:pt x="8259" y="21292"/>
                </a:cubicBezTo>
                <a:cubicBezTo>
                  <a:pt x="7372" y="21279"/>
                  <a:pt x="6485" y="21251"/>
                  <a:pt x="5607" y="21130"/>
                </a:cubicBezTo>
                <a:cubicBezTo>
                  <a:pt x="5433" y="21107"/>
                  <a:pt x="5262" y="21066"/>
                  <a:pt x="5096" y="21006"/>
                </a:cubicBezTo>
                <a:cubicBezTo>
                  <a:pt x="5052" y="20991"/>
                  <a:pt x="5009" y="20973"/>
                  <a:pt x="4969" y="20951"/>
                </a:cubicBezTo>
                <a:cubicBezTo>
                  <a:pt x="4726" y="20820"/>
                  <a:pt x="4725" y="20644"/>
                  <a:pt x="4966" y="20513"/>
                </a:cubicBezTo>
                <a:cubicBezTo>
                  <a:pt x="5047" y="20469"/>
                  <a:pt x="5140" y="20445"/>
                  <a:pt x="5231" y="20424"/>
                </a:cubicBezTo>
                <a:cubicBezTo>
                  <a:pt x="5683" y="20323"/>
                  <a:pt x="6140" y="20249"/>
                  <a:pt x="6600" y="20204"/>
                </a:cubicBezTo>
                <a:cubicBezTo>
                  <a:pt x="6616" y="20202"/>
                  <a:pt x="6632" y="20202"/>
                  <a:pt x="6646" y="20202"/>
                </a:cubicBezTo>
                <a:cubicBezTo>
                  <a:pt x="6737" y="20202"/>
                  <a:pt x="6780" y="20236"/>
                  <a:pt x="6803" y="20317"/>
                </a:cubicBezTo>
                <a:cubicBezTo>
                  <a:pt x="6815" y="20361"/>
                  <a:pt x="6854" y="20400"/>
                  <a:pt x="6840" y="20458"/>
                </a:cubicBezTo>
                <a:cubicBezTo>
                  <a:pt x="6667" y="20469"/>
                  <a:pt x="6491" y="20480"/>
                  <a:pt x="6317" y="20490"/>
                </a:cubicBezTo>
                <a:cubicBezTo>
                  <a:pt x="6105" y="20504"/>
                  <a:pt x="5897" y="20538"/>
                  <a:pt x="5689" y="20574"/>
                </a:cubicBezTo>
                <a:cubicBezTo>
                  <a:pt x="5602" y="20588"/>
                  <a:pt x="5517" y="20611"/>
                  <a:pt x="5443" y="20656"/>
                </a:cubicBezTo>
                <a:cubicBezTo>
                  <a:pt x="5336" y="20722"/>
                  <a:pt x="5330" y="20815"/>
                  <a:pt x="5427" y="20891"/>
                </a:cubicBezTo>
                <a:cubicBezTo>
                  <a:pt x="5502" y="20949"/>
                  <a:pt x="5596" y="20966"/>
                  <a:pt x="5690" y="20984"/>
                </a:cubicBezTo>
                <a:cubicBezTo>
                  <a:pt x="5958" y="21033"/>
                  <a:pt x="6231" y="21053"/>
                  <a:pt x="6503" y="21073"/>
                </a:cubicBezTo>
                <a:cubicBezTo>
                  <a:pt x="7081" y="21116"/>
                  <a:pt x="7660" y="21146"/>
                  <a:pt x="8238" y="21146"/>
                </a:cubicBezTo>
                <a:cubicBezTo>
                  <a:pt x="8656" y="21146"/>
                  <a:pt x="9073" y="21130"/>
                  <a:pt x="9491" y="21092"/>
                </a:cubicBezTo>
                <a:cubicBezTo>
                  <a:pt x="9729" y="21071"/>
                  <a:pt x="9965" y="21037"/>
                  <a:pt x="10193" y="20974"/>
                </a:cubicBezTo>
                <a:cubicBezTo>
                  <a:pt x="10220" y="20967"/>
                  <a:pt x="10246" y="20960"/>
                  <a:pt x="10271" y="20951"/>
                </a:cubicBezTo>
                <a:cubicBezTo>
                  <a:pt x="10380" y="20911"/>
                  <a:pt x="10493" y="20869"/>
                  <a:pt x="10499" y="20750"/>
                </a:cubicBezTo>
                <a:cubicBezTo>
                  <a:pt x="10505" y="20632"/>
                  <a:pt x="10394" y="20582"/>
                  <a:pt x="10287" y="20538"/>
                </a:cubicBezTo>
                <a:cubicBezTo>
                  <a:pt x="10145" y="20480"/>
                  <a:pt x="9990" y="20452"/>
                  <a:pt x="9836" y="20430"/>
                </a:cubicBezTo>
                <a:cubicBezTo>
                  <a:pt x="9348" y="20358"/>
                  <a:pt x="8858" y="20320"/>
                  <a:pt x="8366" y="20315"/>
                </a:cubicBezTo>
                <a:cubicBezTo>
                  <a:pt x="8354" y="20314"/>
                  <a:pt x="8342" y="20314"/>
                  <a:pt x="8330" y="20314"/>
                </a:cubicBezTo>
                <a:cubicBezTo>
                  <a:pt x="8166" y="20314"/>
                  <a:pt x="8002" y="20337"/>
                  <a:pt x="7843" y="20381"/>
                </a:cubicBezTo>
                <a:cubicBezTo>
                  <a:pt x="7816" y="20389"/>
                  <a:pt x="7794" y="20395"/>
                  <a:pt x="7775" y="20395"/>
                </a:cubicBezTo>
                <a:cubicBezTo>
                  <a:pt x="7743" y="20395"/>
                  <a:pt x="7722" y="20379"/>
                  <a:pt x="7710" y="20334"/>
                </a:cubicBezTo>
                <a:cubicBezTo>
                  <a:pt x="7700" y="20300"/>
                  <a:pt x="7684" y="20267"/>
                  <a:pt x="7672" y="20234"/>
                </a:cubicBezTo>
                <a:cubicBezTo>
                  <a:pt x="7653" y="20182"/>
                  <a:pt x="7679" y="20160"/>
                  <a:pt x="7734" y="20160"/>
                </a:cubicBezTo>
                <a:close/>
                <a:moveTo>
                  <a:pt x="10545" y="21188"/>
                </a:moveTo>
                <a:cubicBezTo>
                  <a:pt x="10620" y="21230"/>
                  <a:pt x="10577" y="21289"/>
                  <a:pt x="10599" y="21331"/>
                </a:cubicBezTo>
                <a:cubicBezTo>
                  <a:pt x="10605" y="21346"/>
                  <a:pt x="10619" y="21358"/>
                  <a:pt x="10636" y="21361"/>
                </a:cubicBezTo>
                <a:cubicBezTo>
                  <a:pt x="10601" y="21385"/>
                  <a:pt x="10592" y="21435"/>
                  <a:pt x="10531" y="21447"/>
                </a:cubicBezTo>
                <a:lnTo>
                  <a:pt x="10531" y="21447"/>
                </a:lnTo>
                <a:cubicBezTo>
                  <a:pt x="10492" y="21362"/>
                  <a:pt x="10481" y="21282"/>
                  <a:pt x="10545" y="21188"/>
                </a:cubicBezTo>
                <a:close/>
                <a:moveTo>
                  <a:pt x="10380" y="21264"/>
                </a:moveTo>
                <a:cubicBezTo>
                  <a:pt x="10434" y="21343"/>
                  <a:pt x="10416" y="21426"/>
                  <a:pt x="10417" y="21507"/>
                </a:cubicBezTo>
                <a:lnTo>
                  <a:pt x="10340" y="21507"/>
                </a:lnTo>
                <a:cubicBezTo>
                  <a:pt x="10346" y="21425"/>
                  <a:pt x="10318" y="21340"/>
                  <a:pt x="10380" y="21264"/>
                </a:cubicBezTo>
                <a:close/>
                <a:moveTo>
                  <a:pt x="3246" y="20883"/>
                </a:moveTo>
                <a:cubicBezTo>
                  <a:pt x="3348" y="20997"/>
                  <a:pt x="3375" y="21118"/>
                  <a:pt x="3315" y="21257"/>
                </a:cubicBezTo>
                <a:cubicBezTo>
                  <a:pt x="3277" y="21344"/>
                  <a:pt x="3260" y="21437"/>
                  <a:pt x="3230" y="21541"/>
                </a:cubicBezTo>
                <a:cubicBezTo>
                  <a:pt x="3133" y="21474"/>
                  <a:pt x="3095" y="21396"/>
                  <a:pt x="3100" y="21302"/>
                </a:cubicBezTo>
                <a:cubicBezTo>
                  <a:pt x="3148" y="21162"/>
                  <a:pt x="3197" y="21023"/>
                  <a:pt x="3246" y="20883"/>
                </a:cubicBezTo>
                <a:close/>
                <a:moveTo>
                  <a:pt x="10226" y="21285"/>
                </a:moveTo>
                <a:lnTo>
                  <a:pt x="10226" y="21285"/>
                </a:lnTo>
                <a:cubicBezTo>
                  <a:pt x="10302" y="21365"/>
                  <a:pt x="10264" y="21458"/>
                  <a:pt x="10277" y="21545"/>
                </a:cubicBezTo>
                <a:lnTo>
                  <a:pt x="10255" y="21583"/>
                </a:lnTo>
                <a:cubicBezTo>
                  <a:pt x="10141" y="21488"/>
                  <a:pt x="10241" y="21383"/>
                  <a:pt x="10226" y="21285"/>
                </a:cubicBezTo>
                <a:close/>
                <a:moveTo>
                  <a:pt x="10563" y="21527"/>
                </a:moveTo>
                <a:cubicBezTo>
                  <a:pt x="10582" y="21527"/>
                  <a:pt x="10586" y="21542"/>
                  <a:pt x="10588" y="21556"/>
                </a:cubicBezTo>
                <a:cubicBezTo>
                  <a:pt x="10592" y="21579"/>
                  <a:pt x="10581" y="21598"/>
                  <a:pt x="10550" y="21606"/>
                </a:cubicBezTo>
                <a:cubicBezTo>
                  <a:pt x="10549" y="21606"/>
                  <a:pt x="10547" y="21606"/>
                  <a:pt x="10546" y="21606"/>
                </a:cubicBezTo>
                <a:cubicBezTo>
                  <a:pt x="10525" y="21606"/>
                  <a:pt x="10512" y="21596"/>
                  <a:pt x="10510" y="21578"/>
                </a:cubicBezTo>
                <a:lnTo>
                  <a:pt x="10511" y="21578"/>
                </a:lnTo>
                <a:cubicBezTo>
                  <a:pt x="10507" y="21552"/>
                  <a:pt x="10524" y="21535"/>
                  <a:pt x="10551" y="21528"/>
                </a:cubicBezTo>
                <a:cubicBezTo>
                  <a:pt x="10556" y="21527"/>
                  <a:pt x="10560" y="21527"/>
                  <a:pt x="10563" y="21527"/>
                </a:cubicBezTo>
                <a:close/>
                <a:moveTo>
                  <a:pt x="10417" y="21588"/>
                </a:moveTo>
                <a:lnTo>
                  <a:pt x="10417" y="21588"/>
                </a:lnTo>
                <a:cubicBezTo>
                  <a:pt x="10430" y="21621"/>
                  <a:pt x="10440" y="21658"/>
                  <a:pt x="10384" y="21665"/>
                </a:cubicBezTo>
                <a:cubicBezTo>
                  <a:pt x="10381" y="21665"/>
                  <a:pt x="10379" y="21666"/>
                  <a:pt x="10377" y="21666"/>
                </a:cubicBezTo>
                <a:cubicBezTo>
                  <a:pt x="10351" y="21666"/>
                  <a:pt x="10347" y="21639"/>
                  <a:pt x="10348" y="21617"/>
                </a:cubicBezTo>
                <a:lnTo>
                  <a:pt x="10348" y="21617"/>
                </a:lnTo>
                <a:cubicBezTo>
                  <a:pt x="10348" y="21617"/>
                  <a:pt x="10348" y="21617"/>
                  <a:pt x="10348" y="21617"/>
                </a:cubicBezTo>
                <a:lnTo>
                  <a:pt x="10417" y="21588"/>
                </a:lnTo>
                <a:close/>
                <a:moveTo>
                  <a:pt x="8127" y="21437"/>
                </a:moveTo>
                <a:cubicBezTo>
                  <a:pt x="8235" y="21437"/>
                  <a:pt x="8246" y="21470"/>
                  <a:pt x="8224" y="21588"/>
                </a:cubicBezTo>
                <a:cubicBezTo>
                  <a:pt x="8218" y="21621"/>
                  <a:pt x="8196" y="21652"/>
                  <a:pt x="8182" y="21684"/>
                </a:cubicBezTo>
                <a:lnTo>
                  <a:pt x="8183" y="21685"/>
                </a:lnTo>
                <a:cubicBezTo>
                  <a:pt x="8156" y="21688"/>
                  <a:pt x="8130" y="21692"/>
                  <a:pt x="8122" y="21720"/>
                </a:cubicBezTo>
                <a:lnTo>
                  <a:pt x="8036" y="21732"/>
                </a:lnTo>
                <a:cubicBezTo>
                  <a:pt x="8038" y="21634"/>
                  <a:pt x="8040" y="21538"/>
                  <a:pt x="8042" y="21442"/>
                </a:cubicBezTo>
                <a:cubicBezTo>
                  <a:pt x="8075" y="21439"/>
                  <a:pt x="8104" y="21437"/>
                  <a:pt x="8127" y="21437"/>
                </a:cubicBezTo>
                <a:close/>
                <a:moveTo>
                  <a:pt x="10254" y="21639"/>
                </a:moveTo>
                <a:lnTo>
                  <a:pt x="10293" y="21653"/>
                </a:lnTo>
                <a:cubicBezTo>
                  <a:pt x="10299" y="21689"/>
                  <a:pt x="10271" y="21713"/>
                  <a:pt x="10251" y="21739"/>
                </a:cubicBezTo>
                <a:lnTo>
                  <a:pt x="10249" y="21739"/>
                </a:lnTo>
                <a:cubicBezTo>
                  <a:pt x="10187" y="21703"/>
                  <a:pt x="10190" y="21670"/>
                  <a:pt x="10254" y="21639"/>
                </a:cubicBezTo>
                <a:close/>
                <a:moveTo>
                  <a:pt x="10566" y="21700"/>
                </a:moveTo>
                <a:cubicBezTo>
                  <a:pt x="10582" y="21700"/>
                  <a:pt x="10584" y="21719"/>
                  <a:pt x="10591" y="21730"/>
                </a:cubicBezTo>
                <a:cubicBezTo>
                  <a:pt x="10594" y="21754"/>
                  <a:pt x="10589" y="21777"/>
                  <a:pt x="10558" y="21785"/>
                </a:cubicBezTo>
                <a:cubicBezTo>
                  <a:pt x="10555" y="21786"/>
                  <a:pt x="10552" y="21787"/>
                  <a:pt x="10549" y="21787"/>
                </a:cubicBezTo>
                <a:cubicBezTo>
                  <a:pt x="10533" y="21787"/>
                  <a:pt x="10519" y="21775"/>
                  <a:pt x="10517" y="21759"/>
                </a:cubicBezTo>
                <a:cubicBezTo>
                  <a:pt x="10512" y="21733"/>
                  <a:pt x="10525" y="21714"/>
                  <a:pt x="10552" y="21703"/>
                </a:cubicBezTo>
                <a:cubicBezTo>
                  <a:pt x="10558" y="21701"/>
                  <a:pt x="10562" y="21700"/>
                  <a:pt x="10566" y="21700"/>
                </a:cubicBezTo>
                <a:close/>
                <a:moveTo>
                  <a:pt x="4670" y="17887"/>
                </a:moveTo>
                <a:cubicBezTo>
                  <a:pt x="4766" y="17912"/>
                  <a:pt x="4812" y="17958"/>
                  <a:pt x="4864" y="17994"/>
                </a:cubicBezTo>
                <a:cubicBezTo>
                  <a:pt x="5481" y="18421"/>
                  <a:pt x="5986" y="18931"/>
                  <a:pt x="6409" y="19501"/>
                </a:cubicBezTo>
                <a:cubicBezTo>
                  <a:pt x="6548" y="19688"/>
                  <a:pt x="6603" y="19907"/>
                  <a:pt x="6710" y="20122"/>
                </a:cubicBezTo>
                <a:cubicBezTo>
                  <a:pt x="6659" y="20120"/>
                  <a:pt x="6608" y="20120"/>
                  <a:pt x="6558" y="20120"/>
                </a:cubicBezTo>
                <a:cubicBezTo>
                  <a:pt x="6135" y="20120"/>
                  <a:pt x="5740" y="20171"/>
                  <a:pt x="5349" y="20248"/>
                </a:cubicBezTo>
                <a:cubicBezTo>
                  <a:pt x="5178" y="20280"/>
                  <a:pt x="5014" y="20341"/>
                  <a:pt x="4864" y="20429"/>
                </a:cubicBezTo>
                <a:cubicBezTo>
                  <a:pt x="4733" y="20507"/>
                  <a:pt x="4656" y="20609"/>
                  <a:pt x="4632" y="20745"/>
                </a:cubicBezTo>
                <a:cubicBezTo>
                  <a:pt x="4607" y="20877"/>
                  <a:pt x="4600" y="21011"/>
                  <a:pt x="4611" y="21144"/>
                </a:cubicBezTo>
                <a:cubicBezTo>
                  <a:pt x="4626" y="21313"/>
                  <a:pt x="4629" y="21483"/>
                  <a:pt x="4644" y="21651"/>
                </a:cubicBezTo>
                <a:cubicBezTo>
                  <a:pt x="4650" y="21723"/>
                  <a:pt x="4631" y="21753"/>
                  <a:pt x="4538" y="21761"/>
                </a:cubicBezTo>
                <a:cubicBezTo>
                  <a:pt x="4198" y="21792"/>
                  <a:pt x="3857" y="21796"/>
                  <a:pt x="3516" y="21809"/>
                </a:cubicBezTo>
                <a:cubicBezTo>
                  <a:pt x="3496" y="21810"/>
                  <a:pt x="3479" y="21810"/>
                  <a:pt x="3463" y="21810"/>
                </a:cubicBezTo>
                <a:cubicBezTo>
                  <a:pt x="3315" y="21810"/>
                  <a:pt x="3305" y="21776"/>
                  <a:pt x="3358" y="21627"/>
                </a:cubicBezTo>
                <a:cubicBezTo>
                  <a:pt x="3706" y="20627"/>
                  <a:pt x="4057" y="19629"/>
                  <a:pt x="4409" y="18630"/>
                </a:cubicBezTo>
                <a:cubicBezTo>
                  <a:pt x="4495" y="18385"/>
                  <a:pt x="4581" y="18139"/>
                  <a:pt x="4670" y="17887"/>
                </a:cubicBezTo>
                <a:close/>
                <a:moveTo>
                  <a:pt x="10255" y="21791"/>
                </a:moveTo>
                <a:cubicBezTo>
                  <a:pt x="10305" y="21815"/>
                  <a:pt x="10292" y="21856"/>
                  <a:pt x="10293" y="21894"/>
                </a:cubicBezTo>
                <a:cubicBezTo>
                  <a:pt x="10277" y="21900"/>
                  <a:pt x="10255" y="21913"/>
                  <a:pt x="10239" y="21913"/>
                </a:cubicBezTo>
                <a:cubicBezTo>
                  <a:pt x="10233" y="21913"/>
                  <a:pt x="10227" y="21911"/>
                  <a:pt x="10223" y="21906"/>
                </a:cubicBezTo>
                <a:cubicBezTo>
                  <a:pt x="10190" y="21864"/>
                  <a:pt x="10202" y="21821"/>
                  <a:pt x="10255" y="21791"/>
                </a:cubicBezTo>
                <a:close/>
                <a:moveTo>
                  <a:pt x="8182" y="21686"/>
                </a:moveTo>
                <a:cubicBezTo>
                  <a:pt x="8250" y="21736"/>
                  <a:pt x="8207" y="21802"/>
                  <a:pt x="8209" y="21860"/>
                </a:cubicBezTo>
                <a:lnTo>
                  <a:pt x="8132" y="21923"/>
                </a:lnTo>
                <a:lnTo>
                  <a:pt x="8132" y="21923"/>
                </a:lnTo>
                <a:lnTo>
                  <a:pt x="8133" y="21922"/>
                </a:lnTo>
                <a:lnTo>
                  <a:pt x="8058" y="21965"/>
                </a:lnTo>
                <a:cubicBezTo>
                  <a:pt x="8058" y="21963"/>
                  <a:pt x="8057" y="21962"/>
                  <a:pt x="8057" y="21962"/>
                </a:cubicBezTo>
                <a:cubicBezTo>
                  <a:pt x="7970" y="21899"/>
                  <a:pt x="8033" y="21831"/>
                  <a:pt x="8046" y="21765"/>
                </a:cubicBezTo>
                <a:cubicBezTo>
                  <a:pt x="8076" y="21757"/>
                  <a:pt x="8106" y="21746"/>
                  <a:pt x="8122" y="21721"/>
                </a:cubicBezTo>
                <a:lnTo>
                  <a:pt x="8182" y="21686"/>
                </a:lnTo>
                <a:close/>
                <a:moveTo>
                  <a:pt x="4426" y="21861"/>
                </a:moveTo>
                <a:cubicBezTo>
                  <a:pt x="4453" y="21861"/>
                  <a:pt x="4481" y="21863"/>
                  <a:pt x="4510" y="21868"/>
                </a:cubicBezTo>
                <a:cubicBezTo>
                  <a:pt x="4417" y="21968"/>
                  <a:pt x="4305" y="22012"/>
                  <a:pt x="4174" y="22023"/>
                </a:cubicBezTo>
                <a:cubicBezTo>
                  <a:pt x="3910" y="22043"/>
                  <a:pt x="3647" y="22060"/>
                  <a:pt x="3383" y="22079"/>
                </a:cubicBezTo>
                <a:cubicBezTo>
                  <a:pt x="3367" y="22080"/>
                  <a:pt x="3352" y="22081"/>
                  <a:pt x="3339" y="22081"/>
                </a:cubicBezTo>
                <a:cubicBezTo>
                  <a:pt x="3301" y="22081"/>
                  <a:pt x="3274" y="22071"/>
                  <a:pt x="3277" y="22017"/>
                </a:cubicBezTo>
                <a:cubicBezTo>
                  <a:pt x="3279" y="21954"/>
                  <a:pt x="3303" y="21925"/>
                  <a:pt x="3376" y="21925"/>
                </a:cubicBezTo>
                <a:cubicBezTo>
                  <a:pt x="3379" y="21925"/>
                  <a:pt x="3382" y="21925"/>
                  <a:pt x="3385" y="21925"/>
                </a:cubicBezTo>
                <a:cubicBezTo>
                  <a:pt x="3430" y="21927"/>
                  <a:pt x="3475" y="21927"/>
                  <a:pt x="3520" y="21927"/>
                </a:cubicBezTo>
                <a:cubicBezTo>
                  <a:pt x="3740" y="21927"/>
                  <a:pt x="3959" y="21912"/>
                  <a:pt x="4178" y="21891"/>
                </a:cubicBezTo>
                <a:cubicBezTo>
                  <a:pt x="4258" y="21884"/>
                  <a:pt x="4338" y="21861"/>
                  <a:pt x="4426" y="21861"/>
                </a:cubicBezTo>
                <a:close/>
                <a:moveTo>
                  <a:pt x="8435" y="21418"/>
                </a:moveTo>
                <a:cubicBezTo>
                  <a:pt x="8460" y="21418"/>
                  <a:pt x="8488" y="21423"/>
                  <a:pt x="8517" y="21434"/>
                </a:cubicBezTo>
                <a:cubicBezTo>
                  <a:pt x="8556" y="21450"/>
                  <a:pt x="8554" y="21474"/>
                  <a:pt x="8555" y="21505"/>
                </a:cubicBezTo>
                <a:cubicBezTo>
                  <a:pt x="8556" y="21578"/>
                  <a:pt x="8508" y="21646"/>
                  <a:pt x="8526" y="21721"/>
                </a:cubicBezTo>
                <a:cubicBezTo>
                  <a:pt x="8541" y="21814"/>
                  <a:pt x="8562" y="21908"/>
                  <a:pt x="8483" y="21990"/>
                </a:cubicBezTo>
                <a:cubicBezTo>
                  <a:pt x="8428" y="22001"/>
                  <a:pt x="8394" y="22038"/>
                  <a:pt x="8357" y="22069"/>
                </a:cubicBezTo>
                <a:cubicBezTo>
                  <a:pt x="8335" y="22086"/>
                  <a:pt x="8321" y="22093"/>
                  <a:pt x="8311" y="22093"/>
                </a:cubicBezTo>
                <a:cubicBezTo>
                  <a:pt x="8286" y="22093"/>
                  <a:pt x="8285" y="22058"/>
                  <a:pt x="8275" y="22034"/>
                </a:cubicBezTo>
                <a:lnTo>
                  <a:pt x="8292" y="21862"/>
                </a:lnTo>
                <a:cubicBezTo>
                  <a:pt x="8322" y="21842"/>
                  <a:pt x="8353" y="21823"/>
                  <a:pt x="8369" y="21792"/>
                </a:cubicBezTo>
                <a:cubicBezTo>
                  <a:pt x="8394" y="21789"/>
                  <a:pt x="8408" y="21778"/>
                  <a:pt x="8411" y="21757"/>
                </a:cubicBezTo>
                <a:cubicBezTo>
                  <a:pt x="8434" y="21755"/>
                  <a:pt x="8454" y="21740"/>
                  <a:pt x="8461" y="21719"/>
                </a:cubicBezTo>
                <a:cubicBezTo>
                  <a:pt x="8432" y="21719"/>
                  <a:pt x="8409" y="21726"/>
                  <a:pt x="8409" y="21754"/>
                </a:cubicBezTo>
                <a:cubicBezTo>
                  <a:pt x="8407" y="21754"/>
                  <a:pt x="8405" y="21754"/>
                  <a:pt x="8403" y="21754"/>
                </a:cubicBezTo>
                <a:cubicBezTo>
                  <a:pt x="8378" y="21754"/>
                  <a:pt x="8362" y="21761"/>
                  <a:pt x="8367" y="21787"/>
                </a:cubicBezTo>
                <a:cubicBezTo>
                  <a:pt x="8335" y="21776"/>
                  <a:pt x="8285" y="21784"/>
                  <a:pt x="8290" y="21733"/>
                </a:cubicBezTo>
                <a:cubicBezTo>
                  <a:pt x="8295" y="21671"/>
                  <a:pt x="8298" y="21608"/>
                  <a:pt x="8302" y="21545"/>
                </a:cubicBezTo>
                <a:cubicBezTo>
                  <a:pt x="8308" y="21464"/>
                  <a:pt x="8360" y="21418"/>
                  <a:pt x="8435" y="21418"/>
                </a:cubicBezTo>
                <a:close/>
                <a:moveTo>
                  <a:pt x="4776" y="20995"/>
                </a:moveTo>
                <a:cubicBezTo>
                  <a:pt x="4876" y="21060"/>
                  <a:pt x="4971" y="21075"/>
                  <a:pt x="5010" y="21159"/>
                </a:cubicBezTo>
                <a:cubicBezTo>
                  <a:pt x="4982" y="21386"/>
                  <a:pt x="4983" y="21616"/>
                  <a:pt x="5010" y="21843"/>
                </a:cubicBezTo>
                <a:cubicBezTo>
                  <a:pt x="5026" y="21822"/>
                  <a:pt x="5035" y="21812"/>
                  <a:pt x="5036" y="21803"/>
                </a:cubicBezTo>
                <a:cubicBezTo>
                  <a:pt x="5056" y="21590"/>
                  <a:pt x="5076" y="21376"/>
                  <a:pt x="5093" y="21163"/>
                </a:cubicBezTo>
                <a:cubicBezTo>
                  <a:pt x="5136" y="21163"/>
                  <a:pt x="5179" y="21165"/>
                  <a:pt x="5211" y="21193"/>
                </a:cubicBezTo>
                <a:cubicBezTo>
                  <a:pt x="5184" y="21520"/>
                  <a:pt x="5204" y="21847"/>
                  <a:pt x="5205" y="22174"/>
                </a:cubicBezTo>
                <a:cubicBezTo>
                  <a:pt x="4963" y="22075"/>
                  <a:pt x="4832" y="21919"/>
                  <a:pt x="4826" y="21683"/>
                </a:cubicBezTo>
                <a:cubicBezTo>
                  <a:pt x="4820" y="21464"/>
                  <a:pt x="4795" y="21247"/>
                  <a:pt x="4776" y="20995"/>
                </a:cubicBezTo>
                <a:close/>
                <a:moveTo>
                  <a:pt x="8156" y="22243"/>
                </a:moveTo>
                <a:lnTo>
                  <a:pt x="8156" y="22243"/>
                </a:lnTo>
                <a:cubicBezTo>
                  <a:pt x="8169" y="22246"/>
                  <a:pt x="8180" y="22252"/>
                  <a:pt x="8189" y="22261"/>
                </a:cubicBezTo>
                <a:cubicBezTo>
                  <a:pt x="8180" y="22252"/>
                  <a:pt x="8168" y="22246"/>
                  <a:pt x="8156" y="22243"/>
                </a:cubicBezTo>
                <a:close/>
                <a:moveTo>
                  <a:pt x="38816" y="21686"/>
                </a:moveTo>
                <a:cubicBezTo>
                  <a:pt x="38828" y="21691"/>
                  <a:pt x="38848" y="21697"/>
                  <a:pt x="38848" y="21703"/>
                </a:cubicBezTo>
                <a:cubicBezTo>
                  <a:pt x="38832" y="21885"/>
                  <a:pt x="38847" y="22074"/>
                  <a:pt x="38691" y="22226"/>
                </a:cubicBezTo>
                <a:lnTo>
                  <a:pt x="38535" y="22314"/>
                </a:lnTo>
                <a:cubicBezTo>
                  <a:pt x="38530" y="22066"/>
                  <a:pt x="38664" y="21873"/>
                  <a:pt x="38816" y="21686"/>
                </a:cubicBezTo>
                <a:close/>
                <a:moveTo>
                  <a:pt x="3955" y="22099"/>
                </a:moveTo>
                <a:cubicBezTo>
                  <a:pt x="3973" y="22099"/>
                  <a:pt x="3986" y="22104"/>
                  <a:pt x="3988" y="22124"/>
                </a:cubicBezTo>
                <a:cubicBezTo>
                  <a:pt x="3989" y="22148"/>
                  <a:pt x="3940" y="22156"/>
                  <a:pt x="3907" y="22160"/>
                </a:cubicBezTo>
                <a:cubicBezTo>
                  <a:pt x="3722" y="22246"/>
                  <a:pt x="3535" y="22331"/>
                  <a:pt x="3321" y="22331"/>
                </a:cubicBezTo>
                <a:cubicBezTo>
                  <a:pt x="3286" y="22331"/>
                  <a:pt x="3250" y="22328"/>
                  <a:pt x="3214" y="22324"/>
                </a:cubicBezTo>
                <a:cubicBezTo>
                  <a:pt x="3210" y="22185"/>
                  <a:pt x="3210" y="22185"/>
                  <a:pt x="3341" y="22170"/>
                </a:cubicBezTo>
                <a:cubicBezTo>
                  <a:pt x="3510" y="22151"/>
                  <a:pt x="3680" y="22133"/>
                  <a:pt x="3849" y="22116"/>
                </a:cubicBezTo>
                <a:cubicBezTo>
                  <a:pt x="3868" y="22108"/>
                  <a:pt x="3887" y="22104"/>
                  <a:pt x="3906" y="22103"/>
                </a:cubicBezTo>
                <a:cubicBezTo>
                  <a:pt x="3907" y="22103"/>
                  <a:pt x="3908" y="22103"/>
                  <a:pt x="3909" y="22103"/>
                </a:cubicBezTo>
                <a:cubicBezTo>
                  <a:pt x="3923" y="22103"/>
                  <a:pt x="3940" y="22099"/>
                  <a:pt x="3955" y="22099"/>
                </a:cubicBezTo>
                <a:close/>
                <a:moveTo>
                  <a:pt x="5305" y="21205"/>
                </a:moveTo>
                <a:cubicBezTo>
                  <a:pt x="5420" y="21205"/>
                  <a:pt x="5412" y="21288"/>
                  <a:pt x="5426" y="21346"/>
                </a:cubicBezTo>
                <a:cubicBezTo>
                  <a:pt x="5437" y="21350"/>
                  <a:pt x="5446" y="21351"/>
                  <a:pt x="5454" y="21351"/>
                </a:cubicBezTo>
                <a:cubicBezTo>
                  <a:pt x="5475" y="21351"/>
                  <a:pt x="5484" y="21339"/>
                  <a:pt x="5490" y="21320"/>
                </a:cubicBezTo>
                <a:cubicBezTo>
                  <a:pt x="5496" y="21299"/>
                  <a:pt x="5500" y="21275"/>
                  <a:pt x="5538" y="21275"/>
                </a:cubicBezTo>
                <a:cubicBezTo>
                  <a:pt x="5539" y="21275"/>
                  <a:pt x="5539" y="21275"/>
                  <a:pt x="5540" y="21275"/>
                </a:cubicBezTo>
                <a:cubicBezTo>
                  <a:pt x="5565" y="21275"/>
                  <a:pt x="5568" y="21295"/>
                  <a:pt x="5569" y="21311"/>
                </a:cubicBezTo>
                <a:cubicBezTo>
                  <a:pt x="5582" y="21576"/>
                  <a:pt x="5575" y="21841"/>
                  <a:pt x="5621" y="22105"/>
                </a:cubicBezTo>
                <a:cubicBezTo>
                  <a:pt x="5577" y="22170"/>
                  <a:pt x="5537" y="22233"/>
                  <a:pt x="5639" y="22290"/>
                </a:cubicBezTo>
                <a:cubicBezTo>
                  <a:pt x="5654" y="22300"/>
                  <a:pt x="5653" y="22331"/>
                  <a:pt x="5662" y="22352"/>
                </a:cubicBezTo>
                <a:cubicBezTo>
                  <a:pt x="5656" y="22352"/>
                  <a:pt x="5650" y="22352"/>
                  <a:pt x="5644" y="22352"/>
                </a:cubicBezTo>
                <a:cubicBezTo>
                  <a:pt x="5476" y="22352"/>
                  <a:pt x="5353" y="22273"/>
                  <a:pt x="5240" y="22179"/>
                </a:cubicBezTo>
                <a:cubicBezTo>
                  <a:pt x="5266" y="22070"/>
                  <a:pt x="5267" y="21960"/>
                  <a:pt x="5272" y="21849"/>
                </a:cubicBezTo>
                <a:cubicBezTo>
                  <a:pt x="5280" y="21634"/>
                  <a:pt x="5274" y="21419"/>
                  <a:pt x="5305" y="21205"/>
                </a:cubicBezTo>
                <a:close/>
                <a:moveTo>
                  <a:pt x="5734" y="21291"/>
                </a:moveTo>
                <a:cubicBezTo>
                  <a:pt x="5752" y="21291"/>
                  <a:pt x="5774" y="21294"/>
                  <a:pt x="5803" y="21296"/>
                </a:cubicBezTo>
                <a:cubicBezTo>
                  <a:pt x="6480" y="21364"/>
                  <a:pt x="7157" y="21409"/>
                  <a:pt x="7838" y="21419"/>
                </a:cubicBezTo>
                <a:cubicBezTo>
                  <a:pt x="7879" y="21419"/>
                  <a:pt x="7920" y="21421"/>
                  <a:pt x="7956" y="21442"/>
                </a:cubicBezTo>
                <a:cubicBezTo>
                  <a:pt x="7932" y="21661"/>
                  <a:pt x="7974" y="21884"/>
                  <a:pt x="7917" y="22104"/>
                </a:cubicBezTo>
                <a:cubicBezTo>
                  <a:pt x="7811" y="22167"/>
                  <a:pt x="7681" y="22212"/>
                  <a:pt x="7620" y="22360"/>
                </a:cubicBezTo>
                <a:cubicBezTo>
                  <a:pt x="7755" y="22277"/>
                  <a:pt x="7867" y="22219"/>
                  <a:pt x="7917" y="22107"/>
                </a:cubicBezTo>
                <a:lnTo>
                  <a:pt x="7917" y="22107"/>
                </a:lnTo>
                <a:cubicBezTo>
                  <a:pt x="7913" y="22126"/>
                  <a:pt x="7950" y="22152"/>
                  <a:pt x="7968" y="22174"/>
                </a:cubicBezTo>
                <a:cubicBezTo>
                  <a:pt x="7967" y="22207"/>
                  <a:pt x="7966" y="22239"/>
                  <a:pt x="7964" y="22271"/>
                </a:cubicBezTo>
                <a:cubicBezTo>
                  <a:pt x="8007" y="22245"/>
                  <a:pt x="8000" y="22210"/>
                  <a:pt x="7989" y="22174"/>
                </a:cubicBezTo>
                <a:cubicBezTo>
                  <a:pt x="8005" y="22124"/>
                  <a:pt x="8018" y="22074"/>
                  <a:pt x="8061" y="22036"/>
                </a:cubicBezTo>
                <a:cubicBezTo>
                  <a:pt x="8070" y="22028"/>
                  <a:pt x="8077" y="22016"/>
                  <a:pt x="8079" y="22003"/>
                </a:cubicBezTo>
                <a:cubicBezTo>
                  <a:pt x="8082" y="22003"/>
                  <a:pt x="8085" y="22003"/>
                  <a:pt x="8088" y="22003"/>
                </a:cubicBezTo>
                <a:cubicBezTo>
                  <a:pt x="8093" y="22003"/>
                  <a:pt x="8097" y="22003"/>
                  <a:pt x="8101" y="22001"/>
                </a:cubicBezTo>
                <a:cubicBezTo>
                  <a:pt x="8138" y="21987"/>
                  <a:pt x="8174" y="21969"/>
                  <a:pt x="8207" y="21950"/>
                </a:cubicBezTo>
                <a:lnTo>
                  <a:pt x="8226" y="22035"/>
                </a:lnTo>
                <a:cubicBezTo>
                  <a:pt x="8209" y="22106"/>
                  <a:pt x="8227" y="22185"/>
                  <a:pt x="8156" y="22243"/>
                </a:cubicBezTo>
                <a:cubicBezTo>
                  <a:pt x="8153" y="22249"/>
                  <a:pt x="8146" y="22255"/>
                  <a:pt x="8147" y="22258"/>
                </a:cubicBezTo>
                <a:cubicBezTo>
                  <a:pt x="8152" y="22267"/>
                  <a:pt x="8158" y="22275"/>
                  <a:pt x="8165" y="22282"/>
                </a:cubicBezTo>
                <a:cubicBezTo>
                  <a:pt x="8155" y="22280"/>
                  <a:pt x="8147" y="22271"/>
                  <a:pt x="8136" y="22271"/>
                </a:cubicBezTo>
                <a:cubicBezTo>
                  <a:pt x="8132" y="22271"/>
                  <a:pt x="8126" y="22273"/>
                  <a:pt x="8120" y="22278"/>
                </a:cubicBezTo>
                <a:cubicBezTo>
                  <a:pt x="8101" y="22296"/>
                  <a:pt x="8117" y="22303"/>
                  <a:pt x="8122" y="22313"/>
                </a:cubicBezTo>
                <a:cubicBezTo>
                  <a:pt x="8115" y="22304"/>
                  <a:pt x="8107" y="22300"/>
                  <a:pt x="8098" y="22300"/>
                </a:cubicBezTo>
                <a:cubicBezTo>
                  <a:pt x="8088" y="22300"/>
                  <a:pt x="8077" y="22305"/>
                  <a:pt x="8067" y="22312"/>
                </a:cubicBezTo>
                <a:cubicBezTo>
                  <a:pt x="8030" y="22333"/>
                  <a:pt x="7994" y="22355"/>
                  <a:pt x="7957" y="22376"/>
                </a:cubicBezTo>
                <a:cubicBezTo>
                  <a:pt x="7895" y="22389"/>
                  <a:pt x="7833" y="22392"/>
                  <a:pt x="7770" y="22392"/>
                </a:cubicBezTo>
                <a:cubicBezTo>
                  <a:pt x="7698" y="22392"/>
                  <a:pt x="7626" y="22388"/>
                  <a:pt x="7555" y="22388"/>
                </a:cubicBezTo>
                <a:cubicBezTo>
                  <a:pt x="7528" y="22388"/>
                  <a:pt x="7500" y="22388"/>
                  <a:pt x="7473" y="22390"/>
                </a:cubicBezTo>
                <a:cubicBezTo>
                  <a:pt x="7465" y="22391"/>
                  <a:pt x="7458" y="22391"/>
                  <a:pt x="7451" y="22391"/>
                </a:cubicBezTo>
                <a:cubicBezTo>
                  <a:pt x="7363" y="22391"/>
                  <a:pt x="7355" y="22350"/>
                  <a:pt x="7368" y="22275"/>
                </a:cubicBezTo>
                <a:cubicBezTo>
                  <a:pt x="7391" y="22138"/>
                  <a:pt x="7402" y="22000"/>
                  <a:pt x="7382" y="21861"/>
                </a:cubicBezTo>
                <a:cubicBezTo>
                  <a:pt x="7395" y="21826"/>
                  <a:pt x="7389" y="21785"/>
                  <a:pt x="7366" y="21753"/>
                </a:cubicBezTo>
                <a:cubicBezTo>
                  <a:pt x="7346" y="21785"/>
                  <a:pt x="7339" y="21824"/>
                  <a:pt x="7346" y="21861"/>
                </a:cubicBezTo>
                <a:cubicBezTo>
                  <a:pt x="7288" y="21988"/>
                  <a:pt x="7294" y="22125"/>
                  <a:pt x="7269" y="22257"/>
                </a:cubicBezTo>
                <a:cubicBezTo>
                  <a:pt x="7248" y="22362"/>
                  <a:pt x="7248" y="22381"/>
                  <a:pt x="7158" y="22381"/>
                </a:cubicBezTo>
                <a:cubicBezTo>
                  <a:pt x="7141" y="22381"/>
                  <a:pt x="7120" y="22380"/>
                  <a:pt x="7095" y="22380"/>
                </a:cubicBezTo>
                <a:cubicBezTo>
                  <a:pt x="6664" y="22365"/>
                  <a:pt x="6241" y="22300"/>
                  <a:pt x="5817" y="22232"/>
                </a:cubicBezTo>
                <a:cubicBezTo>
                  <a:pt x="5726" y="22218"/>
                  <a:pt x="5689" y="22177"/>
                  <a:pt x="5685" y="22105"/>
                </a:cubicBezTo>
                <a:cubicBezTo>
                  <a:pt x="5682" y="21872"/>
                  <a:pt x="5677" y="21640"/>
                  <a:pt x="5675" y="21407"/>
                </a:cubicBezTo>
                <a:cubicBezTo>
                  <a:pt x="5674" y="21315"/>
                  <a:pt x="5675" y="21291"/>
                  <a:pt x="5734" y="21291"/>
                </a:cubicBezTo>
                <a:close/>
                <a:moveTo>
                  <a:pt x="3185" y="22423"/>
                </a:moveTo>
                <a:cubicBezTo>
                  <a:pt x="3186" y="22423"/>
                  <a:pt x="3187" y="22423"/>
                  <a:pt x="3189" y="22423"/>
                </a:cubicBezTo>
                <a:cubicBezTo>
                  <a:pt x="3215" y="22423"/>
                  <a:pt x="3242" y="22426"/>
                  <a:pt x="3299" y="22429"/>
                </a:cubicBezTo>
                <a:cubicBezTo>
                  <a:pt x="3254" y="22463"/>
                  <a:pt x="3238" y="22481"/>
                  <a:pt x="3215" y="22491"/>
                </a:cubicBezTo>
                <a:cubicBezTo>
                  <a:pt x="3193" y="22502"/>
                  <a:pt x="3172" y="22523"/>
                  <a:pt x="3146" y="22523"/>
                </a:cubicBezTo>
                <a:cubicBezTo>
                  <a:pt x="3136" y="22523"/>
                  <a:pt x="3125" y="22520"/>
                  <a:pt x="3113" y="22511"/>
                </a:cubicBezTo>
                <a:cubicBezTo>
                  <a:pt x="3106" y="22507"/>
                  <a:pt x="3104" y="22491"/>
                  <a:pt x="3106" y="22481"/>
                </a:cubicBezTo>
                <a:cubicBezTo>
                  <a:pt x="3113" y="22441"/>
                  <a:pt x="3141" y="22423"/>
                  <a:pt x="3185" y="22423"/>
                </a:cubicBezTo>
                <a:close/>
                <a:moveTo>
                  <a:pt x="11513" y="22351"/>
                </a:moveTo>
                <a:cubicBezTo>
                  <a:pt x="11571" y="22351"/>
                  <a:pt x="11621" y="22369"/>
                  <a:pt x="11643" y="22444"/>
                </a:cubicBezTo>
                <a:lnTo>
                  <a:pt x="11320" y="22590"/>
                </a:lnTo>
                <a:cubicBezTo>
                  <a:pt x="11283" y="22596"/>
                  <a:pt x="11246" y="22608"/>
                  <a:pt x="11209" y="22608"/>
                </a:cubicBezTo>
                <a:cubicBezTo>
                  <a:pt x="11192" y="22608"/>
                  <a:pt x="11175" y="22605"/>
                  <a:pt x="11158" y="22599"/>
                </a:cubicBezTo>
                <a:cubicBezTo>
                  <a:pt x="11139" y="22575"/>
                  <a:pt x="11111" y="22560"/>
                  <a:pt x="11081" y="22560"/>
                </a:cubicBezTo>
                <a:cubicBezTo>
                  <a:pt x="11080" y="22560"/>
                  <a:pt x="11079" y="22560"/>
                  <a:pt x="11078" y="22560"/>
                </a:cubicBezTo>
                <a:lnTo>
                  <a:pt x="11078" y="22559"/>
                </a:lnTo>
                <a:cubicBezTo>
                  <a:pt x="11161" y="22456"/>
                  <a:pt x="11325" y="22452"/>
                  <a:pt x="11417" y="22360"/>
                </a:cubicBezTo>
                <a:cubicBezTo>
                  <a:pt x="11450" y="22356"/>
                  <a:pt x="11482" y="22351"/>
                  <a:pt x="11513" y="22351"/>
                </a:cubicBezTo>
                <a:close/>
                <a:moveTo>
                  <a:pt x="11770" y="22468"/>
                </a:moveTo>
                <a:cubicBezTo>
                  <a:pt x="11781" y="22468"/>
                  <a:pt x="11793" y="22471"/>
                  <a:pt x="11804" y="22478"/>
                </a:cubicBezTo>
                <a:cubicBezTo>
                  <a:pt x="11849" y="22506"/>
                  <a:pt x="11941" y="22511"/>
                  <a:pt x="11922" y="22573"/>
                </a:cubicBezTo>
                <a:cubicBezTo>
                  <a:pt x="11912" y="22604"/>
                  <a:pt x="11892" y="22613"/>
                  <a:pt x="11868" y="22613"/>
                </a:cubicBezTo>
                <a:cubicBezTo>
                  <a:pt x="11838" y="22613"/>
                  <a:pt x="11802" y="22599"/>
                  <a:pt x="11772" y="22595"/>
                </a:cubicBezTo>
                <a:cubicBezTo>
                  <a:pt x="11763" y="22567"/>
                  <a:pt x="11741" y="22559"/>
                  <a:pt x="11714" y="22559"/>
                </a:cubicBezTo>
                <a:cubicBezTo>
                  <a:pt x="11707" y="22559"/>
                  <a:pt x="11700" y="22559"/>
                  <a:pt x="11693" y="22560"/>
                </a:cubicBezTo>
                <a:lnTo>
                  <a:pt x="11691" y="22560"/>
                </a:lnTo>
                <a:lnTo>
                  <a:pt x="11693" y="22492"/>
                </a:lnTo>
                <a:cubicBezTo>
                  <a:pt x="11719" y="22485"/>
                  <a:pt x="11744" y="22468"/>
                  <a:pt x="11770" y="22468"/>
                </a:cubicBezTo>
                <a:close/>
                <a:moveTo>
                  <a:pt x="11615" y="22557"/>
                </a:moveTo>
                <a:cubicBezTo>
                  <a:pt x="11639" y="22557"/>
                  <a:pt x="11664" y="22560"/>
                  <a:pt x="11689" y="22564"/>
                </a:cubicBezTo>
                <a:cubicBezTo>
                  <a:pt x="11701" y="22589"/>
                  <a:pt x="11723" y="22599"/>
                  <a:pt x="11751" y="22599"/>
                </a:cubicBezTo>
                <a:cubicBezTo>
                  <a:pt x="11757" y="22599"/>
                  <a:pt x="11763" y="22599"/>
                  <a:pt x="11769" y="22598"/>
                </a:cubicBezTo>
                <a:cubicBezTo>
                  <a:pt x="11769" y="22621"/>
                  <a:pt x="11769" y="22642"/>
                  <a:pt x="11770" y="22665"/>
                </a:cubicBezTo>
                <a:cubicBezTo>
                  <a:pt x="11724" y="22668"/>
                  <a:pt x="11685" y="22696"/>
                  <a:pt x="11638" y="22696"/>
                </a:cubicBezTo>
                <a:cubicBezTo>
                  <a:pt x="11633" y="22696"/>
                  <a:pt x="11627" y="22695"/>
                  <a:pt x="11621" y="22695"/>
                </a:cubicBezTo>
                <a:cubicBezTo>
                  <a:pt x="11583" y="22661"/>
                  <a:pt x="11537" y="22640"/>
                  <a:pt x="11488" y="22632"/>
                </a:cubicBezTo>
                <a:lnTo>
                  <a:pt x="11387" y="22640"/>
                </a:lnTo>
                <a:lnTo>
                  <a:pt x="11519" y="22703"/>
                </a:lnTo>
                <a:cubicBezTo>
                  <a:pt x="11523" y="22749"/>
                  <a:pt x="11504" y="22765"/>
                  <a:pt x="11474" y="22765"/>
                </a:cubicBezTo>
                <a:cubicBezTo>
                  <a:pt x="11459" y="22765"/>
                  <a:pt x="11441" y="22761"/>
                  <a:pt x="11422" y="22754"/>
                </a:cubicBezTo>
                <a:cubicBezTo>
                  <a:pt x="11388" y="22739"/>
                  <a:pt x="11355" y="22721"/>
                  <a:pt x="11324" y="22702"/>
                </a:cubicBezTo>
                <a:cubicBezTo>
                  <a:pt x="11326" y="22683"/>
                  <a:pt x="11329" y="22664"/>
                  <a:pt x="11331" y="22646"/>
                </a:cubicBezTo>
                <a:lnTo>
                  <a:pt x="11329" y="22646"/>
                </a:lnTo>
                <a:lnTo>
                  <a:pt x="11388" y="22639"/>
                </a:lnTo>
                <a:lnTo>
                  <a:pt x="11489" y="22630"/>
                </a:lnTo>
                <a:cubicBezTo>
                  <a:pt x="11515" y="22572"/>
                  <a:pt x="11562" y="22557"/>
                  <a:pt x="11615" y="22557"/>
                </a:cubicBezTo>
                <a:close/>
                <a:moveTo>
                  <a:pt x="12059" y="22637"/>
                </a:moveTo>
                <a:cubicBezTo>
                  <a:pt x="12146" y="22637"/>
                  <a:pt x="12247" y="22709"/>
                  <a:pt x="12283" y="22799"/>
                </a:cubicBezTo>
                <a:lnTo>
                  <a:pt x="12151" y="22802"/>
                </a:lnTo>
                <a:cubicBezTo>
                  <a:pt x="12134" y="22783"/>
                  <a:pt x="12118" y="22762"/>
                  <a:pt x="12092" y="22762"/>
                </a:cubicBezTo>
                <a:cubicBezTo>
                  <a:pt x="12083" y="22762"/>
                  <a:pt x="12073" y="22764"/>
                  <a:pt x="12061" y="22771"/>
                </a:cubicBezTo>
                <a:cubicBezTo>
                  <a:pt x="12071" y="22742"/>
                  <a:pt x="12056" y="22735"/>
                  <a:pt x="12034" y="22735"/>
                </a:cubicBezTo>
                <a:cubicBezTo>
                  <a:pt x="12029" y="22735"/>
                  <a:pt x="12024" y="22736"/>
                  <a:pt x="12019" y="22736"/>
                </a:cubicBezTo>
                <a:cubicBezTo>
                  <a:pt x="12027" y="22711"/>
                  <a:pt x="12009" y="22704"/>
                  <a:pt x="11985" y="22700"/>
                </a:cubicBezTo>
                <a:cubicBezTo>
                  <a:pt x="11981" y="22670"/>
                  <a:pt x="12005" y="22641"/>
                  <a:pt x="12036" y="22639"/>
                </a:cubicBezTo>
                <a:cubicBezTo>
                  <a:pt x="12044" y="22638"/>
                  <a:pt x="12051" y="22637"/>
                  <a:pt x="12059" y="22637"/>
                </a:cubicBezTo>
                <a:close/>
                <a:moveTo>
                  <a:pt x="11077" y="22560"/>
                </a:moveTo>
                <a:lnTo>
                  <a:pt x="11077" y="22560"/>
                </a:lnTo>
                <a:cubicBezTo>
                  <a:pt x="11042" y="22609"/>
                  <a:pt x="11128" y="22629"/>
                  <a:pt x="11114" y="22672"/>
                </a:cubicBezTo>
                <a:cubicBezTo>
                  <a:pt x="11122" y="22702"/>
                  <a:pt x="11139" y="22709"/>
                  <a:pt x="11158" y="22709"/>
                </a:cubicBezTo>
                <a:cubicBezTo>
                  <a:pt x="11177" y="22709"/>
                  <a:pt x="11198" y="22702"/>
                  <a:pt x="11217" y="22702"/>
                </a:cubicBezTo>
                <a:cubicBezTo>
                  <a:pt x="11222" y="22702"/>
                  <a:pt x="11228" y="22703"/>
                  <a:pt x="11232" y="22704"/>
                </a:cubicBezTo>
                <a:cubicBezTo>
                  <a:pt x="11240" y="22714"/>
                  <a:pt x="11248" y="22723"/>
                  <a:pt x="11259" y="22730"/>
                </a:cubicBezTo>
                <a:cubicBezTo>
                  <a:pt x="11361" y="22786"/>
                  <a:pt x="11318" y="22825"/>
                  <a:pt x="11237" y="22860"/>
                </a:cubicBezTo>
                <a:cubicBezTo>
                  <a:pt x="11222" y="22866"/>
                  <a:pt x="11208" y="22869"/>
                  <a:pt x="11195" y="22869"/>
                </a:cubicBezTo>
                <a:cubicBezTo>
                  <a:pt x="11145" y="22869"/>
                  <a:pt x="11111" y="22829"/>
                  <a:pt x="11068" y="22813"/>
                </a:cubicBezTo>
                <a:lnTo>
                  <a:pt x="11068" y="22813"/>
                </a:lnTo>
                <a:lnTo>
                  <a:pt x="11068" y="22812"/>
                </a:lnTo>
                <a:lnTo>
                  <a:pt x="11042" y="22748"/>
                </a:lnTo>
                <a:cubicBezTo>
                  <a:pt x="11040" y="22733"/>
                  <a:pt x="11038" y="22720"/>
                  <a:pt x="11035" y="22705"/>
                </a:cubicBezTo>
                <a:lnTo>
                  <a:pt x="10913" y="22705"/>
                </a:lnTo>
                <a:lnTo>
                  <a:pt x="10873" y="22679"/>
                </a:lnTo>
                <a:cubicBezTo>
                  <a:pt x="10847" y="22655"/>
                  <a:pt x="10844" y="22636"/>
                  <a:pt x="10878" y="22611"/>
                </a:cubicBezTo>
                <a:cubicBezTo>
                  <a:pt x="10938" y="22569"/>
                  <a:pt x="11016" y="22594"/>
                  <a:pt x="11077" y="22560"/>
                </a:cubicBezTo>
                <a:close/>
                <a:moveTo>
                  <a:pt x="11904" y="22705"/>
                </a:moveTo>
                <a:cubicBezTo>
                  <a:pt x="11912" y="22705"/>
                  <a:pt x="11920" y="22706"/>
                  <a:pt x="11929" y="22708"/>
                </a:cubicBezTo>
                <a:lnTo>
                  <a:pt x="11928" y="22708"/>
                </a:lnTo>
                <a:cubicBezTo>
                  <a:pt x="11945" y="22726"/>
                  <a:pt x="11962" y="22746"/>
                  <a:pt x="11987" y="22746"/>
                </a:cubicBezTo>
                <a:cubicBezTo>
                  <a:pt x="11996" y="22746"/>
                  <a:pt x="12006" y="22743"/>
                  <a:pt x="12017" y="22737"/>
                </a:cubicBezTo>
                <a:lnTo>
                  <a:pt x="12017" y="22737"/>
                </a:lnTo>
                <a:cubicBezTo>
                  <a:pt x="12007" y="22765"/>
                  <a:pt x="12021" y="22773"/>
                  <a:pt x="12043" y="22773"/>
                </a:cubicBezTo>
                <a:cubicBezTo>
                  <a:pt x="12048" y="22773"/>
                  <a:pt x="12053" y="22772"/>
                  <a:pt x="12059" y="22772"/>
                </a:cubicBezTo>
                <a:lnTo>
                  <a:pt x="12059" y="22772"/>
                </a:lnTo>
                <a:cubicBezTo>
                  <a:pt x="12044" y="22797"/>
                  <a:pt x="12066" y="22803"/>
                  <a:pt x="12086" y="22809"/>
                </a:cubicBezTo>
                <a:cubicBezTo>
                  <a:pt x="12071" y="22871"/>
                  <a:pt x="12044" y="22903"/>
                  <a:pt x="12006" y="22903"/>
                </a:cubicBezTo>
                <a:cubicBezTo>
                  <a:pt x="11987" y="22903"/>
                  <a:pt x="11965" y="22896"/>
                  <a:pt x="11940" y="22880"/>
                </a:cubicBezTo>
                <a:cubicBezTo>
                  <a:pt x="11878" y="22841"/>
                  <a:pt x="11797" y="22812"/>
                  <a:pt x="11773" y="22739"/>
                </a:cubicBezTo>
                <a:cubicBezTo>
                  <a:pt x="11818" y="22730"/>
                  <a:pt x="11857" y="22705"/>
                  <a:pt x="11904" y="22705"/>
                </a:cubicBezTo>
                <a:close/>
                <a:moveTo>
                  <a:pt x="12346" y="22841"/>
                </a:moveTo>
                <a:cubicBezTo>
                  <a:pt x="12502" y="22851"/>
                  <a:pt x="12526" y="22878"/>
                  <a:pt x="12469" y="22980"/>
                </a:cubicBezTo>
                <a:lnTo>
                  <a:pt x="12468" y="22980"/>
                </a:lnTo>
                <a:lnTo>
                  <a:pt x="12398" y="22977"/>
                </a:lnTo>
                <a:cubicBezTo>
                  <a:pt x="12377" y="22963"/>
                  <a:pt x="12364" y="22934"/>
                  <a:pt x="12338" y="22934"/>
                </a:cubicBezTo>
                <a:cubicBezTo>
                  <a:pt x="12330" y="22934"/>
                  <a:pt x="12321" y="22937"/>
                  <a:pt x="12310" y="22943"/>
                </a:cubicBezTo>
                <a:cubicBezTo>
                  <a:pt x="12332" y="22912"/>
                  <a:pt x="12305" y="22867"/>
                  <a:pt x="12346" y="22841"/>
                </a:cubicBezTo>
                <a:close/>
                <a:moveTo>
                  <a:pt x="11623" y="22798"/>
                </a:moveTo>
                <a:cubicBezTo>
                  <a:pt x="11634" y="22798"/>
                  <a:pt x="11645" y="22799"/>
                  <a:pt x="11655" y="22800"/>
                </a:cubicBezTo>
                <a:lnTo>
                  <a:pt x="11655" y="22802"/>
                </a:lnTo>
                <a:cubicBezTo>
                  <a:pt x="11744" y="22817"/>
                  <a:pt x="11803" y="22874"/>
                  <a:pt x="11873" y="22935"/>
                </a:cubicBezTo>
                <a:cubicBezTo>
                  <a:pt x="11830" y="22973"/>
                  <a:pt x="11790" y="23001"/>
                  <a:pt x="11751" y="23001"/>
                </a:cubicBezTo>
                <a:cubicBezTo>
                  <a:pt x="11740" y="23001"/>
                  <a:pt x="11729" y="22999"/>
                  <a:pt x="11718" y="22994"/>
                </a:cubicBezTo>
                <a:cubicBezTo>
                  <a:pt x="11652" y="22969"/>
                  <a:pt x="11599" y="22920"/>
                  <a:pt x="11567" y="22857"/>
                </a:cubicBezTo>
                <a:cubicBezTo>
                  <a:pt x="11546" y="22810"/>
                  <a:pt x="11586" y="22798"/>
                  <a:pt x="11623" y="22798"/>
                </a:cubicBezTo>
                <a:close/>
                <a:moveTo>
                  <a:pt x="38689" y="22305"/>
                </a:moveTo>
                <a:cubicBezTo>
                  <a:pt x="38761" y="22404"/>
                  <a:pt x="38755" y="22456"/>
                  <a:pt x="38652" y="22561"/>
                </a:cubicBezTo>
                <a:lnTo>
                  <a:pt x="38653" y="22563"/>
                </a:lnTo>
                <a:cubicBezTo>
                  <a:pt x="38616" y="22604"/>
                  <a:pt x="38608" y="22653"/>
                  <a:pt x="38614" y="22703"/>
                </a:cubicBezTo>
                <a:cubicBezTo>
                  <a:pt x="38585" y="22828"/>
                  <a:pt x="38508" y="22923"/>
                  <a:pt x="38351" y="23005"/>
                </a:cubicBezTo>
                <a:cubicBezTo>
                  <a:pt x="38402" y="22730"/>
                  <a:pt x="38423" y="22476"/>
                  <a:pt x="38689" y="22305"/>
                </a:cubicBezTo>
                <a:close/>
                <a:moveTo>
                  <a:pt x="11400" y="22882"/>
                </a:moveTo>
                <a:cubicBezTo>
                  <a:pt x="11462" y="22882"/>
                  <a:pt x="11499" y="22922"/>
                  <a:pt x="11599" y="23030"/>
                </a:cubicBezTo>
                <a:cubicBezTo>
                  <a:pt x="11582" y="23104"/>
                  <a:pt x="11480" y="23068"/>
                  <a:pt x="11445" y="23119"/>
                </a:cubicBezTo>
                <a:cubicBezTo>
                  <a:pt x="11385" y="23119"/>
                  <a:pt x="11388" y="23056"/>
                  <a:pt x="11342" y="23042"/>
                </a:cubicBezTo>
                <a:cubicBezTo>
                  <a:pt x="11319" y="23001"/>
                  <a:pt x="11285" y="22968"/>
                  <a:pt x="11244" y="22945"/>
                </a:cubicBezTo>
                <a:lnTo>
                  <a:pt x="11244" y="22918"/>
                </a:lnTo>
                <a:cubicBezTo>
                  <a:pt x="11317" y="22896"/>
                  <a:pt x="11363" y="22882"/>
                  <a:pt x="11400" y="22882"/>
                </a:cubicBezTo>
                <a:close/>
                <a:moveTo>
                  <a:pt x="3482" y="19272"/>
                </a:moveTo>
                <a:cubicBezTo>
                  <a:pt x="3485" y="19290"/>
                  <a:pt x="3487" y="19306"/>
                  <a:pt x="3509" y="19306"/>
                </a:cubicBezTo>
                <a:cubicBezTo>
                  <a:pt x="3513" y="19306"/>
                  <a:pt x="3516" y="19306"/>
                  <a:pt x="3521" y="19305"/>
                </a:cubicBezTo>
                <a:lnTo>
                  <a:pt x="3521" y="19305"/>
                </a:lnTo>
                <a:cubicBezTo>
                  <a:pt x="3517" y="19309"/>
                  <a:pt x="3512" y="19314"/>
                  <a:pt x="3513" y="19317"/>
                </a:cubicBezTo>
                <a:cubicBezTo>
                  <a:pt x="3528" y="19513"/>
                  <a:pt x="3628" y="19708"/>
                  <a:pt x="3481" y="19901"/>
                </a:cubicBezTo>
                <a:cubicBezTo>
                  <a:pt x="3494" y="19903"/>
                  <a:pt x="3505" y="19904"/>
                  <a:pt x="3514" y="19904"/>
                </a:cubicBezTo>
                <a:cubicBezTo>
                  <a:pt x="3596" y="19904"/>
                  <a:pt x="3582" y="19839"/>
                  <a:pt x="3624" y="19826"/>
                </a:cubicBezTo>
                <a:lnTo>
                  <a:pt x="3624" y="19826"/>
                </a:lnTo>
                <a:cubicBezTo>
                  <a:pt x="3745" y="19859"/>
                  <a:pt x="3729" y="20081"/>
                  <a:pt x="3585" y="20336"/>
                </a:cubicBezTo>
                <a:cubicBezTo>
                  <a:pt x="3516" y="20243"/>
                  <a:pt x="3479" y="20148"/>
                  <a:pt x="3519" y="20039"/>
                </a:cubicBezTo>
                <a:cubicBezTo>
                  <a:pt x="3531" y="20020"/>
                  <a:pt x="3542" y="19999"/>
                  <a:pt x="3551" y="19979"/>
                </a:cubicBezTo>
                <a:cubicBezTo>
                  <a:pt x="3560" y="19954"/>
                  <a:pt x="3573" y="19921"/>
                  <a:pt x="3530" y="19910"/>
                </a:cubicBezTo>
                <a:cubicBezTo>
                  <a:pt x="3525" y="19909"/>
                  <a:pt x="3520" y="19908"/>
                  <a:pt x="3516" y="19908"/>
                </a:cubicBezTo>
                <a:cubicBezTo>
                  <a:pt x="3487" y="19908"/>
                  <a:pt x="3480" y="19939"/>
                  <a:pt x="3467" y="19959"/>
                </a:cubicBezTo>
                <a:cubicBezTo>
                  <a:pt x="3458" y="19973"/>
                  <a:pt x="3449" y="19988"/>
                  <a:pt x="3442" y="20003"/>
                </a:cubicBezTo>
                <a:cubicBezTo>
                  <a:pt x="3394" y="19997"/>
                  <a:pt x="3408" y="19939"/>
                  <a:pt x="3361" y="19931"/>
                </a:cubicBezTo>
                <a:cubicBezTo>
                  <a:pt x="3375" y="19904"/>
                  <a:pt x="3370" y="19871"/>
                  <a:pt x="3348" y="19860"/>
                </a:cubicBezTo>
                <a:cubicBezTo>
                  <a:pt x="3344" y="19858"/>
                  <a:pt x="3340" y="19857"/>
                  <a:pt x="3337" y="19857"/>
                </a:cubicBezTo>
                <a:cubicBezTo>
                  <a:pt x="3320" y="19857"/>
                  <a:pt x="3319" y="19885"/>
                  <a:pt x="3311" y="19898"/>
                </a:cubicBezTo>
                <a:cubicBezTo>
                  <a:pt x="3321" y="19912"/>
                  <a:pt x="3318" y="19938"/>
                  <a:pt x="3341" y="19938"/>
                </a:cubicBezTo>
                <a:cubicBezTo>
                  <a:pt x="3345" y="19938"/>
                  <a:pt x="3350" y="19937"/>
                  <a:pt x="3355" y="19935"/>
                </a:cubicBezTo>
                <a:lnTo>
                  <a:pt x="3355" y="19935"/>
                </a:lnTo>
                <a:cubicBezTo>
                  <a:pt x="3333" y="19958"/>
                  <a:pt x="3336" y="19984"/>
                  <a:pt x="3345" y="20011"/>
                </a:cubicBezTo>
                <a:cubicBezTo>
                  <a:pt x="3385" y="20137"/>
                  <a:pt x="3372" y="20262"/>
                  <a:pt x="3326" y="20386"/>
                </a:cubicBezTo>
                <a:cubicBezTo>
                  <a:pt x="3309" y="20423"/>
                  <a:pt x="3285" y="20458"/>
                  <a:pt x="3278" y="20498"/>
                </a:cubicBezTo>
                <a:cubicBezTo>
                  <a:pt x="3268" y="20549"/>
                  <a:pt x="3250" y="20566"/>
                  <a:pt x="3227" y="20566"/>
                </a:cubicBezTo>
                <a:cubicBezTo>
                  <a:pt x="3200" y="20566"/>
                  <a:pt x="3167" y="20542"/>
                  <a:pt x="3135" y="20526"/>
                </a:cubicBezTo>
                <a:lnTo>
                  <a:pt x="3135" y="20526"/>
                </a:lnTo>
                <a:cubicBezTo>
                  <a:pt x="3170" y="20556"/>
                  <a:pt x="3142" y="20608"/>
                  <a:pt x="3186" y="20635"/>
                </a:cubicBezTo>
                <a:cubicBezTo>
                  <a:pt x="3204" y="20718"/>
                  <a:pt x="3183" y="20796"/>
                  <a:pt x="3164" y="20876"/>
                </a:cubicBezTo>
                <a:cubicBezTo>
                  <a:pt x="3133" y="20968"/>
                  <a:pt x="3101" y="21061"/>
                  <a:pt x="3070" y="21153"/>
                </a:cubicBezTo>
                <a:cubicBezTo>
                  <a:pt x="3059" y="21184"/>
                  <a:pt x="3062" y="21225"/>
                  <a:pt x="3008" y="21228"/>
                </a:cubicBezTo>
                <a:cubicBezTo>
                  <a:pt x="2895" y="21232"/>
                  <a:pt x="2974" y="21272"/>
                  <a:pt x="2989" y="21299"/>
                </a:cubicBezTo>
                <a:cubicBezTo>
                  <a:pt x="3015" y="21395"/>
                  <a:pt x="2964" y="21486"/>
                  <a:pt x="2955" y="21578"/>
                </a:cubicBezTo>
                <a:lnTo>
                  <a:pt x="3012" y="21588"/>
                </a:lnTo>
                <a:cubicBezTo>
                  <a:pt x="3029" y="21578"/>
                  <a:pt x="3033" y="21527"/>
                  <a:pt x="3053" y="21527"/>
                </a:cubicBezTo>
                <a:cubicBezTo>
                  <a:pt x="3062" y="21527"/>
                  <a:pt x="3073" y="21535"/>
                  <a:pt x="3089" y="21558"/>
                </a:cubicBezTo>
                <a:cubicBezTo>
                  <a:pt x="3166" y="21666"/>
                  <a:pt x="3223" y="21780"/>
                  <a:pt x="3151" y="21916"/>
                </a:cubicBezTo>
                <a:cubicBezTo>
                  <a:pt x="3106" y="21998"/>
                  <a:pt x="3095" y="22092"/>
                  <a:pt x="3062" y="22202"/>
                </a:cubicBezTo>
                <a:cubicBezTo>
                  <a:pt x="2984" y="22082"/>
                  <a:pt x="2898" y="21988"/>
                  <a:pt x="2933" y="21859"/>
                </a:cubicBezTo>
                <a:lnTo>
                  <a:pt x="2933" y="21859"/>
                </a:lnTo>
                <a:lnTo>
                  <a:pt x="2814" y="21870"/>
                </a:lnTo>
                <a:cubicBezTo>
                  <a:pt x="2775" y="21946"/>
                  <a:pt x="2851" y="22028"/>
                  <a:pt x="2801" y="22105"/>
                </a:cubicBezTo>
                <a:cubicBezTo>
                  <a:pt x="2690" y="22413"/>
                  <a:pt x="2668" y="22520"/>
                  <a:pt x="2700" y="22629"/>
                </a:cubicBezTo>
                <a:cubicBezTo>
                  <a:pt x="2706" y="22627"/>
                  <a:pt x="2716" y="22628"/>
                  <a:pt x="2718" y="22624"/>
                </a:cubicBezTo>
                <a:cubicBezTo>
                  <a:pt x="2779" y="22519"/>
                  <a:pt x="2785" y="22400"/>
                  <a:pt x="2825" y="22289"/>
                </a:cubicBezTo>
                <a:cubicBezTo>
                  <a:pt x="2841" y="22246"/>
                  <a:pt x="2833" y="22193"/>
                  <a:pt x="2905" y="22180"/>
                </a:cubicBezTo>
                <a:cubicBezTo>
                  <a:pt x="2912" y="22202"/>
                  <a:pt x="2915" y="22226"/>
                  <a:pt x="2928" y="22246"/>
                </a:cubicBezTo>
                <a:cubicBezTo>
                  <a:pt x="3051" y="22421"/>
                  <a:pt x="2969" y="22582"/>
                  <a:pt x="2846" y="22714"/>
                </a:cubicBezTo>
                <a:cubicBezTo>
                  <a:pt x="2717" y="22854"/>
                  <a:pt x="2572" y="22985"/>
                  <a:pt x="2446" y="23143"/>
                </a:cubicBezTo>
                <a:cubicBezTo>
                  <a:pt x="2354" y="23094"/>
                  <a:pt x="2341" y="23020"/>
                  <a:pt x="2327" y="22949"/>
                </a:cubicBezTo>
                <a:cubicBezTo>
                  <a:pt x="2294" y="22767"/>
                  <a:pt x="2319" y="22588"/>
                  <a:pt x="2355" y="22410"/>
                </a:cubicBezTo>
                <a:cubicBezTo>
                  <a:pt x="2468" y="21858"/>
                  <a:pt x="2668" y="21325"/>
                  <a:pt x="2880" y="20796"/>
                </a:cubicBezTo>
                <a:cubicBezTo>
                  <a:pt x="2926" y="20682"/>
                  <a:pt x="2974" y="20569"/>
                  <a:pt x="3021" y="20455"/>
                </a:cubicBezTo>
                <a:cubicBezTo>
                  <a:pt x="3094" y="20269"/>
                  <a:pt x="3166" y="20084"/>
                  <a:pt x="3239" y="19898"/>
                </a:cubicBezTo>
                <a:cubicBezTo>
                  <a:pt x="3322" y="19690"/>
                  <a:pt x="3356" y="19468"/>
                  <a:pt x="3482" y="19272"/>
                </a:cubicBezTo>
                <a:close/>
                <a:moveTo>
                  <a:pt x="11927" y="23024"/>
                </a:moveTo>
                <a:cubicBezTo>
                  <a:pt x="11960" y="23024"/>
                  <a:pt x="12001" y="23034"/>
                  <a:pt x="12054" y="23054"/>
                </a:cubicBezTo>
                <a:lnTo>
                  <a:pt x="12053" y="23054"/>
                </a:lnTo>
                <a:cubicBezTo>
                  <a:pt x="12039" y="23124"/>
                  <a:pt x="12004" y="23159"/>
                  <a:pt x="11946" y="23159"/>
                </a:cubicBezTo>
                <a:cubicBezTo>
                  <a:pt x="11911" y="23159"/>
                  <a:pt x="11868" y="23146"/>
                  <a:pt x="11816" y="23121"/>
                </a:cubicBezTo>
                <a:cubicBezTo>
                  <a:pt x="11840" y="23054"/>
                  <a:pt x="11871" y="23024"/>
                  <a:pt x="11927" y="23024"/>
                </a:cubicBezTo>
                <a:close/>
                <a:moveTo>
                  <a:pt x="12606" y="22986"/>
                </a:moveTo>
                <a:cubicBezTo>
                  <a:pt x="12634" y="22986"/>
                  <a:pt x="12660" y="22998"/>
                  <a:pt x="12684" y="23021"/>
                </a:cubicBezTo>
                <a:cubicBezTo>
                  <a:pt x="12724" y="23061"/>
                  <a:pt x="12814" y="23095"/>
                  <a:pt x="12801" y="23149"/>
                </a:cubicBezTo>
                <a:lnTo>
                  <a:pt x="12799" y="23149"/>
                </a:lnTo>
                <a:cubicBezTo>
                  <a:pt x="12783" y="23218"/>
                  <a:pt x="12689" y="23212"/>
                  <a:pt x="12617" y="23216"/>
                </a:cubicBezTo>
                <a:cubicBezTo>
                  <a:pt x="12605" y="23205"/>
                  <a:pt x="12597" y="23182"/>
                  <a:pt x="12577" y="23182"/>
                </a:cubicBezTo>
                <a:cubicBezTo>
                  <a:pt x="12571" y="23182"/>
                  <a:pt x="12564" y="23184"/>
                  <a:pt x="12556" y="23189"/>
                </a:cubicBezTo>
                <a:cubicBezTo>
                  <a:pt x="12584" y="23149"/>
                  <a:pt x="12544" y="23137"/>
                  <a:pt x="12513" y="23121"/>
                </a:cubicBezTo>
                <a:cubicBezTo>
                  <a:pt x="12507" y="23106"/>
                  <a:pt x="12508" y="23084"/>
                  <a:pt x="12485" y="23084"/>
                </a:cubicBezTo>
                <a:cubicBezTo>
                  <a:pt x="12481" y="23084"/>
                  <a:pt x="12478" y="23085"/>
                  <a:pt x="12474" y="23086"/>
                </a:cubicBezTo>
                <a:cubicBezTo>
                  <a:pt x="12488" y="23062"/>
                  <a:pt x="12509" y="23038"/>
                  <a:pt x="12503" y="23016"/>
                </a:cubicBezTo>
                <a:cubicBezTo>
                  <a:pt x="12516" y="23016"/>
                  <a:pt x="12531" y="23012"/>
                  <a:pt x="12543" y="23005"/>
                </a:cubicBezTo>
                <a:cubicBezTo>
                  <a:pt x="12565" y="22992"/>
                  <a:pt x="12586" y="22986"/>
                  <a:pt x="12606" y="22986"/>
                </a:cubicBezTo>
                <a:close/>
                <a:moveTo>
                  <a:pt x="11654" y="23118"/>
                </a:moveTo>
                <a:cubicBezTo>
                  <a:pt x="11693" y="23118"/>
                  <a:pt x="11731" y="23130"/>
                  <a:pt x="11767" y="23168"/>
                </a:cubicBezTo>
                <a:cubicBezTo>
                  <a:pt x="11798" y="23237"/>
                  <a:pt x="11718" y="23239"/>
                  <a:pt x="11683" y="23270"/>
                </a:cubicBezTo>
                <a:cubicBezTo>
                  <a:pt x="11635" y="23279"/>
                  <a:pt x="11603" y="23286"/>
                  <a:pt x="11579" y="23286"/>
                </a:cubicBezTo>
                <a:cubicBezTo>
                  <a:pt x="11526" y="23286"/>
                  <a:pt x="11516" y="23255"/>
                  <a:pt x="11485" y="23157"/>
                </a:cubicBezTo>
                <a:cubicBezTo>
                  <a:pt x="11541" y="23143"/>
                  <a:pt x="11598" y="23118"/>
                  <a:pt x="11654" y="23118"/>
                </a:cubicBezTo>
                <a:close/>
                <a:moveTo>
                  <a:pt x="12203" y="22925"/>
                </a:moveTo>
                <a:cubicBezTo>
                  <a:pt x="12207" y="22925"/>
                  <a:pt x="12210" y="22925"/>
                  <a:pt x="12213" y="22925"/>
                </a:cubicBezTo>
                <a:cubicBezTo>
                  <a:pt x="12244" y="22928"/>
                  <a:pt x="12275" y="22941"/>
                  <a:pt x="12306" y="22948"/>
                </a:cubicBezTo>
                <a:lnTo>
                  <a:pt x="12320" y="22983"/>
                </a:lnTo>
                <a:cubicBezTo>
                  <a:pt x="12285" y="23046"/>
                  <a:pt x="12282" y="23089"/>
                  <a:pt x="12362" y="23089"/>
                </a:cubicBezTo>
                <a:cubicBezTo>
                  <a:pt x="12373" y="23089"/>
                  <a:pt x="12384" y="23088"/>
                  <a:pt x="12398" y="23087"/>
                </a:cubicBezTo>
                <a:cubicBezTo>
                  <a:pt x="12407" y="23086"/>
                  <a:pt x="12417" y="23086"/>
                  <a:pt x="12427" y="23086"/>
                </a:cubicBezTo>
                <a:cubicBezTo>
                  <a:pt x="12441" y="23086"/>
                  <a:pt x="12455" y="23087"/>
                  <a:pt x="12469" y="23088"/>
                </a:cubicBezTo>
                <a:cubicBezTo>
                  <a:pt x="12465" y="23110"/>
                  <a:pt x="12466" y="23128"/>
                  <a:pt x="12488" y="23128"/>
                </a:cubicBezTo>
                <a:cubicBezTo>
                  <a:pt x="12493" y="23128"/>
                  <a:pt x="12500" y="23127"/>
                  <a:pt x="12508" y="23125"/>
                </a:cubicBezTo>
                <a:lnTo>
                  <a:pt x="12508" y="23125"/>
                </a:lnTo>
                <a:cubicBezTo>
                  <a:pt x="12477" y="23167"/>
                  <a:pt x="12508" y="23182"/>
                  <a:pt x="12552" y="23194"/>
                </a:cubicBezTo>
                <a:lnTo>
                  <a:pt x="12552" y="23227"/>
                </a:lnTo>
                <a:cubicBezTo>
                  <a:pt x="12518" y="23278"/>
                  <a:pt x="12453" y="23278"/>
                  <a:pt x="12398" y="23294"/>
                </a:cubicBezTo>
                <a:cubicBezTo>
                  <a:pt x="12361" y="23275"/>
                  <a:pt x="12351" y="23218"/>
                  <a:pt x="12303" y="23218"/>
                </a:cubicBezTo>
                <a:cubicBezTo>
                  <a:pt x="12296" y="23218"/>
                  <a:pt x="12288" y="23220"/>
                  <a:pt x="12279" y="23222"/>
                </a:cubicBezTo>
                <a:cubicBezTo>
                  <a:pt x="12300" y="23203"/>
                  <a:pt x="12276" y="23175"/>
                  <a:pt x="12286" y="23156"/>
                </a:cubicBezTo>
                <a:lnTo>
                  <a:pt x="12285" y="23156"/>
                </a:lnTo>
                <a:cubicBezTo>
                  <a:pt x="12331" y="23073"/>
                  <a:pt x="12299" y="23052"/>
                  <a:pt x="12238" y="23052"/>
                </a:cubicBezTo>
                <a:cubicBezTo>
                  <a:pt x="12221" y="23052"/>
                  <a:pt x="12202" y="23054"/>
                  <a:pt x="12181" y="23056"/>
                </a:cubicBezTo>
                <a:cubicBezTo>
                  <a:pt x="12168" y="23056"/>
                  <a:pt x="12155" y="23055"/>
                  <a:pt x="12142" y="23052"/>
                </a:cubicBezTo>
                <a:cubicBezTo>
                  <a:pt x="12130" y="23023"/>
                  <a:pt x="12078" y="23001"/>
                  <a:pt x="12109" y="22963"/>
                </a:cubicBezTo>
                <a:cubicBezTo>
                  <a:pt x="12130" y="22937"/>
                  <a:pt x="12166" y="22925"/>
                  <a:pt x="12203" y="22925"/>
                </a:cubicBezTo>
                <a:close/>
                <a:moveTo>
                  <a:pt x="12137" y="23187"/>
                </a:moveTo>
                <a:cubicBezTo>
                  <a:pt x="12157" y="23187"/>
                  <a:pt x="12177" y="23191"/>
                  <a:pt x="12198" y="23200"/>
                </a:cubicBezTo>
                <a:lnTo>
                  <a:pt x="12263" y="23228"/>
                </a:lnTo>
                <a:cubicBezTo>
                  <a:pt x="12249" y="23266"/>
                  <a:pt x="12294" y="23291"/>
                  <a:pt x="12294" y="23326"/>
                </a:cubicBezTo>
                <a:cubicBezTo>
                  <a:pt x="12254" y="23333"/>
                  <a:pt x="12214" y="23342"/>
                  <a:pt x="12182" y="23367"/>
                </a:cubicBezTo>
                <a:cubicBezTo>
                  <a:pt x="12152" y="23368"/>
                  <a:pt x="12121" y="23376"/>
                  <a:pt x="12091" y="23376"/>
                </a:cubicBezTo>
                <a:cubicBezTo>
                  <a:pt x="12071" y="23376"/>
                  <a:pt x="12051" y="23373"/>
                  <a:pt x="12033" y="23361"/>
                </a:cubicBezTo>
                <a:cubicBezTo>
                  <a:pt x="12030" y="23319"/>
                  <a:pt x="11943" y="23283"/>
                  <a:pt x="11999" y="23244"/>
                </a:cubicBezTo>
                <a:cubicBezTo>
                  <a:pt x="12037" y="23217"/>
                  <a:pt x="12084" y="23187"/>
                  <a:pt x="12137" y="23187"/>
                </a:cubicBezTo>
                <a:close/>
                <a:moveTo>
                  <a:pt x="38520" y="23027"/>
                </a:moveTo>
                <a:lnTo>
                  <a:pt x="38520" y="23027"/>
                </a:lnTo>
                <a:cubicBezTo>
                  <a:pt x="38530" y="23127"/>
                  <a:pt x="38514" y="23212"/>
                  <a:pt x="38443" y="23284"/>
                </a:cubicBezTo>
                <a:lnTo>
                  <a:pt x="38443" y="23285"/>
                </a:lnTo>
                <a:cubicBezTo>
                  <a:pt x="38441" y="23285"/>
                  <a:pt x="38439" y="23285"/>
                  <a:pt x="38437" y="23285"/>
                </a:cubicBezTo>
                <a:cubicBezTo>
                  <a:pt x="38431" y="23285"/>
                  <a:pt x="38428" y="23288"/>
                  <a:pt x="38425" y="23295"/>
                </a:cubicBezTo>
                <a:cubicBezTo>
                  <a:pt x="38410" y="23276"/>
                  <a:pt x="38395" y="23258"/>
                  <a:pt x="38381" y="23240"/>
                </a:cubicBezTo>
                <a:cubicBezTo>
                  <a:pt x="38371" y="23260"/>
                  <a:pt x="38360" y="23281"/>
                  <a:pt x="38351" y="23302"/>
                </a:cubicBezTo>
                <a:cubicBezTo>
                  <a:pt x="38318" y="23327"/>
                  <a:pt x="38321" y="23364"/>
                  <a:pt x="38309" y="23396"/>
                </a:cubicBezTo>
                <a:cubicBezTo>
                  <a:pt x="38309" y="23396"/>
                  <a:pt x="38309" y="23396"/>
                  <a:pt x="38308" y="23396"/>
                </a:cubicBezTo>
                <a:cubicBezTo>
                  <a:pt x="38295" y="23396"/>
                  <a:pt x="38276" y="23410"/>
                  <a:pt x="38264" y="23410"/>
                </a:cubicBezTo>
                <a:cubicBezTo>
                  <a:pt x="38257" y="23410"/>
                  <a:pt x="38252" y="23405"/>
                  <a:pt x="38253" y="23390"/>
                </a:cubicBezTo>
                <a:cubicBezTo>
                  <a:pt x="38262" y="23304"/>
                  <a:pt x="38276" y="23216"/>
                  <a:pt x="38360" y="23153"/>
                </a:cubicBezTo>
                <a:cubicBezTo>
                  <a:pt x="38410" y="23115"/>
                  <a:pt x="38441" y="23062"/>
                  <a:pt x="38520" y="23027"/>
                </a:cubicBezTo>
                <a:close/>
                <a:moveTo>
                  <a:pt x="12727" y="23416"/>
                </a:moveTo>
                <a:cubicBezTo>
                  <a:pt x="12728" y="23416"/>
                  <a:pt x="12728" y="23417"/>
                  <a:pt x="12727" y="23419"/>
                </a:cubicBezTo>
                <a:lnTo>
                  <a:pt x="12726" y="23419"/>
                </a:lnTo>
                <a:cubicBezTo>
                  <a:pt x="12726" y="23417"/>
                  <a:pt x="12726" y="23417"/>
                  <a:pt x="12727" y="23416"/>
                </a:cubicBezTo>
                <a:close/>
                <a:moveTo>
                  <a:pt x="12890" y="23242"/>
                </a:moveTo>
                <a:cubicBezTo>
                  <a:pt x="12935" y="23242"/>
                  <a:pt x="12988" y="23333"/>
                  <a:pt x="12954" y="23356"/>
                </a:cubicBezTo>
                <a:lnTo>
                  <a:pt x="12953" y="23356"/>
                </a:lnTo>
                <a:cubicBezTo>
                  <a:pt x="12910" y="23384"/>
                  <a:pt x="12867" y="23430"/>
                  <a:pt x="12812" y="23430"/>
                </a:cubicBezTo>
                <a:cubicBezTo>
                  <a:pt x="12788" y="23430"/>
                  <a:pt x="12762" y="23421"/>
                  <a:pt x="12733" y="23398"/>
                </a:cubicBezTo>
                <a:lnTo>
                  <a:pt x="12711" y="23367"/>
                </a:lnTo>
                <a:cubicBezTo>
                  <a:pt x="12698" y="23257"/>
                  <a:pt x="12810" y="23262"/>
                  <a:pt x="12883" y="23243"/>
                </a:cubicBezTo>
                <a:cubicBezTo>
                  <a:pt x="12885" y="23242"/>
                  <a:pt x="12888" y="23242"/>
                  <a:pt x="12890" y="23242"/>
                </a:cubicBezTo>
                <a:close/>
                <a:moveTo>
                  <a:pt x="37917" y="11429"/>
                </a:moveTo>
                <a:cubicBezTo>
                  <a:pt x="38017" y="11625"/>
                  <a:pt x="38098" y="11821"/>
                  <a:pt x="38202" y="12008"/>
                </a:cubicBezTo>
                <a:cubicBezTo>
                  <a:pt x="38225" y="12047"/>
                  <a:pt x="38214" y="12087"/>
                  <a:pt x="38211" y="12127"/>
                </a:cubicBezTo>
                <a:cubicBezTo>
                  <a:pt x="38157" y="12756"/>
                  <a:pt x="38030" y="13378"/>
                  <a:pt x="37933" y="14002"/>
                </a:cubicBezTo>
                <a:cubicBezTo>
                  <a:pt x="37734" y="15280"/>
                  <a:pt x="37417" y="16541"/>
                  <a:pt x="37151" y="17808"/>
                </a:cubicBezTo>
                <a:cubicBezTo>
                  <a:pt x="36997" y="18544"/>
                  <a:pt x="36874" y="19284"/>
                  <a:pt x="36728" y="20020"/>
                </a:cubicBezTo>
                <a:cubicBezTo>
                  <a:pt x="36548" y="20940"/>
                  <a:pt x="36355" y="21859"/>
                  <a:pt x="36171" y="22778"/>
                </a:cubicBezTo>
                <a:cubicBezTo>
                  <a:pt x="36129" y="22985"/>
                  <a:pt x="36085" y="23191"/>
                  <a:pt x="36071" y="23401"/>
                </a:cubicBezTo>
                <a:lnTo>
                  <a:pt x="36024" y="23445"/>
                </a:lnTo>
                <a:cubicBezTo>
                  <a:pt x="35890" y="23308"/>
                  <a:pt x="35892" y="23151"/>
                  <a:pt x="35914" y="22982"/>
                </a:cubicBezTo>
                <a:cubicBezTo>
                  <a:pt x="36059" y="21868"/>
                  <a:pt x="36282" y="20765"/>
                  <a:pt x="36537" y="19667"/>
                </a:cubicBezTo>
                <a:cubicBezTo>
                  <a:pt x="36773" y="18648"/>
                  <a:pt x="36959" y="17622"/>
                  <a:pt x="37135" y="16593"/>
                </a:cubicBezTo>
                <a:cubicBezTo>
                  <a:pt x="37307" y="15589"/>
                  <a:pt x="37445" y="14581"/>
                  <a:pt x="37566" y="13571"/>
                </a:cubicBezTo>
                <a:cubicBezTo>
                  <a:pt x="37641" y="12956"/>
                  <a:pt x="37729" y="12342"/>
                  <a:pt x="37831" y="11730"/>
                </a:cubicBezTo>
                <a:cubicBezTo>
                  <a:pt x="37849" y="11626"/>
                  <a:pt x="37879" y="11527"/>
                  <a:pt x="37917" y="11429"/>
                </a:cubicBezTo>
                <a:close/>
                <a:moveTo>
                  <a:pt x="11831" y="23305"/>
                </a:moveTo>
                <a:cubicBezTo>
                  <a:pt x="11873" y="23305"/>
                  <a:pt x="11911" y="23319"/>
                  <a:pt x="11942" y="23369"/>
                </a:cubicBezTo>
                <a:cubicBezTo>
                  <a:pt x="11933" y="23447"/>
                  <a:pt x="11873" y="23465"/>
                  <a:pt x="11812" y="23465"/>
                </a:cubicBezTo>
                <a:cubicBezTo>
                  <a:pt x="11791" y="23465"/>
                  <a:pt x="11770" y="23463"/>
                  <a:pt x="11751" y="23460"/>
                </a:cubicBezTo>
                <a:cubicBezTo>
                  <a:pt x="11700" y="23452"/>
                  <a:pt x="11630" y="23402"/>
                  <a:pt x="11691" y="23331"/>
                </a:cubicBezTo>
                <a:lnTo>
                  <a:pt x="11691" y="23331"/>
                </a:lnTo>
                <a:cubicBezTo>
                  <a:pt x="11737" y="23323"/>
                  <a:pt x="11786" y="23305"/>
                  <a:pt x="11831" y="23305"/>
                </a:cubicBezTo>
                <a:close/>
                <a:moveTo>
                  <a:pt x="12589" y="23340"/>
                </a:moveTo>
                <a:cubicBezTo>
                  <a:pt x="12612" y="23340"/>
                  <a:pt x="12635" y="23349"/>
                  <a:pt x="12657" y="23375"/>
                </a:cubicBezTo>
                <a:lnTo>
                  <a:pt x="12711" y="23367"/>
                </a:lnTo>
                <a:lnTo>
                  <a:pt x="12711" y="23367"/>
                </a:lnTo>
                <a:lnTo>
                  <a:pt x="12658" y="23375"/>
                </a:lnTo>
                <a:lnTo>
                  <a:pt x="12685" y="23471"/>
                </a:lnTo>
                <a:cubicBezTo>
                  <a:pt x="12660" y="23490"/>
                  <a:pt x="12632" y="23509"/>
                  <a:pt x="12626" y="23526"/>
                </a:cubicBezTo>
                <a:cubicBezTo>
                  <a:pt x="12608" y="23512"/>
                  <a:pt x="12576" y="23502"/>
                  <a:pt x="12521" y="23485"/>
                </a:cubicBezTo>
                <a:cubicBezTo>
                  <a:pt x="12506" y="23447"/>
                  <a:pt x="12490" y="23408"/>
                  <a:pt x="12474" y="23369"/>
                </a:cubicBezTo>
                <a:cubicBezTo>
                  <a:pt x="12512" y="23363"/>
                  <a:pt x="12551" y="23340"/>
                  <a:pt x="12589" y="23340"/>
                </a:cubicBezTo>
                <a:close/>
                <a:moveTo>
                  <a:pt x="18518" y="10974"/>
                </a:moveTo>
                <a:cubicBezTo>
                  <a:pt x="18519" y="10974"/>
                  <a:pt x="18520" y="10974"/>
                  <a:pt x="18521" y="10974"/>
                </a:cubicBezTo>
                <a:cubicBezTo>
                  <a:pt x="19852" y="10993"/>
                  <a:pt x="21131" y="11177"/>
                  <a:pt x="22266" y="11823"/>
                </a:cubicBezTo>
                <a:cubicBezTo>
                  <a:pt x="22756" y="12101"/>
                  <a:pt x="23147" y="12462"/>
                  <a:pt x="23468" y="12883"/>
                </a:cubicBezTo>
                <a:cubicBezTo>
                  <a:pt x="23550" y="12991"/>
                  <a:pt x="23544" y="13073"/>
                  <a:pt x="23472" y="13183"/>
                </a:cubicBezTo>
                <a:cubicBezTo>
                  <a:pt x="23202" y="13587"/>
                  <a:pt x="22981" y="14022"/>
                  <a:pt x="22815" y="14480"/>
                </a:cubicBezTo>
                <a:cubicBezTo>
                  <a:pt x="22803" y="14483"/>
                  <a:pt x="22793" y="14485"/>
                  <a:pt x="22784" y="14485"/>
                </a:cubicBezTo>
                <a:cubicBezTo>
                  <a:pt x="22735" y="14485"/>
                  <a:pt x="22721" y="14438"/>
                  <a:pt x="22696" y="14411"/>
                </a:cubicBezTo>
                <a:cubicBezTo>
                  <a:pt x="22601" y="14299"/>
                  <a:pt x="22517" y="14180"/>
                  <a:pt x="22397" y="14085"/>
                </a:cubicBezTo>
                <a:cubicBezTo>
                  <a:pt x="22360" y="14026"/>
                  <a:pt x="22304" y="13980"/>
                  <a:pt x="22238" y="13945"/>
                </a:cubicBezTo>
                <a:lnTo>
                  <a:pt x="22238" y="13945"/>
                </a:lnTo>
                <a:cubicBezTo>
                  <a:pt x="22221" y="14029"/>
                  <a:pt x="22304" y="14070"/>
                  <a:pt x="22355" y="14124"/>
                </a:cubicBezTo>
                <a:lnTo>
                  <a:pt x="22715" y="14593"/>
                </a:lnTo>
                <a:cubicBezTo>
                  <a:pt x="22748" y="14678"/>
                  <a:pt x="22693" y="14752"/>
                  <a:pt x="22664" y="14828"/>
                </a:cubicBezTo>
                <a:cubicBezTo>
                  <a:pt x="22625" y="14933"/>
                  <a:pt x="22581" y="15034"/>
                  <a:pt x="22534" y="15149"/>
                </a:cubicBezTo>
                <a:cubicBezTo>
                  <a:pt x="22452" y="15086"/>
                  <a:pt x="22391" y="15036"/>
                  <a:pt x="22355" y="14964"/>
                </a:cubicBezTo>
                <a:cubicBezTo>
                  <a:pt x="22343" y="14936"/>
                  <a:pt x="22316" y="14896"/>
                  <a:pt x="22277" y="14896"/>
                </a:cubicBezTo>
                <a:cubicBezTo>
                  <a:pt x="22269" y="14896"/>
                  <a:pt x="22259" y="14898"/>
                  <a:pt x="22249" y="14903"/>
                </a:cubicBezTo>
                <a:cubicBezTo>
                  <a:pt x="22188" y="14930"/>
                  <a:pt x="22239" y="14971"/>
                  <a:pt x="22260" y="15004"/>
                </a:cubicBezTo>
                <a:cubicBezTo>
                  <a:pt x="22308" y="15075"/>
                  <a:pt x="22352" y="15148"/>
                  <a:pt x="22402" y="15217"/>
                </a:cubicBezTo>
                <a:cubicBezTo>
                  <a:pt x="22454" y="15293"/>
                  <a:pt x="22454" y="15367"/>
                  <a:pt x="22425" y="15451"/>
                </a:cubicBezTo>
                <a:cubicBezTo>
                  <a:pt x="22040" y="16571"/>
                  <a:pt x="21657" y="17691"/>
                  <a:pt x="21276" y="18813"/>
                </a:cubicBezTo>
                <a:cubicBezTo>
                  <a:pt x="21240" y="18919"/>
                  <a:pt x="21206" y="19026"/>
                  <a:pt x="21171" y="19133"/>
                </a:cubicBezTo>
                <a:lnTo>
                  <a:pt x="21125" y="19141"/>
                </a:lnTo>
                <a:cubicBezTo>
                  <a:pt x="21074" y="19091"/>
                  <a:pt x="21024" y="19042"/>
                  <a:pt x="20973" y="18994"/>
                </a:cubicBezTo>
                <a:cubicBezTo>
                  <a:pt x="20759" y="18765"/>
                  <a:pt x="20497" y="18582"/>
                  <a:pt x="20231" y="18402"/>
                </a:cubicBezTo>
                <a:cubicBezTo>
                  <a:pt x="20218" y="18412"/>
                  <a:pt x="20205" y="18423"/>
                  <a:pt x="20192" y="18434"/>
                </a:cubicBezTo>
                <a:cubicBezTo>
                  <a:pt x="20457" y="18631"/>
                  <a:pt x="20711" y="18844"/>
                  <a:pt x="20952" y="19071"/>
                </a:cubicBezTo>
                <a:cubicBezTo>
                  <a:pt x="20956" y="19082"/>
                  <a:pt x="20956" y="19096"/>
                  <a:pt x="20964" y="19103"/>
                </a:cubicBezTo>
                <a:cubicBezTo>
                  <a:pt x="21124" y="19250"/>
                  <a:pt x="21096" y="19410"/>
                  <a:pt x="21013" y="19576"/>
                </a:cubicBezTo>
                <a:cubicBezTo>
                  <a:pt x="20976" y="19650"/>
                  <a:pt x="20956" y="19730"/>
                  <a:pt x="20930" y="19806"/>
                </a:cubicBezTo>
                <a:cubicBezTo>
                  <a:pt x="20920" y="19833"/>
                  <a:pt x="20906" y="19844"/>
                  <a:pt x="20888" y="19844"/>
                </a:cubicBezTo>
                <a:cubicBezTo>
                  <a:pt x="20874" y="19844"/>
                  <a:pt x="20858" y="19838"/>
                  <a:pt x="20841" y="19828"/>
                </a:cubicBezTo>
                <a:cubicBezTo>
                  <a:pt x="20823" y="19763"/>
                  <a:pt x="20767" y="19718"/>
                  <a:pt x="20719" y="19671"/>
                </a:cubicBezTo>
                <a:cubicBezTo>
                  <a:pt x="20545" y="19501"/>
                  <a:pt x="20365" y="19335"/>
                  <a:pt x="20188" y="19167"/>
                </a:cubicBezTo>
                <a:lnTo>
                  <a:pt x="20181" y="19236"/>
                </a:lnTo>
                <a:cubicBezTo>
                  <a:pt x="20394" y="19442"/>
                  <a:pt x="20609" y="19645"/>
                  <a:pt x="20791" y="19872"/>
                </a:cubicBezTo>
                <a:cubicBezTo>
                  <a:pt x="20857" y="19971"/>
                  <a:pt x="20844" y="20068"/>
                  <a:pt x="20807" y="20174"/>
                </a:cubicBezTo>
                <a:cubicBezTo>
                  <a:pt x="20604" y="20767"/>
                  <a:pt x="20382" y="21356"/>
                  <a:pt x="20207" y="21956"/>
                </a:cubicBezTo>
                <a:cubicBezTo>
                  <a:pt x="20194" y="22001"/>
                  <a:pt x="20183" y="22048"/>
                  <a:pt x="20173" y="22093"/>
                </a:cubicBezTo>
                <a:cubicBezTo>
                  <a:pt x="20156" y="22096"/>
                  <a:pt x="20140" y="22113"/>
                  <a:pt x="20124" y="22113"/>
                </a:cubicBezTo>
                <a:cubicBezTo>
                  <a:pt x="20117" y="22113"/>
                  <a:pt x="20110" y="22110"/>
                  <a:pt x="20102" y="22103"/>
                </a:cubicBezTo>
                <a:cubicBezTo>
                  <a:pt x="20073" y="22072"/>
                  <a:pt x="20049" y="22036"/>
                  <a:pt x="20022" y="22004"/>
                </a:cubicBezTo>
                <a:cubicBezTo>
                  <a:pt x="19705" y="21636"/>
                  <a:pt x="19401" y="21261"/>
                  <a:pt x="19035" y="20927"/>
                </a:cubicBezTo>
                <a:lnTo>
                  <a:pt x="19016" y="20952"/>
                </a:lnTo>
                <a:lnTo>
                  <a:pt x="20036" y="22181"/>
                </a:lnTo>
                <a:cubicBezTo>
                  <a:pt x="20088" y="22258"/>
                  <a:pt x="20104" y="22336"/>
                  <a:pt x="20066" y="22425"/>
                </a:cubicBezTo>
                <a:cubicBezTo>
                  <a:pt x="20029" y="22509"/>
                  <a:pt x="20008" y="22598"/>
                  <a:pt x="19981" y="22686"/>
                </a:cubicBezTo>
                <a:cubicBezTo>
                  <a:pt x="19954" y="22717"/>
                  <a:pt x="19896" y="22712"/>
                  <a:pt x="19878" y="22754"/>
                </a:cubicBezTo>
                <a:cubicBezTo>
                  <a:pt x="19894" y="22804"/>
                  <a:pt x="19922" y="22853"/>
                  <a:pt x="19906" y="22907"/>
                </a:cubicBezTo>
                <a:cubicBezTo>
                  <a:pt x="19846" y="23120"/>
                  <a:pt x="19784" y="23333"/>
                  <a:pt x="19723" y="23543"/>
                </a:cubicBezTo>
                <a:cubicBezTo>
                  <a:pt x="19664" y="23542"/>
                  <a:pt x="19659" y="23510"/>
                  <a:pt x="19647" y="23484"/>
                </a:cubicBezTo>
                <a:cubicBezTo>
                  <a:pt x="19531" y="23234"/>
                  <a:pt x="19339" y="23033"/>
                  <a:pt x="19103" y="22859"/>
                </a:cubicBezTo>
                <a:cubicBezTo>
                  <a:pt x="18626" y="22506"/>
                  <a:pt x="18075" y="22264"/>
                  <a:pt x="17492" y="22070"/>
                </a:cubicBezTo>
                <a:cubicBezTo>
                  <a:pt x="16819" y="21848"/>
                  <a:pt x="16114" y="21738"/>
                  <a:pt x="15403" y="21648"/>
                </a:cubicBezTo>
                <a:cubicBezTo>
                  <a:pt x="14855" y="21579"/>
                  <a:pt x="14302" y="21550"/>
                  <a:pt x="13750" y="21519"/>
                </a:cubicBezTo>
                <a:cubicBezTo>
                  <a:pt x="13744" y="21518"/>
                  <a:pt x="13737" y="21518"/>
                  <a:pt x="13730" y="21518"/>
                </a:cubicBezTo>
                <a:cubicBezTo>
                  <a:pt x="13719" y="21518"/>
                  <a:pt x="13709" y="21519"/>
                  <a:pt x="13698" y="21519"/>
                </a:cubicBezTo>
                <a:cubicBezTo>
                  <a:pt x="13660" y="21519"/>
                  <a:pt x="13621" y="21516"/>
                  <a:pt x="13580" y="21493"/>
                </a:cubicBezTo>
                <a:cubicBezTo>
                  <a:pt x="13603" y="21289"/>
                  <a:pt x="13626" y="21081"/>
                  <a:pt x="13647" y="20873"/>
                </a:cubicBezTo>
                <a:lnTo>
                  <a:pt x="13647" y="20873"/>
                </a:lnTo>
                <a:lnTo>
                  <a:pt x="13577" y="20879"/>
                </a:lnTo>
                <a:cubicBezTo>
                  <a:pt x="13545" y="21046"/>
                  <a:pt x="13514" y="21211"/>
                  <a:pt x="13482" y="21377"/>
                </a:cubicBezTo>
                <a:cubicBezTo>
                  <a:pt x="13459" y="21499"/>
                  <a:pt x="13457" y="21509"/>
                  <a:pt x="13329" y="21509"/>
                </a:cubicBezTo>
                <a:cubicBezTo>
                  <a:pt x="13317" y="21509"/>
                  <a:pt x="13304" y="21509"/>
                  <a:pt x="13289" y="21509"/>
                </a:cubicBezTo>
                <a:cubicBezTo>
                  <a:pt x="13147" y="21508"/>
                  <a:pt x="13003" y="21508"/>
                  <a:pt x="12860" y="21506"/>
                </a:cubicBezTo>
                <a:cubicBezTo>
                  <a:pt x="12690" y="21505"/>
                  <a:pt x="12694" y="21505"/>
                  <a:pt x="12703" y="21365"/>
                </a:cubicBezTo>
                <a:cubicBezTo>
                  <a:pt x="12719" y="21157"/>
                  <a:pt x="12760" y="20949"/>
                  <a:pt x="12749" y="20740"/>
                </a:cubicBezTo>
                <a:cubicBezTo>
                  <a:pt x="12783" y="20608"/>
                  <a:pt x="12752" y="20474"/>
                  <a:pt x="12766" y="20381"/>
                </a:cubicBezTo>
                <a:lnTo>
                  <a:pt x="12766" y="20381"/>
                </a:lnTo>
                <a:cubicBezTo>
                  <a:pt x="12730" y="20461"/>
                  <a:pt x="12680" y="20578"/>
                  <a:pt x="12680" y="20706"/>
                </a:cubicBezTo>
                <a:cubicBezTo>
                  <a:pt x="12616" y="20921"/>
                  <a:pt x="12585" y="21141"/>
                  <a:pt x="12549" y="21359"/>
                </a:cubicBezTo>
                <a:cubicBezTo>
                  <a:pt x="12527" y="21496"/>
                  <a:pt x="12525" y="21507"/>
                  <a:pt x="12389" y="21507"/>
                </a:cubicBezTo>
                <a:cubicBezTo>
                  <a:pt x="12376" y="21507"/>
                  <a:pt x="12363" y="21507"/>
                  <a:pt x="12349" y="21507"/>
                </a:cubicBezTo>
                <a:cubicBezTo>
                  <a:pt x="12314" y="21507"/>
                  <a:pt x="12281" y="21503"/>
                  <a:pt x="12238" y="21500"/>
                </a:cubicBezTo>
                <a:cubicBezTo>
                  <a:pt x="12275" y="21103"/>
                  <a:pt x="12362" y="20714"/>
                  <a:pt x="12382" y="20320"/>
                </a:cubicBezTo>
                <a:cubicBezTo>
                  <a:pt x="12394" y="20236"/>
                  <a:pt x="12407" y="20152"/>
                  <a:pt x="12419" y="20067"/>
                </a:cubicBezTo>
                <a:lnTo>
                  <a:pt x="12419" y="20067"/>
                </a:lnTo>
                <a:lnTo>
                  <a:pt x="12350" y="20076"/>
                </a:lnTo>
                <a:cubicBezTo>
                  <a:pt x="12342" y="20158"/>
                  <a:pt x="12292" y="20234"/>
                  <a:pt x="12305" y="20319"/>
                </a:cubicBezTo>
                <a:cubicBezTo>
                  <a:pt x="12207" y="20671"/>
                  <a:pt x="12151" y="21030"/>
                  <a:pt x="12090" y="21388"/>
                </a:cubicBezTo>
                <a:cubicBezTo>
                  <a:pt x="12075" y="21476"/>
                  <a:pt x="12046" y="21515"/>
                  <a:pt x="11939" y="21515"/>
                </a:cubicBezTo>
                <a:cubicBezTo>
                  <a:pt x="11936" y="21515"/>
                  <a:pt x="11932" y="21515"/>
                  <a:pt x="11929" y="21515"/>
                </a:cubicBezTo>
                <a:cubicBezTo>
                  <a:pt x="11870" y="21514"/>
                  <a:pt x="11810" y="21513"/>
                  <a:pt x="11750" y="21513"/>
                </a:cubicBezTo>
                <a:cubicBezTo>
                  <a:pt x="11592" y="21513"/>
                  <a:pt x="11432" y="21518"/>
                  <a:pt x="11274" y="21524"/>
                </a:cubicBezTo>
                <a:cubicBezTo>
                  <a:pt x="11269" y="21524"/>
                  <a:pt x="11265" y="21524"/>
                  <a:pt x="11260" y="21524"/>
                </a:cubicBezTo>
                <a:cubicBezTo>
                  <a:pt x="11178" y="21524"/>
                  <a:pt x="11155" y="21492"/>
                  <a:pt x="11160" y="21421"/>
                </a:cubicBezTo>
                <a:cubicBezTo>
                  <a:pt x="11173" y="21224"/>
                  <a:pt x="11171" y="21024"/>
                  <a:pt x="11191" y="20827"/>
                </a:cubicBezTo>
                <a:cubicBezTo>
                  <a:pt x="11208" y="20663"/>
                  <a:pt x="11134" y="20545"/>
                  <a:pt x="10988" y="20451"/>
                </a:cubicBezTo>
                <a:cubicBezTo>
                  <a:pt x="10853" y="20364"/>
                  <a:pt x="10698" y="20320"/>
                  <a:pt x="10539" y="20282"/>
                </a:cubicBezTo>
                <a:cubicBezTo>
                  <a:pt x="10037" y="20166"/>
                  <a:pt x="9519" y="20122"/>
                  <a:pt x="9002" y="20073"/>
                </a:cubicBezTo>
                <a:cubicBezTo>
                  <a:pt x="8818" y="20056"/>
                  <a:pt x="8634" y="20050"/>
                  <a:pt x="8450" y="20050"/>
                </a:cubicBezTo>
                <a:cubicBezTo>
                  <a:pt x="8252" y="20050"/>
                  <a:pt x="8054" y="20057"/>
                  <a:pt x="7856" y="20064"/>
                </a:cubicBezTo>
                <a:cubicBezTo>
                  <a:pt x="7769" y="20067"/>
                  <a:pt x="7713" y="20072"/>
                  <a:pt x="7676" y="20072"/>
                </a:cubicBezTo>
                <a:cubicBezTo>
                  <a:pt x="7587" y="20072"/>
                  <a:pt x="7598" y="20042"/>
                  <a:pt x="7530" y="19877"/>
                </a:cubicBezTo>
                <a:cubicBezTo>
                  <a:pt x="7463" y="19712"/>
                  <a:pt x="7412" y="19541"/>
                  <a:pt x="7332" y="19380"/>
                </a:cubicBezTo>
                <a:cubicBezTo>
                  <a:pt x="7233" y="19185"/>
                  <a:pt x="7258" y="18995"/>
                  <a:pt x="7307" y="18798"/>
                </a:cubicBezTo>
                <a:cubicBezTo>
                  <a:pt x="7409" y="18392"/>
                  <a:pt x="7566" y="18000"/>
                  <a:pt x="7727" y="17609"/>
                </a:cubicBezTo>
                <a:cubicBezTo>
                  <a:pt x="7964" y="17031"/>
                  <a:pt x="8113" y="16420"/>
                  <a:pt x="8166" y="15798"/>
                </a:cubicBezTo>
                <a:cubicBezTo>
                  <a:pt x="8224" y="15126"/>
                  <a:pt x="8051" y="14486"/>
                  <a:pt x="7807" y="13857"/>
                </a:cubicBezTo>
                <a:cubicBezTo>
                  <a:pt x="7601" y="13324"/>
                  <a:pt x="7311" y="12821"/>
                  <a:pt x="6978" y="12337"/>
                </a:cubicBezTo>
                <a:cubicBezTo>
                  <a:pt x="6899" y="12223"/>
                  <a:pt x="6879" y="12120"/>
                  <a:pt x="6924" y="11991"/>
                </a:cubicBezTo>
                <a:cubicBezTo>
                  <a:pt x="7011" y="11748"/>
                  <a:pt x="7073" y="11497"/>
                  <a:pt x="7150" y="11229"/>
                </a:cubicBezTo>
                <a:cubicBezTo>
                  <a:pt x="8131" y="12287"/>
                  <a:pt x="9384" y="12888"/>
                  <a:pt x="10955" y="12996"/>
                </a:cubicBezTo>
                <a:cubicBezTo>
                  <a:pt x="10900" y="13248"/>
                  <a:pt x="10846" y="13486"/>
                  <a:pt x="10793" y="13726"/>
                </a:cubicBezTo>
                <a:cubicBezTo>
                  <a:pt x="10705" y="13973"/>
                  <a:pt x="10692" y="14232"/>
                  <a:pt x="10632" y="14514"/>
                </a:cubicBezTo>
                <a:cubicBezTo>
                  <a:pt x="10730" y="14237"/>
                  <a:pt x="10831" y="13991"/>
                  <a:pt x="10868" y="13732"/>
                </a:cubicBezTo>
                <a:lnTo>
                  <a:pt x="11028" y="13140"/>
                </a:lnTo>
                <a:cubicBezTo>
                  <a:pt x="11067" y="12996"/>
                  <a:pt x="11067" y="12995"/>
                  <a:pt x="11228" y="12995"/>
                </a:cubicBezTo>
                <a:cubicBezTo>
                  <a:pt x="11231" y="12995"/>
                  <a:pt x="11233" y="12995"/>
                  <a:pt x="11236" y="12995"/>
                </a:cubicBezTo>
                <a:lnTo>
                  <a:pt x="11370" y="12995"/>
                </a:lnTo>
                <a:cubicBezTo>
                  <a:pt x="11419" y="13061"/>
                  <a:pt x="11358" y="13115"/>
                  <a:pt x="11369" y="13170"/>
                </a:cubicBezTo>
                <a:cubicBezTo>
                  <a:pt x="11294" y="13355"/>
                  <a:pt x="11290" y="13550"/>
                  <a:pt x="11247" y="13739"/>
                </a:cubicBezTo>
                <a:lnTo>
                  <a:pt x="11316" y="13730"/>
                </a:lnTo>
                <a:cubicBezTo>
                  <a:pt x="11355" y="13543"/>
                  <a:pt x="11437" y="13363"/>
                  <a:pt x="11444" y="13172"/>
                </a:cubicBezTo>
                <a:cubicBezTo>
                  <a:pt x="11454" y="13143"/>
                  <a:pt x="11467" y="13116"/>
                  <a:pt x="11470" y="13088"/>
                </a:cubicBezTo>
                <a:cubicBezTo>
                  <a:pt x="11476" y="13019"/>
                  <a:pt x="11511" y="12989"/>
                  <a:pt x="11596" y="12984"/>
                </a:cubicBezTo>
                <a:cubicBezTo>
                  <a:pt x="12433" y="12937"/>
                  <a:pt x="13182" y="12673"/>
                  <a:pt x="13906" y="12326"/>
                </a:cubicBezTo>
                <a:cubicBezTo>
                  <a:pt x="14643" y="11971"/>
                  <a:pt x="15398" y="11643"/>
                  <a:pt x="16183" y="11369"/>
                </a:cubicBezTo>
                <a:cubicBezTo>
                  <a:pt x="16640" y="11209"/>
                  <a:pt x="17116" y="11111"/>
                  <a:pt x="17603" y="11045"/>
                </a:cubicBezTo>
                <a:cubicBezTo>
                  <a:pt x="17624" y="11043"/>
                  <a:pt x="17645" y="11037"/>
                  <a:pt x="17667" y="11037"/>
                </a:cubicBezTo>
                <a:cubicBezTo>
                  <a:pt x="17686" y="11037"/>
                  <a:pt x="17705" y="11041"/>
                  <a:pt x="17725" y="11055"/>
                </a:cubicBezTo>
                <a:cubicBezTo>
                  <a:pt x="17747" y="11163"/>
                  <a:pt x="17681" y="11267"/>
                  <a:pt x="17685" y="11377"/>
                </a:cubicBezTo>
                <a:cubicBezTo>
                  <a:pt x="17626" y="11563"/>
                  <a:pt x="17606" y="11754"/>
                  <a:pt x="17594" y="11946"/>
                </a:cubicBezTo>
                <a:lnTo>
                  <a:pt x="17639" y="11944"/>
                </a:lnTo>
                <a:cubicBezTo>
                  <a:pt x="17675" y="11756"/>
                  <a:pt x="17756" y="11577"/>
                  <a:pt x="17763" y="11385"/>
                </a:cubicBezTo>
                <a:cubicBezTo>
                  <a:pt x="17789" y="11289"/>
                  <a:pt x="17819" y="11195"/>
                  <a:pt x="17839" y="11099"/>
                </a:cubicBezTo>
                <a:cubicBezTo>
                  <a:pt x="17852" y="11037"/>
                  <a:pt x="17884" y="11007"/>
                  <a:pt x="17958" y="11005"/>
                </a:cubicBezTo>
                <a:cubicBezTo>
                  <a:pt x="18039" y="11001"/>
                  <a:pt x="18121" y="10999"/>
                  <a:pt x="18200" y="10989"/>
                </a:cubicBezTo>
                <a:cubicBezTo>
                  <a:pt x="18213" y="10988"/>
                  <a:pt x="18225" y="10987"/>
                  <a:pt x="18235" y="10987"/>
                </a:cubicBezTo>
                <a:cubicBezTo>
                  <a:pt x="18322" y="10987"/>
                  <a:pt x="18309" y="11047"/>
                  <a:pt x="18304" y="11106"/>
                </a:cubicBezTo>
                <a:cubicBezTo>
                  <a:pt x="18239" y="11302"/>
                  <a:pt x="18231" y="11504"/>
                  <a:pt x="18204" y="11705"/>
                </a:cubicBezTo>
                <a:lnTo>
                  <a:pt x="18253" y="11695"/>
                </a:lnTo>
                <a:cubicBezTo>
                  <a:pt x="18280" y="11497"/>
                  <a:pt x="18370" y="11307"/>
                  <a:pt x="18374" y="11103"/>
                </a:cubicBezTo>
                <a:cubicBezTo>
                  <a:pt x="18383" y="11029"/>
                  <a:pt x="18407" y="10974"/>
                  <a:pt x="18518" y="10974"/>
                </a:cubicBezTo>
                <a:close/>
                <a:moveTo>
                  <a:pt x="12308" y="23402"/>
                </a:moveTo>
                <a:lnTo>
                  <a:pt x="12390" y="23407"/>
                </a:lnTo>
                <a:lnTo>
                  <a:pt x="12462" y="23540"/>
                </a:lnTo>
                <a:lnTo>
                  <a:pt x="12288" y="23591"/>
                </a:lnTo>
                <a:cubicBezTo>
                  <a:pt x="12279" y="23594"/>
                  <a:pt x="12270" y="23596"/>
                  <a:pt x="12260" y="23596"/>
                </a:cubicBezTo>
                <a:cubicBezTo>
                  <a:pt x="12231" y="23596"/>
                  <a:pt x="12203" y="23580"/>
                  <a:pt x="12188" y="23552"/>
                </a:cubicBezTo>
                <a:cubicBezTo>
                  <a:pt x="12165" y="23516"/>
                  <a:pt x="12104" y="23477"/>
                  <a:pt x="12182" y="23436"/>
                </a:cubicBezTo>
                <a:lnTo>
                  <a:pt x="12182" y="23436"/>
                </a:lnTo>
                <a:cubicBezTo>
                  <a:pt x="12187" y="23437"/>
                  <a:pt x="12193" y="23437"/>
                  <a:pt x="12198" y="23437"/>
                </a:cubicBezTo>
                <a:cubicBezTo>
                  <a:pt x="12237" y="23437"/>
                  <a:pt x="12276" y="23425"/>
                  <a:pt x="12308" y="23402"/>
                </a:cubicBezTo>
                <a:close/>
                <a:moveTo>
                  <a:pt x="11715" y="23598"/>
                </a:moveTo>
                <a:lnTo>
                  <a:pt x="11715" y="23598"/>
                </a:lnTo>
                <a:cubicBezTo>
                  <a:pt x="11719" y="23599"/>
                  <a:pt x="11725" y="23598"/>
                  <a:pt x="11726" y="23600"/>
                </a:cubicBezTo>
                <a:cubicBezTo>
                  <a:pt x="11727" y="23603"/>
                  <a:pt x="11728" y="23605"/>
                  <a:pt x="11728" y="23608"/>
                </a:cubicBezTo>
                <a:lnTo>
                  <a:pt x="11715" y="23598"/>
                </a:lnTo>
                <a:close/>
                <a:moveTo>
                  <a:pt x="12999" y="23466"/>
                </a:moveTo>
                <a:cubicBezTo>
                  <a:pt x="13012" y="23466"/>
                  <a:pt x="13026" y="23468"/>
                  <a:pt x="13040" y="23473"/>
                </a:cubicBezTo>
                <a:cubicBezTo>
                  <a:pt x="13106" y="23497"/>
                  <a:pt x="13068" y="23545"/>
                  <a:pt x="13050" y="23589"/>
                </a:cubicBezTo>
                <a:lnTo>
                  <a:pt x="13050" y="23590"/>
                </a:lnTo>
                <a:cubicBezTo>
                  <a:pt x="13047" y="23589"/>
                  <a:pt x="13044" y="23589"/>
                  <a:pt x="13041" y="23589"/>
                </a:cubicBezTo>
                <a:cubicBezTo>
                  <a:pt x="13022" y="23589"/>
                  <a:pt x="13000" y="23599"/>
                  <a:pt x="12979" y="23614"/>
                </a:cubicBezTo>
                <a:cubicBezTo>
                  <a:pt x="12954" y="23629"/>
                  <a:pt x="12933" y="23636"/>
                  <a:pt x="12916" y="23636"/>
                </a:cubicBezTo>
                <a:cubicBezTo>
                  <a:pt x="12877" y="23636"/>
                  <a:pt x="12854" y="23601"/>
                  <a:pt x="12830" y="23566"/>
                </a:cubicBezTo>
                <a:cubicBezTo>
                  <a:pt x="12833" y="23560"/>
                  <a:pt x="12833" y="23553"/>
                  <a:pt x="12836" y="23549"/>
                </a:cubicBezTo>
                <a:cubicBezTo>
                  <a:pt x="12882" y="23507"/>
                  <a:pt x="12940" y="23466"/>
                  <a:pt x="12999" y="23466"/>
                </a:cubicBezTo>
                <a:close/>
                <a:moveTo>
                  <a:pt x="11986" y="23498"/>
                </a:moveTo>
                <a:cubicBezTo>
                  <a:pt x="12041" y="23498"/>
                  <a:pt x="12071" y="23545"/>
                  <a:pt x="12100" y="23646"/>
                </a:cubicBezTo>
                <a:cubicBezTo>
                  <a:pt x="12054" y="23660"/>
                  <a:pt x="12009" y="23671"/>
                  <a:pt x="11968" y="23671"/>
                </a:cubicBezTo>
                <a:cubicBezTo>
                  <a:pt x="11907" y="23671"/>
                  <a:pt x="11853" y="23647"/>
                  <a:pt x="11815" y="23577"/>
                </a:cubicBezTo>
                <a:lnTo>
                  <a:pt x="11814" y="23577"/>
                </a:lnTo>
                <a:cubicBezTo>
                  <a:pt x="11891" y="23525"/>
                  <a:pt x="11945" y="23498"/>
                  <a:pt x="11986" y="23498"/>
                </a:cubicBezTo>
                <a:close/>
                <a:moveTo>
                  <a:pt x="12644" y="23551"/>
                </a:moveTo>
                <a:cubicBezTo>
                  <a:pt x="12659" y="23558"/>
                  <a:pt x="12675" y="23564"/>
                  <a:pt x="12692" y="23566"/>
                </a:cubicBezTo>
                <a:cubicBezTo>
                  <a:pt x="12726" y="23573"/>
                  <a:pt x="12755" y="23578"/>
                  <a:pt x="12779" y="23600"/>
                </a:cubicBezTo>
                <a:cubicBezTo>
                  <a:pt x="12787" y="23643"/>
                  <a:pt x="12818" y="23690"/>
                  <a:pt x="12742" y="23713"/>
                </a:cubicBezTo>
                <a:cubicBezTo>
                  <a:pt x="12732" y="23716"/>
                  <a:pt x="12723" y="23718"/>
                  <a:pt x="12715" y="23718"/>
                </a:cubicBezTo>
                <a:cubicBezTo>
                  <a:pt x="12666" y="23718"/>
                  <a:pt x="12654" y="23669"/>
                  <a:pt x="12623" y="23647"/>
                </a:cubicBezTo>
                <a:cubicBezTo>
                  <a:pt x="12639" y="23599"/>
                  <a:pt x="12647" y="23571"/>
                  <a:pt x="12644" y="23551"/>
                </a:cubicBezTo>
                <a:close/>
                <a:moveTo>
                  <a:pt x="11772" y="23614"/>
                </a:moveTo>
                <a:cubicBezTo>
                  <a:pt x="11770" y="23653"/>
                  <a:pt x="11846" y="23693"/>
                  <a:pt x="11772" y="23731"/>
                </a:cubicBezTo>
                <a:cubicBezTo>
                  <a:pt x="11658" y="23716"/>
                  <a:pt x="11731" y="23656"/>
                  <a:pt x="11733" y="23614"/>
                </a:cubicBezTo>
                <a:close/>
                <a:moveTo>
                  <a:pt x="2554" y="23497"/>
                </a:moveTo>
                <a:cubicBezTo>
                  <a:pt x="2612" y="23530"/>
                  <a:pt x="2653" y="23552"/>
                  <a:pt x="2691" y="23575"/>
                </a:cubicBezTo>
                <a:cubicBezTo>
                  <a:pt x="2757" y="23616"/>
                  <a:pt x="2768" y="23721"/>
                  <a:pt x="2714" y="23769"/>
                </a:cubicBezTo>
                <a:cubicBezTo>
                  <a:pt x="2699" y="23783"/>
                  <a:pt x="2684" y="23788"/>
                  <a:pt x="2669" y="23788"/>
                </a:cubicBezTo>
                <a:cubicBezTo>
                  <a:pt x="2646" y="23788"/>
                  <a:pt x="2624" y="23777"/>
                  <a:pt x="2603" y="23769"/>
                </a:cubicBezTo>
                <a:cubicBezTo>
                  <a:pt x="2554" y="23753"/>
                  <a:pt x="2491" y="23744"/>
                  <a:pt x="2497" y="23680"/>
                </a:cubicBezTo>
                <a:cubicBezTo>
                  <a:pt x="2497" y="23668"/>
                  <a:pt x="2498" y="23658"/>
                  <a:pt x="2502" y="23646"/>
                </a:cubicBezTo>
                <a:cubicBezTo>
                  <a:pt x="2517" y="23602"/>
                  <a:pt x="2533" y="23556"/>
                  <a:pt x="2554" y="23497"/>
                </a:cubicBezTo>
                <a:close/>
                <a:moveTo>
                  <a:pt x="38325" y="12238"/>
                </a:moveTo>
                <a:cubicBezTo>
                  <a:pt x="38469" y="12323"/>
                  <a:pt x="38507" y="12457"/>
                  <a:pt x="38597" y="12560"/>
                </a:cubicBezTo>
                <a:cubicBezTo>
                  <a:pt x="38624" y="12592"/>
                  <a:pt x="38599" y="12639"/>
                  <a:pt x="38590" y="12679"/>
                </a:cubicBezTo>
                <a:lnTo>
                  <a:pt x="38590" y="12680"/>
                </a:lnTo>
                <a:cubicBezTo>
                  <a:pt x="38350" y="13716"/>
                  <a:pt x="38214" y="14767"/>
                  <a:pt x="38032" y="15811"/>
                </a:cubicBezTo>
                <a:cubicBezTo>
                  <a:pt x="37913" y="16492"/>
                  <a:pt x="37755" y="17168"/>
                  <a:pt x="37607" y="17845"/>
                </a:cubicBezTo>
                <a:cubicBezTo>
                  <a:pt x="37333" y="19095"/>
                  <a:pt x="37050" y="20344"/>
                  <a:pt x="36782" y="21595"/>
                </a:cubicBezTo>
                <a:cubicBezTo>
                  <a:pt x="36688" y="22031"/>
                  <a:pt x="36609" y="22470"/>
                  <a:pt x="36562" y="22912"/>
                </a:cubicBezTo>
                <a:cubicBezTo>
                  <a:pt x="36518" y="23145"/>
                  <a:pt x="36473" y="23378"/>
                  <a:pt x="36429" y="23611"/>
                </a:cubicBezTo>
                <a:cubicBezTo>
                  <a:pt x="36419" y="23662"/>
                  <a:pt x="36413" y="23716"/>
                  <a:pt x="36398" y="23765"/>
                </a:cubicBezTo>
                <a:cubicBezTo>
                  <a:pt x="36391" y="23784"/>
                  <a:pt x="36379" y="23791"/>
                  <a:pt x="36366" y="23791"/>
                </a:cubicBezTo>
                <a:cubicBezTo>
                  <a:pt x="36351" y="23791"/>
                  <a:pt x="36335" y="23783"/>
                  <a:pt x="36319" y="23774"/>
                </a:cubicBezTo>
                <a:cubicBezTo>
                  <a:pt x="36274" y="23672"/>
                  <a:pt x="36129" y="23628"/>
                  <a:pt x="36114" y="23509"/>
                </a:cubicBezTo>
                <a:cubicBezTo>
                  <a:pt x="36147" y="23492"/>
                  <a:pt x="36149" y="23466"/>
                  <a:pt x="36144" y="23438"/>
                </a:cubicBezTo>
                <a:cubicBezTo>
                  <a:pt x="36232" y="23161"/>
                  <a:pt x="36272" y="22876"/>
                  <a:pt x="36332" y="22596"/>
                </a:cubicBezTo>
                <a:cubicBezTo>
                  <a:pt x="36481" y="21906"/>
                  <a:pt x="36632" y="21218"/>
                  <a:pt x="36766" y="20527"/>
                </a:cubicBezTo>
                <a:cubicBezTo>
                  <a:pt x="36921" y="19733"/>
                  <a:pt x="37062" y="18938"/>
                  <a:pt x="37205" y="18141"/>
                </a:cubicBezTo>
                <a:cubicBezTo>
                  <a:pt x="37362" y="17270"/>
                  <a:pt x="37582" y="16409"/>
                  <a:pt x="37767" y="15543"/>
                </a:cubicBezTo>
                <a:cubicBezTo>
                  <a:pt x="37905" y="14899"/>
                  <a:pt x="37998" y="14249"/>
                  <a:pt x="38120" y="13605"/>
                </a:cubicBezTo>
                <a:cubicBezTo>
                  <a:pt x="38205" y="13155"/>
                  <a:pt x="38246" y="12702"/>
                  <a:pt x="38325" y="12238"/>
                </a:cubicBezTo>
                <a:close/>
                <a:moveTo>
                  <a:pt x="12970" y="23714"/>
                </a:moveTo>
                <a:cubicBezTo>
                  <a:pt x="12992" y="23714"/>
                  <a:pt x="13003" y="23735"/>
                  <a:pt x="13013" y="23754"/>
                </a:cubicBezTo>
                <a:lnTo>
                  <a:pt x="13003" y="23820"/>
                </a:lnTo>
                <a:cubicBezTo>
                  <a:pt x="12976" y="23820"/>
                  <a:pt x="12953" y="23806"/>
                  <a:pt x="12938" y="23785"/>
                </a:cubicBezTo>
                <a:lnTo>
                  <a:pt x="12937" y="23786"/>
                </a:lnTo>
                <a:cubicBezTo>
                  <a:pt x="12927" y="23766"/>
                  <a:pt x="12913" y="23741"/>
                  <a:pt x="12941" y="23724"/>
                </a:cubicBezTo>
                <a:cubicBezTo>
                  <a:pt x="12953" y="23717"/>
                  <a:pt x="12962" y="23714"/>
                  <a:pt x="12970" y="23714"/>
                </a:cubicBezTo>
                <a:close/>
                <a:moveTo>
                  <a:pt x="13075" y="23647"/>
                </a:moveTo>
                <a:cubicBezTo>
                  <a:pt x="13186" y="23674"/>
                  <a:pt x="13175" y="23753"/>
                  <a:pt x="13129" y="23800"/>
                </a:cubicBezTo>
                <a:lnTo>
                  <a:pt x="13127" y="23800"/>
                </a:lnTo>
                <a:cubicBezTo>
                  <a:pt x="13109" y="23819"/>
                  <a:pt x="13095" y="23827"/>
                  <a:pt x="13084" y="23827"/>
                </a:cubicBezTo>
                <a:cubicBezTo>
                  <a:pt x="13057" y="23827"/>
                  <a:pt x="13047" y="23783"/>
                  <a:pt x="13036" y="23755"/>
                </a:cubicBezTo>
                <a:cubicBezTo>
                  <a:pt x="13043" y="23717"/>
                  <a:pt x="13032" y="23674"/>
                  <a:pt x="13075" y="23647"/>
                </a:cubicBezTo>
                <a:close/>
                <a:moveTo>
                  <a:pt x="12464" y="23628"/>
                </a:moveTo>
                <a:cubicBezTo>
                  <a:pt x="12494" y="23628"/>
                  <a:pt x="12526" y="23634"/>
                  <a:pt x="12560" y="23646"/>
                </a:cubicBezTo>
                <a:cubicBezTo>
                  <a:pt x="12608" y="23726"/>
                  <a:pt x="12608" y="23786"/>
                  <a:pt x="12478" y="23798"/>
                </a:cubicBezTo>
                <a:cubicBezTo>
                  <a:pt x="12446" y="23801"/>
                  <a:pt x="12418" y="23819"/>
                  <a:pt x="12387" y="23830"/>
                </a:cubicBezTo>
                <a:cubicBezTo>
                  <a:pt x="12338" y="23804"/>
                  <a:pt x="12320" y="23757"/>
                  <a:pt x="12289" y="23719"/>
                </a:cubicBezTo>
                <a:cubicBezTo>
                  <a:pt x="12337" y="23659"/>
                  <a:pt x="12395" y="23628"/>
                  <a:pt x="12464" y="23628"/>
                </a:cubicBezTo>
                <a:close/>
                <a:moveTo>
                  <a:pt x="38448" y="23384"/>
                </a:moveTo>
                <a:cubicBezTo>
                  <a:pt x="38465" y="23511"/>
                  <a:pt x="38416" y="23631"/>
                  <a:pt x="38401" y="23755"/>
                </a:cubicBezTo>
                <a:cubicBezTo>
                  <a:pt x="38393" y="23817"/>
                  <a:pt x="38351" y="23858"/>
                  <a:pt x="38287" y="23886"/>
                </a:cubicBezTo>
                <a:cubicBezTo>
                  <a:pt x="38290" y="23816"/>
                  <a:pt x="38332" y="23753"/>
                  <a:pt x="38321" y="23682"/>
                </a:cubicBezTo>
                <a:cubicBezTo>
                  <a:pt x="38363" y="23596"/>
                  <a:pt x="38368" y="23502"/>
                  <a:pt x="38387" y="23410"/>
                </a:cubicBezTo>
                <a:lnTo>
                  <a:pt x="38448" y="23384"/>
                </a:lnTo>
                <a:close/>
                <a:moveTo>
                  <a:pt x="13455" y="23801"/>
                </a:moveTo>
                <a:cubicBezTo>
                  <a:pt x="13469" y="23801"/>
                  <a:pt x="13485" y="23803"/>
                  <a:pt x="13500" y="23805"/>
                </a:cubicBezTo>
                <a:cubicBezTo>
                  <a:pt x="13660" y="23826"/>
                  <a:pt x="13824" y="23831"/>
                  <a:pt x="13989" y="23871"/>
                </a:cubicBezTo>
                <a:cubicBezTo>
                  <a:pt x="13979" y="23933"/>
                  <a:pt x="13947" y="23957"/>
                  <a:pt x="13899" y="23957"/>
                </a:cubicBezTo>
                <a:cubicBezTo>
                  <a:pt x="13895" y="23957"/>
                  <a:pt x="13892" y="23957"/>
                  <a:pt x="13888" y="23957"/>
                </a:cubicBezTo>
                <a:cubicBezTo>
                  <a:pt x="13754" y="23944"/>
                  <a:pt x="13620" y="23930"/>
                  <a:pt x="13484" y="23917"/>
                </a:cubicBezTo>
                <a:lnTo>
                  <a:pt x="13483" y="23918"/>
                </a:lnTo>
                <a:cubicBezTo>
                  <a:pt x="13429" y="23912"/>
                  <a:pt x="13391" y="23892"/>
                  <a:pt x="13402" y="23839"/>
                </a:cubicBezTo>
                <a:cubicBezTo>
                  <a:pt x="13409" y="23808"/>
                  <a:pt x="13430" y="23801"/>
                  <a:pt x="13455" y="23801"/>
                </a:cubicBezTo>
                <a:close/>
                <a:moveTo>
                  <a:pt x="11433" y="22048"/>
                </a:moveTo>
                <a:lnTo>
                  <a:pt x="11433" y="22048"/>
                </a:lnTo>
                <a:cubicBezTo>
                  <a:pt x="11692" y="22055"/>
                  <a:pt x="11951" y="22068"/>
                  <a:pt x="12210" y="22069"/>
                </a:cubicBezTo>
                <a:cubicBezTo>
                  <a:pt x="13401" y="22072"/>
                  <a:pt x="14587" y="22136"/>
                  <a:pt x="15773" y="22219"/>
                </a:cubicBezTo>
                <a:cubicBezTo>
                  <a:pt x="16114" y="22243"/>
                  <a:pt x="16453" y="22286"/>
                  <a:pt x="16782" y="22364"/>
                </a:cubicBezTo>
                <a:cubicBezTo>
                  <a:pt x="17451" y="22522"/>
                  <a:pt x="18015" y="22835"/>
                  <a:pt x="18511" y="23238"/>
                </a:cubicBezTo>
                <a:cubicBezTo>
                  <a:pt x="18729" y="23416"/>
                  <a:pt x="18865" y="23647"/>
                  <a:pt x="18979" y="23883"/>
                </a:cubicBezTo>
                <a:cubicBezTo>
                  <a:pt x="18996" y="23918"/>
                  <a:pt x="19012" y="23957"/>
                  <a:pt x="18994" y="23996"/>
                </a:cubicBezTo>
                <a:cubicBezTo>
                  <a:pt x="18988" y="23995"/>
                  <a:pt x="18979" y="23996"/>
                  <a:pt x="18978" y="23993"/>
                </a:cubicBezTo>
                <a:cubicBezTo>
                  <a:pt x="18484" y="23415"/>
                  <a:pt x="17788" y="23098"/>
                  <a:pt x="17016" y="22876"/>
                </a:cubicBezTo>
                <a:cubicBezTo>
                  <a:pt x="16431" y="22708"/>
                  <a:pt x="15826" y="22617"/>
                  <a:pt x="15221" y="22523"/>
                </a:cubicBezTo>
                <a:cubicBezTo>
                  <a:pt x="14323" y="22385"/>
                  <a:pt x="13418" y="22331"/>
                  <a:pt x="12512" y="22274"/>
                </a:cubicBezTo>
                <a:cubicBezTo>
                  <a:pt x="12300" y="22261"/>
                  <a:pt x="12090" y="22236"/>
                  <a:pt x="11878" y="22230"/>
                </a:cubicBezTo>
                <a:cubicBezTo>
                  <a:pt x="11715" y="22224"/>
                  <a:pt x="11570" y="22187"/>
                  <a:pt x="11439" y="22108"/>
                </a:cubicBezTo>
                <a:cubicBezTo>
                  <a:pt x="11437" y="22087"/>
                  <a:pt x="11436" y="22067"/>
                  <a:pt x="11433" y="22048"/>
                </a:cubicBezTo>
                <a:close/>
                <a:moveTo>
                  <a:pt x="12130" y="23710"/>
                </a:moveTo>
                <a:cubicBezTo>
                  <a:pt x="12189" y="23710"/>
                  <a:pt x="12216" y="23754"/>
                  <a:pt x="12249" y="23789"/>
                </a:cubicBezTo>
                <a:cubicBezTo>
                  <a:pt x="12269" y="23839"/>
                  <a:pt x="12266" y="23879"/>
                  <a:pt x="12192" y="23894"/>
                </a:cubicBezTo>
                <a:cubicBezTo>
                  <a:pt x="12147" y="23904"/>
                  <a:pt x="12103" y="23920"/>
                  <a:pt x="12060" y="23933"/>
                </a:cubicBezTo>
                <a:cubicBezTo>
                  <a:pt x="12036" y="23930"/>
                  <a:pt x="12012" y="23903"/>
                  <a:pt x="11988" y="23903"/>
                </a:cubicBezTo>
                <a:cubicBezTo>
                  <a:pt x="11975" y="23903"/>
                  <a:pt x="11963" y="23911"/>
                  <a:pt x="11951" y="23937"/>
                </a:cubicBezTo>
                <a:cubicBezTo>
                  <a:pt x="11918" y="23959"/>
                  <a:pt x="11886" y="23982"/>
                  <a:pt x="11854" y="24003"/>
                </a:cubicBezTo>
                <a:cubicBezTo>
                  <a:pt x="11729" y="23959"/>
                  <a:pt x="11781" y="23867"/>
                  <a:pt x="11775" y="23791"/>
                </a:cubicBezTo>
                <a:cubicBezTo>
                  <a:pt x="11786" y="23786"/>
                  <a:pt x="11796" y="23785"/>
                  <a:pt x="11806" y="23785"/>
                </a:cubicBezTo>
                <a:cubicBezTo>
                  <a:pt x="11863" y="23785"/>
                  <a:pt x="11890" y="23851"/>
                  <a:pt x="11959" y="23856"/>
                </a:cubicBezTo>
                <a:cubicBezTo>
                  <a:pt x="11959" y="23773"/>
                  <a:pt x="12018" y="23731"/>
                  <a:pt x="12104" y="23712"/>
                </a:cubicBezTo>
                <a:cubicBezTo>
                  <a:pt x="12113" y="23711"/>
                  <a:pt x="12122" y="23710"/>
                  <a:pt x="12130" y="23710"/>
                </a:cubicBezTo>
                <a:close/>
                <a:moveTo>
                  <a:pt x="38261" y="23568"/>
                </a:moveTo>
                <a:cubicBezTo>
                  <a:pt x="38296" y="23605"/>
                  <a:pt x="38262" y="23643"/>
                  <a:pt x="38262" y="23682"/>
                </a:cubicBezTo>
                <a:cubicBezTo>
                  <a:pt x="38244" y="23766"/>
                  <a:pt x="38226" y="23848"/>
                  <a:pt x="38208" y="23930"/>
                </a:cubicBezTo>
                <a:cubicBezTo>
                  <a:pt x="38198" y="23963"/>
                  <a:pt x="38186" y="23995"/>
                  <a:pt x="38149" y="24017"/>
                </a:cubicBezTo>
                <a:cubicBezTo>
                  <a:pt x="38110" y="23874"/>
                  <a:pt x="38160" y="23672"/>
                  <a:pt x="38261" y="23568"/>
                </a:cubicBezTo>
                <a:close/>
                <a:moveTo>
                  <a:pt x="14204" y="23891"/>
                </a:moveTo>
                <a:cubicBezTo>
                  <a:pt x="14224" y="23891"/>
                  <a:pt x="14246" y="23893"/>
                  <a:pt x="14272" y="23894"/>
                </a:cubicBezTo>
                <a:cubicBezTo>
                  <a:pt x="14310" y="23900"/>
                  <a:pt x="14378" y="23910"/>
                  <a:pt x="14445" y="23920"/>
                </a:cubicBezTo>
                <a:cubicBezTo>
                  <a:pt x="14470" y="23924"/>
                  <a:pt x="14504" y="23924"/>
                  <a:pt x="14505" y="23952"/>
                </a:cubicBezTo>
                <a:cubicBezTo>
                  <a:pt x="14507" y="23982"/>
                  <a:pt x="14484" y="24017"/>
                  <a:pt x="14450" y="24017"/>
                </a:cubicBezTo>
                <a:cubicBezTo>
                  <a:pt x="14449" y="24017"/>
                  <a:pt x="14449" y="24017"/>
                  <a:pt x="14448" y="24017"/>
                </a:cubicBezTo>
                <a:cubicBezTo>
                  <a:pt x="14340" y="24012"/>
                  <a:pt x="14233" y="24000"/>
                  <a:pt x="14127" y="23981"/>
                </a:cubicBezTo>
                <a:lnTo>
                  <a:pt x="14126" y="23982"/>
                </a:lnTo>
                <a:cubicBezTo>
                  <a:pt x="14083" y="23975"/>
                  <a:pt x="14104" y="23937"/>
                  <a:pt x="14128" y="23914"/>
                </a:cubicBezTo>
                <a:cubicBezTo>
                  <a:pt x="14149" y="23896"/>
                  <a:pt x="14172" y="23891"/>
                  <a:pt x="14204" y="23891"/>
                </a:cubicBezTo>
                <a:close/>
                <a:moveTo>
                  <a:pt x="19012" y="23996"/>
                </a:moveTo>
                <a:cubicBezTo>
                  <a:pt x="19032" y="23996"/>
                  <a:pt x="19028" y="24020"/>
                  <a:pt x="19038" y="24033"/>
                </a:cubicBezTo>
                <a:lnTo>
                  <a:pt x="18994" y="24033"/>
                </a:lnTo>
                <a:cubicBezTo>
                  <a:pt x="18994" y="24021"/>
                  <a:pt x="18996" y="24011"/>
                  <a:pt x="18997" y="23999"/>
                </a:cubicBezTo>
                <a:cubicBezTo>
                  <a:pt x="19003" y="23997"/>
                  <a:pt x="19008" y="23996"/>
                  <a:pt x="19012" y="23996"/>
                </a:cubicBezTo>
                <a:close/>
                <a:moveTo>
                  <a:pt x="2510" y="23814"/>
                </a:moveTo>
                <a:cubicBezTo>
                  <a:pt x="2529" y="23814"/>
                  <a:pt x="2550" y="23821"/>
                  <a:pt x="2568" y="23826"/>
                </a:cubicBezTo>
                <a:cubicBezTo>
                  <a:pt x="2629" y="23848"/>
                  <a:pt x="2707" y="23856"/>
                  <a:pt x="2675" y="23942"/>
                </a:cubicBezTo>
                <a:cubicBezTo>
                  <a:pt x="2665" y="23968"/>
                  <a:pt x="2660" y="23995"/>
                  <a:pt x="2648" y="24044"/>
                </a:cubicBezTo>
                <a:cubicBezTo>
                  <a:pt x="2587" y="24013"/>
                  <a:pt x="2554" y="23994"/>
                  <a:pt x="2520" y="23977"/>
                </a:cubicBezTo>
                <a:cubicBezTo>
                  <a:pt x="2454" y="23946"/>
                  <a:pt x="2445" y="23895"/>
                  <a:pt x="2466" y="23843"/>
                </a:cubicBezTo>
                <a:cubicBezTo>
                  <a:pt x="2475" y="23821"/>
                  <a:pt x="2492" y="23814"/>
                  <a:pt x="2510" y="23814"/>
                </a:cubicBezTo>
                <a:close/>
                <a:moveTo>
                  <a:pt x="12607" y="23843"/>
                </a:moveTo>
                <a:cubicBezTo>
                  <a:pt x="12642" y="23843"/>
                  <a:pt x="12662" y="23869"/>
                  <a:pt x="12708" y="23929"/>
                </a:cubicBezTo>
                <a:cubicBezTo>
                  <a:pt x="12713" y="23964"/>
                  <a:pt x="12701" y="24000"/>
                  <a:pt x="12676" y="24026"/>
                </a:cubicBezTo>
                <a:lnTo>
                  <a:pt x="12675" y="24025"/>
                </a:lnTo>
                <a:cubicBezTo>
                  <a:pt x="12642" y="24057"/>
                  <a:pt x="12595" y="24077"/>
                  <a:pt x="12554" y="24077"/>
                </a:cubicBezTo>
                <a:cubicBezTo>
                  <a:pt x="12546" y="24077"/>
                  <a:pt x="12538" y="24076"/>
                  <a:pt x="12531" y="24075"/>
                </a:cubicBezTo>
                <a:cubicBezTo>
                  <a:pt x="12484" y="24065"/>
                  <a:pt x="12508" y="24003"/>
                  <a:pt x="12491" y="23968"/>
                </a:cubicBezTo>
                <a:cubicBezTo>
                  <a:pt x="12501" y="23940"/>
                  <a:pt x="12496" y="23912"/>
                  <a:pt x="12481" y="23888"/>
                </a:cubicBezTo>
                <a:cubicBezTo>
                  <a:pt x="12545" y="23859"/>
                  <a:pt x="12580" y="23843"/>
                  <a:pt x="12607" y="23843"/>
                </a:cubicBezTo>
                <a:close/>
                <a:moveTo>
                  <a:pt x="12232" y="23961"/>
                </a:moveTo>
                <a:lnTo>
                  <a:pt x="12157" y="24102"/>
                </a:lnTo>
                <a:lnTo>
                  <a:pt x="12100" y="24068"/>
                </a:lnTo>
                <a:cubicBezTo>
                  <a:pt x="12091" y="24036"/>
                  <a:pt x="12047" y="24013"/>
                  <a:pt x="12066" y="23973"/>
                </a:cubicBezTo>
                <a:lnTo>
                  <a:pt x="12232" y="23961"/>
                </a:lnTo>
                <a:close/>
                <a:moveTo>
                  <a:pt x="14698" y="23957"/>
                </a:moveTo>
                <a:cubicBezTo>
                  <a:pt x="14701" y="23957"/>
                  <a:pt x="14704" y="23957"/>
                  <a:pt x="14707" y="23957"/>
                </a:cubicBezTo>
                <a:cubicBezTo>
                  <a:pt x="14856" y="23975"/>
                  <a:pt x="15003" y="23995"/>
                  <a:pt x="15150" y="24017"/>
                </a:cubicBezTo>
                <a:cubicBezTo>
                  <a:pt x="15175" y="24020"/>
                  <a:pt x="15201" y="24037"/>
                  <a:pt x="15190" y="24064"/>
                </a:cubicBezTo>
                <a:cubicBezTo>
                  <a:pt x="15183" y="24082"/>
                  <a:pt x="15169" y="24095"/>
                  <a:pt x="15151" y="24101"/>
                </a:cubicBezTo>
                <a:cubicBezTo>
                  <a:pt x="15124" y="24106"/>
                  <a:pt x="15096" y="24109"/>
                  <a:pt x="15069" y="24109"/>
                </a:cubicBezTo>
                <a:cubicBezTo>
                  <a:pt x="14931" y="24089"/>
                  <a:pt x="14810" y="24074"/>
                  <a:pt x="14690" y="24055"/>
                </a:cubicBezTo>
                <a:cubicBezTo>
                  <a:pt x="14658" y="24049"/>
                  <a:pt x="14621" y="24037"/>
                  <a:pt x="14631" y="24000"/>
                </a:cubicBezTo>
                <a:lnTo>
                  <a:pt x="14631" y="24000"/>
                </a:lnTo>
                <a:lnTo>
                  <a:pt x="14630" y="24002"/>
                </a:lnTo>
                <a:cubicBezTo>
                  <a:pt x="14638" y="23974"/>
                  <a:pt x="14666" y="23957"/>
                  <a:pt x="14698" y="23957"/>
                </a:cubicBezTo>
                <a:close/>
                <a:moveTo>
                  <a:pt x="38756" y="12705"/>
                </a:moveTo>
                <a:cubicBezTo>
                  <a:pt x="38922" y="12912"/>
                  <a:pt x="39069" y="13094"/>
                  <a:pt x="39002" y="13374"/>
                </a:cubicBezTo>
                <a:cubicBezTo>
                  <a:pt x="38634" y="14946"/>
                  <a:pt x="38284" y="16521"/>
                  <a:pt x="37930" y="18095"/>
                </a:cubicBezTo>
                <a:cubicBezTo>
                  <a:pt x="37864" y="18392"/>
                  <a:pt x="37805" y="18692"/>
                  <a:pt x="37742" y="18990"/>
                </a:cubicBezTo>
                <a:lnTo>
                  <a:pt x="37745" y="18990"/>
                </a:lnTo>
                <a:cubicBezTo>
                  <a:pt x="37625" y="19573"/>
                  <a:pt x="37505" y="20155"/>
                  <a:pt x="37384" y="20738"/>
                </a:cubicBezTo>
                <a:cubicBezTo>
                  <a:pt x="37212" y="21588"/>
                  <a:pt x="37040" y="22438"/>
                  <a:pt x="36868" y="23287"/>
                </a:cubicBezTo>
                <a:cubicBezTo>
                  <a:pt x="36811" y="23574"/>
                  <a:pt x="36760" y="23862"/>
                  <a:pt x="36707" y="24150"/>
                </a:cubicBezTo>
                <a:cubicBezTo>
                  <a:pt x="36577" y="24090"/>
                  <a:pt x="36505" y="23999"/>
                  <a:pt x="36476" y="23858"/>
                </a:cubicBezTo>
                <a:cubicBezTo>
                  <a:pt x="36557" y="23546"/>
                  <a:pt x="36600" y="23230"/>
                  <a:pt x="36638" y="22912"/>
                </a:cubicBezTo>
                <a:cubicBezTo>
                  <a:pt x="36757" y="22320"/>
                  <a:pt x="36866" y="21727"/>
                  <a:pt x="36996" y="21137"/>
                </a:cubicBezTo>
                <a:cubicBezTo>
                  <a:pt x="37188" y="20255"/>
                  <a:pt x="37400" y="19375"/>
                  <a:pt x="37597" y="18493"/>
                </a:cubicBezTo>
                <a:cubicBezTo>
                  <a:pt x="37904" y="17119"/>
                  <a:pt x="38200" y="15743"/>
                  <a:pt x="38416" y="14355"/>
                </a:cubicBezTo>
                <a:cubicBezTo>
                  <a:pt x="38495" y="13853"/>
                  <a:pt x="38571" y="13349"/>
                  <a:pt x="38693" y="12852"/>
                </a:cubicBezTo>
                <a:cubicBezTo>
                  <a:pt x="38704" y="12806"/>
                  <a:pt x="38705" y="12758"/>
                  <a:pt x="38756" y="12705"/>
                </a:cubicBezTo>
                <a:close/>
                <a:moveTo>
                  <a:pt x="13161" y="23855"/>
                </a:moveTo>
                <a:lnTo>
                  <a:pt x="13161" y="23855"/>
                </a:lnTo>
                <a:cubicBezTo>
                  <a:pt x="13164" y="23974"/>
                  <a:pt x="13206" y="24074"/>
                  <a:pt x="13062" y="24151"/>
                </a:cubicBezTo>
                <a:lnTo>
                  <a:pt x="13061" y="24152"/>
                </a:lnTo>
                <a:cubicBezTo>
                  <a:pt x="13056" y="24040"/>
                  <a:pt x="13029" y="23949"/>
                  <a:pt x="13161" y="23855"/>
                </a:cubicBezTo>
                <a:close/>
                <a:moveTo>
                  <a:pt x="12332" y="23981"/>
                </a:moveTo>
                <a:cubicBezTo>
                  <a:pt x="12336" y="23987"/>
                  <a:pt x="12342" y="23990"/>
                  <a:pt x="12349" y="23990"/>
                </a:cubicBezTo>
                <a:cubicBezTo>
                  <a:pt x="12353" y="23990"/>
                  <a:pt x="12358" y="23988"/>
                  <a:pt x="12362" y="23986"/>
                </a:cubicBezTo>
                <a:lnTo>
                  <a:pt x="12362" y="23986"/>
                </a:lnTo>
                <a:cubicBezTo>
                  <a:pt x="12427" y="24128"/>
                  <a:pt x="12427" y="24128"/>
                  <a:pt x="12312" y="24170"/>
                </a:cubicBezTo>
                <a:cubicBezTo>
                  <a:pt x="12313" y="24113"/>
                  <a:pt x="12313" y="24057"/>
                  <a:pt x="12314" y="24001"/>
                </a:cubicBezTo>
                <a:cubicBezTo>
                  <a:pt x="12321" y="23998"/>
                  <a:pt x="12326" y="23990"/>
                  <a:pt x="12324" y="23982"/>
                </a:cubicBezTo>
                <a:lnTo>
                  <a:pt x="12332" y="23981"/>
                </a:lnTo>
                <a:close/>
                <a:moveTo>
                  <a:pt x="19078" y="24175"/>
                </a:moveTo>
                <a:cubicBezTo>
                  <a:pt x="19079" y="24177"/>
                  <a:pt x="19079" y="24179"/>
                  <a:pt x="19079" y="24182"/>
                </a:cubicBezTo>
                <a:lnTo>
                  <a:pt x="19078" y="24182"/>
                </a:lnTo>
                <a:lnTo>
                  <a:pt x="19078" y="24175"/>
                </a:lnTo>
                <a:close/>
                <a:moveTo>
                  <a:pt x="3121" y="24196"/>
                </a:moveTo>
                <a:cubicBezTo>
                  <a:pt x="3133" y="24214"/>
                  <a:pt x="3129" y="24229"/>
                  <a:pt x="3114" y="24245"/>
                </a:cubicBezTo>
                <a:cubicBezTo>
                  <a:pt x="3128" y="24229"/>
                  <a:pt x="3133" y="24214"/>
                  <a:pt x="3121" y="24196"/>
                </a:cubicBezTo>
                <a:close/>
                <a:moveTo>
                  <a:pt x="12917" y="22873"/>
                </a:moveTo>
                <a:cubicBezTo>
                  <a:pt x="12919" y="22873"/>
                  <a:pt x="12920" y="22873"/>
                  <a:pt x="12922" y="22873"/>
                </a:cubicBezTo>
                <a:cubicBezTo>
                  <a:pt x="13774" y="22901"/>
                  <a:pt x="14630" y="22907"/>
                  <a:pt x="15475" y="23019"/>
                </a:cubicBezTo>
                <a:cubicBezTo>
                  <a:pt x="16386" y="23139"/>
                  <a:pt x="17263" y="23350"/>
                  <a:pt x="18065" y="23755"/>
                </a:cubicBezTo>
                <a:cubicBezTo>
                  <a:pt x="18313" y="23880"/>
                  <a:pt x="18532" y="24033"/>
                  <a:pt x="18711" y="24229"/>
                </a:cubicBezTo>
                <a:cubicBezTo>
                  <a:pt x="18689" y="24247"/>
                  <a:pt x="18671" y="24254"/>
                  <a:pt x="18654" y="24254"/>
                </a:cubicBezTo>
                <a:cubicBezTo>
                  <a:pt x="18611" y="24254"/>
                  <a:pt x="18584" y="24209"/>
                  <a:pt x="18545" y="24204"/>
                </a:cubicBezTo>
                <a:cubicBezTo>
                  <a:pt x="18458" y="24110"/>
                  <a:pt x="18341" y="24052"/>
                  <a:pt x="18223" y="23994"/>
                </a:cubicBezTo>
                <a:cubicBezTo>
                  <a:pt x="17866" y="23816"/>
                  <a:pt x="17477" y="23704"/>
                  <a:pt x="17080" y="23612"/>
                </a:cubicBezTo>
                <a:cubicBezTo>
                  <a:pt x="16166" y="23403"/>
                  <a:pt x="15234" y="23288"/>
                  <a:pt x="14291" y="23233"/>
                </a:cubicBezTo>
                <a:cubicBezTo>
                  <a:pt x="14016" y="23217"/>
                  <a:pt x="13740" y="23192"/>
                  <a:pt x="13464" y="23192"/>
                </a:cubicBezTo>
                <a:cubicBezTo>
                  <a:pt x="13364" y="23192"/>
                  <a:pt x="13265" y="23195"/>
                  <a:pt x="13166" y="23203"/>
                </a:cubicBezTo>
                <a:cubicBezTo>
                  <a:pt x="13055" y="23109"/>
                  <a:pt x="12973" y="22993"/>
                  <a:pt x="12856" y="22912"/>
                </a:cubicBezTo>
                <a:cubicBezTo>
                  <a:pt x="12867" y="22874"/>
                  <a:pt x="12891" y="22873"/>
                  <a:pt x="12917" y="22873"/>
                </a:cubicBezTo>
                <a:close/>
                <a:moveTo>
                  <a:pt x="11980" y="24026"/>
                </a:moveTo>
                <a:cubicBezTo>
                  <a:pt x="11992" y="24042"/>
                  <a:pt x="12003" y="24055"/>
                  <a:pt x="12015" y="24069"/>
                </a:cubicBezTo>
                <a:cubicBezTo>
                  <a:pt x="12012" y="24101"/>
                  <a:pt x="12027" y="24133"/>
                  <a:pt x="12053" y="24152"/>
                </a:cubicBezTo>
                <a:cubicBezTo>
                  <a:pt x="12053" y="24190"/>
                  <a:pt x="12080" y="24233"/>
                  <a:pt x="12034" y="24263"/>
                </a:cubicBezTo>
                <a:cubicBezTo>
                  <a:pt x="12010" y="24277"/>
                  <a:pt x="11985" y="24288"/>
                  <a:pt x="11963" y="24288"/>
                </a:cubicBezTo>
                <a:cubicBezTo>
                  <a:pt x="11939" y="24288"/>
                  <a:pt x="11919" y="24276"/>
                  <a:pt x="11907" y="24245"/>
                </a:cubicBezTo>
                <a:cubicBezTo>
                  <a:pt x="11883" y="24176"/>
                  <a:pt x="11829" y="24110"/>
                  <a:pt x="11855" y="24033"/>
                </a:cubicBezTo>
                <a:lnTo>
                  <a:pt x="11854" y="24033"/>
                </a:lnTo>
                <a:lnTo>
                  <a:pt x="11980" y="24026"/>
                </a:lnTo>
                <a:close/>
                <a:moveTo>
                  <a:pt x="11895" y="22314"/>
                </a:moveTo>
                <a:lnTo>
                  <a:pt x="11895" y="22314"/>
                </a:lnTo>
                <a:cubicBezTo>
                  <a:pt x="13309" y="22419"/>
                  <a:pt x="14730" y="22494"/>
                  <a:pt x="16120" y="22771"/>
                </a:cubicBezTo>
                <a:cubicBezTo>
                  <a:pt x="16524" y="22849"/>
                  <a:pt x="16922" y="22955"/>
                  <a:pt x="17312" y="23088"/>
                </a:cubicBezTo>
                <a:cubicBezTo>
                  <a:pt x="17563" y="23176"/>
                  <a:pt x="17806" y="23283"/>
                  <a:pt x="18040" y="23408"/>
                </a:cubicBezTo>
                <a:cubicBezTo>
                  <a:pt x="18411" y="23604"/>
                  <a:pt x="18735" y="23876"/>
                  <a:pt x="18991" y="24208"/>
                </a:cubicBezTo>
                <a:cubicBezTo>
                  <a:pt x="18988" y="24205"/>
                  <a:pt x="18985" y="24204"/>
                  <a:pt x="18981" y="24204"/>
                </a:cubicBezTo>
                <a:cubicBezTo>
                  <a:pt x="18977" y="24204"/>
                  <a:pt x="18973" y="24206"/>
                  <a:pt x="18969" y="24209"/>
                </a:cubicBezTo>
                <a:lnTo>
                  <a:pt x="19040" y="24286"/>
                </a:lnTo>
                <a:cubicBezTo>
                  <a:pt x="19024" y="24295"/>
                  <a:pt x="19011" y="24298"/>
                  <a:pt x="18999" y="24298"/>
                </a:cubicBezTo>
                <a:cubicBezTo>
                  <a:pt x="18962" y="24298"/>
                  <a:pt x="18943" y="24264"/>
                  <a:pt x="18918" y="24241"/>
                </a:cubicBezTo>
                <a:cubicBezTo>
                  <a:pt x="18318" y="23609"/>
                  <a:pt x="17482" y="23319"/>
                  <a:pt x="16606" y="23089"/>
                </a:cubicBezTo>
                <a:cubicBezTo>
                  <a:pt x="15915" y="22909"/>
                  <a:pt x="15203" y="22844"/>
                  <a:pt x="14485" y="22815"/>
                </a:cubicBezTo>
                <a:cubicBezTo>
                  <a:pt x="13966" y="22792"/>
                  <a:pt x="13446" y="22763"/>
                  <a:pt x="12926" y="22763"/>
                </a:cubicBezTo>
                <a:cubicBezTo>
                  <a:pt x="12879" y="22763"/>
                  <a:pt x="12833" y="22763"/>
                  <a:pt x="12786" y="22764"/>
                </a:cubicBezTo>
                <a:lnTo>
                  <a:pt x="12785" y="22764"/>
                </a:lnTo>
                <a:cubicBezTo>
                  <a:pt x="12783" y="22764"/>
                  <a:pt x="12781" y="22764"/>
                  <a:pt x="12779" y="22764"/>
                </a:cubicBezTo>
                <a:cubicBezTo>
                  <a:pt x="12687" y="22764"/>
                  <a:pt x="12614" y="22736"/>
                  <a:pt x="12541" y="22691"/>
                </a:cubicBezTo>
                <a:cubicBezTo>
                  <a:pt x="12336" y="22560"/>
                  <a:pt x="12122" y="22446"/>
                  <a:pt x="11899" y="22350"/>
                </a:cubicBezTo>
                <a:cubicBezTo>
                  <a:pt x="11897" y="22338"/>
                  <a:pt x="11896" y="22326"/>
                  <a:pt x="11895" y="22314"/>
                </a:cubicBezTo>
                <a:close/>
                <a:moveTo>
                  <a:pt x="19063" y="24284"/>
                </a:moveTo>
                <a:cubicBezTo>
                  <a:pt x="19084" y="24288"/>
                  <a:pt x="19103" y="24299"/>
                  <a:pt x="19116" y="24315"/>
                </a:cubicBezTo>
                <a:lnTo>
                  <a:pt x="19114" y="24316"/>
                </a:lnTo>
                <a:cubicBezTo>
                  <a:pt x="19101" y="24299"/>
                  <a:pt x="19084" y="24289"/>
                  <a:pt x="19063" y="24284"/>
                </a:cubicBezTo>
                <a:close/>
                <a:moveTo>
                  <a:pt x="14098" y="24088"/>
                </a:moveTo>
                <a:cubicBezTo>
                  <a:pt x="14162" y="24088"/>
                  <a:pt x="14246" y="24101"/>
                  <a:pt x="14372" y="24120"/>
                </a:cubicBezTo>
                <a:lnTo>
                  <a:pt x="14371" y="24121"/>
                </a:lnTo>
                <a:cubicBezTo>
                  <a:pt x="14384" y="24179"/>
                  <a:pt x="14333" y="24217"/>
                  <a:pt x="14312" y="24265"/>
                </a:cubicBezTo>
                <a:cubicBezTo>
                  <a:pt x="14295" y="24302"/>
                  <a:pt x="14262" y="24321"/>
                  <a:pt x="14218" y="24321"/>
                </a:cubicBezTo>
                <a:cubicBezTo>
                  <a:pt x="14212" y="24321"/>
                  <a:pt x="14205" y="24320"/>
                  <a:pt x="14199" y="24320"/>
                </a:cubicBezTo>
                <a:cubicBezTo>
                  <a:pt x="14058" y="24304"/>
                  <a:pt x="13914" y="24319"/>
                  <a:pt x="13781" y="24269"/>
                </a:cubicBezTo>
                <a:cubicBezTo>
                  <a:pt x="13925" y="24134"/>
                  <a:pt x="13976" y="24088"/>
                  <a:pt x="14098" y="24088"/>
                </a:cubicBezTo>
                <a:close/>
                <a:moveTo>
                  <a:pt x="38285" y="24043"/>
                </a:moveTo>
                <a:cubicBezTo>
                  <a:pt x="38303" y="24043"/>
                  <a:pt x="38324" y="24055"/>
                  <a:pt x="38338" y="24071"/>
                </a:cubicBezTo>
                <a:cubicBezTo>
                  <a:pt x="38334" y="24096"/>
                  <a:pt x="38331" y="24121"/>
                  <a:pt x="38327" y="24145"/>
                </a:cubicBezTo>
                <a:cubicBezTo>
                  <a:pt x="38316" y="24184"/>
                  <a:pt x="38308" y="24223"/>
                  <a:pt x="38301" y="24264"/>
                </a:cubicBezTo>
                <a:cubicBezTo>
                  <a:pt x="38299" y="24278"/>
                  <a:pt x="38305" y="24292"/>
                  <a:pt x="38316" y="24301"/>
                </a:cubicBezTo>
                <a:cubicBezTo>
                  <a:pt x="38280" y="24311"/>
                  <a:pt x="38252" y="24352"/>
                  <a:pt x="38207" y="24353"/>
                </a:cubicBezTo>
                <a:cubicBezTo>
                  <a:pt x="38162" y="24248"/>
                  <a:pt x="38220" y="24153"/>
                  <a:pt x="38259" y="24059"/>
                </a:cubicBezTo>
                <a:cubicBezTo>
                  <a:pt x="38264" y="24048"/>
                  <a:pt x="38274" y="24043"/>
                  <a:pt x="38285" y="24043"/>
                </a:cubicBezTo>
                <a:close/>
                <a:moveTo>
                  <a:pt x="12800" y="23780"/>
                </a:moveTo>
                <a:cubicBezTo>
                  <a:pt x="12832" y="23780"/>
                  <a:pt x="12845" y="23809"/>
                  <a:pt x="12859" y="23837"/>
                </a:cubicBezTo>
                <a:cubicBezTo>
                  <a:pt x="12864" y="23847"/>
                  <a:pt x="12877" y="23851"/>
                  <a:pt x="12886" y="23860"/>
                </a:cubicBezTo>
                <a:cubicBezTo>
                  <a:pt x="12910" y="23930"/>
                  <a:pt x="12822" y="24011"/>
                  <a:pt x="12923" y="24081"/>
                </a:cubicBezTo>
                <a:cubicBezTo>
                  <a:pt x="12943" y="24096"/>
                  <a:pt x="12981" y="24221"/>
                  <a:pt x="12850" y="24239"/>
                </a:cubicBezTo>
                <a:lnTo>
                  <a:pt x="12804" y="24244"/>
                </a:lnTo>
                <a:cubicBezTo>
                  <a:pt x="12802" y="24255"/>
                  <a:pt x="12798" y="24266"/>
                  <a:pt x="12792" y="24276"/>
                </a:cubicBezTo>
                <a:cubicBezTo>
                  <a:pt x="12757" y="24317"/>
                  <a:pt x="12700" y="24355"/>
                  <a:pt x="12652" y="24355"/>
                </a:cubicBezTo>
                <a:cubicBezTo>
                  <a:pt x="12637" y="24355"/>
                  <a:pt x="12623" y="24351"/>
                  <a:pt x="12610" y="24343"/>
                </a:cubicBezTo>
                <a:cubicBezTo>
                  <a:pt x="12538" y="24299"/>
                  <a:pt x="12602" y="24231"/>
                  <a:pt x="12640" y="24179"/>
                </a:cubicBezTo>
                <a:cubicBezTo>
                  <a:pt x="12665" y="24146"/>
                  <a:pt x="12684" y="24102"/>
                  <a:pt x="12743" y="24102"/>
                </a:cubicBezTo>
                <a:cubicBezTo>
                  <a:pt x="12747" y="24102"/>
                  <a:pt x="12752" y="24103"/>
                  <a:pt x="12758" y="24103"/>
                </a:cubicBezTo>
                <a:lnTo>
                  <a:pt x="12820" y="24103"/>
                </a:lnTo>
                <a:cubicBezTo>
                  <a:pt x="12871" y="24033"/>
                  <a:pt x="12804" y="23980"/>
                  <a:pt x="12785" y="23919"/>
                </a:cubicBezTo>
                <a:cubicBezTo>
                  <a:pt x="12774" y="23906"/>
                  <a:pt x="12764" y="23892"/>
                  <a:pt x="12754" y="23876"/>
                </a:cubicBezTo>
                <a:cubicBezTo>
                  <a:pt x="12739" y="23847"/>
                  <a:pt x="12710" y="23816"/>
                  <a:pt x="12761" y="23791"/>
                </a:cubicBezTo>
                <a:cubicBezTo>
                  <a:pt x="12777" y="23783"/>
                  <a:pt x="12789" y="23780"/>
                  <a:pt x="12800" y="23780"/>
                </a:cubicBezTo>
                <a:close/>
                <a:moveTo>
                  <a:pt x="13208" y="23263"/>
                </a:moveTo>
                <a:lnTo>
                  <a:pt x="13208" y="23263"/>
                </a:lnTo>
                <a:cubicBezTo>
                  <a:pt x="13953" y="23275"/>
                  <a:pt x="14696" y="23327"/>
                  <a:pt x="15433" y="23420"/>
                </a:cubicBezTo>
                <a:cubicBezTo>
                  <a:pt x="16136" y="23508"/>
                  <a:pt x="16832" y="23629"/>
                  <a:pt x="17507" y="23824"/>
                </a:cubicBezTo>
                <a:cubicBezTo>
                  <a:pt x="17772" y="23901"/>
                  <a:pt x="18028" y="23995"/>
                  <a:pt x="18253" y="24143"/>
                </a:cubicBezTo>
                <a:cubicBezTo>
                  <a:pt x="18350" y="24153"/>
                  <a:pt x="18415" y="24221"/>
                  <a:pt x="18508" y="24244"/>
                </a:cubicBezTo>
                <a:cubicBezTo>
                  <a:pt x="18533" y="24298"/>
                  <a:pt x="18431" y="24282"/>
                  <a:pt x="18442" y="24329"/>
                </a:cubicBezTo>
                <a:lnTo>
                  <a:pt x="18440" y="24332"/>
                </a:lnTo>
                <a:lnTo>
                  <a:pt x="18436" y="24332"/>
                </a:lnTo>
                <a:cubicBezTo>
                  <a:pt x="18425" y="24307"/>
                  <a:pt x="18410" y="24296"/>
                  <a:pt x="18393" y="24296"/>
                </a:cubicBezTo>
                <a:cubicBezTo>
                  <a:pt x="18380" y="24296"/>
                  <a:pt x="18365" y="24304"/>
                  <a:pt x="18350" y="24319"/>
                </a:cubicBezTo>
                <a:cubicBezTo>
                  <a:pt x="18322" y="24346"/>
                  <a:pt x="18294" y="24356"/>
                  <a:pt x="18265" y="24356"/>
                </a:cubicBezTo>
                <a:cubicBezTo>
                  <a:pt x="18236" y="24356"/>
                  <a:pt x="18206" y="24345"/>
                  <a:pt x="18175" y="24329"/>
                </a:cubicBezTo>
                <a:cubicBezTo>
                  <a:pt x="17408" y="24215"/>
                  <a:pt x="16643" y="24097"/>
                  <a:pt x="15876" y="23987"/>
                </a:cubicBezTo>
                <a:cubicBezTo>
                  <a:pt x="15157" y="23885"/>
                  <a:pt x="14435" y="23792"/>
                  <a:pt x="13708" y="23731"/>
                </a:cubicBezTo>
                <a:cubicBezTo>
                  <a:pt x="13647" y="23726"/>
                  <a:pt x="13585" y="23725"/>
                  <a:pt x="13523" y="23724"/>
                </a:cubicBezTo>
                <a:cubicBezTo>
                  <a:pt x="13380" y="23719"/>
                  <a:pt x="13380" y="23721"/>
                  <a:pt x="13356" y="23580"/>
                </a:cubicBezTo>
                <a:cubicBezTo>
                  <a:pt x="13525" y="23574"/>
                  <a:pt x="13693" y="23571"/>
                  <a:pt x="13861" y="23571"/>
                </a:cubicBezTo>
                <a:cubicBezTo>
                  <a:pt x="15345" y="23571"/>
                  <a:pt x="16783" y="23807"/>
                  <a:pt x="18175" y="24278"/>
                </a:cubicBezTo>
                <a:cubicBezTo>
                  <a:pt x="18278" y="24267"/>
                  <a:pt x="18253" y="24226"/>
                  <a:pt x="18209" y="24179"/>
                </a:cubicBezTo>
                <a:cubicBezTo>
                  <a:pt x="17745" y="24026"/>
                  <a:pt x="17275" y="23885"/>
                  <a:pt x="16796" y="23768"/>
                </a:cubicBezTo>
                <a:cubicBezTo>
                  <a:pt x="16048" y="23586"/>
                  <a:pt x="15284" y="23509"/>
                  <a:pt x="14509" y="23502"/>
                </a:cubicBezTo>
                <a:cubicBezTo>
                  <a:pt x="14175" y="23499"/>
                  <a:pt x="13841" y="23484"/>
                  <a:pt x="13506" y="23468"/>
                </a:cubicBezTo>
                <a:cubicBezTo>
                  <a:pt x="13277" y="23458"/>
                  <a:pt x="13277" y="23461"/>
                  <a:pt x="13208" y="23263"/>
                </a:cubicBezTo>
                <a:close/>
                <a:moveTo>
                  <a:pt x="16420" y="24201"/>
                </a:moveTo>
                <a:cubicBezTo>
                  <a:pt x="16432" y="24201"/>
                  <a:pt x="16445" y="24202"/>
                  <a:pt x="16457" y="24203"/>
                </a:cubicBezTo>
                <a:cubicBezTo>
                  <a:pt x="16570" y="24215"/>
                  <a:pt x="16683" y="24234"/>
                  <a:pt x="16795" y="24251"/>
                </a:cubicBezTo>
                <a:cubicBezTo>
                  <a:pt x="16830" y="24255"/>
                  <a:pt x="16871" y="24266"/>
                  <a:pt x="16864" y="24298"/>
                </a:cubicBezTo>
                <a:cubicBezTo>
                  <a:pt x="16859" y="24322"/>
                  <a:pt x="16826" y="24351"/>
                  <a:pt x="16799" y="24358"/>
                </a:cubicBezTo>
                <a:cubicBezTo>
                  <a:pt x="16773" y="24364"/>
                  <a:pt x="16746" y="24365"/>
                  <a:pt x="16719" y="24365"/>
                </a:cubicBezTo>
                <a:cubicBezTo>
                  <a:pt x="16705" y="24365"/>
                  <a:pt x="16692" y="24365"/>
                  <a:pt x="16678" y="24365"/>
                </a:cubicBezTo>
                <a:cubicBezTo>
                  <a:pt x="16672" y="24365"/>
                  <a:pt x="16666" y="24365"/>
                  <a:pt x="16660" y="24365"/>
                </a:cubicBezTo>
                <a:lnTo>
                  <a:pt x="16574" y="24357"/>
                </a:lnTo>
                <a:lnTo>
                  <a:pt x="16289" y="24310"/>
                </a:lnTo>
                <a:cubicBezTo>
                  <a:pt x="16301" y="24227"/>
                  <a:pt x="16352" y="24201"/>
                  <a:pt x="16420" y="24201"/>
                </a:cubicBezTo>
                <a:close/>
                <a:moveTo>
                  <a:pt x="2470" y="24083"/>
                </a:moveTo>
                <a:lnTo>
                  <a:pt x="2470" y="24083"/>
                </a:lnTo>
                <a:cubicBezTo>
                  <a:pt x="2646" y="24112"/>
                  <a:pt x="2659" y="24169"/>
                  <a:pt x="2616" y="24377"/>
                </a:cubicBezTo>
                <a:cubicBezTo>
                  <a:pt x="2447" y="24326"/>
                  <a:pt x="2435" y="24302"/>
                  <a:pt x="2470" y="24083"/>
                </a:cubicBezTo>
                <a:close/>
                <a:moveTo>
                  <a:pt x="18437" y="24361"/>
                </a:moveTo>
                <a:cubicBezTo>
                  <a:pt x="18442" y="24372"/>
                  <a:pt x="18450" y="24379"/>
                  <a:pt x="18459" y="24385"/>
                </a:cubicBezTo>
                <a:lnTo>
                  <a:pt x="18458" y="24386"/>
                </a:lnTo>
                <a:cubicBezTo>
                  <a:pt x="18449" y="24380"/>
                  <a:pt x="18442" y="24372"/>
                  <a:pt x="18437" y="24361"/>
                </a:cubicBezTo>
                <a:close/>
                <a:moveTo>
                  <a:pt x="18458" y="24386"/>
                </a:moveTo>
                <a:cubicBezTo>
                  <a:pt x="18463" y="24393"/>
                  <a:pt x="18470" y="24401"/>
                  <a:pt x="18477" y="24405"/>
                </a:cubicBezTo>
                <a:cubicBezTo>
                  <a:pt x="18470" y="24401"/>
                  <a:pt x="18463" y="24395"/>
                  <a:pt x="18458" y="24386"/>
                </a:cubicBezTo>
                <a:close/>
                <a:moveTo>
                  <a:pt x="16660" y="24365"/>
                </a:moveTo>
                <a:cubicBezTo>
                  <a:pt x="16659" y="24383"/>
                  <a:pt x="16658" y="24399"/>
                  <a:pt x="16658" y="24416"/>
                </a:cubicBezTo>
                <a:lnTo>
                  <a:pt x="16658" y="24416"/>
                </a:lnTo>
                <a:cubicBezTo>
                  <a:pt x="16658" y="24399"/>
                  <a:pt x="16659" y="24381"/>
                  <a:pt x="16660" y="24365"/>
                </a:cubicBezTo>
                <a:close/>
                <a:moveTo>
                  <a:pt x="17172" y="24302"/>
                </a:moveTo>
                <a:cubicBezTo>
                  <a:pt x="17254" y="24302"/>
                  <a:pt x="17334" y="24331"/>
                  <a:pt x="17407" y="24357"/>
                </a:cubicBezTo>
                <a:cubicBezTo>
                  <a:pt x="17486" y="24384"/>
                  <a:pt x="17397" y="24418"/>
                  <a:pt x="17360" y="24440"/>
                </a:cubicBezTo>
                <a:cubicBezTo>
                  <a:pt x="17292" y="24412"/>
                  <a:pt x="17216" y="24421"/>
                  <a:pt x="17145" y="24408"/>
                </a:cubicBezTo>
                <a:lnTo>
                  <a:pt x="17143" y="24410"/>
                </a:lnTo>
                <a:cubicBezTo>
                  <a:pt x="17093" y="24401"/>
                  <a:pt x="17033" y="24404"/>
                  <a:pt x="17013" y="24348"/>
                </a:cubicBezTo>
                <a:cubicBezTo>
                  <a:pt x="17065" y="24314"/>
                  <a:pt x="17119" y="24302"/>
                  <a:pt x="17172" y="24302"/>
                </a:cubicBezTo>
                <a:close/>
                <a:moveTo>
                  <a:pt x="15403" y="24059"/>
                </a:moveTo>
                <a:cubicBezTo>
                  <a:pt x="15413" y="24059"/>
                  <a:pt x="15424" y="24060"/>
                  <a:pt x="15435" y="24061"/>
                </a:cubicBezTo>
                <a:cubicBezTo>
                  <a:pt x="15535" y="24068"/>
                  <a:pt x="15637" y="24071"/>
                  <a:pt x="15743" y="24108"/>
                </a:cubicBezTo>
                <a:cubicBezTo>
                  <a:pt x="15723" y="24166"/>
                  <a:pt x="15664" y="24194"/>
                  <a:pt x="15618" y="24229"/>
                </a:cubicBezTo>
                <a:cubicBezTo>
                  <a:pt x="15624" y="24261"/>
                  <a:pt x="15593" y="24280"/>
                  <a:pt x="15581" y="24307"/>
                </a:cubicBezTo>
                <a:cubicBezTo>
                  <a:pt x="15540" y="24334"/>
                  <a:pt x="15483" y="24357"/>
                  <a:pt x="15506" y="24418"/>
                </a:cubicBezTo>
                <a:lnTo>
                  <a:pt x="15505" y="24420"/>
                </a:lnTo>
                <a:cubicBezTo>
                  <a:pt x="15470" y="24437"/>
                  <a:pt x="15434" y="24443"/>
                  <a:pt x="15398" y="24443"/>
                </a:cubicBezTo>
                <a:cubicBezTo>
                  <a:pt x="15326" y="24443"/>
                  <a:pt x="15254" y="24420"/>
                  <a:pt x="15181" y="24420"/>
                </a:cubicBezTo>
                <a:cubicBezTo>
                  <a:pt x="15166" y="24420"/>
                  <a:pt x="15151" y="24421"/>
                  <a:pt x="15135" y="24423"/>
                </a:cubicBezTo>
                <a:cubicBezTo>
                  <a:pt x="14955" y="24358"/>
                  <a:pt x="14756" y="24391"/>
                  <a:pt x="14570" y="24354"/>
                </a:cubicBezTo>
                <a:cubicBezTo>
                  <a:pt x="14517" y="24345"/>
                  <a:pt x="14463" y="24343"/>
                  <a:pt x="14408" y="24339"/>
                </a:cubicBezTo>
                <a:cubicBezTo>
                  <a:pt x="14455" y="24183"/>
                  <a:pt x="14487" y="24141"/>
                  <a:pt x="14618" y="24141"/>
                </a:cubicBezTo>
                <a:cubicBezTo>
                  <a:pt x="14644" y="24141"/>
                  <a:pt x="14673" y="24142"/>
                  <a:pt x="14707" y="24145"/>
                </a:cubicBezTo>
                <a:cubicBezTo>
                  <a:pt x="14748" y="24147"/>
                  <a:pt x="14788" y="24152"/>
                  <a:pt x="14829" y="24156"/>
                </a:cubicBezTo>
                <a:cubicBezTo>
                  <a:pt x="14896" y="24163"/>
                  <a:pt x="14967" y="24160"/>
                  <a:pt x="15030" y="24179"/>
                </a:cubicBezTo>
                <a:cubicBezTo>
                  <a:pt x="15118" y="24204"/>
                  <a:pt x="14990" y="24272"/>
                  <a:pt x="15044" y="24310"/>
                </a:cubicBezTo>
                <a:cubicBezTo>
                  <a:pt x="15040" y="24308"/>
                  <a:pt x="15036" y="24307"/>
                  <a:pt x="15033" y="24307"/>
                </a:cubicBezTo>
                <a:cubicBezTo>
                  <a:pt x="15025" y="24307"/>
                  <a:pt x="15018" y="24311"/>
                  <a:pt x="15014" y="24317"/>
                </a:cubicBezTo>
                <a:cubicBezTo>
                  <a:pt x="15009" y="24323"/>
                  <a:pt x="15017" y="24343"/>
                  <a:pt x="15019" y="24343"/>
                </a:cubicBezTo>
                <a:cubicBezTo>
                  <a:pt x="15020" y="24344"/>
                  <a:pt x="15020" y="24344"/>
                  <a:pt x="15021" y="24344"/>
                </a:cubicBezTo>
                <a:cubicBezTo>
                  <a:pt x="15037" y="24344"/>
                  <a:pt x="15051" y="24332"/>
                  <a:pt x="15055" y="24316"/>
                </a:cubicBezTo>
                <a:cubicBezTo>
                  <a:pt x="15056" y="24316"/>
                  <a:pt x="15057" y="24317"/>
                  <a:pt x="15058" y="24319"/>
                </a:cubicBezTo>
                <a:lnTo>
                  <a:pt x="15057" y="24316"/>
                </a:lnTo>
                <a:lnTo>
                  <a:pt x="15056" y="24315"/>
                </a:lnTo>
                <a:cubicBezTo>
                  <a:pt x="15141" y="24292"/>
                  <a:pt x="15176" y="24192"/>
                  <a:pt x="15275" y="24192"/>
                </a:cubicBezTo>
                <a:cubicBezTo>
                  <a:pt x="15285" y="24192"/>
                  <a:pt x="15297" y="24194"/>
                  <a:pt x="15309" y="24196"/>
                </a:cubicBezTo>
                <a:cubicBezTo>
                  <a:pt x="15305" y="24178"/>
                  <a:pt x="15302" y="24160"/>
                  <a:pt x="15299" y="24143"/>
                </a:cubicBezTo>
                <a:cubicBezTo>
                  <a:pt x="15298" y="24073"/>
                  <a:pt x="15349" y="24059"/>
                  <a:pt x="15403" y="24059"/>
                </a:cubicBezTo>
                <a:close/>
                <a:moveTo>
                  <a:pt x="12830" y="21653"/>
                </a:moveTo>
                <a:cubicBezTo>
                  <a:pt x="13947" y="21653"/>
                  <a:pt x="15056" y="21714"/>
                  <a:pt x="16153" y="21897"/>
                </a:cubicBezTo>
                <a:cubicBezTo>
                  <a:pt x="16882" y="22018"/>
                  <a:pt x="17576" y="22226"/>
                  <a:pt x="18229" y="22529"/>
                </a:cubicBezTo>
                <a:cubicBezTo>
                  <a:pt x="18543" y="22674"/>
                  <a:pt x="18835" y="22847"/>
                  <a:pt x="19084" y="23068"/>
                </a:cubicBezTo>
                <a:cubicBezTo>
                  <a:pt x="19440" y="23388"/>
                  <a:pt x="19599" y="23762"/>
                  <a:pt x="19500" y="24204"/>
                </a:cubicBezTo>
                <a:cubicBezTo>
                  <a:pt x="19490" y="24251"/>
                  <a:pt x="19484" y="24297"/>
                  <a:pt x="19483" y="24343"/>
                </a:cubicBezTo>
                <a:cubicBezTo>
                  <a:pt x="19481" y="24390"/>
                  <a:pt x="19488" y="24439"/>
                  <a:pt x="19409" y="24446"/>
                </a:cubicBezTo>
                <a:cubicBezTo>
                  <a:pt x="19403" y="24446"/>
                  <a:pt x="19396" y="24447"/>
                  <a:pt x="19390" y="24447"/>
                </a:cubicBezTo>
                <a:cubicBezTo>
                  <a:pt x="19335" y="24447"/>
                  <a:pt x="19310" y="24417"/>
                  <a:pt x="19292" y="24373"/>
                </a:cubicBezTo>
                <a:cubicBezTo>
                  <a:pt x="19254" y="24283"/>
                  <a:pt x="19174" y="24192"/>
                  <a:pt x="19176" y="24105"/>
                </a:cubicBezTo>
                <a:lnTo>
                  <a:pt x="19176" y="24105"/>
                </a:lnTo>
                <a:lnTo>
                  <a:pt x="19175" y="24106"/>
                </a:lnTo>
                <a:cubicBezTo>
                  <a:pt x="19181" y="23949"/>
                  <a:pt x="19080" y="23836"/>
                  <a:pt x="19017" y="23707"/>
                </a:cubicBezTo>
                <a:cubicBezTo>
                  <a:pt x="18842" y="23353"/>
                  <a:pt x="18557" y="23076"/>
                  <a:pt x="18195" y="22843"/>
                </a:cubicBezTo>
                <a:cubicBezTo>
                  <a:pt x="17555" y="22429"/>
                  <a:pt x="16837" y="22205"/>
                  <a:pt x="16044" y="22139"/>
                </a:cubicBezTo>
                <a:cubicBezTo>
                  <a:pt x="14705" y="22027"/>
                  <a:pt x="13364" y="21953"/>
                  <a:pt x="12018" y="21953"/>
                </a:cubicBezTo>
                <a:cubicBezTo>
                  <a:pt x="11867" y="21953"/>
                  <a:pt x="11715" y="21954"/>
                  <a:pt x="11563" y="21956"/>
                </a:cubicBezTo>
                <a:cubicBezTo>
                  <a:pt x="11474" y="21956"/>
                  <a:pt x="11386" y="21952"/>
                  <a:pt x="11297" y="21943"/>
                </a:cubicBezTo>
                <a:cubicBezTo>
                  <a:pt x="11127" y="21927"/>
                  <a:pt x="11121" y="21918"/>
                  <a:pt x="11142" y="21766"/>
                </a:cubicBezTo>
                <a:cubicBezTo>
                  <a:pt x="11146" y="21738"/>
                  <a:pt x="11150" y="21709"/>
                  <a:pt x="11160" y="21653"/>
                </a:cubicBezTo>
                <a:close/>
                <a:moveTo>
                  <a:pt x="12399" y="24215"/>
                </a:moveTo>
                <a:cubicBezTo>
                  <a:pt x="12414" y="24316"/>
                  <a:pt x="12365" y="24388"/>
                  <a:pt x="12268" y="24461"/>
                </a:cubicBezTo>
                <a:cubicBezTo>
                  <a:pt x="12226" y="24294"/>
                  <a:pt x="12237" y="24276"/>
                  <a:pt x="12399" y="24215"/>
                </a:cubicBezTo>
                <a:close/>
                <a:moveTo>
                  <a:pt x="13112" y="24227"/>
                </a:moveTo>
                <a:cubicBezTo>
                  <a:pt x="13160" y="24324"/>
                  <a:pt x="13088" y="24401"/>
                  <a:pt x="13080" y="24481"/>
                </a:cubicBezTo>
                <a:lnTo>
                  <a:pt x="13079" y="24483"/>
                </a:lnTo>
                <a:lnTo>
                  <a:pt x="13019" y="24496"/>
                </a:lnTo>
                <a:cubicBezTo>
                  <a:pt x="13070" y="24416"/>
                  <a:pt x="12986" y="24302"/>
                  <a:pt x="13112" y="24227"/>
                </a:cubicBezTo>
                <a:close/>
                <a:moveTo>
                  <a:pt x="2862" y="24498"/>
                </a:moveTo>
                <a:cubicBezTo>
                  <a:pt x="2863" y="24499"/>
                  <a:pt x="2863" y="24499"/>
                  <a:pt x="2863" y="24499"/>
                </a:cubicBezTo>
                <a:lnTo>
                  <a:pt x="2864" y="24499"/>
                </a:lnTo>
                <a:cubicBezTo>
                  <a:pt x="2864" y="24499"/>
                  <a:pt x="2863" y="24499"/>
                  <a:pt x="2862" y="24498"/>
                </a:cubicBezTo>
                <a:close/>
                <a:moveTo>
                  <a:pt x="17563" y="24502"/>
                </a:moveTo>
                <a:lnTo>
                  <a:pt x="17563" y="24502"/>
                </a:lnTo>
                <a:cubicBezTo>
                  <a:pt x="17563" y="24502"/>
                  <a:pt x="17563" y="24502"/>
                  <a:pt x="17563" y="24503"/>
                </a:cubicBezTo>
                <a:lnTo>
                  <a:pt x="17563" y="24502"/>
                </a:lnTo>
                <a:cubicBezTo>
                  <a:pt x="17563" y="24502"/>
                  <a:pt x="17563" y="24502"/>
                  <a:pt x="17563" y="24502"/>
                </a:cubicBezTo>
                <a:close/>
                <a:moveTo>
                  <a:pt x="38094" y="24240"/>
                </a:moveTo>
                <a:cubicBezTo>
                  <a:pt x="38130" y="24296"/>
                  <a:pt x="38122" y="24332"/>
                  <a:pt x="38107" y="24362"/>
                </a:cubicBezTo>
                <a:cubicBezTo>
                  <a:pt x="38086" y="24409"/>
                  <a:pt x="38100" y="24466"/>
                  <a:pt x="38031" y="24517"/>
                </a:cubicBezTo>
                <a:cubicBezTo>
                  <a:pt x="38022" y="24415"/>
                  <a:pt x="38031" y="24334"/>
                  <a:pt x="38094" y="24240"/>
                </a:cubicBezTo>
                <a:close/>
                <a:moveTo>
                  <a:pt x="39158" y="13327"/>
                </a:moveTo>
                <a:cubicBezTo>
                  <a:pt x="39296" y="13418"/>
                  <a:pt x="39283" y="13531"/>
                  <a:pt x="39247" y="13667"/>
                </a:cubicBezTo>
                <a:cubicBezTo>
                  <a:pt x="38974" y="14703"/>
                  <a:pt x="38737" y="15745"/>
                  <a:pt x="38525" y="16792"/>
                </a:cubicBezTo>
                <a:cubicBezTo>
                  <a:pt x="38135" y="18706"/>
                  <a:pt x="37782" y="20626"/>
                  <a:pt x="37412" y="22542"/>
                </a:cubicBezTo>
                <a:cubicBezTo>
                  <a:pt x="37291" y="23176"/>
                  <a:pt x="37135" y="23804"/>
                  <a:pt x="36995" y="24435"/>
                </a:cubicBezTo>
                <a:cubicBezTo>
                  <a:pt x="36985" y="24467"/>
                  <a:pt x="36973" y="24498"/>
                  <a:pt x="36959" y="24529"/>
                </a:cubicBezTo>
                <a:cubicBezTo>
                  <a:pt x="36830" y="24416"/>
                  <a:pt x="36785" y="24316"/>
                  <a:pt x="36835" y="24154"/>
                </a:cubicBezTo>
                <a:cubicBezTo>
                  <a:pt x="36956" y="23760"/>
                  <a:pt x="37010" y="23352"/>
                  <a:pt x="37087" y="22949"/>
                </a:cubicBezTo>
                <a:cubicBezTo>
                  <a:pt x="37287" y="21896"/>
                  <a:pt x="37487" y="20841"/>
                  <a:pt x="37686" y="19787"/>
                </a:cubicBezTo>
                <a:cubicBezTo>
                  <a:pt x="37728" y="19568"/>
                  <a:pt x="37776" y="19350"/>
                  <a:pt x="37816" y="19132"/>
                </a:cubicBezTo>
                <a:cubicBezTo>
                  <a:pt x="37826" y="19084"/>
                  <a:pt x="37848" y="19028"/>
                  <a:pt x="37798" y="18998"/>
                </a:cubicBezTo>
                <a:cubicBezTo>
                  <a:pt x="37852" y="18996"/>
                  <a:pt x="37855" y="18940"/>
                  <a:pt x="37865" y="18900"/>
                </a:cubicBezTo>
                <a:cubicBezTo>
                  <a:pt x="37906" y="18723"/>
                  <a:pt x="37947" y="18544"/>
                  <a:pt x="37982" y="18366"/>
                </a:cubicBezTo>
                <a:cubicBezTo>
                  <a:pt x="38149" y="17539"/>
                  <a:pt x="38368" y="16719"/>
                  <a:pt x="38550" y="15893"/>
                </a:cubicBezTo>
                <a:cubicBezTo>
                  <a:pt x="38718" y="15125"/>
                  <a:pt x="38890" y="14357"/>
                  <a:pt x="39062" y="13590"/>
                </a:cubicBezTo>
                <a:cubicBezTo>
                  <a:pt x="39082" y="13500"/>
                  <a:pt x="39027" y="13387"/>
                  <a:pt x="39158" y="13327"/>
                </a:cubicBezTo>
                <a:close/>
                <a:moveTo>
                  <a:pt x="2844" y="23907"/>
                </a:moveTo>
                <a:cubicBezTo>
                  <a:pt x="2865" y="23907"/>
                  <a:pt x="2889" y="23913"/>
                  <a:pt x="2909" y="23915"/>
                </a:cubicBezTo>
                <a:cubicBezTo>
                  <a:pt x="3110" y="23957"/>
                  <a:pt x="3110" y="23957"/>
                  <a:pt x="3114" y="24140"/>
                </a:cubicBezTo>
                <a:cubicBezTo>
                  <a:pt x="3114" y="24156"/>
                  <a:pt x="3126" y="24171"/>
                  <a:pt x="3133" y="24187"/>
                </a:cubicBezTo>
                <a:lnTo>
                  <a:pt x="3121" y="24196"/>
                </a:lnTo>
                <a:cubicBezTo>
                  <a:pt x="3121" y="24196"/>
                  <a:pt x="3121" y="24196"/>
                  <a:pt x="3121" y="24196"/>
                </a:cubicBezTo>
                <a:lnTo>
                  <a:pt x="3121" y="24196"/>
                </a:lnTo>
                <a:cubicBezTo>
                  <a:pt x="3107" y="24207"/>
                  <a:pt x="3092" y="24210"/>
                  <a:pt x="3075" y="24210"/>
                </a:cubicBezTo>
                <a:cubicBezTo>
                  <a:pt x="3048" y="24210"/>
                  <a:pt x="3018" y="24201"/>
                  <a:pt x="2987" y="24201"/>
                </a:cubicBezTo>
                <a:cubicBezTo>
                  <a:pt x="2966" y="24201"/>
                  <a:pt x="2945" y="24205"/>
                  <a:pt x="2924" y="24219"/>
                </a:cubicBezTo>
                <a:cubicBezTo>
                  <a:pt x="2983" y="24267"/>
                  <a:pt x="3052" y="24269"/>
                  <a:pt x="3107" y="24292"/>
                </a:cubicBezTo>
                <a:cubicBezTo>
                  <a:pt x="3100" y="24354"/>
                  <a:pt x="3090" y="24415"/>
                  <a:pt x="3088" y="24477"/>
                </a:cubicBezTo>
                <a:cubicBezTo>
                  <a:pt x="3085" y="24524"/>
                  <a:pt x="3057" y="24531"/>
                  <a:pt x="3023" y="24531"/>
                </a:cubicBezTo>
                <a:cubicBezTo>
                  <a:pt x="3014" y="24531"/>
                  <a:pt x="3003" y="24531"/>
                  <a:pt x="2993" y="24530"/>
                </a:cubicBezTo>
                <a:cubicBezTo>
                  <a:pt x="2961" y="24516"/>
                  <a:pt x="2932" y="24495"/>
                  <a:pt x="2896" y="24495"/>
                </a:cubicBezTo>
                <a:cubicBezTo>
                  <a:pt x="2886" y="24495"/>
                  <a:pt x="2875" y="24497"/>
                  <a:pt x="2864" y="24500"/>
                </a:cubicBezTo>
                <a:cubicBezTo>
                  <a:pt x="2864" y="24500"/>
                  <a:pt x="2864" y="24500"/>
                  <a:pt x="2863" y="24499"/>
                </a:cubicBezTo>
                <a:lnTo>
                  <a:pt x="2862" y="24499"/>
                </a:lnTo>
                <a:cubicBezTo>
                  <a:pt x="2861" y="24499"/>
                  <a:pt x="2861" y="24498"/>
                  <a:pt x="2860" y="24497"/>
                </a:cubicBezTo>
                <a:lnTo>
                  <a:pt x="2860" y="24497"/>
                </a:lnTo>
                <a:cubicBezTo>
                  <a:pt x="2861" y="24498"/>
                  <a:pt x="2862" y="24498"/>
                  <a:pt x="2862" y="24498"/>
                </a:cubicBezTo>
                <a:lnTo>
                  <a:pt x="2862" y="24498"/>
                </a:lnTo>
                <a:cubicBezTo>
                  <a:pt x="2829" y="24466"/>
                  <a:pt x="2758" y="24462"/>
                  <a:pt x="2754" y="24409"/>
                </a:cubicBezTo>
                <a:cubicBezTo>
                  <a:pt x="2749" y="24352"/>
                  <a:pt x="2739" y="24289"/>
                  <a:pt x="2761" y="24238"/>
                </a:cubicBezTo>
                <a:cubicBezTo>
                  <a:pt x="2769" y="24218"/>
                  <a:pt x="2783" y="24212"/>
                  <a:pt x="2799" y="24212"/>
                </a:cubicBezTo>
                <a:cubicBezTo>
                  <a:pt x="2824" y="24212"/>
                  <a:pt x="2854" y="24225"/>
                  <a:pt x="2881" y="24225"/>
                </a:cubicBezTo>
                <a:cubicBezTo>
                  <a:pt x="2895" y="24225"/>
                  <a:pt x="2909" y="24221"/>
                  <a:pt x="2920" y="24210"/>
                </a:cubicBezTo>
                <a:cubicBezTo>
                  <a:pt x="2933" y="24143"/>
                  <a:pt x="2861" y="24145"/>
                  <a:pt x="2821" y="24120"/>
                </a:cubicBezTo>
                <a:cubicBezTo>
                  <a:pt x="2741" y="24069"/>
                  <a:pt x="2781" y="24003"/>
                  <a:pt x="2794" y="23945"/>
                </a:cubicBezTo>
                <a:cubicBezTo>
                  <a:pt x="2801" y="23915"/>
                  <a:pt x="2821" y="23907"/>
                  <a:pt x="2844" y="23907"/>
                </a:cubicBezTo>
                <a:close/>
                <a:moveTo>
                  <a:pt x="12092" y="24372"/>
                </a:moveTo>
                <a:cubicBezTo>
                  <a:pt x="12124" y="24481"/>
                  <a:pt x="12078" y="24530"/>
                  <a:pt x="12009" y="24569"/>
                </a:cubicBezTo>
                <a:lnTo>
                  <a:pt x="12008" y="24569"/>
                </a:lnTo>
                <a:cubicBezTo>
                  <a:pt x="11983" y="24491"/>
                  <a:pt x="12042" y="24448"/>
                  <a:pt x="12092" y="24372"/>
                </a:cubicBezTo>
                <a:close/>
                <a:moveTo>
                  <a:pt x="16962" y="24446"/>
                </a:moveTo>
                <a:cubicBezTo>
                  <a:pt x="16969" y="24446"/>
                  <a:pt x="16975" y="24446"/>
                  <a:pt x="16982" y="24447"/>
                </a:cubicBezTo>
                <a:lnTo>
                  <a:pt x="16982" y="24448"/>
                </a:lnTo>
                <a:lnTo>
                  <a:pt x="17319" y="24489"/>
                </a:lnTo>
                <a:cubicBezTo>
                  <a:pt x="17323" y="24539"/>
                  <a:pt x="17300" y="24589"/>
                  <a:pt x="17244" y="24589"/>
                </a:cubicBezTo>
                <a:cubicBezTo>
                  <a:pt x="17242" y="24589"/>
                  <a:pt x="17240" y="24588"/>
                  <a:pt x="17238" y="24588"/>
                </a:cubicBezTo>
                <a:cubicBezTo>
                  <a:pt x="17086" y="24578"/>
                  <a:pt x="16926" y="24595"/>
                  <a:pt x="16783" y="24527"/>
                </a:cubicBezTo>
                <a:cubicBezTo>
                  <a:pt x="16835" y="24484"/>
                  <a:pt x="16888" y="24446"/>
                  <a:pt x="16962" y="24446"/>
                </a:cubicBezTo>
                <a:close/>
                <a:moveTo>
                  <a:pt x="11742" y="24288"/>
                </a:moveTo>
                <a:lnTo>
                  <a:pt x="11742" y="24288"/>
                </a:lnTo>
                <a:cubicBezTo>
                  <a:pt x="11874" y="24555"/>
                  <a:pt x="11874" y="24555"/>
                  <a:pt x="11700" y="24672"/>
                </a:cubicBezTo>
                <a:cubicBezTo>
                  <a:pt x="11641" y="24585"/>
                  <a:pt x="11601" y="24493"/>
                  <a:pt x="11710" y="24423"/>
                </a:cubicBezTo>
                <a:lnTo>
                  <a:pt x="11710" y="24423"/>
                </a:lnTo>
                <a:lnTo>
                  <a:pt x="11708" y="24424"/>
                </a:lnTo>
                <a:cubicBezTo>
                  <a:pt x="11783" y="24376"/>
                  <a:pt x="11677" y="24320"/>
                  <a:pt x="11742" y="24288"/>
                </a:cubicBezTo>
                <a:close/>
                <a:moveTo>
                  <a:pt x="17627" y="24384"/>
                </a:moveTo>
                <a:cubicBezTo>
                  <a:pt x="17635" y="24384"/>
                  <a:pt x="17644" y="24385"/>
                  <a:pt x="17656" y="24386"/>
                </a:cubicBezTo>
                <a:cubicBezTo>
                  <a:pt x="17811" y="24405"/>
                  <a:pt x="17965" y="24435"/>
                  <a:pt x="18119" y="24456"/>
                </a:cubicBezTo>
                <a:cubicBezTo>
                  <a:pt x="18186" y="24466"/>
                  <a:pt x="18149" y="24512"/>
                  <a:pt x="18155" y="24542"/>
                </a:cubicBezTo>
                <a:cubicBezTo>
                  <a:pt x="18151" y="24541"/>
                  <a:pt x="18147" y="24540"/>
                  <a:pt x="18143" y="24540"/>
                </a:cubicBezTo>
                <a:cubicBezTo>
                  <a:pt x="18134" y="24540"/>
                  <a:pt x="18126" y="24543"/>
                  <a:pt x="18118" y="24548"/>
                </a:cubicBezTo>
                <a:lnTo>
                  <a:pt x="18074" y="24559"/>
                </a:lnTo>
                <a:cubicBezTo>
                  <a:pt x="18074" y="24662"/>
                  <a:pt x="18000" y="24676"/>
                  <a:pt x="17914" y="24676"/>
                </a:cubicBezTo>
                <a:cubicBezTo>
                  <a:pt x="17903" y="24676"/>
                  <a:pt x="17893" y="24675"/>
                  <a:pt x="17882" y="24675"/>
                </a:cubicBezTo>
                <a:lnTo>
                  <a:pt x="17374" y="24599"/>
                </a:lnTo>
                <a:cubicBezTo>
                  <a:pt x="17424" y="24541"/>
                  <a:pt x="17462" y="24498"/>
                  <a:pt x="17527" y="24498"/>
                </a:cubicBezTo>
                <a:cubicBezTo>
                  <a:pt x="17538" y="24498"/>
                  <a:pt x="17550" y="24499"/>
                  <a:pt x="17563" y="24502"/>
                </a:cubicBezTo>
                <a:lnTo>
                  <a:pt x="17563" y="24502"/>
                </a:lnTo>
                <a:cubicBezTo>
                  <a:pt x="17559" y="24486"/>
                  <a:pt x="17557" y="24471"/>
                  <a:pt x="17555" y="24458"/>
                </a:cubicBezTo>
                <a:cubicBezTo>
                  <a:pt x="17586" y="24400"/>
                  <a:pt x="17594" y="24384"/>
                  <a:pt x="17627" y="24384"/>
                </a:cubicBezTo>
                <a:close/>
                <a:moveTo>
                  <a:pt x="2499" y="24466"/>
                </a:moveTo>
                <a:cubicBezTo>
                  <a:pt x="2703" y="24483"/>
                  <a:pt x="2662" y="24597"/>
                  <a:pt x="2690" y="24700"/>
                </a:cubicBezTo>
                <a:lnTo>
                  <a:pt x="2688" y="24700"/>
                </a:lnTo>
                <a:cubicBezTo>
                  <a:pt x="2542" y="24663"/>
                  <a:pt x="2556" y="24559"/>
                  <a:pt x="2499" y="24466"/>
                </a:cubicBezTo>
                <a:close/>
                <a:moveTo>
                  <a:pt x="28666" y="11155"/>
                </a:moveTo>
                <a:cubicBezTo>
                  <a:pt x="29174" y="11155"/>
                  <a:pt x="29681" y="11194"/>
                  <a:pt x="30186" y="11276"/>
                </a:cubicBezTo>
                <a:cubicBezTo>
                  <a:pt x="30351" y="11302"/>
                  <a:pt x="30351" y="11304"/>
                  <a:pt x="30335" y="11459"/>
                </a:cubicBezTo>
                <a:lnTo>
                  <a:pt x="30248" y="11816"/>
                </a:lnTo>
                <a:lnTo>
                  <a:pt x="30318" y="11807"/>
                </a:lnTo>
                <a:cubicBezTo>
                  <a:pt x="30350" y="11692"/>
                  <a:pt x="30411" y="11581"/>
                  <a:pt x="30402" y="11459"/>
                </a:cubicBezTo>
                <a:cubicBezTo>
                  <a:pt x="30402" y="11422"/>
                  <a:pt x="30401" y="11386"/>
                  <a:pt x="30401" y="11351"/>
                </a:cubicBezTo>
                <a:lnTo>
                  <a:pt x="30445" y="11320"/>
                </a:lnTo>
                <a:cubicBezTo>
                  <a:pt x="30473" y="11321"/>
                  <a:pt x="30500" y="11322"/>
                  <a:pt x="30526" y="11326"/>
                </a:cubicBezTo>
                <a:cubicBezTo>
                  <a:pt x="30708" y="11348"/>
                  <a:pt x="30708" y="11348"/>
                  <a:pt x="30704" y="11514"/>
                </a:cubicBezTo>
                <a:cubicBezTo>
                  <a:pt x="30704" y="11520"/>
                  <a:pt x="30714" y="11527"/>
                  <a:pt x="30722" y="11533"/>
                </a:cubicBezTo>
                <a:cubicBezTo>
                  <a:pt x="30708" y="11536"/>
                  <a:pt x="30697" y="11543"/>
                  <a:pt x="30690" y="11555"/>
                </a:cubicBezTo>
                <a:cubicBezTo>
                  <a:pt x="30678" y="11575"/>
                  <a:pt x="30670" y="11598"/>
                  <a:pt x="30665" y="11622"/>
                </a:cubicBezTo>
                <a:cubicBezTo>
                  <a:pt x="30587" y="11999"/>
                  <a:pt x="30488" y="12373"/>
                  <a:pt x="30443" y="12756"/>
                </a:cubicBezTo>
                <a:cubicBezTo>
                  <a:pt x="30454" y="12749"/>
                  <a:pt x="30465" y="12745"/>
                  <a:pt x="30477" y="12744"/>
                </a:cubicBezTo>
                <a:cubicBezTo>
                  <a:pt x="30482" y="12710"/>
                  <a:pt x="30489" y="12675"/>
                  <a:pt x="30498" y="12642"/>
                </a:cubicBezTo>
                <a:cubicBezTo>
                  <a:pt x="30603" y="12322"/>
                  <a:pt x="30682" y="11999"/>
                  <a:pt x="30757" y="11673"/>
                </a:cubicBezTo>
                <a:cubicBezTo>
                  <a:pt x="30765" y="11640"/>
                  <a:pt x="30770" y="11604"/>
                  <a:pt x="30772" y="11569"/>
                </a:cubicBezTo>
                <a:cubicBezTo>
                  <a:pt x="30772" y="11554"/>
                  <a:pt x="30763" y="11540"/>
                  <a:pt x="30748" y="11536"/>
                </a:cubicBezTo>
                <a:cubicBezTo>
                  <a:pt x="30760" y="11535"/>
                  <a:pt x="30772" y="11528"/>
                  <a:pt x="30778" y="11517"/>
                </a:cubicBezTo>
                <a:cubicBezTo>
                  <a:pt x="30827" y="11419"/>
                  <a:pt x="30842" y="11388"/>
                  <a:pt x="30907" y="11388"/>
                </a:cubicBezTo>
                <a:cubicBezTo>
                  <a:pt x="30937" y="11388"/>
                  <a:pt x="30977" y="11395"/>
                  <a:pt x="31036" y="11404"/>
                </a:cubicBezTo>
                <a:cubicBezTo>
                  <a:pt x="31746" y="11518"/>
                  <a:pt x="32454" y="11641"/>
                  <a:pt x="33166" y="11750"/>
                </a:cubicBezTo>
                <a:cubicBezTo>
                  <a:pt x="33696" y="11832"/>
                  <a:pt x="34226" y="11883"/>
                  <a:pt x="34758" y="11883"/>
                </a:cubicBezTo>
                <a:cubicBezTo>
                  <a:pt x="35178" y="11883"/>
                  <a:pt x="35599" y="11851"/>
                  <a:pt x="36023" y="11777"/>
                </a:cubicBezTo>
                <a:lnTo>
                  <a:pt x="36023" y="11777"/>
                </a:lnTo>
                <a:cubicBezTo>
                  <a:pt x="36058" y="11971"/>
                  <a:pt x="35983" y="12151"/>
                  <a:pt x="35991" y="12334"/>
                </a:cubicBezTo>
                <a:lnTo>
                  <a:pt x="35953" y="12586"/>
                </a:lnTo>
                <a:lnTo>
                  <a:pt x="35953" y="12586"/>
                </a:lnTo>
                <a:lnTo>
                  <a:pt x="36024" y="12578"/>
                </a:lnTo>
                <a:cubicBezTo>
                  <a:pt x="36028" y="12506"/>
                  <a:pt x="36076" y="12441"/>
                  <a:pt x="36062" y="12368"/>
                </a:cubicBezTo>
                <a:cubicBezTo>
                  <a:pt x="36109" y="12234"/>
                  <a:pt x="36123" y="12095"/>
                  <a:pt x="36146" y="11958"/>
                </a:cubicBezTo>
                <a:cubicBezTo>
                  <a:pt x="36184" y="11731"/>
                  <a:pt x="36139" y="11755"/>
                  <a:pt x="36433" y="11705"/>
                </a:cubicBezTo>
                <a:lnTo>
                  <a:pt x="36433" y="11705"/>
                </a:lnTo>
                <a:cubicBezTo>
                  <a:pt x="36450" y="11893"/>
                  <a:pt x="36406" y="12078"/>
                  <a:pt x="36406" y="12265"/>
                </a:cubicBezTo>
                <a:cubicBezTo>
                  <a:pt x="36394" y="12436"/>
                  <a:pt x="36383" y="12608"/>
                  <a:pt x="36372" y="12780"/>
                </a:cubicBezTo>
                <a:cubicBezTo>
                  <a:pt x="36372" y="12781"/>
                  <a:pt x="36373" y="12782"/>
                  <a:pt x="36374" y="12782"/>
                </a:cubicBezTo>
                <a:cubicBezTo>
                  <a:pt x="36417" y="12623"/>
                  <a:pt x="36464" y="12463"/>
                  <a:pt x="36469" y="12297"/>
                </a:cubicBezTo>
                <a:cubicBezTo>
                  <a:pt x="36506" y="12101"/>
                  <a:pt x="36534" y="11903"/>
                  <a:pt x="36517" y="11703"/>
                </a:cubicBezTo>
                <a:cubicBezTo>
                  <a:pt x="36563" y="11654"/>
                  <a:pt x="36633" y="11648"/>
                  <a:pt x="36697" y="11635"/>
                </a:cubicBezTo>
                <a:cubicBezTo>
                  <a:pt x="36940" y="11581"/>
                  <a:pt x="37163" y="11485"/>
                  <a:pt x="37395" y="11411"/>
                </a:cubicBezTo>
                <a:cubicBezTo>
                  <a:pt x="37503" y="11377"/>
                  <a:pt x="37585" y="11285"/>
                  <a:pt x="37697" y="11244"/>
                </a:cubicBezTo>
                <a:cubicBezTo>
                  <a:pt x="37716" y="11228"/>
                  <a:pt x="37735" y="11214"/>
                  <a:pt x="37755" y="11201"/>
                </a:cubicBezTo>
                <a:cubicBezTo>
                  <a:pt x="37769" y="11193"/>
                  <a:pt x="37785" y="11182"/>
                  <a:pt x="37800" y="11182"/>
                </a:cubicBezTo>
                <a:cubicBezTo>
                  <a:pt x="37808" y="11182"/>
                  <a:pt x="37816" y="11185"/>
                  <a:pt x="37822" y="11194"/>
                </a:cubicBezTo>
                <a:cubicBezTo>
                  <a:pt x="37835" y="11212"/>
                  <a:pt x="37818" y="11237"/>
                  <a:pt x="37793" y="11250"/>
                </a:cubicBezTo>
                <a:cubicBezTo>
                  <a:pt x="37482" y="12156"/>
                  <a:pt x="37377" y="13094"/>
                  <a:pt x="37260" y="14027"/>
                </a:cubicBezTo>
                <a:cubicBezTo>
                  <a:pt x="37011" y="16000"/>
                  <a:pt x="36698" y="17965"/>
                  <a:pt x="36255" y="19915"/>
                </a:cubicBezTo>
                <a:cubicBezTo>
                  <a:pt x="36054" y="20796"/>
                  <a:pt x="35901" y="21685"/>
                  <a:pt x="35794" y="22582"/>
                </a:cubicBezTo>
                <a:cubicBezTo>
                  <a:pt x="35771" y="22767"/>
                  <a:pt x="35762" y="22955"/>
                  <a:pt x="35764" y="23142"/>
                </a:cubicBezTo>
                <a:cubicBezTo>
                  <a:pt x="35765" y="23199"/>
                  <a:pt x="35781" y="23259"/>
                  <a:pt x="35741" y="23313"/>
                </a:cubicBezTo>
                <a:lnTo>
                  <a:pt x="35740" y="23320"/>
                </a:lnTo>
                <a:cubicBezTo>
                  <a:pt x="35865" y="23348"/>
                  <a:pt x="35840" y="23459"/>
                  <a:pt x="35921" y="23533"/>
                </a:cubicBezTo>
                <a:cubicBezTo>
                  <a:pt x="35670" y="23591"/>
                  <a:pt x="35434" y="23603"/>
                  <a:pt x="35198" y="23605"/>
                </a:cubicBezTo>
                <a:cubicBezTo>
                  <a:pt x="35164" y="23606"/>
                  <a:pt x="35130" y="23606"/>
                  <a:pt x="35096" y="23606"/>
                </a:cubicBezTo>
                <a:cubicBezTo>
                  <a:pt x="34535" y="23606"/>
                  <a:pt x="33978" y="23552"/>
                  <a:pt x="33421" y="23496"/>
                </a:cubicBezTo>
                <a:cubicBezTo>
                  <a:pt x="32132" y="23366"/>
                  <a:pt x="30855" y="23164"/>
                  <a:pt x="29573" y="23004"/>
                </a:cubicBezTo>
                <a:cubicBezTo>
                  <a:pt x="28814" y="22910"/>
                  <a:pt x="28052" y="22855"/>
                  <a:pt x="27289" y="22815"/>
                </a:cubicBezTo>
                <a:cubicBezTo>
                  <a:pt x="26818" y="22790"/>
                  <a:pt x="26347" y="22774"/>
                  <a:pt x="25878" y="22756"/>
                </a:cubicBezTo>
                <a:cubicBezTo>
                  <a:pt x="25679" y="22749"/>
                  <a:pt x="25481" y="22745"/>
                  <a:pt x="25283" y="22745"/>
                </a:cubicBezTo>
                <a:cubicBezTo>
                  <a:pt x="24400" y="22745"/>
                  <a:pt x="23528" y="22826"/>
                  <a:pt x="22674" y="23050"/>
                </a:cubicBezTo>
                <a:cubicBezTo>
                  <a:pt x="21786" y="23284"/>
                  <a:pt x="20964" y="23634"/>
                  <a:pt x="20224" y="24118"/>
                </a:cubicBezTo>
                <a:cubicBezTo>
                  <a:pt x="20121" y="24183"/>
                  <a:pt x="20025" y="24258"/>
                  <a:pt x="19937" y="24341"/>
                </a:cubicBezTo>
                <a:cubicBezTo>
                  <a:pt x="19967" y="24367"/>
                  <a:pt x="19993" y="24377"/>
                  <a:pt x="20018" y="24377"/>
                </a:cubicBezTo>
                <a:cubicBezTo>
                  <a:pt x="20065" y="24377"/>
                  <a:pt x="20105" y="24342"/>
                  <a:pt x="20146" y="24314"/>
                </a:cubicBezTo>
                <a:cubicBezTo>
                  <a:pt x="20348" y="24172"/>
                  <a:pt x="20560" y="24042"/>
                  <a:pt x="20778" y="23924"/>
                </a:cubicBezTo>
                <a:cubicBezTo>
                  <a:pt x="21896" y="23327"/>
                  <a:pt x="23103" y="22955"/>
                  <a:pt x="24429" y="22872"/>
                </a:cubicBezTo>
                <a:cubicBezTo>
                  <a:pt x="24720" y="22853"/>
                  <a:pt x="25010" y="22846"/>
                  <a:pt x="25301" y="22846"/>
                </a:cubicBezTo>
                <a:cubicBezTo>
                  <a:pt x="25768" y="22846"/>
                  <a:pt x="26235" y="22866"/>
                  <a:pt x="26702" y="22892"/>
                </a:cubicBezTo>
                <a:cubicBezTo>
                  <a:pt x="27391" y="22931"/>
                  <a:pt x="28078" y="22981"/>
                  <a:pt x="28764" y="23048"/>
                </a:cubicBezTo>
                <a:cubicBezTo>
                  <a:pt x="29573" y="23125"/>
                  <a:pt x="30375" y="23239"/>
                  <a:pt x="31178" y="23352"/>
                </a:cubicBezTo>
                <a:cubicBezTo>
                  <a:pt x="32195" y="23496"/>
                  <a:pt x="33218" y="23621"/>
                  <a:pt x="34248" y="23673"/>
                </a:cubicBezTo>
                <a:cubicBezTo>
                  <a:pt x="34495" y="23685"/>
                  <a:pt x="34742" y="23694"/>
                  <a:pt x="34989" y="23694"/>
                </a:cubicBezTo>
                <a:cubicBezTo>
                  <a:pt x="35295" y="23694"/>
                  <a:pt x="35601" y="23680"/>
                  <a:pt x="35906" y="23641"/>
                </a:cubicBezTo>
                <a:cubicBezTo>
                  <a:pt x="35922" y="23639"/>
                  <a:pt x="35937" y="23638"/>
                  <a:pt x="35950" y="23638"/>
                </a:cubicBezTo>
                <a:cubicBezTo>
                  <a:pt x="35998" y="23638"/>
                  <a:pt x="36031" y="23652"/>
                  <a:pt x="36064" y="23688"/>
                </a:cubicBezTo>
                <a:cubicBezTo>
                  <a:pt x="36125" y="23756"/>
                  <a:pt x="36191" y="23822"/>
                  <a:pt x="36273" y="23910"/>
                </a:cubicBezTo>
                <a:cubicBezTo>
                  <a:pt x="36018" y="23950"/>
                  <a:pt x="35795" y="23988"/>
                  <a:pt x="35566" y="23996"/>
                </a:cubicBezTo>
                <a:cubicBezTo>
                  <a:pt x="35474" y="24000"/>
                  <a:pt x="35383" y="24001"/>
                  <a:pt x="35292" y="24001"/>
                </a:cubicBezTo>
                <a:cubicBezTo>
                  <a:pt x="34835" y="24001"/>
                  <a:pt x="34382" y="23962"/>
                  <a:pt x="33930" y="23915"/>
                </a:cubicBezTo>
                <a:cubicBezTo>
                  <a:pt x="32112" y="23729"/>
                  <a:pt x="30300" y="23497"/>
                  <a:pt x="28487" y="23277"/>
                </a:cubicBezTo>
                <a:cubicBezTo>
                  <a:pt x="27614" y="23171"/>
                  <a:pt x="26737" y="23086"/>
                  <a:pt x="25855" y="23086"/>
                </a:cubicBezTo>
                <a:cubicBezTo>
                  <a:pt x="25670" y="23086"/>
                  <a:pt x="25486" y="23090"/>
                  <a:pt x="25301" y="23098"/>
                </a:cubicBezTo>
                <a:cubicBezTo>
                  <a:pt x="23942" y="23157"/>
                  <a:pt x="22639" y="23421"/>
                  <a:pt x="21401" y="23904"/>
                </a:cubicBezTo>
                <a:cubicBezTo>
                  <a:pt x="21302" y="23942"/>
                  <a:pt x="21165" y="23963"/>
                  <a:pt x="21188" y="24102"/>
                </a:cubicBezTo>
                <a:cubicBezTo>
                  <a:pt x="21771" y="23839"/>
                  <a:pt x="22393" y="23661"/>
                  <a:pt x="23027" y="23512"/>
                </a:cubicBezTo>
                <a:cubicBezTo>
                  <a:pt x="23974" y="23290"/>
                  <a:pt x="24931" y="23190"/>
                  <a:pt x="25897" y="23190"/>
                </a:cubicBezTo>
                <a:cubicBezTo>
                  <a:pt x="26348" y="23190"/>
                  <a:pt x="26801" y="23212"/>
                  <a:pt x="27256" y="23253"/>
                </a:cubicBezTo>
                <a:cubicBezTo>
                  <a:pt x="28371" y="23356"/>
                  <a:pt x="29472" y="23537"/>
                  <a:pt x="30582" y="23669"/>
                </a:cubicBezTo>
                <a:cubicBezTo>
                  <a:pt x="31997" y="23837"/>
                  <a:pt x="33409" y="24026"/>
                  <a:pt x="34837" y="24101"/>
                </a:cubicBezTo>
                <a:cubicBezTo>
                  <a:pt x="34978" y="24108"/>
                  <a:pt x="35119" y="24111"/>
                  <a:pt x="35260" y="24111"/>
                </a:cubicBezTo>
                <a:cubicBezTo>
                  <a:pt x="35529" y="24111"/>
                  <a:pt x="35798" y="24099"/>
                  <a:pt x="36066" y="24075"/>
                </a:cubicBezTo>
                <a:cubicBezTo>
                  <a:pt x="36072" y="24075"/>
                  <a:pt x="36079" y="24074"/>
                  <a:pt x="36086" y="24074"/>
                </a:cubicBezTo>
                <a:cubicBezTo>
                  <a:pt x="36160" y="24071"/>
                  <a:pt x="36228" y="24030"/>
                  <a:pt x="36302" y="24030"/>
                </a:cubicBezTo>
                <a:cubicBezTo>
                  <a:pt x="36321" y="24030"/>
                  <a:pt x="36341" y="24032"/>
                  <a:pt x="36361" y="24039"/>
                </a:cubicBezTo>
                <a:cubicBezTo>
                  <a:pt x="36399" y="24052"/>
                  <a:pt x="36501" y="24195"/>
                  <a:pt x="36561" y="24307"/>
                </a:cubicBezTo>
                <a:cubicBezTo>
                  <a:pt x="36257" y="24387"/>
                  <a:pt x="35946" y="24403"/>
                  <a:pt x="35634" y="24415"/>
                </a:cubicBezTo>
                <a:cubicBezTo>
                  <a:pt x="35541" y="24419"/>
                  <a:pt x="35448" y="24420"/>
                  <a:pt x="35355" y="24420"/>
                </a:cubicBezTo>
                <a:cubicBezTo>
                  <a:pt x="34914" y="24420"/>
                  <a:pt x="34476" y="24382"/>
                  <a:pt x="34038" y="24339"/>
                </a:cubicBezTo>
                <a:cubicBezTo>
                  <a:pt x="32598" y="24196"/>
                  <a:pt x="31169" y="23992"/>
                  <a:pt x="29737" y="23807"/>
                </a:cubicBezTo>
                <a:cubicBezTo>
                  <a:pt x="28535" y="23652"/>
                  <a:pt x="27327" y="23546"/>
                  <a:pt x="26111" y="23546"/>
                </a:cubicBezTo>
                <a:cubicBezTo>
                  <a:pt x="25964" y="23546"/>
                  <a:pt x="25818" y="23547"/>
                  <a:pt x="25671" y="23551"/>
                </a:cubicBezTo>
                <a:cubicBezTo>
                  <a:pt x="24301" y="23580"/>
                  <a:pt x="22969" y="23789"/>
                  <a:pt x="21675" y="24177"/>
                </a:cubicBezTo>
                <a:cubicBezTo>
                  <a:pt x="21643" y="24187"/>
                  <a:pt x="21613" y="24201"/>
                  <a:pt x="21582" y="24214"/>
                </a:cubicBezTo>
                <a:lnTo>
                  <a:pt x="21582" y="24314"/>
                </a:lnTo>
                <a:cubicBezTo>
                  <a:pt x="22115" y="24169"/>
                  <a:pt x="22646" y="24019"/>
                  <a:pt x="23195" y="23918"/>
                </a:cubicBezTo>
                <a:cubicBezTo>
                  <a:pt x="24135" y="23745"/>
                  <a:pt x="25088" y="23658"/>
                  <a:pt x="26042" y="23658"/>
                </a:cubicBezTo>
                <a:cubicBezTo>
                  <a:pt x="26281" y="23658"/>
                  <a:pt x="26521" y="23663"/>
                  <a:pt x="26760" y="23674"/>
                </a:cubicBezTo>
                <a:cubicBezTo>
                  <a:pt x="28026" y="23730"/>
                  <a:pt x="29274" y="23895"/>
                  <a:pt x="30525" y="24057"/>
                </a:cubicBezTo>
                <a:cubicBezTo>
                  <a:pt x="31896" y="24234"/>
                  <a:pt x="33265" y="24428"/>
                  <a:pt x="34650" y="24516"/>
                </a:cubicBezTo>
                <a:cubicBezTo>
                  <a:pt x="34903" y="24532"/>
                  <a:pt x="35156" y="24542"/>
                  <a:pt x="35410" y="24542"/>
                </a:cubicBezTo>
                <a:cubicBezTo>
                  <a:pt x="35696" y="24542"/>
                  <a:pt x="35982" y="24529"/>
                  <a:pt x="36268" y="24496"/>
                </a:cubicBezTo>
                <a:cubicBezTo>
                  <a:pt x="36329" y="24489"/>
                  <a:pt x="36389" y="24479"/>
                  <a:pt x="36449" y="24466"/>
                </a:cubicBezTo>
                <a:cubicBezTo>
                  <a:pt x="36529" y="24449"/>
                  <a:pt x="36583" y="24438"/>
                  <a:pt x="36623" y="24438"/>
                </a:cubicBezTo>
                <a:cubicBezTo>
                  <a:pt x="36709" y="24438"/>
                  <a:pt x="36730" y="24490"/>
                  <a:pt x="36798" y="24654"/>
                </a:cubicBezTo>
                <a:cubicBezTo>
                  <a:pt x="36625" y="24681"/>
                  <a:pt x="36450" y="24699"/>
                  <a:pt x="36275" y="24706"/>
                </a:cubicBezTo>
                <a:cubicBezTo>
                  <a:pt x="36115" y="24712"/>
                  <a:pt x="35954" y="24715"/>
                  <a:pt x="35793" y="24715"/>
                </a:cubicBezTo>
                <a:cubicBezTo>
                  <a:pt x="35366" y="24715"/>
                  <a:pt x="34939" y="24694"/>
                  <a:pt x="34515" y="24651"/>
                </a:cubicBezTo>
                <a:cubicBezTo>
                  <a:pt x="33543" y="24554"/>
                  <a:pt x="32573" y="24454"/>
                  <a:pt x="31604" y="24352"/>
                </a:cubicBezTo>
                <a:cubicBezTo>
                  <a:pt x="31021" y="24289"/>
                  <a:pt x="30443" y="24197"/>
                  <a:pt x="29859" y="24133"/>
                </a:cubicBezTo>
                <a:cubicBezTo>
                  <a:pt x="29072" y="24046"/>
                  <a:pt x="28282" y="23996"/>
                  <a:pt x="27490" y="23969"/>
                </a:cubicBezTo>
                <a:cubicBezTo>
                  <a:pt x="27101" y="23956"/>
                  <a:pt x="26712" y="23949"/>
                  <a:pt x="26323" y="23949"/>
                </a:cubicBezTo>
                <a:cubicBezTo>
                  <a:pt x="26001" y="23949"/>
                  <a:pt x="25679" y="23954"/>
                  <a:pt x="25357" y="23963"/>
                </a:cubicBezTo>
                <a:cubicBezTo>
                  <a:pt x="24356" y="23990"/>
                  <a:pt x="23370" y="24115"/>
                  <a:pt x="22394" y="24298"/>
                </a:cubicBezTo>
                <a:cubicBezTo>
                  <a:pt x="21943" y="24384"/>
                  <a:pt x="21492" y="24471"/>
                  <a:pt x="21050" y="24587"/>
                </a:cubicBezTo>
                <a:cubicBezTo>
                  <a:pt x="21029" y="24593"/>
                  <a:pt x="21010" y="24595"/>
                  <a:pt x="20991" y="24595"/>
                </a:cubicBezTo>
                <a:cubicBezTo>
                  <a:pt x="20952" y="24595"/>
                  <a:pt x="20915" y="24584"/>
                  <a:pt x="20873" y="24568"/>
                </a:cubicBezTo>
                <a:lnTo>
                  <a:pt x="20982" y="24518"/>
                </a:lnTo>
                <a:cubicBezTo>
                  <a:pt x="20981" y="24515"/>
                  <a:pt x="20980" y="24512"/>
                  <a:pt x="20979" y="24509"/>
                </a:cubicBezTo>
                <a:lnTo>
                  <a:pt x="21006" y="24506"/>
                </a:lnTo>
                <a:lnTo>
                  <a:pt x="21181" y="24434"/>
                </a:lnTo>
                <a:cubicBezTo>
                  <a:pt x="21195" y="24444"/>
                  <a:pt x="21209" y="24451"/>
                  <a:pt x="21221" y="24451"/>
                </a:cubicBezTo>
                <a:cubicBezTo>
                  <a:pt x="21235" y="24451"/>
                  <a:pt x="21246" y="24442"/>
                  <a:pt x="21254" y="24421"/>
                </a:cubicBezTo>
                <a:lnTo>
                  <a:pt x="21456" y="24348"/>
                </a:lnTo>
                <a:cubicBezTo>
                  <a:pt x="21460" y="24349"/>
                  <a:pt x="21464" y="24349"/>
                  <a:pt x="21468" y="24349"/>
                </a:cubicBezTo>
                <a:cubicBezTo>
                  <a:pt x="21511" y="24349"/>
                  <a:pt x="21546" y="24331"/>
                  <a:pt x="21580" y="24310"/>
                </a:cubicBezTo>
                <a:lnTo>
                  <a:pt x="21580" y="24210"/>
                </a:lnTo>
                <a:cubicBezTo>
                  <a:pt x="21575" y="24210"/>
                  <a:pt x="21570" y="24210"/>
                  <a:pt x="21565" y="24210"/>
                </a:cubicBezTo>
                <a:cubicBezTo>
                  <a:pt x="21524" y="24210"/>
                  <a:pt x="21489" y="24227"/>
                  <a:pt x="21456" y="24247"/>
                </a:cubicBezTo>
                <a:cubicBezTo>
                  <a:pt x="21288" y="24286"/>
                  <a:pt x="21122" y="24343"/>
                  <a:pt x="20964" y="24416"/>
                </a:cubicBezTo>
                <a:cubicBezTo>
                  <a:pt x="20916" y="24429"/>
                  <a:pt x="20891" y="24437"/>
                  <a:pt x="20880" y="24447"/>
                </a:cubicBezTo>
                <a:cubicBezTo>
                  <a:pt x="20857" y="24453"/>
                  <a:pt x="20836" y="24460"/>
                  <a:pt x="20816" y="24469"/>
                </a:cubicBezTo>
                <a:cubicBezTo>
                  <a:pt x="20702" y="24522"/>
                  <a:pt x="20581" y="24521"/>
                  <a:pt x="20459" y="24522"/>
                </a:cubicBezTo>
                <a:cubicBezTo>
                  <a:pt x="20430" y="24522"/>
                  <a:pt x="20407" y="24516"/>
                  <a:pt x="20396" y="24490"/>
                </a:cubicBezTo>
                <a:lnTo>
                  <a:pt x="20634" y="24349"/>
                </a:lnTo>
                <a:lnTo>
                  <a:pt x="20648" y="24343"/>
                </a:lnTo>
                <a:cubicBezTo>
                  <a:pt x="20693" y="24332"/>
                  <a:pt x="20734" y="24317"/>
                  <a:pt x="20762" y="24284"/>
                </a:cubicBezTo>
                <a:lnTo>
                  <a:pt x="21071" y="24140"/>
                </a:lnTo>
                <a:cubicBezTo>
                  <a:pt x="21059" y="24101"/>
                  <a:pt x="21035" y="24088"/>
                  <a:pt x="21007" y="24088"/>
                </a:cubicBezTo>
                <a:cubicBezTo>
                  <a:pt x="20988" y="24088"/>
                  <a:pt x="20966" y="24094"/>
                  <a:pt x="20945" y="24102"/>
                </a:cubicBezTo>
                <a:cubicBezTo>
                  <a:pt x="20866" y="24129"/>
                  <a:pt x="20791" y="24169"/>
                  <a:pt x="20721" y="24216"/>
                </a:cubicBezTo>
                <a:cubicBezTo>
                  <a:pt x="20674" y="24223"/>
                  <a:pt x="20630" y="24246"/>
                  <a:pt x="20597" y="24280"/>
                </a:cubicBezTo>
                <a:cubicBezTo>
                  <a:pt x="20595" y="24280"/>
                  <a:pt x="20593" y="24280"/>
                  <a:pt x="20592" y="24280"/>
                </a:cubicBezTo>
                <a:cubicBezTo>
                  <a:pt x="20574" y="24280"/>
                  <a:pt x="20558" y="24290"/>
                  <a:pt x="20549" y="24305"/>
                </a:cubicBezTo>
                <a:cubicBezTo>
                  <a:pt x="20474" y="24327"/>
                  <a:pt x="20406" y="24366"/>
                  <a:pt x="20350" y="24420"/>
                </a:cubicBezTo>
                <a:cubicBezTo>
                  <a:pt x="20260" y="24474"/>
                  <a:pt x="20173" y="24530"/>
                  <a:pt x="20063" y="24530"/>
                </a:cubicBezTo>
                <a:cubicBezTo>
                  <a:pt x="20038" y="24530"/>
                  <a:pt x="20012" y="24527"/>
                  <a:pt x="19985" y="24521"/>
                </a:cubicBezTo>
                <a:cubicBezTo>
                  <a:pt x="19955" y="24515"/>
                  <a:pt x="19936" y="24505"/>
                  <a:pt x="19931" y="24479"/>
                </a:cubicBezTo>
                <a:cubicBezTo>
                  <a:pt x="19966" y="24431"/>
                  <a:pt x="19973" y="24390"/>
                  <a:pt x="19898" y="24366"/>
                </a:cubicBezTo>
                <a:lnTo>
                  <a:pt x="19822" y="24472"/>
                </a:lnTo>
                <a:cubicBezTo>
                  <a:pt x="19797" y="24479"/>
                  <a:pt x="19771" y="24491"/>
                  <a:pt x="19746" y="24491"/>
                </a:cubicBezTo>
                <a:cubicBezTo>
                  <a:pt x="19742" y="24491"/>
                  <a:pt x="19738" y="24491"/>
                  <a:pt x="19734" y="24491"/>
                </a:cubicBezTo>
                <a:cubicBezTo>
                  <a:pt x="19674" y="24491"/>
                  <a:pt x="19640" y="24473"/>
                  <a:pt x="19673" y="24408"/>
                </a:cubicBezTo>
                <a:cubicBezTo>
                  <a:pt x="19729" y="24305"/>
                  <a:pt x="19798" y="24210"/>
                  <a:pt x="19879" y="24126"/>
                </a:cubicBezTo>
                <a:cubicBezTo>
                  <a:pt x="20282" y="23697"/>
                  <a:pt x="20792" y="23395"/>
                  <a:pt x="21385" y="23188"/>
                </a:cubicBezTo>
                <a:cubicBezTo>
                  <a:pt x="22016" y="22967"/>
                  <a:pt x="22680" y="22857"/>
                  <a:pt x="23350" y="22778"/>
                </a:cubicBezTo>
                <a:cubicBezTo>
                  <a:pt x="24273" y="22668"/>
                  <a:pt x="25201" y="22617"/>
                  <a:pt x="26130" y="22605"/>
                </a:cubicBezTo>
                <a:cubicBezTo>
                  <a:pt x="26238" y="22604"/>
                  <a:pt x="26347" y="22603"/>
                  <a:pt x="26456" y="22603"/>
                </a:cubicBezTo>
                <a:cubicBezTo>
                  <a:pt x="27901" y="22603"/>
                  <a:pt x="29335" y="22734"/>
                  <a:pt x="30757" y="22964"/>
                </a:cubicBezTo>
                <a:cubicBezTo>
                  <a:pt x="31670" y="23113"/>
                  <a:pt x="32580" y="23269"/>
                  <a:pt x="33506" y="23351"/>
                </a:cubicBezTo>
                <a:cubicBezTo>
                  <a:pt x="33857" y="23382"/>
                  <a:pt x="34208" y="23400"/>
                  <a:pt x="34559" y="23400"/>
                </a:cubicBezTo>
                <a:cubicBezTo>
                  <a:pt x="34829" y="23400"/>
                  <a:pt x="35098" y="23390"/>
                  <a:pt x="35368" y="23367"/>
                </a:cubicBezTo>
                <a:cubicBezTo>
                  <a:pt x="35383" y="23368"/>
                  <a:pt x="35398" y="23369"/>
                  <a:pt x="35413" y="23369"/>
                </a:cubicBezTo>
                <a:cubicBezTo>
                  <a:pt x="35525" y="23369"/>
                  <a:pt x="35632" y="23343"/>
                  <a:pt x="35739" y="23318"/>
                </a:cubicBezTo>
                <a:lnTo>
                  <a:pt x="35741" y="23310"/>
                </a:lnTo>
                <a:cubicBezTo>
                  <a:pt x="35642" y="23265"/>
                  <a:pt x="35535" y="23262"/>
                  <a:pt x="35427" y="23262"/>
                </a:cubicBezTo>
                <a:cubicBezTo>
                  <a:pt x="35408" y="23262"/>
                  <a:pt x="35389" y="23262"/>
                  <a:pt x="35369" y="23262"/>
                </a:cubicBezTo>
                <a:cubicBezTo>
                  <a:pt x="35235" y="23228"/>
                  <a:pt x="35098" y="23232"/>
                  <a:pt x="34962" y="23230"/>
                </a:cubicBezTo>
                <a:cubicBezTo>
                  <a:pt x="33940" y="23215"/>
                  <a:pt x="32932" y="23096"/>
                  <a:pt x="31930" y="22939"/>
                </a:cubicBezTo>
                <a:cubicBezTo>
                  <a:pt x="31904" y="22935"/>
                  <a:pt x="31878" y="22925"/>
                  <a:pt x="31850" y="22924"/>
                </a:cubicBezTo>
                <a:cubicBezTo>
                  <a:pt x="31770" y="22919"/>
                  <a:pt x="31754" y="22885"/>
                  <a:pt x="31761" y="22821"/>
                </a:cubicBezTo>
                <a:cubicBezTo>
                  <a:pt x="31830" y="22233"/>
                  <a:pt x="31854" y="21645"/>
                  <a:pt x="31890" y="21056"/>
                </a:cubicBezTo>
                <a:cubicBezTo>
                  <a:pt x="31893" y="20998"/>
                  <a:pt x="31893" y="20940"/>
                  <a:pt x="31896" y="20882"/>
                </a:cubicBezTo>
                <a:lnTo>
                  <a:pt x="31892" y="20849"/>
                </a:lnTo>
                <a:cubicBezTo>
                  <a:pt x="31903" y="20849"/>
                  <a:pt x="31913" y="20852"/>
                  <a:pt x="31923" y="20854"/>
                </a:cubicBezTo>
                <a:cubicBezTo>
                  <a:pt x="31992" y="20798"/>
                  <a:pt x="32064" y="20746"/>
                  <a:pt x="32129" y="20687"/>
                </a:cubicBezTo>
                <a:cubicBezTo>
                  <a:pt x="32193" y="20627"/>
                  <a:pt x="32288" y="20592"/>
                  <a:pt x="32319" y="20473"/>
                </a:cubicBezTo>
                <a:lnTo>
                  <a:pt x="32319" y="20473"/>
                </a:lnTo>
                <a:cubicBezTo>
                  <a:pt x="32152" y="20549"/>
                  <a:pt x="32072" y="20670"/>
                  <a:pt x="31911" y="20745"/>
                </a:cubicBezTo>
                <a:lnTo>
                  <a:pt x="31911" y="20256"/>
                </a:lnTo>
                <a:cubicBezTo>
                  <a:pt x="31884" y="20451"/>
                  <a:pt x="31855" y="20645"/>
                  <a:pt x="31827" y="20839"/>
                </a:cubicBezTo>
                <a:lnTo>
                  <a:pt x="31757" y="20916"/>
                </a:lnTo>
                <a:cubicBezTo>
                  <a:pt x="31720" y="20922"/>
                  <a:pt x="31699" y="20945"/>
                  <a:pt x="31680" y="20971"/>
                </a:cubicBezTo>
                <a:cubicBezTo>
                  <a:pt x="31671" y="20975"/>
                  <a:pt x="31664" y="20981"/>
                  <a:pt x="31657" y="20990"/>
                </a:cubicBezTo>
                <a:cubicBezTo>
                  <a:pt x="31635" y="21006"/>
                  <a:pt x="31597" y="21023"/>
                  <a:pt x="31628" y="21050"/>
                </a:cubicBezTo>
                <a:cubicBezTo>
                  <a:pt x="31634" y="21056"/>
                  <a:pt x="31640" y="21058"/>
                  <a:pt x="31646" y="21058"/>
                </a:cubicBezTo>
                <a:cubicBezTo>
                  <a:pt x="31661" y="21058"/>
                  <a:pt x="31675" y="21043"/>
                  <a:pt x="31686" y="21031"/>
                </a:cubicBezTo>
                <a:lnTo>
                  <a:pt x="31729" y="20998"/>
                </a:lnTo>
                <a:lnTo>
                  <a:pt x="31762" y="20968"/>
                </a:lnTo>
                <a:cubicBezTo>
                  <a:pt x="31829" y="20998"/>
                  <a:pt x="31800" y="21049"/>
                  <a:pt x="31796" y="21092"/>
                </a:cubicBezTo>
                <a:cubicBezTo>
                  <a:pt x="31751" y="21540"/>
                  <a:pt x="31702" y="21987"/>
                  <a:pt x="31657" y="22434"/>
                </a:cubicBezTo>
                <a:cubicBezTo>
                  <a:pt x="31641" y="22579"/>
                  <a:pt x="31630" y="22723"/>
                  <a:pt x="31617" y="22873"/>
                </a:cubicBezTo>
                <a:cubicBezTo>
                  <a:pt x="31598" y="22876"/>
                  <a:pt x="31578" y="22877"/>
                  <a:pt x="31559" y="22877"/>
                </a:cubicBezTo>
                <a:cubicBezTo>
                  <a:pt x="31459" y="22877"/>
                  <a:pt x="31366" y="22845"/>
                  <a:pt x="31271" y="22835"/>
                </a:cubicBezTo>
                <a:cubicBezTo>
                  <a:pt x="31198" y="22828"/>
                  <a:pt x="31201" y="22779"/>
                  <a:pt x="31206" y="22728"/>
                </a:cubicBezTo>
                <a:cubicBezTo>
                  <a:pt x="31224" y="22548"/>
                  <a:pt x="31238" y="22368"/>
                  <a:pt x="31252" y="22187"/>
                </a:cubicBezTo>
                <a:cubicBezTo>
                  <a:pt x="31258" y="22119"/>
                  <a:pt x="31269" y="22051"/>
                  <a:pt x="31249" y="21979"/>
                </a:cubicBezTo>
                <a:cubicBezTo>
                  <a:pt x="31163" y="22045"/>
                  <a:pt x="31163" y="22045"/>
                  <a:pt x="31132" y="22380"/>
                </a:cubicBezTo>
                <a:cubicBezTo>
                  <a:pt x="31118" y="22517"/>
                  <a:pt x="31103" y="22657"/>
                  <a:pt x="31087" y="22807"/>
                </a:cubicBezTo>
                <a:cubicBezTo>
                  <a:pt x="30945" y="22785"/>
                  <a:pt x="30811" y="22762"/>
                  <a:pt x="30677" y="22746"/>
                </a:cubicBezTo>
                <a:cubicBezTo>
                  <a:pt x="30603" y="22736"/>
                  <a:pt x="30599" y="22700"/>
                  <a:pt x="30605" y="22647"/>
                </a:cubicBezTo>
                <a:cubicBezTo>
                  <a:pt x="30669" y="22137"/>
                  <a:pt x="30734" y="21626"/>
                  <a:pt x="30788" y="21115"/>
                </a:cubicBezTo>
                <a:cubicBezTo>
                  <a:pt x="30801" y="20991"/>
                  <a:pt x="30908" y="20940"/>
                  <a:pt x="30980" y="20860"/>
                </a:cubicBezTo>
                <a:cubicBezTo>
                  <a:pt x="31046" y="20838"/>
                  <a:pt x="31086" y="20790"/>
                  <a:pt x="31136" y="20752"/>
                </a:cubicBezTo>
                <a:cubicBezTo>
                  <a:pt x="31411" y="20549"/>
                  <a:pt x="31669" y="20330"/>
                  <a:pt x="31960" y="20141"/>
                </a:cubicBezTo>
                <a:lnTo>
                  <a:pt x="32332" y="19833"/>
                </a:lnTo>
                <a:cubicBezTo>
                  <a:pt x="32412" y="19795"/>
                  <a:pt x="32471" y="19738"/>
                  <a:pt x="32530" y="19680"/>
                </a:cubicBezTo>
                <a:cubicBezTo>
                  <a:pt x="32554" y="19668"/>
                  <a:pt x="32578" y="19656"/>
                  <a:pt x="32588" y="19631"/>
                </a:cubicBezTo>
                <a:cubicBezTo>
                  <a:pt x="32607" y="19627"/>
                  <a:pt x="32622" y="19614"/>
                  <a:pt x="32629" y="19595"/>
                </a:cubicBezTo>
                <a:cubicBezTo>
                  <a:pt x="32648" y="19593"/>
                  <a:pt x="32665" y="19580"/>
                  <a:pt x="32671" y="19561"/>
                </a:cubicBezTo>
                <a:cubicBezTo>
                  <a:pt x="32716" y="19548"/>
                  <a:pt x="32741" y="19514"/>
                  <a:pt x="32773" y="19487"/>
                </a:cubicBezTo>
                <a:lnTo>
                  <a:pt x="32735" y="19456"/>
                </a:lnTo>
                <a:lnTo>
                  <a:pt x="32636" y="19533"/>
                </a:lnTo>
                <a:lnTo>
                  <a:pt x="32588" y="19568"/>
                </a:lnTo>
                <a:cubicBezTo>
                  <a:pt x="32576" y="19573"/>
                  <a:pt x="32566" y="19581"/>
                  <a:pt x="32558" y="19591"/>
                </a:cubicBezTo>
                <a:cubicBezTo>
                  <a:pt x="32528" y="19600"/>
                  <a:pt x="32501" y="19620"/>
                  <a:pt x="32483" y="19646"/>
                </a:cubicBezTo>
                <a:cubicBezTo>
                  <a:pt x="32407" y="19681"/>
                  <a:pt x="32338" y="19731"/>
                  <a:pt x="32282" y="19793"/>
                </a:cubicBezTo>
                <a:cubicBezTo>
                  <a:pt x="31941" y="20020"/>
                  <a:pt x="31626" y="20273"/>
                  <a:pt x="31299" y="20515"/>
                </a:cubicBezTo>
                <a:cubicBezTo>
                  <a:pt x="31157" y="20621"/>
                  <a:pt x="31003" y="20716"/>
                  <a:pt x="30882" y="20842"/>
                </a:cubicBezTo>
                <a:cubicBezTo>
                  <a:pt x="30880" y="20843"/>
                  <a:pt x="30878" y="20843"/>
                  <a:pt x="30876" y="20843"/>
                </a:cubicBezTo>
                <a:cubicBezTo>
                  <a:pt x="30867" y="20843"/>
                  <a:pt x="30858" y="20840"/>
                  <a:pt x="30851" y="20836"/>
                </a:cubicBezTo>
                <a:cubicBezTo>
                  <a:pt x="30843" y="20844"/>
                  <a:pt x="30835" y="20847"/>
                  <a:pt x="30826" y="20847"/>
                </a:cubicBezTo>
                <a:cubicBezTo>
                  <a:pt x="30820" y="20847"/>
                  <a:pt x="30813" y="20846"/>
                  <a:pt x="30808" y="20842"/>
                </a:cubicBezTo>
                <a:cubicBezTo>
                  <a:pt x="30816" y="20835"/>
                  <a:pt x="30823" y="20826"/>
                  <a:pt x="30828" y="20815"/>
                </a:cubicBezTo>
                <a:cubicBezTo>
                  <a:pt x="30814" y="20734"/>
                  <a:pt x="30836" y="20655"/>
                  <a:pt x="30843" y="20575"/>
                </a:cubicBezTo>
                <a:lnTo>
                  <a:pt x="30773" y="20570"/>
                </a:lnTo>
                <a:lnTo>
                  <a:pt x="30729" y="20826"/>
                </a:lnTo>
                <a:cubicBezTo>
                  <a:pt x="30728" y="20827"/>
                  <a:pt x="30727" y="20827"/>
                  <a:pt x="30725" y="20828"/>
                </a:cubicBezTo>
                <a:cubicBezTo>
                  <a:pt x="30717" y="20917"/>
                  <a:pt x="30675" y="20999"/>
                  <a:pt x="30606" y="21055"/>
                </a:cubicBezTo>
                <a:cubicBezTo>
                  <a:pt x="30347" y="21224"/>
                  <a:pt x="30171" y="21382"/>
                  <a:pt x="30111" y="21514"/>
                </a:cubicBezTo>
                <a:cubicBezTo>
                  <a:pt x="30297" y="21392"/>
                  <a:pt x="30463" y="21283"/>
                  <a:pt x="30606" y="21151"/>
                </a:cubicBezTo>
                <a:cubicBezTo>
                  <a:pt x="30690" y="21184"/>
                  <a:pt x="30641" y="21242"/>
                  <a:pt x="30635" y="21286"/>
                </a:cubicBezTo>
                <a:cubicBezTo>
                  <a:pt x="30581" y="21651"/>
                  <a:pt x="30521" y="22015"/>
                  <a:pt x="30465" y="22378"/>
                </a:cubicBezTo>
                <a:cubicBezTo>
                  <a:pt x="30450" y="22482"/>
                  <a:pt x="30442" y="22586"/>
                  <a:pt x="30430" y="22693"/>
                </a:cubicBezTo>
                <a:cubicBezTo>
                  <a:pt x="30414" y="22694"/>
                  <a:pt x="30399" y="22695"/>
                  <a:pt x="30383" y="22695"/>
                </a:cubicBezTo>
                <a:cubicBezTo>
                  <a:pt x="30257" y="22695"/>
                  <a:pt x="30139" y="22667"/>
                  <a:pt x="30020" y="22652"/>
                </a:cubicBezTo>
                <a:cubicBezTo>
                  <a:pt x="28912" y="22511"/>
                  <a:pt x="27802" y="22432"/>
                  <a:pt x="26688" y="22432"/>
                </a:cubicBezTo>
                <a:cubicBezTo>
                  <a:pt x="26193" y="22432"/>
                  <a:pt x="25696" y="22448"/>
                  <a:pt x="25199" y="22481"/>
                </a:cubicBezTo>
                <a:cubicBezTo>
                  <a:pt x="24462" y="22529"/>
                  <a:pt x="23728" y="22588"/>
                  <a:pt x="23002" y="22704"/>
                </a:cubicBezTo>
                <a:cubicBezTo>
                  <a:pt x="22486" y="22786"/>
                  <a:pt x="21971" y="22880"/>
                  <a:pt x="21480" y="23044"/>
                </a:cubicBezTo>
                <a:cubicBezTo>
                  <a:pt x="20924" y="23230"/>
                  <a:pt x="20395" y="23459"/>
                  <a:pt x="19968" y="23826"/>
                </a:cubicBezTo>
                <a:cubicBezTo>
                  <a:pt x="19949" y="23843"/>
                  <a:pt x="19930" y="23860"/>
                  <a:pt x="19898" y="23860"/>
                </a:cubicBezTo>
                <a:cubicBezTo>
                  <a:pt x="19863" y="23813"/>
                  <a:pt x="19898" y="23770"/>
                  <a:pt x="19911" y="23728"/>
                </a:cubicBezTo>
                <a:cubicBezTo>
                  <a:pt x="20014" y="23408"/>
                  <a:pt x="20125" y="23089"/>
                  <a:pt x="20228" y="22769"/>
                </a:cubicBezTo>
                <a:cubicBezTo>
                  <a:pt x="20272" y="22632"/>
                  <a:pt x="20320" y="22502"/>
                  <a:pt x="20476" y="22421"/>
                </a:cubicBezTo>
                <a:cubicBezTo>
                  <a:pt x="20508" y="22404"/>
                  <a:pt x="20541" y="22380"/>
                  <a:pt x="20535" y="22353"/>
                </a:cubicBezTo>
                <a:lnTo>
                  <a:pt x="20535" y="22353"/>
                </a:lnTo>
                <a:cubicBezTo>
                  <a:pt x="20540" y="22356"/>
                  <a:pt x="20545" y="22356"/>
                  <a:pt x="20549" y="22356"/>
                </a:cubicBezTo>
                <a:cubicBezTo>
                  <a:pt x="20688" y="22302"/>
                  <a:pt x="20822" y="22232"/>
                  <a:pt x="20945" y="22146"/>
                </a:cubicBezTo>
                <a:cubicBezTo>
                  <a:pt x="20948" y="22144"/>
                  <a:pt x="20945" y="22136"/>
                  <a:pt x="20946" y="22126"/>
                </a:cubicBezTo>
                <a:cubicBezTo>
                  <a:pt x="20942" y="22109"/>
                  <a:pt x="20934" y="22088"/>
                  <a:pt x="20913" y="22088"/>
                </a:cubicBezTo>
                <a:cubicBezTo>
                  <a:pt x="20908" y="22088"/>
                  <a:pt x="20903" y="22089"/>
                  <a:pt x="20898" y="22091"/>
                </a:cubicBezTo>
                <a:cubicBezTo>
                  <a:pt x="20760" y="22136"/>
                  <a:pt x="20630" y="22201"/>
                  <a:pt x="20513" y="22284"/>
                </a:cubicBezTo>
                <a:cubicBezTo>
                  <a:pt x="20504" y="22294"/>
                  <a:pt x="20499" y="22306"/>
                  <a:pt x="20501" y="22318"/>
                </a:cubicBezTo>
                <a:cubicBezTo>
                  <a:pt x="20495" y="22314"/>
                  <a:pt x="20488" y="22311"/>
                  <a:pt x="20482" y="22307"/>
                </a:cubicBezTo>
                <a:cubicBezTo>
                  <a:pt x="20481" y="22307"/>
                  <a:pt x="20480" y="22307"/>
                  <a:pt x="20479" y="22307"/>
                </a:cubicBezTo>
                <a:cubicBezTo>
                  <a:pt x="20461" y="22307"/>
                  <a:pt x="20441" y="22314"/>
                  <a:pt x="20423" y="22314"/>
                </a:cubicBezTo>
                <a:cubicBezTo>
                  <a:pt x="20407" y="22314"/>
                  <a:pt x="20393" y="22309"/>
                  <a:pt x="20384" y="22287"/>
                </a:cubicBezTo>
                <a:cubicBezTo>
                  <a:pt x="20565" y="21773"/>
                  <a:pt x="20744" y="21261"/>
                  <a:pt x="20924" y="20748"/>
                </a:cubicBezTo>
                <a:cubicBezTo>
                  <a:pt x="20963" y="20637"/>
                  <a:pt x="21007" y="20526"/>
                  <a:pt x="21042" y="20413"/>
                </a:cubicBezTo>
                <a:cubicBezTo>
                  <a:pt x="21064" y="20337"/>
                  <a:pt x="21109" y="20269"/>
                  <a:pt x="21169" y="20218"/>
                </a:cubicBezTo>
                <a:cubicBezTo>
                  <a:pt x="21657" y="19920"/>
                  <a:pt x="22179" y="19670"/>
                  <a:pt x="22713" y="19437"/>
                </a:cubicBezTo>
                <a:cubicBezTo>
                  <a:pt x="22746" y="19422"/>
                  <a:pt x="22787" y="19413"/>
                  <a:pt x="22806" y="19380"/>
                </a:cubicBezTo>
                <a:cubicBezTo>
                  <a:pt x="22800" y="19380"/>
                  <a:pt x="22794" y="19379"/>
                  <a:pt x="22788" y="19379"/>
                </a:cubicBezTo>
                <a:cubicBezTo>
                  <a:pt x="22718" y="19379"/>
                  <a:pt x="22659" y="19409"/>
                  <a:pt x="22598" y="19432"/>
                </a:cubicBezTo>
                <a:cubicBezTo>
                  <a:pt x="22342" y="19525"/>
                  <a:pt x="22092" y="19632"/>
                  <a:pt x="21850" y="19753"/>
                </a:cubicBezTo>
                <a:cubicBezTo>
                  <a:pt x="21667" y="19844"/>
                  <a:pt x="21489" y="19940"/>
                  <a:pt x="21307" y="20032"/>
                </a:cubicBezTo>
                <a:cubicBezTo>
                  <a:pt x="21280" y="20045"/>
                  <a:pt x="21252" y="20071"/>
                  <a:pt x="21220" y="20071"/>
                </a:cubicBezTo>
                <a:cubicBezTo>
                  <a:pt x="21203" y="20071"/>
                  <a:pt x="21186" y="20064"/>
                  <a:pt x="21168" y="20043"/>
                </a:cubicBezTo>
                <a:cubicBezTo>
                  <a:pt x="21198" y="19960"/>
                  <a:pt x="21235" y="19879"/>
                  <a:pt x="21260" y="19795"/>
                </a:cubicBezTo>
                <a:cubicBezTo>
                  <a:pt x="21301" y="19650"/>
                  <a:pt x="21385" y="19527"/>
                  <a:pt x="21503" y="19422"/>
                </a:cubicBezTo>
                <a:cubicBezTo>
                  <a:pt x="21529" y="19417"/>
                  <a:pt x="21561" y="19419"/>
                  <a:pt x="21581" y="19406"/>
                </a:cubicBezTo>
                <a:cubicBezTo>
                  <a:pt x="21917" y="19196"/>
                  <a:pt x="22285" y="19029"/>
                  <a:pt x="22636" y="18839"/>
                </a:cubicBezTo>
                <a:lnTo>
                  <a:pt x="22715" y="18800"/>
                </a:lnTo>
                <a:cubicBezTo>
                  <a:pt x="22739" y="18787"/>
                  <a:pt x="22759" y="18771"/>
                  <a:pt x="22737" y="18748"/>
                </a:cubicBezTo>
                <a:cubicBezTo>
                  <a:pt x="22729" y="18739"/>
                  <a:pt x="22721" y="18735"/>
                  <a:pt x="22713" y="18735"/>
                </a:cubicBezTo>
                <a:cubicBezTo>
                  <a:pt x="22698" y="18735"/>
                  <a:pt x="22683" y="18745"/>
                  <a:pt x="22669" y="18751"/>
                </a:cubicBezTo>
                <a:lnTo>
                  <a:pt x="22586" y="18788"/>
                </a:lnTo>
                <a:cubicBezTo>
                  <a:pt x="22238" y="18932"/>
                  <a:pt x="21914" y="19111"/>
                  <a:pt x="21590" y="19289"/>
                </a:cubicBezTo>
                <a:cubicBezTo>
                  <a:pt x="21538" y="19316"/>
                  <a:pt x="21496" y="19362"/>
                  <a:pt x="21429" y="19362"/>
                </a:cubicBezTo>
                <a:cubicBezTo>
                  <a:pt x="21424" y="19362"/>
                  <a:pt x="21418" y="19362"/>
                  <a:pt x="21412" y="19361"/>
                </a:cubicBezTo>
                <a:cubicBezTo>
                  <a:pt x="21430" y="19329"/>
                  <a:pt x="21431" y="19290"/>
                  <a:pt x="21416" y="19256"/>
                </a:cubicBezTo>
                <a:cubicBezTo>
                  <a:pt x="21428" y="19237"/>
                  <a:pt x="21461" y="19228"/>
                  <a:pt x="21453" y="19199"/>
                </a:cubicBezTo>
                <a:cubicBezTo>
                  <a:pt x="21462" y="19191"/>
                  <a:pt x="21479" y="19184"/>
                  <a:pt x="21480" y="19174"/>
                </a:cubicBezTo>
                <a:cubicBezTo>
                  <a:pt x="21516" y="19000"/>
                  <a:pt x="21628" y="18858"/>
                  <a:pt x="21750" y="18721"/>
                </a:cubicBezTo>
                <a:cubicBezTo>
                  <a:pt x="21776" y="18716"/>
                  <a:pt x="21808" y="18717"/>
                  <a:pt x="21827" y="18704"/>
                </a:cubicBezTo>
                <a:cubicBezTo>
                  <a:pt x="22160" y="18478"/>
                  <a:pt x="22531" y="18303"/>
                  <a:pt x="22899" y="18122"/>
                </a:cubicBezTo>
                <a:cubicBezTo>
                  <a:pt x="22933" y="18106"/>
                  <a:pt x="22977" y="18097"/>
                  <a:pt x="22983" y="18020"/>
                </a:cubicBezTo>
                <a:lnTo>
                  <a:pt x="22983" y="18020"/>
                </a:lnTo>
                <a:cubicBezTo>
                  <a:pt x="22510" y="18209"/>
                  <a:pt x="22078" y="18422"/>
                  <a:pt x="21682" y="18689"/>
                </a:cubicBezTo>
                <a:cubicBezTo>
                  <a:pt x="21644" y="18630"/>
                  <a:pt x="21688" y="18575"/>
                  <a:pt x="21706" y="18522"/>
                </a:cubicBezTo>
                <a:cubicBezTo>
                  <a:pt x="22024" y="17587"/>
                  <a:pt x="22345" y="16653"/>
                  <a:pt x="22661" y="15717"/>
                </a:cubicBezTo>
                <a:cubicBezTo>
                  <a:pt x="22700" y="15602"/>
                  <a:pt x="22771" y="15500"/>
                  <a:pt x="22864" y="15421"/>
                </a:cubicBezTo>
                <a:cubicBezTo>
                  <a:pt x="22875" y="15424"/>
                  <a:pt x="22885" y="15426"/>
                  <a:pt x="22894" y="15426"/>
                </a:cubicBezTo>
                <a:cubicBezTo>
                  <a:pt x="22933" y="15426"/>
                  <a:pt x="22963" y="15404"/>
                  <a:pt x="22995" y="15386"/>
                </a:cubicBezTo>
                <a:cubicBezTo>
                  <a:pt x="23309" y="15210"/>
                  <a:pt x="23634" y="15052"/>
                  <a:pt x="23961" y="14893"/>
                </a:cubicBezTo>
                <a:cubicBezTo>
                  <a:pt x="23959" y="14871"/>
                  <a:pt x="23958" y="14848"/>
                  <a:pt x="23957" y="14826"/>
                </a:cubicBezTo>
                <a:cubicBezTo>
                  <a:pt x="23624" y="14954"/>
                  <a:pt x="23310" y="15110"/>
                  <a:pt x="22997" y="15270"/>
                </a:cubicBezTo>
                <a:cubicBezTo>
                  <a:pt x="22953" y="15294"/>
                  <a:pt x="22912" y="15338"/>
                  <a:pt x="22854" y="15338"/>
                </a:cubicBezTo>
                <a:cubicBezTo>
                  <a:pt x="22838" y="15338"/>
                  <a:pt x="22820" y="15334"/>
                  <a:pt x="22801" y="15326"/>
                </a:cubicBezTo>
                <a:cubicBezTo>
                  <a:pt x="22824" y="15271"/>
                  <a:pt x="22851" y="15218"/>
                  <a:pt x="22865" y="15162"/>
                </a:cubicBezTo>
                <a:cubicBezTo>
                  <a:pt x="22938" y="14887"/>
                  <a:pt x="23151" y="14721"/>
                  <a:pt x="23435" y="14605"/>
                </a:cubicBezTo>
                <a:cubicBezTo>
                  <a:pt x="23489" y="14582"/>
                  <a:pt x="23537" y="14549"/>
                  <a:pt x="23587" y="14520"/>
                </a:cubicBezTo>
                <a:cubicBezTo>
                  <a:pt x="23606" y="14514"/>
                  <a:pt x="23630" y="14513"/>
                  <a:pt x="23643" y="14501"/>
                </a:cubicBezTo>
                <a:cubicBezTo>
                  <a:pt x="23691" y="14463"/>
                  <a:pt x="23826" y="14457"/>
                  <a:pt x="23773" y="14383"/>
                </a:cubicBezTo>
                <a:cubicBezTo>
                  <a:pt x="23763" y="14368"/>
                  <a:pt x="23749" y="14363"/>
                  <a:pt x="23734" y="14363"/>
                </a:cubicBezTo>
                <a:cubicBezTo>
                  <a:pt x="23691" y="14363"/>
                  <a:pt x="23633" y="14409"/>
                  <a:pt x="23589" y="14432"/>
                </a:cubicBezTo>
                <a:cubicBezTo>
                  <a:pt x="23536" y="14437"/>
                  <a:pt x="23486" y="14461"/>
                  <a:pt x="23448" y="14499"/>
                </a:cubicBezTo>
                <a:lnTo>
                  <a:pt x="23156" y="14627"/>
                </a:lnTo>
                <a:cubicBezTo>
                  <a:pt x="23144" y="14636"/>
                  <a:pt x="23134" y="14654"/>
                  <a:pt x="23118" y="14654"/>
                </a:cubicBezTo>
                <a:cubicBezTo>
                  <a:pt x="23113" y="14654"/>
                  <a:pt x="23107" y="14653"/>
                  <a:pt x="23101" y="14649"/>
                </a:cubicBezTo>
                <a:cubicBezTo>
                  <a:pt x="23072" y="14631"/>
                  <a:pt x="23093" y="14613"/>
                  <a:pt x="23104" y="14595"/>
                </a:cubicBezTo>
                <a:cubicBezTo>
                  <a:pt x="23382" y="13826"/>
                  <a:pt x="23757" y="13098"/>
                  <a:pt x="24373" y="12478"/>
                </a:cubicBezTo>
                <a:cubicBezTo>
                  <a:pt x="24798" y="12050"/>
                  <a:pt x="25345" y="11768"/>
                  <a:pt x="25951" y="11565"/>
                </a:cubicBezTo>
                <a:cubicBezTo>
                  <a:pt x="26536" y="11369"/>
                  <a:pt x="27143" y="11245"/>
                  <a:pt x="27757" y="11195"/>
                </a:cubicBezTo>
                <a:cubicBezTo>
                  <a:pt x="28061" y="11169"/>
                  <a:pt x="28364" y="11155"/>
                  <a:pt x="28666" y="11155"/>
                </a:cubicBezTo>
                <a:close/>
                <a:moveTo>
                  <a:pt x="12335" y="24568"/>
                </a:moveTo>
                <a:cubicBezTo>
                  <a:pt x="12359" y="24628"/>
                  <a:pt x="12361" y="24672"/>
                  <a:pt x="12302" y="24717"/>
                </a:cubicBezTo>
                <a:lnTo>
                  <a:pt x="12301" y="24717"/>
                </a:lnTo>
                <a:cubicBezTo>
                  <a:pt x="12262" y="24656"/>
                  <a:pt x="12268" y="24612"/>
                  <a:pt x="12335" y="24568"/>
                </a:cubicBezTo>
                <a:close/>
                <a:moveTo>
                  <a:pt x="12803" y="24404"/>
                </a:moveTo>
                <a:cubicBezTo>
                  <a:pt x="12824" y="24598"/>
                  <a:pt x="12806" y="24641"/>
                  <a:pt x="12645" y="24736"/>
                </a:cubicBezTo>
                <a:lnTo>
                  <a:pt x="12644" y="24737"/>
                </a:lnTo>
                <a:cubicBezTo>
                  <a:pt x="12626" y="24437"/>
                  <a:pt x="12626" y="24437"/>
                  <a:pt x="12803" y="24404"/>
                </a:cubicBezTo>
                <a:close/>
                <a:moveTo>
                  <a:pt x="12490" y="24490"/>
                </a:moveTo>
                <a:lnTo>
                  <a:pt x="12490" y="24490"/>
                </a:lnTo>
                <a:cubicBezTo>
                  <a:pt x="12579" y="24635"/>
                  <a:pt x="12565" y="24702"/>
                  <a:pt x="12433" y="24775"/>
                </a:cubicBezTo>
                <a:cubicBezTo>
                  <a:pt x="12419" y="24674"/>
                  <a:pt x="12421" y="24581"/>
                  <a:pt x="12490" y="24490"/>
                </a:cubicBezTo>
                <a:close/>
                <a:moveTo>
                  <a:pt x="2214" y="24494"/>
                </a:moveTo>
                <a:cubicBezTo>
                  <a:pt x="2345" y="24559"/>
                  <a:pt x="2342" y="24675"/>
                  <a:pt x="2370" y="24781"/>
                </a:cubicBezTo>
                <a:cubicBezTo>
                  <a:pt x="2371" y="24783"/>
                  <a:pt x="2340" y="24794"/>
                  <a:pt x="2322" y="24801"/>
                </a:cubicBezTo>
                <a:lnTo>
                  <a:pt x="1936" y="24801"/>
                </a:lnTo>
                <a:cubicBezTo>
                  <a:pt x="2001" y="24675"/>
                  <a:pt x="2143" y="24607"/>
                  <a:pt x="2214" y="24494"/>
                </a:cubicBezTo>
                <a:close/>
                <a:moveTo>
                  <a:pt x="18840" y="24361"/>
                </a:moveTo>
                <a:cubicBezTo>
                  <a:pt x="18851" y="24361"/>
                  <a:pt x="18863" y="24362"/>
                  <a:pt x="18874" y="24364"/>
                </a:cubicBezTo>
                <a:cubicBezTo>
                  <a:pt x="18912" y="24373"/>
                  <a:pt x="18950" y="24387"/>
                  <a:pt x="18986" y="24406"/>
                </a:cubicBezTo>
                <a:cubicBezTo>
                  <a:pt x="19363" y="24583"/>
                  <a:pt x="19758" y="24669"/>
                  <a:pt x="20173" y="24669"/>
                </a:cubicBezTo>
                <a:cubicBezTo>
                  <a:pt x="20302" y="24669"/>
                  <a:pt x="20433" y="24661"/>
                  <a:pt x="20566" y="24644"/>
                </a:cubicBezTo>
                <a:cubicBezTo>
                  <a:pt x="20596" y="24641"/>
                  <a:pt x="20635" y="24633"/>
                  <a:pt x="20669" y="24633"/>
                </a:cubicBezTo>
                <a:cubicBezTo>
                  <a:pt x="20706" y="24633"/>
                  <a:pt x="20738" y="24643"/>
                  <a:pt x="20747" y="24678"/>
                </a:cubicBezTo>
                <a:cubicBezTo>
                  <a:pt x="20767" y="24760"/>
                  <a:pt x="20656" y="24761"/>
                  <a:pt x="20590" y="24776"/>
                </a:cubicBezTo>
                <a:cubicBezTo>
                  <a:pt x="20429" y="24814"/>
                  <a:pt x="20265" y="24813"/>
                  <a:pt x="20138" y="24814"/>
                </a:cubicBezTo>
                <a:cubicBezTo>
                  <a:pt x="19759" y="24814"/>
                  <a:pt x="19381" y="24761"/>
                  <a:pt x="19016" y="24656"/>
                </a:cubicBezTo>
                <a:cubicBezTo>
                  <a:pt x="18925" y="24631"/>
                  <a:pt x="18835" y="24603"/>
                  <a:pt x="18761" y="24548"/>
                </a:cubicBezTo>
                <a:cubicBezTo>
                  <a:pt x="18717" y="24515"/>
                  <a:pt x="18690" y="24469"/>
                  <a:pt x="18719" y="24423"/>
                </a:cubicBezTo>
                <a:cubicBezTo>
                  <a:pt x="18743" y="24383"/>
                  <a:pt x="18789" y="24361"/>
                  <a:pt x="18840" y="24361"/>
                </a:cubicBezTo>
                <a:close/>
                <a:moveTo>
                  <a:pt x="39389" y="13600"/>
                </a:moveTo>
                <a:cubicBezTo>
                  <a:pt x="39564" y="13664"/>
                  <a:pt x="39559" y="13758"/>
                  <a:pt x="39531" y="13890"/>
                </a:cubicBezTo>
                <a:cubicBezTo>
                  <a:pt x="39322" y="14890"/>
                  <a:pt x="39096" y="15886"/>
                  <a:pt x="38855" y="16880"/>
                </a:cubicBezTo>
                <a:cubicBezTo>
                  <a:pt x="38539" y="18184"/>
                  <a:pt x="38309" y="19499"/>
                  <a:pt x="38113" y="20819"/>
                </a:cubicBezTo>
                <a:cubicBezTo>
                  <a:pt x="37961" y="21839"/>
                  <a:pt x="37716" y="22843"/>
                  <a:pt x="37482" y="23850"/>
                </a:cubicBezTo>
                <a:cubicBezTo>
                  <a:pt x="37412" y="24147"/>
                  <a:pt x="37333" y="24443"/>
                  <a:pt x="37258" y="24739"/>
                </a:cubicBezTo>
                <a:cubicBezTo>
                  <a:pt x="37248" y="24785"/>
                  <a:pt x="37244" y="24832"/>
                  <a:pt x="37199" y="24868"/>
                </a:cubicBezTo>
                <a:cubicBezTo>
                  <a:pt x="37132" y="24831"/>
                  <a:pt x="37111" y="24766"/>
                  <a:pt x="37068" y="24714"/>
                </a:cubicBezTo>
                <a:cubicBezTo>
                  <a:pt x="37043" y="24683"/>
                  <a:pt x="37048" y="24653"/>
                  <a:pt x="37065" y="24616"/>
                </a:cubicBezTo>
                <a:cubicBezTo>
                  <a:pt x="37230" y="24242"/>
                  <a:pt x="37298" y="23849"/>
                  <a:pt x="37379" y="23459"/>
                </a:cubicBezTo>
                <a:cubicBezTo>
                  <a:pt x="37703" y="21903"/>
                  <a:pt x="37936" y="20334"/>
                  <a:pt x="38248" y="18775"/>
                </a:cubicBezTo>
                <a:cubicBezTo>
                  <a:pt x="38534" y="17338"/>
                  <a:pt x="38831" y="15902"/>
                  <a:pt x="39171" y="14471"/>
                </a:cubicBezTo>
                <a:cubicBezTo>
                  <a:pt x="39240" y="14182"/>
                  <a:pt x="39315" y="13892"/>
                  <a:pt x="39388" y="13600"/>
                </a:cubicBezTo>
                <a:close/>
                <a:moveTo>
                  <a:pt x="11545" y="24673"/>
                </a:moveTo>
                <a:cubicBezTo>
                  <a:pt x="11556" y="24673"/>
                  <a:pt x="11564" y="24678"/>
                  <a:pt x="11567" y="24694"/>
                </a:cubicBezTo>
                <a:cubicBezTo>
                  <a:pt x="11575" y="24743"/>
                  <a:pt x="11651" y="24794"/>
                  <a:pt x="11577" y="24848"/>
                </a:cubicBezTo>
                <a:cubicBezTo>
                  <a:pt x="11561" y="24865"/>
                  <a:pt x="11548" y="24887"/>
                  <a:pt x="11526" y="24900"/>
                </a:cubicBezTo>
                <a:cubicBezTo>
                  <a:pt x="11493" y="24919"/>
                  <a:pt x="11465" y="24974"/>
                  <a:pt x="11427" y="24974"/>
                </a:cubicBezTo>
                <a:cubicBezTo>
                  <a:pt x="11415" y="24974"/>
                  <a:pt x="11403" y="24969"/>
                  <a:pt x="11389" y="24957"/>
                </a:cubicBezTo>
                <a:cubicBezTo>
                  <a:pt x="11329" y="24905"/>
                  <a:pt x="11369" y="24840"/>
                  <a:pt x="11444" y="24805"/>
                </a:cubicBezTo>
                <a:cubicBezTo>
                  <a:pt x="11453" y="24765"/>
                  <a:pt x="11489" y="24726"/>
                  <a:pt x="11458" y="24689"/>
                </a:cubicBezTo>
                <a:lnTo>
                  <a:pt x="11458" y="24689"/>
                </a:lnTo>
                <a:cubicBezTo>
                  <a:pt x="11462" y="24691"/>
                  <a:pt x="11466" y="24691"/>
                  <a:pt x="11471" y="24691"/>
                </a:cubicBezTo>
                <a:cubicBezTo>
                  <a:pt x="11496" y="24691"/>
                  <a:pt x="11525" y="24673"/>
                  <a:pt x="11545" y="24673"/>
                </a:cubicBezTo>
                <a:close/>
                <a:moveTo>
                  <a:pt x="11860" y="24723"/>
                </a:moveTo>
                <a:cubicBezTo>
                  <a:pt x="11916" y="24851"/>
                  <a:pt x="11852" y="24912"/>
                  <a:pt x="11751" y="24975"/>
                </a:cubicBezTo>
                <a:lnTo>
                  <a:pt x="11750" y="24975"/>
                </a:lnTo>
                <a:cubicBezTo>
                  <a:pt x="11703" y="24859"/>
                  <a:pt x="11790" y="24807"/>
                  <a:pt x="11860" y="24723"/>
                </a:cubicBezTo>
                <a:close/>
                <a:moveTo>
                  <a:pt x="22892" y="24810"/>
                </a:moveTo>
                <a:cubicBezTo>
                  <a:pt x="22945" y="24810"/>
                  <a:pt x="23009" y="24821"/>
                  <a:pt x="23130" y="24844"/>
                </a:cubicBezTo>
                <a:cubicBezTo>
                  <a:pt x="23107" y="24915"/>
                  <a:pt x="23058" y="24959"/>
                  <a:pt x="22973" y="24975"/>
                </a:cubicBezTo>
                <a:cubicBezTo>
                  <a:pt x="22934" y="24954"/>
                  <a:pt x="22891" y="24951"/>
                  <a:pt x="22847" y="24951"/>
                </a:cubicBezTo>
                <a:cubicBezTo>
                  <a:pt x="22829" y="24951"/>
                  <a:pt x="22812" y="24951"/>
                  <a:pt x="22795" y="24951"/>
                </a:cubicBezTo>
                <a:cubicBezTo>
                  <a:pt x="22756" y="24951"/>
                  <a:pt x="22718" y="24949"/>
                  <a:pt x="22683" y="24934"/>
                </a:cubicBezTo>
                <a:cubicBezTo>
                  <a:pt x="22671" y="24888"/>
                  <a:pt x="22727" y="24874"/>
                  <a:pt x="22730" y="24839"/>
                </a:cubicBezTo>
                <a:lnTo>
                  <a:pt x="22730" y="24840"/>
                </a:lnTo>
                <a:cubicBezTo>
                  <a:pt x="22800" y="24820"/>
                  <a:pt x="22841" y="24810"/>
                  <a:pt x="22892" y="24810"/>
                </a:cubicBezTo>
                <a:close/>
                <a:moveTo>
                  <a:pt x="12162" y="24770"/>
                </a:moveTo>
                <a:cubicBezTo>
                  <a:pt x="12185" y="24944"/>
                  <a:pt x="12185" y="24944"/>
                  <a:pt x="12014" y="24982"/>
                </a:cubicBezTo>
                <a:cubicBezTo>
                  <a:pt x="12010" y="24881"/>
                  <a:pt x="12075" y="24826"/>
                  <a:pt x="12162" y="24770"/>
                </a:cubicBezTo>
                <a:close/>
                <a:moveTo>
                  <a:pt x="3671" y="24861"/>
                </a:moveTo>
                <a:lnTo>
                  <a:pt x="3849" y="24969"/>
                </a:lnTo>
                <a:cubicBezTo>
                  <a:pt x="3815" y="24978"/>
                  <a:pt x="3786" y="24983"/>
                  <a:pt x="3762" y="24983"/>
                </a:cubicBezTo>
                <a:cubicBezTo>
                  <a:pt x="3697" y="24983"/>
                  <a:pt x="3668" y="24948"/>
                  <a:pt x="3671" y="24861"/>
                </a:cubicBezTo>
                <a:close/>
                <a:moveTo>
                  <a:pt x="23353" y="24843"/>
                </a:moveTo>
                <a:cubicBezTo>
                  <a:pt x="23403" y="24843"/>
                  <a:pt x="23473" y="24859"/>
                  <a:pt x="23588" y="24887"/>
                </a:cubicBezTo>
                <a:cubicBezTo>
                  <a:pt x="23580" y="24946"/>
                  <a:pt x="23536" y="24978"/>
                  <a:pt x="23473" y="24995"/>
                </a:cubicBezTo>
                <a:lnTo>
                  <a:pt x="23185" y="24975"/>
                </a:lnTo>
                <a:cubicBezTo>
                  <a:pt x="23249" y="24881"/>
                  <a:pt x="23277" y="24843"/>
                  <a:pt x="23353" y="24843"/>
                </a:cubicBezTo>
                <a:close/>
                <a:moveTo>
                  <a:pt x="37998" y="24691"/>
                </a:moveTo>
                <a:cubicBezTo>
                  <a:pt x="38060" y="24706"/>
                  <a:pt x="38017" y="24748"/>
                  <a:pt x="38029" y="24775"/>
                </a:cubicBezTo>
                <a:cubicBezTo>
                  <a:pt x="37992" y="24805"/>
                  <a:pt x="37998" y="24844"/>
                  <a:pt x="38001" y="24882"/>
                </a:cubicBezTo>
                <a:cubicBezTo>
                  <a:pt x="37990" y="24938"/>
                  <a:pt x="37974" y="24993"/>
                  <a:pt x="37930" y="25041"/>
                </a:cubicBezTo>
                <a:cubicBezTo>
                  <a:pt x="37898" y="24915"/>
                  <a:pt x="37913" y="24839"/>
                  <a:pt x="37998" y="24691"/>
                </a:cubicBezTo>
                <a:close/>
                <a:moveTo>
                  <a:pt x="26162" y="24057"/>
                </a:moveTo>
                <a:cubicBezTo>
                  <a:pt x="26881" y="24057"/>
                  <a:pt x="27601" y="24085"/>
                  <a:pt x="28321" y="24127"/>
                </a:cubicBezTo>
                <a:cubicBezTo>
                  <a:pt x="29426" y="24192"/>
                  <a:pt x="30520" y="24335"/>
                  <a:pt x="31616" y="24467"/>
                </a:cubicBezTo>
                <a:cubicBezTo>
                  <a:pt x="32368" y="24557"/>
                  <a:pt x="33122" y="24623"/>
                  <a:pt x="33876" y="24698"/>
                </a:cubicBezTo>
                <a:cubicBezTo>
                  <a:pt x="34433" y="24752"/>
                  <a:pt x="34990" y="24808"/>
                  <a:pt x="35551" y="24813"/>
                </a:cubicBezTo>
                <a:cubicBezTo>
                  <a:pt x="35692" y="24814"/>
                  <a:pt x="35832" y="24816"/>
                  <a:pt x="35973" y="24816"/>
                </a:cubicBezTo>
                <a:cubicBezTo>
                  <a:pt x="36249" y="24816"/>
                  <a:pt x="36525" y="24809"/>
                  <a:pt x="36800" y="24775"/>
                </a:cubicBezTo>
                <a:cubicBezTo>
                  <a:pt x="36815" y="24773"/>
                  <a:pt x="36830" y="24772"/>
                  <a:pt x="36844" y="24772"/>
                </a:cubicBezTo>
                <a:cubicBezTo>
                  <a:pt x="36890" y="24772"/>
                  <a:pt x="36926" y="24785"/>
                  <a:pt x="36952" y="24830"/>
                </a:cubicBezTo>
                <a:cubicBezTo>
                  <a:pt x="36997" y="24906"/>
                  <a:pt x="37063" y="24974"/>
                  <a:pt x="37103" y="25079"/>
                </a:cubicBezTo>
                <a:cubicBezTo>
                  <a:pt x="36760" y="25063"/>
                  <a:pt x="36441" y="25054"/>
                  <a:pt x="36123" y="25029"/>
                </a:cubicBezTo>
                <a:cubicBezTo>
                  <a:pt x="35076" y="24946"/>
                  <a:pt x="34033" y="24815"/>
                  <a:pt x="32983" y="24746"/>
                </a:cubicBezTo>
                <a:cubicBezTo>
                  <a:pt x="31430" y="24647"/>
                  <a:pt x="29883" y="24465"/>
                  <a:pt x="28323" y="24436"/>
                </a:cubicBezTo>
                <a:cubicBezTo>
                  <a:pt x="27497" y="24420"/>
                  <a:pt x="26671" y="24404"/>
                  <a:pt x="25845" y="24404"/>
                </a:cubicBezTo>
                <a:cubicBezTo>
                  <a:pt x="24990" y="24404"/>
                  <a:pt x="24135" y="24422"/>
                  <a:pt x="23280" y="24475"/>
                </a:cubicBezTo>
                <a:cubicBezTo>
                  <a:pt x="22769" y="24508"/>
                  <a:pt x="22258" y="24543"/>
                  <a:pt x="21748" y="24587"/>
                </a:cubicBezTo>
                <a:cubicBezTo>
                  <a:pt x="21622" y="24619"/>
                  <a:pt x="21493" y="24628"/>
                  <a:pt x="21362" y="24628"/>
                </a:cubicBezTo>
                <a:cubicBezTo>
                  <a:pt x="21353" y="24628"/>
                  <a:pt x="21343" y="24628"/>
                  <a:pt x="21334" y="24628"/>
                </a:cubicBezTo>
                <a:cubicBezTo>
                  <a:pt x="21341" y="24619"/>
                  <a:pt x="21347" y="24610"/>
                  <a:pt x="21351" y="24600"/>
                </a:cubicBezTo>
                <a:cubicBezTo>
                  <a:pt x="21495" y="24596"/>
                  <a:pt x="21620" y="24517"/>
                  <a:pt x="21764" y="24517"/>
                </a:cubicBezTo>
                <a:cubicBezTo>
                  <a:pt x="21772" y="24517"/>
                  <a:pt x="21780" y="24518"/>
                  <a:pt x="21788" y="24518"/>
                </a:cubicBezTo>
                <a:cubicBezTo>
                  <a:pt x="22570" y="24349"/>
                  <a:pt x="23360" y="24209"/>
                  <a:pt x="24162" y="24139"/>
                </a:cubicBezTo>
                <a:cubicBezTo>
                  <a:pt x="24829" y="24081"/>
                  <a:pt x="25495" y="24057"/>
                  <a:pt x="26162" y="24057"/>
                </a:cubicBezTo>
                <a:close/>
                <a:moveTo>
                  <a:pt x="24852" y="24967"/>
                </a:moveTo>
                <a:cubicBezTo>
                  <a:pt x="24937" y="24967"/>
                  <a:pt x="25027" y="24997"/>
                  <a:pt x="25113" y="24997"/>
                </a:cubicBezTo>
                <a:cubicBezTo>
                  <a:pt x="25120" y="24997"/>
                  <a:pt x="25127" y="24997"/>
                  <a:pt x="25135" y="24996"/>
                </a:cubicBezTo>
                <a:lnTo>
                  <a:pt x="25135" y="24997"/>
                </a:lnTo>
                <a:cubicBezTo>
                  <a:pt x="25079" y="25064"/>
                  <a:pt x="25013" y="25083"/>
                  <a:pt x="24944" y="25083"/>
                </a:cubicBezTo>
                <a:cubicBezTo>
                  <a:pt x="24861" y="25083"/>
                  <a:pt x="24772" y="25056"/>
                  <a:pt x="24688" y="25056"/>
                </a:cubicBezTo>
                <a:cubicBezTo>
                  <a:pt x="24679" y="25056"/>
                  <a:pt x="24670" y="25056"/>
                  <a:pt x="24662" y="25057"/>
                </a:cubicBezTo>
                <a:cubicBezTo>
                  <a:pt x="24718" y="24986"/>
                  <a:pt x="24783" y="24967"/>
                  <a:pt x="24852" y="24967"/>
                </a:cubicBezTo>
                <a:close/>
                <a:moveTo>
                  <a:pt x="3321" y="24970"/>
                </a:moveTo>
                <a:cubicBezTo>
                  <a:pt x="3341" y="24970"/>
                  <a:pt x="3364" y="24976"/>
                  <a:pt x="3385" y="24976"/>
                </a:cubicBezTo>
                <a:cubicBezTo>
                  <a:pt x="3390" y="24976"/>
                  <a:pt x="3395" y="24976"/>
                  <a:pt x="3400" y="24975"/>
                </a:cubicBezTo>
                <a:lnTo>
                  <a:pt x="3598" y="25032"/>
                </a:lnTo>
                <a:cubicBezTo>
                  <a:pt x="3536" y="25053"/>
                  <a:pt x="3474" y="25076"/>
                  <a:pt x="3412" y="25095"/>
                </a:cubicBezTo>
                <a:cubicBezTo>
                  <a:pt x="3391" y="25102"/>
                  <a:pt x="3368" y="25113"/>
                  <a:pt x="3346" y="25113"/>
                </a:cubicBezTo>
                <a:cubicBezTo>
                  <a:pt x="3331" y="25113"/>
                  <a:pt x="3317" y="25108"/>
                  <a:pt x="3303" y="25094"/>
                </a:cubicBezTo>
                <a:cubicBezTo>
                  <a:pt x="3277" y="25066"/>
                  <a:pt x="3263" y="25027"/>
                  <a:pt x="3277" y="24997"/>
                </a:cubicBezTo>
                <a:cubicBezTo>
                  <a:pt x="3286" y="24976"/>
                  <a:pt x="3303" y="24970"/>
                  <a:pt x="3321" y="24970"/>
                </a:cubicBezTo>
                <a:close/>
                <a:moveTo>
                  <a:pt x="25418" y="25000"/>
                </a:moveTo>
                <a:cubicBezTo>
                  <a:pt x="25478" y="25000"/>
                  <a:pt x="25565" y="25010"/>
                  <a:pt x="25705" y="25026"/>
                </a:cubicBezTo>
                <a:lnTo>
                  <a:pt x="25705" y="25027"/>
                </a:lnTo>
                <a:cubicBezTo>
                  <a:pt x="25661" y="25104"/>
                  <a:pt x="25639" y="25135"/>
                  <a:pt x="25545" y="25135"/>
                </a:cubicBezTo>
                <a:cubicBezTo>
                  <a:pt x="25481" y="25135"/>
                  <a:pt x="25384" y="25120"/>
                  <a:pt x="25224" y="25096"/>
                </a:cubicBezTo>
                <a:cubicBezTo>
                  <a:pt x="25293" y="25027"/>
                  <a:pt x="25320" y="25000"/>
                  <a:pt x="25418" y="25000"/>
                </a:cubicBezTo>
                <a:close/>
                <a:moveTo>
                  <a:pt x="11584" y="25053"/>
                </a:moveTo>
                <a:cubicBezTo>
                  <a:pt x="11589" y="25053"/>
                  <a:pt x="11595" y="25055"/>
                  <a:pt x="11600" y="25059"/>
                </a:cubicBezTo>
                <a:cubicBezTo>
                  <a:pt x="11630" y="25082"/>
                  <a:pt x="11614" y="25110"/>
                  <a:pt x="11581" y="25128"/>
                </a:cubicBezTo>
                <a:cubicBezTo>
                  <a:pt x="11570" y="25133"/>
                  <a:pt x="11557" y="25138"/>
                  <a:pt x="11545" y="25140"/>
                </a:cubicBezTo>
                <a:lnTo>
                  <a:pt x="11544" y="25141"/>
                </a:lnTo>
                <a:cubicBezTo>
                  <a:pt x="11535" y="25147"/>
                  <a:pt x="11526" y="25151"/>
                  <a:pt x="11517" y="25151"/>
                </a:cubicBezTo>
                <a:cubicBezTo>
                  <a:pt x="11509" y="25151"/>
                  <a:pt x="11502" y="25147"/>
                  <a:pt x="11495" y="25138"/>
                </a:cubicBezTo>
                <a:cubicBezTo>
                  <a:pt x="11493" y="25134"/>
                  <a:pt x="11509" y="25122"/>
                  <a:pt x="11517" y="25113"/>
                </a:cubicBezTo>
                <a:cubicBezTo>
                  <a:pt x="11523" y="25102"/>
                  <a:pt x="11530" y="25092"/>
                  <a:pt x="11537" y="25083"/>
                </a:cubicBezTo>
                <a:cubicBezTo>
                  <a:pt x="11549" y="25070"/>
                  <a:pt x="11567" y="25053"/>
                  <a:pt x="11584" y="25053"/>
                </a:cubicBezTo>
                <a:close/>
                <a:moveTo>
                  <a:pt x="25992" y="25035"/>
                </a:moveTo>
                <a:cubicBezTo>
                  <a:pt x="26051" y="25035"/>
                  <a:pt x="26113" y="25047"/>
                  <a:pt x="26174" y="25048"/>
                </a:cubicBezTo>
                <a:lnTo>
                  <a:pt x="26174" y="25050"/>
                </a:lnTo>
                <a:cubicBezTo>
                  <a:pt x="26116" y="25139"/>
                  <a:pt x="26095" y="25171"/>
                  <a:pt x="26013" y="25171"/>
                </a:cubicBezTo>
                <a:cubicBezTo>
                  <a:pt x="25965" y="25171"/>
                  <a:pt x="25897" y="25160"/>
                  <a:pt x="25790" y="25144"/>
                </a:cubicBezTo>
                <a:cubicBezTo>
                  <a:pt x="25847" y="25055"/>
                  <a:pt x="25917" y="25035"/>
                  <a:pt x="25992" y="25035"/>
                </a:cubicBezTo>
                <a:close/>
                <a:moveTo>
                  <a:pt x="2883" y="24887"/>
                </a:moveTo>
                <a:cubicBezTo>
                  <a:pt x="3188" y="24914"/>
                  <a:pt x="3125" y="24925"/>
                  <a:pt x="3195" y="25104"/>
                </a:cubicBezTo>
                <a:cubicBezTo>
                  <a:pt x="3208" y="25134"/>
                  <a:pt x="3197" y="25167"/>
                  <a:pt x="3170" y="25183"/>
                </a:cubicBezTo>
                <a:cubicBezTo>
                  <a:pt x="3158" y="25191"/>
                  <a:pt x="3147" y="25194"/>
                  <a:pt x="3137" y="25194"/>
                </a:cubicBezTo>
                <a:cubicBezTo>
                  <a:pt x="3117" y="25194"/>
                  <a:pt x="3099" y="25181"/>
                  <a:pt x="3081" y="25170"/>
                </a:cubicBezTo>
                <a:cubicBezTo>
                  <a:pt x="2959" y="25096"/>
                  <a:pt x="2911" y="25025"/>
                  <a:pt x="2883" y="24888"/>
                </a:cubicBezTo>
                <a:lnTo>
                  <a:pt x="2883" y="24887"/>
                </a:lnTo>
                <a:close/>
                <a:moveTo>
                  <a:pt x="13152" y="24905"/>
                </a:moveTo>
                <a:cubicBezTo>
                  <a:pt x="13157" y="24905"/>
                  <a:pt x="13161" y="24906"/>
                  <a:pt x="13166" y="24906"/>
                </a:cubicBezTo>
                <a:cubicBezTo>
                  <a:pt x="13253" y="24912"/>
                  <a:pt x="13341" y="24913"/>
                  <a:pt x="13429" y="24919"/>
                </a:cubicBezTo>
                <a:cubicBezTo>
                  <a:pt x="13435" y="24919"/>
                  <a:pt x="13441" y="24919"/>
                  <a:pt x="13447" y="24919"/>
                </a:cubicBezTo>
                <a:cubicBezTo>
                  <a:pt x="13459" y="24919"/>
                  <a:pt x="13471" y="24919"/>
                  <a:pt x="13483" y="24919"/>
                </a:cubicBezTo>
                <a:cubicBezTo>
                  <a:pt x="13535" y="24919"/>
                  <a:pt x="13581" y="24927"/>
                  <a:pt x="13560" y="25014"/>
                </a:cubicBezTo>
                <a:cubicBezTo>
                  <a:pt x="13559" y="25016"/>
                  <a:pt x="13559" y="25018"/>
                  <a:pt x="13560" y="25020"/>
                </a:cubicBezTo>
                <a:cubicBezTo>
                  <a:pt x="13557" y="25016"/>
                  <a:pt x="13552" y="25014"/>
                  <a:pt x="13547" y="25013"/>
                </a:cubicBezTo>
                <a:cubicBezTo>
                  <a:pt x="13541" y="25012"/>
                  <a:pt x="13536" y="25012"/>
                  <a:pt x="13531" y="25012"/>
                </a:cubicBezTo>
                <a:cubicBezTo>
                  <a:pt x="13471" y="25012"/>
                  <a:pt x="13434" y="25052"/>
                  <a:pt x="13395" y="25083"/>
                </a:cubicBezTo>
                <a:cubicBezTo>
                  <a:pt x="13384" y="25090"/>
                  <a:pt x="13376" y="25101"/>
                  <a:pt x="13371" y="25113"/>
                </a:cubicBezTo>
                <a:cubicBezTo>
                  <a:pt x="13368" y="25112"/>
                  <a:pt x="13365" y="25112"/>
                  <a:pt x="13362" y="25112"/>
                </a:cubicBezTo>
                <a:cubicBezTo>
                  <a:pt x="13351" y="25112"/>
                  <a:pt x="13339" y="25116"/>
                  <a:pt x="13330" y="25122"/>
                </a:cubicBezTo>
                <a:cubicBezTo>
                  <a:pt x="13227" y="25194"/>
                  <a:pt x="13115" y="25203"/>
                  <a:pt x="12990" y="25203"/>
                </a:cubicBezTo>
                <a:cubicBezTo>
                  <a:pt x="12946" y="25203"/>
                  <a:pt x="12900" y="25202"/>
                  <a:pt x="12852" y="25202"/>
                </a:cubicBezTo>
                <a:cubicBezTo>
                  <a:pt x="12832" y="25202"/>
                  <a:pt x="12812" y="25202"/>
                  <a:pt x="12792" y="25203"/>
                </a:cubicBezTo>
                <a:cubicBezTo>
                  <a:pt x="12889" y="25107"/>
                  <a:pt x="12966" y="25029"/>
                  <a:pt x="13041" y="24951"/>
                </a:cubicBezTo>
                <a:cubicBezTo>
                  <a:pt x="13071" y="24917"/>
                  <a:pt x="13107" y="24905"/>
                  <a:pt x="13152" y="24905"/>
                </a:cubicBezTo>
                <a:close/>
                <a:moveTo>
                  <a:pt x="14447" y="24971"/>
                </a:moveTo>
                <a:cubicBezTo>
                  <a:pt x="14525" y="24971"/>
                  <a:pt x="14605" y="24980"/>
                  <a:pt x="14687" y="24993"/>
                </a:cubicBezTo>
                <a:cubicBezTo>
                  <a:pt x="14572" y="25145"/>
                  <a:pt x="14467" y="25207"/>
                  <a:pt x="14261" y="25207"/>
                </a:cubicBezTo>
                <a:cubicBezTo>
                  <a:pt x="14188" y="25207"/>
                  <a:pt x="14103" y="25199"/>
                  <a:pt x="14000" y="25185"/>
                </a:cubicBezTo>
                <a:lnTo>
                  <a:pt x="13998" y="25186"/>
                </a:lnTo>
                <a:cubicBezTo>
                  <a:pt x="14117" y="25018"/>
                  <a:pt x="14275" y="24971"/>
                  <a:pt x="14447" y="24971"/>
                </a:cubicBezTo>
                <a:close/>
                <a:moveTo>
                  <a:pt x="13888" y="24943"/>
                </a:moveTo>
                <a:cubicBezTo>
                  <a:pt x="13951" y="24943"/>
                  <a:pt x="14018" y="24953"/>
                  <a:pt x="14089" y="24962"/>
                </a:cubicBezTo>
                <a:cubicBezTo>
                  <a:pt x="13945" y="25105"/>
                  <a:pt x="13796" y="25207"/>
                  <a:pt x="13593" y="25207"/>
                </a:cubicBezTo>
                <a:cubicBezTo>
                  <a:pt x="13559" y="25207"/>
                  <a:pt x="13524" y="25204"/>
                  <a:pt x="13487" y="25198"/>
                </a:cubicBezTo>
                <a:lnTo>
                  <a:pt x="13485" y="25198"/>
                </a:lnTo>
                <a:cubicBezTo>
                  <a:pt x="13452" y="25193"/>
                  <a:pt x="13418" y="25192"/>
                  <a:pt x="13413" y="25154"/>
                </a:cubicBezTo>
                <a:lnTo>
                  <a:pt x="13413" y="25154"/>
                </a:lnTo>
                <a:cubicBezTo>
                  <a:pt x="13415" y="25154"/>
                  <a:pt x="13416" y="25155"/>
                  <a:pt x="13419" y="25155"/>
                </a:cubicBezTo>
                <a:cubicBezTo>
                  <a:pt x="13419" y="25154"/>
                  <a:pt x="13418" y="25154"/>
                  <a:pt x="13416" y="25152"/>
                </a:cubicBezTo>
                <a:cubicBezTo>
                  <a:pt x="13434" y="25147"/>
                  <a:pt x="13451" y="25139"/>
                  <a:pt x="13466" y="25129"/>
                </a:cubicBezTo>
                <a:cubicBezTo>
                  <a:pt x="13504" y="25102"/>
                  <a:pt x="13570" y="25095"/>
                  <a:pt x="13570" y="25035"/>
                </a:cubicBezTo>
                <a:cubicBezTo>
                  <a:pt x="13570" y="25035"/>
                  <a:pt x="13570" y="25034"/>
                  <a:pt x="13570" y="25034"/>
                </a:cubicBezTo>
                <a:cubicBezTo>
                  <a:pt x="13575" y="25037"/>
                  <a:pt x="13583" y="25038"/>
                  <a:pt x="13591" y="25038"/>
                </a:cubicBezTo>
                <a:cubicBezTo>
                  <a:pt x="13613" y="25038"/>
                  <a:pt x="13641" y="25030"/>
                  <a:pt x="13657" y="25018"/>
                </a:cubicBezTo>
                <a:cubicBezTo>
                  <a:pt x="13728" y="24960"/>
                  <a:pt x="13805" y="24943"/>
                  <a:pt x="13888" y="24943"/>
                </a:cubicBezTo>
                <a:close/>
                <a:moveTo>
                  <a:pt x="15004" y="25007"/>
                </a:moveTo>
                <a:cubicBezTo>
                  <a:pt x="15069" y="25007"/>
                  <a:pt x="15144" y="25016"/>
                  <a:pt x="15235" y="25034"/>
                </a:cubicBezTo>
                <a:cubicBezTo>
                  <a:pt x="15130" y="25179"/>
                  <a:pt x="14984" y="25221"/>
                  <a:pt x="14822" y="25221"/>
                </a:cubicBezTo>
                <a:cubicBezTo>
                  <a:pt x="14761" y="25221"/>
                  <a:pt x="14698" y="25215"/>
                  <a:pt x="14633" y="25207"/>
                </a:cubicBezTo>
                <a:lnTo>
                  <a:pt x="14633" y="25207"/>
                </a:lnTo>
                <a:cubicBezTo>
                  <a:pt x="14746" y="25066"/>
                  <a:pt x="14843" y="25007"/>
                  <a:pt x="15004" y="25007"/>
                </a:cubicBezTo>
                <a:close/>
                <a:moveTo>
                  <a:pt x="27407" y="25107"/>
                </a:moveTo>
                <a:cubicBezTo>
                  <a:pt x="27452" y="25107"/>
                  <a:pt x="27495" y="25118"/>
                  <a:pt x="27533" y="25155"/>
                </a:cubicBezTo>
                <a:cubicBezTo>
                  <a:pt x="27459" y="25240"/>
                  <a:pt x="27346" y="25207"/>
                  <a:pt x="27248" y="25222"/>
                </a:cubicBezTo>
                <a:lnTo>
                  <a:pt x="27248" y="25223"/>
                </a:lnTo>
                <a:cubicBezTo>
                  <a:pt x="27241" y="25183"/>
                  <a:pt x="27226" y="25136"/>
                  <a:pt x="27290" y="25123"/>
                </a:cubicBezTo>
                <a:cubicBezTo>
                  <a:pt x="27329" y="25116"/>
                  <a:pt x="27369" y="25107"/>
                  <a:pt x="27407" y="25107"/>
                </a:cubicBezTo>
                <a:close/>
                <a:moveTo>
                  <a:pt x="23166" y="25009"/>
                </a:moveTo>
                <a:cubicBezTo>
                  <a:pt x="23170" y="25009"/>
                  <a:pt x="23174" y="25010"/>
                  <a:pt x="23178" y="25010"/>
                </a:cubicBezTo>
                <a:cubicBezTo>
                  <a:pt x="23216" y="25017"/>
                  <a:pt x="23254" y="25019"/>
                  <a:pt x="23293" y="25019"/>
                </a:cubicBezTo>
                <a:cubicBezTo>
                  <a:pt x="23347" y="25019"/>
                  <a:pt x="23401" y="25015"/>
                  <a:pt x="23455" y="25015"/>
                </a:cubicBezTo>
                <a:cubicBezTo>
                  <a:pt x="23459" y="25015"/>
                  <a:pt x="23464" y="25015"/>
                  <a:pt x="23468" y="25015"/>
                </a:cubicBezTo>
                <a:cubicBezTo>
                  <a:pt x="23475" y="25045"/>
                  <a:pt x="23426" y="25075"/>
                  <a:pt x="23448" y="25104"/>
                </a:cubicBezTo>
                <a:cubicBezTo>
                  <a:pt x="23438" y="25104"/>
                  <a:pt x="23429" y="25108"/>
                  <a:pt x="23422" y="25114"/>
                </a:cubicBezTo>
                <a:cubicBezTo>
                  <a:pt x="23381" y="25134"/>
                  <a:pt x="23353" y="25171"/>
                  <a:pt x="23342" y="25215"/>
                </a:cubicBezTo>
                <a:cubicBezTo>
                  <a:pt x="23294" y="25220"/>
                  <a:pt x="23247" y="25223"/>
                  <a:pt x="23200" y="25223"/>
                </a:cubicBezTo>
                <a:cubicBezTo>
                  <a:pt x="23124" y="25223"/>
                  <a:pt x="23049" y="25215"/>
                  <a:pt x="22976" y="25197"/>
                </a:cubicBezTo>
                <a:cubicBezTo>
                  <a:pt x="22955" y="25132"/>
                  <a:pt x="23056" y="25112"/>
                  <a:pt x="23025" y="25057"/>
                </a:cubicBezTo>
                <a:lnTo>
                  <a:pt x="23025" y="25057"/>
                </a:lnTo>
                <a:lnTo>
                  <a:pt x="23030" y="25059"/>
                </a:lnTo>
                <a:lnTo>
                  <a:pt x="22982" y="25010"/>
                </a:lnTo>
                <a:lnTo>
                  <a:pt x="23030" y="25058"/>
                </a:lnTo>
                <a:cubicBezTo>
                  <a:pt x="23035" y="25059"/>
                  <a:pt x="23038" y="25059"/>
                  <a:pt x="23042" y="25059"/>
                </a:cubicBezTo>
                <a:cubicBezTo>
                  <a:pt x="23091" y="25059"/>
                  <a:pt x="23117" y="25009"/>
                  <a:pt x="23166" y="25009"/>
                </a:cubicBezTo>
                <a:close/>
                <a:moveTo>
                  <a:pt x="2603" y="25083"/>
                </a:moveTo>
                <a:cubicBezTo>
                  <a:pt x="2695" y="25083"/>
                  <a:pt x="2725" y="25153"/>
                  <a:pt x="2791" y="25214"/>
                </a:cubicBezTo>
                <a:cubicBezTo>
                  <a:pt x="2748" y="25222"/>
                  <a:pt x="2705" y="25227"/>
                  <a:pt x="2662" y="25227"/>
                </a:cubicBezTo>
                <a:cubicBezTo>
                  <a:pt x="2622" y="25227"/>
                  <a:pt x="2582" y="25223"/>
                  <a:pt x="2542" y="25215"/>
                </a:cubicBezTo>
                <a:cubicBezTo>
                  <a:pt x="2517" y="25157"/>
                  <a:pt x="2594" y="25132"/>
                  <a:pt x="2583" y="25084"/>
                </a:cubicBezTo>
                <a:cubicBezTo>
                  <a:pt x="2590" y="25083"/>
                  <a:pt x="2596" y="25083"/>
                  <a:pt x="2603" y="25083"/>
                </a:cubicBezTo>
                <a:close/>
                <a:moveTo>
                  <a:pt x="26489" y="25051"/>
                </a:moveTo>
                <a:cubicBezTo>
                  <a:pt x="26558" y="25051"/>
                  <a:pt x="26631" y="25073"/>
                  <a:pt x="26702" y="25119"/>
                </a:cubicBezTo>
                <a:cubicBezTo>
                  <a:pt x="26634" y="25175"/>
                  <a:pt x="26567" y="25233"/>
                  <a:pt x="26471" y="25233"/>
                </a:cubicBezTo>
                <a:cubicBezTo>
                  <a:pt x="26455" y="25233"/>
                  <a:pt x="26438" y="25231"/>
                  <a:pt x="26421" y="25228"/>
                </a:cubicBezTo>
                <a:cubicBezTo>
                  <a:pt x="26358" y="25211"/>
                  <a:pt x="26288" y="25217"/>
                  <a:pt x="26231" y="25182"/>
                </a:cubicBezTo>
                <a:cubicBezTo>
                  <a:pt x="26302" y="25095"/>
                  <a:pt x="26393" y="25051"/>
                  <a:pt x="26489" y="25051"/>
                </a:cubicBezTo>
                <a:close/>
                <a:moveTo>
                  <a:pt x="15608" y="25025"/>
                </a:moveTo>
                <a:cubicBezTo>
                  <a:pt x="15636" y="25025"/>
                  <a:pt x="15665" y="25028"/>
                  <a:pt x="15697" y="25034"/>
                </a:cubicBezTo>
                <a:cubicBezTo>
                  <a:pt x="15768" y="25048"/>
                  <a:pt x="15843" y="25047"/>
                  <a:pt x="15933" y="25053"/>
                </a:cubicBezTo>
                <a:cubicBezTo>
                  <a:pt x="15870" y="25151"/>
                  <a:pt x="15781" y="25199"/>
                  <a:pt x="15673" y="25232"/>
                </a:cubicBezTo>
                <a:lnTo>
                  <a:pt x="15672" y="25234"/>
                </a:lnTo>
                <a:lnTo>
                  <a:pt x="15303" y="25224"/>
                </a:lnTo>
                <a:cubicBezTo>
                  <a:pt x="15371" y="25107"/>
                  <a:pt x="15461" y="25025"/>
                  <a:pt x="15608" y="25025"/>
                </a:cubicBezTo>
                <a:close/>
                <a:moveTo>
                  <a:pt x="16235" y="25070"/>
                </a:moveTo>
                <a:cubicBezTo>
                  <a:pt x="16273" y="25070"/>
                  <a:pt x="16313" y="25075"/>
                  <a:pt x="16354" y="25083"/>
                </a:cubicBezTo>
                <a:cubicBezTo>
                  <a:pt x="16384" y="25086"/>
                  <a:pt x="16400" y="25100"/>
                  <a:pt x="16377" y="25126"/>
                </a:cubicBezTo>
                <a:lnTo>
                  <a:pt x="16375" y="25127"/>
                </a:lnTo>
                <a:cubicBezTo>
                  <a:pt x="16314" y="25176"/>
                  <a:pt x="16256" y="25232"/>
                  <a:pt x="16166" y="25241"/>
                </a:cubicBezTo>
                <a:lnTo>
                  <a:pt x="15953" y="25227"/>
                </a:lnTo>
                <a:cubicBezTo>
                  <a:pt x="16018" y="25115"/>
                  <a:pt x="16116" y="25070"/>
                  <a:pt x="16235" y="25070"/>
                </a:cubicBezTo>
                <a:close/>
                <a:moveTo>
                  <a:pt x="3939" y="25048"/>
                </a:moveTo>
                <a:cubicBezTo>
                  <a:pt x="3966" y="25051"/>
                  <a:pt x="3994" y="25054"/>
                  <a:pt x="4020" y="25062"/>
                </a:cubicBezTo>
                <a:cubicBezTo>
                  <a:pt x="4044" y="25069"/>
                  <a:pt x="4073" y="25079"/>
                  <a:pt x="4067" y="25108"/>
                </a:cubicBezTo>
                <a:cubicBezTo>
                  <a:pt x="4063" y="25125"/>
                  <a:pt x="4051" y="25139"/>
                  <a:pt x="4034" y="25147"/>
                </a:cubicBezTo>
                <a:cubicBezTo>
                  <a:pt x="3962" y="25178"/>
                  <a:pt x="3888" y="25205"/>
                  <a:pt x="3813" y="25233"/>
                </a:cubicBezTo>
                <a:cubicBezTo>
                  <a:pt x="3794" y="25240"/>
                  <a:pt x="3774" y="25250"/>
                  <a:pt x="3756" y="25250"/>
                </a:cubicBezTo>
                <a:cubicBezTo>
                  <a:pt x="3741" y="25250"/>
                  <a:pt x="3727" y="25243"/>
                  <a:pt x="3717" y="25220"/>
                </a:cubicBezTo>
                <a:lnTo>
                  <a:pt x="3714" y="25221"/>
                </a:lnTo>
                <a:cubicBezTo>
                  <a:pt x="3698" y="25184"/>
                  <a:pt x="3681" y="25142"/>
                  <a:pt x="3733" y="25113"/>
                </a:cubicBezTo>
                <a:cubicBezTo>
                  <a:pt x="3796" y="25078"/>
                  <a:pt x="3868" y="25062"/>
                  <a:pt x="3939" y="25048"/>
                </a:cubicBezTo>
                <a:close/>
                <a:moveTo>
                  <a:pt x="16675" y="25095"/>
                </a:moveTo>
                <a:cubicBezTo>
                  <a:pt x="16754" y="25095"/>
                  <a:pt x="16837" y="25113"/>
                  <a:pt x="16921" y="25123"/>
                </a:cubicBezTo>
                <a:cubicBezTo>
                  <a:pt x="16846" y="25236"/>
                  <a:pt x="16740" y="25257"/>
                  <a:pt x="16628" y="25257"/>
                </a:cubicBezTo>
                <a:cubicBezTo>
                  <a:pt x="16574" y="25257"/>
                  <a:pt x="16519" y="25252"/>
                  <a:pt x="16465" y="25251"/>
                </a:cubicBezTo>
                <a:lnTo>
                  <a:pt x="16465" y="25253"/>
                </a:lnTo>
                <a:cubicBezTo>
                  <a:pt x="16417" y="25251"/>
                  <a:pt x="16417" y="25221"/>
                  <a:pt x="16425" y="25190"/>
                </a:cubicBezTo>
                <a:lnTo>
                  <a:pt x="16425" y="25188"/>
                </a:lnTo>
                <a:cubicBezTo>
                  <a:pt x="16431" y="25186"/>
                  <a:pt x="16438" y="25184"/>
                  <a:pt x="16443" y="25179"/>
                </a:cubicBezTo>
                <a:cubicBezTo>
                  <a:pt x="16517" y="25114"/>
                  <a:pt x="16594" y="25095"/>
                  <a:pt x="16675" y="25095"/>
                </a:cubicBezTo>
                <a:close/>
                <a:moveTo>
                  <a:pt x="23834" y="24894"/>
                </a:moveTo>
                <a:cubicBezTo>
                  <a:pt x="23867" y="24894"/>
                  <a:pt x="23902" y="24897"/>
                  <a:pt x="23938" y="24901"/>
                </a:cubicBezTo>
                <a:cubicBezTo>
                  <a:pt x="23971" y="24903"/>
                  <a:pt x="24004" y="24908"/>
                  <a:pt x="24039" y="24912"/>
                </a:cubicBezTo>
                <a:lnTo>
                  <a:pt x="24048" y="24947"/>
                </a:lnTo>
                <a:cubicBezTo>
                  <a:pt x="24056" y="25016"/>
                  <a:pt x="23933" y="25039"/>
                  <a:pt x="23958" y="25117"/>
                </a:cubicBezTo>
                <a:lnTo>
                  <a:pt x="23957" y="25119"/>
                </a:lnTo>
                <a:cubicBezTo>
                  <a:pt x="23954" y="25118"/>
                  <a:pt x="23951" y="25118"/>
                  <a:pt x="23948" y="25118"/>
                </a:cubicBezTo>
                <a:cubicBezTo>
                  <a:pt x="23928" y="25118"/>
                  <a:pt x="23921" y="25134"/>
                  <a:pt x="23913" y="25148"/>
                </a:cubicBezTo>
                <a:cubicBezTo>
                  <a:pt x="23859" y="25220"/>
                  <a:pt x="23793" y="25259"/>
                  <a:pt x="23711" y="25259"/>
                </a:cubicBezTo>
                <a:cubicBezTo>
                  <a:pt x="23679" y="25259"/>
                  <a:pt x="23644" y="25253"/>
                  <a:pt x="23607" y="25240"/>
                </a:cubicBezTo>
                <a:cubicBezTo>
                  <a:pt x="23593" y="25235"/>
                  <a:pt x="23577" y="25234"/>
                  <a:pt x="23560" y="25234"/>
                </a:cubicBezTo>
                <a:cubicBezTo>
                  <a:pt x="23547" y="25234"/>
                  <a:pt x="23533" y="25234"/>
                  <a:pt x="23520" y="25234"/>
                </a:cubicBezTo>
                <a:cubicBezTo>
                  <a:pt x="23479" y="25234"/>
                  <a:pt x="23442" y="25228"/>
                  <a:pt x="23429" y="25174"/>
                </a:cubicBezTo>
                <a:cubicBezTo>
                  <a:pt x="23450" y="25161"/>
                  <a:pt x="23470" y="25148"/>
                  <a:pt x="23469" y="25122"/>
                </a:cubicBezTo>
                <a:cubicBezTo>
                  <a:pt x="23532" y="25109"/>
                  <a:pt x="23587" y="25070"/>
                  <a:pt x="23618" y="25014"/>
                </a:cubicBezTo>
                <a:cubicBezTo>
                  <a:pt x="23668" y="24917"/>
                  <a:pt x="23745" y="24894"/>
                  <a:pt x="23834" y="24894"/>
                </a:cubicBezTo>
                <a:close/>
                <a:moveTo>
                  <a:pt x="10841" y="25057"/>
                </a:moveTo>
                <a:cubicBezTo>
                  <a:pt x="10857" y="25057"/>
                  <a:pt x="10870" y="25073"/>
                  <a:pt x="10882" y="25089"/>
                </a:cubicBezTo>
                <a:lnTo>
                  <a:pt x="10957" y="25079"/>
                </a:lnTo>
                <a:lnTo>
                  <a:pt x="10957" y="25079"/>
                </a:lnTo>
                <a:lnTo>
                  <a:pt x="10882" y="25090"/>
                </a:lnTo>
                <a:cubicBezTo>
                  <a:pt x="10890" y="25141"/>
                  <a:pt x="10860" y="25178"/>
                  <a:pt x="10818" y="25209"/>
                </a:cubicBezTo>
                <a:cubicBezTo>
                  <a:pt x="10795" y="25217"/>
                  <a:pt x="10771" y="25224"/>
                  <a:pt x="10777" y="25253"/>
                </a:cubicBezTo>
                <a:lnTo>
                  <a:pt x="10771" y="25246"/>
                </a:lnTo>
                <a:lnTo>
                  <a:pt x="10706" y="25260"/>
                </a:lnTo>
                <a:cubicBezTo>
                  <a:pt x="10699" y="25249"/>
                  <a:pt x="10693" y="25237"/>
                  <a:pt x="10687" y="25226"/>
                </a:cubicBezTo>
                <a:cubicBezTo>
                  <a:pt x="10728" y="25174"/>
                  <a:pt x="10768" y="25122"/>
                  <a:pt x="10812" y="25075"/>
                </a:cubicBezTo>
                <a:cubicBezTo>
                  <a:pt x="10823" y="25062"/>
                  <a:pt x="10833" y="25057"/>
                  <a:pt x="10841" y="25057"/>
                </a:cubicBezTo>
                <a:close/>
                <a:moveTo>
                  <a:pt x="12493" y="24984"/>
                </a:moveTo>
                <a:cubicBezTo>
                  <a:pt x="12510" y="25145"/>
                  <a:pt x="12359" y="25201"/>
                  <a:pt x="12249" y="25279"/>
                </a:cubicBezTo>
                <a:cubicBezTo>
                  <a:pt x="12292" y="25160"/>
                  <a:pt x="12294" y="25018"/>
                  <a:pt x="12493" y="24984"/>
                </a:cubicBezTo>
                <a:close/>
                <a:moveTo>
                  <a:pt x="27718" y="25132"/>
                </a:moveTo>
                <a:cubicBezTo>
                  <a:pt x="27743" y="25132"/>
                  <a:pt x="27769" y="25135"/>
                  <a:pt x="27794" y="25135"/>
                </a:cubicBezTo>
                <a:cubicBezTo>
                  <a:pt x="27801" y="25135"/>
                  <a:pt x="27807" y="25134"/>
                  <a:pt x="27813" y="25134"/>
                </a:cubicBezTo>
                <a:cubicBezTo>
                  <a:pt x="27818" y="25134"/>
                  <a:pt x="27824" y="25134"/>
                  <a:pt x="27829" y="25134"/>
                </a:cubicBezTo>
                <a:cubicBezTo>
                  <a:pt x="27919" y="25134"/>
                  <a:pt x="28003" y="25179"/>
                  <a:pt x="28088" y="25179"/>
                </a:cubicBezTo>
                <a:cubicBezTo>
                  <a:pt x="28104" y="25179"/>
                  <a:pt x="28120" y="25177"/>
                  <a:pt x="28137" y="25173"/>
                </a:cubicBezTo>
                <a:cubicBezTo>
                  <a:pt x="28173" y="25165"/>
                  <a:pt x="28209" y="25162"/>
                  <a:pt x="28244" y="25162"/>
                </a:cubicBezTo>
                <a:cubicBezTo>
                  <a:pt x="28295" y="25162"/>
                  <a:pt x="28345" y="25167"/>
                  <a:pt x="28395" y="25167"/>
                </a:cubicBezTo>
                <a:cubicBezTo>
                  <a:pt x="28416" y="25167"/>
                  <a:pt x="28437" y="25166"/>
                  <a:pt x="28457" y="25164"/>
                </a:cubicBezTo>
                <a:cubicBezTo>
                  <a:pt x="28466" y="25179"/>
                  <a:pt x="28484" y="25199"/>
                  <a:pt x="28478" y="25210"/>
                </a:cubicBezTo>
                <a:lnTo>
                  <a:pt x="28477" y="25211"/>
                </a:lnTo>
                <a:cubicBezTo>
                  <a:pt x="28455" y="25255"/>
                  <a:pt x="28412" y="25281"/>
                  <a:pt x="28365" y="25281"/>
                </a:cubicBezTo>
                <a:cubicBezTo>
                  <a:pt x="28359" y="25281"/>
                  <a:pt x="28354" y="25281"/>
                  <a:pt x="28348" y="25280"/>
                </a:cubicBezTo>
                <a:cubicBezTo>
                  <a:pt x="28267" y="25272"/>
                  <a:pt x="28152" y="25285"/>
                  <a:pt x="28114" y="25245"/>
                </a:cubicBezTo>
                <a:cubicBezTo>
                  <a:pt x="28088" y="25218"/>
                  <a:pt x="28064" y="25209"/>
                  <a:pt x="28042" y="25209"/>
                </a:cubicBezTo>
                <a:cubicBezTo>
                  <a:pt x="27993" y="25209"/>
                  <a:pt x="27951" y="25254"/>
                  <a:pt x="27903" y="25254"/>
                </a:cubicBezTo>
                <a:cubicBezTo>
                  <a:pt x="27895" y="25254"/>
                  <a:pt x="27888" y="25253"/>
                  <a:pt x="27880" y="25251"/>
                </a:cubicBezTo>
                <a:cubicBezTo>
                  <a:pt x="27806" y="25227"/>
                  <a:pt x="27719" y="25235"/>
                  <a:pt x="27638" y="25224"/>
                </a:cubicBezTo>
                <a:cubicBezTo>
                  <a:pt x="27583" y="25217"/>
                  <a:pt x="27615" y="25182"/>
                  <a:pt x="27617" y="25157"/>
                </a:cubicBezTo>
                <a:cubicBezTo>
                  <a:pt x="27649" y="25137"/>
                  <a:pt x="27683" y="25132"/>
                  <a:pt x="27718" y="25132"/>
                </a:cubicBezTo>
                <a:close/>
                <a:moveTo>
                  <a:pt x="10873" y="25280"/>
                </a:moveTo>
                <a:cubicBezTo>
                  <a:pt x="10857" y="25294"/>
                  <a:pt x="10838" y="25301"/>
                  <a:pt x="10817" y="25301"/>
                </a:cubicBezTo>
                <a:cubicBezTo>
                  <a:pt x="10809" y="25301"/>
                  <a:pt x="10800" y="25300"/>
                  <a:pt x="10791" y="25297"/>
                </a:cubicBezTo>
                <a:lnTo>
                  <a:pt x="10791" y="25297"/>
                </a:lnTo>
                <a:cubicBezTo>
                  <a:pt x="10800" y="25299"/>
                  <a:pt x="10808" y="25301"/>
                  <a:pt x="10817" y="25301"/>
                </a:cubicBezTo>
                <a:cubicBezTo>
                  <a:pt x="10837" y="25301"/>
                  <a:pt x="10857" y="25294"/>
                  <a:pt x="10873" y="25280"/>
                </a:cubicBezTo>
                <a:close/>
                <a:moveTo>
                  <a:pt x="17205" y="25132"/>
                </a:moveTo>
                <a:cubicBezTo>
                  <a:pt x="17220" y="25132"/>
                  <a:pt x="17236" y="25133"/>
                  <a:pt x="17252" y="25136"/>
                </a:cubicBezTo>
                <a:cubicBezTo>
                  <a:pt x="17322" y="25149"/>
                  <a:pt x="17423" y="25115"/>
                  <a:pt x="17438" y="25222"/>
                </a:cubicBezTo>
                <a:cubicBezTo>
                  <a:pt x="17440" y="25235"/>
                  <a:pt x="17456" y="25243"/>
                  <a:pt x="17473" y="25243"/>
                </a:cubicBezTo>
                <a:cubicBezTo>
                  <a:pt x="17485" y="25243"/>
                  <a:pt x="17497" y="25240"/>
                  <a:pt x="17506" y="25233"/>
                </a:cubicBezTo>
                <a:cubicBezTo>
                  <a:pt x="17572" y="25178"/>
                  <a:pt x="17642" y="25162"/>
                  <a:pt x="17713" y="25162"/>
                </a:cubicBezTo>
                <a:cubicBezTo>
                  <a:pt x="17810" y="25162"/>
                  <a:pt x="17910" y="25191"/>
                  <a:pt x="18014" y="25191"/>
                </a:cubicBezTo>
                <a:cubicBezTo>
                  <a:pt x="18024" y="25191"/>
                  <a:pt x="18034" y="25190"/>
                  <a:pt x="18043" y="25190"/>
                </a:cubicBezTo>
                <a:lnTo>
                  <a:pt x="18043" y="25190"/>
                </a:lnTo>
                <a:cubicBezTo>
                  <a:pt x="17997" y="25276"/>
                  <a:pt x="17936" y="25312"/>
                  <a:pt x="17850" y="25312"/>
                </a:cubicBezTo>
                <a:cubicBezTo>
                  <a:pt x="17837" y="25312"/>
                  <a:pt x="17824" y="25312"/>
                  <a:pt x="17810" y="25310"/>
                </a:cubicBezTo>
                <a:lnTo>
                  <a:pt x="17810" y="25311"/>
                </a:lnTo>
                <a:cubicBezTo>
                  <a:pt x="17787" y="25309"/>
                  <a:pt x="17763" y="25308"/>
                  <a:pt x="17739" y="25308"/>
                </a:cubicBezTo>
                <a:cubicBezTo>
                  <a:pt x="17715" y="25308"/>
                  <a:pt x="17691" y="25309"/>
                  <a:pt x="17668" y="25309"/>
                </a:cubicBezTo>
                <a:lnTo>
                  <a:pt x="17441" y="25287"/>
                </a:lnTo>
                <a:cubicBezTo>
                  <a:pt x="17452" y="25252"/>
                  <a:pt x="17433" y="25224"/>
                  <a:pt x="17407" y="25224"/>
                </a:cubicBezTo>
                <a:cubicBezTo>
                  <a:pt x="17399" y="25224"/>
                  <a:pt x="17391" y="25227"/>
                  <a:pt x="17382" y="25233"/>
                </a:cubicBezTo>
                <a:cubicBezTo>
                  <a:pt x="17322" y="25273"/>
                  <a:pt x="17258" y="25280"/>
                  <a:pt x="17193" y="25280"/>
                </a:cubicBezTo>
                <a:cubicBezTo>
                  <a:pt x="17158" y="25280"/>
                  <a:pt x="17122" y="25278"/>
                  <a:pt x="17087" y="25278"/>
                </a:cubicBezTo>
                <a:cubicBezTo>
                  <a:pt x="17081" y="25278"/>
                  <a:pt x="17075" y="25278"/>
                  <a:pt x="17070" y="25278"/>
                </a:cubicBezTo>
                <a:lnTo>
                  <a:pt x="16983" y="25261"/>
                </a:lnTo>
                <a:cubicBezTo>
                  <a:pt x="16983" y="25232"/>
                  <a:pt x="16988" y="25202"/>
                  <a:pt x="17021" y="25185"/>
                </a:cubicBezTo>
                <a:cubicBezTo>
                  <a:pt x="17079" y="25159"/>
                  <a:pt x="17139" y="25132"/>
                  <a:pt x="17205" y="25132"/>
                </a:cubicBezTo>
                <a:close/>
                <a:moveTo>
                  <a:pt x="28737" y="25186"/>
                </a:moveTo>
                <a:cubicBezTo>
                  <a:pt x="28804" y="25186"/>
                  <a:pt x="28871" y="25194"/>
                  <a:pt x="28939" y="25196"/>
                </a:cubicBezTo>
                <a:cubicBezTo>
                  <a:pt x="28889" y="25293"/>
                  <a:pt x="28875" y="25321"/>
                  <a:pt x="28789" y="25321"/>
                </a:cubicBezTo>
                <a:cubicBezTo>
                  <a:pt x="28754" y="25321"/>
                  <a:pt x="28707" y="25317"/>
                  <a:pt x="28642" y="25310"/>
                </a:cubicBezTo>
                <a:lnTo>
                  <a:pt x="28642" y="25311"/>
                </a:lnTo>
                <a:lnTo>
                  <a:pt x="28530" y="25284"/>
                </a:lnTo>
                <a:lnTo>
                  <a:pt x="28613" y="25199"/>
                </a:lnTo>
                <a:cubicBezTo>
                  <a:pt x="28655" y="25189"/>
                  <a:pt x="28696" y="25186"/>
                  <a:pt x="28737" y="25186"/>
                </a:cubicBezTo>
                <a:close/>
                <a:moveTo>
                  <a:pt x="18334" y="25210"/>
                </a:moveTo>
                <a:cubicBezTo>
                  <a:pt x="18391" y="25210"/>
                  <a:pt x="18451" y="25226"/>
                  <a:pt x="18512" y="25258"/>
                </a:cubicBezTo>
                <a:cubicBezTo>
                  <a:pt x="18512" y="25258"/>
                  <a:pt x="18506" y="25267"/>
                  <a:pt x="18502" y="25273"/>
                </a:cubicBezTo>
                <a:lnTo>
                  <a:pt x="18516" y="25277"/>
                </a:lnTo>
                <a:lnTo>
                  <a:pt x="18500" y="25277"/>
                </a:lnTo>
                <a:cubicBezTo>
                  <a:pt x="18465" y="25329"/>
                  <a:pt x="18405" y="25340"/>
                  <a:pt x="18341" y="25346"/>
                </a:cubicBezTo>
                <a:cubicBezTo>
                  <a:pt x="18261" y="25324"/>
                  <a:pt x="18178" y="25330"/>
                  <a:pt x="18094" y="25327"/>
                </a:cubicBezTo>
                <a:cubicBezTo>
                  <a:pt x="18161" y="25249"/>
                  <a:pt x="18244" y="25210"/>
                  <a:pt x="18334" y="25210"/>
                </a:cubicBezTo>
                <a:close/>
                <a:moveTo>
                  <a:pt x="11951" y="25353"/>
                </a:moveTo>
                <a:lnTo>
                  <a:pt x="11951" y="25353"/>
                </a:lnTo>
                <a:cubicBezTo>
                  <a:pt x="11954" y="25355"/>
                  <a:pt x="11958" y="25358"/>
                  <a:pt x="11962" y="25358"/>
                </a:cubicBezTo>
                <a:lnTo>
                  <a:pt x="11961" y="25359"/>
                </a:lnTo>
                <a:cubicBezTo>
                  <a:pt x="11958" y="25358"/>
                  <a:pt x="11953" y="25355"/>
                  <a:pt x="11951" y="25353"/>
                </a:cubicBezTo>
                <a:close/>
                <a:moveTo>
                  <a:pt x="3564" y="25160"/>
                </a:moveTo>
                <a:cubicBezTo>
                  <a:pt x="3567" y="25160"/>
                  <a:pt x="3570" y="25160"/>
                  <a:pt x="3573" y="25160"/>
                </a:cubicBezTo>
                <a:cubicBezTo>
                  <a:pt x="3637" y="25172"/>
                  <a:pt x="3619" y="25222"/>
                  <a:pt x="3632" y="25256"/>
                </a:cubicBezTo>
                <a:lnTo>
                  <a:pt x="3631" y="25256"/>
                </a:lnTo>
                <a:cubicBezTo>
                  <a:pt x="3627" y="25297"/>
                  <a:pt x="3531" y="25373"/>
                  <a:pt x="3482" y="25373"/>
                </a:cubicBezTo>
                <a:cubicBezTo>
                  <a:pt x="3479" y="25373"/>
                  <a:pt x="3477" y="25372"/>
                  <a:pt x="3474" y="25372"/>
                </a:cubicBezTo>
                <a:cubicBezTo>
                  <a:pt x="3405" y="25358"/>
                  <a:pt x="3390" y="25302"/>
                  <a:pt x="3374" y="25253"/>
                </a:cubicBezTo>
                <a:cubicBezTo>
                  <a:pt x="3366" y="25227"/>
                  <a:pt x="3507" y="25160"/>
                  <a:pt x="3564" y="25160"/>
                </a:cubicBezTo>
                <a:close/>
                <a:moveTo>
                  <a:pt x="4301" y="25155"/>
                </a:moveTo>
                <a:cubicBezTo>
                  <a:pt x="4349" y="25155"/>
                  <a:pt x="4397" y="25180"/>
                  <a:pt x="4407" y="25215"/>
                </a:cubicBezTo>
                <a:cubicBezTo>
                  <a:pt x="4443" y="25323"/>
                  <a:pt x="4313" y="25316"/>
                  <a:pt x="4220" y="25373"/>
                </a:cubicBezTo>
                <a:lnTo>
                  <a:pt x="4217" y="25374"/>
                </a:lnTo>
                <a:cubicBezTo>
                  <a:pt x="4222" y="25280"/>
                  <a:pt x="4145" y="25207"/>
                  <a:pt x="4254" y="25164"/>
                </a:cubicBezTo>
                <a:cubicBezTo>
                  <a:pt x="4269" y="25158"/>
                  <a:pt x="4285" y="25155"/>
                  <a:pt x="4301" y="25155"/>
                </a:cubicBezTo>
                <a:close/>
                <a:moveTo>
                  <a:pt x="18798" y="25255"/>
                </a:moveTo>
                <a:cubicBezTo>
                  <a:pt x="18885" y="25255"/>
                  <a:pt x="18977" y="25284"/>
                  <a:pt x="19068" y="25289"/>
                </a:cubicBezTo>
                <a:cubicBezTo>
                  <a:pt x="19049" y="25373"/>
                  <a:pt x="18973" y="25372"/>
                  <a:pt x="18918" y="25394"/>
                </a:cubicBezTo>
                <a:cubicBezTo>
                  <a:pt x="18813" y="25355"/>
                  <a:pt x="18699" y="25376"/>
                  <a:pt x="18592" y="25353"/>
                </a:cubicBezTo>
                <a:lnTo>
                  <a:pt x="18592" y="25353"/>
                </a:lnTo>
                <a:cubicBezTo>
                  <a:pt x="18654" y="25276"/>
                  <a:pt x="18724" y="25255"/>
                  <a:pt x="18798" y="25255"/>
                </a:cubicBezTo>
                <a:close/>
                <a:moveTo>
                  <a:pt x="30582" y="25244"/>
                </a:moveTo>
                <a:cubicBezTo>
                  <a:pt x="30588" y="25244"/>
                  <a:pt x="30593" y="25244"/>
                  <a:pt x="30599" y="25245"/>
                </a:cubicBezTo>
                <a:cubicBezTo>
                  <a:pt x="30645" y="25247"/>
                  <a:pt x="30691" y="25247"/>
                  <a:pt x="30738" y="25247"/>
                </a:cubicBezTo>
                <a:cubicBezTo>
                  <a:pt x="30808" y="25247"/>
                  <a:pt x="30881" y="25246"/>
                  <a:pt x="30959" y="25246"/>
                </a:cubicBezTo>
                <a:cubicBezTo>
                  <a:pt x="30935" y="25341"/>
                  <a:pt x="30878" y="25372"/>
                  <a:pt x="30790" y="25372"/>
                </a:cubicBezTo>
                <a:cubicBezTo>
                  <a:pt x="30787" y="25372"/>
                  <a:pt x="30784" y="25372"/>
                  <a:pt x="30780" y="25372"/>
                </a:cubicBezTo>
                <a:cubicBezTo>
                  <a:pt x="30706" y="25371"/>
                  <a:pt x="30629" y="25371"/>
                  <a:pt x="30555" y="25371"/>
                </a:cubicBezTo>
                <a:cubicBezTo>
                  <a:pt x="30512" y="25371"/>
                  <a:pt x="30474" y="25377"/>
                  <a:pt x="30450" y="25403"/>
                </a:cubicBezTo>
                <a:cubicBezTo>
                  <a:pt x="30452" y="25392"/>
                  <a:pt x="30449" y="25381"/>
                  <a:pt x="30432" y="25371"/>
                </a:cubicBezTo>
                <a:cubicBezTo>
                  <a:pt x="30401" y="25350"/>
                  <a:pt x="30405" y="25325"/>
                  <a:pt x="30410" y="25298"/>
                </a:cubicBezTo>
                <a:cubicBezTo>
                  <a:pt x="30460" y="25263"/>
                  <a:pt x="30520" y="25244"/>
                  <a:pt x="30582" y="25244"/>
                </a:cubicBezTo>
                <a:close/>
                <a:moveTo>
                  <a:pt x="19283" y="25326"/>
                </a:moveTo>
                <a:cubicBezTo>
                  <a:pt x="19300" y="25326"/>
                  <a:pt x="19319" y="25328"/>
                  <a:pt x="19338" y="25331"/>
                </a:cubicBezTo>
                <a:lnTo>
                  <a:pt x="19534" y="25363"/>
                </a:lnTo>
                <a:cubicBezTo>
                  <a:pt x="19531" y="25402"/>
                  <a:pt x="19500" y="25410"/>
                  <a:pt x="19464" y="25410"/>
                </a:cubicBezTo>
                <a:cubicBezTo>
                  <a:pt x="19389" y="25410"/>
                  <a:pt x="19314" y="25409"/>
                  <a:pt x="19239" y="25407"/>
                </a:cubicBezTo>
                <a:lnTo>
                  <a:pt x="19158" y="25400"/>
                </a:lnTo>
                <a:cubicBezTo>
                  <a:pt x="19185" y="25345"/>
                  <a:pt x="19228" y="25326"/>
                  <a:pt x="19283" y="25326"/>
                </a:cubicBezTo>
                <a:close/>
                <a:moveTo>
                  <a:pt x="31666" y="25259"/>
                </a:moveTo>
                <a:cubicBezTo>
                  <a:pt x="31647" y="25345"/>
                  <a:pt x="31616" y="25400"/>
                  <a:pt x="31526" y="25400"/>
                </a:cubicBezTo>
                <a:cubicBezTo>
                  <a:pt x="31518" y="25400"/>
                  <a:pt x="31508" y="25399"/>
                  <a:pt x="31499" y="25398"/>
                </a:cubicBezTo>
                <a:cubicBezTo>
                  <a:pt x="31493" y="25402"/>
                  <a:pt x="31487" y="25406"/>
                  <a:pt x="31482" y="25410"/>
                </a:cubicBezTo>
                <a:cubicBezTo>
                  <a:pt x="31482" y="25409"/>
                  <a:pt x="31482" y="25406"/>
                  <a:pt x="31483" y="25404"/>
                </a:cubicBezTo>
                <a:cubicBezTo>
                  <a:pt x="31362" y="25398"/>
                  <a:pt x="31241" y="25394"/>
                  <a:pt x="31119" y="25390"/>
                </a:cubicBezTo>
                <a:lnTo>
                  <a:pt x="31119" y="25391"/>
                </a:lnTo>
                <a:cubicBezTo>
                  <a:pt x="31092" y="25390"/>
                  <a:pt x="31061" y="25387"/>
                  <a:pt x="31054" y="25361"/>
                </a:cubicBezTo>
                <a:cubicBezTo>
                  <a:pt x="31048" y="25331"/>
                  <a:pt x="31068" y="25306"/>
                  <a:pt x="31093" y="25287"/>
                </a:cubicBezTo>
                <a:cubicBezTo>
                  <a:pt x="31131" y="25259"/>
                  <a:pt x="31179" y="25259"/>
                  <a:pt x="31226" y="25259"/>
                </a:cubicBezTo>
                <a:close/>
                <a:moveTo>
                  <a:pt x="10418" y="25325"/>
                </a:moveTo>
                <a:cubicBezTo>
                  <a:pt x="10425" y="25340"/>
                  <a:pt x="10431" y="25353"/>
                  <a:pt x="10437" y="25367"/>
                </a:cubicBezTo>
                <a:cubicBezTo>
                  <a:pt x="10407" y="25388"/>
                  <a:pt x="10377" y="25411"/>
                  <a:pt x="10338" y="25411"/>
                </a:cubicBezTo>
                <a:cubicBezTo>
                  <a:pt x="10326" y="25411"/>
                  <a:pt x="10313" y="25409"/>
                  <a:pt x="10299" y="25404"/>
                </a:cubicBezTo>
                <a:lnTo>
                  <a:pt x="10299" y="25405"/>
                </a:lnTo>
                <a:cubicBezTo>
                  <a:pt x="10284" y="25399"/>
                  <a:pt x="10281" y="25390"/>
                  <a:pt x="10286" y="25378"/>
                </a:cubicBezTo>
                <a:cubicBezTo>
                  <a:pt x="10310" y="25321"/>
                  <a:pt x="10372" y="25336"/>
                  <a:pt x="10418" y="25325"/>
                </a:cubicBezTo>
                <a:close/>
                <a:moveTo>
                  <a:pt x="10969" y="21046"/>
                </a:moveTo>
                <a:cubicBezTo>
                  <a:pt x="11021" y="21085"/>
                  <a:pt x="10999" y="21126"/>
                  <a:pt x="10995" y="21163"/>
                </a:cubicBezTo>
                <a:cubicBezTo>
                  <a:pt x="10969" y="21365"/>
                  <a:pt x="10953" y="21569"/>
                  <a:pt x="10952" y="21772"/>
                </a:cubicBezTo>
                <a:cubicBezTo>
                  <a:pt x="10952" y="22011"/>
                  <a:pt x="10837" y="22185"/>
                  <a:pt x="10574" y="22281"/>
                </a:cubicBezTo>
                <a:cubicBezTo>
                  <a:pt x="10425" y="22334"/>
                  <a:pt x="10290" y="22416"/>
                  <a:pt x="10133" y="22456"/>
                </a:cubicBezTo>
                <a:cubicBezTo>
                  <a:pt x="10082" y="22485"/>
                  <a:pt x="10033" y="22520"/>
                  <a:pt x="9971" y="22535"/>
                </a:cubicBezTo>
                <a:cubicBezTo>
                  <a:pt x="9920" y="22536"/>
                  <a:pt x="9881" y="22561"/>
                  <a:pt x="9832" y="22579"/>
                </a:cubicBezTo>
                <a:cubicBezTo>
                  <a:pt x="9854" y="22590"/>
                  <a:pt x="9877" y="22595"/>
                  <a:pt x="9900" y="22595"/>
                </a:cubicBezTo>
                <a:cubicBezTo>
                  <a:pt x="9923" y="22595"/>
                  <a:pt x="9945" y="22590"/>
                  <a:pt x="9966" y="22580"/>
                </a:cubicBezTo>
                <a:cubicBezTo>
                  <a:pt x="10258" y="22547"/>
                  <a:pt x="10528" y="22458"/>
                  <a:pt x="10791" y="22353"/>
                </a:cubicBezTo>
                <a:cubicBezTo>
                  <a:pt x="10929" y="22297"/>
                  <a:pt x="10967" y="22256"/>
                  <a:pt x="11093" y="22061"/>
                </a:cubicBezTo>
                <a:cubicBezTo>
                  <a:pt x="11179" y="22152"/>
                  <a:pt x="11343" y="22170"/>
                  <a:pt x="11361" y="22312"/>
                </a:cubicBezTo>
                <a:cubicBezTo>
                  <a:pt x="11202" y="22390"/>
                  <a:pt x="11042" y="22466"/>
                  <a:pt x="10884" y="22546"/>
                </a:cubicBezTo>
                <a:cubicBezTo>
                  <a:pt x="10810" y="22584"/>
                  <a:pt x="10725" y="22608"/>
                  <a:pt x="10680" y="22679"/>
                </a:cubicBezTo>
                <a:cubicBezTo>
                  <a:pt x="10850" y="22706"/>
                  <a:pt x="10856" y="22717"/>
                  <a:pt x="10764" y="22831"/>
                </a:cubicBezTo>
                <a:cubicBezTo>
                  <a:pt x="10776" y="22836"/>
                  <a:pt x="10786" y="22838"/>
                  <a:pt x="10797" y="22838"/>
                </a:cubicBezTo>
                <a:cubicBezTo>
                  <a:pt x="10825" y="22838"/>
                  <a:pt x="10849" y="22822"/>
                  <a:pt x="10871" y="22804"/>
                </a:cubicBezTo>
                <a:cubicBezTo>
                  <a:pt x="10876" y="22803"/>
                  <a:pt x="10881" y="22803"/>
                  <a:pt x="10886" y="22803"/>
                </a:cubicBezTo>
                <a:cubicBezTo>
                  <a:pt x="10939" y="22803"/>
                  <a:pt x="10972" y="22838"/>
                  <a:pt x="11013" y="22861"/>
                </a:cubicBezTo>
                <a:cubicBezTo>
                  <a:pt x="11033" y="22882"/>
                  <a:pt x="11035" y="22916"/>
                  <a:pt x="11018" y="22941"/>
                </a:cubicBezTo>
                <a:cubicBezTo>
                  <a:pt x="11026" y="22950"/>
                  <a:pt x="11033" y="22961"/>
                  <a:pt x="11040" y="22970"/>
                </a:cubicBezTo>
                <a:lnTo>
                  <a:pt x="11096" y="22957"/>
                </a:lnTo>
                <a:lnTo>
                  <a:pt x="11272" y="23100"/>
                </a:lnTo>
                <a:cubicBezTo>
                  <a:pt x="11272" y="23108"/>
                  <a:pt x="11274" y="23117"/>
                  <a:pt x="11280" y="23123"/>
                </a:cubicBezTo>
                <a:cubicBezTo>
                  <a:pt x="11317" y="23149"/>
                  <a:pt x="11347" y="23183"/>
                  <a:pt x="11367" y="23225"/>
                </a:cubicBezTo>
                <a:cubicBezTo>
                  <a:pt x="11404" y="23265"/>
                  <a:pt x="11451" y="23303"/>
                  <a:pt x="11436" y="23364"/>
                </a:cubicBezTo>
                <a:lnTo>
                  <a:pt x="11488" y="23405"/>
                </a:lnTo>
                <a:cubicBezTo>
                  <a:pt x="11520" y="23448"/>
                  <a:pt x="11577" y="23499"/>
                  <a:pt x="11512" y="23540"/>
                </a:cubicBezTo>
                <a:cubicBezTo>
                  <a:pt x="11502" y="23546"/>
                  <a:pt x="11492" y="23548"/>
                  <a:pt x="11483" y="23548"/>
                </a:cubicBezTo>
                <a:cubicBezTo>
                  <a:pt x="11444" y="23548"/>
                  <a:pt x="11411" y="23504"/>
                  <a:pt x="11381" y="23479"/>
                </a:cubicBezTo>
                <a:cubicBezTo>
                  <a:pt x="11369" y="23468"/>
                  <a:pt x="11368" y="23448"/>
                  <a:pt x="11361" y="23433"/>
                </a:cubicBezTo>
                <a:lnTo>
                  <a:pt x="11488" y="23407"/>
                </a:lnTo>
                <a:lnTo>
                  <a:pt x="11436" y="23364"/>
                </a:lnTo>
                <a:cubicBezTo>
                  <a:pt x="11404" y="23366"/>
                  <a:pt x="11373" y="23369"/>
                  <a:pt x="11363" y="23402"/>
                </a:cubicBezTo>
                <a:cubicBezTo>
                  <a:pt x="11352" y="23404"/>
                  <a:pt x="11340" y="23406"/>
                  <a:pt x="11329" y="23406"/>
                </a:cubicBezTo>
                <a:cubicBezTo>
                  <a:pt x="11262" y="23406"/>
                  <a:pt x="11202" y="23365"/>
                  <a:pt x="11125" y="23350"/>
                </a:cubicBezTo>
                <a:lnTo>
                  <a:pt x="11125" y="23350"/>
                </a:lnTo>
                <a:cubicBezTo>
                  <a:pt x="11125" y="23438"/>
                  <a:pt x="11185" y="23471"/>
                  <a:pt x="11235" y="23514"/>
                </a:cubicBezTo>
                <a:cubicBezTo>
                  <a:pt x="11263" y="23537"/>
                  <a:pt x="11343" y="23554"/>
                  <a:pt x="11285" y="23612"/>
                </a:cubicBezTo>
                <a:cubicBezTo>
                  <a:pt x="11337" y="23655"/>
                  <a:pt x="11429" y="23650"/>
                  <a:pt x="11455" y="23723"/>
                </a:cubicBezTo>
                <a:cubicBezTo>
                  <a:pt x="11496" y="23832"/>
                  <a:pt x="11649" y="23904"/>
                  <a:pt x="11638" y="24019"/>
                </a:cubicBezTo>
                <a:cubicBezTo>
                  <a:pt x="11628" y="24132"/>
                  <a:pt x="11694" y="24258"/>
                  <a:pt x="11586" y="24360"/>
                </a:cubicBezTo>
                <a:cubicBezTo>
                  <a:pt x="11542" y="24338"/>
                  <a:pt x="11540" y="24286"/>
                  <a:pt x="11504" y="24263"/>
                </a:cubicBezTo>
                <a:cubicBezTo>
                  <a:pt x="11485" y="24251"/>
                  <a:pt x="11470" y="24246"/>
                  <a:pt x="11458" y="24246"/>
                </a:cubicBezTo>
                <a:cubicBezTo>
                  <a:pt x="11430" y="24246"/>
                  <a:pt x="11417" y="24271"/>
                  <a:pt x="11411" y="24305"/>
                </a:cubicBezTo>
                <a:cubicBezTo>
                  <a:pt x="11443" y="24351"/>
                  <a:pt x="11490" y="24395"/>
                  <a:pt x="11443" y="24454"/>
                </a:cubicBezTo>
                <a:cubicBezTo>
                  <a:pt x="11507" y="24484"/>
                  <a:pt x="11530" y="24522"/>
                  <a:pt x="11489" y="24580"/>
                </a:cubicBezTo>
                <a:cubicBezTo>
                  <a:pt x="11471" y="24610"/>
                  <a:pt x="11455" y="24641"/>
                  <a:pt x="11439" y="24673"/>
                </a:cubicBezTo>
                <a:cubicBezTo>
                  <a:pt x="11396" y="24685"/>
                  <a:pt x="11385" y="24740"/>
                  <a:pt x="11331" y="24740"/>
                </a:cubicBezTo>
                <a:cubicBezTo>
                  <a:pt x="11328" y="24740"/>
                  <a:pt x="11325" y="24740"/>
                  <a:pt x="11322" y="24739"/>
                </a:cubicBezTo>
                <a:cubicBezTo>
                  <a:pt x="11297" y="24655"/>
                  <a:pt x="11272" y="24572"/>
                  <a:pt x="11246" y="24487"/>
                </a:cubicBezTo>
                <a:cubicBezTo>
                  <a:pt x="11145" y="24393"/>
                  <a:pt x="11125" y="24242"/>
                  <a:pt x="10916" y="24165"/>
                </a:cubicBezTo>
                <a:lnTo>
                  <a:pt x="10916" y="24165"/>
                </a:lnTo>
                <a:cubicBezTo>
                  <a:pt x="11055" y="24384"/>
                  <a:pt x="11169" y="24571"/>
                  <a:pt x="11248" y="24769"/>
                </a:cubicBezTo>
                <a:cubicBezTo>
                  <a:pt x="11250" y="24826"/>
                  <a:pt x="11230" y="24881"/>
                  <a:pt x="11190" y="24921"/>
                </a:cubicBezTo>
                <a:cubicBezTo>
                  <a:pt x="11173" y="24939"/>
                  <a:pt x="11168" y="24955"/>
                  <a:pt x="11188" y="24971"/>
                </a:cubicBezTo>
                <a:cubicBezTo>
                  <a:pt x="11178" y="24967"/>
                  <a:pt x="11169" y="24965"/>
                  <a:pt x="11161" y="24965"/>
                </a:cubicBezTo>
                <a:cubicBezTo>
                  <a:pt x="11140" y="24965"/>
                  <a:pt x="11133" y="24981"/>
                  <a:pt x="11134" y="25010"/>
                </a:cubicBezTo>
                <a:cubicBezTo>
                  <a:pt x="11140" y="25012"/>
                  <a:pt x="11147" y="25012"/>
                  <a:pt x="11152" y="25012"/>
                </a:cubicBezTo>
                <a:cubicBezTo>
                  <a:pt x="11177" y="25012"/>
                  <a:pt x="11193" y="25000"/>
                  <a:pt x="11198" y="24975"/>
                </a:cubicBezTo>
                <a:cubicBezTo>
                  <a:pt x="11319" y="24985"/>
                  <a:pt x="11356" y="25032"/>
                  <a:pt x="11287" y="25100"/>
                </a:cubicBezTo>
                <a:cubicBezTo>
                  <a:pt x="11236" y="25151"/>
                  <a:pt x="11169" y="25192"/>
                  <a:pt x="11109" y="25236"/>
                </a:cubicBezTo>
                <a:cubicBezTo>
                  <a:pt x="11090" y="25249"/>
                  <a:pt x="11068" y="25260"/>
                  <a:pt x="11047" y="25260"/>
                </a:cubicBezTo>
                <a:cubicBezTo>
                  <a:pt x="11032" y="25260"/>
                  <a:pt x="11017" y="25254"/>
                  <a:pt x="11005" y="25239"/>
                </a:cubicBezTo>
                <a:cubicBezTo>
                  <a:pt x="10978" y="25204"/>
                  <a:pt x="10947" y="25158"/>
                  <a:pt x="11017" y="25125"/>
                </a:cubicBezTo>
                <a:cubicBezTo>
                  <a:pt x="11068" y="25107"/>
                  <a:pt x="11123" y="25090"/>
                  <a:pt x="11114" y="25027"/>
                </a:cubicBezTo>
                <a:cubicBezTo>
                  <a:pt x="11104" y="25024"/>
                  <a:pt x="11095" y="25022"/>
                  <a:pt x="11087" y="25022"/>
                </a:cubicBezTo>
                <a:cubicBezTo>
                  <a:pt x="11037" y="25022"/>
                  <a:pt x="11011" y="25077"/>
                  <a:pt x="10962" y="25077"/>
                </a:cubicBezTo>
                <a:cubicBezTo>
                  <a:pt x="10961" y="25077"/>
                  <a:pt x="10961" y="25077"/>
                  <a:pt x="10960" y="25077"/>
                </a:cubicBezTo>
                <a:cubicBezTo>
                  <a:pt x="10957" y="25020"/>
                  <a:pt x="10901" y="24966"/>
                  <a:pt x="10926" y="24911"/>
                </a:cubicBezTo>
                <a:cubicBezTo>
                  <a:pt x="10954" y="24844"/>
                  <a:pt x="10876" y="24843"/>
                  <a:pt x="10858" y="24807"/>
                </a:cubicBezTo>
                <a:cubicBezTo>
                  <a:pt x="10843" y="24769"/>
                  <a:pt x="10841" y="24724"/>
                  <a:pt x="10790" y="24704"/>
                </a:cubicBezTo>
                <a:lnTo>
                  <a:pt x="10790" y="24704"/>
                </a:lnTo>
                <a:cubicBezTo>
                  <a:pt x="10787" y="24755"/>
                  <a:pt x="10778" y="24807"/>
                  <a:pt x="10821" y="24851"/>
                </a:cubicBezTo>
                <a:cubicBezTo>
                  <a:pt x="10844" y="24987"/>
                  <a:pt x="10727" y="25051"/>
                  <a:pt x="10655" y="25123"/>
                </a:cubicBezTo>
                <a:cubicBezTo>
                  <a:pt x="10571" y="25116"/>
                  <a:pt x="10598" y="25054"/>
                  <a:pt x="10555" y="25034"/>
                </a:cubicBezTo>
                <a:cubicBezTo>
                  <a:pt x="10555" y="25088"/>
                  <a:pt x="10535" y="25139"/>
                  <a:pt x="10554" y="25191"/>
                </a:cubicBezTo>
                <a:cubicBezTo>
                  <a:pt x="10548" y="25242"/>
                  <a:pt x="10512" y="25273"/>
                  <a:pt x="10459" y="25291"/>
                </a:cubicBezTo>
                <a:lnTo>
                  <a:pt x="10457" y="25292"/>
                </a:lnTo>
                <a:lnTo>
                  <a:pt x="10419" y="25295"/>
                </a:lnTo>
                <a:cubicBezTo>
                  <a:pt x="10367" y="25284"/>
                  <a:pt x="10314" y="25279"/>
                  <a:pt x="10260" y="25279"/>
                </a:cubicBezTo>
                <a:cubicBezTo>
                  <a:pt x="10202" y="25279"/>
                  <a:pt x="10145" y="25285"/>
                  <a:pt x="10088" y="25297"/>
                </a:cubicBezTo>
                <a:cubicBezTo>
                  <a:pt x="10043" y="25307"/>
                  <a:pt x="10010" y="25312"/>
                  <a:pt x="9985" y="25312"/>
                </a:cubicBezTo>
                <a:cubicBezTo>
                  <a:pt x="9922" y="25312"/>
                  <a:pt x="9906" y="25280"/>
                  <a:pt x="9880" y="25199"/>
                </a:cubicBezTo>
                <a:cubicBezTo>
                  <a:pt x="9830" y="25292"/>
                  <a:pt x="9789" y="25331"/>
                  <a:pt x="9717" y="25331"/>
                </a:cubicBezTo>
                <a:cubicBezTo>
                  <a:pt x="9675" y="25331"/>
                  <a:pt x="9623" y="25318"/>
                  <a:pt x="9553" y="25295"/>
                </a:cubicBezTo>
                <a:cubicBezTo>
                  <a:pt x="9525" y="25309"/>
                  <a:pt x="9496" y="25324"/>
                  <a:pt x="9463" y="25324"/>
                </a:cubicBezTo>
                <a:cubicBezTo>
                  <a:pt x="9456" y="25324"/>
                  <a:pt x="9448" y="25324"/>
                  <a:pt x="9440" y="25322"/>
                </a:cubicBezTo>
                <a:lnTo>
                  <a:pt x="9347" y="25325"/>
                </a:lnTo>
                <a:cubicBezTo>
                  <a:pt x="9257" y="25358"/>
                  <a:pt x="9160" y="25350"/>
                  <a:pt x="9066" y="25356"/>
                </a:cubicBezTo>
                <a:cubicBezTo>
                  <a:pt x="9052" y="25357"/>
                  <a:pt x="9037" y="25359"/>
                  <a:pt x="9022" y="25359"/>
                </a:cubicBezTo>
                <a:cubicBezTo>
                  <a:pt x="8991" y="25359"/>
                  <a:pt x="8961" y="25352"/>
                  <a:pt x="8943" y="25319"/>
                </a:cubicBezTo>
                <a:cubicBezTo>
                  <a:pt x="8939" y="25313"/>
                  <a:pt x="8937" y="25289"/>
                  <a:pt x="8925" y="25289"/>
                </a:cubicBezTo>
                <a:cubicBezTo>
                  <a:pt x="8919" y="25289"/>
                  <a:pt x="8912" y="25293"/>
                  <a:pt x="8901" y="25306"/>
                </a:cubicBezTo>
                <a:cubicBezTo>
                  <a:pt x="8855" y="25365"/>
                  <a:pt x="8797" y="25378"/>
                  <a:pt x="8735" y="25378"/>
                </a:cubicBezTo>
                <a:cubicBezTo>
                  <a:pt x="8690" y="25378"/>
                  <a:pt x="8643" y="25371"/>
                  <a:pt x="8597" y="25371"/>
                </a:cubicBezTo>
                <a:cubicBezTo>
                  <a:pt x="8575" y="25371"/>
                  <a:pt x="8553" y="25373"/>
                  <a:pt x="8531" y="25378"/>
                </a:cubicBezTo>
                <a:cubicBezTo>
                  <a:pt x="8528" y="25378"/>
                  <a:pt x="8525" y="25379"/>
                  <a:pt x="8522" y="25379"/>
                </a:cubicBezTo>
                <a:cubicBezTo>
                  <a:pt x="8493" y="25379"/>
                  <a:pt x="8469" y="25352"/>
                  <a:pt x="8460" y="25325"/>
                </a:cubicBezTo>
                <a:cubicBezTo>
                  <a:pt x="8445" y="25281"/>
                  <a:pt x="8434" y="25236"/>
                  <a:pt x="8397" y="25214"/>
                </a:cubicBezTo>
                <a:lnTo>
                  <a:pt x="8397" y="25214"/>
                </a:lnTo>
                <a:cubicBezTo>
                  <a:pt x="8401" y="25363"/>
                  <a:pt x="8393" y="25399"/>
                  <a:pt x="8270" y="25399"/>
                </a:cubicBezTo>
                <a:cubicBezTo>
                  <a:pt x="8238" y="25399"/>
                  <a:pt x="8199" y="25397"/>
                  <a:pt x="8150" y="25393"/>
                </a:cubicBezTo>
                <a:cubicBezTo>
                  <a:pt x="8134" y="25392"/>
                  <a:pt x="8118" y="25392"/>
                  <a:pt x="8101" y="25392"/>
                </a:cubicBezTo>
                <a:cubicBezTo>
                  <a:pt x="8004" y="25392"/>
                  <a:pt x="7907" y="25409"/>
                  <a:pt x="7809" y="25409"/>
                </a:cubicBezTo>
                <a:cubicBezTo>
                  <a:pt x="7766" y="25409"/>
                  <a:pt x="7722" y="25405"/>
                  <a:pt x="7679" y="25396"/>
                </a:cubicBezTo>
                <a:lnTo>
                  <a:pt x="7622" y="25398"/>
                </a:lnTo>
                <a:cubicBezTo>
                  <a:pt x="7560" y="25405"/>
                  <a:pt x="7497" y="25412"/>
                  <a:pt x="7435" y="25412"/>
                </a:cubicBezTo>
                <a:cubicBezTo>
                  <a:pt x="7378" y="25412"/>
                  <a:pt x="7322" y="25406"/>
                  <a:pt x="7265" y="25390"/>
                </a:cubicBezTo>
                <a:lnTo>
                  <a:pt x="7212" y="25392"/>
                </a:lnTo>
                <a:cubicBezTo>
                  <a:pt x="7171" y="25397"/>
                  <a:pt x="7132" y="25403"/>
                  <a:pt x="7093" y="25404"/>
                </a:cubicBezTo>
                <a:cubicBezTo>
                  <a:pt x="7071" y="25404"/>
                  <a:pt x="7051" y="25405"/>
                  <a:pt x="7035" y="25405"/>
                </a:cubicBezTo>
                <a:cubicBezTo>
                  <a:pt x="6927" y="25405"/>
                  <a:pt x="6922" y="25388"/>
                  <a:pt x="6886" y="25261"/>
                </a:cubicBezTo>
                <a:lnTo>
                  <a:pt x="6871" y="25267"/>
                </a:lnTo>
                <a:lnTo>
                  <a:pt x="6856" y="25267"/>
                </a:lnTo>
                <a:cubicBezTo>
                  <a:pt x="6829" y="25381"/>
                  <a:pt x="6825" y="25398"/>
                  <a:pt x="6735" y="25398"/>
                </a:cubicBezTo>
                <a:cubicBezTo>
                  <a:pt x="6721" y="25398"/>
                  <a:pt x="6705" y="25397"/>
                  <a:pt x="6686" y="25397"/>
                </a:cubicBezTo>
                <a:cubicBezTo>
                  <a:pt x="6626" y="25394"/>
                  <a:pt x="6564" y="25400"/>
                  <a:pt x="6507" y="25378"/>
                </a:cubicBezTo>
                <a:lnTo>
                  <a:pt x="6436" y="25361"/>
                </a:lnTo>
                <a:cubicBezTo>
                  <a:pt x="6397" y="25366"/>
                  <a:pt x="6360" y="25368"/>
                  <a:pt x="6323" y="25368"/>
                </a:cubicBezTo>
                <a:cubicBezTo>
                  <a:pt x="6251" y="25368"/>
                  <a:pt x="6179" y="25358"/>
                  <a:pt x="6104" y="25331"/>
                </a:cubicBezTo>
                <a:cubicBezTo>
                  <a:pt x="6085" y="25325"/>
                  <a:pt x="6061" y="25323"/>
                  <a:pt x="6034" y="25323"/>
                </a:cubicBezTo>
                <a:cubicBezTo>
                  <a:pt x="5989" y="25323"/>
                  <a:pt x="5937" y="25328"/>
                  <a:pt x="5889" y="25328"/>
                </a:cubicBezTo>
                <a:cubicBezTo>
                  <a:pt x="5881" y="25328"/>
                  <a:pt x="5873" y="25328"/>
                  <a:pt x="5866" y="25328"/>
                </a:cubicBezTo>
                <a:cubicBezTo>
                  <a:pt x="5759" y="25324"/>
                  <a:pt x="5663" y="25309"/>
                  <a:pt x="5643" y="25165"/>
                </a:cubicBezTo>
                <a:cubicBezTo>
                  <a:pt x="5627" y="25239"/>
                  <a:pt x="5615" y="25291"/>
                  <a:pt x="5560" y="25291"/>
                </a:cubicBezTo>
                <a:cubicBezTo>
                  <a:pt x="5550" y="25291"/>
                  <a:pt x="5537" y="25289"/>
                  <a:pt x="5523" y="25285"/>
                </a:cubicBezTo>
                <a:cubicBezTo>
                  <a:pt x="5425" y="25256"/>
                  <a:pt x="5294" y="25287"/>
                  <a:pt x="5246" y="25171"/>
                </a:cubicBezTo>
                <a:cubicBezTo>
                  <a:pt x="5242" y="25162"/>
                  <a:pt x="5237" y="25158"/>
                  <a:pt x="5233" y="25158"/>
                </a:cubicBezTo>
                <a:cubicBezTo>
                  <a:pt x="5229" y="25158"/>
                  <a:pt x="5225" y="25161"/>
                  <a:pt x="5222" y="25167"/>
                </a:cubicBezTo>
                <a:cubicBezTo>
                  <a:pt x="5195" y="25212"/>
                  <a:pt x="5163" y="25226"/>
                  <a:pt x="5130" y="25226"/>
                </a:cubicBezTo>
                <a:cubicBezTo>
                  <a:pt x="5079" y="25226"/>
                  <a:pt x="5023" y="25190"/>
                  <a:pt x="4977" y="25182"/>
                </a:cubicBezTo>
                <a:cubicBezTo>
                  <a:pt x="4886" y="25166"/>
                  <a:pt x="4796" y="25144"/>
                  <a:pt x="4705" y="25127"/>
                </a:cubicBezTo>
                <a:cubicBezTo>
                  <a:pt x="4652" y="25117"/>
                  <a:pt x="4601" y="25101"/>
                  <a:pt x="4549" y="25088"/>
                </a:cubicBezTo>
                <a:cubicBezTo>
                  <a:pt x="4547" y="25088"/>
                  <a:pt x="4545" y="25088"/>
                  <a:pt x="4543" y="25088"/>
                </a:cubicBezTo>
                <a:cubicBezTo>
                  <a:pt x="4491" y="25088"/>
                  <a:pt x="4496" y="25016"/>
                  <a:pt x="4443" y="25016"/>
                </a:cubicBezTo>
                <a:cubicBezTo>
                  <a:pt x="4439" y="25016"/>
                  <a:pt x="4435" y="25017"/>
                  <a:pt x="4430" y="25018"/>
                </a:cubicBezTo>
                <a:cubicBezTo>
                  <a:pt x="4406" y="25023"/>
                  <a:pt x="4382" y="25026"/>
                  <a:pt x="4361" y="25026"/>
                </a:cubicBezTo>
                <a:cubicBezTo>
                  <a:pt x="4263" y="25026"/>
                  <a:pt x="4193" y="24974"/>
                  <a:pt x="4152" y="24899"/>
                </a:cubicBezTo>
                <a:cubicBezTo>
                  <a:pt x="4136" y="24869"/>
                  <a:pt x="4125" y="24859"/>
                  <a:pt x="4118" y="24859"/>
                </a:cubicBezTo>
                <a:cubicBezTo>
                  <a:pt x="4102" y="24859"/>
                  <a:pt x="4100" y="24906"/>
                  <a:pt x="4087" y="24906"/>
                </a:cubicBezTo>
                <a:cubicBezTo>
                  <a:pt x="4087" y="24906"/>
                  <a:pt x="4087" y="24906"/>
                  <a:pt x="4086" y="24906"/>
                </a:cubicBezTo>
                <a:cubicBezTo>
                  <a:pt x="4002" y="24896"/>
                  <a:pt x="3921" y="24874"/>
                  <a:pt x="3845" y="24837"/>
                </a:cubicBezTo>
                <a:cubicBezTo>
                  <a:pt x="3787" y="24808"/>
                  <a:pt x="3736" y="24770"/>
                  <a:pt x="3667" y="24763"/>
                </a:cubicBezTo>
                <a:cubicBezTo>
                  <a:pt x="3632" y="24651"/>
                  <a:pt x="3657" y="24534"/>
                  <a:pt x="3611" y="24424"/>
                </a:cubicBezTo>
                <a:cubicBezTo>
                  <a:pt x="3630" y="24345"/>
                  <a:pt x="3601" y="24269"/>
                  <a:pt x="3570" y="24191"/>
                </a:cubicBezTo>
                <a:lnTo>
                  <a:pt x="3570" y="24421"/>
                </a:lnTo>
                <a:cubicBezTo>
                  <a:pt x="3566" y="24479"/>
                  <a:pt x="3561" y="24536"/>
                  <a:pt x="3557" y="24594"/>
                </a:cubicBezTo>
                <a:cubicBezTo>
                  <a:pt x="3574" y="24654"/>
                  <a:pt x="3544" y="24716"/>
                  <a:pt x="3579" y="24774"/>
                </a:cubicBezTo>
                <a:cubicBezTo>
                  <a:pt x="3585" y="24826"/>
                  <a:pt x="3592" y="24877"/>
                  <a:pt x="3598" y="24930"/>
                </a:cubicBezTo>
                <a:cubicBezTo>
                  <a:pt x="3584" y="24935"/>
                  <a:pt x="3571" y="24937"/>
                  <a:pt x="3557" y="24937"/>
                </a:cubicBezTo>
                <a:cubicBezTo>
                  <a:pt x="3510" y="24937"/>
                  <a:pt x="3465" y="24912"/>
                  <a:pt x="3418" y="24912"/>
                </a:cubicBezTo>
                <a:cubicBezTo>
                  <a:pt x="3412" y="24912"/>
                  <a:pt x="3406" y="24912"/>
                  <a:pt x="3400" y="24913"/>
                </a:cubicBezTo>
                <a:cubicBezTo>
                  <a:pt x="3335" y="24877"/>
                  <a:pt x="3242" y="24883"/>
                  <a:pt x="3203" y="24807"/>
                </a:cubicBezTo>
                <a:cubicBezTo>
                  <a:pt x="3198" y="24795"/>
                  <a:pt x="3188" y="24787"/>
                  <a:pt x="3175" y="24786"/>
                </a:cubicBezTo>
                <a:cubicBezTo>
                  <a:pt x="3195" y="24777"/>
                  <a:pt x="3194" y="24755"/>
                  <a:pt x="3197" y="24735"/>
                </a:cubicBezTo>
                <a:cubicBezTo>
                  <a:pt x="3188" y="24712"/>
                  <a:pt x="3197" y="24677"/>
                  <a:pt x="3156" y="24677"/>
                </a:cubicBezTo>
                <a:cubicBezTo>
                  <a:pt x="3154" y="24677"/>
                  <a:pt x="3152" y="24677"/>
                  <a:pt x="3150" y="24678"/>
                </a:cubicBezTo>
                <a:cubicBezTo>
                  <a:pt x="3101" y="24681"/>
                  <a:pt x="3112" y="24716"/>
                  <a:pt x="3114" y="24741"/>
                </a:cubicBezTo>
                <a:cubicBezTo>
                  <a:pt x="3115" y="24758"/>
                  <a:pt x="3112" y="24785"/>
                  <a:pt x="3146" y="24788"/>
                </a:cubicBezTo>
                <a:cubicBezTo>
                  <a:pt x="3133" y="24792"/>
                  <a:pt x="3119" y="24795"/>
                  <a:pt x="3104" y="24799"/>
                </a:cubicBezTo>
                <a:cubicBezTo>
                  <a:pt x="3074" y="24805"/>
                  <a:pt x="3044" y="24808"/>
                  <a:pt x="3017" y="24808"/>
                </a:cubicBezTo>
                <a:cubicBezTo>
                  <a:pt x="2873" y="24808"/>
                  <a:pt x="2775" y="24724"/>
                  <a:pt x="2777" y="24598"/>
                </a:cubicBezTo>
                <a:cubicBezTo>
                  <a:pt x="2777" y="24572"/>
                  <a:pt x="2798" y="24559"/>
                  <a:pt x="2825" y="24552"/>
                </a:cubicBezTo>
                <a:cubicBezTo>
                  <a:pt x="2872" y="24568"/>
                  <a:pt x="2918" y="24591"/>
                  <a:pt x="2970" y="24591"/>
                </a:cubicBezTo>
                <a:cubicBezTo>
                  <a:pt x="2976" y="24591"/>
                  <a:pt x="2983" y="24590"/>
                  <a:pt x="2990" y="24590"/>
                </a:cubicBezTo>
                <a:cubicBezTo>
                  <a:pt x="3032" y="24599"/>
                  <a:pt x="3071" y="24619"/>
                  <a:pt x="3104" y="24647"/>
                </a:cubicBezTo>
                <a:cubicBezTo>
                  <a:pt x="3119" y="24660"/>
                  <a:pt x="3134" y="24667"/>
                  <a:pt x="3149" y="24667"/>
                </a:cubicBezTo>
                <a:cubicBezTo>
                  <a:pt x="3166" y="24667"/>
                  <a:pt x="3183" y="24658"/>
                  <a:pt x="3196" y="24637"/>
                </a:cubicBezTo>
                <a:cubicBezTo>
                  <a:pt x="3235" y="24624"/>
                  <a:pt x="3288" y="24643"/>
                  <a:pt x="3311" y="24598"/>
                </a:cubicBezTo>
                <a:lnTo>
                  <a:pt x="3200" y="24585"/>
                </a:lnTo>
                <a:cubicBezTo>
                  <a:pt x="3177" y="24493"/>
                  <a:pt x="3173" y="24397"/>
                  <a:pt x="3189" y="24303"/>
                </a:cubicBezTo>
                <a:lnTo>
                  <a:pt x="3346" y="24303"/>
                </a:lnTo>
                <a:lnTo>
                  <a:pt x="3197" y="24278"/>
                </a:lnTo>
                <a:cubicBezTo>
                  <a:pt x="3194" y="24257"/>
                  <a:pt x="3190" y="24234"/>
                  <a:pt x="3186" y="24212"/>
                </a:cubicBezTo>
                <a:cubicBezTo>
                  <a:pt x="3210" y="24119"/>
                  <a:pt x="3248" y="24021"/>
                  <a:pt x="3251" y="23933"/>
                </a:cubicBezTo>
                <a:cubicBezTo>
                  <a:pt x="3259" y="23667"/>
                  <a:pt x="3316" y="23408"/>
                  <a:pt x="3348" y="23145"/>
                </a:cubicBezTo>
                <a:lnTo>
                  <a:pt x="3348" y="23145"/>
                </a:lnTo>
                <a:lnTo>
                  <a:pt x="3285" y="23167"/>
                </a:lnTo>
                <a:cubicBezTo>
                  <a:pt x="3245" y="23318"/>
                  <a:pt x="3230" y="23472"/>
                  <a:pt x="3167" y="23618"/>
                </a:cubicBezTo>
                <a:cubicBezTo>
                  <a:pt x="3122" y="23672"/>
                  <a:pt x="3176" y="23728"/>
                  <a:pt x="3161" y="23785"/>
                </a:cubicBezTo>
                <a:cubicBezTo>
                  <a:pt x="3141" y="23862"/>
                  <a:pt x="3130" y="23891"/>
                  <a:pt x="3077" y="23891"/>
                </a:cubicBezTo>
                <a:cubicBezTo>
                  <a:pt x="3055" y="23891"/>
                  <a:pt x="3026" y="23886"/>
                  <a:pt x="2986" y="23877"/>
                </a:cubicBezTo>
                <a:cubicBezTo>
                  <a:pt x="2959" y="23873"/>
                  <a:pt x="2933" y="23868"/>
                  <a:pt x="2908" y="23863"/>
                </a:cubicBezTo>
                <a:cubicBezTo>
                  <a:pt x="2799" y="23835"/>
                  <a:pt x="2836" y="23772"/>
                  <a:pt x="2854" y="23707"/>
                </a:cubicBezTo>
                <a:cubicBezTo>
                  <a:pt x="2867" y="23659"/>
                  <a:pt x="2899" y="23651"/>
                  <a:pt x="2939" y="23651"/>
                </a:cubicBezTo>
                <a:cubicBezTo>
                  <a:pt x="2952" y="23651"/>
                  <a:pt x="2965" y="23652"/>
                  <a:pt x="2978" y="23653"/>
                </a:cubicBezTo>
                <a:cubicBezTo>
                  <a:pt x="2996" y="23654"/>
                  <a:pt x="3019" y="23661"/>
                  <a:pt x="3038" y="23661"/>
                </a:cubicBezTo>
                <a:cubicBezTo>
                  <a:pt x="3060" y="23661"/>
                  <a:pt x="3078" y="23652"/>
                  <a:pt x="3078" y="23612"/>
                </a:cubicBezTo>
                <a:cubicBezTo>
                  <a:pt x="2911" y="23570"/>
                  <a:pt x="2906" y="23564"/>
                  <a:pt x="2939" y="23448"/>
                </a:cubicBezTo>
                <a:cubicBezTo>
                  <a:pt x="2956" y="23386"/>
                  <a:pt x="2974" y="23325"/>
                  <a:pt x="2990" y="23263"/>
                </a:cubicBezTo>
                <a:lnTo>
                  <a:pt x="2912" y="23263"/>
                </a:lnTo>
                <a:cubicBezTo>
                  <a:pt x="2875" y="23339"/>
                  <a:pt x="2839" y="23414"/>
                  <a:pt x="2805" y="23488"/>
                </a:cubicBezTo>
                <a:cubicBezTo>
                  <a:pt x="2792" y="23489"/>
                  <a:pt x="2779" y="23493"/>
                  <a:pt x="2771" y="23493"/>
                </a:cubicBezTo>
                <a:cubicBezTo>
                  <a:pt x="2767" y="23493"/>
                  <a:pt x="2764" y="23492"/>
                  <a:pt x="2762" y="23491"/>
                </a:cubicBezTo>
                <a:cubicBezTo>
                  <a:pt x="2569" y="23392"/>
                  <a:pt x="2568" y="23440"/>
                  <a:pt x="2676" y="23264"/>
                </a:cubicBezTo>
                <a:cubicBezTo>
                  <a:pt x="2810" y="23044"/>
                  <a:pt x="3007" y="22863"/>
                  <a:pt x="3242" y="22720"/>
                </a:cubicBezTo>
                <a:cubicBezTo>
                  <a:pt x="3461" y="22584"/>
                  <a:pt x="3693" y="22470"/>
                  <a:pt x="3934" y="22381"/>
                </a:cubicBezTo>
                <a:lnTo>
                  <a:pt x="4473" y="22108"/>
                </a:lnTo>
                <a:cubicBezTo>
                  <a:pt x="4523" y="22156"/>
                  <a:pt x="4495" y="22207"/>
                  <a:pt x="4517" y="22248"/>
                </a:cubicBezTo>
                <a:cubicBezTo>
                  <a:pt x="4500" y="22243"/>
                  <a:pt x="4483" y="22241"/>
                  <a:pt x="4467" y="22241"/>
                </a:cubicBezTo>
                <a:cubicBezTo>
                  <a:pt x="4410" y="22241"/>
                  <a:pt x="4360" y="22266"/>
                  <a:pt x="4309" y="22290"/>
                </a:cubicBezTo>
                <a:cubicBezTo>
                  <a:pt x="4186" y="22347"/>
                  <a:pt x="4064" y="22406"/>
                  <a:pt x="3940" y="22463"/>
                </a:cubicBezTo>
                <a:cubicBezTo>
                  <a:pt x="3918" y="22500"/>
                  <a:pt x="3840" y="22503"/>
                  <a:pt x="3855" y="22565"/>
                </a:cubicBezTo>
                <a:cubicBezTo>
                  <a:pt x="3862" y="22566"/>
                  <a:pt x="3870" y="22566"/>
                  <a:pt x="3877" y="22566"/>
                </a:cubicBezTo>
                <a:cubicBezTo>
                  <a:pt x="3947" y="22566"/>
                  <a:pt x="4001" y="22528"/>
                  <a:pt x="4060" y="22506"/>
                </a:cubicBezTo>
                <a:cubicBezTo>
                  <a:pt x="4170" y="22463"/>
                  <a:pt x="4278" y="22416"/>
                  <a:pt x="4387" y="22371"/>
                </a:cubicBezTo>
                <a:cubicBezTo>
                  <a:pt x="4402" y="22365"/>
                  <a:pt x="4418" y="22358"/>
                  <a:pt x="4433" y="22358"/>
                </a:cubicBezTo>
                <a:cubicBezTo>
                  <a:pt x="4445" y="22358"/>
                  <a:pt x="4456" y="22363"/>
                  <a:pt x="4464" y="22375"/>
                </a:cubicBezTo>
                <a:cubicBezTo>
                  <a:pt x="4436" y="22307"/>
                  <a:pt x="4505" y="22309"/>
                  <a:pt x="4555" y="22299"/>
                </a:cubicBezTo>
                <a:lnTo>
                  <a:pt x="4555" y="22299"/>
                </a:lnTo>
                <a:cubicBezTo>
                  <a:pt x="4562" y="22328"/>
                  <a:pt x="4588" y="22358"/>
                  <a:pt x="4554" y="22388"/>
                </a:cubicBezTo>
                <a:cubicBezTo>
                  <a:pt x="4553" y="22388"/>
                  <a:pt x="4552" y="22388"/>
                  <a:pt x="4551" y="22388"/>
                </a:cubicBezTo>
                <a:cubicBezTo>
                  <a:pt x="4533" y="22388"/>
                  <a:pt x="4516" y="22394"/>
                  <a:pt x="4498" y="22394"/>
                </a:cubicBezTo>
                <a:cubicBezTo>
                  <a:pt x="4489" y="22394"/>
                  <a:pt x="4479" y="22392"/>
                  <a:pt x="4469" y="22385"/>
                </a:cubicBezTo>
                <a:lnTo>
                  <a:pt x="4469" y="22385"/>
                </a:lnTo>
                <a:cubicBezTo>
                  <a:pt x="4476" y="22429"/>
                  <a:pt x="4429" y="22435"/>
                  <a:pt x="4399" y="22453"/>
                </a:cubicBezTo>
                <a:cubicBezTo>
                  <a:pt x="4300" y="22513"/>
                  <a:pt x="4199" y="22572"/>
                  <a:pt x="4099" y="22630"/>
                </a:cubicBezTo>
                <a:cubicBezTo>
                  <a:pt x="4099" y="22652"/>
                  <a:pt x="4098" y="22672"/>
                  <a:pt x="4097" y="22693"/>
                </a:cubicBezTo>
                <a:cubicBezTo>
                  <a:pt x="4250" y="22613"/>
                  <a:pt x="4420" y="22554"/>
                  <a:pt x="4560" y="22454"/>
                </a:cubicBezTo>
                <a:cubicBezTo>
                  <a:pt x="4582" y="22448"/>
                  <a:pt x="4602" y="22439"/>
                  <a:pt x="4622" y="22439"/>
                </a:cubicBezTo>
                <a:cubicBezTo>
                  <a:pt x="4641" y="22439"/>
                  <a:pt x="4660" y="22448"/>
                  <a:pt x="4680" y="22473"/>
                </a:cubicBezTo>
                <a:cubicBezTo>
                  <a:pt x="4736" y="22545"/>
                  <a:pt x="4822" y="22589"/>
                  <a:pt x="4921" y="22615"/>
                </a:cubicBezTo>
                <a:cubicBezTo>
                  <a:pt x="4958" y="22553"/>
                  <a:pt x="4907" y="22530"/>
                  <a:pt x="4877" y="22508"/>
                </a:cubicBezTo>
                <a:cubicBezTo>
                  <a:pt x="4788" y="22440"/>
                  <a:pt x="4736" y="22352"/>
                  <a:pt x="4680" y="22265"/>
                </a:cubicBezTo>
                <a:cubicBezTo>
                  <a:pt x="4619" y="22170"/>
                  <a:pt x="4625" y="22079"/>
                  <a:pt x="4727" y="21974"/>
                </a:cubicBezTo>
                <a:cubicBezTo>
                  <a:pt x="4819" y="22086"/>
                  <a:pt x="4926" y="22183"/>
                  <a:pt x="5046" y="22264"/>
                </a:cubicBezTo>
                <a:cubicBezTo>
                  <a:pt x="5363" y="22475"/>
                  <a:pt x="5744" y="22550"/>
                  <a:pt x="6120" y="22629"/>
                </a:cubicBezTo>
                <a:cubicBezTo>
                  <a:pt x="6601" y="22732"/>
                  <a:pt x="7094" y="22766"/>
                  <a:pt x="7589" y="22766"/>
                </a:cubicBezTo>
                <a:cubicBezTo>
                  <a:pt x="7614" y="22766"/>
                  <a:pt x="7639" y="22766"/>
                  <a:pt x="7665" y="22766"/>
                </a:cubicBezTo>
                <a:lnTo>
                  <a:pt x="7672" y="22702"/>
                </a:lnTo>
                <a:cubicBezTo>
                  <a:pt x="7262" y="22618"/>
                  <a:pt x="6841" y="22597"/>
                  <a:pt x="6430" y="22526"/>
                </a:cubicBezTo>
                <a:cubicBezTo>
                  <a:pt x="6178" y="22483"/>
                  <a:pt x="5923" y="22448"/>
                  <a:pt x="5688" y="22353"/>
                </a:cubicBezTo>
                <a:cubicBezTo>
                  <a:pt x="5702" y="22315"/>
                  <a:pt x="5725" y="22304"/>
                  <a:pt x="5750" y="22304"/>
                </a:cubicBezTo>
                <a:cubicBezTo>
                  <a:pt x="5780" y="22304"/>
                  <a:pt x="5813" y="22319"/>
                  <a:pt x="5840" y="22324"/>
                </a:cubicBezTo>
                <a:cubicBezTo>
                  <a:pt x="6474" y="22431"/>
                  <a:pt x="7112" y="22480"/>
                  <a:pt x="7754" y="22480"/>
                </a:cubicBezTo>
                <a:cubicBezTo>
                  <a:pt x="8003" y="22480"/>
                  <a:pt x="8253" y="22472"/>
                  <a:pt x="8503" y="22458"/>
                </a:cubicBezTo>
                <a:cubicBezTo>
                  <a:pt x="8795" y="22440"/>
                  <a:pt x="9084" y="22402"/>
                  <a:pt x="9371" y="22345"/>
                </a:cubicBezTo>
                <a:cubicBezTo>
                  <a:pt x="9420" y="22336"/>
                  <a:pt x="9491" y="22341"/>
                  <a:pt x="9518" y="22271"/>
                </a:cubicBezTo>
                <a:cubicBezTo>
                  <a:pt x="9515" y="22271"/>
                  <a:pt x="9512" y="22271"/>
                  <a:pt x="9509" y="22271"/>
                </a:cubicBezTo>
                <a:cubicBezTo>
                  <a:pt x="9194" y="22271"/>
                  <a:pt x="8897" y="22331"/>
                  <a:pt x="8594" y="22346"/>
                </a:cubicBezTo>
                <a:lnTo>
                  <a:pt x="8541" y="22284"/>
                </a:lnTo>
                <a:cubicBezTo>
                  <a:pt x="8470" y="22366"/>
                  <a:pt x="8376" y="22379"/>
                  <a:pt x="8279" y="22379"/>
                </a:cubicBezTo>
                <a:cubicBezTo>
                  <a:pt x="8235" y="22379"/>
                  <a:pt x="8191" y="22376"/>
                  <a:pt x="8147" y="22376"/>
                </a:cubicBezTo>
                <a:cubicBezTo>
                  <a:pt x="8118" y="22376"/>
                  <a:pt x="8140" y="22337"/>
                  <a:pt x="8126" y="22319"/>
                </a:cubicBezTo>
                <a:lnTo>
                  <a:pt x="8126" y="22319"/>
                </a:lnTo>
                <a:cubicBezTo>
                  <a:pt x="8133" y="22320"/>
                  <a:pt x="8139" y="22321"/>
                  <a:pt x="8144" y="22321"/>
                </a:cubicBezTo>
                <a:cubicBezTo>
                  <a:pt x="8166" y="22321"/>
                  <a:pt x="8173" y="22308"/>
                  <a:pt x="8166" y="22283"/>
                </a:cubicBezTo>
                <a:lnTo>
                  <a:pt x="8166" y="22283"/>
                </a:lnTo>
                <a:lnTo>
                  <a:pt x="8209" y="22289"/>
                </a:lnTo>
                <a:cubicBezTo>
                  <a:pt x="8205" y="22278"/>
                  <a:pt x="8197" y="22269"/>
                  <a:pt x="8189" y="22261"/>
                </a:cubicBezTo>
                <a:lnTo>
                  <a:pt x="8189" y="22261"/>
                </a:lnTo>
                <a:cubicBezTo>
                  <a:pt x="8197" y="22268"/>
                  <a:pt x="8205" y="22277"/>
                  <a:pt x="8209" y="22288"/>
                </a:cubicBezTo>
                <a:cubicBezTo>
                  <a:pt x="8309" y="22210"/>
                  <a:pt x="8410" y="22131"/>
                  <a:pt x="8493" y="22038"/>
                </a:cubicBezTo>
                <a:cubicBezTo>
                  <a:pt x="8499" y="22037"/>
                  <a:pt x="8505" y="22036"/>
                  <a:pt x="8511" y="22036"/>
                </a:cubicBezTo>
                <a:cubicBezTo>
                  <a:pt x="8517" y="22036"/>
                  <a:pt x="8523" y="22037"/>
                  <a:pt x="8529" y="22038"/>
                </a:cubicBezTo>
                <a:cubicBezTo>
                  <a:pt x="8533" y="22120"/>
                  <a:pt x="8537" y="22202"/>
                  <a:pt x="8542" y="22283"/>
                </a:cubicBezTo>
                <a:lnTo>
                  <a:pt x="8596" y="22345"/>
                </a:lnTo>
                <a:cubicBezTo>
                  <a:pt x="8610" y="22281"/>
                  <a:pt x="8715" y="22255"/>
                  <a:pt x="8696" y="22176"/>
                </a:cubicBezTo>
                <a:lnTo>
                  <a:pt x="8696" y="22176"/>
                </a:lnTo>
                <a:cubicBezTo>
                  <a:pt x="8679" y="22181"/>
                  <a:pt x="8664" y="22183"/>
                  <a:pt x="8652" y="22183"/>
                </a:cubicBezTo>
                <a:cubicBezTo>
                  <a:pt x="8617" y="22183"/>
                  <a:pt x="8599" y="22165"/>
                  <a:pt x="8605" y="22117"/>
                </a:cubicBezTo>
                <a:cubicBezTo>
                  <a:pt x="8608" y="22088"/>
                  <a:pt x="8606" y="22060"/>
                  <a:pt x="8603" y="22032"/>
                </a:cubicBezTo>
                <a:cubicBezTo>
                  <a:pt x="8665" y="21867"/>
                  <a:pt x="8621" y="21694"/>
                  <a:pt x="8648" y="21525"/>
                </a:cubicBezTo>
                <a:cubicBezTo>
                  <a:pt x="8662" y="21434"/>
                  <a:pt x="8694" y="21421"/>
                  <a:pt x="8781" y="21420"/>
                </a:cubicBezTo>
                <a:cubicBezTo>
                  <a:pt x="9213" y="21413"/>
                  <a:pt x="9638" y="21365"/>
                  <a:pt x="10075" y="21308"/>
                </a:cubicBezTo>
                <a:cubicBezTo>
                  <a:pt x="10108" y="21400"/>
                  <a:pt x="10082" y="21491"/>
                  <a:pt x="10091" y="21582"/>
                </a:cubicBezTo>
                <a:cubicBezTo>
                  <a:pt x="10097" y="21633"/>
                  <a:pt x="10051" y="21650"/>
                  <a:pt x="10019" y="21678"/>
                </a:cubicBezTo>
                <a:cubicBezTo>
                  <a:pt x="10014" y="21682"/>
                  <a:pt x="9956" y="21680"/>
                  <a:pt x="10010" y="21710"/>
                </a:cubicBezTo>
                <a:cubicBezTo>
                  <a:pt x="10092" y="21757"/>
                  <a:pt x="10088" y="21764"/>
                  <a:pt x="10016" y="21816"/>
                </a:cubicBezTo>
                <a:cubicBezTo>
                  <a:pt x="10002" y="21827"/>
                  <a:pt x="9979" y="21830"/>
                  <a:pt x="9981" y="21852"/>
                </a:cubicBezTo>
                <a:cubicBezTo>
                  <a:pt x="9988" y="21854"/>
                  <a:pt x="9995" y="21855"/>
                  <a:pt x="10004" y="21855"/>
                </a:cubicBezTo>
                <a:cubicBezTo>
                  <a:pt x="10017" y="21855"/>
                  <a:pt x="10031" y="21853"/>
                  <a:pt x="10045" y="21853"/>
                </a:cubicBezTo>
                <a:cubicBezTo>
                  <a:pt x="10068" y="21853"/>
                  <a:pt x="10088" y="21859"/>
                  <a:pt x="10096" y="21891"/>
                </a:cubicBezTo>
                <a:cubicBezTo>
                  <a:pt x="10123" y="21988"/>
                  <a:pt x="10017" y="21999"/>
                  <a:pt x="9962" y="22044"/>
                </a:cubicBezTo>
                <a:cubicBezTo>
                  <a:pt x="9970" y="22061"/>
                  <a:pt x="9980" y="22065"/>
                  <a:pt x="9991" y="22065"/>
                </a:cubicBezTo>
                <a:cubicBezTo>
                  <a:pt x="10007" y="22065"/>
                  <a:pt x="10024" y="22056"/>
                  <a:pt x="10038" y="22055"/>
                </a:cubicBezTo>
                <a:cubicBezTo>
                  <a:pt x="10044" y="22054"/>
                  <a:pt x="10050" y="22054"/>
                  <a:pt x="10056" y="22054"/>
                </a:cubicBezTo>
                <a:cubicBezTo>
                  <a:pt x="10078" y="22054"/>
                  <a:pt x="10096" y="22059"/>
                  <a:pt x="10104" y="22080"/>
                </a:cubicBezTo>
                <a:cubicBezTo>
                  <a:pt x="10115" y="22107"/>
                  <a:pt x="10122" y="22136"/>
                  <a:pt x="10127" y="22164"/>
                </a:cubicBezTo>
                <a:cubicBezTo>
                  <a:pt x="10132" y="22189"/>
                  <a:pt x="10151" y="22210"/>
                  <a:pt x="10176" y="22214"/>
                </a:cubicBezTo>
                <a:cubicBezTo>
                  <a:pt x="10185" y="22158"/>
                  <a:pt x="10195" y="22101"/>
                  <a:pt x="10207" y="22045"/>
                </a:cubicBezTo>
                <a:cubicBezTo>
                  <a:pt x="10213" y="22009"/>
                  <a:pt x="10237" y="21998"/>
                  <a:pt x="10270" y="21998"/>
                </a:cubicBezTo>
                <a:cubicBezTo>
                  <a:pt x="10278" y="21998"/>
                  <a:pt x="10287" y="21999"/>
                  <a:pt x="10296" y="22000"/>
                </a:cubicBezTo>
                <a:cubicBezTo>
                  <a:pt x="10314" y="22073"/>
                  <a:pt x="10331" y="22144"/>
                  <a:pt x="10356" y="22250"/>
                </a:cubicBezTo>
                <a:cubicBezTo>
                  <a:pt x="10384" y="22145"/>
                  <a:pt x="10385" y="22074"/>
                  <a:pt x="10368" y="22003"/>
                </a:cubicBezTo>
                <a:cubicBezTo>
                  <a:pt x="10375" y="21978"/>
                  <a:pt x="10383" y="21954"/>
                  <a:pt x="10417" y="21954"/>
                </a:cubicBezTo>
                <a:cubicBezTo>
                  <a:pt x="10419" y="21954"/>
                  <a:pt x="10422" y="21954"/>
                  <a:pt x="10424" y="21954"/>
                </a:cubicBezTo>
                <a:cubicBezTo>
                  <a:pt x="10453" y="21956"/>
                  <a:pt x="10454" y="21982"/>
                  <a:pt x="10466" y="21999"/>
                </a:cubicBezTo>
                <a:cubicBezTo>
                  <a:pt x="10461" y="22045"/>
                  <a:pt x="10454" y="22092"/>
                  <a:pt x="10497" y="22139"/>
                </a:cubicBezTo>
                <a:cubicBezTo>
                  <a:pt x="10537" y="22082"/>
                  <a:pt x="10530" y="22041"/>
                  <a:pt x="10511" y="21998"/>
                </a:cubicBezTo>
                <a:cubicBezTo>
                  <a:pt x="10533" y="21926"/>
                  <a:pt x="10542" y="21898"/>
                  <a:pt x="10564" y="21898"/>
                </a:cubicBezTo>
                <a:cubicBezTo>
                  <a:pt x="10579" y="21898"/>
                  <a:pt x="10598" y="21909"/>
                  <a:pt x="10630" y="21929"/>
                </a:cubicBezTo>
                <a:cubicBezTo>
                  <a:pt x="10621" y="21968"/>
                  <a:pt x="10627" y="22010"/>
                  <a:pt x="10649" y="22044"/>
                </a:cubicBezTo>
                <a:cubicBezTo>
                  <a:pt x="10673" y="22011"/>
                  <a:pt x="10680" y="21968"/>
                  <a:pt x="10667" y="21930"/>
                </a:cubicBezTo>
                <a:cubicBezTo>
                  <a:pt x="10663" y="21833"/>
                  <a:pt x="10777" y="21814"/>
                  <a:pt x="10829" y="21754"/>
                </a:cubicBezTo>
                <a:cubicBezTo>
                  <a:pt x="10859" y="21741"/>
                  <a:pt x="10887" y="21721"/>
                  <a:pt x="10854" y="21696"/>
                </a:cubicBezTo>
                <a:cubicBezTo>
                  <a:pt x="10846" y="21689"/>
                  <a:pt x="10837" y="21686"/>
                  <a:pt x="10828" y="21686"/>
                </a:cubicBezTo>
                <a:cubicBezTo>
                  <a:pt x="10809" y="21686"/>
                  <a:pt x="10790" y="21699"/>
                  <a:pt x="10775" y="21714"/>
                </a:cubicBezTo>
                <a:cubicBezTo>
                  <a:pt x="10759" y="21716"/>
                  <a:pt x="10745" y="21717"/>
                  <a:pt x="10732" y="21717"/>
                </a:cubicBezTo>
                <a:cubicBezTo>
                  <a:pt x="10681" y="21717"/>
                  <a:pt x="10657" y="21698"/>
                  <a:pt x="10707" y="21639"/>
                </a:cubicBezTo>
                <a:cubicBezTo>
                  <a:pt x="10749" y="21591"/>
                  <a:pt x="10839" y="21557"/>
                  <a:pt x="10699" y="21518"/>
                </a:cubicBezTo>
                <a:cubicBezTo>
                  <a:pt x="10664" y="21508"/>
                  <a:pt x="10694" y="21468"/>
                  <a:pt x="10715" y="21447"/>
                </a:cubicBezTo>
                <a:cubicBezTo>
                  <a:pt x="10782" y="21388"/>
                  <a:pt x="10695" y="21379"/>
                  <a:pt x="10673" y="21348"/>
                </a:cubicBezTo>
                <a:cubicBezTo>
                  <a:pt x="10623" y="21136"/>
                  <a:pt x="10821" y="21111"/>
                  <a:pt x="10969" y="21046"/>
                </a:cubicBezTo>
                <a:close/>
                <a:moveTo>
                  <a:pt x="19571" y="25381"/>
                </a:moveTo>
                <a:lnTo>
                  <a:pt x="19766" y="25406"/>
                </a:lnTo>
                <a:cubicBezTo>
                  <a:pt x="19728" y="25427"/>
                  <a:pt x="19692" y="25445"/>
                  <a:pt x="19658" y="25445"/>
                </a:cubicBezTo>
                <a:cubicBezTo>
                  <a:pt x="19625" y="25445"/>
                  <a:pt x="19595" y="25428"/>
                  <a:pt x="19571" y="25381"/>
                </a:cubicBezTo>
                <a:close/>
                <a:moveTo>
                  <a:pt x="39680" y="13802"/>
                </a:moveTo>
                <a:cubicBezTo>
                  <a:pt x="39936" y="13847"/>
                  <a:pt x="39971" y="13883"/>
                  <a:pt x="39956" y="14089"/>
                </a:cubicBezTo>
                <a:cubicBezTo>
                  <a:pt x="39930" y="14416"/>
                  <a:pt x="39829" y="14732"/>
                  <a:pt x="39738" y="15049"/>
                </a:cubicBezTo>
                <a:cubicBezTo>
                  <a:pt x="39402" y="16242"/>
                  <a:pt x="39136" y="17445"/>
                  <a:pt x="38954" y="18661"/>
                </a:cubicBezTo>
                <a:lnTo>
                  <a:pt x="38955" y="18662"/>
                </a:lnTo>
                <a:cubicBezTo>
                  <a:pt x="38888" y="19108"/>
                  <a:pt x="38838" y="19555"/>
                  <a:pt x="38785" y="20002"/>
                </a:cubicBezTo>
                <a:cubicBezTo>
                  <a:pt x="38700" y="20712"/>
                  <a:pt x="38529" y="21408"/>
                  <a:pt x="38345" y="22104"/>
                </a:cubicBezTo>
                <a:cubicBezTo>
                  <a:pt x="38062" y="23174"/>
                  <a:pt x="37853" y="24255"/>
                  <a:pt x="37665" y="25341"/>
                </a:cubicBezTo>
                <a:cubicBezTo>
                  <a:pt x="37659" y="25374"/>
                  <a:pt x="37663" y="25411"/>
                  <a:pt x="37622" y="25446"/>
                </a:cubicBezTo>
                <a:cubicBezTo>
                  <a:pt x="37481" y="25335"/>
                  <a:pt x="37403" y="25192"/>
                  <a:pt x="37312" y="25059"/>
                </a:cubicBezTo>
                <a:cubicBezTo>
                  <a:pt x="37286" y="25021"/>
                  <a:pt x="37301" y="24979"/>
                  <a:pt x="37313" y="24940"/>
                </a:cubicBezTo>
                <a:cubicBezTo>
                  <a:pt x="37572" y="24087"/>
                  <a:pt x="37742" y="23218"/>
                  <a:pt x="37952" y="22355"/>
                </a:cubicBezTo>
                <a:cubicBezTo>
                  <a:pt x="38155" y="21514"/>
                  <a:pt x="38275" y="20662"/>
                  <a:pt x="38414" y="19813"/>
                </a:cubicBezTo>
                <a:cubicBezTo>
                  <a:pt x="38583" y="18773"/>
                  <a:pt x="38794" y="17737"/>
                  <a:pt x="39032" y="16706"/>
                </a:cubicBezTo>
                <a:cubicBezTo>
                  <a:pt x="39256" y="15740"/>
                  <a:pt x="39497" y="14776"/>
                  <a:pt x="39680" y="13802"/>
                </a:cubicBezTo>
                <a:close/>
                <a:moveTo>
                  <a:pt x="4663" y="25265"/>
                </a:moveTo>
                <a:cubicBezTo>
                  <a:pt x="4690" y="25265"/>
                  <a:pt x="4718" y="25273"/>
                  <a:pt x="4746" y="25285"/>
                </a:cubicBezTo>
                <a:cubicBezTo>
                  <a:pt x="4806" y="25310"/>
                  <a:pt x="4818" y="25363"/>
                  <a:pt x="4760" y="25393"/>
                </a:cubicBezTo>
                <a:lnTo>
                  <a:pt x="4759" y="25393"/>
                </a:lnTo>
                <a:cubicBezTo>
                  <a:pt x="4701" y="25426"/>
                  <a:pt x="4634" y="25448"/>
                  <a:pt x="4567" y="25454"/>
                </a:cubicBezTo>
                <a:cubicBezTo>
                  <a:pt x="4537" y="25400"/>
                  <a:pt x="4517" y="25344"/>
                  <a:pt x="4576" y="25297"/>
                </a:cubicBezTo>
                <a:cubicBezTo>
                  <a:pt x="4603" y="25275"/>
                  <a:pt x="4632" y="25265"/>
                  <a:pt x="4663" y="25265"/>
                </a:cubicBezTo>
                <a:close/>
                <a:moveTo>
                  <a:pt x="32872" y="25299"/>
                </a:moveTo>
                <a:cubicBezTo>
                  <a:pt x="32944" y="25299"/>
                  <a:pt x="33021" y="25313"/>
                  <a:pt x="33096" y="25313"/>
                </a:cubicBezTo>
                <a:cubicBezTo>
                  <a:pt x="33110" y="25313"/>
                  <a:pt x="33124" y="25312"/>
                  <a:pt x="33138" y="25311"/>
                </a:cubicBezTo>
                <a:lnTo>
                  <a:pt x="33138" y="25311"/>
                </a:lnTo>
                <a:cubicBezTo>
                  <a:pt x="33069" y="25434"/>
                  <a:pt x="32979" y="25458"/>
                  <a:pt x="32878" y="25458"/>
                </a:cubicBezTo>
                <a:cubicBezTo>
                  <a:pt x="32816" y="25458"/>
                  <a:pt x="32750" y="25449"/>
                  <a:pt x="32683" y="25449"/>
                </a:cubicBezTo>
                <a:cubicBezTo>
                  <a:pt x="32654" y="25449"/>
                  <a:pt x="32626" y="25450"/>
                  <a:pt x="32597" y="25455"/>
                </a:cubicBezTo>
                <a:cubicBezTo>
                  <a:pt x="32675" y="25326"/>
                  <a:pt x="32770" y="25299"/>
                  <a:pt x="32872" y="25299"/>
                </a:cubicBezTo>
                <a:close/>
                <a:moveTo>
                  <a:pt x="27561" y="25305"/>
                </a:moveTo>
                <a:cubicBezTo>
                  <a:pt x="27566" y="25305"/>
                  <a:pt x="27571" y="25305"/>
                  <a:pt x="27577" y="25305"/>
                </a:cubicBezTo>
                <a:cubicBezTo>
                  <a:pt x="27631" y="25308"/>
                  <a:pt x="27685" y="25320"/>
                  <a:pt x="27738" y="25320"/>
                </a:cubicBezTo>
                <a:cubicBezTo>
                  <a:pt x="27744" y="25320"/>
                  <a:pt x="27751" y="25320"/>
                  <a:pt x="27757" y="25319"/>
                </a:cubicBezTo>
                <a:cubicBezTo>
                  <a:pt x="27762" y="25319"/>
                  <a:pt x="27767" y="25319"/>
                  <a:pt x="27772" y="25319"/>
                </a:cubicBezTo>
                <a:cubicBezTo>
                  <a:pt x="27872" y="25319"/>
                  <a:pt x="27862" y="25378"/>
                  <a:pt x="27858" y="25436"/>
                </a:cubicBezTo>
                <a:cubicBezTo>
                  <a:pt x="27820" y="25444"/>
                  <a:pt x="27781" y="25461"/>
                  <a:pt x="27743" y="25462"/>
                </a:cubicBezTo>
                <a:cubicBezTo>
                  <a:pt x="27691" y="25464"/>
                  <a:pt x="27639" y="25464"/>
                  <a:pt x="27586" y="25464"/>
                </a:cubicBezTo>
                <a:cubicBezTo>
                  <a:pt x="27514" y="25464"/>
                  <a:pt x="27440" y="25463"/>
                  <a:pt x="27358" y="25463"/>
                </a:cubicBezTo>
                <a:cubicBezTo>
                  <a:pt x="27402" y="25365"/>
                  <a:pt x="27453" y="25305"/>
                  <a:pt x="27561" y="25305"/>
                </a:cubicBezTo>
                <a:close/>
                <a:moveTo>
                  <a:pt x="10102" y="25376"/>
                </a:moveTo>
                <a:cubicBezTo>
                  <a:pt x="10108" y="25376"/>
                  <a:pt x="10116" y="25377"/>
                  <a:pt x="10122" y="25378"/>
                </a:cubicBezTo>
                <a:cubicBezTo>
                  <a:pt x="10170" y="25381"/>
                  <a:pt x="10179" y="25415"/>
                  <a:pt x="10161" y="25437"/>
                </a:cubicBezTo>
                <a:cubicBezTo>
                  <a:pt x="10152" y="25450"/>
                  <a:pt x="10142" y="25455"/>
                  <a:pt x="10133" y="25455"/>
                </a:cubicBezTo>
                <a:cubicBezTo>
                  <a:pt x="10116" y="25455"/>
                  <a:pt x="10101" y="25439"/>
                  <a:pt x="10089" y="25422"/>
                </a:cubicBezTo>
                <a:cubicBezTo>
                  <a:pt x="10051" y="25432"/>
                  <a:pt x="10021" y="25469"/>
                  <a:pt x="9981" y="25469"/>
                </a:cubicBezTo>
                <a:cubicBezTo>
                  <a:pt x="9966" y="25469"/>
                  <a:pt x="9951" y="25464"/>
                  <a:pt x="9933" y="25451"/>
                </a:cubicBezTo>
                <a:cubicBezTo>
                  <a:pt x="9926" y="25442"/>
                  <a:pt x="9925" y="25429"/>
                  <a:pt x="9931" y="25419"/>
                </a:cubicBezTo>
                <a:cubicBezTo>
                  <a:pt x="9960" y="25395"/>
                  <a:pt x="9991" y="25380"/>
                  <a:pt x="10025" y="25380"/>
                </a:cubicBezTo>
                <a:cubicBezTo>
                  <a:pt x="10045" y="25380"/>
                  <a:pt x="10065" y="25385"/>
                  <a:pt x="10086" y="25396"/>
                </a:cubicBezTo>
                <a:cubicBezTo>
                  <a:pt x="10084" y="25379"/>
                  <a:pt x="10091" y="25376"/>
                  <a:pt x="10102" y="25376"/>
                </a:cubicBezTo>
                <a:close/>
                <a:moveTo>
                  <a:pt x="16942" y="25323"/>
                </a:moveTo>
                <a:cubicBezTo>
                  <a:pt x="16964" y="25330"/>
                  <a:pt x="16987" y="25332"/>
                  <a:pt x="17010" y="25332"/>
                </a:cubicBezTo>
                <a:cubicBezTo>
                  <a:pt x="17029" y="25332"/>
                  <a:pt x="17048" y="25330"/>
                  <a:pt x="17067" y="25327"/>
                </a:cubicBezTo>
                <a:lnTo>
                  <a:pt x="17067" y="25328"/>
                </a:lnTo>
                <a:cubicBezTo>
                  <a:pt x="17097" y="25344"/>
                  <a:pt x="17186" y="25325"/>
                  <a:pt x="17137" y="25391"/>
                </a:cubicBezTo>
                <a:cubicBezTo>
                  <a:pt x="17095" y="25447"/>
                  <a:pt x="17026" y="25470"/>
                  <a:pt x="16949" y="25470"/>
                </a:cubicBezTo>
                <a:cubicBezTo>
                  <a:pt x="16935" y="25470"/>
                  <a:pt x="16921" y="25470"/>
                  <a:pt x="16907" y="25468"/>
                </a:cubicBezTo>
                <a:cubicBezTo>
                  <a:pt x="16897" y="25467"/>
                  <a:pt x="16888" y="25467"/>
                  <a:pt x="16878" y="25467"/>
                </a:cubicBezTo>
                <a:cubicBezTo>
                  <a:pt x="16848" y="25467"/>
                  <a:pt x="16817" y="25470"/>
                  <a:pt x="16786" y="25470"/>
                </a:cubicBezTo>
                <a:cubicBezTo>
                  <a:pt x="16734" y="25470"/>
                  <a:pt x="16686" y="25460"/>
                  <a:pt x="16656" y="25400"/>
                </a:cubicBezTo>
                <a:lnTo>
                  <a:pt x="16656" y="25400"/>
                </a:lnTo>
                <a:cubicBezTo>
                  <a:pt x="16667" y="25414"/>
                  <a:pt x="16678" y="25419"/>
                  <a:pt x="16688" y="25419"/>
                </a:cubicBezTo>
                <a:cubicBezTo>
                  <a:pt x="16707" y="25419"/>
                  <a:pt x="16724" y="25401"/>
                  <a:pt x="16738" y="25392"/>
                </a:cubicBezTo>
                <a:cubicBezTo>
                  <a:pt x="16796" y="25347"/>
                  <a:pt x="16869" y="25323"/>
                  <a:pt x="16942" y="25323"/>
                </a:cubicBezTo>
                <a:close/>
                <a:moveTo>
                  <a:pt x="13995" y="25296"/>
                </a:moveTo>
                <a:cubicBezTo>
                  <a:pt x="14053" y="25296"/>
                  <a:pt x="14112" y="25299"/>
                  <a:pt x="14173" y="25299"/>
                </a:cubicBezTo>
                <a:cubicBezTo>
                  <a:pt x="14191" y="25299"/>
                  <a:pt x="14210" y="25299"/>
                  <a:pt x="14228" y="25298"/>
                </a:cubicBezTo>
                <a:lnTo>
                  <a:pt x="14228" y="25298"/>
                </a:lnTo>
                <a:cubicBezTo>
                  <a:pt x="14110" y="25454"/>
                  <a:pt x="13961" y="25475"/>
                  <a:pt x="13802" y="25475"/>
                </a:cubicBezTo>
                <a:cubicBezTo>
                  <a:pt x="13745" y="25475"/>
                  <a:pt x="13687" y="25472"/>
                  <a:pt x="13629" y="25472"/>
                </a:cubicBezTo>
                <a:cubicBezTo>
                  <a:pt x="13616" y="25472"/>
                  <a:pt x="13602" y="25473"/>
                  <a:pt x="13589" y="25473"/>
                </a:cubicBezTo>
                <a:lnTo>
                  <a:pt x="13588" y="25474"/>
                </a:lnTo>
                <a:cubicBezTo>
                  <a:pt x="13698" y="25317"/>
                  <a:pt x="13840" y="25296"/>
                  <a:pt x="13995" y="25296"/>
                </a:cubicBezTo>
                <a:close/>
                <a:moveTo>
                  <a:pt x="17668" y="25309"/>
                </a:moveTo>
                <a:cubicBezTo>
                  <a:pt x="17672" y="25327"/>
                  <a:pt x="17677" y="25344"/>
                  <a:pt x="17682" y="25362"/>
                </a:cubicBezTo>
                <a:cubicBezTo>
                  <a:pt x="17712" y="25374"/>
                  <a:pt x="17758" y="25360"/>
                  <a:pt x="17773" y="25388"/>
                </a:cubicBezTo>
                <a:cubicBezTo>
                  <a:pt x="17792" y="25422"/>
                  <a:pt x="17748" y="25436"/>
                  <a:pt x="17725" y="25453"/>
                </a:cubicBezTo>
                <a:cubicBezTo>
                  <a:pt x="17697" y="25473"/>
                  <a:pt x="17663" y="25475"/>
                  <a:pt x="17630" y="25475"/>
                </a:cubicBezTo>
                <a:lnTo>
                  <a:pt x="17236" y="25475"/>
                </a:lnTo>
                <a:cubicBezTo>
                  <a:pt x="17272" y="25369"/>
                  <a:pt x="17353" y="25362"/>
                  <a:pt x="17433" y="25353"/>
                </a:cubicBezTo>
                <a:cubicBezTo>
                  <a:pt x="17484" y="25363"/>
                  <a:pt x="17537" y="25368"/>
                  <a:pt x="17589" y="25368"/>
                </a:cubicBezTo>
                <a:cubicBezTo>
                  <a:pt x="17620" y="25368"/>
                  <a:pt x="17651" y="25366"/>
                  <a:pt x="17682" y="25362"/>
                </a:cubicBezTo>
                <a:cubicBezTo>
                  <a:pt x="17677" y="25344"/>
                  <a:pt x="17671" y="25327"/>
                  <a:pt x="17668" y="25309"/>
                </a:cubicBezTo>
                <a:close/>
                <a:moveTo>
                  <a:pt x="16401" y="25301"/>
                </a:moveTo>
                <a:cubicBezTo>
                  <a:pt x="16454" y="25301"/>
                  <a:pt x="16507" y="25307"/>
                  <a:pt x="16561" y="25309"/>
                </a:cubicBezTo>
                <a:cubicBezTo>
                  <a:pt x="16618" y="25311"/>
                  <a:pt x="16613" y="25350"/>
                  <a:pt x="16625" y="25378"/>
                </a:cubicBezTo>
                <a:cubicBezTo>
                  <a:pt x="16619" y="25375"/>
                  <a:pt x="16612" y="25374"/>
                  <a:pt x="16606" y="25374"/>
                </a:cubicBezTo>
                <a:cubicBezTo>
                  <a:pt x="16576" y="25374"/>
                  <a:pt x="16551" y="25404"/>
                  <a:pt x="16528" y="25419"/>
                </a:cubicBezTo>
                <a:cubicBezTo>
                  <a:pt x="16458" y="25463"/>
                  <a:pt x="16385" y="25475"/>
                  <a:pt x="16310" y="25475"/>
                </a:cubicBezTo>
                <a:cubicBezTo>
                  <a:pt x="16246" y="25475"/>
                  <a:pt x="16180" y="25467"/>
                  <a:pt x="16115" y="25462"/>
                </a:cubicBezTo>
                <a:lnTo>
                  <a:pt x="16125" y="25416"/>
                </a:lnTo>
                <a:cubicBezTo>
                  <a:pt x="16155" y="25410"/>
                  <a:pt x="16182" y="25392"/>
                  <a:pt x="16197" y="25365"/>
                </a:cubicBezTo>
                <a:cubicBezTo>
                  <a:pt x="16259" y="25313"/>
                  <a:pt x="16329" y="25301"/>
                  <a:pt x="16401" y="25301"/>
                </a:cubicBezTo>
                <a:close/>
                <a:moveTo>
                  <a:pt x="13389" y="25296"/>
                </a:moveTo>
                <a:cubicBezTo>
                  <a:pt x="13457" y="25296"/>
                  <a:pt x="13528" y="25299"/>
                  <a:pt x="13599" y="25300"/>
                </a:cubicBezTo>
                <a:cubicBezTo>
                  <a:pt x="13491" y="25451"/>
                  <a:pt x="13352" y="25475"/>
                  <a:pt x="13202" y="25475"/>
                </a:cubicBezTo>
                <a:cubicBezTo>
                  <a:pt x="13133" y="25475"/>
                  <a:pt x="13061" y="25470"/>
                  <a:pt x="12989" y="25470"/>
                </a:cubicBezTo>
                <a:cubicBezTo>
                  <a:pt x="12969" y="25470"/>
                  <a:pt x="12948" y="25471"/>
                  <a:pt x="12928" y="25472"/>
                </a:cubicBezTo>
                <a:cubicBezTo>
                  <a:pt x="13055" y="25320"/>
                  <a:pt x="13215" y="25296"/>
                  <a:pt x="13389" y="25296"/>
                </a:cubicBezTo>
                <a:close/>
                <a:moveTo>
                  <a:pt x="31930" y="25272"/>
                </a:moveTo>
                <a:cubicBezTo>
                  <a:pt x="31961" y="25272"/>
                  <a:pt x="31991" y="25277"/>
                  <a:pt x="32018" y="25292"/>
                </a:cubicBezTo>
                <a:cubicBezTo>
                  <a:pt x="32072" y="25322"/>
                  <a:pt x="31974" y="25363"/>
                  <a:pt x="32042" y="25409"/>
                </a:cubicBezTo>
                <a:cubicBezTo>
                  <a:pt x="32135" y="25332"/>
                  <a:pt x="32242" y="25280"/>
                  <a:pt x="32364" y="25280"/>
                </a:cubicBezTo>
                <a:cubicBezTo>
                  <a:pt x="32412" y="25280"/>
                  <a:pt x="32462" y="25288"/>
                  <a:pt x="32514" y="25305"/>
                </a:cubicBezTo>
                <a:cubicBezTo>
                  <a:pt x="32447" y="25414"/>
                  <a:pt x="32351" y="25476"/>
                  <a:pt x="32244" y="25476"/>
                </a:cubicBezTo>
                <a:cubicBezTo>
                  <a:pt x="32190" y="25476"/>
                  <a:pt x="32133" y="25460"/>
                  <a:pt x="32075" y="25428"/>
                </a:cubicBezTo>
                <a:cubicBezTo>
                  <a:pt x="32040" y="25409"/>
                  <a:pt x="32015" y="25400"/>
                  <a:pt x="31990" y="25400"/>
                </a:cubicBezTo>
                <a:cubicBezTo>
                  <a:pt x="31969" y="25400"/>
                  <a:pt x="31947" y="25407"/>
                  <a:pt x="31919" y="25419"/>
                </a:cubicBezTo>
                <a:cubicBezTo>
                  <a:pt x="31895" y="25430"/>
                  <a:pt x="31870" y="25435"/>
                  <a:pt x="31842" y="25435"/>
                </a:cubicBezTo>
                <a:cubicBezTo>
                  <a:pt x="31802" y="25435"/>
                  <a:pt x="31758" y="25424"/>
                  <a:pt x="31711" y="25405"/>
                </a:cubicBezTo>
                <a:lnTo>
                  <a:pt x="31710" y="25406"/>
                </a:lnTo>
                <a:cubicBezTo>
                  <a:pt x="31749" y="25340"/>
                  <a:pt x="31790" y="25293"/>
                  <a:pt x="31861" y="25279"/>
                </a:cubicBezTo>
                <a:cubicBezTo>
                  <a:pt x="31884" y="25275"/>
                  <a:pt x="31907" y="25272"/>
                  <a:pt x="31930" y="25272"/>
                </a:cubicBezTo>
                <a:close/>
                <a:moveTo>
                  <a:pt x="14564" y="25291"/>
                </a:moveTo>
                <a:cubicBezTo>
                  <a:pt x="14631" y="25291"/>
                  <a:pt x="14715" y="25300"/>
                  <a:pt x="14832" y="25315"/>
                </a:cubicBezTo>
                <a:lnTo>
                  <a:pt x="14830" y="25315"/>
                </a:lnTo>
                <a:cubicBezTo>
                  <a:pt x="14740" y="25440"/>
                  <a:pt x="14702" y="25476"/>
                  <a:pt x="14517" y="25476"/>
                </a:cubicBezTo>
                <a:cubicBezTo>
                  <a:pt x="14439" y="25476"/>
                  <a:pt x="14334" y="25470"/>
                  <a:pt x="14189" y="25461"/>
                </a:cubicBezTo>
                <a:cubicBezTo>
                  <a:pt x="14348" y="25335"/>
                  <a:pt x="14416" y="25291"/>
                  <a:pt x="14564" y="25291"/>
                </a:cubicBezTo>
                <a:close/>
                <a:moveTo>
                  <a:pt x="12797" y="25287"/>
                </a:moveTo>
                <a:cubicBezTo>
                  <a:pt x="12848" y="25287"/>
                  <a:pt x="12904" y="25294"/>
                  <a:pt x="12963" y="25308"/>
                </a:cubicBezTo>
                <a:cubicBezTo>
                  <a:pt x="12848" y="25421"/>
                  <a:pt x="12722" y="25477"/>
                  <a:pt x="12569" y="25477"/>
                </a:cubicBezTo>
                <a:cubicBezTo>
                  <a:pt x="12526" y="25477"/>
                  <a:pt x="12481" y="25472"/>
                  <a:pt x="12433" y="25463"/>
                </a:cubicBezTo>
                <a:cubicBezTo>
                  <a:pt x="12530" y="25346"/>
                  <a:pt x="12646" y="25287"/>
                  <a:pt x="12797" y="25287"/>
                </a:cubicBezTo>
                <a:close/>
                <a:moveTo>
                  <a:pt x="15285" y="25290"/>
                </a:moveTo>
                <a:cubicBezTo>
                  <a:pt x="15290" y="25290"/>
                  <a:pt x="15295" y="25290"/>
                  <a:pt x="15299" y="25290"/>
                </a:cubicBezTo>
                <a:lnTo>
                  <a:pt x="15623" y="25298"/>
                </a:lnTo>
                <a:cubicBezTo>
                  <a:pt x="15539" y="25420"/>
                  <a:pt x="15421" y="25482"/>
                  <a:pt x="15264" y="25482"/>
                </a:cubicBezTo>
                <a:cubicBezTo>
                  <a:pt x="15244" y="25482"/>
                  <a:pt x="15222" y="25481"/>
                  <a:pt x="15200" y="25479"/>
                </a:cubicBezTo>
                <a:cubicBezTo>
                  <a:pt x="15167" y="25475"/>
                  <a:pt x="15134" y="25474"/>
                  <a:pt x="15098" y="25474"/>
                </a:cubicBezTo>
                <a:cubicBezTo>
                  <a:pt x="15048" y="25474"/>
                  <a:pt x="14991" y="25476"/>
                  <a:pt x="14921" y="25476"/>
                </a:cubicBezTo>
                <a:cubicBezTo>
                  <a:pt x="15038" y="25361"/>
                  <a:pt x="15136" y="25290"/>
                  <a:pt x="15285" y="25290"/>
                </a:cubicBezTo>
                <a:close/>
                <a:moveTo>
                  <a:pt x="15914" y="25278"/>
                </a:moveTo>
                <a:cubicBezTo>
                  <a:pt x="15931" y="25285"/>
                  <a:pt x="15949" y="25286"/>
                  <a:pt x="15968" y="25286"/>
                </a:cubicBezTo>
                <a:cubicBezTo>
                  <a:pt x="15986" y="25286"/>
                  <a:pt x="16004" y="25285"/>
                  <a:pt x="16022" y="25285"/>
                </a:cubicBezTo>
                <a:cubicBezTo>
                  <a:pt x="16059" y="25285"/>
                  <a:pt x="16094" y="25291"/>
                  <a:pt x="16117" y="25328"/>
                </a:cubicBezTo>
                <a:lnTo>
                  <a:pt x="16116" y="25329"/>
                </a:lnTo>
                <a:cubicBezTo>
                  <a:pt x="16013" y="25404"/>
                  <a:pt x="15912" y="25483"/>
                  <a:pt x="15775" y="25483"/>
                </a:cubicBezTo>
                <a:cubicBezTo>
                  <a:pt x="15728" y="25483"/>
                  <a:pt x="15678" y="25474"/>
                  <a:pt x="15622" y="25453"/>
                </a:cubicBezTo>
                <a:cubicBezTo>
                  <a:pt x="15711" y="25374"/>
                  <a:pt x="15782" y="25293"/>
                  <a:pt x="15914" y="25278"/>
                </a:cubicBezTo>
                <a:close/>
                <a:moveTo>
                  <a:pt x="28115" y="25333"/>
                </a:moveTo>
                <a:cubicBezTo>
                  <a:pt x="28182" y="25333"/>
                  <a:pt x="28249" y="25355"/>
                  <a:pt x="28321" y="25399"/>
                </a:cubicBezTo>
                <a:lnTo>
                  <a:pt x="28308" y="25436"/>
                </a:lnTo>
                <a:cubicBezTo>
                  <a:pt x="28238" y="25469"/>
                  <a:pt x="28168" y="25484"/>
                  <a:pt x="28098" y="25484"/>
                </a:cubicBezTo>
                <a:cubicBezTo>
                  <a:pt x="28021" y="25484"/>
                  <a:pt x="27943" y="25466"/>
                  <a:pt x="27865" y="25437"/>
                </a:cubicBezTo>
                <a:cubicBezTo>
                  <a:pt x="27951" y="25368"/>
                  <a:pt x="28033" y="25333"/>
                  <a:pt x="28115" y="25333"/>
                </a:cubicBezTo>
                <a:close/>
                <a:moveTo>
                  <a:pt x="11193" y="25411"/>
                </a:moveTo>
                <a:lnTo>
                  <a:pt x="11193" y="25411"/>
                </a:lnTo>
                <a:cubicBezTo>
                  <a:pt x="11206" y="25437"/>
                  <a:pt x="11181" y="25450"/>
                  <a:pt x="11165" y="25463"/>
                </a:cubicBezTo>
                <a:cubicBezTo>
                  <a:pt x="11145" y="25478"/>
                  <a:pt x="11127" y="25498"/>
                  <a:pt x="11097" y="25498"/>
                </a:cubicBezTo>
                <a:cubicBezTo>
                  <a:pt x="11093" y="25498"/>
                  <a:pt x="11088" y="25498"/>
                  <a:pt x="11083" y="25497"/>
                </a:cubicBezTo>
                <a:lnTo>
                  <a:pt x="11083" y="25497"/>
                </a:lnTo>
                <a:cubicBezTo>
                  <a:pt x="11115" y="25438"/>
                  <a:pt x="11115" y="25438"/>
                  <a:pt x="11193" y="25411"/>
                </a:cubicBezTo>
                <a:close/>
                <a:moveTo>
                  <a:pt x="18091" y="25387"/>
                </a:moveTo>
                <a:lnTo>
                  <a:pt x="18294" y="25403"/>
                </a:lnTo>
                <a:cubicBezTo>
                  <a:pt x="18275" y="25467"/>
                  <a:pt x="18222" y="25498"/>
                  <a:pt x="18150" y="25499"/>
                </a:cubicBezTo>
                <a:cubicBezTo>
                  <a:pt x="18117" y="25499"/>
                  <a:pt x="18084" y="25500"/>
                  <a:pt x="18051" y="25500"/>
                </a:cubicBezTo>
                <a:cubicBezTo>
                  <a:pt x="17992" y="25500"/>
                  <a:pt x="17934" y="25497"/>
                  <a:pt x="17876" y="25481"/>
                </a:cubicBezTo>
                <a:cubicBezTo>
                  <a:pt x="17914" y="25374"/>
                  <a:pt x="18009" y="25394"/>
                  <a:pt x="18091" y="25388"/>
                </a:cubicBezTo>
                <a:lnTo>
                  <a:pt x="18091" y="25387"/>
                </a:lnTo>
                <a:close/>
                <a:moveTo>
                  <a:pt x="3637" y="25434"/>
                </a:moveTo>
                <a:cubicBezTo>
                  <a:pt x="3677" y="25434"/>
                  <a:pt x="3692" y="25460"/>
                  <a:pt x="3688" y="25490"/>
                </a:cubicBezTo>
                <a:cubicBezTo>
                  <a:pt x="3687" y="25503"/>
                  <a:pt x="3675" y="25514"/>
                  <a:pt x="3662" y="25514"/>
                </a:cubicBezTo>
                <a:cubicBezTo>
                  <a:pt x="3660" y="25514"/>
                  <a:pt x="3658" y="25514"/>
                  <a:pt x="3656" y="25513"/>
                </a:cubicBezTo>
                <a:lnTo>
                  <a:pt x="3655" y="25514"/>
                </a:lnTo>
                <a:cubicBezTo>
                  <a:pt x="3611" y="25506"/>
                  <a:pt x="3582" y="25491"/>
                  <a:pt x="3588" y="25457"/>
                </a:cubicBezTo>
                <a:cubicBezTo>
                  <a:pt x="3589" y="25448"/>
                  <a:pt x="3618" y="25435"/>
                  <a:pt x="3635" y="25434"/>
                </a:cubicBezTo>
                <a:cubicBezTo>
                  <a:pt x="3636" y="25434"/>
                  <a:pt x="3636" y="25434"/>
                  <a:pt x="3637" y="25434"/>
                </a:cubicBezTo>
                <a:close/>
                <a:moveTo>
                  <a:pt x="25360" y="24565"/>
                </a:moveTo>
                <a:cubicBezTo>
                  <a:pt x="25605" y="24565"/>
                  <a:pt x="25851" y="24567"/>
                  <a:pt x="26096" y="24572"/>
                </a:cubicBezTo>
                <a:cubicBezTo>
                  <a:pt x="26731" y="24584"/>
                  <a:pt x="27367" y="24587"/>
                  <a:pt x="28003" y="24593"/>
                </a:cubicBezTo>
                <a:cubicBezTo>
                  <a:pt x="29029" y="24601"/>
                  <a:pt x="30051" y="24673"/>
                  <a:pt x="31072" y="24755"/>
                </a:cubicBezTo>
                <a:cubicBezTo>
                  <a:pt x="31664" y="24801"/>
                  <a:pt x="32257" y="24833"/>
                  <a:pt x="32850" y="24867"/>
                </a:cubicBezTo>
                <a:cubicBezTo>
                  <a:pt x="33649" y="24912"/>
                  <a:pt x="34442" y="24997"/>
                  <a:pt x="35237" y="25067"/>
                </a:cubicBezTo>
                <a:cubicBezTo>
                  <a:pt x="35755" y="25111"/>
                  <a:pt x="36273" y="25138"/>
                  <a:pt x="36791" y="25169"/>
                </a:cubicBezTo>
                <a:cubicBezTo>
                  <a:pt x="36802" y="25169"/>
                  <a:pt x="36813" y="25169"/>
                  <a:pt x="36823" y="25169"/>
                </a:cubicBezTo>
                <a:cubicBezTo>
                  <a:pt x="36900" y="25169"/>
                  <a:pt x="36978" y="25156"/>
                  <a:pt x="37056" y="25152"/>
                </a:cubicBezTo>
                <a:cubicBezTo>
                  <a:pt x="37074" y="25151"/>
                  <a:pt x="37094" y="25149"/>
                  <a:pt x="37112" y="25149"/>
                </a:cubicBezTo>
                <a:cubicBezTo>
                  <a:pt x="37141" y="25149"/>
                  <a:pt x="37169" y="25154"/>
                  <a:pt x="37186" y="25180"/>
                </a:cubicBezTo>
                <a:cubicBezTo>
                  <a:pt x="37260" y="25290"/>
                  <a:pt x="37368" y="25383"/>
                  <a:pt x="37424" y="25514"/>
                </a:cubicBezTo>
                <a:cubicBezTo>
                  <a:pt x="37185" y="25505"/>
                  <a:pt x="36966" y="25455"/>
                  <a:pt x="36744" y="25436"/>
                </a:cubicBezTo>
                <a:cubicBezTo>
                  <a:pt x="36362" y="25404"/>
                  <a:pt x="35980" y="25380"/>
                  <a:pt x="35600" y="25347"/>
                </a:cubicBezTo>
                <a:cubicBezTo>
                  <a:pt x="34982" y="25293"/>
                  <a:pt x="34364" y="25235"/>
                  <a:pt x="33745" y="25182"/>
                </a:cubicBezTo>
                <a:cubicBezTo>
                  <a:pt x="33084" y="25123"/>
                  <a:pt x="32422" y="25104"/>
                  <a:pt x="31759" y="25085"/>
                </a:cubicBezTo>
                <a:lnTo>
                  <a:pt x="31759" y="25086"/>
                </a:lnTo>
                <a:cubicBezTo>
                  <a:pt x="30776" y="25058"/>
                  <a:pt x="29791" y="25043"/>
                  <a:pt x="28808" y="25007"/>
                </a:cubicBezTo>
                <a:cubicBezTo>
                  <a:pt x="28139" y="24983"/>
                  <a:pt x="27471" y="24936"/>
                  <a:pt x="26803" y="24897"/>
                </a:cubicBezTo>
                <a:cubicBezTo>
                  <a:pt x="26060" y="24853"/>
                  <a:pt x="25317" y="24814"/>
                  <a:pt x="24574" y="24764"/>
                </a:cubicBezTo>
                <a:cubicBezTo>
                  <a:pt x="24016" y="24726"/>
                  <a:pt x="23455" y="24714"/>
                  <a:pt x="22899" y="24659"/>
                </a:cubicBezTo>
                <a:cubicBezTo>
                  <a:pt x="22856" y="24664"/>
                  <a:pt x="22813" y="24667"/>
                  <a:pt x="22770" y="24667"/>
                </a:cubicBezTo>
                <a:cubicBezTo>
                  <a:pt x="22702" y="24667"/>
                  <a:pt x="22635" y="24661"/>
                  <a:pt x="22568" y="24659"/>
                </a:cubicBezTo>
                <a:cubicBezTo>
                  <a:pt x="22572" y="24651"/>
                  <a:pt x="22575" y="24644"/>
                  <a:pt x="22580" y="24637"/>
                </a:cubicBezTo>
                <a:cubicBezTo>
                  <a:pt x="22651" y="24637"/>
                  <a:pt x="22722" y="24630"/>
                  <a:pt x="22793" y="24630"/>
                </a:cubicBezTo>
                <a:cubicBezTo>
                  <a:pt x="22828" y="24630"/>
                  <a:pt x="22864" y="24632"/>
                  <a:pt x="22900" y="24637"/>
                </a:cubicBezTo>
                <a:cubicBezTo>
                  <a:pt x="23719" y="24590"/>
                  <a:pt x="24539" y="24565"/>
                  <a:pt x="25360" y="24565"/>
                </a:cubicBezTo>
                <a:close/>
                <a:moveTo>
                  <a:pt x="28639" y="25361"/>
                </a:moveTo>
                <a:cubicBezTo>
                  <a:pt x="28649" y="25367"/>
                  <a:pt x="28663" y="25368"/>
                  <a:pt x="28678" y="25368"/>
                </a:cubicBezTo>
                <a:cubicBezTo>
                  <a:pt x="28687" y="25368"/>
                  <a:pt x="28696" y="25367"/>
                  <a:pt x="28705" y="25367"/>
                </a:cubicBezTo>
                <a:cubicBezTo>
                  <a:pt x="28739" y="25367"/>
                  <a:pt x="28770" y="25373"/>
                  <a:pt x="28758" y="25431"/>
                </a:cubicBezTo>
                <a:cubicBezTo>
                  <a:pt x="28704" y="25487"/>
                  <a:pt x="28638" y="25516"/>
                  <a:pt x="28558" y="25516"/>
                </a:cubicBezTo>
                <a:cubicBezTo>
                  <a:pt x="28544" y="25516"/>
                  <a:pt x="28529" y="25515"/>
                  <a:pt x="28513" y="25513"/>
                </a:cubicBezTo>
                <a:cubicBezTo>
                  <a:pt x="28468" y="25509"/>
                  <a:pt x="28422" y="25501"/>
                  <a:pt x="28377" y="25500"/>
                </a:cubicBezTo>
                <a:cubicBezTo>
                  <a:pt x="28326" y="25498"/>
                  <a:pt x="28310" y="25474"/>
                  <a:pt x="28312" y="25436"/>
                </a:cubicBezTo>
                <a:lnTo>
                  <a:pt x="28312" y="25436"/>
                </a:lnTo>
                <a:cubicBezTo>
                  <a:pt x="28314" y="25436"/>
                  <a:pt x="28316" y="25436"/>
                  <a:pt x="28318" y="25436"/>
                </a:cubicBezTo>
                <a:cubicBezTo>
                  <a:pt x="28337" y="25436"/>
                  <a:pt x="28355" y="25425"/>
                  <a:pt x="28362" y="25406"/>
                </a:cubicBezTo>
                <a:lnTo>
                  <a:pt x="28361" y="25406"/>
                </a:lnTo>
                <a:lnTo>
                  <a:pt x="28361" y="25406"/>
                </a:lnTo>
                <a:cubicBezTo>
                  <a:pt x="28445" y="25348"/>
                  <a:pt x="28546" y="25373"/>
                  <a:pt x="28639" y="25361"/>
                </a:cubicBezTo>
                <a:close/>
                <a:moveTo>
                  <a:pt x="18584" y="25399"/>
                </a:moveTo>
                <a:lnTo>
                  <a:pt x="18798" y="25425"/>
                </a:lnTo>
                <a:cubicBezTo>
                  <a:pt x="18832" y="25429"/>
                  <a:pt x="18862" y="25435"/>
                  <a:pt x="18868" y="25470"/>
                </a:cubicBezTo>
                <a:cubicBezTo>
                  <a:pt x="18806" y="25512"/>
                  <a:pt x="18742" y="25523"/>
                  <a:pt x="18675" y="25523"/>
                </a:cubicBezTo>
                <a:cubicBezTo>
                  <a:pt x="18595" y="25523"/>
                  <a:pt x="18512" y="25507"/>
                  <a:pt x="18427" y="25507"/>
                </a:cubicBezTo>
                <a:cubicBezTo>
                  <a:pt x="18417" y="25507"/>
                  <a:pt x="18407" y="25507"/>
                  <a:pt x="18398" y="25507"/>
                </a:cubicBezTo>
                <a:cubicBezTo>
                  <a:pt x="18426" y="25413"/>
                  <a:pt x="18511" y="25413"/>
                  <a:pt x="18584" y="25399"/>
                </a:cubicBezTo>
                <a:close/>
                <a:moveTo>
                  <a:pt x="33438" y="25330"/>
                </a:moveTo>
                <a:cubicBezTo>
                  <a:pt x="33451" y="25330"/>
                  <a:pt x="33465" y="25331"/>
                  <a:pt x="33479" y="25333"/>
                </a:cubicBezTo>
                <a:cubicBezTo>
                  <a:pt x="33666" y="25350"/>
                  <a:pt x="33855" y="25363"/>
                  <a:pt x="34079" y="25381"/>
                </a:cubicBezTo>
                <a:cubicBezTo>
                  <a:pt x="33984" y="25479"/>
                  <a:pt x="33895" y="25525"/>
                  <a:pt x="33783" y="25525"/>
                </a:cubicBezTo>
                <a:cubicBezTo>
                  <a:pt x="33757" y="25525"/>
                  <a:pt x="33730" y="25523"/>
                  <a:pt x="33701" y="25518"/>
                </a:cubicBezTo>
                <a:cubicBezTo>
                  <a:pt x="33542" y="25491"/>
                  <a:pt x="33377" y="25504"/>
                  <a:pt x="33205" y="25465"/>
                </a:cubicBezTo>
                <a:cubicBezTo>
                  <a:pt x="33261" y="25377"/>
                  <a:pt x="33332" y="25330"/>
                  <a:pt x="33438" y="25330"/>
                </a:cubicBezTo>
                <a:close/>
                <a:moveTo>
                  <a:pt x="37905" y="25230"/>
                </a:moveTo>
                <a:cubicBezTo>
                  <a:pt x="37929" y="25303"/>
                  <a:pt x="37878" y="25369"/>
                  <a:pt x="37885" y="25440"/>
                </a:cubicBezTo>
                <a:lnTo>
                  <a:pt x="37885" y="25441"/>
                </a:lnTo>
                <a:cubicBezTo>
                  <a:pt x="37872" y="25480"/>
                  <a:pt x="37855" y="25516"/>
                  <a:pt x="37786" y="25528"/>
                </a:cubicBezTo>
                <a:cubicBezTo>
                  <a:pt x="37786" y="25415"/>
                  <a:pt x="37779" y="25305"/>
                  <a:pt x="37905" y="25230"/>
                </a:cubicBezTo>
                <a:close/>
                <a:moveTo>
                  <a:pt x="4052" y="25265"/>
                </a:moveTo>
                <a:cubicBezTo>
                  <a:pt x="4053" y="25265"/>
                  <a:pt x="4054" y="25265"/>
                  <a:pt x="4055" y="25265"/>
                </a:cubicBezTo>
                <a:cubicBezTo>
                  <a:pt x="4134" y="25425"/>
                  <a:pt x="4115" y="25429"/>
                  <a:pt x="3830" y="25556"/>
                </a:cubicBezTo>
                <a:lnTo>
                  <a:pt x="3828" y="25557"/>
                </a:lnTo>
                <a:cubicBezTo>
                  <a:pt x="3739" y="25388"/>
                  <a:pt x="3739" y="25387"/>
                  <a:pt x="3908" y="25316"/>
                </a:cubicBezTo>
                <a:cubicBezTo>
                  <a:pt x="3955" y="25296"/>
                  <a:pt x="3996" y="25265"/>
                  <a:pt x="4052" y="25265"/>
                </a:cubicBezTo>
                <a:close/>
                <a:moveTo>
                  <a:pt x="9783" y="25407"/>
                </a:moveTo>
                <a:cubicBezTo>
                  <a:pt x="9799" y="25407"/>
                  <a:pt x="9820" y="25413"/>
                  <a:pt x="9830" y="25440"/>
                </a:cubicBezTo>
                <a:cubicBezTo>
                  <a:pt x="9849" y="25491"/>
                  <a:pt x="9811" y="25516"/>
                  <a:pt x="9761" y="25526"/>
                </a:cubicBezTo>
                <a:cubicBezTo>
                  <a:pt x="9688" y="25543"/>
                  <a:pt x="9616" y="25554"/>
                  <a:pt x="9543" y="25568"/>
                </a:cubicBezTo>
                <a:cubicBezTo>
                  <a:pt x="9536" y="25569"/>
                  <a:pt x="9529" y="25570"/>
                  <a:pt x="9522" y="25570"/>
                </a:cubicBezTo>
                <a:cubicBezTo>
                  <a:pt x="9485" y="25570"/>
                  <a:pt x="9467" y="25550"/>
                  <a:pt x="9458" y="25516"/>
                </a:cubicBezTo>
                <a:cubicBezTo>
                  <a:pt x="9446" y="25466"/>
                  <a:pt x="9466" y="25438"/>
                  <a:pt x="9527" y="25434"/>
                </a:cubicBezTo>
                <a:cubicBezTo>
                  <a:pt x="9593" y="25426"/>
                  <a:pt x="9660" y="25419"/>
                  <a:pt x="9761" y="25410"/>
                </a:cubicBezTo>
                <a:cubicBezTo>
                  <a:pt x="9763" y="25410"/>
                  <a:pt x="9772" y="25407"/>
                  <a:pt x="9783" y="25407"/>
                </a:cubicBezTo>
                <a:close/>
                <a:moveTo>
                  <a:pt x="34358" y="25405"/>
                </a:moveTo>
                <a:cubicBezTo>
                  <a:pt x="34401" y="25405"/>
                  <a:pt x="34449" y="25415"/>
                  <a:pt x="34500" y="25438"/>
                </a:cubicBezTo>
                <a:cubicBezTo>
                  <a:pt x="34433" y="25530"/>
                  <a:pt x="34353" y="25575"/>
                  <a:pt x="34263" y="25575"/>
                </a:cubicBezTo>
                <a:cubicBezTo>
                  <a:pt x="34209" y="25575"/>
                  <a:pt x="34152" y="25559"/>
                  <a:pt x="34093" y="25528"/>
                </a:cubicBezTo>
                <a:cubicBezTo>
                  <a:pt x="34174" y="25458"/>
                  <a:pt x="34257" y="25405"/>
                  <a:pt x="34358" y="25405"/>
                </a:cubicBezTo>
                <a:close/>
                <a:moveTo>
                  <a:pt x="4403" y="25394"/>
                </a:moveTo>
                <a:cubicBezTo>
                  <a:pt x="4429" y="25461"/>
                  <a:pt x="4445" y="25513"/>
                  <a:pt x="4378" y="25547"/>
                </a:cubicBezTo>
                <a:lnTo>
                  <a:pt x="4375" y="25548"/>
                </a:lnTo>
                <a:cubicBezTo>
                  <a:pt x="4352" y="25560"/>
                  <a:pt x="4327" y="25581"/>
                  <a:pt x="4301" y="25581"/>
                </a:cubicBezTo>
                <a:cubicBezTo>
                  <a:pt x="4286" y="25581"/>
                  <a:pt x="4271" y="25575"/>
                  <a:pt x="4256" y="25556"/>
                </a:cubicBezTo>
                <a:cubicBezTo>
                  <a:pt x="4227" y="25519"/>
                  <a:pt x="4233" y="25479"/>
                  <a:pt x="4281" y="25451"/>
                </a:cubicBezTo>
                <a:cubicBezTo>
                  <a:pt x="4313" y="25434"/>
                  <a:pt x="4349" y="25419"/>
                  <a:pt x="4403" y="25394"/>
                </a:cubicBezTo>
                <a:close/>
                <a:moveTo>
                  <a:pt x="35460" y="25508"/>
                </a:moveTo>
                <a:cubicBezTo>
                  <a:pt x="35511" y="25508"/>
                  <a:pt x="35565" y="25512"/>
                  <a:pt x="35620" y="25544"/>
                </a:cubicBezTo>
                <a:cubicBezTo>
                  <a:pt x="35576" y="25590"/>
                  <a:pt x="35532" y="25603"/>
                  <a:pt x="35488" y="25603"/>
                </a:cubicBezTo>
                <a:cubicBezTo>
                  <a:pt x="35458" y="25603"/>
                  <a:pt x="35429" y="25597"/>
                  <a:pt x="35400" y="25592"/>
                </a:cubicBezTo>
                <a:cubicBezTo>
                  <a:pt x="35374" y="25587"/>
                  <a:pt x="35348" y="25573"/>
                  <a:pt x="35357" y="25545"/>
                </a:cubicBezTo>
                <a:lnTo>
                  <a:pt x="35357" y="25545"/>
                </a:lnTo>
                <a:lnTo>
                  <a:pt x="35357" y="25547"/>
                </a:lnTo>
                <a:cubicBezTo>
                  <a:pt x="35366" y="25523"/>
                  <a:pt x="35388" y="25508"/>
                  <a:pt x="35412" y="25508"/>
                </a:cubicBezTo>
                <a:cubicBezTo>
                  <a:pt x="35413" y="25508"/>
                  <a:pt x="35415" y="25508"/>
                  <a:pt x="35417" y="25509"/>
                </a:cubicBezTo>
                <a:cubicBezTo>
                  <a:pt x="35431" y="25509"/>
                  <a:pt x="35446" y="25508"/>
                  <a:pt x="35460" y="25508"/>
                </a:cubicBezTo>
                <a:close/>
                <a:moveTo>
                  <a:pt x="6589" y="25538"/>
                </a:moveTo>
                <a:cubicBezTo>
                  <a:pt x="6604" y="25538"/>
                  <a:pt x="6620" y="25540"/>
                  <a:pt x="6635" y="25540"/>
                </a:cubicBezTo>
                <a:cubicBezTo>
                  <a:pt x="6638" y="25540"/>
                  <a:pt x="6641" y="25540"/>
                  <a:pt x="6645" y="25539"/>
                </a:cubicBezTo>
                <a:lnTo>
                  <a:pt x="6645" y="25539"/>
                </a:lnTo>
                <a:cubicBezTo>
                  <a:pt x="6644" y="25564"/>
                  <a:pt x="6644" y="25587"/>
                  <a:pt x="6642" y="25612"/>
                </a:cubicBezTo>
                <a:lnTo>
                  <a:pt x="6557" y="25620"/>
                </a:lnTo>
                <a:cubicBezTo>
                  <a:pt x="6535" y="25614"/>
                  <a:pt x="6519" y="25598"/>
                  <a:pt x="6513" y="25576"/>
                </a:cubicBezTo>
                <a:cubicBezTo>
                  <a:pt x="6530" y="25544"/>
                  <a:pt x="6558" y="25538"/>
                  <a:pt x="6589" y="25538"/>
                </a:cubicBezTo>
                <a:close/>
                <a:moveTo>
                  <a:pt x="9103" y="25466"/>
                </a:moveTo>
                <a:cubicBezTo>
                  <a:pt x="9134" y="25466"/>
                  <a:pt x="9165" y="25467"/>
                  <a:pt x="9196" y="25467"/>
                </a:cubicBezTo>
                <a:lnTo>
                  <a:pt x="9261" y="25501"/>
                </a:lnTo>
                <a:cubicBezTo>
                  <a:pt x="9283" y="25499"/>
                  <a:pt x="9305" y="25478"/>
                  <a:pt x="9325" y="25478"/>
                </a:cubicBezTo>
                <a:cubicBezTo>
                  <a:pt x="9333" y="25478"/>
                  <a:pt x="9341" y="25481"/>
                  <a:pt x="9348" y="25490"/>
                </a:cubicBezTo>
                <a:cubicBezTo>
                  <a:pt x="9376" y="25524"/>
                  <a:pt x="9374" y="25583"/>
                  <a:pt x="9332" y="25595"/>
                </a:cubicBezTo>
                <a:cubicBezTo>
                  <a:pt x="9285" y="25609"/>
                  <a:pt x="9235" y="25636"/>
                  <a:pt x="9183" y="25636"/>
                </a:cubicBezTo>
                <a:cubicBezTo>
                  <a:pt x="9159" y="25636"/>
                  <a:pt x="9135" y="25630"/>
                  <a:pt x="9109" y="25614"/>
                </a:cubicBezTo>
                <a:cubicBezTo>
                  <a:pt x="9139" y="25596"/>
                  <a:pt x="9185" y="25587"/>
                  <a:pt x="9154" y="25544"/>
                </a:cubicBezTo>
                <a:lnTo>
                  <a:pt x="9154" y="25544"/>
                </a:lnTo>
                <a:cubicBezTo>
                  <a:pt x="9167" y="25551"/>
                  <a:pt x="9178" y="25554"/>
                  <a:pt x="9188" y="25554"/>
                </a:cubicBezTo>
                <a:cubicBezTo>
                  <a:pt x="9221" y="25554"/>
                  <a:pt x="9237" y="25522"/>
                  <a:pt x="9260" y="25501"/>
                </a:cubicBezTo>
                <a:lnTo>
                  <a:pt x="9195" y="25467"/>
                </a:lnTo>
                <a:lnTo>
                  <a:pt x="9151" y="25541"/>
                </a:lnTo>
                <a:cubicBezTo>
                  <a:pt x="9145" y="25539"/>
                  <a:pt x="9139" y="25539"/>
                  <a:pt x="9133" y="25539"/>
                </a:cubicBezTo>
                <a:cubicBezTo>
                  <a:pt x="9106" y="25539"/>
                  <a:pt x="9081" y="25552"/>
                  <a:pt x="9065" y="25574"/>
                </a:cubicBezTo>
                <a:cubicBezTo>
                  <a:pt x="9064" y="25574"/>
                  <a:pt x="9062" y="25574"/>
                  <a:pt x="9061" y="25574"/>
                </a:cubicBezTo>
                <a:cubicBezTo>
                  <a:pt x="9017" y="25574"/>
                  <a:pt x="8989" y="25557"/>
                  <a:pt x="8990" y="25516"/>
                </a:cubicBezTo>
                <a:cubicBezTo>
                  <a:pt x="8992" y="25480"/>
                  <a:pt x="9022" y="25468"/>
                  <a:pt x="9057" y="25467"/>
                </a:cubicBezTo>
                <a:cubicBezTo>
                  <a:pt x="9072" y="25466"/>
                  <a:pt x="9088" y="25466"/>
                  <a:pt x="9103" y="25466"/>
                </a:cubicBezTo>
                <a:close/>
                <a:moveTo>
                  <a:pt x="5080" y="25361"/>
                </a:moveTo>
                <a:cubicBezTo>
                  <a:pt x="5092" y="25361"/>
                  <a:pt x="5105" y="25362"/>
                  <a:pt x="5118" y="25365"/>
                </a:cubicBezTo>
                <a:cubicBezTo>
                  <a:pt x="5163" y="25373"/>
                  <a:pt x="5191" y="25394"/>
                  <a:pt x="5193" y="25435"/>
                </a:cubicBezTo>
                <a:cubicBezTo>
                  <a:pt x="5197" y="25484"/>
                  <a:pt x="5211" y="25542"/>
                  <a:pt x="5143" y="25572"/>
                </a:cubicBezTo>
                <a:lnTo>
                  <a:pt x="5142" y="25572"/>
                </a:lnTo>
                <a:cubicBezTo>
                  <a:pt x="5083" y="25598"/>
                  <a:pt x="5021" y="25618"/>
                  <a:pt x="4938" y="25650"/>
                </a:cubicBezTo>
                <a:cubicBezTo>
                  <a:pt x="4925" y="25592"/>
                  <a:pt x="4915" y="25558"/>
                  <a:pt x="4910" y="25525"/>
                </a:cubicBezTo>
                <a:cubicBezTo>
                  <a:pt x="4897" y="25434"/>
                  <a:pt x="4979" y="25361"/>
                  <a:pt x="5080" y="25361"/>
                </a:cubicBezTo>
                <a:close/>
                <a:moveTo>
                  <a:pt x="31717" y="25489"/>
                </a:moveTo>
                <a:cubicBezTo>
                  <a:pt x="31747" y="25489"/>
                  <a:pt x="31776" y="25493"/>
                  <a:pt x="31806" y="25503"/>
                </a:cubicBezTo>
                <a:lnTo>
                  <a:pt x="31805" y="25503"/>
                </a:lnTo>
                <a:cubicBezTo>
                  <a:pt x="31757" y="25591"/>
                  <a:pt x="31697" y="25645"/>
                  <a:pt x="31563" y="25654"/>
                </a:cubicBezTo>
                <a:cubicBezTo>
                  <a:pt x="31560" y="25654"/>
                  <a:pt x="31557" y="25654"/>
                  <a:pt x="31555" y="25654"/>
                </a:cubicBezTo>
                <a:cubicBezTo>
                  <a:pt x="31487" y="25654"/>
                  <a:pt x="31495" y="25593"/>
                  <a:pt x="31476" y="25569"/>
                </a:cubicBezTo>
                <a:cubicBezTo>
                  <a:pt x="31562" y="25521"/>
                  <a:pt x="31638" y="25489"/>
                  <a:pt x="31717" y="25489"/>
                </a:cubicBezTo>
                <a:close/>
                <a:moveTo>
                  <a:pt x="34795" y="25452"/>
                </a:moveTo>
                <a:cubicBezTo>
                  <a:pt x="34823" y="25452"/>
                  <a:pt x="34854" y="25455"/>
                  <a:pt x="34886" y="25462"/>
                </a:cubicBezTo>
                <a:cubicBezTo>
                  <a:pt x="34969" y="25480"/>
                  <a:pt x="35057" y="25480"/>
                  <a:pt x="35153" y="25490"/>
                </a:cubicBezTo>
                <a:cubicBezTo>
                  <a:pt x="35030" y="25612"/>
                  <a:pt x="34973" y="25654"/>
                  <a:pt x="34872" y="25654"/>
                </a:cubicBezTo>
                <a:cubicBezTo>
                  <a:pt x="34793" y="25654"/>
                  <a:pt x="34686" y="25628"/>
                  <a:pt x="34498" y="25595"/>
                </a:cubicBezTo>
                <a:cubicBezTo>
                  <a:pt x="34591" y="25504"/>
                  <a:pt x="34682" y="25452"/>
                  <a:pt x="34795" y="25452"/>
                </a:cubicBezTo>
                <a:close/>
                <a:moveTo>
                  <a:pt x="35827" y="25541"/>
                </a:moveTo>
                <a:cubicBezTo>
                  <a:pt x="35834" y="25541"/>
                  <a:pt x="35841" y="25542"/>
                  <a:pt x="35847" y="25542"/>
                </a:cubicBezTo>
                <a:cubicBezTo>
                  <a:pt x="36048" y="25551"/>
                  <a:pt x="36250" y="25562"/>
                  <a:pt x="36469" y="25574"/>
                </a:cubicBezTo>
                <a:cubicBezTo>
                  <a:pt x="36437" y="25640"/>
                  <a:pt x="36393" y="25660"/>
                  <a:pt x="36343" y="25660"/>
                </a:cubicBezTo>
                <a:cubicBezTo>
                  <a:pt x="36339" y="25660"/>
                  <a:pt x="36334" y="25660"/>
                  <a:pt x="36330" y="25660"/>
                </a:cubicBezTo>
                <a:lnTo>
                  <a:pt x="36330" y="25658"/>
                </a:lnTo>
                <a:cubicBezTo>
                  <a:pt x="36162" y="25648"/>
                  <a:pt x="35995" y="25631"/>
                  <a:pt x="35827" y="25616"/>
                </a:cubicBezTo>
                <a:cubicBezTo>
                  <a:pt x="35800" y="25613"/>
                  <a:pt x="35770" y="25607"/>
                  <a:pt x="35771" y="25579"/>
                </a:cubicBezTo>
                <a:cubicBezTo>
                  <a:pt x="35773" y="25546"/>
                  <a:pt x="35800" y="25541"/>
                  <a:pt x="35827" y="25541"/>
                </a:cubicBezTo>
                <a:close/>
                <a:moveTo>
                  <a:pt x="8334" y="25514"/>
                </a:moveTo>
                <a:cubicBezTo>
                  <a:pt x="8409" y="25518"/>
                  <a:pt x="8428" y="25551"/>
                  <a:pt x="8384" y="25606"/>
                </a:cubicBezTo>
                <a:lnTo>
                  <a:pt x="8384" y="25605"/>
                </a:lnTo>
                <a:cubicBezTo>
                  <a:pt x="8365" y="25627"/>
                  <a:pt x="8310" y="25630"/>
                  <a:pt x="8323" y="25671"/>
                </a:cubicBezTo>
                <a:cubicBezTo>
                  <a:pt x="8315" y="25665"/>
                  <a:pt x="8305" y="25661"/>
                  <a:pt x="8295" y="25661"/>
                </a:cubicBezTo>
                <a:cubicBezTo>
                  <a:pt x="8289" y="25661"/>
                  <a:pt x="8282" y="25663"/>
                  <a:pt x="8276" y="25665"/>
                </a:cubicBezTo>
                <a:cubicBezTo>
                  <a:pt x="8249" y="25677"/>
                  <a:pt x="8221" y="25691"/>
                  <a:pt x="8198" y="25691"/>
                </a:cubicBezTo>
                <a:cubicBezTo>
                  <a:pt x="8175" y="25691"/>
                  <a:pt x="8157" y="25676"/>
                  <a:pt x="8149" y="25629"/>
                </a:cubicBezTo>
                <a:cubicBezTo>
                  <a:pt x="8135" y="25554"/>
                  <a:pt x="8162" y="25520"/>
                  <a:pt x="8248" y="25520"/>
                </a:cubicBezTo>
                <a:cubicBezTo>
                  <a:pt x="8249" y="25520"/>
                  <a:pt x="8251" y="25520"/>
                  <a:pt x="8252" y="25520"/>
                </a:cubicBezTo>
                <a:cubicBezTo>
                  <a:pt x="8279" y="25520"/>
                  <a:pt x="8307" y="25514"/>
                  <a:pt x="8334" y="25514"/>
                </a:cubicBezTo>
                <a:close/>
                <a:moveTo>
                  <a:pt x="4079" y="25548"/>
                </a:moveTo>
                <a:cubicBezTo>
                  <a:pt x="4091" y="25548"/>
                  <a:pt x="4104" y="25553"/>
                  <a:pt x="4116" y="25567"/>
                </a:cubicBezTo>
                <a:lnTo>
                  <a:pt x="4115" y="25568"/>
                </a:lnTo>
                <a:cubicBezTo>
                  <a:pt x="4141" y="25594"/>
                  <a:pt x="4145" y="25635"/>
                  <a:pt x="4124" y="25664"/>
                </a:cubicBezTo>
                <a:cubicBezTo>
                  <a:pt x="4110" y="25686"/>
                  <a:pt x="4090" y="25693"/>
                  <a:pt x="4067" y="25693"/>
                </a:cubicBezTo>
                <a:cubicBezTo>
                  <a:pt x="4051" y="25693"/>
                  <a:pt x="4034" y="25689"/>
                  <a:pt x="4017" y="25684"/>
                </a:cubicBezTo>
                <a:cubicBezTo>
                  <a:pt x="3985" y="25675"/>
                  <a:pt x="3957" y="25663"/>
                  <a:pt x="3943" y="25635"/>
                </a:cubicBezTo>
                <a:cubicBezTo>
                  <a:pt x="3951" y="25602"/>
                  <a:pt x="3981" y="25587"/>
                  <a:pt x="4010" y="25575"/>
                </a:cubicBezTo>
                <a:cubicBezTo>
                  <a:pt x="4033" y="25566"/>
                  <a:pt x="4056" y="25548"/>
                  <a:pt x="4079" y="25548"/>
                </a:cubicBezTo>
                <a:close/>
                <a:moveTo>
                  <a:pt x="36773" y="25585"/>
                </a:moveTo>
                <a:cubicBezTo>
                  <a:pt x="36850" y="25585"/>
                  <a:pt x="36929" y="25612"/>
                  <a:pt x="37009" y="25642"/>
                </a:cubicBezTo>
                <a:cubicBezTo>
                  <a:pt x="36946" y="25689"/>
                  <a:pt x="36881" y="25704"/>
                  <a:pt x="36814" y="25704"/>
                </a:cubicBezTo>
                <a:cubicBezTo>
                  <a:pt x="36734" y="25704"/>
                  <a:pt x="36653" y="25682"/>
                  <a:pt x="36572" y="25668"/>
                </a:cubicBezTo>
                <a:cubicBezTo>
                  <a:pt x="36637" y="25607"/>
                  <a:pt x="36704" y="25585"/>
                  <a:pt x="36773" y="25585"/>
                </a:cubicBezTo>
                <a:close/>
                <a:moveTo>
                  <a:pt x="33171" y="25582"/>
                </a:moveTo>
                <a:cubicBezTo>
                  <a:pt x="33266" y="25582"/>
                  <a:pt x="33411" y="25598"/>
                  <a:pt x="33656" y="25629"/>
                </a:cubicBezTo>
                <a:lnTo>
                  <a:pt x="33657" y="25629"/>
                </a:lnTo>
                <a:cubicBezTo>
                  <a:pt x="33654" y="25694"/>
                  <a:pt x="33601" y="25711"/>
                  <a:pt x="33545" y="25711"/>
                </a:cubicBezTo>
                <a:cubicBezTo>
                  <a:pt x="33541" y="25711"/>
                  <a:pt x="33537" y="25711"/>
                  <a:pt x="33533" y="25711"/>
                </a:cubicBezTo>
                <a:cubicBezTo>
                  <a:pt x="33340" y="25701"/>
                  <a:pt x="33149" y="25687"/>
                  <a:pt x="32945" y="25673"/>
                </a:cubicBezTo>
                <a:cubicBezTo>
                  <a:pt x="33010" y="25610"/>
                  <a:pt x="33049" y="25582"/>
                  <a:pt x="33171" y="25582"/>
                </a:cubicBezTo>
                <a:close/>
                <a:moveTo>
                  <a:pt x="7081" y="25552"/>
                </a:moveTo>
                <a:cubicBezTo>
                  <a:pt x="7120" y="25552"/>
                  <a:pt x="7159" y="25562"/>
                  <a:pt x="7187" y="25580"/>
                </a:cubicBezTo>
                <a:cubicBezTo>
                  <a:pt x="7259" y="25625"/>
                  <a:pt x="7161" y="25650"/>
                  <a:pt x="7139" y="25684"/>
                </a:cubicBezTo>
                <a:cubicBezTo>
                  <a:pt x="7130" y="25682"/>
                  <a:pt x="7121" y="25680"/>
                  <a:pt x="7112" y="25680"/>
                </a:cubicBezTo>
                <a:cubicBezTo>
                  <a:pt x="7073" y="25680"/>
                  <a:pt x="7043" y="25706"/>
                  <a:pt x="7011" y="25721"/>
                </a:cubicBezTo>
                <a:cubicBezTo>
                  <a:pt x="6951" y="25683"/>
                  <a:pt x="6941" y="25617"/>
                  <a:pt x="6978" y="25586"/>
                </a:cubicBezTo>
                <a:cubicBezTo>
                  <a:pt x="7005" y="25562"/>
                  <a:pt x="7043" y="25552"/>
                  <a:pt x="7081" y="25552"/>
                </a:cubicBezTo>
                <a:close/>
                <a:moveTo>
                  <a:pt x="8836" y="25489"/>
                </a:moveTo>
                <a:cubicBezTo>
                  <a:pt x="8862" y="25489"/>
                  <a:pt x="8884" y="25497"/>
                  <a:pt x="8893" y="25526"/>
                </a:cubicBezTo>
                <a:cubicBezTo>
                  <a:pt x="8909" y="25580"/>
                  <a:pt x="8918" y="25642"/>
                  <a:pt x="8842" y="25679"/>
                </a:cubicBezTo>
                <a:lnTo>
                  <a:pt x="8842" y="25677"/>
                </a:lnTo>
                <a:cubicBezTo>
                  <a:pt x="8788" y="25703"/>
                  <a:pt x="8729" y="25713"/>
                  <a:pt x="8668" y="25723"/>
                </a:cubicBezTo>
                <a:cubicBezTo>
                  <a:pt x="8644" y="25726"/>
                  <a:pt x="8623" y="25728"/>
                  <a:pt x="8606" y="25728"/>
                </a:cubicBezTo>
                <a:cubicBezTo>
                  <a:pt x="8540" y="25728"/>
                  <a:pt x="8522" y="25699"/>
                  <a:pt x="8529" y="25624"/>
                </a:cubicBezTo>
                <a:cubicBezTo>
                  <a:pt x="8526" y="25570"/>
                  <a:pt x="8560" y="25535"/>
                  <a:pt x="8615" y="25520"/>
                </a:cubicBezTo>
                <a:cubicBezTo>
                  <a:pt x="8667" y="25506"/>
                  <a:pt x="8719" y="25498"/>
                  <a:pt x="8773" y="25495"/>
                </a:cubicBezTo>
                <a:cubicBezTo>
                  <a:pt x="8792" y="25494"/>
                  <a:pt x="8815" y="25489"/>
                  <a:pt x="8836" y="25489"/>
                </a:cubicBezTo>
                <a:close/>
                <a:moveTo>
                  <a:pt x="3297" y="25605"/>
                </a:moveTo>
                <a:cubicBezTo>
                  <a:pt x="3409" y="25605"/>
                  <a:pt x="3499" y="25662"/>
                  <a:pt x="3610" y="25744"/>
                </a:cubicBezTo>
                <a:cubicBezTo>
                  <a:pt x="3537" y="25744"/>
                  <a:pt x="3474" y="25744"/>
                  <a:pt x="3414" y="25744"/>
                </a:cubicBezTo>
                <a:cubicBezTo>
                  <a:pt x="3355" y="25744"/>
                  <a:pt x="3300" y="25744"/>
                  <a:pt x="3245" y="25743"/>
                </a:cubicBezTo>
                <a:lnTo>
                  <a:pt x="3245" y="25744"/>
                </a:lnTo>
                <a:cubicBezTo>
                  <a:pt x="3198" y="25743"/>
                  <a:pt x="3208" y="25705"/>
                  <a:pt x="3198" y="25680"/>
                </a:cubicBezTo>
                <a:cubicBezTo>
                  <a:pt x="3239" y="25668"/>
                  <a:pt x="3274" y="25654"/>
                  <a:pt x="3239" y="25610"/>
                </a:cubicBezTo>
                <a:cubicBezTo>
                  <a:pt x="3259" y="25606"/>
                  <a:pt x="3278" y="25605"/>
                  <a:pt x="3297" y="25605"/>
                </a:cubicBezTo>
                <a:close/>
                <a:moveTo>
                  <a:pt x="2661" y="25312"/>
                </a:moveTo>
                <a:cubicBezTo>
                  <a:pt x="2792" y="25312"/>
                  <a:pt x="2920" y="25329"/>
                  <a:pt x="3039" y="25400"/>
                </a:cubicBezTo>
                <a:cubicBezTo>
                  <a:pt x="3094" y="25434"/>
                  <a:pt x="3145" y="25473"/>
                  <a:pt x="3201" y="25505"/>
                </a:cubicBezTo>
                <a:cubicBezTo>
                  <a:pt x="3249" y="25532"/>
                  <a:pt x="3249" y="25568"/>
                  <a:pt x="3234" y="25607"/>
                </a:cubicBezTo>
                <a:cubicBezTo>
                  <a:pt x="3204" y="25625"/>
                  <a:pt x="3161" y="25637"/>
                  <a:pt x="3194" y="25681"/>
                </a:cubicBezTo>
                <a:cubicBezTo>
                  <a:pt x="3099" y="25734"/>
                  <a:pt x="2996" y="25742"/>
                  <a:pt x="2889" y="25742"/>
                </a:cubicBezTo>
                <a:cubicBezTo>
                  <a:pt x="2866" y="25742"/>
                  <a:pt x="2843" y="25742"/>
                  <a:pt x="2820" y="25742"/>
                </a:cubicBezTo>
                <a:cubicBezTo>
                  <a:pt x="2781" y="25741"/>
                  <a:pt x="2741" y="25741"/>
                  <a:pt x="2702" y="25741"/>
                </a:cubicBezTo>
                <a:cubicBezTo>
                  <a:pt x="2497" y="25741"/>
                  <a:pt x="2292" y="25745"/>
                  <a:pt x="2087" y="25747"/>
                </a:cubicBezTo>
                <a:cubicBezTo>
                  <a:pt x="2048" y="25731"/>
                  <a:pt x="1987" y="25727"/>
                  <a:pt x="2046" y="25669"/>
                </a:cubicBezTo>
                <a:cubicBezTo>
                  <a:pt x="2146" y="25570"/>
                  <a:pt x="2263" y="25482"/>
                  <a:pt x="2338" y="25366"/>
                </a:cubicBezTo>
                <a:cubicBezTo>
                  <a:pt x="2358" y="25350"/>
                  <a:pt x="2378" y="25324"/>
                  <a:pt x="2399" y="25323"/>
                </a:cubicBezTo>
                <a:cubicBezTo>
                  <a:pt x="2486" y="25319"/>
                  <a:pt x="2574" y="25312"/>
                  <a:pt x="2661" y="25312"/>
                </a:cubicBezTo>
                <a:close/>
                <a:moveTo>
                  <a:pt x="33944" y="25644"/>
                </a:moveTo>
                <a:cubicBezTo>
                  <a:pt x="34008" y="25644"/>
                  <a:pt x="34072" y="25657"/>
                  <a:pt x="34136" y="25657"/>
                </a:cubicBezTo>
                <a:cubicBezTo>
                  <a:pt x="34140" y="25657"/>
                  <a:pt x="34144" y="25657"/>
                  <a:pt x="34148" y="25657"/>
                </a:cubicBezTo>
                <a:lnTo>
                  <a:pt x="34148" y="25657"/>
                </a:lnTo>
                <a:cubicBezTo>
                  <a:pt x="34108" y="25720"/>
                  <a:pt x="34072" y="25749"/>
                  <a:pt x="34000" y="25749"/>
                </a:cubicBezTo>
                <a:cubicBezTo>
                  <a:pt x="33946" y="25749"/>
                  <a:pt x="33873" y="25732"/>
                  <a:pt x="33762" y="25701"/>
                </a:cubicBezTo>
                <a:cubicBezTo>
                  <a:pt x="33823" y="25656"/>
                  <a:pt x="33884" y="25644"/>
                  <a:pt x="33944" y="25644"/>
                </a:cubicBezTo>
                <a:close/>
                <a:moveTo>
                  <a:pt x="6202" y="25517"/>
                </a:moveTo>
                <a:cubicBezTo>
                  <a:pt x="6212" y="25517"/>
                  <a:pt x="6224" y="25518"/>
                  <a:pt x="6235" y="25518"/>
                </a:cubicBezTo>
                <a:cubicBezTo>
                  <a:pt x="6236" y="25518"/>
                  <a:pt x="6238" y="25518"/>
                  <a:pt x="6239" y="25518"/>
                </a:cubicBezTo>
                <a:cubicBezTo>
                  <a:pt x="6334" y="25518"/>
                  <a:pt x="6416" y="25554"/>
                  <a:pt x="6503" y="25577"/>
                </a:cubicBezTo>
                <a:cubicBezTo>
                  <a:pt x="6437" y="25618"/>
                  <a:pt x="6408" y="25655"/>
                  <a:pt x="6412" y="25699"/>
                </a:cubicBezTo>
                <a:lnTo>
                  <a:pt x="6409" y="25700"/>
                </a:lnTo>
                <a:cubicBezTo>
                  <a:pt x="6402" y="25699"/>
                  <a:pt x="6396" y="25699"/>
                  <a:pt x="6389" y="25699"/>
                </a:cubicBezTo>
                <a:cubicBezTo>
                  <a:pt x="6322" y="25699"/>
                  <a:pt x="6275" y="25725"/>
                  <a:pt x="6230" y="25756"/>
                </a:cubicBezTo>
                <a:cubicBezTo>
                  <a:pt x="6164" y="25712"/>
                  <a:pt x="6119" y="25591"/>
                  <a:pt x="6148" y="25542"/>
                </a:cubicBezTo>
                <a:cubicBezTo>
                  <a:pt x="6161" y="25521"/>
                  <a:pt x="6181" y="25517"/>
                  <a:pt x="6202" y="25517"/>
                </a:cubicBezTo>
                <a:close/>
                <a:moveTo>
                  <a:pt x="4769" y="25514"/>
                </a:moveTo>
                <a:cubicBezTo>
                  <a:pt x="4839" y="25701"/>
                  <a:pt x="4839" y="25701"/>
                  <a:pt x="4630" y="25780"/>
                </a:cubicBezTo>
                <a:lnTo>
                  <a:pt x="4629" y="25780"/>
                </a:lnTo>
                <a:cubicBezTo>
                  <a:pt x="4544" y="25621"/>
                  <a:pt x="4563" y="25562"/>
                  <a:pt x="4769" y="25514"/>
                </a:cubicBezTo>
                <a:close/>
                <a:moveTo>
                  <a:pt x="10095" y="25607"/>
                </a:moveTo>
                <a:lnTo>
                  <a:pt x="10094" y="25608"/>
                </a:lnTo>
                <a:cubicBezTo>
                  <a:pt x="10064" y="25683"/>
                  <a:pt x="10058" y="25757"/>
                  <a:pt x="9963" y="25782"/>
                </a:cubicBezTo>
                <a:cubicBezTo>
                  <a:pt x="9924" y="25626"/>
                  <a:pt x="9924" y="25626"/>
                  <a:pt x="10095" y="25607"/>
                </a:cubicBezTo>
                <a:close/>
                <a:moveTo>
                  <a:pt x="5332" y="25408"/>
                </a:moveTo>
                <a:cubicBezTo>
                  <a:pt x="5335" y="25408"/>
                  <a:pt x="5339" y="25408"/>
                  <a:pt x="5342" y="25409"/>
                </a:cubicBezTo>
                <a:cubicBezTo>
                  <a:pt x="5381" y="25412"/>
                  <a:pt x="5419" y="25423"/>
                  <a:pt x="5458" y="25431"/>
                </a:cubicBezTo>
                <a:cubicBezTo>
                  <a:pt x="5462" y="25431"/>
                  <a:pt x="5466" y="25430"/>
                  <a:pt x="5469" y="25430"/>
                </a:cubicBezTo>
                <a:cubicBezTo>
                  <a:pt x="5496" y="25430"/>
                  <a:pt x="5521" y="25445"/>
                  <a:pt x="5533" y="25468"/>
                </a:cubicBezTo>
                <a:cubicBezTo>
                  <a:pt x="5652" y="25473"/>
                  <a:pt x="5600" y="25550"/>
                  <a:pt x="5609" y="25599"/>
                </a:cubicBezTo>
                <a:lnTo>
                  <a:pt x="5608" y="25600"/>
                </a:lnTo>
                <a:cubicBezTo>
                  <a:pt x="5618" y="25650"/>
                  <a:pt x="5625" y="25706"/>
                  <a:pt x="5551" y="25733"/>
                </a:cubicBezTo>
                <a:cubicBezTo>
                  <a:pt x="5502" y="25752"/>
                  <a:pt x="5461" y="25786"/>
                  <a:pt x="5388" y="25788"/>
                </a:cubicBezTo>
                <a:cubicBezTo>
                  <a:pt x="5367" y="25702"/>
                  <a:pt x="5268" y="25617"/>
                  <a:pt x="5408" y="25535"/>
                </a:cubicBezTo>
                <a:lnTo>
                  <a:pt x="5411" y="25481"/>
                </a:lnTo>
                <a:lnTo>
                  <a:pt x="5411" y="25481"/>
                </a:lnTo>
                <a:cubicBezTo>
                  <a:pt x="5392" y="25488"/>
                  <a:pt x="5373" y="25493"/>
                  <a:pt x="5353" y="25497"/>
                </a:cubicBezTo>
                <a:cubicBezTo>
                  <a:pt x="5349" y="25497"/>
                  <a:pt x="5345" y="25497"/>
                  <a:pt x="5342" y="25497"/>
                </a:cubicBezTo>
                <a:cubicBezTo>
                  <a:pt x="5310" y="25497"/>
                  <a:pt x="5289" y="25482"/>
                  <a:pt x="5291" y="25449"/>
                </a:cubicBezTo>
                <a:cubicBezTo>
                  <a:pt x="5291" y="25425"/>
                  <a:pt x="5310" y="25408"/>
                  <a:pt x="5332" y="25408"/>
                </a:cubicBezTo>
                <a:close/>
                <a:moveTo>
                  <a:pt x="8374" y="25678"/>
                </a:moveTo>
                <a:cubicBezTo>
                  <a:pt x="8390" y="25678"/>
                  <a:pt x="8403" y="25681"/>
                  <a:pt x="8411" y="25699"/>
                </a:cubicBezTo>
                <a:cubicBezTo>
                  <a:pt x="8428" y="25726"/>
                  <a:pt x="8415" y="25763"/>
                  <a:pt x="8384" y="25772"/>
                </a:cubicBezTo>
                <a:lnTo>
                  <a:pt x="8384" y="25771"/>
                </a:lnTo>
                <a:cubicBezTo>
                  <a:pt x="8348" y="25784"/>
                  <a:pt x="8307" y="25783"/>
                  <a:pt x="8269" y="25789"/>
                </a:cubicBezTo>
                <a:cubicBezTo>
                  <a:pt x="8241" y="25728"/>
                  <a:pt x="8328" y="25721"/>
                  <a:pt x="8329" y="25680"/>
                </a:cubicBezTo>
                <a:cubicBezTo>
                  <a:pt x="8331" y="25680"/>
                  <a:pt x="8334" y="25680"/>
                  <a:pt x="8336" y="25680"/>
                </a:cubicBezTo>
                <a:cubicBezTo>
                  <a:pt x="8348" y="25680"/>
                  <a:pt x="8362" y="25678"/>
                  <a:pt x="8374" y="25678"/>
                </a:cubicBezTo>
                <a:close/>
                <a:moveTo>
                  <a:pt x="7501" y="25558"/>
                </a:moveTo>
                <a:cubicBezTo>
                  <a:pt x="7509" y="25558"/>
                  <a:pt x="7518" y="25558"/>
                  <a:pt x="7527" y="25558"/>
                </a:cubicBezTo>
                <a:cubicBezTo>
                  <a:pt x="7568" y="25558"/>
                  <a:pt x="7611" y="25558"/>
                  <a:pt x="7622" y="25601"/>
                </a:cubicBezTo>
                <a:cubicBezTo>
                  <a:pt x="7629" y="25637"/>
                  <a:pt x="7630" y="25675"/>
                  <a:pt x="7591" y="25696"/>
                </a:cubicBezTo>
                <a:lnTo>
                  <a:pt x="7591" y="25695"/>
                </a:lnTo>
                <a:cubicBezTo>
                  <a:pt x="7519" y="25733"/>
                  <a:pt x="7448" y="25780"/>
                  <a:pt x="7360" y="25791"/>
                </a:cubicBezTo>
                <a:cubicBezTo>
                  <a:pt x="7352" y="25781"/>
                  <a:pt x="7345" y="25770"/>
                  <a:pt x="7339" y="25758"/>
                </a:cubicBezTo>
                <a:cubicBezTo>
                  <a:pt x="7291" y="25597"/>
                  <a:pt x="7319" y="25558"/>
                  <a:pt x="7501" y="25558"/>
                </a:cubicBezTo>
                <a:close/>
                <a:moveTo>
                  <a:pt x="35796" y="25696"/>
                </a:moveTo>
                <a:cubicBezTo>
                  <a:pt x="35912" y="25696"/>
                  <a:pt x="36029" y="25719"/>
                  <a:pt x="36148" y="25719"/>
                </a:cubicBezTo>
                <a:cubicBezTo>
                  <a:pt x="36170" y="25719"/>
                  <a:pt x="36192" y="25718"/>
                  <a:pt x="36213" y="25717"/>
                </a:cubicBezTo>
                <a:lnTo>
                  <a:pt x="36213" y="25717"/>
                </a:lnTo>
                <a:cubicBezTo>
                  <a:pt x="36167" y="25774"/>
                  <a:pt x="36153" y="25792"/>
                  <a:pt x="36074" y="25792"/>
                </a:cubicBezTo>
                <a:cubicBezTo>
                  <a:pt x="36038" y="25792"/>
                  <a:pt x="35989" y="25789"/>
                  <a:pt x="35919" y="25783"/>
                </a:cubicBezTo>
                <a:cubicBezTo>
                  <a:pt x="35806" y="25775"/>
                  <a:pt x="35692" y="25780"/>
                  <a:pt x="35583" y="25733"/>
                </a:cubicBezTo>
                <a:cubicBezTo>
                  <a:pt x="35654" y="25705"/>
                  <a:pt x="35725" y="25696"/>
                  <a:pt x="35796" y="25696"/>
                </a:cubicBezTo>
                <a:close/>
                <a:moveTo>
                  <a:pt x="34497" y="25679"/>
                </a:moveTo>
                <a:cubicBezTo>
                  <a:pt x="34589" y="25679"/>
                  <a:pt x="34702" y="25696"/>
                  <a:pt x="34857" y="25727"/>
                </a:cubicBezTo>
                <a:cubicBezTo>
                  <a:pt x="34768" y="25782"/>
                  <a:pt x="34684" y="25799"/>
                  <a:pt x="34601" y="25799"/>
                </a:cubicBezTo>
                <a:cubicBezTo>
                  <a:pt x="34477" y="25799"/>
                  <a:pt x="34355" y="25762"/>
                  <a:pt x="34221" y="25762"/>
                </a:cubicBezTo>
                <a:cubicBezTo>
                  <a:pt x="34216" y="25762"/>
                  <a:pt x="34212" y="25762"/>
                  <a:pt x="34207" y="25762"/>
                </a:cubicBezTo>
                <a:cubicBezTo>
                  <a:pt x="34299" y="25705"/>
                  <a:pt x="34382" y="25679"/>
                  <a:pt x="34497" y="25679"/>
                </a:cubicBezTo>
                <a:close/>
                <a:moveTo>
                  <a:pt x="4402" y="25680"/>
                </a:moveTo>
                <a:cubicBezTo>
                  <a:pt x="4451" y="25680"/>
                  <a:pt x="4455" y="25714"/>
                  <a:pt x="4460" y="25745"/>
                </a:cubicBezTo>
                <a:lnTo>
                  <a:pt x="4459" y="25746"/>
                </a:lnTo>
                <a:cubicBezTo>
                  <a:pt x="4462" y="25773"/>
                  <a:pt x="4456" y="25800"/>
                  <a:pt x="4424" y="25800"/>
                </a:cubicBezTo>
                <a:cubicBezTo>
                  <a:pt x="4419" y="25800"/>
                  <a:pt x="4415" y="25800"/>
                  <a:pt x="4410" y="25799"/>
                </a:cubicBezTo>
                <a:cubicBezTo>
                  <a:pt x="4369" y="25790"/>
                  <a:pt x="4306" y="25795"/>
                  <a:pt x="4308" y="25740"/>
                </a:cubicBezTo>
                <a:cubicBezTo>
                  <a:pt x="4309" y="25702"/>
                  <a:pt x="4359" y="25695"/>
                  <a:pt x="4392" y="25681"/>
                </a:cubicBezTo>
                <a:cubicBezTo>
                  <a:pt x="4395" y="25681"/>
                  <a:pt x="4399" y="25680"/>
                  <a:pt x="4402" y="25680"/>
                </a:cubicBezTo>
                <a:close/>
                <a:moveTo>
                  <a:pt x="10926" y="25560"/>
                </a:moveTo>
                <a:lnTo>
                  <a:pt x="10926" y="25561"/>
                </a:lnTo>
                <a:cubicBezTo>
                  <a:pt x="10890" y="25684"/>
                  <a:pt x="10828" y="25734"/>
                  <a:pt x="10631" y="25807"/>
                </a:cubicBezTo>
                <a:cubicBezTo>
                  <a:pt x="10651" y="25648"/>
                  <a:pt x="10813" y="25637"/>
                  <a:pt x="10926" y="25560"/>
                </a:cubicBezTo>
                <a:close/>
                <a:moveTo>
                  <a:pt x="11576" y="25330"/>
                </a:moveTo>
                <a:lnTo>
                  <a:pt x="11576" y="25330"/>
                </a:lnTo>
                <a:cubicBezTo>
                  <a:pt x="11592" y="25460"/>
                  <a:pt x="11517" y="25566"/>
                  <a:pt x="11330" y="25689"/>
                </a:cubicBezTo>
                <a:cubicBezTo>
                  <a:pt x="11262" y="25771"/>
                  <a:pt x="11153" y="25784"/>
                  <a:pt x="11028" y="25822"/>
                </a:cubicBezTo>
                <a:cubicBezTo>
                  <a:pt x="11046" y="25650"/>
                  <a:pt x="11198" y="25608"/>
                  <a:pt x="11319" y="25544"/>
                </a:cubicBezTo>
                <a:lnTo>
                  <a:pt x="11319" y="25544"/>
                </a:lnTo>
                <a:lnTo>
                  <a:pt x="11318" y="25545"/>
                </a:lnTo>
                <a:cubicBezTo>
                  <a:pt x="11404" y="25474"/>
                  <a:pt x="11454" y="25372"/>
                  <a:pt x="11576" y="25330"/>
                </a:cubicBezTo>
                <a:close/>
                <a:moveTo>
                  <a:pt x="12941" y="25571"/>
                </a:moveTo>
                <a:cubicBezTo>
                  <a:pt x="12965" y="25571"/>
                  <a:pt x="12988" y="25571"/>
                  <a:pt x="13012" y="25572"/>
                </a:cubicBezTo>
                <a:cubicBezTo>
                  <a:pt x="13032" y="25572"/>
                  <a:pt x="13052" y="25572"/>
                  <a:pt x="13072" y="25572"/>
                </a:cubicBezTo>
                <a:cubicBezTo>
                  <a:pt x="13112" y="25572"/>
                  <a:pt x="13154" y="25572"/>
                  <a:pt x="13199" y="25572"/>
                </a:cubicBezTo>
                <a:cubicBezTo>
                  <a:pt x="13050" y="25767"/>
                  <a:pt x="12924" y="25837"/>
                  <a:pt x="12645" y="25837"/>
                </a:cubicBezTo>
                <a:cubicBezTo>
                  <a:pt x="12562" y="25837"/>
                  <a:pt x="12466" y="25831"/>
                  <a:pt x="12351" y="25820"/>
                </a:cubicBezTo>
                <a:cubicBezTo>
                  <a:pt x="12287" y="25734"/>
                  <a:pt x="12474" y="25761"/>
                  <a:pt x="12434" y="25684"/>
                </a:cubicBezTo>
                <a:lnTo>
                  <a:pt x="12434" y="25684"/>
                </a:lnTo>
                <a:cubicBezTo>
                  <a:pt x="12443" y="25696"/>
                  <a:pt x="12454" y="25701"/>
                  <a:pt x="12464" y="25701"/>
                </a:cubicBezTo>
                <a:cubicBezTo>
                  <a:pt x="12475" y="25701"/>
                  <a:pt x="12487" y="25696"/>
                  <a:pt x="12496" y="25688"/>
                </a:cubicBezTo>
                <a:cubicBezTo>
                  <a:pt x="12626" y="25586"/>
                  <a:pt x="12781" y="25571"/>
                  <a:pt x="12941" y="25571"/>
                </a:cubicBezTo>
                <a:close/>
                <a:moveTo>
                  <a:pt x="12348" y="25573"/>
                </a:moveTo>
                <a:cubicBezTo>
                  <a:pt x="12385" y="25573"/>
                  <a:pt x="12423" y="25577"/>
                  <a:pt x="12464" y="25585"/>
                </a:cubicBezTo>
                <a:cubicBezTo>
                  <a:pt x="12503" y="25627"/>
                  <a:pt x="12398" y="25637"/>
                  <a:pt x="12431" y="25680"/>
                </a:cubicBezTo>
                <a:cubicBezTo>
                  <a:pt x="12419" y="25673"/>
                  <a:pt x="12408" y="25670"/>
                  <a:pt x="12398" y="25670"/>
                </a:cubicBezTo>
                <a:cubicBezTo>
                  <a:pt x="12370" y="25670"/>
                  <a:pt x="12348" y="25691"/>
                  <a:pt x="12330" y="25706"/>
                </a:cubicBezTo>
                <a:cubicBezTo>
                  <a:pt x="12200" y="25810"/>
                  <a:pt x="12052" y="25844"/>
                  <a:pt x="11893" y="25844"/>
                </a:cubicBezTo>
                <a:cubicBezTo>
                  <a:pt x="11832" y="25844"/>
                  <a:pt x="11769" y="25839"/>
                  <a:pt x="11704" y="25831"/>
                </a:cubicBezTo>
                <a:lnTo>
                  <a:pt x="11706" y="25831"/>
                </a:lnTo>
                <a:cubicBezTo>
                  <a:pt x="11919" y="25744"/>
                  <a:pt x="12094" y="25573"/>
                  <a:pt x="12348" y="25573"/>
                </a:cubicBezTo>
                <a:close/>
                <a:moveTo>
                  <a:pt x="13561" y="25561"/>
                </a:moveTo>
                <a:cubicBezTo>
                  <a:pt x="13582" y="25561"/>
                  <a:pt x="13605" y="25563"/>
                  <a:pt x="13628" y="25566"/>
                </a:cubicBezTo>
                <a:lnTo>
                  <a:pt x="13627" y="25566"/>
                </a:lnTo>
                <a:cubicBezTo>
                  <a:pt x="13641" y="25568"/>
                  <a:pt x="13655" y="25568"/>
                  <a:pt x="13670" y="25568"/>
                </a:cubicBezTo>
                <a:cubicBezTo>
                  <a:pt x="13709" y="25568"/>
                  <a:pt x="13749" y="25563"/>
                  <a:pt x="13788" y="25562"/>
                </a:cubicBezTo>
                <a:lnTo>
                  <a:pt x="13788" y="25562"/>
                </a:lnTo>
                <a:cubicBezTo>
                  <a:pt x="13772" y="25623"/>
                  <a:pt x="13716" y="25654"/>
                  <a:pt x="13659" y="25684"/>
                </a:cubicBezTo>
                <a:cubicBezTo>
                  <a:pt x="13578" y="25727"/>
                  <a:pt x="13503" y="25783"/>
                  <a:pt x="13440" y="25850"/>
                </a:cubicBezTo>
                <a:lnTo>
                  <a:pt x="13085" y="25850"/>
                </a:lnTo>
                <a:cubicBezTo>
                  <a:pt x="13221" y="25703"/>
                  <a:pt x="13345" y="25561"/>
                  <a:pt x="13561" y="25561"/>
                </a:cubicBezTo>
                <a:close/>
                <a:moveTo>
                  <a:pt x="36557" y="25744"/>
                </a:moveTo>
                <a:cubicBezTo>
                  <a:pt x="36581" y="25749"/>
                  <a:pt x="36606" y="25753"/>
                  <a:pt x="36631" y="25755"/>
                </a:cubicBezTo>
                <a:cubicBezTo>
                  <a:pt x="36740" y="25755"/>
                  <a:pt x="36733" y="25793"/>
                  <a:pt x="36672" y="25847"/>
                </a:cubicBezTo>
                <a:cubicBezTo>
                  <a:pt x="36644" y="25851"/>
                  <a:pt x="36617" y="25853"/>
                  <a:pt x="36589" y="25853"/>
                </a:cubicBezTo>
                <a:cubicBezTo>
                  <a:pt x="36512" y="25853"/>
                  <a:pt x="36435" y="25838"/>
                  <a:pt x="36354" y="25816"/>
                </a:cubicBezTo>
                <a:cubicBezTo>
                  <a:pt x="36400" y="25731"/>
                  <a:pt x="36483" y="25749"/>
                  <a:pt x="36556" y="25744"/>
                </a:cubicBezTo>
                <a:close/>
                <a:moveTo>
                  <a:pt x="14515" y="25553"/>
                </a:moveTo>
                <a:lnTo>
                  <a:pt x="14515" y="25553"/>
                </a:lnTo>
                <a:cubicBezTo>
                  <a:pt x="14411" y="25686"/>
                  <a:pt x="14266" y="25740"/>
                  <a:pt x="14177" y="25843"/>
                </a:cubicBezTo>
                <a:lnTo>
                  <a:pt x="14177" y="25845"/>
                </a:lnTo>
                <a:cubicBezTo>
                  <a:pt x="14166" y="25858"/>
                  <a:pt x="14136" y="25860"/>
                  <a:pt x="14105" y="25860"/>
                </a:cubicBezTo>
                <a:cubicBezTo>
                  <a:pt x="14090" y="25860"/>
                  <a:pt x="14074" y="25859"/>
                  <a:pt x="14061" y="25859"/>
                </a:cubicBezTo>
                <a:cubicBezTo>
                  <a:pt x="13904" y="25859"/>
                  <a:pt x="13747" y="25856"/>
                  <a:pt x="13589" y="25853"/>
                </a:cubicBezTo>
                <a:cubicBezTo>
                  <a:pt x="13653" y="25747"/>
                  <a:pt x="13797" y="25719"/>
                  <a:pt x="13879" y="25632"/>
                </a:cubicBezTo>
                <a:cubicBezTo>
                  <a:pt x="13871" y="25602"/>
                  <a:pt x="13874" y="25560"/>
                  <a:pt x="13838" y="25555"/>
                </a:cubicBezTo>
                <a:lnTo>
                  <a:pt x="13838" y="25555"/>
                </a:lnTo>
                <a:cubicBezTo>
                  <a:pt x="13874" y="25560"/>
                  <a:pt x="13871" y="25601"/>
                  <a:pt x="13879" y="25632"/>
                </a:cubicBezTo>
                <a:cubicBezTo>
                  <a:pt x="13987" y="25564"/>
                  <a:pt x="14103" y="25553"/>
                  <a:pt x="14226" y="25553"/>
                </a:cubicBezTo>
                <a:cubicBezTo>
                  <a:pt x="14286" y="25553"/>
                  <a:pt x="14348" y="25556"/>
                  <a:pt x="14412" y="25556"/>
                </a:cubicBezTo>
                <a:cubicBezTo>
                  <a:pt x="14445" y="25556"/>
                  <a:pt x="14480" y="25555"/>
                  <a:pt x="14515" y="25553"/>
                </a:cubicBezTo>
                <a:close/>
                <a:moveTo>
                  <a:pt x="35208" y="25649"/>
                </a:moveTo>
                <a:cubicBezTo>
                  <a:pt x="35216" y="25649"/>
                  <a:pt x="35225" y="25650"/>
                  <a:pt x="35234" y="25651"/>
                </a:cubicBezTo>
                <a:cubicBezTo>
                  <a:pt x="35285" y="25660"/>
                  <a:pt x="35336" y="25671"/>
                  <a:pt x="35387" y="25681"/>
                </a:cubicBezTo>
                <a:cubicBezTo>
                  <a:pt x="35381" y="25736"/>
                  <a:pt x="35337" y="25744"/>
                  <a:pt x="35292" y="25750"/>
                </a:cubicBezTo>
                <a:cubicBezTo>
                  <a:pt x="35219" y="25828"/>
                  <a:pt x="35186" y="25861"/>
                  <a:pt x="35120" y="25861"/>
                </a:cubicBezTo>
                <a:cubicBezTo>
                  <a:pt x="35074" y="25861"/>
                  <a:pt x="35011" y="25844"/>
                  <a:pt x="34906" y="25815"/>
                </a:cubicBezTo>
                <a:cubicBezTo>
                  <a:pt x="34966" y="25756"/>
                  <a:pt x="35032" y="25722"/>
                  <a:pt x="35120" y="25722"/>
                </a:cubicBezTo>
                <a:cubicBezTo>
                  <a:pt x="35121" y="25722"/>
                  <a:pt x="35123" y="25722"/>
                  <a:pt x="35124" y="25723"/>
                </a:cubicBezTo>
                <a:cubicBezTo>
                  <a:pt x="35135" y="25679"/>
                  <a:pt x="35158" y="25649"/>
                  <a:pt x="35208" y="25649"/>
                </a:cubicBezTo>
                <a:close/>
                <a:moveTo>
                  <a:pt x="4814" y="25819"/>
                </a:moveTo>
                <a:lnTo>
                  <a:pt x="4813" y="25820"/>
                </a:lnTo>
                <a:cubicBezTo>
                  <a:pt x="4840" y="25820"/>
                  <a:pt x="4853" y="25844"/>
                  <a:pt x="4856" y="25869"/>
                </a:cubicBezTo>
                <a:cubicBezTo>
                  <a:pt x="4846" y="25890"/>
                  <a:pt x="4830" y="25897"/>
                  <a:pt x="4811" y="25897"/>
                </a:cubicBezTo>
                <a:cubicBezTo>
                  <a:pt x="4800" y="25897"/>
                  <a:pt x="4788" y="25894"/>
                  <a:pt x="4776" y="25891"/>
                </a:cubicBezTo>
                <a:cubicBezTo>
                  <a:pt x="4759" y="25887"/>
                  <a:pt x="4733" y="25887"/>
                  <a:pt x="4739" y="25865"/>
                </a:cubicBezTo>
                <a:cubicBezTo>
                  <a:pt x="4749" y="25832"/>
                  <a:pt x="4782" y="25819"/>
                  <a:pt x="4814" y="25819"/>
                </a:cubicBezTo>
                <a:close/>
                <a:moveTo>
                  <a:pt x="14943" y="25560"/>
                </a:moveTo>
                <a:cubicBezTo>
                  <a:pt x="15031" y="25560"/>
                  <a:pt x="15130" y="25574"/>
                  <a:pt x="15250" y="25595"/>
                </a:cubicBezTo>
                <a:cubicBezTo>
                  <a:pt x="15222" y="25636"/>
                  <a:pt x="15183" y="25669"/>
                  <a:pt x="15139" y="25689"/>
                </a:cubicBezTo>
                <a:cubicBezTo>
                  <a:pt x="15165" y="25722"/>
                  <a:pt x="15190" y="25733"/>
                  <a:pt x="15213" y="25733"/>
                </a:cubicBezTo>
                <a:cubicBezTo>
                  <a:pt x="15254" y="25733"/>
                  <a:pt x="15288" y="25697"/>
                  <a:pt x="15315" y="25670"/>
                </a:cubicBezTo>
                <a:cubicBezTo>
                  <a:pt x="15396" y="25592"/>
                  <a:pt x="15492" y="25570"/>
                  <a:pt x="15595" y="25570"/>
                </a:cubicBezTo>
                <a:cubicBezTo>
                  <a:pt x="15631" y="25570"/>
                  <a:pt x="15668" y="25573"/>
                  <a:pt x="15705" y="25576"/>
                </a:cubicBezTo>
                <a:cubicBezTo>
                  <a:pt x="15724" y="25579"/>
                  <a:pt x="15739" y="25592"/>
                  <a:pt x="15744" y="25611"/>
                </a:cubicBezTo>
                <a:cubicBezTo>
                  <a:pt x="15716" y="25631"/>
                  <a:pt x="15685" y="25651"/>
                  <a:pt x="15659" y="25674"/>
                </a:cubicBezTo>
                <a:cubicBezTo>
                  <a:pt x="15631" y="25698"/>
                  <a:pt x="15630" y="25721"/>
                  <a:pt x="15672" y="25737"/>
                </a:cubicBezTo>
                <a:cubicBezTo>
                  <a:pt x="15733" y="25700"/>
                  <a:pt x="15806" y="25675"/>
                  <a:pt x="15848" y="25618"/>
                </a:cubicBezTo>
                <a:cubicBezTo>
                  <a:pt x="15915" y="25580"/>
                  <a:pt x="15985" y="25571"/>
                  <a:pt x="16057" y="25571"/>
                </a:cubicBezTo>
                <a:cubicBezTo>
                  <a:pt x="16116" y="25571"/>
                  <a:pt x="16176" y="25577"/>
                  <a:pt x="16236" y="25577"/>
                </a:cubicBezTo>
                <a:cubicBezTo>
                  <a:pt x="16245" y="25633"/>
                  <a:pt x="16164" y="25655"/>
                  <a:pt x="16192" y="25706"/>
                </a:cubicBezTo>
                <a:lnTo>
                  <a:pt x="16193" y="25706"/>
                </a:lnTo>
                <a:cubicBezTo>
                  <a:pt x="16209" y="25725"/>
                  <a:pt x="16221" y="25732"/>
                  <a:pt x="16232" y="25732"/>
                </a:cubicBezTo>
                <a:cubicBezTo>
                  <a:pt x="16255" y="25732"/>
                  <a:pt x="16269" y="25700"/>
                  <a:pt x="16287" y="25684"/>
                </a:cubicBezTo>
                <a:cubicBezTo>
                  <a:pt x="16385" y="25582"/>
                  <a:pt x="16510" y="25566"/>
                  <a:pt x="16639" y="25566"/>
                </a:cubicBezTo>
                <a:cubicBezTo>
                  <a:pt x="16687" y="25566"/>
                  <a:pt x="16736" y="25568"/>
                  <a:pt x="16784" y="25569"/>
                </a:cubicBezTo>
                <a:cubicBezTo>
                  <a:pt x="16819" y="25569"/>
                  <a:pt x="16852" y="25575"/>
                  <a:pt x="16857" y="25612"/>
                </a:cubicBezTo>
                <a:cubicBezTo>
                  <a:pt x="16736" y="25682"/>
                  <a:pt x="16623" y="25767"/>
                  <a:pt x="16522" y="25864"/>
                </a:cubicBezTo>
                <a:cubicBezTo>
                  <a:pt x="16471" y="25898"/>
                  <a:pt x="16413" y="25906"/>
                  <a:pt x="16354" y="25906"/>
                </a:cubicBezTo>
                <a:cubicBezTo>
                  <a:pt x="16328" y="25906"/>
                  <a:pt x="16303" y="25905"/>
                  <a:pt x="16277" y="25903"/>
                </a:cubicBezTo>
                <a:lnTo>
                  <a:pt x="16276" y="25906"/>
                </a:lnTo>
                <a:cubicBezTo>
                  <a:pt x="16196" y="25902"/>
                  <a:pt x="16116" y="25903"/>
                  <a:pt x="16037" y="25901"/>
                </a:cubicBezTo>
                <a:cubicBezTo>
                  <a:pt x="16031" y="25824"/>
                  <a:pt x="16136" y="25822"/>
                  <a:pt x="16163" y="25768"/>
                </a:cubicBezTo>
                <a:cubicBezTo>
                  <a:pt x="16180" y="25751"/>
                  <a:pt x="16191" y="25732"/>
                  <a:pt x="16167" y="25713"/>
                </a:cubicBezTo>
                <a:cubicBezTo>
                  <a:pt x="16158" y="25705"/>
                  <a:pt x="16150" y="25702"/>
                  <a:pt x="16141" y="25702"/>
                </a:cubicBezTo>
                <a:cubicBezTo>
                  <a:pt x="16128" y="25702"/>
                  <a:pt x="16116" y="25710"/>
                  <a:pt x="16104" y="25719"/>
                </a:cubicBezTo>
                <a:cubicBezTo>
                  <a:pt x="16043" y="25747"/>
                  <a:pt x="15988" y="25782"/>
                  <a:pt x="15950" y="25833"/>
                </a:cubicBezTo>
                <a:cubicBezTo>
                  <a:pt x="15888" y="25881"/>
                  <a:pt x="15820" y="25894"/>
                  <a:pt x="15749" y="25894"/>
                </a:cubicBezTo>
                <a:cubicBezTo>
                  <a:pt x="15697" y="25894"/>
                  <a:pt x="15644" y="25887"/>
                  <a:pt x="15591" y="25882"/>
                </a:cubicBezTo>
                <a:cubicBezTo>
                  <a:pt x="15577" y="25885"/>
                  <a:pt x="15564" y="25887"/>
                  <a:pt x="15552" y="25887"/>
                </a:cubicBezTo>
                <a:cubicBezTo>
                  <a:pt x="15532" y="25887"/>
                  <a:pt x="15514" y="25880"/>
                  <a:pt x="15502" y="25858"/>
                </a:cubicBezTo>
                <a:lnTo>
                  <a:pt x="15454" y="25852"/>
                </a:lnTo>
                <a:cubicBezTo>
                  <a:pt x="15397" y="25877"/>
                  <a:pt x="15339" y="25886"/>
                  <a:pt x="15281" y="25886"/>
                </a:cubicBezTo>
                <a:cubicBezTo>
                  <a:pt x="15228" y="25886"/>
                  <a:pt x="15175" y="25878"/>
                  <a:pt x="15122" y="25870"/>
                </a:cubicBezTo>
                <a:cubicBezTo>
                  <a:pt x="15089" y="25821"/>
                  <a:pt x="15165" y="25765"/>
                  <a:pt x="15100" y="25724"/>
                </a:cubicBezTo>
                <a:lnTo>
                  <a:pt x="15100" y="25724"/>
                </a:lnTo>
                <a:cubicBezTo>
                  <a:pt x="15022" y="25819"/>
                  <a:pt x="14923" y="25869"/>
                  <a:pt x="14791" y="25869"/>
                </a:cubicBezTo>
                <a:cubicBezTo>
                  <a:pt x="14772" y="25869"/>
                  <a:pt x="14753" y="25868"/>
                  <a:pt x="14732" y="25866"/>
                </a:cubicBezTo>
                <a:cubicBezTo>
                  <a:pt x="14692" y="25862"/>
                  <a:pt x="14652" y="25860"/>
                  <a:pt x="14610" y="25860"/>
                </a:cubicBezTo>
                <a:cubicBezTo>
                  <a:pt x="14543" y="25860"/>
                  <a:pt x="14474" y="25864"/>
                  <a:pt x="14400" y="25864"/>
                </a:cubicBezTo>
                <a:cubicBezTo>
                  <a:pt x="14589" y="25639"/>
                  <a:pt x="14730" y="25560"/>
                  <a:pt x="14943" y="25560"/>
                </a:cubicBezTo>
                <a:close/>
                <a:moveTo>
                  <a:pt x="6770" y="25576"/>
                </a:moveTo>
                <a:cubicBezTo>
                  <a:pt x="6794" y="25576"/>
                  <a:pt x="6814" y="25582"/>
                  <a:pt x="6817" y="25614"/>
                </a:cubicBezTo>
                <a:cubicBezTo>
                  <a:pt x="6834" y="25776"/>
                  <a:pt x="6906" y="25800"/>
                  <a:pt x="6579" y="25906"/>
                </a:cubicBezTo>
                <a:lnTo>
                  <a:pt x="6577" y="25907"/>
                </a:lnTo>
                <a:cubicBezTo>
                  <a:pt x="6560" y="25824"/>
                  <a:pt x="6516" y="25746"/>
                  <a:pt x="6571" y="25663"/>
                </a:cubicBezTo>
                <a:cubicBezTo>
                  <a:pt x="6601" y="25652"/>
                  <a:pt x="6638" y="25649"/>
                  <a:pt x="6644" y="25613"/>
                </a:cubicBezTo>
                <a:cubicBezTo>
                  <a:pt x="6650" y="25614"/>
                  <a:pt x="6656" y="25615"/>
                  <a:pt x="6662" y="25615"/>
                </a:cubicBezTo>
                <a:cubicBezTo>
                  <a:pt x="6690" y="25615"/>
                  <a:pt x="6711" y="25603"/>
                  <a:pt x="6724" y="25579"/>
                </a:cubicBezTo>
                <a:cubicBezTo>
                  <a:pt x="6739" y="25578"/>
                  <a:pt x="6756" y="25576"/>
                  <a:pt x="6770" y="25576"/>
                </a:cubicBezTo>
                <a:close/>
                <a:moveTo>
                  <a:pt x="7828" y="25535"/>
                </a:moveTo>
                <a:cubicBezTo>
                  <a:pt x="7882" y="25535"/>
                  <a:pt x="7930" y="25548"/>
                  <a:pt x="7958" y="25596"/>
                </a:cubicBezTo>
                <a:cubicBezTo>
                  <a:pt x="7984" y="25584"/>
                  <a:pt x="8011" y="25564"/>
                  <a:pt x="8032" y="25564"/>
                </a:cubicBezTo>
                <a:cubicBezTo>
                  <a:pt x="8050" y="25564"/>
                  <a:pt x="8063" y="25577"/>
                  <a:pt x="8069" y="25617"/>
                </a:cubicBezTo>
                <a:cubicBezTo>
                  <a:pt x="8086" y="25734"/>
                  <a:pt x="8054" y="25790"/>
                  <a:pt x="7930" y="25837"/>
                </a:cubicBezTo>
                <a:cubicBezTo>
                  <a:pt x="7875" y="25857"/>
                  <a:pt x="7832" y="25890"/>
                  <a:pt x="7782" y="25915"/>
                </a:cubicBezTo>
                <a:cubicBezTo>
                  <a:pt x="7711" y="25820"/>
                  <a:pt x="7750" y="25734"/>
                  <a:pt x="7796" y="25649"/>
                </a:cubicBezTo>
                <a:cubicBezTo>
                  <a:pt x="7809" y="25656"/>
                  <a:pt x="7821" y="25659"/>
                  <a:pt x="7831" y="25659"/>
                </a:cubicBezTo>
                <a:cubicBezTo>
                  <a:pt x="7861" y="25659"/>
                  <a:pt x="7878" y="25631"/>
                  <a:pt x="7899" y="25610"/>
                </a:cubicBezTo>
                <a:cubicBezTo>
                  <a:pt x="7891" y="25609"/>
                  <a:pt x="7883" y="25609"/>
                  <a:pt x="7874" y="25609"/>
                </a:cubicBezTo>
                <a:cubicBezTo>
                  <a:pt x="7841" y="25609"/>
                  <a:pt x="7810" y="25614"/>
                  <a:pt x="7793" y="25645"/>
                </a:cubicBezTo>
                <a:cubicBezTo>
                  <a:pt x="7760" y="25635"/>
                  <a:pt x="7712" y="25640"/>
                  <a:pt x="7710" y="25593"/>
                </a:cubicBezTo>
                <a:cubicBezTo>
                  <a:pt x="7708" y="25547"/>
                  <a:pt x="7748" y="25541"/>
                  <a:pt x="7788" y="25537"/>
                </a:cubicBezTo>
                <a:cubicBezTo>
                  <a:pt x="7802" y="25536"/>
                  <a:pt x="7815" y="25535"/>
                  <a:pt x="7828" y="25535"/>
                </a:cubicBezTo>
                <a:close/>
                <a:moveTo>
                  <a:pt x="5796" y="25473"/>
                </a:moveTo>
                <a:cubicBezTo>
                  <a:pt x="5859" y="25473"/>
                  <a:pt x="5916" y="25489"/>
                  <a:pt x="5973" y="25497"/>
                </a:cubicBezTo>
                <a:cubicBezTo>
                  <a:pt x="6033" y="25504"/>
                  <a:pt x="6018" y="25542"/>
                  <a:pt x="6012" y="25575"/>
                </a:cubicBezTo>
                <a:cubicBezTo>
                  <a:pt x="6022" y="25602"/>
                  <a:pt x="6029" y="25631"/>
                  <a:pt x="6035" y="25661"/>
                </a:cubicBezTo>
                <a:lnTo>
                  <a:pt x="6033" y="25661"/>
                </a:lnTo>
                <a:cubicBezTo>
                  <a:pt x="6047" y="25850"/>
                  <a:pt x="6046" y="25850"/>
                  <a:pt x="5814" y="25928"/>
                </a:cubicBezTo>
                <a:cubicBezTo>
                  <a:pt x="5714" y="25737"/>
                  <a:pt x="5716" y="25727"/>
                  <a:pt x="5854" y="25645"/>
                </a:cubicBezTo>
                <a:lnTo>
                  <a:pt x="5778" y="25637"/>
                </a:lnTo>
                <a:cubicBezTo>
                  <a:pt x="5675" y="25608"/>
                  <a:pt x="5731" y="25537"/>
                  <a:pt x="5702" y="25486"/>
                </a:cubicBezTo>
                <a:cubicBezTo>
                  <a:pt x="5735" y="25476"/>
                  <a:pt x="5766" y="25473"/>
                  <a:pt x="5796" y="25473"/>
                </a:cubicBezTo>
                <a:close/>
                <a:moveTo>
                  <a:pt x="17207" y="25565"/>
                </a:moveTo>
                <a:cubicBezTo>
                  <a:pt x="17299" y="25565"/>
                  <a:pt x="17393" y="25579"/>
                  <a:pt x="17486" y="25580"/>
                </a:cubicBezTo>
                <a:cubicBezTo>
                  <a:pt x="17526" y="25580"/>
                  <a:pt x="17501" y="25621"/>
                  <a:pt x="17513" y="25644"/>
                </a:cubicBezTo>
                <a:cubicBezTo>
                  <a:pt x="17503" y="25639"/>
                  <a:pt x="17495" y="25637"/>
                  <a:pt x="17487" y="25637"/>
                </a:cubicBezTo>
                <a:cubicBezTo>
                  <a:pt x="17462" y="25637"/>
                  <a:pt x="17450" y="25662"/>
                  <a:pt x="17432" y="25677"/>
                </a:cubicBezTo>
                <a:cubicBezTo>
                  <a:pt x="17344" y="25743"/>
                  <a:pt x="17227" y="25783"/>
                  <a:pt x="17189" y="25891"/>
                </a:cubicBezTo>
                <a:lnTo>
                  <a:pt x="17190" y="25893"/>
                </a:lnTo>
                <a:cubicBezTo>
                  <a:pt x="17125" y="25925"/>
                  <a:pt x="17057" y="25934"/>
                  <a:pt x="16987" y="25934"/>
                </a:cubicBezTo>
                <a:cubicBezTo>
                  <a:pt x="16946" y="25934"/>
                  <a:pt x="16905" y="25931"/>
                  <a:pt x="16863" y="25928"/>
                </a:cubicBezTo>
                <a:lnTo>
                  <a:pt x="16862" y="25931"/>
                </a:lnTo>
                <a:cubicBezTo>
                  <a:pt x="16781" y="25926"/>
                  <a:pt x="16699" y="25927"/>
                  <a:pt x="16618" y="25926"/>
                </a:cubicBezTo>
                <a:cubicBezTo>
                  <a:pt x="16611" y="25876"/>
                  <a:pt x="16657" y="25856"/>
                  <a:pt x="16690" y="25828"/>
                </a:cubicBezTo>
                <a:lnTo>
                  <a:pt x="16960" y="25619"/>
                </a:lnTo>
                <a:cubicBezTo>
                  <a:pt x="17040" y="25577"/>
                  <a:pt x="17123" y="25565"/>
                  <a:pt x="17207" y="25565"/>
                </a:cubicBezTo>
                <a:close/>
                <a:moveTo>
                  <a:pt x="37217" y="25639"/>
                </a:moveTo>
                <a:cubicBezTo>
                  <a:pt x="37228" y="25639"/>
                  <a:pt x="37239" y="25640"/>
                  <a:pt x="37250" y="25642"/>
                </a:cubicBezTo>
                <a:cubicBezTo>
                  <a:pt x="37368" y="25660"/>
                  <a:pt x="37487" y="25671"/>
                  <a:pt x="37628" y="25689"/>
                </a:cubicBezTo>
                <a:cubicBezTo>
                  <a:pt x="37540" y="25769"/>
                  <a:pt x="37464" y="25838"/>
                  <a:pt x="37388" y="25907"/>
                </a:cubicBezTo>
                <a:cubicBezTo>
                  <a:pt x="37362" y="25930"/>
                  <a:pt x="37333" y="25936"/>
                  <a:pt x="37302" y="25936"/>
                </a:cubicBezTo>
                <a:cubicBezTo>
                  <a:pt x="37280" y="25936"/>
                  <a:pt x="37258" y="25933"/>
                  <a:pt x="37236" y="25931"/>
                </a:cubicBezTo>
                <a:cubicBezTo>
                  <a:pt x="37096" y="25915"/>
                  <a:pt x="36954" y="25901"/>
                  <a:pt x="36814" y="25885"/>
                </a:cubicBezTo>
                <a:cubicBezTo>
                  <a:pt x="36821" y="25791"/>
                  <a:pt x="36904" y="25786"/>
                  <a:pt x="36984" y="25781"/>
                </a:cubicBezTo>
                <a:cubicBezTo>
                  <a:pt x="36997" y="25780"/>
                  <a:pt x="37009" y="25780"/>
                  <a:pt x="37022" y="25780"/>
                </a:cubicBezTo>
                <a:cubicBezTo>
                  <a:pt x="37064" y="25780"/>
                  <a:pt x="37106" y="25783"/>
                  <a:pt x="37147" y="25783"/>
                </a:cubicBezTo>
                <a:cubicBezTo>
                  <a:pt x="37179" y="25783"/>
                  <a:pt x="37210" y="25781"/>
                  <a:pt x="37241" y="25774"/>
                </a:cubicBezTo>
                <a:cubicBezTo>
                  <a:pt x="37222" y="25754"/>
                  <a:pt x="37191" y="25753"/>
                  <a:pt x="37160" y="25753"/>
                </a:cubicBezTo>
                <a:cubicBezTo>
                  <a:pt x="37158" y="25753"/>
                  <a:pt x="37156" y="25753"/>
                  <a:pt x="37154" y="25753"/>
                </a:cubicBezTo>
                <a:cubicBezTo>
                  <a:pt x="37108" y="25753"/>
                  <a:pt x="37064" y="25752"/>
                  <a:pt x="37059" y="25686"/>
                </a:cubicBezTo>
                <a:cubicBezTo>
                  <a:pt x="37109" y="25662"/>
                  <a:pt x="37159" y="25639"/>
                  <a:pt x="37217" y="25639"/>
                </a:cubicBezTo>
                <a:close/>
                <a:moveTo>
                  <a:pt x="5198" y="25658"/>
                </a:moveTo>
                <a:cubicBezTo>
                  <a:pt x="5211" y="25718"/>
                  <a:pt x="5223" y="25769"/>
                  <a:pt x="5232" y="25819"/>
                </a:cubicBezTo>
                <a:cubicBezTo>
                  <a:pt x="5250" y="25906"/>
                  <a:pt x="5166" y="25922"/>
                  <a:pt x="5102" y="25946"/>
                </a:cubicBezTo>
                <a:lnTo>
                  <a:pt x="5100" y="25947"/>
                </a:lnTo>
                <a:cubicBezTo>
                  <a:pt x="5092" y="25950"/>
                  <a:pt x="5084" y="25951"/>
                  <a:pt x="5077" y="25951"/>
                </a:cubicBezTo>
                <a:cubicBezTo>
                  <a:pt x="5042" y="25951"/>
                  <a:pt x="5020" y="25921"/>
                  <a:pt x="5014" y="25895"/>
                </a:cubicBezTo>
                <a:cubicBezTo>
                  <a:pt x="5001" y="25839"/>
                  <a:pt x="4927" y="25776"/>
                  <a:pt x="5017" y="25725"/>
                </a:cubicBezTo>
                <a:cubicBezTo>
                  <a:pt x="5066" y="25696"/>
                  <a:pt x="5118" y="25668"/>
                  <a:pt x="5198" y="25658"/>
                </a:cubicBezTo>
                <a:close/>
                <a:moveTo>
                  <a:pt x="7189" y="25696"/>
                </a:moveTo>
                <a:cubicBezTo>
                  <a:pt x="7203" y="25696"/>
                  <a:pt x="7214" y="25702"/>
                  <a:pt x="7218" y="25721"/>
                </a:cubicBezTo>
                <a:cubicBezTo>
                  <a:pt x="7228" y="25776"/>
                  <a:pt x="7274" y="25837"/>
                  <a:pt x="7205" y="25883"/>
                </a:cubicBezTo>
                <a:cubicBezTo>
                  <a:pt x="7158" y="25915"/>
                  <a:pt x="7110" y="25948"/>
                  <a:pt x="7030" y="25958"/>
                </a:cubicBezTo>
                <a:cubicBezTo>
                  <a:pt x="7003" y="25902"/>
                  <a:pt x="6986" y="25846"/>
                  <a:pt x="7012" y="25783"/>
                </a:cubicBezTo>
                <a:cubicBezTo>
                  <a:pt x="7062" y="25767"/>
                  <a:pt x="7108" y="25746"/>
                  <a:pt x="7136" y="25706"/>
                </a:cubicBezTo>
                <a:cubicBezTo>
                  <a:pt x="7152" y="25705"/>
                  <a:pt x="7173" y="25696"/>
                  <a:pt x="7189" y="25696"/>
                </a:cubicBezTo>
                <a:close/>
                <a:moveTo>
                  <a:pt x="9310" y="25730"/>
                </a:moveTo>
                <a:cubicBezTo>
                  <a:pt x="9326" y="25730"/>
                  <a:pt x="9340" y="25735"/>
                  <a:pt x="9349" y="25753"/>
                </a:cubicBezTo>
                <a:cubicBezTo>
                  <a:pt x="9370" y="25790"/>
                  <a:pt x="9351" y="25820"/>
                  <a:pt x="9317" y="25845"/>
                </a:cubicBezTo>
                <a:lnTo>
                  <a:pt x="9317" y="25844"/>
                </a:lnTo>
                <a:cubicBezTo>
                  <a:pt x="9297" y="25859"/>
                  <a:pt x="9274" y="25873"/>
                  <a:pt x="9252" y="25885"/>
                </a:cubicBezTo>
                <a:cubicBezTo>
                  <a:pt x="9189" y="25917"/>
                  <a:pt x="9139" y="25967"/>
                  <a:pt x="9046" y="25989"/>
                </a:cubicBezTo>
                <a:cubicBezTo>
                  <a:pt x="9012" y="25756"/>
                  <a:pt x="9012" y="25756"/>
                  <a:pt x="9263" y="25737"/>
                </a:cubicBezTo>
                <a:cubicBezTo>
                  <a:pt x="9278" y="25735"/>
                  <a:pt x="9295" y="25730"/>
                  <a:pt x="9310" y="25730"/>
                </a:cubicBezTo>
                <a:close/>
                <a:moveTo>
                  <a:pt x="10486" y="25814"/>
                </a:moveTo>
                <a:lnTo>
                  <a:pt x="10486" y="25814"/>
                </a:lnTo>
                <a:cubicBezTo>
                  <a:pt x="10492" y="25959"/>
                  <a:pt x="10479" y="25976"/>
                  <a:pt x="10367" y="25990"/>
                </a:cubicBezTo>
                <a:lnTo>
                  <a:pt x="10366" y="25990"/>
                </a:lnTo>
                <a:cubicBezTo>
                  <a:pt x="10355" y="25992"/>
                  <a:pt x="10342" y="25993"/>
                  <a:pt x="10331" y="25993"/>
                </a:cubicBezTo>
                <a:cubicBezTo>
                  <a:pt x="10315" y="25993"/>
                  <a:pt x="10302" y="25990"/>
                  <a:pt x="10296" y="25977"/>
                </a:cubicBezTo>
                <a:cubicBezTo>
                  <a:pt x="10286" y="25957"/>
                  <a:pt x="10286" y="25933"/>
                  <a:pt x="10296" y="25912"/>
                </a:cubicBezTo>
                <a:cubicBezTo>
                  <a:pt x="10312" y="25868"/>
                  <a:pt x="10316" y="25869"/>
                  <a:pt x="10486" y="25814"/>
                </a:cubicBezTo>
                <a:close/>
                <a:moveTo>
                  <a:pt x="9804" y="25655"/>
                </a:moveTo>
                <a:cubicBezTo>
                  <a:pt x="9801" y="25910"/>
                  <a:pt x="9868" y="25891"/>
                  <a:pt x="9480" y="26003"/>
                </a:cubicBezTo>
                <a:cubicBezTo>
                  <a:pt x="9455" y="25784"/>
                  <a:pt x="9675" y="25765"/>
                  <a:pt x="9804" y="25655"/>
                </a:cubicBezTo>
                <a:close/>
                <a:moveTo>
                  <a:pt x="5602" y="25813"/>
                </a:moveTo>
                <a:cubicBezTo>
                  <a:pt x="5652" y="25844"/>
                  <a:pt x="5650" y="25894"/>
                  <a:pt x="5656" y="25938"/>
                </a:cubicBezTo>
                <a:lnTo>
                  <a:pt x="5653" y="25939"/>
                </a:lnTo>
                <a:cubicBezTo>
                  <a:pt x="5659" y="25975"/>
                  <a:pt x="5693" y="26028"/>
                  <a:pt x="5622" y="26039"/>
                </a:cubicBezTo>
                <a:cubicBezTo>
                  <a:pt x="5606" y="26041"/>
                  <a:pt x="5588" y="26043"/>
                  <a:pt x="5571" y="26043"/>
                </a:cubicBezTo>
                <a:cubicBezTo>
                  <a:pt x="5523" y="26043"/>
                  <a:pt x="5476" y="26029"/>
                  <a:pt x="5446" y="25983"/>
                </a:cubicBezTo>
                <a:cubicBezTo>
                  <a:pt x="5417" y="25934"/>
                  <a:pt x="5417" y="25895"/>
                  <a:pt x="5477" y="25866"/>
                </a:cubicBezTo>
                <a:cubicBezTo>
                  <a:pt x="5518" y="25846"/>
                  <a:pt x="5552" y="25815"/>
                  <a:pt x="5602" y="25813"/>
                </a:cubicBezTo>
                <a:close/>
                <a:moveTo>
                  <a:pt x="19156" y="25429"/>
                </a:moveTo>
                <a:lnTo>
                  <a:pt x="19239" y="25434"/>
                </a:lnTo>
                <a:cubicBezTo>
                  <a:pt x="19441" y="25482"/>
                  <a:pt x="19648" y="25466"/>
                  <a:pt x="19854" y="25474"/>
                </a:cubicBezTo>
                <a:cubicBezTo>
                  <a:pt x="19842" y="25554"/>
                  <a:pt x="19759" y="25592"/>
                  <a:pt x="19710" y="25650"/>
                </a:cubicBezTo>
                <a:lnTo>
                  <a:pt x="19564" y="25849"/>
                </a:lnTo>
                <a:cubicBezTo>
                  <a:pt x="19479" y="25990"/>
                  <a:pt x="19354" y="26048"/>
                  <a:pt x="19197" y="26048"/>
                </a:cubicBezTo>
                <a:cubicBezTo>
                  <a:pt x="19151" y="26048"/>
                  <a:pt x="19102" y="26043"/>
                  <a:pt x="19051" y="26034"/>
                </a:cubicBezTo>
                <a:lnTo>
                  <a:pt x="19050" y="26036"/>
                </a:lnTo>
                <a:cubicBezTo>
                  <a:pt x="19024" y="26032"/>
                  <a:pt x="18997" y="26030"/>
                  <a:pt x="18970" y="26030"/>
                </a:cubicBezTo>
                <a:cubicBezTo>
                  <a:pt x="18924" y="26030"/>
                  <a:pt x="18877" y="26034"/>
                  <a:pt x="18830" y="26035"/>
                </a:cubicBezTo>
                <a:cubicBezTo>
                  <a:pt x="18653" y="26013"/>
                  <a:pt x="18474" y="26022"/>
                  <a:pt x="18298" y="25986"/>
                </a:cubicBezTo>
                <a:cubicBezTo>
                  <a:pt x="18223" y="25989"/>
                  <a:pt x="18149" y="25992"/>
                  <a:pt x="18075" y="25992"/>
                </a:cubicBezTo>
                <a:cubicBezTo>
                  <a:pt x="17994" y="25992"/>
                  <a:pt x="17913" y="25988"/>
                  <a:pt x="17832" y="25977"/>
                </a:cubicBezTo>
                <a:cubicBezTo>
                  <a:pt x="17787" y="25971"/>
                  <a:pt x="17732" y="25979"/>
                  <a:pt x="17713" y="25927"/>
                </a:cubicBezTo>
                <a:lnTo>
                  <a:pt x="17747" y="25912"/>
                </a:lnTo>
                <a:lnTo>
                  <a:pt x="17784" y="25885"/>
                </a:lnTo>
                <a:cubicBezTo>
                  <a:pt x="17858" y="25838"/>
                  <a:pt x="17934" y="25790"/>
                  <a:pt x="18006" y="25740"/>
                </a:cubicBezTo>
                <a:cubicBezTo>
                  <a:pt x="18028" y="25727"/>
                  <a:pt x="18042" y="25705"/>
                  <a:pt x="18023" y="25682"/>
                </a:cubicBezTo>
                <a:cubicBezTo>
                  <a:pt x="18014" y="25671"/>
                  <a:pt x="18005" y="25668"/>
                  <a:pt x="17995" y="25668"/>
                </a:cubicBezTo>
                <a:cubicBezTo>
                  <a:pt x="17980" y="25668"/>
                  <a:pt x="17965" y="25676"/>
                  <a:pt x="17954" y="25684"/>
                </a:cubicBezTo>
                <a:cubicBezTo>
                  <a:pt x="17884" y="25736"/>
                  <a:pt x="17807" y="25782"/>
                  <a:pt x="17757" y="25851"/>
                </a:cubicBezTo>
                <a:cubicBezTo>
                  <a:pt x="17737" y="25853"/>
                  <a:pt x="17721" y="25868"/>
                  <a:pt x="17716" y="25887"/>
                </a:cubicBezTo>
                <a:cubicBezTo>
                  <a:pt x="17693" y="25891"/>
                  <a:pt x="17677" y="25903"/>
                  <a:pt x="17681" y="25927"/>
                </a:cubicBezTo>
                <a:cubicBezTo>
                  <a:pt x="17622" y="25955"/>
                  <a:pt x="17561" y="25963"/>
                  <a:pt x="17500" y="25963"/>
                </a:cubicBezTo>
                <a:cubicBezTo>
                  <a:pt x="17420" y="25963"/>
                  <a:pt x="17338" y="25950"/>
                  <a:pt x="17257" y="25950"/>
                </a:cubicBezTo>
                <a:cubicBezTo>
                  <a:pt x="17255" y="25950"/>
                  <a:pt x="17253" y="25950"/>
                  <a:pt x="17252" y="25950"/>
                </a:cubicBezTo>
                <a:cubicBezTo>
                  <a:pt x="17222" y="25950"/>
                  <a:pt x="17219" y="25925"/>
                  <a:pt x="17209" y="25906"/>
                </a:cubicBezTo>
                <a:lnTo>
                  <a:pt x="17209" y="25906"/>
                </a:lnTo>
                <a:cubicBezTo>
                  <a:pt x="17212" y="25906"/>
                  <a:pt x="17215" y="25906"/>
                  <a:pt x="17217" y="25906"/>
                </a:cubicBezTo>
                <a:cubicBezTo>
                  <a:pt x="17229" y="25906"/>
                  <a:pt x="17241" y="25903"/>
                  <a:pt x="17250" y="25895"/>
                </a:cubicBezTo>
                <a:cubicBezTo>
                  <a:pt x="17331" y="25839"/>
                  <a:pt x="17422" y="25793"/>
                  <a:pt x="17486" y="25721"/>
                </a:cubicBezTo>
                <a:cubicBezTo>
                  <a:pt x="17512" y="25706"/>
                  <a:pt x="17552" y="25694"/>
                  <a:pt x="17534" y="25665"/>
                </a:cubicBezTo>
                <a:lnTo>
                  <a:pt x="17534" y="25665"/>
                </a:lnTo>
                <a:cubicBezTo>
                  <a:pt x="17539" y="25668"/>
                  <a:pt x="17545" y="25669"/>
                  <a:pt x="17550" y="25669"/>
                </a:cubicBezTo>
                <a:cubicBezTo>
                  <a:pt x="17561" y="25669"/>
                  <a:pt x="17572" y="25664"/>
                  <a:pt x="17580" y="25655"/>
                </a:cubicBezTo>
                <a:cubicBezTo>
                  <a:pt x="17646" y="25587"/>
                  <a:pt x="17727" y="25575"/>
                  <a:pt x="17812" y="25575"/>
                </a:cubicBezTo>
                <a:cubicBezTo>
                  <a:pt x="17854" y="25575"/>
                  <a:pt x="17897" y="25578"/>
                  <a:pt x="17940" y="25579"/>
                </a:cubicBezTo>
                <a:cubicBezTo>
                  <a:pt x="18002" y="25579"/>
                  <a:pt x="18035" y="25585"/>
                  <a:pt x="18025" y="25656"/>
                </a:cubicBezTo>
                <a:cubicBezTo>
                  <a:pt x="18022" y="25683"/>
                  <a:pt x="18034" y="25692"/>
                  <a:pt x="18051" y="25692"/>
                </a:cubicBezTo>
                <a:cubicBezTo>
                  <a:pt x="18069" y="25692"/>
                  <a:pt x="18094" y="25680"/>
                  <a:pt x="18106" y="25669"/>
                </a:cubicBezTo>
                <a:cubicBezTo>
                  <a:pt x="18182" y="25605"/>
                  <a:pt x="18264" y="25586"/>
                  <a:pt x="18348" y="25586"/>
                </a:cubicBezTo>
                <a:cubicBezTo>
                  <a:pt x="18433" y="25586"/>
                  <a:pt x="18519" y="25605"/>
                  <a:pt x="18606" y="25617"/>
                </a:cubicBezTo>
                <a:cubicBezTo>
                  <a:pt x="18613" y="25618"/>
                  <a:pt x="18616" y="25636"/>
                  <a:pt x="18621" y="25646"/>
                </a:cubicBezTo>
                <a:cubicBezTo>
                  <a:pt x="18588" y="25663"/>
                  <a:pt x="18539" y="25674"/>
                  <a:pt x="18585" y="25719"/>
                </a:cubicBezTo>
                <a:cubicBezTo>
                  <a:pt x="18602" y="25725"/>
                  <a:pt x="18617" y="25728"/>
                  <a:pt x="18630" y="25728"/>
                </a:cubicBezTo>
                <a:cubicBezTo>
                  <a:pt x="18686" y="25728"/>
                  <a:pt x="18714" y="25680"/>
                  <a:pt x="18752" y="25649"/>
                </a:cubicBezTo>
                <a:cubicBezTo>
                  <a:pt x="18812" y="25614"/>
                  <a:pt x="18881" y="25607"/>
                  <a:pt x="18952" y="25606"/>
                </a:cubicBezTo>
                <a:cubicBezTo>
                  <a:pt x="19038" y="25617"/>
                  <a:pt x="19125" y="25619"/>
                  <a:pt x="19211" y="25619"/>
                </a:cubicBezTo>
                <a:cubicBezTo>
                  <a:pt x="19316" y="25619"/>
                  <a:pt x="19421" y="25615"/>
                  <a:pt x="19525" y="25615"/>
                </a:cubicBezTo>
                <a:cubicBezTo>
                  <a:pt x="19567" y="25615"/>
                  <a:pt x="19610" y="25616"/>
                  <a:pt x="19652" y="25618"/>
                </a:cubicBezTo>
                <a:cubicBezTo>
                  <a:pt x="19439" y="25554"/>
                  <a:pt x="19215" y="25551"/>
                  <a:pt x="18993" y="25543"/>
                </a:cubicBezTo>
                <a:cubicBezTo>
                  <a:pt x="18961" y="25533"/>
                  <a:pt x="18918" y="25518"/>
                  <a:pt x="18971" y="25492"/>
                </a:cubicBezTo>
                <a:cubicBezTo>
                  <a:pt x="19028" y="25462"/>
                  <a:pt x="19087" y="25432"/>
                  <a:pt x="19156" y="25429"/>
                </a:cubicBezTo>
                <a:close/>
                <a:moveTo>
                  <a:pt x="8326" y="25834"/>
                </a:moveTo>
                <a:cubicBezTo>
                  <a:pt x="8350" y="25834"/>
                  <a:pt x="8376" y="25839"/>
                  <a:pt x="8399" y="25850"/>
                </a:cubicBezTo>
                <a:cubicBezTo>
                  <a:pt x="8447" y="25873"/>
                  <a:pt x="8432" y="25909"/>
                  <a:pt x="8407" y="25939"/>
                </a:cubicBezTo>
                <a:lnTo>
                  <a:pt x="8407" y="25938"/>
                </a:lnTo>
                <a:cubicBezTo>
                  <a:pt x="8394" y="25951"/>
                  <a:pt x="8379" y="25963"/>
                  <a:pt x="8363" y="25971"/>
                </a:cubicBezTo>
                <a:cubicBezTo>
                  <a:pt x="8313" y="26001"/>
                  <a:pt x="8263" y="26029"/>
                  <a:pt x="8208" y="26060"/>
                </a:cubicBezTo>
                <a:cubicBezTo>
                  <a:pt x="8164" y="26024"/>
                  <a:pt x="8170" y="25995"/>
                  <a:pt x="8170" y="25967"/>
                </a:cubicBezTo>
                <a:cubicBezTo>
                  <a:pt x="8168" y="25890"/>
                  <a:pt x="8243" y="25834"/>
                  <a:pt x="8326" y="25834"/>
                </a:cubicBezTo>
                <a:close/>
                <a:moveTo>
                  <a:pt x="10141" y="25941"/>
                </a:moveTo>
                <a:cubicBezTo>
                  <a:pt x="10164" y="25941"/>
                  <a:pt x="10182" y="25950"/>
                  <a:pt x="10190" y="25979"/>
                </a:cubicBezTo>
                <a:cubicBezTo>
                  <a:pt x="10199" y="26015"/>
                  <a:pt x="10172" y="26033"/>
                  <a:pt x="10135" y="26039"/>
                </a:cubicBezTo>
                <a:cubicBezTo>
                  <a:pt x="10083" y="26048"/>
                  <a:pt x="10032" y="26066"/>
                  <a:pt x="9972" y="26066"/>
                </a:cubicBezTo>
                <a:cubicBezTo>
                  <a:pt x="9949" y="26066"/>
                  <a:pt x="9926" y="26064"/>
                  <a:pt x="9901" y="26058"/>
                </a:cubicBezTo>
                <a:cubicBezTo>
                  <a:pt x="9951" y="25982"/>
                  <a:pt x="10028" y="25971"/>
                  <a:pt x="10096" y="25948"/>
                </a:cubicBezTo>
                <a:lnTo>
                  <a:pt x="10096" y="25948"/>
                </a:lnTo>
                <a:lnTo>
                  <a:pt x="10095" y="25950"/>
                </a:lnTo>
                <a:cubicBezTo>
                  <a:pt x="10111" y="25945"/>
                  <a:pt x="10127" y="25941"/>
                  <a:pt x="10141" y="25941"/>
                </a:cubicBezTo>
                <a:close/>
                <a:moveTo>
                  <a:pt x="6412" y="25712"/>
                </a:moveTo>
                <a:cubicBezTo>
                  <a:pt x="6415" y="25728"/>
                  <a:pt x="6422" y="25743"/>
                  <a:pt x="6431" y="25757"/>
                </a:cubicBezTo>
                <a:lnTo>
                  <a:pt x="6428" y="25758"/>
                </a:lnTo>
                <a:cubicBezTo>
                  <a:pt x="6527" y="25941"/>
                  <a:pt x="6481" y="26028"/>
                  <a:pt x="6243" y="26087"/>
                </a:cubicBezTo>
                <a:cubicBezTo>
                  <a:pt x="6238" y="26000"/>
                  <a:pt x="6141" y="25919"/>
                  <a:pt x="6236" y="25828"/>
                </a:cubicBezTo>
                <a:cubicBezTo>
                  <a:pt x="6300" y="25802"/>
                  <a:pt x="6378" y="25791"/>
                  <a:pt x="6412" y="25712"/>
                </a:cubicBezTo>
                <a:close/>
                <a:moveTo>
                  <a:pt x="39468" y="25703"/>
                </a:moveTo>
                <a:lnTo>
                  <a:pt x="39468" y="25706"/>
                </a:lnTo>
                <a:cubicBezTo>
                  <a:pt x="39512" y="25705"/>
                  <a:pt x="39557" y="25705"/>
                  <a:pt x="39602" y="25705"/>
                </a:cubicBezTo>
                <a:cubicBezTo>
                  <a:pt x="39692" y="25705"/>
                  <a:pt x="39786" y="25706"/>
                  <a:pt x="39892" y="25706"/>
                </a:cubicBezTo>
                <a:cubicBezTo>
                  <a:pt x="39799" y="25828"/>
                  <a:pt x="39712" y="25944"/>
                  <a:pt x="39623" y="26058"/>
                </a:cubicBezTo>
                <a:cubicBezTo>
                  <a:pt x="39599" y="26087"/>
                  <a:pt x="39569" y="26095"/>
                  <a:pt x="39537" y="26095"/>
                </a:cubicBezTo>
                <a:cubicBezTo>
                  <a:pt x="39511" y="26095"/>
                  <a:pt x="39483" y="26090"/>
                  <a:pt x="39457" y="26087"/>
                </a:cubicBezTo>
                <a:cubicBezTo>
                  <a:pt x="39206" y="26060"/>
                  <a:pt x="39206" y="26060"/>
                  <a:pt x="39259" y="25850"/>
                </a:cubicBezTo>
                <a:cubicBezTo>
                  <a:pt x="39296" y="25706"/>
                  <a:pt x="39296" y="25705"/>
                  <a:pt x="39468" y="25703"/>
                </a:cubicBezTo>
                <a:close/>
                <a:moveTo>
                  <a:pt x="6040" y="25943"/>
                </a:moveTo>
                <a:cubicBezTo>
                  <a:pt x="6081" y="25992"/>
                  <a:pt x="6095" y="26037"/>
                  <a:pt x="6086" y="26097"/>
                </a:cubicBezTo>
                <a:cubicBezTo>
                  <a:pt x="6062" y="26099"/>
                  <a:pt x="6039" y="26100"/>
                  <a:pt x="6016" y="26100"/>
                </a:cubicBezTo>
                <a:cubicBezTo>
                  <a:pt x="5959" y="26100"/>
                  <a:pt x="5904" y="26092"/>
                  <a:pt x="5848" y="26061"/>
                </a:cubicBezTo>
                <a:cubicBezTo>
                  <a:pt x="5897" y="25991"/>
                  <a:pt x="5974" y="25974"/>
                  <a:pt x="6040" y="25943"/>
                </a:cubicBezTo>
                <a:close/>
                <a:moveTo>
                  <a:pt x="20078" y="25506"/>
                </a:moveTo>
                <a:cubicBezTo>
                  <a:pt x="20139" y="25506"/>
                  <a:pt x="20215" y="25527"/>
                  <a:pt x="20326" y="25563"/>
                </a:cubicBezTo>
                <a:cubicBezTo>
                  <a:pt x="20337" y="25627"/>
                  <a:pt x="20260" y="25657"/>
                  <a:pt x="20239" y="25708"/>
                </a:cubicBezTo>
                <a:cubicBezTo>
                  <a:pt x="20225" y="25743"/>
                  <a:pt x="20236" y="25762"/>
                  <a:pt x="20277" y="25769"/>
                </a:cubicBezTo>
                <a:cubicBezTo>
                  <a:pt x="20279" y="25769"/>
                  <a:pt x="20280" y="25769"/>
                  <a:pt x="20282" y="25769"/>
                </a:cubicBezTo>
                <a:cubicBezTo>
                  <a:pt x="20321" y="25769"/>
                  <a:pt x="20330" y="25742"/>
                  <a:pt x="20341" y="25717"/>
                </a:cubicBezTo>
                <a:cubicBezTo>
                  <a:pt x="20416" y="25647"/>
                  <a:pt x="20499" y="25613"/>
                  <a:pt x="20585" y="25613"/>
                </a:cubicBezTo>
                <a:cubicBezTo>
                  <a:pt x="20642" y="25613"/>
                  <a:pt x="20701" y="25628"/>
                  <a:pt x="20761" y="25658"/>
                </a:cubicBezTo>
                <a:cubicBezTo>
                  <a:pt x="20799" y="25677"/>
                  <a:pt x="20800" y="25702"/>
                  <a:pt x="20779" y="25728"/>
                </a:cubicBezTo>
                <a:cubicBezTo>
                  <a:pt x="20746" y="25771"/>
                  <a:pt x="20709" y="25812"/>
                  <a:pt x="20673" y="25853"/>
                </a:cubicBezTo>
                <a:cubicBezTo>
                  <a:pt x="20646" y="25872"/>
                  <a:pt x="20597" y="25883"/>
                  <a:pt x="20634" y="25927"/>
                </a:cubicBezTo>
                <a:cubicBezTo>
                  <a:pt x="20631" y="25927"/>
                  <a:pt x="20628" y="25927"/>
                  <a:pt x="20625" y="25927"/>
                </a:cubicBezTo>
                <a:cubicBezTo>
                  <a:pt x="20555" y="25927"/>
                  <a:pt x="20548" y="25984"/>
                  <a:pt x="20518" y="26022"/>
                </a:cubicBezTo>
                <a:cubicBezTo>
                  <a:pt x="20465" y="26071"/>
                  <a:pt x="20404" y="26104"/>
                  <a:pt x="20325" y="26104"/>
                </a:cubicBezTo>
                <a:cubicBezTo>
                  <a:pt x="20308" y="26104"/>
                  <a:pt x="20291" y="26102"/>
                  <a:pt x="20272" y="26099"/>
                </a:cubicBezTo>
                <a:lnTo>
                  <a:pt x="20271" y="26102"/>
                </a:lnTo>
                <a:cubicBezTo>
                  <a:pt x="20194" y="26089"/>
                  <a:pt x="20114" y="26091"/>
                  <a:pt x="20003" y="26084"/>
                </a:cubicBezTo>
                <a:cubicBezTo>
                  <a:pt x="20090" y="25992"/>
                  <a:pt x="20158" y="25922"/>
                  <a:pt x="20222" y="25852"/>
                </a:cubicBezTo>
                <a:cubicBezTo>
                  <a:pt x="20243" y="25831"/>
                  <a:pt x="20270" y="25803"/>
                  <a:pt x="20234" y="25777"/>
                </a:cubicBezTo>
                <a:cubicBezTo>
                  <a:pt x="20223" y="25769"/>
                  <a:pt x="20213" y="25766"/>
                  <a:pt x="20203" y="25766"/>
                </a:cubicBezTo>
                <a:cubicBezTo>
                  <a:pt x="20182" y="25766"/>
                  <a:pt x="20165" y="25782"/>
                  <a:pt x="20151" y="25799"/>
                </a:cubicBezTo>
                <a:cubicBezTo>
                  <a:pt x="20102" y="25854"/>
                  <a:pt x="20049" y="25909"/>
                  <a:pt x="20011" y="25970"/>
                </a:cubicBezTo>
                <a:cubicBezTo>
                  <a:pt x="19968" y="26039"/>
                  <a:pt x="19913" y="26077"/>
                  <a:pt x="19831" y="26077"/>
                </a:cubicBezTo>
                <a:cubicBezTo>
                  <a:pt x="19816" y="26077"/>
                  <a:pt x="19799" y="26076"/>
                  <a:pt x="19781" y="26073"/>
                </a:cubicBezTo>
                <a:cubicBezTo>
                  <a:pt x="19740" y="26068"/>
                  <a:pt x="19699" y="26065"/>
                  <a:pt x="19658" y="26065"/>
                </a:cubicBezTo>
                <a:cubicBezTo>
                  <a:pt x="19645" y="26065"/>
                  <a:pt x="19631" y="26065"/>
                  <a:pt x="19617" y="26066"/>
                </a:cubicBezTo>
                <a:cubicBezTo>
                  <a:pt x="19616" y="26066"/>
                  <a:pt x="19615" y="26066"/>
                  <a:pt x="19613" y="26066"/>
                </a:cubicBezTo>
                <a:cubicBezTo>
                  <a:pt x="19488" y="26066"/>
                  <a:pt x="19539" y="26009"/>
                  <a:pt x="19567" y="25958"/>
                </a:cubicBezTo>
                <a:cubicBezTo>
                  <a:pt x="19661" y="25878"/>
                  <a:pt x="19748" y="25789"/>
                  <a:pt x="19823" y="25692"/>
                </a:cubicBezTo>
                <a:cubicBezTo>
                  <a:pt x="19923" y="25561"/>
                  <a:pt x="19980" y="25506"/>
                  <a:pt x="20078" y="25506"/>
                </a:cubicBezTo>
                <a:close/>
                <a:moveTo>
                  <a:pt x="9317" y="25967"/>
                </a:moveTo>
                <a:cubicBezTo>
                  <a:pt x="9329" y="25967"/>
                  <a:pt x="9340" y="25972"/>
                  <a:pt x="9349" y="25989"/>
                </a:cubicBezTo>
                <a:cubicBezTo>
                  <a:pt x="9367" y="26015"/>
                  <a:pt x="9358" y="26049"/>
                  <a:pt x="9332" y="26066"/>
                </a:cubicBezTo>
                <a:lnTo>
                  <a:pt x="9332" y="26065"/>
                </a:lnTo>
                <a:cubicBezTo>
                  <a:pt x="9293" y="26091"/>
                  <a:pt x="9248" y="26105"/>
                  <a:pt x="9202" y="26105"/>
                </a:cubicBezTo>
                <a:cubicBezTo>
                  <a:pt x="9184" y="26105"/>
                  <a:pt x="9165" y="26103"/>
                  <a:pt x="9147" y="26098"/>
                </a:cubicBezTo>
                <a:cubicBezTo>
                  <a:pt x="9163" y="26035"/>
                  <a:pt x="9223" y="26016"/>
                  <a:pt x="9270" y="25986"/>
                </a:cubicBezTo>
                <a:cubicBezTo>
                  <a:pt x="9283" y="25977"/>
                  <a:pt x="9301" y="25967"/>
                  <a:pt x="9317" y="25967"/>
                </a:cubicBezTo>
                <a:close/>
                <a:moveTo>
                  <a:pt x="7602" y="25810"/>
                </a:moveTo>
                <a:cubicBezTo>
                  <a:pt x="7685" y="26010"/>
                  <a:pt x="7681" y="26017"/>
                  <a:pt x="7447" y="26108"/>
                </a:cubicBezTo>
                <a:lnTo>
                  <a:pt x="7447" y="26107"/>
                </a:lnTo>
                <a:cubicBezTo>
                  <a:pt x="7353" y="25931"/>
                  <a:pt x="7353" y="25931"/>
                  <a:pt x="7602" y="25810"/>
                </a:cubicBezTo>
                <a:close/>
                <a:moveTo>
                  <a:pt x="6470" y="26105"/>
                </a:moveTo>
                <a:cubicBezTo>
                  <a:pt x="6483" y="26105"/>
                  <a:pt x="6494" y="26112"/>
                  <a:pt x="6502" y="26123"/>
                </a:cubicBezTo>
                <a:lnTo>
                  <a:pt x="6500" y="26123"/>
                </a:lnTo>
                <a:cubicBezTo>
                  <a:pt x="6493" y="26112"/>
                  <a:pt x="6480" y="26105"/>
                  <a:pt x="6466" y="26105"/>
                </a:cubicBezTo>
                <a:cubicBezTo>
                  <a:pt x="6467" y="26105"/>
                  <a:pt x="6469" y="26105"/>
                  <a:pt x="6470" y="26105"/>
                </a:cubicBezTo>
                <a:close/>
                <a:moveTo>
                  <a:pt x="36220" y="25903"/>
                </a:moveTo>
                <a:cubicBezTo>
                  <a:pt x="36240" y="25903"/>
                  <a:pt x="36261" y="25905"/>
                  <a:pt x="36282" y="25909"/>
                </a:cubicBezTo>
                <a:cubicBezTo>
                  <a:pt x="36593" y="25966"/>
                  <a:pt x="36912" y="25954"/>
                  <a:pt x="37226" y="26008"/>
                </a:cubicBezTo>
                <a:cubicBezTo>
                  <a:pt x="37262" y="26052"/>
                  <a:pt x="37188" y="26090"/>
                  <a:pt x="37212" y="26134"/>
                </a:cubicBezTo>
                <a:lnTo>
                  <a:pt x="37212" y="26135"/>
                </a:lnTo>
                <a:lnTo>
                  <a:pt x="37090" y="26141"/>
                </a:lnTo>
                <a:cubicBezTo>
                  <a:pt x="36747" y="26076"/>
                  <a:pt x="36400" y="26040"/>
                  <a:pt x="36045" y="25992"/>
                </a:cubicBezTo>
                <a:cubicBezTo>
                  <a:pt x="36095" y="25928"/>
                  <a:pt x="36153" y="25903"/>
                  <a:pt x="36220" y="25903"/>
                </a:cubicBezTo>
                <a:close/>
                <a:moveTo>
                  <a:pt x="21030" y="25718"/>
                </a:moveTo>
                <a:cubicBezTo>
                  <a:pt x="21067" y="25718"/>
                  <a:pt x="21108" y="25726"/>
                  <a:pt x="21152" y="25743"/>
                </a:cubicBezTo>
                <a:cubicBezTo>
                  <a:pt x="21201" y="25761"/>
                  <a:pt x="21260" y="25751"/>
                  <a:pt x="21323" y="25801"/>
                </a:cubicBezTo>
                <a:cubicBezTo>
                  <a:pt x="21208" y="25915"/>
                  <a:pt x="21138" y="26064"/>
                  <a:pt x="20967" y="26142"/>
                </a:cubicBezTo>
                <a:lnTo>
                  <a:pt x="20965" y="26145"/>
                </a:lnTo>
                <a:cubicBezTo>
                  <a:pt x="20858" y="26137"/>
                  <a:pt x="20750" y="26133"/>
                  <a:pt x="20643" y="26123"/>
                </a:cubicBezTo>
                <a:cubicBezTo>
                  <a:pt x="20568" y="26117"/>
                  <a:pt x="20586" y="26076"/>
                  <a:pt x="20606" y="26036"/>
                </a:cubicBezTo>
                <a:cubicBezTo>
                  <a:pt x="20627" y="26010"/>
                  <a:pt x="20692" y="25992"/>
                  <a:pt x="20672" y="25958"/>
                </a:cubicBezTo>
                <a:lnTo>
                  <a:pt x="20672" y="25958"/>
                </a:lnTo>
                <a:cubicBezTo>
                  <a:pt x="20673" y="25958"/>
                  <a:pt x="20674" y="25958"/>
                  <a:pt x="20674" y="25958"/>
                </a:cubicBezTo>
                <a:cubicBezTo>
                  <a:pt x="20689" y="25958"/>
                  <a:pt x="20702" y="25949"/>
                  <a:pt x="20718" y="25933"/>
                </a:cubicBezTo>
                <a:cubicBezTo>
                  <a:pt x="20760" y="25895"/>
                  <a:pt x="20810" y="25863"/>
                  <a:pt x="20842" y="25820"/>
                </a:cubicBezTo>
                <a:cubicBezTo>
                  <a:pt x="20894" y="25750"/>
                  <a:pt x="20956" y="25718"/>
                  <a:pt x="21030" y="25718"/>
                </a:cubicBezTo>
                <a:close/>
                <a:moveTo>
                  <a:pt x="6829" y="25903"/>
                </a:moveTo>
                <a:lnTo>
                  <a:pt x="6829" y="25903"/>
                </a:lnTo>
                <a:cubicBezTo>
                  <a:pt x="6885" y="26010"/>
                  <a:pt x="6873" y="26086"/>
                  <a:pt x="6766" y="26139"/>
                </a:cubicBezTo>
                <a:lnTo>
                  <a:pt x="6764" y="26140"/>
                </a:lnTo>
                <a:cubicBezTo>
                  <a:pt x="6741" y="26151"/>
                  <a:pt x="6718" y="26158"/>
                  <a:pt x="6696" y="26158"/>
                </a:cubicBezTo>
                <a:cubicBezTo>
                  <a:pt x="6668" y="26158"/>
                  <a:pt x="6643" y="26146"/>
                  <a:pt x="6623" y="26118"/>
                </a:cubicBezTo>
                <a:cubicBezTo>
                  <a:pt x="6588" y="26070"/>
                  <a:pt x="6558" y="26020"/>
                  <a:pt x="6640" y="25983"/>
                </a:cubicBezTo>
                <a:cubicBezTo>
                  <a:pt x="6697" y="25957"/>
                  <a:pt x="6757" y="25934"/>
                  <a:pt x="6829" y="25903"/>
                </a:cubicBezTo>
                <a:close/>
                <a:moveTo>
                  <a:pt x="21580" y="25818"/>
                </a:moveTo>
                <a:cubicBezTo>
                  <a:pt x="21593" y="25818"/>
                  <a:pt x="21606" y="25819"/>
                  <a:pt x="21619" y="25821"/>
                </a:cubicBezTo>
                <a:cubicBezTo>
                  <a:pt x="21700" y="25833"/>
                  <a:pt x="21781" y="25847"/>
                  <a:pt x="21862" y="25852"/>
                </a:cubicBezTo>
                <a:cubicBezTo>
                  <a:pt x="22002" y="25860"/>
                  <a:pt x="21947" y="25921"/>
                  <a:pt x="21913" y="25977"/>
                </a:cubicBezTo>
                <a:lnTo>
                  <a:pt x="21908" y="25977"/>
                </a:lnTo>
                <a:cubicBezTo>
                  <a:pt x="21851" y="26021"/>
                  <a:pt x="21802" y="26070"/>
                  <a:pt x="21776" y="26133"/>
                </a:cubicBezTo>
                <a:cubicBezTo>
                  <a:pt x="21708" y="26153"/>
                  <a:pt x="21630" y="26163"/>
                  <a:pt x="21541" y="26163"/>
                </a:cubicBezTo>
                <a:cubicBezTo>
                  <a:pt x="21442" y="26163"/>
                  <a:pt x="21330" y="26150"/>
                  <a:pt x="21204" y="26124"/>
                </a:cubicBezTo>
                <a:lnTo>
                  <a:pt x="21204" y="26124"/>
                </a:lnTo>
                <a:cubicBezTo>
                  <a:pt x="21297" y="26032"/>
                  <a:pt x="21386" y="25947"/>
                  <a:pt x="21472" y="25860"/>
                </a:cubicBezTo>
                <a:cubicBezTo>
                  <a:pt x="21503" y="25830"/>
                  <a:pt x="21539" y="25818"/>
                  <a:pt x="21580" y="25818"/>
                </a:cubicBezTo>
                <a:close/>
                <a:moveTo>
                  <a:pt x="11466" y="25966"/>
                </a:moveTo>
                <a:cubicBezTo>
                  <a:pt x="11503" y="25966"/>
                  <a:pt x="11541" y="25968"/>
                  <a:pt x="11580" y="25972"/>
                </a:cubicBezTo>
                <a:cubicBezTo>
                  <a:pt x="11599" y="25974"/>
                  <a:pt x="11619" y="25975"/>
                  <a:pt x="11639" y="25975"/>
                </a:cubicBezTo>
                <a:cubicBezTo>
                  <a:pt x="11679" y="25975"/>
                  <a:pt x="11719" y="25972"/>
                  <a:pt x="11759" y="25972"/>
                </a:cubicBezTo>
                <a:cubicBezTo>
                  <a:pt x="11725" y="26067"/>
                  <a:pt x="11587" y="26156"/>
                  <a:pt x="11458" y="26167"/>
                </a:cubicBezTo>
                <a:lnTo>
                  <a:pt x="11457" y="26168"/>
                </a:lnTo>
                <a:cubicBezTo>
                  <a:pt x="11398" y="26173"/>
                  <a:pt x="11338" y="26173"/>
                  <a:pt x="11279" y="26175"/>
                </a:cubicBezTo>
                <a:cubicBezTo>
                  <a:pt x="11238" y="26174"/>
                  <a:pt x="11195" y="26171"/>
                  <a:pt x="11154" y="26171"/>
                </a:cubicBezTo>
                <a:cubicBezTo>
                  <a:pt x="11149" y="26171"/>
                  <a:pt x="11144" y="26171"/>
                  <a:pt x="11139" y="26171"/>
                </a:cubicBezTo>
                <a:cubicBezTo>
                  <a:pt x="11138" y="26171"/>
                  <a:pt x="11137" y="26171"/>
                  <a:pt x="11136" y="26171"/>
                </a:cubicBezTo>
                <a:cubicBezTo>
                  <a:pt x="11078" y="26171"/>
                  <a:pt x="11081" y="26136"/>
                  <a:pt x="11078" y="26103"/>
                </a:cubicBezTo>
                <a:cubicBezTo>
                  <a:pt x="10979" y="26126"/>
                  <a:pt x="10885" y="26181"/>
                  <a:pt x="10777" y="26181"/>
                </a:cubicBezTo>
                <a:cubicBezTo>
                  <a:pt x="10738" y="26181"/>
                  <a:pt x="10696" y="26174"/>
                  <a:pt x="10652" y="26155"/>
                </a:cubicBezTo>
                <a:cubicBezTo>
                  <a:pt x="10750" y="26086"/>
                  <a:pt x="10879" y="26086"/>
                  <a:pt x="10984" y="26041"/>
                </a:cubicBezTo>
                <a:cubicBezTo>
                  <a:pt x="10995" y="26037"/>
                  <a:pt x="11004" y="26035"/>
                  <a:pt x="11011" y="26035"/>
                </a:cubicBezTo>
                <a:cubicBezTo>
                  <a:pt x="11050" y="26035"/>
                  <a:pt x="11053" y="26085"/>
                  <a:pt x="11079" y="26103"/>
                </a:cubicBezTo>
                <a:cubicBezTo>
                  <a:pt x="11188" y="26001"/>
                  <a:pt x="11320" y="25966"/>
                  <a:pt x="11466" y="25966"/>
                </a:cubicBezTo>
                <a:close/>
                <a:moveTo>
                  <a:pt x="22236" y="25883"/>
                </a:moveTo>
                <a:cubicBezTo>
                  <a:pt x="22252" y="25883"/>
                  <a:pt x="22269" y="25883"/>
                  <a:pt x="22286" y="25884"/>
                </a:cubicBezTo>
                <a:cubicBezTo>
                  <a:pt x="22442" y="25891"/>
                  <a:pt x="22598" y="25895"/>
                  <a:pt x="22755" y="25900"/>
                </a:cubicBezTo>
                <a:cubicBezTo>
                  <a:pt x="22797" y="25902"/>
                  <a:pt x="22838" y="25902"/>
                  <a:pt x="22845" y="25950"/>
                </a:cubicBezTo>
                <a:cubicBezTo>
                  <a:pt x="22769" y="26000"/>
                  <a:pt x="22719" y="26068"/>
                  <a:pt x="22675" y="26140"/>
                </a:cubicBezTo>
                <a:cubicBezTo>
                  <a:pt x="22661" y="26164"/>
                  <a:pt x="22663" y="26179"/>
                  <a:pt x="22676" y="26187"/>
                </a:cubicBezTo>
                <a:cubicBezTo>
                  <a:pt x="22632" y="26189"/>
                  <a:pt x="22589" y="26190"/>
                  <a:pt x="22545" y="26190"/>
                </a:cubicBezTo>
                <a:cubicBezTo>
                  <a:pt x="22365" y="26190"/>
                  <a:pt x="22185" y="26176"/>
                  <a:pt x="22006" y="26172"/>
                </a:cubicBezTo>
                <a:lnTo>
                  <a:pt x="22005" y="26174"/>
                </a:lnTo>
                <a:cubicBezTo>
                  <a:pt x="22003" y="26174"/>
                  <a:pt x="22002" y="26174"/>
                  <a:pt x="22001" y="26174"/>
                </a:cubicBezTo>
                <a:cubicBezTo>
                  <a:pt x="21981" y="26174"/>
                  <a:pt x="21958" y="26179"/>
                  <a:pt x="21936" y="26179"/>
                </a:cubicBezTo>
                <a:cubicBezTo>
                  <a:pt x="21909" y="26179"/>
                  <a:pt x="21883" y="26171"/>
                  <a:pt x="21869" y="26137"/>
                </a:cubicBezTo>
                <a:cubicBezTo>
                  <a:pt x="21911" y="26115"/>
                  <a:pt x="21946" y="26080"/>
                  <a:pt x="21969" y="26038"/>
                </a:cubicBezTo>
                <a:cubicBezTo>
                  <a:pt x="21974" y="26028"/>
                  <a:pt x="21977" y="26019"/>
                  <a:pt x="21978" y="26008"/>
                </a:cubicBezTo>
                <a:cubicBezTo>
                  <a:pt x="21997" y="26003"/>
                  <a:pt x="22014" y="25991"/>
                  <a:pt x="22024" y="25975"/>
                </a:cubicBezTo>
                <a:cubicBezTo>
                  <a:pt x="22075" y="25898"/>
                  <a:pt x="22151" y="25883"/>
                  <a:pt x="22236" y="25883"/>
                </a:cubicBezTo>
                <a:close/>
                <a:moveTo>
                  <a:pt x="9086" y="26131"/>
                </a:moveTo>
                <a:cubicBezTo>
                  <a:pt x="9107" y="26131"/>
                  <a:pt x="9108" y="26148"/>
                  <a:pt x="9109" y="26160"/>
                </a:cubicBezTo>
                <a:cubicBezTo>
                  <a:pt x="9115" y="26181"/>
                  <a:pt x="9100" y="26202"/>
                  <a:pt x="9078" y="26203"/>
                </a:cubicBezTo>
                <a:cubicBezTo>
                  <a:pt x="9046" y="26203"/>
                  <a:pt x="9030" y="26194"/>
                  <a:pt x="9031" y="26177"/>
                </a:cubicBezTo>
                <a:cubicBezTo>
                  <a:pt x="9032" y="26153"/>
                  <a:pt x="9050" y="26136"/>
                  <a:pt x="9078" y="26131"/>
                </a:cubicBezTo>
                <a:cubicBezTo>
                  <a:pt x="9081" y="26131"/>
                  <a:pt x="9084" y="26131"/>
                  <a:pt x="9086" y="26131"/>
                </a:cubicBezTo>
                <a:close/>
                <a:moveTo>
                  <a:pt x="13816" y="25969"/>
                </a:moveTo>
                <a:cubicBezTo>
                  <a:pt x="13839" y="25969"/>
                  <a:pt x="13862" y="25969"/>
                  <a:pt x="13885" y="25970"/>
                </a:cubicBezTo>
                <a:cubicBezTo>
                  <a:pt x="13953" y="25970"/>
                  <a:pt x="13939" y="26004"/>
                  <a:pt x="13917" y="26039"/>
                </a:cubicBezTo>
                <a:lnTo>
                  <a:pt x="13700" y="26205"/>
                </a:lnTo>
                <a:lnTo>
                  <a:pt x="13169" y="26196"/>
                </a:lnTo>
                <a:cubicBezTo>
                  <a:pt x="12997" y="26194"/>
                  <a:pt x="12823" y="26193"/>
                  <a:pt x="12651" y="26193"/>
                </a:cubicBezTo>
                <a:cubicBezTo>
                  <a:pt x="12601" y="26193"/>
                  <a:pt x="12556" y="26190"/>
                  <a:pt x="12552" y="26135"/>
                </a:cubicBezTo>
                <a:cubicBezTo>
                  <a:pt x="12578" y="26134"/>
                  <a:pt x="12596" y="26124"/>
                  <a:pt x="12593" y="26099"/>
                </a:cubicBezTo>
                <a:lnTo>
                  <a:pt x="12593" y="26099"/>
                </a:lnTo>
                <a:cubicBezTo>
                  <a:pt x="12596" y="26100"/>
                  <a:pt x="12600" y="26100"/>
                  <a:pt x="12603" y="26100"/>
                </a:cubicBezTo>
                <a:cubicBezTo>
                  <a:pt x="12627" y="26100"/>
                  <a:pt x="12642" y="26092"/>
                  <a:pt x="12633" y="26064"/>
                </a:cubicBezTo>
                <a:lnTo>
                  <a:pt x="12633" y="26064"/>
                </a:lnTo>
                <a:cubicBezTo>
                  <a:pt x="12633" y="26064"/>
                  <a:pt x="12633" y="26065"/>
                  <a:pt x="12633" y="26065"/>
                </a:cubicBezTo>
                <a:cubicBezTo>
                  <a:pt x="12624" y="26063"/>
                  <a:pt x="12617" y="26062"/>
                  <a:pt x="12610" y="26062"/>
                </a:cubicBezTo>
                <a:cubicBezTo>
                  <a:pt x="12589" y="26062"/>
                  <a:pt x="12581" y="26073"/>
                  <a:pt x="12591" y="26099"/>
                </a:cubicBezTo>
                <a:cubicBezTo>
                  <a:pt x="12582" y="26097"/>
                  <a:pt x="12575" y="26096"/>
                  <a:pt x="12568" y="26096"/>
                </a:cubicBezTo>
                <a:cubicBezTo>
                  <a:pt x="12547" y="26096"/>
                  <a:pt x="12539" y="26108"/>
                  <a:pt x="12550" y="26135"/>
                </a:cubicBezTo>
                <a:cubicBezTo>
                  <a:pt x="12440" y="26169"/>
                  <a:pt x="12330" y="26178"/>
                  <a:pt x="12218" y="26178"/>
                </a:cubicBezTo>
                <a:cubicBezTo>
                  <a:pt x="12101" y="26178"/>
                  <a:pt x="11982" y="26169"/>
                  <a:pt x="11860" y="26169"/>
                </a:cubicBezTo>
                <a:cubicBezTo>
                  <a:pt x="11812" y="26169"/>
                  <a:pt x="11763" y="26170"/>
                  <a:pt x="11714" y="26174"/>
                </a:cubicBezTo>
                <a:lnTo>
                  <a:pt x="11713" y="26175"/>
                </a:lnTo>
                <a:cubicBezTo>
                  <a:pt x="11742" y="26101"/>
                  <a:pt x="11829" y="26097"/>
                  <a:pt x="11857" y="26048"/>
                </a:cubicBezTo>
                <a:cubicBezTo>
                  <a:pt x="11936" y="26000"/>
                  <a:pt x="12023" y="25985"/>
                  <a:pt x="12116" y="25985"/>
                </a:cubicBezTo>
                <a:cubicBezTo>
                  <a:pt x="12126" y="25985"/>
                  <a:pt x="12136" y="25985"/>
                  <a:pt x="12147" y="25985"/>
                </a:cubicBezTo>
                <a:cubicBezTo>
                  <a:pt x="12217" y="25987"/>
                  <a:pt x="12287" y="25987"/>
                  <a:pt x="12357" y="25987"/>
                </a:cubicBezTo>
                <a:cubicBezTo>
                  <a:pt x="12451" y="25987"/>
                  <a:pt x="12544" y="25986"/>
                  <a:pt x="12638" y="25986"/>
                </a:cubicBezTo>
                <a:cubicBezTo>
                  <a:pt x="12637" y="26012"/>
                  <a:pt x="12634" y="26038"/>
                  <a:pt x="12633" y="26064"/>
                </a:cubicBezTo>
                <a:lnTo>
                  <a:pt x="12633" y="26064"/>
                </a:lnTo>
                <a:cubicBezTo>
                  <a:pt x="12633" y="26064"/>
                  <a:pt x="12633" y="26064"/>
                  <a:pt x="12633" y="26064"/>
                </a:cubicBezTo>
                <a:lnTo>
                  <a:pt x="12633" y="26064"/>
                </a:lnTo>
                <a:cubicBezTo>
                  <a:pt x="12633" y="26064"/>
                  <a:pt x="12633" y="26064"/>
                  <a:pt x="12633" y="26064"/>
                </a:cubicBezTo>
                <a:lnTo>
                  <a:pt x="12633" y="26064"/>
                </a:lnTo>
                <a:cubicBezTo>
                  <a:pt x="12633" y="26064"/>
                  <a:pt x="12633" y="26064"/>
                  <a:pt x="12633" y="26064"/>
                </a:cubicBezTo>
                <a:lnTo>
                  <a:pt x="12633" y="26064"/>
                </a:lnTo>
                <a:cubicBezTo>
                  <a:pt x="12643" y="26066"/>
                  <a:pt x="12652" y="26068"/>
                  <a:pt x="12661" y="26068"/>
                </a:cubicBezTo>
                <a:cubicBezTo>
                  <a:pt x="12710" y="26068"/>
                  <a:pt x="12734" y="26028"/>
                  <a:pt x="12765" y="26001"/>
                </a:cubicBezTo>
                <a:cubicBezTo>
                  <a:pt x="12842" y="25977"/>
                  <a:pt x="12921" y="25975"/>
                  <a:pt x="13001" y="25975"/>
                </a:cubicBezTo>
                <a:cubicBezTo>
                  <a:pt x="13016" y="25975"/>
                  <a:pt x="13030" y="25975"/>
                  <a:pt x="13045" y="25975"/>
                </a:cubicBezTo>
                <a:cubicBezTo>
                  <a:pt x="13073" y="25975"/>
                  <a:pt x="13102" y="25975"/>
                  <a:pt x="13130" y="25973"/>
                </a:cubicBezTo>
                <a:cubicBezTo>
                  <a:pt x="13133" y="25973"/>
                  <a:pt x="13135" y="25973"/>
                  <a:pt x="13138" y="25973"/>
                </a:cubicBezTo>
                <a:cubicBezTo>
                  <a:pt x="13216" y="25973"/>
                  <a:pt x="13201" y="26026"/>
                  <a:pt x="13205" y="26068"/>
                </a:cubicBezTo>
                <a:cubicBezTo>
                  <a:pt x="13279" y="25999"/>
                  <a:pt x="13370" y="25969"/>
                  <a:pt x="13478" y="25969"/>
                </a:cubicBezTo>
                <a:cubicBezTo>
                  <a:pt x="13484" y="25969"/>
                  <a:pt x="13491" y="25970"/>
                  <a:pt x="13497" y="25970"/>
                </a:cubicBezTo>
                <a:cubicBezTo>
                  <a:pt x="13528" y="25971"/>
                  <a:pt x="13560" y="25971"/>
                  <a:pt x="13591" y="25971"/>
                </a:cubicBezTo>
                <a:cubicBezTo>
                  <a:pt x="13666" y="25971"/>
                  <a:pt x="13741" y="25969"/>
                  <a:pt x="13816" y="25969"/>
                </a:cubicBezTo>
                <a:close/>
                <a:moveTo>
                  <a:pt x="7257" y="25992"/>
                </a:moveTo>
                <a:cubicBezTo>
                  <a:pt x="7303" y="26068"/>
                  <a:pt x="7308" y="26126"/>
                  <a:pt x="7308" y="26192"/>
                </a:cubicBezTo>
                <a:cubicBezTo>
                  <a:pt x="7268" y="26197"/>
                  <a:pt x="7223" y="26207"/>
                  <a:pt x="7183" y="26207"/>
                </a:cubicBezTo>
                <a:cubicBezTo>
                  <a:pt x="7138" y="26207"/>
                  <a:pt x="7100" y="26193"/>
                  <a:pt x="7083" y="26142"/>
                </a:cubicBezTo>
                <a:cubicBezTo>
                  <a:pt x="7051" y="26044"/>
                  <a:pt x="7185" y="26042"/>
                  <a:pt x="7257" y="25992"/>
                </a:cubicBezTo>
                <a:close/>
                <a:moveTo>
                  <a:pt x="23141" y="25900"/>
                </a:moveTo>
                <a:cubicBezTo>
                  <a:pt x="23156" y="25900"/>
                  <a:pt x="23171" y="25901"/>
                  <a:pt x="23186" y="25902"/>
                </a:cubicBezTo>
                <a:cubicBezTo>
                  <a:pt x="23227" y="25905"/>
                  <a:pt x="23267" y="25906"/>
                  <a:pt x="23308" y="25906"/>
                </a:cubicBezTo>
                <a:cubicBezTo>
                  <a:pt x="23349" y="25906"/>
                  <a:pt x="23390" y="25905"/>
                  <a:pt x="23431" y="25902"/>
                </a:cubicBezTo>
                <a:cubicBezTo>
                  <a:pt x="23437" y="25902"/>
                  <a:pt x="23442" y="25902"/>
                  <a:pt x="23447" y="25902"/>
                </a:cubicBezTo>
                <a:cubicBezTo>
                  <a:pt x="23543" y="25902"/>
                  <a:pt x="23499" y="25954"/>
                  <a:pt x="23487" y="25997"/>
                </a:cubicBezTo>
                <a:cubicBezTo>
                  <a:pt x="23439" y="26003"/>
                  <a:pt x="23423" y="26036"/>
                  <a:pt x="23404" y="26067"/>
                </a:cubicBezTo>
                <a:cubicBezTo>
                  <a:pt x="23405" y="26068"/>
                  <a:pt x="23406" y="26068"/>
                  <a:pt x="23407" y="26070"/>
                </a:cubicBezTo>
                <a:cubicBezTo>
                  <a:pt x="23406" y="26070"/>
                  <a:pt x="23405" y="26070"/>
                  <a:pt x="23403" y="26071"/>
                </a:cubicBezTo>
                <a:cubicBezTo>
                  <a:pt x="23328" y="26174"/>
                  <a:pt x="23230" y="26228"/>
                  <a:pt x="23104" y="26228"/>
                </a:cubicBezTo>
                <a:cubicBezTo>
                  <a:pt x="23066" y="26228"/>
                  <a:pt x="23026" y="26223"/>
                  <a:pt x="22983" y="26214"/>
                </a:cubicBezTo>
                <a:lnTo>
                  <a:pt x="22983" y="26216"/>
                </a:lnTo>
                <a:cubicBezTo>
                  <a:pt x="22956" y="26210"/>
                  <a:pt x="22929" y="26209"/>
                  <a:pt x="22901" y="26209"/>
                </a:cubicBezTo>
                <a:cubicBezTo>
                  <a:pt x="22885" y="26209"/>
                  <a:pt x="22869" y="26209"/>
                  <a:pt x="22853" y="26209"/>
                </a:cubicBezTo>
                <a:cubicBezTo>
                  <a:pt x="22812" y="26209"/>
                  <a:pt x="22771" y="26206"/>
                  <a:pt x="22732" y="26189"/>
                </a:cubicBezTo>
                <a:cubicBezTo>
                  <a:pt x="22784" y="26122"/>
                  <a:pt x="22864" y="26076"/>
                  <a:pt x="22901" y="26001"/>
                </a:cubicBezTo>
                <a:cubicBezTo>
                  <a:pt x="22964" y="25931"/>
                  <a:pt x="23043" y="25900"/>
                  <a:pt x="23141" y="25900"/>
                </a:cubicBezTo>
                <a:close/>
                <a:moveTo>
                  <a:pt x="7643" y="26134"/>
                </a:moveTo>
                <a:cubicBezTo>
                  <a:pt x="7674" y="26140"/>
                  <a:pt x="7695" y="26155"/>
                  <a:pt x="7698" y="26180"/>
                </a:cubicBezTo>
                <a:lnTo>
                  <a:pt x="7698" y="26179"/>
                </a:lnTo>
                <a:lnTo>
                  <a:pt x="7698" y="26179"/>
                </a:lnTo>
                <a:cubicBezTo>
                  <a:pt x="7703" y="26224"/>
                  <a:pt x="7672" y="26232"/>
                  <a:pt x="7637" y="26232"/>
                </a:cubicBezTo>
                <a:cubicBezTo>
                  <a:pt x="7631" y="26232"/>
                  <a:pt x="7625" y="26232"/>
                  <a:pt x="7618" y="26231"/>
                </a:cubicBezTo>
                <a:cubicBezTo>
                  <a:pt x="7593" y="26230"/>
                  <a:pt x="7555" y="26230"/>
                  <a:pt x="7559" y="26198"/>
                </a:cubicBezTo>
                <a:cubicBezTo>
                  <a:pt x="7564" y="26159"/>
                  <a:pt x="7608" y="26147"/>
                  <a:pt x="7643" y="26134"/>
                </a:cubicBezTo>
                <a:close/>
                <a:moveTo>
                  <a:pt x="8038" y="25890"/>
                </a:moveTo>
                <a:cubicBezTo>
                  <a:pt x="8069" y="25963"/>
                  <a:pt x="8079" y="26042"/>
                  <a:pt x="8065" y="26120"/>
                </a:cubicBezTo>
                <a:lnTo>
                  <a:pt x="8065" y="26118"/>
                </a:lnTo>
                <a:cubicBezTo>
                  <a:pt x="8057" y="26178"/>
                  <a:pt x="8023" y="26230"/>
                  <a:pt x="7942" y="26237"/>
                </a:cubicBezTo>
                <a:cubicBezTo>
                  <a:pt x="7931" y="26238"/>
                  <a:pt x="7921" y="26239"/>
                  <a:pt x="7910" y="26239"/>
                </a:cubicBezTo>
                <a:cubicBezTo>
                  <a:pt x="7867" y="26239"/>
                  <a:pt x="7829" y="26226"/>
                  <a:pt x="7813" y="26180"/>
                </a:cubicBezTo>
                <a:cubicBezTo>
                  <a:pt x="7794" y="26120"/>
                  <a:pt x="7761" y="26058"/>
                  <a:pt x="7843" y="26009"/>
                </a:cubicBezTo>
                <a:cubicBezTo>
                  <a:pt x="7904" y="25973"/>
                  <a:pt x="7962" y="25937"/>
                  <a:pt x="8038" y="25890"/>
                </a:cubicBezTo>
                <a:close/>
                <a:moveTo>
                  <a:pt x="14760" y="25964"/>
                </a:moveTo>
                <a:lnTo>
                  <a:pt x="14760" y="25964"/>
                </a:lnTo>
                <a:cubicBezTo>
                  <a:pt x="14785" y="25992"/>
                  <a:pt x="14734" y="26024"/>
                  <a:pt x="14753" y="26053"/>
                </a:cubicBezTo>
                <a:cubicBezTo>
                  <a:pt x="14750" y="26052"/>
                  <a:pt x="14747" y="26052"/>
                  <a:pt x="14745" y="26052"/>
                </a:cubicBezTo>
                <a:cubicBezTo>
                  <a:pt x="14738" y="26052"/>
                  <a:pt x="14730" y="26054"/>
                  <a:pt x="14724" y="26058"/>
                </a:cubicBezTo>
                <a:cubicBezTo>
                  <a:pt x="14694" y="26078"/>
                  <a:pt x="14643" y="26091"/>
                  <a:pt x="14685" y="26135"/>
                </a:cubicBezTo>
                <a:cubicBezTo>
                  <a:pt x="14672" y="26131"/>
                  <a:pt x="14662" y="26128"/>
                  <a:pt x="14655" y="26128"/>
                </a:cubicBezTo>
                <a:cubicBezTo>
                  <a:pt x="14635" y="26128"/>
                  <a:pt x="14633" y="26144"/>
                  <a:pt x="14644" y="26171"/>
                </a:cubicBezTo>
                <a:cubicBezTo>
                  <a:pt x="14634" y="26168"/>
                  <a:pt x="14626" y="26166"/>
                  <a:pt x="14620" y="26166"/>
                </a:cubicBezTo>
                <a:cubicBezTo>
                  <a:pt x="14599" y="26166"/>
                  <a:pt x="14596" y="26182"/>
                  <a:pt x="14603" y="26206"/>
                </a:cubicBezTo>
                <a:cubicBezTo>
                  <a:pt x="14538" y="26236"/>
                  <a:pt x="14470" y="26241"/>
                  <a:pt x="14400" y="26241"/>
                </a:cubicBezTo>
                <a:cubicBezTo>
                  <a:pt x="14365" y="26241"/>
                  <a:pt x="14329" y="26240"/>
                  <a:pt x="14293" y="26240"/>
                </a:cubicBezTo>
                <a:cubicBezTo>
                  <a:pt x="14259" y="26240"/>
                  <a:pt x="14226" y="26241"/>
                  <a:pt x="14193" y="26246"/>
                </a:cubicBezTo>
                <a:cubicBezTo>
                  <a:pt x="14113" y="26242"/>
                  <a:pt x="14032" y="26237"/>
                  <a:pt x="13951" y="26234"/>
                </a:cubicBezTo>
                <a:cubicBezTo>
                  <a:pt x="13906" y="26231"/>
                  <a:pt x="13872" y="26221"/>
                  <a:pt x="13874" y="26174"/>
                </a:cubicBezTo>
                <a:cubicBezTo>
                  <a:pt x="13918" y="26160"/>
                  <a:pt x="13957" y="26134"/>
                  <a:pt x="13987" y="26098"/>
                </a:cubicBezTo>
                <a:cubicBezTo>
                  <a:pt x="14069" y="26007"/>
                  <a:pt x="14174" y="25967"/>
                  <a:pt x="14305" y="25967"/>
                </a:cubicBezTo>
                <a:cubicBezTo>
                  <a:pt x="14314" y="25967"/>
                  <a:pt x="14324" y="25967"/>
                  <a:pt x="14333" y="25967"/>
                </a:cubicBezTo>
                <a:cubicBezTo>
                  <a:pt x="14371" y="25969"/>
                  <a:pt x="14410" y="25969"/>
                  <a:pt x="14448" y="25969"/>
                </a:cubicBezTo>
                <a:cubicBezTo>
                  <a:pt x="14552" y="25969"/>
                  <a:pt x="14656" y="25966"/>
                  <a:pt x="14760" y="25964"/>
                </a:cubicBezTo>
                <a:close/>
                <a:moveTo>
                  <a:pt x="8886" y="25806"/>
                </a:moveTo>
                <a:cubicBezTo>
                  <a:pt x="8933" y="26129"/>
                  <a:pt x="8849" y="26241"/>
                  <a:pt x="8554" y="26252"/>
                </a:cubicBezTo>
                <a:cubicBezTo>
                  <a:pt x="8565" y="25935"/>
                  <a:pt x="8602" y="25885"/>
                  <a:pt x="8886" y="25806"/>
                </a:cubicBezTo>
                <a:close/>
                <a:moveTo>
                  <a:pt x="3957" y="25897"/>
                </a:moveTo>
                <a:cubicBezTo>
                  <a:pt x="4096" y="25897"/>
                  <a:pt x="4213" y="25966"/>
                  <a:pt x="4343" y="25995"/>
                </a:cubicBezTo>
                <a:cubicBezTo>
                  <a:pt x="4373" y="26002"/>
                  <a:pt x="4381" y="26022"/>
                  <a:pt x="4378" y="26048"/>
                </a:cubicBezTo>
                <a:cubicBezTo>
                  <a:pt x="4375" y="26076"/>
                  <a:pt x="4389" y="26100"/>
                  <a:pt x="4412" y="26100"/>
                </a:cubicBezTo>
                <a:cubicBezTo>
                  <a:pt x="4419" y="26100"/>
                  <a:pt x="4427" y="26098"/>
                  <a:pt x="4435" y="26093"/>
                </a:cubicBezTo>
                <a:cubicBezTo>
                  <a:pt x="4483" y="26068"/>
                  <a:pt x="4529" y="26058"/>
                  <a:pt x="4573" y="26058"/>
                </a:cubicBezTo>
                <a:cubicBezTo>
                  <a:pt x="4694" y="26058"/>
                  <a:pt x="4805" y="26129"/>
                  <a:pt x="4934" y="26129"/>
                </a:cubicBezTo>
                <a:cubicBezTo>
                  <a:pt x="4939" y="26129"/>
                  <a:pt x="4944" y="26129"/>
                  <a:pt x="4949" y="26129"/>
                </a:cubicBezTo>
                <a:lnTo>
                  <a:pt x="4949" y="26129"/>
                </a:lnTo>
                <a:cubicBezTo>
                  <a:pt x="4901" y="26231"/>
                  <a:pt x="4827" y="26254"/>
                  <a:pt x="4737" y="26254"/>
                </a:cubicBezTo>
                <a:cubicBezTo>
                  <a:pt x="4730" y="26254"/>
                  <a:pt x="4723" y="26254"/>
                  <a:pt x="4715" y="26254"/>
                </a:cubicBezTo>
                <a:cubicBezTo>
                  <a:pt x="4653" y="26251"/>
                  <a:pt x="4591" y="26251"/>
                  <a:pt x="4527" y="26251"/>
                </a:cubicBezTo>
                <a:lnTo>
                  <a:pt x="4527" y="26251"/>
                </a:lnTo>
                <a:cubicBezTo>
                  <a:pt x="4496" y="26251"/>
                  <a:pt x="4464" y="26251"/>
                  <a:pt x="4432" y="26250"/>
                </a:cubicBezTo>
                <a:lnTo>
                  <a:pt x="4430" y="26252"/>
                </a:lnTo>
                <a:lnTo>
                  <a:pt x="4303" y="26222"/>
                </a:lnTo>
                <a:cubicBezTo>
                  <a:pt x="4324" y="26205"/>
                  <a:pt x="4336" y="26184"/>
                  <a:pt x="4318" y="26162"/>
                </a:cubicBezTo>
                <a:cubicBezTo>
                  <a:pt x="4309" y="26151"/>
                  <a:pt x="4298" y="26146"/>
                  <a:pt x="4285" y="26146"/>
                </a:cubicBezTo>
                <a:cubicBezTo>
                  <a:pt x="4273" y="26146"/>
                  <a:pt x="4261" y="26150"/>
                  <a:pt x="4249" y="26158"/>
                </a:cubicBezTo>
                <a:cubicBezTo>
                  <a:pt x="4202" y="26190"/>
                  <a:pt x="4162" y="26233"/>
                  <a:pt x="4098" y="26244"/>
                </a:cubicBezTo>
                <a:cubicBezTo>
                  <a:pt x="4039" y="26234"/>
                  <a:pt x="3978" y="26233"/>
                  <a:pt x="3918" y="26233"/>
                </a:cubicBezTo>
                <a:cubicBezTo>
                  <a:pt x="3902" y="26233"/>
                  <a:pt x="3886" y="26233"/>
                  <a:pt x="3869" y="26233"/>
                </a:cubicBezTo>
                <a:cubicBezTo>
                  <a:pt x="3788" y="26233"/>
                  <a:pt x="3707" y="26231"/>
                  <a:pt x="3630" y="26206"/>
                </a:cubicBezTo>
                <a:cubicBezTo>
                  <a:pt x="3616" y="26147"/>
                  <a:pt x="3732" y="26138"/>
                  <a:pt x="3697" y="26079"/>
                </a:cubicBezTo>
                <a:lnTo>
                  <a:pt x="3697" y="26079"/>
                </a:lnTo>
                <a:cubicBezTo>
                  <a:pt x="3701" y="26085"/>
                  <a:pt x="3708" y="26088"/>
                  <a:pt x="3715" y="26088"/>
                </a:cubicBezTo>
                <a:cubicBezTo>
                  <a:pt x="3719" y="26088"/>
                  <a:pt x="3724" y="26087"/>
                  <a:pt x="3727" y="26084"/>
                </a:cubicBezTo>
                <a:cubicBezTo>
                  <a:pt x="3811" y="26033"/>
                  <a:pt x="3902" y="25988"/>
                  <a:pt x="3937" y="25897"/>
                </a:cubicBezTo>
                <a:cubicBezTo>
                  <a:pt x="3943" y="25897"/>
                  <a:pt x="3950" y="25897"/>
                  <a:pt x="3957" y="25897"/>
                </a:cubicBezTo>
                <a:close/>
                <a:moveTo>
                  <a:pt x="23827" y="25907"/>
                </a:moveTo>
                <a:cubicBezTo>
                  <a:pt x="23850" y="25907"/>
                  <a:pt x="23875" y="25909"/>
                  <a:pt x="23900" y="25910"/>
                </a:cubicBezTo>
                <a:cubicBezTo>
                  <a:pt x="23942" y="25913"/>
                  <a:pt x="23985" y="25914"/>
                  <a:pt x="24029" y="25914"/>
                </a:cubicBezTo>
                <a:cubicBezTo>
                  <a:pt x="24102" y="25914"/>
                  <a:pt x="24179" y="25912"/>
                  <a:pt x="24263" y="25912"/>
                </a:cubicBezTo>
                <a:cubicBezTo>
                  <a:pt x="24207" y="26055"/>
                  <a:pt x="24102" y="26141"/>
                  <a:pt x="24034" y="26246"/>
                </a:cubicBezTo>
                <a:lnTo>
                  <a:pt x="24034" y="26248"/>
                </a:lnTo>
                <a:cubicBezTo>
                  <a:pt x="24020" y="26268"/>
                  <a:pt x="24001" y="26273"/>
                  <a:pt x="23981" y="26273"/>
                </a:cubicBezTo>
                <a:cubicBezTo>
                  <a:pt x="23968" y="26273"/>
                  <a:pt x="23955" y="26271"/>
                  <a:pt x="23943" y="26271"/>
                </a:cubicBezTo>
                <a:cubicBezTo>
                  <a:pt x="23779" y="26262"/>
                  <a:pt x="23617" y="26255"/>
                  <a:pt x="23453" y="26240"/>
                </a:cubicBezTo>
                <a:cubicBezTo>
                  <a:pt x="23353" y="26231"/>
                  <a:pt x="23431" y="26185"/>
                  <a:pt x="23437" y="26154"/>
                </a:cubicBezTo>
                <a:cubicBezTo>
                  <a:pt x="23462" y="26143"/>
                  <a:pt x="23487" y="26131"/>
                  <a:pt x="23474" y="26101"/>
                </a:cubicBezTo>
                <a:cubicBezTo>
                  <a:pt x="23473" y="26096"/>
                  <a:pt x="23470" y="26092"/>
                  <a:pt x="23468" y="26089"/>
                </a:cubicBezTo>
                <a:cubicBezTo>
                  <a:pt x="23474" y="26087"/>
                  <a:pt x="23480" y="26085"/>
                  <a:pt x="23486" y="26080"/>
                </a:cubicBezTo>
                <a:cubicBezTo>
                  <a:pt x="23508" y="26065"/>
                  <a:pt x="23514" y="26047"/>
                  <a:pt x="23508" y="26028"/>
                </a:cubicBezTo>
                <a:lnTo>
                  <a:pt x="23508" y="26028"/>
                </a:lnTo>
                <a:cubicBezTo>
                  <a:pt x="23518" y="26035"/>
                  <a:pt x="23527" y="26038"/>
                  <a:pt x="23536" y="26038"/>
                </a:cubicBezTo>
                <a:cubicBezTo>
                  <a:pt x="23557" y="26038"/>
                  <a:pt x="23578" y="26023"/>
                  <a:pt x="23593" y="26003"/>
                </a:cubicBezTo>
                <a:cubicBezTo>
                  <a:pt x="23654" y="25926"/>
                  <a:pt x="23735" y="25907"/>
                  <a:pt x="23827" y="25907"/>
                </a:cubicBezTo>
                <a:close/>
                <a:moveTo>
                  <a:pt x="8386" y="26080"/>
                </a:moveTo>
                <a:cubicBezTo>
                  <a:pt x="8441" y="26117"/>
                  <a:pt x="8420" y="26155"/>
                  <a:pt x="8423" y="26187"/>
                </a:cubicBezTo>
                <a:lnTo>
                  <a:pt x="8423" y="26186"/>
                </a:lnTo>
                <a:lnTo>
                  <a:pt x="8423" y="26186"/>
                </a:lnTo>
                <a:cubicBezTo>
                  <a:pt x="8427" y="26218"/>
                  <a:pt x="8438" y="26261"/>
                  <a:pt x="8379" y="26269"/>
                </a:cubicBezTo>
                <a:cubicBezTo>
                  <a:pt x="8357" y="26272"/>
                  <a:pt x="8334" y="26274"/>
                  <a:pt x="8311" y="26274"/>
                </a:cubicBezTo>
                <a:cubicBezTo>
                  <a:pt x="8280" y="26274"/>
                  <a:pt x="8248" y="26270"/>
                  <a:pt x="8220" y="26255"/>
                </a:cubicBezTo>
                <a:cubicBezTo>
                  <a:pt x="8197" y="26241"/>
                  <a:pt x="8197" y="26208"/>
                  <a:pt x="8220" y="26194"/>
                </a:cubicBezTo>
                <a:cubicBezTo>
                  <a:pt x="8275" y="26154"/>
                  <a:pt x="8333" y="26116"/>
                  <a:pt x="8386" y="26080"/>
                </a:cubicBezTo>
                <a:close/>
                <a:moveTo>
                  <a:pt x="5095" y="26172"/>
                </a:moveTo>
                <a:cubicBezTo>
                  <a:pt x="5108" y="26172"/>
                  <a:pt x="5123" y="26174"/>
                  <a:pt x="5139" y="26179"/>
                </a:cubicBezTo>
                <a:cubicBezTo>
                  <a:pt x="5244" y="26211"/>
                  <a:pt x="5357" y="26196"/>
                  <a:pt x="5457" y="26237"/>
                </a:cubicBezTo>
                <a:lnTo>
                  <a:pt x="5456" y="26238"/>
                </a:lnTo>
                <a:cubicBezTo>
                  <a:pt x="5454" y="26250"/>
                  <a:pt x="5451" y="26262"/>
                  <a:pt x="5450" y="26274"/>
                </a:cubicBezTo>
                <a:lnTo>
                  <a:pt x="5013" y="26274"/>
                </a:lnTo>
                <a:cubicBezTo>
                  <a:pt x="5013" y="26207"/>
                  <a:pt x="5045" y="26172"/>
                  <a:pt x="5095" y="26172"/>
                </a:cubicBezTo>
                <a:close/>
                <a:moveTo>
                  <a:pt x="24576" y="25933"/>
                </a:moveTo>
                <a:cubicBezTo>
                  <a:pt x="24589" y="25933"/>
                  <a:pt x="24602" y="25934"/>
                  <a:pt x="24615" y="25935"/>
                </a:cubicBezTo>
                <a:cubicBezTo>
                  <a:pt x="24764" y="25951"/>
                  <a:pt x="24914" y="25958"/>
                  <a:pt x="25109" y="25972"/>
                </a:cubicBezTo>
                <a:cubicBezTo>
                  <a:pt x="25012" y="26091"/>
                  <a:pt x="24935" y="26185"/>
                  <a:pt x="24859" y="26279"/>
                </a:cubicBezTo>
                <a:cubicBezTo>
                  <a:pt x="24839" y="26304"/>
                  <a:pt x="24810" y="26318"/>
                  <a:pt x="24778" y="26318"/>
                </a:cubicBezTo>
                <a:cubicBezTo>
                  <a:pt x="24777" y="26318"/>
                  <a:pt x="24776" y="26318"/>
                  <a:pt x="24774" y="26318"/>
                </a:cubicBezTo>
                <a:lnTo>
                  <a:pt x="24773" y="26320"/>
                </a:lnTo>
                <a:cubicBezTo>
                  <a:pt x="24578" y="26311"/>
                  <a:pt x="24382" y="26312"/>
                  <a:pt x="24171" y="26273"/>
                </a:cubicBezTo>
                <a:cubicBezTo>
                  <a:pt x="24260" y="26175"/>
                  <a:pt x="24338" y="26097"/>
                  <a:pt x="24406" y="26014"/>
                </a:cubicBezTo>
                <a:cubicBezTo>
                  <a:pt x="24451" y="25957"/>
                  <a:pt x="24505" y="25933"/>
                  <a:pt x="24576" y="25933"/>
                </a:cubicBezTo>
                <a:close/>
                <a:moveTo>
                  <a:pt x="12757" y="26344"/>
                </a:moveTo>
                <a:lnTo>
                  <a:pt x="12755" y="26345"/>
                </a:lnTo>
                <a:lnTo>
                  <a:pt x="12753" y="26350"/>
                </a:lnTo>
                <a:lnTo>
                  <a:pt x="12757" y="26344"/>
                </a:lnTo>
                <a:close/>
                <a:moveTo>
                  <a:pt x="25353" y="25987"/>
                </a:moveTo>
                <a:cubicBezTo>
                  <a:pt x="25359" y="25987"/>
                  <a:pt x="25364" y="25987"/>
                  <a:pt x="25370" y="25988"/>
                </a:cubicBezTo>
                <a:cubicBezTo>
                  <a:pt x="25564" y="26000"/>
                  <a:pt x="25759" y="26008"/>
                  <a:pt x="25969" y="26045"/>
                </a:cubicBezTo>
                <a:cubicBezTo>
                  <a:pt x="25890" y="26159"/>
                  <a:pt x="25778" y="26238"/>
                  <a:pt x="25716" y="26345"/>
                </a:cubicBezTo>
                <a:cubicBezTo>
                  <a:pt x="25698" y="26376"/>
                  <a:pt x="25669" y="26382"/>
                  <a:pt x="25639" y="26382"/>
                </a:cubicBezTo>
                <a:cubicBezTo>
                  <a:pt x="25623" y="26382"/>
                  <a:pt x="25607" y="26381"/>
                  <a:pt x="25592" y="26380"/>
                </a:cubicBezTo>
                <a:lnTo>
                  <a:pt x="25591" y="26381"/>
                </a:lnTo>
                <a:cubicBezTo>
                  <a:pt x="25402" y="26369"/>
                  <a:pt x="25214" y="26354"/>
                  <a:pt x="24993" y="26337"/>
                </a:cubicBezTo>
                <a:cubicBezTo>
                  <a:pt x="25072" y="26208"/>
                  <a:pt x="25168" y="26124"/>
                  <a:pt x="25244" y="26030"/>
                </a:cubicBezTo>
                <a:cubicBezTo>
                  <a:pt x="25272" y="25997"/>
                  <a:pt x="25309" y="25987"/>
                  <a:pt x="25353" y="25987"/>
                </a:cubicBezTo>
                <a:close/>
                <a:moveTo>
                  <a:pt x="26211" y="26061"/>
                </a:moveTo>
                <a:cubicBezTo>
                  <a:pt x="26213" y="26061"/>
                  <a:pt x="26216" y="26061"/>
                  <a:pt x="26219" y="26061"/>
                </a:cubicBezTo>
                <a:cubicBezTo>
                  <a:pt x="26412" y="26078"/>
                  <a:pt x="26608" y="26076"/>
                  <a:pt x="26793" y="26136"/>
                </a:cubicBezTo>
                <a:lnTo>
                  <a:pt x="26791" y="26171"/>
                </a:lnTo>
                <a:cubicBezTo>
                  <a:pt x="26639" y="26218"/>
                  <a:pt x="26593" y="26337"/>
                  <a:pt x="26535" y="26447"/>
                </a:cubicBezTo>
                <a:lnTo>
                  <a:pt x="25789" y="26398"/>
                </a:lnTo>
                <a:cubicBezTo>
                  <a:pt x="25917" y="26284"/>
                  <a:pt x="26023" y="26189"/>
                  <a:pt x="26129" y="26095"/>
                </a:cubicBezTo>
                <a:cubicBezTo>
                  <a:pt x="26150" y="26073"/>
                  <a:pt x="26180" y="26061"/>
                  <a:pt x="26211" y="26061"/>
                </a:cubicBezTo>
                <a:close/>
                <a:moveTo>
                  <a:pt x="39275" y="26178"/>
                </a:moveTo>
                <a:cubicBezTo>
                  <a:pt x="39319" y="26178"/>
                  <a:pt x="39378" y="26188"/>
                  <a:pt x="39464" y="26203"/>
                </a:cubicBezTo>
                <a:cubicBezTo>
                  <a:pt x="39431" y="26400"/>
                  <a:pt x="39360" y="26477"/>
                  <a:pt x="39182" y="26477"/>
                </a:cubicBezTo>
                <a:cubicBezTo>
                  <a:pt x="39150" y="26477"/>
                  <a:pt x="39114" y="26475"/>
                  <a:pt x="39075" y="26470"/>
                </a:cubicBezTo>
                <a:lnTo>
                  <a:pt x="39075" y="26473"/>
                </a:lnTo>
                <a:cubicBezTo>
                  <a:pt x="39062" y="26430"/>
                  <a:pt x="39084" y="26405"/>
                  <a:pt x="39095" y="26379"/>
                </a:cubicBezTo>
                <a:cubicBezTo>
                  <a:pt x="39160" y="26226"/>
                  <a:pt x="39180" y="26178"/>
                  <a:pt x="39275" y="26178"/>
                </a:cubicBezTo>
                <a:close/>
                <a:moveTo>
                  <a:pt x="26961" y="26134"/>
                </a:moveTo>
                <a:cubicBezTo>
                  <a:pt x="27150" y="26134"/>
                  <a:pt x="27337" y="26176"/>
                  <a:pt x="27538" y="26176"/>
                </a:cubicBezTo>
                <a:cubicBezTo>
                  <a:pt x="27553" y="26176"/>
                  <a:pt x="27568" y="26176"/>
                  <a:pt x="27584" y="26175"/>
                </a:cubicBezTo>
                <a:lnTo>
                  <a:pt x="27584" y="26175"/>
                </a:lnTo>
                <a:cubicBezTo>
                  <a:pt x="27534" y="26301"/>
                  <a:pt x="27426" y="26374"/>
                  <a:pt x="27351" y="26466"/>
                </a:cubicBezTo>
                <a:cubicBezTo>
                  <a:pt x="27333" y="26487"/>
                  <a:pt x="27306" y="26493"/>
                  <a:pt x="27278" y="26493"/>
                </a:cubicBezTo>
                <a:cubicBezTo>
                  <a:pt x="27252" y="26493"/>
                  <a:pt x="27224" y="26488"/>
                  <a:pt x="27199" y="26487"/>
                </a:cubicBezTo>
                <a:lnTo>
                  <a:pt x="27197" y="26489"/>
                </a:lnTo>
                <a:cubicBezTo>
                  <a:pt x="27007" y="26477"/>
                  <a:pt x="26818" y="26464"/>
                  <a:pt x="26628" y="26452"/>
                </a:cubicBezTo>
                <a:cubicBezTo>
                  <a:pt x="26652" y="26370"/>
                  <a:pt x="26735" y="26322"/>
                  <a:pt x="26781" y="26254"/>
                </a:cubicBezTo>
                <a:cubicBezTo>
                  <a:pt x="26797" y="26231"/>
                  <a:pt x="26837" y="26209"/>
                  <a:pt x="26806" y="26181"/>
                </a:cubicBezTo>
                <a:lnTo>
                  <a:pt x="26806" y="26181"/>
                </a:lnTo>
                <a:cubicBezTo>
                  <a:pt x="26814" y="26185"/>
                  <a:pt x="26820" y="26186"/>
                  <a:pt x="26826" y="26186"/>
                </a:cubicBezTo>
                <a:cubicBezTo>
                  <a:pt x="26852" y="26186"/>
                  <a:pt x="26861" y="26157"/>
                  <a:pt x="26875" y="26137"/>
                </a:cubicBezTo>
                <a:cubicBezTo>
                  <a:pt x="26904" y="26135"/>
                  <a:pt x="26932" y="26134"/>
                  <a:pt x="26961" y="26134"/>
                </a:cubicBezTo>
                <a:close/>
                <a:moveTo>
                  <a:pt x="27835" y="26207"/>
                </a:moveTo>
                <a:cubicBezTo>
                  <a:pt x="27845" y="26207"/>
                  <a:pt x="27855" y="26208"/>
                  <a:pt x="27865" y="26209"/>
                </a:cubicBezTo>
                <a:cubicBezTo>
                  <a:pt x="28025" y="26222"/>
                  <a:pt x="28184" y="26235"/>
                  <a:pt x="28352" y="26249"/>
                </a:cubicBezTo>
                <a:cubicBezTo>
                  <a:pt x="28340" y="26342"/>
                  <a:pt x="28248" y="26381"/>
                  <a:pt x="28221" y="26451"/>
                </a:cubicBezTo>
                <a:cubicBezTo>
                  <a:pt x="28189" y="26462"/>
                  <a:pt x="28176" y="26486"/>
                  <a:pt x="28166" y="26512"/>
                </a:cubicBezTo>
                <a:cubicBezTo>
                  <a:pt x="28136" y="26519"/>
                  <a:pt x="28105" y="26538"/>
                  <a:pt x="28076" y="26538"/>
                </a:cubicBezTo>
                <a:cubicBezTo>
                  <a:pt x="28075" y="26538"/>
                  <a:pt x="28074" y="26538"/>
                  <a:pt x="28074" y="26538"/>
                </a:cubicBezTo>
                <a:lnTo>
                  <a:pt x="28074" y="26540"/>
                </a:lnTo>
                <a:cubicBezTo>
                  <a:pt x="27880" y="26532"/>
                  <a:pt x="27687" y="26518"/>
                  <a:pt x="27451" y="26504"/>
                </a:cubicBezTo>
                <a:lnTo>
                  <a:pt x="27753" y="26234"/>
                </a:lnTo>
                <a:cubicBezTo>
                  <a:pt x="27776" y="26213"/>
                  <a:pt x="27805" y="26207"/>
                  <a:pt x="27835" y="26207"/>
                </a:cubicBezTo>
                <a:close/>
                <a:moveTo>
                  <a:pt x="4520" y="26531"/>
                </a:moveTo>
                <a:cubicBezTo>
                  <a:pt x="4520" y="26538"/>
                  <a:pt x="4524" y="26545"/>
                  <a:pt x="4531" y="26548"/>
                </a:cubicBezTo>
                <a:lnTo>
                  <a:pt x="4530" y="26549"/>
                </a:lnTo>
                <a:cubicBezTo>
                  <a:pt x="4523" y="26545"/>
                  <a:pt x="4519" y="26538"/>
                  <a:pt x="4520" y="26531"/>
                </a:cubicBezTo>
                <a:close/>
                <a:moveTo>
                  <a:pt x="28704" y="26265"/>
                </a:moveTo>
                <a:cubicBezTo>
                  <a:pt x="28754" y="26265"/>
                  <a:pt x="28807" y="26270"/>
                  <a:pt x="28862" y="26281"/>
                </a:cubicBezTo>
                <a:cubicBezTo>
                  <a:pt x="28908" y="26290"/>
                  <a:pt x="28957" y="26290"/>
                  <a:pt x="29003" y="26296"/>
                </a:cubicBezTo>
                <a:cubicBezTo>
                  <a:pt x="29015" y="26298"/>
                  <a:pt x="29026" y="26306"/>
                  <a:pt x="29052" y="26319"/>
                </a:cubicBezTo>
                <a:cubicBezTo>
                  <a:pt x="29009" y="26408"/>
                  <a:pt x="28921" y="26474"/>
                  <a:pt x="28859" y="26552"/>
                </a:cubicBezTo>
                <a:cubicBezTo>
                  <a:pt x="28837" y="26580"/>
                  <a:pt x="28807" y="26586"/>
                  <a:pt x="28774" y="26586"/>
                </a:cubicBezTo>
                <a:cubicBezTo>
                  <a:pt x="28753" y="26586"/>
                  <a:pt x="28731" y="26583"/>
                  <a:pt x="28710" y="26582"/>
                </a:cubicBezTo>
                <a:lnTo>
                  <a:pt x="28710" y="26584"/>
                </a:lnTo>
                <a:cubicBezTo>
                  <a:pt x="28580" y="26578"/>
                  <a:pt x="28452" y="26571"/>
                  <a:pt x="28322" y="26564"/>
                </a:cubicBezTo>
                <a:cubicBezTo>
                  <a:pt x="28261" y="26518"/>
                  <a:pt x="28337" y="26489"/>
                  <a:pt x="28342" y="26451"/>
                </a:cubicBezTo>
                <a:cubicBezTo>
                  <a:pt x="28430" y="26317"/>
                  <a:pt x="28555" y="26265"/>
                  <a:pt x="28704" y="26265"/>
                </a:cubicBezTo>
                <a:close/>
                <a:moveTo>
                  <a:pt x="10236" y="26235"/>
                </a:moveTo>
                <a:lnTo>
                  <a:pt x="10236" y="26235"/>
                </a:lnTo>
                <a:cubicBezTo>
                  <a:pt x="10227" y="26305"/>
                  <a:pt x="10160" y="26329"/>
                  <a:pt x="10126" y="26372"/>
                </a:cubicBezTo>
                <a:cubicBezTo>
                  <a:pt x="10009" y="26437"/>
                  <a:pt x="9900" y="26508"/>
                  <a:pt x="9833" y="26618"/>
                </a:cubicBezTo>
                <a:cubicBezTo>
                  <a:pt x="9815" y="26616"/>
                  <a:pt x="9798" y="26615"/>
                  <a:pt x="9780" y="26615"/>
                </a:cubicBezTo>
                <a:cubicBezTo>
                  <a:pt x="9725" y="26615"/>
                  <a:pt x="9669" y="26621"/>
                  <a:pt x="9614" y="26621"/>
                </a:cubicBezTo>
                <a:cubicBezTo>
                  <a:pt x="9564" y="26621"/>
                  <a:pt x="9513" y="26616"/>
                  <a:pt x="9465" y="26596"/>
                </a:cubicBezTo>
                <a:cubicBezTo>
                  <a:pt x="9487" y="26574"/>
                  <a:pt x="9532" y="26563"/>
                  <a:pt x="9519" y="26522"/>
                </a:cubicBezTo>
                <a:lnTo>
                  <a:pt x="9519" y="26522"/>
                </a:lnTo>
                <a:cubicBezTo>
                  <a:pt x="9523" y="26525"/>
                  <a:pt x="9528" y="26526"/>
                  <a:pt x="9533" y="26526"/>
                </a:cubicBezTo>
                <a:cubicBezTo>
                  <a:pt x="9542" y="26526"/>
                  <a:pt x="9550" y="26523"/>
                  <a:pt x="9555" y="26515"/>
                </a:cubicBezTo>
                <a:cubicBezTo>
                  <a:pt x="9632" y="26467"/>
                  <a:pt x="9714" y="26425"/>
                  <a:pt x="9758" y="26347"/>
                </a:cubicBezTo>
                <a:cubicBezTo>
                  <a:pt x="9901" y="26262"/>
                  <a:pt x="10069" y="26265"/>
                  <a:pt x="10236" y="26235"/>
                </a:cubicBezTo>
                <a:close/>
                <a:moveTo>
                  <a:pt x="9667" y="26317"/>
                </a:moveTo>
                <a:lnTo>
                  <a:pt x="9639" y="26345"/>
                </a:lnTo>
                <a:lnTo>
                  <a:pt x="9637" y="26345"/>
                </a:lnTo>
                <a:lnTo>
                  <a:pt x="9637" y="26348"/>
                </a:lnTo>
                <a:lnTo>
                  <a:pt x="9642" y="26345"/>
                </a:lnTo>
                <a:lnTo>
                  <a:pt x="9504" y="26483"/>
                </a:lnTo>
                <a:cubicBezTo>
                  <a:pt x="9502" y="26488"/>
                  <a:pt x="9496" y="26495"/>
                  <a:pt x="9498" y="26498"/>
                </a:cubicBezTo>
                <a:cubicBezTo>
                  <a:pt x="9503" y="26506"/>
                  <a:pt x="9509" y="26514"/>
                  <a:pt x="9516" y="26521"/>
                </a:cubicBezTo>
                <a:lnTo>
                  <a:pt x="9516" y="26521"/>
                </a:lnTo>
                <a:cubicBezTo>
                  <a:pt x="9501" y="26514"/>
                  <a:pt x="9487" y="26512"/>
                  <a:pt x="9476" y="26512"/>
                </a:cubicBezTo>
                <a:cubicBezTo>
                  <a:pt x="9428" y="26512"/>
                  <a:pt x="9411" y="26558"/>
                  <a:pt x="9380" y="26584"/>
                </a:cubicBezTo>
                <a:cubicBezTo>
                  <a:pt x="9310" y="26618"/>
                  <a:pt x="9237" y="26626"/>
                  <a:pt x="9164" y="26626"/>
                </a:cubicBezTo>
                <a:cubicBezTo>
                  <a:pt x="9081" y="26626"/>
                  <a:pt x="8998" y="26615"/>
                  <a:pt x="8916" y="26615"/>
                </a:cubicBezTo>
                <a:cubicBezTo>
                  <a:pt x="8914" y="26615"/>
                  <a:pt x="8912" y="26615"/>
                  <a:pt x="8909" y="26615"/>
                </a:cubicBezTo>
                <a:cubicBezTo>
                  <a:pt x="8863" y="26615"/>
                  <a:pt x="8870" y="26582"/>
                  <a:pt x="8892" y="26555"/>
                </a:cubicBezTo>
                <a:cubicBezTo>
                  <a:pt x="8895" y="26550"/>
                  <a:pt x="8899" y="26544"/>
                  <a:pt x="8901" y="26539"/>
                </a:cubicBezTo>
                <a:cubicBezTo>
                  <a:pt x="8913" y="26538"/>
                  <a:pt x="8924" y="26536"/>
                  <a:pt x="8934" y="26532"/>
                </a:cubicBezTo>
                <a:cubicBezTo>
                  <a:pt x="8975" y="26515"/>
                  <a:pt x="9005" y="26482"/>
                  <a:pt x="9039" y="26457"/>
                </a:cubicBezTo>
                <a:cubicBezTo>
                  <a:pt x="9175" y="26363"/>
                  <a:pt x="9327" y="26340"/>
                  <a:pt x="9486" y="26340"/>
                </a:cubicBezTo>
                <a:cubicBezTo>
                  <a:pt x="9536" y="26340"/>
                  <a:pt x="9586" y="26342"/>
                  <a:pt x="9637" y="26345"/>
                </a:cubicBezTo>
                <a:cubicBezTo>
                  <a:pt x="9624" y="26319"/>
                  <a:pt x="9655" y="26324"/>
                  <a:pt x="9667" y="26317"/>
                </a:cubicBezTo>
                <a:close/>
                <a:moveTo>
                  <a:pt x="8866" y="26387"/>
                </a:moveTo>
                <a:cubicBezTo>
                  <a:pt x="8903" y="26387"/>
                  <a:pt x="8939" y="26391"/>
                  <a:pt x="8976" y="26404"/>
                </a:cubicBezTo>
                <a:lnTo>
                  <a:pt x="8880" y="26482"/>
                </a:lnTo>
                <a:lnTo>
                  <a:pt x="8880" y="26486"/>
                </a:lnTo>
                <a:cubicBezTo>
                  <a:pt x="8880" y="26486"/>
                  <a:pt x="8880" y="26486"/>
                  <a:pt x="8880" y="26486"/>
                </a:cubicBezTo>
                <a:cubicBezTo>
                  <a:pt x="8879" y="26486"/>
                  <a:pt x="8877" y="26484"/>
                  <a:pt x="8876" y="26483"/>
                </a:cubicBezTo>
                <a:cubicBezTo>
                  <a:pt x="8775" y="26517"/>
                  <a:pt x="8725" y="26613"/>
                  <a:pt x="8615" y="26631"/>
                </a:cubicBezTo>
                <a:lnTo>
                  <a:pt x="8615" y="26630"/>
                </a:lnTo>
                <a:lnTo>
                  <a:pt x="8200" y="26630"/>
                </a:lnTo>
                <a:cubicBezTo>
                  <a:pt x="8297" y="26509"/>
                  <a:pt x="8372" y="26397"/>
                  <a:pt x="8539" y="26397"/>
                </a:cubicBezTo>
                <a:cubicBezTo>
                  <a:pt x="8556" y="26397"/>
                  <a:pt x="8575" y="26399"/>
                  <a:pt x="8594" y="26401"/>
                </a:cubicBezTo>
                <a:cubicBezTo>
                  <a:pt x="8611" y="26403"/>
                  <a:pt x="8627" y="26404"/>
                  <a:pt x="8643" y="26404"/>
                </a:cubicBezTo>
                <a:cubicBezTo>
                  <a:pt x="8717" y="26404"/>
                  <a:pt x="8791" y="26387"/>
                  <a:pt x="8866" y="26387"/>
                </a:cubicBezTo>
                <a:close/>
                <a:moveTo>
                  <a:pt x="29237" y="26314"/>
                </a:moveTo>
                <a:cubicBezTo>
                  <a:pt x="29250" y="26314"/>
                  <a:pt x="29262" y="26315"/>
                  <a:pt x="29274" y="26316"/>
                </a:cubicBezTo>
                <a:cubicBezTo>
                  <a:pt x="29415" y="26325"/>
                  <a:pt x="29556" y="26337"/>
                  <a:pt x="29705" y="26349"/>
                </a:cubicBezTo>
                <a:cubicBezTo>
                  <a:pt x="29687" y="26389"/>
                  <a:pt x="29675" y="26416"/>
                  <a:pt x="29662" y="26442"/>
                </a:cubicBezTo>
                <a:cubicBezTo>
                  <a:pt x="29608" y="26473"/>
                  <a:pt x="29580" y="26523"/>
                  <a:pt x="29554" y="26574"/>
                </a:cubicBezTo>
                <a:lnTo>
                  <a:pt x="29554" y="26576"/>
                </a:lnTo>
                <a:cubicBezTo>
                  <a:pt x="29528" y="26601"/>
                  <a:pt x="29504" y="26631"/>
                  <a:pt x="29461" y="26631"/>
                </a:cubicBezTo>
                <a:cubicBezTo>
                  <a:pt x="29459" y="26631"/>
                  <a:pt x="29458" y="26631"/>
                  <a:pt x="29456" y="26631"/>
                </a:cubicBezTo>
                <a:cubicBezTo>
                  <a:pt x="29303" y="26624"/>
                  <a:pt x="29148" y="26621"/>
                  <a:pt x="28989" y="26586"/>
                </a:cubicBezTo>
                <a:cubicBezTo>
                  <a:pt x="29035" y="26491"/>
                  <a:pt x="29129" y="26435"/>
                  <a:pt x="29167" y="26348"/>
                </a:cubicBezTo>
                <a:cubicBezTo>
                  <a:pt x="29180" y="26320"/>
                  <a:pt x="29208" y="26314"/>
                  <a:pt x="29237" y="26314"/>
                </a:cubicBezTo>
                <a:close/>
                <a:moveTo>
                  <a:pt x="8174" y="26407"/>
                </a:moveTo>
                <a:cubicBezTo>
                  <a:pt x="8266" y="26407"/>
                  <a:pt x="8216" y="26452"/>
                  <a:pt x="8201" y="26485"/>
                </a:cubicBezTo>
                <a:cubicBezTo>
                  <a:pt x="8181" y="26487"/>
                  <a:pt x="8163" y="26501"/>
                  <a:pt x="8158" y="26520"/>
                </a:cubicBezTo>
                <a:cubicBezTo>
                  <a:pt x="8070" y="26598"/>
                  <a:pt x="7967" y="26634"/>
                  <a:pt x="7842" y="26634"/>
                </a:cubicBezTo>
                <a:cubicBezTo>
                  <a:pt x="7827" y="26634"/>
                  <a:pt x="7812" y="26633"/>
                  <a:pt x="7797" y="26632"/>
                </a:cubicBezTo>
                <a:lnTo>
                  <a:pt x="7794" y="26633"/>
                </a:lnTo>
                <a:cubicBezTo>
                  <a:pt x="7728" y="26629"/>
                  <a:pt x="7662" y="26627"/>
                  <a:pt x="7595" y="26627"/>
                </a:cubicBezTo>
                <a:cubicBezTo>
                  <a:pt x="7506" y="26627"/>
                  <a:pt x="7417" y="26630"/>
                  <a:pt x="7328" y="26630"/>
                </a:cubicBezTo>
                <a:cubicBezTo>
                  <a:pt x="7331" y="26605"/>
                  <a:pt x="7374" y="26584"/>
                  <a:pt x="7339" y="26556"/>
                </a:cubicBezTo>
                <a:lnTo>
                  <a:pt x="7339" y="26556"/>
                </a:lnTo>
                <a:cubicBezTo>
                  <a:pt x="7349" y="26558"/>
                  <a:pt x="7358" y="26559"/>
                  <a:pt x="7367" y="26559"/>
                </a:cubicBezTo>
                <a:cubicBezTo>
                  <a:pt x="7437" y="26559"/>
                  <a:pt x="7463" y="26503"/>
                  <a:pt x="7502" y="26463"/>
                </a:cubicBezTo>
                <a:cubicBezTo>
                  <a:pt x="7544" y="26447"/>
                  <a:pt x="7579" y="26417"/>
                  <a:pt x="7629" y="26417"/>
                </a:cubicBezTo>
                <a:cubicBezTo>
                  <a:pt x="7811" y="26413"/>
                  <a:pt x="7992" y="26408"/>
                  <a:pt x="8174" y="26407"/>
                </a:cubicBezTo>
                <a:close/>
                <a:moveTo>
                  <a:pt x="4944" y="26334"/>
                </a:moveTo>
                <a:cubicBezTo>
                  <a:pt x="4946" y="26334"/>
                  <a:pt x="4948" y="26334"/>
                  <a:pt x="4949" y="26334"/>
                </a:cubicBezTo>
                <a:cubicBezTo>
                  <a:pt x="5097" y="26335"/>
                  <a:pt x="5243" y="26340"/>
                  <a:pt x="5391" y="26342"/>
                </a:cubicBezTo>
                <a:cubicBezTo>
                  <a:pt x="5442" y="26343"/>
                  <a:pt x="5464" y="26362"/>
                  <a:pt x="5443" y="26406"/>
                </a:cubicBezTo>
                <a:cubicBezTo>
                  <a:pt x="5364" y="26452"/>
                  <a:pt x="5297" y="26515"/>
                  <a:pt x="5243" y="26590"/>
                </a:cubicBezTo>
                <a:cubicBezTo>
                  <a:pt x="5232" y="26603"/>
                  <a:pt x="5221" y="26615"/>
                  <a:pt x="5210" y="26628"/>
                </a:cubicBezTo>
                <a:cubicBezTo>
                  <a:pt x="5154" y="26643"/>
                  <a:pt x="5097" y="26647"/>
                  <a:pt x="5040" y="26647"/>
                </a:cubicBezTo>
                <a:cubicBezTo>
                  <a:pt x="4962" y="26647"/>
                  <a:pt x="4884" y="26639"/>
                  <a:pt x="4805" y="26639"/>
                </a:cubicBezTo>
                <a:cubicBezTo>
                  <a:pt x="4775" y="26639"/>
                  <a:pt x="4745" y="26641"/>
                  <a:pt x="4715" y="26644"/>
                </a:cubicBezTo>
                <a:lnTo>
                  <a:pt x="4714" y="26645"/>
                </a:lnTo>
                <a:lnTo>
                  <a:pt x="4545" y="26639"/>
                </a:lnTo>
                <a:cubicBezTo>
                  <a:pt x="4531" y="26612"/>
                  <a:pt x="4551" y="26590"/>
                  <a:pt x="4563" y="26568"/>
                </a:cubicBezTo>
                <a:cubicBezTo>
                  <a:pt x="4595" y="26548"/>
                  <a:pt x="4637" y="26532"/>
                  <a:pt x="4656" y="26505"/>
                </a:cubicBezTo>
                <a:cubicBezTo>
                  <a:pt x="4665" y="26493"/>
                  <a:pt x="4672" y="26479"/>
                  <a:pt x="4675" y="26464"/>
                </a:cubicBezTo>
                <a:cubicBezTo>
                  <a:pt x="4676" y="26464"/>
                  <a:pt x="4677" y="26466"/>
                  <a:pt x="4678" y="26466"/>
                </a:cubicBezTo>
                <a:cubicBezTo>
                  <a:pt x="4681" y="26466"/>
                  <a:pt x="4684" y="26466"/>
                  <a:pt x="4686" y="26466"/>
                </a:cubicBezTo>
                <a:cubicBezTo>
                  <a:pt x="4718" y="26466"/>
                  <a:pt x="4739" y="26447"/>
                  <a:pt x="4753" y="26423"/>
                </a:cubicBezTo>
                <a:cubicBezTo>
                  <a:pt x="4796" y="26361"/>
                  <a:pt x="4863" y="26334"/>
                  <a:pt x="4944" y="26334"/>
                </a:cubicBezTo>
                <a:close/>
                <a:moveTo>
                  <a:pt x="7072" y="26411"/>
                </a:moveTo>
                <a:cubicBezTo>
                  <a:pt x="7097" y="26411"/>
                  <a:pt x="7124" y="26413"/>
                  <a:pt x="7150" y="26414"/>
                </a:cubicBezTo>
                <a:cubicBezTo>
                  <a:pt x="7236" y="26419"/>
                  <a:pt x="7322" y="26418"/>
                  <a:pt x="7408" y="26419"/>
                </a:cubicBezTo>
                <a:cubicBezTo>
                  <a:pt x="7383" y="26447"/>
                  <a:pt x="7359" y="26475"/>
                  <a:pt x="7334" y="26501"/>
                </a:cubicBezTo>
                <a:cubicBezTo>
                  <a:pt x="7314" y="26521"/>
                  <a:pt x="7307" y="26539"/>
                  <a:pt x="7339" y="26556"/>
                </a:cubicBezTo>
                <a:cubicBezTo>
                  <a:pt x="7320" y="26547"/>
                  <a:pt x="7303" y="26543"/>
                  <a:pt x="7289" y="26543"/>
                </a:cubicBezTo>
                <a:cubicBezTo>
                  <a:pt x="7235" y="26543"/>
                  <a:pt x="7212" y="26598"/>
                  <a:pt x="7173" y="26625"/>
                </a:cubicBezTo>
                <a:lnTo>
                  <a:pt x="6669" y="26655"/>
                </a:lnTo>
                <a:cubicBezTo>
                  <a:pt x="6635" y="26609"/>
                  <a:pt x="6666" y="26582"/>
                  <a:pt x="6707" y="26558"/>
                </a:cubicBezTo>
                <a:cubicBezTo>
                  <a:pt x="6754" y="26529"/>
                  <a:pt x="6803" y="26501"/>
                  <a:pt x="6852" y="26474"/>
                </a:cubicBezTo>
                <a:cubicBezTo>
                  <a:pt x="6917" y="26424"/>
                  <a:pt x="6993" y="26411"/>
                  <a:pt x="7072" y="26411"/>
                </a:cubicBezTo>
                <a:close/>
                <a:moveTo>
                  <a:pt x="6042" y="26323"/>
                </a:moveTo>
                <a:cubicBezTo>
                  <a:pt x="6125" y="26323"/>
                  <a:pt x="6094" y="26380"/>
                  <a:pt x="6049" y="26423"/>
                </a:cubicBezTo>
                <a:cubicBezTo>
                  <a:pt x="6075" y="26438"/>
                  <a:pt x="6100" y="26447"/>
                  <a:pt x="6124" y="26447"/>
                </a:cubicBezTo>
                <a:cubicBezTo>
                  <a:pt x="6154" y="26447"/>
                  <a:pt x="6181" y="26434"/>
                  <a:pt x="6207" y="26406"/>
                </a:cubicBezTo>
                <a:cubicBezTo>
                  <a:pt x="6236" y="26371"/>
                  <a:pt x="6279" y="26350"/>
                  <a:pt x="6323" y="26350"/>
                </a:cubicBezTo>
                <a:cubicBezTo>
                  <a:pt x="6332" y="26350"/>
                  <a:pt x="6340" y="26351"/>
                  <a:pt x="6349" y="26353"/>
                </a:cubicBezTo>
                <a:cubicBezTo>
                  <a:pt x="6502" y="26375"/>
                  <a:pt x="6661" y="26364"/>
                  <a:pt x="6808" y="26417"/>
                </a:cubicBezTo>
                <a:lnTo>
                  <a:pt x="6512" y="26606"/>
                </a:lnTo>
                <a:cubicBezTo>
                  <a:pt x="6440" y="26646"/>
                  <a:pt x="6364" y="26655"/>
                  <a:pt x="6287" y="26655"/>
                </a:cubicBezTo>
                <a:cubicBezTo>
                  <a:pt x="6213" y="26655"/>
                  <a:pt x="6138" y="26646"/>
                  <a:pt x="6064" y="26646"/>
                </a:cubicBezTo>
                <a:cubicBezTo>
                  <a:pt x="6051" y="26646"/>
                  <a:pt x="6037" y="26647"/>
                  <a:pt x="6024" y="26647"/>
                </a:cubicBezTo>
                <a:lnTo>
                  <a:pt x="6022" y="26647"/>
                </a:lnTo>
                <a:cubicBezTo>
                  <a:pt x="6021" y="26647"/>
                  <a:pt x="6020" y="26648"/>
                  <a:pt x="6019" y="26648"/>
                </a:cubicBezTo>
                <a:cubicBezTo>
                  <a:pt x="5963" y="26648"/>
                  <a:pt x="5956" y="26565"/>
                  <a:pt x="5894" y="26565"/>
                </a:cubicBezTo>
                <a:cubicBezTo>
                  <a:pt x="5886" y="26565"/>
                  <a:pt x="5877" y="26567"/>
                  <a:pt x="5866" y="26570"/>
                </a:cubicBezTo>
                <a:cubicBezTo>
                  <a:pt x="5826" y="26632"/>
                  <a:pt x="5764" y="26653"/>
                  <a:pt x="5685" y="26653"/>
                </a:cubicBezTo>
                <a:cubicBezTo>
                  <a:pt x="5683" y="26653"/>
                  <a:pt x="5680" y="26653"/>
                  <a:pt x="5678" y="26653"/>
                </a:cubicBezTo>
                <a:cubicBezTo>
                  <a:pt x="5640" y="26653"/>
                  <a:pt x="5602" y="26652"/>
                  <a:pt x="5563" y="26652"/>
                </a:cubicBezTo>
                <a:cubicBezTo>
                  <a:pt x="5479" y="26652"/>
                  <a:pt x="5394" y="26654"/>
                  <a:pt x="5309" y="26655"/>
                </a:cubicBezTo>
                <a:cubicBezTo>
                  <a:pt x="5312" y="26634"/>
                  <a:pt x="5314" y="26615"/>
                  <a:pt x="5317" y="26596"/>
                </a:cubicBezTo>
                <a:cubicBezTo>
                  <a:pt x="5376" y="26573"/>
                  <a:pt x="5426" y="26530"/>
                  <a:pt x="5457" y="26473"/>
                </a:cubicBezTo>
                <a:cubicBezTo>
                  <a:pt x="5597" y="26291"/>
                  <a:pt x="5826" y="26340"/>
                  <a:pt x="6024" y="26324"/>
                </a:cubicBezTo>
                <a:cubicBezTo>
                  <a:pt x="6031" y="26324"/>
                  <a:pt x="6037" y="26323"/>
                  <a:pt x="6042" y="26323"/>
                </a:cubicBezTo>
                <a:close/>
                <a:moveTo>
                  <a:pt x="29968" y="26356"/>
                </a:moveTo>
                <a:cubicBezTo>
                  <a:pt x="29989" y="26356"/>
                  <a:pt x="30011" y="26357"/>
                  <a:pt x="30034" y="26361"/>
                </a:cubicBezTo>
                <a:cubicBezTo>
                  <a:pt x="30146" y="26378"/>
                  <a:pt x="30262" y="26376"/>
                  <a:pt x="30389" y="26385"/>
                </a:cubicBezTo>
                <a:cubicBezTo>
                  <a:pt x="30354" y="26493"/>
                  <a:pt x="30262" y="26564"/>
                  <a:pt x="30203" y="26651"/>
                </a:cubicBezTo>
                <a:cubicBezTo>
                  <a:pt x="30186" y="26674"/>
                  <a:pt x="30163" y="26679"/>
                  <a:pt x="30137" y="26679"/>
                </a:cubicBezTo>
                <a:cubicBezTo>
                  <a:pt x="30116" y="26679"/>
                  <a:pt x="30093" y="26675"/>
                  <a:pt x="30072" y="26675"/>
                </a:cubicBezTo>
                <a:cubicBezTo>
                  <a:pt x="29951" y="26670"/>
                  <a:pt x="29829" y="26664"/>
                  <a:pt x="29708" y="26659"/>
                </a:cubicBezTo>
                <a:lnTo>
                  <a:pt x="29630" y="26625"/>
                </a:lnTo>
                <a:cubicBezTo>
                  <a:pt x="29633" y="26615"/>
                  <a:pt x="29636" y="26606"/>
                  <a:pt x="29638" y="26595"/>
                </a:cubicBezTo>
                <a:cubicBezTo>
                  <a:pt x="29690" y="26562"/>
                  <a:pt x="29732" y="26513"/>
                  <a:pt x="29757" y="26456"/>
                </a:cubicBezTo>
                <a:cubicBezTo>
                  <a:pt x="29812" y="26387"/>
                  <a:pt x="29880" y="26356"/>
                  <a:pt x="29968" y="26356"/>
                </a:cubicBezTo>
                <a:close/>
                <a:moveTo>
                  <a:pt x="30649" y="26395"/>
                </a:moveTo>
                <a:cubicBezTo>
                  <a:pt x="30656" y="26395"/>
                  <a:pt x="30662" y="26395"/>
                  <a:pt x="30669" y="26395"/>
                </a:cubicBezTo>
                <a:lnTo>
                  <a:pt x="31050" y="26424"/>
                </a:lnTo>
                <a:cubicBezTo>
                  <a:pt x="31052" y="26504"/>
                  <a:pt x="30977" y="26540"/>
                  <a:pt x="30948" y="26597"/>
                </a:cubicBezTo>
                <a:cubicBezTo>
                  <a:pt x="30942" y="26609"/>
                  <a:pt x="30939" y="26621"/>
                  <a:pt x="30941" y="26634"/>
                </a:cubicBezTo>
                <a:cubicBezTo>
                  <a:pt x="30926" y="26634"/>
                  <a:pt x="30912" y="26641"/>
                  <a:pt x="30904" y="26653"/>
                </a:cubicBezTo>
                <a:lnTo>
                  <a:pt x="30904" y="26657"/>
                </a:lnTo>
                <a:cubicBezTo>
                  <a:pt x="30867" y="26714"/>
                  <a:pt x="30814" y="26727"/>
                  <a:pt x="30755" y="26727"/>
                </a:cubicBezTo>
                <a:cubicBezTo>
                  <a:pt x="30735" y="26727"/>
                  <a:pt x="30713" y="26725"/>
                  <a:pt x="30691" y="26724"/>
                </a:cubicBezTo>
                <a:cubicBezTo>
                  <a:pt x="30577" y="26714"/>
                  <a:pt x="30462" y="26703"/>
                  <a:pt x="30311" y="26690"/>
                </a:cubicBezTo>
                <a:cubicBezTo>
                  <a:pt x="30402" y="26594"/>
                  <a:pt x="30481" y="26512"/>
                  <a:pt x="30559" y="26430"/>
                </a:cubicBezTo>
                <a:cubicBezTo>
                  <a:pt x="30584" y="26404"/>
                  <a:pt x="30615" y="26395"/>
                  <a:pt x="30649" y="26395"/>
                </a:cubicBezTo>
                <a:close/>
                <a:moveTo>
                  <a:pt x="31341" y="26435"/>
                </a:moveTo>
                <a:cubicBezTo>
                  <a:pt x="31353" y="26435"/>
                  <a:pt x="31366" y="26436"/>
                  <a:pt x="31380" y="26437"/>
                </a:cubicBezTo>
                <a:cubicBezTo>
                  <a:pt x="31495" y="26450"/>
                  <a:pt x="31611" y="26449"/>
                  <a:pt x="31728" y="26454"/>
                </a:cubicBezTo>
                <a:cubicBezTo>
                  <a:pt x="31761" y="26455"/>
                  <a:pt x="31818" y="26456"/>
                  <a:pt x="31815" y="26482"/>
                </a:cubicBezTo>
                <a:cubicBezTo>
                  <a:pt x="31805" y="26552"/>
                  <a:pt x="31815" y="26574"/>
                  <a:pt x="31834" y="26574"/>
                </a:cubicBezTo>
                <a:cubicBezTo>
                  <a:pt x="31858" y="26574"/>
                  <a:pt x="31896" y="26538"/>
                  <a:pt x="31927" y="26518"/>
                </a:cubicBezTo>
                <a:cubicBezTo>
                  <a:pt x="31991" y="26476"/>
                  <a:pt x="32057" y="26462"/>
                  <a:pt x="32123" y="26462"/>
                </a:cubicBezTo>
                <a:cubicBezTo>
                  <a:pt x="32220" y="26462"/>
                  <a:pt x="32316" y="26491"/>
                  <a:pt x="32412" y="26508"/>
                </a:cubicBezTo>
                <a:cubicBezTo>
                  <a:pt x="32422" y="26511"/>
                  <a:pt x="32433" y="26514"/>
                  <a:pt x="32444" y="26519"/>
                </a:cubicBezTo>
                <a:cubicBezTo>
                  <a:pt x="32401" y="26530"/>
                  <a:pt x="32368" y="26564"/>
                  <a:pt x="32358" y="26608"/>
                </a:cubicBezTo>
                <a:cubicBezTo>
                  <a:pt x="32351" y="26634"/>
                  <a:pt x="32369" y="26648"/>
                  <a:pt x="32390" y="26648"/>
                </a:cubicBezTo>
                <a:cubicBezTo>
                  <a:pt x="32393" y="26648"/>
                  <a:pt x="32397" y="26648"/>
                  <a:pt x="32400" y="26647"/>
                </a:cubicBezTo>
                <a:cubicBezTo>
                  <a:pt x="32454" y="26634"/>
                  <a:pt x="32486" y="26600"/>
                  <a:pt x="32497" y="26531"/>
                </a:cubicBezTo>
                <a:cubicBezTo>
                  <a:pt x="32504" y="26531"/>
                  <a:pt x="32513" y="26531"/>
                  <a:pt x="32520" y="26529"/>
                </a:cubicBezTo>
                <a:cubicBezTo>
                  <a:pt x="32570" y="26514"/>
                  <a:pt x="32619" y="26508"/>
                  <a:pt x="32669" y="26508"/>
                </a:cubicBezTo>
                <a:cubicBezTo>
                  <a:pt x="32779" y="26508"/>
                  <a:pt x="32890" y="26535"/>
                  <a:pt x="33008" y="26550"/>
                </a:cubicBezTo>
                <a:cubicBezTo>
                  <a:pt x="32973" y="26651"/>
                  <a:pt x="32887" y="26710"/>
                  <a:pt x="32823" y="26781"/>
                </a:cubicBezTo>
                <a:lnTo>
                  <a:pt x="32823" y="26783"/>
                </a:lnTo>
                <a:cubicBezTo>
                  <a:pt x="32798" y="26810"/>
                  <a:pt x="32766" y="26813"/>
                  <a:pt x="32731" y="26813"/>
                </a:cubicBezTo>
                <a:cubicBezTo>
                  <a:pt x="32622" y="26810"/>
                  <a:pt x="32514" y="26806"/>
                  <a:pt x="32404" y="26801"/>
                </a:cubicBezTo>
                <a:cubicBezTo>
                  <a:pt x="32363" y="26800"/>
                  <a:pt x="32327" y="26794"/>
                  <a:pt x="32309" y="26752"/>
                </a:cubicBezTo>
                <a:cubicBezTo>
                  <a:pt x="32301" y="26733"/>
                  <a:pt x="32286" y="26725"/>
                  <a:pt x="32267" y="26725"/>
                </a:cubicBezTo>
                <a:cubicBezTo>
                  <a:pt x="32255" y="26725"/>
                  <a:pt x="32241" y="26728"/>
                  <a:pt x="32227" y="26735"/>
                </a:cubicBezTo>
                <a:cubicBezTo>
                  <a:pt x="32145" y="26776"/>
                  <a:pt x="32062" y="26791"/>
                  <a:pt x="31979" y="26791"/>
                </a:cubicBezTo>
                <a:cubicBezTo>
                  <a:pt x="31870" y="26791"/>
                  <a:pt x="31761" y="26765"/>
                  <a:pt x="31653" y="26733"/>
                </a:cubicBezTo>
                <a:cubicBezTo>
                  <a:pt x="31635" y="26727"/>
                  <a:pt x="31619" y="26721"/>
                  <a:pt x="31601" y="26721"/>
                </a:cubicBezTo>
                <a:cubicBezTo>
                  <a:pt x="31593" y="26721"/>
                  <a:pt x="31585" y="26722"/>
                  <a:pt x="31577" y="26726"/>
                </a:cubicBezTo>
                <a:cubicBezTo>
                  <a:pt x="31516" y="26755"/>
                  <a:pt x="31454" y="26764"/>
                  <a:pt x="31392" y="26764"/>
                </a:cubicBezTo>
                <a:cubicBezTo>
                  <a:pt x="31290" y="26764"/>
                  <a:pt x="31187" y="26740"/>
                  <a:pt x="31085" y="26740"/>
                </a:cubicBezTo>
                <a:cubicBezTo>
                  <a:pt x="31076" y="26740"/>
                  <a:pt x="31067" y="26740"/>
                  <a:pt x="31057" y="26740"/>
                </a:cubicBezTo>
                <a:cubicBezTo>
                  <a:pt x="31056" y="26740"/>
                  <a:pt x="31054" y="26740"/>
                  <a:pt x="31053" y="26740"/>
                </a:cubicBezTo>
                <a:cubicBezTo>
                  <a:pt x="30988" y="26740"/>
                  <a:pt x="31005" y="26688"/>
                  <a:pt x="30980" y="26664"/>
                </a:cubicBezTo>
                <a:cubicBezTo>
                  <a:pt x="31085" y="26661"/>
                  <a:pt x="31105" y="26575"/>
                  <a:pt x="31154" y="26521"/>
                </a:cubicBezTo>
                <a:cubicBezTo>
                  <a:pt x="31207" y="26464"/>
                  <a:pt x="31262" y="26435"/>
                  <a:pt x="31341" y="26435"/>
                </a:cubicBezTo>
                <a:close/>
                <a:moveTo>
                  <a:pt x="33256" y="26568"/>
                </a:moveTo>
                <a:cubicBezTo>
                  <a:pt x="33262" y="26568"/>
                  <a:pt x="33268" y="26569"/>
                  <a:pt x="33273" y="26570"/>
                </a:cubicBezTo>
                <a:cubicBezTo>
                  <a:pt x="33405" y="26596"/>
                  <a:pt x="33546" y="26588"/>
                  <a:pt x="33678" y="26633"/>
                </a:cubicBezTo>
                <a:cubicBezTo>
                  <a:pt x="33654" y="26666"/>
                  <a:pt x="33634" y="26696"/>
                  <a:pt x="33616" y="26726"/>
                </a:cubicBezTo>
                <a:lnTo>
                  <a:pt x="33616" y="26729"/>
                </a:lnTo>
                <a:cubicBezTo>
                  <a:pt x="33565" y="26818"/>
                  <a:pt x="33496" y="26864"/>
                  <a:pt x="33397" y="26864"/>
                </a:cubicBezTo>
                <a:cubicBezTo>
                  <a:pt x="33368" y="26864"/>
                  <a:pt x="33337" y="26860"/>
                  <a:pt x="33303" y="26852"/>
                </a:cubicBezTo>
                <a:cubicBezTo>
                  <a:pt x="33226" y="26834"/>
                  <a:pt x="33140" y="26844"/>
                  <a:pt x="33059" y="26835"/>
                </a:cubicBezTo>
                <a:cubicBezTo>
                  <a:pt x="32988" y="26828"/>
                  <a:pt x="32960" y="26779"/>
                  <a:pt x="33011" y="26746"/>
                </a:cubicBezTo>
                <a:cubicBezTo>
                  <a:pt x="33077" y="26703"/>
                  <a:pt x="33125" y="26647"/>
                  <a:pt x="33183" y="26600"/>
                </a:cubicBezTo>
                <a:cubicBezTo>
                  <a:pt x="33205" y="26582"/>
                  <a:pt x="33229" y="26568"/>
                  <a:pt x="33256" y="26568"/>
                </a:cubicBezTo>
                <a:close/>
                <a:moveTo>
                  <a:pt x="39062" y="26599"/>
                </a:moveTo>
                <a:cubicBezTo>
                  <a:pt x="39092" y="26599"/>
                  <a:pt x="39126" y="26602"/>
                  <a:pt x="39167" y="26608"/>
                </a:cubicBezTo>
                <a:cubicBezTo>
                  <a:pt x="39168" y="26656"/>
                  <a:pt x="39106" y="26680"/>
                  <a:pt x="39096" y="26725"/>
                </a:cubicBezTo>
                <a:lnTo>
                  <a:pt x="39095" y="26727"/>
                </a:lnTo>
                <a:cubicBezTo>
                  <a:pt x="39064" y="26738"/>
                  <a:pt x="39051" y="26760"/>
                  <a:pt x="39037" y="26783"/>
                </a:cubicBezTo>
                <a:cubicBezTo>
                  <a:pt x="38990" y="26819"/>
                  <a:pt x="38952" y="26876"/>
                  <a:pt x="38888" y="26876"/>
                </a:cubicBezTo>
                <a:cubicBezTo>
                  <a:pt x="38868" y="26876"/>
                  <a:pt x="38846" y="26870"/>
                  <a:pt x="38819" y="26857"/>
                </a:cubicBezTo>
                <a:cubicBezTo>
                  <a:pt x="38895" y="26658"/>
                  <a:pt x="38939" y="26599"/>
                  <a:pt x="39062" y="26599"/>
                </a:cubicBezTo>
                <a:close/>
                <a:moveTo>
                  <a:pt x="33943" y="26660"/>
                </a:moveTo>
                <a:cubicBezTo>
                  <a:pt x="33973" y="26660"/>
                  <a:pt x="34007" y="26663"/>
                  <a:pt x="34046" y="26669"/>
                </a:cubicBezTo>
                <a:cubicBezTo>
                  <a:pt x="34139" y="26681"/>
                  <a:pt x="34232" y="26699"/>
                  <a:pt x="34324" y="26713"/>
                </a:cubicBezTo>
                <a:cubicBezTo>
                  <a:pt x="34258" y="26871"/>
                  <a:pt x="34227" y="26911"/>
                  <a:pt x="34097" y="26911"/>
                </a:cubicBezTo>
                <a:cubicBezTo>
                  <a:pt x="34069" y="26911"/>
                  <a:pt x="34036" y="26910"/>
                  <a:pt x="33997" y="26907"/>
                </a:cubicBezTo>
                <a:lnTo>
                  <a:pt x="33997" y="26910"/>
                </a:lnTo>
                <a:cubicBezTo>
                  <a:pt x="33896" y="26902"/>
                  <a:pt x="33794" y="26904"/>
                  <a:pt x="33684" y="26865"/>
                </a:cubicBezTo>
                <a:cubicBezTo>
                  <a:pt x="33752" y="26715"/>
                  <a:pt x="33813" y="26660"/>
                  <a:pt x="33943" y="26660"/>
                </a:cubicBezTo>
                <a:close/>
                <a:moveTo>
                  <a:pt x="40656" y="14225"/>
                </a:moveTo>
                <a:cubicBezTo>
                  <a:pt x="40851" y="14254"/>
                  <a:pt x="40926" y="14318"/>
                  <a:pt x="40950" y="14488"/>
                </a:cubicBezTo>
                <a:cubicBezTo>
                  <a:pt x="40977" y="14668"/>
                  <a:pt x="40958" y="14853"/>
                  <a:pt x="40926" y="15038"/>
                </a:cubicBezTo>
                <a:lnTo>
                  <a:pt x="40926" y="15042"/>
                </a:lnTo>
                <a:cubicBezTo>
                  <a:pt x="40748" y="16057"/>
                  <a:pt x="40522" y="17065"/>
                  <a:pt x="40321" y="18078"/>
                </a:cubicBezTo>
                <a:cubicBezTo>
                  <a:pt x="40132" y="19033"/>
                  <a:pt x="39969" y="19991"/>
                  <a:pt x="39805" y="20951"/>
                </a:cubicBezTo>
                <a:cubicBezTo>
                  <a:pt x="39655" y="21822"/>
                  <a:pt x="39511" y="22695"/>
                  <a:pt x="39372" y="23567"/>
                </a:cubicBezTo>
                <a:cubicBezTo>
                  <a:pt x="39259" y="24284"/>
                  <a:pt x="39164" y="25003"/>
                  <a:pt x="39021" y="25717"/>
                </a:cubicBezTo>
                <a:cubicBezTo>
                  <a:pt x="38985" y="25901"/>
                  <a:pt x="38939" y="26083"/>
                  <a:pt x="38888" y="26265"/>
                </a:cubicBezTo>
                <a:cubicBezTo>
                  <a:pt x="38789" y="26610"/>
                  <a:pt x="38439" y="26913"/>
                  <a:pt x="37930" y="26913"/>
                </a:cubicBezTo>
                <a:cubicBezTo>
                  <a:pt x="37920" y="26913"/>
                  <a:pt x="37909" y="26913"/>
                  <a:pt x="37898" y="26913"/>
                </a:cubicBezTo>
                <a:cubicBezTo>
                  <a:pt x="37645" y="26907"/>
                  <a:pt x="37394" y="26885"/>
                  <a:pt x="37143" y="26860"/>
                </a:cubicBezTo>
                <a:cubicBezTo>
                  <a:pt x="35873" y="26735"/>
                  <a:pt x="34613" y="26552"/>
                  <a:pt x="33348" y="26395"/>
                </a:cubicBezTo>
                <a:cubicBezTo>
                  <a:pt x="32604" y="26301"/>
                  <a:pt x="31854" y="26255"/>
                  <a:pt x="31103" y="26222"/>
                </a:cubicBezTo>
                <a:cubicBezTo>
                  <a:pt x="30187" y="26181"/>
                  <a:pt x="29279" y="26084"/>
                  <a:pt x="28367" y="26016"/>
                </a:cubicBezTo>
                <a:cubicBezTo>
                  <a:pt x="27046" y="25917"/>
                  <a:pt x="25733" y="25757"/>
                  <a:pt x="24407" y="25696"/>
                </a:cubicBezTo>
                <a:cubicBezTo>
                  <a:pt x="24091" y="25682"/>
                  <a:pt x="23774" y="25673"/>
                  <a:pt x="23457" y="25673"/>
                </a:cubicBezTo>
                <a:cubicBezTo>
                  <a:pt x="23370" y="25673"/>
                  <a:pt x="23284" y="25673"/>
                  <a:pt x="23198" y="25675"/>
                </a:cubicBezTo>
                <a:cubicBezTo>
                  <a:pt x="23118" y="25677"/>
                  <a:pt x="23039" y="25677"/>
                  <a:pt x="22959" y="25677"/>
                </a:cubicBezTo>
                <a:cubicBezTo>
                  <a:pt x="22125" y="25677"/>
                  <a:pt x="21305" y="25590"/>
                  <a:pt x="20508" y="25371"/>
                </a:cubicBezTo>
                <a:cubicBezTo>
                  <a:pt x="19470" y="25086"/>
                  <a:pt x="18398" y="25003"/>
                  <a:pt x="17318" y="24943"/>
                </a:cubicBezTo>
                <a:cubicBezTo>
                  <a:pt x="15981" y="24867"/>
                  <a:pt x="14642" y="24837"/>
                  <a:pt x="13302" y="24809"/>
                </a:cubicBezTo>
                <a:cubicBezTo>
                  <a:pt x="13292" y="24809"/>
                  <a:pt x="13282" y="24810"/>
                  <a:pt x="13271" y="24810"/>
                </a:cubicBezTo>
                <a:cubicBezTo>
                  <a:pt x="13248" y="24810"/>
                  <a:pt x="13224" y="24807"/>
                  <a:pt x="13200" y="24789"/>
                </a:cubicBezTo>
                <a:cubicBezTo>
                  <a:pt x="13258" y="24644"/>
                  <a:pt x="13317" y="24498"/>
                  <a:pt x="13375" y="24351"/>
                </a:cubicBezTo>
                <a:lnTo>
                  <a:pt x="13413" y="24000"/>
                </a:lnTo>
                <a:lnTo>
                  <a:pt x="13811" y="24066"/>
                </a:lnTo>
                <a:cubicBezTo>
                  <a:pt x="13862" y="24147"/>
                  <a:pt x="13715" y="24194"/>
                  <a:pt x="13774" y="24269"/>
                </a:cubicBezTo>
                <a:cubicBezTo>
                  <a:pt x="13691" y="24272"/>
                  <a:pt x="13607" y="24277"/>
                  <a:pt x="13522" y="24279"/>
                </a:cubicBezTo>
                <a:cubicBezTo>
                  <a:pt x="13464" y="24280"/>
                  <a:pt x="13432" y="24297"/>
                  <a:pt x="13452" y="24353"/>
                </a:cubicBezTo>
                <a:cubicBezTo>
                  <a:pt x="13703" y="24433"/>
                  <a:pt x="13972" y="24424"/>
                  <a:pt x="14231" y="24443"/>
                </a:cubicBezTo>
                <a:cubicBezTo>
                  <a:pt x="14487" y="24463"/>
                  <a:pt x="14745" y="24489"/>
                  <a:pt x="15005" y="24489"/>
                </a:cubicBezTo>
                <a:cubicBezTo>
                  <a:pt x="15051" y="24489"/>
                  <a:pt x="15096" y="24488"/>
                  <a:pt x="15141" y="24486"/>
                </a:cubicBezTo>
                <a:cubicBezTo>
                  <a:pt x="15227" y="24494"/>
                  <a:pt x="15313" y="24508"/>
                  <a:pt x="15399" y="24510"/>
                </a:cubicBezTo>
                <a:cubicBezTo>
                  <a:pt x="15409" y="24510"/>
                  <a:pt x="15418" y="24511"/>
                  <a:pt x="15428" y="24511"/>
                </a:cubicBezTo>
                <a:cubicBezTo>
                  <a:pt x="15470" y="24511"/>
                  <a:pt x="15513" y="24503"/>
                  <a:pt x="15530" y="24456"/>
                </a:cubicBezTo>
                <a:lnTo>
                  <a:pt x="15510" y="24422"/>
                </a:lnTo>
                <a:lnTo>
                  <a:pt x="15510" y="24422"/>
                </a:lnTo>
                <a:cubicBezTo>
                  <a:pt x="15517" y="24423"/>
                  <a:pt x="15523" y="24424"/>
                  <a:pt x="15529" y="24424"/>
                </a:cubicBezTo>
                <a:cubicBezTo>
                  <a:pt x="15564" y="24424"/>
                  <a:pt x="15579" y="24398"/>
                  <a:pt x="15595" y="24373"/>
                </a:cubicBezTo>
                <a:cubicBezTo>
                  <a:pt x="15616" y="24357"/>
                  <a:pt x="15641" y="24343"/>
                  <a:pt x="15655" y="24326"/>
                </a:cubicBezTo>
                <a:cubicBezTo>
                  <a:pt x="15746" y="24197"/>
                  <a:pt x="15860" y="24131"/>
                  <a:pt x="16000" y="24131"/>
                </a:cubicBezTo>
                <a:cubicBezTo>
                  <a:pt x="16071" y="24131"/>
                  <a:pt x="16148" y="24148"/>
                  <a:pt x="16233" y="24183"/>
                </a:cubicBezTo>
                <a:cubicBezTo>
                  <a:pt x="16187" y="24281"/>
                  <a:pt x="16093" y="24312"/>
                  <a:pt x="15982" y="24312"/>
                </a:cubicBezTo>
                <a:cubicBezTo>
                  <a:pt x="15978" y="24312"/>
                  <a:pt x="15973" y="24311"/>
                  <a:pt x="15969" y="24311"/>
                </a:cubicBezTo>
                <a:lnTo>
                  <a:pt x="15969" y="24311"/>
                </a:lnTo>
                <a:cubicBezTo>
                  <a:pt x="15968" y="24372"/>
                  <a:pt x="16079" y="24354"/>
                  <a:pt x="16052" y="24421"/>
                </a:cubicBezTo>
                <a:lnTo>
                  <a:pt x="16122" y="24421"/>
                </a:lnTo>
                <a:cubicBezTo>
                  <a:pt x="16148" y="24395"/>
                  <a:pt x="16178" y="24388"/>
                  <a:pt x="16209" y="24388"/>
                </a:cubicBezTo>
                <a:cubicBezTo>
                  <a:pt x="16243" y="24388"/>
                  <a:pt x="16278" y="24396"/>
                  <a:pt x="16311" y="24397"/>
                </a:cubicBezTo>
                <a:cubicBezTo>
                  <a:pt x="16399" y="24398"/>
                  <a:pt x="16486" y="24406"/>
                  <a:pt x="16574" y="24412"/>
                </a:cubicBezTo>
                <a:lnTo>
                  <a:pt x="16658" y="24417"/>
                </a:lnTo>
                <a:cubicBezTo>
                  <a:pt x="16689" y="24428"/>
                  <a:pt x="16715" y="24440"/>
                  <a:pt x="16711" y="24477"/>
                </a:cubicBezTo>
                <a:cubicBezTo>
                  <a:pt x="16708" y="24502"/>
                  <a:pt x="16715" y="24519"/>
                  <a:pt x="16734" y="24529"/>
                </a:cubicBezTo>
                <a:cubicBezTo>
                  <a:pt x="16703" y="24529"/>
                  <a:pt x="16674" y="24538"/>
                  <a:pt x="16650" y="24559"/>
                </a:cubicBezTo>
                <a:cubicBezTo>
                  <a:pt x="16646" y="24558"/>
                  <a:pt x="16643" y="24558"/>
                  <a:pt x="16639" y="24558"/>
                </a:cubicBezTo>
                <a:cubicBezTo>
                  <a:pt x="16613" y="24558"/>
                  <a:pt x="16585" y="24565"/>
                  <a:pt x="16588" y="24586"/>
                </a:cubicBezTo>
                <a:cubicBezTo>
                  <a:pt x="16595" y="24623"/>
                  <a:pt x="16623" y="24634"/>
                  <a:pt x="16657" y="24634"/>
                </a:cubicBezTo>
                <a:cubicBezTo>
                  <a:pt x="16670" y="24634"/>
                  <a:pt x="16684" y="24633"/>
                  <a:pt x="16699" y="24630"/>
                </a:cubicBezTo>
                <a:cubicBezTo>
                  <a:pt x="16895" y="24681"/>
                  <a:pt x="17099" y="24673"/>
                  <a:pt x="17299" y="24695"/>
                </a:cubicBezTo>
                <a:cubicBezTo>
                  <a:pt x="17480" y="24716"/>
                  <a:pt x="17663" y="24717"/>
                  <a:pt x="17845" y="24727"/>
                </a:cubicBezTo>
                <a:cubicBezTo>
                  <a:pt x="17892" y="24740"/>
                  <a:pt x="17939" y="24745"/>
                  <a:pt x="17986" y="24745"/>
                </a:cubicBezTo>
                <a:cubicBezTo>
                  <a:pt x="18047" y="24745"/>
                  <a:pt x="18108" y="24736"/>
                  <a:pt x="18171" y="24725"/>
                </a:cubicBezTo>
                <a:cubicBezTo>
                  <a:pt x="18073" y="24702"/>
                  <a:pt x="18094" y="24661"/>
                  <a:pt x="18137" y="24616"/>
                </a:cubicBezTo>
                <a:cubicBezTo>
                  <a:pt x="18157" y="24606"/>
                  <a:pt x="18173" y="24587"/>
                  <a:pt x="18178" y="24563"/>
                </a:cubicBezTo>
                <a:cubicBezTo>
                  <a:pt x="18252" y="24521"/>
                  <a:pt x="18316" y="24499"/>
                  <a:pt x="18376" y="24499"/>
                </a:cubicBezTo>
                <a:cubicBezTo>
                  <a:pt x="18455" y="24499"/>
                  <a:pt x="18527" y="24536"/>
                  <a:pt x="18609" y="24613"/>
                </a:cubicBezTo>
                <a:cubicBezTo>
                  <a:pt x="18663" y="24661"/>
                  <a:pt x="18726" y="24697"/>
                  <a:pt x="18793" y="24719"/>
                </a:cubicBezTo>
                <a:cubicBezTo>
                  <a:pt x="19218" y="24872"/>
                  <a:pt x="19655" y="24962"/>
                  <a:pt x="20107" y="24962"/>
                </a:cubicBezTo>
                <a:cubicBezTo>
                  <a:pt x="20227" y="24962"/>
                  <a:pt x="20349" y="24956"/>
                  <a:pt x="20471" y="24943"/>
                </a:cubicBezTo>
                <a:cubicBezTo>
                  <a:pt x="20610" y="24927"/>
                  <a:pt x="20762" y="24920"/>
                  <a:pt x="20850" y="24801"/>
                </a:cubicBezTo>
                <a:cubicBezTo>
                  <a:pt x="20862" y="24785"/>
                  <a:pt x="20875" y="24782"/>
                  <a:pt x="20888" y="24782"/>
                </a:cubicBezTo>
                <a:cubicBezTo>
                  <a:pt x="20898" y="24782"/>
                  <a:pt x="20907" y="24783"/>
                  <a:pt x="20917" y="24783"/>
                </a:cubicBezTo>
                <a:cubicBezTo>
                  <a:pt x="20918" y="24783"/>
                  <a:pt x="20919" y="24783"/>
                  <a:pt x="20920" y="24783"/>
                </a:cubicBezTo>
                <a:cubicBezTo>
                  <a:pt x="21085" y="24775"/>
                  <a:pt x="21250" y="24772"/>
                  <a:pt x="21415" y="24772"/>
                </a:cubicBezTo>
                <a:cubicBezTo>
                  <a:pt x="21809" y="24772"/>
                  <a:pt x="22203" y="24791"/>
                  <a:pt x="22597" y="24806"/>
                </a:cubicBezTo>
                <a:cubicBezTo>
                  <a:pt x="22620" y="24807"/>
                  <a:pt x="22630" y="24824"/>
                  <a:pt x="22635" y="24840"/>
                </a:cubicBezTo>
                <a:cubicBezTo>
                  <a:pt x="22568" y="24909"/>
                  <a:pt x="22489" y="24939"/>
                  <a:pt x="22391" y="24939"/>
                </a:cubicBezTo>
                <a:cubicBezTo>
                  <a:pt x="22372" y="24939"/>
                  <a:pt x="22351" y="24938"/>
                  <a:pt x="22330" y="24936"/>
                </a:cubicBezTo>
                <a:cubicBezTo>
                  <a:pt x="22123" y="24912"/>
                  <a:pt x="21913" y="24908"/>
                  <a:pt x="21704" y="24908"/>
                </a:cubicBezTo>
                <a:cubicBezTo>
                  <a:pt x="21661" y="24908"/>
                  <a:pt x="21618" y="24908"/>
                  <a:pt x="21575" y="24908"/>
                </a:cubicBezTo>
                <a:cubicBezTo>
                  <a:pt x="21556" y="24908"/>
                  <a:pt x="21537" y="24907"/>
                  <a:pt x="21516" y="24907"/>
                </a:cubicBezTo>
                <a:cubicBezTo>
                  <a:pt x="21470" y="24907"/>
                  <a:pt x="21421" y="24911"/>
                  <a:pt x="21367" y="24938"/>
                </a:cubicBezTo>
                <a:cubicBezTo>
                  <a:pt x="21440" y="24999"/>
                  <a:pt x="21517" y="24988"/>
                  <a:pt x="21586" y="24990"/>
                </a:cubicBezTo>
                <a:cubicBezTo>
                  <a:pt x="21824" y="24997"/>
                  <a:pt x="22063" y="25000"/>
                  <a:pt x="22302" y="25004"/>
                </a:cubicBezTo>
                <a:cubicBezTo>
                  <a:pt x="22371" y="25004"/>
                  <a:pt x="22435" y="25009"/>
                  <a:pt x="22440" y="25086"/>
                </a:cubicBezTo>
                <a:cubicBezTo>
                  <a:pt x="22434" y="25086"/>
                  <a:pt x="22428" y="25085"/>
                  <a:pt x="22423" y="25085"/>
                </a:cubicBezTo>
                <a:cubicBezTo>
                  <a:pt x="22411" y="25085"/>
                  <a:pt x="22400" y="25088"/>
                  <a:pt x="22398" y="25102"/>
                </a:cubicBezTo>
                <a:cubicBezTo>
                  <a:pt x="22394" y="25129"/>
                  <a:pt x="22413" y="25134"/>
                  <a:pt x="22436" y="25134"/>
                </a:cubicBezTo>
                <a:cubicBezTo>
                  <a:pt x="22439" y="25134"/>
                  <a:pt x="22442" y="25134"/>
                  <a:pt x="22444" y="25134"/>
                </a:cubicBezTo>
                <a:lnTo>
                  <a:pt x="22442" y="25088"/>
                </a:lnTo>
                <a:cubicBezTo>
                  <a:pt x="22537" y="25030"/>
                  <a:pt x="22638" y="25014"/>
                  <a:pt x="22742" y="25014"/>
                </a:cubicBezTo>
                <a:cubicBezTo>
                  <a:pt x="22815" y="25014"/>
                  <a:pt x="22890" y="25022"/>
                  <a:pt x="22964" y="25028"/>
                </a:cubicBezTo>
                <a:cubicBezTo>
                  <a:pt x="22962" y="25035"/>
                  <a:pt x="22963" y="25044"/>
                  <a:pt x="22967" y="25050"/>
                </a:cubicBezTo>
                <a:cubicBezTo>
                  <a:pt x="22909" y="25153"/>
                  <a:pt x="22822" y="25201"/>
                  <a:pt x="22706" y="25201"/>
                </a:cubicBezTo>
                <a:cubicBezTo>
                  <a:pt x="22676" y="25201"/>
                  <a:pt x="22645" y="25197"/>
                  <a:pt x="22611" y="25191"/>
                </a:cubicBezTo>
                <a:cubicBezTo>
                  <a:pt x="22589" y="25187"/>
                  <a:pt x="22565" y="25186"/>
                  <a:pt x="22542" y="25186"/>
                </a:cubicBezTo>
                <a:cubicBezTo>
                  <a:pt x="22513" y="25186"/>
                  <a:pt x="22482" y="25188"/>
                  <a:pt x="22453" y="25188"/>
                </a:cubicBezTo>
                <a:cubicBezTo>
                  <a:pt x="22450" y="25176"/>
                  <a:pt x="22447" y="25165"/>
                  <a:pt x="22443" y="25153"/>
                </a:cubicBezTo>
                <a:lnTo>
                  <a:pt x="22402" y="25158"/>
                </a:lnTo>
                <a:lnTo>
                  <a:pt x="21728" y="25158"/>
                </a:lnTo>
                <a:cubicBezTo>
                  <a:pt x="21893" y="25251"/>
                  <a:pt x="22404" y="25303"/>
                  <a:pt x="22968" y="25303"/>
                </a:cubicBezTo>
                <a:cubicBezTo>
                  <a:pt x="23092" y="25303"/>
                  <a:pt x="23218" y="25301"/>
                  <a:pt x="23344" y="25296"/>
                </a:cubicBezTo>
                <a:cubicBezTo>
                  <a:pt x="23452" y="25303"/>
                  <a:pt x="23560" y="25307"/>
                  <a:pt x="23668" y="25307"/>
                </a:cubicBezTo>
                <a:cubicBezTo>
                  <a:pt x="23792" y="25307"/>
                  <a:pt x="23916" y="25302"/>
                  <a:pt x="24039" y="25292"/>
                </a:cubicBezTo>
                <a:cubicBezTo>
                  <a:pt x="24004" y="25265"/>
                  <a:pt x="23873" y="25291"/>
                  <a:pt x="23959" y="25192"/>
                </a:cubicBezTo>
                <a:cubicBezTo>
                  <a:pt x="23980" y="25174"/>
                  <a:pt x="24004" y="25157"/>
                  <a:pt x="23985" y="25136"/>
                </a:cubicBezTo>
                <a:lnTo>
                  <a:pt x="23985" y="25136"/>
                </a:lnTo>
                <a:cubicBezTo>
                  <a:pt x="23990" y="25138"/>
                  <a:pt x="23994" y="25138"/>
                  <a:pt x="23998" y="25138"/>
                </a:cubicBezTo>
                <a:cubicBezTo>
                  <a:pt x="24031" y="25138"/>
                  <a:pt x="24048" y="25104"/>
                  <a:pt x="24064" y="25085"/>
                </a:cubicBezTo>
                <a:cubicBezTo>
                  <a:pt x="24153" y="24982"/>
                  <a:pt x="24260" y="24934"/>
                  <a:pt x="24386" y="24934"/>
                </a:cubicBezTo>
                <a:cubicBezTo>
                  <a:pt x="24443" y="24934"/>
                  <a:pt x="24504" y="24944"/>
                  <a:pt x="24569" y="24963"/>
                </a:cubicBezTo>
                <a:cubicBezTo>
                  <a:pt x="24566" y="25031"/>
                  <a:pt x="24487" y="25059"/>
                  <a:pt x="24455" y="25111"/>
                </a:cubicBezTo>
                <a:cubicBezTo>
                  <a:pt x="24425" y="25160"/>
                  <a:pt x="24333" y="25186"/>
                  <a:pt x="24369" y="25261"/>
                </a:cubicBezTo>
                <a:cubicBezTo>
                  <a:pt x="24360" y="25258"/>
                  <a:pt x="24354" y="25257"/>
                  <a:pt x="24348" y="25257"/>
                </a:cubicBezTo>
                <a:cubicBezTo>
                  <a:pt x="24325" y="25257"/>
                  <a:pt x="24329" y="25281"/>
                  <a:pt x="24327" y="25298"/>
                </a:cubicBezTo>
                <a:cubicBezTo>
                  <a:pt x="24298" y="25305"/>
                  <a:pt x="24300" y="25334"/>
                  <a:pt x="24286" y="25350"/>
                </a:cubicBezTo>
                <a:lnTo>
                  <a:pt x="24329" y="25300"/>
                </a:lnTo>
                <a:cubicBezTo>
                  <a:pt x="24350" y="25298"/>
                  <a:pt x="24367" y="25283"/>
                  <a:pt x="24374" y="25262"/>
                </a:cubicBezTo>
                <a:lnTo>
                  <a:pt x="24373" y="25262"/>
                </a:lnTo>
                <a:cubicBezTo>
                  <a:pt x="24450" y="25192"/>
                  <a:pt x="24532" y="25144"/>
                  <a:pt x="24629" y="25144"/>
                </a:cubicBezTo>
                <a:cubicBezTo>
                  <a:pt x="24675" y="25144"/>
                  <a:pt x="24723" y="25155"/>
                  <a:pt x="24777" y="25178"/>
                </a:cubicBezTo>
                <a:cubicBezTo>
                  <a:pt x="24822" y="25198"/>
                  <a:pt x="24883" y="25191"/>
                  <a:pt x="24937" y="25196"/>
                </a:cubicBezTo>
                <a:lnTo>
                  <a:pt x="25027" y="25223"/>
                </a:lnTo>
                <a:cubicBezTo>
                  <a:pt x="25076" y="25205"/>
                  <a:pt x="25126" y="25199"/>
                  <a:pt x="25176" y="25199"/>
                </a:cubicBezTo>
                <a:cubicBezTo>
                  <a:pt x="25279" y="25199"/>
                  <a:pt x="25383" y="25226"/>
                  <a:pt x="25487" y="25229"/>
                </a:cubicBezTo>
                <a:cubicBezTo>
                  <a:pt x="25528" y="25230"/>
                  <a:pt x="25520" y="25268"/>
                  <a:pt x="25521" y="25296"/>
                </a:cubicBezTo>
                <a:cubicBezTo>
                  <a:pt x="25594" y="25255"/>
                  <a:pt x="25669" y="25242"/>
                  <a:pt x="25747" y="25242"/>
                </a:cubicBezTo>
                <a:cubicBezTo>
                  <a:pt x="25806" y="25242"/>
                  <a:pt x="25867" y="25249"/>
                  <a:pt x="25928" y="25258"/>
                </a:cubicBezTo>
                <a:cubicBezTo>
                  <a:pt x="25967" y="25260"/>
                  <a:pt x="26000" y="25286"/>
                  <a:pt x="26010" y="25324"/>
                </a:cubicBezTo>
                <a:cubicBezTo>
                  <a:pt x="26063" y="25280"/>
                  <a:pt x="26121" y="25269"/>
                  <a:pt x="26180" y="25269"/>
                </a:cubicBezTo>
                <a:cubicBezTo>
                  <a:pt x="26248" y="25269"/>
                  <a:pt x="26318" y="25284"/>
                  <a:pt x="26386" y="25284"/>
                </a:cubicBezTo>
                <a:cubicBezTo>
                  <a:pt x="26396" y="25284"/>
                  <a:pt x="26406" y="25283"/>
                  <a:pt x="26416" y="25283"/>
                </a:cubicBezTo>
                <a:cubicBezTo>
                  <a:pt x="26444" y="25300"/>
                  <a:pt x="26498" y="25289"/>
                  <a:pt x="26499" y="25336"/>
                </a:cubicBezTo>
                <a:lnTo>
                  <a:pt x="26541" y="25328"/>
                </a:lnTo>
                <a:cubicBezTo>
                  <a:pt x="26571" y="25303"/>
                  <a:pt x="26606" y="25299"/>
                  <a:pt x="26641" y="25299"/>
                </a:cubicBezTo>
                <a:cubicBezTo>
                  <a:pt x="26657" y="25299"/>
                  <a:pt x="26674" y="25300"/>
                  <a:pt x="26690" y="25300"/>
                </a:cubicBezTo>
                <a:cubicBezTo>
                  <a:pt x="26710" y="25300"/>
                  <a:pt x="26729" y="25299"/>
                  <a:pt x="26748" y="25293"/>
                </a:cubicBezTo>
                <a:cubicBezTo>
                  <a:pt x="26744" y="25285"/>
                  <a:pt x="26742" y="25277"/>
                  <a:pt x="26740" y="25268"/>
                </a:cubicBezTo>
                <a:cubicBezTo>
                  <a:pt x="26716" y="25261"/>
                  <a:pt x="26660" y="25274"/>
                  <a:pt x="26697" y="25227"/>
                </a:cubicBezTo>
                <a:cubicBezTo>
                  <a:pt x="26724" y="25191"/>
                  <a:pt x="26780" y="25173"/>
                  <a:pt x="26798" y="25128"/>
                </a:cubicBezTo>
                <a:cubicBezTo>
                  <a:pt x="26842" y="25096"/>
                  <a:pt x="26890" y="25088"/>
                  <a:pt x="26939" y="25088"/>
                </a:cubicBezTo>
                <a:cubicBezTo>
                  <a:pt x="26993" y="25088"/>
                  <a:pt x="27049" y="25097"/>
                  <a:pt x="27108" y="25097"/>
                </a:cubicBezTo>
                <a:cubicBezTo>
                  <a:pt x="27109" y="25097"/>
                  <a:pt x="27111" y="25097"/>
                  <a:pt x="27113" y="25097"/>
                </a:cubicBezTo>
                <a:lnTo>
                  <a:pt x="27113" y="25097"/>
                </a:lnTo>
                <a:cubicBezTo>
                  <a:pt x="27094" y="25182"/>
                  <a:pt x="27042" y="25233"/>
                  <a:pt x="26962" y="25266"/>
                </a:cubicBezTo>
                <a:lnTo>
                  <a:pt x="26913" y="25334"/>
                </a:lnTo>
                <a:cubicBezTo>
                  <a:pt x="26933" y="25363"/>
                  <a:pt x="26878" y="25393"/>
                  <a:pt x="26894" y="25423"/>
                </a:cubicBezTo>
                <a:cubicBezTo>
                  <a:pt x="26893" y="25423"/>
                  <a:pt x="26892" y="25423"/>
                  <a:pt x="26890" y="25423"/>
                </a:cubicBezTo>
                <a:cubicBezTo>
                  <a:pt x="26879" y="25423"/>
                  <a:pt x="26868" y="25427"/>
                  <a:pt x="26861" y="25436"/>
                </a:cubicBezTo>
                <a:cubicBezTo>
                  <a:pt x="26864" y="25455"/>
                  <a:pt x="26869" y="25475"/>
                  <a:pt x="26873" y="25494"/>
                </a:cubicBezTo>
                <a:lnTo>
                  <a:pt x="26916" y="25441"/>
                </a:lnTo>
                <a:cubicBezTo>
                  <a:pt x="26916" y="25442"/>
                  <a:pt x="26916" y="25442"/>
                  <a:pt x="26917" y="25442"/>
                </a:cubicBezTo>
                <a:cubicBezTo>
                  <a:pt x="27032" y="25405"/>
                  <a:pt x="27076" y="25286"/>
                  <a:pt x="27202" y="25260"/>
                </a:cubicBezTo>
                <a:cubicBezTo>
                  <a:pt x="27262" y="25293"/>
                  <a:pt x="27369" y="25293"/>
                  <a:pt x="27300" y="25403"/>
                </a:cubicBezTo>
                <a:cubicBezTo>
                  <a:pt x="27227" y="25518"/>
                  <a:pt x="27240" y="25536"/>
                  <a:pt x="27392" y="25542"/>
                </a:cubicBezTo>
                <a:cubicBezTo>
                  <a:pt x="27683" y="25553"/>
                  <a:pt x="27973" y="25572"/>
                  <a:pt x="28264" y="25572"/>
                </a:cubicBezTo>
                <a:cubicBezTo>
                  <a:pt x="28347" y="25572"/>
                  <a:pt x="28429" y="25570"/>
                  <a:pt x="28512" y="25567"/>
                </a:cubicBezTo>
                <a:cubicBezTo>
                  <a:pt x="28548" y="25595"/>
                  <a:pt x="28583" y="25605"/>
                  <a:pt x="28618" y="25605"/>
                </a:cubicBezTo>
                <a:cubicBezTo>
                  <a:pt x="28692" y="25605"/>
                  <a:pt x="28764" y="25559"/>
                  <a:pt x="28839" y="25559"/>
                </a:cubicBezTo>
                <a:cubicBezTo>
                  <a:pt x="28844" y="25559"/>
                  <a:pt x="28848" y="25559"/>
                  <a:pt x="28852" y="25560"/>
                </a:cubicBezTo>
                <a:cubicBezTo>
                  <a:pt x="28792" y="25548"/>
                  <a:pt x="28800" y="25512"/>
                  <a:pt x="28808" y="25478"/>
                </a:cubicBezTo>
                <a:cubicBezTo>
                  <a:pt x="28864" y="25450"/>
                  <a:pt x="28901" y="25391"/>
                  <a:pt x="28976" y="25391"/>
                </a:cubicBezTo>
                <a:cubicBezTo>
                  <a:pt x="28982" y="25391"/>
                  <a:pt x="28988" y="25391"/>
                  <a:pt x="28995" y="25392"/>
                </a:cubicBezTo>
                <a:cubicBezTo>
                  <a:pt x="29002" y="25356"/>
                  <a:pt x="28982" y="25311"/>
                  <a:pt x="29041" y="25293"/>
                </a:cubicBezTo>
                <a:cubicBezTo>
                  <a:pt x="29086" y="25240"/>
                  <a:pt x="29143" y="25215"/>
                  <a:pt x="29221" y="25215"/>
                </a:cubicBezTo>
                <a:cubicBezTo>
                  <a:pt x="29224" y="25215"/>
                  <a:pt x="29228" y="25215"/>
                  <a:pt x="29231" y="25215"/>
                </a:cubicBezTo>
                <a:cubicBezTo>
                  <a:pt x="29320" y="25217"/>
                  <a:pt x="29408" y="25218"/>
                  <a:pt x="29496" y="25218"/>
                </a:cubicBezTo>
                <a:cubicBezTo>
                  <a:pt x="29583" y="25218"/>
                  <a:pt x="29670" y="25217"/>
                  <a:pt x="29755" y="25217"/>
                </a:cubicBezTo>
                <a:cubicBezTo>
                  <a:pt x="29781" y="25293"/>
                  <a:pt x="29718" y="25318"/>
                  <a:pt x="29701" y="25360"/>
                </a:cubicBezTo>
                <a:cubicBezTo>
                  <a:pt x="29612" y="25417"/>
                  <a:pt x="29568" y="25503"/>
                  <a:pt x="29501" y="25575"/>
                </a:cubicBezTo>
                <a:lnTo>
                  <a:pt x="29586" y="25583"/>
                </a:lnTo>
                <a:cubicBezTo>
                  <a:pt x="29675" y="25506"/>
                  <a:pt x="29776" y="25437"/>
                  <a:pt x="29835" y="25337"/>
                </a:cubicBezTo>
                <a:cubicBezTo>
                  <a:pt x="29898" y="25269"/>
                  <a:pt x="29974" y="25231"/>
                  <a:pt x="30071" y="25231"/>
                </a:cubicBezTo>
                <a:cubicBezTo>
                  <a:pt x="30089" y="25231"/>
                  <a:pt x="30109" y="25232"/>
                  <a:pt x="30129" y="25235"/>
                </a:cubicBezTo>
                <a:cubicBezTo>
                  <a:pt x="30143" y="25237"/>
                  <a:pt x="30158" y="25238"/>
                  <a:pt x="30172" y="25238"/>
                </a:cubicBezTo>
                <a:cubicBezTo>
                  <a:pt x="30204" y="25238"/>
                  <a:pt x="30236" y="25234"/>
                  <a:pt x="30268" y="25233"/>
                </a:cubicBezTo>
                <a:lnTo>
                  <a:pt x="30268" y="25233"/>
                </a:lnTo>
                <a:cubicBezTo>
                  <a:pt x="30324" y="25310"/>
                  <a:pt x="30254" y="25340"/>
                  <a:pt x="30194" y="25360"/>
                </a:cubicBezTo>
                <a:cubicBezTo>
                  <a:pt x="30146" y="25375"/>
                  <a:pt x="30087" y="25371"/>
                  <a:pt x="30034" y="25374"/>
                </a:cubicBezTo>
                <a:cubicBezTo>
                  <a:pt x="30018" y="25374"/>
                  <a:pt x="30002" y="25374"/>
                  <a:pt x="29986" y="25374"/>
                </a:cubicBezTo>
                <a:cubicBezTo>
                  <a:pt x="29962" y="25374"/>
                  <a:pt x="29939" y="25374"/>
                  <a:pt x="29915" y="25377"/>
                </a:cubicBezTo>
                <a:cubicBezTo>
                  <a:pt x="29897" y="25378"/>
                  <a:pt x="29875" y="25385"/>
                  <a:pt x="29876" y="25407"/>
                </a:cubicBezTo>
                <a:cubicBezTo>
                  <a:pt x="29877" y="25430"/>
                  <a:pt x="29896" y="25434"/>
                  <a:pt x="29915" y="25435"/>
                </a:cubicBezTo>
                <a:cubicBezTo>
                  <a:pt x="29923" y="25436"/>
                  <a:pt x="29931" y="25436"/>
                  <a:pt x="29939" y="25436"/>
                </a:cubicBezTo>
                <a:cubicBezTo>
                  <a:pt x="29957" y="25436"/>
                  <a:pt x="29975" y="25434"/>
                  <a:pt x="29993" y="25434"/>
                </a:cubicBezTo>
                <a:cubicBezTo>
                  <a:pt x="30052" y="25444"/>
                  <a:pt x="30147" y="25429"/>
                  <a:pt x="30080" y="25525"/>
                </a:cubicBezTo>
                <a:lnTo>
                  <a:pt x="30071" y="25536"/>
                </a:lnTo>
                <a:cubicBezTo>
                  <a:pt x="30021" y="25562"/>
                  <a:pt x="30001" y="25608"/>
                  <a:pt x="29972" y="25649"/>
                </a:cubicBezTo>
                <a:lnTo>
                  <a:pt x="29985" y="25679"/>
                </a:lnTo>
                <a:cubicBezTo>
                  <a:pt x="30021" y="25657"/>
                  <a:pt x="30062" y="25640"/>
                  <a:pt x="30078" y="25602"/>
                </a:cubicBezTo>
                <a:lnTo>
                  <a:pt x="30133" y="25560"/>
                </a:lnTo>
                <a:cubicBezTo>
                  <a:pt x="30209" y="25507"/>
                  <a:pt x="30277" y="25438"/>
                  <a:pt x="30382" y="25438"/>
                </a:cubicBezTo>
                <a:cubicBezTo>
                  <a:pt x="30395" y="25438"/>
                  <a:pt x="30409" y="25439"/>
                  <a:pt x="30423" y="25441"/>
                </a:cubicBezTo>
                <a:cubicBezTo>
                  <a:pt x="30429" y="25436"/>
                  <a:pt x="30435" y="25431"/>
                  <a:pt x="30439" y="25426"/>
                </a:cubicBezTo>
                <a:lnTo>
                  <a:pt x="30439" y="25426"/>
                </a:lnTo>
                <a:cubicBezTo>
                  <a:pt x="30436" y="25431"/>
                  <a:pt x="30433" y="25437"/>
                  <a:pt x="30431" y="25444"/>
                </a:cubicBezTo>
                <a:cubicBezTo>
                  <a:pt x="30456" y="25447"/>
                  <a:pt x="30481" y="25448"/>
                  <a:pt x="30506" y="25448"/>
                </a:cubicBezTo>
                <a:cubicBezTo>
                  <a:pt x="30534" y="25448"/>
                  <a:pt x="30563" y="25447"/>
                  <a:pt x="30591" y="25447"/>
                </a:cubicBezTo>
                <a:cubicBezTo>
                  <a:pt x="30650" y="25447"/>
                  <a:pt x="30710" y="25451"/>
                  <a:pt x="30766" y="25475"/>
                </a:cubicBezTo>
                <a:cubicBezTo>
                  <a:pt x="30756" y="25498"/>
                  <a:pt x="30725" y="25522"/>
                  <a:pt x="30770" y="25543"/>
                </a:cubicBezTo>
                <a:cubicBezTo>
                  <a:pt x="30784" y="25553"/>
                  <a:pt x="30795" y="25557"/>
                  <a:pt x="30804" y="25557"/>
                </a:cubicBezTo>
                <a:cubicBezTo>
                  <a:pt x="30829" y="25557"/>
                  <a:pt x="30837" y="25526"/>
                  <a:pt x="30853" y="25509"/>
                </a:cubicBezTo>
                <a:cubicBezTo>
                  <a:pt x="30894" y="25475"/>
                  <a:pt x="30943" y="25468"/>
                  <a:pt x="30992" y="25468"/>
                </a:cubicBezTo>
                <a:cubicBezTo>
                  <a:pt x="31016" y="25468"/>
                  <a:pt x="31041" y="25470"/>
                  <a:pt x="31065" y="25470"/>
                </a:cubicBezTo>
                <a:cubicBezTo>
                  <a:pt x="31166" y="25473"/>
                  <a:pt x="31268" y="25476"/>
                  <a:pt x="31369" y="25479"/>
                </a:cubicBezTo>
                <a:cubicBezTo>
                  <a:pt x="31373" y="25479"/>
                  <a:pt x="31377" y="25479"/>
                  <a:pt x="31380" y="25479"/>
                </a:cubicBezTo>
                <a:cubicBezTo>
                  <a:pt x="31409" y="25479"/>
                  <a:pt x="31436" y="25475"/>
                  <a:pt x="31455" y="25462"/>
                </a:cubicBezTo>
                <a:lnTo>
                  <a:pt x="31455" y="25462"/>
                </a:lnTo>
                <a:cubicBezTo>
                  <a:pt x="31451" y="25491"/>
                  <a:pt x="31459" y="25524"/>
                  <a:pt x="31452" y="25564"/>
                </a:cubicBezTo>
                <a:cubicBezTo>
                  <a:pt x="31445" y="25564"/>
                  <a:pt x="31438" y="25566"/>
                  <a:pt x="31432" y="25568"/>
                </a:cubicBezTo>
                <a:cubicBezTo>
                  <a:pt x="31376" y="25587"/>
                  <a:pt x="31340" y="25640"/>
                  <a:pt x="31269" y="25640"/>
                </a:cubicBezTo>
                <a:cubicBezTo>
                  <a:pt x="31265" y="25640"/>
                  <a:pt x="31261" y="25640"/>
                  <a:pt x="31256" y="25639"/>
                </a:cubicBezTo>
                <a:cubicBezTo>
                  <a:pt x="31120" y="25627"/>
                  <a:pt x="30985" y="25619"/>
                  <a:pt x="30849" y="25618"/>
                </a:cubicBezTo>
                <a:cubicBezTo>
                  <a:pt x="30782" y="25618"/>
                  <a:pt x="30801" y="25563"/>
                  <a:pt x="30766" y="25544"/>
                </a:cubicBezTo>
                <a:cubicBezTo>
                  <a:pt x="30763" y="25544"/>
                  <a:pt x="30760" y="25544"/>
                  <a:pt x="30756" y="25544"/>
                </a:cubicBezTo>
                <a:cubicBezTo>
                  <a:pt x="30677" y="25544"/>
                  <a:pt x="30627" y="25615"/>
                  <a:pt x="30540" y="25615"/>
                </a:cubicBezTo>
                <a:cubicBezTo>
                  <a:pt x="30528" y="25615"/>
                  <a:pt x="30516" y="25614"/>
                  <a:pt x="30502" y="25611"/>
                </a:cubicBezTo>
                <a:cubicBezTo>
                  <a:pt x="30460" y="25601"/>
                  <a:pt x="30417" y="25597"/>
                  <a:pt x="30375" y="25597"/>
                </a:cubicBezTo>
                <a:cubicBezTo>
                  <a:pt x="30319" y="25597"/>
                  <a:pt x="30264" y="25605"/>
                  <a:pt x="30210" y="25620"/>
                </a:cubicBezTo>
                <a:cubicBezTo>
                  <a:pt x="30212" y="25670"/>
                  <a:pt x="30247" y="25682"/>
                  <a:pt x="30280" y="25682"/>
                </a:cubicBezTo>
                <a:cubicBezTo>
                  <a:pt x="30418" y="25684"/>
                  <a:pt x="30552" y="25718"/>
                  <a:pt x="30691" y="25718"/>
                </a:cubicBezTo>
                <a:cubicBezTo>
                  <a:pt x="30701" y="25718"/>
                  <a:pt x="30712" y="25718"/>
                  <a:pt x="30722" y="25718"/>
                </a:cubicBezTo>
                <a:cubicBezTo>
                  <a:pt x="30742" y="25717"/>
                  <a:pt x="30762" y="25717"/>
                  <a:pt x="30781" y="25717"/>
                </a:cubicBezTo>
                <a:cubicBezTo>
                  <a:pt x="30885" y="25717"/>
                  <a:pt x="30990" y="25726"/>
                  <a:pt x="31093" y="25726"/>
                </a:cubicBezTo>
                <a:cubicBezTo>
                  <a:pt x="31113" y="25726"/>
                  <a:pt x="31133" y="25726"/>
                  <a:pt x="31153" y="25725"/>
                </a:cubicBezTo>
                <a:cubicBezTo>
                  <a:pt x="31154" y="25725"/>
                  <a:pt x="31155" y="25725"/>
                  <a:pt x="31156" y="25725"/>
                </a:cubicBezTo>
                <a:cubicBezTo>
                  <a:pt x="31206" y="25725"/>
                  <a:pt x="31231" y="25762"/>
                  <a:pt x="31284" y="25762"/>
                </a:cubicBezTo>
                <a:cubicBezTo>
                  <a:pt x="31293" y="25762"/>
                  <a:pt x="31303" y="25761"/>
                  <a:pt x="31314" y="25758"/>
                </a:cubicBezTo>
                <a:cubicBezTo>
                  <a:pt x="31390" y="25741"/>
                  <a:pt x="31467" y="25736"/>
                  <a:pt x="31543" y="25736"/>
                </a:cubicBezTo>
                <a:cubicBezTo>
                  <a:pt x="31702" y="25736"/>
                  <a:pt x="31863" y="25760"/>
                  <a:pt x="32023" y="25760"/>
                </a:cubicBezTo>
                <a:cubicBezTo>
                  <a:pt x="32037" y="25760"/>
                  <a:pt x="32051" y="25760"/>
                  <a:pt x="32064" y="25759"/>
                </a:cubicBezTo>
                <a:cubicBezTo>
                  <a:pt x="32089" y="25759"/>
                  <a:pt x="32092" y="25801"/>
                  <a:pt x="32118" y="25801"/>
                </a:cubicBezTo>
                <a:cubicBezTo>
                  <a:pt x="32123" y="25801"/>
                  <a:pt x="32129" y="25800"/>
                  <a:pt x="32136" y="25796"/>
                </a:cubicBezTo>
                <a:cubicBezTo>
                  <a:pt x="32205" y="25760"/>
                  <a:pt x="32278" y="25754"/>
                  <a:pt x="32352" y="25754"/>
                </a:cubicBezTo>
                <a:cubicBezTo>
                  <a:pt x="32395" y="25754"/>
                  <a:pt x="32439" y="25756"/>
                  <a:pt x="32482" y="25756"/>
                </a:cubicBezTo>
                <a:cubicBezTo>
                  <a:pt x="32500" y="25756"/>
                  <a:pt x="32517" y="25756"/>
                  <a:pt x="32535" y="25755"/>
                </a:cubicBezTo>
                <a:cubicBezTo>
                  <a:pt x="32461" y="25696"/>
                  <a:pt x="32334" y="25740"/>
                  <a:pt x="32271" y="25655"/>
                </a:cubicBezTo>
                <a:cubicBezTo>
                  <a:pt x="32267" y="25649"/>
                  <a:pt x="32261" y="25646"/>
                  <a:pt x="32255" y="25646"/>
                </a:cubicBezTo>
                <a:cubicBezTo>
                  <a:pt x="32242" y="25646"/>
                  <a:pt x="32228" y="25655"/>
                  <a:pt x="32218" y="25660"/>
                </a:cubicBezTo>
                <a:cubicBezTo>
                  <a:pt x="32169" y="25680"/>
                  <a:pt x="32120" y="25686"/>
                  <a:pt x="32071" y="25686"/>
                </a:cubicBezTo>
                <a:cubicBezTo>
                  <a:pt x="31991" y="25686"/>
                  <a:pt x="31910" y="25669"/>
                  <a:pt x="31830" y="25669"/>
                </a:cubicBezTo>
                <a:cubicBezTo>
                  <a:pt x="31824" y="25669"/>
                  <a:pt x="31818" y="25669"/>
                  <a:pt x="31812" y="25669"/>
                </a:cubicBezTo>
                <a:cubicBezTo>
                  <a:pt x="31795" y="25596"/>
                  <a:pt x="31873" y="25588"/>
                  <a:pt x="31887" y="25547"/>
                </a:cubicBezTo>
                <a:cubicBezTo>
                  <a:pt x="31935" y="25518"/>
                  <a:pt x="31984" y="25511"/>
                  <a:pt x="32035" y="25511"/>
                </a:cubicBezTo>
                <a:cubicBezTo>
                  <a:pt x="32095" y="25511"/>
                  <a:pt x="32157" y="25522"/>
                  <a:pt x="32217" y="25522"/>
                </a:cubicBezTo>
                <a:cubicBezTo>
                  <a:pt x="32219" y="25522"/>
                  <a:pt x="32221" y="25522"/>
                  <a:pt x="32223" y="25522"/>
                </a:cubicBezTo>
                <a:cubicBezTo>
                  <a:pt x="32327" y="25522"/>
                  <a:pt x="32249" y="25612"/>
                  <a:pt x="32305" y="25635"/>
                </a:cubicBezTo>
                <a:cubicBezTo>
                  <a:pt x="32432" y="25576"/>
                  <a:pt x="32486" y="25551"/>
                  <a:pt x="32567" y="25551"/>
                </a:cubicBezTo>
                <a:cubicBezTo>
                  <a:pt x="32625" y="25551"/>
                  <a:pt x="32697" y="25564"/>
                  <a:pt x="32821" y="25586"/>
                </a:cubicBezTo>
                <a:cubicBezTo>
                  <a:pt x="32832" y="25636"/>
                  <a:pt x="32786" y="25670"/>
                  <a:pt x="32748" y="25671"/>
                </a:cubicBezTo>
                <a:cubicBezTo>
                  <a:pt x="32567" y="25677"/>
                  <a:pt x="32642" y="25774"/>
                  <a:pt x="32656" y="25849"/>
                </a:cubicBezTo>
                <a:cubicBezTo>
                  <a:pt x="32694" y="25804"/>
                  <a:pt x="32743" y="25794"/>
                  <a:pt x="32799" y="25794"/>
                </a:cubicBezTo>
                <a:cubicBezTo>
                  <a:pt x="32812" y="25794"/>
                  <a:pt x="32826" y="25794"/>
                  <a:pt x="32840" y="25795"/>
                </a:cubicBezTo>
                <a:cubicBezTo>
                  <a:pt x="33380" y="25826"/>
                  <a:pt x="33923" y="25850"/>
                  <a:pt x="34463" y="25888"/>
                </a:cubicBezTo>
                <a:cubicBezTo>
                  <a:pt x="34551" y="25894"/>
                  <a:pt x="34639" y="25895"/>
                  <a:pt x="34727" y="25895"/>
                </a:cubicBezTo>
                <a:cubicBezTo>
                  <a:pt x="34736" y="25895"/>
                  <a:pt x="34744" y="25895"/>
                  <a:pt x="34753" y="25895"/>
                </a:cubicBezTo>
                <a:cubicBezTo>
                  <a:pt x="34832" y="25895"/>
                  <a:pt x="34911" y="25895"/>
                  <a:pt x="34990" y="25900"/>
                </a:cubicBezTo>
                <a:cubicBezTo>
                  <a:pt x="35042" y="25903"/>
                  <a:pt x="35083" y="25909"/>
                  <a:pt x="35080" y="25964"/>
                </a:cubicBezTo>
                <a:cubicBezTo>
                  <a:pt x="35097" y="25967"/>
                  <a:pt x="35114" y="25969"/>
                  <a:pt x="35131" y="25969"/>
                </a:cubicBezTo>
                <a:cubicBezTo>
                  <a:pt x="35216" y="25969"/>
                  <a:pt x="35295" y="25929"/>
                  <a:pt x="35342" y="25893"/>
                </a:cubicBezTo>
                <a:cubicBezTo>
                  <a:pt x="35390" y="25857"/>
                  <a:pt x="35428" y="25844"/>
                  <a:pt x="35473" y="25844"/>
                </a:cubicBezTo>
                <a:cubicBezTo>
                  <a:pt x="35487" y="25844"/>
                  <a:pt x="35501" y="25845"/>
                  <a:pt x="35517" y="25847"/>
                </a:cubicBezTo>
                <a:cubicBezTo>
                  <a:pt x="35663" y="25868"/>
                  <a:pt x="35815" y="25857"/>
                  <a:pt x="35963" y="25898"/>
                </a:cubicBezTo>
                <a:cubicBezTo>
                  <a:pt x="35884" y="25967"/>
                  <a:pt x="35884" y="25967"/>
                  <a:pt x="35768" y="25967"/>
                </a:cubicBezTo>
                <a:cubicBezTo>
                  <a:pt x="35748" y="25967"/>
                  <a:pt x="35724" y="25963"/>
                  <a:pt x="35703" y="25963"/>
                </a:cubicBezTo>
                <a:cubicBezTo>
                  <a:pt x="35678" y="25963"/>
                  <a:pt x="35657" y="25970"/>
                  <a:pt x="35649" y="26001"/>
                </a:cubicBezTo>
                <a:cubicBezTo>
                  <a:pt x="35638" y="26049"/>
                  <a:pt x="35708" y="26058"/>
                  <a:pt x="35734" y="26090"/>
                </a:cubicBezTo>
                <a:cubicBezTo>
                  <a:pt x="35742" y="26099"/>
                  <a:pt x="35764" y="26103"/>
                  <a:pt x="35781" y="26103"/>
                </a:cubicBezTo>
                <a:cubicBezTo>
                  <a:pt x="35783" y="26103"/>
                  <a:pt x="35786" y="26103"/>
                  <a:pt x="35788" y="26103"/>
                </a:cubicBezTo>
                <a:cubicBezTo>
                  <a:pt x="35802" y="26103"/>
                  <a:pt x="35816" y="26103"/>
                  <a:pt x="35831" y="26103"/>
                </a:cubicBezTo>
                <a:cubicBezTo>
                  <a:pt x="36232" y="26103"/>
                  <a:pt x="36626" y="26181"/>
                  <a:pt x="37025" y="26202"/>
                </a:cubicBezTo>
                <a:cubicBezTo>
                  <a:pt x="37032" y="26202"/>
                  <a:pt x="37039" y="26202"/>
                  <a:pt x="37046" y="26202"/>
                </a:cubicBezTo>
                <a:cubicBezTo>
                  <a:pt x="37059" y="26202"/>
                  <a:pt x="37073" y="26202"/>
                  <a:pt x="37086" y="26202"/>
                </a:cubicBezTo>
                <a:cubicBezTo>
                  <a:pt x="37129" y="26215"/>
                  <a:pt x="37173" y="26217"/>
                  <a:pt x="37217" y="26217"/>
                </a:cubicBezTo>
                <a:cubicBezTo>
                  <a:pt x="37243" y="26217"/>
                  <a:pt x="37269" y="26216"/>
                  <a:pt x="37295" y="26216"/>
                </a:cubicBezTo>
                <a:cubicBezTo>
                  <a:pt x="37337" y="26216"/>
                  <a:pt x="37379" y="26219"/>
                  <a:pt x="37420" y="26230"/>
                </a:cubicBezTo>
                <a:cubicBezTo>
                  <a:pt x="37395" y="26164"/>
                  <a:pt x="37295" y="26196"/>
                  <a:pt x="37260" y="26143"/>
                </a:cubicBezTo>
                <a:cubicBezTo>
                  <a:pt x="37350" y="26075"/>
                  <a:pt x="37449" y="26033"/>
                  <a:pt x="37562" y="26033"/>
                </a:cubicBezTo>
                <a:cubicBezTo>
                  <a:pt x="37595" y="26033"/>
                  <a:pt x="37629" y="26036"/>
                  <a:pt x="37664" y="26044"/>
                </a:cubicBezTo>
                <a:cubicBezTo>
                  <a:pt x="37664" y="26030"/>
                  <a:pt x="37663" y="26017"/>
                  <a:pt x="37663" y="26004"/>
                </a:cubicBezTo>
                <a:cubicBezTo>
                  <a:pt x="37512" y="25961"/>
                  <a:pt x="37506" y="25957"/>
                  <a:pt x="37601" y="25878"/>
                </a:cubicBezTo>
                <a:cubicBezTo>
                  <a:pt x="37671" y="25821"/>
                  <a:pt x="37711" y="25732"/>
                  <a:pt x="37822" y="25717"/>
                </a:cubicBezTo>
                <a:cubicBezTo>
                  <a:pt x="37826" y="25713"/>
                  <a:pt x="37831" y="25710"/>
                  <a:pt x="37836" y="25710"/>
                </a:cubicBezTo>
                <a:cubicBezTo>
                  <a:pt x="37840" y="25710"/>
                  <a:pt x="37844" y="25712"/>
                  <a:pt x="37847" y="25714"/>
                </a:cubicBezTo>
                <a:lnTo>
                  <a:pt x="37853" y="25718"/>
                </a:lnTo>
                <a:cubicBezTo>
                  <a:pt x="37865" y="25669"/>
                  <a:pt x="37873" y="25619"/>
                  <a:pt x="37917" y="25581"/>
                </a:cubicBezTo>
                <a:cubicBezTo>
                  <a:pt x="37933" y="25525"/>
                  <a:pt x="37974" y="25502"/>
                  <a:pt x="38033" y="25502"/>
                </a:cubicBezTo>
                <a:cubicBezTo>
                  <a:pt x="38040" y="25502"/>
                  <a:pt x="38047" y="25502"/>
                  <a:pt x="38055" y="25503"/>
                </a:cubicBezTo>
                <a:lnTo>
                  <a:pt x="38055" y="25505"/>
                </a:lnTo>
                <a:cubicBezTo>
                  <a:pt x="38067" y="25447"/>
                  <a:pt x="38150" y="25411"/>
                  <a:pt x="38120" y="25341"/>
                </a:cubicBezTo>
                <a:cubicBezTo>
                  <a:pt x="38120" y="25340"/>
                  <a:pt x="38120" y="25339"/>
                  <a:pt x="38120" y="25338"/>
                </a:cubicBezTo>
                <a:lnTo>
                  <a:pt x="38120" y="25338"/>
                </a:lnTo>
                <a:cubicBezTo>
                  <a:pt x="38127" y="25347"/>
                  <a:pt x="38138" y="25351"/>
                  <a:pt x="38148" y="25351"/>
                </a:cubicBezTo>
                <a:cubicBezTo>
                  <a:pt x="38159" y="25351"/>
                  <a:pt x="38170" y="25346"/>
                  <a:pt x="38177" y="25336"/>
                </a:cubicBezTo>
                <a:cubicBezTo>
                  <a:pt x="38183" y="25310"/>
                  <a:pt x="38178" y="25289"/>
                  <a:pt x="38148" y="25289"/>
                </a:cubicBezTo>
                <a:cubicBezTo>
                  <a:pt x="38144" y="25289"/>
                  <a:pt x="38140" y="25289"/>
                  <a:pt x="38136" y="25290"/>
                </a:cubicBezTo>
                <a:cubicBezTo>
                  <a:pt x="38106" y="25293"/>
                  <a:pt x="38108" y="25314"/>
                  <a:pt x="38116" y="25331"/>
                </a:cubicBezTo>
                <a:cubicBezTo>
                  <a:pt x="38108" y="25318"/>
                  <a:pt x="38099" y="25313"/>
                  <a:pt x="38089" y="25313"/>
                </a:cubicBezTo>
                <a:cubicBezTo>
                  <a:pt x="38076" y="25313"/>
                  <a:pt x="38062" y="25320"/>
                  <a:pt x="38048" y="25330"/>
                </a:cubicBezTo>
                <a:cubicBezTo>
                  <a:pt x="38016" y="25352"/>
                  <a:pt x="37986" y="25373"/>
                  <a:pt x="37955" y="25393"/>
                </a:cubicBezTo>
                <a:cubicBezTo>
                  <a:pt x="37957" y="25342"/>
                  <a:pt x="37961" y="25290"/>
                  <a:pt x="37965" y="25237"/>
                </a:cubicBezTo>
                <a:cubicBezTo>
                  <a:pt x="38000" y="25157"/>
                  <a:pt x="37994" y="25053"/>
                  <a:pt x="38117" y="25015"/>
                </a:cubicBezTo>
                <a:lnTo>
                  <a:pt x="38117" y="25149"/>
                </a:lnTo>
                <a:cubicBezTo>
                  <a:pt x="38117" y="25178"/>
                  <a:pt x="38116" y="25207"/>
                  <a:pt x="38158" y="25215"/>
                </a:cubicBezTo>
                <a:cubicBezTo>
                  <a:pt x="38156" y="25136"/>
                  <a:pt x="38208" y="25064"/>
                  <a:pt x="38194" y="24984"/>
                </a:cubicBezTo>
                <a:cubicBezTo>
                  <a:pt x="38201" y="24933"/>
                  <a:pt x="38277" y="24886"/>
                  <a:pt x="38204" y="24831"/>
                </a:cubicBezTo>
                <a:cubicBezTo>
                  <a:pt x="38201" y="24831"/>
                  <a:pt x="38198" y="24830"/>
                  <a:pt x="38196" y="24830"/>
                </a:cubicBezTo>
                <a:cubicBezTo>
                  <a:pt x="38145" y="24830"/>
                  <a:pt x="38121" y="24889"/>
                  <a:pt x="38070" y="24889"/>
                </a:cubicBezTo>
                <a:cubicBezTo>
                  <a:pt x="38063" y="24889"/>
                  <a:pt x="38055" y="24888"/>
                  <a:pt x="38047" y="24886"/>
                </a:cubicBezTo>
                <a:cubicBezTo>
                  <a:pt x="38074" y="24852"/>
                  <a:pt x="38076" y="24813"/>
                  <a:pt x="38070" y="24774"/>
                </a:cubicBezTo>
                <a:cubicBezTo>
                  <a:pt x="38081" y="24741"/>
                  <a:pt x="38093" y="24707"/>
                  <a:pt x="38101" y="24673"/>
                </a:cubicBezTo>
                <a:cubicBezTo>
                  <a:pt x="38144" y="24509"/>
                  <a:pt x="38143" y="24509"/>
                  <a:pt x="38328" y="24478"/>
                </a:cubicBezTo>
                <a:cubicBezTo>
                  <a:pt x="38343" y="24421"/>
                  <a:pt x="38357" y="24364"/>
                  <a:pt x="38371" y="24308"/>
                </a:cubicBezTo>
                <a:cubicBezTo>
                  <a:pt x="38368" y="24305"/>
                  <a:pt x="38363" y="24304"/>
                  <a:pt x="38358" y="24303"/>
                </a:cubicBezTo>
                <a:cubicBezTo>
                  <a:pt x="38360" y="24303"/>
                  <a:pt x="38362" y="24303"/>
                  <a:pt x="38365" y="24302"/>
                </a:cubicBezTo>
                <a:cubicBezTo>
                  <a:pt x="38370" y="24303"/>
                  <a:pt x="38375" y="24304"/>
                  <a:pt x="38379" y="24304"/>
                </a:cubicBezTo>
                <a:cubicBezTo>
                  <a:pt x="38402" y="24304"/>
                  <a:pt x="38407" y="24284"/>
                  <a:pt x="38418" y="24270"/>
                </a:cubicBezTo>
                <a:cubicBezTo>
                  <a:pt x="38440" y="24255"/>
                  <a:pt x="38460" y="24241"/>
                  <a:pt x="38444" y="24215"/>
                </a:cubicBezTo>
                <a:lnTo>
                  <a:pt x="38444" y="24215"/>
                </a:lnTo>
                <a:lnTo>
                  <a:pt x="38401" y="24220"/>
                </a:lnTo>
                <a:cubicBezTo>
                  <a:pt x="38397" y="24195"/>
                  <a:pt x="38394" y="24170"/>
                  <a:pt x="38390" y="24145"/>
                </a:cubicBezTo>
                <a:cubicBezTo>
                  <a:pt x="38404" y="24125"/>
                  <a:pt x="38409" y="24099"/>
                  <a:pt x="38401" y="24074"/>
                </a:cubicBezTo>
                <a:lnTo>
                  <a:pt x="38338" y="24071"/>
                </a:lnTo>
                <a:lnTo>
                  <a:pt x="38338" y="24071"/>
                </a:lnTo>
                <a:lnTo>
                  <a:pt x="38402" y="24074"/>
                </a:lnTo>
                <a:cubicBezTo>
                  <a:pt x="38450" y="23970"/>
                  <a:pt x="38434" y="23843"/>
                  <a:pt x="38551" y="23763"/>
                </a:cubicBezTo>
                <a:lnTo>
                  <a:pt x="38599" y="23707"/>
                </a:lnTo>
                <a:lnTo>
                  <a:pt x="38623" y="23667"/>
                </a:lnTo>
                <a:lnTo>
                  <a:pt x="38677" y="23617"/>
                </a:lnTo>
                <a:lnTo>
                  <a:pt x="38677" y="23617"/>
                </a:lnTo>
                <a:cubicBezTo>
                  <a:pt x="38674" y="23617"/>
                  <a:pt x="38672" y="23618"/>
                  <a:pt x="38669" y="23618"/>
                </a:cubicBezTo>
                <a:cubicBezTo>
                  <a:pt x="38657" y="23618"/>
                  <a:pt x="38650" y="23612"/>
                  <a:pt x="38648" y="23599"/>
                </a:cubicBezTo>
                <a:lnTo>
                  <a:pt x="38605" y="23652"/>
                </a:lnTo>
                <a:cubicBezTo>
                  <a:pt x="38604" y="23651"/>
                  <a:pt x="38602" y="23651"/>
                  <a:pt x="38601" y="23651"/>
                </a:cubicBezTo>
                <a:cubicBezTo>
                  <a:pt x="38582" y="23651"/>
                  <a:pt x="38566" y="23664"/>
                  <a:pt x="38561" y="23682"/>
                </a:cubicBezTo>
                <a:cubicBezTo>
                  <a:pt x="38514" y="23682"/>
                  <a:pt x="38511" y="23649"/>
                  <a:pt x="38502" y="23623"/>
                </a:cubicBezTo>
                <a:cubicBezTo>
                  <a:pt x="38533" y="23555"/>
                  <a:pt x="38552" y="23482"/>
                  <a:pt x="38557" y="23407"/>
                </a:cubicBezTo>
                <a:cubicBezTo>
                  <a:pt x="38588" y="23388"/>
                  <a:pt x="38590" y="23364"/>
                  <a:pt x="38574" y="23337"/>
                </a:cubicBezTo>
                <a:cubicBezTo>
                  <a:pt x="38613" y="23227"/>
                  <a:pt x="38662" y="23121"/>
                  <a:pt x="38662" y="23002"/>
                </a:cubicBezTo>
                <a:cubicBezTo>
                  <a:pt x="38662" y="22898"/>
                  <a:pt x="38712" y="22798"/>
                  <a:pt x="38779" y="22709"/>
                </a:cubicBezTo>
                <a:cubicBezTo>
                  <a:pt x="38815" y="22693"/>
                  <a:pt x="38835" y="22673"/>
                  <a:pt x="38813" y="22637"/>
                </a:cubicBezTo>
                <a:cubicBezTo>
                  <a:pt x="38712" y="22588"/>
                  <a:pt x="38778" y="22513"/>
                  <a:pt x="38791" y="22456"/>
                </a:cubicBezTo>
                <a:cubicBezTo>
                  <a:pt x="38850" y="22190"/>
                  <a:pt x="38924" y="21928"/>
                  <a:pt x="38935" y="21656"/>
                </a:cubicBezTo>
                <a:cubicBezTo>
                  <a:pt x="38951" y="21516"/>
                  <a:pt x="39042" y="21402"/>
                  <a:pt x="39109" y="21280"/>
                </a:cubicBezTo>
                <a:cubicBezTo>
                  <a:pt x="39159" y="21243"/>
                  <a:pt x="39189" y="21198"/>
                  <a:pt x="39194" y="21141"/>
                </a:cubicBezTo>
                <a:lnTo>
                  <a:pt x="39182" y="21130"/>
                </a:lnTo>
                <a:cubicBezTo>
                  <a:pt x="39123" y="21150"/>
                  <a:pt x="39089" y="21191"/>
                  <a:pt x="39061" y="21237"/>
                </a:cubicBezTo>
                <a:cubicBezTo>
                  <a:pt x="39058" y="21241"/>
                  <a:pt x="39055" y="21243"/>
                  <a:pt x="39051" y="21243"/>
                </a:cubicBezTo>
                <a:cubicBezTo>
                  <a:pt x="39037" y="21243"/>
                  <a:pt x="39019" y="21214"/>
                  <a:pt x="39003" y="21214"/>
                </a:cubicBezTo>
                <a:cubicBezTo>
                  <a:pt x="38994" y="21214"/>
                  <a:pt x="38986" y="21222"/>
                  <a:pt x="38980" y="21247"/>
                </a:cubicBezTo>
                <a:cubicBezTo>
                  <a:pt x="38947" y="21373"/>
                  <a:pt x="38856" y="21470"/>
                  <a:pt x="38718" y="21583"/>
                </a:cubicBezTo>
                <a:cubicBezTo>
                  <a:pt x="38758" y="21357"/>
                  <a:pt x="38765" y="21163"/>
                  <a:pt x="38919" y="21002"/>
                </a:cubicBezTo>
                <a:cubicBezTo>
                  <a:pt x="39004" y="20912"/>
                  <a:pt x="39093" y="20825"/>
                  <a:pt x="39149" y="20718"/>
                </a:cubicBezTo>
                <a:cubicBezTo>
                  <a:pt x="39207" y="20666"/>
                  <a:pt x="39270" y="20618"/>
                  <a:pt x="39262" y="20537"/>
                </a:cubicBezTo>
                <a:lnTo>
                  <a:pt x="39262" y="20537"/>
                </a:lnTo>
                <a:lnTo>
                  <a:pt x="39193" y="20575"/>
                </a:lnTo>
                <a:cubicBezTo>
                  <a:pt x="39178" y="20620"/>
                  <a:pt x="39108" y="20627"/>
                  <a:pt x="39104" y="20677"/>
                </a:cubicBezTo>
                <a:cubicBezTo>
                  <a:pt x="39023" y="20745"/>
                  <a:pt x="38967" y="20833"/>
                  <a:pt x="38856" y="20904"/>
                </a:cubicBezTo>
                <a:cubicBezTo>
                  <a:pt x="38882" y="20681"/>
                  <a:pt x="38899" y="20480"/>
                  <a:pt x="39081" y="20323"/>
                </a:cubicBezTo>
                <a:cubicBezTo>
                  <a:pt x="39103" y="20303"/>
                  <a:pt x="39121" y="20282"/>
                  <a:pt x="39154" y="20282"/>
                </a:cubicBezTo>
                <a:cubicBezTo>
                  <a:pt x="39156" y="20282"/>
                  <a:pt x="39159" y="20282"/>
                  <a:pt x="39162" y="20282"/>
                </a:cubicBezTo>
                <a:cubicBezTo>
                  <a:pt x="39187" y="20230"/>
                  <a:pt x="39170" y="20164"/>
                  <a:pt x="39234" y="20125"/>
                </a:cubicBezTo>
                <a:cubicBezTo>
                  <a:pt x="39288" y="20085"/>
                  <a:pt x="39346" y="20015"/>
                  <a:pt x="39328" y="19979"/>
                </a:cubicBezTo>
                <a:cubicBezTo>
                  <a:pt x="39266" y="19853"/>
                  <a:pt x="39358" y="19741"/>
                  <a:pt x="39344" y="19624"/>
                </a:cubicBezTo>
                <a:cubicBezTo>
                  <a:pt x="39401" y="19422"/>
                  <a:pt x="39440" y="19216"/>
                  <a:pt x="39476" y="19010"/>
                </a:cubicBezTo>
                <a:cubicBezTo>
                  <a:pt x="39498" y="18880"/>
                  <a:pt x="39510" y="18745"/>
                  <a:pt x="39594" y="18628"/>
                </a:cubicBezTo>
                <a:cubicBezTo>
                  <a:pt x="39606" y="18614"/>
                  <a:pt x="39610" y="18595"/>
                  <a:pt x="39603" y="18579"/>
                </a:cubicBezTo>
                <a:lnTo>
                  <a:pt x="39603" y="18579"/>
                </a:lnTo>
                <a:cubicBezTo>
                  <a:pt x="39604" y="18579"/>
                  <a:pt x="39605" y="18580"/>
                  <a:pt x="39607" y="18580"/>
                </a:cubicBezTo>
                <a:cubicBezTo>
                  <a:pt x="39611" y="18580"/>
                  <a:pt x="39615" y="18577"/>
                  <a:pt x="39619" y="18573"/>
                </a:cubicBezTo>
                <a:cubicBezTo>
                  <a:pt x="39623" y="18569"/>
                  <a:pt x="39624" y="18559"/>
                  <a:pt x="39622" y="18557"/>
                </a:cubicBezTo>
                <a:cubicBezTo>
                  <a:pt x="39619" y="18555"/>
                  <a:pt x="39615" y="18554"/>
                  <a:pt x="39612" y="18554"/>
                </a:cubicBezTo>
                <a:cubicBezTo>
                  <a:pt x="39604" y="18554"/>
                  <a:pt x="39596" y="18560"/>
                  <a:pt x="39594" y="18569"/>
                </a:cubicBezTo>
                <a:cubicBezTo>
                  <a:pt x="39593" y="18568"/>
                  <a:pt x="39593" y="18567"/>
                  <a:pt x="39592" y="18566"/>
                </a:cubicBezTo>
                <a:lnTo>
                  <a:pt x="39592" y="18566"/>
                </a:lnTo>
                <a:lnTo>
                  <a:pt x="39593" y="18569"/>
                </a:lnTo>
                <a:cubicBezTo>
                  <a:pt x="39593" y="18569"/>
                  <a:pt x="39593" y="18570"/>
                  <a:pt x="39593" y="18570"/>
                </a:cubicBezTo>
                <a:cubicBezTo>
                  <a:pt x="39553" y="18569"/>
                  <a:pt x="39554" y="18542"/>
                  <a:pt x="39558" y="18522"/>
                </a:cubicBezTo>
                <a:cubicBezTo>
                  <a:pt x="39592" y="18367"/>
                  <a:pt x="39590" y="18209"/>
                  <a:pt x="39640" y="18057"/>
                </a:cubicBezTo>
                <a:cubicBezTo>
                  <a:pt x="39681" y="18030"/>
                  <a:pt x="39701" y="17990"/>
                  <a:pt x="39721" y="17950"/>
                </a:cubicBezTo>
                <a:cubicBezTo>
                  <a:pt x="39675" y="17940"/>
                  <a:pt x="39609" y="17952"/>
                  <a:pt x="39631" y="17879"/>
                </a:cubicBezTo>
                <a:lnTo>
                  <a:pt x="39631" y="17879"/>
                </a:lnTo>
                <a:cubicBezTo>
                  <a:pt x="39510" y="17883"/>
                  <a:pt x="39564" y="17963"/>
                  <a:pt x="39551" y="18014"/>
                </a:cubicBezTo>
                <a:cubicBezTo>
                  <a:pt x="39517" y="18072"/>
                  <a:pt x="39507" y="18145"/>
                  <a:pt x="39411" y="18166"/>
                </a:cubicBezTo>
                <a:cubicBezTo>
                  <a:pt x="39372" y="18103"/>
                  <a:pt x="39460" y="18038"/>
                  <a:pt x="39403" y="17978"/>
                </a:cubicBezTo>
                <a:lnTo>
                  <a:pt x="39403" y="17978"/>
                </a:lnTo>
                <a:cubicBezTo>
                  <a:pt x="39307" y="17995"/>
                  <a:pt x="39335" y="18070"/>
                  <a:pt x="39322" y="18119"/>
                </a:cubicBezTo>
                <a:cubicBezTo>
                  <a:pt x="39300" y="18201"/>
                  <a:pt x="39285" y="18283"/>
                  <a:pt x="39219" y="18397"/>
                </a:cubicBezTo>
                <a:cubicBezTo>
                  <a:pt x="39203" y="18260"/>
                  <a:pt x="39218" y="18122"/>
                  <a:pt x="39260" y="17993"/>
                </a:cubicBezTo>
                <a:cubicBezTo>
                  <a:pt x="39272" y="17953"/>
                  <a:pt x="39286" y="17934"/>
                  <a:pt x="39310" y="17934"/>
                </a:cubicBezTo>
                <a:cubicBezTo>
                  <a:pt x="39331" y="17934"/>
                  <a:pt x="39361" y="17949"/>
                  <a:pt x="39405" y="17977"/>
                </a:cubicBezTo>
                <a:cubicBezTo>
                  <a:pt x="39457" y="17946"/>
                  <a:pt x="39459" y="17896"/>
                  <a:pt x="39461" y="17852"/>
                </a:cubicBezTo>
                <a:cubicBezTo>
                  <a:pt x="39465" y="17760"/>
                  <a:pt x="39547" y="17698"/>
                  <a:pt x="39575" y="17622"/>
                </a:cubicBezTo>
                <a:cubicBezTo>
                  <a:pt x="39580" y="17609"/>
                  <a:pt x="39583" y="17594"/>
                  <a:pt x="39581" y="17580"/>
                </a:cubicBezTo>
                <a:lnTo>
                  <a:pt x="39581" y="17580"/>
                </a:lnTo>
                <a:cubicBezTo>
                  <a:pt x="39585" y="17598"/>
                  <a:pt x="39614" y="17604"/>
                  <a:pt x="39678" y="17612"/>
                </a:cubicBezTo>
                <a:cubicBezTo>
                  <a:pt x="39688" y="17583"/>
                  <a:pt x="39700" y="17553"/>
                  <a:pt x="39712" y="17524"/>
                </a:cubicBezTo>
                <a:cubicBezTo>
                  <a:pt x="39725" y="17521"/>
                  <a:pt x="39732" y="17509"/>
                  <a:pt x="39731" y="17496"/>
                </a:cubicBezTo>
                <a:lnTo>
                  <a:pt x="39764" y="17455"/>
                </a:lnTo>
                <a:cubicBezTo>
                  <a:pt x="39784" y="17386"/>
                  <a:pt x="39907" y="17369"/>
                  <a:pt x="39881" y="17278"/>
                </a:cubicBezTo>
                <a:lnTo>
                  <a:pt x="39881" y="17278"/>
                </a:lnTo>
                <a:cubicBezTo>
                  <a:pt x="39887" y="17280"/>
                  <a:pt x="39892" y="17281"/>
                  <a:pt x="39896" y="17281"/>
                </a:cubicBezTo>
                <a:cubicBezTo>
                  <a:pt x="39922" y="17281"/>
                  <a:pt x="39931" y="17258"/>
                  <a:pt x="39945" y="17244"/>
                </a:cubicBezTo>
                <a:cubicBezTo>
                  <a:pt x="39930" y="17244"/>
                  <a:pt x="39921" y="17238"/>
                  <a:pt x="39921" y="17225"/>
                </a:cubicBezTo>
                <a:cubicBezTo>
                  <a:pt x="39902" y="17239"/>
                  <a:pt x="39881" y="17253"/>
                  <a:pt x="39881" y="17278"/>
                </a:cubicBezTo>
                <a:cubicBezTo>
                  <a:pt x="39881" y="17278"/>
                  <a:pt x="39881" y="17278"/>
                  <a:pt x="39881" y="17278"/>
                </a:cubicBezTo>
                <a:lnTo>
                  <a:pt x="39881" y="17278"/>
                </a:lnTo>
                <a:cubicBezTo>
                  <a:pt x="39841" y="17279"/>
                  <a:pt x="39822" y="17308"/>
                  <a:pt x="39794" y="17325"/>
                </a:cubicBezTo>
                <a:cubicBezTo>
                  <a:pt x="39782" y="17247"/>
                  <a:pt x="39831" y="17176"/>
                  <a:pt x="39832" y="17100"/>
                </a:cubicBezTo>
                <a:cubicBezTo>
                  <a:pt x="39893" y="16904"/>
                  <a:pt x="39984" y="16714"/>
                  <a:pt x="40002" y="16507"/>
                </a:cubicBezTo>
                <a:cubicBezTo>
                  <a:pt x="40122" y="16116"/>
                  <a:pt x="40229" y="15721"/>
                  <a:pt x="40335" y="15327"/>
                </a:cubicBezTo>
                <a:cubicBezTo>
                  <a:pt x="40435" y="14959"/>
                  <a:pt x="40549" y="14593"/>
                  <a:pt x="40656" y="14225"/>
                </a:cubicBezTo>
                <a:close/>
                <a:moveTo>
                  <a:pt x="34580" y="26757"/>
                </a:moveTo>
                <a:cubicBezTo>
                  <a:pt x="34615" y="26757"/>
                  <a:pt x="34660" y="26763"/>
                  <a:pt x="34721" y="26771"/>
                </a:cubicBezTo>
                <a:cubicBezTo>
                  <a:pt x="34808" y="26783"/>
                  <a:pt x="34895" y="26798"/>
                  <a:pt x="34982" y="26811"/>
                </a:cubicBezTo>
                <a:cubicBezTo>
                  <a:pt x="34921" y="26950"/>
                  <a:pt x="34907" y="26982"/>
                  <a:pt x="34808" y="26982"/>
                </a:cubicBezTo>
                <a:cubicBezTo>
                  <a:pt x="34779" y="26982"/>
                  <a:pt x="34742" y="26979"/>
                  <a:pt x="34695" y="26976"/>
                </a:cubicBezTo>
                <a:lnTo>
                  <a:pt x="34695" y="26979"/>
                </a:lnTo>
                <a:cubicBezTo>
                  <a:pt x="34588" y="26971"/>
                  <a:pt x="34481" y="26962"/>
                  <a:pt x="34376" y="26934"/>
                </a:cubicBezTo>
                <a:cubicBezTo>
                  <a:pt x="34463" y="26796"/>
                  <a:pt x="34490" y="26757"/>
                  <a:pt x="34580" y="26757"/>
                </a:cubicBezTo>
                <a:close/>
                <a:moveTo>
                  <a:pt x="35211" y="26838"/>
                </a:moveTo>
                <a:cubicBezTo>
                  <a:pt x="35241" y="26838"/>
                  <a:pt x="35278" y="26844"/>
                  <a:pt x="35330" y="26853"/>
                </a:cubicBezTo>
                <a:cubicBezTo>
                  <a:pt x="35409" y="26865"/>
                  <a:pt x="35492" y="26861"/>
                  <a:pt x="35566" y="26895"/>
                </a:cubicBezTo>
                <a:cubicBezTo>
                  <a:pt x="35513" y="27018"/>
                  <a:pt x="35499" y="27049"/>
                  <a:pt x="35413" y="27049"/>
                </a:cubicBezTo>
                <a:cubicBezTo>
                  <a:pt x="35388" y="27049"/>
                  <a:pt x="35356" y="27046"/>
                  <a:pt x="35315" y="27042"/>
                </a:cubicBezTo>
                <a:lnTo>
                  <a:pt x="35315" y="27046"/>
                </a:lnTo>
                <a:cubicBezTo>
                  <a:pt x="35221" y="27037"/>
                  <a:pt x="35128" y="27023"/>
                  <a:pt x="35020" y="27009"/>
                </a:cubicBezTo>
                <a:cubicBezTo>
                  <a:pt x="35110" y="26877"/>
                  <a:pt x="35136" y="26838"/>
                  <a:pt x="35211" y="26838"/>
                </a:cubicBezTo>
                <a:close/>
                <a:moveTo>
                  <a:pt x="35812" y="26922"/>
                </a:moveTo>
                <a:cubicBezTo>
                  <a:pt x="35822" y="26922"/>
                  <a:pt x="35834" y="26923"/>
                  <a:pt x="35845" y="26924"/>
                </a:cubicBezTo>
                <a:cubicBezTo>
                  <a:pt x="35999" y="26943"/>
                  <a:pt x="36154" y="26965"/>
                  <a:pt x="36305" y="26984"/>
                </a:cubicBezTo>
                <a:cubicBezTo>
                  <a:pt x="36312" y="27027"/>
                  <a:pt x="36288" y="27049"/>
                  <a:pt x="36274" y="27075"/>
                </a:cubicBezTo>
                <a:cubicBezTo>
                  <a:pt x="36235" y="27110"/>
                  <a:pt x="36188" y="27117"/>
                  <a:pt x="36139" y="27117"/>
                </a:cubicBezTo>
                <a:cubicBezTo>
                  <a:pt x="36117" y="27117"/>
                  <a:pt x="36095" y="27116"/>
                  <a:pt x="36072" y="27115"/>
                </a:cubicBezTo>
                <a:lnTo>
                  <a:pt x="36071" y="27117"/>
                </a:lnTo>
                <a:cubicBezTo>
                  <a:pt x="35966" y="27113"/>
                  <a:pt x="35864" y="27083"/>
                  <a:pt x="35758" y="27083"/>
                </a:cubicBezTo>
                <a:cubicBezTo>
                  <a:pt x="35737" y="27083"/>
                  <a:pt x="35716" y="27085"/>
                  <a:pt x="35695" y="27087"/>
                </a:cubicBezTo>
                <a:cubicBezTo>
                  <a:pt x="35668" y="27077"/>
                  <a:pt x="35613" y="27083"/>
                  <a:pt x="35629" y="27040"/>
                </a:cubicBezTo>
                <a:cubicBezTo>
                  <a:pt x="35655" y="26965"/>
                  <a:pt x="35724" y="26922"/>
                  <a:pt x="35812" y="26922"/>
                </a:cubicBezTo>
                <a:close/>
                <a:moveTo>
                  <a:pt x="7835" y="26720"/>
                </a:moveTo>
                <a:lnTo>
                  <a:pt x="7835" y="26720"/>
                </a:lnTo>
                <a:cubicBezTo>
                  <a:pt x="7856" y="26779"/>
                  <a:pt x="7788" y="26795"/>
                  <a:pt x="7760" y="26831"/>
                </a:cubicBezTo>
                <a:lnTo>
                  <a:pt x="7756" y="26831"/>
                </a:lnTo>
                <a:cubicBezTo>
                  <a:pt x="7716" y="26880"/>
                  <a:pt x="7635" y="26905"/>
                  <a:pt x="7626" y="26974"/>
                </a:cubicBezTo>
                <a:cubicBezTo>
                  <a:pt x="7624" y="26974"/>
                  <a:pt x="7623" y="26974"/>
                  <a:pt x="7622" y="26974"/>
                </a:cubicBezTo>
                <a:cubicBezTo>
                  <a:pt x="7595" y="26974"/>
                  <a:pt x="7583" y="26987"/>
                  <a:pt x="7583" y="27010"/>
                </a:cubicBezTo>
                <a:cubicBezTo>
                  <a:pt x="7581" y="27010"/>
                  <a:pt x="7580" y="27010"/>
                  <a:pt x="7578" y="27010"/>
                </a:cubicBezTo>
                <a:cubicBezTo>
                  <a:pt x="7559" y="27010"/>
                  <a:pt x="7541" y="27025"/>
                  <a:pt x="7536" y="27046"/>
                </a:cubicBezTo>
                <a:cubicBezTo>
                  <a:pt x="7476" y="27067"/>
                  <a:pt x="7442" y="27128"/>
                  <a:pt x="7364" y="27128"/>
                </a:cubicBezTo>
                <a:cubicBezTo>
                  <a:pt x="7186" y="27128"/>
                  <a:pt x="7008" y="27146"/>
                  <a:pt x="6824" y="27146"/>
                </a:cubicBezTo>
                <a:cubicBezTo>
                  <a:pt x="6758" y="27146"/>
                  <a:pt x="6691" y="27143"/>
                  <a:pt x="6623" y="27137"/>
                </a:cubicBezTo>
                <a:cubicBezTo>
                  <a:pt x="6658" y="27072"/>
                  <a:pt x="6723" y="27048"/>
                  <a:pt x="6771" y="27011"/>
                </a:cubicBezTo>
                <a:cubicBezTo>
                  <a:pt x="6821" y="26972"/>
                  <a:pt x="6874" y="26936"/>
                  <a:pt x="6919" y="26894"/>
                </a:cubicBezTo>
                <a:cubicBezTo>
                  <a:pt x="6941" y="26872"/>
                  <a:pt x="6941" y="26853"/>
                  <a:pt x="6925" y="26838"/>
                </a:cubicBezTo>
                <a:lnTo>
                  <a:pt x="6925" y="26838"/>
                </a:lnTo>
                <a:cubicBezTo>
                  <a:pt x="6934" y="26843"/>
                  <a:pt x="6944" y="26846"/>
                  <a:pt x="6953" y="26846"/>
                </a:cubicBezTo>
                <a:cubicBezTo>
                  <a:pt x="6973" y="26846"/>
                  <a:pt x="6992" y="26835"/>
                  <a:pt x="7007" y="26816"/>
                </a:cubicBezTo>
                <a:cubicBezTo>
                  <a:pt x="7083" y="26726"/>
                  <a:pt x="7193" y="26731"/>
                  <a:pt x="7302" y="26729"/>
                </a:cubicBezTo>
                <a:cubicBezTo>
                  <a:pt x="7481" y="26726"/>
                  <a:pt x="7658" y="26724"/>
                  <a:pt x="7835" y="26720"/>
                </a:cubicBezTo>
                <a:close/>
                <a:moveTo>
                  <a:pt x="36538" y="27007"/>
                </a:moveTo>
                <a:cubicBezTo>
                  <a:pt x="36554" y="27007"/>
                  <a:pt x="36570" y="27008"/>
                  <a:pt x="36588" y="27011"/>
                </a:cubicBezTo>
                <a:cubicBezTo>
                  <a:pt x="36687" y="27028"/>
                  <a:pt x="36788" y="27024"/>
                  <a:pt x="36891" y="27055"/>
                </a:cubicBezTo>
                <a:cubicBezTo>
                  <a:pt x="36878" y="27119"/>
                  <a:pt x="36835" y="27165"/>
                  <a:pt x="36767" y="27194"/>
                </a:cubicBezTo>
                <a:lnTo>
                  <a:pt x="36766" y="27198"/>
                </a:lnTo>
                <a:cubicBezTo>
                  <a:pt x="36646" y="27182"/>
                  <a:pt x="36527" y="27166"/>
                  <a:pt x="36407" y="27151"/>
                </a:cubicBezTo>
                <a:cubicBezTo>
                  <a:pt x="36360" y="27146"/>
                  <a:pt x="36362" y="27117"/>
                  <a:pt x="36362" y="27088"/>
                </a:cubicBezTo>
                <a:cubicBezTo>
                  <a:pt x="36409" y="27036"/>
                  <a:pt x="36465" y="27007"/>
                  <a:pt x="36538" y="27007"/>
                </a:cubicBezTo>
                <a:close/>
                <a:moveTo>
                  <a:pt x="37120" y="27066"/>
                </a:moveTo>
                <a:cubicBezTo>
                  <a:pt x="37134" y="27066"/>
                  <a:pt x="37149" y="27068"/>
                  <a:pt x="37165" y="27071"/>
                </a:cubicBezTo>
                <a:cubicBezTo>
                  <a:pt x="37289" y="27093"/>
                  <a:pt x="37420" y="27085"/>
                  <a:pt x="37543" y="27119"/>
                </a:cubicBezTo>
                <a:cubicBezTo>
                  <a:pt x="37499" y="27218"/>
                  <a:pt x="37426" y="27262"/>
                  <a:pt x="37327" y="27262"/>
                </a:cubicBezTo>
                <a:cubicBezTo>
                  <a:pt x="37296" y="27262"/>
                  <a:pt x="37262" y="27257"/>
                  <a:pt x="37226" y="27249"/>
                </a:cubicBezTo>
                <a:cubicBezTo>
                  <a:pt x="37174" y="27237"/>
                  <a:pt x="37120" y="27224"/>
                  <a:pt x="37065" y="27224"/>
                </a:cubicBezTo>
                <a:cubicBezTo>
                  <a:pt x="37047" y="27224"/>
                  <a:pt x="37029" y="27226"/>
                  <a:pt x="37011" y="27229"/>
                </a:cubicBezTo>
                <a:cubicBezTo>
                  <a:pt x="36980" y="27217"/>
                  <a:pt x="36914" y="27223"/>
                  <a:pt x="36953" y="27169"/>
                </a:cubicBezTo>
                <a:cubicBezTo>
                  <a:pt x="36993" y="27114"/>
                  <a:pt x="37039" y="27066"/>
                  <a:pt x="37120" y="27066"/>
                </a:cubicBezTo>
                <a:close/>
                <a:moveTo>
                  <a:pt x="5085" y="1"/>
                </a:moveTo>
                <a:cubicBezTo>
                  <a:pt x="4850" y="23"/>
                  <a:pt x="4640" y="115"/>
                  <a:pt x="4426" y="189"/>
                </a:cubicBezTo>
                <a:cubicBezTo>
                  <a:pt x="2762" y="756"/>
                  <a:pt x="1542" y="1726"/>
                  <a:pt x="822" y="3133"/>
                </a:cubicBezTo>
                <a:cubicBezTo>
                  <a:pt x="384" y="3991"/>
                  <a:pt x="107" y="4885"/>
                  <a:pt x="51" y="5823"/>
                </a:cubicBezTo>
                <a:cubicBezTo>
                  <a:pt x="22" y="6318"/>
                  <a:pt x="0" y="6815"/>
                  <a:pt x="88" y="7309"/>
                </a:cubicBezTo>
                <a:cubicBezTo>
                  <a:pt x="167" y="7758"/>
                  <a:pt x="252" y="8207"/>
                  <a:pt x="344" y="8657"/>
                </a:cubicBezTo>
                <a:cubicBezTo>
                  <a:pt x="531" y="9571"/>
                  <a:pt x="689" y="10488"/>
                  <a:pt x="746" y="11417"/>
                </a:cubicBezTo>
                <a:cubicBezTo>
                  <a:pt x="778" y="11924"/>
                  <a:pt x="814" y="12430"/>
                  <a:pt x="894" y="12934"/>
                </a:cubicBezTo>
                <a:cubicBezTo>
                  <a:pt x="1175" y="14673"/>
                  <a:pt x="2086" y="16107"/>
                  <a:pt x="3699" y="17205"/>
                </a:cubicBezTo>
                <a:cubicBezTo>
                  <a:pt x="3812" y="17281"/>
                  <a:pt x="3826" y="17348"/>
                  <a:pt x="3793" y="17458"/>
                </a:cubicBezTo>
                <a:cubicBezTo>
                  <a:pt x="3561" y="18214"/>
                  <a:pt x="3324" y="18969"/>
                  <a:pt x="3047" y="19714"/>
                </a:cubicBezTo>
                <a:cubicBezTo>
                  <a:pt x="2758" y="20492"/>
                  <a:pt x="2445" y="21264"/>
                  <a:pt x="2237" y="22063"/>
                </a:cubicBezTo>
                <a:cubicBezTo>
                  <a:pt x="2171" y="22314"/>
                  <a:pt x="2113" y="22566"/>
                  <a:pt x="2126" y="22825"/>
                </a:cubicBezTo>
                <a:cubicBezTo>
                  <a:pt x="2133" y="22973"/>
                  <a:pt x="2149" y="23125"/>
                  <a:pt x="2282" y="23231"/>
                </a:cubicBezTo>
                <a:cubicBezTo>
                  <a:pt x="2361" y="23294"/>
                  <a:pt x="2344" y="23346"/>
                  <a:pt x="2319" y="23415"/>
                </a:cubicBezTo>
                <a:cubicBezTo>
                  <a:pt x="2264" y="23560"/>
                  <a:pt x="2219" y="23706"/>
                  <a:pt x="2220" y="23860"/>
                </a:cubicBezTo>
                <a:cubicBezTo>
                  <a:pt x="2201" y="23877"/>
                  <a:pt x="2197" y="23907"/>
                  <a:pt x="2214" y="23927"/>
                </a:cubicBezTo>
                <a:cubicBezTo>
                  <a:pt x="2176" y="24088"/>
                  <a:pt x="2233" y="24250"/>
                  <a:pt x="2208" y="24411"/>
                </a:cubicBezTo>
                <a:cubicBezTo>
                  <a:pt x="2156" y="24430"/>
                  <a:pt x="2121" y="24469"/>
                  <a:pt x="2093" y="24508"/>
                </a:cubicBezTo>
                <a:cubicBezTo>
                  <a:pt x="1927" y="24733"/>
                  <a:pt x="1702" y="24851"/>
                  <a:pt x="1410" y="24851"/>
                </a:cubicBezTo>
                <a:cubicBezTo>
                  <a:pt x="1366" y="24851"/>
                  <a:pt x="1320" y="24848"/>
                  <a:pt x="1272" y="24843"/>
                </a:cubicBezTo>
                <a:cubicBezTo>
                  <a:pt x="1270" y="24856"/>
                  <a:pt x="1269" y="24869"/>
                  <a:pt x="1266" y="24883"/>
                </a:cubicBezTo>
                <a:cubicBezTo>
                  <a:pt x="1376" y="24884"/>
                  <a:pt x="1485" y="24887"/>
                  <a:pt x="1595" y="24887"/>
                </a:cubicBezTo>
                <a:cubicBezTo>
                  <a:pt x="1635" y="24887"/>
                  <a:pt x="1659" y="24899"/>
                  <a:pt x="1666" y="24933"/>
                </a:cubicBezTo>
                <a:cubicBezTo>
                  <a:pt x="1585" y="24982"/>
                  <a:pt x="1534" y="25054"/>
                  <a:pt x="1469" y="25116"/>
                </a:cubicBezTo>
                <a:cubicBezTo>
                  <a:pt x="1475" y="25136"/>
                  <a:pt x="1492" y="25152"/>
                  <a:pt x="1513" y="25154"/>
                </a:cubicBezTo>
                <a:lnTo>
                  <a:pt x="1711" y="24970"/>
                </a:lnTo>
                <a:cubicBezTo>
                  <a:pt x="1777" y="24908"/>
                  <a:pt x="1856" y="24878"/>
                  <a:pt x="1954" y="24878"/>
                </a:cubicBezTo>
                <a:cubicBezTo>
                  <a:pt x="1963" y="24878"/>
                  <a:pt x="1972" y="24878"/>
                  <a:pt x="1981" y="24878"/>
                </a:cubicBezTo>
                <a:cubicBezTo>
                  <a:pt x="2006" y="24879"/>
                  <a:pt x="2031" y="24879"/>
                  <a:pt x="2057" y="24879"/>
                </a:cubicBezTo>
                <a:cubicBezTo>
                  <a:pt x="2133" y="24879"/>
                  <a:pt x="2208" y="24877"/>
                  <a:pt x="2284" y="24871"/>
                </a:cubicBezTo>
                <a:cubicBezTo>
                  <a:pt x="2302" y="24871"/>
                  <a:pt x="2317" y="24865"/>
                  <a:pt x="2330" y="24855"/>
                </a:cubicBezTo>
                <a:cubicBezTo>
                  <a:pt x="2335" y="24858"/>
                  <a:pt x="2340" y="24859"/>
                  <a:pt x="2346" y="24859"/>
                </a:cubicBezTo>
                <a:cubicBezTo>
                  <a:pt x="2512" y="24868"/>
                  <a:pt x="2555" y="24965"/>
                  <a:pt x="2578" y="25081"/>
                </a:cubicBezTo>
                <a:cubicBezTo>
                  <a:pt x="2565" y="25075"/>
                  <a:pt x="2554" y="25073"/>
                  <a:pt x="2545" y="25073"/>
                </a:cubicBezTo>
                <a:cubicBezTo>
                  <a:pt x="2503" y="25073"/>
                  <a:pt x="2488" y="25117"/>
                  <a:pt x="2467" y="25139"/>
                </a:cubicBezTo>
                <a:cubicBezTo>
                  <a:pt x="2416" y="25196"/>
                  <a:pt x="2355" y="25215"/>
                  <a:pt x="2277" y="25215"/>
                </a:cubicBezTo>
                <a:cubicBezTo>
                  <a:pt x="2271" y="25215"/>
                  <a:pt x="2264" y="25215"/>
                  <a:pt x="2257" y="25215"/>
                </a:cubicBezTo>
                <a:cubicBezTo>
                  <a:pt x="2081" y="25208"/>
                  <a:pt x="1905" y="25207"/>
                  <a:pt x="1730" y="25203"/>
                </a:cubicBezTo>
                <a:cubicBezTo>
                  <a:pt x="1727" y="25221"/>
                  <a:pt x="1724" y="25240"/>
                  <a:pt x="1722" y="25258"/>
                </a:cubicBezTo>
                <a:lnTo>
                  <a:pt x="2253" y="25295"/>
                </a:lnTo>
                <a:cubicBezTo>
                  <a:pt x="2266" y="25334"/>
                  <a:pt x="2238" y="25360"/>
                  <a:pt x="2212" y="25386"/>
                </a:cubicBezTo>
                <a:lnTo>
                  <a:pt x="1887" y="25721"/>
                </a:lnTo>
                <a:cubicBezTo>
                  <a:pt x="1844" y="25758"/>
                  <a:pt x="1838" y="25805"/>
                  <a:pt x="1847" y="25852"/>
                </a:cubicBezTo>
                <a:cubicBezTo>
                  <a:pt x="1905" y="25771"/>
                  <a:pt x="2006" y="25801"/>
                  <a:pt x="2089" y="25784"/>
                </a:cubicBezTo>
                <a:cubicBezTo>
                  <a:pt x="2317" y="25814"/>
                  <a:pt x="2547" y="25825"/>
                  <a:pt x="2778" y="25825"/>
                </a:cubicBezTo>
                <a:cubicBezTo>
                  <a:pt x="2832" y="25825"/>
                  <a:pt x="2886" y="25825"/>
                  <a:pt x="2940" y="25824"/>
                </a:cubicBezTo>
                <a:cubicBezTo>
                  <a:pt x="2956" y="25843"/>
                  <a:pt x="2958" y="25869"/>
                  <a:pt x="2945" y="25890"/>
                </a:cubicBezTo>
                <a:lnTo>
                  <a:pt x="2995" y="25908"/>
                </a:lnTo>
                <a:lnTo>
                  <a:pt x="3096" y="25830"/>
                </a:lnTo>
                <a:cubicBezTo>
                  <a:pt x="3348" y="25852"/>
                  <a:pt x="3601" y="25852"/>
                  <a:pt x="3855" y="25854"/>
                </a:cubicBezTo>
                <a:cubicBezTo>
                  <a:pt x="3851" y="25954"/>
                  <a:pt x="3708" y="25975"/>
                  <a:pt x="3687" y="26065"/>
                </a:cubicBezTo>
                <a:cubicBezTo>
                  <a:pt x="3571" y="26125"/>
                  <a:pt x="3476" y="26222"/>
                  <a:pt x="3325" y="26222"/>
                </a:cubicBezTo>
                <a:cubicBezTo>
                  <a:pt x="3308" y="26222"/>
                  <a:pt x="3290" y="26221"/>
                  <a:pt x="3271" y="26218"/>
                </a:cubicBezTo>
                <a:cubicBezTo>
                  <a:pt x="3269" y="26218"/>
                  <a:pt x="3267" y="26218"/>
                  <a:pt x="3265" y="26218"/>
                </a:cubicBezTo>
                <a:cubicBezTo>
                  <a:pt x="3234" y="26218"/>
                  <a:pt x="3240" y="26256"/>
                  <a:pt x="3266" y="26278"/>
                </a:cubicBezTo>
                <a:lnTo>
                  <a:pt x="3339" y="26269"/>
                </a:lnTo>
                <a:lnTo>
                  <a:pt x="3339" y="26269"/>
                </a:lnTo>
                <a:cubicBezTo>
                  <a:pt x="3353" y="26341"/>
                  <a:pt x="3255" y="26357"/>
                  <a:pt x="3239" y="26413"/>
                </a:cubicBezTo>
                <a:cubicBezTo>
                  <a:pt x="3250" y="26415"/>
                  <a:pt x="3261" y="26416"/>
                  <a:pt x="3270" y="26416"/>
                </a:cubicBezTo>
                <a:cubicBezTo>
                  <a:pt x="3351" y="26416"/>
                  <a:pt x="3389" y="26352"/>
                  <a:pt x="3441" y="26310"/>
                </a:cubicBezTo>
                <a:cubicBezTo>
                  <a:pt x="3511" y="26286"/>
                  <a:pt x="3581" y="26278"/>
                  <a:pt x="3651" y="26278"/>
                </a:cubicBezTo>
                <a:cubicBezTo>
                  <a:pt x="3766" y="26278"/>
                  <a:pt x="3882" y="26298"/>
                  <a:pt x="4001" y="26298"/>
                </a:cubicBezTo>
                <a:cubicBezTo>
                  <a:pt x="4004" y="26298"/>
                  <a:pt x="4006" y="26298"/>
                  <a:pt x="4008" y="26298"/>
                </a:cubicBezTo>
                <a:lnTo>
                  <a:pt x="4008" y="26298"/>
                </a:lnTo>
                <a:cubicBezTo>
                  <a:pt x="3998" y="26363"/>
                  <a:pt x="3990" y="26417"/>
                  <a:pt x="3982" y="26471"/>
                </a:cubicBezTo>
                <a:cubicBezTo>
                  <a:pt x="4066" y="26433"/>
                  <a:pt x="4129" y="26374"/>
                  <a:pt x="4189" y="26311"/>
                </a:cubicBezTo>
                <a:cubicBezTo>
                  <a:pt x="4218" y="26311"/>
                  <a:pt x="4247" y="26303"/>
                  <a:pt x="4272" y="26287"/>
                </a:cubicBezTo>
                <a:cubicBezTo>
                  <a:pt x="4280" y="26293"/>
                  <a:pt x="4289" y="26298"/>
                  <a:pt x="4297" y="26301"/>
                </a:cubicBezTo>
                <a:cubicBezTo>
                  <a:pt x="4318" y="26311"/>
                  <a:pt x="4341" y="26315"/>
                  <a:pt x="4364" y="26315"/>
                </a:cubicBezTo>
                <a:cubicBezTo>
                  <a:pt x="4386" y="26315"/>
                  <a:pt x="4408" y="26311"/>
                  <a:pt x="4430" y="26306"/>
                </a:cubicBezTo>
                <a:cubicBezTo>
                  <a:pt x="4507" y="26310"/>
                  <a:pt x="4585" y="26312"/>
                  <a:pt x="4663" y="26318"/>
                </a:cubicBezTo>
                <a:cubicBezTo>
                  <a:pt x="4715" y="26323"/>
                  <a:pt x="4697" y="26353"/>
                  <a:pt x="4688" y="26378"/>
                </a:cubicBezTo>
                <a:cubicBezTo>
                  <a:pt x="4664" y="26384"/>
                  <a:pt x="4649" y="26393"/>
                  <a:pt x="4653" y="26417"/>
                </a:cubicBezTo>
                <a:cubicBezTo>
                  <a:pt x="4651" y="26423"/>
                  <a:pt x="4650" y="26429"/>
                  <a:pt x="4650" y="26433"/>
                </a:cubicBezTo>
                <a:cubicBezTo>
                  <a:pt x="4639" y="26431"/>
                  <a:pt x="4629" y="26431"/>
                  <a:pt x="4618" y="26431"/>
                </a:cubicBezTo>
                <a:cubicBezTo>
                  <a:pt x="4609" y="26431"/>
                  <a:pt x="4600" y="26431"/>
                  <a:pt x="4592" y="26432"/>
                </a:cubicBezTo>
                <a:lnTo>
                  <a:pt x="4506" y="26518"/>
                </a:lnTo>
                <a:cubicBezTo>
                  <a:pt x="4483" y="26523"/>
                  <a:pt x="4466" y="26539"/>
                  <a:pt x="4460" y="26562"/>
                </a:cubicBezTo>
                <a:cubicBezTo>
                  <a:pt x="4412" y="26592"/>
                  <a:pt x="4372" y="26633"/>
                  <a:pt x="4306" y="26637"/>
                </a:cubicBezTo>
                <a:cubicBezTo>
                  <a:pt x="4252" y="26628"/>
                  <a:pt x="4197" y="26626"/>
                  <a:pt x="4142" y="26626"/>
                </a:cubicBezTo>
                <a:cubicBezTo>
                  <a:pt x="4100" y="26626"/>
                  <a:pt x="4058" y="26627"/>
                  <a:pt x="4016" y="26627"/>
                </a:cubicBezTo>
                <a:cubicBezTo>
                  <a:pt x="3953" y="26627"/>
                  <a:pt x="3890" y="26624"/>
                  <a:pt x="3828" y="26612"/>
                </a:cubicBezTo>
                <a:lnTo>
                  <a:pt x="3943" y="26514"/>
                </a:lnTo>
                <a:cubicBezTo>
                  <a:pt x="3923" y="26501"/>
                  <a:pt x="3905" y="26496"/>
                  <a:pt x="3887" y="26496"/>
                </a:cubicBezTo>
                <a:cubicBezTo>
                  <a:pt x="3865" y="26496"/>
                  <a:pt x="3843" y="26505"/>
                  <a:pt x="3820" y="26520"/>
                </a:cubicBezTo>
                <a:cubicBezTo>
                  <a:pt x="3764" y="26559"/>
                  <a:pt x="3720" y="26613"/>
                  <a:pt x="3649" y="26636"/>
                </a:cubicBezTo>
                <a:cubicBezTo>
                  <a:pt x="3622" y="26631"/>
                  <a:pt x="3595" y="26628"/>
                  <a:pt x="3567" y="26628"/>
                </a:cubicBezTo>
                <a:cubicBezTo>
                  <a:pt x="3540" y="26628"/>
                  <a:pt x="3513" y="26631"/>
                  <a:pt x="3486" y="26636"/>
                </a:cubicBezTo>
                <a:cubicBezTo>
                  <a:pt x="3457" y="26630"/>
                  <a:pt x="3429" y="26629"/>
                  <a:pt x="3400" y="26629"/>
                </a:cubicBezTo>
                <a:cubicBezTo>
                  <a:pt x="3348" y="26629"/>
                  <a:pt x="3297" y="26634"/>
                  <a:pt x="3245" y="26637"/>
                </a:cubicBezTo>
                <a:lnTo>
                  <a:pt x="3245" y="26652"/>
                </a:lnTo>
                <a:cubicBezTo>
                  <a:pt x="3297" y="26655"/>
                  <a:pt x="3349" y="26663"/>
                  <a:pt x="3402" y="26663"/>
                </a:cubicBezTo>
                <a:cubicBezTo>
                  <a:pt x="3429" y="26663"/>
                  <a:pt x="3457" y="26661"/>
                  <a:pt x="3485" y="26655"/>
                </a:cubicBezTo>
                <a:cubicBezTo>
                  <a:pt x="3561" y="26664"/>
                  <a:pt x="3624" y="26680"/>
                  <a:pt x="3560" y="26760"/>
                </a:cubicBezTo>
                <a:cubicBezTo>
                  <a:pt x="3540" y="26763"/>
                  <a:pt x="3522" y="26778"/>
                  <a:pt x="3518" y="26798"/>
                </a:cubicBezTo>
                <a:cubicBezTo>
                  <a:pt x="3498" y="26798"/>
                  <a:pt x="3481" y="26814"/>
                  <a:pt x="3481" y="26834"/>
                </a:cubicBezTo>
                <a:cubicBezTo>
                  <a:pt x="3491" y="26840"/>
                  <a:pt x="3500" y="26846"/>
                  <a:pt x="3510" y="26852"/>
                </a:cubicBezTo>
                <a:cubicBezTo>
                  <a:pt x="3537" y="26841"/>
                  <a:pt x="3565" y="26831"/>
                  <a:pt x="3572" y="26802"/>
                </a:cubicBezTo>
                <a:cubicBezTo>
                  <a:pt x="3572" y="26802"/>
                  <a:pt x="3573" y="26802"/>
                  <a:pt x="3574" y="26802"/>
                </a:cubicBezTo>
                <a:cubicBezTo>
                  <a:pt x="3581" y="26802"/>
                  <a:pt x="3587" y="26798"/>
                  <a:pt x="3589" y="26790"/>
                </a:cubicBezTo>
                <a:cubicBezTo>
                  <a:pt x="3633" y="26768"/>
                  <a:pt x="3677" y="26744"/>
                  <a:pt x="3700" y="26701"/>
                </a:cubicBezTo>
                <a:lnTo>
                  <a:pt x="3807" y="26680"/>
                </a:lnTo>
                <a:cubicBezTo>
                  <a:pt x="3872" y="26694"/>
                  <a:pt x="3937" y="26696"/>
                  <a:pt x="4002" y="26696"/>
                </a:cubicBezTo>
                <a:cubicBezTo>
                  <a:pt x="4019" y="26696"/>
                  <a:pt x="4035" y="26696"/>
                  <a:pt x="4051" y="26696"/>
                </a:cubicBezTo>
                <a:cubicBezTo>
                  <a:pt x="4085" y="26696"/>
                  <a:pt x="4119" y="26696"/>
                  <a:pt x="4153" y="26699"/>
                </a:cubicBezTo>
                <a:cubicBezTo>
                  <a:pt x="4156" y="26699"/>
                  <a:pt x="4160" y="26699"/>
                  <a:pt x="4164" y="26699"/>
                </a:cubicBezTo>
                <a:cubicBezTo>
                  <a:pt x="4171" y="26699"/>
                  <a:pt x="4178" y="26699"/>
                  <a:pt x="4185" y="26699"/>
                </a:cubicBezTo>
                <a:cubicBezTo>
                  <a:pt x="4213" y="26699"/>
                  <a:pt x="4239" y="26703"/>
                  <a:pt x="4239" y="26744"/>
                </a:cubicBezTo>
                <a:cubicBezTo>
                  <a:pt x="4229" y="26746"/>
                  <a:pt x="4221" y="26752"/>
                  <a:pt x="4215" y="26760"/>
                </a:cubicBezTo>
                <a:cubicBezTo>
                  <a:pt x="4217" y="26779"/>
                  <a:pt x="4221" y="26798"/>
                  <a:pt x="4223" y="26817"/>
                </a:cubicBezTo>
                <a:lnTo>
                  <a:pt x="4272" y="26772"/>
                </a:lnTo>
                <a:cubicBezTo>
                  <a:pt x="4304" y="26765"/>
                  <a:pt x="4331" y="26746"/>
                  <a:pt x="4348" y="26719"/>
                </a:cubicBezTo>
                <a:cubicBezTo>
                  <a:pt x="4393" y="26703"/>
                  <a:pt x="4439" y="26699"/>
                  <a:pt x="4486" y="26699"/>
                </a:cubicBezTo>
                <a:cubicBezTo>
                  <a:pt x="4530" y="26699"/>
                  <a:pt x="4575" y="26702"/>
                  <a:pt x="4619" y="26702"/>
                </a:cubicBezTo>
                <a:cubicBezTo>
                  <a:pt x="4651" y="26702"/>
                  <a:pt x="4684" y="26700"/>
                  <a:pt x="4715" y="26694"/>
                </a:cubicBezTo>
                <a:cubicBezTo>
                  <a:pt x="4806" y="26699"/>
                  <a:pt x="4896" y="26704"/>
                  <a:pt x="4988" y="26709"/>
                </a:cubicBezTo>
                <a:cubicBezTo>
                  <a:pt x="5027" y="26712"/>
                  <a:pt x="5068" y="26712"/>
                  <a:pt x="5061" y="26762"/>
                </a:cubicBezTo>
                <a:cubicBezTo>
                  <a:pt x="4926" y="26867"/>
                  <a:pt x="4797" y="26977"/>
                  <a:pt x="4712" y="27117"/>
                </a:cubicBezTo>
                <a:lnTo>
                  <a:pt x="4713" y="27118"/>
                </a:lnTo>
                <a:cubicBezTo>
                  <a:pt x="4870" y="27024"/>
                  <a:pt x="5010" y="26907"/>
                  <a:pt x="5129" y="26769"/>
                </a:cubicBezTo>
                <a:cubicBezTo>
                  <a:pt x="5204" y="26733"/>
                  <a:pt x="5280" y="26719"/>
                  <a:pt x="5355" y="26719"/>
                </a:cubicBezTo>
                <a:cubicBezTo>
                  <a:pt x="5452" y="26719"/>
                  <a:pt x="5549" y="26742"/>
                  <a:pt x="5645" y="26769"/>
                </a:cubicBezTo>
                <a:cubicBezTo>
                  <a:pt x="5606" y="26821"/>
                  <a:pt x="5469" y="26855"/>
                  <a:pt x="5546" y="26923"/>
                </a:cubicBezTo>
                <a:cubicBezTo>
                  <a:pt x="5557" y="26933"/>
                  <a:pt x="5569" y="26937"/>
                  <a:pt x="5580" y="26937"/>
                </a:cubicBezTo>
                <a:cubicBezTo>
                  <a:pt x="5626" y="26937"/>
                  <a:pt x="5674" y="26874"/>
                  <a:pt x="5707" y="26834"/>
                </a:cubicBezTo>
                <a:cubicBezTo>
                  <a:pt x="5775" y="26767"/>
                  <a:pt x="5857" y="26740"/>
                  <a:pt x="5955" y="26740"/>
                </a:cubicBezTo>
                <a:cubicBezTo>
                  <a:pt x="5968" y="26740"/>
                  <a:pt x="5982" y="26740"/>
                  <a:pt x="5996" y="26741"/>
                </a:cubicBezTo>
                <a:cubicBezTo>
                  <a:pt x="6012" y="26743"/>
                  <a:pt x="6029" y="26743"/>
                  <a:pt x="6046" y="26743"/>
                </a:cubicBezTo>
                <a:cubicBezTo>
                  <a:pt x="6089" y="26743"/>
                  <a:pt x="6134" y="26740"/>
                  <a:pt x="6178" y="26739"/>
                </a:cubicBezTo>
                <a:lnTo>
                  <a:pt x="6178" y="26739"/>
                </a:lnTo>
                <a:cubicBezTo>
                  <a:pt x="6175" y="26750"/>
                  <a:pt x="6180" y="26762"/>
                  <a:pt x="6191" y="26766"/>
                </a:cubicBezTo>
                <a:lnTo>
                  <a:pt x="6150" y="26803"/>
                </a:lnTo>
                <a:cubicBezTo>
                  <a:pt x="6017" y="26853"/>
                  <a:pt x="5908" y="26933"/>
                  <a:pt x="5794" y="27009"/>
                </a:cubicBezTo>
                <a:lnTo>
                  <a:pt x="5868" y="27017"/>
                </a:lnTo>
                <a:cubicBezTo>
                  <a:pt x="5980" y="26962"/>
                  <a:pt x="6101" y="26918"/>
                  <a:pt x="6195" y="26838"/>
                </a:cubicBezTo>
                <a:cubicBezTo>
                  <a:pt x="6250" y="26833"/>
                  <a:pt x="6267" y="26788"/>
                  <a:pt x="6302" y="26762"/>
                </a:cubicBezTo>
                <a:cubicBezTo>
                  <a:pt x="6496" y="26722"/>
                  <a:pt x="6695" y="26752"/>
                  <a:pt x="6890" y="26729"/>
                </a:cubicBezTo>
                <a:lnTo>
                  <a:pt x="6971" y="26746"/>
                </a:lnTo>
                <a:lnTo>
                  <a:pt x="6899" y="26807"/>
                </a:lnTo>
                <a:cubicBezTo>
                  <a:pt x="6904" y="26815"/>
                  <a:pt x="6910" y="26822"/>
                  <a:pt x="6916" y="26828"/>
                </a:cubicBezTo>
                <a:cubicBezTo>
                  <a:pt x="6908" y="26823"/>
                  <a:pt x="6898" y="26820"/>
                  <a:pt x="6888" y="26816"/>
                </a:cubicBezTo>
                <a:cubicBezTo>
                  <a:pt x="6795" y="26892"/>
                  <a:pt x="6692" y="26964"/>
                  <a:pt x="6608" y="27047"/>
                </a:cubicBezTo>
                <a:cubicBezTo>
                  <a:pt x="6533" y="27120"/>
                  <a:pt x="6448" y="27149"/>
                  <a:pt x="6340" y="27149"/>
                </a:cubicBezTo>
                <a:cubicBezTo>
                  <a:pt x="6334" y="27149"/>
                  <a:pt x="6328" y="27149"/>
                  <a:pt x="6321" y="27149"/>
                </a:cubicBezTo>
                <a:cubicBezTo>
                  <a:pt x="6260" y="27147"/>
                  <a:pt x="6199" y="27147"/>
                  <a:pt x="6138" y="27147"/>
                </a:cubicBezTo>
                <a:cubicBezTo>
                  <a:pt x="6046" y="27147"/>
                  <a:pt x="5954" y="27148"/>
                  <a:pt x="5861" y="27148"/>
                </a:cubicBezTo>
                <a:cubicBezTo>
                  <a:pt x="5866" y="27189"/>
                  <a:pt x="5884" y="27195"/>
                  <a:pt x="5900" y="27195"/>
                </a:cubicBezTo>
                <a:cubicBezTo>
                  <a:pt x="5904" y="27195"/>
                  <a:pt x="5907" y="27194"/>
                  <a:pt x="5910" y="27194"/>
                </a:cubicBezTo>
                <a:cubicBezTo>
                  <a:pt x="5949" y="27192"/>
                  <a:pt x="5989" y="27192"/>
                  <a:pt x="6028" y="27192"/>
                </a:cubicBezTo>
                <a:cubicBezTo>
                  <a:pt x="6172" y="27192"/>
                  <a:pt x="6317" y="27202"/>
                  <a:pt x="6462" y="27202"/>
                </a:cubicBezTo>
                <a:cubicBezTo>
                  <a:pt x="6510" y="27202"/>
                  <a:pt x="6559" y="27201"/>
                  <a:pt x="6608" y="27198"/>
                </a:cubicBezTo>
                <a:cubicBezTo>
                  <a:pt x="6698" y="27192"/>
                  <a:pt x="6788" y="27191"/>
                  <a:pt x="6879" y="27191"/>
                </a:cubicBezTo>
                <a:cubicBezTo>
                  <a:pt x="6989" y="27191"/>
                  <a:pt x="7100" y="27193"/>
                  <a:pt x="7210" y="27193"/>
                </a:cubicBezTo>
                <a:cubicBezTo>
                  <a:pt x="7268" y="27193"/>
                  <a:pt x="7326" y="27193"/>
                  <a:pt x="7383" y="27191"/>
                </a:cubicBezTo>
                <a:cubicBezTo>
                  <a:pt x="8064" y="27167"/>
                  <a:pt x="8745" y="27159"/>
                  <a:pt x="9428" y="27143"/>
                </a:cubicBezTo>
                <a:cubicBezTo>
                  <a:pt x="9425" y="27135"/>
                  <a:pt x="9427" y="27127"/>
                  <a:pt x="9430" y="27119"/>
                </a:cubicBezTo>
                <a:lnTo>
                  <a:pt x="8901" y="27108"/>
                </a:lnTo>
                <a:lnTo>
                  <a:pt x="8817" y="27104"/>
                </a:lnTo>
                <a:cubicBezTo>
                  <a:pt x="8712" y="27114"/>
                  <a:pt x="8607" y="27119"/>
                  <a:pt x="8502" y="27119"/>
                </a:cubicBezTo>
                <a:cubicBezTo>
                  <a:pt x="8410" y="27119"/>
                  <a:pt x="8318" y="27115"/>
                  <a:pt x="8226" y="27108"/>
                </a:cubicBezTo>
                <a:lnTo>
                  <a:pt x="8219" y="27106"/>
                </a:lnTo>
                <a:cubicBezTo>
                  <a:pt x="8124" y="27119"/>
                  <a:pt x="8029" y="27122"/>
                  <a:pt x="7934" y="27122"/>
                </a:cubicBezTo>
                <a:cubicBezTo>
                  <a:pt x="7862" y="27122"/>
                  <a:pt x="7789" y="27120"/>
                  <a:pt x="7717" y="27120"/>
                </a:cubicBezTo>
                <a:cubicBezTo>
                  <a:pt x="7684" y="27120"/>
                  <a:pt x="7651" y="27121"/>
                  <a:pt x="7618" y="27122"/>
                </a:cubicBezTo>
                <a:cubicBezTo>
                  <a:pt x="7616" y="27122"/>
                  <a:pt x="7614" y="27122"/>
                  <a:pt x="7612" y="27122"/>
                </a:cubicBezTo>
                <a:cubicBezTo>
                  <a:pt x="7530" y="27122"/>
                  <a:pt x="7571" y="27079"/>
                  <a:pt x="7586" y="27046"/>
                </a:cubicBezTo>
                <a:cubicBezTo>
                  <a:pt x="7591" y="27042"/>
                  <a:pt x="7598" y="27037"/>
                  <a:pt x="7598" y="27034"/>
                </a:cubicBezTo>
                <a:cubicBezTo>
                  <a:pt x="7597" y="27027"/>
                  <a:pt x="7593" y="27021"/>
                  <a:pt x="7590" y="27014"/>
                </a:cubicBezTo>
                <a:lnTo>
                  <a:pt x="7590" y="27014"/>
                </a:lnTo>
                <a:cubicBezTo>
                  <a:pt x="7602" y="27017"/>
                  <a:pt x="7612" y="27019"/>
                  <a:pt x="7620" y="27019"/>
                </a:cubicBezTo>
                <a:cubicBezTo>
                  <a:pt x="7638" y="27019"/>
                  <a:pt x="7644" y="27009"/>
                  <a:pt x="7633" y="26984"/>
                </a:cubicBezTo>
                <a:lnTo>
                  <a:pt x="7633" y="26984"/>
                </a:lnTo>
                <a:cubicBezTo>
                  <a:pt x="7640" y="26992"/>
                  <a:pt x="7648" y="26995"/>
                  <a:pt x="7657" y="26995"/>
                </a:cubicBezTo>
                <a:cubicBezTo>
                  <a:pt x="7668" y="26995"/>
                  <a:pt x="7679" y="26990"/>
                  <a:pt x="7690" y="26983"/>
                </a:cubicBezTo>
                <a:cubicBezTo>
                  <a:pt x="7772" y="26924"/>
                  <a:pt x="7862" y="26873"/>
                  <a:pt x="7928" y="26798"/>
                </a:cubicBezTo>
                <a:cubicBezTo>
                  <a:pt x="8001" y="26738"/>
                  <a:pt x="8088" y="26716"/>
                  <a:pt x="8189" y="26716"/>
                </a:cubicBezTo>
                <a:cubicBezTo>
                  <a:pt x="8194" y="26716"/>
                  <a:pt x="8199" y="26716"/>
                  <a:pt x="8205" y="26716"/>
                </a:cubicBezTo>
                <a:cubicBezTo>
                  <a:pt x="8211" y="26716"/>
                  <a:pt x="8217" y="26716"/>
                  <a:pt x="8223" y="26716"/>
                </a:cubicBezTo>
                <a:cubicBezTo>
                  <a:pt x="8323" y="26716"/>
                  <a:pt x="8426" y="26708"/>
                  <a:pt x="8528" y="26704"/>
                </a:cubicBezTo>
                <a:lnTo>
                  <a:pt x="8528" y="26704"/>
                </a:lnTo>
                <a:cubicBezTo>
                  <a:pt x="8539" y="26738"/>
                  <a:pt x="8487" y="26779"/>
                  <a:pt x="8522" y="26798"/>
                </a:cubicBezTo>
                <a:cubicBezTo>
                  <a:pt x="8529" y="26802"/>
                  <a:pt x="8536" y="26804"/>
                  <a:pt x="8543" y="26804"/>
                </a:cubicBezTo>
                <a:cubicBezTo>
                  <a:pt x="8571" y="26804"/>
                  <a:pt x="8598" y="26776"/>
                  <a:pt x="8618" y="26753"/>
                </a:cubicBezTo>
                <a:cubicBezTo>
                  <a:pt x="8696" y="26704"/>
                  <a:pt x="8784" y="26704"/>
                  <a:pt x="8872" y="26704"/>
                </a:cubicBezTo>
                <a:lnTo>
                  <a:pt x="8872" y="26704"/>
                </a:lnTo>
                <a:cubicBezTo>
                  <a:pt x="8890" y="26704"/>
                  <a:pt x="8907" y="26704"/>
                  <a:pt x="8925" y="26703"/>
                </a:cubicBezTo>
                <a:cubicBezTo>
                  <a:pt x="8997" y="26702"/>
                  <a:pt x="9071" y="26700"/>
                  <a:pt x="9144" y="26699"/>
                </a:cubicBezTo>
                <a:lnTo>
                  <a:pt x="9144" y="26699"/>
                </a:lnTo>
                <a:cubicBezTo>
                  <a:pt x="9183" y="26788"/>
                  <a:pt x="9069" y="26810"/>
                  <a:pt x="9041" y="26870"/>
                </a:cubicBezTo>
                <a:lnTo>
                  <a:pt x="9074" y="26890"/>
                </a:lnTo>
                <a:cubicBezTo>
                  <a:pt x="9163" y="26838"/>
                  <a:pt x="9244" y="26773"/>
                  <a:pt x="9315" y="26699"/>
                </a:cubicBezTo>
                <a:lnTo>
                  <a:pt x="9517" y="26691"/>
                </a:lnTo>
                <a:cubicBezTo>
                  <a:pt x="9567" y="26716"/>
                  <a:pt x="9689" y="26681"/>
                  <a:pt x="9648" y="26781"/>
                </a:cubicBezTo>
                <a:cubicBezTo>
                  <a:pt x="9670" y="26753"/>
                  <a:pt x="9720" y="26746"/>
                  <a:pt x="9724" y="26707"/>
                </a:cubicBezTo>
                <a:cubicBezTo>
                  <a:pt x="9899" y="26675"/>
                  <a:pt x="10078" y="26706"/>
                  <a:pt x="10252" y="26670"/>
                </a:cubicBezTo>
                <a:cubicBezTo>
                  <a:pt x="10281" y="26684"/>
                  <a:pt x="10309" y="26689"/>
                  <a:pt x="10338" y="26689"/>
                </a:cubicBezTo>
                <a:cubicBezTo>
                  <a:pt x="10402" y="26689"/>
                  <a:pt x="10465" y="26665"/>
                  <a:pt x="10528" y="26665"/>
                </a:cubicBezTo>
                <a:cubicBezTo>
                  <a:pt x="10531" y="26665"/>
                  <a:pt x="10533" y="26665"/>
                  <a:pt x="10535" y="26665"/>
                </a:cubicBezTo>
                <a:cubicBezTo>
                  <a:pt x="10554" y="26685"/>
                  <a:pt x="10575" y="26699"/>
                  <a:pt x="10597" y="26699"/>
                </a:cubicBezTo>
                <a:cubicBezTo>
                  <a:pt x="10613" y="26699"/>
                  <a:pt x="10629" y="26692"/>
                  <a:pt x="10646" y="26676"/>
                </a:cubicBezTo>
                <a:lnTo>
                  <a:pt x="10788" y="26661"/>
                </a:lnTo>
                <a:cubicBezTo>
                  <a:pt x="10841" y="26667"/>
                  <a:pt x="10893" y="26669"/>
                  <a:pt x="10946" y="26669"/>
                </a:cubicBezTo>
                <a:cubicBezTo>
                  <a:pt x="11082" y="26669"/>
                  <a:pt x="11218" y="26653"/>
                  <a:pt x="11354" y="26650"/>
                </a:cubicBezTo>
                <a:lnTo>
                  <a:pt x="11354" y="26638"/>
                </a:lnTo>
                <a:lnTo>
                  <a:pt x="10913" y="26618"/>
                </a:lnTo>
                <a:lnTo>
                  <a:pt x="10787" y="26631"/>
                </a:lnTo>
                <a:cubicBezTo>
                  <a:pt x="10707" y="26628"/>
                  <a:pt x="10627" y="26627"/>
                  <a:pt x="10548" y="26625"/>
                </a:cubicBezTo>
                <a:cubicBezTo>
                  <a:pt x="10507" y="26622"/>
                  <a:pt x="10467" y="26619"/>
                  <a:pt x="10459" y="26574"/>
                </a:cubicBezTo>
                <a:cubicBezTo>
                  <a:pt x="10407" y="26638"/>
                  <a:pt x="10323" y="26611"/>
                  <a:pt x="10254" y="26628"/>
                </a:cubicBezTo>
                <a:lnTo>
                  <a:pt x="9975" y="26624"/>
                </a:lnTo>
                <a:cubicBezTo>
                  <a:pt x="9960" y="26580"/>
                  <a:pt x="9996" y="26561"/>
                  <a:pt x="10028" y="26538"/>
                </a:cubicBezTo>
                <a:cubicBezTo>
                  <a:pt x="10095" y="26491"/>
                  <a:pt x="10176" y="26455"/>
                  <a:pt x="10226" y="26389"/>
                </a:cubicBezTo>
                <a:cubicBezTo>
                  <a:pt x="10326" y="26264"/>
                  <a:pt x="10461" y="26224"/>
                  <a:pt x="10611" y="26224"/>
                </a:cubicBezTo>
                <a:cubicBezTo>
                  <a:pt x="10659" y="26224"/>
                  <a:pt x="10709" y="26228"/>
                  <a:pt x="10761" y="26235"/>
                </a:cubicBezTo>
                <a:cubicBezTo>
                  <a:pt x="10770" y="26273"/>
                  <a:pt x="10700" y="26303"/>
                  <a:pt x="10746" y="26345"/>
                </a:cubicBezTo>
                <a:cubicBezTo>
                  <a:pt x="10760" y="26356"/>
                  <a:pt x="10771" y="26361"/>
                  <a:pt x="10780" y="26361"/>
                </a:cubicBezTo>
                <a:cubicBezTo>
                  <a:pt x="10800" y="26361"/>
                  <a:pt x="10811" y="26340"/>
                  <a:pt x="10821" y="26320"/>
                </a:cubicBezTo>
                <a:cubicBezTo>
                  <a:pt x="10897" y="26244"/>
                  <a:pt x="10990" y="26232"/>
                  <a:pt x="11085" y="26232"/>
                </a:cubicBezTo>
                <a:cubicBezTo>
                  <a:pt x="11131" y="26232"/>
                  <a:pt x="11177" y="26234"/>
                  <a:pt x="11223" y="26234"/>
                </a:cubicBezTo>
                <a:cubicBezTo>
                  <a:pt x="11242" y="26234"/>
                  <a:pt x="11261" y="26234"/>
                  <a:pt x="11280" y="26233"/>
                </a:cubicBezTo>
                <a:cubicBezTo>
                  <a:pt x="11292" y="26254"/>
                  <a:pt x="11355" y="26224"/>
                  <a:pt x="11336" y="26275"/>
                </a:cubicBezTo>
                <a:lnTo>
                  <a:pt x="11418" y="26294"/>
                </a:lnTo>
                <a:cubicBezTo>
                  <a:pt x="11531" y="26257"/>
                  <a:pt x="11646" y="26246"/>
                  <a:pt x="11761" y="26246"/>
                </a:cubicBezTo>
                <a:cubicBezTo>
                  <a:pt x="11917" y="26246"/>
                  <a:pt x="12075" y="26266"/>
                  <a:pt x="12231" y="26267"/>
                </a:cubicBezTo>
                <a:cubicBezTo>
                  <a:pt x="12285" y="26267"/>
                  <a:pt x="12270" y="26315"/>
                  <a:pt x="12273" y="26347"/>
                </a:cubicBezTo>
                <a:cubicBezTo>
                  <a:pt x="12362" y="26285"/>
                  <a:pt x="12454" y="26259"/>
                  <a:pt x="12549" y="26259"/>
                </a:cubicBezTo>
                <a:cubicBezTo>
                  <a:pt x="12630" y="26259"/>
                  <a:pt x="12712" y="26278"/>
                  <a:pt x="12796" y="26309"/>
                </a:cubicBezTo>
                <a:lnTo>
                  <a:pt x="12757" y="26344"/>
                </a:lnTo>
                <a:cubicBezTo>
                  <a:pt x="12772" y="26332"/>
                  <a:pt x="12785" y="26322"/>
                  <a:pt x="12799" y="26310"/>
                </a:cubicBezTo>
                <a:lnTo>
                  <a:pt x="12797" y="26307"/>
                </a:lnTo>
                <a:cubicBezTo>
                  <a:pt x="12900" y="26281"/>
                  <a:pt x="13003" y="26274"/>
                  <a:pt x="13108" y="26274"/>
                </a:cubicBezTo>
                <a:cubicBezTo>
                  <a:pt x="13229" y="26274"/>
                  <a:pt x="13351" y="26284"/>
                  <a:pt x="13476" y="26284"/>
                </a:cubicBezTo>
                <a:cubicBezTo>
                  <a:pt x="13499" y="26284"/>
                  <a:pt x="13523" y="26283"/>
                  <a:pt x="13546" y="26282"/>
                </a:cubicBezTo>
                <a:lnTo>
                  <a:pt x="13546" y="26282"/>
                </a:lnTo>
                <a:cubicBezTo>
                  <a:pt x="13504" y="26382"/>
                  <a:pt x="13410" y="26419"/>
                  <a:pt x="13365" y="26487"/>
                </a:cubicBezTo>
                <a:lnTo>
                  <a:pt x="13418" y="26491"/>
                </a:lnTo>
                <a:cubicBezTo>
                  <a:pt x="13487" y="26445"/>
                  <a:pt x="13555" y="26403"/>
                  <a:pt x="13623" y="26359"/>
                </a:cubicBezTo>
                <a:cubicBezTo>
                  <a:pt x="13647" y="26342"/>
                  <a:pt x="13653" y="26323"/>
                  <a:pt x="13626" y="26304"/>
                </a:cubicBezTo>
                <a:lnTo>
                  <a:pt x="13626" y="26304"/>
                </a:lnTo>
                <a:cubicBezTo>
                  <a:pt x="13638" y="26308"/>
                  <a:pt x="13650" y="26310"/>
                  <a:pt x="13662" y="26310"/>
                </a:cubicBezTo>
                <a:cubicBezTo>
                  <a:pt x="13716" y="26310"/>
                  <a:pt x="13761" y="26271"/>
                  <a:pt x="13815" y="26271"/>
                </a:cubicBezTo>
                <a:cubicBezTo>
                  <a:pt x="13818" y="26271"/>
                  <a:pt x="13821" y="26271"/>
                  <a:pt x="13824" y="26272"/>
                </a:cubicBezTo>
                <a:cubicBezTo>
                  <a:pt x="13884" y="26279"/>
                  <a:pt x="13945" y="26282"/>
                  <a:pt x="14005" y="26282"/>
                </a:cubicBezTo>
                <a:cubicBezTo>
                  <a:pt x="14068" y="26282"/>
                  <a:pt x="14132" y="26279"/>
                  <a:pt x="14195" y="26275"/>
                </a:cubicBezTo>
                <a:cubicBezTo>
                  <a:pt x="14241" y="26280"/>
                  <a:pt x="14287" y="26287"/>
                  <a:pt x="14333" y="26288"/>
                </a:cubicBezTo>
                <a:cubicBezTo>
                  <a:pt x="14409" y="26292"/>
                  <a:pt x="14417" y="26328"/>
                  <a:pt x="14404" y="26378"/>
                </a:cubicBezTo>
                <a:cubicBezTo>
                  <a:pt x="14483" y="26290"/>
                  <a:pt x="14597" y="26281"/>
                  <a:pt x="14713" y="26279"/>
                </a:cubicBezTo>
                <a:cubicBezTo>
                  <a:pt x="14712" y="26269"/>
                  <a:pt x="14716" y="26260"/>
                  <a:pt x="14722" y="26253"/>
                </a:cubicBezTo>
                <a:cubicBezTo>
                  <a:pt x="14679" y="26244"/>
                  <a:pt x="14624" y="26260"/>
                  <a:pt x="14606" y="26209"/>
                </a:cubicBezTo>
                <a:cubicBezTo>
                  <a:pt x="14629" y="26205"/>
                  <a:pt x="14643" y="26193"/>
                  <a:pt x="14647" y="26174"/>
                </a:cubicBezTo>
                <a:cubicBezTo>
                  <a:pt x="14673" y="26172"/>
                  <a:pt x="14688" y="26162"/>
                  <a:pt x="14688" y="26139"/>
                </a:cubicBezTo>
                <a:cubicBezTo>
                  <a:pt x="14693" y="26141"/>
                  <a:pt x="14697" y="26141"/>
                  <a:pt x="14701" y="26141"/>
                </a:cubicBezTo>
                <a:cubicBezTo>
                  <a:pt x="14715" y="26141"/>
                  <a:pt x="14728" y="26132"/>
                  <a:pt x="14731" y="26116"/>
                </a:cubicBezTo>
                <a:cubicBezTo>
                  <a:pt x="14754" y="26107"/>
                  <a:pt x="14776" y="26096"/>
                  <a:pt x="14770" y="26068"/>
                </a:cubicBezTo>
                <a:lnTo>
                  <a:pt x="14770" y="26068"/>
                </a:lnTo>
                <a:cubicBezTo>
                  <a:pt x="14777" y="26072"/>
                  <a:pt x="14783" y="26074"/>
                  <a:pt x="14788" y="26074"/>
                </a:cubicBezTo>
                <a:cubicBezTo>
                  <a:pt x="14800" y="26074"/>
                  <a:pt x="14808" y="26064"/>
                  <a:pt x="14814" y="26052"/>
                </a:cubicBezTo>
                <a:cubicBezTo>
                  <a:pt x="14884" y="25986"/>
                  <a:pt x="14967" y="25974"/>
                  <a:pt x="15053" y="25974"/>
                </a:cubicBezTo>
                <a:cubicBezTo>
                  <a:pt x="15100" y="25974"/>
                  <a:pt x="15148" y="25978"/>
                  <a:pt x="15195" y="25978"/>
                </a:cubicBezTo>
                <a:cubicBezTo>
                  <a:pt x="15206" y="25978"/>
                  <a:pt x="15216" y="25977"/>
                  <a:pt x="15227" y="25977"/>
                </a:cubicBezTo>
                <a:cubicBezTo>
                  <a:pt x="15232" y="26006"/>
                  <a:pt x="15241" y="26016"/>
                  <a:pt x="15254" y="26016"/>
                </a:cubicBezTo>
                <a:cubicBezTo>
                  <a:pt x="15268" y="26016"/>
                  <a:pt x="15284" y="26005"/>
                  <a:pt x="15302" y="25992"/>
                </a:cubicBezTo>
                <a:cubicBezTo>
                  <a:pt x="15342" y="25992"/>
                  <a:pt x="15382" y="25992"/>
                  <a:pt x="15422" y="25992"/>
                </a:cubicBezTo>
                <a:cubicBezTo>
                  <a:pt x="15503" y="25992"/>
                  <a:pt x="15583" y="25994"/>
                  <a:pt x="15663" y="26007"/>
                </a:cubicBezTo>
                <a:cubicBezTo>
                  <a:pt x="15683" y="26027"/>
                  <a:pt x="15702" y="26046"/>
                  <a:pt x="15723" y="26065"/>
                </a:cubicBezTo>
                <a:cubicBezTo>
                  <a:pt x="15769" y="26028"/>
                  <a:pt x="15821" y="26014"/>
                  <a:pt x="15881" y="26014"/>
                </a:cubicBezTo>
                <a:cubicBezTo>
                  <a:pt x="15896" y="26014"/>
                  <a:pt x="15911" y="26014"/>
                  <a:pt x="15927" y="26016"/>
                </a:cubicBezTo>
                <a:cubicBezTo>
                  <a:pt x="16033" y="26026"/>
                  <a:pt x="16141" y="26027"/>
                  <a:pt x="16248" y="26030"/>
                </a:cubicBezTo>
                <a:cubicBezTo>
                  <a:pt x="16241" y="26090"/>
                  <a:pt x="16169" y="26108"/>
                  <a:pt x="16141" y="26154"/>
                </a:cubicBezTo>
                <a:lnTo>
                  <a:pt x="16101" y="26187"/>
                </a:lnTo>
                <a:lnTo>
                  <a:pt x="16062" y="26221"/>
                </a:lnTo>
                <a:cubicBezTo>
                  <a:pt x="16051" y="26223"/>
                  <a:pt x="16041" y="26229"/>
                  <a:pt x="16033" y="26237"/>
                </a:cubicBezTo>
                <a:cubicBezTo>
                  <a:pt x="16037" y="26255"/>
                  <a:pt x="16039" y="26273"/>
                  <a:pt x="16041" y="26292"/>
                </a:cubicBezTo>
                <a:lnTo>
                  <a:pt x="16086" y="26246"/>
                </a:lnTo>
                <a:cubicBezTo>
                  <a:pt x="16088" y="26246"/>
                  <a:pt x="16090" y="26246"/>
                  <a:pt x="16091" y="26246"/>
                </a:cubicBezTo>
                <a:cubicBezTo>
                  <a:pt x="16110" y="26246"/>
                  <a:pt x="16126" y="26233"/>
                  <a:pt x="16133" y="26216"/>
                </a:cubicBezTo>
                <a:cubicBezTo>
                  <a:pt x="16153" y="26215"/>
                  <a:pt x="16172" y="26203"/>
                  <a:pt x="16180" y="26185"/>
                </a:cubicBezTo>
                <a:cubicBezTo>
                  <a:pt x="16243" y="26158"/>
                  <a:pt x="16299" y="26124"/>
                  <a:pt x="16337" y="26071"/>
                </a:cubicBezTo>
                <a:cubicBezTo>
                  <a:pt x="16391" y="26042"/>
                  <a:pt x="16449" y="26037"/>
                  <a:pt x="16509" y="26037"/>
                </a:cubicBezTo>
                <a:cubicBezTo>
                  <a:pt x="16523" y="26037"/>
                  <a:pt x="16536" y="26037"/>
                  <a:pt x="16549" y="26038"/>
                </a:cubicBezTo>
                <a:cubicBezTo>
                  <a:pt x="16587" y="26038"/>
                  <a:pt x="16624" y="26039"/>
                  <a:pt x="16662" y="26039"/>
                </a:cubicBezTo>
                <a:cubicBezTo>
                  <a:pt x="16738" y="26039"/>
                  <a:pt x="16814" y="26038"/>
                  <a:pt x="16889" y="26038"/>
                </a:cubicBezTo>
                <a:cubicBezTo>
                  <a:pt x="16901" y="26055"/>
                  <a:pt x="16912" y="26073"/>
                  <a:pt x="16898" y="26093"/>
                </a:cubicBezTo>
                <a:cubicBezTo>
                  <a:pt x="16906" y="26095"/>
                  <a:pt x="16914" y="26096"/>
                  <a:pt x="16921" y="26096"/>
                </a:cubicBezTo>
                <a:cubicBezTo>
                  <a:pt x="16959" y="26096"/>
                  <a:pt x="16988" y="26076"/>
                  <a:pt x="17016" y="26053"/>
                </a:cubicBezTo>
                <a:cubicBezTo>
                  <a:pt x="17064" y="26052"/>
                  <a:pt x="17112" y="26051"/>
                  <a:pt x="17160" y="26051"/>
                </a:cubicBezTo>
                <a:cubicBezTo>
                  <a:pt x="17252" y="26051"/>
                  <a:pt x="17344" y="26055"/>
                  <a:pt x="17436" y="26070"/>
                </a:cubicBezTo>
                <a:cubicBezTo>
                  <a:pt x="17441" y="26069"/>
                  <a:pt x="17445" y="26068"/>
                  <a:pt x="17450" y="26068"/>
                </a:cubicBezTo>
                <a:cubicBezTo>
                  <a:pt x="17468" y="26068"/>
                  <a:pt x="17479" y="26077"/>
                  <a:pt x="17480" y="26097"/>
                </a:cubicBezTo>
                <a:cubicBezTo>
                  <a:pt x="17531" y="26063"/>
                  <a:pt x="17590" y="26061"/>
                  <a:pt x="17649" y="26061"/>
                </a:cubicBezTo>
                <a:cubicBezTo>
                  <a:pt x="17656" y="26061"/>
                  <a:pt x="17664" y="26061"/>
                  <a:pt x="17671" y="26061"/>
                </a:cubicBezTo>
                <a:cubicBezTo>
                  <a:pt x="17735" y="26062"/>
                  <a:pt x="17798" y="26062"/>
                  <a:pt x="17862" y="26062"/>
                </a:cubicBezTo>
                <a:cubicBezTo>
                  <a:pt x="17926" y="26062"/>
                  <a:pt x="17989" y="26062"/>
                  <a:pt x="18053" y="26063"/>
                </a:cubicBezTo>
                <a:cubicBezTo>
                  <a:pt x="18061" y="26069"/>
                  <a:pt x="18066" y="26085"/>
                  <a:pt x="18076" y="26085"/>
                </a:cubicBezTo>
                <a:cubicBezTo>
                  <a:pt x="18081" y="26085"/>
                  <a:pt x="18087" y="26081"/>
                  <a:pt x="18094" y="26071"/>
                </a:cubicBezTo>
                <a:lnTo>
                  <a:pt x="18830" y="26093"/>
                </a:lnTo>
                <a:lnTo>
                  <a:pt x="19170" y="26114"/>
                </a:lnTo>
                <a:cubicBezTo>
                  <a:pt x="19337" y="26123"/>
                  <a:pt x="19337" y="26123"/>
                  <a:pt x="19280" y="26272"/>
                </a:cubicBezTo>
                <a:cubicBezTo>
                  <a:pt x="19264" y="26274"/>
                  <a:pt x="19257" y="26281"/>
                  <a:pt x="19262" y="26293"/>
                </a:cubicBezTo>
                <a:cubicBezTo>
                  <a:pt x="19263" y="26296"/>
                  <a:pt x="19271" y="26302"/>
                  <a:pt x="19273" y="26302"/>
                </a:cubicBezTo>
                <a:cubicBezTo>
                  <a:pt x="19273" y="26302"/>
                  <a:pt x="19274" y="26302"/>
                  <a:pt x="19274" y="26301"/>
                </a:cubicBezTo>
                <a:cubicBezTo>
                  <a:pt x="19287" y="26294"/>
                  <a:pt x="19289" y="26284"/>
                  <a:pt x="19279" y="26274"/>
                </a:cubicBezTo>
                <a:cubicBezTo>
                  <a:pt x="19280" y="26273"/>
                  <a:pt x="19280" y="26272"/>
                  <a:pt x="19281" y="26272"/>
                </a:cubicBezTo>
                <a:cubicBezTo>
                  <a:pt x="19332" y="26196"/>
                  <a:pt x="19393" y="26130"/>
                  <a:pt x="19495" y="26130"/>
                </a:cubicBezTo>
                <a:cubicBezTo>
                  <a:pt x="19512" y="26130"/>
                  <a:pt x="19531" y="26132"/>
                  <a:pt x="19551" y="26136"/>
                </a:cubicBezTo>
                <a:cubicBezTo>
                  <a:pt x="19629" y="26154"/>
                  <a:pt x="19709" y="26167"/>
                  <a:pt x="19789" y="26175"/>
                </a:cubicBezTo>
                <a:cubicBezTo>
                  <a:pt x="19834" y="26179"/>
                  <a:pt x="19835" y="26208"/>
                  <a:pt x="19813" y="26236"/>
                </a:cubicBezTo>
                <a:cubicBezTo>
                  <a:pt x="19799" y="26238"/>
                  <a:pt x="19791" y="26247"/>
                  <a:pt x="19796" y="26259"/>
                </a:cubicBezTo>
                <a:cubicBezTo>
                  <a:pt x="19799" y="26262"/>
                  <a:pt x="19803" y="26266"/>
                  <a:pt x="19809" y="26266"/>
                </a:cubicBezTo>
                <a:cubicBezTo>
                  <a:pt x="19822" y="26259"/>
                  <a:pt x="19823" y="26249"/>
                  <a:pt x="19812" y="26238"/>
                </a:cubicBezTo>
                <a:lnTo>
                  <a:pt x="19815" y="26236"/>
                </a:lnTo>
                <a:cubicBezTo>
                  <a:pt x="19882" y="26186"/>
                  <a:pt x="19954" y="26172"/>
                  <a:pt x="20028" y="26172"/>
                </a:cubicBezTo>
                <a:cubicBezTo>
                  <a:pt x="20113" y="26172"/>
                  <a:pt x="20200" y="26190"/>
                  <a:pt x="20284" y="26192"/>
                </a:cubicBezTo>
                <a:cubicBezTo>
                  <a:pt x="20354" y="26193"/>
                  <a:pt x="20291" y="26256"/>
                  <a:pt x="20321" y="26300"/>
                </a:cubicBezTo>
                <a:cubicBezTo>
                  <a:pt x="20382" y="26219"/>
                  <a:pt x="20466" y="26197"/>
                  <a:pt x="20557" y="26197"/>
                </a:cubicBezTo>
                <a:cubicBezTo>
                  <a:pt x="20586" y="26197"/>
                  <a:pt x="20616" y="26200"/>
                  <a:pt x="20647" y="26203"/>
                </a:cubicBezTo>
                <a:cubicBezTo>
                  <a:pt x="20694" y="26208"/>
                  <a:pt x="20742" y="26205"/>
                  <a:pt x="20790" y="26208"/>
                </a:cubicBezTo>
                <a:cubicBezTo>
                  <a:pt x="20924" y="26215"/>
                  <a:pt x="20924" y="26215"/>
                  <a:pt x="20879" y="26340"/>
                </a:cubicBezTo>
                <a:cubicBezTo>
                  <a:pt x="20819" y="26395"/>
                  <a:pt x="20781" y="26471"/>
                  <a:pt x="20773" y="26554"/>
                </a:cubicBezTo>
                <a:cubicBezTo>
                  <a:pt x="20837" y="26483"/>
                  <a:pt x="20899" y="26444"/>
                  <a:pt x="20931" y="26385"/>
                </a:cubicBezTo>
                <a:cubicBezTo>
                  <a:pt x="20971" y="26359"/>
                  <a:pt x="21008" y="26329"/>
                  <a:pt x="21027" y="26288"/>
                </a:cubicBezTo>
                <a:cubicBezTo>
                  <a:pt x="21076" y="26239"/>
                  <a:pt x="21134" y="26217"/>
                  <a:pt x="21206" y="26217"/>
                </a:cubicBezTo>
                <a:cubicBezTo>
                  <a:pt x="21217" y="26217"/>
                  <a:pt x="21229" y="26217"/>
                  <a:pt x="21241" y="26218"/>
                </a:cubicBezTo>
                <a:cubicBezTo>
                  <a:pt x="21377" y="26230"/>
                  <a:pt x="21514" y="26233"/>
                  <a:pt x="21650" y="26240"/>
                </a:cubicBezTo>
                <a:cubicBezTo>
                  <a:pt x="21651" y="26250"/>
                  <a:pt x="21655" y="26261"/>
                  <a:pt x="21662" y="26269"/>
                </a:cubicBezTo>
                <a:lnTo>
                  <a:pt x="21599" y="26345"/>
                </a:lnTo>
                <a:lnTo>
                  <a:pt x="21626" y="26367"/>
                </a:lnTo>
                <a:cubicBezTo>
                  <a:pt x="21660" y="26343"/>
                  <a:pt x="21701" y="26324"/>
                  <a:pt x="21711" y="26282"/>
                </a:cubicBezTo>
                <a:cubicBezTo>
                  <a:pt x="21749" y="26254"/>
                  <a:pt x="21792" y="26248"/>
                  <a:pt x="21836" y="26248"/>
                </a:cubicBezTo>
                <a:cubicBezTo>
                  <a:pt x="21858" y="26248"/>
                  <a:pt x="21880" y="26249"/>
                  <a:pt x="21902" y="26250"/>
                </a:cubicBezTo>
                <a:lnTo>
                  <a:pt x="22484" y="26278"/>
                </a:lnTo>
                <a:lnTo>
                  <a:pt x="22484" y="26279"/>
                </a:lnTo>
                <a:lnTo>
                  <a:pt x="22485" y="26279"/>
                </a:lnTo>
                <a:cubicBezTo>
                  <a:pt x="22520" y="26289"/>
                  <a:pt x="22546" y="26303"/>
                  <a:pt x="22523" y="26338"/>
                </a:cubicBezTo>
                <a:lnTo>
                  <a:pt x="22523" y="26338"/>
                </a:lnTo>
                <a:cubicBezTo>
                  <a:pt x="22523" y="26338"/>
                  <a:pt x="22523" y="26338"/>
                  <a:pt x="22523" y="26338"/>
                </a:cubicBezTo>
                <a:lnTo>
                  <a:pt x="22520" y="26342"/>
                </a:lnTo>
                <a:cubicBezTo>
                  <a:pt x="22521" y="26341"/>
                  <a:pt x="22522" y="26340"/>
                  <a:pt x="22523" y="26338"/>
                </a:cubicBezTo>
                <a:lnTo>
                  <a:pt x="22523" y="26338"/>
                </a:lnTo>
                <a:cubicBezTo>
                  <a:pt x="22525" y="26339"/>
                  <a:pt x="22528" y="26339"/>
                  <a:pt x="22530" y="26339"/>
                </a:cubicBezTo>
                <a:cubicBezTo>
                  <a:pt x="22574" y="26339"/>
                  <a:pt x="22589" y="26298"/>
                  <a:pt x="22623" y="26284"/>
                </a:cubicBezTo>
                <a:lnTo>
                  <a:pt x="23105" y="26311"/>
                </a:lnTo>
                <a:cubicBezTo>
                  <a:pt x="23162" y="26368"/>
                  <a:pt x="23092" y="26407"/>
                  <a:pt x="23076" y="26454"/>
                </a:cubicBezTo>
                <a:cubicBezTo>
                  <a:pt x="23090" y="26456"/>
                  <a:pt x="23099" y="26471"/>
                  <a:pt x="23096" y="26486"/>
                </a:cubicBezTo>
                <a:cubicBezTo>
                  <a:pt x="23143" y="26443"/>
                  <a:pt x="23214" y="26416"/>
                  <a:pt x="23225" y="26349"/>
                </a:cubicBezTo>
                <a:lnTo>
                  <a:pt x="23279" y="26322"/>
                </a:lnTo>
                <a:cubicBezTo>
                  <a:pt x="23504" y="26359"/>
                  <a:pt x="23737" y="26334"/>
                  <a:pt x="23959" y="26385"/>
                </a:cubicBezTo>
                <a:cubicBezTo>
                  <a:pt x="23960" y="26416"/>
                  <a:pt x="23916" y="26443"/>
                  <a:pt x="23949" y="26482"/>
                </a:cubicBezTo>
                <a:cubicBezTo>
                  <a:pt x="23995" y="26457"/>
                  <a:pt x="24033" y="26430"/>
                  <a:pt x="24054" y="26387"/>
                </a:cubicBezTo>
                <a:cubicBezTo>
                  <a:pt x="24071" y="26386"/>
                  <a:pt x="24088" y="26386"/>
                  <a:pt x="24105" y="26386"/>
                </a:cubicBezTo>
                <a:cubicBezTo>
                  <a:pt x="24266" y="26386"/>
                  <a:pt x="24423" y="26417"/>
                  <a:pt x="24583" y="26417"/>
                </a:cubicBezTo>
                <a:cubicBezTo>
                  <a:pt x="24588" y="26417"/>
                  <a:pt x="24593" y="26417"/>
                  <a:pt x="24599" y="26417"/>
                </a:cubicBezTo>
                <a:cubicBezTo>
                  <a:pt x="24720" y="26417"/>
                  <a:pt x="24704" y="26477"/>
                  <a:pt x="24689" y="26543"/>
                </a:cubicBezTo>
                <a:cubicBezTo>
                  <a:pt x="24614" y="26611"/>
                  <a:pt x="24600" y="26701"/>
                  <a:pt x="24574" y="26778"/>
                </a:cubicBezTo>
                <a:cubicBezTo>
                  <a:pt x="24613" y="26727"/>
                  <a:pt x="24685" y="26688"/>
                  <a:pt x="24710" y="26619"/>
                </a:cubicBezTo>
                <a:cubicBezTo>
                  <a:pt x="24794" y="26505"/>
                  <a:pt x="24901" y="26445"/>
                  <a:pt x="25046" y="26445"/>
                </a:cubicBezTo>
                <a:cubicBezTo>
                  <a:pt x="25080" y="26445"/>
                  <a:pt x="25116" y="26448"/>
                  <a:pt x="25154" y="26455"/>
                </a:cubicBezTo>
                <a:cubicBezTo>
                  <a:pt x="25300" y="26481"/>
                  <a:pt x="25451" y="26480"/>
                  <a:pt x="25601" y="26491"/>
                </a:cubicBezTo>
                <a:cubicBezTo>
                  <a:pt x="25607" y="26511"/>
                  <a:pt x="25609" y="26549"/>
                  <a:pt x="25619" y="26550"/>
                </a:cubicBezTo>
                <a:cubicBezTo>
                  <a:pt x="25621" y="26550"/>
                  <a:pt x="25623" y="26550"/>
                  <a:pt x="25626" y="26550"/>
                </a:cubicBezTo>
                <a:cubicBezTo>
                  <a:pt x="25663" y="26550"/>
                  <a:pt x="25684" y="26523"/>
                  <a:pt x="25702" y="26498"/>
                </a:cubicBezTo>
                <a:lnTo>
                  <a:pt x="26421" y="26525"/>
                </a:lnTo>
                <a:cubicBezTo>
                  <a:pt x="26437" y="26555"/>
                  <a:pt x="26455" y="26570"/>
                  <a:pt x="26473" y="26570"/>
                </a:cubicBezTo>
                <a:cubicBezTo>
                  <a:pt x="26490" y="26570"/>
                  <a:pt x="26509" y="26557"/>
                  <a:pt x="26528" y="26532"/>
                </a:cubicBezTo>
                <a:cubicBezTo>
                  <a:pt x="26785" y="26575"/>
                  <a:pt x="27049" y="26563"/>
                  <a:pt x="27308" y="26593"/>
                </a:cubicBezTo>
                <a:cubicBezTo>
                  <a:pt x="27487" y="26613"/>
                  <a:pt x="27684" y="26603"/>
                  <a:pt x="27873" y="26611"/>
                </a:cubicBezTo>
                <a:cubicBezTo>
                  <a:pt x="27875" y="26611"/>
                  <a:pt x="27877" y="26611"/>
                  <a:pt x="27879" y="26611"/>
                </a:cubicBezTo>
                <a:cubicBezTo>
                  <a:pt x="27897" y="26611"/>
                  <a:pt x="27917" y="26609"/>
                  <a:pt x="27937" y="26609"/>
                </a:cubicBezTo>
                <a:cubicBezTo>
                  <a:pt x="27981" y="26609"/>
                  <a:pt x="28026" y="26616"/>
                  <a:pt x="28053" y="26661"/>
                </a:cubicBezTo>
                <a:lnTo>
                  <a:pt x="28016" y="26693"/>
                </a:lnTo>
                <a:lnTo>
                  <a:pt x="28027" y="26753"/>
                </a:lnTo>
                <a:cubicBezTo>
                  <a:pt x="28070" y="26740"/>
                  <a:pt x="28106" y="26709"/>
                  <a:pt x="28123" y="26669"/>
                </a:cubicBezTo>
                <a:lnTo>
                  <a:pt x="28233" y="26624"/>
                </a:lnTo>
                <a:cubicBezTo>
                  <a:pt x="28246" y="26631"/>
                  <a:pt x="28261" y="26635"/>
                  <a:pt x="28275" y="26635"/>
                </a:cubicBezTo>
                <a:cubicBezTo>
                  <a:pt x="28288" y="26635"/>
                  <a:pt x="28301" y="26632"/>
                  <a:pt x="28314" y="26626"/>
                </a:cubicBezTo>
                <a:lnTo>
                  <a:pt x="28726" y="26661"/>
                </a:lnTo>
                <a:lnTo>
                  <a:pt x="28767" y="26656"/>
                </a:lnTo>
                <a:lnTo>
                  <a:pt x="28768" y="26764"/>
                </a:lnTo>
                <a:cubicBezTo>
                  <a:pt x="28831" y="26702"/>
                  <a:pt x="28907" y="26662"/>
                  <a:pt x="29006" y="26662"/>
                </a:cubicBezTo>
                <a:cubicBezTo>
                  <a:pt x="29007" y="26662"/>
                  <a:pt x="29009" y="26662"/>
                  <a:pt x="29010" y="26662"/>
                </a:cubicBezTo>
                <a:cubicBezTo>
                  <a:pt x="29133" y="26662"/>
                  <a:pt x="29247" y="26710"/>
                  <a:pt x="29369" y="26710"/>
                </a:cubicBezTo>
                <a:cubicBezTo>
                  <a:pt x="29378" y="26710"/>
                  <a:pt x="29387" y="26710"/>
                  <a:pt x="29397" y="26709"/>
                </a:cubicBezTo>
                <a:lnTo>
                  <a:pt x="29397" y="26709"/>
                </a:lnTo>
                <a:cubicBezTo>
                  <a:pt x="29458" y="26778"/>
                  <a:pt x="29359" y="26833"/>
                  <a:pt x="29372" y="26895"/>
                </a:cubicBezTo>
                <a:cubicBezTo>
                  <a:pt x="29441" y="26840"/>
                  <a:pt x="29482" y="26759"/>
                  <a:pt x="29576" y="26722"/>
                </a:cubicBezTo>
                <a:lnTo>
                  <a:pt x="29618" y="26727"/>
                </a:lnTo>
                <a:cubicBezTo>
                  <a:pt x="29621" y="26694"/>
                  <a:pt x="29625" y="26659"/>
                  <a:pt x="29630" y="26625"/>
                </a:cubicBezTo>
                <a:lnTo>
                  <a:pt x="29630" y="26625"/>
                </a:lnTo>
                <a:cubicBezTo>
                  <a:pt x="29626" y="26659"/>
                  <a:pt x="29621" y="26694"/>
                  <a:pt x="29618" y="26728"/>
                </a:cubicBezTo>
                <a:cubicBezTo>
                  <a:pt x="29633" y="26737"/>
                  <a:pt x="29651" y="26742"/>
                  <a:pt x="29668" y="26742"/>
                </a:cubicBezTo>
                <a:cubicBezTo>
                  <a:pt x="29682" y="26742"/>
                  <a:pt x="29696" y="26739"/>
                  <a:pt x="29709" y="26733"/>
                </a:cubicBezTo>
                <a:lnTo>
                  <a:pt x="30102" y="26763"/>
                </a:lnTo>
                <a:cubicBezTo>
                  <a:pt x="30124" y="26792"/>
                  <a:pt x="30108" y="26827"/>
                  <a:pt x="30087" y="26894"/>
                </a:cubicBezTo>
                <a:lnTo>
                  <a:pt x="30217" y="26775"/>
                </a:lnTo>
                <a:lnTo>
                  <a:pt x="30751" y="26800"/>
                </a:lnTo>
                <a:cubicBezTo>
                  <a:pt x="30775" y="26869"/>
                  <a:pt x="30700" y="26916"/>
                  <a:pt x="30698" y="26978"/>
                </a:cubicBezTo>
                <a:cubicBezTo>
                  <a:pt x="30741" y="26942"/>
                  <a:pt x="30809" y="26922"/>
                  <a:pt x="30827" y="26861"/>
                </a:cubicBezTo>
                <a:cubicBezTo>
                  <a:pt x="30873" y="26823"/>
                  <a:pt x="30926" y="26814"/>
                  <a:pt x="30982" y="26814"/>
                </a:cubicBezTo>
                <a:cubicBezTo>
                  <a:pt x="31006" y="26814"/>
                  <a:pt x="31031" y="26816"/>
                  <a:pt x="31055" y="26817"/>
                </a:cubicBezTo>
                <a:cubicBezTo>
                  <a:pt x="31169" y="26825"/>
                  <a:pt x="31285" y="26829"/>
                  <a:pt x="31399" y="26835"/>
                </a:cubicBezTo>
                <a:cubicBezTo>
                  <a:pt x="31418" y="26861"/>
                  <a:pt x="31396" y="26883"/>
                  <a:pt x="31387" y="26905"/>
                </a:cubicBezTo>
                <a:cubicBezTo>
                  <a:pt x="31389" y="26922"/>
                  <a:pt x="31390" y="26938"/>
                  <a:pt x="31392" y="26954"/>
                </a:cubicBezTo>
                <a:cubicBezTo>
                  <a:pt x="31426" y="26935"/>
                  <a:pt x="31465" y="26920"/>
                  <a:pt x="31476" y="26880"/>
                </a:cubicBezTo>
                <a:cubicBezTo>
                  <a:pt x="31520" y="26853"/>
                  <a:pt x="31568" y="26847"/>
                  <a:pt x="31617" y="26847"/>
                </a:cubicBezTo>
                <a:cubicBezTo>
                  <a:pt x="31648" y="26847"/>
                  <a:pt x="31679" y="26849"/>
                  <a:pt x="31709" y="26851"/>
                </a:cubicBezTo>
                <a:cubicBezTo>
                  <a:pt x="31822" y="26857"/>
                  <a:pt x="31935" y="26865"/>
                  <a:pt x="32049" y="26872"/>
                </a:cubicBezTo>
                <a:lnTo>
                  <a:pt x="32094" y="26871"/>
                </a:lnTo>
                <a:lnTo>
                  <a:pt x="32192" y="26880"/>
                </a:lnTo>
                <a:cubicBezTo>
                  <a:pt x="32213" y="26880"/>
                  <a:pt x="32234" y="26880"/>
                  <a:pt x="32255" y="26880"/>
                </a:cubicBezTo>
                <a:cubicBezTo>
                  <a:pt x="32383" y="26880"/>
                  <a:pt x="32510" y="26886"/>
                  <a:pt x="32637" y="26898"/>
                </a:cubicBezTo>
                <a:cubicBezTo>
                  <a:pt x="32689" y="26903"/>
                  <a:pt x="32710" y="26922"/>
                  <a:pt x="32697" y="26966"/>
                </a:cubicBezTo>
                <a:lnTo>
                  <a:pt x="32744" y="27012"/>
                </a:lnTo>
                <a:lnTo>
                  <a:pt x="32867" y="26911"/>
                </a:lnTo>
                <a:lnTo>
                  <a:pt x="32950" y="26905"/>
                </a:lnTo>
                <a:cubicBezTo>
                  <a:pt x="33086" y="26917"/>
                  <a:pt x="33220" y="26933"/>
                  <a:pt x="33354" y="26938"/>
                </a:cubicBezTo>
                <a:cubicBezTo>
                  <a:pt x="33459" y="26942"/>
                  <a:pt x="33404" y="26993"/>
                  <a:pt x="33402" y="27031"/>
                </a:cubicBezTo>
                <a:lnTo>
                  <a:pt x="33396" y="27036"/>
                </a:lnTo>
                <a:cubicBezTo>
                  <a:pt x="33360" y="27053"/>
                  <a:pt x="33351" y="27085"/>
                  <a:pt x="33336" y="27115"/>
                </a:cubicBezTo>
                <a:cubicBezTo>
                  <a:pt x="33297" y="27144"/>
                  <a:pt x="33277" y="27184"/>
                  <a:pt x="33266" y="27243"/>
                </a:cubicBezTo>
                <a:cubicBezTo>
                  <a:pt x="33327" y="27203"/>
                  <a:pt x="33373" y="27167"/>
                  <a:pt x="33403" y="27118"/>
                </a:cubicBezTo>
                <a:cubicBezTo>
                  <a:pt x="33422" y="27111"/>
                  <a:pt x="33436" y="27100"/>
                  <a:pt x="33436" y="27081"/>
                </a:cubicBezTo>
                <a:cubicBezTo>
                  <a:pt x="33451" y="27079"/>
                  <a:pt x="33458" y="27072"/>
                  <a:pt x="33458" y="27059"/>
                </a:cubicBezTo>
                <a:cubicBezTo>
                  <a:pt x="33520" y="27038"/>
                  <a:pt x="33540" y="26958"/>
                  <a:pt x="33612" y="26958"/>
                </a:cubicBezTo>
                <a:cubicBezTo>
                  <a:pt x="33613" y="26958"/>
                  <a:pt x="33614" y="26958"/>
                  <a:pt x="33615" y="26958"/>
                </a:cubicBezTo>
                <a:cubicBezTo>
                  <a:pt x="33763" y="26962"/>
                  <a:pt x="33912" y="26977"/>
                  <a:pt x="34060" y="26995"/>
                </a:cubicBezTo>
                <a:cubicBezTo>
                  <a:pt x="34121" y="27003"/>
                  <a:pt x="34090" y="27047"/>
                  <a:pt x="34078" y="27079"/>
                </a:cubicBezTo>
                <a:cubicBezTo>
                  <a:pt x="34013" y="27136"/>
                  <a:pt x="33984" y="27206"/>
                  <a:pt x="33956" y="27310"/>
                </a:cubicBezTo>
                <a:cubicBezTo>
                  <a:pt x="34040" y="27215"/>
                  <a:pt x="34134" y="27167"/>
                  <a:pt x="34185" y="27084"/>
                </a:cubicBezTo>
                <a:cubicBezTo>
                  <a:pt x="34231" y="27039"/>
                  <a:pt x="34285" y="27015"/>
                  <a:pt x="34352" y="27015"/>
                </a:cubicBezTo>
                <a:cubicBezTo>
                  <a:pt x="34367" y="27015"/>
                  <a:pt x="34383" y="27017"/>
                  <a:pt x="34400" y="27020"/>
                </a:cubicBezTo>
                <a:cubicBezTo>
                  <a:pt x="34475" y="27033"/>
                  <a:pt x="34552" y="27045"/>
                  <a:pt x="34626" y="27045"/>
                </a:cubicBezTo>
                <a:cubicBezTo>
                  <a:pt x="34638" y="27045"/>
                  <a:pt x="34649" y="27045"/>
                  <a:pt x="34661" y="27044"/>
                </a:cubicBezTo>
                <a:cubicBezTo>
                  <a:pt x="34666" y="27044"/>
                  <a:pt x="34670" y="27044"/>
                  <a:pt x="34675" y="27044"/>
                </a:cubicBezTo>
                <a:cubicBezTo>
                  <a:pt x="34779" y="27044"/>
                  <a:pt x="34789" y="27108"/>
                  <a:pt x="34793" y="27175"/>
                </a:cubicBezTo>
                <a:cubicBezTo>
                  <a:pt x="34883" y="27160"/>
                  <a:pt x="34921" y="27079"/>
                  <a:pt x="35008" y="27079"/>
                </a:cubicBezTo>
                <a:cubicBezTo>
                  <a:pt x="35017" y="27079"/>
                  <a:pt x="35027" y="27080"/>
                  <a:pt x="35038" y="27083"/>
                </a:cubicBezTo>
                <a:cubicBezTo>
                  <a:pt x="35141" y="27104"/>
                  <a:pt x="35252" y="27108"/>
                  <a:pt x="35359" y="27121"/>
                </a:cubicBezTo>
                <a:cubicBezTo>
                  <a:pt x="35413" y="27127"/>
                  <a:pt x="35390" y="27160"/>
                  <a:pt x="35385" y="27185"/>
                </a:cubicBezTo>
                <a:lnTo>
                  <a:pt x="35356" y="27215"/>
                </a:lnTo>
                <a:cubicBezTo>
                  <a:pt x="35362" y="27236"/>
                  <a:pt x="35368" y="27256"/>
                  <a:pt x="35374" y="27278"/>
                </a:cubicBezTo>
                <a:cubicBezTo>
                  <a:pt x="35417" y="27267"/>
                  <a:pt x="35450" y="27236"/>
                  <a:pt x="35466" y="27194"/>
                </a:cubicBezTo>
                <a:cubicBezTo>
                  <a:pt x="35502" y="27153"/>
                  <a:pt x="35547" y="27144"/>
                  <a:pt x="35594" y="27144"/>
                </a:cubicBezTo>
                <a:cubicBezTo>
                  <a:pt x="35626" y="27144"/>
                  <a:pt x="35658" y="27148"/>
                  <a:pt x="35690" y="27148"/>
                </a:cubicBezTo>
                <a:cubicBezTo>
                  <a:pt x="35693" y="27148"/>
                  <a:pt x="35696" y="27148"/>
                  <a:pt x="35700" y="27148"/>
                </a:cubicBezTo>
                <a:cubicBezTo>
                  <a:pt x="35810" y="27178"/>
                  <a:pt x="35925" y="27182"/>
                  <a:pt x="36037" y="27193"/>
                </a:cubicBezTo>
                <a:cubicBezTo>
                  <a:pt x="36116" y="27201"/>
                  <a:pt x="36117" y="27241"/>
                  <a:pt x="36098" y="27292"/>
                </a:cubicBezTo>
                <a:cubicBezTo>
                  <a:pt x="36104" y="27312"/>
                  <a:pt x="36109" y="27332"/>
                  <a:pt x="36114" y="27354"/>
                </a:cubicBezTo>
                <a:cubicBezTo>
                  <a:pt x="36190" y="27253"/>
                  <a:pt x="36280" y="27226"/>
                  <a:pt x="36376" y="27226"/>
                </a:cubicBezTo>
                <a:cubicBezTo>
                  <a:pt x="36483" y="27226"/>
                  <a:pt x="36596" y="27259"/>
                  <a:pt x="36704" y="27263"/>
                </a:cubicBezTo>
                <a:cubicBezTo>
                  <a:pt x="36725" y="27313"/>
                  <a:pt x="36669" y="27352"/>
                  <a:pt x="36688" y="27398"/>
                </a:cubicBezTo>
                <a:cubicBezTo>
                  <a:pt x="36740" y="27373"/>
                  <a:pt x="36783" y="27341"/>
                  <a:pt x="36809" y="27293"/>
                </a:cubicBezTo>
                <a:cubicBezTo>
                  <a:pt x="36835" y="27278"/>
                  <a:pt x="36862" y="27274"/>
                  <a:pt x="36889" y="27274"/>
                </a:cubicBezTo>
                <a:cubicBezTo>
                  <a:pt x="36925" y="27274"/>
                  <a:pt x="36961" y="27281"/>
                  <a:pt x="36996" y="27281"/>
                </a:cubicBezTo>
                <a:cubicBezTo>
                  <a:pt x="37000" y="27281"/>
                  <a:pt x="37005" y="27281"/>
                  <a:pt x="37009" y="27281"/>
                </a:cubicBezTo>
                <a:cubicBezTo>
                  <a:pt x="37088" y="27292"/>
                  <a:pt x="37167" y="27311"/>
                  <a:pt x="37245" y="27312"/>
                </a:cubicBezTo>
                <a:cubicBezTo>
                  <a:pt x="37354" y="27313"/>
                  <a:pt x="37354" y="27368"/>
                  <a:pt x="37346" y="27431"/>
                </a:cubicBezTo>
                <a:cubicBezTo>
                  <a:pt x="37411" y="27373"/>
                  <a:pt x="37482" y="27341"/>
                  <a:pt x="37571" y="27341"/>
                </a:cubicBezTo>
                <a:cubicBezTo>
                  <a:pt x="37595" y="27341"/>
                  <a:pt x="37620" y="27343"/>
                  <a:pt x="37647" y="27348"/>
                </a:cubicBezTo>
                <a:cubicBezTo>
                  <a:pt x="37712" y="27359"/>
                  <a:pt x="37779" y="27370"/>
                  <a:pt x="37847" y="27370"/>
                </a:cubicBezTo>
                <a:cubicBezTo>
                  <a:pt x="37898" y="27370"/>
                  <a:pt x="37950" y="27364"/>
                  <a:pt x="38000" y="27346"/>
                </a:cubicBezTo>
                <a:lnTo>
                  <a:pt x="37566" y="27285"/>
                </a:lnTo>
                <a:cubicBezTo>
                  <a:pt x="37538" y="27223"/>
                  <a:pt x="37614" y="27201"/>
                  <a:pt x="37620" y="27157"/>
                </a:cubicBezTo>
                <a:cubicBezTo>
                  <a:pt x="37656" y="27125"/>
                  <a:pt x="37700" y="27121"/>
                  <a:pt x="37746" y="27121"/>
                </a:cubicBezTo>
                <a:cubicBezTo>
                  <a:pt x="37761" y="27121"/>
                  <a:pt x="37776" y="27122"/>
                  <a:pt x="37791" y="27122"/>
                </a:cubicBezTo>
                <a:cubicBezTo>
                  <a:pt x="37833" y="27122"/>
                  <a:pt x="37876" y="27122"/>
                  <a:pt x="37919" y="27122"/>
                </a:cubicBezTo>
                <a:cubicBezTo>
                  <a:pt x="38006" y="27122"/>
                  <a:pt x="38095" y="27122"/>
                  <a:pt x="38190" y="27122"/>
                </a:cubicBezTo>
                <a:cubicBezTo>
                  <a:pt x="38150" y="27218"/>
                  <a:pt x="38113" y="27304"/>
                  <a:pt x="38000" y="27346"/>
                </a:cubicBezTo>
                <a:lnTo>
                  <a:pt x="38005" y="27345"/>
                </a:lnTo>
                <a:lnTo>
                  <a:pt x="38005" y="27345"/>
                </a:lnTo>
                <a:cubicBezTo>
                  <a:pt x="38005" y="27417"/>
                  <a:pt x="37962" y="27476"/>
                  <a:pt x="37924" y="27538"/>
                </a:cubicBezTo>
                <a:lnTo>
                  <a:pt x="37997" y="27538"/>
                </a:lnTo>
                <a:cubicBezTo>
                  <a:pt x="38050" y="27490"/>
                  <a:pt x="38078" y="27421"/>
                  <a:pt x="38158" y="27398"/>
                </a:cubicBezTo>
                <a:cubicBezTo>
                  <a:pt x="38258" y="27172"/>
                  <a:pt x="38460" y="27041"/>
                  <a:pt x="38716" y="26960"/>
                </a:cubicBezTo>
                <a:cubicBezTo>
                  <a:pt x="38734" y="26955"/>
                  <a:pt x="38756" y="26947"/>
                  <a:pt x="38777" y="26947"/>
                </a:cubicBezTo>
                <a:cubicBezTo>
                  <a:pt x="38804" y="26947"/>
                  <a:pt x="38828" y="26960"/>
                  <a:pt x="38828" y="27008"/>
                </a:cubicBezTo>
                <a:cubicBezTo>
                  <a:pt x="38670" y="27149"/>
                  <a:pt x="38534" y="27306"/>
                  <a:pt x="38401" y="27464"/>
                </a:cubicBezTo>
                <a:cubicBezTo>
                  <a:pt x="38406" y="27489"/>
                  <a:pt x="38409" y="27515"/>
                  <a:pt x="38414" y="27540"/>
                </a:cubicBezTo>
                <a:cubicBezTo>
                  <a:pt x="38475" y="27493"/>
                  <a:pt x="38517" y="27420"/>
                  <a:pt x="38607" y="27411"/>
                </a:cubicBezTo>
                <a:cubicBezTo>
                  <a:pt x="38569" y="27381"/>
                  <a:pt x="38615" y="27349"/>
                  <a:pt x="38642" y="27318"/>
                </a:cubicBezTo>
                <a:cubicBezTo>
                  <a:pt x="38729" y="27217"/>
                  <a:pt x="38843" y="27132"/>
                  <a:pt x="38910" y="27018"/>
                </a:cubicBezTo>
                <a:cubicBezTo>
                  <a:pt x="38953" y="26980"/>
                  <a:pt x="39003" y="26973"/>
                  <a:pt x="39055" y="26973"/>
                </a:cubicBezTo>
                <a:cubicBezTo>
                  <a:pt x="39089" y="26973"/>
                  <a:pt x="39123" y="26976"/>
                  <a:pt x="39157" y="26976"/>
                </a:cubicBezTo>
                <a:cubicBezTo>
                  <a:pt x="39181" y="26976"/>
                  <a:pt x="39204" y="26975"/>
                  <a:pt x="39226" y="26970"/>
                </a:cubicBezTo>
                <a:cubicBezTo>
                  <a:pt x="39250" y="26974"/>
                  <a:pt x="39273" y="26976"/>
                  <a:pt x="39297" y="26976"/>
                </a:cubicBezTo>
                <a:cubicBezTo>
                  <a:pt x="39351" y="26976"/>
                  <a:pt x="39408" y="26965"/>
                  <a:pt x="39473" y="26942"/>
                </a:cubicBezTo>
                <a:cubicBezTo>
                  <a:pt x="39396" y="26923"/>
                  <a:pt x="39335" y="26907"/>
                  <a:pt x="39274" y="26907"/>
                </a:cubicBezTo>
                <a:cubicBezTo>
                  <a:pt x="39259" y="26907"/>
                  <a:pt x="39244" y="26908"/>
                  <a:pt x="39228" y="26910"/>
                </a:cubicBezTo>
                <a:cubicBezTo>
                  <a:pt x="39195" y="26905"/>
                  <a:pt x="39162" y="26901"/>
                  <a:pt x="39130" y="26896"/>
                </a:cubicBezTo>
                <a:cubicBezTo>
                  <a:pt x="39065" y="26888"/>
                  <a:pt x="39080" y="26854"/>
                  <a:pt x="39095" y="26821"/>
                </a:cubicBezTo>
                <a:lnTo>
                  <a:pt x="39126" y="26788"/>
                </a:lnTo>
                <a:cubicBezTo>
                  <a:pt x="39236" y="26665"/>
                  <a:pt x="39362" y="26564"/>
                  <a:pt x="39557" y="26564"/>
                </a:cubicBezTo>
                <a:cubicBezTo>
                  <a:pt x="39563" y="26564"/>
                  <a:pt x="39570" y="26564"/>
                  <a:pt x="39577" y="26564"/>
                </a:cubicBezTo>
                <a:cubicBezTo>
                  <a:pt x="39581" y="26564"/>
                  <a:pt x="39589" y="26548"/>
                  <a:pt x="39598" y="26533"/>
                </a:cubicBezTo>
                <a:cubicBezTo>
                  <a:pt x="39562" y="26500"/>
                  <a:pt x="39486" y="26524"/>
                  <a:pt x="39463" y="26468"/>
                </a:cubicBezTo>
                <a:cubicBezTo>
                  <a:pt x="39503" y="26425"/>
                  <a:pt x="39555" y="26384"/>
                  <a:pt x="39585" y="26334"/>
                </a:cubicBezTo>
                <a:cubicBezTo>
                  <a:pt x="39640" y="26242"/>
                  <a:pt x="39717" y="26202"/>
                  <a:pt x="39820" y="26202"/>
                </a:cubicBezTo>
                <a:cubicBezTo>
                  <a:pt x="39841" y="26202"/>
                  <a:pt x="39862" y="26203"/>
                  <a:pt x="39885" y="26206"/>
                </a:cubicBezTo>
                <a:cubicBezTo>
                  <a:pt x="39906" y="26187"/>
                  <a:pt x="39926" y="26168"/>
                  <a:pt x="39923" y="26140"/>
                </a:cubicBezTo>
                <a:cubicBezTo>
                  <a:pt x="39871" y="26130"/>
                  <a:pt x="39811" y="26140"/>
                  <a:pt x="39773" y="26086"/>
                </a:cubicBezTo>
                <a:cubicBezTo>
                  <a:pt x="39838" y="25975"/>
                  <a:pt x="39907" y="25862"/>
                  <a:pt x="39969" y="25746"/>
                </a:cubicBezTo>
                <a:cubicBezTo>
                  <a:pt x="39995" y="25699"/>
                  <a:pt x="40034" y="25675"/>
                  <a:pt x="40091" y="25664"/>
                </a:cubicBezTo>
                <a:cubicBezTo>
                  <a:pt x="40154" y="25652"/>
                  <a:pt x="40217" y="25637"/>
                  <a:pt x="40252" y="25630"/>
                </a:cubicBezTo>
                <a:cubicBezTo>
                  <a:pt x="40133" y="25588"/>
                  <a:pt x="40004" y="25579"/>
                  <a:pt x="39871" y="25579"/>
                </a:cubicBezTo>
                <a:cubicBezTo>
                  <a:pt x="39781" y="25579"/>
                  <a:pt x="39689" y="25583"/>
                  <a:pt x="39597" y="25583"/>
                </a:cubicBezTo>
                <a:cubicBezTo>
                  <a:pt x="39515" y="25583"/>
                  <a:pt x="39434" y="25580"/>
                  <a:pt x="39353" y="25569"/>
                </a:cubicBezTo>
                <a:cubicBezTo>
                  <a:pt x="39338" y="25476"/>
                  <a:pt x="39373" y="25392"/>
                  <a:pt x="39388" y="25308"/>
                </a:cubicBezTo>
                <a:cubicBezTo>
                  <a:pt x="39396" y="25262"/>
                  <a:pt x="39423" y="25249"/>
                  <a:pt x="39466" y="25249"/>
                </a:cubicBezTo>
                <a:cubicBezTo>
                  <a:pt x="39473" y="25249"/>
                  <a:pt x="39481" y="25250"/>
                  <a:pt x="39490" y="25251"/>
                </a:cubicBezTo>
                <a:cubicBezTo>
                  <a:pt x="39592" y="25259"/>
                  <a:pt x="39694" y="25262"/>
                  <a:pt x="39797" y="25264"/>
                </a:cubicBezTo>
                <a:cubicBezTo>
                  <a:pt x="39822" y="25264"/>
                  <a:pt x="39847" y="25264"/>
                  <a:pt x="39872" y="25264"/>
                </a:cubicBezTo>
                <a:cubicBezTo>
                  <a:pt x="39983" y="25264"/>
                  <a:pt x="40093" y="25258"/>
                  <a:pt x="40200" y="25205"/>
                </a:cubicBezTo>
                <a:cubicBezTo>
                  <a:pt x="39946" y="25141"/>
                  <a:pt x="39688" y="25161"/>
                  <a:pt x="39442" y="25111"/>
                </a:cubicBezTo>
                <a:cubicBezTo>
                  <a:pt x="39423" y="25026"/>
                  <a:pt x="39467" y="24949"/>
                  <a:pt x="39471" y="24867"/>
                </a:cubicBezTo>
                <a:cubicBezTo>
                  <a:pt x="39474" y="24789"/>
                  <a:pt x="39513" y="24773"/>
                  <a:pt x="39582" y="24773"/>
                </a:cubicBezTo>
                <a:cubicBezTo>
                  <a:pt x="39593" y="24773"/>
                  <a:pt x="39605" y="24773"/>
                  <a:pt x="39617" y="24774"/>
                </a:cubicBezTo>
                <a:cubicBezTo>
                  <a:pt x="39735" y="24780"/>
                  <a:pt x="39853" y="24792"/>
                  <a:pt x="39972" y="24792"/>
                </a:cubicBezTo>
                <a:cubicBezTo>
                  <a:pt x="40076" y="24792"/>
                  <a:pt x="40180" y="24783"/>
                  <a:pt x="40285" y="24752"/>
                </a:cubicBezTo>
                <a:cubicBezTo>
                  <a:pt x="40036" y="24688"/>
                  <a:pt x="39775" y="24716"/>
                  <a:pt x="39539" y="24651"/>
                </a:cubicBezTo>
                <a:cubicBezTo>
                  <a:pt x="39514" y="24622"/>
                  <a:pt x="39520" y="24592"/>
                  <a:pt x="39523" y="24562"/>
                </a:cubicBezTo>
                <a:cubicBezTo>
                  <a:pt x="39538" y="24472"/>
                  <a:pt x="39543" y="24452"/>
                  <a:pt x="39608" y="24452"/>
                </a:cubicBezTo>
                <a:cubicBezTo>
                  <a:pt x="39625" y="24452"/>
                  <a:pt x="39647" y="24453"/>
                  <a:pt x="39674" y="24455"/>
                </a:cubicBezTo>
                <a:cubicBezTo>
                  <a:pt x="39722" y="24459"/>
                  <a:pt x="39769" y="24464"/>
                  <a:pt x="39817" y="24471"/>
                </a:cubicBezTo>
                <a:cubicBezTo>
                  <a:pt x="39917" y="24484"/>
                  <a:pt x="40018" y="24490"/>
                  <a:pt x="40120" y="24490"/>
                </a:cubicBezTo>
                <a:cubicBezTo>
                  <a:pt x="40201" y="24490"/>
                  <a:pt x="40282" y="24486"/>
                  <a:pt x="40362" y="24478"/>
                </a:cubicBezTo>
                <a:cubicBezTo>
                  <a:pt x="40333" y="24428"/>
                  <a:pt x="40290" y="24425"/>
                  <a:pt x="40252" y="24418"/>
                </a:cubicBezTo>
                <a:cubicBezTo>
                  <a:pt x="40077" y="24389"/>
                  <a:pt x="39902" y="24361"/>
                  <a:pt x="39729" y="24329"/>
                </a:cubicBezTo>
                <a:cubicBezTo>
                  <a:pt x="39570" y="24301"/>
                  <a:pt x="39567" y="24299"/>
                  <a:pt x="39589" y="24160"/>
                </a:cubicBezTo>
                <a:cubicBezTo>
                  <a:pt x="39674" y="23587"/>
                  <a:pt x="39759" y="23014"/>
                  <a:pt x="39849" y="22441"/>
                </a:cubicBezTo>
                <a:cubicBezTo>
                  <a:pt x="40032" y="21279"/>
                  <a:pt x="40225" y="20117"/>
                  <a:pt x="40448" y="18960"/>
                </a:cubicBezTo>
                <a:cubicBezTo>
                  <a:pt x="40674" y="17791"/>
                  <a:pt x="40912" y="16624"/>
                  <a:pt x="41140" y="15456"/>
                </a:cubicBezTo>
                <a:cubicBezTo>
                  <a:pt x="41195" y="15173"/>
                  <a:pt x="41254" y="14892"/>
                  <a:pt x="41251" y="14603"/>
                </a:cubicBezTo>
                <a:cubicBezTo>
                  <a:pt x="41242" y="14204"/>
                  <a:pt x="41070" y="14032"/>
                  <a:pt x="40604" y="13966"/>
                </a:cubicBezTo>
                <a:cubicBezTo>
                  <a:pt x="40500" y="13951"/>
                  <a:pt x="40393" y="13945"/>
                  <a:pt x="40265" y="13933"/>
                </a:cubicBezTo>
                <a:cubicBezTo>
                  <a:pt x="40408" y="13775"/>
                  <a:pt x="40404" y="13608"/>
                  <a:pt x="40389" y="13439"/>
                </a:cubicBezTo>
                <a:cubicBezTo>
                  <a:pt x="40349" y="13055"/>
                  <a:pt x="40346" y="12669"/>
                  <a:pt x="40379" y="12285"/>
                </a:cubicBezTo>
                <a:cubicBezTo>
                  <a:pt x="40409" y="11965"/>
                  <a:pt x="40420" y="11644"/>
                  <a:pt x="40435" y="11323"/>
                </a:cubicBezTo>
                <a:cubicBezTo>
                  <a:pt x="40452" y="11043"/>
                  <a:pt x="40427" y="10761"/>
                  <a:pt x="40361" y="10488"/>
                </a:cubicBezTo>
                <a:cubicBezTo>
                  <a:pt x="40304" y="10258"/>
                  <a:pt x="40168" y="10121"/>
                  <a:pt x="39870" y="10094"/>
                </a:cubicBezTo>
                <a:cubicBezTo>
                  <a:pt x="39442" y="10056"/>
                  <a:pt x="39019" y="9986"/>
                  <a:pt x="38592" y="9932"/>
                </a:cubicBezTo>
                <a:cubicBezTo>
                  <a:pt x="38488" y="9919"/>
                  <a:pt x="38446" y="9888"/>
                  <a:pt x="38448" y="9790"/>
                </a:cubicBezTo>
                <a:cubicBezTo>
                  <a:pt x="38464" y="9345"/>
                  <a:pt x="38439" y="8902"/>
                  <a:pt x="38421" y="8458"/>
                </a:cubicBezTo>
                <a:cubicBezTo>
                  <a:pt x="38410" y="8231"/>
                  <a:pt x="38407" y="8004"/>
                  <a:pt x="38439" y="7777"/>
                </a:cubicBezTo>
                <a:cubicBezTo>
                  <a:pt x="38469" y="7580"/>
                  <a:pt x="38472" y="7380"/>
                  <a:pt x="38448" y="7183"/>
                </a:cubicBezTo>
                <a:cubicBezTo>
                  <a:pt x="38393" y="6763"/>
                  <a:pt x="38082" y="6572"/>
                  <a:pt x="37742" y="6535"/>
                </a:cubicBezTo>
                <a:cubicBezTo>
                  <a:pt x="37388" y="6498"/>
                  <a:pt x="37035" y="6468"/>
                  <a:pt x="36679" y="6456"/>
                </a:cubicBezTo>
                <a:cubicBezTo>
                  <a:pt x="36567" y="6456"/>
                  <a:pt x="36455" y="6423"/>
                  <a:pt x="36358" y="6362"/>
                </a:cubicBezTo>
                <a:cubicBezTo>
                  <a:pt x="36062" y="6173"/>
                  <a:pt x="35764" y="5988"/>
                  <a:pt x="35468" y="5799"/>
                </a:cubicBezTo>
                <a:cubicBezTo>
                  <a:pt x="35337" y="5717"/>
                  <a:pt x="35338" y="5714"/>
                  <a:pt x="35407" y="5591"/>
                </a:cubicBezTo>
                <a:cubicBezTo>
                  <a:pt x="35613" y="5221"/>
                  <a:pt x="35810" y="4850"/>
                  <a:pt x="35938" y="4453"/>
                </a:cubicBezTo>
                <a:cubicBezTo>
                  <a:pt x="36023" y="4186"/>
                  <a:pt x="36079" y="3911"/>
                  <a:pt x="36316" y="3689"/>
                </a:cubicBezTo>
                <a:cubicBezTo>
                  <a:pt x="36449" y="3564"/>
                  <a:pt x="36360" y="3396"/>
                  <a:pt x="36168" y="3346"/>
                </a:cubicBezTo>
                <a:cubicBezTo>
                  <a:pt x="36115" y="3332"/>
                  <a:pt x="36061" y="3326"/>
                  <a:pt x="36007" y="3325"/>
                </a:cubicBezTo>
                <a:cubicBezTo>
                  <a:pt x="35673" y="3324"/>
                  <a:pt x="35357" y="3252"/>
                  <a:pt x="35047" y="3155"/>
                </a:cubicBezTo>
                <a:cubicBezTo>
                  <a:pt x="34798" y="3075"/>
                  <a:pt x="34548" y="2994"/>
                  <a:pt x="34296" y="2923"/>
                </a:cubicBezTo>
                <a:cubicBezTo>
                  <a:pt x="33856" y="2797"/>
                  <a:pt x="33412" y="2736"/>
                  <a:pt x="32961" y="2736"/>
                </a:cubicBezTo>
                <a:cubicBezTo>
                  <a:pt x="32713" y="2736"/>
                  <a:pt x="32463" y="2755"/>
                  <a:pt x="32211" y="2791"/>
                </a:cubicBezTo>
                <a:cubicBezTo>
                  <a:pt x="31483" y="2896"/>
                  <a:pt x="30832" y="3158"/>
                  <a:pt x="30210" y="3484"/>
                </a:cubicBezTo>
                <a:cubicBezTo>
                  <a:pt x="30119" y="3531"/>
                  <a:pt x="30080" y="3562"/>
                  <a:pt x="30038" y="3562"/>
                </a:cubicBezTo>
                <a:cubicBezTo>
                  <a:pt x="29997" y="3562"/>
                  <a:pt x="29953" y="3534"/>
                  <a:pt x="29859" y="3465"/>
                </a:cubicBezTo>
                <a:cubicBezTo>
                  <a:pt x="29500" y="3202"/>
                  <a:pt x="29079" y="3092"/>
                  <a:pt x="28613" y="3079"/>
                </a:cubicBezTo>
                <a:cubicBezTo>
                  <a:pt x="28585" y="3078"/>
                  <a:pt x="28556" y="3078"/>
                  <a:pt x="28528" y="3078"/>
                </a:cubicBezTo>
                <a:cubicBezTo>
                  <a:pt x="28195" y="3078"/>
                  <a:pt x="27878" y="3135"/>
                  <a:pt x="27578" y="3256"/>
                </a:cubicBezTo>
                <a:cubicBezTo>
                  <a:pt x="27511" y="3283"/>
                  <a:pt x="27451" y="3295"/>
                  <a:pt x="27391" y="3295"/>
                </a:cubicBezTo>
                <a:cubicBezTo>
                  <a:pt x="27327" y="3295"/>
                  <a:pt x="27263" y="3281"/>
                  <a:pt x="27193" y="3256"/>
                </a:cubicBezTo>
                <a:cubicBezTo>
                  <a:pt x="26860" y="3133"/>
                  <a:pt x="26522" y="3023"/>
                  <a:pt x="26182" y="2914"/>
                </a:cubicBezTo>
                <a:cubicBezTo>
                  <a:pt x="25809" y="2791"/>
                  <a:pt x="25427" y="2701"/>
                  <a:pt x="25038" y="2642"/>
                </a:cubicBezTo>
                <a:cubicBezTo>
                  <a:pt x="24751" y="2601"/>
                  <a:pt x="24467" y="2579"/>
                  <a:pt x="24188" y="2579"/>
                </a:cubicBezTo>
                <a:cubicBezTo>
                  <a:pt x="23401" y="2579"/>
                  <a:pt x="22652" y="2752"/>
                  <a:pt x="21947" y="3135"/>
                </a:cubicBezTo>
                <a:cubicBezTo>
                  <a:pt x="21843" y="3191"/>
                  <a:pt x="21739" y="3248"/>
                  <a:pt x="21634" y="3301"/>
                </a:cubicBezTo>
                <a:cubicBezTo>
                  <a:pt x="21357" y="3440"/>
                  <a:pt x="21077" y="3575"/>
                  <a:pt x="20747" y="3604"/>
                </a:cubicBezTo>
                <a:cubicBezTo>
                  <a:pt x="20612" y="3616"/>
                  <a:pt x="20539" y="3693"/>
                  <a:pt x="20539" y="3787"/>
                </a:cubicBezTo>
                <a:cubicBezTo>
                  <a:pt x="20539" y="3888"/>
                  <a:pt x="20621" y="3955"/>
                  <a:pt x="20766" y="3972"/>
                </a:cubicBezTo>
                <a:cubicBezTo>
                  <a:pt x="20786" y="3974"/>
                  <a:pt x="20807" y="3973"/>
                  <a:pt x="20828" y="3974"/>
                </a:cubicBezTo>
                <a:cubicBezTo>
                  <a:pt x="21014" y="3989"/>
                  <a:pt x="21051" y="4012"/>
                  <a:pt x="21086" y="4169"/>
                </a:cubicBezTo>
                <a:cubicBezTo>
                  <a:pt x="21202" y="4709"/>
                  <a:pt x="21316" y="5250"/>
                  <a:pt x="21612" y="5745"/>
                </a:cubicBezTo>
                <a:cubicBezTo>
                  <a:pt x="21642" y="5794"/>
                  <a:pt x="21634" y="5832"/>
                  <a:pt x="21582" y="5868"/>
                </a:cubicBezTo>
                <a:cubicBezTo>
                  <a:pt x="21503" y="5921"/>
                  <a:pt x="21420" y="5974"/>
                  <a:pt x="21347" y="6035"/>
                </a:cubicBezTo>
                <a:cubicBezTo>
                  <a:pt x="21256" y="6115"/>
                  <a:pt x="21153" y="6142"/>
                  <a:pt x="21029" y="6142"/>
                </a:cubicBezTo>
                <a:cubicBezTo>
                  <a:pt x="21018" y="6142"/>
                  <a:pt x="21007" y="6142"/>
                  <a:pt x="20996" y="6141"/>
                </a:cubicBezTo>
                <a:cubicBezTo>
                  <a:pt x="20287" y="6117"/>
                  <a:pt x="19576" y="6096"/>
                  <a:pt x="18865" y="6079"/>
                </a:cubicBezTo>
                <a:cubicBezTo>
                  <a:pt x="17792" y="6054"/>
                  <a:pt x="16719" y="6031"/>
                  <a:pt x="15646" y="6031"/>
                </a:cubicBezTo>
                <a:cubicBezTo>
                  <a:pt x="15085" y="6031"/>
                  <a:pt x="14524" y="6038"/>
                  <a:pt x="13963" y="6053"/>
                </a:cubicBezTo>
                <a:cubicBezTo>
                  <a:pt x="13629" y="6063"/>
                  <a:pt x="13297" y="6109"/>
                  <a:pt x="12974" y="6191"/>
                </a:cubicBezTo>
                <a:cubicBezTo>
                  <a:pt x="12640" y="6276"/>
                  <a:pt x="12449" y="6469"/>
                  <a:pt x="12375" y="6756"/>
                </a:cubicBezTo>
                <a:cubicBezTo>
                  <a:pt x="12337" y="6907"/>
                  <a:pt x="12338" y="7058"/>
                  <a:pt x="12342" y="7210"/>
                </a:cubicBezTo>
                <a:cubicBezTo>
                  <a:pt x="12356" y="7927"/>
                  <a:pt x="12421" y="8644"/>
                  <a:pt x="12408" y="9363"/>
                </a:cubicBezTo>
                <a:cubicBezTo>
                  <a:pt x="12407" y="9485"/>
                  <a:pt x="12412" y="9488"/>
                  <a:pt x="12275" y="9500"/>
                </a:cubicBezTo>
                <a:cubicBezTo>
                  <a:pt x="12078" y="9518"/>
                  <a:pt x="11883" y="9546"/>
                  <a:pt x="11688" y="9578"/>
                </a:cubicBezTo>
                <a:cubicBezTo>
                  <a:pt x="11406" y="9627"/>
                  <a:pt x="11209" y="9767"/>
                  <a:pt x="11070" y="9975"/>
                </a:cubicBezTo>
                <a:cubicBezTo>
                  <a:pt x="10997" y="10086"/>
                  <a:pt x="10944" y="10207"/>
                  <a:pt x="10911" y="10334"/>
                </a:cubicBezTo>
                <a:cubicBezTo>
                  <a:pt x="10857" y="10539"/>
                  <a:pt x="10829" y="10749"/>
                  <a:pt x="10829" y="10960"/>
                </a:cubicBezTo>
                <a:cubicBezTo>
                  <a:pt x="10832" y="11520"/>
                  <a:pt x="10835" y="12081"/>
                  <a:pt x="10846" y="12641"/>
                </a:cubicBezTo>
                <a:cubicBezTo>
                  <a:pt x="10848" y="12719"/>
                  <a:pt x="10825" y="12748"/>
                  <a:pt x="10759" y="12748"/>
                </a:cubicBezTo>
                <a:cubicBezTo>
                  <a:pt x="10748" y="12748"/>
                  <a:pt x="10735" y="12747"/>
                  <a:pt x="10721" y="12745"/>
                </a:cubicBezTo>
                <a:cubicBezTo>
                  <a:pt x="10586" y="12729"/>
                  <a:pt x="10450" y="12718"/>
                  <a:pt x="10315" y="12698"/>
                </a:cubicBezTo>
                <a:cubicBezTo>
                  <a:pt x="9327" y="12545"/>
                  <a:pt x="8502" y="12131"/>
                  <a:pt x="7780" y="11549"/>
                </a:cubicBezTo>
                <a:cubicBezTo>
                  <a:pt x="7700" y="11485"/>
                  <a:pt x="7617" y="11424"/>
                  <a:pt x="7535" y="11363"/>
                </a:cubicBezTo>
                <a:cubicBezTo>
                  <a:pt x="7453" y="11302"/>
                  <a:pt x="7371" y="11244"/>
                  <a:pt x="7319" y="11157"/>
                </a:cubicBezTo>
                <a:cubicBezTo>
                  <a:pt x="7278" y="11089"/>
                  <a:pt x="7212" y="11042"/>
                  <a:pt x="7123" y="11042"/>
                </a:cubicBezTo>
                <a:cubicBezTo>
                  <a:pt x="7099" y="11042"/>
                  <a:pt x="7074" y="11045"/>
                  <a:pt x="7047" y="11052"/>
                </a:cubicBezTo>
                <a:cubicBezTo>
                  <a:pt x="7024" y="11057"/>
                  <a:pt x="7000" y="11060"/>
                  <a:pt x="6976" y="11060"/>
                </a:cubicBezTo>
                <a:cubicBezTo>
                  <a:pt x="6966" y="11060"/>
                  <a:pt x="6955" y="11059"/>
                  <a:pt x="6944" y="11058"/>
                </a:cubicBezTo>
                <a:cubicBezTo>
                  <a:pt x="6935" y="11058"/>
                  <a:pt x="6926" y="11058"/>
                  <a:pt x="6916" y="11058"/>
                </a:cubicBezTo>
                <a:cubicBezTo>
                  <a:pt x="6673" y="11058"/>
                  <a:pt x="6508" y="11150"/>
                  <a:pt x="6451" y="11367"/>
                </a:cubicBezTo>
                <a:cubicBezTo>
                  <a:pt x="6449" y="11376"/>
                  <a:pt x="6431" y="11380"/>
                  <a:pt x="6413" y="11391"/>
                </a:cubicBezTo>
                <a:cubicBezTo>
                  <a:pt x="6289" y="11156"/>
                  <a:pt x="6194" y="10913"/>
                  <a:pt x="6111" y="10667"/>
                </a:cubicBezTo>
                <a:cubicBezTo>
                  <a:pt x="5914" y="10083"/>
                  <a:pt x="5775" y="9487"/>
                  <a:pt x="5663" y="8889"/>
                </a:cubicBezTo>
                <a:cubicBezTo>
                  <a:pt x="5549" y="8269"/>
                  <a:pt x="5317" y="7691"/>
                  <a:pt x="4990" y="7134"/>
                </a:cubicBezTo>
                <a:cubicBezTo>
                  <a:pt x="4743" y="6711"/>
                  <a:pt x="4508" y="6281"/>
                  <a:pt x="4285" y="5850"/>
                </a:cubicBezTo>
                <a:cubicBezTo>
                  <a:pt x="3712" y="4748"/>
                  <a:pt x="3542" y="3602"/>
                  <a:pt x="3775" y="2411"/>
                </a:cubicBezTo>
                <a:cubicBezTo>
                  <a:pt x="3901" y="1765"/>
                  <a:pt x="4185" y="1179"/>
                  <a:pt x="4697" y="682"/>
                </a:cubicBezTo>
                <a:cubicBezTo>
                  <a:pt x="4833" y="550"/>
                  <a:pt x="4959" y="412"/>
                  <a:pt x="5084" y="273"/>
                </a:cubicBezTo>
                <a:cubicBezTo>
                  <a:pt x="5141" y="210"/>
                  <a:pt x="5215" y="152"/>
                  <a:pt x="5219" y="64"/>
                </a:cubicBezTo>
                <a:cubicBezTo>
                  <a:pt x="5218" y="64"/>
                  <a:pt x="5216" y="64"/>
                  <a:pt x="5214" y="64"/>
                </a:cubicBezTo>
                <a:cubicBezTo>
                  <a:pt x="5188" y="64"/>
                  <a:pt x="5154" y="75"/>
                  <a:pt x="5128" y="75"/>
                </a:cubicBezTo>
                <a:cubicBezTo>
                  <a:pt x="5098" y="75"/>
                  <a:pt x="5077" y="61"/>
                  <a:pt x="50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6" name="Google Shape;226;p36"/>
          <p:cNvSpPr/>
          <p:nvPr/>
        </p:nvSpPr>
        <p:spPr>
          <a:xfrm>
            <a:off x="5490331" y="3883909"/>
            <a:ext cx="278" cy="298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lnTo>
                  <a:pt x="0" y="2"/>
                </a:lnTo>
                <a:lnTo>
                  <a:pt x="3" y="3"/>
                </a:lnTo>
                <a:lnTo>
                  <a:pt x="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6"/>
          <p:cNvSpPr/>
          <p:nvPr/>
        </p:nvSpPr>
        <p:spPr>
          <a:xfrm>
            <a:off x="7754059" y="3988251"/>
            <a:ext cx="371" cy="397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2" y="0"/>
                </a:moveTo>
                <a:lnTo>
                  <a:pt x="0" y="1"/>
                </a:lnTo>
                <a:lnTo>
                  <a:pt x="4" y="4"/>
                </a:lnTo>
                <a:cubicBezTo>
                  <a:pt x="2" y="3"/>
                  <a:pt x="2" y="1"/>
                  <a:pt x="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6"/>
          <p:cNvSpPr/>
          <p:nvPr/>
        </p:nvSpPr>
        <p:spPr>
          <a:xfrm>
            <a:off x="7814884" y="3991530"/>
            <a:ext cx="371" cy="696"/>
          </a:xfrm>
          <a:custGeom>
            <a:avLst/>
            <a:gdLst/>
            <a:ahLst/>
            <a:cxnLst/>
            <a:rect l="l" t="t" r="r" b="b"/>
            <a:pathLst>
              <a:path w="4" h="7" extrusionOk="0">
                <a:moveTo>
                  <a:pt x="4" y="0"/>
                </a:moveTo>
                <a:lnTo>
                  <a:pt x="0" y="4"/>
                </a:lnTo>
                <a:lnTo>
                  <a:pt x="4" y="6"/>
                </a:lnTo>
                <a:lnTo>
                  <a:pt x="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6"/>
          <p:cNvSpPr/>
          <p:nvPr/>
        </p:nvSpPr>
        <p:spPr>
          <a:xfrm>
            <a:off x="7932086" y="3989443"/>
            <a:ext cx="8252" cy="2584"/>
          </a:xfrm>
          <a:custGeom>
            <a:avLst/>
            <a:gdLst/>
            <a:ahLst/>
            <a:cxnLst/>
            <a:rect l="l" t="t" r="r" b="b"/>
            <a:pathLst>
              <a:path w="89" h="26" extrusionOk="0">
                <a:moveTo>
                  <a:pt x="24" y="0"/>
                </a:moveTo>
                <a:cubicBezTo>
                  <a:pt x="16" y="0"/>
                  <a:pt x="8" y="1"/>
                  <a:pt x="0" y="1"/>
                </a:cubicBezTo>
                <a:cubicBezTo>
                  <a:pt x="12" y="11"/>
                  <a:pt x="26" y="18"/>
                  <a:pt x="42" y="21"/>
                </a:cubicBezTo>
                <a:cubicBezTo>
                  <a:pt x="49" y="24"/>
                  <a:pt x="59" y="25"/>
                  <a:pt x="67" y="25"/>
                </a:cubicBezTo>
                <a:cubicBezTo>
                  <a:pt x="72" y="25"/>
                  <a:pt x="77" y="25"/>
                  <a:pt x="78" y="23"/>
                </a:cubicBezTo>
                <a:cubicBezTo>
                  <a:pt x="88" y="12"/>
                  <a:pt x="88" y="7"/>
                  <a:pt x="80" y="7"/>
                </a:cubicBezTo>
                <a:cubicBezTo>
                  <a:pt x="76" y="7"/>
                  <a:pt x="70" y="8"/>
                  <a:pt x="63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0" y="11"/>
                  <a:pt x="53" y="2"/>
                  <a:pt x="48" y="1"/>
                </a:cubicBezTo>
                <a:cubicBezTo>
                  <a:pt x="40" y="1"/>
                  <a:pt x="32" y="0"/>
                  <a:pt x="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6"/>
          <p:cNvSpPr/>
          <p:nvPr/>
        </p:nvSpPr>
        <p:spPr>
          <a:xfrm>
            <a:off x="5687923" y="3886990"/>
            <a:ext cx="371" cy="596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3" y="0"/>
                </a:moveTo>
                <a:cubicBezTo>
                  <a:pt x="3" y="1"/>
                  <a:pt x="2" y="1"/>
                  <a:pt x="2" y="2"/>
                </a:cubicBezTo>
                <a:lnTo>
                  <a:pt x="2" y="2"/>
                </a:lnTo>
                <a:cubicBezTo>
                  <a:pt x="3" y="1"/>
                  <a:pt x="3" y="1"/>
                  <a:pt x="3" y="0"/>
                </a:cubicBezTo>
                <a:close/>
                <a:moveTo>
                  <a:pt x="2" y="2"/>
                </a:moveTo>
                <a:lnTo>
                  <a:pt x="2" y="2"/>
                </a:lnTo>
                <a:cubicBezTo>
                  <a:pt x="2" y="2"/>
                  <a:pt x="1" y="3"/>
                  <a:pt x="1" y="4"/>
                </a:cubicBezTo>
                <a:lnTo>
                  <a:pt x="2" y="5"/>
                </a:lnTo>
                <a:cubicBezTo>
                  <a:pt x="2" y="4"/>
                  <a:pt x="2" y="3"/>
                  <a:pt x="2" y="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6"/>
          <p:cNvSpPr/>
          <p:nvPr/>
        </p:nvSpPr>
        <p:spPr>
          <a:xfrm>
            <a:off x="4819855" y="3940751"/>
            <a:ext cx="48679" cy="46407"/>
          </a:xfrm>
          <a:custGeom>
            <a:avLst/>
            <a:gdLst/>
            <a:ahLst/>
            <a:cxnLst/>
            <a:rect l="l" t="t" r="r" b="b"/>
            <a:pathLst>
              <a:path w="525" h="467" extrusionOk="0">
                <a:moveTo>
                  <a:pt x="469" y="1"/>
                </a:moveTo>
                <a:cubicBezTo>
                  <a:pt x="460" y="1"/>
                  <a:pt x="451" y="3"/>
                  <a:pt x="443" y="6"/>
                </a:cubicBezTo>
                <a:cubicBezTo>
                  <a:pt x="367" y="49"/>
                  <a:pt x="303" y="108"/>
                  <a:pt x="254" y="180"/>
                </a:cubicBezTo>
                <a:lnTo>
                  <a:pt x="217" y="214"/>
                </a:lnTo>
                <a:lnTo>
                  <a:pt x="205" y="224"/>
                </a:lnTo>
                <a:cubicBezTo>
                  <a:pt x="118" y="268"/>
                  <a:pt x="67" y="344"/>
                  <a:pt x="1" y="406"/>
                </a:cubicBezTo>
                <a:cubicBezTo>
                  <a:pt x="3" y="426"/>
                  <a:pt x="5" y="446"/>
                  <a:pt x="8" y="466"/>
                </a:cubicBezTo>
                <a:cubicBezTo>
                  <a:pt x="77" y="408"/>
                  <a:pt x="164" y="365"/>
                  <a:pt x="213" y="290"/>
                </a:cubicBezTo>
                <a:lnTo>
                  <a:pt x="267" y="248"/>
                </a:lnTo>
                <a:lnTo>
                  <a:pt x="311" y="214"/>
                </a:lnTo>
                <a:cubicBezTo>
                  <a:pt x="353" y="144"/>
                  <a:pt x="450" y="126"/>
                  <a:pt x="500" y="66"/>
                </a:cubicBezTo>
                <a:cubicBezTo>
                  <a:pt x="517" y="45"/>
                  <a:pt x="525" y="22"/>
                  <a:pt x="496" y="6"/>
                </a:cubicBezTo>
                <a:cubicBezTo>
                  <a:pt x="487" y="3"/>
                  <a:pt x="478" y="1"/>
                  <a:pt x="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6"/>
          <p:cNvSpPr/>
          <p:nvPr/>
        </p:nvSpPr>
        <p:spPr>
          <a:xfrm>
            <a:off x="7327720" y="3935881"/>
            <a:ext cx="9643" cy="9242"/>
          </a:xfrm>
          <a:custGeom>
            <a:avLst/>
            <a:gdLst/>
            <a:ahLst/>
            <a:cxnLst/>
            <a:rect l="l" t="t" r="r" b="b"/>
            <a:pathLst>
              <a:path w="104" h="93" extrusionOk="0">
                <a:moveTo>
                  <a:pt x="6" y="1"/>
                </a:moveTo>
                <a:cubicBezTo>
                  <a:pt x="4" y="31"/>
                  <a:pt x="3" y="62"/>
                  <a:pt x="1" y="92"/>
                </a:cubicBezTo>
                <a:cubicBezTo>
                  <a:pt x="42" y="77"/>
                  <a:pt x="78" y="48"/>
                  <a:pt x="103" y="11"/>
                </a:cubicBezTo>
                <a:lnTo>
                  <a:pt x="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6"/>
          <p:cNvSpPr/>
          <p:nvPr/>
        </p:nvSpPr>
        <p:spPr>
          <a:xfrm>
            <a:off x="7372135" y="3945322"/>
            <a:ext cx="16412" cy="20471"/>
          </a:xfrm>
          <a:custGeom>
            <a:avLst/>
            <a:gdLst/>
            <a:ahLst/>
            <a:cxnLst/>
            <a:rect l="l" t="t" r="r" b="b"/>
            <a:pathLst>
              <a:path w="177" h="206" extrusionOk="0">
                <a:moveTo>
                  <a:pt x="129" y="1"/>
                </a:moveTo>
                <a:cubicBezTo>
                  <a:pt x="94" y="18"/>
                  <a:pt x="82" y="49"/>
                  <a:pt x="69" y="79"/>
                </a:cubicBezTo>
                <a:cubicBezTo>
                  <a:pt x="28" y="109"/>
                  <a:pt x="3" y="155"/>
                  <a:pt x="1" y="205"/>
                </a:cubicBezTo>
                <a:cubicBezTo>
                  <a:pt x="54" y="168"/>
                  <a:pt x="111" y="137"/>
                  <a:pt x="141" y="85"/>
                </a:cubicBezTo>
                <a:cubicBezTo>
                  <a:pt x="161" y="78"/>
                  <a:pt x="176" y="67"/>
                  <a:pt x="177" y="47"/>
                </a:cubicBezTo>
                <a:lnTo>
                  <a:pt x="12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6440644" y="3882915"/>
            <a:ext cx="278" cy="397"/>
          </a:xfrm>
          <a:custGeom>
            <a:avLst/>
            <a:gdLst/>
            <a:ahLst/>
            <a:cxnLst/>
            <a:rect l="l" t="t" r="r" b="b"/>
            <a:pathLst>
              <a:path w="3" h="4" extrusionOk="0">
                <a:moveTo>
                  <a:pt x="2" y="1"/>
                </a:moveTo>
                <a:lnTo>
                  <a:pt x="0" y="3"/>
                </a:lnTo>
                <a:cubicBezTo>
                  <a:pt x="1" y="3"/>
                  <a:pt x="1" y="2"/>
                  <a:pt x="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6439161" y="3883213"/>
            <a:ext cx="2504" cy="2882"/>
          </a:xfrm>
          <a:custGeom>
            <a:avLst/>
            <a:gdLst/>
            <a:ahLst/>
            <a:cxnLst/>
            <a:rect l="l" t="t" r="r" b="b"/>
            <a:pathLst>
              <a:path w="27" h="29" extrusionOk="0">
                <a:moveTo>
                  <a:pt x="16" y="0"/>
                </a:moveTo>
                <a:lnTo>
                  <a:pt x="1" y="22"/>
                </a:lnTo>
                <a:cubicBezTo>
                  <a:pt x="7" y="24"/>
                  <a:pt x="14" y="29"/>
                  <a:pt x="16" y="29"/>
                </a:cubicBezTo>
                <a:cubicBezTo>
                  <a:pt x="27" y="19"/>
                  <a:pt x="27" y="10"/>
                  <a:pt x="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/>
          <p:nvPr/>
        </p:nvSpPr>
        <p:spPr>
          <a:xfrm>
            <a:off x="7565090" y="3987158"/>
            <a:ext cx="927" cy="1590"/>
          </a:xfrm>
          <a:custGeom>
            <a:avLst/>
            <a:gdLst/>
            <a:ahLst/>
            <a:cxnLst/>
            <a:rect l="l" t="t" r="r" b="b"/>
            <a:pathLst>
              <a:path w="10" h="16" extrusionOk="0">
                <a:moveTo>
                  <a:pt x="8" y="1"/>
                </a:moveTo>
                <a:lnTo>
                  <a:pt x="0" y="15"/>
                </a:lnTo>
                <a:lnTo>
                  <a:pt x="10" y="16"/>
                </a:lnTo>
                <a:lnTo>
                  <a:pt x="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6"/>
          <p:cNvSpPr/>
          <p:nvPr/>
        </p:nvSpPr>
        <p:spPr>
          <a:xfrm>
            <a:off x="7810341" y="3995207"/>
            <a:ext cx="742" cy="795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0"/>
                </a:moveTo>
                <a:lnTo>
                  <a:pt x="1" y="7"/>
                </a:lnTo>
                <a:lnTo>
                  <a:pt x="8" y="3"/>
                </a:lnTo>
                <a:lnTo>
                  <a:pt x="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6"/>
          <p:cNvSpPr/>
          <p:nvPr/>
        </p:nvSpPr>
        <p:spPr>
          <a:xfrm>
            <a:off x="7814514" y="3991928"/>
            <a:ext cx="742" cy="397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5" y="0"/>
                </a:moveTo>
                <a:lnTo>
                  <a:pt x="1" y="4"/>
                </a:lnTo>
                <a:cubicBezTo>
                  <a:pt x="3" y="2"/>
                  <a:pt x="5" y="2"/>
                  <a:pt x="8" y="2"/>
                </a:cubicBezTo>
                <a:lnTo>
                  <a:pt x="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6"/>
          <p:cNvSpPr/>
          <p:nvPr/>
        </p:nvSpPr>
        <p:spPr>
          <a:xfrm>
            <a:off x="7811546" y="3992226"/>
            <a:ext cx="2967" cy="2484"/>
          </a:xfrm>
          <a:custGeom>
            <a:avLst/>
            <a:gdLst/>
            <a:ahLst/>
            <a:cxnLst/>
            <a:rect l="l" t="t" r="r" b="b"/>
            <a:pathLst>
              <a:path w="32" h="25" extrusionOk="0">
                <a:moveTo>
                  <a:pt x="32" y="1"/>
                </a:moveTo>
                <a:lnTo>
                  <a:pt x="32" y="1"/>
                </a:lnTo>
                <a:cubicBezTo>
                  <a:pt x="18" y="3"/>
                  <a:pt x="7" y="11"/>
                  <a:pt x="1" y="24"/>
                </a:cubicBezTo>
                <a:lnTo>
                  <a:pt x="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/>
          <p:nvPr/>
        </p:nvSpPr>
        <p:spPr>
          <a:xfrm>
            <a:off x="7810712" y="3994611"/>
            <a:ext cx="927" cy="894"/>
          </a:xfrm>
          <a:custGeom>
            <a:avLst/>
            <a:gdLst/>
            <a:ahLst/>
            <a:cxnLst/>
            <a:rect l="l" t="t" r="r" b="b"/>
            <a:pathLst>
              <a:path w="10" h="9" extrusionOk="0">
                <a:moveTo>
                  <a:pt x="10" y="0"/>
                </a:moveTo>
                <a:lnTo>
                  <a:pt x="0" y="6"/>
                </a:lnTo>
                <a:lnTo>
                  <a:pt x="4" y="9"/>
                </a:lnTo>
                <a:cubicBezTo>
                  <a:pt x="6" y="6"/>
                  <a:pt x="7" y="3"/>
                  <a:pt x="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6"/>
          <p:cNvSpPr/>
          <p:nvPr/>
        </p:nvSpPr>
        <p:spPr>
          <a:xfrm>
            <a:off x="7752297" y="3988648"/>
            <a:ext cx="1298" cy="994"/>
          </a:xfrm>
          <a:custGeom>
            <a:avLst/>
            <a:gdLst/>
            <a:ahLst/>
            <a:cxnLst/>
            <a:rect l="l" t="t" r="r" b="b"/>
            <a:pathLst>
              <a:path w="14" h="10" extrusionOk="0">
                <a:moveTo>
                  <a:pt x="13" y="1"/>
                </a:moveTo>
                <a:cubicBezTo>
                  <a:pt x="11" y="1"/>
                  <a:pt x="10" y="2"/>
                  <a:pt x="7" y="2"/>
                </a:cubicBezTo>
                <a:cubicBezTo>
                  <a:pt x="4" y="3"/>
                  <a:pt x="2" y="7"/>
                  <a:pt x="0" y="9"/>
                </a:cubicBezTo>
                <a:lnTo>
                  <a:pt x="1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6"/>
          <p:cNvSpPr/>
          <p:nvPr/>
        </p:nvSpPr>
        <p:spPr>
          <a:xfrm>
            <a:off x="7753502" y="3988350"/>
            <a:ext cx="927" cy="397"/>
          </a:xfrm>
          <a:custGeom>
            <a:avLst/>
            <a:gdLst/>
            <a:ahLst/>
            <a:cxnLst/>
            <a:rect l="l" t="t" r="r" b="b"/>
            <a:pathLst>
              <a:path w="10" h="4" extrusionOk="0">
                <a:moveTo>
                  <a:pt x="6" y="0"/>
                </a:moveTo>
                <a:lnTo>
                  <a:pt x="0" y="4"/>
                </a:lnTo>
                <a:lnTo>
                  <a:pt x="0" y="4"/>
                </a:lnTo>
                <a:lnTo>
                  <a:pt x="10" y="3"/>
                </a:lnTo>
                <a:lnTo>
                  <a:pt x="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6"/>
          <p:cNvSpPr/>
          <p:nvPr/>
        </p:nvSpPr>
        <p:spPr>
          <a:xfrm>
            <a:off x="5242206" y="3927037"/>
            <a:ext cx="5192" cy="6161"/>
          </a:xfrm>
          <a:custGeom>
            <a:avLst/>
            <a:gdLst/>
            <a:ahLst/>
            <a:cxnLst/>
            <a:rect l="l" t="t" r="r" b="b"/>
            <a:pathLst>
              <a:path w="56" h="62" extrusionOk="0">
                <a:moveTo>
                  <a:pt x="56" y="0"/>
                </a:moveTo>
                <a:cubicBezTo>
                  <a:pt x="51" y="5"/>
                  <a:pt x="48" y="12"/>
                  <a:pt x="46" y="19"/>
                </a:cubicBezTo>
                <a:cubicBezTo>
                  <a:pt x="17" y="19"/>
                  <a:pt x="2" y="31"/>
                  <a:pt x="5" y="56"/>
                </a:cubicBezTo>
                <a:lnTo>
                  <a:pt x="0" y="61"/>
                </a:lnTo>
                <a:lnTo>
                  <a:pt x="5" y="57"/>
                </a:lnTo>
                <a:cubicBezTo>
                  <a:pt x="6" y="58"/>
                  <a:pt x="8" y="58"/>
                  <a:pt x="9" y="58"/>
                </a:cubicBezTo>
                <a:cubicBezTo>
                  <a:pt x="37" y="58"/>
                  <a:pt x="50" y="46"/>
                  <a:pt x="46" y="21"/>
                </a:cubicBezTo>
                <a:cubicBezTo>
                  <a:pt x="50" y="13"/>
                  <a:pt x="54" y="8"/>
                  <a:pt x="5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6"/>
          <p:cNvSpPr/>
          <p:nvPr/>
        </p:nvSpPr>
        <p:spPr>
          <a:xfrm>
            <a:off x="5684121" y="3887288"/>
            <a:ext cx="4265" cy="3577"/>
          </a:xfrm>
          <a:custGeom>
            <a:avLst/>
            <a:gdLst/>
            <a:ahLst/>
            <a:cxnLst/>
            <a:rect l="l" t="t" r="r" b="b"/>
            <a:pathLst>
              <a:path w="46" h="36" extrusionOk="0">
                <a:moveTo>
                  <a:pt x="43" y="1"/>
                </a:moveTo>
                <a:cubicBezTo>
                  <a:pt x="23" y="3"/>
                  <a:pt x="6" y="16"/>
                  <a:pt x="0" y="35"/>
                </a:cubicBezTo>
                <a:lnTo>
                  <a:pt x="45" y="2"/>
                </a:lnTo>
                <a:lnTo>
                  <a:pt x="4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6"/>
          <p:cNvSpPr/>
          <p:nvPr/>
        </p:nvSpPr>
        <p:spPr>
          <a:xfrm>
            <a:off x="5683565" y="3890766"/>
            <a:ext cx="649" cy="596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5" y="0"/>
                </a:moveTo>
                <a:lnTo>
                  <a:pt x="5" y="2"/>
                </a:lnTo>
                <a:lnTo>
                  <a:pt x="0" y="5"/>
                </a:lnTo>
                <a:lnTo>
                  <a:pt x="6" y="2"/>
                </a:lnTo>
                <a:lnTo>
                  <a:pt x="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6"/>
          <p:cNvSpPr/>
          <p:nvPr/>
        </p:nvSpPr>
        <p:spPr>
          <a:xfrm>
            <a:off x="5474198" y="3890269"/>
            <a:ext cx="5100" cy="4770"/>
          </a:xfrm>
          <a:custGeom>
            <a:avLst/>
            <a:gdLst/>
            <a:ahLst/>
            <a:cxnLst/>
            <a:rect l="l" t="t" r="r" b="b"/>
            <a:pathLst>
              <a:path w="55" h="48" extrusionOk="0">
                <a:moveTo>
                  <a:pt x="54" y="1"/>
                </a:moveTo>
                <a:lnTo>
                  <a:pt x="47" y="3"/>
                </a:lnTo>
                <a:cubicBezTo>
                  <a:pt x="21" y="7"/>
                  <a:pt x="5" y="18"/>
                  <a:pt x="5" y="41"/>
                </a:cubicBezTo>
                <a:lnTo>
                  <a:pt x="1" y="47"/>
                </a:lnTo>
                <a:lnTo>
                  <a:pt x="7" y="42"/>
                </a:lnTo>
                <a:cubicBezTo>
                  <a:pt x="28" y="42"/>
                  <a:pt x="46" y="27"/>
                  <a:pt x="48" y="5"/>
                </a:cubicBezTo>
                <a:lnTo>
                  <a:pt x="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6"/>
          <p:cNvSpPr/>
          <p:nvPr/>
        </p:nvSpPr>
        <p:spPr>
          <a:xfrm>
            <a:off x="5489682" y="3884008"/>
            <a:ext cx="927" cy="397"/>
          </a:xfrm>
          <a:custGeom>
            <a:avLst/>
            <a:gdLst/>
            <a:ahLst/>
            <a:cxnLst/>
            <a:rect l="l" t="t" r="r" b="b"/>
            <a:pathLst>
              <a:path w="10" h="4" extrusionOk="0">
                <a:moveTo>
                  <a:pt x="7" y="1"/>
                </a:moveTo>
                <a:lnTo>
                  <a:pt x="0" y="3"/>
                </a:lnTo>
                <a:lnTo>
                  <a:pt x="10" y="2"/>
                </a:lnTo>
                <a:lnTo>
                  <a:pt x="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6"/>
          <p:cNvSpPr/>
          <p:nvPr/>
        </p:nvSpPr>
        <p:spPr>
          <a:xfrm>
            <a:off x="7567501" y="3966588"/>
            <a:ext cx="13537" cy="15502"/>
          </a:xfrm>
          <a:custGeom>
            <a:avLst/>
            <a:gdLst/>
            <a:ahLst/>
            <a:cxnLst/>
            <a:rect l="l" t="t" r="r" b="b"/>
            <a:pathLst>
              <a:path w="146" h="156" extrusionOk="0">
                <a:moveTo>
                  <a:pt x="98" y="0"/>
                </a:moveTo>
                <a:cubicBezTo>
                  <a:pt x="71" y="0"/>
                  <a:pt x="69" y="27"/>
                  <a:pt x="58" y="42"/>
                </a:cubicBezTo>
                <a:cubicBezTo>
                  <a:pt x="23" y="71"/>
                  <a:pt x="1" y="101"/>
                  <a:pt x="20" y="155"/>
                </a:cubicBezTo>
                <a:cubicBezTo>
                  <a:pt x="67" y="116"/>
                  <a:pt x="110" y="91"/>
                  <a:pt x="123" y="43"/>
                </a:cubicBezTo>
                <a:cubicBezTo>
                  <a:pt x="121" y="30"/>
                  <a:pt x="146" y="15"/>
                  <a:pt x="117" y="4"/>
                </a:cubicBezTo>
                <a:cubicBezTo>
                  <a:pt x="109" y="2"/>
                  <a:pt x="103" y="0"/>
                  <a:pt x="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6"/>
          <p:cNvSpPr/>
          <p:nvPr/>
        </p:nvSpPr>
        <p:spPr>
          <a:xfrm>
            <a:off x="5911477" y="3866320"/>
            <a:ext cx="742" cy="696"/>
          </a:xfrm>
          <a:custGeom>
            <a:avLst/>
            <a:gdLst/>
            <a:ahLst/>
            <a:cxnLst/>
            <a:rect l="l" t="t" r="r" b="b"/>
            <a:pathLst>
              <a:path w="8" h="7" extrusionOk="0">
                <a:moveTo>
                  <a:pt x="4" y="0"/>
                </a:moveTo>
                <a:lnTo>
                  <a:pt x="1" y="6"/>
                </a:lnTo>
                <a:lnTo>
                  <a:pt x="8" y="3"/>
                </a:lnTo>
                <a:lnTo>
                  <a:pt x="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6"/>
          <p:cNvSpPr/>
          <p:nvPr/>
        </p:nvSpPr>
        <p:spPr>
          <a:xfrm>
            <a:off x="5911848" y="3862544"/>
            <a:ext cx="3894" cy="4074"/>
          </a:xfrm>
          <a:custGeom>
            <a:avLst/>
            <a:gdLst/>
            <a:ahLst/>
            <a:cxnLst/>
            <a:rect l="l" t="t" r="r" b="b"/>
            <a:pathLst>
              <a:path w="42" h="41" extrusionOk="0">
                <a:moveTo>
                  <a:pt x="38" y="0"/>
                </a:moveTo>
                <a:lnTo>
                  <a:pt x="0" y="38"/>
                </a:lnTo>
                <a:lnTo>
                  <a:pt x="4" y="41"/>
                </a:lnTo>
                <a:lnTo>
                  <a:pt x="42" y="3"/>
                </a:lnTo>
                <a:lnTo>
                  <a:pt x="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6"/>
          <p:cNvSpPr/>
          <p:nvPr/>
        </p:nvSpPr>
        <p:spPr>
          <a:xfrm>
            <a:off x="5916113" y="3859364"/>
            <a:ext cx="3060" cy="2981"/>
          </a:xfrm>
          <a:custGeom>
            <a:avLst/>
            <a:gdLst/>
            <a:ahLst/>
            <a:cxnLst/>
            <a:rect l="l" t="t" r="r" b="b"/>
            <a:pathLst>
              <a:path w="33" h="30" extrusionOk="0">
                <a:moveTo>
                  <a:pt x="33" y="0"/>
                </a:moveTo>
                <a:lnTo>
                  <a:pt x="1" y="30"/>
                </a:lnTo>
                <a:cubicBezTo>
                  <a:pt x="18" y="25"/>
                  <a:pt x="32" y="17"/>
                  <a:pt x="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6"/>
          <p:cNvSpPr/>
          <p:nvPr/>
        </p:nvSpPr>
        <p:spPr>
          <a:xfrm>
            <a:off x="5919080" y="3858668"/>
            <a:ext cx="556" cy="795"/>
          </a:xfrm>
          <a:custGeom>
            <a:avLst/>
            <a:gdLst/>
            <a:ahLst/>
            <a:cxnLst/>
            <a:rect l="l" t="t" r="r" b="b"/>
            <a:pathLst>
              <a:path w="6" h="8" extrusionOk="0">
                <a:moveTo>
                  <a:pt x="1" y="0"/>
                </a:moveTo>
                <a:cubicBezTo>
                  <a:pt x="1" y="2"/>
                  <a:pt x="1" y="5"/>
                  <a:pt x="1" y="7"/>
                </a:cubicBezTo>
                <a:lnTo>
                  <a:pt x="4" y="4"/>
                </a:lnTo>
                <a:cubicBezTo>
                  <a:pt x="5" y="2"/>
                  <a:pt x="4" y="1"/>
                  <a:pt x="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6"/>
          <p:cNvSpPr/>
          <p:nvPr/>
        </p:nvSpPr>
        <p:spPr>
          <a:xfrm>
            <a:off x="5915371" y="3862246"/>
            <a:ext cx="835" cy="596"/>
          </a:xfrm>
          <a:custGeom>
            <a:avLst/>
            <a:gdLst/>
            <a:ahLst/>
            <a:cxnLst/>
            <a:rect l="l" t="t" r="r" b="b"/>
            <a:pathLst>
              <a:path w="9" h="6" extrusionOk="0">
                <a:moveTo>
                  <a:pt x="9" y="1"/>
                </a:moveTo>
                <a:cubicBezTo>
                  <a:pt x="6" y="2"/>
                  <a:pt x="4" y="2"/>
                  <a:pt x="0" y="3"/>
                </a:cubicBezTo>
                <a:lnTo>
                  <a:pt x="4" y="6"/>
                </a:lnTo>
                <a:lnTo>
                  <a:pt x="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6"/>
          <p:cNvSpPr/>
          <p:nvPr/>
        </p:nvSpPr>
        <p:spPr>
          <a:xfrm>
            <a:off x="6467348" y="3190978"/>
            <a:ext cx="556" cy="397"/>
          </a:xfrm>
          <a:custGeom>
            <a:avLst/>
            <a:gdLst/>
            <a:ahLst/>
            <a:cxnLst/>
            <a:rect l="l" t="t" r="r" b="b"/>
            <a:pathLst>
              <a:path w="6" h="4" extrusionOk="0">
                <a:moveTo>
                  <a:pt x="3" y="1"/>
                </a:moveTo>
                <a:cubicBezTo>
                  <a:pt x="3" y="2"/>
                  <a:pt x="2" y="2"/>
                  <a:pt x="1" y="3"/>
                </a:cubicBezTo>
                <a:cubicBezTo>
                  <a:pt x="1" y="4"/>
                  <a:pt x="1" y="4"/>
                  <a:pt x="2" y="4"/>
                </a:cubicBezTo>
                <a:cubicBezTo>
                  <a:pt x="3" y="4"/>
                  <a:pt x="5" y="3"/>
                  <a:pt x="6" y="3"/>
                </a:cubicBezTo>
                <a:lnTo>
                  <a:pt x="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6"/>
          <p:cNvSpPr/>
          <p:nvPr/>
        </p:nvSpPr>
        <p:spPr>
          <a:xfrm>
            <a:off x="6656317" y="3769232"/>
            <a:ext cx="154105" cy="27825"/>
          </a:xfrm>
          <a:custGeom>
            <a:avLst/>
            <a:gdLst/>
            <a:ahLst/>
            <a:cxnLst/>
            <a:rect l="l" t="t" r="r" b="b"/>
            <a:pathLst>
              <a:path w="1662" h="280" extrusionOk="0">
                <a:moveTo>
                  <a:pt x="93" y="0"/>
                </a:moveTo>
                <a:cubicBezTo>
                  <a:pt x="81" y="64"/>
                  <a:pt x="5" y="104"/>
                  <a:pt x="1" y="170"/>
                </a:cubicBezTo>
                <a:cubicBezTo>
                  <a:pt x="140" y="230"/>
                  <a:pt x="743" y="280"/>
                  <a:pt x="1215" y="280"/>
                </a:cubicBezTo>
                <a:cubicBezTo>
                  <a:pt x="1317" y="280"/>
                  <a:pt x="1413" y="277"/>
                  <a:pt x="1496" y="272"/>
                </a:cubicBezTo>
                <a:lnTo>
                  <a:pt x="1661" y="278"/>
                </a:lnTo>
                <a:cubicBezTo>
                  <a:pt x="1657" y="269"/>
                  <a:pt x="1653" y="259"/>
                  <a:pt x="1651" y="249"/>
                </a:cubicBezTo>
                <a:cubicBezTo>
                  <a:pt x="1649" y="249"/>
                  <a:pt x="1646" y="249"/>
                  <a:pt x="1644" y="249"/>
                </a:cubicBezTo>
                <a:cubicBezTo>
                  <a:pt x="1636" y="249"/>
                  <a:pt x="1628" y="246"/>
                  <a:pt x="1621" y="239"/>
                </a:cubicBezTo>
                <a:lnTo>
                  <a:pt x="1496" y="251"/>
                </a:lnTo>
                <a:cubicBezTo>
                  <a:pt x="1400" y="235"/>
                  <a:pt x="1302" y="222"/>
                  <a:pt x="1207" y="207"/>
                </a:cubicBezTo>
                <a:cubicBezTo>
                  <a:pt x="1178" y="202"/>
                  <a:pt x="1138" y="205"/>
                  <a:pt x="1147" y="163"/>
                </a:cubicBezTo>
                <a:lnTo>
                  <a:pt x="1147" y="163"/>
                </a:lnTo>
                <a:cubicBezTo>
                  <a:pt x="1093" y="180"/>
                  <a:pt x="1039" y="185"/>
                  <a:pt x="985" y="185"/>
                </a:cubicBezTo>
                <a:cubicBezTo>
                  <a:pt x="898" y="185"/>
                  <a:pt x="811" y="171"/>
                  <a:pt x="725" y="167"/>
                </a:cubicBezTo>
                <a:cubicBezTo>
                  <a:pt x="679" y="164"/>
                  <a:pt x="682" y="132"/>
                  <a:pt x="676" y="106"/>
                </a:cubicBezTo>
                <a:cubicBezTo>
                  <a:pt x="634" y="133"/>
                  <a:pt x="593" y="154"/>
                  <a:pt x="538" y="154"/>
                </a:cubicBezTo>
                <a:cubicBezTo>
                  <a:pt x="530" y="154"/>
                  <a:pt x="522" y="153"/>
                  <a:pt x="513" y="152"/>
                </a:cubicBezTo>
                <a:cubicBezTo>
                  <a:pt x="386" y="139"/>
                  <a:pt x="257" y="136"/>
                  <a:pt x="129" y="128"/>
                </a:cubicBezTo>
                <a:cubicBezTo>
                  <a:pt x="99" y="74"/>
                  <a:pt x="171" y="62"/>
                  <a:pt x="183" y="27"/>
                </a:cubicBezTo>
                <a:lnTo>
                  <a:pt x="9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6"/>
          <p:cNvSpPr/>
          <p:nvPr/>
        </p:nvSpPr>
        <p:spPr>
          <a:xfrm>
            <a:off x="6136051" y="3434940"/>
            <a:ext cx="69635" cy="92020"/>
          </a:xfrm>
          <a:custGeom>
            <a:avLst/>
            <a:gdLst/>
            <a:ahLst/>
            <a:cxnLst/>
            <a:rect l="l" t="t" r="r" b="b"/>
            <a:pathLst>
              <a:path w="751" h="926" extrusionOk="0">
                <a:moveTo>
                  <a:pt x="13" y="1"/>
                </a:moveTo>
                <a:cubicBezTo>
                  <a:pt x="9" y="25"/>
                  <a:pt x="5" y="50"/>
                  <a:pt x="0" y="73"/>
                </a:cubicBezTo>
                <a:cubicBezTo>
                  <a:pt x="147" y="217"/>
                  <a:pt x="287" y="366"/>
                  <a:pt x="397" y="532"/>
                </a:cubicBezTo>
                <a:cubicBezTo>
                  <a:pt x="484" y="662"/>
                  <a:pt x="564" y="794"/>
                  <a:pt x="647" y="926"/>
                </a:cubicBezTo>
                <a:cubicBezTo>
                  <a:pt x="665" y="884"/>
                  <a:pt x="723" y="889"/>
                  <a:pt x="750" y="858"/>
                </a:cubicBezTo>
                <a:cubicBezTo>
                  <a:pt x="677" y="847"/>
                  <a:pt x="667" y="787"/>
                  <a:pt x="641" y="744"/>
                </a:cubicBezTo>
                <a:cubicBezTo>
                  <a:pt x="473" y="463"/>
                  <a:pt x="262" y="213"/>
                  <a:pt x="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6"/>
          <p:cNvSpPr/>
          <p:nvPr/>
        </p:nvSpPr>
        <p:spPr>
          <a:xfrm>
            <a:off x="5342624" y="3519606"/>
            <a:ext cx="278" cy="298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0" y="0"/>
                </a:moveTo>
                <a:lnTo>
                  <a:pt x="0" y="2"/>
                </a:lnTo>
                <a:cubicBezTo>
                  <a:pt x="1" y="1"/>
                  <a:pt x="1" y="1"/>
                  <a:pt x="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5040998" y="3337057"/>
            <a:ext cx="185" cy="397"/>
          </a:xfrm>
          <a:custGeom>
            <a:avLst/>
            <a:gdLst/>
            <a:ahLst/>
            <a:cxnLst/>
            <a:rect l="l" t="t" r="r" b="b"/>
            <a:pathLst>
              <a:path w="2" h="4" extrusionOk="0">
                <a:moveTo>
                  <a:pt x="0" y="0"/>
                </a:moveTo>
                <a:lnTo>
                  <a:pt x="2" y="4"/>
                </a:lnTo>
                <a:lnTo>
                  <a:pt x="2" y="2"/>
                </a:lnTo>
                <a:cubicBezTo>
                  <a:pt x="2" y="0"/>
                  <a:pt x="0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5033302" y="3323244"/>
            <a:ext cx="464" cy="298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0" y="0"/>
                </a:moveTo>
                <a:lnTo>
                  <a:pt x="0" y="3"/>
                </a:lnTo>
                <a:lnTo>
                  <a:pt x="3" y="3"/>
                </a:lnTo>
                <a:cubicBezTo>
                  <a:pt x="3" y="3"/>
                  <a:pt x="4" y="3"/>
                  <a:pt x="5" y="1"/>
                </a:cubicBezTo>
                <a:cubicBezTo>
                  <a:pt x="5" y="1"/>
                  <a:pt x="1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6"/>
          <p:cNvSpPr/>
          <p:nvPr/>
        </p:nvSpPr>
        <p:spPr>
          <a:xfrm>
            <a:off x="5040813" y="3337057"/>
            <a:ext cx="371" cy="397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2" y="0"/>
                </a:moveTo>
                <a:cubicBezTo>
                  <a:pt x="1" y="0"/>
                  <a:pt x="1" y="2"/>
                  <a:pt x="0" y="3"/>
                </a:cubicBezTo>
                <a:cubicBezTo>
                  <a:pt x="1" y="3"/>
                  <a:pt x="2" y="4"/>
                  <a:pt x="4" y="4"/>
                </a:cubicBezTo>
                <a:lnTo>
                  <a:pt x="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6"/>
          <p:cNvSpPr/>
          <p:nvPr/>
        </p:nvSpPr>
        <p:spPr>
          <a:xfrm>
            <a:off x="8035749" y="3048676"/>
            <a:ext cx="556" cy="298"/>
          </a:xfrm>
          <a:custGeom>
            <a:avLst/>
            <a:gdLst/>
            <a:ahLst/>
            <a:cxnLst/>
            <a:rect l="l" t="t" r="r" b="b"/>
            <a:pathLst>
              <a:path w="6" h="3" extrusionOk="0">
                <a:moveTo>
                  <a:pt x="2" y="0"/>
                </a:moveTo>
                <a:cubicBezTo>
                  <a:pt x="1" y="0"/>
                  <a:pt x="1" y="2"/>
                  <a:pt x="1" y="2"/>
                </a:cubicBezTo>
                <a:cubicBezTo>
                  <a:pt x="2" y="2"/>
                  <a:pt x="3" y="2"/>
                  <a:pt x="5" y="2"/>
                </a:cubicBezTo>
                <a:lnTo>
                  <a:pt x="5" y="2"/>
                </a:lnTo>
                <a:lnTo>
                  <a:pt x="2" y="0"/>
                </a:lnTo>
                <a:close/>
                <a:moveTo>
                  <a:pt x="5" y="2"/>
                </a:moveTo>
                <a:lnTo>
                  <a:pt x="5" y="3"/>
                </a:lnTo>
                <a:cubicBezTo>
                  <a:pt x="5" y="3"/>
                  <a:pt x="5" y="2"/>
                  <a:pt x="5" y="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6"/>
          <p:cNvSpPr/>
          <p:nvPr/>
        </p:nvSpPr>
        <p:spPr>
          <a:xfrm>
            <a:off x="7844927" y="3849029"/>
            <a:ext cx="32638" cy="9142"/>
          </a:xfrm>
          <a:custGeom>
            <a:avLst/>
            <a:gdLst/>
            <a:ahLst/>
            <a:cxnLst/>
            <a:rect l="l" t="t" r="r" b="b"/>
            <a:pathLst>
              <a:path w="352" h="92" extrusionOk="0">
                <a:moveTo>
                  <a:pt x="76" y="0"/>
                </a:moveTo>
                <a:cubicBezTo>
                  <a:pt x="51" y="0"/>
                  <a:pt x="26" y="3"/>
                  <a:pt x="1" y="6"/>
                </a:cubicBezTo>
                <a:cubicBezTo>
                  <a:pt x="1" y="19"/>
                  <a:pt x="3" y="32"/>
                  <a:pt x="3" y="45"/>
                </a:cubicBezTo>
                <a:lnTo>
                  <a:pt x="128" y="86"/>
                </a:lnTo>
                <a:cubicBezTo>
                  <a:pt x="145" y="78"/>
                  <a:pt x="163" y="76"/>
                  <a:pt x="180" y="76"/>
                </a:cubicBezTo>
                <a:cubicBezTo>
                  <a:pt x="221" y="76"/>
                  <a:pt x="262" y="91"/>
                  <a:pt x="303" y="91"/>
                </a:cubicBezTo>
                <a:cubicBezTo>
                  <a:pt x="309" y="91"/>
                  <a:pt x="316" y="91"/>
                  <a:pt x="323" y="90"/>
                </a:cubicBezTo>
                <a:cubicBezTo>
                  <a:pt x="333" y="80"/>
                  <a:pt x="342" y="71"/>
                  <a:pt x="352" y="60"/>
                </a:cubicBezTo>
                <a:cubicBezTo>
                  <a:pt x="344" y="53"/>
                  <a:pt x="337" y="46"/>
                  <a:pt x="330" y="38"/>
                </a:cubicBezTo>
                <a:lnTo>
                  <a:pt x="248" y="26"/>
                </a:lnTo>
                <a:lnTo>
                  <a:pt x="168" y="19"/>
                </a:lnTo>
                <a:cubicBezTo>
                  <a:pt x="138" y="5"/>
                  <a:pt x="107" y="0"/>
                  <a:pt x="7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6"/>
          <p:cNvSpPr/>
          <p:nvPr/>
        </p:nvSpPr>
        <p:spPr>
          <a:xfrm>
            <a:off x="8092681" y="2727998"/>
            <a:ext cx="464" cy="497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lnTo>
                  <a:pt x="0" y="3"/>
                </a:lnTo>
                <a:cubicBezTo>
                  <a:pt x="1" y="3"/>
                  <a:pt x="3" y="3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4" y="2"/>
                  <a:pt x="4" y="2"/>
                </a:cubicBezTo>
                <a:cubicBezTo>
                  <a:pt x="4" y="1"/>
                  <a:pt x="3" y="1"/>
                  <a:pt x="2" y="1"/>
                </a:cubicBezTo>
                <a:cubicBezTo>
                  <a:pt x="2" y="1"/>
                  <a:pt x="1" y="1"/>
                  <a:pt x="0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/>
          <p:nvPr/>
        </p:nvSpPr>
        <p:spPr>
          <a:xfrm>
            <a:off x="7993190" y="3305655"/>
            <a:ext cx="371" cy="397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1" y="0"/>
                </a:moveTo>
                <a:cubicBezTo>
                  <a:pt x="1" y="1"/>
                  <a:pt x="1" y="2"/>
                  <a:pt x="1" y="4"/>
                </a:cubicBezTo>
                <a:lnTo>
                  <a:pt x="3" y="2"/>
                </a:ln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/>
          <p:nvPr/>
        </p:nvSpPr>
        <p:spPr>
          <a:xfrm>
            <a:off x="4854348" y="3792982"/>
            <a:ext cx="11683" cy="10335"/>
          </a:xfrm>
          <a:custGeom>
            <a:avLst/>
            <a:gdLst/>
            <a:ahLst/>
            <a:cxnLst/>
            <a:rect l="l" t="t" r="r" b="b"/>
            <a:pathLst>
              <a:path w="126" h="104" extrusionOk="0">
                <a:moveTo>
                  <a:pt x="62" y="0"/>
                </a:moveTo>
                <a:cubicBezTo>
                  <a:pt x="59" y="0"/>
                  <a:pt x="55" y="1"/>
                  <a:pt x="51" y="1"/>
                </a:cubicBezTo>
                <a:lnTo>
                  <a:pt x="3" y="50"/>
                </a:lnTo>
                <a:lnTo>
                  <a:pt x="1" y="103"/>
                </a:lnTo>
                <a:cubicBezTo>
                  <a:pt x="51" y="94"/>
                  <a:pt x="97" y="77"/>
                  <a:pt x="126" y="38"/>
                </a:cubicBezTo>
                <a:cubicBezTo>
                  <a:pt x="113" y="14"/>
                  <a:pt x="89" y="0"/>
                  <a:pt x="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5535673" y="3661014"/>
            <a:ext cx="8809" cy="14012"/>
          </a:xfrm>
          <a:custGeom>
            <a:avLst/>
            <a:gdLst/>
            <a:ahLst/>
            <a:cxnLst/>
            <a:rect l="l" t="t" r="r" b="b"/>
            <a:pathLst>
              <a:path w="95" h="141" extrusionOk="0">
                <a:moveTo>
                  <a:pt x="1" y="0"/>
                </a:moveTo>
                <a:cubicBezTo>
                  <a:pt x="16" y="46"/>
                  <a:pt x="32" y="94"/>
                  <a:pt x="47" y="140"/>
                </a:cubicBezTo>
                <a:lnTo>
                  <a:pt x="95" y="134"/>
                </a:lnTo>
                <a:cubicBezTo>
                  <a:pt x="90" y="89"/>
                  <a:pt x="89" y="43"/>
                  <a:pt x="6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6"/>
          <p:cNvSpPr/>
          <p:nvPr/>
        </p:nvSpPr>
        <p:spPr>
          <a:xfrm>
            <a:off x="5059543" y="3774201"/>
            <a:ext cx="5378" cy="15403"/>
          </a:xfrm>
          <a:custGeom>
            <a:avLst/>
            <a:gdLst/>
            <a:ahLst/>
            <a:cxnLst/>
            <a:rect l="l" t="t" r="r" b="b"/>
            <a:pathLst>
              <a:path w="58" h="155" extrusionOk="0">
                <a:moveTo>
                  <a:pt x="19" y="0"/>
                </a:moveTo>
                <a:cubicBezTo>
                  <a:pt x="11" y="65"/>
                  <a:pt x="6" y="111"/>
                  <a:pt x="0" y="155"/>
                </a:cubicBezTo>
                <a:lnTo>
                  <a:pt x="57" y="152"/>
                </a:lnTo>
                <a:cubicBezTo>
                  <a:pt x="52" y="107"/>
                  <a:pt x="56" y="61"/>
                  <a:pt x="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7879234" y="3799541"/>
            <a:ext cx="3338" cy="9937"/>
          </a:xfrm>
          <a:custGeom>
            <a:avLst/>
            <a:gdLst/>
            <a:ahLst/>
            <a:cxnLst/>
            <a:rect l="l" t="t" r="r" b="b"/>
            <a:pathLst>
              <a:path w="36" h="100" extrusionOk="0">
                <a:moveTo>
                  <a:pt x="24" y="1"/>
                </a:moveTo>
                <a:cubicBezTo>
                  <a:pt x="8" y="35"/>
                  <a:pt x="1" y="68"/>
                  <a:pt x="35" y="99"/>
                </a:cubicBezTo>
                <a:cubicBezTo>
                  <a:pt x="31" y="67"/>
                  <a:pt x="28" y="35"/>
                  <a:pt x="24" y="3"/>
                </a:cubicBezTo>
                <a:lnTo>
                  <a:pt x="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6"/>
          <p:cNvSpPr/>
          <p:nvPr/>
        </p:nvSpPr>
        <p:spPr>
          <a:xfrm>
            <a:off x="5832199" y="3692317"/>
            <a:ext cx="15485" cy="15800"/>
          </a:xfrm>
          <a:custGeom>
            <a:avLst/>
            <a:gdLst/>
            <a:ahLst/>
            <a:cxnLst/>
            <a:rect l="l" t="t" r="r" b="b"/>
            <a:pathLst>
              <a:path w="167" h="159" extrusionOk="0">
                <a:moveTo>
                  <a:pt x="96" y="0"/>
                </a:moveTo>
                <a:cubicBezTo>
                  <a:pt x="76" y="22"/>
                  <a:pt x="37" y="41"/>
                  <a:pt x="79" y="68"/>
                </a:cubicBezTo>
                <a:cubicBezTo>
                  <a:pt x="71" y="65"/>
                  <a:pt x="65" y="64"/>
                  <a:pt x="60" y="64"/>
                </a:cubicBezTo>
                <a:cubicBezTo>
                  <a:pt x="38" y="64"/>
                  <a:pt x="41" y="86"/>
                  <a:pt x="43" y="106"/>
                </a:cubicBezTo>
                <a:cubicBezTo>
                  <a:pt x="6" y="110"/>
                  <a:pt x="6" y="136"/>
                  <a:pt x="1" y="158"/>
                </a:cubicBezTo>
                <a:lnTo>
                  <a:pt x="44" y="108"/>
                </a:lnTo>
                <a:cubicBezTo>
                  <a:pt x="70" y="106"/>
                  <a:pt x="84" y="94"/>
                  <a:pt x="87" y="73"/>
                </a:cubicBezTo>
                <a:cubicBezTo>
                  <a:pt x="132" y="63"/>
                  <a:pt x="165" y="45"/>
                  <a:pt x="1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/>
          <p:nvPr/>
        </p:nvSpPr>
        <p:spPr>
          <a:xfrm>
            <a:off x="7983825" y="3280713"/>
            <a:ext cx="371" cy="696"/>
          </a:xfrm>
          <a:custGeom>
            <a:avLst/>
            <a:gdLst/>
            <a:ahLst/>
            <a:cxnLst/>
            <a:rect l="l" t="t" r="r" b="b"/>
            <a:pathLst>
              <a:path w="4" h="7" extrusionOk="0">
                <a:moveTo>
                  <a:pt x="2" y="0"/>
                </a:moveTo>
                <a:cubicBezTo>
                  <a:pt x="2" y="1"/>
                  <a:pt x="1" y="1"/>
                  <a:pt x="1" y="3"/>
                </a:cubicBezTo>
                <a:lnTo>
                  <a:pt x="2" y="3"/>
                </a:lnTo>
                <a:lnTo>
                  <a:pt x="2" y="6"/>
                </a:lnTo>
                <a:cubicBezTo>
                  <a:pt x="2" y="4"/>
                  <a:pt x="3" y="3"/>
                  <a:pt x="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6"/>
          <p:cNvSpPr/>
          <p:nvPr/>
        </p:nvSpPr>
        <p:spPr>
          <a:xfrm>
            <a:off x="7981878" y="3281309"/>
            <a:ext cx="3709" cy="9838"/>
          </a:xfrm>
          <a:custGeom>
            <a:avLst/>
            <a:gdLst/>
            <a:ahLst/>
            <a:cxnLst/>
            <a:rect l="l" t="t" r="r" b="b"/>
            <a:pathLst>
              <a:path w="40" h="99" extrusionOk="0">
                <a:moveTo>
                  <a:pt x="23" y="0"/>
                </a:moveTo>
                <a:cubicBezTo>
                  <a:pt x="12" y="35"/>
                  <a:pt x="0" y="69"/>
                  <a:pt x="40" y="99"/>
                </a:cubicBezTo>
                <a:lnTo>
                  <a:pt x="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5785653" y="3822794"/>
            <a:ext cx="18452" cy="12422"/>
          </a:xfrm>
          <a:custGeom>
            <a:avLst/>
            <a:gdLst/>
            <a:ahLst/>
            <a:cxnLst/>
            <a:rect l="l" t="t" r="r" b="b"/>
            <a:pathLst>
              <a:path w="199" h="125" extrusionOk="0">
                <a:moveTo>
                  <a:pt x="139" y="0"/>
                </a:moveTo>
                <a:cubicBezTo>
                  <a:pt x="109" y="0"/>
                  <a:pt x="88" y="26"/>
                  <a:pt x="52" y="88"/>
                </a:cubicBezTo>
                <a:cubicBezTo>
                  <a:pt x="49" y="87"/>
                  <a:pt x="46" y="87"/>
                  <a:pt x="44" y="87"/>
                </a:cubicBezTo>
                <a:cubicBezTo>
                  <a:pt x="24" y="87"/>
                  <a:pt x="5" y="100"/>
                  <a:pt x="0" y="120"/>
                </a:cubicBezTo>
                <a:lnTo>
                  <a:pt x="48" y="124"/>
                </a:lnTo>
                <a:cubicBezTo>
                  <a:pt x="61" y="119"/>
                  <a:pt x="64" y="103"/>
                  <a:pt x="56" y="92"/>
                </a:cubicBezTo>
                <a:lnTo>
                  <a:pt x="56" y="92"/>
                </a:lnTo>
                <a:cubicBezTo>
                  <a:pt x="63" y="96"/>
                  <a:pt x="70" y="97"/>
                  <a:pt x="76" y="97"/>
                </a:cubicBezTo>
                <a:cubicBezTo>
                  <a:pt x="95" y="97"/>
                  <a:pt x="113" y="86"/>
                  <a:pt x="131" y="82"/>
                </a:cubicBezTo>
                <a:lnTo>
                  <a:pt x="199" y="20"/>
                </a:lnTo>
                <a:cubicBezTo>
                  <a:pt x="174" y="7"/>
                  <a:pt x="155" y="0"/>
                  <a:pt x="1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6"/>
          <p:cNvSpPr/>
          <p:nvPr/>
        </p:nvSpPr>
        <p:spPr>
          <a:xfrm>
            <a:off x="7862173" y="3820608"/>
            <a:ext cx="1762" cy="3577"/>
          </a:xfrm>
          <a:custGeom>
            <a:avLst/>
            <a:gdLst/>
            <a:ahLst/>
            <a:cxnLst/>
            <a:rect l="l" t="t" r="r" b="b"/>
            <a:pathLst>
              <a:path w="19" h="36" extrusionOk="0">
                <a:moveTo>
                  <a:pt x="0" y="0"/>
                </a:moveTo>
                <a:cubicBezTo>
                  <a:pt x="4" y="12"/>
                  <a:pt x="9" y="24"/>
                  <a:pt x="13" y="36"/>
                </a:cubicBezTo>
                <a:cubicBezTo>
                  <a:pt x="18" y="25"/>
                  <a:pt x="15" y="12"/>
                  <a:pt x="6" y="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6"/>
          <p:cNvSpPr/>
          <p:nvPr/>
        </p:nvSpPr>
        <p:spPr>
          <a:xfrm>
            <a:off x="5339472" y="3882915"/>
            <a:ext cx="10107" cy="8347"/>
          </a:xfrm>
          <a:custGeom>
            <a:avLst/>
            <a:gdLst/>
            <a:ahLst/>
            <a:cxnLst/>
            <a:rect l="l" t="t" r="r" b="b"/>
            <a:pathLst>
              <a:path w="109" h="84" extrusionOk="0">
                <a:moveTo>
                  <a:pt x="65" y="0"/>
                </a:moveTo>
                <a:cubicBezTo>
                  <a:pt x="17" y="0"/>
                  <a:pt x="20" y="52"/>
                  <a:pt x="1" y="81"/>
                </a:cubicBezTo>
                <a:cubicBezTo>
                  <a:pt x="13" y="83"/>
                  <a:pt x="25" y="84"/>
                  <a:pt x="35" y="84"/>
                </a:cubicBezTo>
                <a:cubicBezTo>
                  <a:pt x="82" y="84"/>
                  <a:pt x="109" y="63"/>
                  <a:pt x="103" y="8"/>
                </a:cubicBezTo>
                <a:cubicBezTo>
                  <a:pt x="88" y="3"/>
                  <a:pt x="75" y="0"/>
                  <a:pt x="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6"/>
          <p:cNvSpPr/>
          <p:nvPr/>
        </p:nvSpPr>
        <p:spPr>
          <a:xfrm>
            <a:off x="7389010" y="3330896"/>
            <a:ext cx="136117" cy="114776"/>
          </a:xfrm>
          <a:custGeom>
            <a:avLst/>
            <a:gdLst/>
            <a:ahLst/>
            <a:cxnLst/>
            <a:rect l="l" t="t" r="r" b="b"/>
            <a:pathLst>
              <a:path w="1468" h="1155" extrusionOk="0">
                <a:moveTo>
                  <a:pt x="1424" y="1"/>
                </a:moveTo>
                <a:lnTo>
                  <a:pt x="1" y="1147"/>
                </a:lnTo>
                <a:lnTo>
                  <a:pt x="83" y="1155"/>
                </a:lnTo>
                <a:cubicBezTo>
                  <a:pt x="562" y="798"/>
                  <a:pt x="1010" y="413"/>
                  <a:pt x="1468" y="36"/>
                </a:cubicBezTo>
                <a:lnTo>
                  <a:pt x="142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6"/>
          <p:cNvSpPr/>
          <p:nvPr/>
        </p:nvSpPr>
        <p:spPr>
          <a:xfrm>
            <a:off x="6293030" y="3393899"/>
            <a:ext cx="156516" cy="70058"/>
          </a:xfrm>
          <a:custGeom>
            <a:avLst/>
            <a:gdLst/>
            <a:ahLst/>
            <a:cxnLst/>
            <a:rect l="l" t="t" r="r" b="b"/>
            <a:pathLst>
              <a:path w="1688" h="705" extrusionOk="0">
                <a:moveTo>
                  <a:pt x="1687" y="0"/>
                </a:moveTo>
                <a:cubicBezTo>
                  <a:pt x="1530" y="52"/>
                  <a:pt x="1360" y="79"/>
                  <a:pt x="1216" y="158"/>
                </a:cubicBezTo>
                <a:cubicBezTo>
                  <a:pt x="825" y="280"/>
                  <a:pt x="445" y="434"/>
                  <a:pt x="80" y="621"/>
                </a:cubicBezTo>
                <a:cubicBezTo>
                  <a:pt x="44" y="630"/>
                  <a:pt x="0" y="635"/>
                  <a:pt x="14" y="681"/>
                </a:cubicBezTo>
                <a:cubicBezTo>
                  <a:pt x="20" y="698"/>
                  <a:pt x="33" y="704"/>
                  <a:pt x="49" y="704"/>
                </a:cubicBezTo>
                <a:cubicBezTo>
                  <a:pt x="57" y="704"/>
                  <a:pt x="67" y="702"/>
                  <a:pt x="76" y="699"/>
                </a:cubicBezTo>
                <a:cubicBezTo>
                  <a:pt x="483" y="548"/>
                  <a:pt x="872" y="366"/>
                  <a:pt x="1270" y="200"/>
                </a:cubicBezTo>
                <a:lnTo>
                  <a:pt x="1674" y="51"/>
                </a:lnTo>
                <a:cubicBezTo>
                  <a:pt x="1678" y="33"/>
                  <a:pt x="1682" y="17"/>
                  <a:pt x="16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6"/>
          <p:cNvSpPr/>
          <p:nvPr/>
        </p:nvSpPr>
        <p:spPr>
          <a:xfrm>
            <a:off x="7435649" y="3378496"/>
            <a:ext cx="96895" cy="89337"/>
          </a:xfrm>
          <a:custGeom>
            <a:avLst/>
            <a:gdLst/>
            <a:ahLst/>
            <a:cxnLst/>
            <a:rect l="l" t="t" r="r" b="b"/>
            <a:pathLst>
              <a:path w="1045" h="899" extrusionOk="0">
                <a:moveTo>
                  <a:pt x="965" y="1"/>
                </a:moveTo>
                <a:cubicBezTo>
                  <a:pt x="349" y="475"/>
                  <a:pt x="60" y="740"/>
                  <a:pt x="1" y="898"/>
                </a:cubicBezTo>
                <a:lnTo>
                  <a:pt x="1044" y="10"/>
                </a:lnTo>
                <a:lnTo>
                  <a:pt x="96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6"/>
          <p:cNvSpPr/>
          <p:nvPr/>
        </p:nvSpPr>
        <p:spPr>
          <a:xfrm>
            <a:off x="7725129" y="2535710"/>
            <a:ext cx="2596" cy="1689"/>
          </a:xfrm>
          <a:custGeom>
            <a:avLst/>
            <a:gdLst/>
            <a:ahLst/>
            <a:cxnLst/>
            <a:rect l="l" t="t" r="r" b="b"/>
            <a:pathLst>
              <a:path w="28" h="17" extrusionOk="0">
                <a:moveTo>
                  <a:pt x="2" y="0"/>
                </a:moveTo>
                <a:cubicBezTo>
                  <a:pt x="2" y="3"/>
                  <a:pt x="1" y="4"/>
                  <a:pt x="1" y="6"/>
                </a:cubicBezTo>
                <a:cubicBezTo>
                  <a:pt x="1" y="14"/>
                  <a:pt x="5" y="17"/>
                  <a:pt x="9" y="17"/>
                </a:cubicBezTo>
                <a:cubicBezTo>
                  <a:pt x="18" y="17"/>
                  <a:pt x="27" y="8"/>
                  <a:pt x="16" y="8"/>
                </a:cubicBezTo>
                <a:cubicBezTo>
                  <a:pt x="15" y="8"/>
                  <a:pt x="13" y="9"/>
                  <a:pt x="11" y="9"/>
                </a:cubicBezTo>
                <a:cubicBezTo>
                  <a:pt x="9" y="9"/>
                  <a:pt x="4" y="4"/>
                  <a:pt x="2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6"/>
          <p:cNvSpPr/>
          <p:nvPr/>
        </p:nvSpPr>
        <p:spPr>
          <a:xfrm>
            <a:off x="6559329" y="2660126"/>
            <a:ext cx="96617" cy="36371"/>
          </a:xfrm>
          <a:custGeom>
            <a:avLst/>
            <a:gdLst/>
            <a:ahLst/>
            <a:cxnLst/>
            <a:rect l="l" t="t" r="r" b="b"/>
            <a:pathLst>
              <a:path w="1042" h="366" extrusionOk="0">
                <a:moveTo>
                  <a:pt x="1022" y="0"/>
                </a:moveTo>
                <a:cubicBezTo>
                  <a:pt x="886" y="0"/>
                  <a:pt x="695" y="34"/>
                  <a:pt x="515" y="112"/>
                </a:cubicBezTo>
                <a:cubicBezTo>
                  <a:pt x="395" y="133"/>
                  <a:pt x="287" y="180"/>
                  <a:pt x="178" y="224"/>
                </a:cubicBezTo>
                <a:cubicBezTo>
                  <a:pt x="149" y="236"/>
                  <a:pt x="116" y="249"/>
                  <a:pt x="128" y="282"/>
                </a:cubicBezTo>
                <a:cubicBezTo>
                  <a:pt x="121" y="276"/>
                  <a:pt x="112" y="273"/>
                  <a:pt x="103" y="271"/>
                </a:cubicBezTo>
                <a:cubicBezTo>
                  <a:pt x="63" y="271"/>
                  <a:pt x="22" y="276"/>
                  <a:pt x="9" y="318"/>
                </a:cubicBezTo>
                <a:cubicBezTo>
                  <a:pt x="1" y="343"/>
                  <a:pt x="20" y="365"/>
                  <a:pt x="44" y="365"/>
                </a:cubicBezTo>
                <a:cubicBezTo>
                  <a:pt x="46" y="365"/>
                  <a:pt x="47" y="365"/>
                  <a:pt x="48" y="365"/>
                </a:cubicBezTo>
                <a:cubicBezTo>
                  <a:pt x="87" y="364"/>
                  <a:pt x="128" y="350"/>
                  <a:pt x="135" y="303"/>
                </a:cubicBezTo>
                <a:cubicBezTo>
                  <a:pt x="135" y="300"/>
                  <a:pt x="135" y="298"/>
                  <a:pt x="135" y="295"/>
                </a:cubicBezTo>
                <a:cubicBezTo>
                  <a:pt x="144" y="309"/>
                  <a:pt x="157" y="314"/>
                  <a:pt x="171" y="314"/>
                </a:cubicBezTo>
                <a:cubicBezTo>
                  <a:pt x="189" y="314"/>
                  <a:pt x="210" y="306"/>
                  <a:pt x="228" y="299"/>
                </a:cubicBezTo>
                <a:cubicBezTo>
                  <a:pt x="343" y="251"/>
                  <a:pt x="456" y="201"/>
                  <a:pt x="570" y="151"/>
                </a:cubicBezTo>
                <a:cubicBezTo>
                  <a:pt x="754" y="110"/>
                  <a:pt x="917" y="9"/>
                  <a:pt x="1042" y="0"/>
                </a:cubicBezTo>
                <a:cubicBezTo>
                  <a:pt x="1035" y="0"/>
                  <a:pt x="1029" y="0"/>
                  <a:pt x="102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6"/>
          <p:cNvSpPr/>
          <p:nvPr/>
        </p:nvSpPr>
        <p:spPr>
          <a:xfrm>
            <a:off x="7486740" y="3454517"/>
            <a:ext cx="30135" cy="28321"/>
          </a:xfrm>
          <a:custGeom>
            <a:avLst/>
            <a:gdLst/>
            <a:ahLst/>
            <a:cxnLst/>
            <a:rect l="l" t="t" r="r" b="b"/>
            <a:pathLst>
              <a:path w="325" h="285" extrusionOk="0">
                <a:moveTo>
                  <a:pt x="325" y="0"/>
                </a:moveTo>
                <a:cubicBezTo>
                  <a:pt x="193" y="75"/>
                  <a:pt x="75" y="162"/>
                  <a:pt x="0" y="284"/>
                </a:cubicBezTo>
                <a:cubicBezTo>
                  <a:pt x="148" y="222"/>
                  <a:pt x="258" y="130"/>
                  <a:pt x="3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6"/>
          <p:cNvSpPr/>
          <p:nvPr/>
        </p:nvSpPr>
        <p:spPr>
          <a:xfrm>
            <a:off x="6476992" y="3103232"/>
            <a:ext cx="40798" cy="19080"/>
          </a:xfrm>
          <a:custGeom>
            <a:avLst/>
            <a:gdLst/>
            <a:ahLst/>
            <a:cxnLst/>
            <a:rect l="l" t="t" r="r" b="b"/>
            <a:pathLst>
              <a:path w="440" h="192" extrusionOk="0">
                <a:moveTo>
                  <a:pt x="436" y="1"/>
                </a:moveTo>
                <a:cubicBezTo>
                  <a:pt x="301" y="20"/>
                  <a:pt x="179" y="68"/>
                  <a:pt x="62" y="128"/>
                </a:cubicBezTo>
                <a:cubicBezTo>
                  <a:pt x="42" y="141"/>
                  <a:pt x="0" y="143"/>
                  <a:pt x="21" y="180"/>
                </a:cubicBezTo>
                <a:cubicBezTo>
                  <a:pt x="25" y="189"/>
                  <a:pt x="31" y="192"/>
                  <a:pt x="36" y="192"/>
                </a:cubicBezTo>
                <a:cubicBezTo>
                  <a:pt x="46" y="192"/>
                  <a:pt x="56" y="184"/>
                  <a:pt x="66" y="184"/>
                </a:cubicBezTo>
                <a:cubicBezTo>
                  <a:pt x="198" y="137"/>
                  <a:pt x="326" y="86"/>
                  <a:pt x="439" y="9"/>
                </a:cubicBezTo>
                <a:lnTo>
                  <a:pt x="43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7472553" y="3482341"/>
            <a:ext cx="13445" cy="11229"/>
          </a:xfrm>
          <a:custGeom>
            <a:avLst/>
            <a:gdLst/>
            <a:ahLst/>
            <a:cxnLst/>
            <a:rect l="l" t="t" r="r" b="b"/>
            <a:pathLst>
              <a:path w="145" h="113" extrusionOk="0">
                <a:moveTo>
                  <a:pt x="145" y="1"/>
                </a:moveTo>
                <a:lnTo>
                  <a:pt x="145" y="1"/>
                </a:lnTo>
                <a:cubicBezTo>
                  <a:pt x="66" y="20"/>
                  <a:pt x="29" y="46"/>
                  <a:pt x="1" y="112"/>
                </a:cubicBezTo>
                <a:cubicBezTo>
                  <a:pt x="81" y="97"/>
                  <a:pt x="125" y="78"/>
                  <a:pt x="1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6"/>
          <p:cNvSpPr/>
          <p:nvPr/>
        </p:nvSpPr>
        <p:spPr>
          <a:xfrm>
            <a:off x="7356186" y="3274353"/>
            <a:ext cx="26982" cy="22061"/>
          </a:xfrm>
          <a:custGeom>
            <a:avLst/>
            <a:gdLst/>
            <a:ahLst/>
            <a:cxnLst/>
            <a:rect l="l" t="t" r="r" b="b"/>
            <a:pathLst>
              <a:path w="291" h="222" extrusionOk="0">
                <a:moveTo>
                  <a:pt x="224" y="0"/>
                </a:moveTo>
                <a:lnTo>
                  <a:pt x="119" y="88"/>
                </a:lnTo>
                <a:lnTo>
                  <a:pt x="75" y="123"/>
                </a:lnTo>
                <a:lnTo>
                  <a:pt x="30" y="159"/>
                </a:lnTo>
                <a:cubicBezTo>
                  <a:pt x="18" y="164"/>
                  <a:pt x="9" y="172"/>
                  <a:pt x="1" y="183"/>
                </a:cubicBezTo>
                <a:lnTo>
                  <a:pt x="30" y="221"/>
                </a:lnTo>
                <a:cubicBezTo>
                  <a:pt x="50" y="219"/>
                  <a:pt x="66" y="205"/>
                  <a:pt x="72" y="187"/>
                </a:cubicBezTo>
                <a:cubicBezTo>
                  <a:pt x="92" y="183"/>
                  <a:pt x="108" y="170"/>
                  <a:pt x="113" y="151"/>
                </a:cubicBezTo>
                <a:cubicBezTo>
                  <a:pt x="132" y="149"/>
                  <a:pt x="149" y="136"/>
                  <a:pt x="155" y="117"/>
                </a:cubicBezTo>
                <a:cubicBezTo>
                  <a:pt x="210" y="92"/>
                  <a:pt x="256" y="52"/>
                  <a:pt x="291" y="4"/>
                </a:cubicBezTo>
                <a:lnTo>
                  <a:pt x="22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6"/>
          <p:cNvSpPr/>
          <p:nvPr/>
        </p:nvSpPr>
        <p:spPr>
          <a:xfrm>
            <a:off x="6461692" y="3119529"/>
            <a:ext cx="16226" cy="10434"/>
          </a:xfrm>
          <a:custGeom>
            <a:avLst/>
            <a:gdLst/>
            <a:ahLst/>
            <a:cxnLst/>
            <a:rect l="l" t="t" r="r" b="b"/>
            <a:pathLst>
              <a:path w="175" h="105" extrusionOk="0">
                <a:moveTo>
                  <a:pt x="175" y="1"/>
                </a:moveTo>
                <a:lnTo>
                  <a:pt x="175" y="1"/>
                </a:lnTo>
                <a:cubicBezTo>
                  <a:pt x="102" y="11"/>
                  <a:pt x="60" y="20"/>
                  <a:pt x="26" y="51"/>
                </a:cubicBezTo>
                <a:cubicBezTo>
                  <a:pt x="17" y="59"/>
                  <a:pt x="0" y="77"/>
                  <a:pt x="25" y="95"/>
                </a:cubicBezTo>
                <a:cubicBezTo>
                  <a:pt x="31" y="101"/>
                  <a:pt x="39" y="104"/>
                  <a:pt x="47" y="104"/>
                </a:cubicBezTo>
                <a:cubicBezTo>
                  <a:pt x="51" y="104"/>
                  <a:pt x="56" y="103"/>
                  <a:pt x="60" y="102"/>
                </a:cubicBezTo>
                <a:cubicBezTo>
                  <a:pt x="105" y="86"/>
                  <a:pt x="149" y="74"/>
                  <a:pt x="1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6"/>
          <p:cNvSpPr/>
          <p:nvPr/>
        </p:nvSpPr>
        <p:spPr>
          <a:xfrm>
            <a:off x="7350994" y="3292538"/>
            <a:ext cx="8160" cy="6658"/>
          </a:xfrm>
          <a:custGeom>
            <a:avLst/>
            <a:gdLst/>
            <a:ahLst/>
            <a:cxnLst/>
            <a:rect l="l" t="t" r="r" b="b"/>
            <a:pathLst>
              <a:path w="88" h="67" extrusionOk="0">
                <a:moveTo>
                  <a:pt x="58" y="0"/>
                </a:moveTo>
                <a:cubicBezTo>
                  <a:pt x="36" y="17"/>
                  <a:pt x="1" y="33"/>
                  <a:pt x="33" y="60"/>
                </a:cubicBezTo>
                <a:cubicBezTo>
                  <a:pt x="38" y="64"/>
                  <a:pt x="44" y="66"/>
                  <a:pt x="49" y="66"/>
                </a:cubicBezTo>
                <a:cubicBezTo>
                  <a:pt x="64" y="66"/>
                  <a:pt x="77" y="51"/>
                  <a:pt x="87" y="38"/>
                </a:cubicBezTo>
                <a:lnTo>
                  <a:pt x="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6"/>
          <p:cNvSpPr/>
          <p:nvPr/>
        </p:nvSpPr>
        <p:spPr>
          <a:xfrm>
            <a:off x="7527445" y="3434046"/>
            <a:ext cx="11683" cy="9142"/>
          </a:xfrm>
          <a:custGeom>
            <a:avLst/>
            <a:gdLst/>
            <a:ahLst/>
            <a:cxnLst/>
            <a:rect l="l" t="t" r="r" b="b"/>
            <a:pathLst>
              <a:path w="126" h="92" extrusionOk="0">
                <a:moveTo>
                  <a:pt x="96" y="0"/>
                </a:moveTo>
                <a:cubicBezTo>
                  <a:pt x="76" y="3"/>
                  <a:pt x="60" y="17"/>
                  <a:pt x="54" y="36"/>
                </a:cubicBezTo>
                <a:cubicBezTo>
                  <a:pt x="38" y="49"/>
                  <a:pt x="1" y="60"/>
                  <a:pt x="33" y="85"/>
                </a:cubicBezTo>
                <a:cubicBezTo>
                  <a:pt x="40" y="90"/>
                  <a:pt x="46" y="91"/>
                  <a:pt x="52" y="91"/>
                </a:cubicBezTo>
                <a:cubicBezTo>
                  <a:pt x="70" y="91"/>
                  <a:pt x="82" y="71"/>
                  <a:pt x="96" y="61"/>
                </a:cubicBezTo>
                <a:lnTo>
                  <a:pt x="126" y="34"/>
                </a:lnTo>
                <a:lnTo>
                  <a:pt x="9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6"/>
          <p:cNvSpPr/>
          <p:nvPr/>
        </p:nvSpPr>
        <p:spPr>
          <a:xfrm>
            <a:off x="7536346" y="3422320"/>
            <a:ext cx="12796" cy="15105"/>
          </a:xfrm>
          <a:custGeom>
            <a:avLst/>
            <a:gdLst/>
            <a:ahLst/>
            <a:cxnLst/>
            <a:rect l="l" t="t" r="r" b="b"/>
            <a:pathLst>
              <a:path w="138" h="152" extrusionOk="0">
                <a:moveTo>
                  <a:pt x="130" y="1"/>
                </a:moveTo>
                <a:lnTo>
                  <a:pt x="82" y="48"/>
                </a:lnTo>
                <a:cubicBezTo>
                  <a:pt x="46" y="60"/>
                  <a:pt x="17" y="85"/>
                  <a:pt x="0" y="118"/>
                </a:cubicBezTo>
                <a:lnTo>
                  <a:pt x="30" y="152"/>
                </a:lnTo>
                <a:lnTo>
                  <a:pt x="113" y="78"/>
                </a:lnTo>
                <a:cubicBezTo>
                  <a:pt x="123" y="74"/>
                  <a:pt x="131" y="70"/>
                  <a:pt x="138" y="61"/>
                </a:cubicBezTo>
                <a:lnTo>
                  <a:pt x="1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"/>
          <p:cNvSpPr/>
          <p:nvPr/>
        </p:nvSpPr>
        <p:spPr>
          <a:xfrm>
            <a:off x="6331510" y="2671951"/>
            <a:ext cx="88457" cy="76518"/>
          </a:xfrm>
          <a:custGeom>
            <a:avLst/>
            <a:gdLst/>
            <a:ahLst/>
            <a:cxnLst/>
            <a:rect l="l" t="t" r="r" b="b"/>
            <a:pathLst>
              <a:path w="954" h="770" extrusionOk="0">
                <a:moveTo>
                  <a:pt x="77" y="0"/>
                </a:moveTo>
                <a:lnTo>
                  <a:pt x="0" y="6"/>
                </a:lnTo>
                <a:cubicBezTo>
                  <a:pt x="270" y="236"/>
                  <a:pt x="548" y="459"/>
                  <a:pt x="791" y="710"/>
                </a:cubicBezTo>
                <a:cubicBezTo>
                  <a:pt x="811" y="731"/>
                  <a:pt x="831" y="769"/>
                  <a:pt x="864" y="769"/>
                </a:cubicBezTo>
                <a:cubicBezTo>
                  <a:pt x="874" y="769"/>
                  <a:pt x="886" y="766"/>
                  <a:pt x="899" y="756"/>
                </a:cubicBezTo>
                <a:cubicBezTo>
                  <a:pt x="954" y="717"/>
                  <a:pt x="894" y="686"/>
                  <a:pt x="867" y="656"/>
                </a:cubicBezTo>
                <a:cubicBezTo>
                  <a:pt x="858" y="647"/>
                  <a:pt x="850" y="639"/>
                  <a:pt x="839" y="630"/>
                </a:cubicBezTo>
                <a:cubicBezTo>
                  <a:pt x="595" y="413"/>
                  <a:pt x="352" y="194"/>
                  <a:pt x="7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6"/>
          <p:cNvSpPr/>
          <p:nvPr/>
        </p:nvSpPr>
        <p:spPr>
          <a:xfrm>
            <a:off x="6414497" y="2650983"/>
            <a:ext cx="371" cy="596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4" y="1"/>
                </a:moveTo>
                <a:cubicBezTo>
                  <a:pt x="3" y="2"/>
                  <a:pt x="2" y="2"/>
                  <a:pt x="0" y="3"/>
                </a:cubicBezTo>
                <a:lnTo>
                  <a:pt x="2" y="4"/>
                </a:lnTo>
                <a:lnTo>
                  <a:pt x="4" y="6"/>
                </a:lnTo>
                <a:lnTo>
                  <a:pt x="4" y="1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6"/>
          <p:cNvSpPr/>
          <p:nvPr/>
        </p:nvSpPr>
        <p:spPr>
          <a:xfrm>
            <a:off x="6410139" y="2646710"/>
            <a:ext cx="4451" cy="5466"/>
          </a:xfrm>
          <a:custGeom>
            <a:avLst/>
            <a:gdLst/>
            <a:ahLst/>
            <a:cxnLst/>
            <a:rect l="l" t="t" r="r" b="b"/>
            <a:pathLst>
              <a:path w="48" h="55" extrusionOk="0">
                <a:moveTo>
                  <a:pt x="6" y="1"/>
                </a:moveTo>
                <a:lnTo>
                  <a:pt x="1" y="50"/>
                </a:lnTo>
                <a:cubicBezTo>
                  <a:pt x="7" y="53"/>
                  <a:pt x="14" y="54"/>
                  <a:pt x="20" y="54"/>
                </a:cubicBezTo>
                <a:cubicBezTo>
                  <a:pt x="30" y="54"/>
                  <a:pt x="40" y="51"/>
                  <a:pt x="47" y="45"/>
                </a:cubicBezTo>
                <a:lnTo>
                  <a:pt x="6" y="1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6"/>
          <p:cNvSpPr/>
          <p:nvPr/>
        </p:nvSpPr>
        <p:spPr>
          <a:xfrm>
            <a:off x="7065038" y="2002274"/>
            <a:ext cx="222534" cy="140612"/>
          </a:xfrm>
          <a:custGeom>
            <a:avLst/>
            <a:gdLst/>
            <a:ahLst/>
            <a:cxnLst/>
            <a:rect l="l" t="t" r="r" b="b"/>
            <a:pathLst>
              <a:path w="2400" h="1415" extrusionOk="0">
                <a:moveTo>
                  <a:pt x="1281" y="178"/>
                </a:moveTo>
                <a:cubicBezTo>
                  <a:pt x="1304" y="178"/>
                  <a:pt x="1329" y="188"/>
                  <a:pt x="1356" y="215"/>
                </a:cubicBezTo>
                <a:cubicBezTo>
                  <a:pt x="1551" y="400"/>
                  <a:pt x="1770" y="563"/>
                  <a:pt x="2044" y="684"/>
                </a:cubicBezTo>
                <a:cubicBezTo>
                  <a:pt x="1693" y="794"/>
                  <a:pt x="1404" y="956"/>
                  <a:pt x="1222" y="1259"/>
                </a:cubicBezTo>
                <a:cubicBezTo>
                  <a:pt x="1022" y="1016"/>
                  <a:pt x="782" y="851"/>
                  <a:pt x="454" y="727"/>
                </a:cubicBezTo>
                <a:cubicBezTo>
                  <a:pt x="787" y="621"/>
                  <a:pt x="978" y="415"/>
                  <a:pt x="1188" y="227"/>
                </a:cubicBezTo>
                <a:cubicBezTo>
                  <a:pt x="1220" y="198"/>
                  <a:pt x="1250" y="178"/>
                  <a:pt x="1281" y="178"/>
                </a:cubicBezTo>
                <a:close/>
                <a:moveTo>
                  <a:pt x="1276" y="1"/>
                </a:moveTo>
                <a:cubicBezTo>
                  <a:pt x="1232" y="1"/>
                  <a:pt x="1188" y="23"/>
                  <a:pt x="1131" y="67"/>
                </a:cubicBezTo>
                <a:cubicBezTo>
                  <a:pt x="1055" y="127"/>
                  <a:pt x="988" y="191"/>
                  <a:pt x="917" y="255"/>
                </a:cubicBezTo>
                <a:cubicBezTo>
                  <a:pt x="833" y="334"/>
                  <a:pt x="741" y="406"/>
                  <a:pt x="629" y="448"/>
                </a:cubicBezTo>
                <a:cubicBezTo>
                  <a:pt x="435" y="518"/>
                  <a:pt x="261" y="624"/>
                  <a:pt x="57" y="674"/>
                </a:cubicBezTo>
                <a:cubicBezTo>
                  <a:pt x="32" y="680"/>
                  <a:pt x="1" y="689"/>
                  <a:pt x="9" y="720"/>
                </a:cubicBezTo>
                <a:cubicBezTo>
                  <a:pt x="15" y="737"/>
                  <a:pt x="28" y="750"/>
                  <a:pt x="45" y="757"/>
                </a:cubicBezTo>
                <a:cubicBezTo>
                  <a:pt x="76" y="770"/>
                  <a:pt x="108" y="781"/>
                  <a:pt x="140" y="787"/>
                </a:cubicBezTo>
                <a:cubicBezTo>
                  <a:pt x="533" y="868"/>
                  <a:pt x="852" y="1045"/>
                  <a:pt x="1095" y="1322"/>
                </a:cubicBezTo>
                <a:cubicBezTo>
                  <a:pt x="1150" y="1384"/>
                  <a:pt x="1190" y="1415"/>
                  <a:pt x="1231" y="1415"/>
                </a:cubicBezTo>
                <a:cubicBezTo>
                  <a:pt x="1273" y="1415"/>
                  <a:pt x="1316" y="1382"/>
                  <a:pt x="1379" y="1319"/>
                </a:cubicBezTo>
                <a:cubicBezTo>
                  <a:pt x="1405" y="1293"/>
                  <a:pt x="1430" y="1265"/>
                  <a:pt x="1454" y="1237"/>
                </a:cubicBezTo>
                <a:cubicBezTo>
                  <a:pt x="1593" y="1082"/>
                  <a:pt x="1770" y="965"/>
                  <a:pt x="1968" y="901"/>
                </a:cubicBezTo>
                <a:cubicBezTo>
                  <a:pt x="2075" y="865"/>
                  <a:pt x="2182" y="826"/>
                  <a:pt x="2291" y="791"/>
                </a:cubicBezTo>
                <a:cubicBezTo>
                  <a:pt x="2345" y="774"/>
                  <a:pt x="2388" y="750"/>
                  <a:pt x="2400" y="696"/>
                </a:cubicBezTo>
                <a:cubicBezTo>
                  <a:pt x="2398" y="613"/>
                  <a:pt x="2321" y="595"/>
                  <a:pt x="2250" y="577"/>
                </a:cubicBezTo>
                <a:cubicBezTo>
                  <a:pt x="1980" y="507"/>
                  <a:pt x="1764" y="369"/>
                  <a:pt x="1567" y="204"/>
                </a:cubicBezTo>
                <a:cubicBezTo>
                  <a:pt x="1517" y="164"/>
                  <a:pt x="1474" y="119"/>
                  <a:pt x="1426" y="77"/>
                </a:cubicBezTo>
                <a:cubicBezTo>
                  <a:pt x="1368" y="26"/>
                  <a:pt x="1322" y="1"/>
                  <a:pt x="127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6"/>
          <p:cNvSpPr/>
          <p:nvPr/>
        </p:nvSpPr>
        <p:spPr>
          <a:xfrm>
            <a:off x="5277441" y="3535108"/>
            <a:ext cx="55912" cy="118453"/>
          </a:xfrm>
          <a:custGeom>
            <a:avLst/>
            <a:gdLst/>
            <a:ahLst/>
            <a:cxnLst/>
            <a:rect l="l" t="t" r="r" b="b"/>
            <a:pathLst>
              <a:path w="603" h="1192" extrusionOk="0">
                <a:moveTo>
                  <a:pt x="19" y="0"/>
                </a:moveTo>
                <a:cubicBezTo>
                  <a:pt x="12" y="0"/>
                  <a:pt x="7" y="3"/>
                  <a:pt x="5" y="11"/>
                </a:cubicBezTo>
                <a:cubicBezTo>
                  <a:pt x="1" y="30"/>
                  <a:pt x="14" y="40"/>
                  <a:pt x="33" y="46"/>
                </a:cubicBezTo>
                <a:cubicBezTo>
                  <a:pt x="344" y="374"/>
                  <a:pt x="424" y="789"/>
                  <a:pt x="601" y="1191"/>
                </a:cubicBezTo>
                <a:cubicBezTo>
                  <a:pt x="602" y="895"/>
                  <a:pt x="530" y="604"/>
                  <a:pt x="392" y="341"/>
                </a:cubicBezTo>
                <a:cubicBezTo>
                  <a:pt x="316" y="196"/>
                  <a:pt x="209" y="74"/>
                  <a:pt x="35" y="5"/>
                </a:cubicBezTo>
                <a:cubicBezTo>
                  <a:pt x="29" y="2"/>
                  <a:pt x="24" y="0"/>
                  <a:pt x="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6"/>
          <p:cNvSpPr/>
          <p:nvPr/>
        </p:nvSpPr>
        <p:spPr>
          <a:xfrm>
            <a:off x="4943361" y="3573466"/>
            <a:ext cx="61104" cy="9540"/>
          </a:xfrm>
          <a:custGeom>
            <a:avLst/>
            <a:gdLst/>
            <a:ahLst/>
            <a:cxnLst/>
            <a:rect l="l" t="t" r="r" b="b"/>
            <a:pathLst>
              <a:path w="659" h="96" extrusionOk="0">
                <a:moveTo>
                  <a:pt x="52" y="0"/>
                </a:moveTo>
                <a:cubicBezTo>
                  <a:pt x="35" y="0"/>
                  <a:pt x="18" y="1"/>
                  <a:pt x="0" y="1"/>
                </a:cubicBezTo>
                <a:cubicBezTo>
                  <a:pt x="93" y="64"/>
                  <a:pt x="233" y="95"/>
                  <a:pt x="395" y="95"/>
                </a:cubicBezTo>
                <a:cubicBezTo>
                  <a:pt x="478" y="95"/>
                  <a:pt x="567" y="87"/>
                  <a:pt x="659" y="70"/>
                </a:cubicBezTo>
                <a:cubicBezTo>
                  <a:pt x="457" y="44"/>
                  <a:pt x="259" y="0"/>
                  <a:pt x="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6"/>
          <p:cNvSpPr/>
          <p:nvPr/>
        </p:nvSpPr>
        <p:spPr>
          <a:xfrm>
            <a:off x="5286713" y="3679299"/>
            <a:ext cx="41725" cy="64791"/>
          </a:xfrm>
          <a:custGeom>
            <a:avLst/>
            <a:gdLst/>
            <a:ahLst/>
            <a:cxnLst/>
            <a:rect l="l" t="t" r="r" b="b"/>
            <a:pathLst>
              <a:path w="450" h="652" extrusionOk="0">
                <a:moveTo>
                  <a:pt x="389" y="1"/>
                </a:moveTo>
                <a:cubicBezTo>
                  <a:pt x="358" y="1"/>
                  <a:pt x="345" y="26"/>
                  <a:pt x="339" y="50"/>
                </a:cubicBezTo>
                <a:cubicBezTo>
                  <a:pt x="300" y="186"/>
                  <a:pt x="207" y="301"/>
                  <a:pt x="149" y="430"/>
                </a:cubicBezTo>
                <a:cubicBezTo>
                  <a:pt x="137" y="446"/>
                  <a:pt x="126" y="463"/>
                  <a:pt x="116" y="480"/>
                </a:cubicBezTo>
                <a:lnTo>
                  <a:pt x="0" y="627"/>
                </a:lnTo>
                <a:cubicBezTo>
                  <a:pt x="5" y="632"/>
                  <a:pt x="9" y="636"/>
                  <a:pt x="11" y="642"/>
                </a:cubicBezTo>
                <a:cubicBezTo>
                  <a:pt x="12" y="645"/>
                  <a:pt x="6" y="648"/>
                  <a:pt x="4" y="652"/>
                </a:cubicBezTo>
                <a:cubicBezTo>
                  <a:pt x="111" y="633"/>
                  <a:pt x="137" y="550"/>
                  <a:pt x="188" y="484"/>
                </a:cubicBezTo>
                <a:cubicBezTo>
                  <a:pt x="197" y="483"/>
                  <a:pt x="202" y="476"/>
                  <a:pt x="202" y="468"/>
                </a:cubicBezTo>
                <a:cubicBezTo>
                  <a:pt x="292" y="386"/>
                  <a:pt x="344" y="286"/>
                  <a:pt x="399" y="187"/>
                </a:cubicBezTo>
                <a:cubicBezTo>
                  <a:pt x="419" y="151"/>
                  <a:pt x="433" y="113"/>
                  <a:pt x="443" y="74"/>
                </a:cubicBezTo>
                <a:cubicBezTo>
                  <a:pt x="450" y="47"/>
                  <a:pt x="446" y="12"/>
                  <a:pt x="406" y="3"/>
                </a:cubicBezTo>
                <a:cubicBezTo>
                  <a:pt x="400" y="1"/>
                  <a:pt x="394" y="1"/>
                  <a:pt x="3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6"/>
          <p:cNvSpPr/>
          <p:nvPr/>
        </p:nvSpPr>
        <p:spPr>
          <a:xfrm>
            <a:off x="5379713" y="3626234"/>
            <a:ext cx="35605" cy="43724"/>
          </a:xfrm>
          <a:custGeom>
            <a:avLst/>
            <a:gdLst/>
            <a:ahLst/>
            <a:cxnLst/>
            <a:rect l="l" t="t" r="r" b="b"/>
            <a:pathLst>
              <a:path w="384" h="440" extrusionOk="0">
                <a:moveTo>
                  <a:pt x="1" y="1"/>
                </a:moveTo>
                <a:cubicBezTo>
                  <a:pt x="39" y="97"/>
                  <a:pt x="111" y="178"/>
                  <a:pt x="171" y="263"/>
                </a:cubicBezTo>
                <a:cubicBezTo>
                  <a:pt x="181" y="277"/>
                  <a:pt x="193" y="298"/>
                  <a:pt x="212" y="298"/>
                </a:cubicBezTo>
                <a:cubicBezTo>
                  <a:pt x="221" y="298"/>
                  <a:pt x="230" y="294"/>
                  <a:pt x="242" y="284"/>
                </a:cubicBezTo>
                <a:lnTo>
                  <a:pt x="242" y="284"/>
                </a:lnTo>
                <a:cubicBezTo>
                  <a:pt x="196" y="363"/>
                  <a:pt x="242" y="408"/>
                  <a:pt x="324" y="439"/>
                </a:cubicBezTo>
                <a:cubicBezTo>
                  <a:pt x="384" y="370"/>
                  <a:pt x="353" y="310"/>
                  <a:pt x="243" y="282"/>
                </a:cubicBezTo>
                <a:cubicBezTo>
                  <a:pt x="253" y="156"/>
                  <a:pt x="181" y="73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6"/>
          <p:cNvSpPr/>
          <p:nvPr/>
        </p:nvSpPr>
        <p:spPr>
          <a:xfrm>
            <a:off x="5353751" y="3545543"/>
            <a:ext cx="22624" cy="10037"/>
          </a:xfrm>
          <a:custGeom>
            <a:avLst/>
            <a:gdLst/>
            <a:ahLst/>
            <a:cxnLst/>
            <a:rect l="l" t="t" r="r" b="b"/>
            <a:pathLst>
              <a:path w="244" h="101" extrusionOk="0">
                <a:moveTo>
                  <a:pt x="221" y="1"/>
                </a:moveTo>
                <a:cubicBezTo>
                  <a:pt x="130" y="4"/>
                  <a:pt x="64" y="52"/>
                  <a:pt x="0" y="101"/>
                </a:cubicBezTo>
                <a:cubicBezTo>
                  <a:pt x="82" y="78"/>
                  <a:pt x="175" y="86"/>
                  <a:pt x="244" y="32"/>
                </a:cubicBezTo>
                <a:cubicBezTo>
                  <a:pt x="236" y="22"/>
                  <a:pt x="228" y="11"/>
                  <a:pt x="2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6"/>
          <p:cNvSpPr/>
          <p:nvPr/>
        </p:nvSpPr>
        <p:spPr>
          <a:xfrm>
            <a:off x="5293389" y="3752537"/>
            <a:ext cx="12703" cy="23949"/>
          </a:xfrm>
          <a:custGeom>
            <a:avLst/>
            <a:gdLst/>
            <a:ahLst/>
            <a:cxnLst/>
            <a:rect l="l" t="t" r="r" b="b"/>
            <a:pathLst>
              <a:path w="137" h="241" extrusionOk="0">
                <a:moveTo>
                  <a:pt x="45" y="0"/>
                </a:moveTo>
                <a:cubicBezTo>
                  <a:pt x="39" y="75"/>
                  <a:pt x="1" y="155"/>
                  <a:pt x="72" y="241"/>
                </a:cubicBezTo>
                <a:cubicBezTo>
                  <a:pt x="136" y="141"/>
                  <a:pt x="62" y="73"/>
                  <a:pt x="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4808543" y="3688044"/>
            <a:ext cx="246735" cy="46209"/>
          </a:xfrm>
          <a:custGeom>
            <a:avLst/>
            <a:gdLst/>
            <a:ahLst/>
            <a:cxnLst/>
            <a:rect l="l" t="t" r="r" b="b"/>
            <a:pathLst>
              <a:path w="2661" h="465" extrusionOk="0">
                <a:moveTo>
                  <a:pt x="46" y="0"/>
                </a:moveTo>
                <a:cubicBezTo>
                  <a:pt x="31" y="0"/>
                  <a:pt x="16" y="8"/>
                  <a:pt x="0" y="31"/>
                </a:cubicBezTo>
                <a:cubicBezTo>
                  <a:pt x="50" y="106"/>
                  <a:pt x="140" y="145"/>
                  <a:pt x="230" y="185"/>
                </a:cubicBezTo>
                <a:cubicBezTo>
                  <a:pt x="483" y="295"/>
                  <a:pt x="757" y="344"/>
                  <a:pt x="1036" y="376"/>
                </a:cubicBezTo>
                <a:cubicBezTo>
                  <a:pt x="1395" y="416"/>
                  <a:pt x="1752" y="465"/>
                  <a:pt x="2115" y="465"/>
                </a:cubicBezTo>
                <a:cubicBezTo>
                  <a:pt x="2191" y="465"/>
                  <a:pt x="2266" y="463"/>
                  <a:pt x="2342" y="458"/>
                </a:cubicBezTo>
                <a:cubicBezTo>
                  <a:pt x="2371" y="461"/>
                  <a:pt x="2400" y="463"/>
                  <a:pt x="2429" y="463"/>
                </a:cubicBezTo>
                <a:cubicBezTo>
                  <a:pt x="2506" y="463"/>
                  <a:pt x="2584" y="453"/>
                  <a:pt x="2661" y="446"/>
                </a:cubicBezTo>
                <a:cubicBezTo>
                  <a:pt x="2583" y="438"/>
                  <a:pt x="2506" y="429"/>
                  <a:pt x="2428" y="429"/>
                </a:cubicBezTo>
                <a:cubicBezTo>
                  <a:pt x="2399" y="429"/>
                  <a:pt x="2371" y="430"/>
                  <a:pt x="2342" y="433"/>
                </a:cubicBezTo>
                <a:cubicBezTo>
                  <a:pt x="2003" y="396"/>
                  <a:pt x="1665" y="363"/>
                  <a:pt x="1326" y="323"/>
                </a:cubicBezTo>
                <a:cubicBezTo>
                  <a:pt x="892" y="270"/>
                  <a:pt x="460" y="207"/>
                  <a:pt x="76" y="9"/>
                </a:cubicBezTo>
                <a:cubicBezTo>
                  <a:pt x="67" y="4"/>
                  <a:pt x="57" y="0"/>
                  <a:pt x="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6"/>
          <p:cNvSpPr/>
          <p:nvPr/>
        </p:nvSpPr>
        <p:spPr>
          <a:xfrm>
            <a:off x="5352731" y="3720241"/>
            <a:ext cx="556" cy="596"/>
          </a:xfrm>
          <a:custGeom>
            <a:avLst/>
            <a:gdLst/>
            <a:ahLst/>
            <a:cxnLst/>
            <a:rect l="l" t="t" r="r" b="b"/>
            <a:pathLst>
              <a:path w="6" h="6" extrusionOk="0">
                <a:moveTo>
                  <a:pt x="4" y="1"/>
                </a:moveTo>
                <a:lnTo>
                  <a:pt x="0" y="3"/>
                </a:lnTo>
                <a:cubicBezTo>
                  <a:pt x="2" y="3"/>
                  <a:pt x="3" y="4"/>
                  <a:pt x="4" y="6"/>
                </a:cubicBezTo>
                <a:cubicBezTo>
                  <a:pt x="5" y="6"/>
                  <a:pt x="4" y="2"/>
                  <a:pt x="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6"/>
          <p:cNvSpPr/>
          <p:nvPr/>
        </p:nvSpPr>
        <p:spPr>
          <a:xfrm>
            <a:off x="5350877" y="3717061"/>
            <a:ext cx="1576" cy="2584"/>
          </a:xfrm>
          <a:custGeom>
            <a:avLst/>
            <a:gdLst/>
            <a:ahLst/>
            <a:cxnLst/>
            <a:rect l="l" t="t" r="r" b="b"/>
            <a:pathLst>
              <a:path w="17" h="26" extrusionOk="0">
                <a:moveTo>
                  <a:pt x="5" y="1"/>
                </a:moveTo>
                <a:cubicBezTo>
                  <a:pt x="4" y="4"/>
                  <a:pt x="0" y="9"/>
                  <a:pt x="1" y="12"/>
                </a:cubicBezTo>
                <a:cubicBezTo>
                  <a:pt x="6" y="16"/>
                  <a:pt x="11" y="22"/>
                  <a:pt x="17" y="26"/>
                </a:cubicBezTo>
                <a:cubicBezTo>
                  <a:pt x="12" y="17"/>
                  <a:pt x="9" y="9"/>
                  <a:pt x="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6"/>
          <p:cNvSpPr/>
          <p:nvPr/>
        </p:nvSpPr>
        <p:spPr>
          <a:xfrm>
            <a:off x="5352360" y="3719545"/>
            <a:ext cx="835" cy="1093"/>
          </a:xfrm>
          <a:custGeom>
            <a:avLst/>
            <a:gdLst/>
            <a:ahLst/>
            <a:cxnLst/>
            <a:rect l="l" t="t" r="r" b="b"/>
            <a:pathLst>
              <a:path w="9" h="11" extrusionOk="0">
                <a:moveTo>
                  <a:pt x="1" y="1"/>
                </a:moveTo>
                <a:lnTo>
                  <a:pt x="4" y="10"/>
                </a:lnTo>
                <a:lnTo>
                  <a:pt x="8" y="8"/>
                </a:lnTo>
                <a:cubicBezTo>
                  <a:pt x="6" y="6"/>
                  <a:pt x="3" y="3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6"/>
          <p:cNvSpPr/>
          <p:nvPr/>
        </p:nvSpPr>
        <p:spPr>
          <a:xfrm>
            <a:off x="5341605" y="3537096"/>
            <a:ext cx="1947" cy="894"/>
          </a:xfrm>
          <a:custGeom>
            <a:avLst/>
            <a:gdLst/>
            <a:ahLst/>
            <a:cxnLst/>
            <a:rect l="l" t="t" r="r" b="b"/>
            <a:pathLst>
              <a:path w="21" h="9" extrusionOk="0">
                <a:moveTo>
                  <a:pt x="5" y="0"/>
                </a:moveTo>
                <a:cubicBezTo>
                  <a:pt x="4" y="0"/>
                  <a:pt x="2" y="4"/>
                  <a:pt x="0" y="6"/>
                </a:cubicBezTo>
                <a:cubicBezTo>
                  <a:pt x="5" y="7"/>
                  <a:pt x="10" y="7"/>
                  <a:pt x="15" y="8"/>
                </a:cubicBezTo>
                <a:cubicBezTo>
                  <a:pt x="17" y="8"/>
                  <a:pt x="18" y="4"/>
                  <a:pt x="21" y="1"/>
                </a:cubicBezTo>
                <a:cubicBezTo>
                  <a:pt x="16" y="0"/>
                  <a:pt x="10" y="0"/>
                  <a:pt x="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6"/>
          <p:cNvSpPr/>
          <p:nvPr/>
        </p:nvSpPr>
        <p:spPr>
          <a:xfrm>
            <a:off x="4810397" y="3510364"/>
            <a:ext cx="6491" cy="6559"/>
          </a:xfrm>
          <a:custGeom>
            <a:avLst/>
            <a:gdLst/>
            <a:ahLst/>
            <a:cxnLst/>
            <a:rect l="l" t="t" r="r" b="b"/>
            <a:pathLst>
              <a:path w="70" h="66" extrusionOk="0">
                <a:moveTo>
                  <a:pt x="38" y="1"/>
                </a:moveTo>
                <a:cubicBezTo>
                  <a:pt x="32" y="1"/>
                  <a:pt x="26" y="3"/>
                  <a:pt x="21" y="12"/>
                </a:cubicBezTo>
                <a:cubicBezTo>
                  <a:pt x="0" y="53"/>
                  <a:pt x="42" y="53"/>
                  <a:pt x="66" y="66"/>
                </a:cubicBezTo>
                <a:cubicBezTo>
                  <a:pt x="67" y="47"/>
                  <a:pt x="68" y="28"/>
                  <a:pt x="69" y="9"/>
                </a:cubicBezTo>
                <a:cubicBezTo>
                  <a:pt x="59" y="9"/>
                  <a:pt x="48" y="1"/>
                  <a:pt x="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6"/>
          <p:cNvSpPr/>
          <p:nvPr/>
        </p:nvSpPr>
        <p:spPr>
          <a:xfrm>
            <a:off x="5162465" y="3465845"/>
            <a:ext cx="278" cy="397"/>
          </a:xfrm>
          <a:custGeom>
            <a:avLst/>
            <a:gdLst/>
            <a:ahLst/>
            <a:cxnLst/>
            <a:rect l="l" t="t" r="r" b="b"/>
            <a:pathLst>
              <a:path w="3" h="4" extrusionOk="0">
                <a:moveTo>
                  <a:pt x="1" y="0"/>
                </a:moveTo>
                <a:lnTo>
                  <a:pt x="1" y="2"/>
                </a:lnTo>
                <a:lnTo>
                  <a:pt x="1" y="2"/>
                </a:lnTo>
                <a:cubicBezTo>
                  <a:pt x="1" y="1"/>
                  <a:pt x="1" y="1"/>
                  <a:pt x="1" y="0"/>
                </a:cubicBezTo>
                <a:close/>
                <a:moveTo>
                  <a:pt x="1" y="2"/>
                </a:moveTo>
                <a:cubicBezTo>
                  <a:pt x="2" y="2"/>
                  <a:pt x="2" y="3"/>
                  <a:pt x="2" y="4"/>
                </a:cubicBezTo>
                <a:lnTo>
                  <a:pt x="3" y="4"/>
                </a:lnTo>
                <a:lnTo>
                  <a:pt x="1" y="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6"/>
          <p:cNvSpPr/>
          <p:nvPr/>
        </p:nvSpPr>
        <p:spPr>
          <a:xfrm>
            <a:off x="5159034" y="3466143"/>
            <a:ext cx="4173" cy="3577"/>
          </a:xfrm>
          <a:custGeom>
            <a:avLst/>
            <a:gdLst/>
            <a:ahLst/>
            <a:cxnLst/>
            <a:rect l="l" t="t" r="r" b="b"/>
            <a:pathLst>
              <a:path w="45" h="36" extrusionOk="0">
                <a:moveTo>
                  <a:pt x="39" y="1"/>
                </a:moveTo>
                <a:lnTo>
                  <a:pt x="39" y="1"/>
                </a:lnTo>
                <a:cubicBezTo>
                  <a:pt x="20" y="2"/>
                  <a:pt x="4" y="15"/>
                  <a:pt x="1" y="33"/>
                </a:cubicBezTo>
                <a:cubicBezTo>
                  <a:pt x="9" y="35"/>
                  <a:pt x="15" y="36"/>
                  <a:pt x="21" y="36"/>
                </a:cubicBezTo>
                <a:cubicBezTo>
                  <a:pt x="41" y="36"/>
                  <a:pt x="44" y="22"/>
                  <a:pt x="3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6"/>
          <p:cNvSpPr/>
          <p:nvPr/>
        </p:nvSpPr>
        <p:spPr>
          <a:xfrm>
            <a:off x="5158756" y="3469323"/>
            <a:ext cx="371" cy="497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2"/>
                  <a:pt x="0" y="3"/>
                  <a:pt x="0" y="4"/>
                </a:cubicBezTo>
                <a:lnTo>
                  <a:pt x="3" y="4"/>
                </a:lnTo>
                <a:cubicBezTo>
                  <a:pt x="3" y="2"/>
                  <a:pt x="4" y="2"/>
                  <a:pt x="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6"/>
          <p:cNvSpPr/>
          <p:nvPr/>
        </p:nvSpPr>
        <p:spPr>
          <a:xfrm>
            <a:off x="5162465" y="3465845"/>
            <a:ext cx="649" cy="397"/>
          </a:xfrm>
          <a:custGeom>
            <a:avLst/>
            <a:gdLst/>
            <a:ahLst/>
            <a:cxnLst/>
            <a:rect l="l" t="t" r="r" b="b"/>
            <a:pathLst>
              <a:path w="7" h="4" extrusionOk="0">
                <a:moveTo>
                  <a:pt x="1" y="0"/>
                </a:moveTo>
                <a:lnTo>
                  <a:pt x="3" y="4"/>
                </a:lnTo>
                <a:lnTo>
                  <a:pt x="6" y="1"/>
                </a:ln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5163021" y="3461473"/>
            <a:ext cx="4080" cy="4869"/>
          </a:xfrm>
          <a:custGeom>
            <a:avLst/>
            <a:gdLst/>
            <a:ahLst/>
            <a:cxnLst/>
            <a:rect l="l" t="t" r="r" b="b"/>
            <a:pathLst>
              <a:path w="44" h="49" extrusionOk="0">
                <a:moveTo>
                  <a:pt x="40" y="0"/>
                </a:moveTo>
                <a:lnTo>
                  <a:pt x="0" y="44"/>
                </a:lnTo>
                <a:lnTo>
                  <a:pt x="43" y="49"/>
                </a:lnTo>
                <a:cubicBezTo>
                  <a:pt x="42" y="32"/>
                  <a:pt x="41" y="16"/>
                  <a:pt x="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6"/>
          <p:cNvSpPr/>
          <p:nvPr/>
        </p:nvSpPr>
        <p:spPr>
          <a:xfrm>
            <a:off x="7892679" y="3702652"/>
            <a:ext cx="18266" cy="31104"/>
          </a:xfrm>
          <a:custGeom>
            <a:avLst/>
            <a:gdLst/>
            <a:ahLst/>
            <a:cxnLst/>
            <a:rect l="l" t="t" r="r" b="b"/>
            <a:pathLst>
              <a:path w="197" h="313" extrusionOk="0">
                <a:moveTo>
                  <a:pt x="107" y="1"/>
                </a:moveTo>
                <a:cubicBezTo>
                  <a:pt x="105" y="1"/>
                  <a:pt x="102" y="1"/>
                  <a:pt x="98" y="3"/>
                </a:cubicBezTo>
                <a:cubicBezTo>
                  <a:pt x="29" y="33"/>
                  <a:pt x="35" y="111"/>
                  <a:pt x="104" y="159"/>
                </a:cubicBezTo>
                <a:cubicBezTo>
                  <a:pt x="93" y="166"/>
                  <a:pt x="83" y="174"/>
                  <a:pt x="71" y="181"/>
                </a:cubicBezTo>
                <a:cubicBezTo>
                  <a:pt x="1" y="205"/>
                  <a:pt x="14" y="254"/>
                  <a:pt x="23" y="303"/>
                </a:cubicBezTo>
                <a:cubicBezTo>
                  <a:pt x="41" y="310"/>
                  <a:pt x="56" y="312"/>
                  <a:pt x="69" y="312"/>
                </a:cubicBezTo>
                <a:cubicBezTo>
                  <a:pt x="131" y="312"/>
                  <a:pt x="129" y="240"/>
                  <a:pt x="167" y="212"/>
                </a:cubicBezTo>
                <a:cubicBezTo>
                  <a:pt x="186" y="203"/>
                  <a:pt x="197" y="190"/>
                  <a:pt x="185" y="172"/>
                </a:cubicBezTo>
                <a:cubicBezTo>
                  <a:pt x="180" y="166"/>
                  <a:pt x="163" y="167"/>
                  <a:pt x="152" y="165"/>
                </a:cubicBezTo>
                <a:lnTo>
                  <a:pt x="108" y="159"/>
                </a:lnTo>
                <a:cubicBezTo>
                  <a:pt x="114" y="118"/>
                  <a:pt x="119" y="78"/>
                  <a:pt x="127" y="39"/>
                </a:cubicBezTo>
                <a:cubicBezTo>
                  <a:pt x="120" y="27"/>
                  <a:pt x="122" y="1"/>
                  <a:pt x="1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6"/>
          <p:cNvSpPr/>
          <p:nvPr/>
        </p:nvSpPr>
        <p:spPr>
          <a:xfrm>
            <a:off x="7901302" y="3753034"/>
            <a:ext cx="13445" cy="14012"/>
          </a:xfrm>
          <a:custGeom>
            <a:avLst/>
            <a:gdLst/>
            <a:ahLst/>
            <a:cxnLst/>
            <a:rect l="l" t="t" r="r" b="b"/>
            <a:pathLst>
              <a:path w="145" h="141" extrusionOk="0">
                <a:moveTo>
                  <a:pt x="133" y="0"/>
                </a:moveTo>
                <a:cubicBezTo>
                  <a:pt x="98" y="20"/>
                  <a:pt x="38" y="23"/>
                  <a:pt x="49" y="79"/>
                </a:cubicBezTo>
                <a:cubicBezTo>
                  <a:pt x="29" y="91"/>
                  <a:pt x="0" y="99"/>
                  <a:pt x="9" y="126"/>
                </a:cubicBezTo>
                <a:cubicBezTo>
                  <a:pt x="13" y="138"/>
                  <a:pt x="21" y="141"/>
                  <a:pt x="29" y="141"/>
                </a:cubicBezTo>
                <a:cubicBezTo>
                  <a:pt x="38" y="141"/>
                  <a:pt x="47" y="138"/>
                  <a:pt x="56" y="137"/>
                </a:cubicBezTo>
                <a:cubicBezTo>
                  <a:pt x="99" y="121"/>
                  <a:pt x="117" y="87"/>
                  <a:pt x="144" y="61"/>
                </a:cubicBezTo>
                <a:cubicBezTo>
                  <a:pt x="141" y="41"/>
                  <a:pt x="137" y="2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6"/>
          <p:cNvSpPr/>
          <p:nvPr/>
        </p:nvSpPr>
        <p:spPr>
          <a:xfrm>
            <a:off x="7917528" y="3667971"/>
            <a:ext cx="3894" cy="3577"/>
          </a:xfrm>
          <a:custGeom>
            <a:avLst/>
            <a:gdLst/>
            <a:ahLst/>
            <a:cxnLst/>
            <a:rect l="l" t="t" r="r" b="b"/>
            <a:pathLst>
              <a:path w="42" h="36" extrusionOk="0">
                <a:moveTo>
                  <a:pt x="36" y="0"/>
                </a:moveTo>
                <a:cubicBezTo>
                  <a:pt x="16" y="5"/>
                  <a:pt x="0" y="13"/>
                  <a:pt x="1" y="35"/>
                </a:cubicBezTo>
                <a:cubicBezTo>
                  <a:pt x="4" y="35"/>
                  <a:pt x="6" y="35"/>
                  <a:pt x="8" y="35"/>
                </a:cubicBezTo>
                <a:cubicBezTo>
                  <a:pt x="35" y="35"/>
                  <a:pt x="41" y="22"/>
                  <a:pt x="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6"/>
          <p:cNvSpPr/>
          <p:nvPr/>
        </p:nvSpPr>
        <p:spPr>
          <a:xfrm>
            <a:off x="7917343" y="3671349"/>
            <a:ext cx="371" cy="397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1" y="1"/>
                </a:moveTo>
                <a:cubicBezTo>
                  <a:pt x="1" y="2"/>
                  <a:pt x="1" y="2"/>
                  <a:pt x="2" y="3"/>
                </a:cubicBezTo>
                <a:lnTo>
                  <a:pt x="3" y="3"/>
                </a:lnTo>
                <a:cubicBezTo>
                  <a:pt x="2" y="2"/>
                  <a:pt x="3" y="1"/>
                  <a:pt x="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6"/>
          <p:cNvSpPr/>
          <p:nvPr/>
        </p:nvSpPr>
        <p:spPr>
          <a:xfrm>
            <a:off x="7920774" y="3667275"/>
            <a:ext cx="1020" cy="795"/>
          </a:xfrm>
          <a:custGeom>
            <a:avLst/>
            <a:gdLst/>
            <a:ahLst/>
            <a:cxnLst/>
            <a:rect l="l" t="t" r="r" b="b"/>
            <a:pathLst>
              <a:path w="11" h="8" extrusionOk="0">
                <a:moveTo>
                  <a:pt x="10" y="0"/>
                </a:moveTo>
                <a:lnTo>
                  <a:pt x="1" y="4"/>
                </a:lnTo>
                <a:lnTo>
                  <a:pt x="1" y="7"/>
                </a:lnTo>
                <a:lnTo>
                  <a:pt x="3" y="7"/>
                </a:lnTo>
                <a:cubicBezTo>
                  <a:pt x="5" y="4"/>
                  <a:pt x="8" y="3"/>
                  <a:pt x="1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6"/>
          <p:cNvSpPr/>
          <p:nvPr/>
        </p:nvSpPr>
        <p:spPr>
          <a:xfrm>
            <a:off x="7921701" y="3666579"/>
            <a:ext cx="1576" cy="795"/>
          </a:xfrm>
          <a:custGeom>
            <a:avLst/>
            <a:gdLst/>
            <a:ahLst/>
            <a:cxnLst/>
            <a:rect l="l" t="t" r="r" b="b"/>
            <a:pathLst>
              <a:path w="17" h="8" extrusionOk="0">
                <a:moveTo>
                  <a:pt x="9" y="1"/>
                </a:moveTo>
                <a:cubicBezTo>
                  <a:pt x="8" y="1"/>
                  <a:pt x="7" y="1"/>
                  <a:pt x="6" y="1"/>
                </a:cubicBezTo>
                <a:cubicBezTo>
                  <a:pt x="4" y="2"/>
                  <a:pt x="3" y="5"/>
                  <a:pt x="0" y="7"/>
                </a:cubicBezTo>
                <a:lnTo>
                  <a:pt x="17" y="1"/>
                </a:lnTo>
                <a:cubicBezTo>
                  <a:pt x="15" y="1"/>
                  <a:pt x="12" y="1"/>
                  <a:pt x="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6"/>
          <p:cNvSpPr/>
          <p:nvPr/>
        </p:nvSpPr>
        <p:spPr>
          <a:xfrm>
            <a:off x="7993746" y="3301978"/>
            <a:ext cx="4173" cy="3776"/>
          </a:xfrm>
          <a:custGeom>
            <a:avLst/>
            <a:gdLst/>
            <a:ahLst/>
            <a:cxnLst/>
            <a:rect l="l" t="t" r="r" b="b"/>
            <a:pathLst>
              <a:path w="45" h="38" extrusionOk="0">
                <a:moveTo>
                  <a:pt x="41" y="0"/>
                </a:moveTo>
                <a:lnTo>
                  <a:pt x="1" y="37"/>
                </a:lnTo>
                <a:cubicBezTo>
                  <a:pt x="2" y="37"/>
                  <a:pt x="2" y="37"/>
                  <a:pt x="3" y="37"/>
                </a:cubicBezTo>
                <a:cubicBezTo>
                  <a:pt x="27" y="37"/>
                  <a:pt x="36" y="19"/>
                  <a:pt x="45" y="4"/>
                </a:cubicBezTo>
                <a:lnTo>
                  <a:pt x="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6"/>
          <p:cNvSpPr/>
          <p:nvPr/>
        </p:nvSpPr>
        <p:spPr>
          <a:xfrm>
            <a:off x="7993190" y="3305655"/>
            <a:ext cx="649" cy="298"/>
          </a:xfrm>
          <a:custGeom>
            <a:avLst/>
            <a:gdLst/>
            <a:ahLst/>
            <a:cxnLst/>
            <a:rect l="l" t="t" r="r" b="b"/>
            <a:pathLst>
              <a:path w="7" h="3" extrusionOk="0">
                <a:moveTo>
                  <a:pt x="1" y="0"/>
                </a:moveTo>
                <a:lnTo>
                  <a:pt x="3" y="2"/>
                </a:lnTo>
                <a:cubicBezTo>
                  <a:pt x="4" y="1"/>
                  <a:pt x="6" y="0"/>
                  <a:pt x="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6"/>
          <p:cNvSpPr/>
          <p:nvPr/>
        </p:nvSpPr>
        <p:spPr>
          <a:xfrm>
            <a:off x="7985679" y="3362397"/>
            <a:ext cx="4543" cy="3776"/>
          </a:xfrm>
          <a:custGeom>
            <a:avLst/>
            <a:gdLst/>
            <a:ahLst/>
            <a:cxnLst/>
            <a:rect l="l" t="t" r="r" b="b"/>
            <a:pathLst>
              <a:path w="49" h="38" extrusionOk="0">
                <a:moveTo>
                  <a:pt x="20" y="0"/>
                </a:moveTo>
                <a:cubicBezTo>
                  <a:pt x="9" y="0"/>
                  <a:pt x="5" y="16"/>
                  <a:pt x="1" y="26"/>
                </a:cubicBezTo>
                <a:lnTo>
                  <a:pt x="14" y="38"/>
                </a:lnTo>
                <a:cubicBezTo>
                  <a:pt x="32" y="31"/>
                  <a:pt x="49" y="16"/>
                  <a:pt x="31" y="5"/>
                </a:cubicBezTo>
                <a:cubicBezTo>
                  <a:pt x="27" y="2"/>
                  <a:pt x="23" y="0"/>
                  <a:pt x="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6"/>
          <p:cNvSpPr/>
          <p:nvPr/>
        </p:nvSpPr>
        <p:spPr>
          <a:xfrm>
            <a:off x="7952021" y="3511457"/>
            <a:ext cx="3245" cy="3279"/>
          </a:xfrm>
          <a:custGeom>
            <a:avLst/>
            <a:gdLst/>
            <a:ahLst/>
            <a:cxnLst/>
            <a:rect l="l" t="t" r="r" b="b"/>
            <a:pathLst>
              <a:path w="35" h="33" extrusionOk="0">
                <a:moveTo>
                  <a:pt x="33" y="0"/>
                </a:moveTo>
                <a:cubicBezTo>
                  <a:pt x="18" y="4"/>
                  <a:pt x="5" y="17"/>
                  <a:pt x="0" y="32"/>
                </a:cubicBezTo>
                <a:cubicBezTo>
                  <a:pt x="2" y="32"/>
                  <a:pt x="4" y="32"/>
                  <a:pt x="6" y="32"/>
                </a:cubicBezTo>
                <a:cubicBezTo>
                  <a:pt x="30" y="32"/>
                  <a:pt x="35" y="19"/>
                  <a:pt x="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6"/>
          <p:cNvSpPr/>
          <p:nvPr/>
        </p:nvSpPr>
        <p:spPr>
          <a:xfrm>
            <a:off x="7951557" y="3514637"/>
            <a:ext cx="556" cy="397"/>
          </a:xfrm>
          <a:custGeom>
            <a:avLst/>
            <a:gdLst/>
            <a:ahLst/>
            <a:cxnLst/>
            <a:rect l="l" t="t" r="r" b="b"/>
            <a:pathLst>
              <a:path w="6" h="4" extrusionOk="0">
                <a:moveTo>
                  <a:pt x="0" y="0"/>
                </a:moveTo>
                <a:lnTo>
                  <a:pt x="0" y="3"/>
                </a:lnTo>
                <a:lnTo>
                  <a:pt x="3" y="4"/>
                </a:lnTo>
                <a:cubicBezTo>
                  <a:pt x="4" y="3"/>
                  <a:pt x="5" y="1"/>
                  <a:pt x="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6"/>
          <p:cNvSpPr/>
          <p:nvPr/>
        </p:nvSpPr>
        <p:spPr>
          <a:xfrm>
            <a:off x="7955174" y="3510066"/>
            <a:ext cx="1391" cy="1491"/>
          </a:xfrm>
          <a:custGeom>
            <a:avLst/>
            <a:gdLst/>
            <a:ahLst/>
            <a:cxnLst/>
            <a:rect l="l" t="t" r="r" b="b"/>
            <a:pathLst>
              <a:path w="15" h="15" extrusionOk="0">
                <a:moveTo>
                  <a:pt x="15" y="1"/>
                </a:moveTo>
                <a:lnTo>
                  <a:pt x="1" y="11"/>
                </a:lnTo>
                <a:lnTo>
                  <a:pt x="1" y="14"/>
                </a:ln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2" y="13"/>
                  <a:pt x="3" y="13"/>
                </a:cubicBezTo>
                <a:lnTo>
                  <a:pt x="1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6"/>
          <p:cNvSpPr/>
          <p:nvPr/>
        </p:nvSpPr>
        <p:spPr>
          <a:xfrm>
            <a:off x="7600881" y="3845750"/>
            <a:ext cx="6398" cy="5267"/>
          </a:xfrm>
          <a:custGeom>
            <a:avLst/>
            <a:gdLst/>
            <a:ahLst/>
            <a:cxnLst/>
            <a:rect l="l" t="t" r="r" b="b"/>
            <a:pathLst>
              <a:path w="69" h="53" extrusionOk="0">
                <a:moveTo>
                  <a:pt x="48" y="0"/>
                </a:moveTo>
                <a:cubicBezTo>
                  <a:pt x="28" y="2"/>
                  <a:pt x="10" y="15"/>
                  <a:pt x="1" y="34"/>
                </a:cubicBezTo>
                <a:lnTo>
                  <a:pt x="14" y="41"/>
                </a:lnTo>
                <a:lnTo>
                  <a:pt x="8" y="53"/>
                </a:lnTo>
                <a:cubicBezTo>
                  <a:pt x="23" y="36"/>
                  <a:pt x="69" y="35"/>
                  <a:pt x="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6"/>
          <p:cNvSpPr/>
          <p:nvPr/>
        </p:nvSpPr>
        <p:spPr>
          <a:xfrm>
            <a:off x="7605239" y="3845352"/>
            <a:ext cx="464" cy="397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lnTo>
                  <a:pt x="0" y="2"/>
                </a:lnTo>
                <a:lnTo>
                  <a:pt x="1" y="2"/>
                </a:lnTo>
                <a:cubicBezTo>
                  <a:pt x="1" y="1"/>
                  <a:pt x="1" y="1"/>
                  <a:pt x="0" y="1"/>
                </a:cubicBezTo>
                <a:close/>
                <a:moveTo>
                  <a:pt x="1" y="2"/>
                </a:moveTo>
                <a:cubicBezTo>
                  <a:pt x="1" y="2"/>
                  <a:pt x="1" y="3"/>
                  <a:pt x="1" y="3"/>
                </a:cubicBezTo>
                <a:lnTo>
                  <a:pt x="5" y="3"/>
                </a:lnTo>
                <a:lnTo>
                  <a:pt x="5" y="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>
            <a:off x="8023881" y="3110088"/>
            <a:ext cx="185" cy="298"/>
          </a:xfrm>
          <a:custGeom>
            <a:avLst/>
            <a:gdLst/>
            <a:ahLst/>
            <a:cxnLst/>
            <a:rect l="l" t="t" r="r" b="b"/>
            <a:pathLst>
              <a:path w="2" h="3" extrusionOk="0">
                <a:moveTo>
                  <a:pt x="0" y="1"/>
                </a:moveTo>
                <a:cubicBezTo>
                  <a:pt x="0" y="1"/>
                  <a:pt x="1" y="1"/>
                  <a:pt x="1" y="2"/>
                </a:cubicBezTo>
                <a:lnTo>
                  <a:pt x="0" y="1"/>
                </a:lnTo>
                <a:close/>
                <a:moveTo>
                  <a:pt x="1" y="2"/>
                </a:moveTo>
                <a:lnTo>
                  <a:pt x="1" y="3"/>
                </a:ln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>
            <a:off x="7909091" y="3711894"/>
            <a:ext cx="5100" cy="5366"/>
          </a:xfrm>
          <a:custGeom>
            <a:avLst/>
            <a:gdLst/>
            <a:ahLst/>
            <a:cxnLst/>
            <a:rect l="l" t="t" r="r" b="b"/>
            <a:pathLst>
              <a:path w="55" h="54" extrusionOk="0">
                <a:moveTo>
                  <a:pt x="49" y="1"/>
                </a:moveTo>
                <a:cubicBezTo>
                  <a:pt x="35" y="15"/>
                  <a:pt x="1" y="24"/>
                  <a:pt x="23" y="52"/>
                </a:cubicBezTo>
                <a:cubicBezTo>
                  <a:pt x="24" y="53"/>
                  <a:pt x="27" y="54"/>
                  <a:pt x="30" y="54"/>
                </a:cubicBezTo>
                <a:cubicBezTo>
                  <a:pt x="37" y="54"/>
                  <a:pt x="47" y="52"/>
                  <a:pt x="54" y="52"/>
                </a:cubicBezTo>
                <a:cubicBezTo>
                  <a:pt x="52" y="35"/>
                  <a:pt x="51" y="17"/>
                  <a:pt x="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>
            <a:off x="8036028" y="3046291"/>
            <a:ext cx="2504" cy="1987"/>
          </a:xfrm>
          <a:custGeom>
            <a:avLst/>
            <a:gdLst/>
            <a:ahLst/>
            <a:cxnLst/>
            <a:rect l="l" t="t" r="r" b="b"/>
            <a:pathLst>
              <a:path w="27" h="20" extrusionOk="0">
                <a:moveTo>
                  <a:pt x="0" y="1"/>
                </a:moveTo>
                <a:lnTo>
                  <a:pt x="2" y="20"/>
                </a:lnTo>
                <a:cubicBezTo>
                  <a:pt x="10" y="14"/>
                  <a:pt x="26" y="9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/>
          <p:nvPr/>
        </p:nvSpPr>
        <p:spPr>
          <a:xfrm>
            <a:off x="8035749" y="3048179"/>
            <a:ext cx="556" cy="795"/>
          </a:xfrm>
          <a:custGeom>
            <a:avLst/>
            <a:gdLst/>
            <a:ahLst/>
            <a:cxnLst/>
            <a:rect l="l" t="t" r="r" b="b"/>
            <a:pathLst>
              <a:path w="6" h="8" extrusionOk="0">
                <a:moveTo>
                  <a:pt x="5" y="1"/>
                </a:moveTo>
                <a:cubicBezTo>
                  <a:pt x="3" y="2"/>
                  <a:pt x="1" y="3"/>
                  <a:pt x="2" y="5"/>
                </a:cubicBezTo>
                <a:lnTo>
                  <a:pt x="5" y="8"/>
                </a:lnTo>
                <a:lnTo>
                  <a:pt x="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6"/>
          <p:cNvSpPr/>
          <p:nvPr/>
        </p:nvSpPr>
        <p:spPr>
          <a:xfrm>
            <a:off x="6001881" y="1982995"/>
            <a:ext cx="177564" cy="150451"/>
          </a:xfrm>
          <a:custGeom>
            <a:avLst/>
            <a:gdLst/>
            <a:ahLst/>
            <a:cxnLst/>
            <a:rect l="l" t="t" r="r" b="b"/>
            <a:pathLst>
              <a:path w="1915" h="1514" extrusionOk="0">
                <a:moveTo>
                  <a:pt x="864" y="150"/>
                </a:moveTo>
                <a:cubicBezTo>
                  <a:pt x="1118" y="367"/>
                  <a:pt x="1322" y="610"/>
                  <a:pt x="1651" y="779"/>
                </a:cubicBezTo>
                <a:cubicBezTo>
                  <a:pt x="1318" y="908"/>
                  <a:pt x="1081" y="1088"/>
                  <a:pt x="937" y="1368"/>
                </a:cubicBezTo>
                <a:cubicBezTo>
                  <a:pt x="739" y="1165"/>
                  <a:pt x="569" y="962"/>
                  <a:pt x="283" y="844"/>
                </a:cubicBezTo>
                <a:cubicBezTo>
                  <a:pt x="533" y="636"/>
                  <a:pt x="716" y="416"/>
                  <a:pt x="864" y="150"/>
                </a:cubicBezTo>
                <a:close/>
                <a:moveTo>
                  <a:pt x="844" y="1"/>
                </a:moveTo>
                <a:cubicBezTo>
                  <a:pt x="799" y="1"/>
                  <a:pt x="761" y="40"/>
                  <a:pt x="709" y="121"/>
                </a:cubicBezTo>
                <a:cubicBezTo>
                  <a:pt x="575" y="330"/>
                  <a:pt x="408" y="518"/>
                  <a:pt x="216" y="676"/>
                </a:cubicBezTo>
                <a:cubicBezTo>
                  <a:pt x="156" y="725"/>
                  <a:pt x="94" y="773"/>
                  <a:pt x="45" y="827"/>
                </a:cubicBezTo>
                <a:cubicBezTo>
                  <a:pt x="1" y="876"/>
                  <a:pt x="2" y="922"/>
                  <a:pt x="91" y="944"/>
                </a:cubicBezTo>
                <a:cubicBezTo>
                  <a:pt x="345" y="1004"/>
                  <a:pt x="525" y="1157"/>
                  <a:pt x="698" y="1316"/>
                </a:cubicBezTo>
                <a:cubicBezTo>
                  <a:pt x="749" y="1362"/>
                  <a:pt x="795" y="1415"/>
                  <a:pt x="843" y="1463"/>
                </a:cubicBezTo>
                <a:cubicBezTo>
                  <a:pt x="870" y="1490"/>
                  <a:pt x="898" y="1513"/>
                  <a:pt x="942" y="1513"/>
                </a:cubicBezTo>
                <a:cubicBezTo>
                  <a:pt x="943" y="1513"/>
                  <a:pt x="945" y="1513"/>
                  <a:pt x="946" y="1513"/>
                </a:cubicBezTo>
                <a:cubicBezTo>
                  <a:pt x="1000" y="1507"/>
                  <a:pt x="1026" y="1474"/>
                  <a:pt x="1047" y="1436"/>
                </a:cubicBezTo>
                <a:cubicBezTo>
                  <a:pt x="1193" y="1150"/>
                  <a:pt x="1452" y="974"/>
                  <a:pt x="1792" y="876"/>
                </a:cubicBezTo>
                <a:cubicBezTo>
                  <a:pt x="1846" y="861"/>
                  <a:pt x="1900" y="842"/>
                  <a:pt x="1906" y="787"/>
                </a:cubicBezTo>
                <a:cubicBezTo>
                  <a:pt x="1915" y="720"/>
                  <a:pt x="1849" y="700"/>
                  <a:pt x="1793" y="679"/>
                </a:cubicBezTo>
                <a:cubicBezTo>
                  <a:pt x="1556" y="591"/>
                  <a:pt x="1369" y="448"/>
                  <a:pt x="1196" y="288"/>
                </a:cubicBezTo>
                <a:cubicBezTo>
                  <a:pt x="1126" y="223"/>
                  <a:pt x="1061" y="156"/>
                  <a:pt x="992" y="91"/>
                </a:cubicBezTo>
                <a:cubicBezTo>
                  <a:pt x="928" y="32"/>
                  <a:pt x="883" y="1"/>
                  <a:pt x="8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5019023" y="3304065"/>
            <a:ext cx="2596" cy="4273"/>
          </a:xfrm>
          <a:custGeom>
            <a:avLst/>
            <a:gdLst/>
            <a:ahLst/>
            <a:cxnLst/>
            <a:rect l="l" t="t" r="r" b="b"/>
            <a:pathLst>
              <a:path w="28" h="43" extrusionOk="0">
                <a:moveTo>
                  <a:pt x="14" y="1"/>
                </a:moveTo>
                <a:cubicBezTo>
                  <a:pt x="9" y="5"/>
                  <a:pt x="1" y="9"/>
                  <a:pt x="1" y="13"/>
                </a:cubicBezTo>
                <a:cubicBezTo>
                  <a:pt x="1" y="23"/>
                  <a:pt x="3" y="33"/>
                  <a:pt x="6" y="42"/>
                </a:cubicBezTo>
                <a:lnTo>
                  <a:pt x="27" y="30"/>
                </a:lnTo>
                <a:lnTo>
                  <a:pt x="1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6"/>
          <p:cNvSpPr/>
          <p:nvPr/>
        </p:nvSpPr>
        <p:spPr>
          <a:xfrm>
            <a:off x="7241767" y="3413873"/>
            <a:ext cx="13167" cy="33091"/>
          </a:xfrm>
          <a:custGeom>
            <a:avLst/>
            <a:gdLst/>
            <a:ahLst/>
            <a:cxnLst/>
            <a:rect l="l" t="t" r="r" b="b"/>
            <a:pathLst>
              <a:path w="142" h="333" extrusionOk="0">
                <a:moveTo>
                  <a:pt x="94" y="0"/>
                </a:moveTo>
                <a:cubicBezTo>
                  <a:pt x="55" y="30"/>
                  <a:pt x="58" y="67"/>
                  <a:pt x="66" y="106"/>
                </a:cubicBezTo>
                <a:cubicBezTo>
                  <a:pt x="59" y="170"/>
                  <a:pt x="1" y="239"/>
                  <a:pt x="87" y="333"/>
                </a:cubicBezTo>
                <a:cubicBezTo>
                  <a:pt x="119" y="238"/>
                  <a:pt x="113" y="170"/>
                  <a:pt x="111" y="104"/>
                </a:cubicBezTo>
                <a:cubicBezTo>
                  <a:pt x="125" y="68"/>
                  <a:pt x="142" y="31"/>
                  <a:pt x="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6"/>
          <p:cNvSpPr/>
          <p:nvPr/>
        </p:nvSpPr>
        <p:spPr>
          <a:xfrm>
            <a:off x="7267451" y="3358124"/>
            <a:ext cx="16783" cy="14310"/>
          </a:xfrm>
          <a:custGeom>
            <a:avLst/>
            <a:gdLst/>
            <a:ahLst/>
            <a:cxnLst/>
            <a:rect l="l" t="t" r="r" b="b"/>
            <a:pathLst>
              <a:path w="181" h="144" extrusionOk="0">
                <a:moveTo>
                  <a:pt x="144" y="0"/>
                </a:moveTo>
                <a:cubicBezTo>
                  <a:pt x="129" y="0"/>
                  <a:pt x="119" y="16"/>
                  <a:pt x="109" y="28"/>
                </a:cubicBezTo>
                <a:lnTo>
                  <a:pt x="68" y="63"/>
                </a:lnTo>
                <a:cubicBezTo>
                  <a:pt x="48" y="67"/>
                  <a:pt x="33" y="81"/>
                  <a:pt x="28" y="100"/>
                </a:cubicBezTo>
                <a:cubicBezTo>
                  <a:pt x="20" y="111"/>
                  <a:pt x="1" y="127"/>
                  <a:pt x="3" y="132"/>
                </a:cubicBezTo>
                <a:cubicBezTo>
                  <a:pt x="10" y="141"/>
                  <a:pt x="17" y="144"/>
                  <a:pt x="23" y="144"/>
                </a:cubicBezTo>
                <a:cubicBezTo>
                  <a:pt x="36" y="144"/>
                  <a:pt x="47" y="131"/>
                  <a:pt x="59" y="125"/>
                </a:cubicBezTo>
                <a:lnTo>
                  <a:pt x="105" y="90"/>
                </a:lnTo>
                <a:lnTo>
                  <a:pt x="152" y="52"/>
                </a:lnTo>
                <a:cubicBezTo>
                  <a:pt x="167" y="40"/>
                  <a:pt x="180" y="23"/>
                  <a:pt x="166" y="11"/>
                </a:cubicBezTo>
                <a:cubicBezTo>
                  <a:pt x="158" y="3"/>
                  <a:pt x="150" y="0"/>
                  <a:pt x="1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6"/>
          <p:cNvSpPr/>
          <p:nvPr/>
        </p:nvSpPr>
        <p:spPr>
          <a:xfrm>
            <a:off x="5012347" y="3414171"/>
            <a:ext cx="12239" cy="64891"/>
          </a:xfrm>
          <a:custGeom>
            <a:avLst/>
            <a:gdLst/>
            <a:ahLst/>
            <a:cxnLst/>
            <a:rect l="l" t="t" r="r" b="b"/>
            <a:pathLst>
              <a:path w="132" h="653" extrusionOk="0">
                <a:moveTo>
                  <a:pt x="46" y="1"/>
                </a:moveTo>
                <a:lnTo>
                  <a:pt x="46" y="1"/>
                </a:lnTo>
                <a:cubicBezTo>
                  <a:pt x="0" y="134"/>
                  <a:pt x="0" y="455"/>
                  <a:pt x="47" y="652"/>
                </a:cubicBezTo>
                <a:cubicBezTo>
                  <a:pt x="131" y="486"/>
                  <a:pt x="131" y="98"/>
                  <a:pt x="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6"/>
          <p:cNvSpPr/>
          <p:nvPr/>
        </p:nvSpPr>
        <p:spPr>
          <a:xfrm>
            <a:off x="5131681" y="3932701"/>
            <a:ext cx="4543" cy="2981"/>
          </a:xfrm>
          <a:custGeom>
            <a:avLst/>
            <a:gdLst/>
            <a:ahLst/>
            <a:cxnLst/>
            <a:rect l="l" t="t" r="r" b="b"/>
            <a:pathLst>
              <a:path w="49" h="30" extrusionOk="0">
                <a:moveTo>
                  <a:pt x="45" y="0"/>
                </a:moveTo>
                <a:lnTo>
                  <a:pt x="1" y="27"/>
                </a:lnTo>
                <a:cubicBezTo>
                  <a:pt x="9" y="28"/>
                  <a:pt x="17" y="30"/>
                  <a:pt x="24" y="30"/>
                </a:cubicBezTo>
                <a:cubicBezTo>
                  <a:pt x="39" y="30"/>
                  <a:pt x="48" y="23"/>
                  <a:pt x="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6"/>
          <p:cNvSpPr/>
          <p:nvPr/>
        </p:nvSpPr>
        <p:spPr>
          <a:xfrm>
            <a:off x="5127508" y="3935782"/>
            <a:ext cx="4914" cy="4174"/>
          </a:xfrm>
          <a:custGeom>
            <a:avLst/>
            <a:gdLst/>
            <a:ahLst/>
            <a:cxnLst/>
            <a:rect l="l" t="t" r="r" b="b"/>
            <a:pathLst>
              <a:path w="53" h="42" extrusionOk="0">
                <a:moveTo>
                  <a:pt x="40" y="0"/>
                </a:moveTo>
                <a:cubicBezTo>
                  <a:pt x="27" y="13"/>
                  <a:pt x="14" y="27"/>
                  <a:pt x="1" y="40"/>
                </a:cubicBezTo>
                <a:lnTo>
                  <a:pt x="53" y="42"/>
                </a:lnTo>
                <a:cubicBezTo>
                  <a:pt x="49" y="28"/>
                  <a:pt x="45" y="13"/>
                  <a:pt x="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6"/>
          <p:cNvSpPr/>
          <p:nvPr/>
        </p:nvSpPr>
        <p:spPr>
          <a:xfrm>
            <a:off x="5131032" y="3935186"/>
            <a:ext cx="742" cy="696"/>
          </a:xfrm>
          <a:custGeom>
            <a:avLst/>
            <a:gdLst/>
            <a:ahLst/>
            <a:cxnLst/>
            <a:rect l="l" t="t" r="r" b="b"/>
            <a:pathLst>
              <a:path w="8" h="7" extrusionOk="0">
                <a:moveTo>
                  <a:pt x="1" y="0"/>
                </a:moveTo>
                <a:cubicBezTo>
                  <a:pt x="1" y="3"/>
                  <a:pt x="2" y="4"/>
                  <a:pt x="2" y="6"/>
                </a:cubicBezTo>
                <a:lnTo>
                  <a:pt x="5" y="4"/>
                </a:lnTo>
                <a:lnTo>
                  <a:pt x="8" y="2"/>
                </a:lnTo>
                <a:lnTo>
                  <a:pt x="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6"/>
          <p:cNvSpPr/>
          <p:nvPr/>
        </p:nvSpPr>
        <p:spPr>
          <a:xfrm>
            <a:off x="5135761" y="3932204"/>
            <a:ext cx="464" cy="696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1" y="1"/>
                </a:moveTo>
                <a:lnTo>
                  <a:pt x="1" y="7"/>
                </a:lnTo>
                <a:lnTo>
                  <a:pt x="3" y="4"/>
                </a:lnTo>
                <a:cubicBezTo>
                  <a:pt x="3" y="4"/>
                  <a:pt x="4" y="3"/>
                  <a:pt x="4" y="3"/>
                </a:cubicBezTo>
                <a:cubicBezTo>
                  <a:pt x="3" y="2"/>
                  <a:pt x="2" y="2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5136131" y="3930316"/>
            <a:ext cx="4265" cy="3081"/>
          </a:xfrm>
          <a:custGeom>
            <a:avLst/>
            <a:gdLst/>
            <a:ahLst/>
            <a:cxnLst/>
            <a:rect l="l" t="t" r="r" b="b"/>
            <a:pathLst>
              <a:path w="46" h="31" extrusionOk="0">
                <a:moveTo>
                  <a:pt x="29" y="1"/>
                </a:moveTo>
                <a:cubicBezTo>
                  <a:pt x="16" y="1"/>
                  <a:pt x="4" y="9"/>
                  <a:pt x="0" y="22"/>
                </a:cubicBezTo>
                <a:cubicBezTo>
                  <a:pt x="6" y="28"/>
                  <a:pt x="13" y="30"/>
                  <a:pt x="20" y="30"/>
                </a:cubicBezTo>
                <a:cubicBezTo>
                  <a:pt x="29" y="30"/>
                  <a:pt x="37" y="27"/>
                  <a:pt x="42" y="20"/>
                </a:cubicBezTo>
                <a:cubicBezTo>
                  <a:pt x="46" y="16"/>
                  <a:pt x="42" y="4"/>
                  <a:pt x="40" y="3"/>
                </a:cubicBezTo>
                <a:cubicBezTo>
                  <a:pt x="36" y="1"/>
                  <a:pt x="32" y="1"/>
                  <a:pt x="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/>
          <p:nvPr/>
        </p:nvSpPr>
        <p:spPr>
          <a:xfrm>
            <a:off x="6045646" y="3823788"/>
            <a:ext cx="28188" cy="23253"/>
          </a:xfrm>
          <a:custGeom>
            <a:avLst/>
            <a:gdLst/>
            <a:ahLst/>
            <a:cxnLst/>
            <a:rect l="l" t="t" r="r" b="b"/>
            <a:pathLst>
              <a:path w="304" h="234" extrusionOk="0">
                <a:moveTo>
                  <a:pt x="258" y="0"/>
                </a:moveTo>
                <a:cubicBezTo>
                  <a:pt x="253" y="0"/>
                  <a:pt x="248" y="2"/>
                  <a:pt x="242" y="7"/>
                </a:cubicBezTo>
                <a:cubicBezTo>
                  <a:pt x="220" y="25"/>
                  <a:pt x="243" y="34"/>
                  <a:pt x="245" y="46"/>
                </a:cubicBezTo>
                <a:cubicBezTo>
                  <a:pt x="228" y="33"/>
                  <a:pt x="214" y="28"/>
                  <a:pt x="203" y="28"/>
                </a:cubicBezTo>
                <a:cubicBezTo>
                  <a:pt x="179" y="28"/>
                  <a:pt x="169" y="51"/>
                  <a:pt x="162" y="79"/>
                </a:cubicBezTo>
                <a:cubicBezTo>
                  <a:pt x="160" y="79"/>
                  <a:pt x="157" y="78"/>
                  <a:pt x="155" y="78"/>
                </a:cubicBezTo>
                <a:cubicBezTo>
                  <a:pt x="130" y="78"/>
                  <a:pt x="115" y="96"/>
                  <a:pt x="102" y="111"/>
                </a:cubicBezTo>
                <a:cubicBezTo>
                  <a:pt x="81" y="119"/>
                  <a:pt x="66" y="129"/>
                  <a:pt x="80" y="149"/>
                </a:cubicBezTo>
                <a:cubicBezTo>
                  <a:pt x="77" y="149"/>
                  <a:pt x="73" y="148"/>
                  <a:pt x="70" y="148"/>
                </a:cubicBezTo>
                <a:cubicBezTo>
                  <a:pt x="46" y="148"/>
                  <a:pt x="36" y="160"/>
                  <a:pt x="39" y="183"/>
                </a:cubicBezTo>
                <a:cubicBezTo>
                  <a:pt x="20" y="183"/>
                  <a:pt x="0" y="192"/>
                  <a:pt x="2" y="207"/>
                </a:cubicBezTo>
                <a:cubicBezTo>
                  <a:pt x="3" y="217"/>
                  <a:pt x="28" y="224"/>
                  <a:pt x="42" y="233"/>
                </a:cubicBezTo>
                <a:lnTo>
                  <a:pt x="42" y="187"/>
                </a:lnTo>
                <a:cubicBezTo>
                  <a:pt x="49" y="188"/>
                  <a:pt x="55" y="189"/>
                  <a:pt x="61" y="189"/>
                </a:cubicBezTo>
                <a:cubicBezTo>
                  <a:pt x="83" y="189"/>
                  <a:pt x="95" y="180"/>
                  <a:pt x="84" y="151"/>
                </a:cubicBezTo>
                <a:lnTo>
                  <a:pt x="84" y="151"/>
                </a:lnTo>
                <a:cubicBezTo>
                  <a:pt x="96" y="158"/>
                  <a:pt x="107" y="161"/>
                  <a:pt x="116" y="161"/>
                </a:cubicBezTo>
                <a:cubicBezTo>
                  <a:pt x="143" y="161"/>
                  <a:pt x="157" y="136"/>
                  <a:pt x="175" y="118"/>
                </a:cubicBezTo>
                <a:cubicBezTo>
                  <a:pt x="179" y="113"/>
                  <a:pt x="185" y="107"/>
                  <a:pt x="182" y="104"/>
                </a:cubicBezTo>
                <a:cubicBezTo>
                  <a:pt x="180" y="97"/>
                  <a:pt x="176" y="92"/>
                  <a:pt x="172" y="86"/>
                </a:cubicBezTo>
                <a:lnTo>
                  <a:pt x="172" y="86"/>
                </a:lnTo>
                <a:cubicBezTo>
                  <a:pt x="187" y="95"/>
                  <a:pt x="200" y="99"/>
                  <a:pt x="210" y="99"/>
                </a:cubicBezTo>
                <a:cubicBezTo>
                  <a:pt x="232" y="99"/>
                  <a:pt x="243" y="79"/>
                  <a:pt x="247" y="46"/>
                </a:cubicBezTo>
                <a:cubicBezTo>
                  <a:pt x="257" y="48"/>
                  <a:pt x="267" y="50"/>
                  <a:pt x="275" y="50"/>
                </a:cubicBezTo>
                <a:cubicBezTo>
                  <a:pt x="295" y="50"/>
                  <a:pt x="303" y="40"/>
                  <a:pt x="288" y="11"/>
                </a:cubicBezTo>
                <a:cubicBezTo>
                  <a:pt x="277" y="10"/>
                  <a:pt x="269" y="0"/>
                  <a:pt x="2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6"/>
          <p:cNvSpPr/>
          <p:nvPr/>
        </p:nvSpPr>
        <p:spPr>
          <a:xfrm>
            <a:off x="6070032" y="3820310"/>
            <a:ext cx="7696" cy="5267"/>
          </a:xfrm>
          <a:custGeom>
            <a:avLst/>
            <a:gdLst/>
            <a:ahLst/>
            <a:cxnLst/>
            <a:rect l="l" t="t" r="r" b="b"/>
            <a:pathLst>
              <a:path w="83" h="53" extrusionOk="0">
                <a:moveTo>
                  <a:pt x="37" y="0"/>
                </a:moveTo>
                <a:cubicBezTo>
                  <a:pt x="32" y="0"/>
                  <a:pt x="27" y="2"/>
                  <a:pt x="20" y="8"/>
                </a:cubicBezTo>
                <a:cubicBezTo>
                  <a:pt x="0" y="25"/>
                  <a:pt x="23" y="33"/>
                  <a:pt x="25" y="45"/>
                </a:cubicBezTo>
                <a:cubicBezTo>
                  <a:pt x="34" y="48"/>
                  <a:pt x="45" y="53"/>
                  <a:pt x="53" y="53"/>
                </a:cubicBezTo>
                <a:cubicBezTo>
                  <a:pt x="55" y="53"/>
                  <a:pt x="57" y="53"/>
                  <a:pt x="58" y="52"/>
                </a:cubicBezTo>
                <a:cubicBezTo>
                  <a:pt x="82" y="42"/>
                  <a:pt x="74" y="26"/>
                  <a:pt x="64" y="12"/>
                </a:cubicBezTo>
                <a:cubicBezTo>
                  <a:pt x="55" y="10"/>
                  <a:pt x="47" y="0"/>
                  <a:pt x="3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6"/>
          <p:cNvSpPr/>
          <p:nvPr/>
        </p:nvSpPr>
        <p:spPr>
          <a:xfrm>
            <a:off x="5350877" y="3400557"/>
            <a:ext cx="10385" cy="8149"/>
          </a:xfrm>
          <a:custGeom>
            <a:avLst/>
            <a:gdLst/>
            <a:ahLst/>
            <a:cxnLst/>
            <a:rect l="l" t="t" r="r" b="b"/>
            <a:pathLst>
              <a:path w="112" h="82" extrusionOk="0">
                <a:moveTo>
                  <a:pt x="78" y="1"/>
                </a:moveTo>
                <a:cubicBezTo>
                  <a:pt x="77" y="1"/>
                  <a:pt x="76" y="1"/>
                  <a:pt x="75" y="1"/>
                </a:cubicBezTo>
                <a:cubicBezTo>
                  <a:pt x="50" y="3"/>
                  <a:pt x="26" y="18"/>
                  <a:pt x="13" y="40"/>
                </a:cubicBezTo>
                <a:cubicBezTo>
                  <a:pt x="0" y="62"/>
                  <a:pt x="20" y="70"/>
                  <a:pt x="31" y="82"/>
                </a:cubicBezTo>
                <a:cubicBezTo>
                  <a:pt x="66" y="75"/>
                  <a:pt x="95" y="64"/>
                  <a:pt x="105" y="32"/>
                </a:cubicBezTo>
                <a:cubicBezTo>
                  <a:pt x="112" y="13"/>
                  <a:pt x="96" y="1"/>
                  <a:pt x="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6"/>
          <p:cNvSpPr/>
          <p:nvPr/>
        </p:nvSpPr>
        <p:spPr>
          <a:xfrm>
            <a:off x="5348188" y="3386346"/>
            <a:ext cx="9458" cy="6757"/>
          </a:xfrm>
          <a:custGeom>
            <a:avLst/>
            <a:gdLst/>
            <a:ahLst/>
            <a:cxnLst/>
            <a:rect l="l" t="t" r="r" b="b"/>
            <a:pathLst>
              <a:path w="102" h="68" extrusionOk="0">
                <a:moveTo>
                  <a:pt x="77" y="1"/>
                </a:moveTo>
                <a:cubicBezTo>
                  <a:pt x="69" y="1"/>
                  <a:pt x="59" y="5"/>
                  <a:pt x="49" y="12"/>
                </a:cubicBezTo>
                <a:cubicBezTo>
                  <a:pt x="33" y="25"/>
                  <a:pt x="1" y="29"/>
                  <a:pt x="7" y="54"/>
                </a:cubicBezTo>
                <a:cubicBezTo>
                  <a:pt x="9" y="64"/>
                  <a:pt x="15" y="68"/>
                  <a:pt x="23" y="68"/>
                </a:cubicBezTo>
                <a:cubicBezTo>
                  <a:pt x="32" y="68"/>
                  <a:pt x="42" y="64"/>
                  <a:pt x="51" y="62"/>
                </a:cubicBezTo>
                <a:cubicBezTo>
                  <a:pt x="79" y="56"/>
                  <a:pt x="102" y="41"/>
                  <a:pt x="95" y="16"/>
                </a:cubicBezTo>
                <a:cubicBezTo>
                  <a:pt x="92" y="5"/>
                  <a:pt x="85" y="1"/>
                  <a:pt x="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6"/>
          <p:cNvSpPr/>
          <p:nvPr/>
        </p:nvSpPr>
        <p:spPr>
          <a:xfrm>
            <a:off x="4853235" y="3398470"/>
            <a:ext cx="9829" cy="57040"/>
          </a:xfrm>
          <a:custGeom>
            <a:avLst/>
            <a:gdLst/>
            <a:ahLst/>
            <a:cxnLst/>
            <a:rect l="l" t="t" r="r" b="b"/>
            <a:pathLst>
              <a:path w="106" h="574" extrusionOk="0">
                <a:moveTo>
                  <a:pt x="52" y="1"/>
                </a:moveTo>
                <a:cubicBezTo>
                  <a:pt x="4" y="96"/>
                  <a:pt x="18" y="196"/>
                  <a:pt x="20" y="293"/>
                </a:cubicBezTo>
                <a:cubicBezTo>
                  <a:pt x="1" y="388"/>
                  <a:pt x="19" y="480"/>
                  <a:pt x="38" y="574"/>
                </a:cubicBezTo>
                <a:cubicBezTo>
                  <a:pt x="60" y="480"/>
                  <a:pt x="105" y="389"/>
                  <a:pt x="77" y="291"/>
                </a:cubicBezTo>
                <a:cubicBezTo>
                  <a:pt x="82" y="193"/>
                  <a:pt x="98" y="96"/>
                  <a:pt x="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6"/>
          <p:cNvSpPr/>
          <p:nvPr/>
        </p:nvSpPr>
        <p:spPr>
          <a:xfrm>
            <a:off x="5375726" y="3521494"/>
            <a:ext cx="5285" cy="5068"/>
          </a:xfrm>
          <a:custGeom>
            <a:avLst/>
            <a:gdLst/>
            <a:ahLst/>
            <a:cxnLst/>
            <a:rect l="l" t="t" r="r" b="b"/>
            <a:pathLst>
              <a:path w="57" h="51" extrusionOk="0">
                <a:moveTo>
                  <a:pt x="29" y="0"/>
                </a:moveTo>
                <a:cubicBezTo>
                  <a:pt x="21" y="0"/>
                  <a:pt x="10" y="5"/>
                  <a:pt x="1" y="7"/>
                </a:cubicBezTo>
                <a:cubicBezTo>
                  <a:pt x="3" y="23"/>
                  <a:pt x="6" y="36"/>
                  <a:pt x="8" y="50"/>
                </a:cubicBezTo>
                <a:cubicBezTo>
                  <a:pt x="28" y="43"/>
                  <a:pt x="57" y="38"/>
                  <a:pt x="46" y="12"/>
                </a:cubicBezTo>
                <a:cubicBezTo>
                  <a:pt x="42" y="3"/>
                  <a:pt x="36" y="0"/>
                  <a:pt x="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3" name="Google Shape;343;p36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4">
            <a:off x="4412425" y="-211851"/>
            <a:ext cx="1860298" cy="170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 método de enseñanza</a:t>
            </a:r>
            <a:endParaRPr/>
          </a:p>
        </p:txBody>
      </p:sp>
      <p:pic>
        <p:nvPicPr>
          <p:cNvPr id="1427" name="Google Shape;1427;p45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1946751">
            <a:off x="1292012" y="1683201"/>
            <a:ext cx="1420449" cy="76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45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1946751">
            <a:off x="3876025" y="1683201"/>
            <a:ext cx="1420449" cy="76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45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-1946751">
            <a:off x="6460012" y="1683201"/>
            <a:ext cx="1420449" cy="765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30" name="Google Shape;1430;p45"/>
          <p:cNvSpPr txBox="1">
            <a:spLocks noGrp="1"/>
          </p:cNvSpPr>
          <p:nvPr>
            <p:ph type="title" idx="4294967295"/>
          </p:nvPr>
        </p:nvSpPr>
        <p:spPr>
          <a:xfrm>
            <a:off x="1461657" y="1779750"/>
            <a:ext cx="102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31" name="Google Shape;1431;p45"/>
          <p:cNvSpPr txBox="1">
            <a:spLocks noGrp="1"/>
          </p:cNvSpPr>
          <p:nvPr>
            <p:ph type="title" idx="4294967295"/>
          </p:nvPr>
        </p:nvSpPr>
        <p:spPr>
          <a:xfrm>
            <a:off x="4058550" y="1779750"/>
            <a:ext cx="102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32" name="Google Shape;1432;p45"/>
          <p:cNvSpPr txBox="1">
            <a:spLocks noGrp="1"/>
          </p:cNvSpPr>
          <p:nvPr>
            <p:ph type="title" idx="4294967295"/>
          </p:nvPr>
        </p:nvSpPr>
        <p:spPr>
          <a:xfrm>
            <a:off x="6652762" y="1779750"/>
            <a:ext cx="102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33" name="Google Shape;1433;p45"/>
          <p:cNvSpPr txBox="1">
            <a:spLocks noGrp="1"/>
          </p:cNvSpPr>
          <p:nvPr>
            <p:ph type="title" idx="4294967295"/>
          </p:nvPr>
        </p:nvSpPr>
        <p:spPr>
          <a:xfrm>
            <a:off x="715107" y="2944482"/>
            <a:ext cx="2520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Actividades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434" name="Google Shape;1434;p45"/>
          <p:cNvSpPr txBox="1">
            <a:spLocks noGrp="1"/>
          </p:cNvSpPr>
          <p:nvPr>
            <p:ph type="subTitle" idx="4294967295"/>
          </p:nvPr>
        </p:nvSpPr>
        <p:spPr>
          <a:xfrm>
            <a:off x="715107" y="3430382"/>
            <a:ext cx="252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El Sol es la estrella en el centro del sistema solar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35" name="Google Shape;1435;p45"/>
          <p:cNvSpPr txBox="1">
            <a:spLocks noGrp="1"/>
          </p:cNvSpPr>
          <p:nvPr>
            <p:ph type="title" idx="4294967295"/>
          </p:nvPr>
        </p:nvSpPr>
        <p:spPr>
          <a:xfrm>
            <a:off x="3312000" y="2944481"/>
            <a:ext cx="2520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Metas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436" name="Google Shape;1436;p45"/>
          <p:cNvSpPr txBox="1">
            <a:spLocks noGrp="1"/>
          </p:cNvSpPr>
          <p:nvPr>
            <p:ph type="subTitle" idx="4294967295"/>
          </p:nvPr>
        </p:nvSpPr>
        <p:spPr>
          <a:xfrm>
            <a:off x="3312000" y="3431706"/>
            <a:ext cx="2520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Neptuno es el planeta más lejano del Sol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37" name="Google Shape;1437;p45"/>
          <p:cNvSpPr txBox="1">
            <a:spLocks noGrp="1"/>
          </p:cNvSpPr>
          <p:nvPr>
            <p:ph type="title" idx="4294967295"/>
          </p:nvPr>
        </p:nvSpPr>
        <p:spPr>
          <a:xfrm>
            <a:off x="5906212" y="2944468"/>
            <a:ext cx="2520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Evaluación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1438" name="Google Shape;1438;p45"/>
          <p:cNvSpPr txBox="1">
            <a:spLocks noGrp="1"/>
          </p:cNvSpPr>
          <p:nvPr>
            <p:ph type="subTitle" idx="4294967295"/>
          </p:nvPr>
        </p:nvSpPr>
        <p:spPr>
          <a:xfrm>
            <a:off x="5905312" y="3430800"/>
            <a:ext cx="25218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Mercurio es un planeta muy pequeño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439" name="Google Shape;1439;p45"/>
          <p:cNvCxnSpPr/>
          <p:nvPr/>
        </p:nvCxnSpPr>
        <p:spPr>
          <a:xfrm>
            <a:off x="1932375" y="2815600"/>
            <a:ext cx="2691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1440" name="Google Shape;1440;p45"/>
          <p:cNvCxnSpPr/>
          <p:nvPr/>
        </p:nvCxnSpPr>
        <p:spPr>
          <a:xfrm>
            <a:off x="4610811" y="2815600"/>
            <a:ext cx="259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Nuestra misión y visión</a:t>
            </a:r>
            <a:endParaRPr/>
          </a:p>
        </p:txBody>
      </p:sp>
      <p:sp>
        <p:nvSpPr>
          <p:cNvPr id="1446" name="Google Shape;1446;p46"/>
          <p:cNvSpPr txBox="1">
            <a:spLocks noGrp="1"/>
          </p:cNvSpPr>
          <p:nvPr>
            <p:ph type="subTitle" idx="1"/>
          </p:nvPr>
        </p:nvSpPr>
        <p:spPr>
          <a:xfrm>
            <a:off x="1159056" y="3044550"/>
            <a:ext cx="28404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Mercurio es el planeta más cercano al Sol y el más pequeño del Sistema Solar: solo es un poco más grande que la Luna</a:t>
            </a:r>
            <a:endParaRPr/>
          </a:p>
        </p:txBody>
      </p:sp>
      <p:sp>
        <p:nvSpPr>
          <p:cNvPr id="1447" name="Google Shape;1447;p46"/>
          <p:cNvSpPr txBox="1">
            <a:spLocks noGrp="1"/>
          </p:cNvSpPr>
          <p:nvPr>
            <p:ph type="subTitle" idx="4"/>
          </p:nvPr>
        </p:nvSpPr>
        <p:spPr>
          <a:xfrm>
            <a:off x="5144544" y="3044550"/>
            <a:ext cx="28404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Venus tiene un bonito nombre y es el segundo planeta desde el Sol. Es caliente y tiene una atmósfera venenosa</a:t>
            </a:r>
            <a:endParaRPr/>
          </a:p>
        </p:txBody>
      </p:sp>
      <p:sp>
        <p:nvSpPr>
          <p:cNvPr id="1448" name="Google Shape;1448;p46"/>
          <p:cNvSpPr txBox="1">
            <a:spLocks noGrp="1"/>
          </p:cNvSpPr>
          <p:nvPr>
            <p:ph type="title" idx="3"/>
          </p:nvPr>
        </p:nvSpPr>
        <p:spPr>
          <a:xfrm>
            <a:off x="5144525" y="2526789"/>
            <a:ext cx="28404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Visión</a:t>
            </a:r>
            <a:endParaRPr/>
          </a:p>
        </p:txBody>
      </p:sp>
      <p:sp>
        <p:nvSpPr>
          <p:cNvPr id="1449" name="Google Shape;1449;p46"/>
          <p:cNvSpPr txBox="1">
            <a:spLocks noGrp="1"/>
          </p:cNvSpPr>
          <p:nvPr>
            <p:ph type="title" idx="2"/>
          </p:nvPr>
        </p:nvSpPr>
        <p:spPr>
          <a:xfrm>
            <a:off x="1159050" y="2526200"/>
            <a:ext cx="2840400" cy="4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Misión</a:t>
            </a:r>
            <a:endParaRPr/>
          </a:p>
        </p:txBody>
      </p:sp>
      <p:grpSp>
        <p:nvGrpSpPr>
          <p:cNvPr id="1450" name="Google Shape;1450;p46"/>
          <p:cNvGrpSpPr/>
          <p:nvPr/>
        </p:nvGrpSpPr>
        <p:grpSpPr>
          <a:xfrm>
            <a:off x="6328409" y="1717093"/>
            <a:ext cx="472669" cy="633123"/>
            <a:chOff x="5712817" y="4218673"/>
            <a:chExt cx="263296" cy="352675"/>
          </a:xfrm>
        </p:grpSpPr>
        <p:sp>
          <p:nvSpPr>
            <p:cNvPr id="1451" name="Google Shape;1451;p46"/>
            <p:cNvSpPr/>
            <p:nvPr/>
          </p:nvSpPr>
          <p:spPr>
            <a:xfrm>
              <a:off x="5817864" y="4301634"/>
              <a:ext cx="54328" cy="10891"/>
            </a:xfrm>
            <a:custGeom>
              <a:avLst/>
              <a:gdLst/>
              <a:ahLst/>
              <a:cxnLst/>
              <a:rect l="l" t="t" r="r" b="b"/>
              <a:pathLst>
                <a:path w="2514" h="504" extrusionOk="0">
                  <a:moveTo>
                    <a:pt x="1" y="0"/>
                  </a:moveTo>
                  <a:lnTo>
                    <a:pt x="1" y="503"/>
                  </a:lnTo>
                  <a:lnTo>
                    <a:pt x="503" y="503"/>
                  </a:lnTo>
                  <a:lnTo>
                    <a:pt x="503" y="0"/>
                  </a:lnTo>
                  <a:close/>
                  <a:moveTo>
                    <a:pt x="1006" y="0"/>
                  </a:moveTo>
                  <a:lnTo>
                    <a:pt x="1006" y="503"/>
                  </a:lnTo>
                  <a:lnTo>
                    <a:pt x="1509" y="503"/>
                  </a:lnTo>
                  <a:lnTo>
                    <a:pt x="1509" y="0"/>
                  </a:lnTo>
                  <a:close/>
                  <a:moveTo>
                    <a:pt x="2011" y="0"/>
                  </a:moveTo>
                  <a:lnTo>
                    <a:pt x="2011" y="503"/>
                  </a:lnTo>
                  <a:lnTo>
                    <a:pt x="2514" y="503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6"/>
            <p:cNvSpPr/>
            <p:nvPr/>
          </p:nvSpPr>
          <p:spPr>
            <a:xfrm>
              <a:off x="5712817" y="4218673"/>
              <a:ext cx="263296" cy="352675"/>
            </a:xfrm>
            <a:custGeom>
              <a:avLst/>
              <a:gdLst/>
              <a:ahLst/>
              <a:cxnLst/>
              <a:rect l="l" t="t" r="r" b="b"/>
              <a:pathLst>
                <a:path w="12184" h="16320" extrusionOk="0">
                  <a:moveTo>
                    <a:pt x="10341" y="505"/>
                  </a:moveTo>
                  <a:cubicBezTo>
                    <a:pt x="10573" y="505"/>
                    <a:pt x="10760" y="691"/>
                    <a:pt x="10761" y="923"/>
                  </a:cubicBezTo>
                  <a:lnTo>
                    <a:pt x="10761" y="1174"/>
                  </a:lnTo>
                  <a:cubicBezTo>
                    <a:pt x="10632" y="1108"/>
                    <a:pt x="10487" y="1073"/>
                    <a:pt x="10343" y="1073"/>
                  </a:cubicBezTo>
                  <a:lnTo>
                    <a:pt x="3525" y="1073"/>
                  </a:lnTo>
                  <a:lnTo>
                    <a:pt x="3525" y="1576"/>
                  </a:lnTo>
                  <a:lnTo>
                    <a:pt x="10343" y="1576"/>
                  </a:lnTo>
                  <a:cubicBezTo>
                    <a:pt x="10556" y="1578"/>
                    <a:pt x="10735" y="1737"/>
                    <a:pt x="10758" y="1951"/>
                  </a:cubicBezTo>
                  <a:lnTo>
                    <a:pt x="10757" y="2682"/>
                  </a:lnTo>
                  <a:cubicBezTo>
                    <a:pt x="10629" y="2616"/>
                    <a:pt x="10487" y="2583"/>
                    <a:pt x="10343" y="2583"/>
                  </a:cubicBezTo>
                  <a:lnTo>
                    <a:pt x="1680" y="2583"/>
                  </a:lnTo>
                  <a:lnTo>
                    <a:pt x="1680" y="1578"/>
                  </a:lnTo>
                  <a:lnTo>
                    <a:pt x="3018" y="1578"/>
                  </a:lnTo>
                  <a:lnTo>
                    <a:pt x="3018" y="1073"/>
                  </a:lnTo>
                  <a:lnTo>
                    <a:pt x="1178" y="1073"/>
                  </a:lnTo>
                  <a:lnTo>
                    <a:pt x="1178" y="2583"/>
                  </a:lnTo>
                  <a:lnTo>
                    <a:pt x="922" y="2583"/>
                  </a:lnTo>
                  <a:cubicBezTo>
                    <a:pt x="692" y="2583"/>
                    <a:pt x="504" y="2395"/>
                    <a:pt x="504" y="2163"/>
                  </a:cubicBezTo>
                  <a:lnTo>
                    <a:pt x="504" y="923"/>
                  </a:lnTo>
                  <a:cubicBezTo>
                    <a:pt x="504" y="691"/>
                    <a:pt x="692" y="505"/>
                    <a:pt x="922" y="505"/>
                  </a:cubicBezTo>
                  <a:close/>
                  <a:moveTo>
                    <a:pt x="9450" y="12192"/>
                  </a:moveTo>
                  <a:lnTo>
                    <a:pt x="9825" y="12730"/>
                  </a:lnTo>
                  <a:lnTo>
                    <a:pt x="9106" y="13232"/>
                  </a:lnTo>
                  <a:lnTo>
                    <a:pt x="8731" y="12691"/>
                  </a:lnTo>
                  <a:lnTo>
                    <a:pt x="9450" y="12192"/>
                  </a:lnTo>
                  <a:close/>
                  <a:moveTo>
                    <a:pt x="504" y="2985"/>
                  </a:moveTo>
                  <a:cubicBezTo>
                    <a:pt x="633" y="3051"/>
                    <a:pt x="777" y="3085"/>
                    <a:pt x="922" y="3085"/>
                  </a:cubicBezTo>
                  <a:lnTo>
                    <a:pt x="1643" y="3085"/>
                  </a:lnTo>
                  <a:lnTo>
                    <a:pt x="1643" y="14606"/>
                  </a:lnTo>
                  <a:lnTo>
                    <a:pt x="922" y="14606"/>
                  </a:lnTo>
                  <a:cubicBezTo>
                    <a:pt x="692" y="14606"/>
                    <a:pt x="504" y="14417"/>
                    <a:pt x="504" y="14187"/>
                  </a:cubicBezTo>
                  <a:lnTo>
                    <a:pt x="504" y="2985"/>
                  </a:lnTo>
                  <a:close/>
                  <a:moveTo>
                    <a:pt x="10112" y="13143"/>
                  </a:moveTo>
                  <a:lnTo>
                    <a:pt x="11483" y="15119"/>
                  </a:lnTo>
                  <a:lnTo>
                    <a:pt x="10764" y="15618"/>
                  </a:lnTo>
                  <a:lnTo>
                    <a:pt x="9392" y="13644"/>
                  </a:lnTo>
                  <a:lnTo>
                    <a:pt x="10112" y="13143"/>
                  </a:lnTo>
                  <a:close/>
                  <a:moveTo>
                    <a:pt x="923" y="0"/>
                  </a:moveTo>
                  <a:cubicBezTo>
                    <a:pt x="413" y="2"/>
                    <a:pt x="1" y="414"/>
                    <a:pt x="1" y="923"/>
                  </a:cubicBezTo>
                  <a:lnTo>
                    <a:pt x="1" y="14186"/>
                  </a:lnTo>
                  <a:cubicBezTo>
                    <a:pt x="1" y="14694"/>
                    <a:pt x="413" y="15107"/>
                    <a:pt x="923" y="15108"/>
                  </a:cubicBezTo>
                  <a:lnTo>
                    <a:pt x="6025" y="15108"/>
                  </a:lnTo>
                  <a:lnTo>
                    <a:pt x="6025" y="14606"/>
                  </a:lnTo>
                  <a:lnTo>
                    <a:pt x="2147" y="14606"/>
                  </a:lnTo>
                  <a:lnTo>
                    <a:pt x="2147" y="3085"/>
                  </a:lnTo>
                  <a:lnTo>
                    <a:pt x="10343" y="3085"/>
                  </a:lnTo>
                  <a:cubicBezTo>
                    <a:pt x="10546" y="3085"/>
                    <a:pt x="10722" y="3233"/>
                    <a:pt x="10757" y="3435"/>
                  </a:cubicBezTo>
                  <a:lnTo>
                    <a:pt x="10731" y="13153"/>
                  </a:lnTo>
                  <a:lnTo>
                    <a:pt x="9578" y="11492"/>
                  </a:lnTo>
                  <a:lnTo>
                    <a:pt x="9011" y="11886"/>
                  </a:lnTo>
                  <a:lnTo>
                    <a:pt x="8329" y="10903"/>
                  </a:lnTo>
                  <a:cubicBezTo>
                    <a:pt x="9626" y="9844"/>
                    <a:pt x="9891" y="7963"/>
                    <a:pt x="8934" y="6587"/>
                  </a:cubicBezTo>
                  <a:cubicBezTo>
                    <a:pt x="8907" y="6548"/>
                    <a:pt x="8878" y="6509"/>
                    <a:pt x="8851" y="6472"/>
                  </a:cubicBezTo>
                  <a:lnTo>
                    <a:pt x="8451" y="6777"/>
                  </a:lnTo>
                  <a:cubicBezTo>
                    <a:pt x="8475" y="6807"/>
                    <a:pt x="8499" y="6840"/>
                    <a:pt x="8522" y="6873"/>
                  </a:cubicBezTo>
                  <a:cubicBezTo>
                    <a:pt x="9372" y="8103"/>
                    <a:pt x="9067" y="9787"/>
                    <a:pt x="7840" y="10640"/>
                  </a:cubicBezTo>
                  <a:cubicBezTo>
                    <a:pt x="7369" y="10967"/>
                    <a:pt x="6830" y="11124"/>
                    <a:pt x="6297" y="11124"/>
                  </a:cubicBezTo>
                  <a:cubicBezTo>
                    <a:pt x="5441" y="11124"/>
                    <a:pt x="4599" y="10719"/>
                    <a:pt x="4073" y="9963"/>
                  </a:cubicBezTo>
                  <a:cubicBezTo>
                    <a:pt x="3221" y="8736"/>
                    <a:pt x="3527" y="7046"/>
                    <a:pt x="4753" y="6195"/>
                  </a:cubicBezTo>
                  <a:cubicBezTo>
                    <a:pt x="5220" y="5870"/>
                    <a:pt x="5760" y="5711"/>
                    <a:pt x="6298" y="5711"/>
                  </a:cubicBezTo>
                  <a:cubicBezTo>
                    <a:pt x="6962" y="5711"/>
                    <a:pt x="7624" y="5955"/>
                    <a:pt x="8140" y="6432"/>
                  </a:cubicBezTo>
                  <a:lnTo>
                    <a:pt x="8481" y="6065"/>
                  </a:lnTo>
                  <a:cubicBezTo>
                    <a:pt x="7869" y="5497"/>
                    <a:pt x="7085" y="5208"/>
                    <a:pt x="6296" y="5208"/>
                  </a:cubicBezTo>
                  <a:cubicBezTo>
                    <a:pt x="5659" y="5208"/>
                    <a:pt x="5019" y="5397"/>
                    <a:pt x="4465" y="5781"/>
                  </a:cubicBezTo>
                  <a:cubicBezTo>
                    <a:pt x="3011" y="6791"/>
                    <a:pt x="2650" y="8795"/>
                    <a:pt x="3659" y="10250"/>
                  </a:cubicBezTo>
                  <a:cubicBezTo>
                    <a:pt x="4142" y="10950"/>
                    <a:pt x="4887" y="11429"/>
                    <a:pt x="5727" y="11578"/>
                  </a:cubicBezTo>
                  <a:cubicBezTo>
                    <a:pt x="5917" y="11612"/>
                    <a:pt x="6109" y="11630"/>
                    <a:pt x="6304" y="11630"/>
                  </a:cubicBezTo>
                  <a:cubicBezTo>
                    <a:pt x="6871" y="11630"/>
                    <a:pt x="7426" y="11478"/>
                    <a:pt x="7915" y="11191"/>
                  </a:cubicBezTo>
                  <a:lnTo>
                    <a:pt x="8597" y="12174"/>
                  </a:lnTo>
                  <a:lnTo>
                    <a:pt x="8031" y="12566"/>
                  </a:lnTo>
                  <a:lnTo>
                    <a:pt x="9447" y="14606"/>
                  </a:lnTo>
                  <a:lnTo>
                    <a:pt x="6549" y="14606"/>
                  </a:lnTo>
                  <a:lnTo>
                    <a:pt x="6549" y="15108"/>
                  </a:lnTo>
                  <a:lnTo>
                    <a:pt x="9796" y="15108"/>
                  </a:lnTo>
                  <a:lnTo>
                    <a:pt x="10638" y="16320"/>
                  </a:lnTo>
                  <a:lnTo>
                    <a:pt x="12183" y="15245"/>
                  </a:lnTo>
                  <a:lnTo>
                    <a:pt x="11231" y="13874"/>
                  </a:lnTo>
                  <a:lnTo>
                    <a:pt x="11264" y="923"/>
                  </a:lnTo>
                  <a:cubicBezTo>
                    <a:pt x="11264" y="414"/>
                    <a:pt x="10851" y="2"/>
                    <a:pt x="10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6"/>
            <p:cNvSpPr/>
            <p:nvPr/>
          </p:nvSpPr>
          <p:spPr>
            <a:xfrm>
              <a:off x="5803731" y="4368993"/>
              <a:ext cx="93096" cy="61826"/>
            </a:xfrm>
            <a:custGeom>
              <a:avLst/>
              <a:gdLst/>
              <a:ahLst/>
              <a:cxnLst/>
              <a:rect l="l" t="t" r="r" b="b"/>
              <a:pathLst>
                <a:path w="4308" h="2861" extrusionOk="0">
                  <a:moveTo>
                    <a:pt x="2154" y="503"/>
                  </a:moveTo>
                  <a:cubicBezTo>
                    <a:pt x="2829" y="503"/>
                    <a:pt x="3437" y="1139"/>
                    <a:pt x="3681" y="1431"/>
                  </a:cubicBezTo>
                  <a:cubicBezTo>
                    <a:pt x="3437" y="1723"/>
                    <a:pt x="2832" y="2358"/>
                    <a:pt x="2154" y="2358"/>
                  </a:cubicBezTo>
                  <a:cubicBezTo>
                    <a:pt x="1476" y="2358"/>
                    <a:pt x="870" y="1723"/>
                    <a:pt x="626" y="1431"/>
                  </a:cubicBezTo>
                  <a:cubicBezTo>
                    <a:pt x="872" y="1138"/>
                    <a:pt x="1478" y="503"/>
                    <a:pt x="2154" y="503"/>
                  </a:cubicBezTo>
                  <a:close/>
                  <a:moveTo>
                    <a:pt x="2154" y="0"/>
                  </a:moveTo>
                  <a:cubicBezTo>
                    <a:pt x="1016" y="0"/>
                    <a:pt x="139" y="1234"/>
                    <a:pt x="102" y="1287"/>
                  </a:cubicBezTo>
                  <a:lnTo>
                    <a:pt x="0" y="1431"/>
                  </a:lnTo>
                  <a:lnTo>
                    <a:pt x="102" y="1574"/>
                  </a:lnTo>
                  <a:cubicBezTo>
                    <a:pt x="140" y="1627"/>
                    <a:pt x="1016" y="2861"/>
                    <a:pt x="2154" y="2861"/>
                  </a:cubicBezTo>
                  <a:cubicBezTo>
                    <a:pt x="3291" y="2861"/>
                    <a:pt x="4169" y="1627"/>
                    <a:pt x="4205" y="1574"/>
                  </a:cubicBezTo>
                  <a:lnTo>
                    <a:pt x="4307" y="1431"/>
                  </a:lnTo>
                  <a:lnTo>
                    <a:pt x="4205" y="1287"/>
                  </a:lnTo>
                  <a:cubicBezTo>
                    <a:pt x="4167" y="1234"/>
                    <a:pt x="3291" y="0"/>
                    <a:pt x="2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6"/>
            <p:cNvSpPr/>
            <p:nvPr/>
          </p:nvSpPr>
          <p:spPr>
            <a:xfrm>
              <a:off x="5843428" y="4394838"/>
              <a:ext cx="10891" cy="10891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1" y="0"/>
                  </a:moveTo>
                  <a:lnTo>
                    <a:pt x="1" y="503"/>
                  </a:lnTo>
                  <a:lnTo>
                    <a:pt x="503" y="503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5" name="Google Shape;1455;p46"/>
          <p:cNvGrpSpPr/>
          <p:nvPr/>
        </p:nvGrpSpPr>
        <p:grpSpPr>
          <a:xfrm>
            <a:off x="2378891" y="1674326"/>
            <a:ext cx="400731" cy="629672"/>
            <a:chOff x="5709965" y="537162"/>
            <a:chExt cx="269001" cy="422627"/>
          </a:xfrm>
        </p:grpSpPr>
        <p:sp>
          <p:nvSpPr>
            <p:cNvPr id="1456" name="Google Shape;1456;p46"/>
            <p:cNvSpPr/>
            <p:nvPr/>
          </p:nvSpPr>
          <p:spPr>
            <a:xfrm>
              <a:off x="5742008" y="915343"/>
              <a:ext cx="44106" cy="12836"/>
            </a:xfrm>
            <a:custGeom>
              <a:avLst/>
              <a:gdLst/>
              <a:ahLst/>
              <a:cxnLst/>
              <a:rect l="l" t="t" r="r" b="b"/>
              <a:pathLst>
                <a:path w="2041" h="594" extrusionOk="0">
                  <a:moveTo>
                    <a:pt x="0" y="1"/>
                  </a:moveTo>
                  <a:lnTo>
                    <a:pt x="0" y="593"/>
                  </a:lnTo>
                  <a:lnTo>
                    <a:pt x="2041" y="593"/>
                  </a:lnTo>
                  <a:lnTo>
                    <a:pt x="20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6"/>
            <p:cNvSpPr/>
            <p:nvPr/>
          </p:nvSpPr>
          <p:spPr>
            <a:xfrm>
              <a:off x="5741969" y="837671"/>
              <a:ext cx="63663" cy="12836"/>
            </a:xfrm>
            <a:custGeom>
              <a:avLst/>
              <a:gdLst/>
              <a:ahLst/>
              <a:cxnLst/>
              <a:rect l="l" t="t" r="r" b="b"/>
              <a:pathLst>
                <a:path w="2946" h="594" extrusionOk="0">
                  <a:moveTo>
                    <a:pt x="0" y="1"/>
                  </a:moveTo>
                  <a:lnTo>
                    <a:pt x="0" y="594"/>
                  </a:lnTo>
                  <a:lnTo>
                    <a:pt x="593" y="594"/>
                  </a:lnTo>
                  <a:lnTo>
                    <a:pt x="593" y="1"/>
                  </a:lnTo>
                  <a:close/>
                  <a:moveTo>
                    <a:pt x="1186" y="1"/>
                  </a:moveTo>
                  <a:lnTo>
                    <a:pt x="1186" y="594"/>
                  </a:lnTo>
                  <a:lnTo>
                    <a:pt x="1779" y="594"/>
                  </a:lnTo>
                  <a:lnTo>
                    <a:pt x="1779" y="1"/>
                  </a:lnTo>
                  <a:close/>
                  <a:moveTo>
                    <a:pt x="2372" y="1"/>
                  </a:moveTo>
                  <a:lnTo>
                    <a:pt x="2372" y="594"/>
                  </a:lnTo>
                  <a:lnTo>
                    <a:pt x="2945" y="594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6"/>
            <p:cNvSpPr/>
            <p:nvPr/>
          </p:nvSpPr>
          <p:spPr>
            <a:xfrm>
              <a:off x="5709965" y="537162"/>
              <a:ext cx="269001" cy="422627"/>
            </a:xfrm>
            <a:custGeom>
              <a:avLst/>
              <a:gdLst/>
              <a:ahLst/>
              <a:cxnLst/>
              <a:rect l="l" t="t" r="r" b="b"/>
              <a:pathLst>
                <a:path w="12448" h="19557" extrusionOk="0">
                  <a:moveTo>
                    <a:pt x="4742" y="0"/>
                  </a:moveTo>
                  <a:lnTo>
                    <a:pt x="4742" y="1976"/>
                  </a:lnTo>
                  <a:lnTo>
                    <a:pt x="3754" y="1976"/>
                  </a:lnTo>
                  <a:cubicBezTo>
                    <a:pt x="3328" y="1976"/>
                    <a:pt x="2943" y="2223"/>
                    <a:pt x="2765" y="2610"/>
                  </a:cubicBezTo>
                  <a:lnTo>
                    <a:pt x="2457" y="3279"/>
                  </a:lnTo>
                  <a:lnTo>
                    <a:pt x="0" y="3279"/>
                  </a:lnTo>
                  <a:lnTo>
                    <a:pt x="0" y="12721"/>
                  </a:lnTo>
                  <a:lnTo>
                    <a:pt x="592" y="12721"/>
                  </a:lnTo>
                  <a:lnTo>
                    <a:pt x="592" y="3872"/>
                  </a:lnTo>
                  <a:lnTo>
                    <a:pt x="2837" y="3872"/>
                  </a:lnTo>
                  <a:lnTo>
                    <a:pt x="3304" y="2856"/>
                  </a:lnTo>
                  <a:cubicBezTo>
                    <a:pt x="3384" y="2682"/>
                    <a:pt x="3560" y="2569"/>
                    <a:pt x="3752" y="2569"/>
                  </a:cubicBezTo>
                  <a:lnTo>
                    <a:pt x="4741" y="2569"/>
                  </a:lnTo>
                  <a:lnTo>
                    <a:pt x="4741" y="3558"/>
                  </a:lnTo>
                  <a:lnTo>
                    <a:pt x="4234" y="3558"/>
                  </a:lnTo>
                  <a:lnTo>
                    <a:pt x="4234" y="4149"/>
                  </a:lnTo>
                  <a:lnTo>
                    <a:pt x="8180" y="4149"/>
                  </a:lnTo>
                  <a:lnTo>
                    <a:pt x="8180" y="3558"/>
                  </a:lnTo>
                  <a:lnTo>
                    <a:pt x="7706" y="3558"/>
                  </a:lnTo>
                  <a:lnTo>
                    <a:pt x="7706" y="2567"/>
                  </a:lnTo>
                  <a:lnTo>
                    <a:pt x="8660" y="2567"/>
                  </a:lnTo>
                  <a:cubicBezTo>
                    <a:pt x="8852" y="2567"/>
                    <a:pt x="9028" y="2682"/>
                    <a:pt x="9110" y="2858"/>
                  </a:cubicBezTo>
                  <a:lnTo>
                    <a:pt x="9570" y="3872"/>
                  </a:lnTo>
                  <a:lnTo>
                    <a:pt x="11855" y="3872"/>
                  </a:lnTo>
                  <a:lnTo>
                    <a:pt x="11855" y="18963"/>
                  </a:lnTo>
                  <a:lnTo>
                    <a:pt x="593" y="18965"/>
                  </a:lnTo>
                  <a:lnTo>
                    <a:pt x="593" y="13333"/>
                  </a:lnTo>
                  <a:lnTo>
                    <a:pt x="0" y="13333"/>
                  </a:lnTo>
                  <a:lnTo>
                    <a:pt x="0" y="19556"/>
                  </a:lnTo>
                  <a:lnTo>
                    <a:pt x="12448" y="19555"/>
                  </a:lnTo>
                  <a:lnTo>
                    <a:pt x="12448" y="3278"/>
                  </a:lnTo>
                  <a:lnTo>
                    <a:pt x="9951" y="3278"/>
                  </a:lnTo>
                  <a:lnTo>
                    <a:pt x="9648" y="2611"/>
                  </a:lnTo>
                  <a:cubicBezTo>
                    <a:pt x="9472" y="2223"/>
                    <a:pt x="9086" y="1974"/>
                    <a:pt x="8660" y="1974"/>
                  </a:cubicBezTo>
                  <a:lnTo>
                    <a:pt x="7706" y="1974"/>
                  </a:lnTo>
                  <a:lnTo>
                    <a:pt x="7706" y="0"/>
                  </a:lnTo>
                  <a:lnTo>
                    <a:pt x="6342" y="0"/>
                  </a:lnTo>
                  <a:lnTo>
                    <a:pt x="6342" y="593"/>
                  </a:lnTo>
                  <a:lnTo>
                    <a:pt x="7114" y="593"/>
                  </a:lnTo>
                  <a:lnTo>
                    <a:pt x="7114" y="3556"/>
                  </a:lnTo>
                  <a:lnTo>
                    <a:pt x="5335" y="3556"/>
                  </a:lnTo>
                  <a:lnTo>
                    <a:pt x="5335" y="593"/>
                  </a:lnTo>
                  <a:lnTo>
                    <a:pt x="5733" y="593"/>
                  </a:lnTo>
                  <a:lnTo>
                    <a:pt x="5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6"/>
            <p:cNvSpPr/>
            <p:nvPr/>
          </p:nvSpPr>
          <p:spPr>
            <a:xfrm>
              <a:off x="5760770" y="645601"/>
              <a:ext cx="166548" cy="166440"/>
            </a:xfrm>
            <a:custGeom>
              <a:avLst/>
              <a:gdLst/>
              <a:ahLst/>
              <a:cxnLst/>
              <a:rect l="l" t="t" r="r" b="b"/>
              <a:pathLst>
                <a:path w="7707" h="7702" extrusionOk="0">
                  <a:moveTo>
                    <a:pt x="3854" y="1763"/>
                  </a:moveTo>
                  <a:cubicBezTo>
                    <a:pt x="4507" y="1763"/>
                    <a:pt x="5037" y="2293"/>
                    <a:pt x="5037" y="2946"/>
                  </a:cubicBezTo>
                  <a:lnTo>
                    <a:pt x="5037" y="3887"/>
                  </a:lnTo>
                  <a:cubicBezTo>
                    <a:pt x="5037" y="4540"/>
                    <a:pt x="4507" y="5069"/>
                    <a:pt x="3854" y="5069"/>
                  </a:cubicBezTo>
                  <a:cubicBezTo>
                    <a:pt x="3200" y="5069"/>
                    <a:pt x="2670" y="4540"/>
                    <a:pt x="2671" y="3887"/>
                  </a:cubicBezTo>
                  <a:lnTo>
                    <a:pt x="2671" y="2946"/>
                  </a:lnTo>
                  <a:cubicBezTo>
                    <a:pt x="2671" y="2293"/>
                    <a:pt x="3200" y="1763"/>
                    <a:pt x="3854" y="1763"/>
                  </a:cubicBezTo>
                  <a:close/>
                  <a:moveTo>
                    <a:pt x="4447" y="5560"/>
                  </a:moveTo>
                  <a:lnTo>
                    <a:pt x="4447" y="5706"/>
                  </a:lnTo>
                  <a:cubicBezTo>
                    <a:pt x="4447" y="5978"/>
                    <a:pt x="4226" y="6200"/>
                    <a:pt x="3954" y="6200"/>
                  </a:cubicBezTo>
                  <a:lnTo>
                    <a:pt x="3753" y="6200"/>
                  </a:lnTo>
                  <a:cubicBezTo>
                    <a:pt x="3481" y="6200"/>
                    <a:pt x="3260" y="5978"/>
                    <a:pt x="3260" y="5706"/>
                  </a:cubicBezTo>
                  <a:lnTo>
                    <a:pt x="3260" y="5560"/>
                  </a:lnTo>
                  <a:cubicBezTo>
                    <a:pt x="3452" y="5628"/>
                    <a:pt x="3653" y="5662"/>
                    <a:pt x="3854" y="5662"/>
                  </a:cubicBezTo>
                  <a:cubicBezTo>
                    <a:pt x="4054" y="5662"/>
                    <a:pt x="4255" y="5628"/>
                    <a:pt x="4447" y="5560"/>
                  </a:cubicBezTo>
                  <a:close/>
                  <a:moveTo>
                    <a:pt x="5040" y="5661"/>
                  </a:moveTo>
                  <a:cubicBezTo>
                    <a:pt x="5925" y="5661"/>
                    <a:pt x="6947" y="6048"/>
                    <a:pt x="7096" y="7109"/>
                  </a:cubicBezTo>
                  <a:lnTo>
                    <a:pt x="613" y="7109"/>
                  </a:lnTo>
                  <a:cubicBezTo>
                    <a:pt x="760" y="6048"/>
                    <a:pt x="1782" y="5662"/>
                    <a:pt x="2667" y="5661"/>
                  </a:cubicBezTo>
                  <a:lnTo>
                    <a:pt x="2667" y="5662"/>
                  </a:lnTo>
                  <a:lnTo>
                    <a:pt x="2667" y="5706"/>
                  </a:lnTo>
                  <a:cubicBezTo>
                    <a:pt x="2668" y="6305"/>
                    <a:pt x="3154" y="6791"/>
                    <a:pt x="3753" y="6793"/>
                  </a:cubicBezTo>
                  <a:lnTo>
                    <a:pt x="3954" y="6793"/>
                  </a:lnTo>
                  <a:cubicBezTo>
                    <a:pt x="4554" y="6791"/>
                    <a:pt x="5040" y="6305"/>
                    <a:pt x="5040" y="5706"/>
                  </a:cubicBezTo>
                  <a:lnTo>
                    <a:pt x="5040" y="5661"/>
                  </a:lnTo>
                  <a:close/>
                  <a:moveTo>
                    <a:pt x="0" y="1"/>
                  </a:moveTo>
                  <a:lnTo>
                    <a:pt x="0" y="7701"/>
                  </a:lnTo>
                  <a:lnTo>
                    <a:pt x="7705" y="7701"/>
                  </a:lnTo>
                  <a:lnTo>
                    <a:pt x="7705" y="2376"/>
                  </a:lnTo>
                  <a:lnTo>
                    <a:pt x="7114" y="2376"/>
                  </a:lnTo>
                  <a:lnTo>
                    <a:pt x="7114" y="5843"/>
                  </a:lnTo>
                  <a:cubicBezTo>
                    <a:pt x="6668" y="5379"/>
                    <a:pt x="5996" y="5099"/>
                    <a:pt x="5174" y="5072"/>
                  </a:cubicBezTo>
                  <a:cubicBezTo>
                    <a:pt x="5468" y="4747"/>
                    <a:pt x="5629" y="4324"/>
                    <a:pt x="5629" y="3887"/>
                  </a:cubicBezTo>
                  <a:lnTo>
                    <a:pt x="5629" y="2946"/>
                  </a:lnTo>
                  <a:cubicBezTo>
                    <a:pt x="5620" y="1972"/>
                    <a:pt x="4826" y="1188"/>
                    <a:pt x="3853" y="1188"/>
                  </a:cubicBezTo>
                  <a:cubicBezTo>
                    <a:pt x="2879" y="1188"/>
                    <a:pt x="2087" y="1972"/>
                    <a:pt x="2077" y="2946"/>
                  </a:cubicBezTo>
                  <a:lnTo>
                    <a:pt x="2077" y="3887"/>
                  </a:lnTo>
                  <a:cubicBezTo>
                    <a:pt x="2077" y="4324"/>
                    <a:pt x="2239" y="4747"/>
                    <a:pt x="2533" y="5072"/>
                  </a:cubicBezTo>
                  <a:cubicBezTo>
                    <a:pt x="1711" y="5099"/>
                    <a:pt x="1039" y="5379"/>
                    <a:pt x="593" y="5843"/>
                  </a:cubicBezTo>
                  <a:lnTo>
                    <a:pt x="593" y="594"/>
                  </a:lnTo>
                  <a:lnTo>
                    <a:pt x="7114" y="594"/>
                  </a:lnTo>
                  <a:lnTo>
                    <a:pt x="7114" y="1783"/>
                  </a:lnTo>
                  <a:lnTo>
                    <a:pt x="7707" y="1783"/>
                  </a:lnTo>
                  <a:lnTo>
                    <a:pt x="77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6"/>
            <p:cNvSpPr/>
            <p:nvPr/>
          </p:nvSpPr>
          <p:spPr>
            <a:xfrm>
              <a:off x="5741969" y="889233"/>
              <a:ext cx="63663" cy="12793"/>
            </a:xfrm>
            <a:custGeom>
              <a:avLst/>
              <a:gdLst/>
              <a:ahLst/>
              <a:cxnLst/>
              <a:rect l="l" t="t" r="r" b="b"/>
              <a:pathLst>
                <a:path w="2946" h="592" extrusionOk="0">
                  <a:moveTo>
                    <a:pt x="0" y="0"/>
                  </a:moveTo>
                  <a:lnTo>
                    <a:pt x="0" y="592"/>
                  </a:lnTo>
                  <a:lnTo>
                    <a:pt x="2945" y="592"/>
                  </a:lnTo>
                  <a:lnTo>
                    <a:pt x="29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6"/>
            <p:cNvSpPr/>
            <p:nvPr/>
          </p:nvSpPr>
          <p:spPr>
            <a:xfrm>
              <a:off x="5741969" y="863431"/>
              <a:ext cx="63663" cy="12836"/>
            </a:xfrm>
            <a:custGeom>
              <a:avLst/>
              <a:gdLst/>
              <a:ahLst/>
              <a:cxnLst/>
              <a:rect l="l" t="t" r="r" b="b"/>
              <a:pathLst>
                <a:path w="2946" h="594" extrusionOk="0">
                  <a:moveTo>
                    <a:pt x="0" y="1"/>
                  </a:moveTo>
                  <a:lnTo>
                    <a:pt x="0" y="594"/>
                  </a:lnTo>
                  <a:lnTo>
                    <a:pt x="2945" y="594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6"/>
            <p:cNvSpPr/>
            <p:nvPr/>
          </p:nvSpPr>
          <p:spPr>
            <a:xfrm>
              <a:off x="5823979" y="838514"/>
              <a:ext cx="123825" cy="83328"/>
            </a:xfrm>
            <a:custGeom>
              <a:avLst/>
              <a:gdLst/>
              <a:ahLst/>
              <a:cxnLst/>
              <a:rect l="l" t="t" r="r" b="b"/>
              <a:pathLst>
                <a:path w="5730" h="3856" extrusionOk="0">
                  <a:moveTo>
                    <a:pt x="2074" y="594"/>
                  </a:moveTo>
                  <a:cubicBezTo>
                    <a:pt x="2347" y="595"/>
                    <a:pt x="2568" y="815"/>
                    <a:pt x="2568" y="1089"/>
                  </a:cubicBezTo>
                  <a:lnTo>
                    <a:pt x="2568" y="2887"/>
                  </a:lnTo>
                  <a:cubicBezTo>
                    <a:pt x="2416" y="2809"/>
                    <a:pt x="2246" y="2767"/>
                    <a:pt x="2074" y="2767"/>
                  </a:cubicBezTo>
                  <a:lnTo>
                    <a:pt x="592" y="2767"/>
                  </a:lnTo>
                  <a:lnTo>
                    <a:pt x="592" y="594"/>
                  </a:lnTo>
                  <a:close/>
                  <a:moveTo>
                    <a:pt x="5137" y="594"/>
                  </a:moveTo>
                  <a:lnTo>
                    <a:pt x="5137" y="2768"/>
                  </a:lnTo>
                  <a:lnTo>
                    <a:pt x="3655" y="2768"/>
                  </a:lnTo>
                  <a:cubicBezTo>
                    <a:pt x="3483" y="2768"/>
                    <a:pt x="3313" y="2809"/>
                    <a:pt x="3161" y="2887"/>
                  </a:cubicBezTo>
                  <a:lnTo>
                    <a:pt x="3161" y="1089"/>
                  </a:lnTo>
                  <a:cubicBezTo>
                    <a:pt x="3161" y="815"/>
                    <a:pt x="3382" y="595"/>
                    <a:pt x="3655" y="594"/>
                  </a:cubicBezTo>
                  <a:close/>
                  <a:moveTo>
                    <a:pt x="1" y="1"/>
                  </a:moveTo>
                  <a:lnTo>
                    <a:pt x="1" y="3360"/>
                  </a:lnTo>
                  <a:lnTo>
                    <a:pt x="2074" y="3360"/>
                  </a:lnTo>
                  <a:cubicBezTo>
                    <a:pt x="2347" y="3361"/>
                    <a:pt x="2568" y="3583"/>
                    <a:pt x="2568" y="3855"/>
                  </a:cubicBezTo>
                  <a:lnTo>
                    <a:pt x="3161" y="3855"/>
                  </a:lnTo>
                  <a:cubicBezTo>
                    <a:pt x="3161" y="3583"/>
                    <a:pt x="3382" y="3361"/>
                    <a:pt x="3655" y="3360"/>
                  </a:cubicBezTo>
                  <a:lnTo>
                    <a:pt x="5730" y="3360"/>
                  </a:lnTo>
                  <a:lnTo>
                    <a:pt x="5730" y="1"/>
                  </a:lnTo>
                  <a:lnTo>
                    <a:pt x="3655" y="1"/>
                  </a:lnTo>
                  <a:cubicBezTo>
                    <a:pt x="3355" y="1"/>
                    <a:pt x="3069" y="126"/>
                    <a:pt x="2865" y="344"/>
                  </a:cubicBezTo>
                  <a:cubicBezTo>
                    <a:pt x="2660" y="126"/>
                    <a:pt x="2374" y="2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Alumnos alrededor del mundo</a:t>
            </a:r>
            <a:endParaRPr/>
          </a:p>
        </p:txBody>
      </p:sp>
      <p:grpSp>
        <p:nvGrpSpPr>
          <p:cNvPr id="1468" name="Google Shape;1468;p47"/>
          <p:cNvGrpSpPr/>
          <p:nvPr/>
        </p:nvGrpSpPr>
        <p:grpSpPr>
          <a:xfrm>
            <a:off x="827160" y="1501819"/>
            <a:ext cx="4510172" cy="2965770"/>
            <a:chOff x="235800" y="830650"/>
            <a:chExt cx="6978450" cy="4588844"/>
          </a:xfrm>
        </p:grpSpPr>
        <p:sp>
          <p:nvSpPr>
            <p:cNvPr id="1469" name="Google Shape;1469;p47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7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7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7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7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7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47"/>
          <p:cNvSpPr txBox="1">
            <a:spLocks noGrp="1"/>
          </p:cNvSpPr>
          <p:nvPr>
            <p:ph type="subTitle" idx="4294967295"/>
          </p:nvPr>
        </p:nvSpPr>
        <p:spPr>
          <a:xfrm>
            <a:off x="5516625" y="2158500"/>
            <a:ext cx="2702100" cy="20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Mercurio es el planeta más cercano al Sol y el más pequeño del sistema solar. El nombre de este planeta no tiene nada que ver con el metal líquido, ya que Mercurio recibió su nombre de un dios romano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476" name="Google Shape;1476;p47"/>
          <p:cNvSpPr/>
          <p:nvPr/>
        </p:nvSpPr>
        <p:spPr>
          <a:xfrm>
            <a:off x="1388029" y="2762397"/>
            <a:ext cx="128700" cy="111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47"/>
          <p:cNvSpPr/>
          <p:nvPr/>
        </p:nvSpPr>
        <p:spPr>
          <a:xfrm>
            <a:off x="1940583" y="3987932"/>
            <a:ext cx="128700" cy="111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47"/>
          <p:cNvSpPr/>
          <p:nvPr/>
        </p:nvSpPr>
        <p:spPr>
          <a:xfrm>
            <a:off x="2924261" y="2991211"/>
            <a:ext cx="128700" cy="111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47"/>
          <p:cNvSpPr/>
          <p:nvPr/>
        </p:nvSpPr>
        <p:spPr>
          <a:xfrm>
            <a:off x="1940583" y="3439440"/>
            <a:ext cx="128700" cy="111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47"/>
          <p:cNvSpPr/>
          <p:nvPr/>
        </p:nvSpPr>
        <p:spPr>
          <a:xfrm>
            <a:off x="3250448" y="2496802"/>
            <a:ext cx="128700" cy="1113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47"/>
          <p:cNvSpPr txBox="1">
            <a:spLocks noGrp="1"/>
          </p:cNvSpPr>
          <p:nvPr>
            <p:ph type="title" idx="4294967295"/>
          </p:nvPr>
        </p:nvSpPr>
        <p:spPr>
          <a:xfrm>
            <a:off x="5636675" y="1540786"/>
            <a:ext cx="2582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48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Próximos másteres</a:t>
            </a:r>
            <a:endParaRPr/>
          </a:p>
        </p:txBody>
      </p:sp>
      <p:graphicFrame>
        <p:nvGraphicFramePr>
          <p:cNvPr id="1487" name="Google Shape;1487;p48"/>
          <p:cNvGraphicFramePr/>
          <p:nvPr/>
        </p:nvGraphicFramePr>
        <p:xfrm>
          <a:off x="720000" y="13561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{E7D4D09B-6294-491E-8BE5-69417013C4FD}</a:tableStyleId>
              </a:tblPr>
              <a:tblGrid>
                <a:gridCol w="25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0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2500" b="1">
                          <a:solidFill>
                            <a:schemeClr val="dk1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Año</a:t>
                      </a:r>
                      <a:endParaRPr sz="2500"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2500" b="1">
                          <a:solidFill>
                            <a:schemeClr val="dk1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Comienzo</a:t>
                      </a:r>
                      <a:endParaRPr sz="2500"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2500" b="1">
                          <a:solidFill>
                            <a:schemeClr val="dk1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Día</a:t>
                      </a:r>
                      <a:endParaRPr sz="2500"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2022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6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28 de marzo</a:t>
                      </a:r>
                      <a:endParaRPr sz="16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Lunes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2023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Martes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2024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Miércoles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8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2025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Jueves</a:t>
                      </a:r>
                      <a:endParaRPr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 sitio web</a:t>
            </a:r>
            <a:endParaRPr/>
          </a:p>
        </p:txBody>
      </p:sp>
      <p:pic>
        <p:nvPicPr>
          <p:cNvPr id="1493" name="Google Shape;1493;p49"/>
          <p:cNvPicPr preferRelativeResize="0"/>
          <p:nvPr/>
        </p:nvPicPr>
        <p:blipFill rotWithShape="1">
          <a:blip r:embed="rId3">
            <a:alphaModFix/>
          </a:blip>
          <a:srcRect l="1295" r="1305"/>
          <a:stretch/>
        </p:blipFill>
        <p:spPr>
          <a:xfrm>
            <a:off x="4514978" y="1464515"/>
            <a:ext cx="3736258" cy="21576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4" name="Google Shape;1494;p49"/>
          <p:cNvGrpSpPr/>
          <p:nvPr/>
        </p:nvGrpSpPr>
        <p:grpSpPr>
          <a:xfrm>
            <a:off x="4362118" y="1325711"/>
            <a:ext cx="4071483" cy="3286061"/>
            <a:chOff x="4572031" y="1415284"/>
            <a:chExt cx="2875341" cy="2319354"/>
          </a:xfrm>
        </p:grpSpPr>
        <p:grpSp>
          <p:nvGrpSpPr>
            <p:cNvPr id="1495" name="Google Shape;1495;p49"/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</p:grpSpPr>
          <p:grpSp>
            <p:nvGrpSpPr>
              <p:cNvPr id="1496" name="Google Shape;1496;p49"/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</p:grpSpPr>
            <p:sp>
              <p:nvSpPr>
                <p:cNvPr id="1497" name="Google Shape;1497;p49"/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8" name="Google Shape;1498;p49"/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9" name="Google Shape;1499;p49"/>
              <p:cNvSpPr/>
              <p:nvPr/>
            </p:nvSpPr>
            <p:spPr>
              <a:xfrm>
                <a:off x="5947879" y="3778845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00" name="Google Shape;1500;p49"/>
            <p:cNvSpPr/>
            <p:nvPr/>
          </p:nvSpPr>
          <p:spPr>
            <a:xfrm>
              <a:off x="5498909" y="3408365"/>
              <a:ext cx="1040944" cy="326273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1" name="Google Shape;1501;p49"/>
          <p:cNvSpPr txBox="1">
            <a:spLocks noGrp="1"/>
          </p:cNvSpPr>
          <p:nvPr>
            <p:ph type="subTitle" idx="4294967295"/>
          </p:nvPr>
        </p:nvSpPr>
        <p:spPr>
          <a:xfrm>
            <a:off x="727250" y="1523425"/>
            <a:ext cx="3069300" cy="14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1600">
                <a:solidFill>
                  <a:schemeClr val="dk1"/>
                </a:solidFill>
              </a:rPr>
              <a:t>Puedes reemplazar la imagen en la pantalla por otra. Haz clic derecho en ella y luego elige "Reemplazar imagen" para que puedas agregar la tuya.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Nuestros valores</a:t>
            </a:r>
            <a:endParaRPr/>
          </a:p>
        </p:txBody>
      </p:sp>
      <p:sp>
        <p:nvSpPr>
          <p:cNvPr id="1507" name="Google Shape;1507;p50"/>
          <p:cNvSpPr txBox="1">
            <a:spLocks noGrp="1"/>
          </p:cNvSpPr>
          <p:nvPr>
            <p:ph type="title" idx="2"/>
          </p:nvPr>
        </p:nvSpPr>
        <p:spPr>
          <a:xfrm>
            <a:off x="748450" y="1536287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Eficiencia</a:t>
            </a:r>
            <a:endParaRPr/>
          </a:p>
        </p:txBody>
      </p:sp>
      <p:sp>
        <p:nvSpPr>
          <p:cNvPr id="1508" name="Google Shape;1508;p50"/>
          <p:cNvSpPr txBox="1">
            <a:spLocks noGrp="1"/>
          </p:cNvSpPr>
          <p:nvPr>
            <p:ph type="subTitle" idx="1"/>
          </p:nvPr>
        </p:nvSpPr>
        <p:spPr>
          <a:xfrm>
            <a:off x="748450" y="2059387"/>
            <a:ext cx="22860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Marte es en realidad un lugar muy frío</a:t>
            </a:r>
            <a:endParaRPr/>
          </a:p>
        </p:txBody>
      </p:sp>
      <p:sp>
        <p:nvSpPr>
          <p:cNvPr id="1509" name="Google Shape;1509;p50"/>
          <p:cNvSpPr txBox="1">
            <a:spLocks noGrp="1"/>
          </p:cNvSpPr>
          <p:nvPr>
            <p:ph type="title" idx="3"/>
          </p:nvPr>
        </p:nvSpPr>
        <p:spPr>
          <a:xfrm>
            <a:off x="6112558" y="1536287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Lealtad</a:t>
            </a:r>
            <a:endParaRPr/>
          </a:p>
        </p:txBody>
      </p:sp>
      <p:sp>
        <p:nvSpPr>
          <p:cNvPr id="1510" name="Google Shape;1510;p50"/>
          <p:cNvSpPr txBox="1">
            <a:spLocks noGrp="1"/>
          </p:cNvSpPr>
          <p:nvPr>
            <p:ph type="subTitle" idx="4"/>
          </p:nvPr>
        </p:nvSpPr>
        <p:spPr>
          <a:xfrm>
            <a:off x="6112554" y="2059387"/>
            <a:ext cx="22860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Neptuno es el planeta más alejado del Sol</a:t>
            </a:r>
            <a:endParaRPr/>
          </a:p>
        </p:txBody>
      </p:sp>
      <p:sp>
        <p:nvSpPr>
          <p:cNvPr id="1511" name="Google Shape;1511;p50"/>
          <p:cNvSpPr txBox="1">
            <a:spLocks noGrp="1"/>
          </p:cNvSpPr>
          <p:nvPr>
            <p:ph type="title" idx="5"/>
          </p:nvPr>
        </p:nvSpPr>
        <p:spPr>
          <a:xfrm>
            <a:off x="748450" y="2971905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Fiabilidad</a:t>
            </a:r>
            <a:endParaRPr/>
          </a:p>
        </p:txBody>
      </p:sp>
      <p:sp>
        <p:nvSpPr>
          <p:cNvPr id="1512" name="Google Shape;1512;p50"/>
          <p:cNvSpPr txBox="1">
            <a:spLocks noGrp="1"/>
          </p:cNvSpPr>
          <p:nvPr>
            <p:ph type="subTitle" idx="6"/>
          </p:nvPr>
        </p:nvSpPr>
        <p:spPr>
          <a:xfrm>
            <a:off x="748450" y="3492787"/>
            <a:ext cx="22860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Júpiter es el planeta más grande de todos</a:t>
            </a:r>
            <a:endParaRPr/>
          </a:p>
        </p:txBody>
      </p:sp>
      <p:sp>
        <p:nvSpPr>
          <p:cNvPr id="1513" name="Google Shape;1513;p50"/>
          <p:cNvSpPr txBox="1">
            <a:spLocks noGrp="1"/>
          </p:cNvSpPr>
          <p:nvPr>
            <p:ph type="title" idx="7"/>
          </p:nvPr>
        </p:nvSpPr>
        <p:spPr>
          <a:xfrm>
            <a:off x="6112558" y="2971905"/>
            <a:ext cx="22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Compromiso</a:t>
            </a:r>
            <a:endParaRPr/>
          </a:p>
        </p:txBody>
      </p:sp>
      <p:sp>
        <p:nvSpPr>
          <p:cNvPr id="1514" name="Google Shape;1514;p50"/>
          <p:cNvSpPr txBox="1">
            <a:spLocks noGrp="1"/>
          </p:cNvSpPr>
          <p:nvPr>
            <p:ph type="subTitle" idx="8"/>
          </p:nvPr>
        </p:nvSpPr>
        <p:spPr>
          <a:xfrm>
            <a:off x="6112550" y="3492787"/>
            <a:ext cx="22863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Plutón ahora se considera un planeta enano</a:t>
            </a:r>
            <a:endParaRPr/>
          </a:p>
        </p:txBody>
      </p:sp>
      <p:grpSp>
        <p:nvGrpSpPr>
          <p:cNvPr id="1515" name="Google Shape;1515;p50"/>
          <p:cNvGrpSpPr/>
          <p:nvPr/>
        </p:nvGrpSpPr>
        <p:grpSpPr>
          <a:xfrm>
            <a:off x="3204478" y="1430851"/>
            <a:ext cx="2735044" cy="2681985"/>
            <a:chOff x="4292600" y="3071175"/>
            <a:chExt cx="910225" cy="777725"/>
          </a:xfrm>
        </p:grpSpPr>
        <p:sp>
          <p:nvSpPr>
            <p:cNvPr id="1516" name="Google Shape;1516;p50"/>
            <p:cNvSpPr/>
            <p:nvPr/>
          </p:nvSpPr>
          <p:spPr>
            <a:xfrm>
              <a:off x="4548825" y="3109725"/>
              <a:ext cx="363350" cy="75750"/>
            </a:xfrm>
            <a:custGeom>
              <a:avLst/>
              <a:gdLst/>
              <a:ahLst/>
              <a:cxnLst/>
              <a:rect l="l" t="t" r="r" b="b"/>
              <a:pathLst>
                <a:path w="14534" h="3030" extrusionOk="0">
                  <a:moveTo>
                    <a:pt x="6869" y="1"/>
                  </a:moveTo>
                  <a:cubicBezTo>
                    <a:pt x="6240" y="1"/>
                    <a:pt x="5611" y="23"/>
                    <a:pt x="4983" y="76"/>
                  </a:cubicBezTo>
                  <a:cubicBezTo>
                    <a:pt x="4120" y="149"/>
                    <a:pt x="3275" y="307"/>
                    <a:pt x="2435" y="484"/>
                  </a:cubicBezTo>
                  <a:cubicBezTo>
                    <a:pt x="1957" y="584"/>
                    <a:pt x="1487" y="703"/>
                    <a:pt x="1020" y="833"/>
                  </a:cubicBezTo>
                  <a:cubicBezTo>
                    <a:pt x="629" y="943"/>
                    <a:pt x="413" y="1230"/>
                    <a:pt x="107" y="1425"/>
                  </a:cubicBezTo>
                  <a:cubicBezTo>
                    <a:pt x="97" y="1434"/>
                    <a:pt x="88" y="1444"/>
                    <a:pt x="82" y="1456"/>
                  </a:cubicBezTo>
                  <a:cubicBezTo>
                    <a:pt x="0" y="1578"/>
                    <a:pt x="32" y="1666"/>
                    <a:pt x="184" y="1725"/>
                  </a:cubicBezTo>
                  <a:cubicBezTo>
                    <a:pt x="225" y="1739"/>
                    <a:pt x="268" y="1746"/>
                    <a:pt x="293" y="1782"/>
                  </a:cubicBezTo>
                  <a:cubicBezTo>
                    <a:pt x="360" y="1880"/>
                    <a:pt x="477" y="1922"/>
                    <a:pt x="588" y="1971"/>
                  </a:cubicBezTo>
                  <a:cubicBezTo>
                    <a:pt x="691" y="2016"/>
                    <a:pt x="811" y="2045"/>
                    <a:pt x="899" y="2108"/>
                  </a:cubicBezTo>
                  <a:cubicBezTo>
                    <a:pt x="1199" y="2316"/>
                    <a:pt x="1559" y="2401"/>
                    <a:pt x="1914" y="2498"/>
                  </a:cubicBezTo>
                  <a:cubicBezTo>
                    <a:pt x="2503" y="2656"/>
                    <a:pt x="3108" y="2758"/>
                    <a:pt x="3709" y="2868"/>
                  </a:cubicBezTo>
                  <a:cubicBezTo>
                    <a:pt x="4403" y="2992"/>
                    <a:pt x="5104" y="3030"/>
                    <a:pt x="5808" y="3030"/>
                  </a:cubicBezTo>
                  <a:cubicBezTo>
                    <a:pt x="6035" y="3030"/>
                    <a:pt x="6263" y="3026"/>
                    <a:pt x="6491" y="3020"/>
                  </a:cubicBezTo>
                  <a:cubicBezTo>
                    <a:pt x="7656" y="2994"/>
                    <a:pt x="8820" y="2931"/>
                    <a:pt x="9983" y="2857"/>
                  </a:cubicBezTo>
                  <a:cubicBezTo>
                    <a:pt x="10634" y="2814"/>
                    <a:pt x="11281" y="2740"/>
                    <a:pt x="11924" y="2646"/>
                  </a:cubicBezTo>
                  <a:cubicBezTo>
                    <a:pt x="11988" y="2638"/>
                    <a:pt x="12061" y="2640"/>
                    <a:pt x="12107" y="2592"/>
                  </a:cubicBezTo>
                  <a:cubicBezTo>
                    <a:pt x="12172" y="2524"/>
                    <a:pt x="12263" y="2503"/>
                    <a:pt x="12352" y="2475"/>
                  </a:cubicBezTo>
                  <a:cubicBezTo>
                    <a:pt x="12621" y="2392"/>
                    <a:pt x="12887" y="2304"/>
                    <a:pt x="13159" y="2229"/>
                  </a:cubicBezTo>
                  <a:cubicBezTo>
                    <a:pt x="13515" y="2130"/>
                    <a:pt x="13851" y="1991"/>
                    <a:pt x="14191" y="1865"/>
                  </a:cubicBezTo>
                  <a:cubicBezTo>
                    <a:pt x="14355" y="1805"/>
                    <a:pt x="14529" y="1694"/>
                    <a:pt x="14531" y="1503"/>
                  </a:cubicBezTo>
                  <a:cubicBezTo>
                    <a:pt x="14534" y="1318"/>
                    <a:pt x="14376" y="1232"/>
                    <a:pt x="14212" y="1153"/>
                  </a:cubicBezTo>
                  <a:cubicBezTo>
                    <a:pt x="14070" y="1084"/>
                    <a:pt x="13902" y="1068"/>
                    <a:pt x="13761" y="1005"/>
                  </a:cubicBezTo>
                  <a:cubicBezTo>
                    <a:pt x="13309" y="800"/>
                    <a:pt x="12812" y="705"/>
                    <a:pt x="12332" y="578"/>
                  </a:cubicBezTo>
                  <a:cubicBezTo>
                    <a:pt x="11675" y="405"/>
                    <a:pt x="10997" y="285"/>
                    <a:pt x="10315" y="196"/>
                  </a:cubicBezTo>
                  <a:cubicBezTo>
                    <a:pt x="9640" y="108"/>
                    <a:pt x="8960" y="64"/>
                    <a:pt x="8279" y="35"/>
                  </a:cubicBezTo>
                  <a:cubicBezTo>
                    <a:pt x="7809" y="13"/>
                    <a:pt x="7339" y="1"/>
                    <a:pt x="68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0"/>
            <p:cNvSpPr/>
            <p:nvPr/>
          </p:nvSpPr>
          <p:spPr>
            <a:xfrm>
              <a:off x="4297375" y="3315300"/>
              <a:ext cx="901475" cy="533600"/>
            </a:xfrm>
            <a:custGeom>
              <a:avLst/>
              <a:gdLst/>
              <a:ahLst/>
              <a:cxnLst/>
              <a:rect l="l" t="t" r="r" b="b"/>
              <a:pathLst>
                <a:path w="36059" h="21344" extrusionOk="0">
                  <a:moveTo>
                    <a:pt x="1028" y="13024"/>
                  </a:moveTo>
                  <a:cubicBezTo>
                    <a:pt x="1025" y="13040"/>
                    <a:pt x="1023" y="13056"/>
                    <a:pt x="1021" y="13072"/>
                  </a:cubicBezTo>
                  <a:lnTo>
                    <a:pt x="1021" y="13072"/>
                  </a:lnTo>
                  <a:cubicBezTo>
                    <a:pt x="1022" y="13056"/>
                    <a:pt x="1025" y="13040"/>
                    <a:pt x="1028" y="13024"/>
                  </a:cubicBezTo>
                  <a:close/>
                  <a:moveTo>
                    <a:pt x="33418" y="16987"/>
                  </a:moveTo>
                  <a:cubicBezTo>
                    <a:pt x="33418" y="16987"/>
                    <a:pt x="33418" y="16987"/>
                    <a:pt x="33418" y="16987"/>
                  </a:cubicBezTo>
                  <a:lnTo>
                    <a:pt x="33418" y="16987"/>
                  </a:lnTo>
                  <a:cubicBezTo>
                    <a:pt x="33413" y="16987"/>
                    <a:pt x="33408" y="16987"/>
                    <a:pt x="33403" y="16989"/>
                  </a:cubicBezTo>
                  <a:lnTo>
                    <a:pt x="33402" y="16989"/>
                  </a:lnTo>
                  <a:cubicBezTo>
                    <a:pt x="33407" y="16987"/>
                    <a:pt x="33412" y="16987"/>
                    <a:pt x="33418" y="16987"/>
                  </a:cubicBezTo>
                  <a:close/>
                  <a:moveTo>
                    <a:pt x="23163" y="19407"/>
                  </a:moveTo>
                  <a:lnTo>
                    <a:pt x="23163" y="19407"/>
                  </a:lnTo>
                  <a:cubicBezTo>
                    <a:pt x="23144" y="19410"/>
                    <a:pt x="23126" y="19417"/>
                    <a:pt x="23107" y="19426"/>
                  </a:cubicBezTo>
                  <a:cubicBezTo>
                    <a:pt x="23125" y="19417"/>
                    <a:pt x="23144" y="19410"/>
                    <a:pt x="23163" y="19407"/>
                  </a:cubicBezTo>
                  <a:close/>
                  <a:moveTo>
                    <a:pt x="6815" y="1"/>
                  </a:moveTo>
                  <a:cubicBezTo>
                    <a:pt x="6762" y="1"/>
                    <a:pt x="6704" y="10"/>
                    <a:pt x="6642" y="30"/>
                  </a:cubicBezTo>
                  <a:cubicBezTo>
                    <a:pt x="6331" y="127"/>
                    <a:pt x="6025" y="232"/>
                    <a:pt x="5719" y="338"/>
                  </a:cubicBezTo>
                  <a:cubicBezTo>
                    <a:pt x="5597" y="379"/>
                    <a:pt x="5473" y="425"/>
                    <a:pt x="5399" y="528"/>
                  </a:cubicBezTo>
                  <a:cubicBezTo>
                    <a:pt x="5366" y="574"/>
                    <a:pt x="5305" y="584"/>
                    <a:pt x="5249" y="597"/>
                  </a:cubicBezTo>
                  <a:cubicBezTo>
                    <a:pt x="4875" y="689"/>
                    <a:pt x="4502" y="780"/>
                    <a:pt x="4128" y="872"/>
                  </a:cubicBezTo>
                  <a:cubicBezTo>
                    <a:pt x="4097" y="880"/>
                    <a:pt x="4065" y="893"/>
                    <a:pt x="4034" y="893"/>
                  </a:cubicBezTo>
                  <a:cubicBezTo>
                    <a:pt x="4017" y="893"/>
                    <a:pt x="3999" y="889"/>
                    <a:pt x="3982" y="878"/>
                  </a:cubicBezTo>
                  <a:cubicBezTo>
                    <a:pt x="3908" y="830"/>
                    <a:pt x="3839" y="811"/>
                    <a:pt x="3771" y="811"/>
                  </a:cubicBezTo>
                  <a:cubicBezTo>
                    <a:pt x="3639" y="811"/>
                    <a:pt x="3517" y="882"/>
                    <a:pt x="3395" y="938"/>
                  </a:cubicBezTo>
                  <a:cubicBezTo>
                    <a:pt x="3309" y="977"/>
                    <a:pt x="3246" y="1046"/>
                    <a:pt x="3259" y="1138"/>
                  </a:cubicBezTo>
                  <a:cubicBezTo>
                    <a:pt x="3266" y="1196"/>
                    <a:pt x="3244" y="1233"/>
                    <a:pt x="3194" y="1266"/>
                  </a:cubicBezTo>
                  <a:cubicBezTo>
                    <a:pt x="2857" y="1496"/>
                    <a:pt x="2748" y="1814"/>
                    <a:pt x="2708" y="2160"/>
                  </a:cubicBezTo>
                  <a:cubicBezTo>
                    <a:pt x="2693" y="2285"/>
                    <a:pt x="2678" y="2409"/>
                    <a:pt x="2634" y="2529"/>
                  </a:cubicBezTo>
                  <a:cubicBezTo>
                    <a:pt x="2546" y="2760"/>
                    <a:pt x="2517" y="2997"/>
                    <a:pt x="2580" y="3234"/>
                  </a:cubicBezTo>
                  <a:cubicBezTo>
                    <a:pt x="2686" y="3625"/>
                    <a:pt x="2766" y="4016"/>
                    <a:pt x="2769" y="4420"/>
                  </a:cubicBezTo>
                  <a:cubicBezTo>
                    <a:pt x="2771" y="4696"/>
                    <a:pt x="2938" y="4895"/>
                    <a:pt x="3259" y="4981"/>
                  </a:cubicBezTo>
                  <a:cubicBezTo>
                    <a:pt x="3407" y="5021"/>
                    <a:pt x="3549" y="5071"/>
                    <a:pt x="3698" y="5106"/>
                  </a:cubicBezTo>
                  <a:cubicBezTo>
                    <a:pt x="4071" y="5195"/>
                    <a:pt x="4448" y="5279"/>
                    <a:pt x="4823" y="5365"/>
                  </a:cubicBezTo>
                  <a:cubicBezTo>
                    <a:pt x="4876" y="5379"/>
                    <a:pt x="4944" y="5369"/>
                    <a:pt x="4975" y="5434"/>
                  </a:cubicBezTo>
                  <a:cubicBezTo>
                    <a:pt x="4691" y="5472"/>
                    <a:pt x="4408" y="5502"/>
                    <a:pt x="4130" y="5549"/>
                  </a:cubicBezTo>
                  <a:cubicBezTo>
                    <a:pt x="3381" y="5673"/>
                    <a:pt x="2634" y="5805"/>
                    <a:pt x="1887" y="5936"/>
                  </a:cubicBezTo>
                  <a:cubicBezTo>
                    <a:pt x="1845" y="5942"/>
                    <a:pt x="1802" y="5953"/>
                    <a:pt x="1761" y="5968"/>
                  </a:cubicBezTo>
                  <a:cubicBezTo>
                    <a:pt x="1597" y="6035"/>
                    <a:pt x="1574" y="6183"/>
                    <a:pt x="1707" y="6290"/>
                  </a:cubicBezTo>
                  <a:cubicBezTo>
                    <a:pt x="1761" y="6336"/>
                    <a:pt x="1830" y="6357"/>
                    <a:pt x="1898" y="6381"/>
                  </a:cubicBezTo>
                  <a:lnTo>
                    <a:pt x="3158" y="6827"/>
                  </a:lnTo>
                  <a:cubicBezTo>
                    <a:pt x="3226" y="6850"/>
                    <a:pt x="3300" y="6863"/>
                    <a:pt x="3346" y="6919"/>
                  </a:cubicBezTo>
                  <a:cubicBezTo>
                    <a:pt x="3467" y="7067"/>
                    <a:pt x="3650" y="7127"/>
                    <a:pt x="3842" y="7180"/>
                  </a:cubicBezTo>
                  <a:cubicBezTo>
                    <a:pt x="3939" y="7205"/>
                    <a:pt x="4036" y="7235"/>
                    <a:pt x="4130" y="7272"/>
                  </a:cubicBezTo>
                  <a:cubicBezTo>
                    <a:pt x="5106" y="7678"/>
                    <a:pt x="6103" y="8045"/>
                    <a:pt x="7105" y="8402"/>
                  </a:cubicBezTo>
                  <a:cubicBezTo>
                    <a:pt x="8011" y="8726"/>
                    <a:pt x="8884" y="9115"/>
                    <a:pt x="9791" y="9441"/>
                  </a:cubicBezTo>
                  <a:cubicBezTo>
                    <a:pt x="10345" y="9640"/>
                    <a:pt x="10888" y="9862"/>
                    <a:pt x="11421" y="10101"/>
                  </a:cubicBezTo>
                  <a:cubicBezTo>
                    <a:pt x="11499" y="10135"/>
                    <a:pt x="11580" y="10164"/>
                    <a:pt x="11629" y="10234"/>
                  </a:cubicBezTo>
                  <a:cubicBezTo>
                    <a:pt x="11674" y="10298"/>
                    <a:pt x="11748" y="10326"/>
                    <a:pt x="11832" y="10331"/>
                  </a:cubicBezTo>
                  <a:cubicBezTo>
                    <a:pt x="11937" y="10336"/>
                    <a:pt x="12000" y="10359"/>
                    <a:pt x="11970" y="10468"/>
                  </a:cubicBezTo>
                  <a:cubicBezTo>
                    <a:pt x="11950" y="10542"/>
                    <a:pt x="12002" y="10608"/>
                    <a:pt x="12084" y="10631"/>
                  </a:cubicBezTo>
                  <a:cubicBezTo>
                    <a:pt x="12206" y="10665"/>
                    <a:pt x="12247" y="10748"/>
                    <a:pt x="12291" y="10835"/>
                  </a:cubicBezTo>
                  <a:cubicBezTo>
                    <a:pt x="12354" y="10962"/>
                    <a:pt x="12405" y="11093"/>
                    <a:pt x="12417" y="11232"/>
                  </a:cubicBezTo>
                  <a:cubicBezTo>
                    <a:pt x="12436" y="11444"/>
                    <a:pt x="12461" y="11657"/>
                    <a:pt x="12475" y="11868"/>
                  </a:cubicBezTo>
                  <a:cubicBezTo>
                    <a:pt x="12500" y="12244"/>
                    <a:pt x="12507" y="12620"/>
                    <a:pt x="12453" y="12994"/>
                  </a:cubicBezTo>
                  <a:cubicBezTo>
                    <a:pt x="12399" y="13362"/>
                    <a:pt x="12228" y="13693"/>
                    <a:pt x="12052" y="14024"/>
                  </a:cubicBezTo>
                  <a:cubicBezTo>
                    <a:pt x="12007" y="14107"/>
                    <a:pt x="11943" y="14148"/>
                    <a:pt x="11875" y="14148"/>
                  </a:cubicBezTo>
                  <a:cubicBezTo>
                    <a:pt x="11815" y="14148"/>
                    <a:pt x="11753" y="14117"/>
                    <a:pt x="11699" y="14055"/>
                  </a:cubicBezTo>
                  <a:cubicBezTo>
                    <a:pt x="11652" y="14000"/>
                    <a:pt x="11595" y="13968"/>
                    <a:pt x="11531" y="13938"/>
                  </a:cubicBezTo>
                  <a:cubicBezTo>
                    <a:pt x="10166" y="13329"/>
                    <a:pt x="8830" y="12672"/>
                    <a:pt x="7437" y="12109"/>
                  </a:cubicBezTo>
                  <a:cubicBezTo>
                    <a:pt x="6369" y="11678"/>
                    <a:pt x="5335" y="11187"/>
                    <a:pt x="4258" y="10773"/>
                  </a:cubicBezTo>
                  <a:cubicBezTo>
                    <a:pt x="3830" y="10609"/>
                    <a:pt x="3398" y="10451"/>
                    <a:pt x="2954" y="10321"/>
                  </a:cubicBezTo>
                  <a:cubicBezTo>
                    <a:pt x="2857" y="10292"/>
                    <a:pt x="2764" y="10280"/>
                    <a:pt x="2674" y="10280"/>
                  </a:cubicBezTo>
                  <a:cubicBezTo>
                    <a:pt x="2424" y="10280"/>
                    <a:pt x="2196" y="10376"/>
                    <a:pt x="1980" y="10496"/>
                  </a:cubicBezTo>
                  <a:cubicBezTo>
                    <a:pt x="1827" y="10583"/>
                    <a:pt x="1847" y="10728"/>
                    <a:pt x="1998" y="10801"/>
                  </a:cubicBezTo>
                  <a:cubicBezTo>
                    <a:pt x="2195" y="10897"/>
                    <a:pt x="2394" y="10990"/>
                    <a:pt x="2590" y="11086"/>
                  </a:cubicBezTo>
                  <a:cubicBezTo>
                    <a:pt x="2651" y="11116"/>
                    <a:pt x="2729" y="11127"/>
                    <a:pt x="2762" y="11191"/>
                  </a:cubicBezTo>
                  <a:cubicBezTo>
                    <a:pt x="2743" y="11228"/>
                    <a:pt x="2704" y="11229"/>
                    <a:pt x="2670" y="11235"/>
                  </a:cubicBezTo>
                  <a:cubicBezTo>
                    <a:pt x="2303" y="11301"/>
                    <a:pt x="1941" y="11379"/>
                    <a:pt x="1585" y="11480"/>
                  </a:cubicBezTo>
                  <a:cubicBezTo>
                    <a:pt x="1533" y="11496"/>
                    <a:pt x="1478" y="11504"/>
                    <a:pt x="1424" y="11504"/>
                  </a:cubicBezTo>
                  <a:cubicBezTo>
                    <a:pt x="1398" y="11504"/>
                    <a:pt x="1373" y="11502"/>
                    <a:pt x="1348" y="11499"/>
                  </a:cubicBezTo>
                  <a:cubicBezTo>
                    <a:pt x="1323" y="11495"/>
                    <a:pt x="1300" y="11494"/>
                    <a:pt x="1277" y="11494"/>
                  </a:cubicBezTo>
                  <a:cubicBezTo>
                    <a:pt x="1142" y="11494"/>
                    <a:pt x="1030" y="11548"/>
                    <a:pt x="929" y="11628"/>
                  </a:cubicBezTo>
                  <a:cubicBezTo>
                    <a:pt x="806" y="11732"/>
                    <a:pt x="700" y="11853"/>
                    <a:pt x="614" y="11988"/>
                  </a:cubicBezTo>
                  <a:cubicBezTo>
                    <a:pt x="394" y="12325"/>
                    <a:pt x="252" y="12685"/>
                    <a:pt x="162" y="13062"/>
                  </a:cubicBezTo>
                  <a:cubicBezTo>
                    <a:pt x="19" y="13674"/>
                    <a:pt x="1" y="14295"/>
                    <a:pt x="7" y="14914"/>
                  </a:cubicBezTo>
                  <a:cubicBezTo>
                    <a:pt x="10" y="15405"/>
                    <a:pt x="166" y="15866"/>
                    <a:pt x="458" y="16292"/>
                  </a:cubicBezTo>
                  <a:cubicBezTo>
                    <a:pt x="538" y="16409"/>
                    <a:pt x="621" y="16516"/>
                    <a:pt x="785" y="16556"/>
                  </a:cubicBezTo>
                  <a:cubicBezTo>
                    <a:pt x="819" y="16568"/>
                    <a:pt x="850" y="16584"/>
                    <a:pt x="877" y="16607"/>
                  </a:cubicBezTo>
                  <a:cubicBezTo>
                    <a:pt x="1144" y="16800"/>
                    <a:pt x="1457" y="16921"/>
                    <a:pt x="1780" y="17027"/>
                  </a:cubicBezTo>
                  <a:cubicBezTo>
                    <a:pt x="2164" y="17153"/>
                    <a:pt x="2564" y="17237"/>
                    <a:pt x="2951" y="17354"/>
                  </a:cubicBezTo>
                  <a:cubicBezTo>
                    <a:pt x="5082" y="17994"/>
                    <a:pt x="7174" y="18718"/>
                    <a:pt x="9266" y="19442"/>
                  </a:cubicBezTo>
                  <a:cubicBezTo>
                    <a:pt x="9283" y="19474"/>
                    <a:pt x="9306" y="19491"/>
                    <a:pt x="9338" y="19491"/>
                  </a:cubicBezTo>
                  <a:cubicBezTo>
                    <a:pt x="9350" y="19491"/>
                    <a:pt x="9364" y="19488"/>
                    <a:pt x="9379" y="19483"/>
                  </a:cubicBezTo>
                  <a:lnTo>
                    <a:pt x="9486" y="19520"/>
                  </a:lnTo>
                  <a:cubicBezTo>
                    <a:pt x="9503" y="19551"/>
                    <a:pt x="9527" y="19568"/>
                    <a:pt x="9560" y="19568"/>
                  </a:cubicBezTo>
                  <a:cubicBezTo>
                    <a:pt x="9572" y="19568"/>
                    <a:pt x="9584" y="19566"/>
                    <a:pt x="9598" y="19561"/>
                  </a:cubicBezTo>
                  <a:lnTo>
                    <a:pt x="9795" y="19630"/>
                  </a:lnTo>
                  <a:cubicBezTo>
                    <a:pt x="9811" y="19662"/>
                    <a:pt x="9835" y="19679"/>
                    <a:pt x="9867" y="19679"/>
                  </a:cubicBezTo>
                  <a:cubicBezTo>
                    <a:pt x="9879" y="19679"/>
                    <a:pt x="9893" y="19677"/>
                    <a:pt x="9907" y="19672"/>
                  </a:cubicBezTo>
                  <a:lnTo>
                    <a:pt x="10103" y="19743"/>
                  </a:lnTo>
                  <a:cubicBezTo>
                    <a:pt x="10120" y="19775"/>
                    <a:pt x="10143" y="19792"/>
                    <a:pt x="10174" y="19792"/>
                  </a:cubicBezTo>
                  <a:cubicBezTo>
                    <a:pt x="10186" y="19792"/>
                    <a:pt x="10200" y="19789"/>
                    <a:pt x="10215" y="19784"/>
                  </a:cubicBezTo>
                  <a:lnTo>
                    <a:pt x="10411" y="19857"/>
                  </a:lnTo>
                  <a:cubicBezTo>
                    <a:pt x="10450" y="19910"/>
                    <a:pt x="10502" y="19938"/>
                    <a:pt x="10568" y="19938"/>
                  </a:cubicBezTo>
                  <a:cubicBezTo>
                    <a:pt x="10582" y="19938"/>
                    <a:pt x="10597" y="19937"/>
                    <a:pt x="10612" y="19935"/>
                  </a:cubicBezTo>
                  <a:lnTo>
                    <a:pt x="10807" y="20007"/>
                  </a:lnTo>
                  <a:cubicBezTo>
                    <a:pt x="10845" y="20059"/>
                    <a:pt x="10895" y="20087"/>
                    <a:pt x="10959" y="20087"/>
                  </a:cubicBezTo>
                  <a:cubicBezTo>
                    <a:pt x="10975" y="20087"/>
                    <a:pt x="10992" y="20086"/>
                    <a:pt x="11009" y="20082"/>
                  </a:cubicBezTo>
                  <a:lnTo>
                    <a:pt x="11116" y="20120"/>
                  </a:lnTo>
                  <a:cubicBezTo>
                    <a:pt x="11131" y="20151"/>
                    <a:pt x="11155" y="20168"/>
                    <a:pt x="11186" y="20168"/>
                  </a:cubicBezTo>
                  <a:cubicBezTo>
                    <a:pt x="11199" y="20168"/>
                    <a:pt x="11213" y="20165"/>
                    <a:pt x="11228" y="20159"/>
                  </a:cubicBezTo>
                  <a:lnTo>
                    <a:pt x="11335" y="20197"/>
                  </a:lnTo>
                  <a:cubicBezTo>
                    <a:pt x="11352" y="20228"/>
                    <a:pt x="11375" y="20244"/>
                    <a:pt x="11405" y="20244"/>
                  </a:cubicBezTo>
                  <a:cubicBezTo>
                    <a:pt x="11418" y="20244"/>
                    <a:pt x="11432" y="20241"/>
                    <a:pt x="11448" y="20235"/>
                  </a:cubicBezTo>
                  <a:lnTo>
                    <a:pt x="11556" y="20270"/>
                  </a:lnTo>
                  <a:cubicBezTo>
                    <a:pt x="11572" y="20301"/>
                    <a:pt x="11594" y="20317"/>
                    <a:pt x="11625" y="20317"/>
                  </a:cubicBezTo>
                  <a:cubicBezTo>
                    <a:pt x="11638" y="20317"/>
                    <a:pt x="11653" y="20314"/>
                    <a:pt x="11669" y="20308"/>
                  </a:cubicBezTo>
                  <a:lnTo>
                    <a:pt x="11776" y="20345"/>
                  </a:lnTo>
                  <a:cubicBezTo>
                    <a:pt x="11792" y="20376"/>
                    <a:pt x="11815" y="20393"/>
                    <a:pt x="11846" y="20393"/>
                  </a:cubicBezTo>
                  <a:cubicBezTo>
                    <a:pt x="11859" y="20393"/>
                    <a:pt x="11873" y="20390"/>
                    <a:pt x="11889" y="20384"/>
                  </a:cubicBezTo>
                  <a:lnTo>
                    <a:pt x="11997" y="20420"/>
                  </a:lnTo>
                  <a:cubicBezTo>
                    <a:pt x="12013" y="20450"/>
                    <a:pt x="12036" y="20467"/>
                    <a:pt x="12066" y="20467"/>
                  </a:cubicBezTo>
                  <a:cubicBezTo>
                    <a:pt x="12079" y="20467"/>
                    <a:pt x="12093" y="20464"/>
                    <a:pt x="12109" y="20458"/>
                  </a:cubicBezTo>
                  <a:lnTo>
                    <a:pt x="12217" y="20493"/>
                  </a:lnTo>
                  <a:cubicBezTo>
                    <a:pt x="12233" y="20525"/>
                    <a:pt x="12255" y="20542"/>
                    <a:pt x="12286" y="20542"/>
                  </a:cubicBezTo>
                  <a:cubicBezTo>
                    <a:pt x="12299" y="20542"/>
                    <a:pt x="12314" y="20539"/>
                    <a:pt x="12330" y="20533"/>
                  </a:cubicBezTo>
                  <a:lnTo>
                    <a:pt x="12437" y="20571"/>
                  </a:lnTo>
                  <a:cubicBezTo>
                    <a:pt x="12452" y="20602"/>
                    <a:pt x="12476" y="20619"/>
                    <a:pt x="12507" y="20619"/>
                  </a:cubicBezTo>
                  <a:cubicBezTo>
                    <a:pt x="12520" y="20619"/>
                    <a:pt x="12534" y="20616"/>
                    <a:pt x="12549" y="20610"/>
                  </a:cubicBezTo>
                  <a:lnTo>
                    <a:pt x="12656" y="20648"/>
                  </a:lnTo>
                  <a:cubicBezTo>
                    <a:pt x="12672" y="20679"/>
                    <a:pt x="12696" y="20696"/>
                    <a:pt x="12728" y="20696"/>
                  </a:cubicBezTo>
                  <a:cubicBezTo>
                    <a:pt x="12741" y="20696"/>
                    <a:pt x="12754" y="20693"/>
                    <a:pt x="12769" y="20688"/>
                  </a:cubicBezTo>
                  <a:lnTo>
                    <a:pt x="12966" y="20756"/>
                  </a:lnTo>
                  <a:cubicBezTo>
                    <a:pt x="12981" y="20789"/>
                    <a:pt x="13004" y="20805"/>
                    <a:pt x="13035" y="20805"/>
                  </a:cubicBezTo>
                  <a:cubicBezTo>
                    <a:pt x="13048" y="20805"/>
                    <a:pt x="13062" y="20802"/>
                    <a:pt x="13078" y="20797"/>
                  </a:cubicBezTo>
                  <a:lnTo>
                    <a:pt x="13185" y="20835"/>
                  </a:lnTo>
                  <a:cubicBezTo>
                    <a:pt x="13201" y="20866"/>
                    <a:pt x="13225" y="20883"/>
                    <a:pt x="13256" y="20883"/>
                  </a:cubicBezTo>
                  <a:cubicBezTo>
                    <a:pt x="13268" y="20883"/>
                    <a:pt x="13282" y="20880"/>
                    <a:pt x="13297" y="20875"/>
                  </a:cubicBezTo>
                  <a:lnTo>
                    <a:pt x="13494" y="20946"/>
                  </a:lnTo>
                  <a:cubicBezTo>
                    <a:pt x="13510" y="20978"/>
                    <a:pt x="13533" y="20995"/>
                    <a:pt x="13565" y="20995"/>
                  </a:cubicBezTo>
                  <a:cubicBezTo>
                    <a:pt x="13577" y="20995"/>
                    <a:pt x="13591" y="20993"/>
                    <a:pt x="13606" y="20988"/>
                  </a:cubicBezTo>
                  <a:lnTo>
                    <a:pt x="13803" y="21057"/>
                  </a:lnTo>
                  <a:cubicBezTo>
                    <a:pt x="13818" y="21090"/>
                    <a:pt x="13841" y="21106"/>
                    <a:pt x="13872" y="21106"/>
                  </a:cubicBezTo>
                  <a:cubicBezTo>
                    <a:pt x="13885" y="21106"/>
                    <a:pt x="13899" y="21103"/>
                    <a:pt x="13915" y="21097"/>
                  </a:cubicBezTo>
                  <a:lnTo>
                    <a:pt x="14023" y="21133"/>
                  </a:lnTo>
                  <a:cubicBezTo>
                    <a:pt x="14038" y="21163"/>
                    <a:pt x="14059" y="21179"/>
                    <a:pt x="14086" y="21179"/>
                  </a:cubicBezTo>
                  <a:cubicBezTo>
                    <a:pt x="14101" y="21179"/>
                    <a:pt x="14117" y="21175"/>
                    <a:pt x="14135" y="21166"/>
                  </a:cubicBezTo>
                  <a:lnTo>
                    <a:pt x="14327" y="21216"/>
                  </a:lnTo>
                  <a:cubicBezTo>
                    <a:pt x="14343" y="21239"/>
                    <a:pt x="14360" y="21256"/>
                    <a:pt x="14382" y="21256"/>
                  </a:cubicBezTo>
                  <a:cubicBezTo>
                    <a:pt x="14395" y="21256"/>
                    <a:pt x="14409" y="21251"/>
                    <a:pt x="14426" y="21238"/>
                  </a:cubicBezTo>
                  <a:cubicBezTo>
                    <a:pt x="14499" y="21242"/>
                    <a:pt x="14570" y="21259"/>
                    <a:pt x="14638" y="21285"/>
                  </a:cubicBezTo>
                  <a:cubicBezTo>
                    <a:pt x="14695" y="21327"/>
                    <a:pt x="14750" y="21343"/>
                    <a:pt x="14804" y="21343"/>
                  </a:cubicBezTo>
                  <a:cubicBezTo>
                    <a:pt x="14890" y="21343"/>
                    <a:pt x="14973" y="21301"/>
                    <a:pt x="15055" y="21257"/>
                  </a:cubicBezTo>
                  <a:lnTo>
                    <a:pt x="15131" y="21238"/>
                  </a:lnTo>
                  <a:cubicBezTo>
                    <a:pt x="15146" y="21239"/>
                    <a:pt x="15161" y="21239"/>
                    <a:pt x="15176" y="21239"/>
                  </a:cubicBezTo>
                  <a:cubicBezTo>
                    <a:pt x="15295" y="21239"/>
                    <a:pt x="15400" y="21205"/>
                    <a:pt x="15491" y="21133"/>
                  </a:cubicBezTo>
                  <a:lnTo>
                    <a:pt x="15730" y="21059"/>
                  </a:lnTo>
                  <a:cubicBezTo>
                    <a:pt x="15732" y="21059"/>
                    <a:pt x="15734" y="21059"/>
                    <a:pt x="15737" y="21059"/>
                  </a:cubicBezTo>
                  <a:cubicBezTo>
                    <a:pt x="15869" y="21059"/>
                    <a:pt x="15998" y="21024"/>
                    <a:pt x="16112" y="20956"/>
                  </a:cubicBezTo>
                  <a:lnTo>
                    <a:pt x="16188" y="20938"/>
                  </a:lnTo>
                  <a:cubicBezTo>
                    <a:pt x="16204" y="20951"/>
                    <a:pt x="16218" y="20956"/>
                    <a:pt x="16231" y="20956"/>
                  </a:cubicBezTo>
                  <a:cubicBezTo>
                    <a:pt x="16253" y="20956"/>
                    <a:pt x="16270" y="20938"/>
                    <a:pt x="16287" y="20915"/>
                  </a:cubicBezTo>
                  <a:lnTo>
                    <a:pt x="16364" y="20899"/>
                  </a:lnTo>
                  <a:cubicBezTo>
                    <a:pt x="16380" y="20912"/>
                    <a:pt x="16395" y="20918"/>
                    <a:pt x="16407" y="20918"/>
                  </a:cubicBezTo>
                  <a:cubicBezTo>
                    <a:pt x="16429" y="20918"/>
                    <a:pt x="16447" y="20901"/>
                    <a:pt x="16462" y="20879"/>
                  </a:cubicBezTo>
                  <a:lnTo>
                    <a:pt x="16540" y="20863"/>
                  </a:lnTo>
                  <a:cubicBezTo>
                    <a:pt x="16556" y="20877"/>
                    <a:pt x="16570" y="20882"/>
                    <a:pt x="16583" y="20882"/>
                  </a:cubicBezTo>
                  <a:cubicBezTo>
                    <a:pt x="16605" y="20882"/>
                    <a:pt x="16622" y="20867"/>
                    <a:pt x="16640" y="20846"/>
                  </a:cubicBezTo>
                  <a:lnTo>
                    <a:pt x="16758" y="20824"/>
                  </a:lnTo>
                  <a:cubicBezTo>
                    <a:pt x="16775" y="20838"/>
                    <a:pt x="16790" y="20844"/>
                    <a:pt x="16803" y="20844"/>
                  </a:cubicBezTo>
                  <a:cubicBezTo>
                    <a:pt x="16824" y="20844"/>
                    <a:pt x="16842" y="20828"/>
                    <a:pt x="16858" y="20806"/>
                  </a:cubicBezTo>
                  <a:lnTo>
                    <a:pt x="16978" y="20783"/>
                  </a:lnTo>
                  <a:cubicBezTo>
                    <a:pt x="16996" y="20797"/>
                    <a:pt x="17010" y="20803"/>
                    <a:pt x="17023" y="20803"/>
                  </a:cubicBezTo>
                  <a:cubicBezTo>
                    <a:pt x="17045" y="20803"/>
                    <a:pt x="17062" y="20786"/>
                    <a:pt x="17077" y="20762"/>
                  </a:cubicBezTo>
                  <a:lnTo>
                    <a:pt x="17156" y="20748"/>
                  </a:lnTo>
                  <a:cubicBezTo>
                    <a:pt x="17172" y="20761"/>
                    <a:pt x="17187" y="20767"/>
                    <a:pt x="17199" y="20767"/>
                  </a:cubicBezTo>
                  <a:cubicBezTo>
                    <a:pt x="17221" y="20767"/>
                    <a:pt x="17238" y="20749"/>
                    <a:pt x="17253" y="20726"/>
                  </a:cubicBezTo>
                  <a:lnTo>
                    <a:pt x="17332" y="20710"/>
                  </a:lnTo>
                  <a:cubicBezTo>
                    <a:pt x="17348" y="20723"/>
                    <a:pt x="17363" y="20729"/>
                    <a:pt x="17375" y="20729"/>
                  </a:cubicBezTo>
                  <a:cubicBezTo>
                    <a:pt x="17397" y="20729"/>
                    <a:pt x="17414" y="20712"/>
                    <a:pt x="17429" y="20688"/>
                  </a:cubicBezTo>
                  <a:lnTo>
                    <a:pt x="17507" y="20672"/>
                  </a:lnTo>
                  <a:cubicBezTo>
                    <a:pt x="17532" y="20679"/>
                    <a:pt x="17556" y="20682"/>
                    <a:pt x="17578" y="20682"/>
                  </a:cubicBezTo>
                  <a:cubicBezTo>
                    <a:pt x="17639" y="20682"/>
                    <a:pt x="17691" y="20657"/>
                    <a:pt x="17739" y="20616"/>
                  </a:cubicBezTo>
                  <a:lnTo>
                    <a:pt x="17815" y="20597"/>
                  </a:lnTo>
                  <a:cubicBezTo>
                    <a:pt x="17841" y="20605"/>
                    <a:pt x="17865" y="20608"/>
                    <a:pt x="17887" y="20608"/>
                  </a:cubicBezTo>
                  <a:cubicBezTo>
                    <a:pt x="17949" y="20608"/>
                    <a:pt x="18000" y="20581"/>
                    <a:pt x="18046" y="20537"/>
                  </a:cubicBezTo>
                  <a:cubicBezTo>
                    <a:pt x="18035" y="20537"/>
                    <a:pt x="18025" y="20536"/>
                    <a:pt x="18015" y="20536"/>
                  </a:cubicBezTo>
                  <a:cubicBezTo>
                    <a:pt x="18025" y="20536"/>
                    <a:pt x="18035" y="20536"/>
                    <a:pt x="18046" y="20537"/>
                  </a:cubicBezTo>
                  <a:lnTo>
                    <a:pt x="18256" y="20486"/>
                  </a:lnTo>
                  <a:cubicBezTo>
                    <a:pt x="18279" y="20492"/>
                    <a:pt x="18301" y="20495"/>
                    <a:pt x="18322" y="20495"/>
                  </a:cubicBezTo>
                  <a:cubicBezTo>
                    <a:pt x="18384" y="20495"/>
                    <a:pt x="18438" y="20469"/>
                    <a:pt x="18488" y="20429"/>
                  </a:cubicBezTo>
                  <a:lnTo>
                    <a:pt x="18564" y="20411"/>
                  </a:lnTo>
                  <a:cubicBezTo>
                    <a:pt x="18581" y="20424"/>
                    <a:pt x="18595" y="20429"/>
                    <a:pt x="18607" y="20429"/>
                  </a:cubicBezTo>
                  <a:cubicBezTo>
                    <a:pt x="18630" y="20429"/>
                    <a:pt x="18648" y="20411"/>
                    <a:pt x="18663" y="20388"/>
                  </a:cubicBezTo>
                  <a:lnTo>
                    <a:pt x="18740" y="20371"/>
                  </a:lnTo>
                  <a:cubicBezTo>
                    <a:pt x="18757" y="20384"/>
                    <a:pt x="18771" y="20390"/>
                    <a:pt x="18784" y="20390"/>
                  </a:cubicBezTo>
                  <a:cubicBezTo>
                    <a:pt x="18806" y="20390"/>
                    <a:pt x="18822" y="20372"/>
                    <a:pt x="18838" y="20347"/>
                  </a:cubicBezTo>
                  <a:lnTo>
                    <a:pt x="18916" y="20333"/>
                  </a:lnTo>
                  <a:cubicBezTo>
                    <a:pt x="18933" y="20347"/>
                    <a:pt x="18948" y="20352"/>
                    <a:pt x="18961" y="20352"/>
                  </a:cubicBezTo>
                  <a:cubicBezTo>
                    <a:pt x="18983" y="20352"/>
                    <a:pt x="18999" y="20335"/>
                    <a:pt x="19015" y="20311"/>
                  </a:cubicBezTo>
                  <a:lnTo>
                    <a:pt x="19092" y="20297"/>
                  </a:lnTo>
                  <a:cubicBezTo>
                    <a:pt x="19109" y="20311"/>
                    <a:pt x="19123" y="20316"/>
                    <a:pt x="19136" y="20316"/>
                  </a:cubicBezTo>
                  <a:cubicBezTo>
                    <a:pt x="19159" y="20316"/>
                    <a:pt x="19176" y="20300"/>
                    <a:pt x="19192" y="20277"/>
                  </a:cubicBezTo>
                  <a:lnTo>
                    <a:pt x="19268" y="20263"/>
                  </a:lnTo>
                  <a:cubicBezTo>
                    <a:pt x="19291" y="20277"/>
                    <a:pt x="19311" y="20284"/>
                    <a:pt x="19331" y="20284"/>
                  </a:cubicBezTo>
                  <a:cubicBezTo>
                    <a:pt x="19361" y="20284"/>
                    <a:pt x="19388" y="20267"/>
                    <a:pt x="19412" y="20238"/>
                  </a:cubicBezTo>
                  <a:lnTo>
                    <a:pt x="19489" y="20225"/>
                  </a:lnTo>
                  <a:cubicBezTo>
                    <a:pt x="19511" y="20239"/>
                    <a:pt x="19532" y="20246"/>
                    <a:pt x="19551" y="20246"/>
                  </a:cubicBezTo>
                  <a:cubicBezTo>
                    <a:pt x="19581" y="20246"/>
                    <a:pt x="19608" y="20229"/>
                    <a:pt x="19632" y="20201"/>
                  </a:cubicBezTo>
                  <a:lnTo>
                    <a:pt x="19753" y="20182"/>
                  </a:lnTo>
                  <a:cubicBezTo>
                    <a:pt x="19769" y="20196"/>
                    <a:pt x="19784" y="20202"/>
                    <a:pt x="19797" y="20202"/>
                  </a:cubicBezTo>
                  <a:cubicBezTo>
                    <a:pt x="19818" y="20202"/>
                    <a:pt x="19836" y="20187"/>
                    <a:pt x="19852" y="20165"/>
                  </a:cubicBezTo>
                  <a:lnTo>
                    <a:pt x="19973" y="20145"/>
                  </a:lnTo>
                  <a:cubicBezTo>
                    <a:pt x="19989" y="20159"/>
                    <a:pt x="20004" y="20165"/>
                    <a:pt x="20017" y="20165"/>
                  </a:cubicBezTo>
                  <a:cubicBezTo>
                    <a:pt x="20038" y="20165"/>
                    <a:pt x="20056" y="20150"/>
                    <a:pt x="20073" y="20128"/>
                  </a:cubicBezTo>
                  <a:lnTo>
                    <a:pt x="20193" y="20109"/>
                  </a:lnTo>
                  <a:cubicBezTo>
                    <a:pt x="20216" y="20124"/>
                    <a:pt x="20237" y="20131"/>
                    <a:pt x="20257" y="20131"/>
                  </a:cubicBezTo>
                  <a:cubicBezTo>
                    <a:pt x="20286" y="20131"/>
                    <a:pt x="20312" y="20115"/>
                    <a:pt x="20336" y="20086"/>
                  </a:cubicBezTo>
                  <a:lnTo>
                    <a:pt x="20413" y="20074"/>
                  </a:lnTo>
                  <a:cubicBezTo>
                    <a:pt x="20435" y="20089"/>
                    <a:pt x="20456" y="20096"/>
                    <a:pt x="20476" y="20096"/>
                  </a:cubicBezTo>
                  <a:cubicBezTo>
                    <a:pt x="20506" y="20096"/>
                    <a:pt x="20533" y="20079"/>
                    <a:pt x="20557" y="20051"/>
                  </a:cubicBezTo>
                  <a:lnTo>
                    <a:pt x="20677" y="20033"/>
                  </a:lnTo>
                  <a:cubicBezTo>
                    <a:pt x="20693" y="20047"/>
                    <a:pt x="20708" y="20053"/>
                    <a:pt x="20721" y="20053"/>
                  </a:cubicBezTo>
                  <a:cubicBezTo>
                    <a:pt x="20743" y="20053"/>
                    <a:pt x="20761" y="20037"/>
                    <a:pt x="20778" y="20017"/>
                  </a:cubicBezTo>
                  <a:lnTo>
                    <a:pt x="20897" y="19995"/>
                  </a:lnTo>
                  <a:cubicBezTo>
                    <a:pt x="20914" y="20009"/>
                    <a:pt x="20928" y="20015"/>
                    <a:pt x="20941" y="20015"/>
                  </a:cubicBezTo>
                  <a:cubicBezTo>
                    <a:pt x="20963" y="20015"/>
                    <a:pt x="20981" y="19998"/>
                    <a:pt x="20997" y="19975"/>
                  </a:cubicBezTo>
                  <a:lnTo>
                    <a:pt x="21074" y="19958"/>
                  </a:lnTo>
                  <a:cubicBezTo>
                    <a:pt x="21090" y="19972"/>
                    <a:pt x="21105" y="19978"/>
                    <a:pt x="21117" y="19978"/>
                  </a:cubicBezTo>
                  <a:cubicBezTo>
                    <a:pt x="21140" y="19978"/>
                    <a:pt x="21157" y="19960"/>
                    <a:pt x="21173" y="19937"/>
                  </a:cubicBezTo>
                  <a:lnTo>
                    <a:pt x="21250" y="19920"/>
                  </a:lnTo>
                  <a:cubicBezTo>
                    <a:pt x="21267" y="19934"/>
                    <a:pt x="21281" y="19940"/>
                    <a:pt x="21294" y="19940"/>
                  </a:cubicBezTo>
                  <a:cubicBezTo>
                    <a:pt x="21316" y="19940"/>
                    <a:pt x="21333" y="19922"/>
                    <a:pt x="21349" y="19899"/>
                  </a:cubicBezTo>
                  <a:lnTo>
                    <a:pt x="21426" y="19882"/>
                  </a:lnTo>
                  <a:cubicBezTo>
                    <a:pt x="21451" y="19891"/>
                    <a:pt x="21475" y="19894"/>
                    <a:pt x="21498" y="19894"/>
                  </a:cubicBezTo>
                  <a:cubicBezTo>
                    <a:pt x="21559" y="19894"/>
                    <a:pt x="21610" y="19866"/>
                    <a:pt x="21656" y="19823"/>
                  </a:cubicBezTo>
                  <a:lnTo>
                    <a:pt x="21866" y="19769"/>
                  </a:lnTo>
                  <a:cubicBezTo>
                    <a:pt x="21891" y="19777"/>
                    <a:pt x="21915" y="19781"/>
                    <a:pt x="21938" y="19781"/>
                  </a:cubicBezTo>
                  <a:cubicBezTo>
                    <a:pt x="21999" y="19781"/>
                    <a:pt x="22050" y="19753"/>
                    <a:pt x="22096" y="19710"/>
                  </a:cubicBezTo>
                  <a:lnTo>
                    <a:pt x="22307" y="19656"/>
                  </a:lnTo>
                  <a:cubicBezTo>
                    <a:pt x="22325" y="19658"/>
                    <a:pt x="22343" y="19659"/>
                    <a:pt x="22360" y="19659"/>
                  </a:cubicBezTo>
                  <a:cubicBezTo>
                    <a:pt x="22474" y="19659"/>
                    <a:pt x="22575" y="19620"/>
                    <a:pt x="22669" y="19560"/>
                  </a:cubicBezTo>
                  <a:lnTo>
                    <a:pt x="22747" y="19542"/>
                  </a:lnTo>
                  <a:cubicBezTo>
                    <a:pt x="22772" y="19551"/>
                    <a:pt x="22796" y="19555"/>
                    <a:pt x="22819" y="19555"/>
                  </a:cubicBezTo>
                  <a:cubicBezTo>
                    <a:pt x="22880" y="19555"/>
                    <a:pt x="22931" y="19527"/>
                    <a:pt x="22978" y="19486"/>
                  </a:cubicBezTo>
                  <a:lnTo>
                    <a:pt x="23055" y="19467"/>
                  </a:lnTo>
                  <a:cubicBezTo>
                    <a:pt x="23079" y="19475"/>
                    <a:pt x="23102" y="19478"/>
                    <a:pt x="23124" y="19478"/>
                  </a:cubicBezTo>
                  <a:cubicBezTo>
                    <a:pt x="23185" y="19478"/>
                    <a:pt x="23238" y="19452"/>
                    <a:pt x="23286" y="19412"/>
                  </a:cubicBezTo>
                  <a:lnTo>
                    <a:pt x="23362" y="19394"/>
                  </a:lnTo>
                  <a:cubicBezTo>
                    <a:pt x="23379" y="19407"/>
                    <a:pt x="23394" y="19413"/>
                    <a:pt x="23406" y="19413"/>
                  </a:cubicBezTo>
                  <a:cubicBezTo>
                    <a:pt x="23429" y="19413"/>
                    <a:pt x="23446" y="19395"/>
                    <a:pt x="23462" y="19372"/>
                  </a:cubicBezTo>
                  <a:lnTo>
                    <a:pt x="23540" y="19356"/>
                  </a:lnTo>
                  <a:cubicBezTo>
                    <a:pt x="23556" y="19369"/>
                    <a:pt x="23570" y="19375"/>
                    <a:pt x="23583" y="19375"/>
                  </a:cubicBezTo>
                  <a:cubicBezTo>
                    <a:pt x="23605" y="19375"/>
                    <a:pt x="23622" y="19358"/>
                    <a:pt x="23638" y="19334"/>
                  </a:cubicBezTo>
                  <a:lnTo>
                    <a:pt x="23716" y="19318"/>
                  </a:lnTo>
                  <a:cubicBezTo>
                    <a:pt x="23732" y="19331"/>
                    <a:pt x="23747" y="19337"/>
                    <a:pt x="23759" y="19337"/>
                  </a:cubicBezTo>
                  <a:cubicBezTo>
                    <a:pt x="23781" y="19337"/>
                    <a:pt x="23798" y="19319"/>
                    <a:pt x="23813" y="19295"/>
                  </a:cubicBezTo>
                  <a:lnTo>
                    <a:pt x="23892" y="19278"/>
                  </a:lnTo>
                  <a:cubicBezTo>
                    <a:pt x="23909" y="19292"/>
                    <a:pt x="23924" y="19298"/>
                    <a:pt x="23936" y="19298"/>
                  </a:cubicBezTo>
                  <a:cubicBezTo>
                    <a:pt x="23958" y="19298"/>
                    <a:pt x="23975" y="19281"/>
                    <a:pt x="23989" y="19256"/>
                  </a:cubicBezTo>
                  <a:lnTo>
                    <a:pt x="24067" y="19242"/>
                  </a:lnTo>
                  <a:cubicBezTo>
                    <a:pt x="24084" y="19255"/>
                    <a:pt x="24098" y="19261"/>
                    <a:pt x="24111" y="19261"/>
                  </a:cubicBezTo>
                  <a:cubicBezTo>
                    <a:pt x="24133" y="19261"/>
                    <a:pt x="24150" y="19244"/>
                    <a:pt x="24166" y="19220"/>
                  </a:cubicBezTo>
                  <a:lnTo>
                    <a:pt x="24243" y="19205"/>
                  </a:lnTo>
                  <a:cubicBezTo>
                    <a:pt x="24260" y="19218"/>
                    <a:pt x="24275" y="19224"/>
                    <a:pt x="24288" y="19224"/>
                  </a:cubicBezTo>
                  <a:cubicBezTo>
                    <a:pt x="24310" y="19224"/>
                    <a:pt x="24328" y="19208"/>
                    <a:pt x="24343" y="19186"/>
                  </a:cubicBezTo>
                  <a:lnTo>
                    <a:pt x="24419" y="19169"/>
                  </a:lnTo>
                  <a:cubicBezTo>
                    <a:pt x="24436" y="19182"/>
                    <a:pt x="24450" y="19188"/>
                    <a:pt x="24463" y="19188"/>
                  </a:cubicBezTo>
                  <a:cubicBezTo>
                    <a:pt x="24485" y="19188"/>
                    <a:pt x="24503" y="19171"/>
                    <a:pt x="24519" y="19149"/>
                  </a:cubicBezTo>
                  <a:lnTo>
                    <a:pt x="24595" y="19132"/>
                  </a:lnTo>
                  <a:cubicBezTo>
                    <a:pt x="24612" y="19145"/>
                    <a:pt x="24626" y="19150"/>
                    <a:pt x="24639" y="19150"/>
                  </a:cubicBezTo>
                  <a:cubicBezTo>
                    <a:pt x="24661" y="19150"/>
                    <a:pt x="24680" y="19134"/>
                    <a:pt x="24696" y="19113"/>
                  </a:cubicBezTo>
                  <a:lnTo>
                    <a:pt x="24772" y="19095"/>
                  </a:lnTo>
                  <a:cubicBezTo>
                    <a:pt x="24795" y="19109"/>
                    <a:pt x="24815" y="19116"/>
                    <a:pt x="24834" y="19116"/>
                  </a:cubicBezTo>
                  <a:cubicBezTo>
                    <a:pt x="24865" y="19116"/>
                    <a:pt x="24891" y="19098"/>
                    <a:pt x="24914" y="19068"/>
                  </a:cubicBezTo>
                  <a:lnTo>
                    <a:pt x="24992" y="19054"/>
                  </a:lnTo>
                  <a:cubicBezTo>
                    <a:pt x="25009" y="19067"/>
                    <a:pt x="25023" y="19073"/>
                    <a:pt x="25036" y="19073"/>
                  </a:cubicBezTo>
                  <a:cubicBezTo>
                    <a:pt x="25058" y="19073"/>
                    <a:pt x="25075" y="19056"/>
                    <a:pt x="25091" y="19032"/>
                  </a:cubicBezTo>
                  <a:lnTo>
                    <a:pt x="25168" y="19017"/>
                  </a:lnTo>
                  <a:cubicBezTo>
                    <a:pt x="25185" y="19030"/>
                    <a:pt x="25199" y="19036"/>
                    <a:pt x="25212" y="19036"/>
                  </a:cubicBezTo>
                  <a:cubicBezTo>
                    <a:pt x="25234" y="19036"/>
                    <a:pt x="25251" y="19018"/>
                    <a:pt x="25267" y="18994"/>
                  </a:cubicBezTo>
                  <a:lnTo>
                    <a:pt x="25344" y="18979"/>
                  </a:lnTo>
                  <a:cubicBezTo>
                    <a:pt x="25361" y="18992"/>
                    <a:pt x="25376" y="18998"/>
                    <a:pt x="25388" y="18998"/>
                  </a:cubicBezTo>
                  <a:cubicBezTo>
                    <a:pt x="25410" y="18998"/>
                    <a:pt x="25427" y="18981"/>
                    <a:pt x="25443" y="18957"/>
                  </a:cubicBezTo>
                  <a:lnTo>
                    <a:pt x="25520" y="18941"/>
                  </a:lnTo>
                  <a:cubicBezTo>
                    <a:pt x="25537" y="18954"/>
                    <a:pt x="25552" y="18960"/>
                    <a:pt x="25565" y="18960"/>
                  </a:cubicBezTo>
                  <a:cubicBezTo>
                    <a:pt x="25587" y="18960"/>
                    <a:pt x="25604" y="18943"/>
                    <a:pt x="25619" y="18919"/>
                  </a:cubicBezTo>
                  <a:lnTo>
                    <a:pt x="25696" y="18903"/>
                  </a:lnTo>
                  <a:cubicBezTo>
                    <a:pt x="25721" y="18910"/>
                    <a:pt x="25744" y="18913"/>
                    <a:pt x="25767" y="18913"/>
                  </a:cubicBezTo>
                  <a:cubicBezTo>
                    <a:pt x="25828" y="18913"/>
                    <a:pt x="25880" y="18888"/>
                    <a:pt x="25928" y="18847"/>
                  </a:cubicBezTo>
                  <a:lnTo>
                    <a:pt x="26004" y="18828"/>
                  </a:lnTo>
                  <a:cubicBezTo>
                    <a:pt x="26029" y="18836"/>
                    <a:pt x="26053" y="18840"/>
                    <a:pt x="26076" y="18840"/>
                  </a:cubicBezTo>
                  <a:cubicBezTo>
                    <a:pt x="26137" y="18840"/>
                    <a:pt x="26189" y="18812"/>
                    <a:pt x="26236" y="18771"/>
                  </a:cubicBezTo>
                  <a:lnTo>
                    <a:pt x="26428" y="18722"/>
                  </a:lnTo>
                  <a:cubicBezTo>
                    <a:pt x="26451" y="18726"/>
                    <a:pt x="26473" y="18729"/>
                    <a:pt x="26495" y="18729"/>
                  </a:cubicBezTo>
                  <a:cubicBezTo>
                    <a:pt x="26564" y="18729"/>
                    <a:pt x="26624" y="18705"/>
                    <a:pt x="26676" y="18658"/>
                  </a:cubicBezTo>
                  <a:lnTo>
                    <a:pt x="26885" y="18603"/>
                  </a:lnTo>
                  <a:cubicBezTo>
                    <a:pt x="26904" y="18605"/>
                    <a:pt x="26922" y="18606"/>
                    <a:pt x="26940" y="18606"/>
                  </a:cubicBezTo>
                  <a:cubicBezTo>
                    <a:pt x="27054" y="18606"/>
                    <a:pt x="27155" y="18568"/>
                    <a:pt x="27249" y="18507"/>
                  </a:cubicBezTo>
                  <a:lnTo>
                    <a:pt x="27440" y="18457"/>
                  </a:lnTo>
                  <a:cubicBezTo>
                    <a:pt x="27465" y="18462"/>
                    <a:pt x="27488" y="18465"/>
                    <a:pt x="27511" y="18465"/>
                  </a:cubicBezTo>
                  <a:cubicBezTo>
                    <a:pt x="27579" y="18465"/>
                    <a:pt x="27638" y="18441"/>
                    <a:pt x="27689" y="18393"/>
                  </a:cubicBezTo>
                  <a:lnTo>
                    <a:pt x="27765" y="18375"/>
                  </a:lnTo>
                  <a:cubicBezTo>
                    <a:pt x="27770" y="18377"/>
                    <a:pt x="27776" y="18379"/>
                    <a:pt x="27782" y="18379"/>
                  </a:cubicBezTo>
                  <a:cubicBezTo>
                    <a:pt x="27796" y="18379"/>
                    <a:pt x="27810" y="18372"/>
                    <a:pt x="27818" y="18359"/>
                  </a:cubicBezTo>
                  <a:lnTo>
                    <a:pt x="28145" y="18269"/>
                  </a:lnTo>
                  <a:cubicBezTo>
                    <a:pt x="28163" y="18278"/>
                    <a:pt x="28180" y="18281"/>
                    <a:pt x="28197" y="18281"/>
                  </a:cubicBezTo>
                  <a:cubicBezTo>
                    <a:pt x="28229" y="18281"/>
                    <a:pt x="28260" y="18269"/>
                    <a:pt x="28291" y="18260"/>
                  </a:cubicBezTo>
                  <a:cubicBezTo>
                    <a:pt x="28693" y="18147"/>
                    <a:pt x="29094" y="18034"/>
                    <a:pt x="29496" y="17920"/>
                  </a:cubicBezTo>
                  <a:cubicBezTo>
                    <a:pt x="29530" y="17910"/>
                    <a:pt x="29563" y="17898"/>
                    <a:pt x="29581" y="17868"/>
                  </a:cubicBezTo>
                  <a:lnTo>
                    <a:pt x="29775" y="17820"/>
                  </a:lnTo>
                  <a:cubicBezTo>
                    <a:pt x="29793" y="17828"/>
                    <a:pt x="29809" y="17833"/>
                    <a:pt x="29823" y="17833"/>
                  </a:cubicBezTo>
                  <a:cubicBezTo>
                    <a:pt x="29850" y="17833"/>
                    <a:pt x="29872" y="17818"/>
                    <a:pt x="29890" y="17792"/>
                  </a:cubicBezTo>
                  <a:lnTo>
                    <a:pt x="29968" y="17774"/>
                  </a:lnTo>
                  <a:cubicBezTo>
                    <a:pt x="29993" y="17783"/>
                    <a:pt x="30017" y="17786"/>
                    <a:pt x="30039" y="17786"/>
                  </a:cubicBezTo>
                  <a:cubicBezTo>
                    <a:pt x="30100" y="17786"/>
                    <a:pt x="30152" y="17760"/>
                    <a:pt x="30199" y="17720"/>
                  </a:cubicBezTo>
                  <a:lnTo>
                    <a:pt x="30276" y="17702"/>
                  </a:lnTo>
                  <a:cubicBezTo>
                    <a:pt x="30292" y="17715"/>
                    <a:pt x="30307" y="17721"/>
                    <a:pt x="30320" y="17721"/>
                  </a:cubicBezTo>
                  <a:cubicBezTo>
                    <a:pt x="30342" y="17721"/>
                    <a:pt x="30359" y="17704"/>
                    <a:pt x="30374" y="17681"/>
                  </a:cubicBezTo>
                  <a:lnTo>
                    <a:pt x="30451" y="17663"/>
                  </a:lnTo>
                  <a:cubicBezTo>
                    <a:pt x="30476" y="17670"/>
                    <a:pt x="30500" y="17673"/>
                    <a:pt x="30522" y="17673"/>
                  </a:cubicBezTo>
                  <a:cubicBezTo>
                    <a:pt x="30583" y="17673"/>
                    <a:pt x="30636" y="17648"/>
                    <a:pt x="30684" y="17609"/>
                  </a:cubicBezTo>
                  <a:lnTo>
                    <a:pt x="30761" y="17591"/>
                  </a:lnTo>
                  <a:cubicBezTo>
                    <a:pt x="30777" y="17604"/>
                    <a:pt x="30791" y="17609"/>
                    <a:pt x="30803" y="17609"/>
                  </a:cubicBezTo>
                  <a:cubicBezTo>
                    <a:pt x="30826" y="17609"/>
                    <a:pt x="30844" y="17591"/>
                    <a:pt x="30859" y="17568"/>
                  </a:cubicBezTo>
                  <a:lnTo>
                    <a:pt x="30937" y="17551"/>
                  </a:lnTo>
                  <a:cubicBezTo>
                    <a:pt x="30953" y="17564"/>
                    <a:pt x="30967" y="17570"/>
                    <a:pt x="30980" y="17570"/>
                  </a:cubicBezTo>
                  <a:cubicBezTo>
                    <a:pt x="31002" y="17570"/>
                    <a:pt x="31019" y="17552"/>
                    <a:pt x="31034" y="17527"/>
                  </a:cubicBezTo>
                  <a:lnTo>
                    <a:pt x="31112" y="17512"/>
                  </a:lnTo>
                  <a:cubicBezTo>
                    <a:pt x="31139" y="17521"/>
                    <a:pt x="31163" y="17525"/>
                    <a:pt x="31186" y="17525"/>
                  </a:cubicBezTo>
                  <a:cubicBezTo>
                    <a:pt x="31246" y="17525"/>
                    <a:pt x="31297" y="17497"/>
                    <a:pt x="31344" y="17456"/>
                  </a:cubicBezTo>
                  <a:lnTo>
                    <a:pt x="31420" y="17438"/>
                  </a:lnTo>
                  <a:cubicBezTo>
                    <a:pt x="31437" y="17451"/>
                    <a:pt x="31452" y="17457"/>
                    <a:pt x="31465" y="17457"/>
                  </a:cubicBezTo>
                  <a:cubicBezTo>
                    <a:pt x="31487" y="17457"/>
                    <a:pt x="31504" y="17439"/>
                    <a:pt x="31518" y="17414"/>
                  </a:cubicBezTo>
                  <a:lnTo>
                    <a:pt x="31728" y="17367"/>
                  </a:lnTo>
                  <a:cubicBezTo>
                    <a:pt x="31745" y="17380"/>
                    <a:pt x="31759" y="17385"/>
                    <a:pt x="31772" y="17385"/>
                  </a:cubicBezTo>
                  <a:cubicBezTo>
                    <a:pt x="31795" y="17385"/>
                    <a:pt x="31813" y="17368"/>
                    <a:pt x="31829" y="17347"/>
                  </a:cubicBezTo>
                  <a:lnTo>
                    <a:pt x="31905" y="17329"/>
                  </a:lnTo>
                  <a:cubicBezTo>
                    <a:pt x="31922" y="17341"/>
                    <a:pt x="31936" y="17347"/>
                    <a:pt x="31948" y="17347"/>
                  </a:cubicBezTo>
                  <a:cubicBezTo>
                    <a:pt x="31971" y="17347"/>
                    <a:pt x="31988" y="17329"/>
                    <a:pt x="32004" y="17307"/>
                  </a:cubicBezTo>
                  <a:lnTo>
                    <a:pt x="32081" y="17289"/>
                  </a:lnTo>
                  <a:cubicBezTo>
                    <a:pt x="32098" y="17302"/>
                    <a:pt x="32112" y="17307"/>
                    <a:pt x="32124" y="17307"/>
                  </a:cubicBezTo>
                  <a:cubicBezTo>
                    <a:pt x="32147" y="17307"/>
                    <a:pt x="32165" y="17290"/>
                    <a:pt x="32180" y="17266"/>
                  </a:cubicBezTo>
                  <a:lnTo>
                    <a:pt x="32257" y="17249"/>
                  </a:lnTo>
                  <a:cubicBezTo>
                    <a:pt x="32274" y="17262"/>
                    <a:pt x="32289" y="17268"/>
                    <a:pt x="32301" y="17268"/>
                  </a:cubicBezTo>
                  <a:cubicBezTo>
                    <a:pt x="32324" y="17268"/>
                    <a:pt x="32340" y="17251"/>
                    <a:pt x="32355" y="17226"/>
                  </a:cubicBezTo>
                  <a:lnTo>
                    <a:pt x="32547" y="17181"/>
                  </a:lnTo>
                  <a:cubicBezTo>
                    <a:pt x="32565" y="17190"/>
                    <a:pt x="32581" y="17194"/>
                    <a:pt x="32596" y="17194"/>
                  </a:cubicBezTo>
                  <a:cubicBezTo>
                    <a:pt x="32623" y="17194"/>
                    <a:pt x="32645" y="17180"/>
                    <a:pt x="32663" y="17155"/>
                  </a:cubicBezTo>
                  <a:lnTo>
                    <a:pt x="32740" y="17137"/>
                  </a:lnTo>
                  <a:cubicBezTo>
                    <a:pt x="32757" y="17151"/>
                    <a:pt x="32771" y="17157"/>
                    <a:pt x="32784" y="17157"/>
                  </a:cubicBezTo>
                  <a:cubicBezTo>
                    <a:pt x="32806" y="17157"/>
                    <a:pt x="32824" y="17140"/>
                    <a:pt x="32840" y="17118"/>
                  </a:cubicBezTo>
                  <a:lnTo>
                    <a:pt x="33005" y="17102"/>
                  </a:lnTo>
                  <a:cubicBezTo>
                    <a:pt x="33021" y="17114"/>
                    <a:pt x="33036" y="17120"/>
                    <a:pt x="33048" y="17120"/>
                  </a:cubicBezTo>
                  <a:cubicBezTo>
                    <a:pt x="33070" y="17120"/>
                    <a:pt x="33088" y="17104"/>
                    <a:pt x="33104" y="17081"/>
                  </a:cubicBezTo>
                  <a:lnTo>
                    <a:pt x="33181" y="17064"/>
                  </a:lnTo>
                  <a:cubicBezTo>
                    <a:pt x="33197" y="17076"/>
                    <a:pt x="33212" y="17081"/>
                    <a:pt x="33224" y="17081"/>
                  </a:cubicBezTo>
                  <a:cubicBezTo>
                    <a:pt x="33246" y="17081"/>
                    <a:pt x="33264" y="17065"/>
                    <a:pt x="33280" y="17041"/>
                  </a:cubicBezTo>
                  <a:lnTo>
                    <a:pt x="33357" y="17027"/>
                  </a:lnTo>
                  <a:cubicBezTo>
                    <a:pt x="33373" y="17039"/>
                    <a:pt x="33387" y="17045"/>
                    <a:pt x="33399" y="17045"/>
                  </a:cubicBezTo>
                  <a:cubicBezTo>
                    <a:pt x="33421" y="17045"/>
                    <a:pt x="33440" y="17029"/>
                    <a:pt x="33457" y="17009"/>
                  </a:cubicBezTo>
                  <a:lnTo>
                    <a:pt x="33577" y="16987"/>
                  </a:lnTo>
                  <a:cubicBezTo>
                    <a:pt x="33594" y="17001"/>
                    <a:pt x="33609" y="17007"/>
                    <a:pt x="33622" y="17007"/>
                  </a:cubicBezTo>
                  <a:cubicBezTo>
                    <a:pt x="33644" y="17007"/>
                    <a:pt x="33661" y="16991"/>
                    <a:pt x="33677" y="16968"/>
                  </a:cubicBezTo>
                  <a:lnTo>
                    <a:pt x="33753" y="16954"/>
                  </a:lnTo>
                  <a:cubicBezTo>
                    <a:pt x="33776" y="16968"/>
                    <a:pt x="33797" y="16974"/>
                    <a:pt x="33816" y="16974"/>
                  </a:cubicBezTo>
                  <a:cubicBezTo>
                    <a:pt x="33847" y="16974"/>
                    <a:pt x="33873" y="16958"/>
                    <a:pt x="33896" y="16927"/>
                  </a:cubicBezTo>
                  <a:lnTo>
                    <a:pt x="33973" y="16911"/>
                  </a:lnTo>
                  <a:cubicBezTo>
                    <a:pt x="33990" y="16925"/>
                    <a:pt x="34004" y="16931"/>
                    <a:pt x="34017" y="16931"/>
                  </a:cubicBezTo>
                  <a:cubicBezTo>
                    <a:pt x="34039" y="16931"/>
                    <a:pt x="34057" y="16914"/>
                    <a:pt x="34073" y="16891"/>
                  </a:cubicBezTo>
                  <a:lnTo>
                    <a:pt x="34150" y="16877"/>
                  </a:lnTo>
                  <a:cubicBezTo>
                    <a:pt x="34166" y="16890"/>
                    <a:pt x="34180" y="16895"/>
                    <a:pt x="34193" y="16895"/>
                  </a:cubicBezTo>
                  <a:cubicBezTo>
                    <a:pt x="34215" y="16895"/>
                    <a:pt x="34233" y="16879"/>
                    <a:pt x="34250" y="16858"/>
                  </a:cubicBezTo>
                  <a:lnTo>
                    <a:pt x="34326" y="16841"/>
                  </a:lnTo>
                  <a:cubicBezTo>
                    <a:pt x="34342" y="16854"/>
                    <a:pt x="34355" y="16859"/>
                    <a:pt x="34368" y="16859"/>
                  </a:cubicBezTo>
                  <a:cubicBezTo>
                    <a:pt x="34391" y="16859"/>
                    <a:pt x="34409" y="16842"/>
                    <a:pt x="34426" y="16822"/>
                  </a:cubicBezTo>
                  <a:lnTo>
                    <a:pt x="34502" y="16804"/>
                  </a:lnTo>
                  <a:cubicBezTo>
                    <a:pt x="34517" y="16817"/>
                    <a:pt x="34531" y="16822"/>
                    <a:pt x="34544" y="16822"/>
                  </a:cubicBezTo>
                  <a:cubicBezTo>
                    <a:pt x="34566" y="16822"/>
                    <a:pt x="34585" y="16805"/>
                    <a:pt x="34602" y="16784"/>
                  </a:cubicBezTo>
                  <a:lnTo>
                    <a:pt x="34678" y="16766"/>
                  </a:lnTo>
                  <a:cubicBezTo>
                    <a:pt x="34694" y="16779"/>
                    <a:pt x="34708" y="16784"/>
                    <a:pt x="34720" y="16784"/>
                  </a:cubicBezTo>
                  <a:cubicBezTo>
                    <a:pt x="34743" y="16784"/>
                    <a:pt x="34762" y="16767"/>
                    <a:pt x="34778" y="16746"/>
                  </a:cubicBezTo>
                  <a:lnTo>
                    <a:pt x="34854" y="16727"/>
                  </a:lnTo>
                  <a:cubicBezTo>
                    <a:pt x="34870" y="16740"/>
                    <a:pt x="34884" y="16745"/>
                    <a:pt x="34897" y="16745"/>
                  </a:cubicBezTo>
                  <a:cubicBezTo>
                    <a:pt x="34920" y="16745"/>
                    <a:pt x="34938" y="16728"/>
                    <a:pt x="34954" y="16707"/>
                  </a:cubicBezTo>
                  <a:lnTo>
                    <a:pt x="35030" y="16689"/>
                  </a:lnTo>
                  <a:cubicBezTo>
                    <a:pt x="35046" y="16702"/>
                    <a:pt x="35060" y="16707"/>
                    <a:pt x="35073" y="16707"/>
                  </a:cubicBezTo>
                  <a:cubicBezTo>
                    <a:pt x="35096" y="16707"/>
                    <a:pt x="35114" y="16691"/>
                    <a:pt x="35130" y="16670"/>
                  </a:cubicBezTo>
                  <a:lnTo>
                    <a:pt x="35206" y="16652"/>
                  </a:lnTo>
                  <a:cubicBezTo>
                    <a:pt x="35222" y="16664"/>
                    <a:pt x="35236" y="16669"/>
                    <a:pt x="35249" y="16669"/>
                  </a:cubicBezTo>
                  <a:cubicBezTo>
                    <a:pt x="35271" y="16669"/>
                    <a:pt x="35289" y="16653"/>
                    <a:pt x="35305" y="16631"/>
                  </a:cubicBezTo>
                  <a:cubicBezTo>
                    <a:pt x="35382" y="16609"/>
                    <a:pt x="35459" y="16588"/>
                    <a:pt x="35514" y="16533"/>
                  </a:cubicBezTo>
                  <a:cubicBezTo>
                    <a:pt x="35592" y="16525"/>
                    <a:pt x="35596" y="16473"/>
                    <a:pt x="35604" y="16423"/>
                  </a:cubicBezTo>
                  <a:lnTo>
                    <a:pt x="35674" y="16394"/>
                  </a:lnTo>
                  <a:cubicBezTo>
                    <a:pt x="35693" y="16398"/>
                    <a:pt x="35711" y="16400"/>
                    <a:pt x="35728" y="16400"/>
                  </a:cubicBezTo>
                  <a:cubicBezTo>
                    <a:pt x="35792" y="16400"/>
                    <a:pt x="35840" y="16372"/>
                    <a:pt x="35868" y="16310"/>
                  </a:cubicBezTo>
                  <a:cubicBezTo>
                    <a:pt x="35909" y="16284"/>
                    <a:pt x="35944" y="16247"/>
                    <a:pt x="35968" y="16203"/>
                  </a:cubicBezTo>
                  <a:cubicBezTo>
                    <a:pt x="36058" y="16139"/>
                    <a:pt x="36053" y="16083"/>
                    <a:pt x="35975" y="16025"/>
                  </a:cubicBezTo>
                  <a:cubicBezTo>
                    <a:pt x="35964" y="16006"/>
                    <a:pt x="35953" y="15986"/>
                    <a:pt x="35943" y="15967"/>
                  </a:cubicBezTo>
                  <a:cubicBezTo>
                    <a:pt x="35944" y="15891"/>
                    <a:pt x="35899" y="15857"/>
                    <a:pt x="35813" y="15856"/>
                  </a:cubicBezTo>
                  <a:cubicBezTo>
                    <a:pt x="35659" y="15771"/>
                    <a:pt x="35516" y="15673"/>
                    <a:pt x="35347" y="15607"/>
                  </a:cubicBezTo>
                  <a:cubicBezTo>
                    <a:pt x="35334" y="15582"/>
                    <a:pt x="35318" y="15562"/>
                    <a:pt x="35295" y="15562"/>
                  </a:cubicBezTo>
                  <a:cubicBezTo>
                    <a:pt x="35282" y="15562"/>
                    <a:pt x="35267" y="15567"/>
                    <a:pt x="35250" y="15581"/>
                  </a:cubicBezTo>
                  <a:lnTo>
                    <a:pt x="35030" y="15578"/>
                  </a:lnTo>
                  <a:cubicBezTo>
                    <a:pt x="35014" y="15565"/>
                    <a:pt x="35000" y="15559"/>
                    <a:pt x="34987" y="15559"/>
                  </a:cubicBezTo>
                  <a:cubicBezTo>
                    <a:pt x="34965" y="15559"/>
                    <a:pt x="34946" y="15576"/>
                    <a:pt x="34929" y="15597"/>
                  </a:cubicBezTo>
                  <a:lnTo>
                    <a:pt x="34854" y="15616"/>
                  </a:lnTo>
                  <a:cubicBezTo>
                    <a:pt x="34837" y="15603"/>
                    <a:pt x="34823" y="15598"/>
                    <a:pt x="34811" y="15598"/>
                  </a:cubicBezTo>
                  <a:cubicBezTo>
                    <a:pt x="34788" y="15598"/>
                    <a:pt x="34770" y="15616"/>
                    <a:pt x="34754" y="15638"/>
                  </a:cubicBezTo>
                  <a:lnTo>
                    <a:pt x="34678" y="15655"/>
                  </a:lnTo>
                  <a:cubicBezTo>
                    <a:pt x="34661" y="15641"/>
                    <a:pt x="34647" y="15636"/>
                    <a:pt x="34634" y="15636"/>
                  </a:cubicBezTo>
                  <a:cubicBezTo>
                    <a:pt x="34611" y="15636"/>
                    <a:pt x="34594" y="15653"/>
                    <a:pt x="34578" y="15675"/>
                  </a:cubicBezTo>
                  <a:lnTo>
                    <a:pt x="34502" y="15692"/>
                  </a:lnTo>
                  <a:cubicBezTo>
                    <a:pt x="34485" y="15679"/>
                    <a:pt x="34471" y="15673"/>
                    <a:pt x="34458" y="15673"/>
                  </a:cubicBezTo>
                  <a:cubicBezTo>
                    <a:pt x="34436" y="15673"/>
                    <a:pt x="34418" y="15691"/>
                    <a:pt x="34402" y="15713"/>
                  </a:cubicBezTo>
                  <a:lnTo>
                    <a:pt x="34325" y="15730"/>
                  </a:lnTo>
                  <a:cubicBezTo>
                    <a:pt x="34308" y="15716"/>
                    <a:pt x="34294" y="15710"/>
                    <a:pt x="34281" y="15710"/>
                  </a:cubicBezTo>
                  <a:cubicBezTo>
                    <a:pt x="34259" y="15710"/>
                    <a:pt x="34242" y="15727"/>
                    <a:pt x="34226" y="15750"/>
                  </a:cubicBezTo>
                  <a:lnTo>
                    <a:pt x="34149" y="15767"/>
                  </a:lnTo>
                  <a:cubicBezTo>
                    <a:pt x="34133" y="15753"/>
                    <a:pt x="34119" y="15748"/>
                    <a:pt x="34106" y="15748"/>
                  </a:cubicBezTo>
                  <a:cubicBezTo>
                    <a:pt x="34084" y="15748"/>
                    <a:pt x="34066" y="15765"/>
                    <a:pt x="34049" y="15786"/>
                  </a:cubicBezTo>
                  <a:lnTo>
                    <a:pt x="33973" y="15802"/>
                  </a:lnTo>
                  <a:cubicBezTo>
                    <a:pt x="33951" y="15788"/>
                    <a:pt x="33930" y="15782"/>
                    <a:pt x="33911" y="15782"/>
                  </a:cubicBezTo>
                  <a:cubicBezTo>
                    <a:pt x="33880" y="15782"/>
                    <a:pt x="33854" y="15800"/>
                    <a:pt x="33831" y="15830"/>
                  </a:cubicBezTo>
                  <a:lnTo>
                    <a:pt x="33753" y="15845"/>
                  </a:lnTo>
                  <a:cubicBezTo>
                    <a:pt x="33737" y="15831"/>
                    <a:pt x="33722" y="15826"/>
                    <a:pt x="33709" y="15826"/>
                  </a:cubicBezTo>
                  <a:cubicBezTo>
                    <a:pt x="33687" y="15826"/>
                    <a:pt x="33670" y="15842"/>
                    <a:pt x="33653" y="15864"/>
                  </a:cubicBezTo>
                  <a:lnTo>
                    <a:pt x="33577" y="15881"/>
                  </a:lnTo>
                  <a:cubicBezTo>
                    <a:pt x="33560" y="15867"/>
                    <a:pt x="33546" y="15862"/>
                    <a:pt x="33533" y="15862"/>
                  </a:cubicBezTo>
                  <a:cubicBezTo>
                    <a:pt x="33510" y="15862"/>
                    <a:pt x="33493" y="15879"/>
                    <a:pt x="33477" y="15901"/>
                  </a:cubicBezTo>
                  <a:lnTo>
                    <a:pt x="33401" y="15918"/>
                  </a:lnTo>
                  <a:cubicBezTo>
                    <a:pt x="33385" y="15905"/>
                    <a:pt x="33370" y="15899"/>
                    <a:pt x="33357" y="15899"/>
                  </a:cubicBezTo>
                  <a:cubicBezTo>
                    <a:pt x="33335" y="15899"/>
                    <a:pt x="33317" y="15916"/>
                    <a:pt x="33301" y="15938"/>
                  </a:cubicBezTo>
                  <a:lnTo>
                    <a:pt x="33225" y="15954"/>
                  </a:lnTo>
                  <a:cubicBezTo>
                    <a:pt x="33209" y="15942"/>
                    <a:pt x="33194" y="15936"/>
                    <a:pt x="33182" y="15936"/>
                  </a:cubicBezTo>
                  <a:cubicBezTo>
                    <a:pt x="33159" y="15936"/>
                    <a:pt x="33141" y="15953"/>
                    <a:pt x="33124" y="15973"/>
                  </a:cubicBezTo>
                  <a:lnTo>
                    <a:pt x="33048" y="15991"/>
                  </a:lnTo>
                  <a:cubicBezTo>
                    <a:pt x="33026" y="15977"/>
                    <a:pt x="33005" y="15971"/>
                    <a:pt x="32986" y="15971"/>
                  </a:cubicBezTo>
                  <a:cubicBezTo>
                    <a:pt x="32955" y="15971"/>
                    <a:pt x="32929" y="15989"/>
                    <a:pt x="32906" y="16021"/>
                  </a:cubicBezTo>
                  <a:lnTo>
                    <a:pt x="32828" y="16035"/>
                  </a:lnTo>
                  <a:cubicBezTo>
                    <a:pt x="32811" y="16022"/>
                    <a:pt x="32797" y="16016"/>
                    <a:pt x="32785" y="16016"/>
                  </a:cubicBezTo>
                  <a:cubicBezTo>
                    <a:pt x="32763" y="16016"/>
                    <a:pt x="32746" y="16033"/>
                    <a:pt x="32730" y="16057"/>
                  </a:cubicBezTo>
                  <a:lnTo>
                    <a:pt x="32652" y="16073"/>
                  </a:lnTo>
                  <a:cubicBezTo>
                    <a:pt x="32635" y="16059"/>
                    <a:pt x="32620" y="16053"/>
                    <a:pt x="32607" y="16053"/>
                  </a:cubicBezTo>
                  <a:cubicBezTo>
                    <a:pt x="32585" y="16053"/>
                    <a:pt x="32569" y="16071"/>
                    <a:pt x="32555" y="16095"/>
                  </a:cubicBezTo>
                  <a:lnTo>
                    <a:pt x="32476" y="16110"/>
                  </a:lnTo>
                  <a:cubicBezTo>
                    <a:pt x="32459" y="16097"/>
                    <a:pt x="32445" y="16091"/>
                    <a:pt x="32432" y="16091"/>
                  </a:cubicBezTo>
                  <a:cubicBezTo>
                    <a:pt x="32410" y="16091"/>
                    <a:pt x="32394" y="16109"/>
                    <a:pt x="32379" y="16133"/>
                  </a:cubicBezTo>
                  <a:lnTo>
                    <a:pt x="32300" y="16148"/>
                  </a:lnTo>
                  <a:cubicBezTo>
                    <a:pt x="32283" y="16135"/>
                    <a:pt x="32268" y="16129"/>
                    <a:pt x="32256" y="16129"/>
                  </a:cubicBezTo>
                  <a:cubicBezTo>
                    <a:pt x="32234" y="16129"/>
                    <a:pt x="32217" y="16146"/>
                    <a:pt x="32201" y="16170"/>
                  </a:cubicBezTo>
                  <a:lnTo>
                    <a:pt x="32124" y="16185"/>
                  </a:lnTo>
                  <a:cubicBezTo>
                    <a:pt x="32099" y="16177"/>
                    <a:pt x="32076" y="16174"/>
                    <a:pt x="32054" y="16174"/>
                  </a:cubicBezTo>
                  <a:cubicBezTo>
                    <a:pt x="31993" y="16174"/>
                    <a:pt x="31940" y="16200"/>
                    <a:pt x="31891" y="16239"/>
                  </a:cubicBezTo>
                  <a:lnTo>
                    <a:pt x="31815" y="16256"/>
                  </a:lnTo>
                  <a:cubicBezTo>
                    <a:pt x="31799" y="16244"/>
                    <a:pt x="31785" y="16238"/>
                    <a:pt x="31772" y="16238"/>
                  </a:cubicBezTo>
                  <a:cubicBezTo>
                    <a:pt x="31750" y="16238"/>
                    <a:pt x="31733" y="16256"/>
                    <a:pt x="31716" y="16279"/>
                  </a:cubicBezTo>
                  <a:lnTo>
                    <a:pt x="31639" y="16296"/>
                  </a:lnTo>
                  <a:cubicBezTo>
                    <a:pt x="31623" y="16283"/>
                    <a:pt x="31609" y="16278"/>
                    <a:pt x="31596" y="16278"/>
                  </a:cubicBezTo>
                  <a:cubicBezTo>
                    <a:pt x="31573" y="16278"/>
                    <a:pt x="31556" y="16296"/>
                    <a:pt x="31542" y="16319"/>
                  </a:cubicBezTo>
                  <a:lnTo>
                    <a:pt x="31331" y="16368"/>
                  </a:lnTo>
                  <a:cubicBezTo>
                    <a:pt x="31315" y="16356"/>
                    <a:pt x="31301" y="16350"/>
                    <a:pt x="31289" y="16350"/>
                  </a:cubicBezTo>
                  <a:cubicBezTo>
                    <a:pt x="31266" y="16350"/>
                    <a:pt x="31248" y="16369"/>
                    <a:pt x="31231" y="16392"/>
                  </a:cubicBezTo>
                  <a:lnTo>
                    <a:pt x="31155" y="16410"/>
                  </a:lnTo>
                  <a:cubicBezTo>
                    <a:pt x="31138" y="16397"/>
                    <a:pt x="31124" y="16391"/>
                    <a:pt x="31111" y="16391"/>
                  </a:cubicBezTo>
                  <a:cubicBezTo>
                    <a:pt x="31089" y="16391"/>
                    <a:pt x="31072" y="16409"/>
                    <a:pt x="31058" y="16433"/>
                  </a:cubicBezTo>
                  <a:lnTo>
                    <a:pt x="30979" y="16448"/>
                  </a:lnTo>
                  <a:cubicBezTo>
                    <a:pt x="30962" y="16434"/>
                    <a:pt x="30948" y="16428"/>
                    <a:pt x="30935" y="16428"/>
                  </a:cubicBezTo>
                  <a:cubicBezTo>
                    <a:pt x="30913" y="16428"/>
                    <a:pt x="30896" y="16447"/>
                    <a:pt x="30882" y="16472"/>
                  </a:cubicBezTo>
                  <a:lnTo>
                    <a:pt x="30803" y="16486"/>
                  </a:lnTo>
                  <a:cubicBezTo>
                    <a:pt x="30778" y="16478"/>
                    <a:pt x="30754" y="16474"/>
                    <a:pt x="30732" y="16474"/>
                  </a:cubicBezTo>
                  <a:cubicBezTo>
                    <a:pt x="30671" y="16474"/>
                    <a:pt x="30619" y="16500"/>
                    <a:pt x="30570" y="16539"/>
                  </a:cubicBezTo>
                  <a:lnTo>
                    <a:pt x="30494" y="16557"/>
                  </a:lnTo>
                  <a:cubicBezTo>
                    <a:pt x="30478" y="16544"/>
                    <a:pt x="30464" y="16539"/>
                    <a:pt x="30451" y="16539"/>
                  </a:cubicBezTo>
                  <a:cubicBezTo>
                    <a:pt x="30429" y="16539"/>
                    <a:pt x="30412" y="16556"/>
                    <a:pt x="30396" y="16579"/>
                  </a:cubicBezTo>
                  <a:lnTo>
                    <a:pt x="30318" y="16595"/>
                  </a:lnTo>
                  <a:cubicBezTo>
                    <a:pt x="30302" y="16582"/>
                    <a:pt x="30288" y="16577"/>
                    <a:pt x="30275" y="16577"/>
                  </a:cubicBezTo>
                  <a:cubicBezTo>
                    <a:pt x="30253" y="16577"/>
                    <a:pt x="30236" y="16594"/>
                    <a:pt x="30220" y="16617"/>
                  </a:cubicBezTo>
                  <a:lnTo>
                    <a:pt x="30142" y="16633"/>
                  </a:lnTo>
                  <a:cubicBezTo>
                    <a:pt x="30126" y="16620"/>
                    <a:pt x="30111" y="16615"/>
                    <a:pt x="30099" y="16615"/>
                  </a:cubicBezTo>
                  <a:cubicBezTo>
                    <a:pt x="30076" y="16615"/>
                    <a:pt x="30059" y="16632"/>
                    <a:pt x="30044" y="16656"/>
                  </a:cubicBezTo>
                  <a:lnTo>
                    <a:pt x="29966" y="16672"/>
                  </a:lnTo>
                  <a:cubicBezTo>
                    <a:pt x="29942" y="16665"/>
                    <a:pt x="29919" y="16661"/>
                    <a:pt x="29897" y="16661"/>
                  </a:cubicBezTo>
                  <a:cubicBezTo>
                    <a:pt x="29836" y="16661"/>
                    <a:pt x="29783" y="16688"/>
                    <a:pt x="29735" y="16726"/>
                  </a:cubicBezTo>
                  <a:lnTo>
                    <a:pt x="29659" y="16744"/>
                  </a:lnTo>
                  <a:cubicBezTo>
                    <a:pt x="29642" y="16732"/>
                    <a:pt x="29627" y="16726"/>
                    <a:pt x="29615" y="16726"/>
                  </a:cubicBezTo>
                  <a:cubicBezTo>
                    <a:pt x="29591" y="16726"/>
                    <a:pt x="29574" y="16744"/>
                    <a:pt x="29559" y="16768"/>
                  </a:cubicBezTo>
                  <a:lnTo>
                    <a:pt x="29483" y="16787"/>
                  </a:lnTo>
                  <a:cubicBezTo>
                    <a:pt x="29470" y="16786"/>
                    <a:pt x="29457" y="16786"/>
                    <a:pt x="29445" y="16786"/>
                  </a:cubicBezTo>
                  <a:cubicBezTo>
                    <a:pt x="29277" y="16786"/>
                    <a:pt x="29129" y="16844"/>
                    <a:pt x="28986" y="16915"/>
                  </a:cubicBezTo>
                  <a:lnTo>
                    <a:pt x="28910" y="16934"/>
                  </a:lnTo>
                  <a:cubicBezTo>
                    <a:pt x="28893" y="16921"/>
                    <a:pt x="28878" y="16915"/>
                    <a:pt x="28866" y="16915"/>
                  </a:cubicBezTo>
                  <a:cubicBezTo>
                    <a:pt x="28843" y="16915"/>
                    <a:pt x="28827" y="16933"/>
                    <a:pt x="28812" y="16958"/>
                  </a:cubicBezTo>
                  <a:lnTo>
                    <a:pt x="28734" y="16974"/>
                  </a:lnTo>
                  <a:cubicBezTo>
                    <a:pt x="28708" y="16966"/>
                    <a:pt x="28684" y="16962"/>
                    <a:pt x="28661" y="16962"/>
                  </a:cubicBezTo>
                  <a:cubicBezTo>
                    <a:pt x="28601" y="16962"/>
                    <a:pt x="28550" y="16990"/>
                    <a:pt x="28503" y="17033"/>
                  </a:cubicBezTo>
                  <a:lnTo>
                    <a:pt x="28310" y="17078"/>
                  </a:lnTo>
                  <a:cubicBezTo>
                    <a:pt x="28293" y="17069"/>
                    <a:pt x="28278" y="17065"/>
                    <a:pt x="28263" y="17065"/>
                  </a:cubicBezTo>
                  <a:cubicBezTo>
                    <a:pt x="28236" y="17065"/>
                    <a:pt x="28214" y="17079"/>
                    <a:pt x="28194" y="17103"/>
                  </a:cubicBezTo>
                  <a:lnTo>
                    <a:pt x="28118" y="17121"/>
                  </a:lnTo>
                  <a:cubicBezTo>
                    <a:pt x="28101" y="17108"/>
                    <a:pt x="28087" y="17103"/>
                    <a:pt x="28074" y="17103"/>
                  </a:cubicBezTo>
                  <a:cubicBezTo>
                    <a:pt x="28052" y="17103"/>
                    <a:pt x="28034" y="17120"/>
                    <a:pt x="28018" y="17142"/>
                  </a:cubicBezTo>
                  <a:lnTo>
                    <a:pt x="27942" y="17160"/>
                  </a:lnTo>
                  <a:cubicBezTo>
                    <a:pt x="27925" y="17147"/>
                    <a:pt x="27911" y="17141"/>
                    <a:pt x="27898" y="17141"/>
                  </a:cubicBezTo>
                  <a:cubicBezTo>
                    <a:pt x="27875" y="17141"/>
                    <a:pt x="27858" y="17160"/>
                    <a:pt x="27843" y="17184"/>
                  </a:cubicBezTo>
                  <a:lnTo>
                    <a:pt x="27766" y="17200"/>
                  </a:lnTo>
                  <a:cubicBezTo>
                    <a:pt x="27741" y="17192"/>
                    <a:pt x="27717" y="17189"/>
                    <a:pt x="27694" y="17189"/>
                  </a:cubicBezTo>
                  <a:cubicBezTo>
                    <a:pt x="27634" y="17189"/>
                    <a:pt x="27582" y="17215"/>
                    <a:pt x="27534" y="17255"/>
                  </a:cubicBezTo>
                  <a:lnTo>
                    <a:pt x="27457" y="17273"/>
                  </a:lnTo>
                  <a:cubicBezTo>
                    <a:pt x="27440" y="17259"/>
                    <a:pt x="27425" y="17254"/>
                    <a:pt x="27413" y="17254"/>
                  </a:cubicBezTo>
                  <a:cubicBezTo>
                    <a:pt x="27390" y="17254"/>
                    <a:pt x="27373" y="17271"/>
                    <a:pt x="27358" y="17295"/>
                  </a:cubicBezTo>
                  <a:lnTo>
                    <a:pt x="27281" y="17313"/>
                  </a:lnTo>
                  <a:cubicBezTo>
                    <a:pt x="27256" y="17305"/>
                    <a:pt x="27232" y="17301"/>
                    <a:pt x="27209" y="17301"/>
                  </a:cubicBezTo>
                  <a:cubicBezTo>
                    <a:pt x="27149" y="17301"/>
                    <a:pt x="27097" y="17328"/>
                    <a:pt x="27049" y="17368"/>
                  </a:cubicBezTo>
                  <a:lnTo>
                    <a:pt x="26973" y="17385"/>
                  </a:lnTo>
                  <a:cubicBezTo>
                    <a:pt x="26956" y="17371"/>
                    <a:pt x="26941" y="17366"/>
                    <a:pt x="26929" y="17366"/>
                  </a:cubicBezTo>
                  <a:cubicBezTo>
                    <a:pt x="26906" y="17366"/>
                    <a:pt x="26889" y="17383"/>
                    <a:pt x="26874" y="17406"/>
                  </a:cubicBezTo>
                  <a:lnTo>
                    <a:pt x="26797" y="17423"/>
                  </a:lnTo>
                  <a:cubicBezTo>
                    <a:pt x="26780" y="17410"/>
                    <a:pt x="26766" y="17404"/>
                    <a:pt x="26753" y="17404"/>
                  </a:cubicBezTo>
                  <a:cubicBezTo>
                    <a:pt x="26731" y="17404"/>
                    <a:pt x="26714" y="17422"/>
                    <a:pt x="26698" y="17445"/>
                  </a:cubicBezTo>
                  <a:lnTo>
                    <a:pt x="26621" y="17462"/>
                  </a:lnTo>
                  <a:cubicBezTo>
                    <a:pt x="26604" y="17448"/>
                    <a:pt x="26589" y="17443"/>
                    <a:pt x="26576" y="17443"/>
                  </a:cubicBezTo>
                  <a:cubicBezTo>
                    <a:pt x="26554" y="17443"/>
                    <a:pt x="26537" y="17460"/>
                    <a:pt x="26522" y="17484"/>
                  </a:cubicBezTo>
                  <a:lnTo>
                    <a:pt x="26445" y="17500"/>
                  </a:lnTo>
                  <a:cubicBezTo>
                    <a:pt x="26428" y="17486"/>
                    <a:pt x="26414" y="17481"/>
                    <a:pt x="26401" y="17481"/>
                  </a:cubicBezTo>
                  <a:cubicBezTo>
                    <a:pt x="26379" y="17481"/>
                    <a:pt x="26362" y="17498"/>
                    <a:pt x="26346" y="17521"/>
                  </a:cubicBezTo>
                  <a:lnTo>
                    <a:pt x="26268" y="17536"/>
                  </a:lnTo>
                  <a:cubicBezTo>
                    <a:pt x="26252" y="17522"/>
                    <a:pt x="26238" y="17517"/>
                    <a:pt x="26225" y="17517"/>
                  </a:cubicBezTo>
                  <a:cubicBezTo>
                    <a:pt x="26203" y="17517"/>
                    <a:pt x="26185" y="17533"/>
                    <a:pt x="26169" y="17556"/>
                  </a:cubicBezTo>
                  <a:lnTo>
                    <a:pt x="26092" y="17572"/>
                  </a:lnTo>
                  <a:cubicBezTo>
                    <a:pt x="26076" y="17559"/>
                    <a:pt x="26062" y="17554"/>
                    <a:pt x="26049" y="17554"/>
                  </a:cubicBezTo>
                  <a:cubicBezTo>
                    <a:pt x="26027" y="17554"/>
                    <a:pt x="26009" y="17570"/>
                    <a:pt x="25992" y="17593"/>
                  </a:cubicBezTo>
                  <a:lnTo>
                    <a:pt x="25916" y="17609"/>
                  </a:lnTo>
                  <a:cubicBezTo>
                    <a:pt x="25900" y="17596"/>
                    <a:pt x="25886" y="17591"/>
                    <a:pt x="25873" y="17591"/>
                  </a:cubicBezTo>
                  <a:cubicBezTo>
                    <a:pt x="25851" y="17591"/>
                    <a:pt x="25833" y="17608"/>
                    <a:pt x="25816" y="17631"/>
                  </a:cubicBezTo>
                  <a:lnTo>
                    <a:pt x="25740" y="17647"/>
                  </a:lnTo>
                  <a:cubicBezTo>
                    <a:pt x="25724" y="17634"/>
                    <a:pt x="25709" y="17628"/>
                    <a:pt x="25697" y="17628"/>
                  </a:cubicBezTo>
                  <a:cubicBezTo>
                    <a:pt x="25674" y="17628"/>
                    <a:pt x="25656" y="17646"/>
                    <a:pt x="25640" y="17668"/>
                  </a:cubicBezTo>
                  <a:lnTo>
                    <a:pt x="25564" y="17684"/>
                  </a:lnTo>
                  <a:cubicBezTo>
                    <a:pt x="25548" y="17671"/>
                    <a:pt x="25533" y="17665"/>
                    <a:pt x="25520" y="17665"/>
                  </a:cubicBezTo>
                  <a:cubicBezTo>
                    <a:pt x="25498" y="17665"/>
                    <a:pt x="25480" y="17682"/>
                    <a:pt x="25464" y="17704"/>
                  </a:cubicBezTo>
                  <a:lnTo>
                    <a:pt x="25388" y="17722"/>
                  </a:lnTo>
                  <a:cubicBezTo>
                    <a:pt x="25372" y="17709"/>
                    <a:pt x="25357" y="17703"/>
                    <a:pt x="25344" y="17703"/>
                  </a:cubicBezTo>
                  <a:cubicBezTo>
                    <a:pt x="25322" y="17703"/>
                    <a:pt x="25304" y="17721"/>
                    <a:pt x="25288" y="17744"/>
                  </a:cubicBezTo>
                  <a:lnTo>
                    <a:pt x="25212" y="17760"/>
                  </a:lnTo>
                  <a:cubicBezTo>
                    <a:pt x="25195" y="17747"/>
                    <a:pt x="25181" y="17742"/>
                    <a:pt x="25168" y="17742"/>
                  </a:cubicBezTo>
                  <a:cubicBezTo>
                    <a:pt x="25145" y="17742"/>
                    <a:pt x="25128" y="17760"/>
                    <a:pt x="25114" y="17784"/>
                  </a:cubicBezTo>
                  <a:lnTo>
                    <a:pt x="25036" y="17799"/>
                  </a:lnTo>
                  <a:cubicBezTo>
                    <a:pt x="25019" y="17787"/>
                    <a:pt x="25005" y="17781"/>
                    <a:pt x="24992" y="17781"/>
                  </a:cubicBezTo>
                  <a:cubicBezTo>
                    <a:pt x="24969" y="17781"/>
                    <a:pt x="24952" y="17799"/>
                    <a:pt x="24938" y="17823"/>
                  </a:cubicBezTo>
                  <a:lnTo>
                    <a:pt x="24859" y="17839"/>
                  </a:lnTo>
                  <a:cubicBezTo>
                    <a:pt x="24833" y="17830"/>
                    <a:pt x="24809" y="17825"/>
                    <a:pt x="24786" y="17825"/>
                  </a:cubicBezTo>
                  <a:cubicBezTo>
                    <a:pt x="24726" y="17825"/>
                    <a:pt x="24675" y="17854"/>
                    <a:pt x="24629" y="17895"/>
                  </a:cubicBezTo>
                  <a:lnTo>
                    <a:pt x="24551" y="17912"/>
                  </a:lnTo>
                  <a:cubicBezTo>
                    <a:pt x="24526" y="17904"/>
                    <a:pt x="24502" y="17900"/>
                    <a:pt x="24480" y="17900"/>
                  </a:cubicBezTo>
                  <a:cubicBezTo>
                    <a:pt x="24418" y="17900"/>
                    <a:pt x="24367" y="17928"/>
                    <a:pt x="24321" y="17972"/>
                  </a:cubicBezTo>
                  <a:lnTo>
                    <a:pt x="24127" y="18021"/>
                  </a:lnTo>
                  <a:cubicBezTo>
                    <a:pt x="24103" y="18015"/>
                    <a:pt x="24080" y="18013"/>
                    <a:pt x="24058" y="18013"/>
                  </a:cubicBezTo>
                  <a:cubicBezTo>
                    <a:pt x="23990" y="18013"/>
                    <a:pt x="23931" y="18037"/>
                    <a:pt x="23880" y="18084"/>
                  </a:cubicBezTo>
                  <a:lnTo>
                    <a:pt x="23670" y="18138"/>
                  </a:lnTo>
                  <a:cubicBezTo>
                    <a:pt x="23645" y="18130"/>
                    <a:pt x="23621" y="18127"/>
                    <a:pt x="23599" y="18127"/>
                  </a:cubicBezTo>
                  <a:cubicBezTo>
                    <a:pt x="23538" y="18127"/>
                    <a:pt x="23485" y="18154"/>
                    <a:pt x="23439" y="18197"/>
                  </a:cubicBezTo>
                  <a:lnTo>
                    <a:pt x="23362" y="18214"/>
                  </a:lnTo>
                  <a:cubicBezTo>
                    <a:pt x="23337" y="18206"/>
                    <a:pt x="23313" y="18202"/>
                    <a:pt x="23290" y="18202"/>
                  </a:cubicBezTo>
                  <a:cubicBezTo>
                    <a:pt x="23229" y="18202"/>
                    <a:pt x="23177" y="18230"/>
                    <a:pt x="23131" y="18270"/>
                  </a:cubicBezTo>
                  <a:lnTo>
                    <a:pt x="23055" y="18289"/>
                  </a:lnTo>
                  <a:cubicBezTo>
                    <a:pt x="23029" y="18281"/>
                    <a:pt x="23005" y="18277"/>
                    <a:pt x="22982" y="18277"/>
                  </a:cubicBezTo>
                  <a:cubicBezTo>
                    <a:pt x="22921" y="18277"/>
                    <a:pt x="22869" y="18305"/>
                    <a:pt x="22822" y="18345"/>
                  </a:cubicBezTo>
                  <a:lnTo>
                    <a:pt x="22745" y="18363"/>
                  </a:lnTo>
                  <a:cubicBezTo>
                    <a:pt x="22722" y="18356"/>
                    <a:pt x="22700" y="18353"/>
                    <a:pt x="22678" y="18353"/>
                  </a:cubicBezTo>
                  <a:cubicBezTo>
                    <a:pt x="22616" y="18353"/>
                    <a:pt x="22562" y="18379"/>
                    <a:pt x="22514" y="18420"/>
                  </a:cubicBezTo>
                  <a:lnTo>
                    <a:pt x="22438" y="18439"/>
                  </a:lnTo>
                  <a:cubicBezTo>
                    <a:pt x="22412" y="18431"/>
                    <a:pt x="22389" y="18427"/>
                    <a:pt x="22366" y="18427"/>
                  </a:cubicBezTo>
                  <a:cubicBezTo>
                    <a:pt x="22305" y="18427"/>
                    <a:pt x="22253" y="18455"/>
                    <a:pt x="22207" y="18499"/>
                  </a:cubicBezTo>
                  <a:lnTo>
                    <a:pt x="22130" y="18516"/>
                  </a:lnTo>
                  <a:cubicBezTo>
                    <a:pt x="22103" y="18507"/>
                    <a:pt x="22079" y="18503"/>
                    <a:pt x="22055" y="18503"/>
                  </a:cubicBezTo>
                  <a:cubicBezTo>
                    <a:pt x="21995" y="18503"/>
                    <a:pt x="21944" y="18531"/>
                    <a:pt x="21898" y="18573"/>
                  </a:cubicBezTo>
                  <a:lnTo>
                    <a:pt x="21822" y="18591"/>
                  </a:lnTo>
                  <a:cubicBezTo>
                    <a:pt x="21797" y="18584"/>
                    <a:pt x="21773" y="18580"/>
                    <a:pt x="21751" y="18580"/>
                  </a:cubicBezTo>
                  <a:cubicBezTo>
                    <a:pt x="21690" y="18580"/>
                    <a:pt x="21638" y="18606"/>
                    <a:pt x="21590" y="18647"/>
                  </a:cubicBezTo>
                  <a:lnTo>
                    <a:pt x="21513" y="18664"/>
                  </a:lnTo>
                  <a:cubicBezTo>
                    <a:pt x="21496" y="18651"/>
                    <a:pt x="21482" y="18645"/>
                    <a:pt x="21469" y="18645"/>
                  </a:cubicBezTo>
                  <a:cubicBezTo>
                    <a:pt x="21446" y="18645"/>
                    <a:pt x="21429" y="18663"/>
                    <a:pt x="21414" y="18686"/>
                  </a:cubicBezTo>
                  <a:lnTo>
                    <a:pt x="21337" y="18703"/>
                  </a:lnTo>
                  <a:cubicBezTo>
                    <a:pt x="21320" y="18690"/>
                    <a:pt x="21305" y="18684"/>
                    <a:pt x="21293" y="18684"/>
                  </a:cubicBezTo>
                  <a:cubicBezTo>
                    <a:pt x="21270" y="18684"/>
                    <a:pt x="21254" y="18702"/>
                    <a:pt x="21239" y="18727"/>
                  </a:cubicBezTo>
                  <a:lnTo>
                    <a:pt x="21161" y="18742"/>
                  </a:lnTo>
                  <a:cubicBezTo>
                    <a:pt x="21136" y="18734"/>
                    <a:pt x="21112" y="18730"/>
                    <a:pt x="21090" y="18730"/>
                  </a:cubicBezTo>
                  <a:cubicBezTo>
                    <a:pt x="21029" y="18730"/>
                    <a:pt x="20977" y="18756"/>
                    <a:pt x="20929" y="18795"/>
                  </a:cubicBezTo>
                  <a:lnTo>
                    <a:pt x="20853" y="18812"/>
                  </a:lnTo>
                  <a:cubicBezTo>
                    <a:pt x="20837" y="18800"/>
                    <a:pt x="20822" y="18795"/>
                    <a:pt x="20810" y="18795"/>
                  </a:cubicBezTo>
                  <a:cubicBezTo>
                    <a:pt x="20787" y="18795"/>
                    <a:pt x="20769" y="18812"/>
                    <a:pt x="20753" y="18834"/>
                  </a:cubicBezTo>
                  <a:lnTo>
                    <a:pt x="20677" y="18852"/>
                  </a:lnTo>
                  <a:cubicBezTo>
                    <a:pt x="20660" y="18839"/>
                    <a:pt x="20645" y="18833"/>
                    <a:pt x="20633" y="18833"/>
                  </a:cubicBezTo>
                  <a:cubicBezTo>
                    <a:pt x="20610" y="18833"/>
                    <a:pt x="20593" y="18851"/>
                    <a:pt x="20578" y="18875"/>
                  </a:cubicBezTo>
                  <a:lnTo>
                    <a:pt x="20368" y="18924"/>
                  </a:lnTo>
                  <a:cubicBezTo>
                    <a:pt x="20352" y="18912"/>
                    <a:pt x="20338" y="18907"/>
                    <a:pt x="20325" y="18907"/>
                  </a:cubicBezTo>
                  <a:cubicBezTo>
                    <a:pt x="20302" y="18907"/>
                    <a:pt x="20285" y="18924"/>
                    <a:pt x="20268" y="18947"/>
                  </a:cubicBezTo>
                  <a:lnTo>
                    <a:pt x="20192" y="18965"/>
                  </a:lnTo>
                  <a:cubicBezTo>
                    <a:pt x="20175" y="18952"/>
                    <a:pt x="20161" y="18947"/>
                    <a:pt x="20148" y="18947"/>
                  </a:cubicBezTo>
                  <a:cubicBezTo>
                    <a:pt x="20126" y="18947"/>
                    <a:pt x="20109" y="18964"/>
                    <a:pt x="20094" y="18988"/>
                  </a:cubicBezTo>
                  <a:lnTo>
                    <a:pt x="19901" y="19035"/>
                  </a:lnTo>
                  <a:cubicBezTo>
                    <a:pt x="19883" y="19026"/>
                    <a:pt x="19867" y="19022"/>
                    <a:pt x="19852" y="19022"/>
                  </a:cubicBezTo>
                  <a:cubicBezTo>
                    <a:pt x="19826" y="19022"/>
                    <a:pt x="19804" y="19036"/>
                    <a:pt x="19785" y="19062"/>
                  </a:cubicBezTo>
                  <a:lnTo>
                    <a:pt x="19576" y="19114"/>
                  </a:lnTo>
                  <a:cubicBezTo>
                    <a:pt x="19552" y="19108"/>
                    <a:pt x="19530" y="19105"/>
                    <a:pt x="19509" y="19105"/>
                  </a:cubicBezTo>
                  <a:cubicBezTo>
                    <a:pt x="19446" y="19105"/>
                    <a:pt x="19393" y="19131"/>
                    <a:pt x="19344" y="19171"/>
                  </a:cubicBezTo>
                  <a:lnTo>
                    <a:pt x="19268" y="19190"/>
                  </a:lnTo>
                  <a:cubicBezTo>
                    <a:pt x="19243" y="19183"/>
                    <a:pt x="19219" y="19179"/>
                    <a:pt x="19197" y="19179"/>
                  </a:cubicBezTo>
                  <a:cubicBezTo>
                    <a:pt x="19135" y="19179"/>
                    <a:pt x="19084" y="19207"/>
                    <a:pt x="19036" y="19250"/>
                  </a:cubicBezTo>
                  <a:lnTo>
                    <a:pt x="18827" y="19302"/>
                  </a:lnTo>
                  <a:cubicBezTo>
                    <a:pt x="18810" y="19290"/>
                    <a:pt x="18796" y="19284"/>
                    <a:pt x="18784" y="19284"/>
                  </a:cubicBezTo>
                  <a:cubicBezTo>
                    <a:pt x="18761" y="19284"/>
                    <a:pt x="18744" y="19302"/>
                    <a:pt x="18730" y="19327"/>
                  </a:cubicBezTo>
                  <a:lnTo>
                    <a:pt x="18519" y="19376"/>
                  </a:lnTo>
                  <a:cubicBezTo>
                    <a:pt x="18503" y="19363"/>
                    <a:pt x="18489" y="19358"/>
                    <a:pt x="18476" y="19358"/>
                  </a:cubicBezTo>
                  <a:cubicBezTo>
                    <a:pt x="18453" y="19358"/>
                    <a:pt x="18435" y="19376"/>
                    <a:pt x="18419" y="19400"/>
                  </a:cubicBezTo>
                  <a:lnTo>
                    <a:pt x="18343" y="19416"/>
                  </a:lnTo>
                  <a:cubicBezTo>
                    <a:pt x="18326" y="19403"/>
                    <a:pt x="18312" y="19398"/>
                    <a:pt x="18299" y="19398"/>
                  </a:cubicBezTo>
                  <a:cubicBezTo>
                    <a:pt x="18277" y="19398"/>
                    <a:pt x="18260" y="19416"/>
                    <a:pt x="18245" y="19440"/>
                  </a:cubicBezTo>
                  <a:lnTo>
                    <a:pt x="18167" y="19456"/>
                  </a:lnTo>
                  <a:cubicBezTo>
                    <a:pt x="18150" y="19442"/>
                    <a:pt x="18136" y="19436"/>
                    <a:pt x="18124" y="19436"/>
                  </a:cubicBezTo>
                  <a:cubicBezTo>
                    <a:pt x="18101" y="19436"/>
                    <a:pt x="18085" y="19454"/>
                    <a:pt x="18069" y="19478"/>
                  </a:cubicBezTo>
                  <a:lnTo>
                    <a:pt x="17991" y="19492"/>
                  </a:lnTo>
                  <a:cubicBezTo>
                    <a:pt x="17974" y="19479"/>
                    <a:pt x="17960" y="19473"/>
                    <a:pt x="17947" y="19473"/>
                  </a:cubicBezTo>
                  <a:cubicBezTo>
                    <a:pt x="17925" y="19473"/>
                    <a:pt x="17908" y="19490"/>
                    <a:pt x="17893" y="19514"/>
                  </a:cubicBezTo>
                  <a:lnTo>
                    <a:pt x="17815" y="19529"/>
                  </a:lnTo>
                  <a:cubicBezTo>
                    <a:pt x="17799" y="19516"/>
                    <a:pt x="17784" y="19510"/>
                    <a:pt x="17771" y="19510"/>
                  </a:cubicBezTo>
                  <a:cubicBezTo>
                    <a:pt x="17749" y="19510"/>
                    <a:pt x="17731" y="19527"/>
                    <a:pt x="17716" y="19549"/>
                  </a:cubicBezTo>
                  <a:lnTo>
                    <a:pt x="17639" y="19565"/>
                  </a:lnTo>
                  <a:cubicBezTo>
                    <a:pt x="17623" y="19551"/>
                    <a:pt x="17608" y="19546"/>
                    <a:pt x="17595" y="19546"/>
                  </a:cubicBezTo>
                  <a:cubicBezTo>
                    <a:pt x="17573" y="19546"/>
                    <a:pt x="17555" y="19562"/>
                    <a:pt x="17538" y="19584"/>
                  </a:cubicBezTo>
                  <a:lnTo>
                    <a:pt x="17462" y="19601"/>
                  </a:lnTo>
                  <a:cubicBezTo>
                    <a:pt x="17440" y="19587"/>
                    <a:pt x="17419" y="19580"/>
                    <a:pt x="17400" y="19580"/>
                  </a:cubicBezTo>
                  <a:cubicBezTo>
                    <a:pt x="17369" y="19580"/>
                    <a:pt x="17343" y="19597"/>
                    <a:pt x="17321" y="19629"/>
                  </a:cubicBezTo>
                  <a:lnTo>
                    <a:pt x="17242" y="19643"/>
                  </a:lnTo>
                  <a:cubicBezTo>
                    <a:pt x="17226" y="19629"/>
                    <a:pt x="17212" y="19624"/>
                    <a:pt x="17199" y="19624"/>
                  </a:cubicBezTo>
                  <a:cubicBezTo>
                    <a:pt x="17177" y="19624"/>
                    <a:pt x="17160" y="19641"/>
                    <a:pt x="17144" y="19665"/>
                  </a:cubicBezTo>
                  <a:lnTo>
                    <a:pt x="17066" y="19679"/>
                  </a:lnTo>
                  <a:cubicBezTo>
                    <a:pt x="17050" y="19666"/>
                    <a:pt x="17036" y="19661"/>
                    <a:pt x="17024" y="19661"/>
                  </a:cubicBezTo>
                  <a:cubicBezTo>
                    <a:pt x="17001" y="19661"/>
                    <a:pt x="16983" y="19677"/>
                    <a:pt x="16967" y="19699"/>
                  </a:cubicBezTo>
                  <a:lnTo>
                    <a:pt x="16890" y="19715"/>
                  </a:lnTo>
                  <a:cubicBezTo>
                    <a:pt x="16868" y="19700"/>
                    <a:pt x="16847" y="19693"/>
                    <a:pt x="16828" y="19693"/>
                  </a:cubicBezTo>
                  <a:cubicBezTo>
                    <a:pt x="16797" y="19693"/>
                    <a:pt x="16771" y="19711"/>
                    <a:pt x="16749" y="19742"/>
                  </a:cubicBezTo>
                  <a:lnTo>
                    <a:pt x="16671" y="19755"/>
                  </a:lnTo>
                  <a:cubicBezTo>
                    <a:pt x="16654" y="19741"/>
                    <a:pt x="16639" y="19735"/>
                    <a:pt x="16626" y="19735"/>
                  </a:cubicBezTo>
                  <a:cubicBezTo>
                    <a:pt x="16605" y="19735"/>
                    <a:pt x="16587" y="19751"/>
                    <a:pt x="16571" y="19772"/>
                  </a:cubicBezTo>
                  <a:lnTo>
                    <a:pt x="16451" y="19793"/>
                  </a:lnTo>
                  <a:cubicBezTo>
                    <a:pt x="16434" y="19779"/>
                    <a:pt x="16419" y="19773"/>
                    <a:pt x="16406" y="19773"/>
                  </a:cubicBezTo>
                  <a:cubicBezTo>
                    <a:pt x="16385" y="19773"/>
                    <a:pt x="16366" y="19788"/>
                    <a:pt x="16350" y="19809"/>
                  </a:cubicBezTo>
                  <a:lnTo>
                    <a:pt x="16231" y="19830"/>
                  </a:lnTo>
                  <a:cubicBezTo>
                    <a:pt x="16214" y="19816"/>
                    <a:pt x="16200" y="19810"/>
                    <a:pt x="16187" y="19810"/>
                  </a:cubicBezTo>
                  <a:cubicBezTo>
                    <a:pt x="16165" y="19810"/>
                    <a:pt x="16147" y="19825"/>
                    <a:pt x="16130" y="19844"/>
                  </a:cubicBezTo>
                  <a:lnTo>
                    <a:pt x="16010" y="19864"/>
                  </a:lnTo>
                  <a:cubicBezTo>
                    <a:pt x="15988" y="19850"/>
                    <a:pt x="15968" y="19843"/>
                    <a:pt x="15948" y="19843"/>
                  </a:cubicBezTo>
                  <a:cubicBezTo>
                    <a:pt x="15918" y="19843"/>
                    <a:pt x="15891" y="19859"/>
                    <a:pt x="15866" y="19885"/>
                  </a:cubicBezTo>
                  <a:lnTo>
                    <a:pt x="15746" y="19904"/>
                  </a:lnTo>
                  <a:cubicBezTo>
                    <a:pt x="15723" y="19888"/>
                    <a:pt x="15702" y="19882"/>
                    <a:pt x="15683" y="19882"/>
                  </a:cubicBezTo>
                  <a:cubicBezTo>
                    <a:pt x="15653" y="19882"/>
                    <a:pt x="15627" y="19897"/>
                    <a:pt x="15602" y="19923"/>
                  </a:cubicBezTo>
                  <a:lnTo>
                    <a:pt x="15439" y="19944"/>
                  </a:lnTo>
                  <a:cubicBezTo>
                    <a:pt x="15408" y="19927"/>
                    <a:pt x="15378" y="19918"/>
                    <a:pt x="15350" y="19918"/>
                  </a:cubicBezTo>
                  <a:cubicBezTo>
                    <a:pt x="15315" y="19918"/>
                    <a:pt x="15282" y="19932"/>
                    <a:pt x="15251" y="19964"/>
                  </a:cubicBezTo>
                  <a:lnTo>
                    <a:pt x="15086" y="19981"/>
                  </a:lnTo>
                  <a:cubicBezTo>
                    <a:pt x="15063" y="19965"/>
                    <a:pt x="15042" y="19958"/>
                    <a:pt x="15022" y="19958"/>
                  </a:cubicBezTo>
                  <a:cubicBezTo>
                    <a:pt x="14993" y="19958"/>
                    <a:pt x="14967" y="19973"/>
                    <a:pt x="14942" y="19999"/>
                  </a:cubicBezTo>
                  <a:lnTo>
                    <a:pt x="14822" y="20017"/>
                  </a:lnTo>
                  <a:cubicBezTo>
                    <a:pt x="14798" y="20002"/>
                    <a:pt x="14777" y="19995"/>
                    <a:pt x="14758" y="19995"/>
                  </a:cubicBezTo>
                  <a:cubicBezTo>
                    <a:pt x="14727" y="19995"/>
                    <a:pt x="14702" y="20013"/>
                    <a:pt x="14682" y="20046"/>
                  </a:cubicBezTo>
                  <a:lnTo>
                    <a:pt x="14616" y="20075"/>
                  </a:lnTo>
                  <a:cubicBezTo>
                    <a:pt x="14597" y="20072"/>
                    <a:pt x="14578" y="20070"/>
                    <a:pt x="14559" y="20070"/>
                  </a:cubicBezTo>
                  <a:cubicBezTo>
                    <a:pt x="14528" y="20070"/>
                    <a:pt x="14498" y="20076"/>
                    <a:pt x="14470" y="20096"/>
                  </a:cubicBezTo>
                  <a:lnTo>
                    <a:pt x="14170" y="20007"/>
                  </a:lnTo>
                  <a:cubicBezTo>
                    <a:pt x="14154" y="19977"/>
                    <a:pt x="14131" y="19961"/>
                    <a:pt x="14101" y="19961"/>
                  </a:cubicBezTo>
                  <a:cubicBezTo>
                    <a:pt x="14088" y="19961"/>
                    <a:pt x="14073" y="19964"/>
                    <a:pt x="14057" y="19970"/>
                  </a:cubicBezTo>
                  <a:lnTo>
                    <a:pt x="13949" y="19935"/>
                  </a:lnTo>
                  <a:cubicBezTo>
                    <a:pt x="13933" y="19903"/>
                    <a:pt x="13911" y="19886"/>
                    <a:pt x="13880" y="19886"/>
                  </a:cubicBezTo>
                  <a:cubicBezTo>
                    <a:pt x="13867" y="19886"/>
                    <a:pt x="13852" y="19889"/>
                    <a:pt x="13836" y="19895"/>
                  </a:cubicBezTo>
                  <a:lnTo>
                    <a:pt x="13729" y="19859"/>
                  </a:lnTo>
                  <a:cubicBezTo>
                    <a:pt x="13714" y="19828"/>
                    <a:pt x="13691" y="19811"/>
                    <a:pt x="13660" y="19811"/>
                  </a:cubicBezTo>
                  <a:cubicBezTo>
                    <a:pt x="13647" y="19811"/>
                    <a:pt x="13632" y="19814"/>
                    <a:pt x="13616" y="19820"/>
                  </a:cubicBezTo>
                  <a:lnTo>
                    <a:pt x="13508" y="19785"/>
                  </a:lnTo>
                  <a:cubicBezTo>
                    <a:pt x="13460" y="19723"/>
                    <a:pt x="13395" y="19703"/>
                    <a:pt x="13320" y="19703"/>
                  </a:cubicBezTo>
                  <a:cubicBezTo>
                    <a:pt x="13302" y="19703"/>
                    <a:pt x="13283" y="19704"/>
                    <a:pt x="13265" y="19706"/>
                  </a:cubicBezTo>
                  <a:lnTo>
                    <a:pt x="13024" y="19634"/>
                  </a:lnTo>
                  <a:cubicBezTo>
                    <a:pt x="12920" y="19547"/>
                    <a:pt x="12789" y="19519"/>
                    <a:pt x="12649" y="19519"/>
                  </a:cubicBezTo>
                  <a:lnTo>
                    <a:pt x="12539" y="19484"/>
                  </a:lnTo>
                  <a:cubicBezTo>
                    <a:pt x="12489" y="19418"/>
                    <a:pt x="12415" y="19401"/>
                    <a:pt x="12333" y="19401"/>
                  </a:cubicBezTo>
                  <a:cubicBezTo>
                    <a:pt x="12321" y="19401"/>
                    <a:pt x="12309" y="19401"/>
                    <a:pt x="12297" y="19402"/>
                  </a:cubicBezTo>
                  <a:lnTo>
                    <a:pt x="12190" y="19368"/>
                  </a:lnTo>
                  <a:cubicBezTo>
                    <a:pt x="12181" y="19370"/>
                    <a:pt x="12171" y="19371"/>
                    <a:pt x="12162" y="19371"/>
                  </a:cubicBezTo>
                  <a:cubicBezTo>
                    <a:pt x="12140" y="19371"/>
                    <a:pt x="12117" y="19364"/>
                    <a:pt x="12099" y="19350"/>
                  </a:cubicBezTo>
                  <a:cubicBezTo>
                    <a:pt x="12091" y="19344"/>
                    <a:pt x="12083" y="19337"/>
                    <a:pt x="12077" y="19328"/>
                  </a:cubicBezTo>
                  <a:lnTo>
                    <a:pt x="11970" y="19293"/>
                  </a:lnTo>
                  <a:cubicBezTo>
                    <a:pt x="11953" y="19262"/>
                    <a:pt x="11929" y="19245"/>
                    <a:pt x="11897" y="19245"/>
                  </a:cubicBezTo>
                  <a:cubicBezTo>
                    <a:pt x="11885" y="19245"/>
                    <a:pt x="11872" y="19247"/>
                    <a:pt x="11857" y="19252"/>
                  </a:cubicBezTo>
                  <a:lnTo>
                    <a:pt x="11660" y="19182"/>
                  </a:lnTo>
                  <a:cubicBezTo>
                    <a:pt x="11644" y="19151"/>
                    <a:pt x="11621" y="19134"/>
                    <a:pt x="11589" y="19134"/>
                  </a:cubicBezTo>
                  <a:cubicBezTo>
                    <a:pt x="11577" y="19134"/>
                    <a:pt x="11563" y="19136"/>
                    <a:pt x="11548" y="19142"/>
                  </a:cubicBezTo>
                  <a:lnTo>
                    <a:pt x="11350" y="19072"/>
                  </a:lnTo>
                  <a:cubicBezTo>
                    <a:pt x="11336" y="19038"/>
                    <a:pt x="11313" y="19021"/>
                    <a:pt x="11281" y="19021"/>
                  </a:cubicBezTo>
                  <a:cubicBezTo>
                    <a:pt x="11269" y="19021"/>
                    <a:pt x="11255" y="19023"/>
                    <a:pt x="11240" y="19029"/>
                  </a:cubicBezTo>
                  <a:lnTo>
                    <a:pt x="11044" y="18956"/>
                  </a:lnTo>
                  <a:cubicBezTo>
                    <a:pt x="11006" y="18903"/>
                    <a:pt x="10955" y="18875"/>
                    <a:pt x="10888" y="18875"/>
                  </a:cubicBezTo>
                  <a:cubicBezTo>
                    <a:pt x="10874" y="18875"/>
                    <a:pt x="10859" y="18876"/>
                    <a:pt x="10843" y="18879"/>
                  </a:cubicBezTo>
                  <a:lnTo>
                    <a:pt x="10648" y="18805"/>
                  </a:lnTo>
                  <a:cubicBezTo>
                    <a:pt x="10580" y="18735"/>
                    <a:pt x="10497" y="18691"/>
                    <a:pt x="10390" y="18691"/>
                  </a:cubicBezTo>
                  <a:cubicBezTo>
                    <a:pt x="10379" y="18691"/>
                    <a:pt x="10369" y="18691"/>
                    <a:pt x="10358" y="18692"/>
                  </a:cubicBezTo>
                  <a:lnTo>
                    <a:pt x="10075" y="18582"/>
                  </a:lnTo>
                  <a:cubicBezTo>
                    <a:pt x="10059" y="18549"/>
                    <a:pt x="10035" y="18531"/>
                    <a:pt x="10001" y="18531"/>
                  </a:cubicBezTo>
                  <a:cubicBezTo>
                    <a:pt x="9990" y="18531"/>
                    <a:pt x="9977" y="18533"/>
                    <a:pt x="9963" y="18538"/>
                  </a:cubicBezTo>
                  <a:lnTo>
                    <a:pt x="9679" y="18428"/>
                  </a:lnTo>
                  <a:cubicBezTo>
                    <a:pt x="9641" y="18377"/>
                    <a:pt x="9591" y="18348"/>
                    <a:pt x="9525" y="18348"/>
                  </a:cubicBezTo>
                  <a:cubicBezTo>
                    <a:pt x="9510" y="18348"/>
                    <a:pt x="9495" y="18349"/>
                    <a:pt x="9478" y="18352"/>
                  </a:cubicBezTo>
                  <a:lnTo>
                    <a:pt x="9282" y="18280"/>
                  </a:lnTo>
                  <a:cubicBezTo>
                    <a:pt x="9267" y="18248"/>
                    <a:pt x="9243" y="18231"/>
                    <a:pt x="9212" y="18231"/>
                  </a:cubicBezTo>
                  <a:cubicBezTo>
                    <a:pt x="9199" y="18231"/>
                    <a:pt x="9185" y="18234"/>
                    <a:pt x="9170" y="18239"/>
                  </a:cubicBezTo>
                  <a:lnTo>
                    <a:pt x="8974" y="18168"/>
                  </a:lnTo>
                  <a:cubicBezTo>
                    <a:pt x="8959" y="18136"/>
                    <a:pt x="8936" y="18119"/>
                    <a:pt x="8904" y="18119"/>
                  </a:cubicBezTo>
                  <a:cubicBezTo>
                    <a:pt x="8891" y="18119"/>
                    <a:pt x="8877" y="18122"/>
                    <a:pt x="8861" y="18128"/>
                  </a:cubicBezTo>
                  <a:lnTo>
                    <a:pt x="8754" y="18091"/>
                  </a:lnTo>
                  <a:cubicBezTo>
                    <a:pt x="8738" y="18060"/>
                    <a:pt x="8715" y="18043"/>
                    <a:pt x="8684" y="18043"/>
                  </a:cubicBezTo>
                  <a:cubicBezTo>
                    <a:pt x="8672" y="18043"/>
                    <a:pt x="8658" y="18046"/>
                    <a:pt x="8642" y="18051"/>
                  </a:cubicBezTo>
                  <a:lnTo>
                    <a:pt x="8535" y="18015"/>
                  </a:lnTo>
                  <a:cubicBezTo>
                    <a:pt x="8519" y="17983"/>
                    <a:pt x="8496" y="17966"/>
                    <a:pt x="8464" y="17966"/>
                  </a:cubicBezTo>
                  <a:cubicBezTo>
                    <a:pt x="8451" y="17966"/>
                    <a:pt x="8438" y="17969"/>
                    <a:pt x="8422" y="17974"/>
                  </a:cubicBezTo>
                  <a:lnTo>
                    <a:pt x="8315" y="17939"/>
                  </a:lnTo>
                  <a:cubicBezTo>
                    <a:pt x="8229" y="17856"/>
                    <a:pt x="8120" y="17823"/>
                    <a:pt x="7996" y="17823"/>
                  </a:cubicBezTo>
                  <a:cubicBezTo>
                    <a:pt x="7991" y="17823"/>
                    <a:pt x="7987" y="17823"/>
                    <a:pt x="7983" y="17823"/>
                  </a:cubicBezTo>
                  <a:lnTo>
                    <a:pt x="7876" y="17788"/>
                  </a:lnTo>
                  <a:cubicBezTo>
                    <a:pt x="7858" y="17758"/>
                    <a:pt x="7834" y="17741"/>
                    <a:pt x="7803" y="17741"/>
                  </a:cubicBezTo>
                  <a:cubicBezTo>
                    <a:pt x="7791" y="17741"/>
                    <a:pt x="7777" y="17744"/>
                    <a:pt x="7761" y="17750"/>
                  </a:cubicBezTo>
                  <a:lnTo>
                    <a:pt x="7654" y="17714"/>
                  </a:lnTo>
                  <a:cubicBezTo>
                    <a:pt x="7638" y="17684"/>
                    <a:pt x="7614" y="17667"/>
                    <a:pt x="7584" y="17667"/>
                  </a:cubicBezTo>
                  <a:cubicBezTo>
                    <a:pt x="7571" y="17667"/>
                    <a:pt x="7557" y="17670"/>
                    <a:pt x="7541" y="17676"/>
                  </a:cubicBezTo>
                  <a:lnTo>
                    <a:pt x="7433" y="17641"/>
                  </a:lnTo>
                  <a:cubicBezTo>
                    <a:pt x="7385" y="17580"/>
                    <a:pt x="7317" y="17560"/>
                    <a:pt x="7241" y="17560"/>
                  </a:cubicBezTo>
                  <a:cubicBezTo>
                    <a:pt x="7224" y="17560"/>
                    <a:pt x="7207" y="17561"/>
                    <a:pt x="7190" y="17563"/>
                  </a:cubicBezTo>
                  <a:lnTo>
                    <a:pt x="7081" y="17527"/>
                  </a:lnTo>
                  <a:cubicBezTo>
                    <a:pt x="7031" y="17466"/>
                    <a:pt x="6962" y="17447"/>
                    <a:pt x="6885" y="17447"/>
                  </a:cubicBezTo>
                  <a:cubicBezTo>
                    <a:pt x="6869" y="17447"/>
                    <a:pt x="6853" y="17447"/>
                    <a:pt x="6836" y="17449"/>
                  </a:cubicBezTo>
                  <a:lnTo>
                    <a:pt x="6728" y="17415"/>
                  </a:lnTo>
                  <a:cubicBezTo>
                    <a:pt x="6680" y="17354"/>
                    <a:pt x="6613" y="17334"/>
                    <a:pt x="6537" y="17334"/>
                  </a:cubicBezTo>
                  <a:cubicBezTo>
                    <a:pt x="6520" y="17334"/>
                    <a:pt x="6502" y="17335"/>
                    <a:pt x="6485" y="17337"/>
                  </a:cubicBezTo>
                  <a:lnTo>
                    <a:pt x="6246" y="17263"/>
                  </a:lnTo>
                  <a:cubicBezTo>
                    <a:pt x="6195" y="17204"/>
                    <a:pt x="6127" y="17183"/>
                    <a:pt x="6051" y="17183"/>
                  </a:cubicBezTo>
                  <a:cubicBezTo>
                    <a:pt x="6035" y="17183"/>
                    <a:pt x="6018" y="17184"/>
                    <a:pt x="6001" y="17186"/>
                  </a:cubicBezTo>
                  <a:lnTo>
                    <a:pt x="5761" y="17114"/>
                  </a:lnTo>
                  <a:cubicBezTo>
                    <a:pt x="5711" y="17052"/>
                    <a:pt x="5643" y="17033"/>
                    <a:pt x="5565" y="17033"/>
                  </a:cubicBezTo>
                  <a:cubicBezTo>
                    <a:pt x="5549" y="17033"/>
                    <a:pt x="5533" y="17034"/>
                    <a:pt x="5516" y="17035"/>
                  </a:cubicBezTo>
                  <a:lnTo>
                    <a:pt x="5409" y="17002"/>
                  </a:lnTo>
                  <a:cubicBezTo>
                    <a:pt x="5359" y="16940"/>
                    <a:pt x="5292" y="16921"/>
                    <a:pt x="5216" y="16921"/>
                  </a:cubicBezTo>
                  <a:cubicBezTo>
                    <a:pt x="5199" y="16921"/>
                    <a:pt x="5182" y="16922"/>
                    <a:pt x="5164" y="16923"/>
                  </a:cubicBezTo>
                  <a:lnTo>
                    <a:pt x="5056" y="16890"/>
                  </a:lnTo>
                  <a:cubicBezTo>
                    <a:pt x="5007" y="16829"/>
                    <a:pt x="4940" y="16808"/>
                    <a:pt x="4865" y="16808"/>
                  </a:cubicBezTo>
                  <a:cubicBezTo>
                    <a:pt x="4848" y="16808"/>
                    <a:pt x="4830" y="16810"/>
                    <a:pt x="4812" y="16812"/>
                  </a:cubicBezTo>
                  <a:lnTo>
                    <a:pt x="4703" y="16777"/>
                  </a:lnTo>
                  <a:cubicBezTo>
                    <a:pt x="4655" y="16717"/>
                    <a:pt x="4591" y="16696"/>
                    <a:pt x="4518" y="16696"/>
                  </a:cubicBezTo>
                  <a:cubicBezTo>
                    <a:pt x="4498" y="16696"/>
                    <a:pt x="4479" y="16697"/>
                    <a:pt x="4459" y="16700"/>
                  </a:cubicBezTo>
                  <a:lnTo>
                    <a:pt x="4221" y="16624"/>
                  </a:lnTo>
                  <a:cubicBezTo>
                    <a:pt x="4205" y="16593"/>
                    <a:pt x="4182" y="16577"/>
                    <a:pt x="4152" y="16577"/>
                  </a:cubicBezTo>
                  <a:cubicBezTo>
                    <a:pt x="4139" y="16577"/>
                    <a:pt x="4124" y="16580"/>
                    <a:pt x="4108" y="16587"/>
                  </a:cubicBezTo>
                  <a:lnTo>
                    <a:pt x="3999" y="16552"/>
                  </a:lnTo>
                  <a:cubicBezTo>
                    <a:pt x="3951" y="16491"/>
                    <a:pt x="3885" y="16471"/>
                    <a:pt x="3810" y="16471"/>
                  </a:cubicBezTo>
                  <a:cubicBezTo>
                    <a:pt x="3792" y="16471"/>
                    <a:pt x="3774" y="16472"/>
                    <a:pt x="3755" y="16474"/>
                  </a:cubicBezTo>
                  <a:lnTo>
                    <a:pt x="3648" y="16438"/>
                  </a:lnTo>
                  <a:cubicBezTo>
                    <a:pt x="3599" y="16377"/>
                    <a:pt x="3532" y="16357"/>
                    <a:pt x="3455" y="16357"/>
                  </a:cubicBezTo>
                  <a:cubicBezTo>
                    <a:pt x="3438" y="16357"/>
                    <a:pt x="3421" y="16358"/>
                    <a:pt x="3403" y="16360"/>
                  </a:cubicBezTo>
                  <a:lnTo>
                    <a:pt x="3296" y="16325"/>
                  </a:lnTo>
                  <a:cubicBezTo>
                    <a:pt x="3247" y="16263"/>
                    <a:pt x="3177" y="16243"/>
                    <a:pt x="3099" y="16243"/>
                  </a:cubicBezTo>
                  <a:cubicBezTo>
                    <a:pt x="3084" y="16243"/>
                    <a:pt x="3068" y="16244"/>
                    <a:pt x="3051" y="16246"/>
                  </a:cubicBezTo>
                  <a:lnTo>
                    <a:pt x="2943" y="16211"/>
                  </a:lnTo>
                  <a:cubicBezTo>
                    <a:pt x="2927" y="16181"/>
                    <a:pt x="2905" y="16164"/>
                    <a:pt x="2875" y="16164"/>
                  </a:cubicBezTo>
                  <a:cubicBezTo>
                    <a:pt x="2862" y="16164"/>
                    <a:pt x="2847" y="16167"/>
                    <a:pt x="2830" y="16174"/>
                  </a:cubicBezTo>
                  <a:lnTo>
                    <a:pt x="2592" y="16097"/>
                  </a:lnTo>
                  <a:cubicBezTo>
                    <a:pt x="2576" y="16067"/>
                    <a:pt x="2553" y="16051"/>
                    <a:pt x="2523" y="16051"/>
                  </a:cubicBezTo>
                  <a:cubicBezTo>
                    <a:pt x="2510" y="16051"/>
                    <a:pt x="2495" y="16054"/>
                    <a:pt x="2479" y="16060"/>
                  </a:cubicBezTo>
                  <a:lnTo>
                    <a:pt x="2371" y="16026"/>
                  </a:lnTo>
                  <a:cubicBezTo>
                    <a:pt x="2323" y="15964"/>
                    <a:pt x="2257" y="15944"/>
                    <a:pt x="2182" y="15944"/>
                  </a:cubicBezTo>
                  <a:cubicBezTo>
                    <a:pt x="2165" y="15944"/>
                    <a:pt x="2146" y="15945"/>
                    <a:pt x="2128" y="15947"/>
                  </a:cubicBezTo>
                  <a:lnTo>
                    <a:pt x="2019" y="15913"/>
                  </a:lnTo>
                  <a:cubicBezTo>
                    <a:pt x="1972" y="15852"/>
                    <a:pt x="1907" y="15832"/>
                    <a:pt x="1833" y="15832"/>
                  </a:cubicBezTo>
                  <a:cubicBezTo>
                    <a:pt x="1814" y="15832"/>
                    <a:pt x="1794" y="15833"/>
                    <a:pt x="1774" y="15836"/>
                  </a:cubicBezTo>
                  <a:lnTo>
                    <a:pt x="1535" y="15759"/>
                  </a:lnTo>
                  <a:cubicBezTo>
                    <a:pt x="1519" y="15729"/>
                    <a:pt x="1496" y="15713"/>
                    <a:pt x="1467" y="15713"/>
                  </a:cubicBezTo>
                  <a:cubicBezTo>
                    <a:pt x="1453" y="15713"/>
                    <a:pt x="1439" y="15716"/>
                    <a:pt x="1423" y="15723"/>
                  </a:cubicBezTo>
                  <a:lnTo>
                    <a:pt x="1314" y="15687"/>
                  </a:lnTo>
                  <a:cubicBezTo>
                    <a:pt x="1302" y="15660"/>
                    <a:pt x="1286" y="15640"/>
                    <a:pt x="1263" y="15640"/>
                  </a:cubicBezTo>
                  <a:cubicBezTo>
                    <a:pt x="1251" y="15640"/>
                    <a:pt x="1236" y="15645"/>
                    <a:pt x="1219" y="15657"/>
                  </a:cubicBezTo>
                  <a:lnTo>
                    <a:pt x="1141" y="15643"/>
                  </a:lnTo>
                  <a:cubicBezTo>
                    <a:pt x="1079" y="15593"/>
                    <a:pt x="1097" y="15503"/>
                    <a:pt x="1016" y="15462"/>
                  </a:cubicBezTo>
                  <a:lnTo>
                    <a:pt x="999" y="15396"/>
                  </a:lnTo>
                  <a:cubicBezTo>
                    <a:pt x="1043" y="15356"/>
                    <a:pt x="1018" y="15331"/>
                    <a:pt x="974" y="15311"/>
                  </a:cubicBezTo>
                  <a:cubicBezTo>
                    <a:pt x="968" y="15289"/>
                    <a:pt x="962" y="15266"/>
                    <a:pt x="958" y="15245"/>
                  </a:cubicBezTo>
                  <a:cubicBezTo>
                    <a:pt x="1001" y="15208"/>
                    <a:pt x="977" y="15182"/>
                    <a:pt x="937" y="15159"/>
                  </a:cubicBezTo>
                  <a:cubicBezTo>
                    <a:pt x="929" y="15125"/>
                    <a:pt x="922" y="15091"/>
                    <a:pt x="914" y="15057"/>
                  </a:cubicBezTo>
                  <a:cubicBezTo>
                    <a:pt x="958" y="15021"/>
                    <a:pt x="933" y="14995"/>
                    <a:pt x="897" y="14971"/>
                  </a:cubicBezTo>
                  <a:cubicBezTo>
                    <a:pt x="888" y="14924"/>
                    <a:pt x="878" y="14877"/>
                    <a:pt x="867" y="14831"/>
                  </a:cubicBezTo>
                  <a:cubicBezTo>
                    <a:pt x="914" y="14785"/>
                    <a:pt x="897" y="14745"/>
                    <a:pt x="851" y="14708"/>
                  </a:cubicBezTo>
                  <a:cubicBezTo>
                    <a:pt x="819" y="14477"/>
                    <a:pt x="826" y="14246"/>
                    <a:pt x="848" y="14014"/>
                  </a:cubicBezTo>
                  <a:cubicBezTo>
                    <a:pt x="916" y="13954"/>
                    <a:pt x="913" y="13886"/>
                    <a:pt x="870" y="13817"/>
                  </a:cubicBezTo>
                  <a:lnTo>
                    <a:pt x="892" y="13677"/>
                  </a:lnTo>
                  <a:cubicBezTo>
                    <a:pt x="943" y="13641"/>
                    <a:pt x="959" y="13600"/>
                    <a:pt x="914" y="13553"/>
                  </a:cubicBezTo>
                  <a:lnTo>
                    <a:pt x="934" y="13451"/>
                  </a:lnTo>
                  <a:cubicBezTo>
                    <a:pt x="986" y="13416"/>
                    <a:pt x="1005" y="13377"/>
                    <a:pt x="961" y="13328"/>
                  </a:cubicBezTo>
                  <a:lnTo>
                    <a:pt x="978" y="13263"/>
                  </a:lnTo>
                  <a:cubicBezTo>
                    <a:pt x="1018" y="13240"/>
                    <a:pt x="1043" y="13215"/>
                    <a:pt x="1001" y="13177"/>
                  </a:cubicBezTo>
                  <a:lnTo>
                    <a:pt x="1019" y="13114"/>
                  </a:lnTo>
                  <a:lnTo>
                    <a:pt x="1019" y="13114"/>
                  </a:lnTo>
                  <a:cubicBezTo>
                    <a:pt x="1018" y="13323"/>
                    <a:pt x="1151" y="13515"/>
                    <a:pt x="1355" y="13584"/>
                  </a:cubicBezTo>
                  <a:cubicBezTo>
                    <a:pt x="1407" y="13601"/>
                    <a:pt x="1460" y="13610"/>
                    <a:pt x="1512" y="13610"/>
                  </a:cubicBezTo>
                  <a:cubicBezTo>
                    <a:pt x="1695" y="13610"/>
                    <a:pt x="1869" y="13507"/>
                    <a:pt x="1954" y="13335"/>
                  </a:cubicBezTo>
                  <a:cubicBezTo>
                    <a:pt x="2063" y="13114"/>
                    <a:pt x="1993" y="12847"/>
                    <a:pt x="1789" y="12709"/>
                  </a:cubicBezTo>
                  <a:cubicBezTo>
                    <a:pt x="1705" y="12651"/>
                    <a:pt x="1608" y="12624"/>
                    <a:pt x="1513" y="12624"/>
                  </a:cubicBezTo>
                  <a:cubicBezTo>
                    <a:pt x="1377" y="12624"/>
                    <a:pt x="1242" y="12680"/>
                    <a:pt x="1146" y="12787"/>
                  </a:cubicBezTo>
                  <a:cubicBezTo>
                    <a:pt x="1199" y="12692"/>
                    <a:pt x="1253" y="12597"/>
                    <a:pt x="1308" y="12503"/>
                  </a:cubicBezTo>
                  <a:cubicBezTo>
                    <a:pt x="1328" y="12470"/>
                    <a:pt x="1352" y="12442"/>
                    <a:pt x="1396" y="12442"/>
                  </a:cubicBezTo>
                  <a:cubicBezTo>
                    <a:pt x="1405" y="12442"/>
                    <a:pt x="1416" y="12443"/>
                    <a:pt x="1427" y="12446"/>
                  </a:cubicBezTo>
                  <a:cubicBezTo>
                    <a:pt x="1566" y="12542"/>
                    <a:pt x="1744" y="12556"/>
                    <a:pt x="1904" y="12603"/>
                  </a:cubicBezTo>
                  <a:cubicBezTo>
                    <a:pt x="2036" y="12643"/>
                    <a:pt x="2164" y="12704"/>
                    <a:pt x="2309" y="12704"/>
                  </a:cubicBezTo>
                  <a:cubicBezTo>
                    <a:pt x="2318" y="12704"/>
                    <a:pt x="2328" y="12703"/>
                    <a:pt x="2337" y="12703"/>
                  </a:cubicBezTo>
                  <a:lnTo>
                    <a:pt x="2708" y="12812"/>
                  </a:lnTo>
                  <a:cubicBezTo>
                    <a:pt x="2900" y="12928"/>
                    <a:pt x="3121" y="12974"/>
                    <a:pt x="3347" y="13006"/>
                  </a:cubicBezTo>
                  <a:cubicBezTo>
                    <a:pt x="3358" y="13011"/>
                    <a:pt x="3369" y="13018"/>
                    <a:pt x="3378" y="13025"/>
                  </a:cubicBezTo>
                  <a:cubicBezTo>
                    <a:pt x="3385" y="13068"/>
                    <a:pt x="3409" y="13093"/>
                    <a:pt x="3458" y="13093"/>
                  </a:cubicBezTo>
                  <a:cubicBezTo>
                    <a:pt x="3463" y="13093"/>
                    <a:pt x="3469" y="13092"/>
                    <a:pt x="3474" y="13092"/>
                  </a:cubicBezTo>
                  <a:lnTo>
                    <a:pt x="3633" y="13151"/>
                  </a:lnTo>
                  <a:cubicBezTo>
                    <a:pt x="3648" y="13182"/>
                    <a:pt x="3671" y="13198"/>
                    <a:pt x="3701" y="13198"/>
                  </a:cubicBezTo>
                  <a:cubicBezTo>
                    <a:pt x="3714" y="13198"/>
                    <a:pt x="3729" y="13195"/>
                    <a:pt x="3746" y="13188"/>
                  </a:cubicBezTo>
                  <a:lnTo>
                    <a:pt x="3984" y="13265"/>
                  </a:lnTo>
                  <a:cubicBezTo>
                    <a:pt x="4000" y="13295"/>
                    <a:pt x="4024" y="13311"/>
                    <a:pt x="4054" y="13311"/>
                  </a:cubicBezTo>
                  <a:cubicBezTo>
                    <a:pt x="4067" y="13311"/>
                    <a:pt x="4082" y="13308"/>
                    <a:pt x="4097" y="13302"/>
                  </a:cubicBezTo>
                  <a:lnTo>
                    <a:pt x="4206" y="13338"/>
                  </a:lnTo>
                  <a:cubicBezTo>
                    <a:pt x="4220" y="13370"/>
                    <a:pt x="4243" y="13386"/>
                    <a:pt x="4273" y="13386"/>
                  </a:cubicBezTo>
                  <a:cubicBezTo>
                    <a:pt x="4286" y="13386"/>
                    <a:pt x="4301" y="13382"/>
                    <a:pt x="4317" y="13376"/>
                  </a:cubicBezTo>
                  <a:lnTo>
                    <a:pt x="5216" y="13680"/>
                  </a:lnTo>
                  <a:cubicBezTo>
                    <a:pt x="5233" y="13711"/>
                    <a:pt x="5257" y="13727"/>
                    <a:pt x="5288" y="13727"/>
                  </a:cubicBezTo>
                  <a:cubicBezTo>
                    <a:pt x="5301" y="13727"/>
                    <a:pt x="5314" y="13724"/>
                    <a:pt x="5329" y="13719"/>
                  </a:cubicBezTo>
                  <a:lnTo>
                    <a:pt x="5436" y="13755"/>
                  </a:lnTo>
                  <a:cubicBezTo>
                    <a:pt x="5453" y="13786"/>
                    <a:pt x="5477" y="13802"/>
                    <a:pt x="5508" y="13802"/>
                  </a:cubicBezTo>
                  <a:cubicBezTo>
                    <a:pt x="5521" y="13802"/>
                    <a:pt x="5534" y="13799"/>
                    <a:pt x="5549" y="13794"/>
                  </a:cubicBezTo>
                  <a:lnTo>
                    <a:pt x="6847" y="14240"/>
                  </a:lnTo>
                  <a:cubicBezTo>
                    <a:pt x="6862" y="14271"/>
                    <a:pt x="6885" y="14288"/>
                    <a:pt x="6915" y="14288"/>
                  </a:cubicBezTo>
                  <a:cubicBezTo>
                    <a:pt x="6928" y="14288"/>
                    <a:pt x="6943" y="14285"/>
                    <a:pt x="6959" y="14278"/>
                  </a:cubicBezTo>
                  <a:lnTo>
                    <a:pt x="7067" y="14315"/>
                  </a:lnTo>
                  <a:cubicBezTo>
                    <a:pt x="7082" y="14347"/>
                    <a:pt x="7104" y="14363"/>
                    <a:pt x="7135" y="14363"/>
                  </a:cubicBezTo>
                  <a:cubicBezTo>
                    <a:pt x="7148" y="14363"/>
                    <a:pt x="7163" y="14360"/>
                    <a:pt x="7179" y="14354"/>
                  </a:cubicBezTo>
                  <a:lnTo>
                    <a:pt x="7287" y="14391"/>
                  </a:lnTo>
                  <a:cubicBezTo>
                    <a:pt x="7303" y="14422"/>
                    <a:pt x="7325" y="14439"/>
                    <a:pt x="7355" y="14439"/>
                  </a:cubicBezTo>
                  <a:cubicBezTo>
                    <a:pt x="7369" y="14439"/>
                    <a:pt x="7384" y="14436"/>
                    <a:pt x="7400" y="14429"/>
                  </a:cubicBezTo>
                  <a:lnTo>
                    <a:pt x="7638" y="14509"/>
                  </a:lnTo>
                  <a:cubicBezTo>
                    <a:pt x="7719" y="14582"/>
                    <a:pt x="7817" y="14620"/>
                    <a:pt x="7932" y="14620"/>
                  </a:cubicBezTo>
                  <a:cubicBezTo>
                    <a:pt x="7945" y="14620"/>
                    <a:pt x="7958" y="14619"/>
                    <a:pt x="7972" y="14618"/>
                  </a:cubicBezTo>
                  <a:lnTo>
                    <a:pt x="8080" y="14653"/>
                  </a:lnTo>
                  <a:cubicBezTo>
                    <a:pt x="8129" y="14715"/>
                    <a:pt x="8196" y="14735"/>
                    <a:pt x="8272" y="14735"/>
                  </a:cubicBezTo>
                  <a:cubicBezTo>
                    <a:pt x="8289" y="14735"/>
                    <a:pt x="8306" y="14734"/>
                    <a:pt x="8324" y="14732"/>
                  </a:cubicBezTo>
                  <a:lnTo>
                    <a:pt x="8432" y="14767"/>
                  </a:lnTo>
                  <a:cubicBezTo>
                    <a:pt x="8481" y="14828"/>
                    <a:pt x="8548" y="14848"/>
                    <a:pt x="8625" y="14848"/>
                  </a:cubicBezTo>
                  <a:cubicBezTo>
                    <a:pt x="8642" y="14848"/>
                    <a:pt x="8659" y="14847"/>
                    <a:pt x="8677" y="14845"/>
                  </a:cubicBezTo>
                  <a:lnTo>
                    <a:pt x="8785" y="14880"/>
                  </a:lnTo>
                  <a:cubicBezTo>
                    <a:pt x="8834" y="14942"/>
                    <a:pt x="8903" y="14962"/>
                    <a:pt x="8981" y="14962"/>
                  </a:cubicBezTo>
                  <a:cubicBezTo>
                    <a:pt x="8996" y="14962"/>
                    <a:pt x="9012" y="14961"/>
                    <a:pt x="9029" y="14959"/>
                  </a:cubicBezTo>
                  <a:lnTo>
                    <a:pt x="9136" y="14993"/>
                  </a:lnTo>
                  <a:cubicBezTo>
                    <a:pt x="9186" y="15056"/>
                    <a:pt x="9257" y="15075"/>
                    <a:pt x="9336" y="15075"/>
                  </a:cubicBezTo>
                  <a:cubicBezTo>
                    <a:pt x="9350" y="15075"/>
                    <a:pt x="9365" y="15075"/>
                    <a:pt x="9379" y="15073"/>
                  </a:cubicBezTo>
                  <a:lnTo>
                    <a:pt x="9488" y="15108"/>
                  </a:lnTo>
                  <a:cubicBezTo>
                    <a:pt x="9504" y="15138"/>
                    <a:pt x="9527" y="15155"/>
                    <a:pt x="9558" y="15155"/>
                  </a:cubicBezTo>
                  <a:cubicBezTo>
                    <a:pt x="9571" y="15155"/>
                    <a:pt x="9585" y="15152"/>
                    <a:pt x="9601" y="15146"/>
                  </a:cubicBezTo>
                  <a:lnTo>
                    <a:pt x="9708" y="15182"/>
                  </a:lnTo>
                  <a:cubicBezTo>
                    <a:pt x="9724" y="15213"/>
                    <a:pt x="9747" y="15230"/>
                    <a:pt x="9777" y="15230"/>
                  </a:cubicBezTo>
                  <a:cubicBezTo>
                    <a:pt x="9790" y="15230"/>
                    <a:pt x="9805" y="15227"/>
                    <a:pt x="9820" y="15221"/>
                  </a:cubicBezTo>
                  <a:lnTo>
                    <a:pt x="9927" y="15258"/>
                  </a:lnTo>
                  <a:cubicBezTo>
                    <a:pt x="9966" y="15307"/>
                    <a:pt x="10013" y="15336"/>
                    <a:pt x="10075" y="15336"/>
                  </a:cubicBezTo>
                  <a:cubicBezTo>
                    <a:pt x="10092" y="15336"/>
                    <a:pt x="10110" y="15334"/>
                    <a:pt x="10130" y="15329"/>
                  </a:cubicBezTo>
                  <a:lnTo>
                    <a:pt x="10238" y="15367"/>
                  </a:lnTo>
                  <a:cubicBezTo>
                    <a:pt x="10253" y="15399"/>
                    <a:pt x="10275" y="15415"/>
                    <a:pt x="10306" y="15415"/>
                  </a:cubicBezTo>
                  <a:cubicBezTo>
                    <a:pt x="10319" y="15415"/>
                    <a:pt x="10334" y="15412"/>
                    <a:pt x="10349" y="15406"/>
                  </a:cubicBezTo>
                  <a:lnTo>
                    <a:pt x="10456" y="15444"/>
                  </a:lnTo>
                  <a:cubicBezTo>
                    <a:pt x="10472" y="15476"/>
                    <a:pt x="10495" y="15493"/>
                    <a:pt x="10526" y="15493"/>
                  </a:cubicBezTo>
                  <a:cubicBezTo>
                    <a:pt x="10539" y="15493"/>
                    <a:pt x="10554" y="15490"/>
                    <a:pt x="10569" y="15484"/>
                  </a:cubicBezTo>
                  <a:lnTo>
                    <a:pt x="10676" y="15520"/>
                  </a:lnTo>
                  <a:cubicBezTo>
                    <a:pt x="10693" y="15551"/>
                    <a:pt x="10716" y="15568"/>
                    <a:pt x="10746" y="15568"/>
                  </a:cubicBezTo>
                  <a:cubicBezTo>
                    <a:pt x="10759" y="15568"/>
                    <a:pt x="10773" y="15565"/>
                    <a:pt x="10789" y="15559"/>
                  </a:cubicBezTo>
                  <a:lnTo>
                    <a:pt x="10898" y="15594"/>
                  </a:lnTo>
                  <a:cubicBezTo>
                    <a:pt x="10913" y="15625"/>
                    <a:pt x="10935" y="15642"/>
                    <a:pt x="10965" y="15642"/>
                  </a:cubicBezTo>
                  <a:cubicBezTo>
                    <a:pt x="10978" y="15642"/>
                    <a:pt x="10994" y="15638"/>
                    <a:pt x="11010" y="15631"/>
                  </a:cubicBezTo>
                  <a:lnTo>
                    <a:pt x="11248" y="15708"/>
                  </a:lnTo>
                  <a:cubicBezTo>
                    <a:pt x="11299" y="15769"/>
                    <a:pt x="11366" y="15788"/>
                    <a:pt x="11441" y="15788"/>
                  </a:cubicBezTo>
                  <a:cubicBezTo>
                    <a:pt x="11458" y="15788"/>
                    <a:pt x="11476" y="15787"/>
                    <a:pt x="11493" y="15786"/>
                  </a:cubicBezTo>
                  <a:lnTo>
                    <a:pt x="11601" y="15820"/>
                  </a:lnTo>
                  <a:cubicBezTo>
                    <a:pt x="11650" y="15880"/>
                    <a:pt x="11717" y="15900"/>
                    <a:pt x="11792" y="15900"/>
                  </a:cubicBezTo>
                  <a:cubicBezTo>
                    <a:pt x="11810" y="15900"/>
                    <a:pt x="11828" y="15899"/>
                    <a:pt x="11846" y="15897"/>
                  </a:cubicBezTo>
                  <a:lnTo>
                    <a:pt x="11954" y="15933"/>
                  </a:lnTo>
                  <a:cubicBezTo>
                    <a:pt x="11970" y="15964"/>
                    <a:pt x="11993" y="15981"/>
                    <a:pt x="12023" y="15981"/>
                  </a:cubicBezTo>
                  <a:cubicBezTo>
                    <a:pt x="12036" y="15981"/>
                    <a:pt x="12050" y="15977"/>
                    <a:pt x="12066" y="15971"/>
                  </a:cubicBezTo>
                  <a:lnTo>
                    <a:pt x="12174" y="16008"/>
                  </a:lnTo>
                  <a:cubicBezTo>
                    <a:pt x="12190" y="16040"/>
                    <a:pt x="12213" y="16057"/>
                    <a:pt x="12244" y="16057"/>
                  </a:cubicBezTo>
                  <a:cubicBezTo>
                    <a:pt x="12257" y="16057"/>
                    <a:pt x="12271" y="16054"/>
                    <a:pt x="12286" y="16048"/>
                  </a:cubicBezTo>
                  <a:lnTo>
                    <a:pt x="12482" y="16120"/>
                  </a:lnTo>
                  <a:cubicBezTo>
                    <a:pt x="12498" y="16153"/>
                    <a:pt x="12521" y="16170"/>
                    <a:pt x="12554" y="16170"/>
                  </a:cubicBezTo>
                  <a:cubicBezTo>
                    <a:pt x="12566" y="16170"/>
                    <a:pt x="12579" y="16167"/>
                    <a:pt x="12594" y="16162"/>
                  </a:cubicBezTo>
                  <a:lnTo>
                    <a:pt x="12790" y="16234"/>
                  </a:lnTo>
                  <a:cubicBezTo>
                    <a:pt x="12806" y="16266"/>
                    <a:pt x="12829" y="16283"/>
                    <a:pt x="12861" y="16283"/>
                  </a:cubicBezTo>
                  <a:cubicBezTo>
                    <a:pt x="12874" y="16283"/>
                    <a:pt x="12887" y="16281"/>
                    <a:pt x="12902" y="16275"/>
                  </a:cubicBezTo>
                  <a:lnTo>
                    <a:pt x="13099" y="16346"/>
                  </a:lnTo>
                  <a:cubicBezTo>
                    <a:pt x="13114" y="16377"/>
                    <a:pt x="13138" y="16394"/>
                    <a:pt x="13168" y="16394"/>
                  </a:cubicBezTo>
                  <a:cubicBezTo>
                    <a:pt x="13181" y="16394"/>
                    <a:pt x="13195" y="16391"/>
                    <a:pt x="13211" y="16385"/>
                  </a:cubicBezTo>
                  <a:lnTo>
                    <a:pt x="13625" y="16502"/>
                  </a:lnTo>
                  <a:cubicBezTo>
                    <a:pt x="13640" y="16526"/>
                    <a:pt x="13657" y="16544"/>
                    <a:pt x="13679" y="16544"/>
                  </a:cubicBezTo>
                  <a:cubicBezTo>
                    <a:pt x="13692" y="16544"/>
                    <a:pt x="13707" y="16538"/>
                    <a:pt x="13723" y="16524"/>
                  </a:cubicBezTo>
                  <a:cubicBezTo>
                    <a:pt x="13788" y="16532"/>
                    <a:pt x="13852" y="16538"/>
                    <a:pt x="13916" y="16538"/>
                  </a:cubicBezTo>
                  <a:cubicBezTo>
                    <a:pt x="14012" y="16538"/>
                    <a:pt x="14107" y="16523"/>
                    <a:pt x="14198" y="16475"/>
                  </a:cubicBezTo>
                  <a:cubicBezTo>
                    <a:pt x="14204" y="16476"/>
                    <a:pt x="14210" y="16476"/>
                    <a:pt x="14216" y="16476"/>
                  </a:cubicBezTo>
                  <a:cubicBezTo>
                    <a:pt x="14261" y="16476"/>
                    <a:pt x="14286" y="16452"/>
                    <a:pt x="14295" y="16411"/>
                  </a:cubicBezTo>
                  <a:cubicBezTo>
                    <a:pt x="14380" y="16376"/>
                    <a:pt x="14472" y="16388"/>
                    <a:pt x="14559" y="16374"/>
                  </a:cubicBezTo>
                  <a:cubicBezTo>
                    <a:pt x="14576" y="16388"/>
                    <a:pt x="14591" y="16394"/>
                    <a:pt x="14604" y="16394"/>
                  </a:cubicBezTo>
                  <a:cubicBezTo>
                    <a:pt x="14626" y="16394"/>
                    <a:pt x="14643" y="16377"/>
                    <a:pt x="14659" y="16354"/>
                  </a:cubicBezTo>
                  <a:lnTo>
                    <a:pt x="14735" y="16338"/>
                  </a:lnTo>
                  <a:cubicBezTo>
                    <a:pt x="14752" y="16352"/>
                    <a:pt x="14766" y="16357"/>
                    <a:pt x="14779" y="16357"/>
                  </a:cubicBezTo>
                  <a:cubicBezTo>
                    <a:pt x="14802" y="16357"/>
                    <a:pt x="14819" y="16340"/>
                    <a:pt x="14835" y="16317"/>
                  </a:cubicBezTo>
                  <a:lnTo>
                    <a:pt x="14912" y="16300"/>
                  </a:lnTo>
                  <a:cubicBezTo>
                    <a:pt x="14929" y="16314"/>
                    <a:pt x="14943" y="16319"/>
                    <a:pt x="14956" y="16319"/>
                  </a:cubicBezTo>
                  <a:cubicBezTo>
                    <a:pt x="14978" y="16319"/>
                    <a:pt x="14995" y="16302"/>
                    <a:pt x="15011" y="16279"/>
                  </a:cubicBezTo>
                  <a:lnTo>
                    <a:pt x="15088" y="16263"/>
                  </a:lnTo>
                  <a:cubicBezTo>
                    <a:pt x="15105" y="16277"/>
                    <a:pt x="15119" y="16282"/>
                    <a:pt x="15132" y="16282"/>
                  </a:cubicBezTo>
                  <a:cubicBezTo>
                    <a:pt x="15154" y="16282"/>
                    <a:pt x="15171" y="16265"/>
                    <a:pt x="15187" y="16242"/>
                  </a:cubicBezTo>
                  <a:lnTo>
                    <a:pt x="15264" y="16225"/>
                  </a:lnTo>
                  <a:cubicBezTo>
                    <a:pt x="15281" y="16238"/>
                    <a:pt x="15295" y="16244"/>
                    <a:pt x="15308" y="16244"/>
                  </a:cubicBezTo>
                  <a:cubicBezTo>
                    <a:pt x="15330" y="16244"/>
                    <a:pt x="15347" y="16227"/>
                    <a:pt x="15363" y="16204"/>
                  </a:cubicBezTo>
                  <a:lnTo>
                    <a:pt x="15440" y="16187"/>
                  </a:lnTo>
                  <a:cubicBezTo>
                    <a:pt x="15457" y="16200"/>
                    <a:pt x="15471" y="16206"/>
                    <a:pt x="15484" y="16206"/>
                  </a:cubicBezTo>
                  <a:cubicBezTo>
                    <a:pt x="15506" y="16206"/>
                    <a:pt x="15523" y="16189"/>
                    <a:pt x="15539" y="16166"/>
                  </a:cubicBezTo>
                  <a:lnTo>
                    <a:pt x="15616" y="16149"/>
                  </a:lnTo>
                  <a:cubicBezTo>
                    <a:pt x="15633" y="16163"/>
                    <a:pt x="15648" y="16169"/>
                    <a:pt x="15660" y="16169"/>
                  </a:cubicBezTo>
                  <a:cubicBezTo>
                    <a:pt x="15683" y="16169"/>
                    <a:pt x="15700" y="16151"/>
                    <a:pt x="15715" y="16128"/>
                  </a:cubicBezTo>
                  <a:lnTo>
                    <a:pt x="15792" y="16111"/>
                  </a:lnTo>
                  <a:cubicBezTo>
                    <a:pt x="15809" y="16125"/>
                    <a:pt x="15823" y="16130"/>
                    <a:pt x="15836" y="16130"/>
                  </a:cubicBezTo>
                  <a:cubicBezTo>
                    <a:pt x="15859" y="16130"/>
                    <a:pt x="15876" y="16113"/>
                    <a:pt x="15891" y="16090"/>
                  </a:cubicBezTo>
                  <a:lnTo>
                    <a:pt x="15968" y="16073"/>
                  </a:lnTo>
                  <a:cubicBezTo>
                    <a:pt x="15985" y="16087"/>
                    <a:pt x="15999" y="16093"/>
                    <a:pt x="16012" y="16093"/>
                  </a:cubicBezTo>
                  <a:cubicBezTo>
                    <a:pt x="16034" y="16093"/>
                    <a:pt x="16051" y="16075"/>
                    <a:pt x="16067" y="16052"/>
                  </a:cubicBezTo>
                  <a:lnTo>
                    <a:pt x="16144" y="16036"/>
                  </a:lnTo>
                  <a:cubicBezTo>
                    <a:pt x="16161" y="16049"/>
                    <a:pt x="16176" y="16055"/>
                    <a:pt x="16188" y="16055"/>
                  </a:cubicBezTo>
                  <a:cubicBezTo>
                    <a:pt x="16211" y="16055"/>
                    <a:pt x="16228" y="16037"/>
                    <a:pt x="16243" y="16014"/>
                  </a:cubicBezTo>
                  <a:lnTo>
                    <a:pt x="16321" y="15998"/>
                  </a:lnTo>
                  <a:cubicBezTo>
                    <a:pt x="16338" y="16012"/>
                    <a:pt x="16352" y="16017"/>
                    <a:pt x="16364" y="16017"/>
                  </a:cubicBezTo>
                  <a:cubicBezTo>
                    <a:pt x="16387" y="16017"/>
                    <a:pt x="16403" y="15999"/>
                    <a:pt x="16418" y="15976"/>
                  </a:cubicBezTo>
                  <a:lnTo>
                    <a:pt x="16497" y="15960"/>
                  </a:lnTo>
                  <a:cubicBezTo>
                    <a:pt x="16514" y="15974"/>
                    <a:pt x="16528" y="15980"/>
                    <a:pt x="16541" y="15980"/>
                  </a:cubicBezTo>
                  <a:cubicBezTo>
                    <a:pt x="16563" y="15980"/>
                    <a:pt x="16580" y="15962"/>
                    <a:pt x="16594" y="15938"/>
                  </a:cubicBezTo>
                  <a:lnTo>
                    <a:pt x="16673" y="15922"/>
                  </a:lnTo>
                  <a:cubicBezTo>
                    <a:pt x="16690" y="15936"/>
                    <a:pt x="16705" y="15942"/>
                    <a:pt x="16717" y="15942"/>
                  </a:cubicBezTo>
                  <a:cubicBezTo>
                    <a:pt x="16739" y="15942"/>
                    <a:pt x="16755" y="15925"/>
                    <a:pt x="16770" y="15901"/>
                  </a:cubicBezTo>
                  <a:lnTo>
                    <a:pt x="16849" y="15885"/>
                  </a:lnTo>
                  <a:cubicBezTo>
                    <a:pt x="16866" y="15899"/>
                    <a:pt x="16880" y="15905"/>
                    <a:pt x="16893" y="15905"/>
                  </a:cubicBezTo>
                  <a:cubicBezTo>
                    <a:pt x="16915" y="15905"/>
                    <a:pt x="16932" y="15888"/>
                    <a:pt x="16946" y="15863"/>
                  </a:cubicBezTo>
                  <a:lnTo>
                    <a:pt x="17025" y="15849"/>
                  </a:lnTo>
                  <a:cubicBezTo>
                    <a:pt x="17035" y="15849"/>
                    <a:pt x="17045" y="15849"/>
                    <a:pt x="17054" y="15849"/>
                  </a:cubicBezTo>
                  <a:cubicBezTo>
                    <a:pt x="17247" y="15849"/>
                    <a:pt x="17437" y="15805"/>
                    <a:pt x="17610" y="15723"/>
                  </a:cubicBezTo>
                  <a:lnTo>
                    <a:pt x="17686" y="15705"/>
                  </a:lnTo>
                  <a:cubicBezTo>
                    <a:pt x="17701" y="15717"/>
                    <a:pt x="17715" y="15723"/>
                    <a:pt x="17728" y="15723"/>
                  </a:cubicBezTo>
                  <a:cubicBezTo>
                    <a:pt x="17750" y="15723"/>
                    <a:pt x="17769" y="15705"/>
                    <a:pt x="17786" y="15685"/>
                  </a:cubicBezTo>
                  <a:lnTo>
                    <a:pt x="17862" y="15667"/>
                  </a:lnTo>
                  <a:cubicBezTo>
                    <a:pt x="17878" y="15679"/>
                    <a:pt x="17891" y="15684"/>
                    <a:pt x="17904" y="15684"/>
                  </a:cubicBezTo>
                  <a:cubicBezTo>
                    <a:pt x="17927" y="15684"/>
                    <a:pt x="17945" y="15667"/>
                    <a:pt x="17962" y="15645"/>
                  </a:cubicBezTo>
                  <a:lnTo>
                    <a:pt x="18038" y="15629"/>
                  </a:lnTo>
                  <a:cubicBezTo>
                    <a:pt x="18054" y="15641"/>
                    <a:pt x="18068" y="15646"/>
                    <a:pt x="18080" y="15646"/>
                  </a:cubicBezTo>
                  <a:cubicBezTo>
                    <a:pt x="18103" y="15646"/>
                    <a:pt x="18121" y="15629"/>
                    <a:pt x="18138" y="15607"/>
                  </a:cubicBezTo>
                  <a:lnTo>
                    <a:pt x="18214" y="15591"/>
                  </a:lnTo>
                  <a:cubicBezTo>
                    <a:pt x="18230" y="15603"/>
                    <a:pt x="18244" y="15609"/>
                    <a:pt x="18257" y="15609"/>
                  </a:cubicBezTo>
                  <a:cubicBezTo>
                    <a:pt x="18279" y="15609"/>
                    <a:pt x="18297" y="15591"/>
                    <a:pt x="18313" y="15569"/>
                  </a:cubicBezTo>
                  <a:lnTo>
                    <a:pt x="18390" y="15553"/>
                  </a:lnTo>
                  <a:cubicBezTo>
                    <a:pt x="18406" y="15565"/>
                    <a:pt x="18420" y="15571"/>
                    <a:pt x="18433" y="15571"/>
                  </a:cubicBezTo>
                  <a:cubicBezTo>
                    <a:pt x="18456" y="15571"/>
                    <a:pt x="18473" y="15553"/>
                    <a:pt x="18489" y="15531"/>
                  </a:cubicBezTo>
                  <a:lnTo>
                    <a:pt x="18566" y="15515"/>
                  </a:lnTo>
                  <a:cubicBezTo>
                    <a:pt x="18582" y="15527"/>
                    <a:pt x="18596" y="15533"/>
                    <a:pt x="18609" y="15533"/>
                  </a:cubicBezTo>
                  <a:cubicBezTo>
                    <a:pt x="18632" y="15533"/>
                    <a:pt x="18649" y="15515"/>
                    <a:pt x="18665" y="15493"/>
                  </a:cubicBezTo>
                  <a:lnTo>
                    <a:pt x="18743" y="15476"/>
                  </a:lnTo>
                  <a:cubicBezTo>
                    <a:pt x="18759" y="15489"/>
                    <a:pt x="18773" y="15494"/>
                    <a:pt x="18786" y="15494"/>
                  </a:cubicBezTo>
                  <a:cubicBezTo>
                    <a:pt x="18808" y="15494"/>
                    <a:pt x="18825" y="15477"/>
                    <a:pt x="18841" y="15454"/>
                  </a:cubicBezTo>
                  <a:lnTo>
                    <a:pt x="18919" y="15438"/>
                  </a:lnTo>
                  <a:cubicBezTo>
                    <a:pt x="18935" y="15451"/>
                    <a:pt x="18949" y="15457"/>
                    <a:pt x="18962" y="15457"/>
                  </a:cubicBezTo>
                  <a:cubicBezTo>
                    <a:pt x="18984" y="15457"/>
                    <a:pt x="19001" y="15439"/>
                    <a:pt x="19017" y="15416"/>
                  </a:cubicBezTo>
                  <a:lnTo>
                    <a:pt x="19095" y="15400"/>
                  </a:lnTo>
                  <a:cubicBezTo>
                    <a:pt x="19111" y="15414"/>
                    <a:pt x="19125" y="15419"/>
                    <a:pt x="19138" y="15419"/>
                  </a:cubicBezTo>
                  <a:cubicBezTo>
                    <a:pt x="19160" y="15419"/>
                    <a:pt x="19177" y="15401"/>
                    <a:pt x="19193" y="15378"/>
                  </a:cubicBezTo>
                  <a:lnTo>
                    <a:pt x="19271" y="15362"/>
                  </a:lnTo>
                  <a:cubicBezTo>
                    <a:pt x="19287" y="15375"/>
                    <a:pt x="19301" y="15381"/>
                    <a:pt x="19314" y="15381"/>
                  </a:cubicBezTo>
                  <a:cubicBezTo>
                    <a:pt x="19336" y="15381"/>
                    <a:pt x="19353" y="15363"/>
                    <a:pt x="19369" y="15340"/>
                  </a:cubicBezTo>
                  <a:lnTo>
                    <a:pt x="19446" y="15324"/>
                  </a:lnTo>
                  <a:cubicBezTo>
                    <a:pt x="19463" y="15338"/>
                    <a:pt x="19478" y="15343"/>
                    <a:pt x="19490" y="15343"/>
                  </a:cubicBezTo>
                  <a:cubicBezTo>
                    <a:pt x="19512" y="15343"/>
                    <a:pt x="19529" y="15326"/>
                    <a:pt x="19545" y="15302"/>
                  </a:cubicBezTo>
                  <a:lnTo>
                    <a:pt x="19622" y="15286"/>
                  </a:lnTo>
                  <a:cubicBezTo>
                    <a:pt x="19639" y="15300"/>
                    <a:pt x="19654" y="15306"/>
                    <a:pt x="19667" y="15306"/>
                  </a:cubicBezTo>
                  <a:cubicBezTo>
                    <a:pt x="19689" y="15306"/>
                    <a:pt x="19706" y="15288"/>
                    <a:pt x="19721" y="15264"/>
                  </a:cubicBezTo>
                  <a:lnTo>
                    <a:pt x="19798" y="15249"/>
                  </a:lnTo>
                  <a:cubicBezTo>
                    <a:pt x="19815" y="15263"/>
                    <a:pt x="19830" y="15268"/>
                    <a:pt x="19843" y="15268"/>
                  </a:cubicBezTo>
                  <a:cubicBezTo>
                    <a:pt x="19865" y="15268"/>
                    <a:pt x="19882" y="15250"/>
                    <a:pt x="19897" y="15227"/>
                  </a:cubicBezTo>
                  <a:lnTo>
                    <a:pt x="19974" y="15211"/>
                  </a:lnTo>
                  <a:cubicBezTo>
                    <a:pt x="19992" y="15225"/>
                    <a:pt x="20006" y="15231"/>
                    <a:pt x="20019" y="15231"/>
                  </a:cubicBezTo>
                  <a:cubicBezTo>
                    <a:pt x="20041" y="15231"/>
                    <a:pt x="20057" y="15213"/>
                    <a:pt x="20072" y="15189"/>
                  </a:cubicBezTo>
                  <a:lnTo>
                    <a:pt x="20150" y="15175"/>
                  </a:lnTo>
                  <a:cubicBezTo>
                    <a:pt x="20167" y="15188"/>
                    <a:pt x="20182" y="15194"/>
                    <a:pt x="20195" y="15194"/>
                  </a:cubicBezTo>
                  <a:cubicBezTo>
                    <a:pt x="20217" y="15194"/>
                    <a:pt x="20234" y="15176"/>
                    <a:pt x="20248" y="15151"/>
                  </a:cubicBezTo>
                  <a:lnTo>
                    <a:pt x="20459" y="15106"/>
                  </a:lnTo>
                  <a:cubicBezTo>
                    <a:pt x="20475" y="15118"/>
                    <a:pt x="20489" y="15123"/>
                    <a:pt x="20501" y="15123"/>
                  </a:cubicBezTo>
                  <a:cubicBezTo>
                    <a:pt x="20524" y="15123"/>
                    <a:pt x="20542" y="15106"/>
                    <a:pt x="20559" y="15085"/>
                  </a:cubicBezTo>
                  <a:lnTo>
                    <a:pt x="20635" y="15068"/>
                  </a:lnTo>
                  <a:cubicBezTo>
                    <a:pt x="20651" y="15080"/>
                    <a:pt x="20666" y="15086"/>
                    <a:pt x="20678" y="15086"/>
                  </a:cubicBezTo>
                  <a:cubicBezTo>
                    <a:pt x="20701" y="15086"/>
                    <a:pt x="20719" y="15069"/>
                    <a:pt x="20735" y="15047"/>
                  </a:cubicBezTo>
                  <a:lnTo>
                    <a:pt x="20811" y="15029"/>
                  </a:lnTo>
                  <a:cubicBezTo>
                    <a:pt x="20827" y="15042"/>
                    <a:pt x="20842" y="15048"/>
                    <a:pt x="20854" y="15048"/>
                  </a:cubicBezTo>
                  <a:cubicBezTo>
                    <a:pt x="20877" y="15048"/>
                    <a:pt x="20895" y="15031"/>
                    <a:pt x="20911" y="15009"/>
                  </a:cubicBezTo>
                  <a:lnTo>
                    <a:pt x="20987" y="14991"/>
                  </a:lnTo>
                  <a:cubicBezTo>
                    <a:pt x="21003" y="15004"/>
                    <a:pt x="21018" y="15010"/>
                    <a:pt x="21030" y="15010"/>
                  </a:cubicBezTo>
                  <a:cubicBezTo>
                    <a:pt x="21053" y="15010"/>
                    <a:pt x="21071" y="14993"/>
                    <a:pt x="21087" y="14971"/>
                  </a:cubicBezTo>
                  <a:lnTo>
                    <a:pt x="21163" y="14953"/>
                  </a:lnTo>
                  <a:cubicBezTo>
                    <a:pt x="21180" y="14967"/>
                    <a:pt x="21194" y="14972"/>
                    <a:pt x="21207" y="14972"/>
                  </a:cubicBezTo>
                  <a:cubicBezTo>
                    <a:pt x="21230" y="14972"/>
                    <a:pt x="21247" y="14955"/>
                    <a:pt x="21263" y="14933"/>
                  </a:cubicBezTo>
                  <a:lnTo>
                    <a:pt x="21340" y="14915"/>
                  </a:lnTo>
                  <a:cubicBezTo>
                    <a:pt x="21357" y="14928"/>
                    <a:pt x="21371" y="14934"/>
                    <a:pt x="21383" y="14934"/>
                  </a:cubicBezTo>
                  <a:cubicBezTo>
                    <a:pt x="21406" y="14934"/>
                    <a:pt x="21423" y="14917"/>
                    <a:pt x="21439" y="14894"/>
                  </a:cubicBezTo>
                  <a:lnTo>
                    <a:pt x="21516" y="14877"/>
                  </a:lnTo>
                  <a:cubicBezTo>
                    <a:pt x="21533" y="14891"/>
                    <a:pt x="21547" y="14896"/>
                    <a:pt x="21559" y="14896"/>
                  </a:cubicBezTo>
                  <a:cubicBezTo>
                    <a:pt x="21582" y="14896"/>
                    <a:pt x="21599" y="14879"/>
                    <a:pt x="21615" y="14857"/>
                  </a:cubicBezTo>
                  <a:lnTo>
                    <a:pt x="21692" y="14839"/>
                  </a:lnTo>
                  <a:cubicBezTo>
                    <a:pt x="21709" y="14853"/>
                    <a:pt x="21723" y="14858"/>
                    <a:pt x="21736" y="14858"/>
                  </a:cubicBezTo>
                  <a:cubicBezTo>
                    <a:pt x="21758" y="14858"/>
                    <a:pt x="21775" y="14841"/>
                    <a:pt x="21791" y="14818"/>
                  </a:cubicBezTo>
                  <a:lnTo>
                    <a:pt x="21868" y="14801"/>
                  </a:lnTo>
                  <a:cubicBezTo>
                    <a:pt x="21885" y="14815"/>
                    <a:pt x="21899" y="14820"/>
                    <a:pt x="21912" y="14820"/>
                  </a:cubicBezTo>
                  <a:cubicBezTo>
                    <a:pt x="21934" y="14820"/>
                    <a:pt x="21951" y="14803"/>
                    <a:pt x="21967" y="14780"/>
                  </a:cubicBezTo>
                  <a:lnTo>
                    <a:pt x="22044" y="14763"/>
                  </a:lnTo>
                  <a:cubicBezTo>
                    <a:pt x="22061" y="14776"/>
                    <a:pt x="22075" y="14782"/>
                    <a:pt x="22088" y="14782"/>
                  </a:cubicBezTo>
                  <a:cubicBezTo>
                    <a:pt x="22111" y="14782"/>
                    <a:pt x="22128" y="14765"/>
                    <a:pt x="22143" y="14741"/>
                  </a:cubicBezTo>
                  <a:lnTo>
                    <a:pt x="22220" y="14726"/>
                  </a:lnTo>
                  <a:cubicBezTo>
                    <a:pt x="22237" y="14740"/>
                    <a:pt x="22251" y="14745"/>
                    <a:pt x="22264" y="14745"/>
                  </a:cubicBezTo>
                  <a:cubicBezTo>
                    <a:pt x="22286" y="14745"/>
                    <a:pt x="22303" y="14727"/>
                    <a:pt x="22319" y="14704"/>
                  </a:cubicBezTo>
                  <a:lnTo>
                    <a:pt x="22396" y="14688"/>
                  </a:lnTo>
                  <a:cubicBezTo>
                    <a:pt x="22413" y="14701"/>
                    <a:pt x="22427" y="14707"/>
                    <a:pt x="22440" y="14707"/>
                  </a:cubicBezTo>
                  <a:cubicBezTo>
                    <a:pt x="22462" y="14707"/>
                    <a:pt x="22479" y="14689"/>
                    <a:pt x="22495" y="14666"/>
                  </a:cubicBezTo>
                  <a:lnTo>
                    <a:pt x="22572" y="14650"/>
                  </a:lnTo>
                  <a:cubicBezTo>
                    <a:pt x="22589" y="14664"/>
                    <a:pt x="22604" y="14670"/>
                    <a:pt x="22617" y="14670"/>
                  </a:cubicBezTo>
                  <a:cubicBezTo>
                    <a:pt x="22639" y="14670"/>
                    <a:pt x="22656" y="14652"/>
                    <a:pt x="22671" y="14628"/>
                  </a:cubicBezTo>
                  <a:lnTo>
                    <a:pt x="22748" y="14612"/>
                  </a:lnTo>
                  <a:cubicBezTo>
                    <a:pt x="22765" y="14626"/>
                    <a:pt x="22780" y="14632"/>
                    <a:pt x="22793" y="14632"/>
                  </a:cubicBezTo>
                  <a:cubicBezTo>
                    <a:pt x="22815" y="14632"/>
                    <a:pt x="22832" y="14614"/>
                    <a:pt x="22847" y="14590"/>
                  </a:cubicBezTo>
                  <a:lnTo>
                    <a:pt x="22925" y="14575"/>
                  </a:lnTo>
                  <a:cubicBezTo>
                    <a:pt x="22950" y="14582"/>
                    <a:pt x="22976" y="14585"/>
                    <a:pt x="23002" y="14585"/>
                  </a:cubicBezTo>
                  <a:cubicBezTo>
                    <a:pt x="23073" y="14585"/>
                    <a:pt x="23143" y="14561"/>
                    <a:pt x="23198" y="14514"/>
                  </a:cubicBezTo>
                  <a:lnTo>
                    <a:pt x="23277" y="14498"/>
                  </a:lnTo>
                  <a:cubicBezTo>
                    <a:pt x="23302" y="14507"/>
                    <a:pt x="23326" y="14511"/>
                    <a:pt x="23349" y="14511"/>
                  </a:cubicBezTo>
                  <a:cubicBezTo>
                    <a:pt x="23409" y="14511"/>
                    <a:pt x="23461" y="14484"/>
                    <a:pt x="23510" y="14448"/>
                  </a:cubicBezTo>
                  <a:lnTo>
                    <a:pt x="23585" y="14430"/>
                  </a:lnTo>
                  <a:cubicBezTo>
                    <a:pt x="23601" y="14443"/>
                    <a:pt x="23615" y="14448"/>
                    <a:pt x="23627" y="14448"/>
                  </a:cubicBezTo>
                  <a:cubicBezTo>
                    <a:pt x="23651" y="14448"/>
                    <a:pt x="23669" y="14431"/>
                    <a:pt x="23686" y="14410"/>
                  </a:cubicBezTo>
                  <a:lnTo>
                    <a:pt x="23761" y="14392"/>
                  </a:lnTo>
                  <a:cubicBezTo>
                    <a:pt x="23777" y="14405"/>
                    <a:pt x="23791" y="14410"/>
                    <a:pt x="23803" y="14410"/>
                  </a:cubicBezTo>
                  <a:cubicBezTo>
                    <a:pt x="23826" y="14410"/>
                    <a:pt x="23845" y="14393"/>
                    <a:pt x="23862" y="14372"/>
                  </a:cubicBezTo>
                  <a:lnTo>
                    <a:pt x="23938" y="14354"/>
                  </a:lnTo>
                  <a:cubicBezTo>
                    <a:pt x="23954" y="14367"/>
                    <a:pt x="23968" y="14372"/>
                    <a:pt x="23980" y="14372"/>
                  </a:cubicBezTo>
                  <a:cubicBezTo>
                    <a:pt x="24003" y="14372"/>
                    <a:pt x="24021" y="14354"/>
                    <a:pt x="24038" y="14333"/>
                  </a:cubicBezTo>
                  <a:lnTo>
                    <a:pt x="24114" y="14316"/>
                  </a:lnTo>
                  <a:cubicBezTo>
                    <a:pt x="24130" y="14329"/>
                    <a:pt x="24144" y="14334"/>
                    <a:pt x="24156" y="14334"/>
                  </a:cubicBezTo>
                  <a:cubicBezTo>
                    <a:pt x="24179" y="14334"/>
                    <a:pt x="24197" y="14317"/>
                    <a:pt x="24214" y="14295"/>
                  </a:cubicBezTo>
                  <a:lnTo>
                    <a:pt x="24290" y="14278"/>
                  </a:lnTo>
                  <a:cubicBezTo>
                    <a:pt x="24306" y="14291"/>
                    <a:pt x="24320" y="14296"/>
                    <a:pt x="24333" y="14296"/>
                  </a:cubicBezTo>
                  <a:cubicBezTo>
                    <a:pt x="24355" y="14296"/>
                    <a:pt x="24373" y="14280"/>
                    <a:pt x="24390" y="14257"/>
                  </a:cubicBezTo>
                  <a:lnTo>
                    <a:pt x="24466" y="14240"/>
                  </a:lnTo>
                  <a:cubicBezTo>
                    <a:pt x="24482" y="14253"/>
                    <a:pt x="24496" y="14258"/>
                    <a:pt x="24509" y="14258"/>
                  </a:cubicBezTo>
                  <a:cubicBezTo>
                    <a:pt x="24531" y="14258"/>
                    <a:pt x="24549" y="14241"/>
                    <a:pt x="24566" y="14219"/>
                  </a:cubicBezTo>
                  <a:lnTo>
                    <a:pt x="24642" y="14202"/>
                  </a:lnTo>
                  <a:cubicBezTo>
                    <a:pt x="24658" y="14215"/>
                    <a:pt x="24673" y="14221"/>
                    <a:pt x="24686" y="14221"/>
                  </a:cubicBezTo>
                  <a:cubicBezTo>
                    <a:pt x="24708" y="14221"/>
                    <a:pt x="24726" y="14203"/>
                    <a:pt x="24742" y="14181"/>
                  </a:cubicBezTo>
                  <a:lnTo>
                    <a:pt x="24818" y="14164"/>
                  </a:lnTo>
                  <a:cubicBezTo>
                    <a:pt x="24834" y="14177"/>
                    <a:pt x="24849" y="14183"/>
                    <a:pt x="24861" y="14183"/>
                  </a:cubicBezTo>
                  <a:cubicBezTo>
                    <a:pt x="24884" y="14183"/>
                    <a:pt x="24901" y="14165"/>
                    <a:pt x="24916" y="14143"/>
                  </a:cubicBezTo>
                  <a:lnTo>
                    <a:pt x="24994" y="14126"/>
                  </a:lnTo>
                  <a:cubicBezTo>
                    <a:pt x="25010" y="14139"/>
                    <a:pt x="25025" y="14144"/>
                    <a:pt x="25037" y="14144"/>
                  </a:cubicBezTo>
                  <a:cubicBezTo>
                    <a:pt x="25060" y="14144"/>
                    <a:pt x="25077" y="14127"/>
                    <a:pt x="25092" y="14105"/>
                  </a:cubicBezTo>
                  <a:lnTo>
                    <a:pt x="25169" y="14088"/>
                  </a:lnTo>
                  <a:cubicBezTo>
                    <a:pt x="25186" y="14101"/>
                    <a:pt x="25201" y="14106"/>
                    <a:pt x="25213" y="14106"/>
                  </a:cubicBezTo>
                  <a:cubicBezTo>
                    <a:pt x="25236" y="14106"/>
                    <a:pt x="25253" y="14089"/>
                    <a:pt x="25269" y="14067"/>
                  </a:cubicBezTo>
                  <a:lnTo>
                    <a:pt x="25347" y="14050"/>
                  </a:lnTo>
                  <a:cubicBezTo>
                    <a:pt x="25363" y="14063"/>
                    <a:pt x="25378" y="14069"/>
                    <a:pt x="25390" y="14069"/>
                  </a:cubicBezTo>
                  <a:cubicBezTo>
                    <a:pt x="25412" y="14069"/>
                    <a:pt x="25429" y="14052"/>
                    <a:pt x="25444" y="14027"/>
                  </a:cubicBezTo>
                  <a:lnTo>
                    <a:pt x="25523" y="14012"/>
                  </a:lnTo>
                  <a:cubicBezTo>
                    <a:pt x="25539" y="14025"/>
                    <a:pt x="25553" y="14031"/>
                    <a:pt x="25566" y="14031"/>
                  </a:cubicBezTo>
                  <a:cubicBezTo>
                    <a:pt x="25588" y="14031"/>
                    <a:pt x="25605" y="14013"/>
                    <a:pt x="25620" y="13989"/>
                  </a:cubicBezTo>
                  <a:lnTo>
                    <a:pt x="25699" y="13974"/>
                  </a:lnTo>
                  <a:cubicBezTo>
                    <a:pt x="25715" y="13988"/>
                    <a:pt x="25730" y="13993"/>
                    <a:pt x="25743" y="13993"/>
                  </a:cubicBezTo>
                  <a:cubicBezTo>
                    <a:pt x="25765" y="13993"/>
                    <a:pt x="25782" y="13975"/>
                    <a:pt x="25796" y="13951"/>
                  </a:cubicBezTo>
                  <a:lnTo>
                    <a:pt x="25874" y="13937"/>
                  </a:lnTo>
                  <a:cubicBezTo>
                    <a:pt x="26136" y="13929"/>
                    <a:pt x="26394" y="13873"/>
                    <a:pt x="26635" y="13773"/>
                  </a:cubicBezTo>
                  <a:lnTo>
                    <a:pt x="26711" y="13755"/>
                  </a:lnTo>
                  <a:cubicBezTo>
                    <a:pt x="26727" y="13768"/>
                    <a:pt x="26741" y="13773"/>
                    <a:pt x="26753" y="13773"/>
                  </a:cubicBezTo>
                  <a:cubicBezTo>
                    <a:pt x="26776" y="13773"/>
                    <a:pt x="26794" y="13756"/>
                    <a:pt x="26811" y="13735"/>
                  </a:cubicBezTo>
                  <a:lnTo>
                    <a:pt x="26887" y="13716"/>
                  </a:lnTo>
                  <a:cubicBezTo>
                    <a:pt x="26903" y="13729"/>
                    <a:pt x="26917" y="13734"/>
                    <a:pt x="26930" y="13734"/>
                  </a:cubicBezTo>
                  <a:cubicBezTo>
                    <a:pt x="26952" y="13734"/>
                    <a:pt x="26970" y="13717"/>
                    <a:pt x="26987" y="13696"/>
                  </a:cubicBezTo>
                  <a:lnTo>
                    <a:pt x="27063" y="13678"/>
                  </a:lnTo>
                  <a:cubicBezTo>
                    <a:pt x="27079" y="13691"/>
                    <a:pt x="27093" y="13696"/>
                    <a:pt x="27106" y="13696"/>
                  </a:cubicBezTo>
                  <a:cubicBezTo>
                    <a:pt x="27128" y="13696"/>
                    <a:pt x="27146" y="13679"/>
                    <a:pt x="27163" y="13658"/>
                  </a:cubicBezTo>
                  <a:lnTo>
                    <a:pt x="27239" y="13640"/>
                  </a:lnTo>
                  <a:cubicBezTo>
                    <a:pt x="27256" y="13653"/>
                    <a:pt x="27270" y="13659"/>
                    <a:pt x="27283" y="13659"/>
                  </a:cubicBezTo>
                  <a:cubicBezTo>
                    <a:pt x="27305" y="13659"/>
                    <a:pt x="27323" y="13641"/>
                    <a:pt x="27339" y="13620"/>
                  </a:cubicBezTo>
                  <a:lnTo>
                    <a:pt x="27415" y="13602"/>
                  </a:lnTo>
                  <a:cubicBezTo>
                    <a:pt x="27432" y="13615"/>
                    <a:pt x="27446" y="13621"/>
                    <a:pt x="27459" y="13621"/>
                  </a:cubicBezTo>
                  <a:cubicBezTo>
                    <a:pt x="27481" y="13621"/>
                    <a:pt x="27499" y="13603"/>
                    <a:pt x="27515" y="13581"/>
                  </a:cubicBezTo>
                  <a:lnTo>
                    <a:pt x="27591" y="13564"/>
                  </a:lnTo>
                  <a:cubicBezTo>
                    <a:pt x="27608" y="13577"/>
                    <a:pt x="27622" y="13583"/>
                    <a:pt x="27635" y="13583"/>
                  </a:cubicBezTo>
                  <a:cubicBezTo>
                    <a:pt x="27658" y="13583"/>
                    <a:pt x="27675" y="13565"/>
                    <a:pt x="27691" y="13542"/>
                  </a:cubicBezTo>
                  <a:lnTo>
                    <a:pt x="27767" y="13526"/>
                  </a:lnTo>
                  <a:cubicBezTo>
                    <a:pt x="27784" y="13539"/>
                    <a:pt x="27799" y="13544"/>
                    <a:pt x="27812" y="13544"/>
                  </a:cubicBezTo>
                  <a:cubicBezTo>
                    <a:pt x="27834" y="13544"/>
                    <a:pt x="27851" y="13528"/>
                    <a:pt x="27867" y="13504"/>
                  </a:cubicBezTo>
                  <a:lnTo>
                    <a:pt x="27944" y="13488"/>
                  </a:lnTo>
                  <a:cubicBezTo>
                    <a:pt x="27961" y="13501"/>
                    <a:pt x="27975" y="13507"/>
                    <a:pt x="27988" y="13507"/>
                  </a:cubicBezTo>
                  <a:cubicBezTo>
                    <a:pt x="28010" y="13507"/>
                    <a:pt x="28027" y="13490"/>
                    <a:pt x="28043" y="13466"/>
                  </a:cubicBezTo>
                  <a:lnTo>
                    <a:pt x="28120" y="13450"/>
                  </a:lnTo>
                  <a:cubicBezTo>
                    <a:pt x="28137" y="13463"/>
                    <a:pt x="28151" y="13469"/>
                    <a:pt x="28164" y="13469"/>
                  </a:cubicBezTo>
                  <a:cubicBezTo>
                    <a:pt x="28186" y="13469"/>
                    <a:pt x="28203" y="13452"/>
                    <a:pt x="28219" y="13428"/>
                  </a:cubicBezTo>
                  <a:lnTo>
                    <a:pt x="28296" y="13411"/>
                  </a:lnTo>
                  <a:cubicBezTo>
                    <a:pt x="28313" y="13425"/>
                    <a:pt x="28327" y="13431"/>
                    <a:pt x="28340" y="13431"/>
                  </a:cubicBezTo>
                  <a:cubicBezTo>
                    <a:pt x="28362" y="13431"/>
                    <a:pt x="28379" y="13413"/>
                    <a:pt x="28395" y="13390"/>
                  </a:cubicBezTo>
                  <a:lnTo>
                    <a:pt x="28472" y="13373"/>
                  </a:lnTo>
                  <a:cubicBezTo>
                    <a:pt x="28489" y="13387"/>
                    <a:pt x="28503" y="13393"/>
                    <a:pt x="28516" y="13393"/>
                  </a:cubicBezTo>
                  <a:cubicBezTo>
                    <a:pt x="28538" y="13393"/>
                    <a:pt x="28555" y="13375"/>
                    <a:pt x="28571" y="13352"/>
                  </a:cubicBezTo>
                  <a:lnTo>
                    <a:pt x="28648" y="13335"/>
                  </a:lnTo>
                  <a:cubicBezTo>
                    <a:pt x="28665" y="13349"/>
                    <a:pt x="28679" y="13355"/>
                    <a:pt x="28692" y="13355"/>
                  </a:cubicBezTo>
                  <a:cubicBezTo>
                    <a:pt x="28714" y="13355"/>
                    <a:pt x="28731" y="13337"/>
                    <a:pt x="28746" y="13314"/>
                  </a:cubicBezTo>
                  <a:lnTo>
                    <a:pt x="28824" y="13299"/>
                  </a:lnTo>
                  <a:cubicBezTo>
                    <a:pt x="28841" y="13312"/>
                    <a:pt x="28856" y="13318"/>
                    <a:pt x="28869" y="13318"/>
                  </a:cubicBezTo>
                  <a:cubicBezTo>
                    <a:pt x="28891" y="13318"/>
                    <a:pt x="28907" y="13300"/>
                    <a:pt x="28921" y="13276"/>
                  </a:cubicBezTo>
                  <a:lnTo>
                    <a:pt x="29000" y="13262"/>
                  </a:lnTo>
                  <a:cubicBezTo>
                    <a:pt x="29017" y="13275"/>
                    <a:pt x="29032" y="13281"/>
                    <a:pt x="29044" y="13281"/>
                  </a:cubicBezTo>
                  <a:cubicBezTo>
                    <a:pt x="29067" y="13281"/>
                    <a:pt x="29083" y="13263"/>
                    <a:pt x="29097" y="13238"/>
                  </a:cubicBezTo>
                  <a:lnTo>
                    <a:pt x="29292" y="13196"/>
                  </a:lnTo>
                  <a:cubicBezTo>
                    <a:pt x="29309" y="13205"/>
                    <a:pt x="29325" y="13209"/>
                    <a:pt x="29339" y="13209"/>
                  </a:cubicBezTo>
                  <a:cubicBezTo>
                    <a:pt x="29366" y="13209"/>
                    <a:pt x="29389" y="13196"/>
                    <a:pt x="29409" y="13173"/>
                  </a:cubicBezTo>
                  <a:lnTo>
                    <a:pt x="29485" y="13155"/>
                  </a:lnTo>
                  <a:cubicBezTo>
                    <a:pt x="29501" y="13167"/>
                    <a:pt x="29514" y="13172"/>
                    <a:pt x="29527" y="13172"/>
                  </a:cubicBezTo>
                  <a:cubicBezTo>
                    <a:pt x="29550" y="13172"/>
                    <a:pt x="29568" y="13155"/>
                    <a:pt x="29585" y="13134"/>
                  </a:cubicBezTo>
                  <a:lnTo>
                    <a:pt x="29661" y="13117"/>
                  </a:lnTo>
                  <a:cubicBezTo>
                    <a:pt x="29677" y="13129"/>
                    <a:pt x="29691" y="13134"/>
                    <a:pt x="29703" y="13134"/>
                  </a:cubicBezTo>
                  <a:cubicBezTo>
                    <a:pt x="29726" y="13134"/>
                    <a:pt x="29744" y="13117"/>
                    <a:pt x="29761" y="13096"/>
                  </a:cubicBezTo>
                  <a:lnTo>
                    <a:pt x="29837" y="13079"/>
                  </a:lnTo>
                  <a:cubicBezTo>
                    <a:pt x="29853" y="13091"/>
                    <a:pt x="29867" y="13097"/>
                    <a:pt x="29880" y="13097"/>
                  </a:cubicBezTo>
                  <a:cubicBezTo>
                    <a:pt x="29903" y="13097"/>
                    <a:pt x="29921" y="13080"/>
                    <a:pt x="29937" y="13058"/>
                  </a:cubicBezTo>
                  <a:lnTo>
                    <a:pt x="30013" y="13041"/>
                  </a:lnTo>
                  <a:cubicBezTo>
                    <a:pt x="30029" y="13053"/>
                    <a:pt x="30044" y="13059"/>
                    <a:pt x="30056" y="13059"/>
                  </a:cubicBezTo>
                  <a:cubicBezTo>
                    <a:pt x="30079" y="13059"/>
                    <a:pt x="30097" y="13041"/>
                    <a:pt x="30113" y="13019"/>
                  </a:cubicBezTo>
                  <a:lnTo>
                    <a:pt x="30189" y="13003"/>
                  </a:lnTo>
                  <a:cubicBezTo>
                    <a:pt x="30205" y="13015"/>
                    <a:pt x="30220" y="13021"/>
                    <a:pt x="30232" y="13021"/>
                  </a:cubicBezTo>
                  <a:cubicBezTo>
                    <a:pt x="30255" y="13021"/>
                    <a:pt x="30273" y="13003"/>
                    <a:pt x="30289" y="12981"/>
                  </a:cubicBezTo>
                  <a:lnTo>
                    <a:pt x="30365" y="12964"/>
                  </a:lnTo>
                  <a:cubicBezTo>
                    <a:pt x="30381" y="12977"/>
                    <a:pt x="30396" y="12983"/>
                    <a:pt x="30408" y="12983"/>
                  </a:cubicBezTo>
                  <a:cubicBezTo>
                    <a:pt x="30431" y="12983"/>
                    <a:pt x="30449" y="12965"/>
                    <a:pt x="30465" y="12943"/>
                  </a:cubicBezTo>
                  <a:lnTo>
                    <a:pt x="30542" y="12926"/>
                  </a:lnTo>
                  <a:cubicBezTo>
                    <a:pt x="30558" y="12939"/>
                    <a:pt x="30572" y="12944"/>
                    <a:pt x="30584" y="12944"/>
                  </a:cubicBezTo>
                  <a:cubicBezTo>
                    <a:pt x="30607" y="12944"/>
                    <a:pt x="30624" y="12927"/>
                    <a:pt x="30641" y="12905"/>
                  </a:cubicBezTo>
                  <a:lnTo>
                    <a:pt x="30718" y="12888"/>
                  </a:lnTo>
                  <a:cubicBezTo>
                    <a:pt x="30734" y="12901"/>
                    <a:pt x="30749" y="12907"/>
                    <a:pt x="30761" y="12907"/>
                  </a:cubicBezTo>
                  <a:cubicBezTo>
                    <a:pt x="30784" y="12907"/>
                    <a:pt x="30800" y="12889"/>
                    <a:pt x="30816" y="12866"/>
                  </a:cubicBezTo>
                  <a:lnTo>
                    <a:pt x="30894" y="12850"/>
                  </a:lnTo>
                  <a:cubicBezTo>
                    <a:pt x="30910" y="12864"/>
                    <a:pt x="30925" y="12869"/>
                    <a:pt x="30937" y="12869"/>
                  </a:cubicBezTo>
                  <a:cubicBezTo>
                    <a:pt x="30959" y="12869"/>
                    <a:pt x="30976" y="12851"/>
                    <a:pt x="30992" y="12828"/>
                  </a:cubicBezTo>
                  <a:lnTo>
                    <a:pt x="31070" y="12812"/>
                  </a:lnTo>
                  <a:cubicBezTo>
                    <a:pt x="31087" y="12826"/>
                    <a:pt x="31101" y="12831"/>
                    <a:pt x="31114" y="12831"/>
                  </a:cubicBezTo>
                  <a:cubicBezTo>
                    <a:pt x="31136" y="12831"/>
                    <a:pt x="31152" y="12814"/>
                    <a:pt x="31168" y="12790"/>
                  </a:cubicBezTo>
                  <a:lnTo>
                    <a:pt x="31246" y="12774"/>
                  </a:lnTo>
                  <a:cubicBezTo>
                    <a:pt x="31262" y="12788"/>
                    <a:pt x="31277" y="12793"/>
                    <a:pt x="31290" y="12793"/>
                  </a:cubicBezTo>
                  <a:cubicBezTo>
                    <a:pt x="31312" y="12793"/>
                    <a:pt x="31329" y="12776"/>
                    <a:pt x="31344" y="12752"/>
                  </a:cubicBezTo>
                  <a:lnTo>
                    <a:pt x="31422" y="12736"/>
                  </a:lnTo>
                  <a:cubicBezTo>
                    <a:pt x="31439" y="12750"/>
                    <a:pt x="31453" y="12755"/>
                    <a:pt x="31466" y="12755"/>
                  </a:cubicBezTo>
                  <a:cubicBezTo>
                    <a:pt x="31489" y="12755"/>
                    <a:pt x="31505" y="12738"/>
                    <a:pt x="31520" y="12714"/>
                  </a:cubicBezTo>
                  <a:lnTo>
                    <a:pt x="31598" y="12699"/>
                  </a:lnTo>
                  <a:cubicBezTo>
                    <a:pt x="31615" y="12713"/>
                    <a:pt x="31629" y="12718"/>
                    <a:pt x="31642" y="12718"/>
                  </a:cubicBezTo>
                  <a:cubicBezTo>
                    <a:pt x="31664" y="12718"/>
                    <a:pt x="31681" y="12700"/>
                    <a:pt x="31696" y="12677"/>
                  </a:cubicBezTo>
                  <a:lnTo>
                    <a:pt x="31773" y="12661"/>
                  </a:lnTo>
                  <a:cubicBezTo>
                    <a:pt x="31791" y="12675"/>
                    <a:pt x="31805" y="12681"/>
                    <a:pt x="31818" y="12681"/>
                  </a:cubicBezTo>
                  <a:cubicBezTo>
                    <a:pt x="31840" y="12681"/>
                    <a:pt x="31857" y="12663"/>
                    <a:pt x="31872" y="12639"/>
                  </a:cubicBezTo>
                  <a:lnTo>
                    <a:pt x="31951" y="12623"/>
                  </a:lnTo>
                  <a:cubicBezTo>
                    <a:pt x="31967" y="12637"/>
                    <a:pt x="31982" y="12643"/>
                    <a:pt x="31994" y="12643"/>
                  </a:cubicBezTo>
                  <a:cubicBezTo>
                    <a:pt x="32016" y="12643"/>
                    <a:pt x="32033" y="12625"/>
                    <a:pt x="32048" y="12601"/>
                  </a:cubicBezTo>
                  <a:lnTo>
                    <a:pt x="32242" y="12559"/>
                  </a:lnTo>
                  <a:cubicBezTo>
                    <a:pt x="32259" y="12568"/>
                    <a:pt x="32274" y="12572"/>
                    <a:pt x="32289" y="12572"/>
                  </a:cubicBezTo>
                  <a:cubicBezTo>
                    <a:pt x="32316" y="12572"/>
                    <a:pt x="32338" y="12558"/>
                    <a:pt x="32358" y="12535"/>
                  </a:cubicBezTo>
                  <a:lnTo>
                    <a:pt x="32434" y="12517"/>
                  </a:lnTo>
                  <a:cubicBezTo>
                    <a:pt x="32450" y="12530"/>
                    <a:pt x="32464" y="12535"/>
                    <a:pt x="32477" y="12535"/>
                  </a:cubicBezTo>
                  <a:cubicBezTo>
                    <a:pt x="32500" y="12535"/>
                    <a:pt x="32518" y="12518"/>
                    <a:pt x="32534" y="12497"/>
                  </a:cubicBezTo>
                  <a:lnTo>
                    <a:pt x="32610" y="12479"/>
                  </a:lnTo>
                  <a:cubicBezTo>
                    <a:pt x="32626" y="12492"/>
                    <a:pt x="32640" y="12497"/>
                    <a:pt x="32653" y="12497"/>
                  </a:cubicBezTo>
                  <a:cubicBezTo>
                    <a:pt x="32676" y="12497"/>
                    <a:pt x="32694" y="12480"/>
                    <a:pt x="32710" y="12459"/>
                  </a:cubicBezTo>
                  <a:lnTo>
                    <a:pt x="32786" y="12441"/>
                  </a:lnTo>
                  <a:cubicBezTo>
                    <a:pt x="32802" y="12454"/>
                    <a:pt x="32816" y="12459"/>
                    <a:pt x="32829" y="12459"/>
                  </a:cubicBezTo>
                  <a:cubicBezTo>
                    <a:pt x="32852" y="12459"/>
                    <a:pt x="32871" y="12442"/>
                    <a:pt x="32887" y="12421"/>
                  </a:cubicBezTo>
                  <a:lnTo>
                    <a:pt x="32962" y="12403"/>
                  </a:lnTo>
                  <a:cubicBezTo>
                    <a:pt x="32979" y="12416"/>
                    <a:pt x="32993" y="12421"/>
                    <a:pt x="33005" y="12421"/>
                  </a:cubicBezTo>
                  <a:cubicBezTo>
                    <a:pt x="33028" y="12421"/>
                    <a:pt x="33046" y="12404"/>
                    <a:pt x="33062" y="12382"/>
                  </a:cubicBezTo>
                  <a:lnTo>
                    <a:pt x="33139" y="12365"/>
                  </a:lnTo>
                  <a:cubicBezTo>
                    <a:pt x="33156" y="12378"/>
                    <a:pt x="33170" y="12383"/>
                    <a:pt x="33182" y="12383"/>
                  </a:cubicBezTo>
                  <a:cubicBezTo>
                    <a:pt x="33205" y="12383"/>
                    <a:pt x="33222" y="12366"/>
                    <a:pt x="33238" y="12344"/>
                  </a:cubicBezTo>
                  <a:lnTo>
                    <a:pt x="33315" y="12327"/>
                  </a:lnTo>
                  <a:cubicBezTo>
                    <a:pt x="33332" y="12340"/>
                    <a:pt x="33346" y="12345"/>
                    <a:pt x="33358" y="12345"/>
                  </a:cubicBezTo>
                  <a:cubicBezTo>
                    <a:pt x="33380" y="12345"/>
                    <a:pt x="33398" y="12328"/>
                    <a:pt x="33414" y="12306"/>
                  </a:cubicBezTo>
                  <a:lnTo>
                    <a:pt x="33491" y="12289"/>
                  </a:lnTo>
                  <a:cubicBezTo>
                    <a:pt x="33508" y="12302"/>
                    <a:pt x="33522" y="12307"/>
                    <a:pt x="33534" y="12307"/>
                  </a:cubicBezTo>
                  <a:cubicBezTo>
                    <a:pt x="33557" y="12307"/>
                    <a:pt x="33574" y="12290"/>
                    <a:pt x="33590" y="12267"/>
                  </a:cubicBezTo>
                  <a:lnTo>
                    <a:pt x="33667" y="12251"/>
                  </a:lnTo>
                  <a:cubicBezTo>
                    <a:pt x="33684" y="12264"/>
                    <a:pt x="33698" y="12269"/>
                    <a:pt x="33711" y="12269"/>
                  </a:cubicBezTo>
                  <a:cubicBezTo>
                    <a:pt x="33733" y="12269"/>
                    <a:pt x="33750" y="12252"/>
                    <a:pt x="33766" y="12229"/>
                  </a:cubicBezTo>
                  <a:lnTo>
                    <a:pt x="33843" y="12213"/>
                  </a:lnTo>
                  <a:cubicBezTo>
                    <a:pt x="33860" y="12226"/>
                    <a:pt x="33874" y="12231"/>
                    <a:pt x="33887" y="12231"/>
                  </a:cubicBezTo>
                  <a:cubicBezTo>
                    <a:pt x="33910" y="12231"/>
                    <a:pt x="33927" y="12214"/>
                    <a:pt x="33942" y="12191"/>
                  </a:cubicBezTo>
                  <a:lnTo>
                    <a:pt x="34019" y="12175"/>
                  </a:lnTo>
                  <a:cubicBezTo>
                    <a:pt x="34036" y="12188"/>
                    <a:pt x="34050" y="12194"/>
                    <a:pt x="34063" y="12194"/>
                  </a:cubicBezTo>
                  <a:cubicBezTo>
                    <a:pt x="34085" y="12194"/>
                    <a:pt x="34103" y="12176"/>
                    <a:pt x="34118" y="12152"/>
                  </a:cubicBezTo>
                  <a:lnTo>
                    <a:pt x="34195" y="12137"/>
                  </a:lnTo>
                  <a:cubicBezTo>
                    <a:pt x="34212" y="12150"/>
                    <a:pt x="34226" y="12156"/>
                    <a:pt x="34239" y="12156"/>
                  </a:cubicBezTo>
                  <a:cubicBezTo>
                    <a:pt x="34261" y="12156"/>
                    <a:pt x="34279" y="12138"/>
                    <a:pt x="34294" y="12114"/>
                  </a:cubicBezTo>
                  <a:lnTo>
                    <a:pt x="34371" y="12099"/>
                  </a:lnTo>
                  <a:cubicBezTo>
                    <a:pt x="34388" y="12112"/>
                    <a:pt x="34403" y="12118"/>
                    <a:pt x="34416" y="12118"/>
                  </a:cubicBezTo>
                  <a:cubicBezTo>
                    <a:pt x="34438" y="12118"/>
                    <a:pt x="34455" y="12100"/>
                    <a:pt x="34470" y="12076"/>
                  </a:cubicBezTo>
                  <a:lnTo>
                    <a:pt x="34548" y="12061"/>
                  </a:lnTo>
                  <a:cubicBezTo>
                    <a:pt x="34565" y="12074"/>
                    <a:pt x="34579" y="12080"/>
                    <a:pt x="34592" y="12080"/>
                  </a:cubicBezTo>
                  <a:cubicBezTo>
                    <a:pt x="34614" y="12080"/>
                    <a:pt x="34631" y="12063"/>
                    <a:pt x="34646" y="12038"/>
                  </a:cubicBezTo>
                  <a:lnTo>
                    <a:pt x="34724" y="12023"/>
                  </a:lnTo>
                  <a:cubicBezTo>
                    <a:pt x="34741" y="12037"/>
                    <a:pt x="34755" y="12043"/>
                    <a:pt x="34768" y="12043"/>
                  </a:cubicBezTo>
                  <a:cubicBezTo>
                    <a:pt x="34790" y="12043"/>
                    <a:pt x="34807" y="12025"/>
                    <a:pt x="34822" y="12000"/>
                  </a:cubicBezTo>
                  <a:lnTo>
                    <a:pt x="34900" y="11985"/>
                  </a:lnTo>
                  <a:cubicBezTo>
                    <a:pt x="34924" y="11987"/>
                    <a:pt x="34947" y="11988"/>
                    <a:pt x="34970" y="11988"/>
                  </a:cubicBezTo>
                  <a:cubicBezTo>
                    <a:pt x="35106" y="11988"/>
                    <a:pt x="35232" y="11951"/>
                    <a:pt x="35349" y="11889"/>
                  </a:cubicBezTo>
                  <a:lnTo>
                    <a:pt x="35428" y="11874"/>
                  </a:lnTo>
                  <a:cubicBezTo>
                    <a:pt x="35454" y="11882"/>
                    <a:pt x="35479" y="11886"/>
                    <a:pt x="35503" y="11886"/>
                  </a:cubicBezTo>
                  <a:cubicBezTo>
                    <a:pt x="35564" y="11886"/>
                    <a:pt x="35615" y="11860"/>
                    <a:pt x="35657" y="11811"/>
                  </a:cubicBezTo>
                  <a:cubicBezTo>
                    <a:pt x="35719" y="11785"/>
                    <a:pt x="35768" y="11748"/>
                    <a:pt x="35792" y="11691"/>
                  </a:cubicBezTo>
                  <a:cubicBezTo>
                    <a:pt x="35892" y="11616"/>
                    <a:pt x="35917" y="11508"/>
                    <a:pt x="35933" y="11407"/>
                  </a:cubicBezTo>
                  <a:cubicBezTo>
                    <a:pt x="35965" y="11219"/>
                    <a:pt x="35805" y="11054"/>
                    <a:pt x="35588" y="11031"/>
                  </a:cubicBezTo>
                  <a:cubicBezTo>
                    <a:pt x="35407" y="10967"/>
                    <a:pt x="35241" y="10869"/>
                    <a:pt x="35042" y="10841"/>
                  </a:cubicBezTo>
                  <a:cubicBezTo>
                    <a:pt x="35019" y="10811"/>
                    <a:pt x="34994" y="10794"/>
                    <a:pt x="34964" y="10794"/>
                  </a:cubicBezTo>
                  <a:cubicBezTo>
                    <a:pt x="34945" y="10794"/>
                    <a:pt x="34923" y="10802"/>
                    <a:pt x="34900" y="10817"/>
                  </a:cubicBezTo>
                  <a:lnTo>
                    <a:pt x="34779" y="10800"/>
                  </a:lnTo>
                  <a:cubicBezTo>
                    <a:pt x="34755" y="10773"/>
                    <a:pt x="34728" y="10757"/>
                    <a:pt x="34699" y="10757"/>
                  </a:cubicBezTo>
                  <a:cubicBezTo>
                    <a:pt x="34679" y="10757"/>
                    <a:pt x="34659" y="10764"/>
                    <a:pt x="34636" y="10779"/>
                  </a:cubicBezTo>
                  <a:lnTo>
                    <a:pt x="34415" y="10779"/>
                  </a:lnTo>
                  <a:cubicBezTo>
                    <a:pt x="34384" y="10752"/>
                    <a:pt x="34320" y="10743"/>
                    <a:pt x="34351" y="10681"/>
                  </a:cubicBezTo>
                  <a:cubicBezTo>
                    <a:pt x="34384" y="10613"/>
                    <a:pt x="34411" y="10542"/>
                    <a:pt x="34433" y="10469"/>
                  </a:cubicBezTo>
                  <a:cubicBezTo>
                    <a:pt x="34461" y="10369"/>
                    <a:pt x="34541" y="10278"/>
                    <a:pt x="34510" y="10167"/>
                  </a:cubicBezTo>
                  <a:lnTo>
                    <a:pt x="34572" y="10003"/>
                  </a:lnTo>
                  <a:cubicBezTo>
                    <a:pt x="34639" y="9948"/>
                    <a:pt x="34673" y="9885"/>
                    <a:pt x="34640" y="9806"/>
                  </a:cubicBezTo>
                  <a:lnTo>
                    <a:pt x="34661" y="9740"/>
                  </a:lnTo>
                  <a:cubicBezTo>
                    <a:pt x="34702" y="9719"/>
                    <a:pt x="34727" y="9694"/>
                    <a:pt x="34686" y="9655"/>
                  </a:cubicBezTo>
                  <a:cubicBezTo>
                    <a:pt x="34693" y="9633"/>
                    <a:pt x="34700" y="9612"/>
                    <a:pt x="34708" y="9591"/>
                  </a:cubicBezTo>
                  <a:cubicBezTo>
                    <a:pt x="34744" y="9567"/>
                    <a:pt x="34772" y="9543"/>
                    <a:pt x="34730" y="9505"/>
                  </a:cubicBezTo>
                  <a:lnTo>
                    <a:pt x="34751" y="9440"/>
                  </a:lnTo>
                  <a:cubicBezTo>
                    <a:pt x="34794" y="9413"/>
                    <a:pt x="34807" y="9380"/>
                    <a:pt x="34776" y="9340"/>
                  </a:cubicBezTo>
                  <a:cubicBezTo>
                    <a:pt x="34787" y="9308"/>
                    <a:pt x="34797" y="9274"/>
                    <a:pt x="34805" y="9241"/>
                  </a:cubicBezTo>
                  <a:cubicBezTo>
                    <a:pt x="34842" y="9216"/>
                    <a:pt x="34850" y="9186"/>
                    <a:pt x="34824" y="9152"/>
                  </a:cubicBezTo>
                  <a:cubicBezTo>
                    <a:pt x="34832" y="9120"/>
                    <a:pt x="34841" y="9086"/>
                    <a:pt x="34849" y="9053"/>
                  </a:cubicBezTo>
                  <a:cubicBezTo>
                    <a:pt x="34887" y="9033"/>
                    <a:pt x="34898" y="9009"/>
                    <a:pt x="34863" y="8978"/>
                  </a:cubicBezTo>
                  <a:lnTo>
                    <a:pt x="34886" y="8876"/>
                  </a:lnTo>
                  <a:cubicBezTo>
                    <a:pt x="34933" y="8840"/>
                    <a:pt x="34951" y="8800"/>
                    <a:pt x="34905" y="8752"/>
                  </a:cubicBezTo>
                  <a:cubicBezTo>
                    <a:pt x="34945" y="8491"/>
                    <a:pt x="34944" y="8225"/>
                    <a:pt x="34902" y="7963"/>
                  </a:cubicBezTo>
                  <a:cubicBezTo>
                    <a:pt x="34949" y="7917"/>
                    <a:pt x="34932" y="7877"/>
                    <a:pt x="34887" y="7839"/>
                  </a:cubicBezTo>
                  <a:cubicBezTo>
                    <a:pt x="34878" y="7780"/>
                    <a:pt x="34869" y="7722"/>
                    <a:pt x="34860" y="7662"/>
                  </a:cubicBezTo>
                  <a:cubicBezTo>
                    <a:pt x="34901" y="7621"/>
                    <a:pt x="34897" y="7584"/>
                    <a:pt x="34845" y="7551"/>
                  </a:cubicBezTo>
                  <a:lnTo>
                    <a:pt x="34816" y="7400"/>
                  </a:lnTo>
                  <a:cubicBezTo>
                    <a:pt x="34850" y="7370"/>
                    <a:pt x="34842" y="7345"/>
                    <a:pt x="34801" y="7325"/>
                  </a:cubicBezTo>
                  <a:lnTo>
                    <a:pt x="34775" y="7226"/>
                  </a:lnTo>
                  <a:cubicBezTo>
                    <a:pt x="34806" y="7184"/>
                    <a:pt x="34793" y="7152"/>
                    <a:pt x="34747" y="7127"/>
                  </a:cubicBezTo>
                  <a:cubicBezTo>
                    <a:pt x="34716" y="7048"/>
                    <a:pt x="34686" y="6967"/>
                    <a:pt x="34655" y="6887"/>
                  </a:cubicBezTo>
                  <a:cubicBezTo>
                    <a:pt x="34678" y="6842"/>
                    <a:pt x="34659" y="6811"/>
                    <a:pt x="34612" y="6790"/>
                  </a:cubicBezTo>
                  <a:lnTo>
                    <a:pt x="34570" y="6698"/>
                  </a:lnTo>
                  <a:cubicBezTo>
                    <a:pt x="34589" y="6653"/>
                    <a:pt x="34570" y="6622"/>
                    <a:pt x="34518" y="6603"/>
                  </a:cubicBezTo>
                  <a:cubicBezTo>
                    <a:pt x="34436" y="6441"/>
                    <a:pt x="34345" y="6286"/>
                    <a:pt x="34196" y="6160"/>
                  </a:cubicBezTo>
                  <a:cubicBezTo>
                    <a:pt x="34136" y="6090"/>
                    <a:pt x="34103" y="6061"/>
                    <a:pt x="34053" y="6061"/>
                  </a:cubicBezTo>
                  <a:cubicBezTo>
                    <a:pt x="34020" y="6061"/>
                    <a:pt x="33979" y="6073"/>
                    <a:pt x="33918" y="6094"/>
                  </a:cubicBezTo>
                  <a:cubicBezTo>
                    <a:pt x="33854" y="6107"/>
                    <a:pt x="33790" y="6118"/>
                    <a:pt x="33727" y="6133"/>
                  </a:cubicBezTo>
                  <a:cubicBezTo>
                    <a:pt x="33700" y="6140"/>
                    <a:pt x="33674" y="6144"/>
                    <a:pt x="33649" y="6144"/>
                  </a:cubicBezTo>
                  <a:cubicBezTo>
                    <a:pt x="33603" y="6144"/>
                    <a:pt x="33561" y="6131"/>
                    <a:pt x="33522" y="6100"/>
                  </a:cubicBezTo>
                  <a:cubicBezTo>
                    <a:pt x="33368" y="5975"/>
                    <a:pt x="33168" y="5931"/>
                    <a:pt x="32974" y="5875"/>
                  </a:cubicBezTo>
                  <a:cubicBezTo>
                    <a:pt x="32955" y="5851"/>
                    <a:pt x="32932" y="5837"/>
                    <a:pt x="32905" y="5837"/>
                  </a:cubicBezTo>
                  <a:cubicBezTo>
                    <a:pt x="32890" y="5837"/>
                    <a:pt x="32875" y="5841"/>
                    <a:pt x="32858" y="5849"/>
                  </a:cubicBezTo>
                  <a:lnTo>
                    <a:pt x="32446" y="5755"/>
                  </a:lnTo>
                  <a:cubicBezTo>
                    <a:pt x="32429" y="5736"/>
                    <a:pt x="32410" y="5720"/>
                    <a:pt x="32388" y="5720"/>
                  </a:cubicBezTo>
                  <a:cubicBezTo>
                    <a:pt x="32375" y="5720"/>
                    <a:pt x="32362" y="5725"/>
                    <a:pt x="32346" y="5738"/>
                  </a:cubicBezTo>
                  <a:lnTo>
                    <a:pt x="32270" y="5720"/>
                  </a:lnTo>
                  <a:cubicBezTo>
                    <a:pt x="32253" y="5701"/>
                    <a:pt x="32234" y="5684"/>
                    <a:pt x="32212" y="5684"/>
                  </a:cubicBezTo>
                  <a:cubicBezTo>
                    <a:pt x="32199" y="5684"/>
                    <a:pt x="32185" y="5689"/>
                    <a:pt x="32169" y="5702"/>
                  </a:cubicBezTo>
                  <a:lnTo>
                    <a:pt x="32094" y="5683"/>
                  </a:lnTo>
                  <a:cubicBezTo>
                    <a:pt x="32077" y="5663"/>
                    <a:pt x="32059" y="5647"/>
                    <a:pt x="32036" y="5647"/>
                  </a:cubicBezTo>
                  <a:cubicBezTo>
                    <a:pt x="32023" y="5647"/>
                    <a:pt x="32009" y="5652"/>
                    <a:pt x="31993" y="5665"/>
                  </a:cubicBezTo>
                  <a:lnTo>
                    <a:pt x="31917" y="5648"/>
                  </a:lnTo>
                  <a:cubicBezTo>
                    <a:pt x="31901" y="5627"/>
                    <a:pt x="31883" y="5610"/>
                    <a:pt x="31860" y="5610"/>
                  </a:cubicBezTo>
                  <a:cubicBezTo>
                    <a:pt x="31848" y="5610"/>
                    <a:pt x="31834" y="5615"/>
                    <a:pt x="31817" y="5628"/>
                  </a:cubicBezTo>
                  <a:lnTo>
                    <a:pt x="31743" y="5609"/>
                  </a:lnTo>
                  <a:cubicBezTo>
                    <a:pt x="31722" y="5585"/>
                    <a:pt x="31698" y="5571"/>
                    <a:pt x="31670" y="5571"/>
                  </a:cubicBezTo>
                  <a:cubicBezTo>
                    <a:pt x="31656" y="5571"/>
                    <a:pt x="31642" y="5574"/>
                    <a:pt x="31626" y="5581"/>
                  </a:cubicBezTo>
                  <a:lnTo>
                    <a:pt x="31387" y="5506"/>
                  </a:lnTo>
                  <a:cubicBezTo>
                    <a:pt x="31354" y="5428"/>
                    <a:pt x="31224" y="5481"/>
                    <a:pt x="31191" y="5402"/>
                  </a:cubicBezTo>
                  <a:cubicBezTo>
                    <a:pt x="31361" y="5314"/>
                    <a:pt x="31508" y="5204"/>
                    <a:pt x="31647" y="5084"/>
                  </a:cubicBezTo>
                  <a:cubicBezTo>
                    <a:pt x="31695" y="5042"/>
                    <a:pt x="31732" y="4993"/>
                    <a:pt x="31700" y="4933"/>
                  </a:cubicBezTo>
                  <a:cubicBezTo>
                    <a:pt x="31671" y="4880"/>
                    <a:pt x="31619" y="4859"/>
                    <a:pt x="31562" y="4859"/>
                  </a:cubicBezTo>
                  <a:cubicBezTo>
                    <a:pt x="31547" y="4859"/>
                    <a:pt x="31531" y="4861"/>
                    <a:pt x="31514" y="4864"/>
                  </a:cubicBezTo>
                  <a:cubicBezTo>
                    <a:pt x="31450" y="4876"/>
                    <a:pt x="31389" y="4901"/>
                    <a:pt x="31330" y="4924"/>
                  </a:cubicBezTo>
                  <a:cubicBezTo>
                    <a:pt x="30602" y="5209"/>
                    <a:pt x="29909" y="5550"/>
                    <a:pt x="29183" y="5836"/>
                  </a:cubicBezTo>
                  <a:cubicBezTo>
                    <a:pt x="28824" y="5978"/>
                    <a:pt x="28472" y="6136"/>
                    <a:pt x="28129" y="6303"/>
                  </a:cubicBezTo>
                  <a:cubicBezTo>
                    <a:pt x="27769" y="6479"/>
                    <a:pt x="27399" y="6633"/>
                    <a:pt x="27021" y="6761"/>
                  </a:cubicBezTo>
                  <a:cubicBezTo>
                    <a:pt x="26379" y="6979"/>
                    <a:pt x="25748" y="7218"/>
                    <a:pt x="25130" y="7479"/>
                  </a:cubicBezTo>
                  <a:cubicBezTo>
                    <a:pt x="24258" y="7851"/>
                    <a:pt x="23379" y="8213"/>
                    <a:pt x="22466" y="8511"/>
                  </a:cubicBezTo>
                  <a:cubicBezTo>
                    <a:pt x="22302" y="8565"/>
                    <a:pt x="22137" y="8618"/>
                    <a:pt x="21963" y="8648"/>
                  </a:cubicBezTo>
                  <a:cubicBezTo>
                    <a:pt x="21929" y="8654"/>
                    <a:pt x="21896" y="8657"/>
                    <a:pt x="21865" y="8657"/>
                  </a:cubicBezTo>
                  <a:cubicBezTo>
                    <a:pt x="21769" y="8657"/>
                    <a:pt x="21688" y="8625"/>
                    <a:pt x="21620" y="8541"/>
                  </a:cubicBezTo>
                  <a:cubicBezTo>
                    <a:pt x="21533" y="8433"/>
                    <a:pt x="21438" y="8330"/>
                    <a:pt x="21362" y="8214"/>
                  </a:cubicBezTo>
                  <a:cubicBezTo>
                    <a:pt x="21297" y="8116"/>
                    <a:pt x="21242" y="8009"/>
                    <a:pt x="21154" y="7927"/>
                  </a:cubicBezTo>
                  <a:cubicBezTo>
                    <a:pt x="21075" y="7854"/>
                    <a:pt x="21055" y="7779"/>
                    <a:pt x="21061" y="7690"/>
                  </a:cubicBezTo>
                  <a:cubicBezTo>
                    <a:pt x="21078" y="7452"/>
                    <a:pt x="21093" y="7214"/>
                    <a:pt x="21110" y="6976"/>
                  </a:cubicBezTo>
                  <a:cubicBezTo>
                    <a:pt x="21151" y="6336"/>
                    <a:pt x="21331" y="5710"/>
                    <a:pt x="21637" y="5146"/>
                  </a:cubicBezTo>
                  <a:cubicBezTo>
                    <a:pt x="21659" y="5106"/>
                    <a:pt x="21687" y="5063"/>
                    <a:pt x="21689" y="5022"/>
                  </a:cubicBezTo>
                  <a:cubicBezTo>
                    <a:pt x="21691" y="4926"/>
                    <a:pt x="21765" y="4899"/>
                    <a:pt x="21853" y="4873"/>
                  </a:cubicBezTo>
                  <a:cubicBezTo>
                    <a:pt x="22012" y="4827"/>
                    <a:pt x="22169" y="4773"/>
                    <a:pt x="22326" y="4720"/>
                  </a:cubicBezTo>
                  <a:cubicBezTo>
                    <a:pt x="23190" y="4423"/>
                    <a:pt x="24050" y="4115"/>
                    <a:pt x="24919" y="3828"/>
                  </a:cubicBezTo>
                  <a:cubicBezTo>
                    <a:pt x="26254" y="3390"/>
                    <a:pt x="27617" y="3020"/>
                    <a:pt x="28971" y="2626"/>
                  </a:cubicBezTo>
                  <a:cubicBezTo>
                    <a:pt x="29610" y="2441"/>
                    <a:pt x="30242" y="2239"/>
                    <a:pt x="30862" y="2009"/>
                  </a:cubicBezTo>
                  <a:cubicBezTo>
                    <a:pt x="30976" y="1967"/>
                    <a:pt x="31093" y="1929"/>
                    <a:pt x="31192" y="1863"/>
                  </a:cubicBezTo>
                  <a:cubicBezTo>
                    <a:pt x="31404" y="1724"/>
                    <a:pt x="31378" y="1526"/>
                    <a:pt x="31136" y="1435"/>
                  </a:cubicBezTo>
                  <a:cubicBezTo>
                    <a:pt x="31082" y="1416"/>
                    <a:pt x="31026" y="1401"/>
                    <a:pt x="30969" y="1389"/>
                  </a:cubicBezTo>
                  <a:cubicBezTo>
                    <a:pt x="30048" y="1153"/>
                    <a:pt x="29119" y="944"/>
                    <a:pt x="28212" y="673"/>
                  </a:cubicBezTo>
                  <a:cubicBezTo>
                    <a:pt x="27950" y="596"/>
                    <a:pt x="27691" y="514"/>
                    <a:pt x="27407" y="500"/>
                  </a:cubicBezTo>
                  <a:cubicBezTo>
                    <a:pt x="27396" y="499"/>
                    <a:pt x="27385" y="499"/>
                    <a:pt x="27375" y="499"/>
                  </a:cubicBezTo>
                  <a:cubicBezTo>
                    <a:pt x="27266" y="499"/>
                    <a:pt x="27207" y="528"/>
                    <a:pt x="27161" y="604"/>
                  </a:cubicBezTo>
                  <a:cubicBezTo>
                    <a:pt x="27092" y="715"/>
                    <a:pt x="27030" y="828"/>
                    <a:pt x="26965" y="941"/>
                  </a:cubicBezTo>
                  <a:cubicBezTo>
                    <a:pt x="26708" y="1386"/>
                    <a:pt x="26427" y="1819"/>
                    <a:pt x="25973" y="2147"/>
                  </a:cubicBezTo>
                  <a:cubicBezTo>
                    <a:pt x="25309" y="2628"/>
                    <a:pt x="24592" y="3041"/>
                    <a:pt x="23781" y="3317"/>
                  </a:cubicBezTo>
                  <a:cubicBezTo>
                    <a:pt x="23113" y="3545"/>
                    <a:pt x="22421" y="3718"/>
                    <a:pt x="21724" y="3868"/>
                  </a:cubicBezTo>
                  <a:cubicBezTo>
                    <a:pt x="21082" y="4004"/>
                    <a:pt x="20424" y="4060"/>
                    <a:pt x="19769" y="4130"/>
                  </a:cubicBezTo>
                  <a:cubicBezTo>
                    <a:pt x="19318" y="4179"/>
                    <a:pt x="18870" y="4249"/>
                    <a:pt x="18413" y="4249"/>
                  </a:cubicBezTo>
                  <a:cubicBezTo>
                    <a:pt x="18371" y="4249"/>
                    <a:pt x="18329" y="4249"/>
                    <a:pt x="18287" y="4249"/>
                  </a:cubicBezTo>
                  <a:cubicBezTo>
                    <a:pt x="18065" y="4249"/>
                    <a:pt x="17844" y="4255"/>
                    <a:pt x="17631" y="4329"/>
                  </a:cubicBezTo>
                  <a:cubicBezTo>
                    <a:pt x="17617" y="4334"/>
                    <a:pt x="17601" y="4335"/>
                    <a:pt x="17585" y="4335"/>
                  </a:cubicBezTo>
                  <a:cubicBezTo>
                    <a:pt x="17558" y="4335"/>
                    <a:pt x="17529" y="4331"/>
                    <a:pt x="17502" y="4331"/>
                  </a:cubicBezTo>
                  <a:cubicBezTo>
                    <a:pt x="17469" y="4332"/>
                    <a:pt x="17437" y="4332"/>
                    <a:pt x="17405" y="4332"/>
                  </a:cubicBezTo>
                  <a:cubicBezTo>
                    <a:pt x="17026" y="4332"/>
                    <a:pt x="16650" y="4296"/>
                    <a:pt x="16271" y="4286"/>
                  </a:cubicBezTo>
                  <a:cubicBezTo>
                    <a:pt x="15635" y="4266"/>
                    <a:pt x="14999" y="4206"/>
                    <a:pt x="14369" y="4108"/>
                  </a:cubicBezTo>
                  <a:cubicBezTo>
                    <a:pt x="13364" y="3954"/>
                    <a:pt x="12384" y="3715"/>
                    <a:pt x="11394" y="3508"/>
                  </a:cubicBezTo>
                  <a:cubicBezTo>
                    <a:pt x="10591" y="3342"/>
                    <a:pt x="9810" y="3077"/>
                    <a:pt x="9070" y="2721"/>
                  </a:cubicBezTo>
                  <a:cubicBezTo>
                    <a:pt x="8384" y="2390"/>
                    <a:pt x="7871" y="1924"/>
                    <a:pt x="7486" y="1347"/>
                  </a:cubicBezTo>
                  <a:cubicBezTo>
                    <a:pt x="7285" y="1045"/>
                    <a:pt x="7127" y="728"/>
                    <a:pt x="7156" y="368"/>
                  </a:cubicBezTo>
                  <a:cubicBezTo>
                    <a:pt x="7157" y="337"/>
                    <a:pt x="7154" y="305"/>
                    <a:pt x="7146" y="275"/>
                  </a:cubicBezTo>
                  <a:cubicBezTo>
                    <a:pt x="7102" y="98"/>
                    <a:pt x="6984" y="1"/>
                    <a:pt x="6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0"/>
            <p:cNvSpPr/>
            <p:nvPr/>
          </p:nvSpPr>
          <p:spPr>
            <a:xfrm>
              <a:off x="4599250" y="3798225"/>
              <a:ext cx="2875" cy="1325"/>
            </a:xfrm>
            <a:custGeom>
              <a:avLst/>
              <a:gdLst/>
              <a:ahLst/>
              <a:cxnLst/>
              <a:rect l="l" t="t" r="r" b="b"/>
              <a:pathLst>
                <a:path w="115" h="53" extrusionOk="0">
                  <a:moveTo>
                    <a:pt x="42" y="1"/>
                  </a:moveTo>
                  <a:cubicBezTo>
                    <a:pt x="30" y="1"/>
                    <a:pt x="16" y="4"/>
                    <a:pt x="1" y="9"/>
                  </a:cubicBezTo>
                  <a:cubicBezTo>
                    <a:pt x="8" y="17"/>
                    <a:pt x="15" y="24"/>
                    <a:pt x="24" y="32"/>
                  </a:cubicBezTo>
                  <a:cubicBezTo>
                    <a:pt x="42" y="45"/>
                    <a:pt x="63" y="53"/>
                    <a:pt x="85" y="53"/>
                  </a:cubicBezTo>
                  <a:cubicBezTo>
                    <a:pt x="95" y="53"/>
                    <a:pt x="105" y="51"/>
                    <a:pt x="115" y="48"/>
                  </a:cubicBezTo>
                  <a:cubicBezTo>
                    <a:pt x="98" y="18"/>
                    <a:pt x="74" y="1"/>
                    <a:pt x="42" y="1"/>
                  </a:cubicBezTo>
                  <a:close/>
                </a:path>
              </a:pathLst>
            </a:custGeom>
            <a:solidFill>
              <a:srgbClr val="635C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0"/>
            <p:cNvSpPr/>
            <p:nvPr/>
          </p:nvSpPr>
          <p:spPr>
            <a:xfrm>
              <a:off x="4367675" y="364777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0"/>
            <p:cNvSpPr/>
            <p:nvPr/>
          </p:nvSpPr>
          <p:spPr>
            <a:xfrm>
              <a:off x="4606800" y="3340350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1" y="0"/>
                  </a:moveTo>
                  <a:lnTo>
                    <a:pt x="1" y="2"/>
                  </a:lnTo>
                  <a:lnTo>
                    <a:pt x="3" y="4"/>
                  </a:lnTo>
                  <a:cubicBezTo>
                    <a:pt x="4" y="3"/>
                    <a:pt x="4" y="2"/>
                    <a:pt x="5" y="2"/>
                  </a:cubicBezTo>
                  <a:cubicBezTo>
                    <a:pt x="4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0"/>
            <p:cNvSpPr/>
            <p:nvPr/>
          </p:nvSpPr>
          <p:spPr>
            <a:xfrm>
              <a:off x="4292600" y="3071175"/>
              <a:ext cx="910225" cy="777650"/>
            </a:xfrm>
            <a:custGeom>
              <a:avLst/>
              <a:gdLst/>
              <a:ahLst/>
              <a:cxnLst/>
              <a:rect l="l" t="t" r="r" b="b"/>
              <a:pathLst>
                <a:path w="36409" h="31106" extrusionOk="0">
                  <a:moveTo>
                    <a:pt x="25149" y="3439"/>
                  </a:moveTo>
                  <a:cubicBezTo>
                    <a:pt x="25151" y="3441"/>
                    <a:pt x="25152" y="3442"/>
                    <a:pt x="25156" y="3443"/>
                  </a:cubicBezTo>
                  <a:lnTo>
                    <a:pt x="25160" y="3448"/>
                  </a:lnTo>
                  <a:cubicBezTo>
                    <a:pt x="25157" y="3447"/>
                    <a:pt x="25155" y="3445"/>
                    <a:pt x="25152" y="3444"/>
                  </a:cubicBezTo>
                  <a:cubicBezTo>
                    <a:pt x="25151" y="3442"/>
                    <a:pt x="25150" y="3441"/>
                    <a:pt x="25149" y="3439"/>
                  </a:cubicBezTo>
                  <a:close/>
                  <a:moveTo>
                    <a:pt x="25472" y="4795"/>
                  </a:moveTo>
                  <a:cubicBezTo>
                    <a:pt x="25673" y="4953"/>
                    <a:pt x="25768" y="5128"/>
                    <a:pt x="25771" y="5333"/>
                  </a:cubicBezTo>
                  <a:cubicBezTo>
                    <a:pt x="25774" y="5600"/>
                    <a:pt x="25685" y="5850"/>
                    <a:pt x="25566" y="6095"/>
                  </a:cubicBezTo>
                  <a:cubicBezTo>
                    <a:pt x="25301" y="6639"/>
                    <a:pt x="24916" y="7113"/>
                    <a:pt x="24453" y="7546"/>
                  </a:cubicBezTo>
                  <a:cubicBezTo>
                    <a:pt x="24415" y="7542"/>
                    <a:pt x="24396" y="7518"/>
                    <a:pt x="24380" y="7493"/>
                  </a:cubicBezTo>
                  <a:lnTo>
                    <a:pt x="24380" y="7491"/>
                  </a:lnTo>
                  <a:cubicBezTo>
                    <a:pt x="24569" y="7045"/>
                    <a:pt x="24754" y="6598"/>
                    <a:pt x="24949" y="6154"/>
                  </a:cubicBezTo>
                  <a:cubicBezTo>
                    <a:pt x="25143" y="5716"/>
                    <a:pt x="25321" y="5274"/>
                    <a:pt x="25472" y="4795"/>
                  </a:cubicBezTo>
                  <a:close/>
                  <a:moveTo>
                    <a:pt x="11285" y="9398"/>
                  </a:moveTo>
                  <a:cubicBezTo>
                    <a:pt x="11348" y="9398"/>
                    <a:pt x="11368" y="9430"/>
                    <a:pt x="11440" y="9551"/>
                  </a:cubicBezTo>
                  <a:cubicBezTo>
                    <a:pt x="11387" y="9557"/>
                    <a:pt x="11348" y="9562"/>
                    <a:pt x="11318" y="9562"/>
                  </a:cubicBezTo>
                  <a:cubicBezTo>
                    <a:pt x="11237" y="9562"/>
                    <a:pt x="11227" y="9529"/>
                    <a:pt x="11197" y="9407"/>
                  </a:cubicBezTo>
                  <a:cubicBezTo>
                    <a:pt x="11234" y="9402"/>
                    <a:pt x="11262" y="9398"/>
                    <a:pt x="11285" y="9398"/>
                  </a:cubicBezTo>
                  <a:close/>
                  <a:moveTo>
                    <a:pt x="25910" y="3934"/>
                  </a:moveTo>
                  <a:cubicBezTo>
                    <a:pt x="26459" y="3946"/>
                    <a:pt x="26935" y="4089"/>
                    <a:pt x="27255" y="4494"/>
                  </a:cubicBezTo>
                  <a:cubicBezTo>
                    <a:pt x="27452" y="4739"/>
                    <a:pt x="27531" y="5012"/>
                    <a:pt x="27508" y="5311"/>
                  </a:cubicBezTo>
                  <a:cubicBezTo>
                    <a:pt x="27468" y="5798"/>
                    <a:pt x="27245" y="6219"/>
                    <a:pt x="26948" y="6631"/>
                  </a:cubicBezTo>
                  <a:cubicBezTo>
                    <a:pt x="26252" y="7602"/>
                    <a:pt x="25295" y="8345"/>
                    <a:pt x="24237" y="9008"/>
                  </a:cubicBezTo>
                  <a:cubicBezTo>
                    <a:pt x="23911" y="9212"/>
                    <a:pt x="23546" y="9362"/>
                    <a:pt x="23197" y="9531"/>
                  </a:cubicBezTo>
                  <a:cubicBezTo>
                    <a:pt x="23121" y="9568"/>
                    <a:pt x="23039" y="9599"/>
                    <a:pt x="22948" y="9601"/>
                  </a:cubicBezTo>
                  <a:cubicBezTo>
                    <a:pt x="22945" y="9601"/>
                    <a:pt x="22943" y="9601"/>
                    <a:pt x="22940" y="9601"/>
                  </a:cubicBezTo>
                  <a:cubicBezTo>
                    <a:pt x="22823" y="9601"/>
                    <a:pt x="22768" y="9554"/>
                    <a:pt x="22781" y="9454"/>
                  </a:cubicBezTo>
                  <a:cubicBezTo>
                    <a:pt x="22843" y="8987"/>
                    <a:pt x="23066" y="8603"/>
                    <a:pt x="23559" y="8361"/>
                  </a:cubicBezTo>
                  <a:cubicBezTo>
                    <a:pt x="24081" y="8106"/>
                    <a:pt x="24526" y="7783"/>
                    <a:pt x="24867" y="7352"/>
                  </a:cubicBezTo>
                  <a:cubicBezTo>
                    <a:pt x="25155" y="6988"/>
                    <a:pt x="25454" y="6634"/>
                    <a:pt x="25670" y="6234"/>
                  </a:cubicBezTo>
                  <a:cubicBezTo>
                    <a:pt x="25805" y="5982"/>
                    <a:pt x="25901" y="5720"/>
                    <a:pt x="25925" y="5443"/>
                  </a:cubicBezTo>
                  <a:cubicBezTo>
                    <a:pt x="25943" y="5238"/>
                    <a:pt x="25909" y="5041"/>
                    <a:pt x="25793" y="4860"/>
                  </a:cubicBezTo>
                  <a:cubicBezTo>
                    <a:pt x="25668" y="4661"/>
                    <a:pt x="25501" y="4567"/>
                    <a:pt x="25280" y="4567"/>
                  </a:cubicBezTo>
                  <a:cubicBezTo>
                    <a:pt x="25211" y="4567"/>
                    <a:pt x="25137" y="4576"/>
                    <a:pt x="25057" y="4594"/>
                  </a:cubicBezTo>
                  <a:cubicBezTo>
                    <a:pt x="25016" y="4604"/>
                    <a:pt x="24970" y="4634"/>
                    <a:pt x="24925" y="4634"/>
                  </a:cubicBezTo>
                  <a:cubicBezTo>
                    <a:pt x="24902" y="4634"/>
                    <a:pt x="24879" y="4626"/>
                    <a:pt x="24856" y="4604"/>
                  </a:cubicBezTo>
                  <a:cubicBezTo>
                    <a:pt x="24790" y="4540"/>
                    <a:pt x="24808" y="4467"/>
                    <a:pt x="24835" y="4392"/>
                  </a:cubicBezTo>
                  <a:cubicBezTo>
                    <a:pt x="24877" y="4278"/>
                    <a:pt x="24961" y="4197"/>
                    <a:pt x="25076" y="4134"/>
                  </a:cubicBezTo>
                  <a:cubicBezTo>
                    <a:pt x="25299" y="4012"/>
                    <a:pt x="25608" y="3935"/>
                    <a:pt x="25885" y="3935"/>
                  </a:cubicBezTo>
                  <a:cubicBezTo>
                    <a:pt x="25893" y="3935"/>
                    <a:pt x="25902" y="3935"/>
                    <a:pt x="25910" y="3935"/>
                  </a:cubicBezTo>
                  <a:lnTo>
                    <a:pt x="25910" y="3934"/>
                  </a:lnTo>
                  <a:close/>
                  <a:moveTo>
                    <a:pt x="23122" y="9739"/>
                  </a:moveTo>
                  <a:lnTo>
                    <a:pt x="23122" y="9739"/>
                  </a:lnTo>
                  <a:cubicBezTo>
                    <a:pt x="23106" y="9759"/>
                    <a:pt x="23122" y="9781"/>
                    <a:pt x="23145" y="9797"/>
                  </a:cubicBezTo>
                  <a:lnTo>
                    <a:pt x="23145" y="9799"/>
                  </a:lnTo>
                  <a:cubicBezTo>
                    <a:pt x="23153" y="9771"/>
                    <a:pt x="23154" y="9740"/>
                    <a:pt x="23122" y="9739"/>
                  </a:cubicBezTo>
                  <a:close/>
                  <a:moveTo>
                    <a:pt x="11106" y="9604"/>
                  </a:moveTo>
                  <a:cubicBezTo>
                    <a:pt x="11181" y="9615"/>
                    <a:pt x="11147" y="9719"/>
                    <a:pt x="11236" y="9720"/>
                  </a:cubicBezTo>
                  <a:cubicBezTo>
                    <a:pt x="11193" y="9745"/>
                    <a:pt x="11225" y="9770"/>
                    <a:pt x="11238" y="9795"/>
                  </a:cubicBezTo>
                  <a:cubicBezTo>
                    <a:pt x="11255" y="9889"/>
                    <a:pt x="11326" y="9963"/>
                    <a:pt x="11366" y="10048"/>
                  </a:cubicBezTo>
                  <a:lnTo>
                    <a:pt x="11281" y="10065"/>
                  </a:lnTo>
                  <a:cubicBezTo>
                    <a:pt x="11223" y="10061"/>
                    <a:pt x="11165" y="10055"/>
                    <a:pt x="11106" y="10054"/>
                  </a:cubicBezTo>
                  <a:cubicBezTo>
                    <a:pt x="11049" y="10053"/>
                    <a:pt x="11003" y="10039"/>
                    <a:pt x="10982" y="9992"/>
                  </a:cubicBezTo>
                  <a:cubicBezTo>
                    <a:pt x="10928" y="9871"/>
                    <a:pt x="10848" y="9756"/>
                    <a:pt x="10840" y="9621"/>
                  </a:cubicBezTo>
                  <a:cubicBezTo>
                    <a:pt x="10873" y="9610"/>
                    <a:pt x="10906" y="9607"/>
                    <a:pt x="10939" y="9607"/>
                  </a:cubicBezTo>
                  <a:cubicBezTo>
                    <a:pt x="10973" y="9607"/>
                    <a:pt x="11007" y="9610"/>
                    <a:pt x="11040" y="9610"/>
                  </a:cubicBezTo>
                  <a:cubicBezTo>
                    <a:pt x="11062" y="9610"/>
                    <a:pt x="11085" y="9608"/>
                    <a:pt x="11106" y="9604"/>
                  </a:cubicBezTo>
                  <a:close/>
                  <a:moveTo>
                    <a:pt x="11324" y="9620"/>
                  </a:moveTo>
                  <a:cubicBezTo>
                    <a:pt x="11327" y="9620"/>
                    <a:pt x="11329" y="9620"/>
                    <a:pt x="11332" y="9620"/>
                  </a:cubicBezTo>
                  <a:cubicBezTo>
                    <a:pt x="11417" y="9629"/>
                    <a:pt x="11521" y="9608"/>
                    <a:pt x="11580" y="9667"/>
                  </a:cubicBezTo>
                  <a:cubicBezTo>
                    <a:pt x="11719" y="9804"/>
                    <a:pt x="11905" y="9911"/>
                    <a:pt x="11981" y="10095"/>
                  </a:cubicBezTo>
                  <a:cubicBezTo>
                    <a:pt x="11966" y="10095"/>
                    <a:pt x="11952" y="10095"/>
                    <a:pt x="11937" y="10096"/>
                  </a:cubicBezTo>
                  <a:cubicBezTo>
                    <a:pt x="11896" y="10100"/>
                    <a:pt x="11855" y="10102"/>
                    <a:pt x="11816" y="10102"/>
                  </a:cubicBezTo>
                  <a:cubicBezTo>
                    <a:pt x="11583" y="10102"/>
                    <a:pt x="11405" y="10023"/>
                    <a:pt x="11326" y="9795"/>
                  </a:cubicBezTo>
                  <a:cubicBezTo>
                    <a:pt x="11311" y="9767"/>
                    <a:pt x="11326" y="9712"/>
                    <a:pt x="11276" y="9712"/>
                  </a:cubicBezTo>
                  <a:cubicBezTo>
                    <a:pt x="11272" y="9712"/>
                    <a:pt x="11268" y="9712"/>
                    <a:pt x="11263" y="9713"/>
                  </a:cubicBezTo>
                  <a:cubicBezTo>
                    <a:pt x="11294" y="9689"/>
                    <a:pt x="11260" y="9620"/>
                    <a:pt x="11324" y="9620"/>
                  </a:cubicBezTo>
                  <a:close/>
                  <a:moveTo>
                    <a:pt x="23243" y="9935"/>
                  </a:moveTo>
                  <a:cubicBezTo>
                    <a:pt x="23260" y="9935"/>
                    <a:pt x="23278" y="9936"/>
                    <a:pt x="23298" y="9939"/>
                  </a:cubicBezTo>
                  <a:cubicBezTo>
                    <a:pt x="23349" y="9947"/>
                    <a:pt x="23329" y="9984"/>
                    <a:pt x="23329" y="10011"/>
                  </a:cubicBezTo>
                  <a:cubicBezTo>
                    <a:pt x="23265" y="10099"/>
                    <a:pt x="23162" y="10118"/>
                    <a:pt x="23052" y="10123"/>
                  </a:cubicBezTo>
                  <a:cubicBezTo>
                    <a:pt x="23100" y="9985"/>
                    <a:pt x="23147" y="9935"/>
                    <a:pt x="23243" y="9935"/>
                  </a:cubicBezTo>
                  <a:close/>
                  <a:moveTo>
                    <a:pt x="7187" y="9828"/>
                  </a:moveTo>
                  <a:cubicBezTo>
                    <a:pt x="7262" y="9915"/>
                    <a:pt x="7244" y="10007"/>
                    <a:pt x="7230" y="10084"/>
                  </a:cubicBezTo>
                  <a:cubicBezTo>
                    <a:pt x="7224" y="10116"/>
                    <a:pt x="7207" y="10126"/>
                    <a:pt x="7185" y="10126"/>
                  </a:cubicBezTo>
                  <a:cubicBezTo>
                    <a:pt x="7158" y="10126"/>
                    <a:pt x="7122" y="10109"/>
                    <a:pt x="7094" y="10098"/>
                  </a:cubicBezTo>
                  <a:lnTo>
                    <a:pt x="7102" y="9947"/>
                  </a:lnTo>
                  <a:lnTo>
                    <a:pt x="7187" y="9828"/>
                  </a:lnTo>
                  <a:close/>
                  <a:moveTo>
                    <a:pt x="22815" y="9976"/>
                  </a:moveTo>
                  <a:cubicBezTo>
                    <a:pt x="22837" y="9977"/>
                    <a:pt x="22858" y="9979"/>
                    <a:pt x="22878" y="9980"/>
                  </a:cubicBezTo>
                  <a:cubicBezTo>
                    <a:pt x="22997" y="9985"/>
                    <a:pt x="22997" y="9985"/>
                    <a:pt x="22941" y="10091"/>
                  </a:cubicBezTo>
                  <a:lnTo>
                    <a:pt x="22941" y="10090"/>
                  </a:lnTo>
                  <a:cubicBezTo>
                    <a:pt x="22885" y="10127"/>
                    <a:pt x="22824" y="10140"/>
                    <a:pt x="22759" y="10140"/>
                  </a:cubicBezTo>
                  <a:cubicBezTo>
                    <a:pt x="22711" y="10140"/>
                    <a:pt x="22660" y="10133"/>
                    <a:pt x="22606" y="10124"/>
                  </a:cubicBezTo>
                  <a:cubicBezTo>
                    <a:pt x="22650" y="10047"/>
                    <a:pt x="22727" y="9992"/>
                    <a:pt x="22815" y="9976"/>
                  </a:cubicBezTo>
                  <a:close/>
                  <a:moveTo>
                    <a:pt x="7029" y="9875"/>
                  </a:moveTo>
                  <a:cubicBezTo>
                    <a:pt x="7071" y="9875"/>
                    <a:pt x="7065" y="9912"/>
                    <a:pt x="7066" y="9944"/>
                  </a:cubicBezTo>
                  <a:lnTo>
                    <a:pt x="7007" y="10095"/>
                  </a:lnTo>
                  <a:cubicBezTo>
                    <a:pt x="6960" y="10123"/>
                    <a:pt x="7003" y="10147"/>
                    <a:pt x="7012" y="10172"/>
                  </a:cubicBezTo>
                  <a:cubicBezTo>
                    <a:pt x="7008" y="10228"/>
                    <a:pt x="7005" y="10284"/>
                    <a:pt x="7001" y="10338"/>
                  </a:cubicBezTo>
                  <a:cubicBezTo>
                    <a:pt x="6955" y="10343"/>
                    <a:pt x="6918" y="10346"/>
                    <a:pt x="6889" y="10346"/>
                  </a:cubicBezTo>
                  <a:cubicBezTo>
                    <a:pt x="6790" y="10346"/>
                    <a:pt x="6787" y="10310"/>
                    <a:pt x="6812" y="10186"/>
                  </a:cubicBezTo>
                  <a:cubicBezTo>
                    <a:pt x="6821" y="10144"/>
                    <a:pt x="6850" y="10105"/>
                    <a:pt x="6836" y="10060"/>
                  </a:cubicBezTo>
                  <a:cubicBezTo>
                    <a:pt x="6852" y="9972"/>
                    <a:pt x="6896" y="9906"/>
                    <a:pt x="7000" y="9879"/>
                  </a:cubicBezTo>
                  <a:cubicBezTo>
                    <a:pt x="7012" y="9877"/>
                    <a:pt x="7021" y="9875"/>
                    <a:pt x="7029" y="9875"/>
                  </a:cubicBezTo>
                  <a:close/>
                  <a:moveTo>
                    <a:pt x="23093" y="10196"/>
                  </a:moveTo>
                  <a:cubicBezTo>
                    <a:pt x="23130" y="10197"/>
                    <a:pt x="23136" y="10219"/>
                    <a:pt x="23127" y="10247"/>
                  </a:cubicBezTo>
                  <a:lnTo>
                    <a:pt x="23127" y="10246"/>
                  </a:lnTo>
                  <a:cubicBezTo>
                    <a:pt x="23121" y="10249"/>
                    <a:pt x="23114" y="10251"/>
                    <a:pt x="23111" y="10256"/>
                  </a:cubicBezTo>
                  <a:cubicBezTo>
                    <a:pt x="23104" y="10269"/>
                    <a:pt x="23109" y="10279"/>
                    <a:pt x="23124" y="10284"/>
                  </a:cubicBezTo>
                  <a:cubicBezTo>
                    <a:pt x="23070" y="10286"/>
                    <a:pt x="23032" y="10304"/>
                    <a:pt x="23039" y="10357"/>
                  </a:cubicBezTo>
                  <a:cubicBezTo>
                    <a:pt x="23019" y="10341"/>
                    <a:pt x="22999" y="10336"/>
                    <a:pt x="22979" y="10336"/>
                  </a:cubicBezTo>
                  <a:cubicBezTo>
                    <a:pt x="22946" y="10336"/>
                    <a:pt x="22912" y="10349"/>
                    <a:pt x="22879" y="10349"/>
                  </a:cubicBezTo>
                  <a:cubicBezTo>
                    <a:pt x="22878" y="10349"/>
                    <a:pt x="22877" y="10349"/>
                    <a:pt x="22876" y="10349"/>
                  </a:cubicBezTo>
                  <a:cubicBezTo>
                    <a:pt x="22869" y="10326"/>
                    <a:pt x="22860" y="10303"/>
                    <a:pt x="22852" y="10280"/>
                  </a:cubicBezTo>
                  <a:cubicBezTo>
                    <a:pt x="22911" y="10209"/>
                    <a:pt x="23001" y="10197"/>
                    <a:pt x="23093" y="10196"/>
                  </a:cubicBezTo>
                  <a:close/>
                  <a:moveTo>
                    <a:pt x="22601" y="10233"/>
                  </a:moveTo>
                  <a:cubicBezTo>
                    <a:pt x="22651" y="10233"/>
                    <a:pt x="22705" y="10248"/>
                    <a:pt x="22763" y="10279"/>
                  </a:cubicBezTo>
                  <a:lnTo>
                    <a:pt x="22720" y="10314"/>
                  </a:lnTo>
                  <a:cubicBezTo>
                    <a:pt x="22652" y="10349"/>
                    <a:pt x="22581" y="10361"/>
                    <a:pt x="22507" y="10361"/>
                  </a:cubicBezTo>
                  <a:cubicBezTo>
                    <a:pt x="22467" y="10361"/>
                    <a:pt x="22426" y="10358"/>
                    <a:pt x="22385" y="10353"/>
                  </a:cubicBezTo>
                  <a:cubicBezTo>
                    <a:pt x="22450" y="10272"/>
                    <a:pt x="22521" y="10233"/>
                    <a:pt x="22601" y="10233"/>
                  </a:cubicBezTo>
                  <a:close/>
                  <a:moveTo>
                    <a:pt x="7099" y="10194"/>
                  </a:moveTo>
                  <a:lnTo>
                    <a:pt x="7099" y="10194"/>
                  </a:lnTo>
                  <a:cubicBezTo>
                    <a:pt x="7246" y="10229"/>
                    <a:pt x="7316" y="10301"/>
                    <a:pt x="7306" y="10414"/>
                  </a:cubicBezTo>
                  <a:cubicBezTo>
                    <a:pt x="7303" y="10440"/>
                    <a:pt x="7262" y="10437"/>
                    <a:pt x="7234" y="10438"/>
                  </a:cubicBezTo>
                  <a:cubicBezTo>
                    <a:pt x="7069" y="10406"/>
                    <a:pt x="7081" y="10301"/>
                    <a:pt x="7099" y="10194"/>
                  </a:cubicBezTo>
                  <a:close/>
                  <a:moveTo>
                    <a:pt x="22517" y="10440"/>
                  </a:moveTo>
                  <a:cubicBezTo>
                    <a:pt x="22523" y="10440"/>
                    <a:pt x="22529" y="10442"/>
                    <a:pt x="22533" y="10444"/>
                  </a:cubicBezTo>
                  <a:cubicBezTo>
                    <a:pt x="22529" y="10443"/>
                    <a:pt x="22523" y="10442"/>
                    <a:pt x="22517" y="10442"/>
                  </a:cubicBezTo>
                  <a:lnTo>
                    <a:pt x="22517" y="10440"/>
                  </a:lnTo>
                  <a:close/>
                  <a:moveTo>
                    <a:pt x="27515" y="10267"/>
                  </a:moveTo>
                  <a:cubicBezTo>
                    <a:pt x="27543" y="10267"/>
                    <a:pt x="27563" y="10291"/>
                    <a:pt x="27581" y="10318"/>
                  </a:cubicBezTo>
                  <a:lnTo>
                    <a:pt x="27529" y="10509"/>
                  </a:lnTo>
                  <a:cubicBezTo>
                    <a:pt x="27500" y="10525"/>
                    <a:pt x="27468" y="10538"/>
                    <a:pt x="27437" y="10538"/>
                  </a:cubicBezTo>
                  <a:cubicBezTo>
                    <a:pt x="27414" y="10538"/>
                    <a:pt x="27392" y="10530"/>
                    <a:pt x="27374" y="10511"/>
                  </a:cubicBezTo>
                  <a:cubicBezTo>
                    <a:pt x="27339" y="10473"/>
                    <a:pt x="27343" y="10423"/>
                    <a:pt x="27397" y="10381"/>
                  </a:cubicBezTo>
                  <a:cubicBezTo>
                    <a:pt x="27428" y="10357"/>
                    <a:pt x="27439" y="10316"/>
                    <a:pt x="27467" y="10290"/>
                  </a:cubicBezTo>
                  <a:cubicBezTo>
                    <a:pt x="27485" y="10273"/>
                    <a:pt x="27501" y="10267"/>
                    <a:pt x="27515" y="10267"/>
                  </a:cubicBezTo>
                  <a:close/>
                  <a:moveTo>
                    <a:pt x="27975" y="10540"/>
                  </a:moveTo>
                  <a:lnTo>
                    <a:pt x="27972" y="10542"/>
                  </a:lnTo>
                  <a:lnTo>
                    <a:pt x="27974" y="10542"/>
                  </a:lnTo>
                  <a:lnTo>
                    <a:pt x="27975" y="10540"/>
                  </a:lnTo>
                  <a:close/>
                  <a:moveTo>
                    <a:pt x="27648" y="10318"/>
                  </a:moveTo>
                  <a:cubicBezTo>
                    <a:pt x="27694" y="10318"/>
                    <a:pt x="27731" y="10354"/>
                    <a:pt x="27781" y="10357"/>
                  </a:cubicBezTo>
                  <a:lnTo>
                    <a:pt x="27781" y="10356"/>
                  </a:lnTo>
                  <a:cubicBezTo>
                    <a:pt x="27887" y="10361"/>
                    <a:pt x="27859" y="10426"/>
                    <a:pt x="27837" y="10483"/>
                  </a:cubicBezTo>
                  <a:cubicBezTo>
                    <a:pt x="27821" y="10534"/>
                    <a:pt x="27791" y="10546"/>
                    <a:pt x="27756" y="10546"/>
                  </a:cubicBezTo>
                  <a:cubicBezTo>
                    <a:pt x="27725" y="10546"/>
                    <a:pt x="27690" y="10536"/>
                    <a:pt x="27659" y="10536"/>
                  </a:cubicBezTo>
                  <a:cubicBezTo>
                    <a:pt x="27648" y="10536"/>
                    <a:pt x="27638" y="10537"/>
                    <a:pt x="27629" y="10540"/>
                  </a:cubicBezTo>
                  <a:cubicBezTo>
                    <a:pt x="27626" y="10468"/>
                    <a:pt x="27624" y="10395"/>
                    <a:pt x="27620" y="10323"/>
                  </a:cubicBezTo>
                  <a:cubicBezTo>
                    <a:pt x="27630" y="10320"/>
                    <a:pt x="27639" y="10318"/>
                    <a:pt x="27648" y="10318"/>
                  </a:cubicBezTo>
                  <a:close/>
                  <a:moveTo>
                    <a:pt x="11126" y="10100"/>
                  </a:moveTo>
                  <a:cubicBezTo>
                    <a:pt x="11165" y="10100"/>
                    <a:pt x="11203" y="10106"/>
                    <a:pt x="11241" y="10106"/>
                  </a:cubicBezTo>
                  <a:cubicBezTo>
                    <a:pt x="11255" y="10106"/>
                    <a:pt x="11268" y="10105"/>
                    <a:pt x="11281" y="10103"/>
                  </a:cubicBezTo>
                  <a:cubicBezTo>
                    <a:pt x="11296" y="10118"/>
                    <a:pt x="11313" y="10123"/>
                    <a:pt x="11331" y="10123"/>
                  </a:cubicBezTo>
                  <a:cubicBezTo>
                    <a:pt x="11344" y="10123"/>
                    <a:pt x="11358" y="10120"/>
                    <a:pt x="11371" y="10117"/>
                  </a:cubicBezTo>
                  <a:lnTo>
                    <a:pt x="11371" y="10117"/>
                  </a:lnTo>
                  <a:cubicBezTo>
                    <a:pt x="11371" y="10118"/>
                    <a:pt x="11371" y="10118"/>
                    <a:pt x="11371" y="10118"/>
                  </a:cubicBezTo>
                  <a:cubicBezTo>
                    <a:pt x="11549" y="10232"/>
                    <a:pt x="11613" y="10417"/>
                    <a:pt x="11758" y="10545"/>
                  </a:cubicBezTo>
                  <a:cubicBezTo>
                    <a:pt x="11721" y="10594"/>
                    <a:pt x="11669" y="10571"/>
                    <a:pt x="11634" y="10588"/>
                  </a:cubicBezTo>
                  <a:cubicBezTo>
                    <a:pt x="11618" y="10589"/>
                    <a:pt x="11601" y="10590"/>
                    <a:pt x="11586" y="10590"/>
                  </a:cubicBezTo>
                  <a:cubicBezTo>
                    <a:pt x="11431" y="10590"/>
                    <a:pt x="11327" y="10517"/>
                    <a:pt x="11250" y="10399"/>
                  </a:cubicBezTo>
                  <a:cubicBezTo>
                    <a:pt x="11213" y="10339"/>
                    <a:pt x="11160" y="10288"/>
                    <a:pt x="11115" y="10232"/>
                  </a:cubicBezTo>
                  <a:cubicBezTo>
                    <a:pt x="11094" y="10194"/>
                    <a:pt x="11073" y="10156"/>
                    <a:pt x="11049" y="10111"/>
                  </a:cubicBezTo>
                  <a:cubicBezTo>
                    <a:pt x="11075" y="10102"/>
                    <a:pt x="11100" y="10100"/>
                    <a:pt x="11126" y="10100"/>
                  </a:cubicBezTo>
                  <a:close/>
                  <a:moveTo>
                    <a:pt x="11651" y="10142"/>
                  </a:moveTo>
                  <a:cubicBezTo>
                    <a:pt x="11774" y="10142"/>
                    <a:pt x="11884" y="10171"/>
                    <a:pt x="11994" y="10171"/>
                  </a:cubicBezTo>
                  <a:cubicBezTo>
                    <a:pt x="12007" y="10171"/>
                    <a:pt x="12019" y="10170"/>
                    <a:pt x="12031" y="10169"/>
                  </a:cubicBezTo>
                  <a:lnTo>
                    <a:pt x="12078" y="10207"/>
                  </a:lnTo>
                  <a:cubicBezTo>
                    <a:pt x="12105" y="10267"/>
                    <a:pt x="12118" y="10337"/>
                    <a:pt x="12205" y="10360"/>
                  </a:cubicBezTo>
                  <a:cubicBezTo>
                    <a:pt x="12188" y="10429"/>
                    <a:pt x="12241" y="10469"/>
                    <a:pt x="12293" y="10509"/>
                  </a:cubicBezTo>
                  <a:cubicBezTo>
                    <a:pt x="12296" y="10546"/>
                    <a:pt x="12338" y="10583"/>
                    <a:pt x="12286" y="10618"/>
                  </a:cubicBezTo>
                  <a:cubicBezTo>
                    <a:pt x="11883" y="10569"/>
                    <a:pt x="11881" y="10569"/>
                    <a:pt x="11657" y="10279"/>
                  </a:cubicBezTo>
                  <a:cubicBezTo>
                    <a:pt x="11629" y="10244"/>
                    <a:pt x="11607" y="10206"/>
                    <a:pt x="11569" y="10147"/>
                  </a:cubicBezTo>
                  <a:cubicBezTo>
                    <a:pt x="11597" y="10144"/>
                    <a:pt x="11624" y="10142"/>
                    <a:pt x="11651" y="10142"/>
                  </a:cubicBezTo>
                  <a:close/>
                  <a:moveTo>
                    <a:pt x="7233" y="10503"/>
                  </a:moveTo>
                  <a:cubicBezTo>
                    <a:pt x="7306" y="10530"/>
                    <a:pt x="7401" y="10536"/>
                    <a:pt x="7367" y="10639"/>
                  </a:cubicBezTo>
                  <a:cubicBezTo>
                    <a:pt x="7307" y="10624"/>
                    <a:pt x="7246" y="10610"/>
                    <a:pt x="7187" y="10594"/>
                  </a:cubicBezTo>
                  <a:cubicBezTo>
                    <a:pt x="7151" y="10584"/>
                    <a:pt x="7121" y="10561"/>
                    <a:pt x="7139" y="10528"/>
                  </a:cubicBezTo>
                  <a:cubicBezTo>
                    <a:pt x="7151" y="10506"/>
                    <a:pt x="7175" y="10505"/>
                    <a:pt x="7199" y="10505"/>
                  </a:cubicBezTo>
                  <a:cubicBezTo>
                    <a:pt x="7202" y="10505"/>
                    <a:pt x="7206" y="10505"/>
                    <a:pt x="7210" y="10505"/>
                  </a:cubicBezTo>
                  <a:cubicBezTo>
                    <a:pt x="7218" y="10505"/>
                    <a:pt x="7226" y="10505"/>
                    <a:pt x="7233" y="10503"/>
                  </a:cubicBezTo>
                  <a:close/>
                  <a:moveTo>
                    <a:pt x="12154" y="10204"/>
                  </a:moveTo>
                  <a:cubicBezTo>
                    <a:pt x="12382" y="10323"/>
                    <a:pt x="12554" y="10500"/>
                    <a:pt x="12786" y="10615"/>
                  </a:cubicBezTo>
                  <a:lnTo>
                    <a:pt x="12771" y="10651"/>
                  </a:lnTo>
                  <a:lnTo>
                    <a:pt x="12440" y="10625"/>
                  </a:lnTo>
                  <a:lnTo>
                    <a:pt x="12438" y="10620"/>
                  </a:lnTo>
                  <a:cubicBezTo>
                    <a:pt x="12387" y="10588"/>
                    <a:pt x="12388" y="10508"/>
                    <a:pt x="12304" y="10508"/>
                  </a:cubicBezTo>
                  <a:cubicBezTo>
                    <a:pt x="12301" y="10508"/>
                    <a:pt x="12298" y="10508"/>
                    <a:pt x="12295" y="10508"/>
                  </a:cubicBezTo>
                  <a:cubicBezTo>
                    <a:pt x="12314" y="10438"/>
                    <a:pt x="12275" y="10393"/>
                    <a:pt x="12208" y="10358"/>
                  </a:cubicBezTo>
                  <a:cubicBezTo>
                    <a:pt x="12220" y="10299"/>
                    <a:pt x="12161" y="10259"/>
                    <a:pt x="12154" y="10204"/>
                  </a:cubicBezTo>
                  <a:close/>
                  <a:moveTo>
                    <a:pt x="6845" y="10421"/>
                  </a:moveTo>
                  <a:cubicBezTo>
                    <a:pt x="6880" y="10421"/>
                    <a:pt x="6924" y="10437"/>
                    <a:pt x="6960" y="10449"/>
                  </a:cubicBezTo>
                  <a:cubicBezTo>
                    <a:pt x="7008" y="10465"/>
                    <a:pt x="7035" y="10501"/>
                    <a:pt x="7016" y="10550"/>
                  </a:cubicBezTo>
                  <a:cubicBezTo>
                    <a:pt x="7005" y="10567"/>
                    <a:pt x="6995" y="10582"/>
                    <a:pt x="6986" y="10599"/>
                  </a:cubicBezTo>
                  <a:cubicBezTo>
                    <a:pt x="7014" y="10615"/>
                    <a:pt x="7058" y="10627"/>
                    <a:pt x="7054" y="10663"/>
                  </a:cubicBezTo>
                  <a:cubicBezTo>
                    <a:pt x="7050" y="10695"/>
                    <a:pt x="7031" y="10704"/>
                    <a:pt x="7009" y="10704"/>
                  </a:cubicBezTo>
                  <a:cubicBezTo>
                    <a:pt x="6991" y="10704"/>
                    <a:pt x="6970" y="10698"/>
                    <a:pt x="6953" y="10695"/>
                  </a:cubicBezTo>
                  <a:cubicBezTo>
                    <a:pt x="6903" y="10688"/>
                    <a:pt x="6849" y="10681"/>
                    <a:pt x="6805" y="10660"/>
                  </a:cubicBezTo>
                  <a:cubicBezTo>
                    <a:pt x="6740" y="10630"/>
                    <a:pt x="6736" y="10588"/>
                    <a:pt x="6804" y="10550"/>
                  </a:cubicBezTo>
                  <a:cubicBezTo>
                    <a:pt x="6802" y="10507"/>
                    <a:pt x="6746" y="10451"/>
                    <a:pt x="6818" y="10425"/>
                  </a:cubicBezTo>
                  <a:cubicBezTo>
                    <a:pt x="6826" y="10422"/>
                    <a:pt x="6835" y="10421"/>
                    <a:pt x="6845" y="10421"/>
                  </a:cubicBezTo>
                  <a:close/>
                  <a:moveTo>
                    <a:pt x="22795" y="10423"/>
                  </a:moveTo>
                  <a:cubicBezTo>
                    <a:pt x="22830" y="10423"/>
                    <a:pt x="22865" y="10431"/>
                    <a:pt x="22902" y="10454"/>
                  </a:cubicBezTo>
                  <a:lnTo>
                    <a:pt x="22747" y="10601"/>
                  </a:lnTo>
                  <a:cubicBezTo>
                    <a:pt x="22667" y="10680"/>
                    <a:pt x="22569" y="10701"/>
                    <a:pt x="22464" y="10701"/>
                  </a:cubicBezTo>
                  <a:cubicBezTo>
                    <a:pt x="22424" y="10701"/>
                    <a:pt x="22382" y="10698"/>
                    <a:pt x="22341" y="10694"/>
                  </a:cubicBezTo>
                  <a:lnTo>
                    <a:pt x="22341" y="10693"/>
                  </a:lnTo>
                  <a:lnTo>
                    <a:pt x="22260" y="10660"/>
                  </a:lnTo>
                  <a:cubicBezTo>
                    <a:pt x="22166" y="10730"/>
                    <a:pt x="22057" y="10740"/>
                    <a:pt x="21927" y="10740"/>
                  </a:cubicBezTo>
                  <a:cubicBezTo>
                    <a:pt x="21899" y="10740"/>
                    <a:pt x="21870" y="10739"/>
                    <a:pt x="21840" y="10739"/>
                  </a:cubicBezTo>
                  <a:cubicBezTo>
                    <a:pt x="22008" y="10581"/>
                    <a:pt x="22169" y="10457"/>
                    <a:pt x="22407" y="10457"/>
                  </a:cubicBezTo>
                  <a:cubicBezTo>
                    <a:pt x="22427" y="10457"/>
                    <a:pt x="22448" y="10458"/>
                    <a:pt x="22469" y="10460"/>
                  </a:cubicBezTo>
                  <a:cubicBezTo>
                    <a:pt x="22440" y="10557"/>
                    <a:pt x="22314" y="10581"/>
                    <a:pt x="22261" y="10660"/>
                  </a:cubicBezTo>
                  <a:lnTo>
                    <a:pt x="22341" y="10693"/>
                  </a:lnTo>
                  <a:cubicBezTo>
                    <a:pt x="22419" y="10610"/>
                    <a:pt x="22538" y="10565"/>
                    <a:pt x="22608" y="10477"/>
                  </a:cubicBezTo>
                  <a:cubicBezTo>
                    <a:pt x="22670" y="10452"/>
                    <a:pt x="22731" y="10423"/>
                    <a:pt x="22795" y="10423"/>
                  </a:cubicBezTo>
                  <a:close/>
                  <a:moveTo>
                    <a:pt x="7209" y="10660"/>
                  </a:moveTo>
                  <a:cubicBezTo>
                    <a:pt x="7258" y="10660"/>
                    <a:pt x="7303" y="10689"/>
                    <a:pt x="7351" y="10689"/>
                  </a:cubicBezTo>
                  <a:cubicBezTo>
                    <a:pt x="7356" y="10689"/>
                    <a:pt x="7361" y="10688"/>
                    <a:pt x="7366" y="10688"/>
                  </a:cubicBezTo>
                  <a:cubicBezTo>
                    <a:pt x="7414" y="10707"/>
                    <a:pt x="7469" y="10739"/>
                    <a:pt x="7434" y="10782"/>
                  </a:cubicBezTo>
                  <a:cubicBezTo>
                    <a:pt x="7423" y="10795"/>
                    <a:pt x="7409" y="10800"/>
                    <a:pt x="7394" y="10800"/>
                  </a:cubicBezTo>
                  <a:cubicBezTo>
                    <a:pt x="7361" y="10800"/>
                    <a:pt x="7322" y="10778"/>
                    <a:pt x="7286" y="10778"/>
                  </a:cubicBezTo>
                  <a:cubicBezTo>
                    <a:pt x="7283" y="10778"/>
                    <a:pt x="7280" y="10778"/>
                    <a:pt x="7277" y="10778"/>
                  </a:cubicBezTo>
                  <a:cubicBezTo>
                    <a:pt x="7228" y="10751"/>
                    <a:pt x="7140" y="10756"/>
                    <a:pt x="7158" y="10672"/>
                  </a:cubicBezTo>
                  <a:cubicBezTo>
                    <a:pt x="7176" y="10664"/>
                    <a:pt x="7193" y="10660"/>
                    <a:pt x="7209" y="10660"/>
                  </a:cubicBezTo>
                  <a:close/>
                  <a:moveTo>
                    <a:pt x="27664" y="10597"/>
                  </a:moveTo>
                  <a:cubicBezTo>
                    <a:pt x="27704" y="10597"/>
                    <a:pt x="27746" y="10603"/>
                    <a:pt x="27785" y="10603"/>
                  </a:cubicBezTo>
                  <a:lnTo>
                    <a:pt x="27785" y="10603"/>
                  </a:lnTo>
                  <a:lnTo>
                    <a:pt x="27712" y="10810"/>
                  </a:lnTo>
                  <a:cubicBezTo>
                    <a:pt x="27655" y="10875"/>
                    <a:pt x="27609" y="10907"/>
                    <a:pt x="27559" y="10907"/>
                  </a:cubicBezTo>
                  <a:cubicBezTo>
                    <a:pt x="27520" y="10907"/>
                    <a:pt x="27479" y="10887"/>
                    <a:pt x="27428" y="10848"/>
                  </a:cubicBezTo>
                  <a:cubicBezTo>
                    <a:pt x="27477" y="10790"/>
                    <a:pt x="27512" y="10728"/>
                    <a:pt x="27524" y="10657"/>
                  </a:cubicBezTo>
                  <a:cubicBezTo>
                    <a:pt x="27563" y="10608"/>
                    <a:pt x="27612" y="10597"/>
                    <a:pt x="27664" y="10597"/>
                  </a:cubicBezTo>
                  <a:close/>
                  <a:moveTo>
                    <a:pt x="27369" y="10584"/>
                  </a:moveTo>
                  <a:cubicBezTo>
                    <a:pt x="27400" y="10584"/>
                    <a:pt x="27432" y="10609"/>
                    <a:pt x="27463" y="10659"/>
                  </a:cubicBezTo>
                  <a:lnTo>
                    <a:pt x="27463" y="10659"/>
                  </a:lnTo>
                  <a:cubicBezTo>
                    <a:pt x="27418" y="10716"/>
                    <a:pt x="27385" y="10781"/>
                    <a:pt x="27364" y="10849"/>
                  </a:cubicBezTo>
                  <a:cubicBezTo>
                    <a:pt x="27335" y="10868"/>
                    <a:pt x="27309" y="10895"/>
                    <a:pt x="27277" y="10904"/>
                  </a:cubicBezTo>
                  <a:cubicBezTo>
                    <a:pt x="27262" y="10908"/>
                    <a:pt x="27247" y="10911"/>
                    <a:pt x="27234" y="10911"/>
                  </a:cubicBezTo>
                  <a:cubicBezTo>
                    <a:pt x="27198" y="10911"/>
                    <a:pt x="27175" y="10893"/>
                    <a:pt x="27194" y="10844"/>
                  </a:cubicBezTo>
                  <a:cubicBezTo>
                    <a:pt x="27221" y="10771"/>
                    <a:pt x="27254" y="10702"/>
                    <a:pt x="27295" y="10637"/>
                  </a:cubicBezTo>
                  <a:cubicBezTo>
                    <a:pt x="27318" y="10601"/>
                    <a:pt x="27343" y="10584"/>
                    <a:pt x="27369" y="10584"/>
                  </a:cubicBezTo>
                  <a:close/>
                  <a:moveTo>
                    <a:pt x="6783" y="10741"/>
                  </a:moveTo>
                  <a:cubicBezTo>
                    <a:pt x="6875" y="10741"/>
                    <a:pt x="6955" y="10783"/>
                    <a:pt x="7041" y="10804"/>
                  </a:cubicBezTo>
                  <a:cubicBezTo>
                    <a:pt x="7133" y="10829"/>
                    <a:pt x="7136" y="10901"/>
                    <a:pt x="7142" y="10968"/>
                  </a:cubicBezTo>
                  <a:cubicBezTo>
                    <a:pt x="7108" y="10981"/>
                    <a:pt x="7075" y="10986"/>
                    <a:pt x="7044" y="10986"/>
                  </a:cubicBezTo>
                  <a:cubicBezTo>
                    <a:pt x="6955" y="10986"/>
                    <a:pt x="6874" y="10945"/>
                    <a:pt x="6794" y="10915"/>
                  </a:cubicBezTo>
                  <a:cubicBezTo>
                    <a:pt x="6715" y="10883"/>
                    <a:pt x="6765" y="10802"/>
                    <a:pt x="6755" y="10742"/>
                  </a:cubicBezTo>
                  <a:cubicBezTo>
                    <a:pt x="6765" y="10742"/>
                    <a:pt x="6774" y="10741"/>
                    <a:pt x="6783" y="10741"/>
                  </a:cubicBezTo>
                  <a:close/>
                  <a:moveTo>
                    <a:pt x="27294" y="10986"/>
                  </a:moveTo>
                  <a:cubicBezTo>
                    <a:pt x="27294" y="10986"/>
                    <a:pt x="27295" y="10987"/>
                    <a:pt x="27296" y="10987"/>
                  </a:cubicBezTo>
                  <a:cubicBezTo>
                    <a:pt x="27296" y="10988"/>
                    <a:pt x="27296" y="10988"/>
                    <a:pt x="27295" y="10988"/>
                  </a:cubicBezTo>
                  <a:cubicBezTo>
                    <a:pt x="27295" y="10988"/>
                    <a:pt x="27294" y="10987"/>
                    <a:pt x="27294" y="10987"/>
                  </a:cubicBezTo>
                  <a:lnTo>
                    <a:pt x="27294" y="10986"/>
                  </a:lnTo>
                  <a:close/>
                  <a:moveTo>
                    <a:pt x="27302" y="10996"/>
                  </a:moveTo>
                  <a:cubicBezTo>
                    <a:pt x="27305" y="10999"/>
                    <a:pt x="27308" y="11002"/>
                    <a:pt x="27310" y="11005"/>
                  </a:cubicBezTo>
                  <a:cubicBezTo>
                    <a:pt x="27308" y="11003"/>
                    <a:pt x="27305" y="10999"/>
                    <a:pt x="27302" y="10997"/>
                  </a:cubicBezTo>
                  <a:lnTo>
                    <a:pt x="27302" y="10996"/>
                  </a:lnTo>
                  <a:close/>
                  <a:moveTo>
                    <a:pt x="7276" y="10846"/>
                  </a:moveTo>
                  <a:cubicBezTo>
                    <a:pt x="7294" y="10857"/>
                    <a:pt x="7312" y="10876"/>
                    <a:pt x="7331" y="10876"/>
                  </a:cubicBezTo>
                  <a:cubicBezTo>
                    <a:pt x="7541" y="10876"/>
                    <a:pt x="7590" y="11004"/>
                    <a:pt x="7624" y="11143"/>
                  </a:cubicBezTo>
                  <a:cubicBezTo>
                    <a:pt x="7465" y="11113"/>
                    <a:pt x="7309" y="11063"/>
                    <a:pt x="7161" y="10997"/>
                  </a:cubicBezTo>
                  <a:cubicBezTo>
                    <a:pt x="7156" y="10986"/>
                    <a:pt x="7150" y="10975"/>
                    <a:pt x="7142" y="10968"/>
                  </a:cubicBezTo>
                  <a:lnTo>
                    <a:pt x="7142" y="10968"/>
                  </a:lnTo>
                  <a:cubicBezTo>
                    <a:pt x="7146" y="10969"/>
                    <a:pt x="7150" y="10969"/>
                    <a:pt x="7154" y="10969"/>
                  </a:cubicBezTo>
                  <a:cubicBezTo>
                    <a:pt x="7196" y="10969"/>
                    <a:pt x="7200" y="10941"/>
                    <a:pt x="7197" y="10911"/>
                  </a:cubicBezTo>
                  <a:cubicBezTo>
                    <a:pt x="7192" y="10859"/>
                    <a:pt x="7230" y="10851"/>
                    <a:pt x="7276" y="10846"/>
                  </a:cubicBezTo>
                  <a:close/>
                  <a:moveTo>
                    <a:pt x="22467" y="10786"/>
                  </a:moveTo>
                  <a:cubicBezTo>
                    <a:pt x="22308" y="11038"/>
                    <a:pt x="22061" y="11178"/>
                    <a:pt x="21764" y="11178"/>
                  </a:cubicBezTo>
                  <a:cubicBezTo>
                    <a:pt x="21718" y="11178"/>
                    <a:pt x="21671" y="11175"/>
                    <a:pt x="21623" y="11168"/>
                  </a:cubicBezTo>
                  <a:lnTo>
                    <a:pt x="21623" y="11167"/>
                  </a:lnTo>
                  <a:cubicBezTo>
                    <a:pt x="21713" y="11115"/>
                    <a:pt x="21788" y="11072"/>
                    <a:pt x="21862" y="11027"/>
                  </a:cubicBezTo>
                  <a:cubicBezTo>
                    <a:pt x="21915" y="10994"/>
                    <a:pt x="21979" y="10968"/>
                    <a:pt x="22004" y="10915"/>
                  </a:cubicBezTo>
                  <a:cubicBezTo>
                    <a:pt x="22012" y="10903"/>
                    <a:pt x="22013" y="10887"/>
                    <a:pt x="22007" y="10874"/>
                  </a:cubicBezTo>
                  <a:cubicBezTo>
                    <a:pt x="22148" y="10804"/>
                    <a:pt x="22312" y="10810"/>
                    <a:pt x="22467" y="10786"/>
                  </a:cubicBezTo>
                  <a:close/>
                  <a:moveTo>
                    <a:pt x="21808" y="10850"/>
                  </a:moveTo>
                  <a:cubicBezTo>
                    <a:pt x="21849" y="10850"/>
                    <a:pt x="21891" y="10853"/>
                    <a:pt x="21933" y="10859"/>
                  </a:cubicBezTo>
                  <a:cubicBezTo>
                    <a:pt x="21799" y="10984"/>
                    <a:pt x="21637" y="11079"/>
                    <a:pt x="21462" y="11153"/>
                  </a:cubicBezTo>
                  <a:cubicBezTo>
                    <a:pt x="21353" y="11200"/>
                    <a:pt x="21240" y="11228"/>
                    <a:pt x="21123" y="11228"/>
                  </a:cubicBezTo>
                  <a:cubicBezTo>
                    <a:pt x="21044" y="11228"/>
                    <a:pt x="20964" y="11215"/>
                    <a:pt x="20883" y="11187"/>
                  </a:cubicBezTo>
                  <a:lnTo>
                    <a:pt x="20883" y="11186"/>
                  </a:lnTo>
                  <a:cubicBezTo>
                    <a:pt x="21050" y="11111"/>
                    <a:pt x="21222" y="11046"/>
                    <a:pt x="21380" y="10960"/>
                  </a:cubicBezTo>
                  <a:cubicBezTo>
                    <a:pt x="21511" y="10888"/>
                    <a:pt x="21659" y="10850"/>
                    <a:pt x="21808" y="10850"/>
                  </a:cubicBezTo>
                  <a:close/>
                  <a:moveTo>
                    <a:pt x="21825" y="11232"/>
                  </a:moveTo>
                  <a:cubicBezTo>
                    <a:pt x="21829" y="11232"/>
                    <a:pt x="21832" y="11239"/>
                    <a:pt x="21836" y="11243"/>
                  </a:cubicBezTo>
                  <a:lnTo>
                    <a:pt x="21836" y="11243"/>
                  </a:lnTo>
                  <a:lnTo>
                    <a:pt x="21824" y="11250"/>
                  </a:lnTo>
                  <a:cubicBezTo>
                    <a:pt x="21819" y="11247"/>
                    <a:pt x="21814" y="11243"/>
                    <a:pt x="21811" y="11239"/>
                  </a:cubicBezTo>
                  <a:cubicBezTo>
                    <a:pt x="21815" y="11237"/>
                    <a:pt x="21821" y="11232"/>
                    <a:pt x="21825" y="11232"/>
                  </a:cubicBezTo>
                  <a:close/>
                  <a:moveTo>
                    <a:pt x="6713" y="9980"/>
                  </a:moveTo>
                  <a:cubicBezTo>
                    <a:pt x="6764" y="9980"/>
                    <a:pt x="6749" y="10026"/>
                    <a:pt x="6756" y="10055"/>
                  </a:cubicBezTo>
                  <a:cubicBezTo>
                    <a:pt x="6720" y="10136"/>
                    <a:pt x="6735" y="10226"/>
                    <a:pt x="6691" y="10309"/>
                  </a:cubicBezTo>
                  <a:cubicBezTo>
                    <a:pt x="6653" y="10379"/>
                    <a:pt x="6698" y="10457"/>
                    <a:pt x="6697" y="10531"/>
                  </a:cubicBezTo>
                  <a:cubicBezTo>
                    <a:pt x="6696" y="10595"/>
                    <a:pt x="6682" y="10630"/>
                    <a:pt x="6620" y="10630"/>
                  </a:cubicBezTo>
                  <a:cubicBezTo>
                    <a:pt x="6606" y="10630"/>
                    <a:pt x="6590" y="10628"/>
                    <a:pt x="6571" y="10625"/>
                  </a:cubicBezTo>
                  <a:lnTo>
                    <a:pt x="6571" y="10625"/>
                  </a:lnTo>
                  <a:cubicBezTo>
                    <a:pt x="6611" y="10681"/>
                    <a:pt x="6683" y="10684"/>
                    <a:pt x="6704" y="10733"/>
                  </a:cubicBezTo>
                  <a:cubicBezTo>
                    <a:pt x="6679" y="10783"/>
                    <a:pt x="6752" y="10864"/>
                    <a:pt x="6640" y="10886"/>
                  </a:cubicBezTo>
                  <a:cubicBezTo>
                    <a:pt x="6620" y="10891"/>
                    <a:pt x="6610" y="10902"/>
                    <a:pt x="6619" y="10904"/>
                  </a:cubicBezTo>
                  <a:cubicBezTo>
                    <a:pt x="6690" y="10927"/>
                    <a:pt x="6755" y="11021"/>
                    <a:pt x="6776" y="11021"/>
                  </a:cubicBezTo>
                  <a:cubicBezTo>
                    <a:pt x="6776" y="11021"/>
                    <a:pt x="6777" y="11021"/>
                    <a:pt x="6778" y="11021"/>
                  </a:cubicBezTo>
                  <a:cubicBezTo>
                    <a:pt x="6803" y="11009"/>
                    <a:pt x="6827" y="11004"/>
                    <a:pt x="6850" y="11004"/>
                  </a:cubicBezTo>
                  <a:cubicBezTo>
                    <a:pt x="6936" y="11004"/>
                    <a:pt x="7003" y="11072"/>
                    <a:pt x="7084" y="11072"/>
                  </a:cubicBezTo>
                  <a:cubicBezTo>
                    <a:pt x="7090" y="11072"/>
                    <a:pt x="7096" y="11071"/>
                    <a:pt x="7102" y="11071"/>
                  </a:cubicBezTo>
                  <a:cubicBezTo>
                    <a:pt x="7169" y="11088"/>
                    <a:pt x="7221" y="11118"/>
                    <a:pt x="7233" y="11184"/>
                  </a:cubicBezTo>
                  <a:cubicBezTo>
                    <a:pt x="7264" y="11154"/>
                    <a:pt x="7298" y="11142"/>
                    <a:pt x="7335" y="11142"/>
                  </a:cubicBezTo>
                  <a:cubicBezTo>
                    <a:pt x="7357" y="11142"/>
                    <a:pt x="7381" y="11146"/>
                    <a:pt x="7406" y="11154"/>
                  </a:cubicBezTo>
                  <a:cubicBezTo>
                    <a:pt x="7471" y="11174"/>
                    <a:pt x="7540" y="11189"/>
                    <a:pt x="7608" y="11206"/>
                  </a:cubicBezTo>
                  <a:cubicBezTo>
                    <a:pt x="7666" y="11230"/>
                    <a:pt x="7740" y="11239"/>
                    <a:pt x="7735" y="11327"/>
                  </a:cubicBezTo>
                  <a:cubicBezTo>
                    <a:pt x="7565" y="11319"/>
                    <a:pt x="7395" y="11289"/>
                    <a:pt x="7232" y="11238"/>
                  </a:cubicBezTo>
                  <a:cubicBezTo>
                    <a:pt x="6659" y="11172"/>
                    <a:pt x="6097" y="11061"/>
                    <a:pt x="5536" y="10943"/>
                  </a:cubicBezTo>
                  <a:cubicBezTo>
                    <a:pt x="5294" y="10893"/>
                    <a:pt x="5054" y="10836"/>
                    <a:pt x="4814" y="10780"/>
                  </a:cubicBezTo>
                  <a:cubicBezTo>
                    <a:pt x="4718" y="10758"/>
                    <a:pt x="4619" y="10733"/>
                    <a:pt x="4527" y="10649"/>
                  </a:cubicBezTo>
                  <a:cubicBezTo>
                    <a:pt x="4662" y="10608"/>
                    <a:pt x="4782" y="10572"/>
                    <a:pt x="4901" y="10536"/>
                  </a:cubicBezTo>
                  <a:cubicBezTo>
                    <a:pt x="5443" y="10366"/>
                    <a:pt x="5985" y="10196"/>
                    <a:pt x="6528" y="10026"/>
                  </a:cubicBezTo>
                  <a:cubicBezTo>
                    <a:pt x="6583" y="10007"/>
                    <a:pt x="6639" y="9991"/>
                    <a:pt x="6696" y="9982"/>
                  </a:cubicBezTo>
                  <a:cubicBezTo>
                    <a:pt x="6702" y="9981"/>
                    <a:pt x="6708" y="9980"/>
                    <a:pt x="6713" y="9980"/>
                  </a:cubicBezTo>
                  <a:close/>
                  <a:moveTo>
                    <a:pt x="27478" y="10959"/>
                  </a:moveTo>
                  <a:cubicBezTo>
                    <a:pt x="27521" y="10959"/>
                    <a:pt x="27565" y="10971"/>
                    <a:pt x="27610" y="10993"/>
                  </a:cubicBezTo>
                  <a:lnTo>
                    <a:pt x="27610" y="10993"/>
                  </a:lnTo>
                  <a:cubicBezTo>
                    <a:pt x="27561" y="11076"/>
                    <a:pt x="27503" y="11155"/>
                    <a:pt x="27464" y="11242"/>
                  </a:cubicBezTo>
                  <a:cubicBezTo>
                    <a:pt x="27413" y="11351"/>
                    <a:pt x="27338" y="11421"/>
                    <a:pt x="27199" y="11421"/>
                  </a:cubicBezTo>
                  <a:cubicBezTo>
                    <a:pt x="27191" y="11421"/>
                    <a:pt x="27182" y="11421"/>
                    <a:pt x="27172" y="11420"/>
                  </a:cubicBezTo>
                  <a:cubicBezTo>
                    <a:pt x="27134" y="11413"/>
                    <a:pt x="27089" y="11422"/>
                    <a:pt x="27065" y="11384"/>
                  </a:cubicBezTo>
                  <a:cubicBezTo>
                    <a:pt x="27072" y="11369"/>
                    <a:pt x="27081" y="11352"/>
                    <a:pt x="27087" y="11337"/>
                  </a:cubicBezTo>
                  <a:cubicBezTo>
                    <a:pt x="27129" y="11323"/>
                    <a:pt x="27146" y="11299"/>
                    <a:pt x="27134" y="11262"/>
                  </a:cubicBezTo>
                  <a:lnTo>
                    <a:pt x="27134" y="11262"/>
                  </a:lnTo>
                  <a:cubicBezTo>
                    <a:pt x="27140" y="11263"/>
                    <a:pt x="27144" y="11264"/>
                    <a:pt x="27149" y="11264"/>
                  </a:cubicBezTo>
                  <a:cubicBezTo>
                    <a:pt x="27173" y="11264"/>
                    <a:pt x="27176" y="11244"/>
                    <a:pt x="27177" y="11223"/>
                  </a:cubicBezTo>
                  <a:cubicBezTo>
                    <a:pt x="27248" y="11179"/>
                    <a:pt x="27299" y="11109"/>
                    <a:pt x="27319" y="11028"/>
                  </a:cubicBezTo>
                  <a:cubicBezTo>
                    <a:pt x="27368" y="10980"/>
                    <a:pt x="27422" y="10959"/>
                    <a:pt x="27478" y="10959"/>
                  </a:cubicBezTo>
                  <a:close/>
                  <a:moveTo>
                    <a:pt x="27187" y="10965"/>
                  </a:moveTo>
                  <a:cubicBezTo>
                    <a:pt x="27201" y="10965"/>
                    <a:pt x="27216" y="10967"/>
                    <a:pt x="27231" y="10967"/>
                  </a:cubicBezTo>
                  <a:cubicBezTo>
                    <a:pt x="27236" y="10967"/>
                    <a:pt x="27242" y="10967"/>
                    <a:pt x="27247" y="10966"/>
                  </a:cubicBezTo>
                  <a:lnTo>
                    <a:pt x="27248" y="10966"/>
                  </a:lnTo>
                  <a:cubicBezTo>
                    <a:pt x="27264" y="11019"/>
                    <a:pt x="27222" y="11060"/>
                    <a:pt x="27202" y="11105"/>
                  </a:cubicBezTo>
                  <a:cubicBezTo>
                    <a:pt x="27184" y="11142"/>
                    <a:pt x="27143" y="11175"/>
                    <a:pt x="27172" y="11220"/>
                  </a:cubicBezTo>
                  <a:cubicBezTo>
                    <a:pt x="27166" y="11219"/>
                    <a:pt x="27160" y="11218"/>
                    <a:pt x="27156" y="11218"/>
                  </a:cubicBezTo>
                  <a:cubicBezTo>
                    <a:pt x="27131" y="11218"/>
                    <a:pt x="27131" y="11240"/>
                    <a:pt x="27129" y="11260"/>
                  </a:cubicBezTo>
                  <a:cubicBezTo>
                    <a:pt x="27088" y="11274"/>
                    <a:pt x="27085" y="11304"/>
                    <a:pt x="27084" y="11336"/>
                  </a:cubicBezTo>
                  <a:cubicBezTo>
                    <a:pt x="27047" y="11342"/>
                    <a:pt x="27044" y="11361"/>
                    <a:pt x="27061" y="11386"/>
                  </a:cubicBezTo>
                  <a:cubicBezTo>
                    <a:pt x="27022" y="11401"/>
                    <a:pt x="26985" y="11422"/>
                    <a:pt x="26935" y="11422"/>
                  </a:cubicBezTo>
                  <a:cubicBezTo>
                    <a:pt x="26917" y="11422"/>
                    <a:pt x="26898" y="11419"/>
                    <a:pt x="26876" y="11413"/>
                  </a:cubicBezTo>
                  <a:cubicBezTo>
                    <a:pt x="26936" y="11262"/>
                    <a:pt x="27040" y="11130"/>
                    <a:pt x="27126" y="10991"/>
                  </a:cubicBezTo>
                  <a:cubicBezTo>
                    <a:pt x="27140" y="10969"/>
                    <a:pt x="27162" y="10965"/>
                    <a:pt x="27187" y="10965"/>
                  </a:cubicBezTo>
                  <a:close/>
                  <a:moveTo>
                    <a:pt x="21796" y="11257"/>
                  </a:moveTo>
                  <a:cubicBezTo>
                    <a:pt x="21620" y="11394"/>
                    <a:pt x="21443" y="11456"/>
                    <a:pt x="21270" y="11526"/>
                  </a:cubicBezTo>
                  <a:cubicBezTo>
                    <a:pt x="21254" y="11527"/>
                    <a:pt x="21239" y="11527"/>
                    <a:pt x="21223" y="11527"/>
                  </a:cubicBezTo>
                  <a:cubicBezTo>
                    <a:pt x="21168" y="11527"/>
                    <a:pt x="21112" y="11523"/>
                    <a:pt x="21057" y="11523"/>
                  </a:cubicBezTo>
                  <a:cubicBezTo>
                    <a:pt x="20999" y="11523"/>
                    <a:pt x="20942" y="11527"/>
                    <a:pt x="20886" y="11543"/>
                  </a:cubicBezTo>
                  <a:cubicBezTo>
                    <a:pt x="20886" y="11543"/>
                    <a:pt x="20886" y="11543"/>
                    <a:pt x="20886" y="11543"/>
                  </a:cubicBezTo>
                  <a:lnTo>
                    <a:pt x="20886" y="11543"/>
                  </a:lnTo>
                  <a:lnTo>
                    <a:pt x="20799" y="11551"/>
                  </a:lnTo>
                  <a:cubicBezTo>
                    <a:pt x="20799" y="11535"/>
                    <a:pt x="20799" y="11521"/>
                    <a:pt x="20798" y="11504"/>
                  </a:cubicBezTo>
                  <a:cubicBezTo>
                    <a:pt x="20827" y="11491"/>
                    <a:pt x="20871" y="11493"/>
                    <a:pt x="20879" y="11453"/>
                  </a:cubicBezTo>
                  <a:cubicBezTo>
                    <a:pt x="21022" y="11451"/>
                    <a:pt x="21132" y="11374"/>
                    <a:pt x="21254" y="11326"/>
                  </a:cubicBezTo>
                  <a:cubicBezTo>
                    <a:pt x="21416" y="11262"/>
                    <a:pt x="21582" y="11257"/>
                    <a:pt x="21796" y="11257"/>
                  </a:cubicBezTo>
                  <a:close/>
                  <a:moveTo>
                    <a:pt x="20923" y="11293"/>
                  </a:moveTo>
                  <a:lnTo>
                    <a:pt x="21065" y="11307"/>
                  </a:lnTo>
                  <a:cubicBezTo>
                    <a:pt x="21028" y="11384"/>
                    <a:pt x="20888" y="11352"/>
                    <a:pt x="20880" y="11447"/>
                  </a:cubicBezTo>
                  <a:lnTo>
                    <a:pt x="20879" y="11445"/>
                  </a:lnTo>
                  <a:cubicBezTo>
                    <a:pt x="20859" y="11432"/>
                    <a:pt x="20843" y="11426"/>
                    <a:pt x="20828" y="11426"/>
                  </a:cubicBezTo>
                  <a:cubicBezTo>
                    <a:pt x="20794" y="11426"/>
                    <a:pt x="20771" y="11454"/>
                    <a:pt x="20747" y="11482"/>
                  </a:cubicBezTo>
                  <a:cubicBezTo>
                    <a:pt x="20737" y="11479"/>
                    <a:pt x="20726" y="11477"/>
                    <a:pt x="20716" y="11477"/>
                  </a:cubicBezTo>
                  <a:cubicBezTo>
                    <a:pt x="20689" y="11477"/>
                    <a:pt x="20661" y="11489"/>
                    <a:pt x="20642" y="11510"/>
                  </a:cubicBezTo>
                  <a:cubicBezTo>
                    <a:pt x="20392" y="11590"/>
                    <a:pt x="20127" y="11576"/>
                    <a:pt x="19868" y="11596"/>
                  </a:cubicBezTo>
                  <a:cubicBezTo>
                    <a:pt x="19862" y="11585"/>
                    <a:pt x="19865" y="11571"/>
                    <a:pt x="19874" y="11563"/>
                  </a:cubicBezTo>
                  <a:cubicBezTo>
                    <a:pt x="20215" y="11447"/>
                    <a:pt x="20543" y="11295"/>
                    <a:pt x="20923" y="11293"/>
                  </a:cubicBezTo>
                  <a:close/>
                  <a:moveTo>
                    <a:pt x="17459" y="161"/>
                  </a:moveTo>
                  <a:cubicBezTo>
                    <a:pt x="18994" y="161"/>
                    <a:pt x="20503" y="347"/>
                    <a:pt x="22003" y="602"/>
                  </a:cubicBezTo>
                  <a:cubicBezTo>
                    <a:pt x="22788" y="735"/>
                    <a:pt x="23563" y="899"/>
                    <a:pt x="24308" y="1151"/>
                  </a:cubicBezTo>
                  <a:cubicBezTo>
                    <a:pt x="24568" y="1239"/>
                    <a:pt x="24821" y="1339"/>
                    <a:pt x="25049" y="1478"/>
                  </a:cubicBezTo>
                  <a:cubicBezTo>
                    <a:pt x="25317" y="1641"/>
                    <a:pt x="25535" y="1840"/>
                    <a:pt x="25667" y="2101"/>
                  </a:cubicBezTo>
                  <a:cubicBezTo>
                    <a:pt x="25865" y="2488"/>
                    <a:pt x="25788" y="2831"/>
                    <a:pt x="25440" y="3134"/>
                  </a:cubicBezTo>
                  <a:cubicBezTo>
                    <a:pt x="25347" y="3214"/>
                    <a:pt x="25251" y="3291"/>
                    <a:pt x="25158" y="3372"/>
                  </a:cubicBezTo>
                  <a:cubicBezTo>
                    <a:pt x="25144" y="3385"/>
                    <a:pt x="25122" y="3403"/>
                    <a:pt x="25129" y="3420"/>
                  </a:cubicBezTo>
                  <a:cubicBezTo>
                    <a:pt x="25124" y="3419"/>
                    <a:pt x="25119" y="3418"/>
                    <a:pt x="25114" y="3418"/>
                  </a:cubicBezTo>
                  <a:cubicBezTo>
                    <a:pt x="25105" y="3418"/>
                    <a:pt x="25095" y="3421"/>
                    <a:pt x="25087" y="3428"/>
                  </a:cubicBezTo>
                  <a:cubicBezTo>
                    <a:pt x="25001" y="3481"/>
                    <a:pt x="24906" y="3523"/>
                    <a:pt x="24835" y="3590"/>
                  </a:cubicBezTo>
                  <a:lnTo>
                    <a:pt x="24824" y="3595"/>
                  </a:lnTo>
                  <a:lnTo>
                    <a:pt x="24757" y="3632"/>
                  </a:lnTo>
                  <a:cubicBezTo>
                    <a:pt x="24713" y="3644"/>
                    <a:pt x="24669" y="3664"/>
                    <a:pt x="24690" y="3708"/>
                  </a:cubicBezTo>
                  <a:cubicBezTo>
                    <a:pt x="24701" y="3731"/>
                    <a:pt x="24719" y="3738"/>
                    <a:pt x="24739" y="3738"/>
                  </a:cubicBezTo>
                  <a:cubicBezTo>
                    <a:pt x="24758" y="3738"/>
                    <a:pt x="24780" y="3731"/>
                    <a:pt x="24801" y="3722"/>
                  </a:cubicBezTo>
                  <a:lnTo>
                    <a:pt x="24860" y="3680"/>
                  </a:lnTo>
                  <a:cubicBezTo>
                    <a:pt x="24912" y="3667"/>
                    <a:pt x="24960" y="3638"/>
                    <a:pt x="24997" y="3598"/>
                  </a:cubicBezTo>
                  <a:cubicBezTo>
                    <a:pt x="25064" y="3577"/>
                    <a:pt x="25117" y="3537"/>
                    <a:pt x="25168" y="3496"/>
                  </a:cubicBezTo>
                  <a:cubicBezTo>
                    <a:pt x="25182" y="3486"/>
                    <a:pt x="25185" y="3474"/>
                    <a:pt x="25180" y="3463"/>
                  </a:cubicBezTo>
                  <a:lnTo>
                    <a:pt x="25180" y="3463"/>
                  </a:lnTo>
                  <a:cubicBezTo>
                    <a:pt x="25185" y="3467"/>
                    <a:pt x="25191" y="3469"/>
                    <a:pt x="25197" y="3469"/>
                  </a:cubicBezTo>
                  <a:cubicBezTo>
                    <a:pt x="25207" y="3469"/>
                    <a:pt x="25217" y="3464"/>
                    <a:pt x="25223" y="3455"/>
                  </a:cubicBezTo>
                  <a:cubicBezTo>
                    <a:pt x="25322" y="3335"/>
                    <a:pt x="25501" y="3292"/>
                    <a:pt x="25603" y="3176"/>
                  </a:cubicBezTo>
                  <a:cubicBezTo>
                    <a:pt x="25615" y="3162"/>
                    <a:pt x="25632" y="3148"/>
                    <a:pt x="25653" y="3148"/>
                  </a:cubicBezTo>
                  <a:cubicBezTo>
                    <a:pt x="25661" y="3148"/>
                    <a:pt x="25669" y="3150"/>
                    <a:pt x="25678" y="3154"/>
                  </a:cubicBezTo>
                  <a:cubicBezTo>
                    <a:pt x="25711" y="3170"/>
                    <a:pt x="25710" y="3193"/>
                    <a:pt x="25705" y="3218"/>
                  </a:cubicBezTo>
                  <a:cubicBezTo>
                    <a:pt x="25677" y="3367"/>
                    <a:pt x="25646" y="3514"/>
                    <a:pt x="25618" y="3662"/>
                  </a:cubicBezTo>
                  <a:cubicBezTo>
                    <a:pt x="25603" y="3745"/>
                    <a:pt x="25536" y="3769"/>
                    <a:pt x="25450" y="3784"/>
                  </a:cubicBezTo>
                  <a:cubicBezTo>
                    <a:pt x="25218" y="3826"/>
                    <a:pt x="24999" y="3922"/>
                    <a:pt x="24811" y="4062"/>
                  </a:cubicBezTo>
                  <a:cubicBezTo>
                    <a:pt x="24652" y="4180"/>
                    <a:pt x="24568" y="4329"/>
                    <a:pt x="24581" y="4509"/>
                  </a:cubicBezTo>
                  <a:cubicBezTo>
                    <a:pt x="24592" y="4682"/>
                    <a:pt x="24693" y="4770"/>
                    <a:pt x="24863" y="4770"/>
                  </a:cubicBezTo>
                  <a:cubicBezTo>
                    <a:pt x="24897" y="4770"/>
                    <a:pt x="24935" y="4767"/>
                    <a:pt x="24975" y="4759"/>
                  </a:cubicBezTo>
                  <a:cubicBezTo>
                    <a:pt x="25040" y="4746"/>
                    <a:pt x="25105" y="4723"/>
                    <a:pt x="25174" y="4723"/>
                  </a:cubicBezTo>
                  <a:cubicBezTo>
                    <a:pt x="25209" y="4723"/>
                    <a:pt x="25245" y="4729"/>
                    <a:pt x="25282" y="4745"/>
                  </a:cubicBezTo>
                  <a:cubicBezTo>
                    <a:pt x="25220" y="4990"/>
                    <a:pt x="25131" y="5227"/>
                    <a:pt x="25034" y="5462"/>
                  </a:cubicBezTo>
                  <a:cubicBezTo>
                    <a:pt x="24704" y="6259"/>
                    <a:pt x="24356" y="7050"/>
                    <a:pt x="23958" y="7824"/>
                  </a:cubicBezTo>
                  <a:cubicBezTo>
                    <a:pt x="23898" y="7938"/>
                    <a:pt x="23820" y="8016"/>
                    <a:pt x="23683" y="8072"/>
                  </a:cubicBezTo>
                  <a:cubicBezTo>
                    <a:pt x="23331" y="8215"/>
                    <a:pt x="23027" y="8454"/>
                    <a:pt x="22807" y="8763"/>
                  </a:cubicBezTo>
                  <a:cubicBezTo>
                    <a:pt x="22611" y="9035"/>
                    <a:pt x="22529" y="9329"/>
                    <a:pt x="22577" y="9643"/>
                  </a:cubicBezTo>
                  <a:cubicBezTo>
                    <a:pt x="22592" y="9731"/>
                    <a:pt x="22560" y="9785"/>
                    <a:pt x="22503" y="9845"/>
                  </a:cubicBezTo>
                  <a:cubicBezTo>
                    <a:pt x="22300" y="10053"/>
                    <a:pt x="22078" y="10247"/>
                    <a:pt x="21825" y="10407"/>
                  </a:cubicBezTo>
                  <a:cubicBezTo>
                    <a:pt x="21032" y="10910"/>
                    <a:pt x="20153" y="11261"/>
                    <a:pt x="19196" y="11465"/>
                  </a:cubicBezTo>
                  <a:cubicBezTo>
                    <a:pt x="18804" y="11548"/>
                    <a:pt x="18400" y="11571"/>
                    <a:pt x="17996" y="11584"/>
                  </a:cubicBezTo>
                  <a:cubicBezTo>
                    <a:pt x="17756" y="11593"/>
                    <a:pt x="17517" y="11598"/>
                    <a:pt x="17279" y="11598"/>
                  </a:cubicBezTo>
                  <a:cubicBezTo>
                    <a:pt x="16594" y="11598"/>
                    <a:pt x="15912" y="11553"/>
                    <a:pt x="15240" y="11411"/>
                  </a:cubicBezTo>
                  <a:cubicBezTo>
                    <a:pt x="14058" y="11159"/>
                    <a:pt x="13007" y="10691"/>
                    <a:pt x="12143" y="9947"/>
                  </a:cubicBezTo>
                  <a:cubicBezTo>
                    <a:pt x="11197" y="9135"/>
                    <a:pt x="10504" y="8186"/>
                    <a:pt x="10078" y="7097"/>
                  </a:cubicBezTo>
                  <a:lnTo>
                    <a:pt x="10078" y="7096"/>
                  </a:lnTo>
                  <a:cubicBezTo>
                    <a:pt x="9567" y="5787"/>
                    <a:pt x="9277" y="4444"/>
                    <a:pt x="9207" y="3065"/>
                  </a:cubicBezTo>
                  <a:cubicBezTo>
                    <a:pt x="9204" y="3009"/>
                    <a:pt x="9204" y="2952"/>
                    <a:pt x="9205" y="2896"/>
                  </a:cubicBezTo>
                  <a:cubicBezTo>
                    <a:pt x="9207" y="2884"/>
                    <a:pt x="9211" y="2874"/>
                    <a:pt x="9216" y="2863"/>
                  </a:cubicBezTo>
                  <a:cubicBezTo>
                    <a:pt x="9623" y="3498"/>
                    <a:pt x="10317" y="3841"/>
                    <a:pt x="11037" y="4148"/>
                  </a:cubicBezTo>
                  <a:cubicBezTo>
                    <a:pt x="11771" y="4461"/>
                    <a:pt x="12557" y="4635"/>
                    <a:pt x="13356" y="4785"/>
                  </a:cubicBezTo>
                  <a:cubicBezTo>
                    <a:pt x="14323" y="4965"/>
                    <a:pt x="15298" y="5034"/>
                    <a:pt x="16280" y="5034"/>
                  </a:cubicBezTo>
                  <a:cubicBezTo>
                    <a:pt x="16420" y="5034"/>
                    <a:pt x="16560" y="5033"/>
                    <a:pt x="16700" y="5030"/>
                  </a:cubicBezTo>
                  <a:cubicBezTo>
                    <a:pt x="17074" y="5023"/>
                    <a:pt x="17448" y="5012"/>
                    <a:pt x="17821" y="5012"/>
                  </a:cubicBezTo>
                  <a:cubicBezTo>
                    <a:pt x="17895" y="5012"/>
                    <a:pt x="17968" y="5012"/>
                    <a:pt x="18042" y="5013"/>
                  </a:cubicBezTo>
                  <a:cubicBezTo>
                    <a:pt x="18088" y="5014"/>
                    <a:pt x="18133" y="5014"/>
                    <a:pt x="18179" y="5014"/>
                  </a:cubicBezTo>
                  <a:cubicBezTo>
                    <a:pt x="18796" y="5014"/>
                    <a:pt x="19406" y="4963"/>
                    <a:pt x="20016" y="4893"/>
                  </a:cubicBezTo>
                  <a:cubicBezTo>
                    <a:pt x="20118" y="4881"/>
                    <a:pt x="20220" y="4871"/>
                    <a:pt x="20322" y="4862"/>
                  </a:cubicBezTo>
                  <a:cubicBezTo>
                    <a:pt x="21348" y="4778"/>
                    <a:pt x="22331" y="4526"/>
                    <a:pt x="23312" y="4273"/>
                  </a:cubicBezTo>
                  <a:cubicBezTo>
                    <a:pt x="23712" y="4168"/>
                    <a:pt x="24112" y="4059"/>
                    <a:pt x="24480" y="3880"/>
                  </a:cubicBezTo>
                  <a:cubicBezTo>
                    <a:pt x="24556" y="3844"/>
                    <a:pt x="24641" y="3819"/>
                    <a:pt x="24698" y="3757"/>
                  </a:cubicBezTo>
                  <a:cubicBezTo>
                    <a:pt x="24667" y="3734"/>
                    <a:pt x="24637" y="3725"/>
                    <a:pt x="24608" y="3725"/>
                  </a:cubicBezTo>
                  <a:cubicBezTo>
                    <a:pt x="24555" y="3725"/>
                    <a:pt x="24506" y="3753"/>
                    <a:pt x="24457" y="3775"/>
                  </a:cubicBezTo>
                  <a:cubicBezTo>
                    <a:pt x="24141" y="3915"/>
                    <a:pt x="23814" y="4041"/>
                    <a:pt x="23476" y="4123"/>
                  </a:cubicBezTo>
                  <a:cubicBezTo>
                    <a:pt x="22762" y="4294"/>
                    <a:pt x="22041" y="4450"/>
                    <a:pt x="21310" y="4565"/>
                  </a:cubicBezTo>
                  <a:cubicBezTo>
                    <a:pt x="20929" y="4626"/>
                    <a:pt x="20548" y="4688"/>
                    <a:pt x="20163" y="4732"/>
                  </a:cubicBezTo>
                  <a:cubicBezTo>
                    <a:pt x="19606" y="4797"/>
                    <a:pt x="19049" y="4853"/>
                    <a:pt x="18488" y="4853"/>
                  </a:cubicBezTo>
                  <a:cubicBezTo>
                    <a:pt x="18360" y="4853"/>
                    <a:pt x="18231" y="4850"/>
                    <a:pt x="18103" y="4843"/>
                  </a:cubicBezTo>
                  <a:cubicBezTo>
                    <a:pt x="18018" y="4840"/>
                    <a:pt x="17933" y="4838"/>
                    <a:pt x="17847" y="4838"/>
                  </a:cubicBezTo>
                  <a:cubicBezTo>
                    <a:pt x="17625" y="4838"/>
                    <a:pt x="17402" y="4849"/>
                    <a:pt x="17179" y="4857"/>
                  </a:cubicBezTo>
                  <a:cubicBezTo>
                    <a:pt x="16968" y="4864"/>
                    <a:pt x="16758" y="4868"/>
                    <a:pt x="16548" y="4868"/>
                  </a:cubicBezTo>
                  <a:cubicBezTo>
                    <a:pt x="15467" y="4868"/>
                    <a:pt x="14398" y="4767"/>
                    <a:pt x="13337" y="4559"/>
                  </a:cubicBezTo>
                  <a:cubicBezTo>
                    <a:pt x="12635" y="4420"/>
                    <a:pt x="11947" y="4251"/>
                    <a:pt x="11286" y="4008"/>
                  </a:cubicBezTo>
                  <a:cubicBezTo>
                    <a:pt x="10700" y="3793"/>
                    <a:pt x="10178" y="3495"/>
                    <a:pt x="9729" y="3108"/>
                  </a:cubicBezTo>
                  <a:cubicBezTo>
                    <a:pt x="9493" y="2904"/>
                    <a:pt x="9362" y="2660"/>
                    <a:pt x="9334" y="2373"/>
                  </a:cubicBezTo>
                  <a:cubicBezTo>
                    <a:pt x="9315" y="2188"/>
                    <a:pt x="9373" y="2029"/>
                    <a:pt x="9529" y="1895"/>
                  </a:cubicBezTo>
                  <a:cubicBezTo>
                    <a:pt x="9767" y="1691"/>
                    <a:pt x="10029" y="1518"/>
                    <a:pt x="10313" y="1385"/>
                  </a:cubicBezTo>
                  <a:cubicBezTo>
                    <a:pt x="11115" y="1005"/>
                    <a:pt x="11975" y="763"/>
                    <a:pt x="12863" y="584"/>
                  </a:cubicBezTo>
                  <a:cubicBezTo>
                    <a:pt x="14319" y="291"/>
                    <a:pt x="15796" y="175"/>
                    <a:pt x="17291" y="162"/>
                  </a:cubicBezTo>
                  <a:cubicBezTo>
                    <a:pt x="17347" y="161"/>
                    <a:pt x="17403" y="161"/>
                    <a:pt x="17459" y="161"/>
                  </a:cubicBezTo>
                  <a:close/>
                  <a:moveTo>
                    <a:pt x="14923" y="11519"/>
                  </a:moveTo>
                  <a:cubicBezTo>
                    <a:pt x="15099" y="11519"/>
                    <a:pt x="15263" y="11572"/>
                    <a:pt x="15424" y="11638"/>
                  </a:cubicBezTo>
                  <a:cubicBezTo>
                    <a:pt x="15354" y="11682"/>
                    <a:pt x="15281" y="11705"/>
                    <a:pt x="15200" y="11705"/>
                  </a:cubicBezTo>
                  <a:cubicBezTo>
                    <a:pt x="15166" y="11705"/>
                    <a:pt x="15131" y="11701"/>
                    <a:pt x="15095" y="11694"/>
                  </a:cubicBezTo>
                  <a:cubicBezTo>
                    <a:pt x="14957" y="11663"/>
                    <a:pt x="14813" y="11648"/>
                    <a:pt x="14671" y="11627"/>
                  </a:cubicBezTo>
                  <a:cubicBezTo>
                    <a:pt x="14694" y="11562"/>
                    <a:pt x="14780" y="11576"/>
                    <a:pt x="14805" y="11527"/>
                  </a:cubicBezTo>
                  <a:cubicBezTo>
                    <a:pt x="14845" y="11522"/>
                    <a:pt x="14884" y="11519"/>
                    <a:pt x="14923" y="11519"/>
                  </a:cubicBezTo>
                  <a:close/>
                  <a:moveTo>
                    <a:pt x="17690" y="11784"/>
                  </a:moveTo>
                  <a:cubicBezTo>
                    <a:pt x="17696" y="11786"/>
                    <a:pt x="17701" y="11789"/>
                    <a:pt x="17707" y="11791"/>
                  </a:cubicBezTo>
                  <a:cubicBezTo>
                    <a:pt x="17701" y="11789"/>
                    <a:pt x="17695" y="11786"/>
                    <a:pt x="17690" y="11784"/>
                  </a:cubicBezTo>
                  <a:close/>
                  <a:moveTo>
                    <a:pt x="15526" y="11652"/>
                  </a:moveTo>
                  <a:cubicBezTo>
                    <a:pt x="15735" y="11652"/>
                    <a:pt x="15935" y="11691"/>
                    <a:pt x="16130" y="11748"/>
                  </a:cubicBezTo>
                  <a:cubicBezTo>
                    <a:pt x="16116" y="11755"/>
                    <a:pt x="16113" y="11774"/>
                    <a:pt x="16122" y="11787"/>
                  </a:cubicBezTo>
                  <a:cubicBezTo>
                    <a:pt x="16067" y="11800"/>
                    <a:pt x="16013" y="11805"/>
                    <a:pt x="15959" y="11805"/>
                  </a:cubicBezTo>
                  <a:cubicBezTo>
                    <a:pt x="15790" y="11805"/>
                    <a:pt x="15626" y="11757"/>
                    <a:pt x="15460" y="11742"/>
                  </a:cubicBezTo>
                  <a:cubicBezTo>
                    <a:pt x="15443" y="11683"/>
                    <a:pt x="15512" y="11684"/>
                    <a:pt x="15526" y="11652"/>
                  </a:cubicBezTo>
                  <a:close/>
                  <a:moveTo>
                    <a:pt x="6564" y="11417"/>
                  </a:moveTo>
                  <a:cubicBezTo>
                    <a:pt x="6618" y="11417"/>
                    <a:pt x="6692" y="11431"/>
                    <a:pt x="6802" y="11451"/>
                  </a:cubicBezTo>
                  <a:cubicBezTo>
                    <a:pt x="7036" y="11494"/>
                    <a:pt x="7268" y="11540"/>
                    <a:pt x="7537" y="11590"/>
                  </a:cubicBezTo>
                  <a:cubicBezTo>
                    <a:pt x="7478" y="11653"/>
                    <a:pt x="7439" y="11684"/>
                    <a:pt x="7416" y="11721"/>
                  </a:cubicBezTo>
                  <a:lnTo>
                    <a:pt x="7417" y="11721"/>
                  </a:lnTo>
                  <a:cubicBezTo>
                    <a:pt x="7373" y="11793"/>
                    <a:pt x="7315" y="11815"/>
                    <a:pt x="7242" y="11815"/>
                  </a:cubicBezTo>
                  <a:cubicBezTo>
                    <a:pt x="7211" y="11815"/>
                    <a:pt x="7178" y="11811"/>
                    <a:pt x="7142" y="11805"/>
                  </a:cubicBezTo>
                  <a:cubicBezTo>
                    <a:pt x="6879" y="11762"/>
                    <a:pt x="6613" y="11738"/>
                    <a:pt x="6350" y="11705"/>
                  </a:cubicBezTo>
                  <a:cubicBezTo>
                    <a:pt x="6349" y="11689"/>
                    <a:pt x="6345" y="11682"/>
                    <a:pt x="6347" y="11676"/>
                  </a:cubicBezTo>
                  <a:cubicBezTo>
                    <a:pt x="6424" y="11480"/>
                    <a:pt x="6448" y="11417"/>
                    <a:pt x="6564" y="11417"/>
                  </a:cubicBezTo>
                  <a:close/>
                  <a:moveTo>
                    <a:pt x="31078" y="11833"/>
                  </a:moveTo>
                  <a:cubicBezTo>
                    <a:pt x="31068" y="11842"/>
                    <a:pt x="31060" y="11852"/>
                    <a:pt x="31051" y="11862"/>
                  </a:cubicBezTo>
                  <a:lnTo>
                    <a:pt x="31050" y="11861"/>
                  </a:lnTo>
                  <a:cubicBezTo>
                    <a:pt x="31059" y="11852"/>
                    <a:pt x="31068" y="11842"/>
                    <a:pt x="31078" y="11833"/>
                  </a:cubicBezTo>
                  <a:close/>
                  <a:moveTo>
                    <a:pt x="16357" y="11745"/>
                  </a:moveTo>
                  <a:cubicBezTo>
                    <a:pt x="16516" y="11745"/>
                    <a:pt x="16673" y="11772"/>
                    <a:pt x="16831" y="11787"/>
                  </a:cubicBezTo>
                  <a:cubicBezTo>
                    <a:pt x="16845" y="11789"/>
                    <a:pt x="16857" y="11810"/>
                    <a:pt x="16870" y="11824"/>
                  </a:cubicBezTo>
                  <a:cubicBezTo>
                    <a:pt x="16841" y="11825"/>
                    <a:pt x="16823" y="11835"/>
                    <a:pt x="16827" y="11862"/>
                  </a:cubicBezTo>
                  <a:cubicBezTo>
                    <a:pt x="16756" y="11880"/>
                    <a:pt x="16674" y="11889"/>
                    <a:pt x="16590" y="11889"/>
                  </a:cubicBezTo>
                  <a:cubicBezTo>
                    <a:pt x="16418" y="11889"/>
                    <a:pt x="16239" y="11853"/>
                    <a:pt x="16132" y="11790"/>
                  </a:cubicBezTo>
                  <a:lnTo>
                    <a:pt x="16132" y="11790"/>
                  </a:lnTo>
                  <a:cubicBezTo>
                    <a:pt x="16132" y="11790"/>
                    <a:pt x="16133" y="11790"/>
                    <a:pt x="16134" y="11790"/>
                  </a:cubicBezTo>
                  <a:cubicBezTo>
                    <a:pt x="16155" y="11790"/>
                    <a:pt x="16173" y="11777"/>
                    <a:pt x="16180" y="11758"/>
                  </a:cubicBezTo>
                  <a:cubicBezTo>
                    <a:pt x="16240" y="11748"/>
                    <a:pt x="16298" y="11745"/>
                    <a:pt x="16357" y="11745"/>
                  </a:cubicBezTo>
                  <a:close/>
                  <a:moveTo>
                    <a:pt x="17583" y="11772"/>
                  </a:moveTo>
                  <a:cubicBezTo>
                    <a:pt x="17593" y="11837"/>
                    <a:pt x="17495" y="11845"/>
                    <a:pt x="17488" y="11900"/>
                  </a:cubicBezTo>
                  <a:lnTo>
                    <a:pt x="17489" y="11900"/>
                  </a:lnTo>
                  <a:cubicBezTo>
                    <a:pt x="17404" y="11958"/>
                    <a:pt x="17317" y="11976"/>
                    <a:pt x="17228" y="11976"/>
                  </a:cubicBezTo>
                  <a:cubicBezTo>
                    <a:pt x="17112" y="11976"/>
                    <a:pt x="16993" y="11945"/>
                    <a:pt x="16876" y="11931"/>
                  </a:cubicBezTo>
                  <a:cubicBezTo>
                    <a:pt x="16828" y="11925"/>
                    <a:pt x="16834" y="11892"/>
                    <a:pt x="16829" y="11864"/>
                  </a:cubicBezTo>
                  <a:cubicBezTo>
                    <a:pt x="16859" y="11862"/>
                    <a:pt x="16882" y="11855"/>
                    <a:pt x="16876" y="11824"/>
                  </a:cubicBezTo>
                  <a:cubicBezTo>
                    <a:pt x="17003" y="11784"/>
                    <a:pt x="17134" y="11780"/>
                    <a:pt x="17265" y="11780"/>
                  </a:cubicBezTo>
                  <a:cubicBezTo>
                    <a:pt x="17303" y="11780"/>
                    <a:pt x="17340" y="11780"/>
                    <a:pt x="17378" y="11780"/>
                  </a:cubicBezTo>
                  <a:cubicBezTo>
                    <a:pt x="17447" y="11780"/>
                    <a:pt x="17515" y="11779"/>
                    <a:pt x="17583" y="11772"/>
                  </a:cubicBezTo>
                  <a:close/>
                  <a:moveTo>
                    <a:pt x="18995" y="11751"/>
                  </a:moveTo>
                  <a:cubicBezTo>
                    <a:pt x="19040" y="11751"/>
                    <a:pt x="19086" y="11752"/>
                    <a:pt x="19131" y="11753"/>
                  </a:cubicBezTo>
                  <a:cubicBezTo>
                    <a:pt x="19137" y="11753"/>
                    <a:pt x="19144" y="11774"/>
                    <a:pt x="19150" y="11785"/>
                  </a:cubicBezTo>
                  <a:cubicBezTo>
                    <a:pt x="19132" y="11790"/>
                    <a:pt x="19119" y="11805"/>
                    <a:pt x="19117" y="11823"/>
                  </a:cubicBezTo>
                  <a:cubicBezTo>
                    <a:pt x="19115" y="11823"/>
                    <a:pt x="19114" y="11823"/>
                    <a:pt x="19112" y="11823"/>
                  </a:cubicBezTo>
                  <a:cubicBezTo>
                    <a:pt x="19083" y="11823"/>
                    <a:pt x="19068" y="11835"/>
                    <a:pt x="19073" y="11864"/>
                  </a:cubicBezTo>
                  <a:cubicBezTo>
                    <a:pt x="18860" y="11995"/>
                    <a:pt x="18615" y="11957"/>
                    <a:pt x="18363" y="11980"/>
                  </a:cubicBezTo>
                  <a:cubicBezTo>
                    <a:pt x="18399" y="11898"/>
                    <a:pt x="18485" y="11887"/>
                    <a:pt x="18520" y="11834"/>
                  </a:cubicBezTo>
                  <a:cubicBezTo>
                    <a:pt x="18670" y="11763"/>
                    <a:pt x="18831" y="11751"/>
                    <a:pt x="18995" y="11751"/>
                  </a:cubicBezTo>
                  <a:close/>
                  <a:moveTo>
                    <a:pt x="26374" y="11899"/>
                  </a:moveTo>
                  <a:cubicBezTo>
                    <a:pt x="26390" y="11899"/>
                    <a:pt x="26407" y="11904"/>
                    <a:pt x="26426" y="11917"/>
                  </a:cubicBezTo>
                  <a:lnTo>
                    <a:pt x="26426" y="11917"/>
                  </a:lnTo>
                  <a:lnTo>
                    <a:pt x="26426" y="11975"/>
                  </a:lnTo>
                  <a:cubicBezTo>
                    <a:pt x="26285" y="12012"/>
                    <a:pt x="26219" y="12124"/>
                    <a:pt x="26115" y="12198"/>
                  </a:cubicBezTo>
                  <a:cubicBezTo>
                    <a:pt x="26067" y="12224"/>
                    <a:pt x="26018" y="12235"/>
                    <a:pt x="25967" y="12235"/>
                  </a:cubicBezTo>
                  <a:cubicBezTo>
                    <a:pt x="25934" y="12235"/>
                    <a:pt x="25901" y="12230"/>
                    <a:pt x="25868" y="12223"/>
                  </a:cubicBezTo>
                  <a:cubicBezTo>
                    <a:pt x="26005" y="12130"/>
                    <a:pt x="26140" y="12036"/>
                    <a:pt x="26277" y="11943"/>
                  </a:cubicBezTo>
                  <a:cubicBezTo>
                    <a:pt x="26308" y="11924"/>
                    <a:pt x="26338" y="11899"/>
                    <a:pt x="26374" y="11899"/>
                  </a:cubicBezTo>
                  <a:close/>
                  <a:moveTo>
                    <a:pt x="6370" y="11791"/>
                  </a:moveTo>
                  <a:cubicBezTo>
                    <a:pt x="6453" y="11791"/>
                    <a:pt x="6550" y="11843"/>
                    <a:pt x="6638" y="11852"/>
                  </a:cubicBezTo>
                  <a:lnTo>
                    <a:pt x="6639" y="11850"/>
                  </a:lnTo>
                  <a:cubicBezTo>
                    <a:pt x="6740" y="11861"/>
                    <a:pt x="6838" y="11884"/>
                    <a:pt x="6940" y="11899"/>
                  </a:cubicBezTo>
                  <a:cubicBezTo>
                    <a:pt x="7032" y="11912"/>
                    <a:pt x="7127" y="11916"/>
                    <a:pt x="7225" y="11950"/>
                  </a:cubicBezTo>
                  <a:cubicBezTo>
                    <a:pt x="7171" y="12055"/>
                    <a:pt x="7118" y="12155"/>
                    <a:pt x="7068" y="12258"/>
                  </a:cubicBezTo>
                  <a:cubicBezTo>
                    <a:pt x="7049" y="12299"/>
                    <a:pt x="7023" y="12323"/>
                    <a:pt x="6976" y="12323"/>
                  </a:cubicBezTo>
                  <a:cubicBezTo>
                    <a:pt x="6969" y="12323"/>
                    <a:pt x="6962" y="12322"/>
                    <a:pt x="6954" y="12321"/>
                  </a:cubicBezTo>
                  <a:cubicBezTo>
                    <a:pt x="6701" y="12288"/>
                    <a:pt x="6450" y="12255"/>
                    <a:pt x="6198" y="12220"/>
                  </a:cubicBezTo>
                  <a:cubicBezTo>
                    <a:pt x="6143" y="12213"/>
                    <a:pt x="6126" y="12185"/>
                    <a:pt x="6142" y="12139"/>
                  </a:cubicBezTo>
                  <a:cubicBezTo>
                    <a:pt x="6144" y="12133"/>
                    <a:pt x="6145" y="12127"/>
                    <a:pt x="6148" y="12121"/>
                  </a:cubicBezTo>
                  <a:cubicBezTo>
                    <a:pt x="6192" y="12017"/>
                    <a:pt x="6193" y="11880"/>
                    <a:pt x="6288" y="11815"/>
                  </a:cubicBezTo>
                  <a:cubicBezTo>
                    <a:pt x="6313" y="11797"/>
                    <a:pt x="6341" y="11791"/>
                    <a:pt x="6370" y="11791"/>
                  </a:cubicBezTo>
                  <a:close/>
                  <a:moveTo>
                    <a:pt x="29962" y="12292"/>
                  </a:moveTo>
                  <a:lnTo>
                    <a:pt x="29962" y="12292"/>
                  </a:lnTo>
                  <a:cubicBezTo>
                    <a:pt x="29909" y="12312"/>
                    <a:pt x="29854" y="12331"/>
                    <a:pt x="29800" y="12350"/>
                  </a:cubicBezTo>
                  <a:cubicBezTo>
                    <a:pt x="29854" y="12330"/>
                    <a:pt x="29909" y="12311"/>
                    <a:pt x="29962" y="12292"/>
                  </a:cubicBezTo>
                  <a:close/>
                  <a:moveTo>
                    <a:pt x="29635" y="12407"/>
                  </a:moveTo>
                  <a:cubicBezTo>
                    <a:pt x="29581" y="12425"/>
                    <a:pt x="29527" y="12444"/>
                    <a:pt x="29474" y="12462"/>
                  </a:cubicBezTo>
                  <a:lnTo>
                    <a:pt x="29474" y="12460"/>
                  </a:lnTo>
                  <a:cubicBezTo>
                    <a:pt x="29526" y="12444"/>
                    <a:pt x="29581" y="12425"/>
                    <a:pt x="29635" y="12407"/>
                  </a:cubicBezTo>
                  <a:close/>
                  <a:moveTo>
                    <a:pt x="25856" y="12307"/>
                  </a:moveTo>
                  <a:lnTo>
                    <a:pt x="25856" y="12307"/>
                  </a:lnTo>
                  <a:cubicBezTo>
                    <a:pt x="25783" y="12457"/>
                    <a:pt x="25585" y="12477"/>
                    <a:pt x="25464" y="12577"/>
                  </a:cubicBezTo>
                  <a:lnTo>
                    <a:pt x="25463" y="12576"/>
                  </a:lnTo>
                  <a:cubicBezTo>
                    <a:pt x="25438" y="12596"/>
                    <a:pt x="25409" y="12611"/>
                    <a:pt x="25395" y="12640"/>
                  </a:cubicBezTo>
                  <a:lnTo>
                    <a:pt x="25133" y="12640"/>
                  </a:lnTo>
                  <a:cubicBezTo>
                    <a:pt x="25278" y="12494"/>
                    <a:pt x="25668" y="12314"/>
                    <a:pt x="25856" y="12307"/>
                  </a:cubicBezTo>
                  <a:close/>
                  <a:moveTo>
                    <a:pt x="26262" y="12304"/>
                  </a:moveTo>
                  <a:cubicBezTo>
                    <a:pt x="26269" y="12304"/>
                    <a:pt x="26276" y="12304"/>
                    <a:pt x="26284" y="12305"/>
                  </a:cubicBezTo>
                  <a:lnTo>
                    <a:pt x="26284" y="12305"/>
                  </a:lnTo>
                  <a:cubicBezTo>
                    <a:pt x="26167" y="12497"/>
                    <a:pt x="25916" y="12628"/>
                    <a:pt x="25634" y="12651"/>
                  </a:cubicBezTo>
                  <a:lnTo>
                    <a:pt x="25560" y="12645"/>
                  </a:lnTo>
                  <a:cubicBezTo>
                    <a:pt x="25763" y="12489"/>
                    <a:pt x="25947" y="12304"/>
                    <a:pt x="26262" y="12304"/>
                  </a:cubicBezTo>
                  <a:close/>
                  <a:moveTo>
                    <a:pt x="8225" y="11902"/>
                  </a:moveTo>
                  <a:cubicBezTo>
                    <a:pt x="8353" y="11991"/>
                    <a:pt x="8475" y="12079"/>
                    <a:pt x="8599" y="12164"/>
                  </a:cubicBezTo>
                  <a:cubicBezTo>
                    <a:pt x="8629" y="12186"/>
                    <a:pt x="8651" y="12208"/>
                    <a:pt x="8638" y="12243"/>
                  </a:cubicBezTo>
                  <a:lnTo>
                    <a:pt x="8640" y="12243"/>
                  </a:lnTo>
                  <a:cubicBezTo>
                    <a:pt x="8623" y="12286"/>
                    <a:pt x="8593" y="12319"/>
                    <a:pt x="8533" y="12319"/>
                  </a:cubicBezTo>
                  <a:cubicBezTo>
                    <a:pt x="8532" y="12319"/>
                    <a:pt x="8531" y="12319"/>
                    <a:pt x="8530" y="12319"/>
                  </a:cubicBezTo>
                  <a:cubicBezTo>
                    <a:pt x="8421" y="12314"/>
                    <a:pt x="8311" y="12308"/>
                    <a:pt x="8202" y="12305"/>
                  </a:cubicBezTo>
                  <a:cubicBezTo>
                    <a:pt x="8184" y="12304"/>
                    <a:pt x="8163" y="12301"/>
                    <a:pt x="8144" y="12301"/>
                  </a:cubicBezTo>
                  <a:cubicBezTo>
                    <a:pt x="8115" y="12301"/>
                    <a:pt x="8090" y="12309"/>
                    <a:pt x="8080" y="12347"/>
                  </a:cubicBezTo>
                  <a:cubicBezTo>
                    <a:pt x="8084" y="12347"/>
                    <a:pt x="8088" y="12347"/>
                    <a:pt x="8092" y="12347"/>
                  </a:cubicBezTo>
                  <a:cubicBezTo>
                    <a:pt x="8198" y="12347"/>
                    <a:pt x="8298" y="12376"/>
                    <a:pt x="8399" y="12396"/>
                  </a:cubicBezTo>
                  <a:cubicBezTo>
                    <a:pt x="8533" y="12423"/>
                    <a:pt x="8531" y="12429"/>
                    <a:pt x="8495" y="12551"/>
                  </a:cubicBezTo>
                  <a:cubicBezTo>
                    <a:pt x="8456" y="12673"/>
                    <a:pt x="8448" y="12701"/>
                    <a:pt x="8355" y="12701"/>
                  </a:cubicBezTo>
                  <a:cubicBezTo>
                    <a:pt x="8329" y="12701"/>
                    <a:pt x="8295" y="12699"/>
                    <a:pt x="8252" y="12696"/>
                  </a:cubicBezTo>
                  <a:cubicBezTo>
                    <a:pt x="8144" y="12690"/>
                    <a:pt x="8036" y="12685"/>
                    <a:pt x="7926" y="12679"/>
                  </a:cubicBezTo>
                  <a:cubicBezTo>
                    <a:pt x="7843" y="12675"/>
                    <a:pt x="7807" y="12647"/>
                    <a:pt x="7842" y="12573"/>
                  </a:cubicBezTo>
                  <a:cubicBezTo>
                    <a:pt x="7876" y="12498"/>
                    <a:pt x="7898" y="12419"/>
                    <a:pt x="7951" y="12351"/>
                  </a:cubicBezTo>
                  <a:cubicBezTo>
                    <a:pt x="8026" y="12198"/>
                    <a:pt x="8103" y="12043"/>
                    <a:pt x="8225" y="11902"/>
                  </a:cubicBezTo>
                  <a:close/>
                  <a:moveTo>
                    <a:pt x="29278" y="12690"/>
                  </a:moveTo>
                  <a:lnTo>
                    <a:pt x="29278" y="12690"/>
                  </a:lnTo>
                  <a:cubicBezTo>
                    <a:pt x="29260" y="12693"/>
                    <a:pt x="29247" y="12708"/>
                    <a:pt x="29244" y="12725"/>
                  </a:cubicBezTo>
                  <a:lnTo>
                    <a:pt x="29243" y="12725"/>
                  </a:lnTo>
                  <a:cubicBezTo>
                    <a:pt x="29246" y="12708"/>
                    <a:pt x="29260" y="12693"/>
                    <a:pt x="29278" y="12690"/>
                  </a:cubicBezTo>
                  <a:close/>
                  <a:moveTo>
                    <a:pt x="6170" y="12343"/>
                  </a:moveTo>
                  <a:cubicBezTo>
                    <a:pt x="6217" y="12343"/>
                    <a:pt x="6281" y="12352"/>
                    <a:pt x="6371" y="12364"/>
                  </a:cubicBezTo>
                  <a:lnTo>
                    <a:pt x="6372" y="12364"/>
                  </a:lnTo>
                  <a:cubicBezTo>
                    <a:pt x="6538" y="12387"/>
                    <a:pt x="6704" y="12412"/>
                    <a:pt x="6871" y="12429"/>
                  </a:cubicBezTo>
                  <a:cubicBezTo>
                    <a:pt x="6955" y="12439"/>
                    <a:pt x="6989" y="12465"/>
                    <a:pt x="6961" y="12539"/>
                  </a:cubicBezTo>
                  <a:cubicBezTo>
                    <a:pt x="6896" y="12704"/>
                    <a:pt x="6919" y="12771"/>
                    <a:pt x="6831" y="12771"/>
                  </a:cubicBezTo>
                  <a:cubicBezTo>
                    <a:pt x="6790" y="12771"/>
                    <a:pt x="6724" y="12756"/>
                    <a:pt x="6613" y="12730"/>
                  </a:cubicBezTo>
                  <a:cubicBezTo>
                    <a:pt x="6414" y="12686"/>
                    <a:pt x="6212" y="12658"/>
                    <a:pt x="6009" y="12645"/>
                  </a:cubicBezTo>
                  <a:cubicBezTo>
                    <a:pt x="6006" y="12618"/>
                    <a:pt x="6000" y="12599"/>
                    <a:pt x="6004" y="12584"/>
                  </a:cubicBezTo>
                  <a:cubicBezTo>
                    <a:pt x="6043" y="12396"/>
                    <a:pt x="6055" y="12343"/>
                    <a:pt x="6170" y="12343"/>
                  </a:cubicBezTo>
                  <a:close/>
                  <a:moveTo>
                    <a:pt x="25633" y="12684"/>
                  </a:moveTo>
                  <a:lnTo>
                    <a:pt x="25721" y="12687"/>
                  </a:lnTo>
                  <a:cubicBezTo>
                    <a:pt x="25697" y="12788"/>
                    <a:pt x="25574" y="12805"/>
                    <a:pt x="25510" y="12872"/>
                  </a:cubicBezTo>
                  <a:cubicBezTo>
                    <a:pt x="25478" y="12873"/>
                    <a:pt x="25456" y="12882"/>
                    <a:pt x="25458" y="12914"/>
                  </a:cubicBezTo>
                  <a:cubicBezTo>
                    <a:pt x="25457" y="12914"/>
                    <a:pt x="25456" y="12914"/>
                    <a:pt x="25454" y="12914"/>
                  </a:cubicBezTo>
                  <a:cubicBezTo>
                    <a:pt x="25392" y="12914"/>
                    <a:pt x="25354" y="12945"/>
                    <a:pt x="25325" y="12989"/>
                  </a:cubicBezTo>
                  <a:cubicBezTo>
                    <a:pt x="25240" y="13022"/>
                    <a:pt x="25154" y="13031"/>
                    <a:pt x="25066" y="13031"/>
                  </a:cubicBezTo>
                  <a:cubicBezTo>
                    <a:pt x="24993" y="13031"/>
                    <a:pt x="24919" y="13024"/>
                    <a:pt x="24845" y="13019"/>
                  </a:cubicBezTo>
                  <a:cubicBezTo>
                    <a:pt x="24818" y="13005"/>
                    <a:pt x="24792" y="13000"/>
                    <a:pt x="24767" y="13000"/>
                  </a:cubicBezTo>
                  <a:cubicBezTo>
                    <a:pt x="24714" y="13000"/>
                    <a:pt x="24664" y="13022"/>
                    <a:pt x="24613" y="13036"/>
                  </a:cubicBezTo>
                  <a:cubicBezTo>
                    <a:pt x="24592" y="13038"/>
                    <a:pt x="24572" y="13038"/>
                    <a:pt x="24551" y="13038"/>
                  </a:cubicBezTo>
                  <a:cubicBezTo>
                    <a:pt x="24524" y="13038"/>
                    <a:pt x="24497" y="13037"/>
                    <a:pt x="24470" y="13037"/>
                  </a:cubicBezTo>
                  <a:cubicBezTo>
                    <a:pt x="24416" y="13037"/>
                    <a:pt x="24363" y="13041"/>
                    <a:pt x="24312" y="13063"/>
                  </a:cubicBezTo>
                  <a:lnTo>
                    <a:pt x="24140" y="13056"/>
                  </a:lnTo>
                  <a:cubicBezTo>
                    <a:pt x="24136" y="13048"/>
                    <a:pt x="24131" y="13038"/>
                    <a:pt x="24126" y="13030"/>
                  </a:cubicBezTo>
                  <a:cubicBezTo>
                    <a:pt x="24386" y="12925"/>
                    <a:pt x="24641" y="12816"/>
                    <a:pt x="24904" y="12717"/>
                  </a:cubicBezTo>
                  <a:cubicBezTo>
                    <a:pt x="24940" y="12704"/>
                    <a:pt x="24982" y="12703"/>
                    <a:pt x="25026" y="12703"/>
                  </a:cubicBezTo>
                  <a:cubicBezTo>
                    <a:pt x="25034" y="12703"/>
                    <a:pt x="25042" y="12703"/>
                    <a:pt x="25051" y="12703"/>
                  </a:cubicBezTo>
                  <a:cubicBezTo>
                    <a:pt x="25074" y="12703"/>
                    <a:pt x="25096" y="12703"/>
                    <a:pt x="25118" y="12700"/>
                  </a:cubicBezTo>
                  <a:cubicBezTo>
                    <a:pt x="25126" y="12700"/>
                    <a:pt x="25134" y="12699"/>
                    <a:pt x="25141" y="12699"/>
                  </a:cubicBezTo>
                  <a:cubicBezTo>
                    <a:pt x="25221" y="12699"/>
                    <a:pt x="25212" y="12754"/>
                    <a:pt x="25212" y="12804"/>
                  </a:cubicBezTo>
                  <a:cubicBezTo>
                    <a:pt x="25326" y="12699"/>
                    <a:pt x="25482" y="12697"/>
                    <a:pt x="25633" y="12684"/>
                  </a:cubicBezTo>
                  <a:close/>
                  <a:moveTo>
                    <a:pt x="7834" y="12738"/>
                  </a:moveTo>
                  <a:cubicBezTo>
                    <a:pt x="7840" y="12738"/>
                    <a:pt x="7847" y="12738"/>
                    <a:pt x="7855" y="12740"/>
                  </a:cubicBezTo>
                  <a:lnTo>
                    <a:pt x="8346" y="12829"/>
                  </a:lnTo>
                  <a:cubicBezTo>
                    <a:pt x="8386" y="12837"/>
                    <a:pt x="8407" y="12859"/>
                    <a:pt x="8399" y="12897"/>
                  </a:cubicBezTo>
                  <a:cubicBezTo>
                    <a:pt x="8393" y="12920"/>
                    <a:pt x="8388" y="12945"/>
                    <a:pt x="8383" y="12969"/>
                  </a:cubicBezTo>
                  <a:cubicBezTo>
                    <a:pt x="8361" y="13091"/>
                    <a:pt x="8358" y="13108"/>
                    <a:pt x="8257" y="13108"/>
                  </a:cubicBezTo>
                  <a:cubicBezTo>
                    <a:pt x="8241" y="13108"/>
                    <a:pt x="8222" y="13108"/>
                    <a:pt x="8201" y="13107"/>
                  </a:cubicBezTo>
                  <a:lnTo>
                    <a:pt x="8093" y="13107"/>
                  </a:lnTo>
                  <a:lnTo>
                    <a:pt x="8093" y="13103"/>
                  </a:lnTo>
                  <a:cubicBezTo>
                    <a:pt x="8056" y="13102"/>
                    <a:pt x="8020" y="13100"/>
                    <a:pt x="7983" y="13098"/>
                  </a:cubicBezTo>
                  <a:cubicBezTo>
                    <a:pt x="7677" y="13081"/>
                    <a:pt x="7649" y="13043"/>
                    <a:pt x="7762" y="12796"/>
                  </a:cubicBezTo>
                  <a:cubicBezTo>
                    <a:pt x="7778" y="12762"/>
                    <a:pt x="7795" y="12738"/>
                    <a:pt x="7834" y="12738"/>
                  </a:cubicBezTo>
                  <a:close/>
                  <a:moveTo>
                    <a:pt x="5972" y="12718"/>
                  </a:moveTo>
                  <a:cubicBezTo>
                    <a:pt x="6260" y="12806"/>
                    <a:pt x="6552" y="12826"/>
                    <a:pt x="6830" y="12879"/>
                  </a:cubicBezTo>
                  <a:lnTo>
                    <a:pt x="6831" y="12879"/>
                  </a:lnTo>
                  <a:cubicBezTo>
                    <a:pt x="6841" y="12897"/>
                    <a:pt x="6853" y="12909"/>
                    <a:pt x="6852" y="12917"/>
                  </a:cubicBezTo>
                  <a:cubicBezTo>
                    <a:pt x="6827" y="13105"/>
                    <a:pt x="6821" y="13158"/>
                    <a:pt x="6706" y="13158"/>
                  </a:cubicBezTo>
                  <a:cubicBezTo>
                    <a:pt x="6663" y="13158"/>
                    <a:pt x="6605" y="13151"/>
                    <a:pt x="6525" y="13140"/>
                  </a:cubicBezTo>
                  <a:cubicBezTo>
                    <a:pt x="6324" y="13114"/>
                    <a:pt x="6123" y="13082"/>
                    <a:pt x="5909" y="13051"/>
                  </a:cubicBezTo>
                  <a:cubicBezTo>
                    <a:pt x="5891" y="12937"/>
                    <a:pt x="5939" y="12835"/>
                    <a:pt x="5972" y="12718"/>
                  </a:cubicBezTo>
                  <a:close/>
                  <a:moveTo>
                    <a:pt x="23997" y="13111"/>
                  </a:moveTo>
                  <a:lnTo>
                    <a:pt x="23997" y="13111"/>
                  </a:lnTo>
                  <a:cubicBezTo>
                    <a:pt x="24022" y="13157"/>
                    <a:pt x="23987" y="13177"/>
                    <a:pt x="23946" y="13195"/>
                  </a:cubicBezTo>
                  <a:lnTo>
                    <a:pt x="23946" y="13196"/>
                  </a:lnTo>
                  <a:cubicBezTo>
                    <a:pt x="23741" y="13284"/>
                    <a:pt x="23533" y="13370"/>
                    <a:pt x="23299" y="13370"/>
                  </a:cubicBezTo>
                  <a:cubicBezTo>
                    <a:pt x="23273" y="13370"/>
                    <a:pt x="23246" y="13368"/>
                    <a:pt x="23219" y="13366"/>
                  </a:cubicBezTo>
                  <a:cubicBezTo>
                    <a:pt x="23467" y="13250"/>
                    <a:pt x="23728" y="13164"/>
                    <a:pt x="23997" y="13111"/>
                  </a:cubicBezTo>
                  <a:close/>
                  <a:moveTo>
                    <a:pt x="23156" y="13373"/>
                  </a:moveTo>
                  <a:cubicBezTo>
                    <a:pt x="23150" y="13378"/>
                    <a:pt x="23145" y="13383"/>
                    <a:pt x="23140" y="13390"/>
                  </a:cubicBezTo>
                  <a:lnTo>
                    <a:pt x="23139" y="13389"/>
                  </a:lnTo>
                  <a:cubicBezTo>
                    <a:pt x="23143" y="13383"/>
                    <a:pt x="23149" y="13377"/>
                    <a:pt x="23156" y="13373"/>
                  </a:cubicBezTo>
                  <a:close/>
                  <a:moveTo>
                    <a:pt x="28676" y="12888"/>
                  </a:moveTo>
                  <a:lnTo>
                    <a:pt x="28670" y="12949"/>
                  </a:lnTo>
                  <a:lnTo>
                    <a:pt x="27586" y="13314"/>
                  </a:lnTo>
                  <a:cubicBezTo>
                    <a:pt x="27505" y="13339"/>
                    <a:pt x="27422" y="13359"/>
                    <a:pt x="27343" y="13389"/>
                  </a:cubicBezTo>
                  <a:cubicBezTo>
                    <a:pt x="27321" y="13397"/>
                    <a:pt x="27305" y="13411"/>
                    <a:pt x="27303" y="13428"/>
                  </a:cubicBezTo>
                  <a:cubicBezTo>
                    <a:pt x="27298" y="13426"/>
                    <a:pt x="27292" y="13425"/>
                    <a:pt x="27286" y="13425"/>
                  </a:cubicBezTo>
                  <a:cubicBezTo>
                    <a:pt x="27282" y="13425"/>
                    <a:pt x="27277" y="13425"/>
                    <a:pt x="27273" y="13427"/>
                  </a:cubicBezTo>
                  <a:cubicBezTo>
                    <a:pt x="27236" y="13435"/>
                    <a:pt x="27233" y="13467"/>
                    <a:pt x="27253" y="13497"/>
                  </a:cubicBezTo>
                  <a:lnTo>
                    <a:pt x="27247" y="13498"/>
                  </a:lnTo>
                  <a:cubicBezTo>
                    <a:pt x="27226" y="13457"/>
                    <a:pt x="27201" y="13444"/>
                    <a:pt x="27173" y="13444"/>
                  </a:cubicBezTo>
                  <a:cubicBezTo>
                    <a:pt x="27133" y="13444"/>
                    <a:pt x="27088" y="13470"/>
                    <a:pt x="27047" y="13473"/>
                  </a:cubicBezTo>
                  <a:lnTo>
                    <a:pt x="27047" y="13408"/>
                  </a:lnTo>
                  <a:lnTo>
                    <a:pt x="28676" y="12888"/>
                  </a:lnTo>
                  <a:close/>
                  <a:moveTo>
                    <a:pt x="7681" y="13136"/>
                  </a:moveTo>
                  <a:cubicBezTo>
                    <a:pt x="7882" y="13162"/>
                    <a:pt x="8061" y="13189"/>
                    <a:pt x="8241" y="13207"/>
                  </a:cubicBezTo>
                  <a:lnTo>
                    <a:pt x="8241" y="13206"/>
                  </a:lnTo>
                  <a:cubicBezTo>
                    <a:pt x="8319" y="13214"/>
                    <a:pt x="8334" y="13239"/>
                    <a:pt x="8333" y="13301"/>
                  </a:cubicBezTo>
                  <a:cubicBezTo>
                    <a:pt x="8328" y="13469"/>
                    <a:pt x="8318" y="13514"/>
                    <a:pt x="8191" y="13514"/>
                  </a:cubicBezTo>
                  <a:cubicBezTo>
                    <a:pt x="8156" y="13514"/>
                    <a:pt x="8112" y="13510"/>
                    <a:pt x="8057" y="13505"/>
                  </a:cubicBezTo>
                  <a:cubicBezTo>
                    <a:pt x="7963" y="13496"/>
                    <a:pt x="7867" y="13481"/>
                    <a:pt x="7773" y="13481"/>
                  </a:cubicBezTo>
                  <a:cubicBezTo>
                    <a:pt x="7766" y="13481"/>
                    <a:pt x="7759" y="13481"/>
                    <a:pt x="7753" y="13482"/>
                  </a:cubicBezTo>
                  <a:cubicBezTo>
                    <a:pt x="7749" y="13482"/>
                    <a:pt x="7745" y="13482"/>
                    <a:pt x="7741" y="13482"/>
                  </a:cubicBezTo>
                  <a:cubicBezTo>
                    <a:pt x="7633" y="13482"/>
                    <a:pt x="7620" y="13432"/>
                    <a:pt x="7639" y="13354"/>
                  </a:cubicBezTo>
                  <a:cubicBezTo>
                    <a:pt x="7653" y="13289"/>
                    <a:pt x="7665" y="13221"/>
                    <a:pt x="7681" y="13136"/>
                  </a:cubicBezTo>
                  <a:close/>
                  <a:moveTo>
                    <a:pt x="27129" y="13552"/>
                  </a:moveTo>
                  <a:lnTo>
                    <a:pt x="27132" y="13554"/>
                  </a:lnTo>
                  <a:cubicBezTo>
                    <a:pt x="27131" y="13553"/>
                    <a:pt x="27130" y="13553"/>
                    <a:pt x="27129" y="13552"/>
                  </a:cubicBezTo>
                  <a:close/>
                  <a:moveTo>
                    <a:pt x="26614" y="13637"/>
                  </a:moveTo>
                  <a:lnTo>
                    <a:pt x="26614" y="13637"/>
                  </a:lnTo>
                  <a:cubicBezTo>
                    <a:pt x="26616" y="13640"/>
                    <a:pt x="26618" y="13641"/>
                    <a:pt x="26622" y="13642"/>
                  </a:cubicBezTo>
                  <a:lnTo>
                    <a:pt x="26622" y="13643"/>
                  </a:lnTo>
                  <a:cubicBezTo>
                    <a:pt x="26618" y="13642"/>
                    <a:pt x="26616" y="13640"/>
                    <a:pt x="26614" y="13637"/>
                  </a:cubicBezTo>
                  <a:close/>
                  <a:moveTo>
                    <a:pt x="5883" y="13174"/>
                  </a:moveTo>
                  <a:cubicBezTo>
                    <a:pt x="6161" y="13216"/>
                    <a:pt x="6431" y="13271"/>
                    <a:pt x="6707" y="13294"/>
                  </a:cubicBezTo>
                  <a:lnTo>
                    <a:pt x="6708" y="13293"/>
                  </a:lnTo>
                  <a:cubicBezTo>
                    <a:pt x="6775" y="13298"/>
                    <a:pt x="6794" y="13331"/>
                    <a:pt x="6787" y="13382"/>
                  </a:cubicBezTo>
                  <a:cubicBezTo>
                    <a:pt x="6773" y="13474"/>
                    <a:pt x="6794" y="13569"/>
                    <a:pt x="6761" y="13662"/>
                  </a:cubicBezTo>
                  <a:cubicBezTo>
                    <a:pt x="6737" y="13667"/>
                    <a:pt x="6714" y="13669"/>
                    <a:pt x="6691" y="13669"/>
                  </a:cubicBezTo>
                  <a:cubicBezTo>
                    <a:pt x="6618" y="13669"/>
                    <a:pt x="6548" y="13650"/>
                    <a:pt x="6477" y="13641"/>
                  </a:cubicBezTo>
                  <a:cubicBezTo>
                    <a:pt x="6296" y="13617"/>
                    <a:pt x="6116" y="13592"/>
                    <a:pt x="5934" y="13574"/>
                  </a:cubicBezTo>
                  <a:cubicBezTo>
                    <a:pt x="5840" y="13565"/>
                    <a:pt x="5809" y="13529"/>
                    <a:pt x="5821" y="13452"/>
                  </a:cubicBezTo>
                  <a:cubicBezTo>
                    <a:pt x="5835" y="13360"/>
                    <a:pt x="5835" y="13266"/>
                    <a:pt x="5883" y="13174"/>
                  </a:cubicBezTo>
                  <a:close/>
                  <a:moveTo>
                    <a:pt x="23080" y="13436"/>
                  </a:moveTo>
                  <a:cubicBezTo>
                    <a:pt x="23095" y="13436"/>
                    <a:pt x="23111" y="13436"/>
                    <a:pt x="23127" y="13436"/>
                  </a:cubicBezTo>
                  <a:cubicBezTo>
                    <a:pt x="22817" y="13565"/>
                    <a:pt x="22498" y="13669"/>
                    <a:pt x="22150" y="13669"/>
                  </a:cubicBezTo>
                  <a:cubicBezTo>
                    <a:pt x="22116" y="13669"/>
                    <a:pt x="22083" y="13668"/>
                    <a:pt x="22048" y="13666"/>
                  </a:cubicBezTo>
                  <a:cubicBezTo>
                    <a:pt x="22012" y="13665"/>
                    <a:pt x="21976" y="13661"/>
                    <a:pt x="21950" y="13635"/>
                  </a:cubicBezTo>
                  <a:cubicBezTo>
                    <a:pt x="22177" y="13589"/>
                    <a:pt x="22404" y="13543"/>
                    <a:pt x="22630" y="13493"/>
                  </a:cubicBezTo>
                  <a:cubicBezTo>
                    <a:pt x="22778" y="13461"/>
                    <a:pt x="22927" y="13436"/>
                    <a:pt x="23080" y="13436"/>
                  </a:cubicBezTo>
                  <a:close/>
                  <a:moveTo>
                    <a:pt x="21938" y="13735"/>
                  </a:moveTo>
                  <a:cubicBezTo>
                    <a:pt x="21964" y="13735"/>
                    <a:pt x="21988" y="13741"/>
                    <a:pt x="22013" y="13754"/>
                  </a:cubicBezTo>
                  <a:lnTo>
                    <a:pt x="22014" y="13754"/>
                  </a:lnTo>
                  <a:cubicBezTo>
                    <a:pt x="21989" y="13773"/>
                    <a:pt x="21964" y="13779"/>
                    <a:pt x="21937" y="13779"/>
                  </a:cubicBezTo>
                  <a:cubicBezTo>
                    <a:pt x="21903" y="13779"/>
                    <a:pt x="21864" y="13771"/>
                    <a:pt x="21813" y="13769"/>
                  </a:cubicBezTo>
                  <a:cubicBezTo>
                    <a:pt x="21864" y="13746"/>
                    <a:pt x="21904" y="13735"/>
                    <a:pt x="21938" y="13735"/>
                  </a:cubicBezTo>
                  <a:close/>
                  <a:moveTo>
                    <a:pt x="10180" y="7910"/>
                  </a:moveTo>
                  <a:cubicBezTo>
                    <a:pt x="10226" y="7910"/>
                    <a:pt x="10245" y="7940"/>
                    <a:pt x="10246" y="7995"/>
                  </a:cubicBezTo>
                  <a:cubicBezTo>
                    <a:pt x="10050" y="8034"/>
                    <a:pt x="9910" y="8183"/>
                    <a:pt x="9690" y="8189"/>
                  </a:cubicBezTo>
                  <a:cubicBezTo>
                    <a:pt x="9721" y="8257"/>
                    <a:pt x="9766" y="8272"/>
                    <a:pt x="9814" y="8272"/>
                  </a:cubicBezTo>
                  <a:cubicBezTo>
                    <a:pt x="9847" y="8272"/>
                    <a:pt x="9882" y="8264"/>
                    <a:pt x="9915" y="8263"/>
                  </a:cubicBezTo>
                  <a:lnTo>
                    <a:pt x="9960" y="8253"/>
                  </a:lnTo>
                  <a:lnTo>
                    <a:pt x="10271" y="8054"/>
                  </a:lnTo>
                  <a:cubicBezTo>
                    <a:pt x="10338" y="8074"/>
                    <a:pt x="10350" y="8121"/>
                    <a:pt x="10353" y="8173"/>
                  </a:cubicBezTo>
                  <a:cubicBezTo>
                    <a:pt x="10348" y="8173"/>
                    <a:pt x="10343" y="8173"/>
                    <a:pt x="10338" y="8173"/>
                  </a:cubicBezTo>
                  <a:cubicBezTo>
                    <a:pt x="10257" y="8173"/>
                    <a:pt x="10187" y="8202"/>
                    <a:pt x="10121" y="8242"/>
                  </a:cubicBezTo>
                  <a:cubicBezTo>
                    <a:pt x="10119" y="8242"/>
                    <a:pt x="10118" y="8242"/>
                    <a:pt x="10116" y="8242"/>
                  </a:cubicBezTo>
                  <a:cubicBezTo>
                    <a:pt x="10079" y="8242"/>
                    <a:pt x="10045" y="8272"/>
                    <a:pt x="10008" y="8272"/>
                  </a:cubicBezTo>
                  <a:cubicBezTo>
                    <a:pt x="9994" y="8272"/>
                    <a:pt x="9981" y="8268"/>
                    <a:pt x="9966" y="8258"/>
                  </a:cubicBezTo>
                  <a:lnTo>
                    <a:pt x="9966" y="8258"/>
                  </a:lnTo>
                  <a:cubicBezTo>
                    <a:pt x="9985" y="8295"/>
                    <a:pt x="9946" y="8291"/>
                    <a:pt x="9921" y="8297"/>
                  </a:cubicBezTo>
                  <a:cubicBezTo>
                    <a:pt x="9889" y="8333"/>
                    <a:pt x="9841" y="8352"/>
                    <a:pt x="9794" y="8368"/>
                  </a:cubicBezTo>
                  <a:cubicBezTo>
                    <a:pt x="9213" y="8561"/>
                    <a:pt x="8760" y="8908"/>
                    <a:pt x="8325" y="9274"/>
                  </a:cubicBezTo>
                  <a:cubicBezTo>
                    <a:pt x="8008" y="9541"/>
                    <a:pt x="7893" y="9863"/>
                    <a:pt x="7976" y="10236"/>
                  </a:cubicBezTo>
                  <a:cubicBezTo>
                    <a:pt x="8020" y="10425"/>
                    <a:pt x="8106" y="10602"/>
                    <a:pt x="8227" y="10753"/>
                  </a:cubicBezTo>
                  <a:cubicBezTo>
                    <a:pt x="8484" y="11081"/>
                    <a:pt x="8805" y="11356"/>
                    <a:pt x="9170" y="11558"/>
                  </a:cubicBezTo>
                  <a:cubicBezTo>
                    <a:pt x="9639" y="11820"/>
                    <a:pt x="10146" y="12016"/>
                    <a:pt x="10678" y="12163"/>
                  </a:cubicBezTo>
                  <a:cubicBezTo>
                    <a:pt x="12186" y="12583"/>
                    <a:pt x="13717" y="12922"/>
                    <a:pt x="15293" y="13095"/>
                  </a:cubicBezTo>
                  <a:cubicBezTo>
                    <a:pt x="15761" y="13147"/>
                    <a:pt x="16230" y="13181"/>
                    <a:pt x="16701" y="13181"/>
                  </a:cubicBezTo>
                  <a:cubicBezTo>
                    <a:pt x="16817" y="13181"/>
                    <a:pt x="16933" y="13179"/>
                    <a:pt x="17049" y="13175"/>
                  </a:cubicBezTo>
                  <a:cubicBezTo>
                    <a:pt x="17069" y="13179"/>
                    <a:pt x="17089" y="13181"/>
                    <a:pt x="17109" y="13181"/>
                  </a:cubicBezTo>
                  <a:cubicBezTo>
                    <a:pt x="17146" y="13181"/>
                    <a:pt x="17183" y="13175"/>
                    <a:pt x="17219" y="13169"/>
                  </a:cubicBezTo>
                  <a:cubicBezTo>
                    <a:pt x="17244" y="13173"/>
                    <a:pt x="17268" y="13175"/>
                    <a:pt x="17293" y="13175"/>
                  </a:cubicBezTo>
                  <a:cubicBezTo>
                    <a:pt x="17333" y="13175"/>
                    <a:pt x="17373" y="13170"/>
                    <a:pt x="17412" y="13159"/>
                  </a:cubicBezTo>
                  <a:cubicBezTo>
                    <a:pt x="17373" y="13150"/>
                    <a:pt x="17334" y="13145"/>
                    <a:pt x="17294" y="13145"/>
                  </a:cubicBezTo>
                  <a:cubicBezTo>
                    <a:pt x="17269" y="13145"/>
                    <a:pt x="17244" y="13147"/>
                    <a:pt x="17219" y="13151"/>
                  </a:cubicBezTo>
                  <a:lnTo>
                    <a:pt x="17051" y="13138"/>
                  </a:lnTo>
                  <a:cubicBezTo>
                    <a:pt x="16853" y="13084"/>
                    <a:pt x="16646" y="13083"/>
                    <a:pt x="16443" y="13069"/>
                  </a:cubicBezTo>
                  <a:cubicBezTo>
                    <a:pt x="15763" y="13021"/>
                    <a:pt x="15088" y="12949"/>
                    <a:pt x="14415" y="12856"/>
                  </a:cubicBezTo>
                  <a:cubicBezTo>
                    <a:pt x="13284" y="12700"/>
                    <a:pt x="12182" y="12441"/>
                    <a:pt x="11086" y="12163"/>
                  </a:cubicBezTo>
                  <a:cubicBezTo>
                    <a:pt x="10556" y="12031"/>
                    <a:pt x="10040" y="11850"/>
                    <a:pt x="9544" y="11622"/>
                  </a:cubicBezTo>
                  <a:cubicBezTo>
                    <a:pt x="9057" y="11396"/>
                    <a:pt x="8654" y="11088"/>
                    <a:pt x="8359" y="10691"/>
                  </a:cubicBezTo>
                  <a:cubicBezTo>
                    <a:pt x="8019" y="10231"/>
                    <a:pt x="7973" y="9739"/>
                    <a:pt x="8475" y="9304"/>
                  </a:cubicBezTo>
                  <a:cubicBezTo>
                    <a:pt x="8766" y="9053"/>
                    <a:pt x="9079" y="8831"/>
                    <a:pt x="9437" y="8655"/>
                  </a:cubicBezTo>
                  <a:cubicBezTo>
                    <a:pt x="9686" y="8534"/>
                    <a:pt x="9933" y="8412"/>
                    <a:pt x="10180" y="8290"/>
                  </a:cubicBezTo>
                  <a:cubicBezTo>
                    <a:pt x="10252" y="8277"/>
                    <a:pt x="10309" y="8242"/>
                    <a:pt x="10361" y="8202"/>
                  </a:cubicBezTo>
                  <a:cubicBezTo>
                    <a:pt x="10510" y="8324"/>
                    <a:pt x="10577" y="8493"/>
                    <a:pt x="10693" y="8635"/>
                  </a:cubicBezTo>
                  <a:cubicBezTo>
                    <a:pt x="10724" y="8673"/>
                    <a:pt x="10702" y="8718"/>
                    <a:pt x="10684" y="8761"/>
                  </a:cubicBezTo>
                  <a:cubicBezTo>
                    <a:pt x="10643" y="8861"/>
                    <a:pt x="10630" y="8965"/>
                    <a:pt x="10612" y="9070"/>
                  </a:cubicBezTo>
                  <a:cubicBezTo>
                    <a:pt x="10631" y="9080"/>
                    <a:pt x="10649" y="9087"/>
                    <a:pt x="10664" y="9087"/>
                  </a:cubicBezTo>
                  <a:cubicBezTo>
                    <a:pt x="10686" y="9087"/>
                    <a:pt x="10703" y="9075"/>
                    <a:pt x="10712" y="9047"/>
                  </a:cubicBezTo>
                  <a:cubicBezTo>
                    <a:pt x="10735" y="8970"/>
                    <a:pt x="10752" y="8891"/>
                    <a:pt x="10771" y="8814"/>
                  </a:cubicBezTo>
                  <a:cubicBezTo>
                    <a:pt x="10901" y="8874"/>
                    <a:pt x="11033" y="9036"/>
                    <a:pt x="11056" y="9168"/>
                  </a:cubicBezTo>
                  <a:cubicBezTo>
                    <a:pt x="11068" y="9233"/>
                    <a:pt x="11048" y="9313"/>
                    <a:pt x="11171" y="9313"/>
                  </a:cubicBezTo>
                  <a:cubicBezTo>
                    <a:pt x="11171" y="9314"/>
                    <a:pt x="11172" y="9314"/>
                    <a:pt x="11173" y="9314"/>
                  </a:cubicBezTo>
                  <a:cubicBezTo>
                    <a:pt x="11192" y="9314"/>
                    <a:pt x="11206" y="9298"/>
                    <a:pt x="11206" y="9279"/>
                  </a:cubicBezTo>
                  <a:cubicBezTo>
                    <a:pt x="11217" y="9284"/>
                    <a:pt x="11224" y="9294"/>
                    <a:pt x="11224" y="9306"/>
                  </a:cubicBezTo>
                  <a:lnTo>
                    <a:pt x="11185" y="9318"/>
                  </a:lnTo>
                  <a:cubicBezTo>
                    <a:pt x="11165" y="9335"/>
                    <a:pt x="11155" y="9350"/>
                    <a:pt x="11157" y="9366"/>
                  </a:cubicBezTo>
                  <a:cubicBezTo>
                    <a:pt x="11149" y="9363"/>
                    <a:pt x="11141" y="9362"/>
                    <a:pt x="11133" y="9362"/>
                  </a:cubicBezTo>
                  <a:cubicBezTo>
                    <a:pt x="11099" y="9366"/>
                    <a:pt x="11089" y="9387"/>
                    <a:pt x="11092" y="9415"/>
                  </a:cubicBezTo>
                  <a:cubicBezTo>
                    <a:pt x="11099" y="9457"/>
                    <a:pt x="11104" y="9500"/>
                    <a:pt x="11111" y="9543"/>
                  </a:cubicBezTo>
                  <a:cubicBezTo>
                    <a:pt x="11080" y="9543"/>
                    <a:pt x="11049" y="9542"/>
                    <a:pt x="11018" y="9542"/>
                  </a:cubicBezTo>
                  <a:cubicBezTo>
                    <a:pt x="10992" y="9542"/>
                    <a:pt x="10967" y="9543"/>
                    <a:pt x="10941" y="9545"/>
                  </a:cubicBezTo>
                  <a:cubicBezTo>
                    <a:pt x="10930" y="9546"/>
                    <a:pt x="10919" y="9547"/>
                    <a:pt x="10909" y="9547"/>
                  </a:cubicBezTo>
                  <a:cubicBezTo>
                    <a:pt x="10816" y="9547"/>
                    <a:pt x="10770" y="9498"/>
                    <a:pt x="10749" y="9419"/>
                  </a:cubicBezTo>
                  <a:lnTo>
                    <a:pt x="10759" y="9347"/>
                  </a:lnTo>
                  <a:cubicBezTo>
                    <a:pt x="10768" y="9346"/>
                    <a:pt x="10776" y="9345"/>
                    <a:pt x="10784" y="9345"/>
                  </a:cubicBezTo>
                  <a:cubicBezTo>
                    <a:pt x="10836" y="9345"/>
                    <a:pt x="10888" y="9365"/>
                    <a:pt x="10948" y="9365"/>
                  </a:cubicBezTo>
                  <a:cubicBezTo>
                    <a:pt x="10983" y="9365"/>
                    <a:pt x="11021" y="9358"/>
                    <a:pt x="11064" y="9337"/>
                  </a:cubicBezTo>
                  <a:cubicBezTo>
                    <a:pt x="10994" y="9311"/>
                    <a:pt x="10932" y="9306"/>
                    <a:pt x="10874" y="9306"/>
                  </a:cubicBezTo>
                  <a:cubicBezTo>
                    <a:pt x="10831" y="9306"/>
                    <a:pt x="10791" y="9309"/>
                    <a:pt x="10751" y="9309"/>
                  </a:cubicBezTo>
                  <a:cubicBezTo>
                    <a:pt x="10716" y="9275"/>
                    <a:pt x="10727" y="9230"/>
                    <a:pt x="10712" y="9192"/>
                  </a:cubicBezTo>
                  <a:cubicBezTo>
                    <a:pt x="10701" y="9167"/>
                    <a:pt x="10686" y="9155"/>
                    <a:pt x="10667" y="9155"/>
                  </a:cubicBezTo>
                  <a:cubicBezTo>
                    <a:pt x="10653" y="9155"/>
                    <a:pt x="10637" y="9161"/>
                    <a:pt x="10619" y="9174"/>
                  </a:cubicBezTo>
                  <a:cubicBezTo>
                    <a:pt x="10628" y="9258"/>
                    <a:pt x="10618" y="9342"/>
                    <a:pt x="10667" y="9419"/>
                  </a:cubicBezTo>
                  <a:lnTo>
                    <a:pt x="10657" y="9526"/>
                  </a:lnTo>
                  <a:lnTo>
                    <a:pt x="10141" y="9526"/>
                  </a:lnTo>
                  <a:cubicBezTo>
                    <a:pt x="10141" y="9537"/>
                    <a:pt x="10140" y="9546"/>
                    <a:pt x="10140" y="9557"/>
                  </a:cubicBezTo>
                  <a:lnTo>
                    <a:pt x="10671" y="9600"/>
                  </a:lnTo>
                  <a:cubicBezTo>
                    <a:pt x="10764" y="9737"/>
                    <a:pt x="10835" y="9879"/>
                    <a:pt x="10854" y="10037"/>
                  </a:cubicBezTo>
                  <a:cubicBezTo>
                    <a:pt x="10788" y="10024"/>
                    <a:pt x="10721" y="10020"/>
                    <a:pt x="10655" y="10020"/>
                  </a:cubicBezTo>
                  <a:cubicBezTo>
                    <a:pt x="10542" y="10020"/>
                    <a:pt x="10429" y="10033"/>
                    <a:pt x="10316" y="10039"/>
                  </a:cubicBezTo>
                  <a:cubicBezTo>
                    <a:pt x="10473" y="10039"/>
                    <a:pt x="10622" y="10090"/>
                    <a:pt x="10779" y="10090"/>
                  </a:cubicBezTo>
                  <a:cubicBezTo>
                    <a:pt x="10802" y="10090"/>
                    <a:pt x="10826" y="10089"/>
                    <a:pt x="10850" y="10086"/>
                  </a:cubicBezTo>
                  <a:cubicBezTo>
                    <a:pt x="10989" y="10099"/>
                    <a:pt x="10979" y="10228"/>
                    <a:pt x="11061" y="10285"/>
                  </a:cubicBezTo>
                  <a:cubicBezTo>
                    <a:pt x="11242" y="10572"/>
                    <a:pt x="11602" y="10943"/>
                    <a:pt x="11834" y="11060"/>
                  </a:cubicBezTo>
                  <a:cubicBezTo>
                    <a:pt x="11830" y="11062"/>
                    <a:pt x="11827" y="11063"/>
                    <a:pt x="11824" y="11066"/>
                  </a:cubicBezTo>
                  <a:cubicBezTo>
                    <a:pt x="11797" y="11087"/>
                    <a:pt x="11826" y="11109"/>
                    <a:pt x="11845" y="11123"/>
                  </a:cubicBezTo>
                  <a:cubicBezTo>
                    <a:pt x="11861" y="11132"/>
                    <a:pt x="11880" y="11141"/>
                    <a:pt x="11898" y="11148"/>
                  </a:cubicBezTo>
                  <a:lnTo>
                    <a:pt x="11896" y="11151"/>
                  </a:lnTo>
                  <a:cubicBezTo>
                    <a:pt x="11897" y="11150"/>
                    <a:pt x="11898" y="11149"/>
                    <a:pt x="11899" y="11148"/>
                  </a:cubicBezTo>
                  <a:cubicBezTo>
                    <a:pt x="11916" y="11128"/>
                    <a:pt x="11909" y="11107"/>
                    <a:pt x="11891" y="11088"/>
                  </a:cubicBezTo>
                  <a:cubicBezTo>
                    <a:pt x="11877" y="11076"/>
                    <a:pt x="11862" y="11058"/>
                    <a:pt x="11844" y="11058"/>
                  </a:cubicBezTo>
                  <a:cubicBezTo>
                    <a:pt x="11842" y="11058"/>
                    <a:pt x="11840" y="11058"/>
                    <a:pt x="11838" y="11059"/>
                  </a:cubicBezTo>
                  <a:cubicBezTo>
                    <a:pt x="11719" y="10885"/>
                    <a:pt x="11558" y="10779"/>
                    <a:pt x="11463" y="10616"/>
                  </a:cubicBezTo>
                  <a:lnTo>
                    <a:pt x="11634" y="10616"/>
                  </a:lnTo>
                  <a:cubicBezTo>
                    <a:pt x="11784" y="10635"/>
                    <a:pt x="11915" y="10678"/>
                    <a:pt x="12004" y="10795"/>
                  </a:cubicBezTo>
                  <a:cubicBezTo>
                    <a:pt x="12020" y="10816"/>
                    <a:pt x="12037" y="10859"/>
                    <a:pt x="12077" y="10859"/>
                  </a:cubicBezTo>
                  <a:cubicBezTo>
                    <a:pt x="12088" y="10859"/>
                    <a:pt x="12101" y="10856"/>
                    <a:pt x="12116" y="10848"/>
                  </a:cubicBezTo>
                  <a:cubicBezTo>
                    <a:pt x="12179" y="10786"/>
                    <a:pt x="12056" y="10763"/>
                    <a:pt x="12080" y="10697"/>
                  </a:cubicBezTo>
                  <a:cubicBezTo>
                    <a:pt x="12110" y="10690"/>
                    <a:pt x="12140" y="10687"/>
                    <a:pt x="12171" y="10687"/>
                  </a:cubicBezTo>
                  <a:cubicBezTo>
                    <a:pt x="12240" y="10687"/>
                    <a:pt x="12311" y="10700"/>
                    <a:pt x="12382" y="10700"/>
                  </a:cubicBezTo>
                  <a:cubicBezTo>
                    <a:pt x="12397" y="10700"/>
                    <a:pt x="12411" y="10700"/>
                    <a:pt x="12426" y="10698"/>
                  </a:cubicBezTo>
                  <a:lnTo>
                    <a:pt x="12500" y="10742"/>
                  </a:lnTo>
                  <a:cubicBezTo>
                    <a:pt x="12509" y="10755"/>
                    <a:pt x="12518" y="10768"/>
                    <a:pt x="12535" y="10768"/>
                  </a:cubicBezTo>
                  <a:cubicBezTo>
                    <a:pt x="12538" y="10768"/>
                    <a:pt x="12542" y="10767"/>
                    <a:pt x="12546" y="10766"/>
                  </a:cubicBezTo>
                  <a:cubicBezTo>
                    <a:pt x="12548" y="10765"/>
                    <a:pt x="12550" y="10759"/>
                    <a:pt x="12550" y="10753"/>
                  </a:cubicBezTo>
                  <a:cubicBezTo>
                    <a:pt x="12552" y="10760"/>
                    <a:pt x="12559" y="10766"/>
                    <a:pt x="12567" y="10767"/>
                  </a:cubicBezTo>
                  <a:cubicBezTo>
                    <a:pt x="12571" y="10751"/>
                    <a:pt x="12572" y="10727"/>
                    <a:pt x="12598" y="10727"/>
                  </a:cubicBezTo>
                  <a:cubicBezTo>
                    <a:pt x="12779" y="10729"/>
                    <a:pt x="12957" y="10722"/>
                    <a:pt x="13126" y="10811"/>
                  </a:cubicBezTo>
                  <a:cubicBezTo>
                    <a:pt x="13429" y="10970"/>
                    <a:pt x="13744" y="11112"/>
                    <a:pt x="14055" y="11261"/>
                  </a:cubicBezTo>
                  <a:lnTo>
                    <a:pt x="14056" y="11262"/>
                  </a:lnTo>
                  <a:lnTo>
                    <a:pt x="14057" y="11262"/>
                  </a:lnTo>
                  <a:lnTo>
                    <a:pt x="14053" y="11260"/>
                  </a:lnTo>
                  <a:lnTo>
                    <a:pt x="14138" y="11264"/>
                  </a:lnTo>
                  <a:cubicBezTo>
                    <a:pt x="14123" y="11287"/>
                    <a:pt x="14110" y="11296"/>
                    <a:pt x="14097" y="11296"/>
                  </a:cubicBezTo>
                  <a:cubicBezTo>
                    <a:pt x="14082" y="11296"/>
                    <a:pt x="14068" y="11284"/>
                    <a:pt x="14056" y="11263"/>
                  </a:cubicBezTo>
                  <a:cubicBezTo>
                    <a:pt x="14039" y="11274"/>
                    <a:pt x="14021" y="11277"/>
                    <a:pt x="14003" y="11277"/>
                  </a:cubicBezTo>
                  <a:cubicBezTo>
                    <a:pt x="13980" y="11277"/>
                    <a:pt x="13956" y="11272"/>
                    <a:pt x="13932" y="11270"/>
                  </a:cubicBezTo>
                  <a:cubicBezTo>
                    <a:pt x="13795" y="11265"/>
                    <a:pt x="13662" y="11225"/>
                    <a:pt x="13523" y="11225"/>
                  </a:cubicBezTo>
                  <a:cubicBezTo>
                    <a:pt x="13509" y="11225"/>
                    <a:pt x="13496" y="11225"/>
                    <a:pt x="13482" y="11226"/>
                  </a:cubicBezTo>
                  <a:lnTo>
                    <a:pt x="13220" y="11219"/>
                  </a:lnTo>
                  <a:cubicBezTo>
                    <a:pt x="13129" y="11160"/>
                    <a:pt x="13020" y="11137"/>
                    <a:pt x="12912" y="11112"/>
                  </a:cubicBezTo>
                  <a:cubicBezTo>
                    <a:pt x="12922" y="11084"/>
                    <a:pt x="12913" y="11070"/>
                    <a:pt x="12889" y="11070"/>
                  </a:cubicBezTo>
                  <a:cubicBezTo>
                    <a:pt x="12883" y="11070"/>
                    <a:pt x="12876" y="11071"/>
                    <a:pt x="12868" y="11073"/>
                  </a:cubicBezTo>
                  <a:cubicBezTo>
                    <a:pt x="12876" y="11046"/>
                    <a:pt x="12867" y="11033"/>
                    <a:pt x="12843" y="11033"/>
                  </a:cubicBezTo>
                  <a:cubicBezTo>
                    <a:pt x="12838" y="11033"/>
                    <a:pt x="12831" y="11034"/>
                    <a:pt x="12824" y="11035"/>
                  </a:cubicBezTo>
                  <a:cubicBezTo>
                    <a:pt x="12831" y="11009"/>
                    <a:pt x="12823" y="10996"/>
                    <a:pt x="12799" y="10996"/>
                  </a:cubicBezTo>
                  <a:cubicBezTo>
                    <a:pt x="12794" y="10996"/>
                    <a:pt x="12787" y="10996"/>
                    <a:pt x="12779" y="10998"/>
                  </a:cubicBezTo>
                  <a:cubicBezTo>
                    <a:pt x="12787" y="10971"/>
                    <a:pt x="12779" y="10958"/>
                    <a:pt x="12755" y="10958"/>
                  </a:cubicBezTo>
                  <a:cubicBezTo>
                    <a:pt x="12749" y="10958"/>
                    <a:pt x="12743" y="10958"/>
                    <a:pt x="12735" y="10960"/>
                  </a:cubicBezTo>
                  <a:cubicBezTo>
                    <a:pt x="12742" y="10933"/>
                    <a:pt x="12735" y="10920"/>
                    <a:pt x="12711" y="10920"/>
                  </a:cubicBezTo>
                  <a:cubicBezTo>
                    <a:pt x="12705" y="10920"/>
                    <a:pt x="12698" y="10920"/>
                    <a:pt x="12690" y="10922"/>
                  </a:cubicBezTo>
                  <a:cubicBezTo>
                    <a:pt x="12697" y="10874"/>
                    <a:pt x="12683" y="10845"/>
                    <a:pt x="12635" y="10845"/>
                  </a:cubicBezTo>
                  <a:cubicBezTo>
                    <a:pt x="12626" y="10845"/>
                    <a:pt x="12615" y="10846"/>
                    <a:pt x="12603" y="10848"/>
                  </a:cubicBezTo>
                  <a:cubicBezTo>
                    <a:pt x="12623" y="10813"/>
                    <a:pt x="12600" y="10792"/>
                    <a:pt x="12569" y="10773"/>
                  </a:cubicBezTo>
                  <a:lnTo>
                    <a:pt x="12569" y="10773"/>
                  </a:lnTo>
                  <a:cubicBezTo>
                    <a:pt x="12522" y="10815"/>
                    <a:pt x="12566" y="10832"/>
                    <a:pt x="12598" y="10851"/>
                  </a:cubicBezTo>
                  <a:cubicBezTo>
                    <a:pt x="12615" y="10889"/>
                    <a:pt x="12647" y="10916"/>
                    <a:pt x="12686" y="10927"/>
                  </a:cubicBezTo>
                  <a:cubicBezTo>
                    <a:pt x="12689" y="10948"/>
                    <a:pt x="12709" y="10965"/>
                    <a:pt x="12730" y="10965"/>
                  </a:cubicBezTo>
                  <a:cubicBezTo>
                    <a:pt x="12734" y="10986"/>
                    <a:pt x="12748" y="10999"/>
                    <a:pt x="12776" y="11002"/>
                  </a:cubicBezTo>
                  <a:cubicBezTo>
                    <a:pt x="12778" y="11024"/>
                    <a:pt x="12793" y="11037"/>
                    <a:pt x="12819" y="11040"/>
                  </a:cubicBezTo>
                  <a:cubicBezTo>
                    <a:pt x="12823" y="11062"/>
                    <a:pt x="12837" y="11074"/>
                    <a:pt x="12865" y="11078"/>
                  </a:cubicBezTo>
                  <a:cubicBezTo>
                    <a:pt x="12865" y="11099"/>
                    <a:pt x="12881" y="11115"/>
                    <a:pt x="12902" y="11115"/>
                  </a:cubicBezTo>
                  <a:cubicBezTo>
                    <a:pt x="12903" y="11115"/>
                    <a:pt x="12905" y="11115"/>
                    <a:pt x="12906" y="11115"/>
                  </a:cubicBezTo>
                  <a:lnTo>
                    <a:pt x="12906" y="11115"/>
                  </a:lnTo>
                  <a:cubicBezTo>
                    <a:pt x="12897" y="11123"/>
                    <a:pt x="12887" y="11135"/>
                    <a:pt x="12877" y="11135"/>
                  </a:cubicBezTo>
                  <a:cubicBezTo>
                    <a:pt x="12854" y="11135"/>
                    <a:pt x="12832" y="11135"/>
                    <a:pt x="12809" y="11135"/>
                  </a:cubicBezTo>
                  <a:cubicBezTo>
                    <a:pt x="12608" y="11135"/>
                    <a:pt x="12414" y="11118"/>
                    <a:pt x="12286" y="10946"/>
                  </a:cubicBezTo>
                  <a:cubicBezTo>
                    <a:pt x="12256" y="10905"/>
                    <a:pt x="12205" y="10877"/>
                    <a:pt x="12164" y="10841"/>
                  </a:cubicBezTo>
                  <a:cubicBezTo>
                    <a:pt x="12159" y="10837"/>
                    <a:pt x="12152" y="10835"/>
                    <a:pt x="12145" y="10835"/>
                  </a:cubicBezTo>
                  <a:cubicBezTo>
                    <a:pt x="12133" y="10835"/>
                    <a:pt x="12122" y="10840"/>
                    <a:pt x="12116" y="10851"/>
                  </a:cubicBezTo>
                  <a:cubicBezTo>
                    <a:pt x="12111" y="10855"/>
                    <a:pt x="12103" y="10859"/>
                    <a:pt x="12104" y="10863"/>
                  </a:cubicBezTo>
                  <a:cubicBezTo>
                    <a:pt x="12105" y="10872"/>
                    <a:pt x="12107" y="10880"/>
                    <a:pt x="12111" y="10890"/>
                  </a:cubicBezTo>
                  <a:cubicBezTo>
                    <a:pt x="12219" y="11042"/>
                    <a:pt x="12387" y="11147"/>
                    <a:pt x="12535" y="11267"/>
                  </a:cubicBezTo>
                  <a:cubicBezTo>
                    <a:pt x="12684" y="11388"/>
                    <a:pt x="12823" y="11513"/>
                    <a:pt x="13018" y="11578"/>
                  </a:cubicBezTo>
                  <a:cubicBezTo>
                    <a:pt x="12894" y="11440"/>
                    <a:pt x="12723" y="11344"/>
                    <a:pt x="12572" y="11172"/>
                  </a:cubicBezTo>
                  <a:lnTo>
                    <a:pt x="12572" y="11172"/>
                  </a:lnTo>
                  <a:cubicBezTo>
                    <a:pt x="12793" y="11201"/>
                    <a:pt x="12966" y="11195"/>
                    <a:pt x="13120" y="11304"/>
                  </a:cubicBezTo>
                  <a:cubicBezTo>
                    <a:pt x="13299" y="11428"/>
                    <a:pt x="13464" y="11575"/>
                    <a:pt x="13681" y="11654"/>
                  </a:cubicBezTo>
                  <a:lnTo>
                    <a:pt x="13744" y="11699"/>
                  </a:lnTo>
                  <a:cubicBezTo>
                    <a:pt x="13760" y="11712"/>
                    <a:pt x="13778" y="11725"/>
                    <a:pt x="13795" y="11725"/>
                  </a:cubicBezTo>
                  <a:cubicBezTo>
                    <a:pt x="13806" y="11725"/>
                    <a:pt x="13816" y="11720"/>
                    <a:pt x="13824" y="11705"/>
                  </a:cubicBezTo>
                  <a:cubicBezTo>
                    <a:pt x="13836" y="11687"/>
                    <a:pt x="13809" y="11675"/>
                    <a:pt x="13782" y="11675"/>
                  </a:cubicBezTo>
                  <a:cubicBezTo>
                    <a:pt x="13779" y="11675"/>
                    <a:pt x="13775" y="11675"/>
                    <a:pt x="13772" y="11676"/>
                  </a:cubicBezTo>
                  <a:cubicBezTo>
                    <a:pt x="13757" y="11653"/>
                    <a:pt x="13733" y="11638"/>
                    <a:pt x="13705" y="11638"/>
                  </a:cubicBezTo>
                  <a:lnTo>
                    <a:pt x="13673" y="11591"/>
                  </a:lnTo>
                  <a:cubicBezTo>
                    <a:pt x="13511" y="11491"/>
                    <a:pt x="13334" y="11407"/>
                    <a:pt x="13218" y="11263"/>
                  </a:cubicBezTo>
                  <a:cubicBezTo>
                    <a:pt x="13224" y="11262"/>
                    <a:pt x="13231" y="11262"/>
                    <a:pt x="13237" y="11262"/>
                  </a:cubicBezTo>
                  <a:cubicBezTo>
                    <a:pt x="13296" y="11262"/>
                    <a:pt x="13348" y="11300"/>
                    <a:pt x="13407" y="11300"/>
                  </a:cubicBezTo>
                  <a:cubicBezTo>
                    <a:pt x="13417" y="11300"/>
                    <a:pt x="13427" y="11299"/>
                    <a:pt x="13438" y="11296"/>
                  </a:cubicBezTo>
                  <a:cubicBezTo>
                    <a:pt x="13660" y="11314"/>
                    <a:pt x="13875" y="11371"/>
                    <a:pt x="14100" y="11374"/>
                  </a:cubicBezTo>
                  <a:lnTo>
                    <a:pt x="14669" y="11453"/>
                  </a:lnTo>
                  <a:cubicBezTo>
                    <a:pt x="14692" y="11483"/>
                    <a:pt x="14693" y="11504"/>
                    <a:pt x="14653" y="11527"/>
                  </a:cubicBezTo>
                  <a:cubicBezTo>
                    <a:pt x="14566" y="11575"/>
                    <a:pt x="14477" y="11593"/>
                    <a:pt x="14386" y="11593"/>
                  </a:cubicBezTo>
                  <a:cubicBezTo>
                    <a:pt x="14322" y="11593"/>
                    <a:pt x="14256" y="11584"/>
                    <a:pt x="14190" y="11570"/>
                  </a:cubicBezTo>
                  <a:lnTo>
                    <a:pt x="14188" y="11639"/>
                  </a:lnTo>
                  <a:cubicBezTo>
                    <a:pt x="14203" y="11645"/>
                    <a:pt x="14240" y="11642"/>
                    <a:pt x="14228" y="11663"/>
                  </a:cubicBezTo>
                  <a:cubicBezTo>
                    <a:pt x="14213" y="11691"/>
                    <a:pt x="14152" y="11701"/>
                    <a:pt x="14185" y="11759"/>
                  </a:cubicBezTo>
                  <a:cubicBezTo>
                    <a:pt x="14286" y="11747"/>
                    <a:pt x="14379" y="11687"/>
                    <a:pt x="14485" y="11687"/>
                  </a:cubicBezTo>
                  <a:cubicBezTo>
                    <a:pt x="14498" y="11687"/>
                    <a:pt x="14512" y="11688"/>
                    <a:pt x="14525" y="11690"/>
                  </a:cubicBezTo>
                  <a:cubicBezTo>
                    <a:pt x="14690" y="11716"/>
                    <a:pt x="14852" y="11741"/>
                    <a:pt x="15015" y="11766"/>
                  </a:cubicBezTo>
                  <a:cubicBezTo>
                    <a:pt x="15058" y="11773"/>
                    <a:pt x="15096" y="11786"/>
                    <a:pt x="15110" y="11825"/>
                  </a:cubicBezTo>
                  <a:cubicBezTo>
                    <a:pt x="15171" y="11820"/>
                    <a:pt x="15232" y="11817"/>
                    <a:pt x="15292" y="11817"/>
                  </a:cubicBezTo>
                  <a:cubicBezTo>
                    <a:pt x="15393" y="11817"/>
                    <a:pt x="15495" y="11825"/>
                    <a:pt x="15594" y="11842"/>
                  </a:cubicBezTo>
                  <a:cubicBezTo>
                    <a:pt x="15679" y="11855"/>
                    <a:pt x="15764" y="11864"/>
                    <a:pt x="15850" y="11874"/>
                  </a:cubicBezTo>
                  <a:cubicBezTo>
                    <a:pt x="15862" y="11916"/>
                    <a:pt x="15822" y="11938"/>
                    <a:pt x="15802" y="11968"/>
                  </a:cubicBezTo>
                  <a:lnTo>
                    <a:pt x="15730" y="12022"/>
                  </a:lnTo>
                  <a:lnTo>
                    <a:pt x="15765" y="12048"/>
                  </a:lnTo>
                  <a:lnTo>
                    <a:pt x="15833" y="11995"/>
                  </a:lnTo>
                  <a:cubicBezTo>
                    <a:pt x="15863" y="11988"/>
                    <a:pt x="15893" y="11981"/>
                    <a:pt x="15903" y="11951"/>
                  </a:cubicBezTo>
                  <a:cubicBezTo>
                    <a:pt x="15946" y="11914"/>
                    <a:pt x="15994" y="11904"/>
                    <a:pt x="16044" y="11904"/>
                  </a:cubicBezTo>
                  <a:cubicBezTo>
                    <a:pt x="16078" y="11904"/>
                    <a:pt x="16114" y="11909"/>
                    <a:pt x="16149" y="11913"/>
                  </a:cubicBezTo>
                  <a:cubicBezTo>
                    <a:pt x="16398" y="11946"/>
                    <a:pt x="16646" y="11982"/>
                    <a:pt x="16896" y="12009"/>
                  </a:cubicBezTo>
                  <a:cubicBezTo>
                    <a:pt x="16904" y="12009"/>
                    <a:pt x="16913" y="12010"/>
                    <a:pt x="16922" y="12010"/>
                  </a:cubicBezTo>
                  <a:cubicBezTo>
                    <a:pt x="16963" y="12010"/>
                    <a:pt x="17007" y="12003"/>
                    <a:pt x="17050" y="12003"/>
                  </a:cubicBezTo>
                  <a:cubicBezTo>
                    <a:pt x="17110" y="12003"/>
                    <a:pt x="17166" y="12016"/>
                    <a:pt x="17203" y="12082"/>
                  </a:cubicBezTo>
                  <a:cubicBezTo>
                    <a:pt x="17301" y="12072"/>
                    <a:pt x="17396" y="12042"/>
                    <a:pt x="17495" y="12042"/>
                  </a:cubicBezTo>
                  <a:cubicBezTo>
                    <a:pt x="17507" y="12042"/>
                    <a:pt x="17518" y="12042"/>
                    <a:pt x="17530" y="12043"/>
                  </a:cubicBezTo>
                  <a:cubicBezTo>
                    <a:pt x="17584" y="12073"/>
                    <a:pt x="17639" y="12090"/>
                    <a:pt x="17695" y="12090"/>
                  </a:cubicBezTo>
                  <a:cubicBezTo>
                    <a:pt x="17741" y="12090"/>
                    <a:pt x="17788" y="12078"/>
                    <a:pt x="17835" y="12055"/>
                  </a:cubicBezTo>
                  <a:lnTo>
                    <a:pt x="17835" y="12055"/>
                  </a:lnTo>
                  <a:cubicBezTo>
                    <a:pt x="17818" y="12059"/>
                    <a:pt x="17802" y="12061"/>
                    <a:pt x="17786" y="12061"/>
                  </a:cubicBezTo>
                  <a:cubicBezTo>
                    <a:pt x="17712" y="12061"/>
                    <a:pt x="17642" y="12025"/>
                    <a:pt x="17568" y="12025"/>
                  </a:cubicBezTo>
                  <a:cubicBezTo>
                    <a:pt x="17553" y="12025"/>
                    <a:pt x="17538" y="12026"/>
                    <a:pt x="17523" y="12030"/>
                  </a:cubicBezTo>
                  <a:cubicBezTo>
                    <a:pt x="17469" y="12022"/>
                    <a:pt x="17421" y="12011"/>
                    <a:pt x="17483" y="11956"/>
                  </a:cubicBezTo>
                  <a:cubicBezTo>
                    <a:pt x="17501" y="11941"/>
                    <a:pt x="17519" y="11924"/>
                    <a:pt x="17493" y="11905"/>
                  </a:cubicBezTo>
                  <a:lnTo>
                    <a:pt x="17493" y="11905"/>
                  </a:lnTo>
                  <a:cubicBezTo>
                    <a:pt x="17506" y="11908"/>
                    <a:pt x="17518" y="11909"/>
                    <a:pt x="17529" y="11909"/>
                  </a:cubicBezTo>
                  <a:cubicBezTo>
                    <a:pt x="17615" y="11909"/>
                    <a:pt x="17659" y="11840"/>
                    <a:pt x="17721" y="11801"/>
                  </a:cubicBezTo>
                  <a:cubicBezTo>
                    <a:pt x="17846" y="11807"/>
                    <a:pt x="17972" y="11818"/>
                    <a:pt x="18097" y="11818"/>
                  </a:cubicBezTo>
                  <a:cubicBezTo>
                    <a:pt x="18183" y="11818"/>
                    <a:pt x="18270" y="11813"/>
                    <a:pt x="18356" y="11797"/>
                  </a:cubicBezTo>
                  <a:lnTo>
                    <a:pt x="18356" y="11797"/>
                  </a:lnTo>
                  <a:cubicBezTo>
                    <a:pt x="18281" y="11962"/>
                    <a:pt x="18106" y="11991"/>
                    <a:pt x="17933" y="12020"/>
                  </a:cubicBezTo>
                  <a:cubicBezTo>
                    <a:pt x="17931" y="12020"/>
                    <a:pt x="17929" y="12020"/>
                    <a:pt x="17927" y="12020"/>
                  </a:cubicBezTo>
                  <a:cubicBezTo>
                    <a:pt x="17898" y="12020"/>
                    <a:pt x="17883" y="12038"/>
                    <a:pt x="17866" y="12056"/>
                  </a:cubicBezTo>
                  <a:lnTo>
                    <a:pt x="17930" y="12051"/>
                  </a:lnTo>
                  <a:lnTo>
                    <a:pt x="17930" y="12051"/>
                  </a:lnTo>
                  <a:cubicBezTo>
                    <a:pt x="17980" y="12101"/>
                    <a:pt x="17930" y="12151"/>
                    <a:pt x="17929" y="12202"/>
                  </a:cubicBezTo>
                  <a:cubicBezTo>
                    <a:pt x="17978" y="12180"/>
                    <a:pt x="18034" y="12165"/>
                    <a:pt x="18063" y="12120"/>
                  </a:cubicBezTo>
                  <a:cubicBezTo>
                    <a:pt x="18138" y="12075"/>
                    <a:pt x="18225" y="12073"/>
                    <a:pt x="18314" y="12070"/>
                  </a:cubicBezTo>
                  <a:cubicBezTo>
                    <a:pt x="18532" y="12064"/>
                    <a:pt x="18748" y="12073"/>
                    <a:pt x="18966" y="12056"/>
                  </a:cubicBezTo>
                  <a:cubicBezTo>
                    <a:pt x="19634" y="12004"/>
                    <a:pt x="20302" y="11941"/>
                    <a:pt x="20962" y="11825"/>
                  </a:cubicBezTo>
                  <a:cubicBezTo>
                    <a:pt x="20971" y="11826"/>
                    <a:pt x="20981" y="11827"/>
                    <a:pt x="20991" y="11827"/>
                  </a:cubicBezTo>
                  <a:cubicBezTo>
                    <a:pt x="21080" y="11827"/>
                    <a:pt x="21160" y="11794"/>
                    <a:pt x="21257" y="11773"/>
                  </a:cubicBezTo>
                  <a:cubicBezTo>
                    <a:pt x="21218" y="11752"/>
                    <a:pt x="21181" y="11748"/>
                    <a:pt x="21145" y="11748"/>
                  </a:cubicBezTo>
                  <a:cubicBezTo>
                    <a:pt x="21119" y="11748"/>
                    <a:pt x="21093" y="11750"/>
                    <a:pt x="21068" y="11750"/>
                  </a:cubicBezTo>
                  <a:cubicBezTo>
                    <a:pt x="21057" y="11750"/>
                    <a:pt x="21045" y="11750"/>
                    <a:pt x="21034" y="11748"/>
                  </a:cubicBezTo>
                  <a:cubicBezTo>
                    <a:pt x="20971" y="11740"/>
                    <a:pt x="21034" y="11698"/>
                    <a:pt x="21009" y="11679"/>
                  </a:cubicBezTo>
                  <a:cubicBezTo>
                    <a:pt x="21001" y="11678"/>
                    <a:pt x="20992" y="11678"/>
                    <a:pt x="20984" y="11678"/>
                  </a:cubicBezTo>
                  <a:cubicBezTo>
                    <a:pt x="20920" y="11678"/>
                    <a:pt x="20871" y="11706"/>
                    <a:pt x="20832" y="11751"/>
                  </a:cubicBezTo>
                  <a:cubicBezTo>
                    <a:pt x="20633" y="11820"/>
                    <a:pt x="20417" y="11821"/>
                    <a:pt x="20208" y="11842"/>
                  </a:cubicBezTo>
                  <a:cubicBezTo>
                    <a:pt x="19874" y="11874"/>
                    <a:pt x="19540" y="11904"/>
                    <a:pt x="19206" y="11932"/>
                  </a:cubicBezTo>
                  <a:cubicBezTo>
                    <a:pt x="19187" y="11934"/>
                    <a:pt x="19166" y="11937"/>
                    <a:pt x="19146" y="11937"/>
                  </a:cubicBezTo>
                  <a:cubicBezTo>
                    <a:pt x="19106" y="11937"/>
                    <a:pt x="19073" y="11925"/>
                    <a:pt x="19074" y="11868"/>
                  </a:cubicBezTo>
                  <a:lnTo>
                    <a:pt x="19074" y="11868"/>
                  </a:lnTo>
                  <a:cubicBezTo>
                    <a:pt x="19084" y="11870"/>
                    <a:pt x="19093" y="11871"/>
                    <a:pt x="19100" y="11871"/>
                  </a:cubicBezTo>
                  <a:cubicBezTo>
                    <a:pt x="19122" y="11871"/>
                    <a:pt x="19132" y="11862"/>
                    <a:pt x="19119" y="11833"/>
                  </a:cubicBezTo>
                  <a:lnTo>
                    <a:pt x="19119" y="11833"/>
                  </a:lnTo>
                  <a:cubicBezTo>
                    <a:pt x="19133" y="11841"/>
                    <a:pt x="19144" y="11845"/>
                    <a:pt x="19154" y="11845"/>
                  </a:cubicBezTo>
                  <a:cubicBezTo>
                    <a:pt x="19181" y="11845"/>
                    <a:pt x="19194" y="11815"/>
                    <a:pt x="19212" y="11795"/>
                  </a:cubicBezTo>
                  <a:cubicBezTo>
                    <a:pt x="19290" y="11746"/>
                    <a:pt x="19376" y="11724"/>
                    <a:pt x="19476" y="11721"/>
                  </a:cubicBezTo>
                  <a:cubicBezTo>
                    <a:pt x="19693" y="11713"/>
                    <a:pt x="19911" y="11694"/>
                    <a:pt x="20128" y="11679"/>
                  </a:cubicBezTo>
                  <a:cubicBezTo>
                    <a:pt x="20143" y="11693"/>
                    <a:pt x="20158" y="11699"/>
                    <a:pt x="20172" y="11699"/>
                  </a:cubicBezTo>
                  <a:cubicBezTo>
                    <a:pt x="20187" y="11699"/>
                    <a:pt x="20202" y="11692"/>
                    <a:pt x="20216" y="11679"/>
                  </a:cubicBezTo>
                  <a:lnTo>
                    <a:pt x="20868" y="11595"/>
                  </a:lnTo>
                  <a:cubicBezTo>
                    <a:pt x="20881" y="11599"/>
                    <a:pt x="20894" y="11600"/>
                    <a:pt x="20906" y="11600"/>
                  </a:cubicBezTo>
                  <a:cubicBezTo>
                    <a:pt x="20958" y="11600"/>
                    <a:pt x="21006" y="11574"/>
                    <a:pt x="21058" y="11570"/>
                  </a:cubicBezTo>
                  <a:cubicBezTo>
                    <a:pt x="21063" y="11570"/>
                    <a:pt x="21067" y="11569"/>
                    <a:pt x="21071" y="11569"/>
                  </a:cubicBezTo>
                  <a:cubicBezTo>
                    <a:pt x="21142" y="11569"/>
                    <a:pt x="21084" y="11620"/>
                    <a:pt x="21100" y="11641"/>
                  </a:cubicBezTo>
                  <a:cubicBezTo>
                    <a:pt x="21120" y="11648"/>
                    <a:pt x="21138" y="11651"/>
                    <a:pt x="21155" y="11651"/>
                  </a:cubicBezTo>
                  <a:cubicBezTo>
                    <a:pt x="21221" y="11651"/>
                    <a:pt x="21271" y="11607"/>
                    <a:pt x="21326" y="11577"/>
                  </a:cubicBezTo>
                  <a:cubicBezTo>
                    <a:pt x="21597" y="11470"/>
                    <a:pt x="21855" y="11339"/>
                    <a:pt x="22104" y="11201"/>
                  </a:cubicBezTo>
                  <a:cubicBezTo>
                    <a:pt x="22279" y="11104"/>
                    <a:pt x="22443" y="10987"/>
                    <a:pt x="22555" y="10829"/>
                  </a:cubicBezTo>
                  <a:cubicBezTo>
                    <a:pt x="22656" y="10758"/>
                    <a:pt x="22785" y="10766"/>
                    <a:pt x="22901" y="10737"/>
                  </a:cubicBezTo>
                  <a:cubicBezTo>
                    <a:pt x="22915" y="10738"/>
                    <a:pt x="22930" y="10739"/>
                    <a:pt x="22944" y="10739"/>
                  </a:cubicBezTo>
                  <a:cubicBezTo>
                    <a:pt x="23049" y="10739"/>
                    <a:pt x="23147" y="10701"/>
                    <a:pt x="23249" y="10695"/>
                  </a:cubicBezTo>
                  <a:cubicBezTo>
                    <a:pt x="23345" y="10694"/>
                    <a:pt x="23433" y="10668"/>
                    <a:pt x="23521" y="10634"/>
                  </a:cubicBezTo>
                  <a:cubicBezTo>
                    <a:pt x="23467" y="10629"/>
                    <a:pt x="23413" y="10623"/>
                    <a:pt x="23360" y="10623"/>
                  </a:cubicBezTo>
                  <a:cubicBezTo>
                    <a:pt x="23323" y="10623"/>
                    <a:pt x="23285" y="10626"/>
                    <a:pt x="23248" y="10635"/>
                  </a:cubicBezTo>
                  <a:lnTo>
                    <a:pt x="22900" y="10670"/>
                  </a:lnTo>
                  <a:cubicBezTo>
                    <a:pt x="22868" y="10662"/>
                    <a:pt x="22818" y="10676"/>
                    <a:pt x="22814" y="10626"/>
                  </a:cubicBezTo>
                  <a:cubicBezTo>
                    <a:pt x="22870" y="10602"/>
                    <a:pt x="22917" y="10562"/>
                    <a:pt x="22952" y="10512"/>
                  </a:cubicBezTo>
                  <a:cubicBezTo>
                    <a:pt x="22967" y="10493"/>
                    <a:pt x="22971" y="10477"/>
                    <a:pt x="22965" y="10468"/>
                  </a:cubicBezTo>
                  <a:cubicBezTo>
                    <a:pt x="23026" y="10465"/>
                    <a:pt x="23048" y="10435"/>
                    <a:pt x="23038" y="10368"/>
                  </a:cubicBezTo>
                  <a:lnTo>
                    <a:pt x="23038" y="10368"/>
                  </a:lnTo>
                  <a:cubicBezTo>
                    <a:pt x="23052" y="10386"/>
                    <a:pt x="23067" y="10392"/>
                    <a:pt x="23081" y="10392"/>
                  </a:cubicBezTo>
                  <a:cubicBezTo>
                    <a:pt x="23102" y="10392"/>
                    <a:pt x="23122" y="10379"/>
                    <a:pt x="23140" y="10363"/>
                  </a:cubicBezTo>
                  <a:cubicBezTo>
                    <a:pt x="23166" y="10341"/>
                    <a:pt x="23161" y="10318"/>
                    <a:pt x="23140" y="10299"/>
                  </a:cubicBezTo>
                  <a:lnTo>
                    <a:pt x="23140" y="10299"/>
                  </a:lnTo>
                  <a:cubicBezTo>
                    <a:pt x="23150" y="10304"/>
                    <a:pt x="23159" y="10306"/>
                    <a:pt x="23166" y="10306"/>
                  </a:cubicBezTo>
                  <a:cubicBezTo>
                    <a:pt x="23193" y="10306"/>
                    <a:pt x="23202" y="10277"/>
                    <a:pt x="23213" y="10253"/>
                  </a:cubicBezTo>
                  <a:cubicBezTo>
                    <a:pt x="23253" y="10224"/>
                    <a:pt x="23265" y="10167"/>
                    <a:pt x="23330" y="10167"/>
                  </a:cubicBezTo>
                  <a:cubicBezTo>
                    <a:pt x="23333" y="10167"/>
                    <a:pt x="23336" y="10167"/>
                    <a:pt x="23339" y="10167"/>
                  </a:cubicBezTo>
                  <a:cubicBezTo>
                    <a:pt x="23347" y="10168"/>
                    <a:pt x="23355" y="10168"/>
                    <a:pt x="23363" y="10168"/>
                  </a:cubicBezTo>
                  <a:cubicBezTo>
                    <a:pt x="23462" y="10168"/>
                    <a:pt x="23550" y="10128"/>
                    <a:pt x="23644" y="10104"/>
                  </a:cubicBezTo>
                  <a:lnTo>
                    <a:pt x="23369" y="10104"/>
                  </a:lnTo>
                  <a:cubicBezTo>
                    <a:pt x="23373" y="10078"/>
                    <a:pt x="23376" y="10052"/>
                    <a:pt x="23381" y="10024"/>
                  </a:cubicBezTo>
                  <a:cubicBezTo>
                    <a:pt x="23427" y="9986"/>
                    <a:pt x="23426" y="9904"/>
                    <a:pt x="23532" y="9904"/>
                  </a:cubicBezTo>
                  <a:cubicBezTo>
                    <a:pt x="23547" y="9904"/>
                    <a:pt x="23564" y="9906"/>
                    <a:pt x="23583" y="9909"/>
                  </a:cubicBezTo>
                  <a:cubicBezTo>
                    <a:pt x="23509" y="9879"/>
                    <a:pt x="23456" y="9861"/>
                    <a:pt x="23404" y="9861"/>
                  </a:cubicBezTo>
                  <a:cubicBezTo>
                    <a:pt x="23380" y="9861"/>
                    <a:pt x="23356" y="9865"/>
                    <a:pt x="23331" y="9873"/>
                  </a:cubicBezTo>
                  <a:cubicBezTo>
                    <a:pt x="23310" y="9880"/>
                    <a:pt x="23290" y="9883"/>
                    <a:pt x="23271" y="9883"/>
                  </a:cubicBezTo>
                  <a:cubicBezTo>
                    <a:pt x="23216" y="9883"/>
                    <a:pt x="23169" y="9856"/>
                    <a:pt x="23145" y="9799"/>
                  </a:cubicBezTo>
                  <a:cubicBezTo>
                    <a:pt x="23066" y="9874"/>
                    <a:pt x="23031" y="9905"/>
                    <a:pt x="22979" y="9905"/>
                  </a:cubicBezTo>
                  <a:cubicBezTo>
                    <a:pt x="22946" y="9905"/>
                    <a:pt x="22907" y="9892"/>
                    <a:pt x="22845" y="9872"/>
                  </a:cubicBezTo>
                  <a:cubicBezTo>
                    <a:pt x="22917" y="9807"/>
                    <a:pt x="23005" y="9762"/>
                    <a:pt x="23101" y="9741"/>
                  </a:cubicBezTo>
                  <a:cubicBezTo>
                    <a:pt x="23108" y="9740"/>
                    <a:pt x="23115" y="9739"/>
                    <a:pt x="23122" y="9739"/>
                  </a:cubicBezTo>
                  <a:cubicBezTo>
                    <a:pt x="23123" y="9737"/>
                    <a:pt x="23124" y="9736"/>
                    <a:pt x="23125" y="9733"/>
                  </a:cubicBezTo>
                  <a:cubicBezTo>
                    <a:pt x="23152" y="9711"/>
                    <a:pt x="23183" y="9693"/>
                    <a:pt x="23215" y="9681"/>
                  </a:cubicBezTo>
                  <a:cubicBezTo>
                    <a:pt x="23828" y="9423"/>
                    <a:pt x="24390" y="9099"/>
                    <a:pt x="24929" y="8743"/>
                  </a:cubicBezTo>
                  <a:cubicBezTo>
                    <a:pt x="24979" y="8807"/>
                    <a:pt x="25049" y="8853"/>
                    <a:pt x="25123" y="8894"/>
                  </a:cubicBezTo>
                  <a:cubicBezTo>
                    <a:pt x="25271" y="8976"/>
                    <a:pt x="25396" y="9082"/>
                    <a:pt x="25516" y="9192"/>
                  </a:cubicBezTo>
                  <a:cubicBezTo>
                    <a:pt x="25762" y="9418"/>
                    <a:pt x="25846" y="9684"/>
                    <a:pt x="25784" y="9989"/>
                  </a:cubicBezTo>
                  <a:cubicBezTo>
                    <a:pt x="25725" y="10272"/>
                    <a:pt x="25558" y="10498"/>
                    <a:pt x="25343" y="10709"/>
                  </a:cubicBezTo>
                  <a:cubicBezTo>
                    <a:pt x="24761" y="11281"/>
                    <a:pt x="24037" y="11671"/>
                    <a:pt x="23222" y="11944"/>
                  </a:cubicBezTo>
                  <a:cubicBezTo>
                    <a:pt x="22942" y="12038"/>
                    <a:pt x="22658" y="12121"/>
                    <a:pt x="22377" y="12209"/>
                  </a:cubicBezTo>
                  <a:cubicBezTo>
                    <a:pt x="22308" y="12225"/>
                    <a:pt x="22237" y="12240"/>
                    <a:pt x="22168" y="12258"/>
                  </a:cubicBezTo>
                  <a:cubicBezTo>
                    <a:pt x="21682" y="12381"/>
                    <a:pt x="21196" y="12504"/>
                    <a:pt x="20711" y="12628"/>
                  </a:cubicBezTo>
                  <a:cubicBezTo>
                    <a:pt x="20546" y="12652"/>
                    <a:pt x="20379" y="12668"/>
                    <a:pt x="20235" y="12748"/>
                  </a:cubicBezTo>
                  <a:cubicBezTo>
                    <a:pt x="20258" y="12749"/>
                    <a:pt x="20281" y="12750"/>
                    <a:pt x="20304" y="12750"/>
                  </a:cubicBezTo>
                  <a:cubicBezTo>
                    <a:pt x="20457" y="12750"/>
                    <a:pt x="20610" y="12722"/>
                    <a:pt x="20754" y="12668"/>
                  </a:cubicBezTo>
                  <a:cubicBezTo>
                    <a:pt x="21324" y="12560"/>
                    <a:pt x="21888" y="12422"/>
                    <a:pt x="22444" y="12255"/>
                  </a:cubicBezTo>
                  <a:cubicBezTo>
                    <a:pt x="23360" y="12057"/>
                    <a:pt x="24191" y="11713"/>
                    <a:pt x="24938" y="11222"/>
                  </a:cubicBezTo>
                  <a:cubicBezTo>
                    <a:pt x="25250" y="11018"/>
                    <a:pt x="25495" y="10757"/>
                    <a:pt x="25705" y="10477"/>
                  </a:cubicBezTo>
                  <a:cubicBezTo>
                    <a:pt x="26018" y="10064"/>
                    <a:pt x="25992" y="9573"/>
                    <a:pt x="25653" y="9173"/>
                  </a:cubicBezTo>
                  <a:cubicBezTo>
                    <a:pt x="25509" y="9004"/>
                    <a:pt x="25327" y="8870"/>
                    <a:pt x="25112" y="8768"/>
                  </a:cubicBezTo>
                  <a:cubicBezTo>
                    <a:pt x="25068" y="8746"/>
                    <a:pt x="24987" y="8744"/>
                    <a:pt x="25009" y="8669"/>
                  </a:cubicBezTo>
                  <a:cubicBezTo>
                    <a:pt x="25032" y="8655"/>
                    <a:pt x="25063" y="8645"/>
                    <a:pt x="25079" y="8626"/>
                  </a:cubicBezTo>
                  <a:cubicBezTo>
                    <a:pt x="25144" y="8546"/>
                    <a:pt x="25216" y="8517"/>
                    <a:pt x="25294" y="8517"/>
                  </a:cubicBezTo>
                  <a:cubicBezTo>
                    <a:pt x="25363" y="8517"/>
                    <a:pt x="25437" y="8540"/>
                    <a:pt x="25516" y="8569"/>
                  </a:cubicBezTo>
                  <a:cubicBezTo>
                    <a:pt x="26018" y="8756"/>
                    <a:pt x="26283" y="9089"/>
                    <a:pt x="26379" y="9537"/>
                  </a:cubicBezTo>
                  <a:cubicBezTo>
                    <a:pt x="26392" y="9598"/>
                    <a:pt x="26411" y="9658"/>
                    <a:pt x="26430" y="9718"/>
                  </a:cubicBezTo>
                  <a:cubicBezTo>
                    <a:pt x="26433" y="9725"/>
                    <a:pt x="26453" y="9727"/>
                    <a:pt x="26465" y="9732"/>
                  </a:cubicBezTo>
                  <a:cubicBezTo>
                    <a:pt x="26540" y="9574"/>
                    <a:pt x="26423" y="9147"/>
                    <a:pt x="26232" y="8897"/>
                  </a:cubicBezTo>
                  <a:cubicBezTo>
                    <a:pt x="26035" y="8641"/>
                    <a:pt x="25727" y="8511"/>
                    <a:pt x="25408" y="8399"/>
                  </a:cubicBezTo>
                  <a:cubicBezTo>
                    <a:pt x="25428" y="8341"/>
                    <a:pt x="25485" y="8317"/>
                    <a:pt x="25522" y="8280"/>
                  </a:cubicBezTo>
                  <a:cubicBezTo>
                    <a:pt x="25560" y="8243"/>
                    <a:pt x="25599" y="8225"/>
                    <a:pt x="25644" y="8225"/>
                  </a:cubicBezTo>
                  <a:cubicBezTo>
                    <a:pt x="25672" y="8225"/>
                    <a:pt x="25702" y="8232"/>
                    <a:pt x="25736" y="8247"/>
                  </a:cubicBezTo>
                  <a:cubicBezTo>
                    <a:pt x="25891" y="8316"/>
                    <a:pt x="26056" y="8368"/>
                    <a:pt x="26175" y="8485"/>
                  </a:cubicBezTo>
                  <a:cubicBezTo>
                    <a:pt x="26094" y="8507"/>
                    <a:pt x="26106" y="8561"/>
                    <a:pt x="26130" y="8606"/>
                  </a:cubicBezTo>
                  <a:cubicBezTo>
                    <a:pt x="26157" y="8651"/>
                    <a:pt x="26191" y="8692"/>
                    <a:pt x="26232" y="8726"/>
                  </a:cubicBezTo>
                  <a:cubicBezTo>
                    <a:pt x="26346" y="8832"/>
                    <a:pt x="26467" y="8933"/>
                    <a:pt x="26579" y="9040"/>
                  </a:cubicBezTo>
                  <a:cubicBezTo>
                    <a:pt x="26644" y="9103"/>
                    <a:pt x="26731" y="9167"/>
                    <a:pt x="26666" y="9268"/>
                  </a:cubicBezTo>
                  <a:cubicBezTo>
                    <a:pt x="26646" y="9300"/>
                    <a:pt x="26636" y="9328"/>
                    <a:pt x="26682" y="9341"/>
                  </a:cubicBezTo>
                  <a:cubicBezTo>
                    <a:pt x="26689" y="9343"/>
                    <a:pt x="26696" y="9344"/>
                    <a:pt x="26702" y="9344"/>
                  </a:cubicBezTo>
                  <a:cubicBezTo>
                    <a:pt x="26732" y="9344"/>
                    <a:pt x="26757" y="9324"/>
                    <a:pt x="26772" y="9299"/>
                  </a:cubicBezTo>
                  <a:cubicBezTo>
                    <a:pt x="26801" y="9252"/>
                    <a:pt x="26786" y="9203"/>
                    <a:pt x="26765" y="9155"/>
                  </a:cubicBezTo>
                  <a:cubicBezTo>
                    <a:pt x="26712" y="9039"/>
                    <a:pt x="26628" y="8940"/>
                    <a:pt x="26521" y="8871"/>
                  </a:cubicBezTo>
                  <a:cubicBezTo>
                    <a:pt x="26413" y="8801"/>
                    <a:pt x="26316" y="8714"/>
                    <a:pt x="26235" y="8613"/>
                  </a:cubicBezTo>
                  <a:cubicBezTo>
                    <a:pt x="26207" y="8579"/>
                    <a:pt x="26172" y="8536"/>
                    <a:pt x="26250" y="8510"/>
                  </a:cubicBezTo>
                  <a:cubicBezTo>
                    <a:pt x="26760" y="8754"/>
                    <a:pt x="27044" y="9142"/>
                    <a:pt x="27219" y="9605"/>
                  </a:cubicBezTo>
                  <a:cubicBezTo>
                    <a:pt x="27345" y="9939"/>
                    <a:pt x="27316" y="10257"/>
                    <a:pt x="27133" y="10570"/>
                  </a:cubicBezTo>
                  <a:cubicBezTo>
                    <a:pt x="27081" y="10659"/>
                    <a:pt x="27038" y="10752"/>
                    <a:pt x="26995" y="10846"/>
                  </a:cubicBezTo>
                  <a:cubicBezTo>
                    <a:pt x="26738" y="11400"/>
                    <a:pt x="26270" y="11798"/>
                    <a:pt x="25695" y="12108"/>
                  </a:cubicBezTo>
                  <a:cubicBezTo>
                    <a:pt x="24849" y="12565"/>
                    <a:pt x="23958" y="12939"/>
                    <a:pt x="23003" y="13206"/>
                  </a:cubicBezTo>
                  <a:cubicBezTo>
                    <a:pt x="21789" y="13546"/>
                    <a:pt x="20543" y="13726"/>
                    <a:pt x="19276" y="13822"/>
                  </a:cubicBezTo>
                  <a:cubicBezTo>
                    <a:pt x="18742" y="13861"/>
                    <a:pt x="18207" y="13882"/>
                    <a:pt x="17671" y="13890"/>
                  </a:cubicBezTo>
                  <a:cubicBezTo>
                    <a:pt x="17600" y="13892"/>
                    <a:pt x="17529" y="13892"/>
                    <a:pt x="17458" y="13892"/>
                  </a:cubicBezTo>
                  <a:cubicBezTo>
                    <a:pt x="16537" y="13892"/>
                    <a:pt x="15625" y="13801"/>
                    <a:pt x="14717" y="13671"/>
                  </a:cubicBezTo>
                  <a:cubicBezTo>
                    <a:pt x="13572" y="13505"/>
                    <a:pt x="12441" y="13293"/>
                    <a:pt x="11337" y="12991"/>
                  </a:cubicBezTo>
                  <a:cubicBezTo>
                    <a:pt x="10667" y="12807"/>
                    <a:pt x="10006" y="12601"/>
                    <a:pt x="9378" y="12321"/>
                  </a:cubicBezTo>
                  <a:cubicBezTo>
                    <a:pt x="9012" y="12158"/>
                    <a:pt x="8687" y="11944"/>
                    <a:pt x="8385" y="11705"/>
                  </a:cubicBezTo>
                  <a:cubicBezTo>
                    <a:pt x="8326" y="11659"/>
                    <a:pt x="8267" y="11609"/>
                    <a:pt x="8223" y="11552"/>
                  </a:cubicBezTo>
                  <a:cubicBezTo>
                    <a:pt x="7883" y="11111"/>
                    <a:pt x="7603" y="10646"/>
                    <a:pt x="7467" y="10123"/>
                  </a:cubicBezTo>
                  <a:cubicBezTo>
                    <a:pt x="7388" y="9801"/>
                    <a:pt x="7458" y="9527"/>
                    <a:pt x="7709" y="9280"/>
                  </a:cubicBezTo>
                  <a:lnTo>
                    <a:pt x="7709" y="9279"/>
                  </a:lnTo>
                  <a:cubicBezTo>
                    <a:pt x="7862" y="9127"/>
                    <a:pt x="8019" y="8981"/>
                    <a:pt x="8200" y="8851"/>
                  </a:cubicBezTo>
                  <a:cubicBezTo>
                    <a:pt x="8775" y="8441"/>
                    <a:pt x="9427" y="8148"/>
                    <a:pt x="10122" y="7921"/>
                  </a:cubicBezTo>
                  <a:cubicBezTo>
                    <a:pt x="10145" y="7914"/>
                    <a:pt x="10164" y="7910"/>
                    <a:pt x="10180" y="7910"/>
                  </a:cubicBezTo>
                  <a:close/>
                  <a:moveTo>
                    <a:pt x="7692" y="13578"/>
                  </a:moveTo>
                  <a:cubicBezTo>
                    <a:pt x="7727" y="13578"/>
                    <a:pt x="7776" y="13585"/>
                    <a:pt x="7845" y="13594"/>
                  </a:cubicBezTo>
                  <a:cubicBezTo>
                    <a:pt x="7946" y="13609"/>
                    <a:pt x="8046" y="13628"/>
                    <a:pt x="8149" y="13634"/>
                  </a:cubicBezTo>
                  <a:cubicBezTo>
                    <a:pt x="8261" y="13641"/>
                    <a:pt x="8296" y="13681"/>
                    <a:pt x="8286" y="13778"/>
                  </a:cubicBezTo>
                  <a:cubicBezTo>
                    <a:pt x="8272" y="13931"/>
                    <a:pt x="8279" y="13932"/>
                    <a:pt x="8103" y="13932"/>
                  </a:cubicBezTo>
                  <a:lnTo>
                    <a:pt x="7927" y="13932"/>
                  </a:lnTo>
                  <a:lnTo>
                    <a:pt x="7927" y="13931"/>
                  </a:lnTo>
                  <a:lnTo>
                    <a:pt x="7775" y="13931"/>
                  </a:lnTo>
                  <a:cubicBezTo>
                    <a:pt x="7587" y="13926"/>
                    <a:pt x="7587" y="13925"/>
                    <a:pt x="7597" y="13761"/>
                  </a:cubicBezTo>
                  <a:cubicBezTo>
                    <a:pt x="7604" y="13619"/>
                    <a:pt x="7606" y="13578"/>
                    <a:pt x="7692" y="13578"/>
                  </a:cubicBezTo>
                  <a:close/>
                  <a:moveTo>
                    <a:pt x="25604" y="14095"/>
                  </a:moveTo>
                  <a:lnTo>
                    <a:pt x="25604" y="14095"/>
                  </a:lnTo>
                  <a:cubicBezTo>
                    <a:pt x="25609" y="14100"/>
                    <a:pt x="25615" y="14103"/>
                    <a:pt x="25622" y="14107"/>
                  </a:cubicBezTo>
                  <a:lnTo>
                    <a:pt x="25621" y="14107"/>
                  </a:lnTo>
                  <a:cubicBezTo>
                    <a:pt x="25615" y="14104"/>
                    <a:pt x="25609" y="14100"/>
                    <a:pt x="25604" y="14095"/>
                  </a:cubicBezTo>
                  <a:close/>
                  <a:moveTo>
                    <a:pt x="25589" y="14078"/>
                  </a:moveTo>
                  <a:lnTo>
                    <a:pt x="25589" y="14078"/>
                  </a:lnTo>
                  <a:cubicBezTo>
                    <a:pt x="25553" y="14081"/>
                    <a:pt x="25517" y="14087"/>
                    <a:pt x="25490" y="14110"/>
                  </a:cubicBezTo>
                  <a:cubicBezTo>
                    <a:pt x="25517" y="14087"/>
                    <a:pt x="25552" y="14081"/>
                    <a:pt x="25589" y="14078"/>
                  </a:cubicBezTo>
                  <a:close/>
                  <a:moveTo>
                    <a:pt x="27115" y="14106"/>
                  </a:moveTo>
                  <a:cubicBezTo>
                    <a:pt x="27109" y="14114"/>
                    <a:pt x="27101" y="14120"/>
                    <a:pt x="27093" y="14123"/>
                  </a:cubicBezTo>
                  <a:cubicBezTo>
                    <a:pt x="27101" y="14119"/>
                    <a:pt x="27109" y="14113"/>
                    <a:pt x="27115" y="14106"/>
                  </a:cubicBezTo>
                  <a:close/>
                  <a:moveTo>
                    <a:pt x="19997" y="13939"/>
                  </a:moveTo>
                  <a:cubicBezTo>
                    <a:pt x="20058" y="13939"/>
                    <a:pt x="20119" y="13949"/>
                    <a:pt x="20177" y="13968"/>
                  </a:cubicBezTo>
                  <a:cubicBezTo>
                    <a:pt x="20166" y="14037"/>
                    <a:pt x="20100" y="14028"/>
                    <a:pt x="20048" y="14034"/>
                  </a:cubicBezTo>
                  <a:cubicBezTo>
                    <a:pt x="19900" y="14053"/>
                    <a:pt x="19753" y="14070"/>
                    <a:pt x="19605" y="14087"/>
                  </a:cubicBezTo>
                  <a:cubicBezTo>
                    <a:pt x="19457" y="14114"/>
                    <a:pt x="19308" y="14126"/>
                    <a:pt x="19160" y="14126"/>
                  </a:cubicBezTo>
                  <a:cubicBezTo>
                    <a:pt x="18971" y="14126"/>
                    <a:pt x="18783" y="14107"/>
                    <a:pt x="18595" y="14076"/>
                  </a:cubicBezTo>
                  <a:cubicBezTo>
                    <a:pt x="18597" y="14068"/>
                    <a:pt x="18598" y="14058"/>
                    <a:pt x="18596" y="14050"/>
                  </a:cubicBezTo>
                  <a:cubicBezTo>
                    <a:pt x="19038" y="14021"/>
                    <a:pt x="19481" y="13994"/>
                    <a:pt x="19920" y="13944"/>
                  </a:cubicBezTo>
                  <a:cubicBezTo>
                    <a:pt x="19946" y="13940"/>
                    <a:pt x="19971" y="13939"/>
                    <a:pt x="19997" y="13939"/>
                  </a:cubicBezTo>
                  <a:close/>
                  <a:moveTo>
                    <a:pt x="31145" y="13774"/>
                  </a:moveTo>
                  <a:cubicBezTo>
                    <a:pt x="31158" y="13778"/>
                    <a:pt x="31173" y="13779"/>
                    <a:pt x="31187" y="13780"/>
                  </a:cubicBezTo>
                  <a:cubicBezTo>
                    <a:pt x="31189" y="13780"/>
                    <a:pt x="31191" y="13780"/>
                    <a:pt x="31193" y="13780"/>
                  </a:cubicBezTo>
                  <a:cubicBezTo>
                    <a:pt x="31260" y="13780"/>
                    <a:pt x="31301" y="13799"/>
                    <a:pt x="31249" y="13861"/>
                  </a:cubicBezTo>
                  <a:cubicBezTo>
                    <a:pt x="31220" y="13895"/>
                    <a:pt x="31136" y="13888"/>
                    <a:pt x="31150" y="13956"/>
                  </a:cubicBezTo>
                  <a:lnTo>
                    <a:pt x="31136" y="13964"/>
                  </a:lnTo>
                  <a:cubicBezTo>
                    <a:pt x="31119" y="13941"/>
                    <a:pt x="31100" y="13934"/>
                    <a:pt x="31081" y="13934"/>
                  </a:cubicBezTo>
                  <a:cubicBezTo>
                    <a:pt x="31056" y="13934"/>
                    <a:pt x="31031" y="13945"/>
                    <a:pt x="31007" y="13953"/>
                  </a:cubicBezTo>
                  <a:cubicBezTo>
                    <a:pt x="30890" y="13996"/>
                    <a:pt x="30773" y="14041"/>
                    <a:pt x="30656" y="14085"/>
                  </a:cubicBezTo>
                  <a:lnTo>
                    <a:pt x="30566" y="14137"/>
                  </a:lnTo>
                  <a:cubicBezTo>
                    <a:pt x="30487" y="14132"/>
                    <a:pt x="30457" y="14104"/>
                    <a:pt x="30525" y="14052"/>
                  </a:cubicBezTo>
                  <a:cubicBezTo>
                    <a:pt x="30555" y="14030"/>
                    <a:pt x="30603" y="14026"/>
                    <a:pt x="30644" y="14013"/>
                  </a:cubicBezTo>
                  <a:cubicBezTo>
                    <a:pt x="30808" y="13906"/>
                    <a:pt x="31019" y="13882"/>
                    <a:pt x="31186" y="13780"/>
                  </a:cubicBezTo>
                  <a:cubicBezTo>
                    <a:pt x="31173" y="13780"/>
                    <a:pt x="31158" y="13779"/>
                    <a:pt x="31145" y="13775"/>
                  </a:cubicBezTo>
                  <a:lnTo>
                    <a:pt x="31145" y="13774"/>
                  </a:lnTo>
                  <a:close/>
                  <a:moveTo>
                    <a:pt x="5876" y="13670"/>
                  </a:moveTo>
                  <a:cubicBezTo>
                    <a:pt x="5889" y="13670"/>
                    <a:pt x="5905" y="13671"/>
                    <a:pt x="5922" y="13674"/>
                  </a:cubicBezTo>
                  <a:cubicBezTo>
                    <a:pt x="6158" y="13718"/>
                    <a:pt x="6400" y="13741"/>
                    <a:pt x="6641" y="13757"/>
                  </a:cubicBezTo>
                  <a:cubicBezTo>
                    <a:pt x="6736" y="13764"/>
                    <a:pt x="6790" y="13793"/>
                    <a:pt x="6781" y="13885"/>
                  </a:cubicBezTo>
                  <a:cubicBezTo>
                    <a:pt x="6774" y="13971"/>
                    <a:pt x="6780" y="14058"/>
                    <a:pt x="6780" y="14159"/>
                  </a:cubicBezTo>
                  <a:cubicBezTo>
                    <a:pt x="6757" y="14160"/>
                    <a:pt x="6734" y="14161"/>
                    <a:pt x="6710" y="14161"/>
                  </a:cubicBezTo>
                  <a:cubicBezTo>
                    <a:pt x="6516" y="14161"/>
                    <a:pt x="6325" y="14128"/>
                    <a:pt x="6132" y="14120"/>
                  </a:cubicBezTo>
                  <a:cubicBezTo>
                    <a:pt x="6089" y="14100"/>
                    <a:pt x="6042" y="14097"/>
                    <a:pt x="5995" y="14097"/>
                  </a:cubicBezTo>
                  <a:cubicBezTo>
                    <a:pt x="5974" y="14097"/>
                    <a:pt x="5952" y="14098"/>
                    <a:pt x="5930" y="14098"/>
                  </a:cubicBezTo>
                  <a:cubicBezTo>
                    <a:pt x="5881" y="14098"/>
                    <a:pt x="5832" y="14094"/>
                    <a:pt x="5786" y="14071"/>
                  </a:cubicBezTo>
                  <a:cubicBezTo>
                    <a:pt x="5788" y="13970"/>
                    <a:pt x="5792" y="13870"/>
                    <a:pt x="5791" y="13770"/>
                  </a:cubicBezTo>
                  <a:cubicBezTo>
                    <a:pt x="5790" y="13705"/>
                    <a:pt x="5810" y="13670"/>
                    <a:pt x="5876" y="13670"/>
                  </a:cubicBezTo>
                  <a:close/>
                  <a:moveTo>
                    <a:pt x="21799" y="13672"/>
                  </a:moveTo>
                  <a:lnTo>
                    <a:pt x="21800" y="13673"/>
                  </a:lnTo>
                  <a:cubicBezTo>
                    <a:pt x="21748" y="13700"/>
                    <a:pt x="21714" y="13744"/>
                    <a:pt x="21719" y="13822"/>
                  </a:cubicBezTo>
                  <a:lnTo>
                    <a:pt x="21762" y="13860"/>
                  </a:lnTo>
                  <a:cubicBezTo>
                    <a:pt x="21783" y="13858"/>
                    <a:pt x="21805" y="13857"/>
                    <a:pt x="21826" y="13857"/>
                  </a:cubicBezTo>
                  <a:cubicBezTo>
                    <a:pt x="21928" y="13857"/>
                    <a:pt x="22025" y="13878"/>
                    <a:pt x="22114" y="13931"/>
                  </a:cubicBezTo>
                  <a:cubicBezTo>
                    <a:pt x="22135" y="13928"/>
                    <a:pt x="22156" y="13927"/>
                    <a:pt x="22177" y="13927"/>
                  </a:cubicBezTo>
                  <a:cubicBezTo>
                    <a:pt x="22266" y="13927"/>
                    <a:pt x="22354" y="13948"/>
                    <a:pt x="22456" y="13980"/>
                  </a:cubicBezTo>
                  <a:cubicBezTo>
                    <a:pt x="22258" y="14069"/>
                    <a:pt x="22057" y="14103"/>
                    <a:pt x="21870" y="14169"/>
                  </a:cubicBezTo>
                  <a:cubicBezTo>
                    <a:pt x="21782" y="14200"/>
                    <a:pt x="21696" y="14222"/>
                    <a:pt x="21607" y="14222"/>
                  </a:cubicBezTo>
                  <a:cubicBezTo>
                    <a:pt x="21556" y="14222"/>
                    <a:pt x="21504" y="14215"/>
                    <a:pt x="21452" y="14197"/>
                  </a:cubicBezTo>
                  <a:cubicBezTo>
                    <a:pt x="21444" y="14191"/>
                    <a:pt x="21433" y="14189"/>
                    <a:pt x="21423" y="14189"/>
                  </a:cubicBezTo>
                  <a:cubicBezTo>
                    <a:pt x="21421" y="14189"/>
                    <a:pt x="21419" y="14189"/>
                    <a:pt x="21417" y="14189"/>
                  </a:cubicBezTo>
                  <a:cubicBezTo>
                    <a:pt x="21418" y="14145"/>
                    <a:pt x="21452" y="14131"/>
                    <a:pt x="21496" y="14118"/>
                  </a:cubicBezTo>
                  <a:cubicBezTo>
                    <a:pt x="21614" y="14082"/>
                    <a:pt x="21739" y="14062"/>
                    <a:pt x="21849" y="14006"/>
                  </a:cubicBezTo>
                  <a:lnTo>
                    <a:pt x="21849" y="14006"/>
                  </a:lnTo>
                  <a:lnTo>
                    <a:pt x="21847" y="14008"/>
                  </a:lnTo>
                  <a:lnTo>
                    <a:pt x="21927" y="14001"/>
                  </a:lnTo>
                  <a:cubicBezTo>
                    <a:pt x="21912" y="13984"/>
                    <a:pt x="21899" y="13975"/>
                    <a:pt x="21886" y="13975"/>
                  </a:cubicBezTo>
                  <a:cubicBezTo>
                    <a:pt x="21873" y="13975"/>
                    <a:pt x="21861" y="13984"/>
                    <a:pt x="21850" y="14005"/>
                  </a:cubicBezTo>
                  <a:cubicBezTo>
                    <a:pt x="21847" y="14005"/>
                    <a:pt x="21845" y="14005"/>
                    <a:pt x="21843" y="14005"/>
                  </a:cubicBezTo>
                  <a:cubicBezTo>
                    <a:pt x="21655" y="14005"/>
                    <a:pt x="21481" y="14049"/>
                    <a:pt x="21310" y="14109"/>
                  </a:cubicBezTo>
                  <a:cubicBezTo>
                    <a:pt x="21284" y="14113"/>
                    <a:pt x="21258" y="14115"/>
                    <a:pt x="21233" y="14115"/>
                  </a:cubicBezTo>
                  <a:cubicBezTo>
                    <a:pt x="21089" y="14115"/>
                    <a:pt x="20958" y="14059"/>
                    <a:pt x="20819" y="14022"/>
                  </a:cubicBezTo>
                  <a:cubicBezTo>
                    <a:pt x="21013" y="13960"/>
                    <a:pt x="21215" y="13928"/>
                    <a:pt x="21418" y="13928"/>
                  </a:cubicBezTo>
                  <a:cubicBezTo>
                    <a:pt x="21429" y="13928"/>
                    <a:pt x="21440" y="13928"/>
                    <a:pt x="21450" y="13929"/>
                  </a:cubicBezTo>
                  <a:cubicBezTo>
                    <a:pt x="21437" y="13893"/>
                    <a:pt x="21412" y="13886"/>
                    <a:pt x="21384" y="13886"/>
                  </a:cubicBezTo>
                  <a:cubicBezTo>
                    <a:pt x="21365" y="13886"/>
                    <a:pt x="21345" y="13889"/>
                    <a:pt x="21326" y="13889"/>
                  </a:cubicBezTo>
                  <a:cubicBezTo>
                    <a:pt x="21325" y="13889"/>
                    <a:pt x="21323" y="13889"/>
                    <a:pt x="21322" y="13889"/>
                  </a:cubicBezTo>
                  <a:cubicBezTo>
                    <a:pt x="21213" y="13889"/>
                    <a:pt x="21102" y="13890"/>
                    <a:pt x="20993" y="13890"/>
                  </a:cubicBezTo>
                  <a:cubicBezTo>
                    <a:pt x="20972" y="13891"/>
                    <a:pt x="20952" y="13891"/>
                    <a:pt x="20931" y="13891"/>
                  </a:cubicBezTo>
                  <a:cubicBezTo>
                    <a:pt x="20850" y="13891"/>
                    <a:pt x="20768" y="13887"/>
                    <a:pt x="20686" y="13880"/>
                  </a:cubicBezTo>
                  <a:cubicBezTo>
                    <a:pt x="20913" y="13828"/>
                    <a:pt x="21139" y="13762"/>
                    <a:pt x="21369" y="13762"/>
                  </a:cubicBezTo>
                  <a:cubicBezTo>
                    <a:pt x="21484" y="13762"/>
                    <a:pt x="21601" y="13778"/>
                    <a:pt x="21719" y="13822"/>
                  </a:cubicBezTo>
                  <a:cubicBezTo>
                    <a:pt x="21713" y="13743"/>
                    <a:pt x="21746" y="13699"/>
                    <a:pt x="21799" y="13672"/>
                  </a:cubicBezTo>
                  <a:close/>
                  <a:moveTo>
                    <a:pt x="26690" y="14229"/>
                  </a:moveTo>
                  <a:lnTo>
                    <a:pt x="26691" y="14230"/>
                  </a:lnTo>
                  <a:cubicBezTo>
                    <a:pt x="26673" y="14247"/>
                    <a:pt x="26655" y="14261"/>
                    <a:pt x="26634" y="14273"/>
                  </a:cubicBezTo>
                  <a:cubicBezTo>
                    <a:pt x="26655" y="14261"/>
                    <a:pt x="26673" y="14246"/>
                    <a:pt x="26690" y="14229"/>
                  </a:cubicBezTo>
                  <a:close/>
                  <a:moveTo>
                    <a:pt x="20391" y="14067"/>
                  </a:moveTo>
                  <a:cubicBezTo>
                    <a:pt x="20575" y="14067"/>
                    <a:pt x="20750" y="14121"/>
                    <a:pt x="20927" y="14173"/>
                  </a:cubicBezTo>
                  <a:cubicBezTo>
                    <a:pt x="20756" y="14222"/>
                    <a:pt x="20594" y="14290"/>
                    <a:pt x="20410" y="14290"/>
                  </a:cubicBezTo>
                  <a:cubicBezTo>
                    <a:pt x="20367" y="14290"/>
                    <a:pt x="20324" y="14286"/>
                    <a:pt x="20279" y="14278"/>
                  </a:cubicBezTo>
                  <a:cubicBezTo>
                    <a:pt x="20061" y="14235"/>
                    <a:pt x="19835" y="14219"/>
                    <a:pt x="19612" y="14189"/>
                  </a:cubicBezTo>
                  <a:cubicBezTo>
                    <a:pt x="19609" y="14179"/>
                    <a:pt x="19607" y="14169"/>
                    <a:pt x="19607" y="14159"/>
                  </a:cubicBezTo>
                  <a:cubicBezTo>
                    <a:pt x="19828" y="14148"/>
                    <a:pt x="20049" y="14120"/>
                    <a:pt x="20265" y="14076"/>
                  </a:cubicBezTo>
                  <a:cubicBezTo>
                    <a:pt x="20308" y="14070"/>
                    <a:pt x="20350" y="14067"/>
                    <a:pt x="20391" y="14067"/>
                  </a:cubicBezTo>
                  <a:close/>
                  <a:moveTo>
                    <a:pt x="7675" y="14007"/>
                  </a:moveTo>
                  <a:cubicBezTo>
                    <a:pt x="7684" y="14007"/>
                    <a:pt x="7694" y="14007"/>
                    <a:pt x="7704" y="14008"/>
                  </a:cubicBezTo>
                  <a:cubicBezTo>
                    <a:pt x="7863" y="14022"/>
                    <a:pt x="8024" y="14036"/>
                    <a:pt x="8183" y="14047"/>
                  </a:cubicBezTo>
                  <a:cubicBezTo>
                    <a:pt x="8237" y="14051"/>
                    <a:pt x="8264" y="14071"/>
                    <a:pt x="8267" y="14115"/>
                  </a:cubicBezTo>
                  <a:cubicBezTo>
                    <a:pt x="8270" y="14152"/>
                    <a:pt x="8266" y="14189"/>
                    <a:pt x="8270" y="14227"/>
                  </a:cubicBezTo>
                  <a:cubicBezTo>
                    <a:pt x="8275" y="14299"/>
                    <a:pt x="8246" y="14333"/>
                    <a:pt x="8170" y="14333"/>
                  </a:cubicBezTo>
                  <a:cubicBezTo>
                    <a:pt x="8161" y="14333"/>
                    <a:pt x="8151" y="14333"/>
                    <a:pt x="8140" y="14332"/>
                  </a:cubicBezTo>
                  <a:cubicBezTo>
                    <a:pt x="8116" y="14329"/>
                    <a:pt x="8091" y="14328"/>
                    <a:pt x="8066" y="14328"/>
                  </a:cubicBezTo>
                  <a:cubicBezTo>
                    <a:pt x="8025" y="14328"/>
                    <a:pt x="7984" y="14330"/>
                    <a:pt x="7943" y="14330"/>
                  </a:cubicBezTo>
                  <a:lnTo>
                    <a:pt x="7943" y="14328"/>
                  </a:lnTo>
                  <a:lnTo>
                    <a:pt x="7855" y="14328"/>
                  </a:lnTo>
                  <a:cubicBezTo>
                    <a:pt x="7573" y="14324"/>
                    <a:pt x="7595" y="14340"/>
                    <a:pt x="7591" y="14082"/>
                  </a:cubicBezTo>
                  <a:cubicBezTo>
                    <a:pt x="7590" y="14023"/>
                    <a:pt x="7622" y="14007"/>
                    <a:pt x="7675" y="14007"/>
                  </a:cubicBezTo>
                  <a:close/>
                  <a:moveTo>
                    <a:pt x="26430" y="14340"/>
                  </a:moveTo>
                  <a:lnTo>
                    <a:pt x="26429" y="14341"/>
                  </a:lnTo>
                  <a:cubicBezTo>
                    <a:pt x="26419" y="14345"/>
                    <a:pt x="26407" y="14347"/>
                    <a:pt x="26395" y="14348"/>
                  </a:cubicBezTo>
                  <a:lnTo>
                    <a:pt x="26395" y="14348"/>
                  </a:lnTo>
                  <a:cubicBezTo>
                    <a:pt x="26407" y="14347"/>
                    <a:pt x="26419" y="14345"/>
                    <a:pt x="26430" y="14340"/>
                  </a:cubicBezTo>
                  <a:close/>
                  <a:moveTo>
                    <a:pt x="21358" y="14197"/>
                  </a:moveTo>
                  <a:cubicBezTo>
                    <a:pt x="21364" y="14228"/>
                    <a:pt x="21382" y="14233"/>
                    <a:pt x="21403" y="14233"/>
                  </a:cubicBezTo>
                  <a:cubicBezTo>
                    <a:pt x="21416" y="14233"/>
                    <a:pt x="21430" y="14231"/>
                    <a:pt x="21443" y="14231"/>
                  </a:cubicBezTo>
                  <a:cubicBezTo>
                    <a:pt x="21446" y="14231"/>
                    <a:pt x="21449" y="14231"/>
                    <a:pt x="21452" y="14232"/>
                  </a:cubicBezTo>
                  <a:cubicBezTo>
                    <a:pt x="21484" y="14310"/>
                    <a:pt x="21380" y="14297"/>
                    <a:pt x="21355" y="14337"/>
                  </a:cubicBezTo>
                  <a:cubicBezTo>
                    <a:pt x="21303" y="14353"/>
                    <a:pt x="21251" y="14358"/>
                    <a:pt x="21199" y="14358"/>
                  </a:cubicBezTo>
                  <a:cubicBezTo>
                    <a:pt x="21122" y="14358"/>
                    <a:pt x="21045" y="14346"/>
                    <a:pt x="20968" y="14336"/>
                  </a:cubicBezTo>
                  <a:lnTo>
                    <a:pt x="20968" y="14337"/>
                  </a:lnTo>
                  <a:cubicBezTo>
                    <a:pt x="20946" y="14339"/>
                    <a:pt x="20925" y="14340"/>
                    <a:pt x="20903" y="14340"/>
                  </a:cubicBezTo>
                  <a:cubicBezTo>
                    <a:pt x="20890" y="14340"/>
                    <a:pt x="20876" y="14340"/>
                    <a:pt x="20863" y="14339"/>
                  </a:cubicBezTo>
                  <a:cubicBezTo>
                    <a:pt x="20859" y="14338"/>
                    <a:pt x="20855" y="14338"/>
                    <a:pt x="20851" y="14338"/>
                  </a:cubicBezTo>
                  <a:cubicBezTo>
                    <a:pt x="20844" y="14338"/>
                    <a:pt x="20837" y="14338"/>
                    <a:pt x="20829" y="14338"/>
                  </a:cubicBezTo>
                  <a:cubicBezTo>
                    <a:pt x="20806" y="14338"/>
                    <a:pt x="20784" y="14335"/>
                    <a:pt x="20792" y="14303"/>
                  </a:cubicBezTo>
                  <a:cubicBezTo>
                    <a:pt x="20798" y="14278"/>
                    <a:pt x="20827" y="14272"/>
                    <a:pt x="20856" y="14272"/>
                  </a:cubicBezTo>
                  <a:cubicBezTo>
                    <a:pt x="20865" y="14272"/>
                    <a:pt x="20874" y="14273"/>
                    <a:pt x="20882" y="14273"/>
                  </a:cubicBezTo>
                  <a:cubicBezTo>
                    <a:pt x="21031" y="14204"/>
                    <a:pt x="21195" y="14214"/>
                    <a:pt x="21355" y="14203"/>
                  </a:cubicBezTo>
                  <a:lnTo>
                    <a:pt x="21358" y="14197"/>
                  </a:lnTo>
                  <a:close/>
                  <a:moveTo>
                    <a:pt x="26339" y="14342"/>
                  </a:moveTo>
                  <a:lnTo>
                    <a:pt x="26338" y="14343"/>
                  </a:lnTo>
                  <a:cubicBezTo>
                    <a:pt x="26331" y="14351"/>
                    <a:pt x="26323" y="14357"/>
                    <a:pt x="26316" y="14362"/>
                  </a:cubicBezTo>
                  <a:cubicBezTo>
                    <a:pt x="26323" y="14357"/>
                    <a:pt x="26332" y="14349"/>
                    <a:pt x="26339" y="14342"/>
                  </a:cubicBezTo>
                  <a:close/>
                  <a:moveTo>
                    <a:pt x="26077" y="14454"/>
                  </a:moveTo>
                  <a:cubicBezTo>
                    <a:pt x="26067" y="14459"/>
                    <a:pt x="26055" y="14461"/>
                    <a:pt x="26043" y="14461"/>
                  </a:cubicBezTo>
                  <a:cubicBezTo>
                    <a:pt x="26055" y="14461"/>
                    <a:pt x="26067" y="14458"/>
                    <a:pt x="26077" y="14454"/>
                  </a:cubicBezTo>
                  <a:close/>
                  <a:moveTo>
                    <a:pt x="27990" y="10418"/>
                  </a:moveTo>
                  <a:cubicBezTo>
                    <a:pt x="28008" y="10418"/>
                    <a:pt x="28034" y="10423"/>
                    <a:pt x="28072" y="10429"/>
                  </a:cubicBezTo>
                  <a:cubicBezTo>
                    <a:pt x="28579" y="10513"/>
                    <a:pt x="29048" y="10696"/>
                    <a:pt x="29543" y="10813"/>
                  </a:cubicBezTo>
                  <a:cubicBezTo>
                    <a:pt x="29946" y="10907"/>
                    <a:pt x="30351" y="10997"/>
                    <a:pt x="30758" y="11075"/>
                  </a:cubicBezTo>
                  <a:cubicBezTo>
                    <a:pt x="30985" y="11122"/>
                    <a:pt x="31205" y="11192"/>
                    <a:pt x="31415" y="11286"/>
                  </a:cubicBezTo>
                  <a:cubicBezTo>
                    <a:pt x="31470" y="11308"/>
                    <a:pt x="31522" y="11330"/>
                    <a:pt x="31472" y="11397"/>
                  </a:cubicBezTo>
                  <a:cubicBezTo>
                    <a:pt x="31351" y="11564"/>
                    <a:pt x="30931" y="11731"/>
                    <a:pt x="30662" y="11731"/>
                  </a:cubicBezTo>
                  <a:cubicBezTo>
                    <a:pt x="30628" y="11731"/>
                    <a:pt x="30596" y="11728"/>
                    <a:pt x="30568" y="11722"/>
                  </a:cubicBezTo>
                  <a:cubicBezTo>
                    <a:pt x="30320" y="11639"/>
                    <a:pt x="30061" y="11596"/>
                    <a:pt x="29809" y="11528"/>
                  </a:cubicBezTo>
                  <a:cubicBezTo>
                    <a:pt x="29651" y="11479"/>
                    <a:pt x="29593" y="11461"/>
                    <a:pt x="29536" y="11461"/>
                  </a:cubicBezTo>
                  <a:cubicBezTo>
                    <a:pt x="29503" y="11461"/>
                    <a:pt x="29470" y="11467"/>
                    <a:pt x="29419" y="11476"/>
                  </a:cubicBezTo>
                  <a:cubicBezTo>
                    <a:pt x="29545" y="11533"/>
                    <a:pt x="29680" y="11575"/>
                    <a:pt x="29816" y="11597"/>
                  </a:cubicBezTo>
                  <a:lnTo>
                    <a:pt x="30562" y="11791"/>
                  </a:lnTo>
                  <a:cubicBezTo>
                    <a:pt x="30434" y="11883"/>
                    <a:pt x="30279" y="11913"/>
                    <a:pt x="30122" y="11944"/>
                  </a:cubicBezTo>
                  <a:cubicBezTo>
                    <a:pt x="30111" y="11883"/>
                    <a:pt x="30048" y="11875"/>
                    <a:pt x="29995" y="11864"/>
                  </a:cubicBezTo>
                  <a:cubicBezTo>
                    <a:pt x="29838" y="11827"/>
                    <a:pt x="29680" y="11786"/>
                    <a:pt x="29515" y="11776"/>
                  </a:cubicBezTo>
                  <a:cubicBezTo>
                    <a:pt x="29494" y="11754"/>
                    <a:pt x="29467" y="11747"/>
                    <a:pt x="29438" y="11747"/>
                  </a:cubicBezTo>
                  <a:cubicBezTo>
                    <a:pt x="29432" y="11747"/>
                    <a:pt x="29425" y="11748"/>
                    <a:pt x="29418" y="11748"/>
                  </a:cubicBezTo>
                  <a:cubicBezTo>
                    <a:pt x="29408" y="11749"/>
                    <a:pt x="29393" y="11764"/>
                    <a:pt x="29394" y="11768"/>
                  </a:cubicBezTo>
                  <a:cubicBezTo>
                    <a:pt x="29399" y="11785"/>
                    <a:pt x="29413" y="11789"/>
                    <a:pt x="29429" y="11789"/>
                  </a:cubicBezTo>
                  <a:cubicBezTo>
                    <a:pt x="29434" y="11789"/>
                    <a:pt x="29438" y="11789"/>
                    <a:pt x="29443" y="11789"/>
                  </a:cubicBezTo>
                  <a:cubicBezTo>
                    <a:pt x="29576" y="11864"/>
                    <a:pt x="29728" y="11898"/>
                    <a:pt x="29877" y="11940"/>
                  </a:cubicBezTo>
                  <a:cubicBezTo>
                    <a:pt x="29924" y="11953"/>
                    <a:pt x="29978" y="11955"/>
                    <a:pt x="29987" y="12010"/>
                  </a:cubicBezTo>
                  <a:cubicBezTo>
                    <a:pt x="29307" y="12223"/>
                    <a:pt x="28636" y="12456"/>
                    <a:pt x="27949" y="12655"/>
                  </a:cubicBezTo>
                  <a:cubicBezTo>
                    <a:pt x="26581" y="13050"/>
                    <a:pt x="25215" y="13448"/>
                    <a:pt x="23852" y="13850"/>
                  </a:cubicBezTo>
                  <a:cubicBezTo>
                    <a:pt x="23242" y="14030"/>
                    <a:pt x="22644" y="14236"/>
                    <a:pt x="22054" y="14459"/>
                  </a:cubicBezTo>
                  <a:cubicBezTo>
                    <a:pt x="22013" y="14475"/>
                    <a:pt x="21976" y="14488"/>
                    <a:pt x="21937" y="14488"/>
                  </a:cubicBezTo>
                  <a:cubicBezTo>
                    <a:pt x="21910" y="14488"/>
                    <a:pt x="21881" y="14481"/>
                    <a:pt x="21850" y="14465"/>
                  </a:cubicBezTo>
                  <a:cubicBezTo>
                    <a:pt x="21756" y="14414"/>
                    <a:pt x="21645" y="14398"/>
                    <a:pt x="21536" y="14387"/>
                  </a:cubicBezTo>
                  <a:cubicBezTo>
                    <a:pt x="21534" y="14343"/>
                    <a:pt x="21576" y="14341"/>
                    <a:pt x="21609" y="14332"/>
                  </a:cubicBezTo>
                  <a:cubicBezTo>
                    <a:pt x="21765" y="14283"/>
                    <a:pt x="21925" y="14239"/>
                    <a:pt x="22081" y="14187"/>
                  </a:cubicBezTo>
                  <a:cubicBezTo>
                    <a:pt x="22297" y="14115"/>
                    <a:pt x="22519" y="14057"/>
                    <a:pt x="22726" y="13965"/>
                  </a:cubicBezTo>
                  <a:cubicBezTo>
                    <a:pt x="22726" y="13953"/>
                    <a:pt x="22726" y="13942"/>
                    <a:pt x="22727" y="13930"/>
                  </a:cubicBezTo>
                  <a:lnTo>
                    <a:pt x="22727" y="13930"/>
                  </a:lnTo>
                  <a:cubicBezTo>
                    <a:pt x="22688" y="13939"/>
                    <a:pt x="22648" y="13943"/>
                    <a:pt x="22609" y="13943"/>
                  </a:cubicBezTo>
                  <a:cubicBezTo>
                    <a:pt x="22549" y="13943"/>
                    <a:pt x="22488" y="13933"/>
                    <a:pt x="22431" y="13913"/>
                  </a:cubicBezTo>
                  <a:cubicBezTo>
                    <a:pt x="22324" y="13875"/>
                    <a:pt x="22215" y="13845"/>
                    <a:pt x="22060" y="13797"/>
                  </a:cubicBezTo>
                  <a:cubicBezTo>
                    <a:pt x="22227" y="13763"/>
                    <a:pt x="22347" y="13728"/>
                    <a:pt x="22470" y="13716"/>
                  </a:cubicBezTo>
                  <a:cubicBezTo>
                    <a:pt x="22589" y="13706"/>
                    <a:pt x="22707" y="13678"/>
                    <a:pt x="22818" y="13633"/>
                  </a:cubicBezTo>
                  <a:cubicBezTo>
                    <a:pt x="23147" y="13537"/>
                    <a:pt x="23469" y="13419"/>
                    <a:pt x="23820" y="13388"/>
                  </a:cubicBezTo>
                  <a:lnTo>
                    <a:pt x="23872" y="13403"/>
                  </a:lnTo>
                  <a:cubicBezTo>
                    <a:pt x="23866" y="13382"/>
                    <a:pt x="23851" y="13372"/>
                    <a:pt x="23827" y="13372"/>
                  </a:cubicBezTo>
                  <a:cubicBezTo>
                    <a:pt x="23824" y="13372"/>
                    <a:pt x="23821" y="13372"/>
                    <a:pt x="23819" y="13372"/>
                  </a:cubicBezTo>
                  <a:cubicBezTo>
                    <a:pt x="23814" y="13313"/>
                    <a:pt x="23866" y="13307"/>
                    <a:pt x="23914" y="13288"/>
                  </a:cubicBezTo>
                  <a:cubicBezTo>
                    <a:pt x="24011" y="13249"/>
                    <a:pt x="24122" y="13219"/>
                    <a:pt x="24151" y="13112"/>
                  </a:cubicBezTo>
                  <a:lnTo>
                    <a:pt x="24311" y="13096"/>
                  </a:lnTo>
                  <a:cubicBezTo>
                    <a:pt x="24333" y="13102"/>
                    <a:pt x="24356" y="13103"/>
                    <a:pt x="24379" y="13103"/>
                  </a:cubicBezTo>
                  <a:cubicBezTo>
                    <a:pt x="24385" y="13103"/>
                    <a:pt x="24391" y="13103"/>
                    <a:pt x="24397" y="13103"/>
                  </a:cubicBezTo>
                  <a:cubicBezTo>
                    <a:pt x="24429" y="13103"/>
                    <a:pt x="24461" y="13104"/>
                    <a:pt x="24491" y="13119"/>
                  </a:cubicBezTo>
                  <a:lnTo>
                    <a:pt x="24619" y="13099"/>
                  </a:lnTo>
                  <a:cubicBezTo>
                    <a:pt x="24641" y="13101"/>
                    <a:pt x="24663" y="13102"/>
                    <a:pt x="24686" y="13102"/>
                  </a:cubicBezTo>
                  <a:cubicBezTo>
                    <a:pt x="24813" y="13102"/>
                    <a:pt x="24938" y="13068"/>
                    <a:pt x="25066" y="13068"/>
                  </a:cubicBezTo>
                  <a:cubicBezTo>
                    <a:pt x="25101" y="13068"/>
                    <a:pt x="25137" y="13071"/>
                    <a:pt x="25173" y="13077"/>
                  </a:cubicBezTo>
                  <a:cubicBezTo>
                    <a:pt x="25183" y="13079"/>
                    <a:pt x="25196" y="13080"/>
                    <a:pt x="25210" y="13080"/>
                  </a:cubicBezTo>
                  <a:cubicBezTo>
                    <a:pt x="25261" y="13080"/>
                    <a:pt x="25327" y="13063"/>
                    <a:pt x="25327" y="12991"/>
                  </a:cubicBezTo>
                  <a:cubicBezTo>
                    <a:pt x="25340" y="12991"/>
                    <a:pt x="25352" y="12992"/>
                    <a:pt x="25364" y="12992"/>
                  </a:cubicBezTo>
                  <a:cubicBezTo>
                    <a:pt x="25416" y="12992"/>
                    <a:pt x="25459" y="12982"/>
                    <a:pt x="25458" y="12914"/>
                  </a:cubicBezTo>
                  <a:lnTo>
                    <a:pt x="25458" y="12914"/>
                  </a:lnTo>
                  <a:cubicBezTo>
                    <a:pt x="25476" y="12924"/>
                    <a:pt x="25491" y="12927"/>
                    <a:pt x="25506" y="12927"/>
                  </a:cubicBezTo>
                  <a:cubicBezTo>
                    <a:pt x="25540" y="12927"/>
                    <a:pt x="25568" y="12905"/>
                    <a:pt x="25595" y="12881"/>
                  </a:cubicBezTo>
                  <a:cubicBezTo>
                    <a:pt x="25690" y="12838"/>
                    <a:pt x="25786" y="12797"/>
                    <a:pt x="25863" y="12730"/>
                  </a:cubicBezTo>
                  <a:cubicBezTo>
                    <a:pt x="25888" y="12718"/>
                    <a:pt x="25914" y="12706"/>
                    <a:pt x="25941" y="12697"/>
                  </a:cubicBezTo>
                  <a:cubicBezTo>
                    <a:pt x="26008" y="12674"/>
                    <a:pt x="26076" y="12649"/>
                    <a:pt x="26145" y="12630"/>
                  </a:cubicBezTo>
                  <a:cubicBezTo>
                    <a:pt x="26139" y="12629"/>
                    <a:pt x="26134" y="12626"/>
                    <a:pt x="26131" y="12623"/>
                  </a:cubicBezTo>
                  <a:cubicBezTo>
                    <a:pt x="26115" y="12607"/>
                    <a:pt x="26108" y="12591"/>
                    <a:pt x="26133" y="12577"/>
                  </a:cubicBezTo>
                  <a:cubicBezTo>
                    <a:pt x="26340" y="12453"/>
                    <a:pt x="26495" y="12247"/>
                    <a:pt x="26782" y="12247"/>
                  </a:cubicBezTo>
                  <a:cubicBezTo>
                    <a:pt x="26801" y="12247"/>
                    <a:pt x="26821" y="12248"/>
                    <a:pt x="26842" y="12250"/>
                  </a:cubicBezTo>
                  <a:lnTo>
                    <a:pt x="26633" y="12230"/>
                  </a:lnTo>
                  <a:cubicBezTo>
                    <a:pt x="26595" y="12177"/>
                    <a:pt x="26681" y="12131"/>
                    <a:pt x="26609" y="12072"/>
                  </a:cubicBezTo>
                  <a:lnTo>
                    <a:pt x="26609" y="12072"/>
                  </a:lnTo>
                  <a:cubicBezTo>
                    <a:pt x="26530" y="12162"/>
                    <a:pt x="26438" y="12239"/>
                    <a:pt x="26303" y="12239"/>
                  </a:cubicBezTo>
                  <a:cubicBezTo>
                    <a:pt x="26286" y="12239"/>
                    <a:pt x="26269" y="12238"/>
                    <a:pt x="26251" y="12236"/>
                  </a:cubicBezTo>
                  <a:cubicBezTo>
                    <a:pt x="26220" y="12195"/>
                    <a:pt x="26258" y="12171"/>
                    <a:pt x="26283" y="12145"/>
                  </a:cubicBezTo>
                  <a:cubicBezTo>
                    <a:pt x="26335" y="12089"/>
                    <a:pt x="26404" y="12045"/>
                    <a:pt x="26429" y="11974"/>
                  </a:cubicBezTo>
                  <a:lnTo>
                    <a:pt x="26427" y="11974"/>
                  </a:lnTo>
                  <a:cubicBezTo>
                    <a:pt x="26445" y="11955"/>
                    <a:pt x="26489" y="11936"/>
                    <a:pt x="26434" y="11917"/>
                  </a:cubicBezTo>
                  <a:cubicBezTo>
                    <a:pt x="26614" y="11875"/>
                    <a:pt x="26799" y="11883"/>
                    <a:pt x="26982" y="11875"/>
                  </a:cubicBezTo>
                  <a:cubicBezTo>
                    <a:pt x="27046" y="11874"/>
                    <a:pt x="27110" y="11868"/>
                    <a:pt x="27173" y="11859"/>
                  </a:cubicBezTo>
                  <a:lnTo>
                    <a:pt x="27510" y="11854"/>
                  </a:lnTo>
                  <a:cubicBezTo>
                    <a:pt x="27504" y="11836"/>
                    <a:pt x="27498" y="11820"/>
                    <a:pt x="27492" y="11803"/>
                  </a:cubicBezTo>
                  <a:cubicBezTo>
                    <a:pt x="27459" y="11811"/>
                    <a:pt x="27426" y="11813"/>
                    <a:pt x="27393" y="11813"/>
                  </a:cubicBezTo>
                  <a:cubicBezTo>
                    <a:pt x="27334" y="11813"/>
                    <a:pt x="27275" y="11804"/>
                    <a:pt x="27216" y="11798"/>
                  </a:cubicBezTo>
                  <a:lnTo>
                    <a:pt x="27168" y="11817"/>
                  </a:lnTo>
                  <a:lnTo>
                    <a:pt x="26466" y="11817"/>
                  </a:lnTo>
                  <a:cubicBezTo>
                    <a:pt x="26579" y="11704"/>
                    <a:pt x="26666" y="11617"/>
                    <a:pt x="26753" y="11529"/>
                  </a:cubicBezTo>
                  <a:cubicBezTo>
                    <a:pt x="26780" y="11504"/>
                    <a:pt x="26812" y="11493"/>
                    <a:pt x="26849" y="11493"/>
                  </a:cubicBezTo>
                  <a:cubicBezTo>
                    <a:pt x="26856" y="11493"/>
                    <a:pt x="26863" y="11493"/>
                    <a:pt x="26870" y="11494"/>
                  </a:cubicBezTo>
                  <a:cubicBezTo>
                    <a:pt x="26892" y="11496"/>
                    <a:pt x="26914" y="11497"/>
                    <a:pt x="26935" y="11497"/>
                  </a:cubicBezTo>
                  <a:cubicBezTo>
                    <a:pt x="27015" y="11497"/>
                    <a:pt x="27094" y="11483"/>
                    <a:pt x="27172" y="11480"/>
                  </a:cubicBezTo>
                  <a:cubicBezTo>
                    <a:pt x="27229" y="11491"/>
                    <a:pt x="27315" y="11471"/>
                    <a:pt x="27307" y="11562"/>
                  </a:cubicBezTo>
                  <a:cubicBezTo>
                    <a:pt x="27247" y="11566"/>
                    <a:pt x="27248" y="11597"/>
                    <a:pt x="27264" y="11635"/>
                  </a:cubicBezTo>
                  <a:cubicBezTo>
                    <a:pt x="27220" y="11638"/>
                    <a:pt x="27216" y="11663"/>
                    <a:pt x="27220" y="11692"/>
                  </a:cubicBezTo>
                  <a:cubicBezTo>
                    <a:pt x="27250" y="11683"/>
                    <a:pt x="27265" y="11664"/>
                    <a:pt x="27264" y="11636"/>
                  </a:cubicBezTo>
                  <a:cubicBezTo>
                    <a:pt x="27309" y="11623"/>
                    <a:pt x="27323" y="11600"/>
                    <a:pt x="27308" y="11562"/>
                  </a:cubicBezTo>
                  <a:cubicBezTo>
                    <a:pt x="27361" y="11515"/>
                    <a:pt x="27415" y="11478"/>
                    <a:pt x="27504" y="11472"/>
                  </a:cubicBezTo>
                  <a:cubicBezTo>
                    <a:pt x="27720" y="11458"/>
                    <a:pt x="27937" y="11439"/>
                    <a:pt x="28123" y="11389"/>
                  </a:cubicBezTo>
                  <a:cubicBezTo>
                    <a:pt x="28077" y="11380"/>
                    <a:pt x="28029" y="11378"/>
                    <a:pt x="27980" y="11378"/>
                  </a:cubicBezTo>
                  <a:cubicBezTo>
                    <a:pt x="27884" y="11378"/>
                    <a:pt x="27782" y="11389"/>
                    <a:pt x="27678" y="11389"/>
                  </a:cubicBezTo>
                  <a:cubicBezTo>
                    <a:pt x="27618" y="11389"/>
                    <a:pt x="27558" y="11385"/>
                    <a:pt x="27497" y="11374"/>
                  </a:cubicBezTo>
                  <a:cubicBezTo>
                    <a:pt x="27531" y="11241"/>
                    <a:pt x="27636" y="11150"/>
                    <a:pt x="27660" y="11034"/>
                  </a:cubicBezTo>
                  <a:lnTo>
                    <a:pt x="27746" y="10956"/>
                  </a:lnTo>
                  <a:cubicBezTo>
                    <a:pt x="27775" y="10960"/>
                    <a:pt x="27803" y="10961"/>
                    <a:pt x="27831" y="10961"/>
                  </a:cubicBezTo>
                  <a:cubicBezTo>
                    <a:pt x="27904" y="10961"/>
                    <a:pt x="27976" y="10952"/>
                    <a:pt x="28048" y="10948"/>
                  </a:cubicBezTo>
                  <a:cubicBezTo>
                    <a:pt x="28077" y="10952"/>
                    <a:pt x="28104" y="10954"/>
                    <a:pt x="28132" y="10954"/>
                  </a:cubicBezTo>
                  <a:cubicBezTo>
                    <a:pt x="28236" y="10954"/>
                    <a:pt x="28338" y="10929"/>
                    <a:pt x="28455" y="10891"/>
                  </a:cubicBezTo>
                  <a:lnTo>
                    <a:pt x="28455" y="10891"/>
                  </a:lnTo>
                  <a:cubicBezTo>
                    <a:pt x="28431" y="10893"/>
                    <a:pt x="28407" y="10893"/>
                    <a:pt x="28383" y="10893"/>
                  </a:cubicBezTo>
                  <a:cubicBezTo>
                    <a:pt x="28310" y="10893"/>
                    <a:pt x="28241" y="10887"/>
                    <a:pt x="28175" y="10887"/>
                  </a:cubicBezTo>
                  <a:cubicBezTo>
                    <a:pt x="28131" y="10887"/>
                    <a:pt x="28088" y="10890"/>
                    <a:pt x="28045" y="10899"/>
                  </a:cubicBezTo>
                  <a:lnTo>
                    <a:pt x="27764" y="10890"/>
                  </a:lnTo>
                  <a:cubicBezTo>
                    <a:pt x="27771" y="10863"/>
                    <a:pt x="27779" y="10835"/>
                    <a:pt x="27786" y="10808"/>
                  </a:cubicBezTo>
                  <a:cubicBezTo>
                    <a:pt x="27840" y="10753"/>
                    <a:pt x="27865" y="10689"/>
                    <a:pt x="27882" y="10621"/>
                  </a:cubicBezTo>
                  <a:cubicBezTo>
                    <a:pt x="27897" y="10603"/>
                    <a:pt x="27918" y="10586"/>
                    <a:pt x="27911" y="10569"/>
                  </a:cubicBezTo>
                  <a:lnTo>
                    <a:pt x="27911" y="10569"/>
                  </a:lnTo>
                  <a:cubicBezTo>
                    <a:pt x="27913" y="10569"/>
                    <a:pt x="27916" y="10570"/>
                    <a:pt x="27919" y="10570"/>
                  </a:cubicBezTo>
                  <a:cubicBezTo>
                    <a:pt x="27937" y="10570"/>
                    <a:pt x="27955" y="10556"/>
                    <a:pt x="27972" y="10542"/>
                  </a:cubicBezTo>
                  <a:lnTo>
                    <a:pt x="27972" y="10542"/>
                  </a:lnTo>
                  <a:lnTo>
                    <a:pt x="27970" y="10543"/>
                  </a:lnTo>
                  <a:cubicBezTo>
                    <a:pt x="27952" y="10445"/>
                    <a:pt x="27947" y="10418"/>
                    <a:pt x="27990" y="10418"/>
                  </a:cubicBezTo>
                  <a:close/>
                  <a:moveTo>
                    <a:pt x="25932" y="14498"/>
                  </a:moveTo>
                  <a:cubicBezTo>
                    <a:pt x="25918" y="14506"/>
                    <a:pt x="25903" y="14513"/>
                    <a:pt x="25887" y="14518"/>
                  </a:cubicBezTo>
                  <a:cubicBezTo>
                    <a:pt x="25903" y="14513"/>
                    <a:pt x="25918" y="14506"/>
                    <a:pt x="25932" y="14498"/>
                  </a:cubicBezTo>
                  <a:close/>
                  <a:moveTo>
                    <a:pt x="30015" y="14493"/>
                  </a:moveTo>
                  <a:lnTo>
                    <a:pt x="30030" y="14506"/>
                  </a:lnTo>
                  <a:lnTo>
                    <a:pt x="30015" y="14531"/>
                  </a:lnTo>
                  <a:cubicBezTo>
                    <a:pt x="30011" y="14528"/>
                    <a:pt x="30001" y="14522"/>
                    <a:pt x="30002" y="14519"/>
                  </a:cubicBezTo>
                  <a:lnTo>
                    <a:pt x="30002" y="14518"/>
                  </a:lnTo>
                  <a:cubicBezTo>
                    <a:pt x="30004" y="14510"/>
                    <a:pt x="30009" y="14502"/>
                    <a:pt x="30015" y="14493"/>
                  </a:cubicBezTo>
                  <a:close/>
                  <a:moveTo>
                    <a:pt x="25766" y="14530"/>
                  </a:moveTo>
                  <a:lnTo>
                    <a:pt x="25766" y="14531"/>
                  </a:lnTo>
                  <a:cubicBezTo>
                    <a:pt x="25765" y="14533"/>
                    <a:pt x="25763" y="14535"/>
                    <a:pt x="25762" y="14537"/>
                  </a:cubicBezTo>
                  <a:lnTo>
                    <a:pt x="25762" y="14537"/>
                  </a:lnTo>
                  <a:cubicBezTo>
                    <a:pt x="25763" y="14535"/>
                    <a:pt x="25765" y="14532"/>
                    <a:pt x="25766" y="14530"/>
                  </a:cubicBezTo>
                  <a:close/>
                  <a:moveTo>
                    <a:pt x="25632" y="14571"/>
                  </a:moveTo>
                  <a:cubicBezTo>
                    <a:pt x="25631" y="14574"/>
                    <a:pt x="25630" y="14577"/>
                    <a:pt x="25628" y="14579"/>
                  </a:cubicBezTo>
                  <a:cubicBezTo>
                    <a:pt x="25630" y="14576"/>
                    <a:pt x="25631" y="14574"/>
                    <a:pt x="25632" y="14571"/>
                  </a:cubicBezTo>
                  <a:close/>
                  <a:moveTo>
                    <a:pt x="18232" y="14226"/>
                  </a:moveTo>
                  <a:cubicBezTo>
                    <a:pt x="18256" y="14226"/>
                    <a:pt x="18284" y="14227"/>
                    <a:pt x="18314" y="14230"/>
                  </a:cubicBezTo>
                  <a:cubicBezTo>
                    <a:pt x="18691" y="14270"/>
                    <a:pt x="19068" y="14311"/>
                    <a:pt x="19433" y="14351"/>
                  </a:cubicBezTo>
                  <a:cubicBezTo>
                    <a:pt x="19510" y="14409"/>
                    <a:pt x="19368" y="14442"/>
                    <a:pt x="19422" y="14491"/>
                  </a:cubicBezTo>
                  <a:cubicBezTo>
                    <a:pt x="19410" y="14483"/>
                    <a:pt x="19400" y="14480"/>
                    <a:pt x="19392" y="14480"/>
                  </a:cubicBezTo>
                  <a:cubicBezTo>
                    <a:pt x="19365" y="14480"/>
                    <a:pt x="19356" y="14514"/>
                    <a:pt x="19339" y="14531"/>
                  </a:cubicBezTo>
                  <a:cubicBezTo>
                    <a:pt x="19316" y="14537"/>
                    <a:pt x="19302" y="14549"/>
                    <a:pt x="19302" y="14570"/>
                  </a:cubicBezTo>
                  <a:lnTo>
                    <a:pt x="19276" y="14603"/>
                  </a:lnTo>
                  <a:cubicBezTo>
                    <a:pt x="19258" y="14605"/>
                    <a:pt x="19246" y="14619"/>
                    <a:pt x="19249" y="14636"/>
                  </a:cubicBezTo>
                  <a:cubicBezTo>
                    <a:pt x="19224" y="14643"/>
                    <a:pt x="19200" y="14647"/>
                    <a:pt x="19175" y="14647"/>
                  </a:cubicBezTo>
                  <a:cubicBezTo>
                    <a:pt x="19156" y="14647"/>
                    <a:pt x="19138" y="14645"/>
                    <a:pt x="19119" y="14641"/>
                  </a:cubicBezTo>
                  <a:lnTo>
                    <a:pt x="17983" y="14439"/>
                  </a:lnTo>
                  <a:cubicBezTo>
                    <a:pt x="18043" y="14278"/>
                    <a:pt x="18095" y="14226"/>
                    <a:pt x="18232" y="14226"/>
                  </a:cubicBezTo>
                  <a:close/>
                  <a:moveTo>
                    <a:pt x="20738" y="14520"/>
                  </a:moveTo>
                  <a:cubicBezTo>
                    <a:pt x="20799" y="14520"/>
                    <a:pt x="20881" y="14534"/>
                    <a:pt x="21012" y="14562"/>
                  </a:cubicBezTo>
                  <a:cubicBezTo>
                    <a:pt x="20999" y="14623"/>
                    <a:pt x="20963" y="14661"/>
                    <a:pt x="20888" y="14668"/>
                  </a:cubicBezTo>
                  <a:cubicBezTo>
                    <a:pt x="20871" y="14668"/>
                    <a:pt x="20855" y="14673"/>
                    <a:pt x="20841" y="14680"/>
                  </a:cubicBezTo>
                  <a:cubicBezTo>
                    <a:pt x="20835" y="14664"/>
                    <a:pt x="20814" y="14653"/>
                    <a:pt x="20787" y="14643"/>
                  </a:cubicBezTo>
                  <a:cubicBezTo>
                    <a:pt x="20716" y="14617"/>
                    <a:pt x="20628" y="14630"/>
                    <a:pt x="20566" y="14576"/>
                  </a:cubicBezTo>
                  <a:cubicBezTo>
                    <a:pt x="20626" y="14538"/>
                    <a:pt x="20669" y="14520"/>
                    <a:pt x="20738" y="14520"/>
                  </a:cubicBezTo>
                  <a:close/>
                  <a:moveTo>
                    <a:pt x="7685" y="14407"/>
                  </a:moveTo>
                  <a:cubicBezTo>
                    <a:pt x="7700" y="14407"/>
                    <a:pt x="7717" y="14409"/>
                    <a:pt x="7730" y="14410"/>
                  </a:cubicBezTo>
                  <a:cubicBezTo>
                    <a:pt x="7839" y="14420"/>
                    <a:pt x="7948" y="14431"/>
                    <a:pt x="8057" y="14442"/>
                  </a:cubicBezTo>
                  <a:cubicBezTo>
                    <a:pt x="8298" y="14468"/>
                    <a:pt x="8298" y="14468"/>
                    <a:pt x="8265" y="14698"/>
                  </a:cubicBezTo>
                  <a:cubicBezTo>
                    <a:pt x="8091" y="14692"/>
                    <a:pt x="7918" y="14683"/>
                    <a:pt x="7744" y="14679"/>
                  </a:cubicBezTo>
                  <a:cubicBezTo>
                    <a:pt x="7688" y="14677"/>
                    <a:pt x="7639" y="14669"/>
                    <a:pt x="7636" y="14612"/>
                  </a:cubicBezTo>
                  <a:cubicBezTo>
                    <a:pt x="7634" y="14548"/>
                    <a:pt x="7590" y="14477"/>
                    <a:pt x="7648" y="14416"/>
                  </a:cubicBezTo>
                  <a:cubicBezTo>
                    <a:pt x="7654" y="14409"/>
                    <a:pt x="7669" y="14407"/>
                    <a:pt x="7685" y="14407"/>
                  </a:cubicBezTo>
                  <a:close/>
                  <a:moveTo>
                    <a:pt x="5852" y="14146"/>
                  </a:moveTo>
                  <a:cubicBezTo>
                    <a:pt x="5876" y="14146"/>
                    <a:pt x="5901" y="14153"/>
                    <a:pt x="5927" y="14159"/>
                  </a:cubicBezTo>
                  <a:cubicBezTo>
                    <a:pt x="5983" y="14173"/>
                    <a:pt x="6037" y="14193"/>
                    <a:pt x="6095" y="14193"/>
                  </a:cubicBezTo>
                  <a:cubicBezTo>
                    <a:pt x="6107" y="14193"/>
                    <a:pt x="6120" y="14192"/>
                    <a:pt x="6132" y="14190"/>
                  </a:cubicBezTo>
                  <a:cubicBezTo>
                    <a:pt x="6317" y="14234"/>
                    <a:pt x="6501" y="14277"/>
                    <a:pt x="6691" y="14289"/>
                  </a:cubicBezTo>
                  <a:cubicBezTo>
                    <a:pt x="6780" y="14295"/>
                    <a:pt x="6821" y="14323"/>
                    <a:pt x="6829" y="14400"/>
                  </a:cubicBezTo>
                  <a:cubicBezTo>
                    <a:pt x="6838" y="14500"/>
                    <a:pt x="6860" y="14598"/>
                    <a:pt x="6877" y="14694"/>
                  </a:cubicBezTo>
                  <a:cubicBezTo>
                    <a:pt x="6858" y="14718"/>
                    <a:pt x="6836" y="14725"/>
                    <a:pt x="6813" y="14725"/>
                  </a:cubicBezTo>
                  <a:cubicBezTo>
                    <a:pt x="6794" y="14725"/>
                    <a:pt x="6773" y="14720"/>
                    <a:pt x="6754" y="14718"/>
                  </a:cubicBezTo>
                  <a:cubicBezTo>
                    <a:pt x="6494" y="14683"/>
                    <a:pt x="6235" y="14643"/>
                    <a:pt x="5974" y="14614"/>
                  </a:cubicBezTo>
                  <a:cubicBezTo>
                    <a:pt x="5873" y="14604"/>
                    <a:pt x="5834" y="14568"/>
                    <a:pt x="5828" y="14485"/>
                  </a:cubicBezTo>
                  <a:cubicBezTo>
                    <a:pt x="5821" y="14379"/>
                    <a:pt x="5803" y="14274"/>
                    <a:pt x="5790" y="14169"/>
                  </a:cubicBezTo>
                  <a:cubicBezTo>
                    <a:pt x="5809" y="14151"/>
                    <a:pt x="5830" y="14146"/>
                    <a:pt x="5852" y="14146"/>
                  </a:cubicBezTo>
                  <a:close/>
                  <a:moveTo>
                    <a:pt x="27497" y="14676"/>
                  </a:moveTo>
                  <a:cubicBezTo>
                    <a:pt x="27522" y="14676"/>
                    <a:pt x="27547" y="14678"/>
                    <a:pt x="27572" y="14683"/>
                  </a:cubicBezTo>
                  <a:cubicBezTo>
                    <a:pt x="27503" y="14757"/>
                    <a:pt x="27408" y="14798"/>
                    <a:pt x="27309" y="14798"/>
                  </a:cubicBezTo>
                  <a:cubicBezTo>
                    <a:pt x="27295" y="14798"/>
                    <a:pt x="27280" y="14797"/>
                    <a:pt x="27265" y="14795"/>
                  </a:cubicBezTo>
                  <a:cubicBezTo>
                    <a:pt x="27260" y="14792"/>
                    <a:pt x="27251" y="14783"/>
                    <a:pt x="27252" y="14782"/>
                  </a:cubicBezTo>
                  <a:lnTo>
                    <a:pt x="27251" y="14782"/>
                  </a:lnTo>
                  <a:cubicBezTo>
                    <a:pt x="27310" y="14714"/>
                    <a:pt x="27400" y="14676"/>
                    <a:pt x="27497" y="14676"/>
                  </a:cubicBezTo>
                  <a:close/>
                  <a:moveTo>
                    <a:pt x="28791" y="12598"/>
                  </a:moveTo>
                  <a:lnTo>
                    <a:pt x="28846" y="12649"/>
                  </a:lnTo>
                  <a:cubicBezTo>
                    <a:pt x="28525" y="12752"/>
                    <a:pt x="28210" y="12870"/>
                    <a:pt x="27880" y="12951"/>
                  </a:cubicBezTo>
                  <a:lnTo>
                    <a:pt x="26245" y="13490"/>
                  </a:lnTo>
                  <a:cubicBezTo>
                    <a:pt x="24948" y="13918"/>
                    <a:pt x="23660" y="14371"/>
                    <a:pt x="22338" y="14741"/>
                  </a:cubicBezTo>
                  <a:cubicBezTo>
                    <a:pt x="22262" y="14762"/>
                    <a:pt x="22192" y="14799"/>
                    <a:pt x="22109" y="14800"/>
                  </a:cubicBezTo>
                  <a:cubicBezTo>
                    <a:pt x="22045" y="14645"/>
                    <a:pt x="22045" y="14645"/>
                    <a:pt x="22230" y="14582"/>
                  </a:cubicBezTo>
                  <a:cubicBezTo>
                    <a:pt x="23531" y="14144"/>
                    <a:pt x="24852" y="13754"/>
                    <a:pt x="26176" y="13369"/>
                  </a:cubicBezTo>
                  <a:cubicBezTo>
                    <a:pt x="26743" y="13205"/>
                    <a:pt x="27311" y="13044"/>
                    <a:pt x="27878" y="12881"/>
                  </a:cubicBezTo>
                  <a:cubicBezTo>
                    <a:pt x="28177" y="12773"/>
                    <a:pt x="28486" y="12690"/>
                    <a:pt x="28791" y="12598"/>
                  </a:cubicBezTo>
                  <a:close/>
                  <a:moveTo>
                    <a:pt x="29940" y="14532"/>
                  </a:moveTo>
                  <a:lnTo>
                    <a:pt x="29940" y="14532"/>
                  </a:lnTo>
                  <a:cubicBezTo>
                    <a:pt x="29811" y="14643"/>
                    <a:pt x="29661" y="14720"/>
                    <a:pt x="29494" y="14775"/>
                  </a:cubicBezTo>
                  <a:cubicBezTo>
                    <a:pt x="29488" y="14779"/>
                    <a:pt x="29483" y="14782"/>
                    <a:pt x="29477" y="14786"/>
                  </a:cubicBezTo>
                  <a:cubicBezTo>
                    <a:pt x="29454" y="14797"/>
                    <a:pt x="29427" y="14817"/>
                    <a:pt x="29404" y="14817"/>
                  </a:cubicBezTo>
                  <a:cubicBezTo>
                    <a:pt x="29391" y="14817"/>
                    <a:pt x="29380" y="14811"/>
                    <a:pt x="29370" y="14795"/>
                  </a:cubicBezTo>
                  <a:cubicBezTo>
                    <a:pt x="29343" y="14750"/>
                    <a:pt x="29399" y="14737"/>
                    <a:pt x="29439" y="14726"/>
                  </a:cubicBezTo>
                  <a:cubicBezTo>
                    <a:pt x="29600" y="14649"/>
                    <a:pt x="29753" y="14560"/>
                    <a:pt x="29940" y="14532"/>
                  </a:cubicBezTo>
                  <a:close/>
                  <a:moveTo>
                    <a:pt x="20451" y="14688"/>
                  </a:moveTo>
                  <a:cubicBezTo>
                    <a:pt x="20558" y="14710"/>
                    <a:pt x="20666" y="14727"/>
                    <a:pt x="20776" y="14727"/>
                  </a:cubicBezTo>
                  <a:cubicBezTo>
                    <a:pt x="20792" y="14727"/>
                    <a:pt x="20808" y="14727"/>
                    <a:pt x="20824" y="14726"/>
                  </a:cubicBezTo>
                  <a:lnTo>
                    <a:pt x="20824" y="14726"/>
                  </a:lnTo>
                  <a:cubicBezTo>
                    <a:pt x="20863" y="14831"/>
                    <a:pt x="20751" y="14881"/>
                    <a:pt x="20705" y="14956"/>
                  </a:cubicBezTo>
                  <a:cubicBezTo>
                    <a:pt x="20593" y="14894"/>
                    <a:pt x="20449" y="14926"/>
                    <a:pt x="20336" y="14868"/>
                  </a:cubicBezTo>
                  <a:cubicBezTo>
                    <a:pt x="20346" y="14790"/>
                    <a:pt x="20409" y="14744"/>
                    <a:pt x="20451" y="14688"/>
                  </a:cubicBezTo>
                  <a:close/>
                  <a:moveTo>
                    <a:pt x="17895" y="14532"/>
                  </a:moveTo>
                  <a:cubicBezTo>
                    <a:pt x="17911" y="14532"/>
                    <a:pt x="17927" y="14535"/>
                    <a:pt x="17943" y="14537"/>
                  </a:cubicBezTo>
                  <a:lnTo>
                    <a:pt x="19144" y="14725"/>
                  </a:lnTo>
                  <a:cubicBezTo>
                    <a:pt x="19136" y="14800"/>
                    <a:pt x="19081" y="14845"/>
                    <a:pt x="19054" y="14901"/>
                  </a:cubicBezTo>
                  <a:lnTo>
                    <a:pt x="19054" y="14902"/>
                  </a:lnTo>
                  <a:cubicBezTo>
                    <a:pt x="19039" y="14932"/>
                    <a:pt x="19023" y="14963"/>
                    <a:pt x="19049" y="14984"/>
                  </a:cubicBezTo>
                  <a:cubicBezTo>
                    <a:pt x="19043" y="14984"/>
                    <a:pt x="19036" y="14985"/>
                    <a:pt x="19031" y="14989"/>
                  </a:cubicBezTo>
                  <a:cubicBezTo>
                    <a:pt x="18994" y="15015"/>
                    <a:pt x="18958" y="15023"/>
                    <a:pt x="18922" y="15023"/>
                  </a:cubicBezTo>
                  <a:cubicBezTo>
                    <a:pt x="18862" y="15023"/>
                    <a:pt x="18802" y="14999"/>
                    <a:pt x="18741" y="14993"/>
                  </a:cubicBezTo>
                  <a:cubicBezTo>
                    <a:pt x="18619" y="14979"/>
                    <a:pt x="18495" y="14964"/>
                    <a:pt x="18373" y="14949"/>
                  </a:cubicBezTo>
                  <a:cubicBezTo>
                    <a:pt x="18229" y="14909"/>
                    <a:pt x="18080" y="14893"/>
                    <a:pt x="17931" y="14877"/>
                  </a:cubicBezTo>
                  <a:cubicBezTo>
                    <a:pt x="17852" y="14860"/>
                    <a:pt x="17773" y="14836"/>
                    <a:pt x="17690" y="14836"/>
                  </a:cubicBezTo>
                  <a:cubicBezTo>
                    <a:pt x="17682" y="14836"/>
                    <a:pt x="17673" y="14836"/>
                    <a:pt x="17664" y="14837"/>
                  </a:cubicBezTo>
                  <a:cubicBezTo>
                    <a:pt x="17657" y="14720"/>
                    <a:pt x="17767" y="14653"/>
                    <a:pt x="17826" y="14563"/>
                  </a:cubicBezTo>
                  <a:cubicBezTo>
                    <a:pt x="17842" y="14539"/>
                    <a:pt x="17867" y="14532"/>
                    <a:pt x="17895" y="14532"/>
                  </a:cubicBezTo>
                  <a:close/>
                  <a:moveTo>
                    <a:pt x="31248" y="14164"/>
                  </a:moveTo>
                  <a:cubicBezTo>
                    <a:pt x="31253" y="14164"/>
                    <a:pt x="31258" y="14166"/>
                    <a:pt x="31263" y="14170"/>
                  </a:cubicBezTo>
                  <a:cubicBezTo>
                    <a:pt x="31282" y="14182"/>
                    <a:pt x="31263" y="14198"/>
                    <a:pt x="31252" y="14210"/>
                  </a:cubicBezTo>
                  <a:cubicBezTo>
                    <a:pt x="31227" y="14271"/>
                    <a:pt x="31193" y="14318"/>
                    <a:pt x="31117" y="14347"/>
                  </a:cubicBezTo>
                  <a:cubicBezTo>
                    <a:pt x="30584" y="14542"/>
                    <a:pt x="30084" y="14793"/>
                    <a:pt x="29563" y="15007"/>
                  </a:cubicBezTo>
                  <a:cubicBezTo>
                    <a:pt x="29471" y="15045"/>
                    <a:pt x="29380" y="15083"/>
                    <a:pt x="29288" y="15120"/>
                  </a:cubicBezTo>
                  <a:cubicBezTo>
                    <a:pt x="29287" y="15098"/>
                    <a:pt x="29285" y="15075"/>
                    <a:pt x="29282" y="15053"/>
                  </a:cubicBezTo>
                  <a:lnTo>
                    <a:pt x="29282" y="15051"/>
                  </a:lnTo>
                  <a:cubicBezTo>
                    <a:pt x="29735" y="14837"/>
                    <a:pt x="30191" y="14625"/>
                    <a:pt x="30641" y="14409"/>
                  </a:cubicBezTo>
                  <a:cubicBezTo>
                    <a:pt x="30827" y="14317"/>
                    <a:pt x="31019" y="14242"/>
                    <a:pt x="31218" y="14184"/>
                  </a:cubicBezTo>
                  <a:cubicBezTo>
                    <a:pt x="31225" y="14174"/>
                    <a:pt x="31236" y="14164"/>
                    <a:pt x="31248" y="14164"/>
                  </a:cubicBezTo>
                  <a:close/>
                  <a:moveTo>
                    <a:pt x="22774" y="14793"/>
                  </a:moveTo>
                  <a:cubicBezTo>
                    <a:pt x="22624" y="14895"/>
                    <a:pt x="22438" y="14935"/>
                    <a:pt x="22273" y="15012"/>
                  </a:cubicBezTo>
                  <a:cubicBezTo>
                    <a:pt x="22228" y="15032"/>
                    <a:pt x="22158" y="15029"/>
                    <a:pt x="22155" y="15094"/>
                  </a:cubicBezTo>
                  <a:cubicBezTo>
                    <a:pt x="22138" y="15085"/>
                    <a:pt x="22121" y="15082"/>
                    <a:pt x="22107" y="15082"/>
                  </a:cubicBezTo>
                  <a:cubicBezTo>
                    <a:pt x="22072" y="15082"/>
                    <a:pt x="22046" y="15102"/>
                    <a:pt x="22023" y="15132"/>
                  </a:cubicBezTo>
                  <a:lnTo>
                    <a:pt x="21920" y="15136"/>
                  </a:lnTo>
                  <a:cubicBezTo>
                    <a:pt x="21953" y="15023"/>
                    <a:pt x="22038" y="14960"/>
                    <a:pt x="22174" y="14938"/>
                  </a:cubicBezTo>
                  <a:lnTo>
                    <a:pt x="22173" y="14938"/>
                  </a:lnTo>
                  <a:cubicBezTo>
                    <a:pt x="22377" y="14905"/>
                    <a:pt x="22560" y="14802"/>
                    <a:pt x="22770" y="14793"/>
                  </a:cubicBezTo>
                  <a:close/>
                  <a:moveTo>
                    <a:pt x="4087" y="10703"/>
                  </a:moveTo>
                  <a:cubicBezTo>
                    <a:pt x="4123" y="10703"/>
                    <a:pt x="4151" y="10716"/>
                    <a:pt x="4167" y="10760"/>
                  </a:cubicBezTo>
                  <a:cubicBezTo>
                    <a:pt x="4243" y="10961"/>
                    <a:pt x="4445" y="11029"/>
                    <a:pt x="4655" y="11072"/>
                  </a:cubicBezTo>
                  <a:cubicBezTo>
                    <a:pt x="5068" y="11154"/>
                    <a:pt x="5486" y="11224"/>
                    <a:pt x="5902" y="11299"/>
                  </a:cubicBezTo>
                  <a:cubicBezTo>
                    <a:pt x="6044" y="11324"/>
                    <a:pt x="6188" y="11349"/>
                    <a:pt x="6324" y="11371"/>
                  </a:cubicBezTo>
                  <a:cubicBezTo>
                    <a:pt x="5711" y="12604"/>
                    <a:pt x="5434" y="13857"/>
                    <a:pt x="5874" y="15168"/>
                  </a:cubicBezTo>
                  <a:cubicBezTo>
                    <a:pt x="5857" y="15184"/>
                    <a:pt x="5840" y="15189"/>
                    <a:pt x="5824" y="15189"/>
                  </a:cubicBezTo>
                  <a:cubicBezTo>
                    <a:pt x="5803" y="15189"/>
                    <a:pt x="5783" y="15180"/>
                    <a:pt x="5765" y="15176"/>
                  </a:cubicBezTo>
                  <a:cubicBezTo>
                    <a:pt x="5012" y="14989"/>
                    <a:pt x="4261" y="14800"/>
                    <a:pt x="3520" y="14578"/>
                  </a:cubicBezTo>
                  <a:cubicBezTo>
                    <a:pt x="3286" y="14507"/>
                    <a:pt x="3160" y="14400"/>
                    <a:pt x="3170" y="14185"/>
                  </a:cubicBezTo>
                  <a:cubicBezTo>
                    <a:pt x="3173" y="14119"/>
                    <a:pt x="3134" y="14053"/>
                    <a:pt x="3161" y="13974"/>
                  </a:cubicBezTo>
                  <a:cubicBezTo>
                    <a:pt x="3167" y="13974"/>
                    <a:pt x="3173" y="13974"/>
                    <a:pt x="3179" y="13974"/>
                  </a:cubicBezTo>
                  <a:cubicBezTo>
                    <a:pt x="3405" y="13974"/>
                    <a:pt x="3618" y="14062"/>
                    <a:pt x="3852" y="14062"/>
                  </a:cubicBezTo>
                  <a:cubicBezTo>
                    <a:pt x="3862" y="14080"/>
                    <a:pt x="3891" y="14084"/>
                    <a:pt x="3915" y="14089"/>
                  </a:cubicBezTo>
                  <a:cubicBezTo>
                    <a:pt x="4085" y="14125"/>
                    <a:pt x="4259" y="14134"/>
                    <a:pt x="4452" y="14148"/>
                  </a:cubicBezTo>
                  <a:cubicBezTo>
                    <a:pt x="4279" y="14076"/>
                    <a:pt x="4108" y="14050"/>
                    <a:pt x="3944" y="14012"/>
                  </a:cubicBezTo>
                  <a:cubicBezTo>
                    <a:pt x="3930" y="14008"/>
                    <a:pt x="3914" y="14005"/>
                    <a:pt x="3900" y="14005"/>
                  </a:cubicBezTo>
                  <a:cubicBezTo>
                    <a:pt x="3879" y="14005"/>
                    <a:pt x="3860" y="14012"/>
                    <a:pt x="3852" y="14033"/>
                  </a:cubicBezTo>
                  <a:cubicBezTo>
                    <a:pt x="3851" y="14036"/>
                    <a:pt x="3851" y="14039"/>
                    <a:pt x="3850" y="14041"/>
                  </a:cubicBezTo>
                  <a:cubicBezTo>
                    <a:pt x="3835" y="13981"/>
                    <a:pt x="3772" y="13986"/>
                    <a:pt x="3730" y="13971"/>
                  </a:cubicBezTo>
                  <a:cubicBezTo>
                    <a:pt x="3569" y="13918"/>
                    <a:pt x="3385" y="13944"/>
                    <a:pt x="3230" y="13862"/>
                  </a:cubicBezTo>
                  <a:cubicBezTo>
                    <a:pt x="3132" y="13810"/>
                    <a:pt x="3060" y="13692"/>
                    <a:pt x="3101" y="13602"/>
                  </a:cubicBezTo>
                  <a:cubicBezTo>
                    <a:pt x="3107" y="13587"/>
                    <a:pt x="3122" y="13585"/>
                    <a:pt x="3140" y="13585"/>
                  </a:cubicBezTo>
                  <a:cubicBezTo>
                    <a:pt x="3148" y="13585"/>
                    <a:pt x="3157" y="13586"/>
                    <a:pt x="3166" y="13586"/>
                  </a:cubicBezTo>
                  <a:cubicBezTo>
                    <a:pt x="3170" y="13586"/>
                    <a:pt x="3175" y="13586"/>
                    <a:pt x="3179" y="13585"/>
                  </a:cubicBezTo>
                  <a:cubicBezTo>
                    <a:pt x="3242" y="13600"/>
                    <a:pt x="3305" y="13619"/>
                    <a:pt x="3369" y="13630"/>
                  </a:cubicBezTo>
                  <a:cubicBezTo>
                    <a:pt x="3591" y="13667"/>
                    <a:pt x="3813" y="13700"/>
                    <a:pt x="4035" y="13736"/>
                  </a:cubicBezTo>
                  <a:lnTo>
                    <a:pt x="4008" y="13671"/>
                  </a:lnTo>
                  <a:cubicBezTo>
                    <a:pt x="3731" y="13624"/>
                    <a:pt x="3462" y="13546"/>
                    <a:pt x="3180" y="13517"/>
                  </a:cubicBezTo>
                  <a:cubicBezTo>
                    <a:pt x="3033" y="13482"/>
                    <a:pt x="3029" y="13501"/>
                    <a:pt x="2974" y="13212"/>
                  </a:cubicBezTo>
                  <a:lnTo>
                    <a:pt x="2974" y="13212"/>
                  </a:lnTo>
                  <a:lnTo>
                    <a:pt x="3620" y="13313"/>
                  </a:lnTo>
                  <a:cubicBezTo>
                    <a:pt x="3742" y="13342"/>
                    <a:pt x="3866" y="13357"/>
                    <a:pt x="3991" y="13357"/>
                  </a:cubicBezTo>
                  <a:cubicBezTo>
                    <a:pt x="4012" y="13357"/>
                    <a:pt x="4034" y="13356"/>
                    <a:pt x="4055" y="13356"/>
                  </a:cubicBezTo>
                  <a:cubicBezTo>
                    <a:pt x="3881" y="13310"/>
                    <a:pt x="3758" y="13258"/>
                    <a:pt x="3620" y="13254"/>
                  </a:cubicBezTo>
                  <a:cubicBezTo>
                    <a:pt x="3444" y="13184"/>
                    <a:pt x="3247" y="13184"/>
                    <a:pt x="3063" y="13139"/>
                  </a:cubicBezTo>
                  <a:cubicBezTo>
                    <a:pt x="2980" y="13119"/>
                    <a:pt x="2958" y="13090"/>
                    <a:pt x="2940" y="13036"/>
                  </a:cubicBezTo>
                  <a:cubicBezTo>
                    <a:pt x="2937" y="13024"/>
                    <a:pt x="2934" y="13012"/>
                    <a:pt x="2932" y="12999"/>
                  </a:cubicBezTo>
                  <a:cubicBezTo>
                    <a:pt x="2830" y="12207"/>
                    <a:pt x="3032" y="11494"/>
                    <a:pt x="3680" y="10897"/>
                  </a:cubicBezTo>
                  <a:cubicBezTo>
                    <a:pt x="3777" y="10803"/>
                    <a:pt x="3898" y="10739"/>
                    <a:pt x="4029" y="10710"/>
                  </a:cubicBezTo>
                  <a:cubicBezTo>
                    <a:pt x="4050" y="10706"/>
                    <a:pt x="4070" y="10703"/>
                    <a:pt x="4087" y="10703"/>
                  </a:cubicBezTo>
                  <a:close/>
                  <a:moveTo>
                    <a:pt x="20307" y="15003"/>
                  </a:moveTo>
                  <a:cubicBezTo>
                    <a:pt x="20324" y="15003"/>
                    <a:pt x="20343" y="15005"/>
                    <a:pt x="20365" y="15010"/>
                  </a:cubicBezTo>
                  <a:cubicBezTo>
                    <a:pt x="20388" y="15016"/>
                    <a:pt x="20412" y="15018"/>
                    <a:pt x="20436" y="15018"/>
                  </a:cubicBezTo>
                  <a:cubicBezTo>
                    <a:pt x="20490" y="15018"/>
                    <a:pt x="20545" y="15008"/>
                    <a:pt x="20599" y="15008"/>
                  </a:cubicBezTo>
                  <a:cubicBezTo>
                    <a:pt x="20628" y="15008"/>
                    <a:pt x="20657" y="15011"/>
                    <a:pt x="20685" y="15019"/>
                  </a:cubicBezTo>
                  <a:cubicBezTo>
                    <a:pt x="20619" y="15103"/>
                    <a:pt x="20613" y="15212"/>
                    <a:pt x="20529" y="15289"/>
                  </a:cubicBezTo>
                  <a:cubicBezTo>
                    <a:pt x="20426" y="15258"/>
                    <a:pt x="20317" y="15247"/>
                    <a:pt x="20209" y="15240"/>
                  </a:cubicBezTo>
                  <a:lnTo>
                    <a:pt x="20209" y="15239"/>
                  </a:lnTo>
                  <a:cubicBezTo>
                    <a:pt x="20126" y="15233"/>
                    <a:pt x="20117" y="15196"/>
                    <a:pt x="20146" y="15138"/>
                  </a:cubicBezTo>
                  <a:cubicBezTo>
                    <a:pt x="20182" y="15069"/>
                    <a:pt x="20214" y="15003"/>
                    <a:pt x="20307" y="15003"/>
                  </a:cubicBezTo>
                  <a:close/>
                  <a:moveTo>
                    <a:pt x="17666" y="14869"/>
                  </a:moveTo>
                  <a:cubicBezTo>
                    <a:pt x="17742" y="14927"/>
                    <a:pt x="17840" y="14922"/>
                    <a:pt x="17931" y="14938"/>
                  </a:cubicBezTo>
                  <a:cubicBezTo>
                    <a:pt x="18075" y="14976"/>
                    <a:pt x="18223" y="15003"/>
                    <a:pt x="18371" y="15016"/>
                  </a:cubicBezTo>
                  <a:cubicBezTo>
                    <a:pt x="18539" y="15075"/>
                    <a:pt x="18723" y="15081"/>
                    <a:pt x="18891" y="15119"/>
                  </a:cubicBezTo>
                  <a:cubicBezTo>
                    <a:pt x="18911" y="15184"/>
                    <a:pt x="18864" y="15223"/>
                    <a:pt x="18848" y="15270"/>
                  </a:cubicBezTo>
                  <a:cubicBezTo>
                    <a:pt x="18833" y="15314"/>
                    <a:pt x="18802" y="15332"/>
                    <a:pt x="18757" y="15332"/>
                  </a:cubicBezTo>
                  <a:cubicBezTo>
                    <a:pt x="18744" y="15332"/>
                    <a:pt x="18729" y="15331"/>
                    <a:pt x="18713" y="15328"/>
                  </a:cubicBezTo>
                  <a:cubicBezTo>
                    <a:pt x="18306" y="15259"/>
                    <a:pt x="17897" y="15193"/>
                    <a:pt x="17475" y="15124"/>
                  </a:cubicBezTo>
                  <a:cubicBezTo>
                    <a:pt x="17505" y="15019"/>
                    <a:pt x="17514" y="14908"/>
                    <a:pt x="17666" y="14869"/>
                  </a:cubicBezTo>
                  <a:close/>
                  <a:moveTo>
                    <a:pt x="7715" y="14748"/>
                  </a:moveTo>
                  <a:cubicBezTo>
                    <a:pt x="7897" y="14748"/>
                    <a:pt x="8057" y="14799"/>
                    <a:pt x="8222" y="14799"/>
                  </a:cubicBezTo>
                  <a:cubicBezTo>
                    <a:pt x="8225" y="14799"/>
                    <a:pt x="8228" y="14799"/>
                    <a:pt x="8232" y="14799"/>
                  </a:cubicBezTo>
                  <a:cubicBezTo>
                    <a:pt x="8286" y="14799"/>
                    <a:pt x="8305" y="14832"/>
                    <a:pt x="8313" y="14870"/>
                  </a:cubicBezTo>
                  <a:cubicBezTo>
                    <a:pt x="8325" y="14937"/>
                    <a:pt x="8342" y="15004"/>
                    <a:pt x="8328" y="15077"/>
                  </a:cubicBezTo>
                  <a:cubicBezTo>
                    <a:pt x="8293" y="15083"/>
                    <a:pt x="8259" y="15085"/>
                    <a:pt x="8224" y="15085"/>
                  </a:cubicBezTo>
                  <a:cubicBezTo>
                    <a:pt x="8133" y="15085"/>
                    <a:pt x="8041" y="15071"/>
                    <a:pt x="7943" y="15071"/>
                  </a:cubicBezTo>
                  <a:cubicBezTo>
                    <a:pt x="7889" y="15071"/>
                    <a:pt x="7833" y="15075"/>
                    <a:pt x="7774" y="15089"/>
                  </a:cubicBezTo>
                  <a:cubicBezTo>
                    <a:pt x="7937" y="15172"/>
                    <a:pt x="8083" y="15160"/>
                    <a:pt x="8223" y="15179"/>
                  </a:cubicBezTo>
                  <a:cubicBezTo>
                    <a:pt x="8285" y="15188"/>
                    <a:pt x="8351" y="15180"/>
                    <a:pt x="8384" y="15249"/>
                  </a:cubicBezTo>
                  <a:cubicBezTo>
                    <a:pt x="8462" y="15410"/>
                    <a:pt x="8433" y="15454"/>
                    <a:pt x="8228" y="15456"/>
                  </a:cubicBezTo>
                  <a:cubicBezTo>
                    <a:pt x="8206" y="15456"/>
                    <a:pt x="8184" y="15460"/>
                    <a:pt x="8163" y="15461"/>
                  </a:cubicBezTo>
                  <a:cubicBezTo>
                    <a:pt x="8102" y="15440"/>
                    <a:pt x="8040" y="15433"/>
                    <a:pt x="7977" y="15433"/>
                  </a:cubicBezTo>
                  <a:cubicBezTo>
                    <a:pt x="7933" y="15433"/>
                    <a:pt x="7889" y="15436"/>
                    <a:pt x="7845" y="15441"/>
                  </a:cubicBezTo>
                  <a:cubicBezTo>
                    <a:pt x="7732" y="15223"/>
                    <a:pt x="7716" y="14989"/>
                    <a:pt x="7653" y="14750"/>
                  </a:cubicBezTo>
                  <a:cubicBezTo>
                    <a:pt x="7674" y="14749"/>
                    <a:pt x="7694" y="14748"/>
                    <a:pt x="7715" y="14748"/>
                  </a:cubicBezTo>
                  <a:close/>
                  <a:moveTo>
                    <a:pt x="5870" y="14681"/>
                  </a:moveTo>
                  <a:cubicBezTo>
                    <a:pt x="6145" y="14736"/>
                    <a:pt x="6399" y="14788"/>
                    <a:pt x="6658" y="14812"/>
                  </a:cubicBezTo>
                  <a:cubicBezTo>
                    <a:pt x="6709" y="14817"/>
                    <a:pt x="6759" y="14827"/>
                    <a:pt x="6810" y="14828"/>
                  </a:cubicBezTo>
                  <a:cubicBezTo>
                    <a:pt x="6881" y="14831"/>
                    <a:pt x="6918" y="14858"/>
                    <a:pt x="6923" y="14918"/>
                  </a:cubicBezTo>
                  <a:cubicBezTo>
                    <a:pt x="6930" y="15003"/>
                    <a:pt x="6992" y="15082"/>
                    <a:pt x="6960" y="15190"/>
                  </a:cubicBezTo>
                  <a:lnTo>
                    <a:pt x="6041" y="15050"/>
                  </a:lnTo>
                  <a:lnTo>
                    <a:pt x="6041" y="15050"/>
                  </a:lnTo>
                  <a:cubicBezTo>
                    <a:pt x="6042" y="15065"/>
                    <a:pt x="6044" y="15079"/>
                    <a:pt x="6046" y="15095"/>
                  </a:cubicBezTo>
                  <a:cubicBezTo>
                    <a:pt x="6350" y="15155"/>
                    <a:pt x="6643" y="15255"/>
                    <a:pt x="6957" y="15281"/>
                  </a:cubicBezTo>
                  <a:cubicBezTo>
                    <a:pt x="7085" y="15292"/>
                    <a:pt x="7047" y="15393"/>
                    <a:pt x="7092" y="15447"/>
                  </a:cubicBezTo>
                  <a:cubicBezTo>
                    <a:pt x="7069" y="15463"/>
                    <a:pt x="7047" y="15469"/>
                    <a:pt x="7027" y="15469"/>
                  </a:cubicBezTo>
                  <a:cubicBezTo>
                    <a:pt x="6996" y="15469"/>
                    <a:pt x="6968" y="15457"/>
                    <a:pt x="6940" y="15450"/>
                  </a:cubicBezTo>
                  <a:cubicBezTo>
                    <a:pt x="6672" y="15388"/>
                    <a:pt x="6405" y="15325"/>
                    <a:pt x="6137" y="15264"/>
                  </a:cubicBezTo>
                  <a:lnTo>
                    <a:pt x="6137" y="15265"/>
                  </a:lnTo>
                  <a:cubicBezTo>
                    <a:pt x="6035" y="15241"/>
                    <a:pt x="5962" y="15201"/>
                    <a:pt x="6011" y="15095"/>
                  </a:cubicBezTo>
                  <a:cubicBezTo>
                    <a:pt x="5978" y="15078"/>
                    <a:pt x="5972" y="15048"/>
                    <a:pt x="5966" y="15019"/>
                  </a:cubicBezTo>
                  <a:cubicBezTo>
                    <a:pt x="5900" y="14920"/>
                    <a:pt x="5887" y="14811"/>
                    <a:pt x="5870" y="14681"/>
                  </a:cubicBezTo>
                  <a:close/>
                  <a:moveTo>
                    <a:pt x="7723" y="11635"/>
                  </a:moveTo>
                  <a:cubicBezTo>
                    <a:pt x="7807" y="11654"/>
                    <a:pt x="7902" y="11666"/>
                    <a:pt x="7989" y="11697"/>
                  </a:cubicBezTo>
                  <a:cubicBezTo>
                    <a:pt x="8084" y="11730"/>
                    <a:pt x="8106" y="11793"/>
                    <a:pt x="8052" y="11875"/>
                  </a:cubicBezTo>
                  <a:lnTo>
                    <a:pt x="8053" y="11875"/>
                  </a:lnTo>
                  <a:cubicBezTo>
                    <a:pt x="7592" y="12585"/>
                    <a:pt x="7441" y="13354"/>
                    <a:pt x="7459" y="14154"/>
                  </a:cubicBezTo>
                  <a:cubicBezTo>
                    <a:pt x="7466" y="14620"/>
                    <a:pt x="7567" y="15082"/>
                    <a:pt x="7756" y="15508"/>
                  </a:cubicBezTo>
                  <a:cubicBezTo>
                    <a:pt x="7773" y="15547"/>
                    <a:pt x="7829" y="15593"/>
                    <a:pt x="7782" y="15627"/>
                  </a:cubicBezTo>
                  <a:cubicBezTo>
                    <a:pt x="7759" y="15646"/>
                    <a:pt x="7732" y="15656"/>
                    <a:pt x="7704" y="15656"/>
                  </a:cubicBezTo>
                  <a:cubicBezTo>
                    <a:pt x="7672" y="15656"/>
                    <a:pt x="7639" y="15643"/>
                    <a:pt x="7609" y="15614"/>
                  </a:cubicBezTo>
                  <a:cubicBezTo>
                    <a:pt x="7586" y="15594"/>
                    <a:pt x="7542" y="15586"/>
                    <a:pt x="7507" y="15585"/>
                  </a:cubicBezTo>
                  <a:cubicBezTo>
                    <a:pt x="7274" y="15573"/>
                    <a:pt x="7194" y="15442"/>
                    <a:pt x="7145" y="15270"/>
                  </a:cubicBezTo>
                  <a:cubicBezTo>
                    <a:pt x="6982" y="14716"/>
                    <a:pt x="6862" y="14156"/>
                    <a:pt x="6891" y="13584"/>
                  </a:cubicBezTo>
                  <a:cubicBezTo>
                    <a:pt x="6925" y="12918"/>
                    <a:pt x="7107" y="12286"/>
                    <a:pt x="7570" y="11732"/>
                  </a:cubicBezTo>
                  <a:cubicBezTo>
                    <a:pt x="7652" y="11635"/>
                    <a:pt x="7652" y="11635"/>
                    <a:pt x="7723" y="11635"/>
                  </a:cubicBezTo>
                  <a:close/>
                  <a:moveTo>
                    <a:pt x="17463" y="15212"/>
                  </a:moveTo>
                  <a:cubicBezTo>
                    <a:pt x="17491" y="15212"/>
                    <a:pt x="17529" y="15222"/>
                    <a:pt x="17587" y="15236"/>
                  </a:cubicBezTo>
                  <a:cubicBezTo>
                    <a:pt x="17916" y="15318"/>
                    <a:pt x="18257" y="15361"/>
                    <a:pt x="18597" y="15401"/>
                  </a:cubicBezTo>
                  <a:cubicBezTo>
                    <a:pt x="18647" y="15407"/>
                    <a:pt x="18699" y="15409"/>
                    <a:pt x="18757" y="15441"/>
                  </a:cubicBezTo>
                  <a:cubicBezTo>
                    <a:pt x="18758" y="15455"/>
                    <a:pt x="18758" y="15470"/>
                    <a:pt x="18757" y="15485"/>
                  </a:cubicBezTo>
                  <a:cubicBezTo>
                    <a:pt x="18713" y="15619"/>
                    <a:pt x="18700" y="15660"/>
                    <a:pt x="18620" y="15660"/>
                  </a:cubicBezTo>
                  <a:cubicBezTo>
                    <a:pt x="18585" y="15660"/>
                    <a:pt x="18536" y="15652"/>
                    <a:pt x="18465" y="15640"/>
                  </a:cubicBezTo>
                  <a:lnTo>
                    <a:pt x="18465" y="15639"/>
                  </a:lnTo>
                  <a:cubicBezTo>
                    <a:pt x="18135" y="15586"/>
                    <a:pt x="17805" y="15528"/>
                    <a:pt x="17470" y="15501"/>
                  </a:cubicBezTo>
                  <a:cubicBezTo>
                    <a:pt x="17301" y="15488"/>
                    <a:pt x="17300" y="15482"/>
                    <a:pt x="17356" y="15340"/>
                  </a:cubicBezTo>
                  <a:cubicBezTo>
                    <a:pt x="17394" y="15244"/>
                    <a:pt x="17413" y="15212"/>
                    <a:pt x="17463" y="15212"/>
                  </a:cubicBezTo>
                  <a:close/>
                  <a:moveTo>
                    <a:pt x="20168" y="15359"/>
                  </a:moveTo>
                  <a:cubicBezTo>
                    <a:pt x="20189" y="15359"/>
                    <a:pt x="20213" y="15359"/>
                    <a:pt x="20240" y="15360"/>
                  </a:cubicBezTo>
                  <a:cubicBezTo>
                    <a:pt x="20334" y="15362"/>
                    <a:pt x="20429" y="15365"/>
                    <a:pt x="20523" y="15366"/>
                  </a:cubicBezTo>
                  <a:cubicBezTo>
                    <a:pt x="20519" y="15373"/>
                    <a:pt x="20518" y="15382"/>
                    <a:pt x="20524" y="15388"/>
                  </a:cubicBezTo>
                  <a:lnTo>
                    <a:pt x="20524" y="15388"/>
                  </a:lnTo>
                  <a:cubicBezTo>
                    <a:pt x="20507" y="15395"/>
                    <a:pt x="20499" y="15414"/>
                    <a:pt x="20505" y="15431"/>
                  </a:cubicBezTo>
                  <a:cubicBezTo>
                    <a:pt x="20470" y="15524"/>
                    <a:pt x="20434" y="15617"/>
                    <a:pt x="20397" y="15709"/>
                  </a:cubicBezTo>
                  <a:cubicBezTo>
                    <a:pt x="20288" y="15673"/>
                    <a:pt x="20171" y="15659"/>
                    <a:pt x="20056" y="15651"/>
                  </a:cubicBezTo>
                  <a:cubicBezTo>
                    <a:pt x="19957" y="15643"/>
                    <a:pt x="19938" y="15602"/>
                    <a:pt x="19968" y="15524"/>
                  </a:cubicBezTo>
                  <a:cubicBezTo>
                    <a:pt x="20022" y="15380"/>
                    <a:pt x="20028" y="15359"/>
                    <a:pt x="20168" y="15359"/>
                  </a:cubicBezTo>
                  <a:close/>
                  <a:moveTo>
                    <a:pt x="31018" y="12076"/>
                  </a:moveTo>
                  <a:cubicBezTo>
                    <a:pt x="31035" y="12076"/>
                    <a:pt x="31050" y="12082"/>
                    <a:pt x="31060" y="12102"/>
                  </a:cubicBezTo>
                  <a:cubicBezTo>
                    <a:pt x="31086" y="12152"/>
                    <a:pt x="31028" y="12160"/>
                    <a:pt x="30987" y="12173"/>
                  </a:cubicBezTo>
                  <a:cubicBezTo>
                    <a:pt x="30864" y="12213"/>
                    <a:pt x="30740" y="12252"/>
                    <a:pt x="30619" y="12295"/>
                  </a:cubicBezTo>
                  <a:cubicBezTo>
                    <a:pt x="30594" y="12303"/>
                    <a:pt x="30538" y="12305"/>
                    <a:pt x="30570" y="12353"/>
                  </a:cubicBezTo>
                  <a:cubicBezTo>
                    <a:pt x="30581" y="12376"/>
                    <a:pt x="30598" y="12383"/>
                    <a:pt x="30617" y="12383"/>
                  </a:cubicBezTo>
                  <a:cubicBezTo>
                    <a:pt x="30631" y="12383"/>
                    <a:pt x="30646" y="12379"/>
                    <a:pt x="30660" y="12376"/>
                  </a:cubicBezTo>
                  <a:cubicBezTo>
                    <a:pt x="30792" y="12343"/>
                    <a:pt x="30924" y="12308"/>
                    <a:pt x="31067" y="12271"/>
                  </a:cubicBezTo>
                  <a:lnTo>
                    <a:pt x="31067" y="12271"/>
                  </a:lnTo>
                  <a:cubicBezTo>
                    <a:pt x="31084" y="12376"/>
                    <a:pt x="31012" y="12451"/>
                    <a:pt x="30981" y="12535"/>
                  </a:cubicBezTo>
                  <a:cubicBezTo>
                    <a:pt x="31062" y="12564"/>
                    <a:pt x="31023" y="12652"/>
                    <a:pt x="31086" y="12689"/>
                  </a:cubicBezTo>
                  <a:cubicBezTo>
                    <a:pt x="31144" y="12731"/>
                    <a:pt x="31211" y="12768"/>
                    <a:pt x="31137" y="12838"/>
                  </a:cubicBezTo>
                  <a:cubicBezTo>
                    <a:pt x="30291" y="13107"/>
                    <a:pt x="29443" y="13376"/>
                    <a:pt x="28595" y="13644"/>
                  </a:cubicBezTo>
                  <a:cubicBezTo>
                    <a:pt x="28533" y="13663"/>
                    <a:pt x="28472" y="13680"/>
                    <a:pt x="28410" y="13699"/>
                  </a:cubicBezTo>
                  <a:lnTo>
                    <a:pt x="27889" y="13868"/>
                  </a:lnTo>
                  <a:lnTo>
                    <a:pt x="27840" y="13820"/>
                  </a:lnTo>
                  <a:cubicBezTo>
                    <a:pt x="28031" y="13760"/>
                    <a:pt x="28211" y="13679"/>
                    <a:pt x="28410" y="13633"/>
                  </a:cubicBezTo>
                  <a:cubicBezTo>
                    <a:pt x="29166" y="13351"/>
                    <a:pt x="29930" y="13088"/>
                    <a:pt x="30698" y="12832"/>
                  </a:cubicBezTo>
                  <a:cubicBezTo>
                    <a:pt x="30814" y="12794"/>
                    <a:pt x="30929" y="12754"/>
                    <a:pt x="31030" y="12691"/>
                  </a:cubicBezTo>
                  <a:cubicBezTo>
                    <a:pt x="31011" y="12657"/>
                    <a:pt x="30987" y="12648"/>
                    <a:pt x="30960" y="12648"/>
                  </a:cubicBezTo>
                  <a:cubicBezTo>
                    <a:pt x="30928" y="12648"/>
                    <a:pt x="30893" y="12661"/>
                    <a:pt x="30861" y="12661"/>
                  </a:cubicBezTo>
                  <a:cubicBezTo>
                    <a:pt x="30850" y="12661"/>
                    <a:pt x="30838" y="12659"/>
                    <a:pt x="30828" y="12654"/>
                  </a:cubicBezTo>
                  <a:lnTo>
                    <a:pt x="30873" y="12614"/>
                  </a:lnTo>
                  <a:cubicBezTo>
                    <a:pt x="30934" y="12614"/>
                    <a:pt x="30968" y="12585"/>
                    <a:pt x="30984" y="12538"/>
                  </a:cubicBezTo>
                  <a:cubicBezTo>
                    <a:pt x="30968" y="12535"/>
                    <a:pt x="30953" y="12534"/>
                    <a:pt x="30937" y="12534"/>
                  </a:cubicBezTo>
                  <a:cubicBezTo>
                    <a:pt x="30913" y="12534"/>
                    <a:pt x="30889" y="12538"/>
                    <a:pt x="30867" y="12549"/>
                  </a:cubicBezTo>
                  <a:cubicBezTo>
                    <a:pt x="30316" y="12684"/>
                    <a:pt x="29762" y="12812"/>
                    <a:pt x="29224" y="12981"/>
                  </a:cubicBezTo>
                  <a:cubicBezTo>
                    <a:pt x="29153" y="13001"/>
                    <a:pt x="29055" y="12977"/>
                    <a:pt x="29024" y="13067"/>
                  </a:cubicBezTo>
                  <a:cubicBezTo>
                    <a:pt x="29013" y="13054"/>
                    <a:pt x="29001" y="13048"/>
                    <a:pt x="28990" y="13048"/>
                  </a:cubicBezTo>
                  <a:cubicBezTo>
                    <a:pt x="28978" y="13048"/>
                    <a:pt x="28967" y="13053"/>
                    <a:pt x="28956" y="13064"/>
                  </a:cubicBezTo>
                  <a:cubicBezTo>
                    <a:pt x="28950" y="13093"/>
                    <a:pt x="28957" y="13117"/>
                    <a:pt x="28992" y="13117"/>
                  </a:cubicBezTo>
                  <a:cubicBezTo>
                    <a:pt x="28994" y="13117"/>
                    <a:pt x="28997" y="13117"/>
                    <a:pt x="29000" y="13117"/>
                  </a:cubicBezTo>
                  <a:cubicBezTo>
                    <a:pt x="29032" y="13113"/>
                    <a:pt x="29032" y="13092"/>
                    <a:pt x="29026" y="13071"/>
                  </a:cubicBezTo>
                  <a:lnTo>
                    <a:pt x="29026" y="13071"/>
                  </a:lnTo>
                  <a:cubicBezTo>
                    <a:pt x="29034" y="13095"/>
                    <a:pt x="29052" y="13104"/>
                    <a:pt x="29073" y="13104"/>
                  </a:cubicBezTo>
                  <a:cubicBezTo>
                    <a:pt x="29084" y="13104"/>
                    <a:pt x="29096" y="13101"/>
                    <a:pt x="29108" y="13098"/>
                  </a:cubicBezTo>
                  <a:cubicBezTo>
                    <a:pt x="29184" y="13076"/>
                    <a:pt x="29256" y="13051"/>
                    <a:pt x="29331" y="13027"/>
                  </a:cubicBezTo>
                  <a:cubicBezTo>
                    <a:pt x="29373" y="13019"/>
                    <a:pt x="29416" y="13013"/>
                    <a:pt x="29456" y="13004"/>
                  </a:cubicBezTo>
                  <a:cubicBezTo>
                    <a:pt x="29766" y="12925"/>
                    <a:pt x="30077" y="12845"/>
                    <a:pt x="30387" y="12767"/>
                  </a:cubicBezTo>
                  <a:cubicBezTo>
                    <a:pt x="30528" y="12711"/>
                    <a:pt x="30678" y="12678"/>
                    <a:pt x="30829" y="12649"/>
                  </a:cubicBezTo>
                  <a:lnTo>
                    <a:pt x="30829" y="12649"/>
                  </a:lnTo>
                  <a:cubicBezTo>
                    <a:pt x="30715" y="12755"/>
                    <a:pt x="30550" y="12772"/>
                    <a:pt x="30406" y="12825"/>
                  </a:cubicBezTo>
                  <a:cubicBezTo>
                    <a:pt x="30373" y="12838"/>
                    <a:pt x="30339" y="12853"/>
                    <a:pt x="30305" y="12863"/>
                  </a:cubicBezTo>
                  <a:cubicBezTo>
                    <a:pt x="28863" y="13335"/>
                    <a:pt x="27434" y="13838"/>
                    <a:pt x="25985" y="14297"/>
                  </a:cubicBezTo>
                  <a:cubicBezTo>
                    <a:pt x="25459" y="14465"/>
                    <a:pt x="24935" y="14635"/>
                    <a:pt x="24414" y="14813"/>
                  </a:cubicBezTo>
                  <a:cubicBezTo>
                    <a:pt x="24016" y="14949"/>
                    <a:pt x="23607" y="15065"/>
                    <a:pt x="23211" y="15208"/>
                  </a:cubicBezTo>
                  <a:cubicBezTo>
                    <a:pt x="22850" y="15316"/>
                    <a:pt x="22500" y="15444"/>
                    <a:pt x="22154" y="15585"/>
                  </a:cubicBezTo>
                  <a:lnTo>
                    <a:pt x="21642" y="15772"/>
                  </a:lnTo>
                  <a:lnTo>
                    <a:pt x="21716" y="15474"/>
                  </a:lnTo>
                  <a:lnTo>
                    <a:pt x="21804" y="15436"/>
                  </a:lnTo>
                  <a:cubicBezTo>
                    <a:pt x="21850" y="15432"/>
                    <a:pt x="21900" y="15431"/>
                    <a:pt x="21847" y="15375"/>
                  </a:cubicBezTo>
                  <a:lnTo>
                    <a:pt x="21847" y="15375"/>
                  </a:lnTo>
                  <a:lnTo>
                    <a:pt x="21800" y="15386"/>
                  </a:lnTo>
                  <a:cubicBezTo>
                    <a:pt x="21796" y="15384"/>
                    <a:pt x="21792" y="15383"/>
                    <a:pt x="21788" y="15383"/>
                  </a:cubicBezTo>
                  <a:cubicBezTo>
                    <a:pt x="21781" y="15383"/>
                    <a:pt x="21775" y="15385"/>
                    <a:pt x="21770" y="15390"/>
                  </a:cubicBezTo>
                  <a:cubicBezTo>
                    <a:pt x="21752" y="15300"/>
                    <a:pt x="21811" y="15246"/>
                    <a:pt x="21889" y="15199"/>
                  </a:cubicBezTo>
                  <a:cubicBezTo>
                    <a:pt x="21895" y="15200"/>
                    <a:pt x="21900" y="15200"/>
                    <a:pt x="21906" y="15200"/>
                  </a:cubicBezTo>
                  <a:cubicBezTo>
                    <a:pt x="21960" y="15200"/>
                    <a:pt x="22000" y="15178"/>
                    <a:pt x="22023" y="15134"/>
                  </a:cubicBezTo>
                  <a:cubicBezTo>
                    <a:pt x="22038" y="15137"/>
                    <a:pt x="22053" y="15138"/>
                    <a:pt x="22066" y="15138"/>
                  </a:cubicBezTo>
                  <a:cubicBezTo>
                    <a:pt x="22102" y="15138"/>
                    <a:pt x="22133" y="15128"/>
                    <a:pt x="22155" y="15096"/>
                  </a:cubicBezTo>
                  <a:cubicBezTo>
                    <a:pt x="22469" y="15039"/>
                    <a:pt x="22749" y="14908"/>
                    <a:pt x="23035" y="14794"/>
                  </a:cubicBezTo>
                  <a:cubicBezTo>
                    <a:pt x="23112" y="14781"/>
                    <a:pt x="23186" y="14755"/>
                    <a:pt x="23255" y="14717"/>
                  </a:cubicBezTo>
                  <a:cubicBezTo>
                    <a:pt x="23359" y="14700"/>
                    <a:pt x="23457" y="14666"/>
                    <a:pt x="23549" y="14613"/>
                  </a:cubicBezTo>
                  <a:cubicBezTo>
                    <a:pt x="23910" y="14506"/>
                    <a:pt x="24272" y="14399"/>
                    <a:pt x="24633" y="14291"/>
                  </a:cubicBezTo>
                  <a:cubicBezTo>
                    <a:pt x="24702" y="14271"/>
                    <a:pt x="24771" y="14254"/>
                    <a:pt x="24840" y="14235"/>
                  </a:cubicBezTo>
                  <a:cubicBezTo>
                    <a:pt x="24980" y="14177"/>
                    <a:pt x="25129" y="14139"/>
                    <a:pt x="25278" y="14104"/>
                  </a:cubicBezTo>
                  <a:lnTo>
                    <a:pt x="25331" y="14171"/>
                  </a:lnTo>
                  <a:cubicBezTo>
                    <a:pt x="25338" y="14173"/>
                    <a:pt x="25346" y="14174"/>
                    <a:pt x="25354" y="14174"/>
                  </a:cubicBezTo>
                  <a:cubicBezTo>
                    <a:pt x="25359" y="14174"/>
                    <a:pt x="25364" y="14173"/>
                    <a:pt x="25369" y="14172"/>
                  </a:cubicBezTo>
                  <a:lnTo>
                    <a:pt x="25369" y="14172"/>
                  </a:lnTo>
                  <a:cubicBezTo>
                    <a:pt x="25366" y="14195"/>
                    <a:pt x="25383" y="14209"/>
                    <a:pt x="25424" y="14209"/>
                  </a:cubicBezTo>
                  <a:cubicBezTo>
                    <a:pt x="25434" y="14209"/>
                    <a:pt x="25445" y="14208"/>
                    <a:pt x="25458" y="14207"/>
                  </a:cubicBezTo>
                  <a:cubicBezTo>
                    <a:pt x="25491" y="14203"/>
                    <a:pt x="25522" y="14184"/>
                    <a:pt x="25553" y="14172"/>
                  </a:cubicBezTo>
                  <a:cubicBezTo>
                    <a:pt x="25603" y="14163"/>
                    <a:pt x="25654" y="14157"/>
                    <a:pt x="25692" y="14122"/>
                  </a:cubicBezTo>
                  <a:cubicBezTo>
                    <a:pt x="25735" y="14121"/>
                    <a:pt x="25777" y="14108"/>
                    <a:pt x="25812" y="14084"/>
                  </a:cubicBezTo>
                  <a:cubicBezTo>
                    <a:pt x="25878" y="14084"/>
                    <a:pt x="25932" y="14058"/>
                    <a:pt x="25986" y="14031"/>
                  </a:cubicBezTo>
                  <a:cubicBezTo>
                    <a:pt x="26775" y="13776"/>
                    <a:pt x="27569" y="13535"/>
                    <a:pt x="28368" y="13309"/>
                  </a:cubicBezTo>
                  <a:cubicBezTo>
                    <a:pt x="28438" y="13289"/>
                    <a:pt x="28509" y="13275"/>
                    <a:pt x="28579" y="13258"/>
                  </a:cubicBezTo>
                  <a:cubicBezTo>
                    <a:pt x="28581" y="13251"/>
                    <a:pt x="28581" y="13245"/>
                    <a:pt x="28581" y="13239"/>
                  </a:cubicBezTo>
                  <a:cubicBezTo>
                    <a:pt x="28597" y="13239"/>
                    <a:pt x="28612" y="13238"/>
                    <a:pt x="28627" y="13234"/>
                  </a:cubicBezTo>
                  <a:cubicBezTo>
                    <a:pt x="28687" y="13216"/>
                    <a:pt x="28750" y="13202"/>
                    <a:pt x="28807" y="13178"/>
                  </a:cubicBezTo>
                  <a:cubicBezTo>
                    <a:pt x="28852" y="13159"/>
                    <a:pt x="28854" y="13136"/>
                    <a:pt x="28826" y="13114"/>
                  </a:cubicBezTo>
                  <a:lnTo>
                    <a:pt x="28826" y="13114"/>
                  </a:lnTo>
                  <a:cubicBezTo>
                    <a:pt x="28833" y="13116"/>
                    <a:pt x="28839" y="13117"/>
                    <a:pt x="28844" y="13117"/>
                  </a:cubicBezTo>
                  <a:cubicBezTo>
                    <a:pt x="28867" y="13117"/>
                    <a:pt x="28876" y="13099"/>
                    <a:pt x="28870" y="13063"/>
                  </a:cubicBezTo>
                  <a:lnTo>
                    <a:pt x="28870" y="13063"/>
                  </a:lnTo>
                  <a:cubicBezTo>
                    <a:pt x="28839" y="13067"/>
                    <a:pt x="28808" y="13069"/>
                    <a:pt x="28800" y="13101"/>
                  </a:cubicBezTo>
                  <a:cubicBezTo>
                    <a:pt x="28732" y="13108"/>
                    <a:pt x="28658" y="13101"/>
                    <a:pt x="28605" y="13150"/>
                  </a:cubicBezTo>
                  <a:cubicBezTo>
                    <a:pt x="28591" y="13145"/>
                    <a:pt x="28579" y="13141"/>
                    <a:pt x="28569" y="13141"/>
                  </a:cubicBezTo>
                  <a:cubicBezTo>
                    <a:pt x="28549" y="13141"/>
                    <a:pt x="28535" y="13153"/>
                    <a:pt x="28532" y="13181"/>
                  </a:cubicBezTo>
                  <a:lnTo>
                    <a:pt x="28532" y="13182"/>
                  </a:lnTo>
                  <a:cubicBezTo>
                    <a:pt x="28528" y="13181"/>
                    <a:pt x="28524" y="13181"/>
                    <a:pt x="28519" y="13181"/>
                  </a:cubicBezTo>
                  <a:cubicBezTo>
                    <a:pt x="28514" y="13181"/>
                    <a:pt x="28510" y="13181"/>
                    <a:pt x="28505" y="13182"/>
                  </a:cubicBezTo>
                  <a:cubicBezTo>
                    <a:pt x="28459" y="13188"/>
                    <a:pt x="28411" y="13197"/>
                    <a:pt x="28365" y="13209"/>
                  </a:cubicBezTo>
                  <a:lnTo>
                    <a:pt x="28361" y="13138"/>
                  </a:lnTo>
                  <a:cubicBezTo>
                    <a:pt x="28480" y="13098"/>
                    <a:pt x="28600" y="13057"/>
                    <a:pt x="28719" y="13017"/>
                  </a:cubicBezTo>
                  <a:lnTo>
                    <a:pt x="30383" y="12451"/>
                  </a:lnTo>
                  <a:cubicBezTo>
                    <a:pt x="30426" y="12446"/>
                    <a:pt x="30468" y="12441"/>
                    <a:pt x="30434" y="12391"/>
                  </a:cubicBezTo>
                  <a:lnTo>
                    <a:pt x="30434" y="12391"/>
                  </a:lnTo>
                  <a:cubicBezTo>
                    <a:pt x="30465" y="12409"/>
                    <a:pt x="30489" y="12419"/>
                    <a:pt x="30507" y="12419"/>
                  </a:cubicBezTo>
                  <a:cubicBezTo>
                    <a:pt x="30536" y="12419"/>
                    <a:pt x="30553" y="12397"/>
                    <a:pt x="30564" y="12352"/>
                  </a:cubicBezTo>
                  <a:cubicBezTo>
                    <a:pt x="30540" y="12335"/>
                    <a:pt x="30519" y="12327"/>
                    <a:pt x="30501" y="12327"/>
                  </a:cubicBezTo>
                  <a:cubicBezTo>
                    <a:pt x="30470" y="12327"/>
                    <a:pt x="30448" y="12351"/>
                    <a:pt x="30432" y="12389"/>
                  </a:cubicBezTo>
                  <a:cubicBezTo>
                    <a:pt x="30415" y="12375"/>
                    <a:pt x="30399" y="12370"/>
                    <a:pt x="30384" y="12370"/>
                  </a:cubicBezTo>
                  <a:cubicBezTo>
                    <a:pt x="30346" y="12370"/>
                    <a:pt x="30312" y="12398"/>
                    <a:pt x="30274" y="12398"/>
                  </a:cubicBezTo>
                  <a:cubicBezTo>
                    <a:pt x="30272" y="12398"/>
                    <a:pt x="30269" y="12398"/>
                    <a:pt x="30267" y="12397"/>
                  </a:cubicBezTo>
                  <a:lnTo>
                    <a:pt x="30216" y="12355"/>
                  </a:lnTo>
                  <a:cubicBezTo>
                    <a:pt x="30459" y="12269"/>
                    <a:pt x="30702" y="12182"/>
                    <a:pt x="30946" y="12095"/>
                  </a:cubicBezTo>
                  <a:cubicBezTo>
                    <a:pt x="30968" y="12088"/>
                    <a:pt x="30995" y="12076"/>
                    <a:pt x="31018" y="12076"/>
                  </a:cubicBezTo>
                  <a:close/>
                  <a:moveTo>
                    <a:pt x="7844" y="15459"/>
                  </a:moveTo>
                  <a:lnTo>
                    <a:pt x="7844" y="15459"/>
                  </a:lnTo>
                  <a:cubicBezTo>
                    <a:pt x="7846" y="15466"/>
                    <a:pt x="7848" y="15472"/>
                    <a:pt x="7853" y="15476"/>
                  </a:cubicBezTo>
                  <a:cubicBezTo>
                    <a:pt x="7940" y="15477"/>
                    <a:pt x="8024" y="15509"/>
                    <a:pt x="8113" y="15509"/>
                  </a:cubicBezTo>
                  <a:cubicBezTo>
                    <a:pt x="8127" y="15509"/>
                    <a:pt x="8142" y="15508"/>
                    <a:pt x="8157" y="15506"/>
                  </a:cubicBezTo>
                  <a:cubicBezTo>
                    <a:pt x="8191" y="15513"/>
                    <a:pt x="8225" y="15529"/>
                    <a:pt x="8258" y="15529"/>
                  </a:cubicBezTo>
                  <a:cubicBezTo>
                    <a:pt x="8259" y="15529"/>
                    <a:pt x="8260" y="15529"/>
                    <a:pt x="8261" y="15529"/>
                  </a:cubicBezTo>
                  <a:cubicBezTo>
                    <a:pt x="8269" y="15528"/>
                    <a:pt x="8276" y="15528"/>
                    <a:pt x="8284" y="15528"/>
                  </a:cubicBezTo>
                  <a:cubicBezTo>
                    <a:pt x="8474" y="15528"/>
                    <a:pt x="8537" y="15634"/>
                    <a:pt x="8549" y="15809"/>
                  </a:cubicBezTo>
                  <a:cubicBezTo>
                    <a:pt x="8349" y="15766"/>
                    <a:pt x="8156" y="15734"/>
                    <a:pt x="7969" y="15682"/>
                  </a:cubicBezTo>
                  <a:cubicBezTo>
                    <a:pt x="7867" y="15654"/>
                    <a:pt x="7879" y="15550"/>
                    <a:pt x="7851" y="15476"/>
                  </a:cubicBezTo>
                  <a:cubicBezTo>
                    <a:pt x="7848" y="15472"/>
                    <a:pt x="7846" y="15466"/>
                    <a:pt x="7844" y="15459"/>
                  </a:cubicBezTo>
                  <a:close/>
                  <a:moveTo>
                    <a:pt x="17337" y="15582"/>
                  </a:moveTo>
                  <a:cubicBezTo>
                    <a:pt x="17368" y="15582"/>
                    <a:pt x="17410" y="15590"/>
                    <a:pt x="17471" y="15604"/>
                  </a:cubicBezTo>
                  <a:cubicBezTo>
                    <a:pt x="17853" y="15687"/>
                    <a:pt x="18243" y="15733"/>
                    <a:pt x="18642" y="15780"/>
                  </a:cubicBezTo>
                  <a:cubicBezTo>
                    <a:pt x="18641" y="15871"/>
                    <a:pt x="18621" y="15960"/>
                    <a:pt x="18583" y="16045"/>
                  </a:cubicBezTo>
                  <a:cubicBezTo>
                    <a:pt x="18575" y="16045"/>
                    <a:pt x="18567" y="16045"/>
                    <a:pt x="18559" y="16045"/>
                  </a:cubicBezTo>
                  <a:cubicBezTo>
                    <a:pt x="18412" y="16045"/>
                    <a:pt x="18273" y="16006"/>
                    <a:pt x="18134" y="15988"/>
                  </a:cubicBezTo>
                  <a:cubicBezTo>
                    <a:pt x="17866" y="15954"/>
                    <a:pt x="17607" y="15881"/>
                    <a:pt x="17337" y="15860"/>
                  </a:cubicBezTo>
                  <a:cubicBezTo>
                    <a:pt x="17238" y="15853"/>
                    <a:pt x="17219" y="15815"/>
                    <a:pt x="17235" y="15739"/>
                  </a:cubicBezTo>
                  <a:cubicBezTo>
                    <a:pt x="17257" y="15623"/>
                    <a:pt x="17268" y="15582"/>
                    <a:pt x="17337" y="15582"/>
                  </a:cubicBezTo>
                  <a:close/>
                  <a:moveTo>
                    <a:pt x="20398" y="15730"/>
                  </a:moveTo>
                  <a:lnTo>
                    <a:pt x="20398" y="15730"/>
                  </a:lnTo>
                  <a:cubicBezTo>
                    <a:pt x="20396" y="15747"/>
                    <a:pt x="20395" y="15766"/>
                    <a:pt x="20391" y="15784"/>
                  </a:cubicBezTo>
                  <a:cubicBezTo>
                    <a:pt x="20372" y="15881"/>
                    <a:pt x="20352" y="15977"/>
                    <a:pt x="20329" y="16089"/>
                  </a:cubicBezTo>
                  <a:lnTo>
                    <a:pt x="20329" y="16089"/>
                  </a:lnTo>
                  <a:cubicBezTo>
                    <a:pt x="20166" y="16070"/>
                    <a:pt x="20007" y="16053"/>
                    <a:pt x="19848" y="16033"/>
                  </a:cubicBezTo>
                  <a:cubicBezTo>
                    <a:pt x="19802" y="16027"/>
                    <a:pt x="19806" y="15989"/>
                    <a:pt x="19803" y="15959"/>
                  </a:cubicBezTo>
                  <a:cubicBezTo>
                    <a:pt x="19812" y="15944"/>
                    <a:pt x="19821" y="15927"/>
                    <a:pt x="19826" y="15909"/>
                  </a:cubicBezTo>
                  <a:cubicBezTo>
                    <a:pt x="19844" y="15818"/>
                    <a:pt x="19887" y="15765"/>
                    <a:pt x="19989" y="15765"/>
                  </a:cubicBezTo>
                  <a:cubicBezTo>
                    <a:pt x="20005" y="15765"/>
                    <a:pt x="20022" y="15766"/>
                    <a:pt x="20040" y="15769"/>
                  </a:cubicBezTo>
                  <a:cubicBezTo>
                    <a:pt x="20070" y="15773"/>
                    <a:pt x="20099" y="15774"/>
                    <a:pt x="20128" y="15774"/>
                  </a:cubicBezTo>
                  <a:cubicBezTo>
                    <a:pt x="20219" y="15774"/>
                    <a:pt x="20310" y="15757"/>
                    <a:pt x="20398" y="15730"/>
                  </a:cubicBezTo>
                  <a:close/>
                  <a:moveTo>
                    <a:pt x="17260" y="15955"/>
                  </a:moveTo>
                  <a:cubicBezTo>
                    <a:pt x="17280" y="15955"/>
                    <a:pt x="17308" y="15959"/>
                    <a:pt x="17344" y="15965"/>
                  </a:cubicBezTo>
                  <a:lnTo>
                    <a:pt x="17344" y="15964"/>
                  </a:lnTo>
                  <a:cubicBezTo>
                    <a:pt x="17695" y="16023"/>
                    <a:pt x="18044" y="16086"/>
                    <a:pt x="18395" y="16142"/>
                  </a:cubicBezTo>
                  <a:cubicBezTo>
                    <a:pt x="18576" y="16172"/>
                    <a:pt x="18577" y="16168"/>
                    <a:pt x="18553" y="16331"/>
                  </a:cubicBezTo>
                  <a:cubicBezTo>
                    <a:pt x="18550" y="16355"/>
                    <a:pt x="18546" y="16380"/>
                    <a:pt x="18515" y="16402"/>
                  </a:cubicBezTo>
                  <a:cubicBezTo>
                    <a:pt x="18184" y="16363"/>
                    <a:pt x="17847" y="16311"/>
                    <a:pt x="17519" y="16228"/>
                  </a:cubicBezTo>
                  <a:cubicBezTo>
                    <a:pt x="17449" y="16209"/>
                    <a:pt x="17377" y="16196"/>
                    <a:pt x="17305" y="16189"/>
                  </a:cubicBezTo>
                  <a:cubicBezTo>
                    <a:pt x="17212" y="16183"/>
                    <a:pt x="17181" y="16148"/>
                    <a:pt x="17188" y="16070"/>
                  </a:cubicBezTo>
                  <a:cubicBezTo>
                    <a:pt x="17195" y="15984"/>
                    <a:pt x="17203" y="15955"/>
                    <a:pt x="17260" y="15955"/>
                  </a:cubicBezTo>
                  <a:close/>
                  <a:moveTo>
                    <a:pt x="19807" y="16150"/>
                  </a:moveTo>
                  <a:cubicBezTo>
                    <a:pt x="19928" y="16172"/>
                    <a:pt x="20049" y="16181"/>
                    <a:pt x="20174" y="16181"/>
                  </a:cubicBezTo>
                  <a:cubicBezTo>
                    <a:pt x="20219" y="16181"/>
                    <a:pt x="20264" y="16180"/>
                    <a:pt x="20309" y="16178"/>
                  </a:cubicBezTo>
                  <a:lnTo>
                    <a:pt x="20309" y="16487"/>
                  </a:lnTo>
                  <a:cubicBezTo>
                    <a:pt x="20295" y="16488"/>
                    <a:pt x="20282" y="16488"/>
                    <a:pt x="20268" y="16488"/>
                  </a:cubicBezTo>
                  <a:cubicBezTo>
                    <a:pt x="20122" y="16488"/>
                    <a:pt x="19982" y="16450"/>
                    <a:pt x="19838" y="16442"/>
                  </a:cubicBezTo>
                  <a:cubicBezTo>
                    <a:pt x="19736" y="16436"/>
                    <a:pt x="19695" y="16404"/>
                    <a:pt x="19723" y="16313"/>
                  </a:cubicBezTo>
                  <a:cubicBezTo>
                    <a:pt x="19736" y="16273"/>
                    <a:pt x="19731" y="16228"/>
                    <a:pt x="19735" y="16185"/>
                  </a:cubicBezTo>
                  <a:cubicBezTo>
                    <a:pt x="19751" y="16167"/>
                    <a:pt x="19770" y="16151"/>
                    <a:pt x="19795" y="16151"/>
                  </a:cubicBezTo>
                  <a:cubicBezTo>
                    <a:pt x="19799" y="16151"/>
                    <a:pt x="19802" y="16151"/>
                    <a:pt x="19806" y="16152"/>
                  </a:cubicBezTo>
                  <a:lnTo>
                    <a:pt x="19807" y="16150"/>
                  </a:lnTo>
                  <a:close/>
                  <a:moveTo>
                    <a:pt x="31143" y="12905"/>
                  </a:moveTo>
                  <a:cubicBezTo>
                    <a:pt x="31226" y="12905"/>
                    <a:pt x="31217" y="12945"/>
                    <a:pt x="31186" y="12986"/>
                  </a:cubicBezTo>
                  <a:cubicBezTo>
                    <a:pt x="31156" y="13026"/>
                    <a:pt x="31103" y="13050"/>
                    <a:pt x="31118" y="13107"/>
                  </a:cubicBezTo>
                  <a:cubicBezTo>
                    <a:pt x="31207" y="13158"/>
                    <a:pt x="31176" y="13213"/>
                    <a:pt x="31124" y="13268"/>
                  </a:cubicBezTo>
                  <a:cubicBezTo>
                    <a:pt x="31092" y="13278"/>
                    <a:pt x="31060" y="13288"/>
                    <a:pt x="31090" y="13324"/>
                  </a:cubicBezTo>
                  <a:lnTo>
                    <a:pt x="31090" y="13324"/>
                  </a:lnTo>
                  <a:cubicBezTo>
                    <a:pt x="31077" y="13309"/>
                    <a:pt x="31060" y="13301"/>
                    <a:pt x="31042" y="13301"/>
                  </a:cubicBezTo>
                  <a:cubicBezTo>
                    <a:pt x="31029" y="13301"/>
                    <a:pt x="31016" y="13305"/>
                    <a:pt x="31005" y="13313"/>
                  </a:cubicBezTo>
                  <a:cubicBezTo>
                    <a:pt x="30972" y="13333"/>
                    <a:pt x="30973" y="13359"/>
                    <a:pt x="31002" y="13383"/>
                  </a:cubicBezTo>
                  <a:cubicBezTo>
                    <a:pt x="31048" y="13383"/>
                    <a:pt x="31095" y="13383"/>
                    <a:pt x="31091" y="13325"/>
                  </a:cubicBezTo>
                  <a:lnTo>
                    <a:pt x="31091" y="13325"/>
                  </a:lnTo>
                  <a:cubicBezTo>
                    <a:pt x="31096" y="13334"/>
                    <a:pt x="31106" y="13339"/>
                    <a:pt x="31116" y="13339"/>
                  </a:cubicBezTo>
                  <a:cubicBezTo>
                    <a:pt x="31123" y="13339"/>
                    <a:pt x="31130" y="13337"/>
                    <a:pt x="31136" y="13332"/>
                  </a:cubicBezTo>
                  <a:cubicBezTo>
                    <a:pt x="31223" y="13333"/>
                    <a:pt x="31245" y="13376"/>
                    <a:pt x="31230" y="13441"/>
                  </a:cubicBezTo>
                  <a:cubicBezTo>
                    <a:pt x="30832" y="13550"/>
                    <a:pt x="30449" y="13694"/>
                    <a:pt x="30064" y="13830"/>
                  </a:cubicBezTo>
                  <a:cubicBezTo>
                    <a:pt x="29291" y="14101"/>
                    <a:pt x="28518" y="14371"/>
                    <a:pt x="27745" y="14642"/>
                  </a:cubicBezTo>
                  <a:cubicBezTo>
                    <a:pt x="27703" y="14661"/>
                    <a:pt x="27665" y="14692"/>
                    <a:pt x="27617" y="14692"/>
                  </a:cubicBezTo>
                  <a:cubicBezTo>
                    <a:pt x="27603" y="14692"/>
                    <a:pt x="27587" y="14689"/>
                    <a:pt x="27571" y="14682"/>
                  </a:cubicBezTo>
                  <a:cubicBezTo>
                    <a:pt x="27547" y="14593"/>
                    <a:pt x="27639" y="14618"/>
                    <a:pt x="27685" y="14595"/>
                  </a:cubicBezTo>
                  <a:lnTo>
                    <a:pt x="29700" y="13857"/>
                  </a:lnTo>
                  <a:cubicBezTo>
                    <a:pt x="29935" y="13772"/>
                    <a:pt x="30169" y="13686"/>
                    <a:pt x="30405" y="13600"/>
                  </a:cubicBezTo>
                  <a:cubicBezTo>
                    <a:pt x="30432" y="13587"/>
                    <a:pt x="30486" y="13604"/>
                    <a:pt x="30474" y="13552"/>
                  </a:cubicBezTo>
                  <a:lnTo>
                    <a:pt x="30474" y="13552"/>
                  </a:lnTo>
                  <a:cubicBezTo>
                    <a:pt x="30483" y="13555"/>
                    <a:pt x="30493" y="13558"/>
                    <a:pt x="30502" y="13558"/>
                  </a:cubicBezTo>
                  <a:cubicBezTo>
                    <a:pt x="30512" y="13558"/>
                    <a:pt x="30522" y="13554"/>
                    <a:pt x="30528" y="13545"/>
                  </a:cubicBezTo>
                  <a:cubicBezTo>
                    <a:pt x="30532" y="13537"/>
                    <a:pt x="30521" y="13524"/>
                    <a:pt x="30518" y="13514"/>
                  </a:cubicBezTo>
                  <a:cubicBezTo>
                    <a:pt x="30505" y="13510"/>
                    <a:pt x="30494" y="13508"/>
                    <a:pt x="30485" y="13508"/>
                  </a:cubicBezTo>
                  <a:cubicBezTo>
                    <a:pt x="30466" y="13508"/>
                    <a:pt x="30458" y="13519"/>
                    <a:pt x="30471" y="13547"/>
                  </a:cubicBezTo>
                  <a:cubicBezTo>
                    <a:pt x="30456" y="13527"/>
                    <a:pt x="30440" y="13521"/>
                    <a:pt x="30426" y="13521"/>
                  </a:cubicBezTo>
                  <a:cubicBezTo>
                    <a:pt x="30398" y="13521"/>
                    <a:pt x="30371" y="13544"/>
                    <a:pt x="30343" y="13553"/>
                  </a:cubicBezTo>
                  <a:cubicBezTo>
                    <a:pt x="30301" y="13565"/>
                    <a:pt x="30260" y="13573"/>
                    <a:pt x="30219" y="13587"/>
                  </a:cubicBezTo>
                  <a:cubicBezTo>
                    <a:pt x="27613" y="14500"/>
                    <a:pt x="25019" y="15437"/>
                    <a:pt x="22423" y="16369"/>
                  </a:cubicBezTo>
                  <a:cubicBezTo>
                    <a:pt x="22100" y="16485"/>
                    <a:pt x="21779" y="16603"/>
                    <a:pt x="21442" y="16689"/>
                  </a:cubicBezTo>
                  <a:cubicBezTo>
                    <a:pt x="21447" y="16577"/>
                    <a:pt x="21468" y="16474"/>
                    <a:pt x="21625" y="16445"/>
                  </a:cubicBezTo>
                  <a:lnTo>
                    <a:pt x="21781" y="16411"/>
                  </a:lnTo>
                  <a:cubicBezTo>
                    <a:pt x="21816" y="16358"/>
                    <a:pt x="21807" y="16326"/>
                    <a:pt x="21750" y="16326"/>
                  </a:cubicBezTo>
                  <a:cubicBezTo>
                    <a:pt x="21742" y="16326"/>
                    <a:pt x="21732" y="16327"/>
                    <a:pt x="21720" y="16329"/>
                  </a:cubicBezTo>
                  <a:cubicBezTo>
                    <a:pt x="21687" y="16334"/>
                    <a:pt x="21657" y="16356"/>
                    <a:pt x="21625" y="16372"/>
                  </a:cubicBezTo>
                  <a:cubicBezTo>
                    <a:pt x="21624" y="16372"/>
                    <a:pt x="21623" y="16371"/>
                    <a:pt x="21621" y="16371"/>
                  </a:cubicBezTo>
                  <a:cubicBezTo>
                    <a:pt x="21600" y="16371"/>
                    <a:pt x="21575" y="16380"/>
                    <a:pt x="21554" y="16380"/>
                  </a:cubicBezTo>
                  <a:cubicBezTo>
                    <a:pt x="21530" y="16380"/>
                    <a:pt x="21512" y="16368"/>
                    <a:pt x="21512" y="16317"/>
                  </a:cubicBezTo>
                  <a:cubicBezTo>
                    <a:pt x="21515" y="16143"/>
                    <a:pt x="21623" y="16049"/>
                    <a:pt x="21802" y="15998"/>
                  </a:cubicBezTo>
                  <a:lnTo>
                    <a:pt x="21802" y="15921"/>
                  </a:lnTo>
                  <a:cubicBezTo>
                    <a:pt x="21775" y="15928"/>
                    <a:pt x="21748" y="15936"/>
                    <a:pt x="21720" y="15944"/>
                  </a:cubicBezTo>
                  <a:cubicBezTo>
                    <a:pt x="21682" y="15954"/>
                    <a:pt x="21656" y="15960"/>
                    <a:pt x="21639" y="15960"/>
                  </a:cubicBezTo>
                  <a:cubicBezTo>
                    <a:pt x="21605" y="15960"/>
                    <a:pt x="21610" y="15932"/>
                    <a:pt x="21628" y="15848"/>
                  </a:cubicBezTo>
                  <a:cubicBezTo>
                    <a:pt x="21823" y="15775"/>
                    <a:pt x="22027" y="15718"/>
                    <a:pt x="22214" y="15629"/>
                  </a:cubicBezTo>
                  <a:cubicBezTo>
                    <a:pt x="22551" y="15524"/>
                    <a:pt x="22883" y="15406"/>
                    <a:pt x="23211" y="15280"/>
                  </a:cubicBezTo>
                  <a:cubicBezTo>
                    <a:pt x="23273" y="15264"/>
                    <a:pt x="23335" y="15247"/>
                    <a:pt x="23397" y="15228"/>
                  </a:cubicBezTo>
                  <a:cubicBezTo>
                    <a:pt x="23845" y="15090"/>
                    <a:pt x="24294" y="14951"/>
                    <a:pt x="24742" y="14811"/>
                  </a:cubicBezTo>
                  <a:cubicBezTo>
                    <a:pt x="24765" y="14826"/>
                    <a:pt x="24789" y="14838"/>
                    <a:pt x="24792" y="14865"/>
                  </a:cubicBezTo>
                  <a:cubicBezTo>
                    <a:pt x="23839" y="15179"/>
                    <a:pt x="22897" y="15516"/>
                    <a:pt x="21956" y="15852"/>
                  </a:cubicBezTo>
                  <a:cubicBezTo>
                    <a:pt x="21903" y="15871"/>
                    <a:pt x="21853" y="15898"/>
                    <a:pt x="21802" y="15921"/>
                  </a:cubicBezTo>
                  <a:lnTo>
                    <a:pt x="21804" y="15998"/>
                  </a:lnTo>
                  <a:cubicBezTo>
                    <a:pt x="21872" y="15996"/>
                    <a:pt x="21927" y="15961"/>
                    <a:pt x="21988" y="15940"/>
                  </a:cubicBezTo>
                  <a:cubicBezTo>
                    <a:pt x="22344" y="15808"/>
                    <a:pt x="22696" y="15669"/>
                    <a:pt x="23058" y="15545"/>
                  </a:cubicBezTo>
                  <a:cubicBezTo>
                    <a:pt x="24812" y="14943"/>
                    <a:pt x="26581" y="14373"/>
                    <a:pt x="28356" y="13817"/>
                  </a:cubicBezTo>
                  <a:cubicBezTo>
                    <a:pt x="29152" y="13567"/>
                    <a:pt x="29938" y="13300"/>
                    <a:pt x="30740" y="13067"/>
                  </a:cubicBezTo>
                  <a:cubicBezTo>
                    <a:pt x="30865" y="12996"/>
                    <a:pt x="31022" y="12983"/>
                    <a:pt x="31143" y="12905"/>
                  </a:cubicBezTo>
                  <a:close/>
                  <a:moveTo>
                    <a:pt x="17200" y="16287"/>
                  </a:moveTo>
                  <a:lnTo>
                    <a:pt x="17200" y="16287"/>
                  </a:lnTo>
                  <a:cubicBezTo>
                    <a:pt x="17615" y="16363"/>
                    <a:pt x="18029" y="16442"/>
                    <a:pt x="18445" y="16512"/>
                  </a:cubicBezTo>
                  <a:cubicBezTo>
                    <a:pt x="18554" y="16531"/>
                    <a:pt x="18548" y="16587"/>
                    <a:pt x="18537" y="16649"/>
                  </a:cubicBezTo>
                  <a:cubicBezTo>
                    <a:pt x="18529" y="16689"/>
                    <a:pt x="18509" y="16700"/>
                    <a:pt x="18485" y="16700"/>
                  </a:cubicBezTo>
                  <a:cubicBezTo>
                    <a:pt x="18457" y="16700"/>
                    <a:pt x="18425" y="16686"/>
                    <a:pt x="18399" y="16683"/>
                  </a:cubicBezTo>
                  <a:cubicBezTo>
                    <a:pt x="18066" y="16638"/>
                    <a:pt x="17733" y="16592"/>
                    <a:pt x="17401" y="16543"/>
                  </a:cubicBezTo>
                  <a:cubicBezTo>
                    <a:pt x="17163" y="16508"/>
                    <a:pt x="17165" y="16506"/>
                    <a:pt x="17200" y="16287"/>
                  </a:cubicBezTo>
                  <a:close/>
                  <a:moveTo>
                    <a:pt x="31445" y="15253"/>
                  </a:moveTo>
                  <a:cubicBezTo>
                    <a:pt x="31473" y="15253"/>
                    <a:pt x="31502" y="15257"/>
                    <a:pt x="31534" y="15267"/>
                  </a:cubicBezTo>
                  <a:cubicBezTo>
                    <a:pt x="31688" y="15317"/>
                    <a:pt x="31855" y="15337"/>
                    <a:pt x="32028" y="15402"/>
                  </a:cubicBezTo>
                  <a:lnTo>
                    <a:pt x="32028" y="15402"/>
                  </a:lnTo>
                  <a:cubicBezTo>
                    <a:pt x="31832" y="15497"/>
                    <a:pt x="31622" y="15499"/>
                    <a:pt x="31446" y="15582"/>
                  </a:cubicBezTo>
                  <a:lnTo>
                    <a:pt x="31447" y="15657"/>
                  </a:lnTo>
                  <a:cubicBezTo>
                    <a:pt x="31687" y="15624"/>
                    <a:pt x="31915" y="15554"/>
                    <a:pt x="32146" y="15495"/>
                  </a:cubicBezTo>
                  <a:cubicBezTo>
                    <a:pt x="32199" y="15483"/>
                    <a:pt x="32252" y="15463"/>
                    <a:pt x="32304" y="15463"/>
                  </a:cubicBezTo>
                  <a:cubicBezTo>
                    <a:pt x="32316" y="15463"/>
                    <a:pt x="32327" y="15464"/>
                    <a:pt x="32338" y="15466"/>
                  </a:cubicBezTo>
                  <a:cubicBezTo>
                    <a:pt x="32635" y="15523"/>
                    <a:pt x="32932" y="15587"/>
                    <a:pt x="33227" y="15665"/>
                  </a:cubicBezTo>
                  <a:cubicBezTo>
                    <a:pt x="31528" y="16021"/>
                    <a:pt x="29834" y="16372"/>
                    <a:pt x="28141" y="16731"/>
                  </a:cubicBezTo>
                  <a:cubicBezTo>
                    <a:pt x="28144" y="16712"/>
                    <a:pt x="28145" y="16693"/>
                    <a:pt x="28146" y="16674"/>
                  </a:cubicBezTo>
                  <a:cubicBezTo>
                    <a:pt x="29210" y="16242"/>
                    <a:pt x="30256" y="15782"/>
                    <a:pt x="31287" y="15296"/>
                  </a:cubicBezTo>
                  <a:cubicBezTo>
                    <a:pt x="31340" y="15270"/>
                    <a:pt x="31390" y="15253"/>
                    <a:pt x="31445" y="15253"/>
                  </a:cubicBezTo>
                  <a:close/>
                  <a:moveTo>
                    <a:pt x="34537" y="16247"/>
                  </a:moveTo>
                  <a:cubicBezTo>
                    <a:pt x="34581" y="16247"/>
                    <a:pt x="34610" y="16264"/>
                    <a:pt x="34633" y="16303"/>
                  </a:cubicBezTo>
                  <a:lnTo>
                    <a:pt x="34633" y="16301"/>
                  </a:lnTo>
                  <a:cubicBezTo>
                    <a:pt x="34669" y="16361"/>
                    <a:pt x="34723" y="16416"/>
                    <a:pt x="34737" y="16496"/>
                  </a:cubicBezTo>
                  <a:cubicBezTo>
                    <a:pt x="34694" y="16530"/>
                    <a:pt x="34633" y="16525"/>
                    <a:pt x="34580" y="16532"/>
                  </a:cubicBezTo>
                  <a:cubicBezTo>
                    <a:pt x="34226" y="16578"/>
                    <a:pt x="33878" y="16655"/>
                    <a:pt x="33531" y="16728"/>
                  </a:cubicBezTo>
                  <a:cubicBezTo>
                    <a:pt x="33501" y="16735"/>
                    <a:pt x="33475" y="16738"/>
                    <a:pt x="33452" y="16738"/>
                  </a:cubicBezTo>
                  <a:cubicBezTo>
                    <a:pt x="33385" y="16738"/>
                    <a:pt x="33344" y="16710"/>
                    <a:pt x="33309" y="16645"/>
                  </a:cubicBezTo>
                  <a:cubicBezTo>
                    <a:pt x="33282" y="16595"/>
                    <a:pt x="33225" y="16557"/>
                    <a:pt x="33215" y="16496"/>
                  </a:cubicBezTo>
                  <a:cubicBezTo>
                    <a:pt x="33232" y="16487"/>
                    <a:pt x="33248" y="16471"/>
                    <a:pt x="33269" y="16468"/>
                  </a:cubicBezTo>
                  <a:cubicBezTo>
                    <a:pt x="33676" y="16395"/>
                    <a:pt x="34084" y="16328"/>
                    <a:pt x="34491" y="16252"/>
                  </a:cubicBezTo>
                  <a:cubicBezTo>
                    <a:pt x="34508" y="16248"/>
                    <a:pt x="34523" y="16247"/>
                    <a:pt x="34537" y="16247"/>
                  </a:cubicBezTo>
                  <a:close/>
                  <a:moveTo>
                    <a:pt x="19698" y="16534"/>
                  </a:moveTo>
                  <a:cubicBezTo>
                    <a:pt x="19906" y="16565"/>
                    <a:pt x="20107" y="16551"/>
                    <a:pt x="20307" y="16563"/>
                  </a:cubicBezTo>
                  <a:lnTo>
                    <a:pt x="20308" y="16562"/>
                  </a:lnTo>
                  <a:lnTo>
                    <a:pt x="20314" y="16863"/>
                  </a:lnTo>
                  <a:cubicBezTo>
                    <a:pt x="20162" y="16846"/>
                    <a:pt x="20011" y="16827"/>
                    <a:pt x="19860" y="16813"/>
                  </a:cubicBezTo>
                  <a:cubicBezTo>
                    <a:pt x="19668" y="16794"/>
                    <a:pt x="19668" y="16795"/>
                    <a:pt x="19681" y="16636"/>
                  </a:cubicBezTo>
                  <a:cubicBezTo>
                    <a:pt x="19684" y="16606"/>
                    <a:pt x="19691" y="16576"/>
                    <a:pt x="19698" y="16534"/>
                  </a:cubicBezTo>
                  <a:close/>
                  <a:moveTo>
                    <a:pt x="31538" y="16760"/>
                  </a:moveTo>
                  <a:cubicBezTo>
                    <a:pt x="31619" y="16760"/>
                    <a:pt x="31618" y="16805"/>
                    <a:pt x="31615" y="16955"/>
                  </a:cubicBezTo>
                  <a:lnTo>
                    <a:pt x="31614" y="16955"/>
                  </a:lnTo>
                  <a:cubicBezTo>
                    <a:pt x="31572" y="16968"/>
                    <a:pt x="31528" y="16970"/>
                    <a:pt x="31485" y="16970"/>
                  </a:cubicBezTo>
                  <a:cubicBezTo>
                    <a:pt x="31457" y="16970"/>
                    <a:pt x="31428" y="16969"/>
                    <a:pt x="31400" y="16969"/>
                  </a:cubicBezTo>
                  <a:cubicBezTo>
                    <a:pt x="31370" y="16969"/>
                    <a:pt x="31340" y="16971"/>
                    <a:pt x="31311" y="16976"/>
                  </a:cubicBezTo>
                  <a:cubicBezTo>
                    <a:pt x="31301" y="16977"/>
                    <a:pt x="31291" y="16978"/>
                    <a:pt x="31283" y="16978"/>
                  </a:cubicBezTo>
                  <a:cubicBezTo>
                    <a:pt x="31214" y="16978"/>
                    <a:pt x="31199" y="16925"/>
                    <a:pt x="31183" y="16877"/>
                  </a:cubicBezTo>
                  <a:cubicBezTo>
                    <a:pt x="31162" y="16813"/>
                    <a:pt x="31225" y="16808"/>
                    <a:pt x="31273" y="16797"/>
                  </a:cubicBezTo>
                  <a:cubicBezTo>
                    <a:pt x="31308" y="16789"/>
                    <a:pt x="31345" y="16786"/>
                    <a:pt x="31381" y="16781"/>
                  </a:cubicBezTo>
                  <a:cubicBezTo>
                    <a:pt x="31453" y="16768"/>
                    <a:pt x="31503" y="16760"/>
                    <a:pt x="31538" y="16760"/>
                  </a:cubicBezTo>
                  <a:close/>
                  <a:moveTo>
                    <a:pt x="27190" y="14762"/>
                  </a:moveTo>
                  <a:cubicBezTo>
                    <a:pt x="27213" y="14762"/>
                    <a:pt x="27238" y="14771"/>
                    <a:pt x="27264" y="14796"/>
                  </a:cubicBezTo>
                  <a:cubicBezTo>
                    <a:pt x="27246" y="14886"/>
                    <a:pt x="27146" y="14876"/>
                    <a:pt x="27082" y="14900"/>
                  </a:cubicBezTo>
                  <a:cubicBezTo>
                    <a:pt x="26035" y="15291"/>
                    <a:pt x="24984" y="15676"/>
                    <a:pt x="23935" y="16065"/>
                  </a:cubicBezTo>
                  <a:cubicBezTo>
                    <a:pt x="23129" y="16364"/>
                    <a:pt x="22319" y="16659"/>
                    <a:pt x="21530" y="16990"/>
                  </a:cubicBezTo>
                  <a:cubicBezTo>
                    <a:pt x="21496" y="17004"/>
                    <a:pt x="21464" y="17019"/>
                    <a:pt x="21428" y="17019"/>
                  </a:cubicBezTo>
                  <a:cubicBezTo>
                    <a:pt x="21421" y="17019"/>
                    <a:pt x="21413" y="17019"/>
                    <a:pt x="21405" y="17017"/>
                  </a:cubicBezTo>
                  <a:lnTo>
                    <a:pt x="21405" y="17017"/>
                  </a:lnTo>
                  <a:lnTo>
                    <a:pt x="21405" y="17017"/>
                  </a:lnTo>
                  <a:cubicBezTo>
                    <a:pt x="21418" y="16932"/>
                    <a:pt x="21392" y="16839"/>
                    <a:pt x="21459" y="16762"/>
                  </a:cubicBezTo>
                  <a:cubicBezTo>
                    <a:pt x="21697" y="16741"/>
                    <a:pt x="21911" y="16655"/>
                    <a:pt x="22124" y="16578"/>
                  </a:cubicBezTo>
                  <a:cubicBezTo>
                    <a:pt x="23230" y="16184"/>
                    <a:pt x="24333" y="15783"/>
                    <a:pt x="25438" y="15386"/>
                  </a:cubicBezTo>
                  <a:cubicBezTo>
                    <a:pt x="25976" y="15192"/>
                    <a:pt x="26516" y="15001"/>
                    <a:pt x="27057" y="14813"/>
                  </a:cubicBezTo>
                  <a:cubicBezTo>
                    <a:pt x="27097" y="14799"/>
                    <a:pt x="27142" y="14762"/>
                    <a:pt x="27190" y="14762"/>
                  </a:cubicBezTo>
                  <a:close/>
                  <a:moveTo>
                    <a:pt x="17224" y="16611"/>
                  </a:moveTo>
                  <a:cubicBezTo>
                    <a:pt x="17610" y="16670"/>
                    <a:pt x="17990" y="16732"/>
                    <a:pt x="18371" y="16783"/>
                  </a:cubicBezTo>
                  <a:cubicBezTo>
                    <a:pt x="18558" y="16807"/>
                    <a:pt x="18544" y="16814"/>
                    <a:pt x="18553" y="16955"/>
                  </a:cubicBezTo>
                  <a:cubicBezTo>
                    <a:pt x="18557" y="16992"/>
                    <a:pt x="18559" y="17030"/>
                    <a:pt x="18562" y="17061"/>
                  </a:cubicBezTo>
                  <a:cubicBezTo>
                    <a:pt x="18541" y="17084"/>
                    <a:pt x="18518" y="17090"/>
                    <a:pt x="18496" y="17090"/>
                  </a:cubicBezTo>
                  <a:cubicBezTo>
                    <a:pt x="18475" y="17090"/>
                    <a:pt x="18455" y="17085"/>
                    <a:pt x="18436" y="17081"/>
                  </a:cubicBezTo>
                  <a:cubicBezTo>
                    <a:pt x="18106" y="17027"/>
                    <a:pt x="17777" y="16972"/>
                    <a:pt x="17449" y="16915"/>
                  </a:cubicBezTo>
                  <a:cubicBezTo>
                    <a:pt x="17225" y="16876"/>
                    <a:pt x="17249" y="16915"/>
                    <a:pt x="17209" y="16691"/>
                  </a:cubicBezTo>
                  <a:cubicBezTo>
                    <a:pt x="17204" y="16668"/>
                    <a:pt x="17192" y="16644"/>
                    <a:pt x="17224" y="16611"/>
                  </a:cubicBezTo>
                  <a:close/>
                  <a:moveTo>
                    <a:pt x="34738" y="16639"/>
                  </a:moveTo>
                  <a:cubicBezTo>
                    <a:pt x="34797" y="16639"/>
                    <a:pt x="34829" y="16665"/>
                    <a:pt x="34844" y="16728"/>
                  </a:cubicBezTo>
                  <a:lnTo>
                    <a:pt x="34844" y="16727"/>
                  </a:lnTo>
                  <a:cubicBezTo>
                    <a:pt x="34864" y="16811"/>
                    <a:pt x="34896" y="16893"/>
                    <a:pt x="34929" y="16992"/>
                  </a:cubicBezTo>
                  <a:cubicBezTo>
                    <a:pt x="34506" y="17037"/>
                    <a:pt x="34117" y="17144"/>
                    <a:pt x="33723" y="17228"/>
                  </a:cubicBezTo>
                  <a:cubicBezTo>
                    <a:pt x="33703" y="17231"/>
                    <a:pt x="33686" y="17234"/>
                    <a:pt x="33670" y="17234"/>
                  </a:cubicBezTo>
                  <a:cubicBezTo>
                    <a:pt x="33623" y="17234"/>
                    <a:pt x="33592" y="17214"/>
                    <a:pt x="33574" y="17162"/>
                  </a:cubicBezTo>
                  <a:cubicBezTo>
                    <a:pt x="33541" y="17067"/>
                    <a:pt x="33473" y="16983"/>
                    <a:pt x="33455" y="16869"/>
                  </a:cubicBezTo>
                  <a:cubicBezTo>
                    <a:pt x="33877" y="16792"/>
                    <a:pt x="34284" y="16720"/>
                    <a:pt x="34689" y="16644"/>
                  </a:cubicBezTo>
                  <a:cubicBezTo>
                    <a:pt x="34707" y="16641"/>
                    <a:pt x="34723" y="16639"/>
                    <a:pt x="34738" y="16639"/>
                  </a:cubicBezTo>
                  <a:close/>
                  <a:moveTo>
                    <a:pt x="31270" y="13482"/>
                  </a:moveTo>
                  <a:cubicBezTo>
                    <a:pt x="31366" y="13547"/>
                    <a:pt x="31321" y="13609"/>
                    <a:pt x="31255" y="13657"/>
                  </a:cubicBezTo>
                  <a:lnTo>
                    <a:pt x="31254" y="13657"/>
                  </a:lnTo>
                  <a:cubicBezTo>
                    <a:pt x="31207" y="13692"/>
                    <a:pt x="31147" y="13712"/>
                    <a:pt x="31092" y="13738"/>
                  </a:cubicBezTo>
                  <a:cubicBezTo>
                    <a:pt x="31024" y="13743"/>
                    <a:pt x="30968" y="13776"/>
                    <a:pt x="30909" y="13800"/>
                  </a:cubicBezTo>
                  <a:cubicBezTo>
                    <a:pt x="30509" y="13955"/>
                    <a:pt x="30111" y="14114"/>
                    <a:pt x="29709" y="14269"/>
                  </a:cubicBezTo>
                  <a:cubicBezTo>
                    <a:pt x="27811" y="14996"/>
                    <a:pt x="25875" y="15649"/>
                    <a:pt x="23972" y="16369"/>
                  </a:cubicBezTo>
                  <a:cubicBezTo>
                    <a:pt x="23343" y="16607"/>
                    <a:pt x="22702" y="16823"/>
                    <a:pt x="22067" y="17050"/>
                  </a:cubicBezTo>
                  <a:lnTo>
                    <a:pt x="21422" y="17235"/>
                  </a:lnTo>
                  <a:cubicBezTo>
                    <a:pt x="21359" y="17149"/>
                    <a:pt x="21447" y="17126"/>
                    <a:pt x="21497" y="17090"/>
                  </a:cubicBezTo>
                  <a:lnTo>
                    <a:pt x="21497" y="17090"/>
                  </a:lnTo>
                  <a:lnTo>
                    <a:pt x="21497" y="17090"/>
                  </a:lnTo>
                  <a:cubicBezTo>
                    <a:pt x="21518" y="17087"/>
                    <a:pt x="21539" y="17082"/>
                    <a:pt x="21560" y="17077"/>
                  </a:cubicBezTo>
                  <a:cubicBezTo>
                    <a:pt x="22555" y="16664"/>
                    <a:pt x="23576" y="16303"/>
                    <a:pt x="24595" y="15933"/>
                  </a:cubicBezTo>
                  <a:cubicBezTo>
                    <a:pt x="26698" y="15171"/>
                    <a:pt x="28782" y="14373"/>
                    <a:pt x="30899" y="13638"/>
                  </a:cubicBezTo>
                  <a:cubicBezTo>
                    <a:pt x="31028" y="13593"/>
                    <a:pt x="31161" y="13559"/>
                    <a:pt x="31270" y="13482"/>
                  </a:cubicBezTo>
                  <a:close/>
                  <a:moveTo>
                    <a:pt x="19708" y="16907"/>
                  </a:moveTo>
                  <a:cubicBezTo>
                    <a:pt x="19914" y="16953"/>
                    <a:pt x="20132" y="16916"/>
                    <a:pt x="20346" y="16948"/>
                  </a:cubicBezTo>
                  <a:cubicBezTo>
                    <a:pt x="20334" y="17052"/>
                    <a:pt x="20383" y="17154"/>
                    <a:pt x="20354" y="17257"/>
                  </a:cubicBezTo>
                  <a:cubicBezTo>
                    <a:pt x="20189" y="17239"/>
                    <a:pt x="20024" y="17213"/>
                    <a:pt x="19857" y="17206"/>
                  </a:cubicBezTo>
                  <a:cubicBezTo>
                    <a:pt x="19737" y="17203"/>
                    <a:pt x="19683" y="17167"/>
                    <a:pt x="19690" y="17065"/>
                  </a:cubicBezTo>
                  <a:cubicBezTo>
                    <a:pt x="19692" y="17017"/>
                    <a:pt x="19666" y="16967"/>
                    <a:pt x="19708" y="16907"/>
                  </a:cubicBezTo>
                  <a:close/>
                  <a:moveTo>
                    <a:pt x="33590" y="15777"/>
                  </a:moveTo>
                  <a:cubicBezTo>
                    <a:pt x="33638" y="15777"/>
                    <a:pt x="33672" y="15794"/>
                    <a:pt x="33708" y="15827"/>
                  </a:cubicBezTo>
                  <a:lnTo>
                    <a:pt x="33708" y="15826"/>
                  </a:lnTo>
                  <a:cubicBezTo>
                    <a:pt x="33791" y="15903"/>
                    <a:pt x="33879" y="15942"/>
                    <a:pt x="33976" y="15942"/>
                  </a:cubicBezTo>
                  <a:cubicBezTo>
                    <a:pt x="34040" y="15942"/>
                    <a:pt x="34109" y="15925"/>
                    <a:pt x="34182" y="15890"/>
                  </a:cubicBezTo>
                  <a:cubicBezTo>
                    <a:pt x="34225" y="15869"/>
                    <a:pt x="34263" y="15859"/>
                    <a:pt x="34295" y="15859"/>
                  </a:cubicBezTo>
                  <a:cubicBezTo>
                    <a:pt x="34349" y="15859"/>
                    <a:pt x="34389" y="15887"/>
                    <a:pt x="34422" y="15941"/>
                  </a:cubicBezTo>
                  <a:cubicBezTo>
                    <a:pt x="34491" y="16054"/>
                    <a:pt x="34492" y="16077"/>
                    <a:pt x="34345" y="16110"/>
                  </a:cubicBezTo>
                  <a:cubicBezTo>
                    <a:pt x="33926" y="16202"/>
                    <a:pt x="33499" y="16261"/>
                    <a:pt x="33074" y="16326"/>
                  </a:cubicBezTo>
                  <a:cubicBezTo>
                    <a:pt x="31704" y="16539"/>
                    <a:pt x="30337" y="16756"/>
                    <a:pt x="28972" y="16991"/>
                  </a:cubicBezTo>
                  <a:cubicBezTo>
                    <a:pt x="28133" y="17135"/>
                    <a:pt x="27291" y="17274"/>
                    <a:pt x="26451" y="17415"/>
                  </a:cubicBezTo>
                  <a:cubicBezTo>
                    <a:pt x="26430" y="17419"/>
                    <a:pt x="26409" y="17424"/>
                    <a:pt x="26385" y="17424"/>
                  </a:cubicBezTo>
                  <a:cubicBezTo>
                    <a:pt x="26360" y="17424"/>
                    <a:pt x="26332" y="17419"/>
                    <a:pt x="26296" y="17402"/>
                  </a:cubicBezTo>
                  <a:cubicBezTo>
                    <a:pt x="26706" y="17264"/>
                    <a:pt x="27059" y="17062"/>
                    <a:pt x="27481" y="16986"/>
                  </a:cubicBezTo>
                  <a:cubicBezTo>
                    <a:pt x="28820" y="16743"/>
                    <a:pt x="30160" y="16500"/>
                    <a:pt x="31487" y="16208"/>
                  </a:cubicBezTo>
                  <a:cubicBezTo>
                    <a:pt x="32168" y="16059"/>
                    <a:pt x="32854" y="15927"/>
                    <a:pt x="33536" y="15783"/>
                  </a:cubicBezTo>
                  <a:cubicBezTo>
                    <a:pt x="33556" y="15779"/>
                    <a:pt x="33574" y="15777"/>
                    <a:pt x="33590" y="15777"/>
                  </a:cubicBezTo>
                  <a:close/>
                  <a:moveTo>
                    <a:pt x="31633" y="17122"/>
                  </a:moveTo>
                  <a:cubicBezTo>
                    <a:pt x="31721" y="17122"/>
                    <a:pt x="31737" y="17165"/>
                    <a:pt x="31777" y="17301"/>
                  </a:cubicBezTo>
                  <a:cubicBezTo>
                    <a:pt x="31797" y="17371"/>
                    <a:pt x="31786" y="17407"/>
                    <a:pt x="31695" y="17409"/>
                  </a:cubicBezTo>
                  <a:cubicBezTo>
                    <a:pt x="31679" y="17409"/>
                    <a:pt x="31666" y="17412"/>
                    <a:pt x="31652" y="17413"/>
                  </a:cubicBezTo>
                  <a:cubicBezTo>
                    <a:pt x="31576" y="17421"/>
                    <a:pt x="31520" y="17427"/>
                    <a:pt x="31478" y="17427"/>
                  </a:cubicBezTo>
                  <a:cubicBezTo>
                    <a:pt x="31353" y="17427"/>
                    <a:pt x="31346" y="17376"/>
                    <a:pt x="31322" y="17176"/>
                  </a:cubicBezTo>
                  <a:cubicBezTo>
                    <a:pt x="31369" y="17142"/>
                    <a:pt x="31431" y="17149"/>
                    <a:pt x="31485" y="17140"/>
                  </a:cubicBezTo>
                  <a:cubicBezTo>
                    <a:pt x="31551" y="17129"/>
                    <a:pt x="31598" y="17122"/>
                    <a:pt x="31633" y="17122"/>
                  </a:cubicBezTo>
                  <a:close/>
                  <a:moveTo>
                    <a:pt x="17294" y="16986"/>
                  </a:moveTo>
                  <a:cubicBezTo>
                    <a:pt x="17425" y="17011"/>
                    <a:pt x="17556" y="17037"/>
                    <a:pt x="17688" y="17060"/>
                  </a:cubicBezTo>
                  <a:cubicBezTo>
                    <a:pt x="17911" y="17097"/>
                    <a:pt x="18134" y="17132"/>
                    <a:pt x="18357" y="17165"/>
                  </a:cubicBezTo>
                  <a:cubicBezTo>
                    <a:pt x="18613" y="17201"/>
                    <a:pt x="18613" y="17200"/>
                    <a:pt x="18629" y="17462"/>
                  </a:cubicBezTo>
                  <a:cubicBezTo>
                    <a:pt x="18252" y="17403"/>
                    <a:pt x="17895" y="17343"/>
                    <a:pt x="17534" y="17296"/>
                  </a:cubicBezTo>
                  <a:cubicBezTo>
                    <a:pt x="17406" y="17280"/>
                    <a:pt x="17336" y="17233"/>
                    <a:pt x="17316" y="17129"/>
                  </a:cubicBezTo>
                  <a:cubicBezTo>
                    <a:pt x="17307" y="17086"/>
                    <a:pt x="17273" y="17048"/>
                    <a:pt x="17294" y="16986"/>
                  </a:cubicBezTo>
                  <a:close/>
                  <a:moveTo>
                    <a:pt x="20351" y="17314"/>
                  </a:moveTo>
                  <a:cubicBezTo>
                    <a:pt x="20464" y="17403"/>
                    <a:pt x="20408" y="17541"/>
                    <a:pt x="20478" y="17644"/>
                  </a:cubicBezTo>
                  <a:lnTo>
                    <a:pt x="20395" y="17658"/>
                  </a:lnTo>
                  <a:cubicBezTo>
                    <a:pt x="20266" y="17641"/>
                    <a:pt x="20137" y="17622"/>
                    <a:pt x="20007" y="17609"/>
                  </a:cubicBezTo>
                  <a:cubicBezTo>
                    <a:pt x="19812" y="17591"/>
                    <a:pt x="19812" y="17593"/>
                    <a:pt x="19762" y="17436"/>
                  </a:cubicBezTo>
                  <a:cubicBezTo>
                    <a:pt x="19750" y="17401"/>
                    <a:pt x="19727" y="17367"/>
                    <a:pt x="19756" y="17325"/>
                  </a:cubicBezTo>
                  <a:cubicBezTo>
                    <a:pt x="19777" y="17323"/>
                    <a:pt x="19797" y="17323"/>
                    <a:pt x="19818" y="17323"/>
                  </a:cubicBezTo>
                  <a:cubicBezTo>
                    <a:pt x="19930" y="17323"/>
                    <a:pt x="20043" y="17344"/>
                    <a:pt x="20156" y="17344"/>
                  </a:cubicBezTo>
                  <a:cubicBezTo>
                    <a:pt x="20222" y="17344"/>
                    <a:pt x="20287" y="17337"/>
                    <a:pt x="20351" y="17314"/>
                  </a:cubicBezTo>
                  <a:close/>
                  <a:moveTo>
                    <a:pt x="30161" y="14201"/>
                  </a:moveTo>
                  <a:cubicBezTo>
                    <a:pt x="30195" y="14201"/>
                    <a:pt x="30209" y="14232"/>
                    <a:pt x="30192" y="14271"/>
                  </a:cubicBezTo>
                  <a:lnTo>
                    <a:pt x="30191" y="14270"/>
                  </a:lnTo>
                  <a:cubicBezTo>
                    <a:pt x="30011" y="14366"/>
                    <a:pt x="29819" y="14436"/>
                    <a:pt x="29619" y="14496"/>
                  </a:cubicBezTo>
                  <a:cubicBezTo>
                    <a:pt x="29618" y="14494"/>
                    <a:pt x="29617" y="14494"/>
                    <a:pt x="29615" y="14493"/>
                  </a:cubicBezTo>
                  <a:lnTo>
                    <a:pt x="29615" y="14498"/>
                  </a:lnTo>
                  <a:cubicBezTo>
                    <a:pt x="29248" y="14648"/>
                    <a:pt x="28882" y="14801"/>
                    <a:pt x="28512" y="14947"/>
                  </a:cubicBezTo>
                  <a:cubicBezTo>
                    <a:pt x="26436" y="15764"/>
                    <a:pt x="24348" y="16559"/>
                    <a:pt x="22289" y="17408"/>
                  </a:cubicBezTo>
                  <a:cubicBezTo>
                    <a:pt x="22028" y="17515"/>
                    <a:pt x="21768" y="17621"/>
                    <a:pt x="21510" y="17726"/>
                  </a:cubicBezTo>
                  <a:cubicBezTo>
                    <a:pt x="21443" y="17683"/>
                    <a:pt x="21446" y="17622"/>
                    <a:pt x="21431" y="17569"/>
                  </a:cubicBezTo>
                  <a:cubicBezTo>
                    <a:pt x="21372" y="17356"/>
                    <a:pt x="21377" y="17354"/>
                    <a:pt x="21620" y="17277"/>
                  </a:cubicBezTo>
                  <a:cubicBezTo>
                    <a:pt x="21771" y="17230"/>
                    <a:pt x="21927" y="17194"/>
                    <a:pt x="22069" y="17126"/>
                  </a:cubicBezTo>
                  <a:cubicBezTo>
                    <a:pt x="22242" y="17096"/>
                    <a:pt x="22400" y="17029"/>
                    <a:pt x="22562" y="16973"/>
                  </a:cubicBezTo>
                  <a:cubicBezTo>
                    <a:pt x="24854" y="16189"/>
                    <a:pt x="27113" y="15338"/>
                    <a:pt x="29375" y="14494"/>
                  </a:cubicBezTo>
                  <a:cubicBezTo>
                    <a:pt x="29436" y="14471"/>
                    <a:pt x="29498" y="14452"/>
                    <a:pt x="29561" y="14437"/>
                  </a:cubicBezTo>
                  <a:cubicBezTo>
                    <a:pt x="29565" y="14436"/>
                    <a:pt x="29569" y="14436"/>
                    <a:pt x="29573" y="14436"/>
                  </a:cubicBezTo>
                  <a:cubicBezTo>
                    <a:pt x="29577" y="14436"/>
                    <a:pt x="29581" y="14436"/>
                    <a:pt x="29586" y="14437"/>
                  </a:cubicBezTo>
                  <a:cubicBezTo>
                    <a:pt x="29592" y="14423"/>
                    <a:pt x="29603" y="14411"/>
                    <a:pt x="29619" y="14406"/>
                  </a:cubicBezTo>
                  <a:cubicBezTo>
                    <a:pt x="29789" y="14335"/>
                    <a:pt x="29960" y="14266"/>
                    <a:pt x="30135" y="14206"/>
                  </a:cubicBezTo>
                  <a:cubicBezTo>
                    <a:pt x="30144" y="14202"/>
                    <a:pt x="30153" y="14201"/>
                    <a:pt x="30161" y="14201"/>
                  </a:cubicBezTo>
                  <a:close/>
                  <a:moveTo>
                    <a:pt x="2475" y="16895"/>
                  </a:moveTo>
                  <a:lnTo>
                    <a:pt x="2475" y="16895"/>
                  </a:lnTo>
                  <a:cubicBezTo>
                    <a:pt x="2586" y="16914"/>
                    <a:pt x="2673" y="16973"/>
                    <a:pt x="2770" y="17011"/>
                  </a:cubicBezTo>
                  <a:cubicBezTo>
                    <a:pt x="3217" y="17184"/>
                    <a:pt x="3662" y="17361"/>
                    <a:pt x="4108" y="17535"/>
                  </a:cubicBezTo>
                  <a:cubicBezTo>
                    <a:pt x="4167" y="17559"/>
                    <a:pt x="4223" y="17588"/>
                    <a:pt x="4281" y="17613"/>
                  </a:cubicBezTo>
                  <a:cubicBezTo>
                    <a:pt x="4329" y="17628"/>
                    <a:pt x="4378" y="17642"/>
                    <a:pt x="4424" y="17659"/>
                  </a:cubicBezTo>
                  <a:cubicBezTo>
                    <a:pt x="4460" y="17671"/>
                    <a:pt x="4494" y="17691"/>
                    <a:pt x="4473" y="17727"/>
                  </a:cubicBezTo>
                  <a:cubicBezTo>
                    <a:pt x="4463" y="17743"/>
                    <a:pt x="4449" y="17748"/>
                    <a:pt x="4435" y="17748"/>
                  </a:cubicBezTo>
                  <a:cubicBezTo>
                    <a:pt x="4416" y="17748"/>
                    <a:pt x="4395" y="17739"/>
                    <a:pt x="4378" y="17733"/>
                  </a:cubicBezTo>
                  <a:cubicBezTo>
                    <a:pt x="4344" y="17721"/>
                    <a:pt x="4313" y="17704"/>
                    <a:pt x="4281" y="17690"/>
                  </a:cubicBezTo>
                  <a:cubicBezTo>
                    <a:pt x="3969" y="17597"/>
                    <a:pt x="3679" y="17463"/>
                    <a:pt x="3377" y="17351"/>
                  </a:cubicBezTo>
                  <a:cubicBezTo>
                    <a:pt x="3115" y="17254"/>
                    <a:pt x="2862" y="17140"/>
                    <a:pt x="2590" y="17063"/>
                  </a:cubicBezTo>
                  <a:cubicBezTo>
                    <a:pt x="2492" y="17037"/>
                    <a:pt x="2436" y="16999"/>
                    <a:pt x="2475" y="16895"/>
                  </a:cubicBezTo>
                  <a:close/>
                  <a:moveTo>
                    <a:pt x="8840" y="12313"/>
                  </a:moveTo>
                  <a:cubicBezTo>
                    <a:pt x="8863" y="12313"/>
                    <a:pt x="8891" y="12322"/>
                    <a:pt x="8928" y="12340"/>
                  </a:cubicBezTo>
                  <a:cubicBezTo>
                    <a:pt x="9331" y="12535"/>
                    <a:pt x="9763" y="12677"/>
                    <a:pt x="10186" y="12832"/>
                  </a:cubicBezTo>
                  <a:cubicBezTo>
                    <a:pt x="11174" y="13196"/>
                    <a:pt x="12210" y="13426"/>
                    <a:pt x="13256" y="13627"/>
                  </a:cubicBezTo>
                  <a:cubicBezTo>
                    <a:pt x="14596" y="13883"/>
                    <a:pt x="15947" y="14074"/>
                    <a:pt x="17328" y="14077"/>
                  </a:cubicBezTo>
                  <a:cubicBezTo>
                    <a:pt x="17540" y="14077"/>
                    <a:pt x="17737" y="14163"/>
                    <a:pt x="17986" y="14188"/>
                  </a:cubicBezTo>
                  <a:cubicBezTo>
                    <a:pt x="17464" y="14706"/>
                    <a:pt x="17183" y="15275"/>
                    <a:pt x="17086" y="15915"/>
                  </a:cubicBezTo>
                  <a:cubicBezTo>
                    <a:pt x="16990" y="16562"/>
                    <a:pt x="17141" y="17170"/>
                    <a:pt x="17474" y="17754"/>
                  </a:cubicBezTo>
                  <a:cubicBezTo>
                    <a:pt x="17446" y="17763"/>
                    <a:pt x="17420" y="17766"/>
                    <a:pt x="17396" y="17766"/>
                  </a:cubicBezTo>
                  <a:cubicBezTo>
                    <a:pt x="17331" y="17766"/>
                    <a:pt x="17277" y="17742"/>
                    <a:pt x="17223" y="17729"/>
                  </a:cubicBezTo>
                  <a:cubicBezTo>
                    <a:pt x="16283" y="17509"/>
                    <a:pt x="15351" y="17264"/>
                    <a:pt x="14402" y="17069"/>
                  </a:cubicBezTo>
                  <a:cubicBezTo>
                    <a:pt x="12570" y="16693"/>
                    <a:pt x="10741" y="16300"/>
                    <a:pt x="8919" y="15892"/>
                  </a:cubicBezTo>
                  <a:cubicBezTo>
                    <a:pt x="8770" y="15859"/>
                    <a:pt x="8698" y="15800"/>
                    <a:pt x="8657" y="15678"/>
                  </a:cubicBezTo>
                  <a:cubicBezTo>
                    <a:pt x="8434" y="15020"/>
                    <a:pt x="8384" y="14349"/>
                    <a:pt x="8443" y="13669"/>
                  </a:cubicBezTo>
                  <a:cubicBezTo>
                    <a:pt x="8470" y="13370"/>
                    <a:pt x="8503" y="13070"/>
                    <a:pt x="8590" y="12778"/>
                  </a:cubicBezTo>
                  <a:cubicBezTo>
                    <a:pt x="8629" y="12643"/>
                    <a:pt x="8688" y="12517"/>
                    <a:pt x="8752" y="12390"/>
                  </a:cubicBezTo>
                  <a:cubicBezTo>
                    <a:pt x="8780" y="12336"/>
                    <a:pt x="8804" y="12313"/>
                    <a:pt x="8840" y="12313"/>
                  </a:cubicBezTo>
                  <a:close/>
                  <a:moveTo>
                    <a:pt x="34953" y="17122"/>
                  </a:moveTo>
                  <a:cubicBezTo>
                    <a:pt x="34966" y="17163"/>
                    <a:pt x="34977" y="17193"/>
                    <a:pt x="34984" y="17223"/>
                  </a:cubicBezTo>
                  <a:lnTo>
                    <a:pt x="34984" y="17220"/>
                  </a:lnTo>
                  <a:cubicBezTo>
                    <a:pt x="35007" y="17319"/>
                    <a:pt x="35046" y="17430"/>
                    <a:pt x="35002" y="17515"/>
                  </a:cubicBezTo>
                  <a:cubicBezTo>
                    <a:pt x="34968" y="17579"/>
                    <a:pt x="34892" y="17585"/>
                    <a:pt x="34814" y="17585"/>
                  </a:cubicBezTo>
                  <a:cubicBezTo>
                    <a:pt x="34799" y="17585"/>
                    <a:pt x="34783" y="17584"/>
                    <a:pt x="34767" y="17584"/>
                  </a:cubicBezTo>
                  <a:cubicBezTo>
                    <a:pt x="34740" y="17584"/>
                    <a:pt x="34713" y="17585"/>
                    <a:pt x="34688" y="17589"/>
                  </a:cubicBezTo>
                  <a:cubicBezTo>
                    <a:pt x="34435" y="17629"/>
                    <a:pt x="34195" y="17700"/>
                    <a:pt x="33950" y="17759"/>
                  </a:cubicBezTo>
                  <a:cubicBezTo>
                    <a:pt x="33921" y="17766"/>
                    <a:pt x="33895" y="17770"/>
                    <a:pt x="33874" y="17770"/>
                  </a:cubicBezTo>
                  <a:cubicBezTo>
                    <a:pt x="33816" y="17770"/>
                    <a:pt x="33783" y="17741"/>
                    <a:pt x="33768" y="17666"/>
                  </a:cubicBezTo>
                  <a:cubicBezTo>
                    <a:pt x="33749" y="17570"/>
                    <a:pt x="33706" y="17476"/>
                    <a:pt x="33665" y="17350"/>
                  </a:cubicBezTo>
                  <a:lnTo>
                    <a:pt x="33665" y="17350"/>
                  </a:lnTo>
                  <a:cubicBezTo>
                    <a:pt x="33702" y="17352"/>
                    <a:pt x="33740" y="17352"/>
                    <a:pt x="33777" y="17352"/>
                  </a:cubicBezTo>
                  <a:cubicBezTo>
                    <a:pt x="34201" y="17352"/>
                    <a:pt x="34579" y="17255"/>
                    <a:pt x="34953" y="17122"/>
                  </a:cubicBezTo>
                  <a:close/>
                  <a:moveTo>
                    <a:pt x="17524" y="17374"/>
                  </a:moveTo>
                  <a:cubicBezTo>
                    <a:pt x="17552" y="17374"/>
                    <a:pt x="17583" y="17380"/>
                    <a:pt x="17609" y="17386"/>
                  </a:cubicBezTo>
                  <a:cubicBezTo>
                    <a:pt x="17936" y="17445"/>
                    <a:pt x="18261" y="17513"/>
                    <a:pt x="18594" y="17539"/>
                  </a:cubicBezTo>
                  <a:cubicBezTo>
                    <a:pt x="18664" y="17545"/>
                    <a:pt x="18697" y="17577"/>
                    <a:pt x="18713" y="17628"/>
                  </a:cubicBezTo>
                  <a:cubicBezTo>
                    <a:pt x="18734" y="17701"/>
                    <a:pt x="18783" y="17766"/>
                    <a:pt x="18781" y="17842"/>
                  </a:cubicBezTo>
                  <a:lnTo>
                    <a:pt x="18780" y="17843"/>
                  </a:lnTo>
                  <a:cubicBezTo>
                    <a:pt x="18411" y="17763"/>
                    <a:pt x="18042" y="17673"/>
                    <a:pt x="17666" y="17616"/>
                  </a:cubicBezTo>
                  <a:cubicBezTo>
                    <a:pt x="17613" y="17597"/>
                    <a:pt x="17543" y="17603"/>
                    <a:pt x="17508" y="17560"/>
                  </a:cubicBezTo>
                  <a:cubicBezTo>
                    <a:pt x="17475" y="17518"/>
                    <a:pt x="17423" y="17461"/>
                    <a:pt x="17454" y="17407"/>
                  </a:cubicBezTo>
                  <a:cubicBezTo>
                    <a:pt x="17468" y="17381"/>
                    <a:pt x="17495" y="17374"/>
                    <a:pt x="17524" y="17374"/>
                  </a:cubicBezTo>
                  <a:close/>
                  <a:moveTo>
                    <a:pt x="18785" y="17845"/>
                  </a:moveTo>
                  <a:cubicBezTo>
                    <a:pt x="18786" y="17845"/>
                    <a:pt x="18788" y="17845"/>
                    <a:pt x="18789" y="17846"/>
                  </a:cubicBezTo>
                  <a:lnTo>
                    <a:pt x="18789" y="17846"/>
                  </a:lnTo>
                  <a:cubicBezTo>
                    <a:pt x="18787" y="17845"/>
                    <a:pt x="18786" y="17845"/>
                    <a:pt x="18784" y="17845"/>
                  </a:cubicBezTo>
                  <a:close/>
                  <a:moveTo>
                    <a:pt x="4485" y="17692"/>
                  </a:moveTo>
                  <a:cubicBezTo>
                    <a:pt x="4602" y="17719"/>
                    <a:pt x="4676" y="17741"/>
                    <a:pt x="4740" y="17780"/>
                  </a:cubicBezTo>
                  <a:cubicBezTo>
                    <a:pt x="4752" y="17787"/>
                    <a:pt x="4752" y="17812"/>
                    <a:pt x="4748" y="17828"/>
                  </a:cubicBezTo>
                  <a:cubicBezTo>
                    <a:pt x="4744" y="17839"/>
                    <a:pt x="4732" y="17847"/>
                    <a:pt x="4719" y="17849"/>
                  </a:cubicBezTo>
                  <a:cubicBezTo>
                    <a:pt x="4636" y="17841"/>
                    <a:pt x="4556" y="17811"/>
                    <a:pt x="4487" y="17764"/>
                  </a:cubicBezTo>
                  <a:cubicBezTo>
                    <a:pt x="4479" y="17755"/>
                    <a:pt x="4475" y="17742"/>
                    <a:pt x="4479" y="17730"/>
                  </a:cubicBezTo>
                  <a:cubicBezTo>
                    <a:pt x="4488" y="17716"/>
                    <a:pt x="4498" y="17696"/>
                    <a:pt x="4485" y="17692"/>
                  </a:cubicBezTo>
                  <a:close/>
                  <a:moveTo>
                    <a:pt x="31777" y="17557"/>
                  </a:moveTo>
                  <a:cubicBezTo>
                    <a:pt x="31838" y="17557"/>
                    <a:pt x="31865" y="17585"/>
                    <a:pt x="31876" y="17650"/>
                  </a:cubicBezTo>
                  <a:cubicBezTo>
                    <a:pt x="31878" y="17656"/>
                    <a:pt x="31879" y="17663"/>
                    <a:pt x="31881" y="17669"/>
                  </a:cubicBezTo>
                  <a:cubicBezTo>
                    <a:pt x="31949" y="17908"/>
                    <a:pt x="31949" y="17908"/>
                    <a:pt x="31654" y="17927"/>
                  </a:cubicBezTo>
                  <a:cubicBezTo>
                    <a:pt x="31611" y="17929"/>
                    <a:pt x="31569" y="17935"/>
                    <a:pt x="31509" y="17941"/>
                  </a:cubicBezTo>
                  <a:cubicBezTo>
                    <a:pt x="31497" y="17900"/>
                    <a:pt x="31490" y="17878"/>
                    <a:pt x="31484" y="17854"/>
                  </a:cubicBezTo>
                  <a:cubicBezTo>
                    <a:pt x="31422" y="17612"/>
                    <a:pt x="31424" y="17617"/>
                    <a:pt x="31715" y="17564"/>
                  </a:cubicBezTo>
                  <a:cubicBezTo>
                    <a:pt x="31739" y="17559"/>
                    <a:pt x="31760" y="17557"/>
                    <a:pt x="31777" y="17557"/>
                  </a:cubicBezTo>
                  <a:close/>
                  <a:moveTo>
                    <a:pt x="29276" y="14791"/>
                  </a:moveTo>
                  <a:cubicBezTo>
                    <a:pt x="29295" y="14791"/>
                    <a:pt x="29311" y="14799"/>
                    <a:pt x="29318" y="14821"/>
                  </a:cubicBezTo>
                  <a:cubicBezTo>
                    <a:pt x="29325" y="14845"/>
                    <a:pt x="29306" y="14856"/>
                    <a:pt x="29288" y="14864"/>
                  </a:cubicBezTo>
                  <a:cubicBezTo>
                    <a:pt x="29167" y="14928"/>
                    <a:pt x="29047" y="14995"/>
                    <a:pt x="28923" y="15053"/>
                  </a:cubicBezTo>
                  <a:cubicBezTo>
                    <a:pt x="28128" y="15429"/>
                    <a:pt x="27326" y="15793"/>
                    <a:pt x="26485" y="16091"/>
                  </a:cubicBezTo>
                  <a:lnTo>
                    <a:pt x="26485" y="16090"/>
                  </a:lnTo>
                  <a:cubicBezTo>
                    <a:pt x="25381" y="16481"/>
                    <a:pt x="24321" y="16951"/>
                    <a:pt x="23278" y="17447"/>
                  </a:cubicBezTo>
                  <a:cubicBezTo>
                    <a:pt x="22854" y="17648"/>
                    <a:pt x="22424" y="17835"/>
                    <a:pt x="21962" y="17962"/>
                  </a:cubicBezTo>
                  <a:cubicBezTo>
                    <a:pt x="21891" y="17981"/>
                    <a:pt x="21820" y="17996"/>
                    <a:pt x="21767" y="18009"/>
                  </a:cubicBezTo>
                  <a:cubicBezTo>
                    <a:pt x="21667" y="18006"/>
                    <a:pt x="21565" y="17925"/>
                    <a:pt x="21553" y="17854"/>
                  </a:cubicBezTo>
                  <a:cubicBezTo>
                    <a:pt x="21544" y="17802"/>
                    <a:pt x="21595" y="17795"/>
                    <a:pt x="21632" y="17779"/>
                  </a:cubicBezTo>
                  <a:cubicBezTo>
                    <a:pt x="21817" y="17702"/>
                    <a:pt x="22002" y="17627"/>
                    <a:pt x="22192" y="17560"/>
                  </a:cubicBezTo>
                  <a:cubicBezTo>
                    <a:pt x="22997" y="17276"/>
                    <a:pt x="23778" y="16948"/>
                    <a:pt x="24569" y="16638"/>
                  </a:cubicBezTo>
                  <a:cubicBezTo>
                    <a:pt x="25939" y="16099"/>
                    <a:pt x="27309" y="15560"/>
                    <a:pt x="28679" y="15018"/>
                  </a:cubicBezTo>
                  <a:cubicBezTo>
                    <a:pt x="28816" y="14964"/>
                    <a:pt x="28953" y="14907"/>
                    <a:pt x="29090" y="14853"/>
                  </a:cubicBezTo>
                  <a:cubicBezTo>
                    <a:pt x="29143" y="14832"/>
                    <a:pt x="29197" y="14813"/>
                    <a:pt x="29252" y="14795"/>
                  </a:cubicBezTo>
                  <a:cubicBezTo>
                    <a:pt x="29260" y="14793"/>
                    <a:pt x="29268" y="14791"/>
                    <a:pt x="29276" y="14791"/>
                  </a:cubicBezTo>
                  <a:close/>
                  <a:moveTo>
                    <a:pt x="20485" y="17719"/>
                  </a:moveTo>
                  <a:cubicBezTo>
                    <a:pt x="20520" y="17810"/>
                    <a:pt x="20555" y="17902"/>
                    <a:pt x="20591" y="17992"/>
                  </a:cubicBezTo>
                  <a:cubicBezTo>
                    <a:pt x="20574" y="18033"/>
                    <a:pt x="20548" y="18045"/>
                    <a:pt x="20519" y="18045"/>
                  </a:cubicBezTo>
                  <a:cubicBezTo>
                    <a:pt x="20483" y="18045"/>
                    <a:pt x="20442" y="18026"/>
                    <a:pt x="20409" y="18024"/>
                  </a:cubicBezTo>
                  <a:cubicBezTo>
                    <a:pt x="20286" y="18019"/>
                    <a:pt x="20167" y="17984"/>
                    <a:pt x="20044" y="17984"/>
                  </a:cubicBezTo>
                  <a:cubicBezTo>
                    <a:pt x="20014" y="17984"/>
                    <a:pt x="19984" y="17986"/>
                    <a:pt x="19954" y="17991"/>
                  </a:cubicBezTo>
                  <a:cubicBezTo>
                    <a:pt x="19953" y="17991"/>
                    <a:pt x="19952" y="17991"/>
                    <a:pt x="19951" y="17992"/>
                  </a:cubicBezTo>
                  <a:lnTo>
                    <a:pt x="19951" y="17992"/>
                  </a:lnTo>
                  <a:cubicBezTo>
                    <a:pt x="19952" y="17991"/>
                    <a:pt x="19952" y="17991"/>
                    <a:pt x="19952" y="17991"/>
                  </a:cubicBezTo>
                  <a:cubicBezTo>
                    <a:pt x="20017" y="17900"/>
                    <a:pt x="19885" y="17837"/>
                    <a:pt x="19912" y="17739"/>
                  </a:cubicBezTo>
                  <a:cubicBezTo>
                    <a:pt x="19962" y="17727"/>
                    <a:pt x="20014" y="17724"/>
                    <a:pt x="20066" y="17724"/>
                  </a:cubicBezTo>
                  <a:cubicBezTo>
                    <a:pt x="20130" y="17724"/>
                    <a:pt x="20195" y="17729"/>
                    <a:pt x="20260" y="17729"/>
                  </a:cubicBezTo>
                  <a:cubicBezTo>
                    <a:pt x="20305" y="17729"/>
                    <a:pt x="20350" y="17726"/>
                    <a:pt x="20395" y="17719"/>
                  </a:cubicBezTo>
                  <a:close/>
                  <a:moveTo>
                    <a:pt x="2357" y="16548"/>
                  </a:moveTo>
                  <a:lnTo>
                    <a:pt x="2357" y="16548"/>
                  </a:lnTo>
                  <a:cubicBezTo>
                    <a:pt x="2587" y="16633"/>
                    <a:pt x="2805" y="16704"/>
                    <a:pt x="3013" y="16792"/>
                  </a:cubicBezTo>
                  <a:cubicBezTo>
                    <a:pt x="3959" y="17192"/>
                    <a:pt x="4934" y="17535"/>
                    <a:pt x="5885" y="17925"/>
                  </a:cubicBezTo>
                  <a:cubicBezTo>
                    <a:pt x="5965" y="17960"/>
                    <a:pt x="6133" y="17968"/>
                    <a:pt x="6087" y="18068"/>
                  </a:cubicBezTo>
                  <a:lnTo>
                    <a:pt x="6086" y="18067"/>
                  </a:lnTo>
                  <a:cubicBezTo>
                    <a:pt x="6078" y="18084"/>
                    <a:pt x="6063" y="18091"/>
                    <a:pt x="6044" y="18091"/>
                  </a:cubicBezTo>
                  <a:cubicBezTo>
                    <a:pt x="5989" y="18091"/>
                    <a:pt x="5900" y="18038"/>
                    <a:pt x="5840" y="18016"/>
                  </a:cubicBezTo>
                  <a:cubicBezTo>
                    <a:pt x="4782" y="17633"/>
                    <a:pt x="3709" y="17275"/>
                    <a:pt x="2668" y="16858"/>
                  </a:cubicBezTo>
                  <a:cubicBezTo>
                    <a:pt x="2642" y="16847"/>
                    <a:pt x="2616" y="16832"/>
                    <a:pt x="2587" y="16828"/>
                  </a:cubicBezTo>
                  <a:cubicBezTo>
                    <a:pt x="2397" y="16809"/>
                    <a:pt x="2371" y="16695"/>
                    <a:pt x="2357" y="16548"/>
                  </a:cubicBezTo>
                  <a:close/>
                  <a:moveTo>
                    <a:pt x="20656" y="18088"/>
                  </a:moveTo>
                  <a:cubicBezTo>
                    <a:pt x="20656" y="18091"/>
                    <a:pt x="20655" y="18095"/>
                    <a:pt x="20655" y="18098"/>
                  </a:cubicBezTo>
                  <a:cubicBezTo>
                    <a:pt x="20655" y="18095"/>
                    <a:pt x="20656" y="18091"/>
                    <a:pt x="20656" y="18088"/>
                  </a:cubicBezTo>
                  <a:close/>
                  <a:moveTo>
                    <a:pt x="17622" y="17677"/>
                  </a:moveTo>
                  <a:cubicBezTo>
                    <a:pt x="17632" y="17677"/>
                    <a:pt x="17643" y="17677"/>
                    <a:pt x="17652" y="17677"/>
                  </a:cubicBezTo>
                  <a:cubicBezTo>
                    <a:pt x="17656" y="17677"/>
                    <a:pt x="17659" y="17677"/>
                    <a:pt x="17663" y="17677"/>
                  </a:cubicBezTo>
                  <a:cubicBezTo>
                    <a:pt x="18003" y="17784"/>
                    <a:pt x="18358" y="17836"/>
                    <a:pt x="18709" y="17909"/>
                  </a:cubicBezTo>
                  <a:cubicBezTo>
                    <a:pt x="18716" y="17910"/>
                    <a:pt x="18723" y="17911"/>
                    <a:pt x="18730" y="17911"/>
                  </a:cubicBezTo>
                  <a:cubicBezTo>
                    <a:pt x="18757" y="17911"/>
                    <a:pt x="18787" y="17903"/>
                    <a:pt x="18815" y="17902"/>
                  </a:cubicBezTo>
                  <a:cubicBezTo>
                    <a:pt x="18856" y="17965"/>
                    <a:pt x="18908" y="18025"/>
                    <a:pt x="18903" y="18100"/>
                  </a:cubicBezTo>
                  <a:cubicBezTo>
                    <a:pt x="18882" y="18111"/>
                    <a:pt x="18862" y="18115"/>
                    <a:pt x="18843" y="18115"/>
                  </a:cubicBezTo>
                  <a:cubicBezTo>
                    <a:pt x="18809" y="18115"/>
                    <a:pt x="18778" y="18102"/>
                    <a:pt x="18749" y="18095"/>
                  </a:cubicBezTo>
                  <a:cubicBezTo>
                    <a:pt x="18426" y="18019"/>
                    <a:pt x="18105" y="17940"/>
                    <a:pt x="17782" y="17866"/>
                  </a:cubicBezTo>
                  <a:cubicBezTo>
                    <a:pt x="17681" y="17842"/>
                    <a:pt x="17606" y="17801"/>
                    <a:pt x="17587" y="17711"/>
                  </a:cubicBezTo>
                  <a:cubicBezTo>
                    <a:pt x="17581" y="17681"/>
                    <a:pt x="17600" y="17677"/>
                    <a:pt x="17622" y="17677"/>
                  </a:cubicBezTo>
                  <a:close/>
                  <a:moveTo>
                    <a:pt x="31259" y="14458"/>
                  </a:moveTo>
                  <a:cubicBezTo>
                    <a:pt x="31336" y="14458"/>
                    <a:pt x="31412" y="14485"/>
                    <a:pt x="31496" y="14548"/>
                  </a:cubicBezTo>
                  <a:lnTo>
                    <a:pt x="31496" y="14548"/>
                  </a:lnTo>
                  <a:cubicBezTo>
                    <a:pt x="31254" y="14653"/>
                    <a:pt x="31029" y="14756"/>
                    <a:pt x="30798" y="14850"/>
                  </a:cubicBezTo>
                  <a:cubicBezTo>
                    <a:pt x="29923" y="15204"/>
                    <a:pt x="29083" y="15614"/>
                    <a:pt x="28217" y="15983"/>
                  </a:cubicBezTo>
                  <a:cubicBezTo>
                    <a:pt x="26546" y="16696"/>
                    <a:pt x="24861" y="17388"/>
                    <a:pt x="23139" y="18007"/>
                  </a:cubicBezTo>
                  <a:cubicBezTo>
                    <a:pt x="22887" y="18098"/>
                    <a:pt x="22627" y="18169"/>
                    <a:pt x="22366" y="18223"/>
                  </a:cubicBezTo>
                  <a:cubicBezTo>
                    <a:pt x="22318" y="18233"/>
                    <a:pt x="22270" y="18238"/>
                    <a:pt x="22221" y="18238"/>
                  </a:cubicBezTo>
                  <a:cubicBezTo>
                    <a:pt x="22117" y="18238"/>
                    <a:pt x="22013" y="18214"/>
                    <a:pt x="21918" y="18168"/>
                  </a:cubicBezTo>
                  <a:cubicBezTo>
                    <a:pt x="21954" y="18117"/>
                    <a:pt x="22014" y="18114"/>
                    <a:pt x="22066" y="18100"/>
                  </a:cubicBezTo>
                  <a:cubicBezTo>
                    <a:pt x="22382" y="18006"/>
                    <a:pt x="22690" y="17890"/>
                    <a:pt x="22989" y="17749"/>
                  </a:cubicBezTo>
                  <a:cubicBezTo>
                    <a:pt x="24060" y="17255"/>
                    <a:pt x="25144" y="16783"/>
                    <a:pt x="26256" y="16361"/>
                  </a:cubicBezTo>
                  <a:cubicBezTo>
                    <a:pt x="26872" y="16125"/>
                    <a:pt x="27497" y="15913"/>
                    <a:pt x="28120" y="15692"/>
                  </a:cubicBezTo>
                  <a:cubicBezTo>
                    <a:pt x="29122" y="15336"/>
                    <a:pt x="30093" y="14922"/>
                    <a:pt x="31062" y="14506"/>
                  </a:cubicBezTo>
                  <a:cubicBezTo>
                    <a:pt x="31133" y="14476"/>
                    <a:pt x="31197" y="14458"/>
                    <a:pt x="31259" y="14458"/>
                  </a:cubicBezTo>
                  <a:close/>
                  <a:moveTo>
                    <a:pt x="35008" y="17665"/>
                  </a:moveTo>
                  <a:lnTo>
                    <a:pt x="35008" y="17665"/>
                  </a:lnTo>
                  <a:cubicBezTo>
                    <a:pt x="35039" y="17829"/>
                    <a:pt x="35004" y="17969"/>
                    <a:pt x="35009" y="18110"/>
                  </a:cubicBezTo>
                  <a:lnTo>
                    <a:pt x="35009" y="18108"/>
                  </a:lnTo>
                  <a:lnTo>
                    <a:pt x="35009" y="18108"/>
                  </a:lnTo>
                  <a:cubicBezTo>
                    <a:pt x="35011" y="18155"/>
                    <a:pt x="34969" y="18168"/>
                    <a:pt x="34920" y="18174"/>
                  </a:cubicBezTo>
                  <a:cubicBezTo>
                    <a:pt x="34616" y="18208"/>
                    <a:pt x="34310" y="18243"/>
                    <a:pt x="34005" y="18280"/>
                  </a:cubicBezTo>
                  <a:cubicBezTo>
                    <a:pt x="33995" y="18281"/>
                    <a:pt x="33985" y="18282"/>
                    <a:pt x="33977" y="18282"/>
                  </a:cubicBezTo>
                  <a:cubicBezTo>
                    <a:pt x="33931" y="18282"/>
                    <a:pt x="33908" y="18262"/>
                    <a:pt x="33900" y="18215"/>
                  </a:cubicBezTo>
                  <a:cubicBezTo>
                    <a:pt x="33884" y="18123"/>
                    <a:pt x="33865" y="18030"/>
                    <a:pt x="33843" y="17910"/>
                  </a:cubicBezTo>
                  <a:cubicBezTo>
                    <a:pt x="34255" y="17896"/>
                    <a:pt x="34626" y="17802"/>
                    <a:pt x="35008" y="17665"/>
                  </a:cubicBezTo>
                  <a:close/>
                  <a:moveTo>
                    <a:pt x="20078" y="18081"/>
                  </a:moveTo>
                  <a:cubicBezTo>
                    <a:pt x="20086" y="18081"/>
                    <a:pt x="20098" y="18085"/>
                    <a:pt x="20107" y="18086"/>
                  </a:cubicBezTo>
                  <a:lnTo>
                    <a:pt x="20653" y="18117"/>
                  </a:lnTo>
                  <a:cubicBezTo>
                    <a:pt x="20674" y="18206"/>
                    <a:pt x="20754" y="18278"/>
                    <a:pt x="20753" y="18374"/>
                  </a:cubicBezTo>
                  <a:cubicBezTo>
                    <a:pt x="20591" y="18340"/>
                    <a:pt x="20429" y="18306"/>
                    <a:pt x="20268" y="18273"/>
                  </a:cubicBezTo>
                  <a:cubicBezTo>
                    <a:pt x="20205" y="18258"/>
                    <a:pt x="20138" y="18252"/>
                    <a:pt x="20100" y="18198"/>
                  </a:cubicBezTo>
                  <a:lnTo>
                    <a:pt x="20083" y="18105"/>
                  </a:lnTo>
                  <a:cubicBezTo>
                    <a:pt x="20067" y="18100"/>
                    <a:pt x="20059" y="18089"/>
                    <a:pt x="20071" y="18082"/>
                  </a:cubicBezTo>
                  <a:cubicBezTo>
                    <a:pt x="20073" y="18081"/>
                    <a:pt x="20075" y="18081"/>
                    <a:pt x="20078" y="18081"/>
                  </a:cubicBezTo>
                  <a:close/>
                  <a:moveTo>
                    <a:pt x="31904" y="18062"/>
                  </a:moveTo>
                  <a:cubicBezTo>
                    <a:pt x="31923" y="18062"/>
                    <a:pt x="31939" y="18067"/>
                    <a:pt x="31953" y="18082"/>
                  </a:cubicBezTo>
                  <a:cubicBezTo>
                    <a:pt x="32004" y="18142"/>
                    <a:pt x="32000" y="18223"/>
                    <a:pt x="32003" y="18296"/>
                  </a:cubicBezTo>
                  <a:cubicBezTo>
                    <a:pt x="32003" y="18307"/>
                    <a:pt x="31975" y="18322"/>
                    <a:pt x="31959" y="18332"/>
                  </a:cubicBezTo>
                  <a:lnTo>
                    <a:pt x="31957" y="18333"/>
                  </a:lnTo>
                  <a:cubicBezTo>
                    <a:pt x="31944" y="18338"/>
                    <a:pt x="31931" y="18343"/>
                    <a:pt x="31917" y="18345"/>
                  </a:cubicBezTo>
                  <a:cubicBezTo>
                    <a:pt x="31805" y="18378"/>
                    <a:pt x="31731" y="18399"/>
                    <a:pt x="31681" y="18399"/>
                  </a:cubicBezTo>
                  <a:cubicBezTo>
                    <a:pt x="31586" y="18399"/>
                    <a:pt x="31573" y="18325"/>
                    <a:pt x="31542" y="18116"/>
                  </a:cubicBezTo>
                  <a:cubicBezTo>
                    <a:pt x="31633" y="18104"/>
                    <a:pt x="31711" y="18094"/>
                    <a:pt x="31790" y="18086"/>
                  </a:cubicBezTo>
                  <a:cubicBezTo>
                    <a:pt x="31826" y="18082"/>
                    <a:pt x="31868" y="18062"/>
                    <a:pt x="31904" y="18062"/>
                  </a:cubicBezTo>
                  <a:close/>
                  <a:moveTo>
                    <a:pt x="19675" y="14385"/>
                  </a:moveTo>
                  <a:cubicBezTo>
                    <a:pt x="19757" y="14385"/>
                    <a:pt x="19846" y="14411"/>
                    <a:pt x="19937" y="14431"/>
                  </a:cubicBezTo>
                  <a:cubicBezTo>
                    <a:pt x="19848" y="14532"/>
                    <a:pt x="19759" y="14629"/>
                    <a:pt x="19675" y="14730"/>
                  </a:cubicBezTo>
                  <a:cubicBezTo>
                    <a:pt x="19653" y="14757"/>
                    <a:pt x="19589" y="14787"/>
                    <a:pt x="19647" y="14833"/>
                  </a:cubicBezTo>
                  <a:cubicBezTo>
                    <a:pt x="19637" y="14831"/>
                    <a:pt x="19628" y="14831"/>
                    <a:pt x="19620" y="14831"/>
                  </a:cubicBezTo>
                  <a:cubicBezTo>
                    <a:pt x="19542" y="14831"/>
                    <a:pt x="19543" y="14906"/>
                    <a:pt x="19517" y="14944"/>
                  </a:cubicBezTo>
                  <a:cubicBezTo>
                    <a:pt x="19269" y="15311"/>
                    <a:pt x="19179" y="15717"/>
                    <a:pt x="19117" y="16130"/>
                  </a:cubicBezTo>
                  <a:cubicBezTo>
                    <a:pt x="19142" y="16143"/>
                    <a:pt x="19161" y="16148"/>
                    <a:pt x="19176" y="16148"/>
                  </a:cubicBezTo>
                  <a:cubicBezTo>
                    <a:pt x="19224" y="16148"/>
                    <a:pt x="19222" y="16090"/>
                    <a:pt x="19227" y="16057"/>
                  </a:cubicBezTo>
                  <a:cubicBezTo>
                    <a:pt x="19299" y="15651"/>
                    <a:pt x="19418" y="15260"/>
                    <a:pt x="19673" y="14907"/>
                  </a:cubicBezTo>
                  <a:cubicBezTo>
                    <a:pt x="19686" y="14890"/>
                    <a:pt x="19691" y="14874"/>
                    <a:pt x="19685" y="14859"/>
                  </a:cubicBezTo>
                  <a:cubicBezTo>
                    <a:pt x="19697" y="14859"/>
                    <a:pt x="19708" y="14855"/>
                    <a:pt x="19715" y="14846"/>
                  </a:cubicBezTo>
                  <a:cubicBezTo>
                    <a:pt x="19767" y="14796"/>
                    <a:pt x="19816" y="14742"/>
                    <a:pt x="19861" y="14685"/>
                  </a:cubicBezTo>
                  <a:cubicBezTo>
                    <a:pt x="19983" y="14520"/>
                    <a:pt x="20080" y="14459"/>
                    <a:pt x="20198" y="14459"/>
                  </a:cubicBezTo>
                  <a:cubicBezTo>
                    <a:pt x="20270" y="14459"/>
                    <a:pt x="20350" y="14482"/>
                    <a:pt x="20448" y="14518"/>
                  </a:cubicBezTo>
                  <a:cubicBezTo>
                    <a:pt x="20459" y="14568"/>
                    <a:pt x="20394" y="14588"/>
                    <a:pt x="20389" y="14631"/>
                  </a:cubicBezTo>
                  <a:lnTo>
                    <a:pt x="20451" y="14688"/>
                  </a:lnTo>
                  <a:lnTo>
                    <a:pt x="20451" y="14688"/>
                  </a:lnTo>
                  <a:lnTo>
                    <a:pt x="20388" y="14631"/>
                  </a:lnTo>
                  <a:cubicBezTo>
                    <a:pt x="20026" y="15025"/>
                    <a:pt x="19847" y="15486"/>
                    <a:pt x="19706" y="15961"/>
                  </a:cubicBezTo>
                  <a:lnTo>
                    <a:pt x="19683" y="16185"/>
                  </a:lnTo>
                  <a:cubicBezTo>
                    <a:pt x="19564" y="16551"/>
                    <a:pt x="19564" y="16921"/>
                    <a:pt x="19626" y="17293"/>
                  </a:cubicBezTo>
                  <a:cubicBezTo>
                    <a:pt x="19665" y="17525"/>
                    <a:pt x="19747" y="17747"/>
                    <a:pt x="19868" y="17949"/>
                  </a:cubicBezTo>
                  <a:cubicBezTo>
                    <a:pt x="19879" y="17968"/>
                    <a:pt x="19885" y="18004"/>
                    <a:pt x="19915" y="18004"/>
                  </a:cubicBezTo>
                  <a:cubicBezTo>
                    <a:pt x="19920" y="18004"/>
                    <a:pt x="19926" y="18003"/>
                    <a:pt x="19932" y="18001"/>
                  </a:cubicBezTo>
                  <a:lnTo>
                    <a:pt x="19932" y="18001"/>
                  </a:lnTo>
                  <a:cubicBezTo>
                    <a:pt x="19918" y="18012"/>
                    <a:pt x="19915" y="18027"/>
                    <a:pt x="19925" y="18045"/>
                  </a:cubicBezTo>
                  <a:cubicBezTo>
                    <a:pt x="19964" y="18116"/>
                    <a:pt x="20006" y="18183"/>
                    <a:pt x="20046" y="18254"/>
                  </a:cubicBezTo>
                  <a:cubicBezTo>
                    <a:pt x="20055" y="18319"/>
                    <a:pt x="20113" y="18371"/>
                    <a:pt x="20107" y="18440"/>
                  </a:cubicBezTo>
                  <a:cubicBezTo>
                    <a:pt x="20018" y="18415"/>
                    <a:pt x="19929" y="18387"/>
                    <a:pt x="19837" y="18365"/>
                  </a:cubicBezTo>
                  <a:cubicBezTo>
                    <a:pt x="19758" y="18346"/>
                    <a:pt x="19691" y="18315"/>
                    <a:pt x="19647" y="18254"/>
                  </a:cubicBezTo>
                  <a:lnTo>
                    <a:pt x="19290" y="17377"/>
                  </a:lnTo>
                  <a:cubicBezTo>
                    <a:pt x="19207" y="17025"/>
                    <a:pt x="19154" y="16670"/>
                    <a:pt x="19200" y="16310"/>
                  </a:cubicBezTo>
                  <a:cubicBezTo>
                    <a:pt x="19207" y="16274"/>
                    <a:pt x="19202" y="16236"/>
                    <a:pt x="19189" y="16203"/>
                  </a:cubicBezTo>
                  <a:cubicBezTo>
                    <a:pt x="19185" y="16191"/>
                    <a:pt x="19175" y="16187"/>
                    <a:pt x="19163" y="16187"/>
                  </a:cubicBezTo>
                  <a:cubicBezTo>
                    <a:pt x="19148" y="16187"/>
                    <a:pt x="19131" y="16194"/>
                    <a:pt x="19117" y="16204"/>
                  </a:cubicBezTo>
                  <a:cubicBezTo>
                    <a:pt x="19045" y="16600"/>
                    <a:pt x="19076" y="17008"/>
                    <a:pt x="19207" y="17389"/>
                  </a:cubicBezTo>
                  <a:cubicBezTo>
                    <a:pt x="19225" y="17552"/>
                    <a:pt x="19305" y="17700"/>
                    <a:pt x="19363" y="17852"/>
                  </a:cubicBezTo>
                  <a:cubicBezTo>
                    <a:pt x="19419" y="17999"/>
                    <a:pt x="19515" y="18133"/>
                    <a:pt x="19548" y="18288"/>
                  </a:cubicBezTo>
                  <a:cubicBezTo>
                    <a:pt x="19055" y="18170"/>
                    <a:pt x="19055" y="18170"/>
                    <a:pt x="18899" y="17743"/>
                  </a:cubicBezTo>
                  <a:cubicBezTo>
                    <a:pt x="18572" y="16855"/>
                    <a:pt x="18610" y="15983"/>
                    <a:pt x="19053" y="15127"/>
                  </a:cubicBezTo>
                  <a:cubicBezTo>
                    <a:pt x="19069" y="15100"/>
                    <a:pt x="19082" y="15070"/>
                    <a:pt x="19092" y="15040"/>
                  </a:cubicBezTo>
                  <a:cubicBezTo>
                    <a:pt x="19095" y="15026"/>
                    <a:pt x="19092" y="15012"/>
                    <a:pt x="19083" y="15002"/>
                  </a:cubicBezTo>
                  <a:lnTo>
                    <a:pt x="19083" y="15002"/>
                  </a:lnTo>
                  <a:cubicBezTo>
                    <a:pt x="19086" y="15002"/>
                    <a:pt x="19088" y="15003"/>
                    <a:pt x="19091" y="15003"/>
                  </a:cubicBezTo>
                  <a:cubicBezTo>
                    <a:pt x="19119" y="15003"/>
                    <a:pt x="19137" y="14978"/>
                    <a:pt x="19152" y="14956"/>
                  </a:cubicBezTo>
                  <a:lnTo>
                    <a:pt x="19360" y="14649"/>
                  </a:lnTo>
                  <a:cubicBezTo>
                    <a:pt x="19393" y="14629"/>
                    <a:pt x="19419" y="14604"/>
                    <a:pt x="19418" y="14568"/>
                  </a:cubicBezTo>
                  <a:cubicBezTo>
                    <a:pt x="19421" y="14546"/>
                    <a:pt x="19465" y="14528"/>
                    <a:pt x="19435" y="14502"/>
                  </a:cubicBezTo>
                  <a:lnTo>
                    <a:pt x="19435" y="14502"/>
                  </a:lnTo>
                  <a:lnTo>
                    <a:pt x="19445" y="14507"/>
                  </a:lnTo>
                  <a:cubicBezTo>
                    <a:pt x="19509" y="14414"/>
                    <a:pt x="19588" y="14385"/>
                    <a:pt x="19675" y="14385"/>
                  </a:cubicBezTo>
                  <a:close/>
                  <a:moveTo>
                    <a:pt x="20276" y="18363"/>
                  </a:moveTo>
                  <a:cubicBezTo>
                    <a:pt x="20285" y="18363"/>
                    <a:pt x="20295" y="18364"/>
                    <a:pt x="20306" y="18365"/>
                  </a:cubicBezTo>
                  <a:lnTo>
                    <a:pt x="20307" y="18365"/>
                  </a:lnTo>
                  <a:cubicBezTo>
                    <a:pt x="20451" y="18387"/>
                    <a:pt x="20587" y="18438"/>
                    <a:pt x="20734" y="18438"/>
                  </a:cubicBezTo>
                  <a:cubicBezTo>
                    <a:pt x="20739" y="18438"/>
                    <a:pt x="20744" y="18438"/>
                    <a:pt x="20749" y="18438"/>
                  </a:cubicBezTo>
                  <a:cubicBezTo>
                    <a:pt x="20864" y="18464"/>
                    <a:pt x="20890" y="18545"/>
                    <a:pt x="20933" y="18660"/>
                  </a:cubicBezTo>
                  <a:cubicBezTo>
                    <a:pt x="20679" y="18582"/>
                    <a:pt x="20432" y="18571"/>
                    <a:pt x="20232" y="18437"/>
                  </a:cubicBezTo>
                  <a:cubicBezTo>
                    <a:pt x="20221" y="18391"/>
                    <a:pt x="20228" y="18363"/>
                    <a:pt x="20276" y="18363"/>
                  </a:cubicBezTo>
                  <a:close/>
                  <a:moveTo>
                    <a:pt x="21386" y="14556"/>
                  </a:moveTo>
                  <a:cubicBezTo>
                    <a:pt x="21460" y="14556"/>
                    <a:pt x="21547" y="14569"/>
                    <a:pt x="21654" y="14592"/>
                  </a:cubicBezTo>
                  <a:cubicBezTo>
                    <a:pt x="21832" y="14630"/>
                    <a:pt x="21864" y="14687"/>
                    <a:pt x="21805" y="14838"/>
                  </a:cubicBezTo>
                  <a:cubicBezTo>
                    <a:pt x="21663" y="15199"/>
                    <a:pt x="21497" y="15554"/>
                    <a:pt x="21391" y="15926"/>
                  </a:cubicBezTo>
                  <a:cubicBezTo>
                    <a:pt x="21265" y="16366"/>
                    <a:pt x="21184" y="16808"/>
                    <a:pt x="21195" y="17263"/>
                  </a:cubicBezTo>
                  <a:cubicBezTo>
                    <a:pt x="21203" y="17604"/>
                    <a:pt x="21346" y="17894"/>
                    <a:pt x="21587" y="18160"/>
                  </a:cubicBezTo>
                  <a:cubicBezTo>
                    <a:pt x="21757" y="18347"/>
                    <a:pt x="21972" y="18423"/>
                    <a:pt x="22217" y="18423"/>
                  </a:cubicBezTo>
                  <a:cubicBezTo>
                    <a:pt x="22273" y="18423"/>
                    <a:pt x="22330" y="18419"/>
                    <a:pt x="22388" y="18412"/>
                  </a:cubicBezTo>
                  <a:cubicBezTo>
                    <a:pt x="22651" y="18377"/>
                    <a:pt x="22895" y="18286"/>
                    <a:pt x="23139" y="18199"/>
                  </a:cubicBezTo>
                  <a:cubicBezTo>
                    <a:pt x="24239" y="17802"/>
                    <a:pt x="25320" y="17367"/>
                    <a:pt x="26401" y="16930"/>
                  </a:cubicBezTo>
                  <a:cubicBezTo>
                    <a:pt x="26977" y="16697"/>
                    <a:pt x="27550" y="16458"/>
                    <a:pt x="28125" y="16222"/>
                  </a:cubicBezTo>
                  <a:cubicBezTo>
                    <a:pt x="28501" y="16066"/>
                    <a:pt x="28876" y="15908"/>
                    <a:pt x="29237" y="15730"/>
                  </a:cubicBezTo>
                  <a:cubicBezTo>
                    <a:pt x="29923" y="15388"/>
                    <a:pt x="30638" y="15097"/>
                    <a:pt x="31347" y="14799"/>
                  </a:cubicBezTo>
                  <a:cubicBezTo>
                    <a:pt x="31439" y="14761"/>
                    <a:pt x="31529" y="14718"/>
                    <a:pt x="31617" y="14673"/>
                  </a:cubicBezTo>
                  <a:cubicBezTo>
                    <a:pt x="31686" y="14638"/>
                    <a:pt x="31723" y="14619"/>
                    <a:pt x="31759" y="14619"/>
                  </a:cubicBezTo>
                  <a:cubicBezTo>
                    <a:pt x="31801" y="14619"/>
                    <a:pt x="31843" y="14646"/>
                    <a:pt x="31934" y="14706"/>
                  </a:cubicBezTo>
                  <a:lnTo>
                    <a:pt x="31934" y="14706"/>
                  </a:lnTo>
                  <a:cubicBezTo>
                    <a:pt x="31875" y="14782"/>
                    <a:pt x="31775" y="14813"/>
                    <a:pt x="31689" y="14857"/>
                  </a:cubicBezTo>
                  <a:cubicBezTo>
                    <a:pt x="30930" y="15240"/>
                    <a:pt x="30135" y="15562"/>
                    <a:pt x="29341" y="15887"/>
                  </a:cubicBezTo>
                  <a:cubicBezTo>
                    <a:pt x="27780" y="16523"/>
                    <a:pt x="26235" y="17192"/>
                    <a:pt x="24670" y="17820"/>
                  </a:cubicBezTo>
                  <a:cubicBezTo>
                    <a:pt x="23826" y="18158"/>
                    <a:pt x="22965" y="18460"/>
                    <a:pt x="22073" y="18696"/>
                  </a:cubicBezTo>
                  <a:cubicBezTo>
                    <a:pt x="21899" y="18743"/>
                    <a:pt x="21719" y="18780"/>
                    <a:pt x="21538" y="18804"/>
                  </a:cubicBezTo>
                  <a:cubicBezTo>
                    <a:pt x="21510" y="18808"/>
                    <a:pt x="21482" y="18809"/>
                    <a:pt x="21455" y="18809"/>
                  </a:cubicBezTo>
                  <a:cubicBezTo>
                    <a:pt x="21285" y="18809"/>
                    <a:pt x="21152" y="18738"/>
                    <a:pt x="21069" y="18598"/>
                  </a:cubicBezTo>
                  <a:cubicBezTo>
                    <a:pt x="20944" y="18388"/>
                    <a:pt x="20836" y="18168"/>
                    <a:pt x="20744" y="17941"/>
                  </a:cubicBezTo>
                  <a:cubicBezTo>
                    <a:pt x="20698" y="17827"/>
                    <a:pt x="20602" y="17733"/>
                    <a:pt x="20581" y="17608"/>
                  </a:cubicBezTo>
                  <a:cubicBezTo>
                    <a:pt x="20548" y="17413"/>
                    <a:pt x="20493" y="17222"/>
                    <a:pt x="20465" y="17027"/>
                  </a:cubicBezTo>
                  <a:cubicBezTo>
                    <a:pt x="20360" y="16320"/>
                    <a:pt x="20474" y="15642"/>
                    <a:pt x="20842" y="14997"/>
                  </a:cubicBezTo>
                  <a:cubicBezTo>
                    <a:pt x="20874" y="14941"/>
                    <a:pt x="20910" y="14887"/>
                    <a:pt x="20949" y="14834"/>
                  </a:cubicBezTo>
                  <a:cubicBezTo>
                    <a:pt x="21093" y="14636"/>
                    <a:pt x="21200" y="14556"/>
                    <a:pt x="21386" y="14556"/>
                  </a:cubicBezTo>
                  <a:close/>
                  <a:moveTo>
                    <a:pt x="34966" y="18305"/>
                  </a:moveTo>
                  <a:lnTo>
                    <a:pt x="34966" y="18305"/>
                  </a:lnTo>
                  <a:cubicBezTo>
                    <a:pt x="35009" y="18447"/>
                    <a:pt x="34967" y="18590"/>
                    <a:pt x="34964" y="18730"/>
                  </a:cubicBezTo>
                  <a:lnTo>
                    <a:pt x="34964" y="18729"/>
                  </a:lnTo>
                  <a:cubicBezTo>
                    <a:pt x="34963" y="18777"/>
                    <a:pt x="34923" y="18791"/>
                    <a:pt x="34875" y="18793"/>
                  </a:cubicBezTo>
                  <a:cubicBezTo>
                    <a:pt x="34801" y="18797"/>
                    <a:pt x="34729" y="18803"/>
                    <a:pt x="34655" y="18803"/>
                  </a:cubicBezTo>
                  <a:cubicBezTo>
                    <a:pt x="34431" y="18804"/>
                    <a:pt x="34208" y="18816"/>
                    <a:pt x="33985" y="18840"/>
                  </a:cubicBezTo>
                  <a:cubicBezTo>
                    <a:pt x="33975" y="18828"/>
                    <a:pt x="33968" y="18822"/>
                    <a:pt x="33966" y="18817"/>
                  </a:cubicBezTo>
                  <a:cubicBezTo>
                    <a:pt x="33957" y="18698"/>
                    <a:pt x="33899" y="18560"/>
                    <a:pt x="33951" y="18469"/>
                  </a:cubicBezTo>
                  <a:cubicBezTo>
                    <a:pt x="33981" y="18417"/>
                    <a:pt x="34037" y="18404"/>
                    <a:pt x="34101" y="18404"/>
                  </a:cubicBezTo>
                  <a:cubicBezTo>
                    <a:pt x="34163" y="18404"/>
                    <a:pt x="34232" y="18416"/>
                    <a:pt x="34294" y="18416"/>
                  </a:cubicBezTo>
                  <a:cubicBezTo>
                    <a:pt x="34307" y="18416"/>
                    <a:pt x="34319" y="18415"/>
                    <a:pt x="34331" y="18414"/>
                  </a:cubicBezTo>
                  <a:cubicBezTo>
                    <a:pt x="34544" y="18393"/>
                    <a:pt x="34743" y="18321"/>
                    <a:pt x="34966" y="18305"/>
                  </a:cubicBezTo>
                  <a:close/>
                  <a:moveTo>
                    <a:pt x="32018" y="18479"/>
                  </a:moveTo>
                  <a:cubicBezTo>
                    <a:pt x="32067" y="18591"/>
                    <a:pt x="32056" y="18698"/>
                    <a:pt x="32066" y="18802"/>
                  </a:cubicBezTo>
                  <a:cubicBezTo>
                    <a:pt x="32069" y="18847"/>
                    <a:pt x="32042" y="18869"/>
                    <a:pt x="31989" y="18872"/>
                  </a:cubicBezTo>
                  <a:lnTo>
                    <a:pt x="31988" y="18873"/>
                  </a:lnTo>
                  <a:cubicBezTo>
                    <a:pt x="31967" y="18874"/>
                    <a:pt x="31945" y="18876"/>
                    <a:pt x="31923" y="18878"/>
                  </a:cubicBezTo>
                  <a:cubicBezTo>
                    <a:pt x="31829" y="18884"/>
                    <a:pt x="31767" y="18893"/>
                    <a:pt x="31725" y="18893"/>
                  </a:cubicBezTo>
                  <a:cubicBezTo>
                    <a:pt x="31637" y="18893"/>
                    <a:pt x="31639" y="18852"/>
                    <a:pt x="31621" y="18659"/>
                  </a:cubicBezTo>
                  <a:cubicBezTo>
                    <a:pt x="31615" y="18595"/>
                    <a:pt x="31623" y="18555"/>
                    <a:pt x="31717" y="18548"/>
                  </a:cubicBezTo>
                  <a:cubicBezTo>
                    <a:pt x="31812" y="18540"/>
                    <a:pt x="31900" y="18507"/>
                    <a:pt x="32018" y="18479"/>
                  </a:cubicBezTo>
                  <a:close/>
                  <a:moveTo>
                    <a:pt x="10128" y="16427"/>
                  </a:moveTo>
                  <a:cubicBezTo>
                    <a:pt x="13150" y="17099"/>
                    <a:pt x="16186" y="17720"/>
                    <a:pt x="19190" y="18467"/>
                  </a:cubicBezTo>
                  <a:cubicBezTo>
                    <a:pt x="18880" y="18527"/>
                    <a:pt x="18569" y="18583"/>
                    <a:pt x="18260" y="18645"/>
                  </a:cubicBezTo>
                  <a:cubicBezTo>
                    <a:pt x="17537" y="18786"/>
                    <a:pt x="16812" y="18911"/>
                    <a:pt x="16080" y="19014"/>
                  </a:cubicBezTo>
                  <a:cubicBezTo>
                    <a:pt x="16052" y="19019"/>
                    <a:pt x="16023" y="19022"/>
                    <a:pt x="15994" y="19022"/>
                  </a:cubicBezTo>
                  <a:cubicBezTo>
                    <a:pt x="15916" y="19022"/>
                    <a:pt x="15838" y="19004"/>
                    <a:pt x="15767" y="18972"/>
                  </a:cubicBezTo>
                  <a:cubicBezTo>
                    <a:pt x="14609" y="18458"/>
                    <a:pt x="13450" y="17947"/>
                    <a:pt x="12292" y="17431"/>
                  </a:cubicBezTo>
                  <a:cubicBezTo>
                    <a:pt x="11616" y="17129"/>
                    <a:pt x="10941" y="16827"/>
                    <a:pt x="10247" y="16556"/>
                  </a:cubicBezTo>
                  <a:cubicBezTo>
                    <a:pt x="10205" y="16539"/>
                    <a:pt x="10130" y="16533"/>
                    <a:pt x="10124" y="16464"/>
                  </a:cubicBezTo>
                  <a:lnTo>
                    <a:pt x="10132" y="16464"/>
                  </a:lnTo>
                  <a:lnTo>
                    <a:pt x="10124" y="16458"/>
                  </a:lnTo>
                  <a:cubicBezTo>
                    <a:pt x="10124" y="16449"/>
                    <a:pt x="10126" y="16438"/>
                    <a:pt x="10128" y="16427"/>
                  </a:cubicBezTo>
                  <a:close/>
                  <a:moveTo>
                    <a:pt x="19172" y="19096"/>
                  </a:moveTo>
                  <a:cubicBezTo>
                    <a:pt x="19176" y="19096"/>
                    <a:pt x="19181" y="19098"/>
                    <a:pt x="19186" y="19099"/>
                  </a:cubicBezTo>
                  <a:lnTo>
                    <a:pt x="19162" y="19115"/>
                  </a:lnTo>
                  <a:cubicBezTo>
                    <a:pt x="19152" y="19108"/>
                    <a:pt x="19154" y="19101"/>
                    <a:pt x="19169" y="19096"/>
                  </a:cubicBezTo>
                  <a:cubicBezTo>
                    <a:pt x="19170" y="19096"/>
                    <a:pt x="19171" y="19096"/>
                    <a:pt x="19172" y="19096"/>
                  </a:cubicBezTo>
                  <a:close/>
                  <a:moveTo>
                    <a:pt x="7138" y="15736"/>
                  </a:moveTo>
                  <a:cubicBezTo>
                    <a:pt x="7470" y="15814"/>
                    <a:pt x="7800" y="15898"/>
                    <a:pt x="8134" y="15967"/>
                  </a:cubicBezTo>
                  <a:cubicBezTo>
                    <a:pt x="8495" y="16042"/>
                    <a:pt x="8827" y="16169"/>
                    <a:pt x="9157" y="16307"/>
                  </a:cubicBezTo>
                  <a:cubicBezTo>
                    <a:pt x="10942" y="17053"/>
                    <a:pt x="12679" y="17879"/>
                    <a:pt x="14445" y="18657"/>
                  </a:cubicBezTo>
                  <a:cubicBezTo>
                    <a:pt x="14776" y="18803"/>
                    <a:pt x="15116" y="18935"/>
                    <a:pt x="15453" y="19074"/>
                  </a:cubicBezTo>
                  <a:cubicBezTo>
                    <a:pt x="15342" y="19130"/>
                    <a:pt x="15234" y="19156"/>
                    <a:pt x="15128" y="19156"/>
                  </a:cubicBezTo>
                  <a:cubicBezTo>
                    <a:pt x="15022" y="19156"/>
                    <a:pt x="14919" y="19131"/>
                    <a:pt x="14817" y="19082"/>
                  </a:cubicBezTo>
                  <a:cubicBezTo>
                    <a:pt x="14210" y="18788"/>
                    <a:pt x="13592" y="18513"/>
                    <a:pt x="12966" y="18254"/>
                  </a:cubicBezTo>
                  <a:lnTo>
                    <a:pt x="12966" y="18255"/>
                  </a:lnTo>
                  <a:cubicBezTo>
                    <a:pt x="11569" y="17672"/>
                    <a:pt x="10166" y="17100"/>
                    <a:pt x="8769" y="16519"/>
                  </a:cubicBezTo>
                  <a:cubicBezTo>
                    <a:pt x="8221" y="16292"/>
                    <a:pt x="7684" y="16049"/>
                    <a:pt x="7140" y="15814"/>
                  </a:cubicBezTo>
                  <a:cubicBezTo>
                    <a:pt x="7139" y="15788"/>
                    <a:pt x="7138" y="15762"/>
                    <a:pt x="7138" y="15736"/>
                  </a:cubicBezTo>
                  <a:close/>
                  <a:moveTo>
                    <a:pt x="32026" y="19008"/>
                  </a:moveTo>
                  <a:cubicBezTo>
                    <a:pt x="32091" y="19008"/>
                    <a:pt x="32097" y="19045"/>
                    <a:pt x="32099" y="19158"/>
                  </a:cubicBezTo>
                  <a:lnTo>
                    <a:pt x="32098" y="19159"/>
                  </a:lnTo>
                  <a:cubicBezTo>
                    <a:pt x="32118" y="19239"/>
                    <a:pt x="32070" y="19271"/>
                    <a:pt x="31976" y="19271"/>
                  </a:cubicBezTo>
                  <a:cubicBezTo>
                    <a:pt x="31973" y="19271"/>
                    <a:pt x="31969" y="19271"/>
                    <a:pt x="31966" y="19271"/>
                  </a:cubicBezTo>
                  <a:cubicBezTo>
                    <a:pt x="31923" y="19271"/>
                    <a:pt x="31879" y="19279"/>
                    <a:pt x="31836" y="19282"/>
                  </a:cubicBezTo>
                  <a:cubicBezTo>
                    <a:pt x="31806" y="19283"/>
                    <a:pt x="31772" y="19293"/>
                    <a:pt x="31743" y="19293"/>
                  </a:cubicBezTo>
                  <a:cubicBezTo>
                    <a:pt x="31708" y="19293"/>
                    <a:pt x="31680" y="19279"/>
                    <a:pt x="31672" y="19222"/>
                  </a:cubicBezTo>
                  <a:cubicBezTo>
                    <a:pt x="31653" y="19094"/>
                    <a:pt x="31667" y="19070"/>
                    <a:pt x="31808" y="19044"/>
                  </a:cubicBezTo>
                  <a:cubicBezTo>
                    <a:pt x="31843" y="19037"/>
                    <a:pt x="31878" y="19031"/>
                    <a:pt x="31913" y="19024"/>
                  </a:cubicBezTo>
                  <a:cubicBezTo>
                    <a:pt x="31963" y="19014"/>
                    <a:pt x="31999" y="19008"/>
                    <a:pt x="32026" y="19008"/>
                  </a:cubicBezTo>
                  <a:close/>
                  <a:moveTo>
                    <a:pt x="34879" y="18886"/>
                  </a:moveTo>
                  <a:cubicBezTo>
                    <a:pt x="34940" y="18886"/>
                    <a:pt x="34939" y="18913"/>
                    <a:pt x="34934" y="19002"/>
                  </a:cubicBezTo>
                  <a:lnTo>
                    <a:pt x="34934" y="19001"/>
                  </a:lnTo>
                  <a:cubicBezTo>
                    <a:pt x="34916" y="19277"/>
                    <a:pt x="34916" y="19277"/>
                    <a:pt x="34591" y="19298"/>
                  </a:cubicBezTo>
                  <a:cubicBezTo>
                    <a:pt x="34481" y="19306"/>
                    <a:pt x="34372" y="19316"/>
                    <a:pt x="34264" y="19328"/>
                  </a:cubicBezTo>
                  <a:cubicBezTo>
                    <a:pt x="34163" y="19339"/>
                    <a:pt x="34062" y="19354"/>
                    <a:pt x="33956" y="19369"/>
                  </a:cubicBezTo>
                  <a:cubicBezTo>
                    <a:pt x="33939" y="19348"/>
                    <a:pt x="33931" y="19344"/>
                    <a:pt x="33932" y="19339"/>
                  </a:cubicBezTo>
                  <a:cubicBezTo>
                    <a:pt x="33940" y="19233"/>
                    <a:pt x="33914" y="19109"/>
                    <a:pt x="33970" y="19026"/>
                  </a:cubicBezTo>
                  <a:cubicBezTo>
                    <a:pt x="34001" y="18981"/>
                    <a:pt x="34055" y="18972"/>
                    <a:pt x="34116" y="18972"/>
                  </a:cubicBezTo>
                  <a:cubicBezTo>
                    <a:pt x="34158" y="18972"/>
                    <a:pt x="34203" y="18976"/>
                    <a:pt x="34246" y="18976"/>
                  </a:cubicBezTo>
                  <a:cubicBezTo>
                    <a:pt x="34270" y="18976"/>
                    <a:pt x="34293" y="18975"/>
                    <a:pt x="34315" y="18970"/>
                  </a:cubicBezTo>
                  <a:cubicBezTo>
                    <a:pt x="34471" y="18938"/>
                    <a:pt x="34630" y="18913"/>
                    <a:pt x="34789" y="18894"/>
                  </a:cubicBezTo>
                  <a:cubicBezTo>
                    <a:pt x="34828" y="18889"/>
                    <a:pt x="34857" y="18886"/>
                    <a:pt x="34879" y="18886"/>
                  </a:cubicBezTo>
                  <a:close/>
                  <a:moveTo>
                    <a:pt x="2742" y="19375"/>
                  </a:moveTo>
                  <a:cubicBezTo>
                    <a:pt x="2742" y="19376"/>
                    <a:pt x="2743" y="19377"/>
                    <a:pt x="2743" y="19377"/>
                  </a:cubicBezTo>
                  <a:cubicBezTo>
                    <a:pt x="2743" y="19377"/>
                    <a:pt x="2743" y="19377"/>
                    <a:pt x="2743" y="19377"/>
                  </a:cubicBezTo>
                  <a:cubicBezTo>
                    <a:pt x="2743" y="19377"/>
                    <a:pt x="2742" y="19376"/>
                    <a:pt x="2742" y="19375"/>
                  </a:cubicBezTo>
                  <a:close/>
                  <a:moveTo>
                    <a:pt x="32082" y="19379"/>
                  </a:moveTo>
                  <a:cubicBezTo>
                    <a:pt x="32093" y="19413"/>
                    <a:pt x="32100" y="19423"/>
                    <a:pt x="32101" y="19435"/>
                  </a:cubicBezTo>
                  <a:cubicBezTo>
                    <a:pt x="32114" y="19681"/>
                    <a:pt x="32112" y="19682"/>
                    <a:pt x="31828" y="19685"/>
                  </a:cubicBezTo>
                  <a:lnTo>
                    <a:pt x="31827" y="19686"/>
                  </a:lnTo>
                  <a:cubicBezTo>
                    <a:pt x="31814" y="19686"/>
                    <a:pt x="31802" y="19686"/>
                    <a:pt x="31790" y="19686"/>
                  </a:cubicBezTo>
                  <a:cubicBezTo>
                    <a:pt x="31736" y="19686"/>
                    <a:pt x="31689" y="19680"/>
                    <a:pt x="31693" y="19610"/>
                  </a:cubicBezTo>
                  <a:cubicBezTo>
                    <a:pt x="31698" y="19543"/>
                    <a:pt x="31643" y="19453"/>
                    <a:pt x="31778" y="19430"/>
                  </a:cubicBezTo>
                  <a:lnTo>
                    <a:pt x="32082" y="19379"/>
                  </a:lnTo>
                  <a:close/>
                  <a:moveTo>
                    <a:pt x="3119" y="19450"/>
                  </a:moveTo>
                  <a:cubicBezTo>
                    <a:pt x="3110" y="19450"/>
                    <a:pt x="3101" y="19450"/>
                    <a:pt x="3092" y="19451"/>
                  </a:cubicBezTo>
                  <a:cubicBezTo>
                    <a:pt x="3179" y="19541"/>
                    <a:pt x="3278" y="19583"/>
                    <a:pt x="3444" y="19600"/>
                  </a:cubicBezTo>
                  <a:cubicBezTo>
                    <a:pt x="3447" y="19636"/>
                    <a:pt x="3463" y="19651"/>
                    <a:pt x="3486" y="19651"/>
                  </a:cubicBezTo>
                  <a:cubicBezTo>
                    <a:pt x="3499" y="19651"/>
                    <a:pt x="3515" y="19646"/>
                    <a:pt x="3532" y="19639"/>
                  </a:cubicBezTo>
                  <a:cubicBezTo>
                    <a:pt x="3535" y="19674"/>
                    <a:pt x="3551" y="19688"/>
                    <a:pt x="3575" y="19688"/>
                  </a:cubicBezTo>
                  <a:cubicBezTo>
                    <a:pt x="3588" y="19688"/>
                    <a:pt x="3603" y="19684"/>
                    <a:pt x="3620" y="19677"/>
                  </a:cubicBezTo>
                  <a:cubicBezTo>
                    <a:pt x="3625" y="19710"/>
                    <a:pt x="3641" y="19723"/>
                    <a:pt x="3666" y="19723"/>
                  </a:cubicBezTo>
                  <a:cubicBezTo>
                    <a:pt x="3678" y="19723"/>
                    <a:pt x="3693" y="19720"/>
                    <a:pt x="3709" y="19713"/>
                  </a:cubicBezTo>
                  <a:cubicBezTo>
                    <a:pt x="3721" y="19693"/>
                    <a:pt x="3727" y="19674"/>
                    <a:pt x="3699" y="19659"/>
                  </a:cubicBezTo>
                  <a:cubicBezTo>
                    <a:pt x="3686" y="19652"/>
                    <a:pt x="3674" y="19649"/>
                    <a:pt x="3663" y="19649"/>
                  </a:cubicBezTo>
                  <a:cubicBezTo>
                    <a:pt x="3649" y="19649"/>
                    <a:pt x="3637" y="19654"/>
                    <a:pt x="3627" y="19667"/>
                  </a:cubicBezTo>
                  <a:cubicBezTo>
                    <a:pt x="3638" y="19646"/>
                    <a:pt x="3630" y="19629"/>
                    <a:pt x="3602" y="19617"/>
                  </a:cubicBezTo>
                  <a:cubicBezTo>
                    <a:pt x="3592" y="19613"/>
                    <a:pt x="3583" y="19611"/>
                    <a:pt x="3575" y="19611"/>
                  </a:cubicBezTo>
                  <a:cubicBezTo>
                    <a:pt x="3560" y="19611"/>
                    <a:pt x="3548" y="19617"/>
                    <a:pt x="3538" y="19629"/>
                  </a:cubicBezTo>
                  <a:cubicBezTo>
                    <a:pt x="3549" y="19608"/>
                    <a:pt x="3542" y="19591"/>
                    <a:pt x="3514" y="19580"/>
                  </a:cubicBezTo>
                  <a:cubicBezTo>
                    <a:pt x="3504" y="19576"/>
                    <a:pt x="3495" y="19574"/>
                    <a:pt x="3487" y="19574"/>
                  </a:cubicBezTo>
                  <a:cubicBezTo>
                    <a:pt x="3469" y="19574"/>
                    <a:pt x="3455" y="19583"/>
                    <a:pt x="3446" y="19600"/>
                  </a:cubicBezTo>
                  <a:cubicBezTo>
                    <a:pt x="3396" y="19511"/>
                    <a:pt x="3261" y="19450"/>
                    <a:pt x="3119" y="19450"/>
                  </a:cubicBezTo>
                  <a:close/>
                  <a:moveTo>
                    <a:pt x="5161" y="15249"/>
                  </a:moveTo>
                  <a:cubicBezTo>
                    <a:pt x="5215" y="15249"/>
                    <a:pt x="5267" y="15260"/>
                    <a:pt x="5320" y="15273"/>
                  </a:cubicBezTo>
                  <a:cubicBezTo>
                    <a:pt x="5514" y="15325"/>
                    <a:pt x="5703" y="15397"/>
                    <a:pt x="5883" y="15485"/>
                  </a:cubicBezTo>
                  <a:cubicBezTo>
                    <a:pt x="7730" y="16375"/>
                    <a:pt x="9670" y="17106"/>
                    <a:pt x="11566" y="17914"/>
                  </a:cubicBezTo>
                  <a:cubicBezTo>
                    <a:pt x="12504" y="18312"/>
                    <a:pt x="13426" y="18739"/>
                    <a:pt x="14374" y="19120"/>
                  </a:cubicBezTo>
                  <a:cubicBezTo>
                    <a:pt x="14434" y="19145"/>
                    <a:pt x="14495" y="19165"/>
                    <a:pt x="14555" y="19188"/>
                  </a:cubicBezTo>
                  <a:cubicBezTo>
                    <a:pt x="14571" y="19224"/>
                    <a:pt x="14531" y="19237"/>
                    <a:pt x="14512" y="19258"/>
                  </a:cubicBezTo>
                  <a:cubicBezTo>
                    <a:pt x="14155" y="19287"/>
                    <a:pt x="13807" y="19364"/>
                    <a:pt x="13454" y="19419"/>
                  </a:cubicBezTo>
                  <a:cubicBezTo>
                    <a:pt x="13009" y="19486"/>
                    <a:pt x="12558" y="19539"/>
                    <a:pt x="12117" y="19637"/>
                  </a:cubicBezTo>
                  <a:cubicBezTo>
                    <a:pt x="12038" y="19654"/>
                    <a:pt x="11945" y="19659"/>
                    <a:pt x="11895" y="19707"/>
                  </a:cubicBezTo>
                  <a:cubicBezTo>
                    <a:pt x="11848" y="19751"/>
                    <a:pt x="11807" y="19768"/>
                    <a:pt x="11765" y="19768"/>
                  </a:cubicBezTo>
                  <a:cubicBezTo>
                    <a:pt x="11718" y="19768"/>
                    <a:pt x="11670" y="19747"/>
                    <a:pt x="11614" y="19723"/>
                  </a:cubicBezTo>
                  <a:cubicBezTo>
                    <a:pt x="10821" y="19371"/>
                    <a:pt x="10001" y="19070"/>
                    <a:pt x="9184" y="18760"/>
                  </a:cubicBezTo>
                  <a:cubicBezTo>
                    <a:pt x="8107" y="18352"/>
                    <a:pt x="7030" y="17944"/>
                    <a:pt x="5952" y="17539"/>
                  </a:cubicBezTo>
                  <a:cubicBezTo>
                    <a:pt x="5923" y="17494"/>
                    <a:pt x="5954" y="17475"/>
                    <a:pt x="5996" y="17453"/>
                  </a:cubicBezTo>
                  <a:cubicBezTo>
                    <a:pt x="6087" y="17406"/>
                    <a:pt x="6189" y="17371"/>
                    <a:pt x="6271" y="17275"/>
                  </a:cubicBezTo>
                  <a:lnTo>
                    <a:pt x="6271" y="17275"/>
                  </a:lnTo>
                  <a:cubicBezTo>
                    <a:pt x="6095" y="17325"/>
                    <a:pt x="5939" y="17358"/>
                    <a:pt x="5824" y="17468"/>
                  </a:cubicBezTo>
                  <a:cubicBezTo>
                    <a:pt x="5727" y="17462"/>
                    <a:pt x="5652" y="17403"/>
                    <a:pt x="5559" y="17387"/>
                  </a:cubicBezTo>
                  <a:cubicBezTo>
                    <a:pt x="5533" y="17340"/>
                    <a:pt x="5566" y="17321"/>
                    <a:pt x="5608" y="17301"/>
                  </a:cubicBezTo>
                  <a:cubicBezTo>
                    <a:pt x="5754" y="17231"/>
                    <a:pt x="5898" y="17157"/>
                    <a:pt x="6043" y="17086"/>
                  </a:cubicBezTo>
                  <a:cubicBezTo>
                    <a:pt x="6114" y="17063"/>
                    <a:pt x="6179" y="17033"/>
                    <a:pt x="6226" y="16979"/>
                  </a:cubicBezTo>
                  <a:cubicBezTo>
                    <a:pt x="6219" y="16973"/>
                    <a:pt x="6212" y="16967"/>
                    <a:pt x="6205" y="16961"/>
                  </a:cubicBezTo>
                  <a:cubicBezTo>
                    <a:pt x="6148" y="16961"/>
                    <a:pt x="6092" y="16980"/>
                    <a:pt x="6047" y="17016"/>
                  </a:cubicBezTo>
                  <a:cubicBezTo>
                    <a:pt x="5834" y="17109"/>
                    <a:pt x="5607" y="17179"/>
                    <a:pt x="5414" y="17304"/>
                  </a:cubicBezTo>
                  <a:lnTo>
                    <a:pt x="5262" y="17268"/>
                  </a:lnTo>
                  <a:cubicBezTo>
                    <a:pt x="5239" y="17236"/>
                    <a:pt x="5160" y="17224"/>
                    <a:pt x="5215" y="17166"/>
                  </a:cubicBezTo>
                  <a:cubicBezTo>
                    <a:pt x="5260" y="17153"/>
                    <a:pt x="5330" y="17147"/>
                    <a:pt x="5311" y="17094"/>
                  </a:cubicBezTo>
                  <a:cubicBezTo>
                    <a:pt x="5302" y="17071"/>
                    <a:pt x="5289" y="17064"/>
                    <a:pt x="5274" y="17064"/>
                  </a:cubicBezTo>
                  <a:cubicBezTo>
                    <a:pt x="5247" y="17064"/>
                    <a:pt x="5215" y="17086"/>
                    <a:pt x="5190" y="17091"/>
                  </a:cubicBezTo>
                  <a:cubicBezTo>
                    <a:pt x="5165" y="17096"/>
                    <a:pt x="5142" y="17115"/>
                    <a:pt x="5118" y="17126"/>
                  </a:cubicBezTo>
                  <a:cubicBezTo>
                    <a:pt x="5088" y="17140"/>
                    <a:pt x="5059" y="17146"/>
                    <a:pt x="5031" y="17146"/>
                  </a:cubicBezTo>
                  <a:cubicBezTo>
                    <a:pt x="4976" y="17146"/>
                    <a:pt x="4924" y="17125"/>
                    <a:pt x="4871" y="17103"/>
                  </a:cubicBezTo>
                  <a:cubicBezTo>
                    <a:pt x="4548" y="16971"/>
                    <a:pt x="4223" y="16840"/>
                    <a:pt x="3897" y="16713"/>
                  </a:cubicBezTo>
                  <a:cubicBezTo>
                    <a:pt x="3865" y="16701"/>
                    <a:pt x="3826" y="16672"/>
                    <a:pt x="3790" y="16672"/>
                  </a:cubicBezTo>
                  <a:cubicBezTo>
                    <a:pt x="3781" y="16672"/>
                    <a:pt x="3773" y="16674"/>
                    <a:pt x="3765" y="16677"/>
                  </a:cubicBezTo>
                  <a:cubicBezTo>
                    <a:pt x="3764" y="16676"/>
                    <a:pt x="3763" y="16675"/>
                    <a:pt x="3762" y="16674"/>
                  </a:cubicBezTo>
                  <a:cubicBezTo>
                    <a:pt x="3719" y="16643"/>
                    <a:pt x="3663" y="16621"/>
                    <a:pt x="3611" y="16600"/>
                  </a:cubicBezTo>
                  <a:cubicBezTo>
                    <a:pt x="3213" y="16439"/>
                    <a:pt x="2815" y="16280"/>
                    <a:pt x="2416" y="16121"/>
                  </a:cubicBezTo>
                  <a:cubicBezTo>
                    <a:pt x="2296" y="16074"/>
                    <a:pt x="2182" y="16018"/>
                    <a:pt x="2086" y="15939"/>
                  </a:cubicBezTo>
                  <a:cubicBezTo>
                    <a:pt x="2045" y="15904"/>
                    <a:pt x="1989" y="15870"/>
                    <a:pt x="2011" y="15813"/>
                  </a:cubicBezTo>
                  <a:cubicBezTo>
                    <a:pt x="2033" y="15750"/>
                    <a:pt x="2103" y="15737"/>
                    <a:pt x="2171" y="15733"/>
                  </a:cubicBezTo>
                  <a:cubicBezTo>
                    <a:pt x="2288" y="15726"/>
                    <a:pt x="2405" y="15726"/>
                    <a:pt x="2521" y="15706"/>
                  </a:cubicBezTo>
                  <a:cubicBezTo>
                    <a:pt x="3188" y="15585"/>
                    <a:pt x="3854" y="15465"/>
                    <a:pt x="4521" y="15346"/>
                  </a:cubicBezTo>
                  <a:cubicBezTo>
                    <a:pt x="4714" y="15311"/>
                    <a:pt x="4910" y="15285"/>
                    <a:pt x="5105" y="15253"/>
                  </a:cubicBezTo>
                  <a:cubicBezTo>
                    <a:pt x="5124" y="15250"/>
                    <a:pt x="5143" y="15249"/>
                    <a:pt x="5161" y="15249"/>
                  </a:cubicBezTo>
                  <a:close/>
                  <a:moveTo>
                    <a:pt x="34840" y="19409"/>
                  </a:moveTo>
                  <a:lnTo>
                    <a:pt x="34840" y="19409"/>
                  </a:lnTo>
                  <a:cubicBezTo>
                    <a:pt x="34860" y="19552"/>
                    <a:pt x="34802" y="19667"/>
                    <a:pt x="34771" y="19787"/>
                  </a:cubicBezTo>
                  <a:cubicBezTo>
                    <a:pt x="34757" y="19847"/>
                    <a:pt x="34705" y="19857"/>
                    <a:pt x="34641" y="19863"/>
                  </a:cubicBezTo>
                  <a:cubicBezTo>
                    <a:pt x="34380" y="19883"/>
                    <a:pt x="34121" y="19907"/>
                    <a:pt x="33849" y="19931"/>
                  </a:cubicBezTo>
                  <a:cubicBezTo>
                    <a:pt x="33842" y="19911"/>
                    <a:pt x="33837" y="19905"/>
                    <a:pt x="33838" y="19900"/>
                  </a:cubicBezTo>
                  <a:cubicBezTo>
                    <a:pt x="33864" y="19778"/>
                    <a:pt x="33838" y="19629"/>
                    <a:pt x="33927" y="19541"/>
                  </a:cubicBezTo>
                  <a:cubicBezTo>
                    <a:pt x="33970" y="19499"/>
                    <a:pt x="34035" y="19491"/>
                    <a:pt x="34107" y="19491"/>
                  </a:cubicBezTo>
                  <a:cubicBezTo>
                    <a:pt x="34148" y="19491"/>
                    <a:pt x="34191" y="19494"/>
                    <a:pt x="34233" y="19494"/>
                  </a:cubicBezTo>
                  <a:cubicBezTo>
                    <a:pt x="34264" y="19494"/>
                    <a:pt x="34294" y="19492"/>
                    <a:pt x="34322" y="19488"/>
                  </a:cubicBezTo>
                  <a:cubicBezTo>
                    <a:pt x="34492" y="19460"/>
                    <a:pt x="34662" y="19436"/>
                    <a:pt x="34840" y="19409"/>
                  </a:cubicBezTo>
                  <a:close/>
                  <a:moveTo>
                    <a:pt x="19543" y="18509"/>
                  </a:moveTo>
                  <a:cubicBezTo>
                    <a:pt x="19571" y="18509"/>
                    <a:pt x="19599" y="18512"/>
                    <a:pt x="19627" y="18519"/>
                  </a:cubicBezTo>
                  <a:cubicBezTo>
                    <a:pt x="19853" y="18569"/>
                    <a:pt x="20081" y="18614"/>
                    <a:pt x="20300" y="18685"/>
                  </a:cubicBezTo>
                  <a:cubicBezTo>
                    <a:pt x="20281" y="18750"/>
                    <a:pt x="20218" y="18735"/>
                    <a:pt x="20172" y="18744"/>
                  </a:cubicBezTo>
                  <a:cubicBezTo>
                    <a:pt x="18748" y="19017"/>
                    <a:pt x="17305" y="19199"/>
                    <a:pt x="15862" y="19385"/>
                  </a:cubicBezTo>
                  <a:cubicBezTo>
                    <a:pt x="14970" y="19501"/>
                    <a:pt x="14094" y="19684"/>
                    <a:pt x="13213" y="19848"/>
                  </a:cubicBezTo>
                  <a:cubicBezTo>
                    <a:pt x="12941" y="19899"/>
                    <a:pt x="12667" y="19945"/>
                    <a:pt x="12394" y="19994"/>
                  </a:cubicBezTo>
                  <a:cubicBezTo>
                    <a:pt x="12328" y="20006"/>
                    <a:pt x="12261" y="20017"/>
                    <a:pt x="12196" y="20017"/>
                  </a:cubicBezTo>
                  <a:cubicBezTo>
                    <a:pt x="12120" y="20017"/>
                    <a:pt x="12045" y="20002"/>
                    <a:pt x="11973" y="19957"/>
                  </a:cubicBezTo>
                  <a:lnTo>
                    <a:pt x="11972" y="19956"/>
                  </a:lnTo>
                  <a:cubicBezTo>
                    <a:pt x="11972" y="19956"/>
                    <a:pt x="11969" y="19957"/>
                    <a:pt x="11967" y="19959"/>
                  </a:cubicBezTo>
                  <a:cubicBezTo>
                    <a:pt x="11968" y="19945"/>
                    <a:pt x="11965" y="19932"/>
                    <a:pt x="11959" y="19920"/>
                  </a:cubicBezTo>
                  <a:cubicBezTo>
                    <a:pt x="11925" y="19828"/>
                    <a:pt x="11975" y="19776"/>
                    <a:pt x="12078" y="19756"/>
                  </a:cubicBezTo>
                  <a:cubicBezTo>
                    <a:pt x="12320" y="19709"/>
                    <a:pt x="12563" y="19655"/>
                    <a:pt x="12806" y="19617"/>
                  </a:cubicBezTo>
                  <a:cubicBezTo>
                    <a:pt x="13434" y="19518"/>
                    <a:pt x="14062" y="19422"/>
                    <a:pt x="14691" y="19333"/>
                  </a:cubicBezTo>
                  <a:cubicBezTo>
                    <a:pt x="16274" y="19107"/>
                    <a:pt x="17854" y="18872"/>
                    <a:pt x="19409" y="18526"/>
                  </a:cubicBezTo>
                  <a:cubicBezTo>
                    <a:pt x="19454" y="18516"/>
                    <a:pt x="19498" y="18509"/>
                    <a:pt x="19543" y="18509"/>
                  </a:cubicBezTo>
                  <a:close/>
                  <a:moveTo>
                    <a:pt x="32027" y="19794"/>
                  </a:moveTo>
                  <a:cubicBezTo>
                    <a:pt x="32045" y="19794"/>
                    <a:pt x="32058" y="19795"/>
                    <a:pt x="32062" y="19798"/>
                  </a:cubicBezTo>
                  <a:cubicBezTo>
                    <a:pt x="32079" y="19807"/>
                    <a:pt x="32090" y="19823"/>
                    <a:pt x="32095" y="19841"/>
                  </a:cubicBezTo>
                  <a:cubicBezTo>
                    <a:pt x="32099" y="19872"/>
                    <a:pt x="32100" y="19902"/>
                    <a:pt x="32098" y="19933"/>
                  </a:cubicBezTo>
                  <a:cubicBezTo>
                    <a:pt x="32092" y="20126"/>
                    <a:pt x="32092" y="20126"/>
                    <a:pt x="31860" y="20129"/>
                  </a:cubicBezTo>
                  <a:lnTo>
                    <a:pt x="31859" y="20129"/>
                  </a:lnTo>
                  <a:cubicBezTo>
                    <a:pt x="31853" y="20129"/>
                    <a:pt x="31848" y="20128"/>
                    <a:pt x="31842" y="20128"/>
                  </a:cubicBezTo>
                  <a:cubicBezTo>
                    <a:pt x="31817" y="20128"/>
                    <a:pt x="31786" y="20135"/>
                    <a:pt x="31759" y="20135"/>
                  </a:cubicBezTo>
                  <a:cubicBezTo>
                    <a:pt x="31729" y="20135"/>
                    <a:pt x="31705" y="20127"/>
                    <a:pt x="31698" y="20090"/>
                  </a:cubicBezTo>
                  <a:cubicBezTo>
                    <a:pt x="31682" y="20008"/>
                    <a:pt x="31671" y="19917"/>
                    <a:pt x="31721" y="19836"/>
                  </a:cubicBezTo>
                  <a:cubicBezTo>
                    <a:pt x="31731" y="19819"/>
                    <a:pt x="31941" y="19794"/>
                    <a:pt x="32027" y="19794"/>
                  </a:cubicBezTo>
                  <a:close/>
                  <a:moveTo>
                    <a:pt x="19103" y="19102"/>
                  </a:moveTo>
                  <a:cubicBezTo>
                    <a:pt x="19123" y="19102"/>
                    <a:pt x="19142" y="19106"/>
                    <a:pt x="19162" y="19117"/>
                  </a:cubicBezTo>
                  <a:lnTo>
                    <a:pt x="19161" y="19117"/>
                  </a:lnTo>
                  <a:cubicBezTo>
                    <a:pt x="19131" y="19216"/>
                    <a:pt x="19020" y="19255"/>
                    <a:pt x="18948" y="19320"/>
                  </a:cubicBezTo>
                  <a:cubicBezTo>
                    <a:pt x="18592" y="19646"/>
                    <a:pt x="18198" y="19937"/>
                    <a:pt x="17808" y="20232"/>
                  </a:cubicBezTo>
                  <a:cubicBezTo>
                    <a:pt x="17767" y="20263"/>
                    <a:pt x="17731" y="20297"/>
                    <a:pt x="17681" y="20297"/>
                  </a:cubicBezTo>
                  <a:cubicBezTo>
                    <a:pt x="17658" y="20297"/>
                    <a:pt x="17633" y="20290"/>
                    <a:pt x="17602" y="20272"/>
                  </a:cubicBezTo>
                  <a:cubicBezTo>
                    <a:pt x="17147" y="20007"/>
                    <a:pt x="16662" y="19787"/>
                    <a:pt x="16173" y="19572"/>
                  </a:cubicBezTo>
                  <a:cubicBezTo>
                    <a:pt x="16155" y="19564"/>
                    <a:pt x="16141" y="19549"/>
                    <a:pt x="16110" y="19526"/>
                  </a:cubicBezTo>
                  <a:cubicBezTo>
                    <a:pt x="16236" y="19479"/>
                    <a:pt x="16361" y="19480"/>
                    <a:pt x="16480" y="19466"/>
                  </a:cubicBezTo>
                  <a:cubicBezTo>
                    <a:pt x="17320" y="19362"/>
                    <a:pt x="18166" y="19277"/>
                    <a:pt x="18998" y="19121"/>
                  </a:cubicBezTo>
                  <a:cubicBezTo>
                    <a:pt x="19032" y="19115"/>
                    <a:pt x="19067" y="19102"/>
                    <a:pt x="19103" y="19102"/>
                  </a:cubicBezTo>
                  <a:close/>
                  <a:moveTo>
                    <a:pt x="2350" y="16251"/>
                  </a:moveTo>
                  <a:cubicBezTo>
                    <a:pt x="2413" y="16251"/>
                    <a:pt x="2467" y="16282"/>
                    <a:pt x="2524" y="16304"/>
                  </a:cubicBezTo>
                  <a:cubicBezTo>
                    <a:pt x="2906" y="16445"/>
                    <a:pt x="3285" y="16590"/>
                    <a:pt x="3667" y="16734"/>
                  </a:cubicBezTo>
                  <a:lnTo>
                    <a:pt x="3712" y="16731"/>
                  </a:lnTo>
                  <a:lnTo>
                    <a:pt x="3721" y="16728"/>
                  </a:lnTo>
                  <a:lnTo>
                    <a:pt x="3720" y="16731"/>
                  </a:lnTo>
                  <a:cubicBezTo>
                    <a:pt x="3778" y="16813"/>
                    <a:pt x="3888" y="16826"/>
                    <a:pt x="3977" y="16863"/>
                  </a:cubicBezTo>
                  <a:cubicBezTo>
                    <a:pt x="6093" y="17742"/>
                    <a:pt x="8252" y="18540"/>
                    <a:pt x="10390" y="19377"/>
                  </a:cubicBezTo>
                  <a:cubicBezTo>
                    <a:pt x="10895" y="19575"/>
                    <a:pt x="11413" y="19754"/>
                    <a:pt x="11895" y="19995"/>
                  </a:cubicBezTo>
                  <a:cubicBezTo>
                    <a:pt x="11900" y="19999"/>
                    <a:pt x="11906" y="20001"/>
                    <a:pt x="11912" y="20001"/>
                  </a:cubicBezTo>
                  <a:cubicBezTo>
                    <a:pt x="11919" y="20001"/>
                    <a:pt x="11925" y="19999"/>
                    <a:pt x="11930" y="19995"/>
                  </a:cubicBezTo>
                  <a:lnTo>
                    <a:pt x="11930" y="19995"/>
                  </a:lnTo>
                  <a:cubicBezTo>
                    <a:pt x="11915" y="20027"/>
                    <a:pt x="11986" y="20059"/>
                    <a:pt x="11940" y="20094"/>
                  </a:cubicBezTo>
                  <a:cubicBezTo>
                    <a:pt x="11938" y="20094"/>
                    <a:pt x="11935" y="20094"/>
                    <a:pt x="11933" y="20094"/>
                  </a:cubicBezTo>
                  <a:cubicBezTo>
                    <a:pt x="11843" y="20094"/>
                    <a:pt x="11778" y="20022"/>
                    <a:pt x="11687" y="20017"/>
                  </a:cubicBezTo>
                  <a:cubicBezTo>
                    <a:pt x="11663" y="19988"/>
                    <a:pt x="11627" y="19980"/>
                    <a:pt x="11589" y="19979"/>
                  </a:cubicBezTo>
                  <a:cubicBezTo>
                    <a:pt x="11328" y="19851"/>
                    <a:pt x="11043" y="19767"/>
                    <a:pt x="10771" y="19659"/>
                  </a:cubicBezTo>
                  <a:cubicBezTo>
                    <a:pt x="10754" y="19652"/>
                    <a:pt x="10736" y="19646"/>
                    <a:pt x="10719" y="19646"/>
                  </a:cubicBezTo>
                  <a:cubicBezTo>
                    <a:pt x="10702" y="19646"/>
                    <a:pt x="10687" y="19652"/>
                    <a:pt x="10676" y="19671"/>
                  </a:cubicBezTo>
                  <a:cubicBezTo>
                    <a:pt x="10657" y="19704"/>
                    <a:pt x="10681" y="19731"/>
                    <a:pt x="10715" y="19747"/>
                  </a:cubicBezTo>
                  <a:cubicBezTo>
                    <a:pt x="10760" y="19767"/>
                    <a:pt x="10808" y="19785"/>
                    <a:pt x="10854" y="19803"/>
                  </a:cubicBezTo>
                  <a:cubicBezTo>
                    <a:pt x="11191" y="19929"/>
                    <a:pt x="11527" y="20052"/>
                    <a:pt x="11861" y="20179"/>
                  </a:cubicBezTo>
                  <a:cubicBezTo>
                    <a:pt x="12005" y="20234"/>
                    <a:pt x="12005" y="20239"/>
                    <a:pt x="11943" y="20367"/>
                  </a:cubicBezTo>
                  <a:lnTo>
                    <a:pt x="11942" y="20367"/>
                  </a:lnTo>
                  <a:cubicBezTo>
                    <a:pt x="11426" y="20143"/>
                    <a:pt x="10889" y="19961"/>
                    <a:pt x="10362" y="19755"/>
                  </a:cubicBezTo>
                  <a:cubicBezTo>
                    <a:pt x="9397" y="19378"/>
                    <a:pt x="8429" y="19004"/>
                    <a:pt x="7461" y="18630"/>
                  </a:cubicBezTo>
                  <a:cubicBezTo>
                    <a:pt x="7428" y="18617"/>
                    <a:pt x="7396" y="18602"/>
                    <a:pt x="7364" y="18588"/>
                  </a:cubicBezTo>
                  <a:cubicBezTo>
                    <a:pt x="7152" y="18521"/>
                    <a:pt x="6944" y="18441"/>
                    <a:pt x="6742" y="18349"/>
                  </a:cubicBezTo>
                  <a:lnTo>
                    <a:pt x="6635" y="18309"/>
                  </a:lnTo>
                  <a:lnTo>
                    <a:pt x="6595" y="18288"/>
                  </a:lnTo>
                  <a:cubicBezTo>
                    <a:pt x="6469" y="18250"/>
                    <a:pt x="6336" y="18226"/>
                    <a:pt x="6238" y="18139"/>
                  </a:cubicBezTo>
                  <a:cubicBezTo>
                    <a:pt x="6228" y="18142"/>
                    <a:pt x="6218" y="18144"/>
                    <a:pt x="6207" y="18144"/>
                  </a:cubicBezTo>
                  <a:cubicBezTo>
                    <a:pt x="6183" y="18144"/>
                    <a:pt x="6158" y="18136"/>
                    <a:pt x="6137" y="18122"/>
                  </a:cubicBezTo>
                  <a:cubicBezTo>
                    <a:pt x="6091" y="18087"/>
                    <a:pt x="6067" y="18053"/>
                    <a:pt x="6153" y="18035"/>
                  </a:cubicBezTo>
                  <a:cubicBezTo>
                    <a:pt x="6286" y="18007"/>
                    <a:pt x="6216" y="17966"/>
                    <a:pt x="6160" y="17933"/>
                  </a:cubicBezTo>
                  <a:cubicBezTo>
                    <a:pt x="6124" y="17911"/>
                    <a:pt x="6080" y="17899"/>
                    <a:pt x="6041" y="17884"/>
                  </a:cubicBezTo>
                  <a:cubicBezTo>
                    <a:pt x="5045" y="17487"/>
                    <a:pt x="4049" y="17091"/>
                    <a:pt x="3053" y="16695"/>
                  </a:cubicBezTo>
                  <a:cubicBezTo>
                    <a:pt x="2868" y="16620"/>
                    <a:pt x="2679" y="16551"/>
                    <a:pt x="2489" y="16488"/>
                  </a:cubicBezTo>
                  <a:cubicBezTo>
                    <a:pt x="2298" y="16424"/>
                    <a:pt x="2296" y="16429"/>
                    <a:pt x="2296" y="16259"/>
                  </a:cubicBezTo>
                  <a:cubicBezTo>
                    <a:pt x="2315" y="16253"/>
                    <a:pt x="2332" y="16251"/>
                    <a:pt x="2350" y="16251"/>
                  </a:cubicBezTo>
                  <a:close/>
                  <a:moveTo>
                    <a:pt x="34629" y="19977"/>
                  </a:moveTo>
                  <a:cubicBezTo>
                    <a:pt x="34647" y="19977"/>
                    <a:pt x="34665" y="19978"/>
                    <a:pt x="34683" y="19981"/>
                  </a:cubicBezTo>
                  <a:cubicBezTo>
                    <a:pt x="34698" y="20049"/>
                    <a:pt x="34656" y="20096"/>
                    <a:pt x="34642" y="20150"/>
                  </a:cubicBezTo>
                  <a:cubicBezTo>
                    <a:pt x="34610" y="20270"/>
                    <a:pt x="34524" y="20315"/>
                    <a:pt x="34378" y="20326"/>
                  </a:cubicBezTo>
                  <a:cubicBezTo>
                    <a:pt x="34169" y="20340"/>
                    <a:pt x="33962" y="20383"/>
                    <a:pt x="33748" y="20415"/>
                  </a:cubicBezTo>
                  <a:cubicBezTo>
                    <a:pt x="33714" y="20348"/>
                    <a:pt x="33739" y="20299"/>
                    <a:pt x="33750" y="20253"/>
                  </a:cubicBezTo>
                  <a:cubicBezTo>
                    <a:pt x="33794" y="20063"/>
                    <a:pt x="33795" y="20062"/>
                    <a:pt x="34019" y="20057"/>
                  </a:cubicBezTo>
                  <a:cubicBezTo>
                    <a:pt x="34159" y="20053"/>
                    <a:pt x="34293" y="20024"/>
                    <a:pt x="34429" y="20002"/>
                  </a:cubicBezTo>
                  <a:cubicBezTo>
                    <a:pt x="34495" y="19992"/>
                    <a:pt x="34562" y="19977"/>
                    <a:pt x="34629" y="19977"/>
                  </a:cubicBezTo>
                  <a:close/>
                  <a:moveTo>
                    <a:pt x="32045" y="20259"/>
                  </a:moveTo>
                  <a:cubicBezTo>
                    <a:pt x="32052" y="20267"/>
                    <a:pt x="32058" y="20272"/>
                    <a:pt x="32060" y="20278"/>
                  </a:cubicBezTo>
                  <a:cubicBezTo>
                    <a:pt x="32073" y="20352"/>
                    <a:pt x="32095" y="20448"/>
                    <a:pt x="32031" y="20490"/>
                  </a:cubicBezTo>
                  <a:cubicBezTo>
                    <a:pt x="31990" y="20516"/>
                    <a:pt x="31940" y="20523"/>
                    <a:pt x="31888" y="20523"/>
                  </a:cubicBezTo>
                  <a:cubicBezTo>
                    <a:pt x="31830" y="20523"/>
                    <a:pt x="31769" y="20514"/>
                    <a:pt x="31712" y="20512"/>
                  </a:cubicBezTo>
                  <a:lnTo>
                    <a:pt x="31711" y="20513"/>
                  </a:lnTo>
                  <a:cubicBezTo>
                    <a:pt x="31652" y="20511"/>
                    <a:pt x="31663" y="20460"/>
                    <a:pt x="31667" y="20424"/>
                  </a:cubicBezTo>
                  <a:cubicBezTo>
                    <a:pt x="31673" y="20372"/>
                    <a:pt x="31651" y="20303"/>
                    <a:pt x="31746" y="20290"/>
                  </a:cubicBezTo>
                  <a:cubicBezTo>
                    <a:pt x="31846" y="20278"/>
                    <a:pt x="31947" y="20269"/>
                    <a:pt x="32045" y="20259"/>
                  </a:cubicBezTo>
                  <a:close/>
                  <a:moveTo>
                    <a:pt x="34721" y="20625"/>
                  </a:moveTo>
                  <a:cubicBezTo>
                    <a:pt x="34758" y="20626"/>
                    <a:pt x="34795" y="20629"/>
                    <a:pt x="34831" y="20635"/>
                  </a:cubicBezTo>
                  <a:cubicBezTo>
                    <a:pt x="34831" y="20635"/>
                    <a:pt x="34831" y="20635"/>
                    <a:pt x="34831" y="20635"/>
                  </a:cubicBezTo>
                  <a:lnTo>
                    <a:pt x="34831" y="20635"/>
                  </a:lnTo>
                  <a:cubicBezTo>
                    <a:pt x="34833" y="20655"/>
                    <a:pt x="34834" y="20674"/>
                    <a:pt x="34837" y="20693"/>
                  </a:cubicBezTo>
                  <a:cubicBezTo>
                    <a:pt x="34801" y="20700"/>
                    <a:pt x="34765" y="20707"/>
                    <a:pt x="34730" y="20712"/>
                  </a:cubicBezTo>
                  <a:cubicBezTo>
                    <a:pt x="34712" y="20715"/>
                    <a:pt x="34691" y="20719"/>
                    <a:pt x="34672" y="20719"/>
                  </a:cubicBezTo>
                  <a:cubicBezTo>
                    <a:pt x="34648" y="20719"/>
                    <a:pt x="34629" y="20711"/>
                    <a:pt x="34626" y="20681"/>
                  </a:cubicBezTo>
                  <a:cubicBezTo>
                    <a:pt x="34623" y="20640"/>
                    <a:pt x="34677" y="20626"/>
                    <a:pt x="34721" y="20625"/>
                  </a:cubicBezTo>
                  <a:close/>
                  <a:moveTo>
                    <a:pt x="35155" y="20660"/>
                  </a:moveTo>
                  <a:cubicBezTo>
                    <a:pt x="35237" y="20660"/>
                    <a:pt x="35316" y="20682"/>
                    <a:pt x="35390" y="20733"/>
                  </a:cubicBezTo>
                  <a:cubicBezTo>
                    <a:pt x="35306" y="20755"/>
                    <a:pt x="35223" y="20771"/>
                    <a:pt x="35139" y="20771"/>
                  </a:cubicBezTo>
                  <a:cubicBezTo>
                    <a:pt x="35095" y="20771"/>
                    <a:pt x="35051" y="20767"/>
                    <a:pt x="35007" y="20757"/>
                  </a:cubicBezTo>
                  <a:cubicBezTo>
                    <a:pt x="34967" y="20749"/>
                    <a:pt x="34942" y="20727"/>
                    <a:pt x="34973" y="20691"/>
                  </a:cubicBezTo>
                  <a:cubicBezTo>
                    <a:pt x="35035" y="20671"/>
                    <a:pt x="35096" y="20660"/>
                    <a:pt x="35155" y="20660"/>
                  </a:cubicBezTo>
                  <a:close/>
                  <a:moveTo>
                    <a:pt x="34437" y="20421"/>
                  </a:moveTo>
                  <a:lnTo>
                    <a:pt x="34437" y="20421"/>
                  </a:lnTo>
                  <a:cubicBezTo>
                    <a:pt x="34364" y="20562"/>
                    <a:pt x="34037" y="20700"/>
                    <a:pt x="33613" y="20775"/>
                  </a:cubicBezTo>
                  <a:lnTo>
                    <a:pt x="33613" y="20776"/>
                  </a:lnTo>
                  <a:cubicBezTo>
                    <a:pt x="33593" y="20695"/>
                    <a:pt x="33642" y="20643"/>
                    <a:pt x="33654" y="20584"/>
                  </a:cubicBezTo>
                  <a:cubicBezTo>
                    <a:pt x="33663" y="20535"/>
                    <a:pt x="33698" y="20509"/>
                    <a:pt x="33757" y="20503"/>
                  </a:cubicBezTo>
                  <a:cubicBezTo>
                    <a:pt x="33981" y="20477"/>
                    <a:pt x="34204" y="20449"/>
                    <a:pt x="34437" y="20421"/>
                  </a:cubicBezTo>
                  <a:close/>
                  <a:moveTo>
                    <a:pt x="32005" y="20644"/>
                  </a:moveTo>
                  <a:cubicBezTo>
                    <a:pt x="32018" y="20666"/>
                    <a:pt x="32025" y="20672"/>
                    <a:pt x="32025" y="20676"/>
                  </a:cubicBezTo>
                  <a:cubicBezTo>
                    <a:pt x="32019" y="20748"/>
                    <a:pt x="32057" y="20850"/>
                    <a:pt x="31976" y="20880"/>
                  </a:cubicBezTo>
                  <a:cubicBezTo>
                    <a:pt x="31940" y="20893"/>
                    <a:pt x="31898" y="20898"/>
                    <a:pt x="31854" y="20898"/>
                  </a:cubicBezTo>
                  <a:cubicBezTo>
                    <a:pt x="31795" y="20898"/>
                    <a:pt x="31732" y="20890"/>
                    <a:pt x="31674" y="20886"/>
                  </a:cubicBezTo>
                  <a:cubicBezTo>
                    <a:pt x="31615" y="20881"/>
                    <a:pt x="31628" y="20831"/>
                    <a:pt x="31630" y="20796"/>
                  </a:cubicBezTo>
                  <a:cubicBezTo>
                    <a:pt x="31634" y="20742"/>
                    <a:pt x="31627" y="20680"/>
                    <a:pt x="31722" y="20672"/>
                  </a:cubicBezTo>
                  <a:cubicBezTo>
                    <a:pt x="31818" y="20664"/>
                    <a:pt x="31910" y="20654"/>
                    <a:pt x="32005" y="20644"/>
                  </a:cubicBezTo>
                  <a:close/>
                  <a:moveTo>
                    <a:pt x="34766" y="20774"/>
                  </a:moveTo>
                  <a:cubicBezTo>
                    <a:pt x="34790" y="20774"/>
                    <a:pt x="34814" y="20775"/>
                    <a:pt x="34838" y="20779"/>
                  </a:cubicBezTo>
                  <a:cubicBezTo>
                    <a:pt x="34894" y="20838"/>
                    <a:pt x="34995" y="20780"/>
                    <a:pt x="35049" y="20840"/>
                  </a:cubicBezTo>
                  <a:cubicBezTo>
                    <a:pt x="34920" y="20875"/>
                    <a:pt x="34790" y="20911"/>
                    <a:pt x="34660" y="20944"/>
                  </a:cubicBezTo>
                  <a:cubicBezTo>
                    <a:pt x="34605" y="20958"/>
                    <a:pt x="34549" y="20965"/>
                    <a:pt x="34494" y="20965"/>
                  </a:cubicBezTo>
                  <a:cubicBezTo>
                    <a:pt x="34422" y="20965"/>
                    <a:pt x="34349" y="20953"/>
                    <a:pt x="34280" y="20930"/>
                  </a:cubicBezTo>
                  <a:lnTo>
                    <a:pt x="34280" y="20928"/>
                  </a:lnTo>
                  <a:cubicBezTo>
                    <a:pt x="34246" y="20918"/>
                    <a:pt x="34242" y="20899"/>
                    <a:pt x="34266" y="20875"/>
                  </a:cubicBezTo>
                  <a:cubicBezTo>
                    <a:pt x="34436" y="20857"/>
                    <a:pt x="34592" y="20774"/>
                    <a:pt x="34766" y="20774"/>
                  </a:cubicBezTo>
                  <a:close/>
                  <a:moveTo>
                    <a:pt x="32965" y="16521"/>
                  </a:moveTo>
                  <a:cubicBezTo>
                    <a:pt x="33009" y="16521"/>
                    <a:pt x="33038" y="16540"/>
                    <a:pt x="33055" y="16581"/>
                  </a:cubicBezTo>
                  <a:cubicBezTo>
                    <a:pt x="33229" y="16991"/>
                    <a:pt x="33485" y="17374"/>
                    <a:pt x="33605" y="17804"/>
                  </a:cubicBezTo>
                  <a:cubicBezTo>
                    <a:pt x="33742" y="18284"/>
                    <a:pt x="33748" y="18771"/>
                    <a:pt x="33723" y="19258"/>
                  </a:cubicBezTo>
                  <a:lnTo>
                    <a:pt x="33722" y="19259"/>
                  </a:lnTo>
                  <a:cubicBezTo>
                    <a:pt x="33698" y="19735"/>
                    <a:pt x="33590" y="20201"/>
                    <a:pt x="33467" y="20666"/>
                  </a:cubicBezTo>
                  <a:cubicBezTo>
                    <a:pt x="33436" y="20783"/>
                    <a:pt x="33378" y="20844"/>
                    <a:pt x="33234" y="20871"/>
                  </a:cubicBezTo>
                  <a:cubicBezTo>
                    <a:pt x="32893" y="20937"/>
                    <a:pt x="32557" y="21020"/>
                    <a:pt x="32182" y="21106"/>
                  </a:cubicBezTo>
                  <a:cubicBezTo>
                    <a:pt x="32390" y="20357"/>
                    <a:pt x="32423" y="19615"/>
                    <a:pt x="32357" y="18872"/>
                  </a:cubicBezTo>
                  <a:cubicBezTo>
                    <a:pt x="32289" y="18136"/>
                    <a:pt x="32170" y="17407"/>
                    <a:pt x="31789" y="16715"/>
                  </a:cubicBezTo>
                  <a:cubicBezTo>
                    <a:pt x="32176" y="16651"/>
                    <a:pt x="32557" y="16588"/>
                    <a:pt x="32936" y="16524"/>
                  </a:cubicBezTo>
                  <a:cubicBezTo>
                    <a:pt x="32946" y="16522"/>
                    <a:pt x="32956" y="16521"/>
                    <a:pt x="32965" y="16521"/>
                  </a:cubicBezTo>
                  <a:close/>
                  <a:moveTo>
                    <a:pt x="33134" y="21136"/>
                  </a:moveTo>
                  <a:cubicBezTo>
                    <a:pt x="33152" y="21144"/>
                    <a:pt x="33164" y="21160"/>
                    <a:pt x="33164" y="21189"/>
                  </a:cubicBezTo>
                  <a:lnTo>
                    <a:pt x="33164" y="21190"/>
                  </a:lnTo>
                  <a:cubicBezTo>
                    <a:pt x="33163" y="21160"/>
                    <a:pt x="33152" y="21145"/>
                    <a:pt x="33134" y="21136"/>
                  </a:cubicBezTo>
                  <a:close/>
                  <a:moveTo>
                    <a:pt x="31997" y="20956"/>
                  </a:moveTo>
                  <a:cubicBezTo>
                    <a:pt x="31972" y="21191"/>
                    <a:pt x="31950" y="21205"/>
                    <a:pt x="31598" y="21223"/>
                  </a:cubicBezTo>
                  <a:cubicBezTo>
                    <a:pt x="31591" y="21023"/>
                    <a:pt x="31591" y="21025"/>
                    <a:pt x="31790" y="20993"/>
                  </a:cubicBezTo>
                  <a:cubicBezTo>
                    <a:pt x="31852" y="20983"/>
                    <a:pt x="31915" y="20971"/>
                    <a:pt x="31997" y="20956"/>
                  </a:cubicBezTo>
                  <a:close/>
                  <a:moveTo>
                    <a:pt x="33741" y="20929"/>
                  </a:moveTo>
                  <a:cubicBezTo>
                    <a:pt x="33760" y="20929"/>
                    <a:pt x="33778" y="20944"/>
                    <a:pt x="33794" y="20968"/>
                  </a:cubicBezTo>
                  <a:cubicBezTo>
                    <a:pt x="33816" y="20972"/>
                    <a:pt x="33838" y="20974"/>
                    <a:pt x="33860" y="20974"/>
                  </a:cubicBezTo>
                  <a:cubicBezTo>
                    <a:pt x="33934" y="20974"/>
                    <a:pt x="34007" y="20955"/>
                    <a:pt x="34081" y="20955"/>
                  </a:cubicBezTo>
                  <a:cubicBezTo>
                    <a:pt x="34098" y="20955"/>
                    <a:pt x="34116" y="20956"/>
                    <a:pt x="34133" y="20958"/>
                  </a:cubicBezTo>
                  <a:lnTo>
                    <a:pt x="34330" y="21018"/>
                  </a:lnTo>
                  <a:lnTo>
                    <a:pt x="33806" y="21173"/>
                  </a:lnTo>
                  <a:cubicBezTo>
                    <a:pt x="33779" y="21186"/>
                    <a:pt x="33716" y="21164"/>
                    <a:pt x="33737" y="21223"/>
                  </a:cubicBezTo>
                  <a:lnTo>
                    <a:pt x="33737" y="21224"/>
                  </a:lnTo>
                  <a:cubicBezTo>
                    <a:pt x="33709" y="21215"/>
                    <a:pt x="33680" y="21212"/>
                    <a:pt x="33652" y="21212"/>
                  </a:cubicBezTo>
                  <a:cubicBezTo>
                    <a:pt x="33588" y="21212"/>
                    <a:pt x="33524" y="21228"/>
                    <a:pt x="33460" y="21228"/>
                  </a:cubicBezTo>
                  <a:cubicBezTo>
                    <a:pt x="33435" y="21228"/>
                    <a:pt x="33410" y="21226"/>
                    <a:pt x="33385" y="21218"/>
                  </a:cubicBezTo>
                  <a:cubicBezTo>
                    <a:pt x="33361" y="21176"/>
                    <a:pt x="33284" y="21203"/>
                    <a:pt x="33264" y="21142"/>
                  </a:cubicBezTo>
                  <a:lnTo>
                    <a:pt x="33694" y="21020"/>
                  </a:lnTo>
                  <a:lnTo>
                    <a:pt x="33694" y="20960"/>
                  </a:lnTo>
                  <a:lnTo>
                    <a:pt x="33787" y="20964"/>
                  </a:lnTo>
                  <a:lnTo>
                    <a:pt x="33794" y="20968"/>
                  </a:lnTo>
                  <a:cubicBezTo>
                    <a:pt x="33777" y="20944"/>
                    <a:pt x="33760" y="20929"/>
                    <a:pt x="33741" y="20929"/>
                  </a:cubicBezTo>
                  <a:lnTo>
                    <a:pt x="33741" y="20929"/>
                  </a:lnTo>
                  <a:cubicBezTo>
                    <a:pt x="33741" y="20929"/>
                    <a:pt x="33741" y="20929"/>
                    <a:pt x="33741" y="20929"/>
                  </a:cubicBezTo>
                  <a:close/>
                  <a:moveTo>
                    <a:pt x="19319" y="19527"/>
                  </a:moveTo>
                  <a:cubicBezTo>
                    <a:pt x="19358" y="20094"/>
                    <a:pt x="19396" y="20651"/>
                    <a:pt x="19438" y="21248"/>
                  </a:cubicBezTo>
                  <a:cubicBezTo>
                    <a:pt x="18938" y="21013"/>
                    <a:pt x="18509" y="20764"/>
                    <a:pt x="18068" y="20533"/>
                  </a:cubicBezTo>
                  <a:lnTo>
                    <a:pt x="18067" y="20533"/>
                  </a:lnTo>
                  <a:cubicBezTo>
                    <a:pt x="18098" y="20491"/>
                    <a:pt x="19248" y="19566"/>
                    <a:pt x="19319" y="19527"/>
                  </a:cubicBezTo>
                  <a:close/>
                  <a:moveTo>
                    <a:pt x="33045" y="21193"/>
                  </a:moveTo>
                  <a:cubicBezTo>
                    <a:pt x="33085" y="21193"/>
                    <a:pt x="33125" y="21198"/>
                    <a:pt x="33164" y="21208"/>
                  </a:cubicBezTo>
                  <a:cubicBezTo>
                    <a:pt x="33216" y="21243"/>
                    <a:pt x="33317" y="21210"/>
                    <a:pt x="33336" y="21296"/>
                  </a:cubicBezTo>
                  <a:cubicBezTo>
                    <a:pt x="33259" y="21314"/>
                    <a:pt x="33182" y="21330"/>
                    <a:pt x="33105" y="21349"/>
                  </a:cubicBezTo>
                  <a:cubicBezTo>
                    <a:pt x="32985" y="21379"/>
                    <a:pt x="32869" y="21423"/>
                    <a:pt x="32743" y="21423"/>
                  </a:cubicBezTo>
                  <a:cubicBezTo>
                    <a:pt x="32723" y="21423"/>
                    <a:pt x="32702" y="21422"/>
                    <a:pt x="32680" y="21419"/>
                  </a:cubicBezTo>
                  <a:cubicBezTo>
                    <a:pt x="32598" y="21387"/>
                    <a:pt x="32498" y="21394"/>
                    <a:pt x="32426" y="21339"/>
                  </a:cubicBezTo>
                  <a:lnTo>
                    <a:pt x="32426" y="21339"/>
                  </a:lnTo>
                  <a:cubicBezTo>
                    <a:pt x="32427" y="21339"/>
                    <a:pt x="32429" y="21339"/>
                    <a:pt x="32430" y="21339"/>
                  </a:cubicBezTo>
                  <a:cubicBezTo>
                    <a:pt x="32440" y="21339"/>
                    <a:pt x="32449" y="21335"/>
                    <a:pt x="32457" y="21328"/>
                  </a:cubicBezTo>
                  <a:cubicBezTo>
                    <a:pt x="32616" y="21298"/>
                    <a:pt x="32774" y="21262"/>
                    <a:pt x="32925" y="21208"/>
                  </a:cubicBezTo>
                  <a:cubicBezTo>
                    <a:pt x="32964" y="21198"/>
                    <a:pt x="33004" y="21193"/>
                    <a:pt x="33045" y="21193"/>
                  </a:cubicBezTo>
                  <a:close/>
                  <a:moveTo>
                    <a:pt x="15941" y="19634"/>
                  </a:moveTo>
                  <a:lnTo>
                    <a:pt x="15941" y="19634"/>
                  </a:lnTo>
                  <a:cubicBezTo>
                    <a:pt x="16511" y="19869"/>
                    <a:pt x="17015" y="20150"/>
                    <a:pt x="17527" y="20447"/>
                  </a:cubicBezTo>
                  <a:lnTo>
                    <a:pt x="17526" y="20447"/>
                  </a:lnTo>
                  <a:cubicBezTo>
                    <a:pt x="17042" y="20853"/>
                    <a:pt x="16518" y="21199"/>
                    <a:pt x="15991" y="21602"/>
                  </a:cubicBezTo>
                  <a:cubicBezTo>
                    <a:pt x="15988" y="20928"/>
                    <a:pt x="15970" y="20291"/>
                    <a:pt x="15941" y="19634"/>
                  </a:cubicBezTo>
                  <a:close/>
                  <a:moveTo>
                    <a:pt x="32269" y="21398"/>
                  </a:moveTo>
                  <a:cubicBezTo>
                    <a:pt x="32288" y="21398"/>
                    <a:pt x="32307" y="21399"/>
                    <a:pt x="32326" y="21400"/>
                  </a:cubicBezTo>
                  <a:cubicBezTo>
                    <a:pt x="32409" y="21438"/>
                    <a:pt x="32518" y="21417"/>
                    <a:pt x="32589" y="21485"/>
                  </a:cubicBezTo>
                  <a:cubicBezTo>
                    <a:pt x="32339" y="21535"/>
                    <a:pt x="32106" y="21638"/>
                    <a:pt x="31843" y="21645"/>
                  </a:cubicBezTo>
                  <a:lnTo>
                    <a:pt x="31529" y="21575"/>
                  </a:lnTo>
                  <a:lnTo>
                    <a:pt x="32029" y="21434"/>
                  </a:lnTo>
                  <a:cubicBezTo>
                    <a:pt x="32107" y="21413"/>
                    <a:pt x="32187" y="21398"/>
                    <a:pt x="32269" y="21398"/>
                  </a:cubicBezTo>
                  <a:close/>
                  <a:moveTo>
                    <a:pt x="31766" y="21708"/>
                  </a:moveTo>
                  <a:lnTo>
                    <a:pt x="31766" y="21708"/>
                  </a:lnTo>
                  <a:cubicBezTo>
                    <a:pt x="31768" y="21708"/>
                    <a:pt x="31769" y="21708"/>
                    <a:pt x="31771" y="21708"/>
                  </a:cubicBezTo>
                  <a:lnTo>
                    <a:pt x="31771" y="21708"/>
                  </a:lnTo>
                  <a:cubicBezTo>
                    <a:pt x="31771" y="21708"/>
                    <a:pt x="31771" y="21708"/>
                    <a:pt x="31771" y="21708"/>
                  </a:cubicBezTo>
                  <a:cubicBezTo>
                    <a:pt x="31769" y="21708"/>
                    <a:pt x="31768" y="21708"/>
                    <a:pt x="31766" y="21708"/>
                  </a:cubicBezTo>
                  <a:close/>
                  <a:moveTo>
                    <a:pt x="30214" y="21830"/>
                  </a:moveTo>
                  <a:lnTo>
                    <a:pt x="30214" y="21830"/>
                  </a:lnTo>
                  <a:cubicBezTo>
                    <a:pt x="30221" y="21832"/>
                    <a:pt x="30228" y="21836"/>
                    <a:pt x="30235" y="21839"/>
                  </a:cubicBezTo>
                  <a:lnTo>
                    <a:pt x="30234" y="21840"/>
                  </a:lnTo>
                  <a:cubicBezTo>
                    <a:pt x="30228" y="21836"/>
                    <a:pt x="30221" y="21832"/>
                    <a:pt x="30214" y="21830"/>
                  </a:cubicBezTo>
                  <a:close/>
                  <a:moveTo>
                    <a:pt x="17900" y="20660"/>
                  </a:moveTo>
                  <a:cubicBezTo>
                    <a:pt x="17927" y="20660"/>
                    <a:pt x="17956" y="20669"/>
                    <a:pt x="17991" y="20689"/>
                  </a:cubicBezTo>
                  <a:cubicBezTo>
                    <a:pt x="18414" y="20937"/>
                    <a:pt x="18853" y="21164"/>
                    <a:pt x="19293" y="21388"/>
                  </a:cubicBezTo>
                  <a:cubicBezTo>
                    <a:pt x="19309" y="21397"/>
                    <a:pt x="19321" y="21415"/>
                    <a:pt x="19341" y="21435"/>
                  </a:cubicBezTo>
                  <a:cubicBezTo>
                    <a:pt x="18960" y="21781"/>
                    <a:pt x="18573" y="22122"/>
                    <a:pt x="18160" y="22441"/>
                  </a:cubicBezTo>
                  <a:cubicBezTo>
                    <a:pt x="18126" y="22468"/>
                    <a:pt x="18094" y="22487"/>
                    <a:pt x="18056" y="22487"/>
                  </a:cubicBezTo>
                  <a:cubicBezTo>
                    <a:pt x="18036" y="22487"/>
                    <a:pt x="18013" y="22481"/>
                    <a:pt x="17987" y="22469"/>
                  </a:cubicBezTo>
                  <a:cubicBezTo>
                    <a:pt x="17465" y="22218"/>
                    <a:pt x="16942" y="21971"/>
                    <a:pt x="16392" y="21711"/>
                  </a:cubicBezTo>
                  <a:cubicBezTo>
                    <a:pt x="16562" y="21589"/>
                    <a:pt x="16707" y="21479"/>
                    <a:pt x="16860" y="21377"/>
                  </a:cubicBezTo>
                  <a:cubicBezTo>
                    <a:pt x="17177" y="21165"/>
                    <a:pt x="17494" y="20953"/>
                    <a:pt x="17784" y="20714"/>
                  </a:cubicBezTo>
                  <a:cubicBezTo>
                    <a:pt x="17824" y="20681"/>
                    <a:pt x="17859" y="20660"/>
                    <a:pt x="17900" y="20660"/>
                  </a:cubicBezTo>
                  <a:close/>
                  <a:moveTo>
                    <a:pt x="26955" y="22425"/>
                  </a:moveTo>
                  <a:lnTo>
                    <a:pt x="26955" y="22425"/>
                  </a:lnTo>
                  <a:cubicBezTo>
                    <a:pt x="26885" y="22533"/>
                    <a:pt x="26753" y="22525"/>
                    <a:pt x="26638" y="22544"/>
                  </a:cubicBezTo>
                  <a:cubicBezTo>
                    <a:pt x="26624" y="22546"/>
                    <a:pt x="26610" y="22547"/>
                    <a:pt x="26595" y="22547"/>
                  </a:cubicBezTo>
                  <a:cubicBezTo>
                    <a:pt x="26552" y="22547"/>
                    <a:pt x="26509" y="22540"/>
                    <a:pt x="26466" y="22539"/>
                  </a:cubicBezTo>
                  <a:cubicBezTo>
                    <a:pt x="26605" y="22425"/>
                    <a:pt x="26782" y="22432"/>
                    <a:pt x="26955" y="22425"/>
                  </a:cubicBezTo>
                  <a:close/>
                  <a:moveTo>
                    <a:pt x="35030" y="22209"/>
                  </a:moveTo>
                  <a:lnTo>
                    <a:pt x="35030" y="22209"/>
                  </a:lnTo>
                  <a:cubicBezTo>
                    <a:pt x="35115" y="22291"/>
                    <a:pt x="35104" y="22328"/>
                    <a:pt x="34992" y="22348"/>
                  </a:cubicBezTo>
                  <a:cubicBezTo>
                    <a:pt x="34529" y="22430"/>
                    <a:pt x="34065" y="22513"/>
                    <a:pt x="33603" y="22596"/>
                  </a:cubicBezTo>
                  <a:cubicBezTo>
                    <a:pt x="33382" y="22636"/>
                    <a:pt x="33160" y="22676"/>
                    <a:pt x="32939" y="22716"/>
                  </a:cubicBezTo>
                  <a:lnTo>
                    <a:pt x="32946" y="22655"/>
                  </a:lnTo>
                  <a:cubicBezTo>
                    <a:pt x="33530" y="22537"/>
                    <a:pt x="34115" y="22419"/>
                    <a:pt x="34698" y="22301"/>
                  </a:cubicBezTo>
                  <a:cubicBezTo>
                    <a:pt x="34812" y="22279"/>
                    <a:pt x="34928" y="22262"/>
                    <a:pt x="35030" y="22209"/>
                  </a:cubicBezTo>
                  <a:close/>
                  <a:moveTo>
                    <a:pt x="26291" y="22545"/>
                  </a:moveTo>
                  <a:cubicBezTo>
                    <a:pt x="26330" y="22545"/>
                    <a:pt x="26369" y="22548"/>
                    <a:pt x="26408" y="22554"/>
                  </a:cubicBezTo>
                  <a:cubicBezTo>
                    <a:pt x="26470" y="22600"/>
                    <a:pt x="26470" y="22601"/>
                    <a:pt x="26434" y="22613"/>
                  </a:cubicBezTo>
                  <a:cubicBezTo>
                    <a:pt x="26278" y="22662"/>
                    <a:pt x="26122" y="22717"/>
                    <a:pt x="25958" y="22717"/>
                  </a:cubicBezTo>
                  <a:cubicBezTo>
                    <a:pt x="25895" y="22717"/>
                    <a:pt x="25831" y="22708"/>
                    <a:pt x="25765" y="22689"/>
                  </a:cubicBezTo>
                  <a:cubicBezTo>
                    <a:pt x="25743" y="22655"/>
                    <a:pt x="25754" y="22628"/>
                    <a:pt x="25798" y="22621"/>
                  </a:cubicBezTo>
                  <a:lnTo>
                    <a:pt x="25797" y="22621"/>
                  </a:lnTo>
                  <a:cubicBezTo>
                    <a:pt x="25961" y="22594"/>
                    <a:pt x="26123" y="22545"/>
                    <a:pt x="26291" y="22545"/>
                  </a:cubicBezTo>
                  <a:close/>
                  <a:moveTo>
                    <a:pt x="32595" y="22715"/>
                  </a:moveTo>
                  <a:lnTo>
                    <a:pt x="32595" y="22715"/>
                  </a:lnTo>
                  <a:cubicBezTo>
                    <a:pt x="32529" y="22730"/>
                    <a:pt x="32462" y="22741"/>
                    <a:pt x="32395" y="22756"/>
                  </a:cubicBezTo>
                  <a:cubicBezTo>
                    <a:pt x="32461" y="22741"/>
                    <a:pt x="32529" y="22730"/>
                    <a:pt x="32595" y="22715"/>
                  </a:cubicBezTo>
                  <a:close/>
                  <a:moveTo>
                    <a:pt x="23813" y="23038"/>
                  </a:moveTo>
                  <a:lnTo>
                    <a:pt x="23813" y="23038"/>
                  </a:lnTo>
                  <a:cubicBezTo>
                    <a:pt x="23810" y="23040"/>
                    <a:pt x="23806" y="23042"/>
                    <a:pt x="23803" y="23045"/>
                  </a:cubicBezTo>
                  <a:cubicBezTo>
                    <a:pt x="23806" y="23042"/>
                    <a:pt x="23809" y="23039"/>
                    <a:pt x="23813" y="23038"/>
                  </a:cubicBezTo>
                  <a:close/>
                  <a:moveTo>
                    <a:pt x="24176" y="22998"/>
                  </a:moveTo>
                  <a:cubicBezTo>
                    <a:pt x="24277" y="22998"/>
                    <a:pt x="24377" y="23019"/>
                    <a:pt x="24477" y="23029"/>
                  </a:cubicBezTo>
                  <a:cubicBezTo>
                    <a:pt x="24346" y="23115"/>
                    <a:pt x="24200" y="23143"/>
                    <a:pt x="24047" y="23143"/>
                  </a:cubicBezTo>
                  <a:cubicBezTo>
                    <a:pt x="24008" y="23143"/>
                    <a:pt x="23968" y="23142"/>
                    <a:pt x="23928" y="23138"/>
                  </a:cubicBezTo>
                  <a:cubicBezTo>
                    <a:pt x="23886" y="23136"/>
                    <a:pt x="23849" y="23109"/>
                    <a:pt x="23838" y="23068"/>
                  </a:cubicBezTo>
                  <a:lnTo>
                    <a:pt x="23838" y="23068"/>
                  </a:lnTo>
                  <a:cubicBezTo>
                    <a:pt x="23839" y="23068"/>
                    <a:pt x="23840" y="23068"/>
                    <a:pt x="23841" y="23068"/>
                  </a:cubicBezTo>
                  <a:cubicBezTo>
                    <a:pt x="23852" y="23068"/>
                    <a:pt x="23862" y="23064"/>
                    <a:pt x="23870" y="23058"/>
                  </a:cubicBezTo>
                  <a:cubicBezTo>
                    <a:pt x="23875" y="23058"/>
                    <a:pt x="23881" y="23058"/>
                    <a:pt x="23886" y="23058"/>
                  </a:cubicBezTo>
                  <a:cubicBezTo>
                    <a:pt x="23928" y="23058"/>
                    <a:pt x="23968" y="23046"/>
                    <a:pt x="24003" y="23024"/>
                  </a:cubicBezTo>
                  <a:cubicBezTo>
                    <a:pt x="24061" y="23005"/>
                    <a:pt x="24118" y="22998"/>
                    <a:pt x="24176" y="22998"/>
                  </a:cubicBezTo>
                  <a:close/>
                  <a:moveTo>
                    <a:pt x="19471" y="21569"/>
                  </a:moveTo>
                  <a:cubicBezTo>
                    <a:pt x="19519" y="22129"/>
                    <a:pt x="19565" y="22664"/>
                    <a:pt x="19611" y="23195"/>
                  </a:cubicBezTo>
                  <a:cubicBezTo>
                    <a:pt x="19597" y="23200"/>
                    <a:pt x="19584" y="23202"/>
                    <a:pt x="19573" y="23202"/>
                  </a:cubicBezTo>
                  <a:cubicBezTo>
                    <a:pt x="19543" y="23202"/>
                    <a:pt x="19521" y="23189"/>
                    <a:pt x="19498" y="23179"/>
                  </a:cubicBezTo>
                  <a:cubicBezTo>
                    <a:pt x="19120" y="22999"/>
                    <a:pt x="18742" y="22820"/>
                    <a:pt x="18364" y="22640"/>
                  </a:cubicBezTo>
                  <a:cubicBezTo>
                    <a:pt x="18305" y="22613"/>
                    <a:pt x="18239" y="22593"/>
                    <a:pt x="18324" y="22521"/>
                  </a:cubicBezTo>
                  <a:cubicBezTo>
                    <a:pt x="18678" y="22222"/>
                    <a:pt x="19029" y="21920"/>
                    <a:pt x="19382" y="21618"/>
                  </a:cubicBezTo>
                  <a:cubicBezTo>
                    <a:pt x="19396" y="21606"/>
                    <a:pt x="19418" y="21599"/>
                    <a:pt x="19471" y="21569"/>
                  </a:cubicBezTo>
                  <a:close/>
                  <a:moveTo>
                    <a:pt x="23328" y="23069"/>
                  </a:moveTo>
                  <a:cubicBezTo>
                    <a:pt x="23353" y="23069"/>
                    <a:pt x="23377" y="23077"/>
                    <a:pt x="23393" y="23102"/>
                  </a:cubicBezTo>
                  <a:lnTo>
                    <a:pt x="23393" y="23103"/>
                  </a:lnTo>
                  <a:cubicBezTo>
                    <a:pt x="23288" y="23131"/>
                    <a:pt x="23181" y="23155"/>
                    <a:pt x="23080" y="23190"/>
                  </a:cubicBezTo>
                  <a:cubicBezTo>
                    <a:pt x="23046" y="23202"/>
                    <a:pt x="23014" y="23207"/>
                    <a:pt x="22983" y="23207"/>
                  </a:cubicBezTo>
                  <a:cubicBezTo>
                    <a:pt x="22930" y="23207"/>
                    <a:pt x="22881" y="23191"/>
                    <a:pt x="22832" y="23165"/>
                  </a:cubicBezTo>
                  <a:cubicBezTo>
                    <a:pt x="22980" y="23135"/>
                    <a:pt x="23129" y="23104"/>
                    <a:pt x="23278" y="23077"/>
                  </a:cubicBezTo>
                  <a:cubicBezTo>
                    <a:pt x="23294" y="23073"/>
                    <a:pt x="23312" y="23069"/>
                    <a:pt x="23328" y="23069"/>
                  </a:cubicBezTo>
                  <a:close/>
                  <a:moveTo>
                    <a:pt x="23783" y="23063"/>
                  </a:moveTo>
                  <a:cubicBezTo>
                    <a:pt x="23783" y="23090"/>
                    <a:pt x="23782" y="23117"/>
                    <a:pt x="23781" y="23146"/>
                  </a:cubicBezTo>
                  <a:cubicBezTo>
                    <a:pt x="23786" y="23166"/>
                    <a:pt x="23827" y="23195"/>
                    <a:pt x="23785" y="23205"/>
                  </a:cubicBezTo>
                  <a:cubicBezTo>
                    <a:pt x="23618" y="23239"/>
                    <a:pt x="23454" y="23292"/>
                    <a:pt x="23280" y="23292"/>
                  </a:cubicBezTo>
                  <a:cubicBezTo>
                    <a:pt x="23255" y="23292"/>
                    <a:pt x="23230" y="23291"/>
                    <a:pt x="23204" y="23288"/>
                  </a:cubicBezTo>
                  <a:cubicBezTo>
                    <a:pt x="23234" y="23184"/>
                    <a:pt x="23368" y="23226"/>
                    <a:pt x="23431" y="23171"/>
                  </a:cubicBezTo>
                  <a:cubicBezTo>
                    <a:pt x="23514" y="23153"/>
                    <a:pt x="23596" y="23138"/>
                    <a:pt x="23680" y="23138"/>
                  </a:cubicBezTo>
                  <a:cubicBezTo>
                    <a:pt x="23713" y="23138"/>
                    <a:pt x="23747" y="23140"/>
                    <a:pt x="23781" y="23146"/>
                  </a:cubicBezTo>
                  <a:cubicBezTo>
                    <a:pt x="23781" y="23117"/>
                    <a:pt x="23783" y="23090"/>
                    <a:pt x="23783" y="23063"/>
                  </a:cubicBezTo>
                  <a:close/>
                  <a:moveTo>
                    <a:pt x="30877" y="16864"/>
                  </a:moveTo>
                  <a:cubicBezTo>
                    <a:pt x="30947" y="16864"/>
                    <a:pt x="30984" y="16895"/>
                    <a:pt x="31002" y="16971"/>
                  </a:cubicBezTo>
                  <a:cubicBezTo>
                    <a:pt x="31024" y="17068"/>
                    <a:pt x="31061" y="17163"/>
                    <a:pt x="31094" y="17260"/>
                  </a:cubicBezTo>
                  <a:cubicBezTo>
                    <a:pt x="31113" y="17313"/>
                    <a:pt x="31112" y="17358"/>
                    <a:pt x="31049" y="17390"/>
                  </a:cubicBezTo>
                  <a:cubicBezTo>
                    <a:pt x="30790" y="17424"/>
                    <a:pt x="30546" y="17503"/>
                    <a:pt x="30301" y="17581"/>
                  </a:cubicBezTo>
                  <a:lnTo>
                    <a:pt x="29998" y="17656"/>
                  </a:lnTo>
                  <a:cubicBezTo>
                    <a:pt x="29992" y="17676"/>
                    <a:pt x="29985" y="17695"/>
                    <a:pt x="29979" y="17715"/>
                  </a:cubicBezTo>
                  <a:lnTo>
                    <a:pt x="30305" y="17644"/>
                  </a:lnTo>
                  <a:cubicBezTo>
                    <a:pt x="30572" y="17601"/>
                    <a:pt x="30835" y="17538"/>
                    <a:pt x="31093" y="17456"/>
                  </a:cubicBezTo>
                  <a:cubicBezTo>
                    <a:pt x="31172" y="17463"/>
                    <a:pt x="31179" y="17515"/>
                    <a:pt x="31180" y="17565"/>
                  </a:cubicBezTo>
                  <a:cubicBezTo>
                    <a:pt x="31181" y="17631"/>
                    <a:pt x="31110" y="17617"/>
                    <a:pt x="31067" y="17631"/>
                  </a:cubicBezTo>
                  <a:cubicBezTo>
                    <a:pt x="30959" y="17663"/>
                    <a:pt x="30840" y="17671"/>
                    <a:pt x="30735" y="17716"/>
                  </a:cubicBezTo>
                  <a:cubicBezTo>
                    <a:pt x="30490" y="17752"/>
                    <a:pt x="30254" y="17811"/>
                    <a:pt x="30030" y="17911"/>
                  </a:cubicBezTo>
                  <a:cubicBezTo>
                    <a:pt x="30036" y="17911"/>
                    <a:pt x="30041" y="17911"/>
                    <a:pt x="30046" y="17911"/>
                  </a:cubicBezTo>
                  <a:cubicBezTo>
                    <a:pt x="30288" y="17911"/>
                    <a:pt x="30516" y="17860"/>
                    <a:pt x="30740" y="17796"/>
                  </a:cubicBezTo>
                  <a:lnTo>
                    <a:pt x="31200" y="17704"/>
                  </a:lnTo>
                  <a:cubicBezTo>
                    <a:pt x="31317" y="17990"/>
                    <a:pt x="31355" y="18287"/>
                    <a:pt x="31391" y="18582"/>
                  </a:cubicBezTo>
                  <a:cubicBezTo>
                    <a:pt x="31489" y="19367"/>
                    <a:pt x="31525" y="20154"/>
                    <a:pt x="31445" y="20944"/>
                  </a:cubicBezTo>
                  <a:cubicBezTo>
                    <a:pt x="31409" y="21287"/>
                    <a:pt x="31414" y="21285"/>
                    <a:pt x="31034" y="21375"/>
                  </a:cubicBezTo>
                  <a:cubicBezTo>
                    <a:pt x="29296" y="21788"/>
                    <a:pt x="27525" y="22086"/>
                    <a:pt x="25765" y="22420"/>
                  </a:cubicBezTo>
                  <a:lnTo>
                    <a:pt x="25765" y="22422"/>
                  </a:lnTo>
                  <a:cubicBezTo>
                    <a:pt x="24233" y="22713"/>
                    <a:pt x="22699" y="22987"/>
                    <a:pt x="21164" y="23268"/>
                  </a:cubicBezTo>
                  <a:cubicBezTo>
                    <a:pt x="21069" y="23286"/>
                    <a:pt x="21011" y="23301"/>
                    <a:pt x="20973" y="23301"/>
                  </a:cubicBezTo>
                  <a:cubicBezTo>
                    <a:pt x="20906" y="23301"/>
                    <a:pt x="20904" y="23254"/>
                    <a:pt x="20879" y="23090"/>
                  </a:cubicBezTo>
                  <a:cubicBezTo>
                    <a:pt x="20775" y="22431"/>
                    <a:pt x="20750" y="21768"/>
                    <a:pt x="20699" y="21106"/>
                  </a:cubicBezTo>
                  <a:cubicBezTo>
                    <a:pt x="20646" y="20424"/>
                    <a:pt x="20586" y="19743"/>
                    <a:pt x="20531" y="19063"/>
                  </a:cubicBezTo>
                  <a:cubicBezTo>
                    <a:pt x="20524" y="18987"/>
                    <a:pt x="20493" y="18918"/>
                    <a:pt x="20473" y="18850"/>
                  </a:cubicBezTo>
                  <a:cubicBezTo>
                    <a:pt x="20549" y="18797"/>
                    <a:pt x="20625" y="18777"/>
                    <a:pt x="20698" y="18777"/>
                  </a:cubicBezTo>
                  <a:cubicBezTo>
                    <a:pt x="20807" y="18777"/>
                    <a:pt x="20910" y="18821"/>
                    <a:pt x="20994" y="18867"/>
                  </a:cubicBezTo>
                  <a:cubicBezTo>
                    <a:pt x="21148" y="18951"/>
                    <a:pt x="21304" y="18979"/>
                    <a:pt x="21462" y="18979"/>
                  </a:cubicBezTo>
                  <a:cubicBezTo>
                    <a:pt x="21574" y="18979"/>
                    <a:pt x="21687" y="18965"/>
                    <a:pt x="21799" y="18945"/>
                  </a:cubicBezTo>
                  <a:cubicBezTo>
                    <a:pt x="22280" y="18862"/>
                    <a:pt x="22745" y="18722"/>
                    <a:pt x="23202" y="18566"/>
                  </a:cubicBezTo>
                  <a:cubicBezTo>
                    <a:pt x="23835" y="18351"/>
                    <a:pt x="24468" y="18133"/>
                    <a:pt x="25081" y="17878"/>
                  </a:cubicBezTo>
                  <a:cubicBezTo>
                    <a:pt x="25495" y="17705"/>
                    <a:pt x="25928" y="17604"/>
                    <a:pt x="26377" y="17539"/>
                  </a:cubicBezTo>
                  <a:cubicBezTo>
                    <a:pt x="27562" y="17365"/>
                    <a:pt x="28747" y="17190"/>
                    <a:pt x="29932" y="17014"/>
                  </a:cubicBezTo>
                  <a:cubicBezTo>
                    <a:pt x="30228" y="16968"/>
                    <a:pt x="30524" y="16922"/>
                    <a:pt x="30817" y="16870"/>
                  </a:cubicBezTo>
                  <a:cubicBezTo>
                    <a:pt x="30840" y="16866"/>
                    <a:pt x="30860" y="16864"/>
                    <a:pt x="30877" y="16864"/>
                  </a:cubicBezTo>
                  <a:close/>
                  <a:moveTo>
                    <a:pt x="1508" y="22428"/>
                  </a:moveTo>
                  <a:cubicBezTo>
                    <a:pt x="1877" y="22592"/>
                    <a:pt x="2259" y="22733"/>
                    <a:pt x="2637" y="22883"/>
                  </a:cubicBezTo>
                  <a:lnTo>
                    <a:pt x="2637" y="22884"/>
                  </a:lnTo>
                  <a:cubicBezTo>
                    <a:pt x="2766" y="22935"/>
                    <a:pt x="2901" y="22976"/>
                    <a:pt x="3003" y="23066"/>
                  </a:cubicBezTo>
                  <a:cubicBezTo>
                    <a:pt x="3014" y="23050"/>
                    <a:pt x="3025" y="23045"/>
                    <a:pt x="3036" y="23045"/>
                  </a:cubicBezTo>
                  <a:cubicBezTo>
                    <a:pt x="3055" y="23045"/>
                    <a:pt x="3074" y="23060"/>
                    <a:pt x="3092" y="23067"/>
                  </a:cubicBezTo>
                  <a:cubicBezTo>
                    <a:pt x="3298" y="23119"/>
                    <a:pt x="3491" y="23199"/>
                    <a:pt x="3683" y="23276"/>
                  </a:cubicBezTo>
                  <a:cubicBezTo>
                    <a:pt x="3676" y="23292"/>
                    <a:pt x="3669" y="23306"/>
                    <a:pt x="3662" y="23320"/>
                  </a:cubicBezTo>
                  <a:lnTo>
                    <a:pt x="3087" y="23129"/>
                  </a:lnTo>
                  <a:cubicBezTo>
                    <a:pt x="3052" y="23115"/>
                    <a:pt x="2987" y="23130"/>
                    <a:pt x="3003" y="23067"/>
                  </a:cubicBezTo>
                  <a:lnTo>
                    <a:pt x="3003" y="23067"/>
                  </a:lnTo>
                  <a:cubicBezTo>
                    <a:pt x="2971" y="23083"/>
                    <a:pt x="2939" y="23089"/>
                    <a:pt x="2909" y="23089"/>
                  </a:cubicBezTo>
                  <a:cubicBezTo>
                    <a:pt x="2827" y="23089"/>
                    <a:pt x="2752" y="23045"/>
                    <a:pt x="2686" y="23020"/>
                  </a:cubicBezTo>
                  <a:cubicBezTo>
                    <a:pt x="2334" y="22891"/>
                    <a:pt x="1969" y="22802"/>
                    <a:pt x="1606" y="22706"/>
                  </a:cubicBezTo>
                  <a:cubicBezTo>
                    <a:pt x="1411" y="22653"/>
                    <a:pt x="1411" y="22656"/>
                    <a:pt x="1478" y="22498"/>
                  </a:cubicBezTo>
                  <a:cubicBezTo>
                    <a:pt x="1489" y="22474"/>
                    <a:pt x="1498" y="22451"/>
                    <a:pt x="1508" y="22428"/>
                  </a:cubicBezTo>
                  <a:close/>
                  <a:moveTo>
                    <a:pt x="22638" y="23210"/>
                  </a:moveTo>
                  <a:cubicBezTo>
                    <a:pt x="22676" y="23210"/>
                    <a:pt x="22716" y="23220"/>
                    <a:pt x="22757" y="23224"/>
                  </a:cubicBezTo>
                  <a:cubicBezTo>
                    <a:pt x="22763" y="23255"/>
                    <a:pt x="22759" y="23279"/>
                    <a:pt x="22714" y="23289"/>
                  </a:cubicBezTo>
                  <a:lnTo>
                    <a:pt x="22713" y="23291"/>
                  </a:lnTo>
                  <a:cubicBezTo>
                    <a:pt x="22659" y="23302"/>
                    <a:pt x="22608" y="23322"/>
                    <a:pt x="22556" y="23337"/>
                  </a:cubicBezTo>
                  <a:cubicBezTo>
                    <a:pt x="22513" y="23355"/>
                    <a:pt x="22471" y="23361"/>
                    <a:pt x="22429" y="23361"/>
                  </a:cubicBezTo>
                  <a:cubicBezTo>
                    <a:pt x="22340" y="23361"/>
                    <a:pt x="22253" y="23334"/>
                    <a:pt x="22165" y="23326"/>
                  </a:cubicBezTo>
                  <a:cubicBezTo>
                    <a:pt x="22286" y="23217"/>
                    <a:pt x="22456" y="23237"/>
                    <a:pt x="22608" y="23212"/>
                  </a:cubicBezTo>
                  <a:cubicBezTo>
                    <a:pt x="22618" y="23210"/>
                    <a:pt x="22628" y="23210"/>
                    <a:pt x="22638" y="23210"/>
                  </a:cubicBezTo>
                  <a:close/>
                  <a:moveTo>
                    <a:pt x="20218" y="18892"/>
                  </a:moveTo>
                  <a:cubicBezTo>
                    <a:pt x="20230" y="18892"/>
                    <a:pt x="20246" y="18896"/>
                    <a:pt x="20279" y="18899"/>
                  </a:cubicBezTo>
                  <a:cubicBezTo>
                    <a:pt x="20317" y="19363"/>
                    <a:pt x="20353" y="19818"/>
                    <a:pt x="20392" y="20272"/>
                  </a:cubicBezTo>
                  <a:cubicBezTo>
                    <a:pt x="20464" y="21108"/>
                    <a:pt x="20486" y="21946"/>
                    <a:pt x="20612" y="22778"/>
                  </a:cubicBezTo>
                  <a:cubicBezTo>
                    <a:pt x="20635" y="22927"/>
                    <a:pt x="20666" y="23075"/>
                    <a:pt x="20701" y="23222"/>
                  </a:cubicBezTo>
                  <a:cubicBezTo>
                    <a:pt x="20723" y="23310"/>
                    <a:pt x="20718" y="23360"/>
                    <a:pt x="20591" y="23375"/>
                  </a:cubicBezTo>
                  <a:cubicBezTo>
                    <a:pt x="20380" y="23400"/>
                    <a:pt x="20174" y="23442"/>
                    <a:pt x="19967" y="23481"/>
                  </a:cubicBezTo>
                  <a:cubicBezTo>
                    <a:pt x="19947" y="23485"/>
                    <a:pt x="19930" y="23486"/>
                    <a:pt x="19916" y="23486"/>
                  </a:cubicBezTo>
                  <a:cubicBezTo>
                    <a:pt x="19857" y="23486"/>
                    <a:pt x="19836" y="23455"/>
                    <a:pt x="19836" y="23388"/>
                  </a:cubicBezTo>
                  <a:cubicBezTo>
                    <a:pt x="19837" y="22880"/>
                    <a:pt x="19781" y="22376"/>
                    <a:pt x="19742" y="21871"/>
                  </a:cubicBezTo>
                  <a:cubicBezTo>
                    <a:pt x="19673" y="21003"/>
                    <a:pt x="19611" y="20137"/>
                    <a:pt x="19542" y="19269"/>
                  </a:cubicBezTo>
                  <a:cubicBezTo>
                    <a:pt x="19521" y="19023"/>
                    <a:pt x="19515" y="19023"/>
                    <a:pt x="19802" y="18968"/>
                  </a:cubicBezTo>
                  <a:lnTo>
                    <a:pt x="19803" y="18968"/>
                  </a:lnTo>
                  <a:cubicBezTo>
                    <a:pt x="19938" y="18942"/>
                    <a:pt x="20074" y="18917"/>
                    <a:pt x="20210" y="18893"/>
                  </a:cubicBezTo>
                  <a:cubicBezTo>
                    <a:pt x="20213" y="18893"/>
                    <a:pt x="20215" y="18892"/>
                    <a:pt x="20218" y="18892"/>
                  </a:cubicBezTo>
                  <a:close/>
                  <a:moveTo>
                    <a:pt x="21146" y="23476"/>
                  </a:moveTo>
                  <a:cubicBezTo>
                    <a:pt x="21224" y="23476"/>
                    <a:pt x="21303" y="23487"/>
                    <a:pt x="21383" y="23513"/>
                  </a:cubicBezTo>
                  <a:cubicBezTo>
                    <a:pt x="21404" y="23518"/>
                    <a:pt x="21425" y="23519"/>
                    <a:pt x="21447" y="23519"/>
                  </a:cubicBezTo>
                  <a:cubicBezTo>
                    <a:pt x="21449" y="23553"/>
                    <a:pt x="21434" y="23576"/>
                    <a:pt x="21390" y="23584"/>
                  </a:cubicBezTo>
                  <a:lnTo>
                    <a:pt x="21390" y="23585"/>
                  </a:lnTo>
                  <a:cubicBezTo>
                    <a:pt x="21257" y="23613"/>
                    <a:pt x="21123" y="23640"/>
                    <a:pt x="20990" y="23640"/>
                  </a:cubicBezTo>
                  <a:cubicBezTo>
                    <a:pt x="20901" y="23640"/>
                    <a:pt x="20813" y="23628"/>
                    <a:pt x="20724" y="23596"/>
                  </a:cubicBezTo>
                  <a:cubicBezTo>
                    <a:pt x="20715" y="23593"/>
                    <a:pt x="20706" y="23593"/>
                    <a:pt x="20695" y="23593"/>
                  </a:cubicBezTo>
                  <a:cubicBezTo>
                    <a:pt x="20683" y="23593"/>
                    <a:pt x="20670" y="23594"/>
                    <a:pt x="20659" y="23594"/>
                  </a:cubicBezTo>
                  <a:cubicBezTo>
                    <a:pt x="20624" y="23558"/>
                    <a:pt x="20666" y="23553"/>
                    <a:pt x="20688" y="23549"/>
                  </a:cubicBezTo>
                  <a:cubicBezTo>
                    <a:pt x="20840" y="23516"/>
                    <a:pt x="20992" y="23476"/>
                    <a:pt x="21146" y="23476"/>
                  </a:cubicBezTo>
                  <a:close/>
                  <a:moveTo>
                    <a:pt x="2741" y="19555"/>
                  </a:moveTo>
                  <a:lnTo>
                    <a:pt x="2741" y="19555"/>
                  </a:lnTo>
                  <a:cubicBezTo>
                    <a:pt x="2806" y="19604"/>
                    <a:pt x="2883" y="19627"/>
                    <a:pt x="2953" y="19656"/>
                  </a:cubicBezTo>
                  <a:cubicBezTo>
                    <a:pt x="3520" y="19905"/>
                    <a:pt x="4110" y="20110"/>
                    <a:pt x="4684" y="20346"/>
                  </a:cubicBezTo>
                  <a:lnTo>
                    <a:pt x="6922" y="21260"/>
                  </a:lnTo>
                  <a:cubicBezTo>
                    <a:pt x="7024" y="21308"/>
                    <a:pt x="7125" y="21359"/>
                    <a:pt x="7228" y="21404"/>
                  </a:cubicBezTo>
                  <a:cubicBezTo>
                    <a:pt x="7807" y="21657"/>
                    <a:pt x="8385" y="21910"/>
                    <a:pt x="8966" y="22158"/>
                  </a:cubicBezTo>
                  <a:cubicBezTo>
                    <a:pt x="9541" y="22403"/>
                    <a:pt x="10118" y="22641"/>
                    <a:pt x="10695" y="22883"/>
                  </a:cubicBezTo>
                  <a:cubicBezTo>
                    <a:pt x="11099" y="23073"/>
                    <a:pt x="11507" y="23259"/>
                    <a:pt x="11939" y="23402"/>
                  </a:cubicBezTo>
                  <a:lnTo>
                    <a:pt x="11950" y="23439"/>
                  </a:lnTo>
                  <a:cubicBezTo>
                    <a:pt x="11942" y="23488"/>
                    <a:pt x="11935" y="23538"/>
                    <a:pt x="11927" y="23587"/>
                  </a:cubicBezTo>
                  <a:lnTo>
                    <a:pt x="11904" y="23648"/>
                  </a:lnTo>
                  <a:cubicBezTo>
                    <a:pt x="11765" y="23623"/>
                    <a:pt x="11646" y="23560"/>
                    <a:pt x="11530" y="23497"/>
                  </a:cubicBezTo>
                  <a:cubicBezTo>
                    <a:pt x="10127" y="22738"/>
                    <a:pt x="8634" y="22127"/>
                    <a:pt x="7134" y="21524"/>
                  </a:cubicBezTo>
                  <a:cubicBezTo>
                    <a:pt x="6213" y="21153"/>
                    <a:pt x="5286" y="20793"/>
                    <a:pt x="4368" y="20416"/>
                  </a:cubicBezTo>
                  <a:cubicBezTo>
                    <a:pt x="4059" y="20289"/>
                    <a:pt x="3725" y="20222"/>
                    <a:pt x="3422" y="20089"/>
                  </a:cubicBezTo>
                  <a:cubicBezTo>
                    <a:pt x="3261" y="20019"/>
                    <a:pt x="3094" y="19964"/>
                    <a:pt x="2913" y="19944"/>
                  </a:cubicBezTo>
                  <a:cubicBezTo>
                    <a:pt x="2858" y="19938"/>
                    <a:pt x="2846" y="19907"/>
                    <a:pt x="2831" y="19870"/>
                  </a:cubicBezTo>
                  <a:cubicBezTo>
                    <a:pt x="2790" y="19776"/>
                    <a:pt x="2738" y="19685"/>
                    <a:pt x="2743" y="19581"/>
                  </a:cubicBezTo>
                  <a:cubicBezTo>
                    <a:pt x="2744" y="19573"/>
                    <a:pt x="2743" y="19564"/>
                    <a:pt x="2741" y="19555"/>
                  </a:cubicBezTo>
                  <a:close/>
                  <a:moveTo>
                    <a:pt x="35110" y="21912"/>
                  </a:moveTo>
                  <a:cubicBezTo>
                    <a:pt x="35119" y="21912"/>
                    <a:pt x="35129" y="21914"/>
                    <a:pt x="35139" y="21921"/>
                  </a:cubicBezTo>
                  <a:cubicBezTo>
                    <a:pt x="35143" y="22109"/>
                    <a:pt x="35143" y="22109"/>
                    <a:pt x="34969" y="22164"/>
                  </a:cubicBezTo>
                  <a:lnTo>
                    <a:pt x="34969" y="22165"/>
                  </a:lnTo>
                  <a:cubicBezTo>
                    <a:pt x="34961" y="22165"/>
                    <a:pt x="34953" y="22165"/>
                    <a:pt x="34945" y="22165"/>
                  </a:cubicBezTo>
                  <a:cubicBezTo>
                    <a:pt x="34936" y="22165"/>
                    <a:pt x="34927" y="22165"/>
                    <a:pt x="34918" y="22165"/>
                  </a:cubicBezTo>
                  <a:cubicBezTo>
                    <a:pt x="34891" y="22165"/>
                    <a:pt x="34864" y="22166"/>
                    <a:pt x="34839" y="22171"/>
                  </a:cubicBezTo>
                  <a:cubicBezTo>
                    <a:pt x="34087" y="22322"/>
                    <a:pt x="33336" y="22477"/>
                    <a:pt x="32591" y="22653"/>
                  </a:cubicBezTo>
                  <a:cubicBezTo>
                    <a:pt x="32329" y="22684"/>
                    <a:pt x="32079" y="22751"/>
                    <a:pt x="31822" y="22802"/>
                  </a:cubicBezTo>
                  <a:cubicBezTo>
                    <a:pt x="31388" y="22889"/>
                    <a:pt x="30947" y="22955"/>
                    <a:pt x="30521" y="23069"/>
                  </a:cubicBezTo>
                  <a:cubicBezTo>
                    <a:pt x="29852" y="23200"/>
                    <a:pt x="29185" y="23333"/>
                    <a:pt x="28517" y="23462"/>
                  </a:cubicBezTo>
                  <a:cubicBezTo>
                    <a:pt x="28254" y="23512"/>
                    <a:pt x="27989" y="23553"/>
                    <a:pt x="27725" y="23599"/>
                  </a:cubicBezTo>
                  <a:cubicBezTo>
                    <a:pt x="27579" y="23656"/>
                    <a:pt x="27420" y="23663"/>
                    <a:pt x="27267" y="23697"/>
                  </a:cubicBezTo>
                  <a:cubicBezTo>
                    <a:pt x="27267" y="23675"/>
                    <a:pt x="27266" y="23653"/>
                    <a:pt x="27265" y="23631"/>
                  </a:cubicBezTo>
                  <a:cubicBezTo>
                    <a:pt x="27383" y="23604"/>
                    <a:pt x="27496" y="23564"/>
                    <a:pt x="27618" y="23557"/>
                  </a:cubicBezTo>
                  <a:cubicBezTo>
                    <a:pt x="28235" y="23407"/>
                    <a:pt x="28854" y="23268"/>
                    <a:pt x="29479" y="23140"/>
                  </a:cubicBezTo>
                  <a:cubicBezTo>
                    <a:pt x="30875" y="22852"/>
                    <a:pt x="32272" y="22564"/>
                    <a:pt x="33669" y="22278"/>
                  </a:cubicBezTo>
                  <a:cubicBezTo>
                    <a:pt x="34140" y="22180"/>
                    <a:pt x="34599" y="22052"/>
                    <a:pt x="35059" y="21925"/>
                  </a:cubicBezTo>
                  <a:cubicBezTo>
                    <a:pt x="35076" y="21919"/>
                    <a:pt x="35093" y="21912"/>
                    <a:pt x="35110" y="21912"/>
                  </a:cubicBezTo>
                  <a:close/>
                  <a:moveTo>
                    <a:pt x="20374" y="23616"/>
                  </a:moveTo>
                  <a:cubicBezTo>
                    <a:pt x="20468" y="23616"/>
                    <a:pt x="20562" y="23627"/>
                    <a:pt x="20656" y="23657"/>
                  </a:cubicBezTo>
                  <a:cubicBezTo>
                    <a:pt x="20656" y="23646"/>
                    <a:pt x="20656" y="23635"/>
                    <a:pt x="20657" y="23625"/>
                  </a:cubicBezTo>
                  <a:lnTo>
                    <a:pt x="20657" y="23625"/>
                  </a:lnTo>
                  <a:cubicBezTo>
                    <a:pt x="20657" y="23635"/>
                    <a:pt x="20657" y="23646"/>
                    <a:pt x="20656" y="23657"/>
                  </a:cubicBezTo>
                  <a:cubicBezTo>
                    <a:pt x="20676" y="23665"/>
                    <a:pt x="20705" y="23669"/>
                    <a:pt x="20712" y="23682"/>
                  </a:cubicBezTo>
                  <a:cubicBezTo>
                    <a:pt x="20731" y="23714"/>
                    <a:pt x="20690" y="23719"/>
                    <a:pt x="20668" y="23723"/>
                  </a:cubicBezTo>
                  <a:cubicBezTo>
                    <a:pt x="20516" y="23758"/>
                    <a:pt x="20364" y="23796"/>
                    <a:pt x="20209" y="23796"/>
                  </a:cubicBezTo>
                  <a:cubicBezTo>
                    <a:pt x="20130" y="23796"/>
                    <a:pt x="20050" y="23786"/>
                    <a:pt x="19969" y="23761"/>
                  </a:cubicBezTo>
                  <a:cubicBezTo>
                    <a:pt x="19924" y="23747"/>
                    <a:pt x="19871" y="23749"/>
                    <a:pt x="19822" y="23745"/>
                  </a:cubicBezTo>
                  <a:lnTo>
                    <a:pt x="19822" y="23745"/>
                  </a:lnTo>
                  <a:lnTo>
                    <a:pt x="19822" y="23744"/>
                  </a:lnTo>
                  <a:cubicBezTo>
                    <a:pt x="19788" y="23679"/>
                    <a:pt x="19863" y="23691"/>
                    <a:pt x="19888" y="23686"/>
                  </a:cubicBezTo>
                  <a:cubicBezTo>
                    <a:pt x="20049" y="23651"/>
                    <a:pt x="20211" y="23616"/>
                    <a:pt x="20374" y="23616"/>
                  </a:cubicBezTo>
                  <a:close/>
                  <a:moveTo>
                    <a:pt x="12122" y="20135"/>
                  </a:moveTo>
                  <a:lnTo>
                    <a:pt x="12166" y="20160"/>
                  </a:lnTo>
                  <a:cubicBezTo>
                    <a:pt x="12451" y="20469"/>
                    <a:pt x="12528" y="20840"/>
                    <a:pt x="12586" y="21214"/>
                  </a:cubicBezTo>
                  <a:cubicBezTo>
                    <a:pt x="12693" y="21903"/>
                    <a:pt x="12651" y="22589"/>
                    <a:pt x="12469" y="23267"/>
                  </a:cubicBezTo>
                  <a:cubicBezTo>
                    <a:pt x="12433" y="23411"/>
                    <a:pt x="12374" y="23546"/>
                    <a:pt x="12293" y="23671"/>
                  </a:cubicBezTo>
                  <a:cubicBezTo>
                    <a:pt x="12264" y="23715"/>
                    <a:pt x="12230" y="23755"/>
                    <a:pt x="12191" y="23791"/>
                  </a:cubicBezTo>
                  <a:cubicBezTo>
                    <a:pt x="12149" y="23828"/>
                    <a:pt x="12114" y="23846"/>
                    <a:pt x="12083" y="23846"/>
                  </a:cubicBezTo>
                  <a:cubicBezTo>
                    <a:pt x="12045" y="23846"/>
                    <a:pt x="12014" y="23817"/>
                    <a:pt x="11984" y="23758"/>
                  </a:cubicBezTo>
                  <a:cubicBezTo>
                    <a:pt x="11969" y="23728"/>
                    <a:pt x="11958" y="23698"/>
                    <a:pt x="11945" y="23670"/>
                  </a:cubicBezTo>
                  <a:cubicBezTo>
                    <a:pt x="11969" y="23650"/>
                    <a:pt x="11984" y="23620"/>
                    <a:pt x="11985" y="23589"/>
                  </a:cubicBezTo>
                  <a:cubicBezTo>
                    <a:pt x="11992" y="23572"/>
                    <a:pt x="12000" y="23556"/>
                    <a:pt x="12008" y="23539"/>
                  </a:cubicBezTo>
                  <a:cubicBezTo>
                    <a:pt x="12283" y="22973"/>
                    <a:pt x="12394" y="22386"/>
                    <a:pt x="12315" y="21776"/>
                  </a:cubicBezTo>
                  <a:cubicBezTo>
                    <a:pt x="12249" y="21266"/>
                    <a:pt x="12227" y="20752"/>
                    <a:pt x="12117" y="20246"/>
                  </a:cubicBezTo>
                  <a:cubicBezTo>
                    <a:pt x="12109" y="20209"/>
                    <a:pt x="12100" y="20172"/>
                    <a:pt x="12122" y="20135"/>
                  </a:cubicBezTo>
                  <a:close/>
                  <a:moveTo>
                    <a:pt x="19581" y="23774"/>
                  </a:moveTo>
                  <a:cubicBezTo>
                    <a:pt x="19661" y="23774"/>
                    <a:pt x="19742" y="23783"/>
                    <a:pt x="19821" y="23799"/>
                  </a:cubicBezTo>
                  <a:lnTo>
                    <a:pt x="19821" y="23799"/>
                  </a:lnTo>
                  <a:lnTo>
                    <a:pt x="19821" y="23801"/>
                  </a:lnTo>
                  <a:lnTo>
                    <a:pt x="19992" y="23842"/>
                  </a:lnTo>
                  <a:cubicBezTo>
                    <a:pt x="19782" y="23908"/>
                    <a:pt x="19585" y="23956"/>
                    <a:pt x="19385" y="23956"/>
                  </a:cubicBezTo>
                  <a:cubicBezTo>
                    <a:pt x="19311" y="23956"/>
                    <a:pt x="19237" y="23950"/>
                    <a:pt x="19161" y="23935"/>
                  </a:cubicBezTo>
                  <a:lnTo>
                    <a:pt x="19085" y="23924"/>
                  </a:lnTo>
                  <a:lnTo>
                    <a:pt x="19075" y="23856"/>
                  </a:lnTo>
                  <a:cubicBezTo>
                    <a:pt x="19132" y="23847"/>
                    <a:pt x="19190" y="23841"/>
                    <a:pt x="19244" y="23824"/>
                  </a:cubicBezTo>
                  <a:cubicBezTo>
                    <a:pt x="19354" y="23791"/>
                    <a:pt x="19468" y="23774"/>
                    <a:pt x="19581" y="23774"/>
                  </a:cubicBezTo>
                  <a:close/>
                  <a:moveTo>
                    <a:pt x="27515" y="23972"/>
                  </a:moveTo>
                  <a:cubicBezTo>
                    <a:pt x="27518" y="23973"/>
                    <a:pt x="27521" y="23974"/>
                    <a:pt x="27524" y="23976"/>
                  </a:cubicBezTo>
                  <a:lnTo>
                    <a:pt x="27524" y="23976"/>
                  </a:lnTo>
                  <a:cubicBezTo>
                    <a:pt x="27521" y="23974"/>
                    <a:pt x="27518" y="23973"/>
                    <a:pt x="27515" y="23972"/>
                  </a:cubicBezTo>
                  <a:close/>
                  <a:moveTo>
                    <a:pt x="15997" y="21917"/>
                  </a:moveTo>
                  <a:cubicBezTo>
                    <a:pt x="16606" y="22171"/>
                    <a:pt x="17191" y="22430"/>
                    <a:pt x="17789" y="22724"/>
                  </a:cubicBezTo>
                  <a:cubicBezTo>
                    <a:pt x="17213" y="23193"/>
                    <a:pt x="16646" y="23639"/>
                    <a:pt x="16031" y="24100"/>
                  </a:cubicBezTo>
                  <a:cubicBezTo>
                    <a:pt x="16029" y="23355"/>
                    <a:pt x="15973" y="22651"/>
                    <a:pt x="15997" y="21919"/>
                  </a:cubicBezTo>
                  <a:lnTo>
                    <a:pt x="15997" y="21917"/>
                  </a:lnTo>
                  <a:close/>
                  <a:moveTo>
                    <a:pt x="18714" y="23960"/>
                  </a:moveTo>
                  <a:cubicBezTo>
                    <a:pt x="18859" y="23960"/>
                    <a:pt x="19003" y="23983"/>
                    <a:pt x="19146" y="24005"/>
                  </a:cubicBezTo>
                  <a:cubicBezTo>
                    <a:pt x="18923" y="24088"/>
                    <a:pt x="18696" y="24143"/>
                    <a:pt x="18459" y="24143"/>
                  </a:cubicBezTo>
                  <a:cubicBezTo>
                    <a:pt x="18372" y="24143"/>
                    <a:pt x="18283" y="24136"/>
                    <a:pt x="18193" y="24119"/>
                  </a:cubicBezTo>
                  <a:cubicBezTo>
                    <a:pt x="18185" y="24115"/>
                    <a:pt x="18176" y="24112"/>
                    <a:pt x="18167" y="24112"/>
                  </a:cubicBezTo>
                  <a:cubicBezTo>
                    <a:pt x="18164" y="24112"/>
                    <a:pt x="18160" y="24113"/>
                    <a:pt x="18157" y="24113"/>
                  </a:cubicBezTo>
                  <a:cubicBezTo>
                    <a:pt x="18198" y="24062"/>
                    <a:pt x="18264" y="24057"/>
                    <a:pt x="18326" y="24041"/>
                  </a:cubicBezTo>
                  <a:cubicBezTo>
                    <a:pt x="18414" y="24017"/>
                    <a:pt x="18513" y="24017"/>
                    <a:pt x="18590" y="23966"/>
                  </a:cubicBezTo>
                  <a:cubicBezTo>
                    <a:pt x="18631" y="23962"/>
                    <a:pt x="18673" y="23960"/>
                    <a:pt x="18714" y="23960"/>
                  </a:cubicBezTo>
                  <a:close/>
                  <a:moveTo>
                    <a:pt x="17981" y="22835"/>
                  </a:moveTo>
                  <a:cubicBezTo>
                    <a:pt x="18020" y="22835"/>
                    <a:pt x="18061" y="22847"/>
                    <a:pt x="18111" y="22871"/>
                  </a:cubicBezTo>
                  <a:cubicBezTo>
                    <a:pt x="18558" y="23085"/>
                    <a:pt x="19012" y="23288"/>
                    <a:pt x="19463" y="23497"/>
                  </a:cubicBezTo>
                  <a:cubicBezTo>
                    <a:pt x="19481" y="23507"/>
                    <a:pt x="19496" y="23519"/>
                    <a:pt x="19511" y="23531"/>
                  </a:cubicBezTo>
                  <a:cubicBezTo>
                    <a:pt x="19495" y="23570"/>
                    <a:pt x="19456" y="23571"/>
                    <a:pt x="19423" y="23577"/>
                  </a:cubicBezTo>
                  <a:cubicBezTo>
                    <a:pt x="18422" y="23769"/>
                    <a:pt x="17423" y="23960"/>
                    <a:pt x="16422" y="24150"/>
                  </a:cubicBezTo>
                  <a:lnTo>
                    <a:pt x="16420" y="24150"/>
                  </a:lnTo>
                  <a:cubicBezTo>
                    <a:pt x="16372" y="24158"/>
                    <a:pt x="16321" y="24160"/>
                    <a:pt x="16269" y="24164"/>
                  </a:cubicBezTo>
                  <a:cubicBezTo>
                    <a:pt x="16262" y="24174"/>
                    <a:pt x="16250" y="24182"/>
                    <a:pt x="16239" y="24182"/>
                  </a:cubicBezTo>
                  <a:cubicBezTo>
                    <a:pt x="16233" y="24182"/>
                    <a:pt x="16227" y="24179"/>
                    <a:pt x="16223" y="24174"/>
                  </a:cubicBezTo>
                  <a:cubicBezTo>
                    <a:pt x="16209" y="24153"/>
                    <a:pt x="16236" y="24153"/>
                    <a:pt x="16252" y="24149"/>
                  </a:cubicBezTo>
                  <a:cubicBezTo>
                    <a:pt x="16384" y="24007"/>
                    <a:pt x="16556" y="23900"/>
                    <a:pt x="16711" y="23778"/>
                  </a:cubicBezTo>
                  <a:cubicBezTo>
                    <a:pt x="17079" y="23483"/>
                    <a:pt x="17458" y="23198"/>
                    <a:pt x="17827" y="22901"/>
                  </a:cubicBezTo>
                  <a:cubicBezTo>
                    <a:pt x="17882" y="22857"/>
                    <a:pt x="17929" y="22835"/>
                    <a:pt x="17981" y="22835"/>
                  </a:cubicBezTo>
                  <a:close/>
                  <a:moveTo>
                    <a:pt x="17622" y="24117"/>
                  </a:moveTo>
                  <a:lnTo>
                    <a:pt x="17622" y="24117"/>
                  </a:lnTo>
                  <a:cubicBezTo>
                    <a:pt x="17512" y="24210"/>
                    <a:pt x="17348" y="24186"/>
                    <a:pt x="17223" y="24249"/>
                  </a:cubicBezTo>
                  <a:cubicBezTo>
                    <a:pt x="17177" y="24259"/>
                    <a:pt x="17132" y="24268"/>
                    <a:pt x="17079" y="24268"/>
                  </a:cubicBezTo>
                  <a:cubicBezTo>
                    <a:pt x="17030" y="24268"/>
                    <a:pt x="16975" y="24260"/>
                    <a:pt x="16908" y="24238"/>
                  </a:cubicBezTo>
                  <a:cubicBezTo>
                    <a:pt x="17175" y="24179"/>
                    <a:pt x="17392" y="24123"/>
                    <a:pt x="17622" y="24117"/>
                  </a:cubicBezTo>
                  <a:close/>
                  <a:moveTo>
                    <a:pt x="26090" y="24288"/>
                  </a:moveTo>
                  <a:lnTo>
                    <a:pt x="26090" y="24289"/>
                  </a:lnTo>
                  <a:lnTo>
                    <a:pt x="26054" y="24303"/>
                  </a:lnTo>
                  <a:lnTo>
                    <a:pt x="26090" y="24288"/>
                  </a:lnTo>
                  <a:close/>
                  <a:moveTo>
                    <a:pt x="17639" y="24116"/>
                  </a:moveTo>
                  <a:cubicBezTo>
                    <a:pt x="17678" y="24119"/>
                    <a:pt x="17704" y="24137"/>
                    <a:pt x="17713" y="24175"/>
                  </a:cubicBezTo>
                  <a:cubicBezTo>
                    <a:pt x="17759" y="24162"/>
                    <a:pt x="17806" y="24157"/>
                    <a:pt x="17852" y="24157"/>
                  </a:cubicBezTo>
                  <a:cubicBezTo>
                    <a:pt x="17965" y="24157"/>
                    <a:pt x="18078" y="24185"/>
                    <a:pt x="18191" y="24191"/>
                  </a:cubicBezTo>
                  <a:cubicBezTo>
                    <a:pt x="18216" y="24231"/>
                    <a:pt x="18172" y="24227"/>
                    <a:pt x="18149" y="24233"/>
                  </a:cubicBezTo>
                  <a:cubicBezTo>
                    <a:pt x="17965" y="24287"/>
                    <a:pt x="17780" y="24332"/>
                    <a:pt x="17590" y="24332"/>
                  </a:cubicBezTo>
                  <a:cubicBezTo>
                    <a:pt x="17502" y="24332"/>
                    <a:pt x="17413" y="24323"/>
                    <a:pt x="17323" y="24300"/>
                  </a:cubicBezTo>
                  <a:cubicBezTo>
                    <a:pt x="17438" y="24225"/>
                    <a:pt x="17589" y="24232"/>
                    <a:pt x="17713" y="24175"/>
                  </a:cubicBezTo>
                  <a:cubicBezTo>
                    <a:pt x="17704" y="24138"/>
                    <a:pt x="17678" y="24120"/>
                    <a:pt x="17639" y="24116"/>
                  </a:cubicBezTo>
                  <a:close/>
                  <a:moveTo>
                    <a:pt x="15634" y="19576"/>
                  </a:moveTo>
                  <a:cubicBezTo>
                    <a:pt x="15686" y="19576"/>
                    <a:pt x="15702" y="19609"/>
                    <a:pt x="15704" y="19660"/>
                  </a:cubicBezTo>
                  <a:cubicBezTo>
                    <a:pt x="15706" y="19721"/>
                    <a:pt x="15712" y="19785"/>
                    <a:pt x="15714" y="19847"/>
                  </a:cubicBezTo>
                  <a:cubicBezTo>
                    <a:pt x="15744" y="20692"/>
                    <a:pt x="15776" y="21536"/>
                    <a:pt x="15767" y="22381"/>
                  </a:cubicBezTo>
                  <a:cubicBezTo>
                    <a:pt x="15759" y="22933"/>
                    <a:pt x="15788" y="23483"/>
                    <a:pt x="15850" y="24031"/>
                  </a:cubicBezTo>
                  <a:cubicBezTo>
                    <a:pt x="15856" y="24081"/>
                    <a:pt x="15857" y="24131"/>
                    <a:pt x="15862" y="24181"/>
                  </a:cubicBezTo>
                  <a:cubicBezTo>
                    <a:pt x="15868" y="24231"/>
                    <a:pt x="15849" y="24263"/>
                    <a:pt x="15786" y="24275"/>
                  </a:cubicBezTo>
                  <a:cubicBezTo>
                    <a:pt x="15637" y="24303"/>
                    <a:pt x="15493" y="24346"/>
                    <a:pt x="15342" y="24358"/>
                  </a:cubicBezTo>
                  <a:cubicBezTo>
                    <a:pt x="15291" y="24290"/>
                    <a:pt x="15307" y="24219"/>
                    <a:pt x="15305" y="24153"/>
                  </a:cubicBezTo>
                  <a:lnTo>
                    <a:pt x="15304" y="24151"/>
                  </a:lnTo>
                  <a:cubicBezTo>
                    <a:pt x="15293" y="23582"/>
                    <a:pt x="15286" y="23012"/>
                    <a:pt x="15274" y="22443"/>
                  </a:cubicBezTo>
                  <a:cubicBezTo>
                    <a:pt x="15257" y="21548"/>
                    <a:pt x="15236" y="20653"/>
                    <a:pt x="15215" y="19757"/>
                  </a:cubicBezTo>
                  <a:cubicBezTo>
                    <a:pt x="15213" y="19684"/>
                    <a:pt x="15221" y="19640"/>
                    <a:pt x="15317" y="19629"/>
                  </a:cubicBezTo>
                  <a:cubicBezTo>
                    <a:pt x="15414" y="19617"/>
                    <a:pt x="15505" y="19599"/>
                    <a:pt x="15598" y="19580"/>
                  </a:cubicBezTo>
                  <a:cubicBezTo>
                    <a:pt x="15611" y="19577"/>
                    <a:pt x="15623" y="19576"/>
                    <a:pt x="15634" y="19576"/>
                  </a:cubicBezTo>
                  <a:close/>
                  <a:moveTo>
                    <a:pt x="16606" y="24301"/>
                  </a:moveTo>
                  <a:lnTo>
                    <a:pt x="16695" y="24311"/>
                  </a:lnTo>
                  <a:cubicBezTo>
                    <a:pt x="16692" y="24338"/>
                    <a:pt x="16688" y="24369"/>
                    <a:pt x="16649" y="24369"/>
                  </a:cubicBezTo>
                  <a:cubicBezTo>
                    <a:pt x="16646" y="24369"/>
                    <a:pt x="16643" y="24369"/>
                    <a:pt x="16640" y="24369"/>
                  </a:cubicBezTo>
                  <a:cubicBezTo>
                    <a:pt x="16592" y="24363"/>
                    <a:pt x="16596" y="24332"/>
                    <a:pt x="16606" y="24301"/>
                  </a:cubicBezTo>
                  <a:close/>
                  <a:moveTo>
                    <a:pt x="16387" y="24333"/>
                  </a:moveTo>
                  <a:cubicBezTo>
                    <a:pt x="16407" y="24359"/>
                    <a:pt x="16410" y="24394"/>
                    <a:pt x="16393" y="24422"/>
                  </a:cubicBezTo>
                  <a:lnTo>
                    <a:pt x="16299" y="24427"/>
                  </a:lnTo>
                  <a:lnTo>
                    <a:pt x="16166" y="24405"/>
                  </a:lnTo>
                  <a:cubicBezTo>
                    <a:pt x="16229" y="24342"/>
                    <a:pt x="16312" y="24346"/>
                    <a:pt x="16387" y="24333"/>
                  </a:cubicBezTo>
                  <a:close/>
                  <a:moveTo>
                    <a:pt x="15267" y="24534"/>
                  </a:moveTo>
                  <a:cubicBezTo>
                    <a:pt x="15251" y="24534"/>
                    <a:pt x="15235" y="24542"/>
                    <a:pt x="15226" y="24556"/>
                  </a:cubicBezTo>
                  <a:lnTo>
                    <a:pt x="15224" y="24554"/>
                  </a:lnTo>
                  <a:cubicBezTo>
                    <a:pt x="15235" y="24541"/>
                    <a:pt x="15251" y="24534"/>
                    <a:pt x="15267" y="24534"/>
                  </a:cubicBezTo>
                  <a:close/>
                  <a:moveTo>
                    <a:pt x="17193" y="24445"/>
                  </a:moveTo>
                  <a:cubicBezTo>
                    <a:pt x="17089" y="24445"/>
                    <a:pt x="16990" y="24490"/>
                    <a:pt x="16886" y="24490"/>
                  </a:cubicBezTo>
                  <a:cubicBezTo>
                    <a:pt x="16867" y="24490"/>
                    <a:pt x="16849" y="24489"/>
                    <a:pt x="16829" y="24485"/>
                  </a:cubicBezTo>
                  <a:cubicBezTo>
                    <a:pt x="16787" y="24502"/>
                    <a:pt x="16738" y="24515"/>
                    <a:pt x="16740" y="24567"/>
                  </a:cubicBezTo>
                  <a:cubicBezTo>
                    <a:pt x="16761" y="24569"/>
                    <a:pt x="16782" y="24570"/>
                    <a:pt x="16802" y="24570"/>
                  </a:cubicBezTo>
                  <a:cubicBezTo>
                    <a:pt x="16969" y="24570"/>
                    <a:pt x="17122" y="24523"/>
                    <a:pt x="17267" y="24453"/>
                  </a:cubicBezTo>
                  <a:cubicBezTo>
                    <a:pt x="17242" y="24447"/>
                    <a:pt x="17218" y="24445"/>
                    <a:pt x="17193" y="24445"/>
                  </a:cubicBezTo>
                  <a:close/>
                  <a:moveTo>
                    <a:pt x="14987" y="24631"/>
                  </a:moveTo>
                  <a:cubicBezTo>
                    <a:pt x="15051" y="24631"/>
                    <a:pt x="15117" y="24636"/>
                    <a:pt x="15183" y="24647"/>
                  </a:cubicBezTo>
                  <a:cubicBezTo>
                    <a:pt x="15096" y="24711"/>
                    <a:pt x="14972" y="24693"/>
                    <a:pt x="14881" y="24747"/>
                  </a:cubicBezTo>
                  <a:cubicBezTo>
                    <a:pt x="14836" y="24759"/>
                    <a:pt x="14791" y="24762"/>
                    <a:pt x="14745" y="24762"/>
                  </a:cubicBezTo>
                  <a:cubicBezTo>
                    <a:pt x="14694" y="24762"/>
                    <a:pt x="14642" y="24758"/>
                    <a:pt x="14591" y="24758"/>
                  </a:cubicBezTo>
                  <a:cubicBezTo>
                    <a:pt x="14537" y="24758"/>
                    <a:pt x="14484" y="24762"/>
                    <a:pt x="14432" y="24780"/>
                  </a:cubicBezTo>
                  <a:lnTo>
                    <a:pt x="14434" y="24779"/>
                  </a:lnTo>
                  <a:cubicBezTo>
                    <a:pt x="14447" y="24761"/>
                    <a:pt x="14383" y="24739"/>
                    <a:pt x="14452" y="24720"/>
                  </a:cubicBezTo>
                  <a:cubicBezTo>
                    <a:pt x="14629" y="24670"/>
                    <a:pt x="14805" y="24631"/>
                    <a:pt x="14987" y="24631"/>
                  </a:cubicBezTo>
                  <a:close/>
                  <a:moveTo>
                    <a:pt x="14953" y="19696"/>
                  </a:moveTo>
                  <a:cubicBezTo>
                    <a:pt x="14987" y="19769"/>
                    <a:pt x="14974" y="19838"/>
                    <a:pt x="14974" y="19904"/>
                  </a:cubicBezTo>
                  <a:cubicBezTo>
                    <a:pt x="14980" y="20905"/>
                    <a:pt x="14981" y="21907"/>
                    <a:pt x="14989" y="22909"/>
                  </a:cubicBezTo>
                  <a:cubicBezTo>
                    <a:pt x="14991" y="23367"/>
                    <a:pt x="15009" y="23823"/>
                    <a:pt x="15065" y="24279"/>
                  </a:cubicBezTo>
                  <a:cubicBezTo>
                    <a:pt x="15082" y="24420"/>
                    <a:pt x="15081" y="24422"/>
                    <a:pt x="14925" y="24456"/>
                  </a:cubicBezTo>
                  <a:cubicBezTo>
                    <a:pt x="14298" y="24588"/>
                    <a:pt x="13668" y="24707"/>
                    <a:pt x="13033" y="24806"/>
                  </a:cubicBezTo>
                  <a:cubicBezTo>
                    <a:pt x="12957" y="24819"/>
                    <a:pt x="12880" y="24825"/>
                    <a:pt x="12803" y="24825"/>
                  </a:cubicBezTo>
                  <a:cubicBezTo>
                    <a:pt x="12634" y="24825"/>
                    <a:pt x="12465" y="24795"/>
                    <a:pt x="12306" y="24735"/>
                  </a:cubicBezTo>
                  <a:cubicBezTo>
                    <a:pt x="11698" y="24509"/>
                    <a:pt x="11117" y="24244"/>
                    <a:pt x="10542" y="23969"/>
                  </a:cubicBezTo>
                  <a:cubicBezTo>
                    <a:pt x="9292" y="23371"/>
                    <a:pt x="7994" y="22860"/>
                    <a:pt x="6691" y="22359"/>
                  </a:cubicBezTo>
                  <a:cubicBezTo>
                    <a:pt x="5595" y="21935"/>
                    <a:pt x="4532" y="21455"/>
                    <a:pt x="3470" y="20972"/>
                  </a:cubicBezTo>
                  <a:cubicBezTo>
                    <a:pt x="3154" y="20830"/>
                    <a:pt x="2836" y="20687"/>
                    <a:pt x="2524" y="20534"/>
                  </a:cubicBezTo>
                  <a:lnTo>
                    <a:pt x="2524" y="20533"/>
                  </a:lnTo>
                  <a:cubicBezTo>
                    <a:pt x="2202" y="20373"/>
                    <a:pt x="2217" y="20347"/>
                    <a:pt x="2513" y="20170"/>
                  </a:cubicBezTo>
                  <a:cubicBezTo>
                    <a:pt x="2639" y="20094"/>
                    <a:pt x="2758" y="20063"/>
                    <a:pt x="2878" y="20063"/>
                  </a:cubicBezTo>
                  <a:cubicBezTo>
                    <a:pt x="2991" y="20063"/>
                    <a:pt x="3105" y="20091"/>
                    <a:pt x="3228" y="20135"/>
                  </a:cubicBezTo>
                  <a:cubicBezTo>
                    <a:pt x="4273" y="20515"/>
                    <a:pt x="5282" y="20957"/>
                    <a:pt x="6305" y="21374"/>
                  </a:cubicBezTo>
                  <a:cubicBezTo>
                    <a:pt x="7541" y="21879"/>
                    <a:pt x="8782" y="22376"/>
                    <a:pt x="9997" y="22920"/>
                  </a:cubicBezTo>
                  <a:cubicBezTo>
                    <a:pt x="10510" y="23149"/>
                    <a:pt x="11011" y="23398"/>
                    <a:pt x="11518" y="23638"/>
                  </a:cubicBezTo>
                  <a:cubicBezTo>
                    <a:pt x="11569" y="23662"/>
                    <a:pt x="11619" y="23690"/>
                    <a:pt x="11675" y="23706"/>
                  </a:cubicBezTo>
                  <a:cubicBezTo>
                    <a:pt x="11766" y="23730"/>
                    <a:pt x="11832" y="23758"/>
                    <a:pt x="11873" y="23851"/>
                  </a:cubicBezTo>
                  <a:cubicBezTo>
                    <a:pt x="11907" y="23926"/>
                    <a:pt x="11978" y="23964"/>
                    <a:pt x="12060" y="23964"/>
                  </a:cubicBezTo>
                  <a:cubicBezTo>
                    <a:pt x="12125" y="23964"/>
                    <a:pt x="12196" y="23940"/>
                    <a:pt x="12261" y="23893"/>
                  </a:cubicBezTo>
                  <a:cubicBezTo>
                    <a:pt x="12374" y="23810"/>
                    <a:pt x="12463" y="23700"/>
                    <a:pt x="12520" y="23571"/>
                  </a:cubicBezTo>
                  <a:cubicBezTo>
                    <a:pt x="12598" y="23405"/>
                    <a:pt x="12659" y="23230"/>
                    <a:pt x="12698" y="23050"/>
                  </a:cubicBezTo>
                  <a:cubicBezTo>
                    <a:pt x="12730" y="22907"/>
                    <a:pt x="12733" y="22907"/>
                    <a:pt x="12910" y="22891"/>
                  </a:cubicBezTo>
                  <a:cubicBezTo>
                    <a:pt x="13026" y="22882"/>
                    <a:pt x="13143" y="22876"/>
                    <a:pt x="13261" y="22867"/>
                  </a:cubicBezTo>
                  <a:cubicBezTo>
                    <a:pt x="13290" y="22871"/>
                    <a:pt x="13319" y="22872"/>
                    <a:pt x="13348" y="22872"/>
                  </a:cubicBezTo>
                  <a:cubicBezTo>
                    <a:pt x="13507" y="22872"/>
                    <a:pt x="13660" y="22830"/>
                    <a:pt x="13818" y="22817"/>
                  </a:cubicBezTo>
                  <a:cubicBezTo>
                    <a:pt x="13703" y="22807"/>
                    <a:pt x="13588" y="22797"/>
                    <a:pt x="13473" y="22797"/>
                  </a:cubicBezTo>
                  <a:cubicBezTo>
                    <a:pt x="13403" y="22797"/>
                    <a:pt x="13333" y="22801"/>
                    <a:pt x="13263" y="22810"/>
                  </a:cubicBezTo>
                  <a:cubicBezTo>
                    <a:pt x="13236" y="22807"/>
                    <a:pt x="13209" y="22806"/>
                    <a:pt x="13182" y="22806"/>
                  </a:cubicBezTo>
                  <a:cubicBezTo>
                    <a:pt x="13079" y="22806"/>
                    <a:pt x="12976" y="22823"/>
                    <a:pt x="12874" y="22823"/>
                  </a:cubicBezTo>
                  <a:cubicBezTo>
                    <a:pt x="12840" y="22823"/>
                    <a:pt x="12807" y="22821"/>
                    <a:pt x="12773" y="22816"/>
                  </a:cubicBezTo>
                  <a:cubicBezTo>
                    <a:pt x="12767" y="22801"/>
                    <a:pt x="12761" y="22796"/>
                    <a:pt x="12762" y="22790"/>
                  </a:cubicBezTo>
                  <a:cubicBezTo>
                    <a:pt x="12777" y="22582"/>
                    <a:pt x="12778" y="22587"/>
                    <a:pt x="13011" y="22565"/>
                  </a:cubicBezTo>
                  <a:cubicBezTo>
                    <a:pt x="13270" y="22542"/>
                    <a:pt x="13534" y="22545"/>
                    <a:pt x="13791" y="22496"/>
                  </a:cubicBezTo>
                  <a:cubicBezTo>
                    <a:pt x="13818" y="22499"/>
                    <a:pt x="13844" y="22500"/>
                    <a:pt x="13871" y="22500"/>
                  </a:cubicBezTo>
                  <a:cubicBezTo>
                    <a:pt x="13931" y="22500"/>
                    <a:pt x="13990" y="22492"/>
                    <a:pt x="14045" y="22467"/>
                  </a:cubicBezTo>
                  <a:cubicBezTo>
                    <a:pt x="14068" y="22457"/>
                    <a:pt x="14092" y="22450"/>
                    <a:pt x="14117" y="22447"/>
                  </a:cubicBezTo>
                  <a:cubicBezTo>
                    <a:pt x="14066" y="22446"/>
                    <a:pt x="14016" y="22443"/>
                    <a:pt x="13965" y="22443"/>
                  </a:cubicBezTo>
                  <a:cubicBezTo>
                    <a:pt x="13907" y="22443"/>
                    <a:pt x="13849" y="22447"/>
                    <a:pt x="13791" y="22461"/>
                  </a:cubicBezTo>
                  <a:cubicBezTo>
                    <a:pt x="13711" y="22454"/>
                    <a:pt x="13631" y="22451"/>
                    <a:pt x="13552" y="22451"/>
                  </a:cubicBezTo>
                  <a:cubicBezTo>
                    <a:pt x="13368" y="22451"/>
                    <a:pt x="13184" y="22465"/>
                    <a:pt x="13000" y="22469"/>
                  </a:cubicBezTo>
                  <a:cubicBezTo>
                    <a:pt x="12953" y="22471"/>
                    <a:pt x="12916" y="22473"/>
                    <a:pt x="12889" y="22473"/>
                  </a:cubicBezTo>
                  <a:cubicBezTo>
                    <a:pt x="12799" y="22473"/>
                    <a:pt x="12803" y="22449"/>
                    <a:pt x="12811" y="22299"/>
                  </a:cubicBezTo>
                  <a:cubicBezTo>
                    <a:pt x="12830" y="21923"/>
                    <a:pt x="12842" y="21548"/>
                    <a:pt x="12781" y="21174"/>
                  </a:cubicBezTo>
                  <a:cubicBezTo>
                    <a:pt x="12739" y="20907"/>
                    <a:pt x="12655" y="20648"/>
                    <a:pt x="12547" y="20393"/>
                  </a:cubicBezTo>
                  <a:cubicBezTo>
                    <a:pt x="12510" y="20305"/>
                    <a:pt x="12438" y="20235"/>
                    <a:pt x="12364" y="20141"/>
                  </a:cubicBezTo>
                  <a:cubicBezTo>
                    <a:pt x="13245" y="20012"/>
                    <a:pt x="14089" y="19838"/>
                    <a:pt x="14953" y="19696"/>
                  </a:cubicBezTo>
                  <a:close/>
                  <a:moveTo>
                    <a:pt x="14209" y="24796"/>
                  </a:moveTo>
                  <a:cubicBezTo>
                    <a:pt x="14240" y="24796"/>
                    <a:pt x="14271" y="24798"/>
                    <a:pt x="14303" y="24802"/>
                  </a:cubicBezTo>
                  <a:cubicBezTo>
                    <a:pt x="14328" y="24896"/>
                    <a:pt x="14214" y="24849"/>
                    <a:pt x="14185" y="24888"/>
                  </a:cubicBezTo>
                  <a:lnTo>
                    <a:pt x="14185" y="24887"/>
                  </a:lnTo>
                  <a:cubicBezTo>
                    <a:pt x="14117" y="24901"/>
                    <a:pt x="14048" y="24913"/>
                    <a:pt x="13971" y="24913"/>
                  </a:cubicBezTo>
                  <a:cubicBezTo>
                    <a:pt x="13917" y="24913"/>
                    <a:pt x="13858" y="24907"/>
                    <a:pt x="13792" y="24891"/>
                  </a:cubicBezTo>
                  <a:cubicBezTo>
                    <a:pt x="13943" y="24831"/>
                    <a:pt x="14074" y="24796"/>
                    <a:pt x="14209" y="24796"/>
                  </a:cubicBezTo>
                  <a:close/>
                  <a:moveTo>
                    <a:pt x="8027" y="24943"/>
                  </a:moveTo>
                  <a:lnTo>
                    <a:pt x="8027" y="24943"/>
                  </a:lnTo>
                  <a:cubicBezTo>
                    <a:pt x="8019" y="24956"/>
                    <a:pt x="8007" y="24968"/>
                    <a:pt x="7994" y="24975"/>
                  </a:cubicBezTo>
                  <a:cubicBezTo>
                    <a:pt x="8007" y="24967"/>
                    <a:pt x="8019" y="24956"/>
                    <a:pt x="8027" y="24943"/>
                  </a:cubicBezTo>
                  <a:close/>
                  <a:moveTo>
                    <a:pt x="14761" y="24846"/>
                  </a:moveTo>
                  <a:cubicBezTo>
                    <a:pt x="14831" y="24846"/>
                    <a:pt x="14901" y="24850"/>
                    <a:pt x="14970" y="24859"/>
                  </a:cubicBezTo>
                  <a:lnTo>
                    <a:pt x="15134" y="24886"/>
                  </a:lnTo>
                  <a:lnTo>
                    <a:pt x="14757" y="24984"/>
                  </a:lnTo>
                  <a:lnTo>
                    <a:pt x="14493" y="24984"/>
                  </a:lnTo>
                  <a:lnTo>
                    <a:pt x="14347" y="24962"/>
                  </a:lnTo>
                  <a:cubicBezTo>
                    <a:pt x="14338" y="24942"/>
                    <a:pt x="14325" y="24919"/>
                    <a:pt x="14364" y="24910"/>
                  </a:cubicBezTo>
                  <a:cubicBezTo>
                    <a:pt x="14397" y="24903"/>
                    <a:pt x="14432" y="24901"/>
                    <a:pt x="14454" y="24875"/>
                  </a:cubicBezTo>
                  <a:lnTo>
                    <a:pt x="14453" y="24874"/>
                  </a:lnTo>
                  <a:cubicBezTo>
                    <a:pt x="14555" y="24855"/>
                    <a:pt x="14658" y="24846"/>
                    <a:pt x="14761" y="24846"/>
                  </a:cubicBezTo>
                  <a:close/>
                  <a:moveTo>
                    <a:pt x="8134" y="25018"/>
                  </a:moveTo>
                  <a:lnTo>
                    <a:pt x="8134" y="25019"/>
                  </a:lnTo>
                  <a:cubicBezTo>
                    <a:pt x="8131" y="25019"/>
                    <a:pt x="8127" y="25019"/>
                    <a:pt x="8124" y="25018"/>
                  </a:cubicBezTo>
                  <a:close/>
                  <a:moveTo>
                    <a:pt x="8176" y="25018"/>
                  </a:moveTo>
                  <a:lnTo>
                    <a:pt x="8176" y="25019"/>
                  </a:lnTo>
                  <a:lnTo>
                    <a:pt x="8140" y="25019"/>
                  </a:lnTo>
                  <a:cubicBezTo>
                    <a:pt x="8152" y="25019"/>
                    <a:pt x="8164" y="25018"/>
                    <a:pt x="8176" y="25018"/>
                  </a:cubicBezTo>
                  <a:close/>
                  <a:moveTo>
                    <a:pt x="8396" y="25093"/>
                  </a:moveTo>
                  <a:lnTo>
                    <a:pt x="8396" y="25094"/>
                  </a:lnTo>
                  <a:cubicBezTo>
                    <a:pt x="8378" y="25094"/>
                    <a:pt x="8359" y="25096"/>
                    <a:pt x="8341" y="25096"/>
                  </a:cubicBezTo>
                  <a:cubicBezTo>
                    <a:pt x="8337" y="25096"/>
                    <a:pt x="8333" y="25096"/>
                    <a:pt x="8329" y="25095"/>
                  </a:cubicBezTo>
                  <a:lnTo>
                    <a:pt x="8329" y="25095"/>
                  </a:lnTo>
                  <a:cubicBezTo>
                    <a:pt x="8333" y="25095"/>
                    <a:pt x="8337" y="25096"/>
                    <a:pt x="8341" y="25096"/>
                  </a:cubicBezTo>
                  <a:cubicBezTo>
                    <a:pt x="8359" y="25096"/>
                    <a:pt x="8378" y="25094"/>
                    <a:pt x="8396" y="25093"/>
                  </a:cubicBezTo>
                  <a:close/>
                  <a:moveTo>
                    <a:pt x="35200" y="25228"/>
                  </a:moveTo>
                  <a:cubicBezTo>
                    <a:pt x="35227" y="25228"/>
                    <a:pt x="35256" y="25240"/>
                    <a:pt x="35290" y="25274"/>
                  </a:cubicBezTo>
                  <a:lnTo>
                    <a:pt x="35223" y="25327"/>
                  </a:lnTo>
                  <a:cubicBezTo>
                    <a:pt x="35202" y="25327"/>
                    <a:pt x="35181" y="25328"/>
                    <a:pt x="35158" y="25328"/>
                  </a:cubicBezTo>
                  <a:cubicBezTo>
                    <a:pt x="35113" y="25328"/>
                    <a:pt x="35062" y="25324"/>
                    <a:pt x="34994" y="25302"/>
                  </a:cubicBezTo>
                  <a:cubicBezTo>
                    <a:pt x="35080" y="25295"/>
                    <a:pt x="35136" y="25228"/>
                    <a:pt x="35200" y="25228"/>
                  </a:cubicBezTo>
                  <a:close/>
                  <a:moveTo>
                    <a:pt x="34887" y="25333"/>
                  </a:moveTo>
                  <a:cubicBezTo>
                    <a:pt x="34900" y="25334"/>
                    <a:pt x="34913" y="25337"/>
                    <a:pt x="34925" y="25340"/>
                  </a:cubicBezTo>
                  <a:lnTo>
                    <a:pt x="34885" y="25344"/>
                  </a:lnTo>
                  <a:lnTo>
                    <a:pt x="34847" y="25335"/>
                  </a:lnTo>
                  <a:cubicBezTo>
                    <a:pt x="34860" y="25333"/>
                    <a:pt x="34874" y="25333"/>
                    <a:pt x="34887" y="25333"/>
                  </a:cubicBezTo>
                  <a:close/>
                  <a:moveTo>
                    <a:pt x="9387" y="25468"/>
                  </a:moveTo>
                  <a:cubicBezTo>
                    <a:pt x="9397" y="25471"/>
                    <a:pt x="9409" y="25473"/>
                    <a:pt x="9421" y="25473"/>
                  </a:cubicBezTo>
                  <a:lnTo>
                    <a:pt x="9419" y="25473"/>
                  </a:lnTo>
                  <a:cubicBezTo>
                    <a:pt x="9409" y="25473"/>
                    <a:pt x="9397" y="25471"/>
                    <a:pt x="9387" y="25468"/>
                  </a:cubicBezTo>
                  <a:close/>
                  <a:moveTo>
                    <a:pt x="35444" y="25419"/>
                  </a:moveTo>
                  <a:cubicBezTo>
                    <a:pt x="35513" y="25419"/>
                    <a:pt x="35575" y="25439"/>
                    <a:pt x="35631" y="25494"/>
                  </a:cubicBezTo>
                  <a:cubicBezTo>
                    <a:pt x="35550" y="25531"/>
                    <a:pt x="35471" y="25563"/>
                    <a:pt x="35387" y="25563"/>
                  </a:cubicBezTo>
                  <a:cubicBezTo>
                    <a:pt x="35351" y="25563"/>
                    <a:pt x="35314" y="25557"/>
                    <a:pt x="35275" y="25543"/>
                  </a:cubicBezTo>
                  <a:cubicBezTo>
                    <a:pt x="35271" y="25537"/>
                    <a:pt x="35264" y="25534"/>
                    <a:pt x="35257" y="25534"/>
                  </a:cubicBezTo>
                  <a:cubicBezTo>
                    <a:pt x="35251" y="25534"/>
                    <a:pt x="35246" y="25536"/>
                    <a:pt x="35241" y="25540"/>
                  </a:cubicBezTo>
                  <a:cubicBezTo>
                    <a:pt x="35246" y="25528"/>
                    <a:pt x="35241" y="25517"/>
                    <a:pt x="35228" y="25509"/>
                  </a:cubicBezTo>
                  <a:cubicBezTo>
                    <a:pt x="35228" y="25476"/>
                    <a:pt x="35288" y="25474"/>
                    <a:pt x="35280" y="25438"/>
                  </a:cubicBezTo>
                  <a:lnTo>
                    <a:pt x="35280" y="25438"/>
                  </a:lnTo>
                  <a:cubicBezTo>
                    <a:pt x="35294" y="25444"/>
                    <a:pt x="35308" y="25447"/>
                    <a:pt x="35322" y="25447"/>
                  </a:cubicBezTo>
                  <a:cubicBezTo>
                    <a:pt x="35353" y="25447"/>
                    <a:pt x="35381" y="25433"/>
                    <a:pt x="35410" y="25421"/>
                  </a:cubicBezTo>
                  <a:cubicBezTo>
                    <a:pt x="35421" y="25420"/>
                    <a:pt x="35433" y="25419"/>
                    <a:pt x="35444" y="25419"/>
                  </a:cubicBezTo>
                  <a:close/>
                  <a:moveTo>
                    <a:pt x="35018" y="25516"/>
                  </a:moveTo>
                  <a:cubicBezTo>
                    <a:pt x="35077" y="25516"/>
                    <a:pt x="35133" y="25554"/>
                    <a:pt x="35193" y="25554"/>
                  </a:cubicBezTo>
                  <a:cubicBezTo>
                    <a:pt x="35203" y="25554"/>
                    <a:pt x="35214" y="25553"/>
                    <a:pt x="35224" y="25551"/>
                  </a:cubicBezTo>
                  <a:lnTo>
                    <a:pt x="35224" y="25551"/>
                  </a:lnTo>
                  <a:cubicBezTo>
                    <a:pt x="35198" y="25572"/>
                    <a:pt x="35231" y="25597"/>
                    <a:pt x="35230" y="25620"/>
                  </a:cubicBezTo>
                  <a:cubicBezTo>
                    <a:pt x="35133" y="25627"/>
                    <a:pt x="35044" y="25683"/>
                    <a:pt x="34947" y="25683"/>
                  </a:cubicBezTo>
                  <a:cubicBezTo>
                    <a:pt x="34911" y="25683"/>
                    <a:pt x="34875" y="25675"/>
                    <a:pt x="34837" y="25655"/>
                  </a:cubicBezTo>
                  <a:lnTo>
                    <a:pt x="34837" y="25656"/>
                  </a:lnTo>
                  <a:lnTo>
                    <a:pt x="34836" y="25658"/>
                  </a:lnTo>
                  <a:cubicBezTo>
                    <a:pt x="34809" y="25634"/>
                    <a:pt x="34783" y="25611"/>
                    <a:pt x="34757" y="25587"/>
                  </a:cubicBezTo>
                  <a:lnTo>
                    <a:pt x="34971" y="25524"/>
                  </a:lnTo>
                  <a:cubicBezTo>
                    <a:pt x="34987" y="25518"/>
                    <a:pt x="35002" y="25516"/>
                    <a:pt x="35018" y="25516"/>
                  </a:cubicBezTo>
                  <a:close/>
                  <a:moveTo>
                    <a:pt x="1640" y="22236"/>
                  </a:moveTo>
                  <a:cubicBezTo>
                    <a:pt x="1668" y="22238"/>
                    <a:pt x="1700" y="22235"/>
                    <a:pt x="1725" y="22244"/>
                  </a:cubicBezTo>
                  <a:cubicBezTo>
                    <a:pt x="3925" y="23099"/>
                    <a:pt x="6164" y="23870"/>
                    <a:pt x="8443" y="24556"/>
                  </a:cubicBezTo>
                  <a:cubicBezTo>
                    <a:pt x="9279" y="24808"/>
                    <a:pt x="10101" y="25090"/>
                    <a:pt x="10928" y="25359"/>
                  </a:cubicBezTo>
                  <a:cubicBezTo>
                    <a:pt x="11102" y="25415"/>
                    <a:pt x="11256" y="25503"/>
                    <a:pt x="11433" y="25555"/>
                  </a:cubicBezTo>
                  <a:cubicBezTo>
                    <a:pt x="11514" y="25579"/>
                    <a:pt x="11612" y="25564"/>
                    <a:pt x="11678" y="25622"/>
                  </a:cubicBezTo>
                  <a:cubicBezTo>
                    <a:pt x="11803" y="25642"/>
                    <a:pt x="11915" y="25693"/>
                    <a:pt x="12031" y="25734"/>
                  </a:cubicBezTo>
                  <a:cubicBezTo>
                    <a:pt x="12027" y="25762"/>
                    <a:pt x="12002" y="25775"/>
                    <a:pt x="11974" y="25788"/>
                  </a:cubicBezTo>
                  <a:cubicBezTo>
                    <a:pt x="11874" y="25761"/>
                    <a:pt x="11770" y="25743"/>
                    <a:pt x="11678" y="25694"/>
                  </a:cubicBezTo>
                  <a:cubicBezTo>
                    <a:pt x="10859" y="25486"/>
                    <a:pt x="10060" y="25227"/>
                    <a:pt x="9257" y="24982"/>
                  </a:cubicBezTo>
                  <a:cubicBezTo>
                    <a:pt x="7263" y="24375"/>
                    <a:pt x="5291" y="23722"/>
                    <a:pt x="3337" y="23023"/>
                  </a:cubicBezTo>
                  <a:cubicBezTo>
                    <a:pt x="2744" y="22810"/>
                    <a:pt x="2160" y="22576"/>
                    <a:pt x="1573" y="22351"/>
                  </a:cubicBezTo>
                  <a:cubicBezTo>
                    <a:pt x="1580" y="22325"/>
                    <a:pt x="1587" y="22300"/>
                    <a:pt x="1596" y="22275"/>
                  </a:cubicBezTo>
                  <a:lnTo>
                    <a:pt x="1640" y="22236"/>
                  </a:lnTo>
                  <a:close/>
                  <a:moveTo>
                    <a:pt x="34661" y="25615"/>
                  </a:moveTo>
                  <a:lnTo>
                    <a:pt x="34704" y="25624"/>
                  </a:lnTo>
                  <a:cubicBezTo>
                    <a:pt x="34731" y="25646"/>
                    <a:pt x="34757" y="25673"/>
                    <a:pt x="34793" y="25673"/>
                  </a:cubicBezTo>
                  <a:cubicBezTo>
                    <a:pt x="34805" y="25673"/>
                    <a:pt x="34818" y="25670"/>
                    <a:pt x="34833" y="25662"/>
                  </a:cubicBezTo>
                  <a:lnTo>
                    <a:pt x="34833" y="25662"/>
                  </a:lnTo>
                  <a:cubicBezTo>
                    <a:pt x="34776" y="25773"/>
                    <a:pt x="34648" y="25776"/>
                    <a:pt x="34536" y="25790"/>
                  </a:cubicBezTo>
                  <a:cubicBezTo>
                    <a:pt x="34481" y="25795"/>
                    <a:pt x="34442" y="25793"/>
                    <a:pt x="34392" y="25830"/>
                  </a:cubicBezTo>
                  <a:cubicBezTo>
                    <a:pt x="34329" y="25876"/>
                    <a:pt x="34252" y="25885"/>
                    <a:pt x="34173" y="25885"/>
                  </a:cubicBezTo>
                  <a:cubicBezTo>
                    <a:pt x="34131" y="25885"/>
                    <a:pt x="34088" y="25882"/>
                    <a:pt x="34046" y="25882"/>
                  </a:cubicBezTo>
                  <a:cubicBezTo>
                    <a:pt x="34063" y="25849"/>
                    <a:pt x="34047" y="25843"/>
                    <a:pt x="34023" y="25843"/>
                  </a:cubicBezTo>
                  <a:cubicBezTo>
                    <a:pt x="34016" y="25843"/>
                    <a:pt x="34009" y="25844"/>
                    <a:pt x="34001" y="25844"/>
                  </a:cubicBezTo>
                  <a:lnTo>
                    <a:pt x="34001" y="25844"/>
                  </a:lnTo>
                  <a:cubicBezTo>
                    <a:pt x="34005" y="25816"/>
                    <a:pt x="33983" y="25811"/>
                    <a:pt x="33956" y="25809"/>
                  </a:cubicBezTo>
                  <a:cubicBezTo>
                    <a:pt x="33943" y="25781"/>
                    <a:pt x="33958" y="25760"/>
                    <a:pt x="33974" y="25737"/>
                  </a:cubicBezTo>
                  <a:cubicBezTo>
                    <a:pt x="33988" y="25739"/>
                    <a:pt x="34003" y="25740"/>
                    <a:pt x="34018" y="25740"/>
                  </a:cubicBezTo>
                  <a:cubicBezTo>
                    <a:pt x="34060" y="25740"/>
                    <a:pt x="34100" y="25731"/>
                    <a:pt x="34134" y="25704"/>
                  </a:cubicBezTo>
                  <a:cubicBezTo>
                    <a:pt x="34173" y="25709"/>
                    <a:pt x="34214" y="25715"/>
                    <a:pt x="34254" y="25719"/>
                  </a:cubicBezTo>
                  <a:cubicBezTo>
                    <a:pt x="34259" y="25720"/>
                    <a:pt x="34263" y="25720"/>
                    <a:pt x="34267" y="25720"/>
                  </a:cubicBezTo>
                  <a:cubicBezTo>
                    <a:pt x="34299" y="25720"/>
                    <a:pt x="34317" y="25704"/>
                    <a:pt x="34321" y="25674"/>
                  </a:cubicBezTo>
                  <a:lnTo>
                    <a:pt x="34661" y="25615"/>
                  </a:lnTo>
                  <a:close/>
                  <a:moveTo>
                    <a:pt x="32112" y="25844"/>
                  </a:moveTo>
                  <a:cubicBezTo>
                    <a:pt x="32125" y="25844"/>
                    <a:pt x="32137" y="25845"/>
                    <a:pt x="32150" y="25845"/>
                  </a:cubicBezTo>
                  <a:cubicBezTo>
                    <a:pt x="32146" y="25855"/>
                    <a:pt x="32145" y="25866"/>
                    <a:pt x="32146" y="25875"/>
                  </a:cubicBezTo>
                  <a:cubicBezTo>
                    <a:pt x="32123" y="25879"/>
                    <a:pt x="32099" y="25886"/>
                    <a:pt x="32076" y="25886"/>
                  </a:cubicBezTo>
                  <a:cubicBezTo>
                    <a:pt x="32058" y="25886"/>
                    <a:pt x="32040" y="25882"/>
                    <a:pt x="32023" y="25869"/>
                  </a:cubicBezTo>
                  <a:cubicBezTo>
                    <a:pt x="32050" y="25848"/>
                    <a:pt x="32081" y="25844"/>
                    <a:pt x="32112" y="25844"/>
                  </a:cubicBezTo>
                  <a:close/>
                  <a:moveTo>
                    <a:pt x="33692" y="25806"/>
                  </a:moveTo>
                  <a:lnTo>
                    <a:pt x="33864" y="25810"/>
                  </a:lnTo>
                  <a:cubicBezTo>
                    <a:pt x="33893" y="25833"/>
                    <a:pt x="33920" y="25858"/>
                    <a:pt x="33957" y="25858"/>
                  </a:cubicBezTo>
                  <a:cubicBezTo>
                    <a:pt x="33969" y="25858"/>
                    <a:pt x="33982" y="25855"/>
                    <a:pt x="33997" y="25848"/>
                  </a:cubicBezTo>
                  <a:lnTo>
                    <a:pt x="33997" y="25848"/>
                  </a:lnTo>
                  <a:cubicBezTo>
                    <a:pt x="33982" y="25886"/>
                    <a:pt x="34013" y="25883"/>
                    <a:pt x="34041" y="25885"/>
                  </a:cubicBezTo>
                  <a:cubicBezTo>
                    <a:pt x="34033" y="25906"/>
                    <a:pt x="34032" y="25933"/>
                    <a:pt x="34002" y="25944"/>
                  </a:cubicBezTo>
                  <a:cubicBezTo>
                    <a:pt x="33868" y="25992"/>
                    <a:pt x="33712" y="25980"/>
                    <a:pt x="33588" y="26058"/>
                  </a:cubicBezTo>
                  <a:cubicBezTo>
                    <a:pt x="33577" y="26065"/>
                    <a:pt x="33566" y="26068"/>
                    <a:pt x="33553" y="26068"/>
                  </a:cubicBezTo>
                  <a:cubicBezTo>
                    <a:pt x="33524" y="26068"/>
                    <a:pt x="33493" y="26053"/>
                    <a:pt x="33466" y="26039"/>
                  </a:cubicBezTo>
                  <a:cubicBezTo>
                    <a:pt x="33410" y="26012"/>
                    <a:pt x="33363" y="25969"/>
                    <a:pt x="33292" y="25965"/>
                  </a:cubicBezTo>
                  <a:cubicBezTo>
                    <a:pt x="33281" y="25961"/>
                    <a:pt x="33267" y="25957"/>
                    <a:pt x="33254" y="25957"/>
                  </a:cubicBezTo>
                  <a:cubicBezTo>
                    <a:pt x="33251" y="25946"/>
                    <a:pt x="33250" y="25935"/>
                    <a:pt x="33253" y="25924"/>
                  </a:cubicBezTo>
                  <a:lnTo>
                    <a:pt x="33253" y="25924"/>
                  </a:lnTo>
                  <a:lnTo>
                    <a:pt x="33253" y="25925"/>
                  </a:lnTo>
                  <a:cubicBezTo>
                    <a:pt x="33288" y="25920"/>
                    <a:pt x="33326" y="25923"/>
                    <a:pt x="33340" y="25888"/>
                  </a:cubicBezTo>
                  <a:lnTo>
                    <a:pt x="33506" y="25888"/>
                  </a:lnTo>
                  <a:lnTo>
                    <a:pt x="33594" y="25885"/>
                  </a:lnTo>
                  <a:cubicBezTo>
                    <a:pt x="33596" y="25868"/>
                    <a:pt x="33597" y="25853"/>
                    <a:pt x="33599" y="25837"/>
                  </a:cubicBezTo>
                  <a:cubicBezTo>
                    <a:pt x="33601" y="25837"/>
                    <a:pt x="33602" y="25837"/>
                    <a:pt x="33604" y="25837"/>
                  </a:cubicBezTo>
                  <a:cubicBezTo>
                    <a:pt x="33636" y="25837"/>
                    <a:pt x="33667" y="25827"/>
                    <a:pt x="33692" y="25806"/>
                  </a:cubicBezTo>
                  <a:close/>
                  <a:moveTo>
                    <a:pt x="31926" y="26112"/>
                  </a:moveTo>
                  <a:cubicBezTo>
                    <a:pt x="31929" y="26115"/>
                    <a:pt x="31930" y="26119"/>
                    <a:pt x="31930" y="26124"/>
                  </a:cubicBezTo>
                  <a:cubicBezTo>
                    <a:pt x="31929" y="26120"/>
                    <a:pt x="31928" y="26115"/>
                    <a:pt x="31926" y="26112"/>
                  </a:cubicBezTo>
                  <a:close/>
                  <a:moveTo>
                    <a:pt x="32537" y="25987"/>
                  </a:moveTo>
                  <a:cubicBezTo>
                    <a:pt x="32566" y="25987"/>
                    <a:pt x="32589" y="26002"/>
                    <a:pt x="32593" y="26033"/>
                  </a:cubicBezTo>
                  <a:cubicBezTo>
                    <a:pt x="32457" y="26059"/>
                    <a:pt x="32318" y="26080"/>
                    <a:pt x="32194" y="26143"/>
                  </a:cubicBezTo>
                  <a:cubicBezTo>
                    <a:pt x="32143" y="26140"/>
                    <a:pt x="32087" y="26150"/>
                    <a:pt x="32049" y="26107"/>
                  </a:cubicBezTo>
                  <a:cubicBezTo>
                    <a:pt x="32194" y="26032"/>
                    <a:pt x="32359" y="26020"/>
                    <a:pt x="32518" y="25989"/>
                  </a:cubicBezTo>
                  <a:lnTo>
                    <a:pt x="32517" y="25989"/>
                  </a:lnTo>
                  <a:cubicBezTo>
                    <a:pt x="32524" y="25988"/>
                    <a:pt x="32531" y="25987"/>
                    <a:pt x="32537" y="25987"/>
                  </a:cubicBezTo>
                  <a:close/>
                  <a:moveTo>
                    <a:pt x="32530" y="26370"/>
                  </a:moveTo>
                  <a:lnTo>
                    <a:pt x="32530" y="26370"/>
                  </a:lnTo>
                  <a:cubicBezTo>
                    <a:pt x="32525" y="26370"/>
                    <a:pt x="32520" y="26371"/>
                    <a:pt x="32515" y="26371"/>
                  </a:cubicBezTo>
                  <a:cubicBezTo>
                    <a:pt x="32514" y="26371"/>
                    <a:pt x="32514" y="26372"/>
                    <a:pt x="32514" y="26372"/>
                  </a:cubicBezTo>
                  <a:lnTo>
                    <a:pt x="32514" y="26372"/>
                  </a:lnTo>
                  <a:cubicBezTo>
                    <a:pt x="32518" y="26372"/>
                    <a:pt x="32522" y="26371"/>
                    <a:pt x="32526" y="26371"/>
                  </a:cubicBezTo>
                  <a:lnTo>
                    <a:pt x="32526" y="26371"/>
                  </a:lnTo>
                  <a:cubicBezTo>
                    <a:pt x="32526" y="26372"/>
                    <a:pt x="32524" y="26372"/>
                    <a:pt x="32524" y="26373"/>
                  </a:cubicBezTo>
                  <a:cubicBezTo>
                    <a:pt x="32526" y="26372"/>
                    <a:pt x="32528" y="26371"/>
                    <a:pt x="32530" y="26370"/>
                  </a:cubicBezTo>
                  <a:close/>
                  <a:moveTo>
                    <a:pt x="31169" y="26290"/>
                  </a:moveTo>
                  <a:cubicBezTo>
                    <a:pt x="31200" y="26290"/>
                    <a:pt x="31231" y="26293"/>
                    <a:pt x="31263" y="26300"/>
                  </a:cubicBezTo>
                  <a:cubicBezTo>
                    <a:pt x="31154" y="26395"/>
                    <a:pt x="30985" y="26370"/>
                    <a:pt x="30864" y="26440"/>
                  </a:cubicBezTo>
                  <a:cubicBezTo>
                    <a:pt x="30837" y="26422"/>
                    <a:pt x="30747" y="26403"/>
                    <a:pt x="30820" y="26376"/>
                  </a:cubicBezTo>
                  <a:cubicBezTo>
                    <a:pt x="30930" y="26336"/>
                    <a:pt x="31045" y="26290"/>
                    <a:pt x="31169" y="26290"/>
                  </a:cubicBezTo>
                  <a:close/>
                  <a:moveTo>
                    <a:pt x="31370" y="26386"/>
                  </a:moveTo>
                  <a:cubicBezTo>
                    <a:pt x="31415" y="26386"/>
                    <a:pt x="31452" y="26402"/>
                    <a:pt x="31485" y="26441"/>
                  </a:cubicBezTo>
                  <a:cubicBezTo>
                    <a:pt x="31338" y="26480"/>
                    <a:pt x="31203" y="26559"/>
                    <a:pt x="31045" y="26559"/>
                  </a:cubicBezTo>
                  <a:cubicBezTo>
                    <a:pt x="31025" y="26559"/>
                    <a:pt x="31005" y="26558"/>
                    <a:pt x="30985" y="26555"/>
                  </a:cubicBezTo>
                  <a:cubicBezTo>
                    <a:pt x="30968" y="26533"/>
                    <a:pt x="30943" y="26514"/>
                    <a:pt x="30948" y="26484"/>
                  </a:cubicBezTo>
                  <a:cubicBezTo>
                    <a:pt x="31065" y="26455"/>
                    <a:pt x="31182" y="26432"/>
                    <a:pt x="31296" y="26398"/>
                  </a:cubicBezTo>
                  <a:cubicBezTo>
                    <a:pt x="31323" y="26391"/>
                    <a:pt x="31347" y="26386"/>
                    <a:pt x="31370" y="26386"/>
                  </a:cubicBezTo>
                  <a:close/>
                  <a:moveTo>
                    <a:pt x="30656" y="26426"/>
                  </a:moveTo>
                  <a:cubicBezTo>
                    <a:pt x="30660" y="26426"/>
                    <a:pt x="30667" y="26432"/>
                    <a:pt x="30672" y="26436"/>
                  </a:cubicBezTo>
                  <a:cubicBezTo>
                    <a:pt x="30711" y="26479"/>
                    <a:pt x="30658" y="26481"/>
                    <a:pt x="30634" y="26497"/>
                  </a:cubicBezTo>
                  <a:cubicBezTo>
                    <a:pt x="30514" y="26508"/>
                    <a:pt x="30403" y="26570"/>
                    <a:pt x="30279" y="26570"/>
                  </a:cubicBezTo>
                  <a:cubicBezTo>
                    <a:pt x="30254" y="26570"/>
                    <a:pt x="30229" y="26567"/>
                    <a:pt x="30203" y="26561"/>
                  </a:cubicBezTo>
                  <a:cubicBezTo>
                    <a:pt x="30318" y="26430"/>
                    <a:pt x="30495" y="26448"/>
                    <a:pt x="30656" y="26426"/>
                  </a:cubicBezTo>
                  <a:close/>
                  <a:moveTo>
                    <a:pt x="30077" y="26554"/>
                  </a:moveTo>
                  <a:cubicBezTo>
                    <a:pt x="30109" y="26554"/>
                    <a:pt x="30141" y="26556"/>
                    <a:pt x="30173" y="26559"/>
                  </a:cubicBezTo>
                  <a:cubicBezTo>
                    <a:pt x="30091" y="26642"/>
                    <a:pt x="29933" y="26694"/>
                    <a:pt x="29791" y="26694"/>
                  </a:cubicBezTo>
                  <a:cubicBezTo>
                    <a:pt x="29738" y="26694"/>
                    <a:pt x="29688" y="26687"/>
                    <a:pt x="29645" y="26672"/>
                  </a:cubicBezTo>
                  <a:cubicBezTo>
                    <a:pt x="29777" y="26592"/>
                    <a:pt x="29921" y="26554"/>
                    <a:pt x="30077" y="26554"/>
                  </a:cubicBezTo>
                  <a:close/>
                  <a:moveTo>
                    <a:pt x="29539" y="26681"/>
                  </a:moveTo>
                  <a:cubicBezTo>
                    <a:pt x="29559" y="26711"/>
                    <a:pt x="29640" y="26741"/>
                    <a:pt x="29552" y="26776"/>
                  </a:cubicBezTo>
                  <a:cubicBezTo>
                    <a:pt x="29481" y="26805"/>
                    <a:pt x="29405" y="26821"/>
                    <a:pt x="29330" y="26843"/>
                  </a:cubicBezTo>
                  <a:cubicBezTo>
                    <a:pt x="29305" y="26849"/>
                    <a:pt x="29280" y="26854"/>
                    <a:pt x="29257" y="26854"/>
                  </a:cubicBezTo>
                  <a:cubicBezTo>
                    <a:pt x="29204" y="26854"/>
                    <a:pt x="29155" y="26832"/>
                    <a:pt x="29109" y="26769"/>
                  </a:cubicBezTo>
                  <a:cubicBezTo>
                    <a:pt x="29255" y="26730"/>
                    <a:pt x="29391" y="26687"/>
                    <a:pt x="29539" y="26681"/>
                  </a:cubicBezTo>
                  <a:close/>
                  <a:moveTo>
                    <a:pt x="35036" y="22430"/>
                  </a:moveTo>
                  <a:cubicBezTo>
                    <a:pt x="35066" y="22468"/>
                    <a:pt x="35044" y="22505"/>
                    <a:pt x="35042" y="22542"/>
                  </a:cubicBezTo>
                  <a:cubicBezTo>
                    <a:pt x="35040" y="22639"/>
                    <a:pt x="34986" y="22676"/>
                    <a:pt x="34868" y="22685"/>
                  </a:cubicBezTo>
                  <a:cubicBezTo>
                    <a:pt x="34466" y="22719"/>
                    <a:pt x="34082" y="22829"/>
                    <a:pt x="33687" y="22897"/>
                  </a:cubicBezTo>
                  <a:cubicBezTo>
                    <a:pt x="32337" y="23127"/>
                    <a:pt x="30987" y="23363"/>
                    <a:pt x="29639" y="23599"/>
                  </a:cubicBezTo>
                  <a:cubicBezTo>
                    <a:pt x="29452" y="23631"/>
                    <a:pt x="29267" y="23665"/>
                    <a:pt x="29082" y="23700"/>
                  </a:cubicBezTo>
                  <a:lnTo>
                    <a:pt x="28896" y="23730"/>
                  </a:lnTo>
                  <a:lnTo>
                    <a:pt x="28317" y="23840"/>
                  </a:lnTo>
                  <a:lnTo>
                    <a:pt x="28325" y="23786"/>
                  </a:lnTo>
                  <a:cubicBezTo>
                    <a:pt x="28453" y="23757"/>
                    <a:pt x="28580" y="23728"/>
                    <a:pt x="28707" y="23698"/>
                  </a:cubicBezTo>
                  <a:cubicBezTo>
                    <a:pt x="28740" y="23690"/>
                    <a:pt x="28784" y="23683"/>
                    <a:pt x="28776" y="23641"/>
                  </a:cubicBezTo>
                  <a:cubicBezTo>
                    <a:pt x="28771" y="23614"/>
                    <a:pt x="28752" y="23608"/>
                    <a:pt x="28730" y="23608"/>
                  </a:cubicBezTo>
                  <a:cubicBezTo>
                    <a:pt x="28718" y="23608"/>
                    <a:pt x="28704" y="23610"/>
                    <a:pt x="28692" y="23612"/>
                  </a:cubicBezTo>
                  <a:cubicBezTo>
                    <a:pt x="28656" y="23616"/>
                    <a:pt x="28620" y="23620"/>
                    <a:pt x="28583" y="23623"/>
                  </a:cubicBezTo>
                  <a:cubicBezTo>
                    <a:pt x="27764" y="23813"/>
                    <a:pt x="26943" y="23998"/>
                    <a:pt x="26113" y="24153"/>
                  </a:cubicBezTo>
                  <a:cubicBezTo>
                    <a:pt x="23552" y="24626"/>
                    <a:pt x="20995" y="25117"/>
                    <a:pt x="18468" y="25710"/>
                  </a:cubicBezTo>
                  <a:cubicBezTo>
                    <a:pt x="18383" y="25730"/>
                    <a:pt x="18298" y="25748"/>
                    <a:pt x="18213" y="25766"/>
                  </a:cubicBezTo>
                  <a:cubicBezTo>
                    <a:pt x="18213" y="25767"/>
                    <a:pt x="18212" y="25768"/>
                    <a:pt x="18211" y="25769"/>
                  </a:cubicBezTo>
                  <a:cubicBezTo>
                    <a:pt x="17802" y="25854"/>
                    <a:pt x="17391" y="25936"/>
                    <a:pt x="16982" y="26024"/>
                  </a:cubicBezTo>
                  <a:cubicBezTo>
                    <a:pt x="16930" y="26034"/>
                    <a:pt x="16838" y="26015"/>
                    <a:pt x="16851" y="26107"/>
                  </a:cubicBezTo>
                  <a:cubicBezTo>
                    <a:pt x="16868" y="26129"/>
                    <a:pt x="16886" y="26136"/>
                    <a:pt x="16906" y="26136"/>
                  </a:cubicBezTo>
                  <a:cubicBezTo>
                    <a:pt x="16932" y="26136"/>
                    <a:pt x="16960" y="26124"/>
                    <a:pt x="16985" y="26119"/>
                  </a:cubicBezTo>
                  <a:cubicBezTo>
                    <a:pt x="17367" y="26039"/>
                    <a:pt x="17748" y="25960"/>
                    <a:pt x="18129" y="25879"/>
                  </a:cubicBezTo>
                  <a:cubicBezTo>
                    <a:pt x="18163" y="25873"/>
                    <a:pt x="18198" y="25861"/>
                    <a:pt x="18227" y="25843"/>
                  </a:cubicBezTo>
                  <a:cubicBezTo>
                    <a:pt x="18230" y="25842"/>
                    <a:pt x="18231" y="25841"/>
                    <a:pt x="18233" y="25839"/>
                  </a:cubicBezTo>
                  <a:cubicBezTo>
                    <a:pt x="18243" y="25842"/>
                    <a:pt x="18251" y="25843"/>
                    <a:pt x="18261" y="25843"/>
                  </a:cubicBezTo>
                  <a:cubicBezTo>
                    <a:pt x="18318" y="25843"/>
                    <a:pt x="18376" y="25829"/>
                    <a:pt x="18433" y="25817"/>
                  </a:cubicBezTo>
                  <a:cubicBezTo>
                    <a:pt x="19685" y="25546"/>
                    <a:pt x="20938" y="25275"/>
                    <a:pt x="22191" y="25004"/>
                  </a:cubicBezTo>
                  <a:cubicBezTo>
                    <a:pt x="22354" y="24968"/>
                    <a:pt x="22518" y="24941"/>
                    <a:pt x="22682" y="24910"/>
                  </a:cubicBezTo>
                  <a:cubicBezTo>
                    <a:pt x="23002" y="24835"/>
                    <a:pt x="23325" y="24775"/>
                    <a:pt x="23651" y="24734"/>
                  </a:cubicBezTo>
                  <a:lnTo>
                    <a:pt x="23651" y="24791"/>
                  </a:lnTo>
                  <a:lnTo>
                    <a:pt x="22683" y="24978"/>
                  </a:lnTo>
                  <a:lnTo>
                    <a:pt x="20094" y="25571"/>
                  </a:lnTo>
                  <a:cubicBezTo>
                    <a:pt x="18226" y="25999"/>
                    <a:pt x="16359" y="26427"/>
                    <a:pt x="14492" y="26854"/>
                  </a:cubicBezTo>
                  <a:cubicBezTo>
                    <a:pt x="14471" y="26857"/>
                    <a:pt x="14449" y="26859"/>
                    <a:pt x="14429" y="26859"/>
                  </a:cubicBezTo>
                  <a:cubicBezTo>
                    <a:pt x="14397" y="26692"/>
                    <a:pt x="14397" y="26692"/>
                    <a:pt x="14539" y="26632"/>
                  </a:cubicBezTo>
                  <a:cubicBezTo>
                    <a:pt x="14539" y="26616"/>
                    <a:pt x="14539" y="26599"/>
                    <a:pt x="14539" y="26582"/>
                  </a:cubicBezTo>
                  <a:cubicBezTo>
                    <a:pt x="14524" y="26581"/>
                    <a:pt x="14498" y="26581"/>
                    <a:pt x="14497" y="26579"/>
                  </a:cubicBezTo>
                  <a:cubicBezTo>
                    <a:pt x="14473" y="26458"/>
                    <a:pt x="14578" y="26302"/>
                    <a:pt x="14709" y="26283"/>
                  </a:cubicBezTo>
                  <a:cubicBezTo>
                    <a:pt x="15801" y="26122"/>
                    <a:pt x="16844" y="25792"/>
                    <a:pt x="17922" y="25580"/>
                  </a:cubicBezTo>
                  <a:cubicBezTo>
                    <a:pt x="18993" y="25369"/>
                    <a:pt x="20054" y="25123"/>
                    <a:pt x="21131" y="24931"/>
                  </a:cubicBezTo>
                  <a:cubicBezTo>
                    <a:pt x="22443" y="24698"/>
                    <a:pt x="23738" y="24396"/>
                    <a:pt x="25054" y="24175"/>
                  </a:cubicBezTo>
                  <a:cubicBezTo>
                    <a:pt x="25973" y="24019"/>
                    <a:pt x="26898" y="23886"/>
                    <a:pt x="27812" y="23703"/>
                  </a:cubicBezTo>
                  <a:cubicBezTo>
                    <a:pt x="28069" y="23652"/>
                    <a:pt x="28327" y="23606"/>
                    <a:pt x="28583" y="23558"/>
                  </a:cubicBezTo>
                  <a:cubicBezTo>
                    <a:pt x="29005" y="23440"/>
                    <a:pt x="29922" y="23262"/>
                    <a:pt x="30123" y="23262"/>
                  </a:cubicBezTo>
                  <a:cubicBezTo>
                    <a:pt x="30129" y="23262"/>
                    <a:pt x="30134" y="23262"/>
                    <a:pt x="30138" y="23262"/>
                  </a:cubicBezTo>
                  <a:cubicBezTo>
                    <a:pt x="30073" y="23312"/>
                    <a:pt x="30002" y="23320"/>
                    <a:pt x="29934" y="23335"/>
                  </a:cubicBezTo>
                  <a:cubicBezTo>
                    <a:pt x="29630" y="23401"/>
                    <a:pt x="29326" y="23467"/>
                    <a:pt x="29023" y="23533"/>
                  </a:cubicBezTo>
                  <a:cubicBezTo>
                    <a:pt x="28973" y="23544"/>
                    <a:pt x="28921" y="23552"/>
                    <a:pt x="28879" y="23575"/>
                  </a:cubicBezTo>
                  <a:cubicBezTo>
                    <a:pt x="28820" y="23607"/>
                    <a:pt x="28833" y="23644"/>
                    <a:pt x="28894" y="23669"/>
                  </a:cubicBezTo>
                  <a:cubicBezTo>
                    <a:pt x="29461" y="23525"/>
                    <a:pt x="30039" y="23420"/>
                    <a:pt x="30609" y="23292"/>
                  </a:cubicBezTo>
                  <a:cubicBezTo>
                    <a:pt x="31906" y="23002"/>
                    <a:pt x="33218" y="22764"/>
                    <a:pt x="34531" y="22538"/>
                  </a:cubicBezTo>
                  <a:cubicBezTo>
                    <a:pt x="34701" y="22508"/>
                    <a:pt x="34869" y="22466"/>
                    <a:pt x="35036" y="22430"/>
                  </a:cubicBezTo>
                  <a:close/>
                  <a:moveTo>
                    <a:pt x="30775" y="26523"/>
                  </a:moveTo>
                  <a:cubicBezTo>
                    <a:pt x="30826" y="26523"/>
                    <a:pt x="30869" y="26544"/>
                    <a:pt x="30915" y="26562"/>
                  </a:cubicBezTo>
                  <a:cubicBezTo>
                    <a:pt x="30923" y="26636"/>
                    <a:pt x="30849" y="26634"/>
                    <a:pt x="30798" y="26649"/>
                  </a:cubicBezTo>
                  <a:cubicBezTo>
                    <a:pt x="30558" y="26724"/>
                    <a:pt x="30312" y="26782"/>
                    <a:pt x="30080" y="26874"/>
                  </a:cubicBezTo>
                  <a:cubicBezTo>
                    <a:pt x="30066" y="26876"/>
                    <a:pt x="30052" y="26877"/>
                    <a:pt x="30039" y="26877"/>
                  </a:cubicBezTo>
                  <a:cubicBezTo>
                    <a:pt x="29971" y="26877"/>
                    <a:pt x="29917" y="26848"/>
                    <a:pt x="29868" y="26779"/>
                  </a:cubicBezTo>
                  <a:lnTo>
                    <a:pt x="29868" y="26779"/>
                  </a:lnTo>
                  <a:cubicBezTo>
                    <a:pt x="30160" y="26680"/>
                    <a:pt x="30468" y="26638"/>
                    <a:pt x="30747" y="26525"/>
                  </a:cubicBezTo>
                  <a:cubicBezTo>
                    <a:pt x="30757" y="26524"/>
                    <a:pt x="30766" y="26523"/>
                    <a:pt x="30775" y="26523"/>
                  </a:cubicBezTo>
                  <a:close/>
                  <a:moveTo>
                    <a:pt x="29901" y="26938"/>
                  </a:moveTo>
                  <a:cubicBezTo>
                    <a:pt x="29906" y="26941"/>
                    <a:pt x="29909" y="26946"/>
                    <a:pt x="29911" y="26951"/>
                  </a:cubicBezTo>
                  <a:lnTo>
                    <a:pt x="29910" y="26951"/>
                  </a:lnTo>
                  <a:cubicBezTo>
                    <a:pt x="29908" y="26946"/>
                    <a:pt x="29905" y="26941"/>
                    <a:pt x="29901" y="26938"/>
                  </a:cubicBezTo>
                  <a:close/>
                  <a:moveTo>
                    <a:pt x="28892" y="26821"/>
                  </a:moveTo>
                  <a:cubicBezTo>
                    <a:pt x="28944" y="26821"/>
                    <a:pt x="28994" y="26831"/>
                    <a:pt x="29035" y="26852"/>
                  </a:cubicBezTo>
                  <a:cubicBezTo>
                    <a:pt x="29067" y="26869"/>
                    <a:pt x="29065" y="26890"/>
                    <a:pt x="29046" y="26914"/>
                  </a:cubicBezTo>
                  <a:cubicBezTo>
                    <a:pt x="28977" y="26930"/>
                    <a:pt x="28907" y="26942"/>
                    <a:pt x="28841" y="26962"/>
                  </a:cubicBezTo>
                  <a:cubicBezTo>
                    <a:pt x="28811" y="26972"/>
                    <a:pt x="28780" y="26978"/>
                    <a:pt x="28749" y="26978"/>
                  </a:cubicBezTo>
                  <a:cubicBezTo>
                    <a:pt x="28697" y="26978"/>
                    <a:pt x="28646" y="26963"/>
                    <a:pt x="28600" y="26934"/>
                  </a:cubicBezTo>
                  <a:cubicBezTo>
                    <a:pt x="28674" y="26862"/>
                    <a:pt x="28788" y="26821"/>
                    <a:pt x="28892" y="26821"/>
                  </a:cubicBezTo>
                  <a:close/>
                  <a:moveTo>
                    <a:pt x="29633" y="27009"/>
                  </a:moveTo>
                  <a:cubicBezTo>
                    <a:pt x="29633" y="27010"/>
                    <a:pt x="29632" y="27010"/>
                    <a:pt x="29632" y="27010"/>
                  </a:cubicBezTo>
                  <a:lnTo>
                    <a:pt x="29641" y="27010"/>
                  </a:lnTo>
                  <a:cubicBezTo>
                    <a:pt x="29638" y="27010"/>
                    <a:pt x="29636" y="27010"/>
                    <a:pt x="29633" y="27009"/>
                  </a:cubicBezTo>
                  <a:close/>
                  <a:moveTo>
                    <a:pt x="28462" y="26946"/>
                  </a:moveTo>
                  <a:cubicBezTo>
                    <a:pt x="28468" y="26946"/>
                    <a:pt x="28475" y="26946"/>
                    <a:pt x="28481" y="26946"/>
                  </a:cubicBezTo>
                  <a:cubicBezTo>
                    <a:pt x="28499" y="26981"/>
                    <a:pt x="28593" y="27014"/>
                    <a:pt x="28480" y="27050"/>
                  </a:cubicBezTo>
                  <a:lnTo>
                    <a:pt x="28479" y="27050"/>
                  </a:lnTo>
                  <a:cubicBezTo>
                    <a:pt x="28353" y="27090"/>
                    <a:pt x="28216" y="27106"/>
                    <a:pt x="28098" y="27167"/>
                  </a:cubicBezTo>
                  <a:cubicBezTo>
                    <a:pt x="27988" y="27152"/>
                    <a:pt x="27988" y="27152"/>
                    <a:pt x="27897" y="27068"/>
                  </a:cubicBezTo>
                  <a:cubicBezTo>
                    <a:pt x="28087" y="27016"/>
                    <a:pt x="28264" y="26946"/>
                    <a:pt x="28462" y="26946"/>
                  </a:cubicBezTo>
                  <a:close/>
                  <a:moveTo>
                    <a:pt x="34977" y="22746"/>
                  </a:moveTo>
                  <a:lnTo>
                    <a:pt x="34977" y="22746"/>
                  </a:lnTo>
                  <a:cubicBezTo>
                    <a:pt x="35010" y="22901"/>
                    <a:pt x="35009" y="22908"/>
                    <a:pt x="34889" y="22917"/>
                  </a:cubicBezTo>
                  <a:cubicBezTo>
                    <a:pt x="34289" y="22964"/>
                    <a:pt x="33700" y="23064"/>
                    <a:pt x="33111" y="23166"/>
                  </a:cubicBezTo>
                  <a:lnTo>
                    <a:pt x="31754" y="23400"/>
                  </a:lnTo>
                  <a:cubicBezTo>
                    <a:pt x="30830" y="23596"/>
                    <a:pt x="29908" y="23799"/>
                    <a:pt x="28982" y="23985"/>
                  </a:cubicBezTo>
                  <a:cubicBezTo>
                    <a:pt x="26448" y="24491"/>
                    <a:pt x="23939" y="25071"/>
                    <a:pt x="21436" y="25673"/>
                  </a:cubicBezTo>
                  <a:cubicBezTo>
                    <a:pt x="19730" y="26084"/>
                    <a:pt x="18019" y="26484"/>
                    <a:pt x="16297" y="26839"/>
                  </a:cubicBezTo>
                  <a:cubicBezTo>
                    <a:pt x="15763" y="26950"/>
                    <a:pt x="15227" y="27050"/>
                    <a:pt x="14691" y="27153"/>
                  </a:cubicBezTo>
                  <a:cubicBezTo>
                    <a:pt x="14594" y="27172"/>
                    <a:pt x="14537" y="27183"/>
                    <a:pt x="14491" y="27183"/>
                  </a:cubicBezTo>
                  <a:cubicBezTo>
                    <a:pt x="14435" y="27183"/>
                    <a:pt x="14396" y="27166"/>
                    <a:pt x="14326" y="27127"/>
                  </a:cubicBezTo>
                  <a:cubicBezTo>
                    <a:pt x="14354" y="27127"/>
                    <a:pt x="14367" y="27100"/>
                    <a:pt x="14367" y="27064"/>
                  </a:cubicBezTo>
                  <a:cubicBezTo>
                    <a:pt x="14367" y="26987"/>
                    <a:pt x="14415" y="26962"/>
                    <a:pt x="14497" y="26945"/>
                  </a:cubicBezTo>
                  <a:cubicBezTo>
                    <a:pt x="17417" y="26336"/>
                    <a:pt x="20308" y="25635"/>
                    <a:pt x="23221" y="25004"/>
                  </a:cubicBezTo>
                  <a:cubicBezTo>
                    <a:pt x="25124" y="24590"/>
                    <a:pt x="27030" y="24183"/>
                    <a:pt x="28947" y="23822"/>
                  </a:cubicBezTo>
                  <a:lnTo>
                    <a:pt x="28947" y="23823"/>
                  </a:lnTo>
                  <a:cubicBezTo>
                    <a:pt x="28997" y="23814"/>
                    <a:pt x="29051" y="23808"/>
                    <a:pt x="29093" y="23786"/>
                  </a:cubicBezTo>
                  <a:cubicBezTo>
                    <a:pt x="29099" y="23784"/>
                    <a:pt x="29107" y="23779"/>
                    <a:pt x="29111" y="23774"/>
                  </a:cubicBezTo>
                  <a:cubicBezTo>
                    <a:pt x="29120" y="23777"/>
                    <a:pt x="29128" y="23778"/>
                    <a:pt x="29136" y="23778"/>
                  </a:cubicBezTo>
                  <a:cubicBezTo>
                    <a:pt x="29141" y="23778"/>
                    <a:pt x="29146" y="23778"/>
                    <a:pt x="29151" y="23778"/>
                  </a:cubicBezTo>
                  <a:cubicBezTo>
                    <a:pt x="29204" y="23778"/>
                    <a:pt x="29258" y="23768"/>
                    <a:pt x="29310" y="23759"/>
                  </a:cubicBezTo>
                  <a:cubicBezTo>
                    <a:pt x="30040" y="23629"/>
                    <a:pt x="30771" y="23500"/>
                    <a:pt x="31501" y="23369"/>
                  </a:cubicBezTo>
                  <a:cubicBezTo>
                    <a:pt x="31558" y="23360"/>
                    <a:pt x="31616" y="23355"/>
                    <a:pt x="31674" y="23346"/>
                  </a:cubicBezTo>
                  <a:cubicBezTo>
                    <a:pt x="31689" y="23334"/>
                    <a:pt x="31707" y="23329"/>
                    <a:pt x="31725" y="23329"/>
                  </a:cubicBezTo>
                  <a:cubicBezTo>
                    <a:pt x="31734" y="23329"/>
                    <a:pt x="31743" y="23330"/>
                    <a:pt x="31753" y="23332"/>
                  </a:cubicBezTo>
                  <a:cubicBezTo>
                    <a:pt x="32251" y="23225"/>
                    <a:pt x="32756" y="23149"/>
                    <a:pt x="33259" y="23065"/>
                  </a:cubicBezTo>
                  <a:cubicBezTo>
                    <a:pt x="33648" y="22999"/>
                    <a:pt x="34037" y="22936"/>
                    <a:pt x="34425" y="22876"/>
                  </a:cubicBezTo>
                  <a:cubicBezTo>
                    <a:pt x="34613" y="22846"/>
                    <a:pt x="34793" y="22790"/>
                    <a:pt x="34977" y="22746"/>
                  </a:cubicBezTo>
                  <a:close/>
                  <a:moveTo>
                    <a:pt x="34951" y="23001"/>
                  </a:moveTo>
                  <a:cubicBezTo>
                    <a:pt x="34996" y="23074"/>
                    <a:pt x="34972" y="23142"/>
                    <a:pt x="34967" y="23210"/>
                  </a:cubicBezTo>
                  <a:cubicBezTo>
                    <a:pt x="34681" y="23231"/>
                    <a:pt x="34403" y="23282"/>
                    <a:pt x="34122" y="23335"/>
                  </a:cubicBezTo>
                  <a:cubicBezTo>
                    <a:pt x="33184" y="23508"/>
                    <a:pt x="32253" y="23708"/>
                    <a:pt x="31313" y="23876"/>
                  </a:cubicBezTo>
                  <a:cubicBezTo>
                    <a:pt x="30130" y="24088"/>
                    <a:pt x="28958" y="24347"/>
                    <a:pt x="27781" y="24585"/>
                  </a:cubicBezTo>
                  <a:cubicBezTo>
                    <a:pt x="26126" y="24920"/>
                    <a:pt x="24497" y="25339"/>
                    <a:pt x="22853" y="25711"/>
                  </a:cubicBezTo>
                  <a:cubicBezTo>
                    <a:pt x="20502" y="26245"/>
                    <a:pt x="18168" y="26835"/>
                    <a:pt x="15802" y="27324"/>
                  </a:cubicBezTo>
                  <a:cubicBezTo>
                    <a:pt x="15361" y="27416"/>
                    <a:pt x="14919" y="27507"/>
                    <a:pt x="14496" y="27651"/>
                  </a:cubicBezTo>
                  <a:lnTo>
                    <a:pt x="14496" y="27652"/>
                  </a:lnTo>
                  <a:cubicBezTo>
                    <a:pt x="14472" y="27653"/>
                    <a:pt x="14447" y="27658"/>
                    <a:pt x="14424" y="27658"/>
                  </a:cubicBezTo>
                  <a:cubicBezTo>
                    <a:pt x="14387" y="27658"/>
                    <a:pt x="14358" y="27646"/>
                    <a:pt x="14360" y="27586"/>
                  </a:cubicBezTo>
                  <a:cubicBezTo>
                    <a:pt x="14361" y="27561"/>
                    <a:pt x="14360" y="27536"/>
                    <a:pt x="14360" y="27511"/>
                  </a:cubicBezTo>
                  <a:cubicBezTo>
                    <a:pt x="14355" y="27315"/>
                    <a:pt x="14357" y="27318"/>
                    <a:pt x="14585" y="27282"/>
                  </a:cubicBezTo>
                  <a:cubicBezTo>
                    <a:pt x="15694" y="27103"/>
                    <a:pt x="16793" y="26881"/>
                    <a:pt x="17889" y="26655"/>
                  </a:cubicBezTo>
                  <a:cubicBezTo>
                    <a:pt x="20048" y="26209"/>
                    <a:pt x="22179" y="25680"/>
                    <a:pt x="24313" y="25159"/>
                  </a:cubicBezTo>
                  <a:cubicBezTo>
                    <a:pt x="25822" y="24792"/>
                    <a:pt x="27348" y="24487"/>
                    <a:pt x="28868" y="24156"/>
                  </a:cubicBezTo>
                  <a:cubicBezTo>
                    <a:pt x="29869" y="23939"/>
                    <a:pt x="30867" y="23715"/>
                    <a:pt x="31871" y="23502"/>
                  </a:cubicBezTo>
                  <a:cubicBezTo>
                    <a:pt x="32532" y="23363"/>
                    <a:pt x="33208" y="23279"/>
                    <a:pt x="33878" y="23179"/>
                  </a:cubicBezTo>
                  <a:cubicBezTo>
                    <a:pt x="34238" y="23125"/>
                    <a:pt x="34598" y="23080"/>
                    <a:pt x="34951" y="23001"/>
                  </a:cubicBezTo>
                  <a:close/>
                  <a:moveTo>
                    <a:pt x="25562" y="27597"/>
                  </a:moveTo>
                  <a:cubicBezTo>
                    <a:pt x="25607" y="27597"/>
                    <a:pt x="25655" y="27609"/>
                    <a:pt x="25704" y="27625"/>
                  </a:cubicBezTo>
                  <a:cubicBezTo>
                    <a:pt x="25710" y="27646"/>
                    <a:pt x="25739" y="27669"/>
                    <a:pt x="25714" y="27693"/>
                  </a:cubicBezTo>
                  <a:cubicBezTo>
                    <a:pt x="25665" y="27738"/>
                    <a:pt x="25592" y="27725"/>
                    <a:pt x="25534" y="27748"/>
                  </a:cubicBezTo>
                  <a:cubicBezTo>
                    <a:pt x="25523" y="27752"/>
                    <a:pt x="25514" y="27753"/>
                    <a:pt x="25505" y="27753"/>
                  </a:cubicBezTo>
                  <a:cubicBezTo>
                    <a:pt x="25453" y="27753"/>
                    <a:pt x="25450" y="27683"/>
                    <a:pt x="25400" y="27680"/>
                  </a:cubicBezTo>
                  <a:cubicBezTo>
                    <a:pt x="25446" y="27619"/>
                    <a:pt x="25501" y="27597"/>
                    <a:pt x="25562" y="27597"/>
                  </a:cubicBezTo>
                  <a:close/>
                  <a:moveTo>
                    <a:pt x="25246" y="27681"/>
                  </a:moveTo>
                  <a:cubicBezTo>
                    <a:pt x="25271" y="27681"/>
                    <a:pt x="25295" y="27684"/>
                    <a:pt x="25319" y="27692"/>
                  </a:cubicBezTo>
                  <a:cubicBezTo>
                    <a:pt x="25331" y="27729"/>
                    <a:pt x="25421" y="27774"/>
                    <a:pt x="25306" y="27800"/>
                  </a:cubicBezTo>
                  <a:cubicBezTo>
                    <a:pt x="25003" y="27868"/>
                    <a:pt x="24701" y="27937"/>
                    <a:pt x="24399" y="28004"/>
                  </a:cubicBezTo>
                  <a:cubicBezTo>
                    <a:pt x="24382" y="28008"/>
                    <a:pt x="24367" y="28010"/>
                    <a:pt x="24353" y="28010"/>
                  </a:cubicBezTo>
                  <a:cubicBezTo>
                    <a:pt x="24284" y="28010"/>
                    <a:pt x="24245" y="27967"/>
                    <a:pt x="24216" y="27910"/>
                  </a:cubicBezTo>
                  <a:cubicBezTo>
                    <a:pt x="24526" y="27839"/>
                    <a:pt x="24836" y="27767"/>
                    <a:pt x="25147" y="27694"/>
                  </a:cubicBezTo>
                  <a:cubicBezTo>
                    <a:pt x="25180" y="27686"/>
                    <a:pt x="25213" y="27681"/>
                    <a:pt x="25246" y="27681"/>
                  </a:cubicBezTo>
                  <a:close/>
                  <a:moveTo>
                    <a:pt x="24134" y="27945"/>
                  </a:moveTo>
                  <a:cubicBezTo>
                    <a:pt x="24135" y="27945"/>
                    <a:pt x="24137" y="27945"/>
                    <a:pt x="24138" y="27945"/>
                  </a:cubicBezTo>
                  <a:cubicBezTo>
                    <a:pt x="24180" y="28009"/>
                    <a:pt x="24207" y="28065"/>
                    <a:pt x="24080" y="28083"/>
                  </a:cubicBezTo>
                  <a:lnTo>
                    <a:pt x="24079" y="28083"/>
                  </a:lnTo>
                  <a:cubicBezTo>
                    <a:pt x="23987" y="28095"/>
                    <a:pt x="23897" y="28116"/>
                    <a:pt x="23809" y="28147"/>
                  </a:cubicBezTo>
                  <a:cubicBezTo>
                    <a:pt x="23781" y="28158"/>
                    <a:pt x="23755" y="28163"/>
                    <a:pt x="23732" y="28163"/>
                  </a:cubicBezTo>
                  <a:cubicBezTo>
                    <a:pt x="23673" y="28163"/>
                    <a:pt x="23626" y="28133"/>
                    <a:pt x="23577" y="28099"/>
                  </a:cubicBezTo>
                  <a:cubicBezTo>
                    <a:pt x="23578" y="28060"/>
                    <a:pt x="23614" y="28047"/>
                    <a:pt x="23649" y="28040"/>
                  </a:cubicBezTo>
                  <a:cubicBezTo>
                    <a:pt x="23811" y="28009"/>
                    <a:pt x="23963" y="27945"/>
                    <a:pt x="24134" y="27945"/>
                  </a:cubicBezTo>
                  <a:close/>
                  <a:moveTo>
                    <a:pt x="23409" y="28103"/>
                  </a:moveTo>
                  <a:cubicBezTo>
                    <a:pt x="23428" y="28103"/>
                    <a:pt x="23447" y="28105"/>
                    <a:pt x="23467" y="28109"/>
                  </a:cubicBezTo>
                  <a:lnTo>
                    <a:pt x="23539" y="28186"/>
                  </a:lnTo>
                  <a:cubicBezTo>
                    <a:pt x="23482" y="28259"/>
                    <a:pt x="23368" y="28230"/>
                    <a:pt x="23300" y="28280"/>
                  </a:cubicBezTo>
                  <a:cubicBezTo>
                    <a:pt x="23291" y="28281"/>
                    <a:pt x="23282" y="28282"/>
                    <a:pt x="23274" y="28282"/>
                  </a:cubicBezTo>
                  <a:cubicBezTo>
                    <a:pt x="23192" y="28282"/>
                    <a:pt x="23197" y="28212"/>
                    <a:pt x="23164" y="28160"/>
                  </a:cubicBezTo>
                  <a:cubicBezTo>
                    <a:pt x="23251" y="28137"/>
                    <a:pt x="23326" y="28103"/>
                    <a:pt x="23409" y="28103"/>
                  </a:cubicBezTo>
                  <a:close/>
                  <a:moveTo>
                    <a:pt x="23001" y="28205"/>
                  </a:moveTo>
                  <a:cubicBezTo>
                    <a:pt x="23067" y="28205"/>
                    <a:pt x="23110" y="28253"/>
                    <a:pt x="23120" y="28319"/>
                  </a:cubicBezTo>
                  <a:cubicBezTo>
                    <a:pt x="23049" y="28334"/>
                    <a:pt x="22978" y="28343"/>
                    <a:pt x="22911" y="28362"/>
                  </a:cubicBezTo>
                  <a:cubicBezTo>
                    <a:pt x="22890" y="28368"/>
                    <a:pt x="22869" y="28371"/>
                    <a:pt x="22850" y="28371"/>
                  </a:cubicBezTo>
                  <a:cubicBezTo>
                    <a:pt x="22799" y="28371"/>
                    <a:pt x="22757" y="28351"/>
                    <a:pt x="22717" y="28319"/>
                  </a:cubicBezTo>
                  <a:cubicBezTo>
                    <a:pt x="22743" y="28193"/>
                    <a:pt x="22877" y="28231"/>
                    <a:pt x="22964" y="28210"/>
                  </a:cubicBezTo>
                  <a:cubicBezTo>
                    <a:pt x="22977" y="28207"/>
                    <a:pt x="22990" y="28205"/>
                    <a:pt x="23001" y="28205"/>
                  </a:cubicBezTo>
                  <a:close/>
                  <a:moveTo>
                    <a:pt x="22538" y="28305"/>
                  </a:moveTo>
                  <a:cubicBezTo>
                    <a:pt x="22573" y="28305"/>
                    <a:pt x="22608" y="28311"/>
                    <a:pt x="22645" y="28325"/>
                  </a:cubicBezTo>
                  <a:cubicBezTo>
                    <a:pt x="22669" y="28368"/>
                    <a:pt x="22706" y="28412"/>
                    <a:pt x="22615" y="28434"/>
                  </a:cubicBezTo>
                  <a:cubicBezTo>
                    <a:pt x="22535" y="28453"/>
                    <a:pt x="22455" y="28476"/>
                    <a:pt x="22375" y="28498"/>
                  </a:cubicBezTo>
                  <a:cubicBezTo>
                    <a:pt x="22298" y="28493"/>
                    <a:pt x="22267" y="28445"/>
                    <a:pt x="22227" y="28384"/>
                  </a:cubicBezTo>
                  <a:cubicBezTo>
                    <a:pt x="22338" y="28361"/>
                    <a:pt x="22433" y="28305"/>
                    <a:pt x="22538" y="28305"/>
                  </a:cubicBezTo>
                  <a:close/>
                  <a:moveTo>
                    <a:pt x="1420" y="22770"/>
                  </a:moveTo>
                  <a:cubicBezTo>
                    <a:pt x="1446" y="22770"/>
                    <a:pt x="1475" y="22785"/>
                    <a:pt x="1501" y="22792"/>
                  </a:cubicBezTo>
                  <a:cubicBezTo>
                    <a:pt x="1842" y="22888"/>
                    <a:pt x="2184" y="22978"/>
                    <a:pt x="2522" y="23080"/>
                  </a:cubicBezTo>
                  <a:cubicBezTo>
                    <a:pt x="3468" y="23367"/>
                    <a:pt x="4400" y="23683"/>
                    <a:pt x="5323" y="24018"/>
                  </a:cubicBezTo>
                  <a:cubicBezTo>
                    <a:pt x="5549" y="24100"/>
                    <a:pt x="5784" y="24163"/>
                    <a:pt x="6002" y="24261"/>
                  </a:cubicBezTo>
                  <a:cubicBezTo>
                    <a:pt x="6170" y="24295"/>
                    <a:pt x="6320" y="24366"/>
                    <a:pt x="6479" y="24422"/>
                  </a:cubicBezTo>
                  <a:cubicBezTo>
                    <a:pt x="6481" y="24443"/>
                    <a:pt x="6482" y="24463"/>
                    <a:pt x="6483" y="24483"/>
                  </a:cubicBezTo>
                  <a:cubicBezTo>
                    <a:pt x="6317" y="24424"/>
                    <a:pt x="6137" y="24391"/>
                    <a:pt x="5978" y="24317"/>
                  </a:cubicBezTo>
                  <a:cubicBezTo>
                    <a:pt x="5732" y="24248"/>
                    <a:pt x="5486" y="24185"/>
                    <a:pt x="5244" y="24101"/>
                  </a:cubicBezTo>
                  <a:cubicBezTo>
                    <a:pt x="5030" y="24026"/>
                    <a:pt x="4816" y="23950"/>
                    <a:pt x="4587" y="23910"/>
                  </a:cubicBezTo>
                  <a:cubicBezTo>
                    <a:pt x="4537" y="23929"/>
                    <a:pt x="4517" y="23962"/>
                    <a:pt x="4569" y="23990"/>
                  </a:cubicBezTo>
                  <a:cubicBezTo>
                    <a:pt x="4622" y="24019"/>
                    <a:pt x="4688" y="24036"/>
                    <a:pt x="4750" y="24056"/>
                  </a:cubicBezTo>
                  <a:cubicBezTo>
                    <a:pt x="6221" y="24531"/>
                    <a:pt x="7693" y="25007"/>
                    <a:pt x="9150" y="25517"/>
                  </a:cubicBezTo>
                  <a:cubicBezTo>
                    <a:pt x="9778" y="25737"/>
                    <a:pt x="10417" y="25939"/>
                    <a:pt x="11060" y="26132"/>
                  </a:cubicBezTo>
                  <a:cubicBezTo>
                    <a:pt x="11136" y="26100"/>
                    <a:pt x="11110" y="26068"/>
                    <a:pt x="11061" y="26034"/>
                  </a:cubicBezTo>
                  <a:cubicBezTo>
                    <a:pt x="11066" y="26007"/>
                    <a:pt x="11091" y="25996"/>
                    <a:pt x="11114" y="25983"/>
                  </a:cubicBezTo>
                  <a:cubicBezTo>
                    <a:pt x="11968" y="26244"/>
                    <a:pt x="12824" y="26503"/>
                    <a:pt x="13679" y="26762"/>
                  </a:cubicBezTo>
                  <a:cubicBezTo>
                    <a:pt x="13768" y="26789"/>
                    <a:pt x="13860" y="26813"/>
                    <a:pt x="13950" y="26838"/>
                  </a:cubicBezTo>
                  <a:cubicBezTo>
                    <a:pt x="13965" y="26842"/>
                    <a:pt x="13980" y="26845"/>
                    <a:pt x="13994" y="26845"/>
                  </a:cubicBezTo>
                  <a:cubicBezTo>
                    <a:pt x="14015" y="26845"/>
                    <a:pt x="14033" y="26838"/>
                    <a:pt x="14044" y="26818"/>
                  </a:cubicBezTo>
                  <a:cubicBezTo>
                    <a:pt x="14069" y="26772"/>
                    <a:pt x="14027" y="26749"/>
                    <a:pt x="13987" y="26732"/>
                  </a:cubicBezTo>
                  <a:cubicBezTo>
                    <a:pt x="13948" y="26716"/>
                    <a:pt x="13906" y="26703"/>
                    <a:pt x="13866" y="26691"/>
                  </a:cubicBezTo>
                  <a:cubicBezTo>
                    <a:pt x="13618" y="26612"/>
                    <a:pt x="13372" y="26531"/>
                    <a:pt x="13124" y="26455"/>
                  </a:cubicBezTo>
                  <a:cubicBezTo>
                    <a:pt x="11270" y="25889"/>
                    <a:pt x="9413" y="25331"/>
                    <a:pt x="7590" y="24696"/>
                  </a:cubicBezTo>
                  <a:cubicBezTo>
                    <a:pt x="7549" y="24679"/>
                    <a:pt x="7508" y="24668"/>
                    <a:pt x="7465" y="24663"/>
                  </a:cubicBezTo>
                  <a:cubicBezTo>
                    <a:pt x="7463" y="24662"/>
                    <a:pt x="7461" y="24662"/>
                    <a:pt x="7459" y="24662"/>
                  </a:cubicBezTo>
                  <a:cubicBezTo>
                    <a:pt x="7429" y="24662"/>
                    <a:pt x="7420" y="24687"/>
                    <a:pt x="7427" y="24714"/>
                  </a:cubicBezTo>
                  <a:cubicBezTo>
                    <a:pt x="7423" y="24708"/>
                    <a:pt x="7417" y="24704"/>
                    <a:pt x="7411" y="24704"/>
                  </a:cubicBezTo>
                  <a:cubicBezTo>
                    <a:pt x="7431" y="24639"/>
                    <a:pt x="7369" y="24624"/>
                    <a:pt x="7320" y="24605"/>
                  </a:cubicBezTo>
                  <a:cubicBezTo>
                    <a:pt x="7218" y="24564"/>
                    <a:pt x="7114" y="24526"/>
                    <a:pt x="7011" y="24487"/>
                  </a:cubicBezTo>
                  <a:lnTo>
                    <a:pt x="5736" y="24037"/>
                  </a:lnTo>
                  <a:cubicBezTo>
                    <a:pt x="5734" y="24018"/>
                    <a:pt x="5732" y="23998"/>
                    <a:pt x="5729" y="23979"/>
                  </a:cubicBezTo>
                  <a:lnTo>
                    <a:pt x="5729" y="23979"/>
                  </a:lnTo>
                  <a:lnTo>
                    <a:pt x="7010" y="24422"/>
                  </a:lnTo>
                  <a:cubicBezTo>
                    <a:pt x="7031" y="24425"/>
                    <a:pt x="7052" y="24430"/>
                    <a:pt x="7074" y="24435"/>
                  </a:cubicBezTo>
                  <a:cubicBezTo>
                    <a:pt x="8978" y="25064"/>
                    <a:pt x="10913" y="25621"/>
                    <a:pt x="12844" y="26184"/>
                  </a:cubicBezTo>
                  <a:cubicBezTo>
                    <a:pt x="13211" y="26291"/>
                    <a:pt x="13572" y="26411"/>
                    <a:pt x="13949" y="26495"/>
                  </a:cubicBezTo>
                  <a:cubicBezTo>
                    <a:pt x="13993" y="26504"/>
                    <a:pt x="14038" y="26518"/>
                    <a:pt x="14092" y="26518"/>
                  </a:cubicBezTo>
                  <a:cubicBezTo>
                    <a:pt x="14127" y="26518"/>
                    <a:pt x="14166" y="26512"/>
                    <a:pt x="14212" y="26497"/>
                  </a:cubicBezTo>
                  <a:lnTo>
                    <a:pt x="13571" y="26259"/>
                  </a:lnTo>
                  <a:cubicBezTo>
                    <a:pt x="13568" y="26259"/>
                    <a:pt x="13565" y="26259"/>
                    <a:pt x="13562" y="26259"/>
                  </a:cubicBezTo>
                  <a:cubicBezTo>
                    <a:pt x="13502" y="26259"/>
                    <a:pt x="13454" y="26227"/>
                    <a:pt x="13398" y="26216"/>
                  </a:cubicBezTo>
                  <a:lnTo>
                    <a:pt x="13448" y="26174"/>
                  </a:lnTo>
                  <a:lnTo>
                    <a:pt x="13573" y="26202"/>
                  </a:lnTo>
                  <a:cubicBezTo>
                    <a:pt x="13843" y="26283"/>
                    <a:pt x="14123" y="26323"/>
                    <a:pt x="14404" y="26323"/>
                  </a:cubicBezTo>
                  <a:cubicBezTo>
                    <a:pt x="14412" y="26323"/>
                    <a:pt x="14420" y="26323"/>
                    <a:pt x="14428" y="26323"/>
                  </a:cubicBezTo>
                  <a:lnTo>
                    <a:pt x="14428" y="26323"/>
                  </a:lnTo>
                  <a:cubicBezTo>
                    <a:pt x="14319" y="26591"/>
                    <a:pt x="14264" y="26845"/>
                    <a:pt x="14271" y="27108"/>
                  </a:cubicBezTo>
                  <a:cubicBezTo>
                    <a:pt x="14255" y="27117"/>
                    <a:pt x="14238" y="27122"/>
                    <a:pt x="14220" y="27122"/>
                  </a:cubicBezTo>
                  <a:cubicBezTo>
                    <a:pt x="14204" y="27122"/>
                    <a:pt x="14188" y="27118"/>
                    <a:pt x="14174" y="27110"/>
                  </a:cubicBezTo>
                  <a:cubicBezTo>
                    <a:pt x="13912" y="26996"/>
                    <a:pt x="13629" y="26927"/>
                    <a:pt x="13358" y="26833"/>
                  </a:cubicBezTo>
                  <a:cubicBezTo>
                    <a:pt x="12946" y="26689"/>
                    <a:pt x="12531" y="26552"/>
                    <a:pt x="12116" y="26411"/>
                  </a:cubicBezTo>
                  <a:lnTo>
                    <a:pt x="12116" y="26484"/>
                  </a:lnTo>
                  <a:cubicBezTo>
                    <a:pt x="12827" y="26741"/>
                    <a:pt x="13535" y="27000"/>
                    <a:pt x="14264" y="27217"/>
                  </a:cubicBezTo>
                  <a:cubicBezTo>
                    <a:pt x="14244" y="27330"/>
                    <a:pt x="14241" y="27446"/>
                    <a:pt x="14254" y="27560"/>
                  </a:cubicBezTo>
                  <a:cubicBezTo>
                    <a:pt x="14262" y="27617"/>
                    <a:pt x="14303" y="27700"/>
                    <a:pt x="14188" y="27727"/>
                  </a:cubicBezTo>
                  <a:cubicBezTo>
                    <a:pt x="14134" y="27681"/>
                    <a:pt x="14062" y="27666"/>
                    <a:pt x="13993" y="27646"/>
                  </a:cubicBezTo>
                  <a:cubicBezTo>
                    <a:pt x="13790" y="27592"/>
                    <a:pt x="13586" y="27541"/>
                    <a:pt x="13383" y="27485"/>
                  </a:cubicBezTo>
                  <a:cubicBezTo>
                    <a:pt x="12199" y="27154"/>
                    <a:pt x="11027" y="26792"/>
                    <a:pt x="9857" y="26426"/>
                  </a:cubicBezTo>
                  <a:cubicBezTo>
                    <a:pt x="8108" y="25879"/>
                    <a:pt x="6375" y="25297"/>
                    <a:pt x="4636" y="24730"/>
                  </a:cubicBezTo>
                  <a:cubicBezTo>
                    <a:pt x="4575" y="24711"/>
                    <a:pt x="4518" y="24669"/>
                    <a:pt x="4449" y="24669"/>
                  </a:cubicBezTo>
                  <a:cubicBezTo>
                    <a:pt x="4430" y="24669"/>
                    <a:pt x="4410" y="24673"/>
                    <a:pt x="4389" y="24680"/>
                  </a:cubicBezTo>
                  <a:cubicBezTo>
                    <a:pt x="4366" y="24701"/>
                    <a:pt x="4356" y="24727"/>
                    <a:pt x="4385" y="24742"/>
                  </a:cubicBezTo>
                  <a:cubicBezTo>
                    <a:pt x="4430" y="24765"/>
                    <a:pt x="4476" y="24784"/>
                    <a:pt x="4524" y="24798"/>
                  </a:cubicBezTo>
                  <a:cubicBezTo>
                    <a:pt x="6252" y="25387"/>
                    <a:pt x="7979" y="25982"/>
                    <a:pt x="9727" y="26527"/>
                  </a:cubicBezTo>
                  <a:cubicBezTo>
                    <a:pt x="11083" y="26949"/>
                    <a:pt x="12460" y="27318"/>
                    <a:pt x="13829" y="27711"/>
                  </a:cubicBezTo>
                  <a:cubicBezTo>
                    <a:pt x="13945" y="27744"/>
                    <a:pt x="14057" y="27796"/>
                    <a:pt x="14185" y="27800"/>
                  </a:cubicBezTo>
                  <a:cubicBezTo>
                    <a:pt x="14248" y="27822"/>
                    <a:pt x="14272" y="27865"/>
                    <a:pt x="14273" y="27919"/>
                  </a:cubicBezTo>
                  <a:lnTo>
                    <a:pt x="14270" y="27920"/>
                  </a:lnTo>
                  <a:cubicBezTo>
                    <a:pt x="14277" y="28007"/>
                    <a:pt x="14284" y="28093"/>
                    <a:pt x="14291" y="28191"/>
                  </a:cubicBezTo>
                  <a:cubicBezTo>
                    <a:pt x="14122" y="28189"/>
                    <a:pt x="13987" y="28124"/>
                    <a:pt x="13844" y="28089"/>
                  </a:cubicBezTo>
                  <a:cubicBezTo>
                    <a:pt x="13717" y="28057"/>
                    <a:pt x="13593" y="28019"/>
                    <a:pt x="13467" y="27984"/>
                  </a:cubicBezTo>
                  <a:cubicBezTo>
                    <a:pt x="13461" y="27983"/>
                    <a:pt x="13455" y="27982"/>
                    <a:pt x="13450" y="27982"/>
                  </a:cubicBezTo>
                  <a:cubicBezTo>
                    <a:pt x="13428" y="27982"/>
                    <a:pt x="13411" y="27993"/>
                    <a:pt x="13403" y="28017"/>
                  </a:cubicBezTo>
                  <a:cubicBezTo>
                    <a:pt x="13398" y="28036"/>
                    <a:pt x="13409" y="28058"/>
                    <a:pt x="13428" y="28064"/>
                  </a:cubicBezTo>
                  <a:cubicBezTo>
                    <a:pt x="13473" y="28084"/>
                    <a:pt x="13520" y="28103"/>
                    <a:pt x="13568" y="28118"/>
                  </a:cubicBezTo>
                  <a:cubicBezTo>
                    <a:pt x="13773" y="28185"/>
                    <a:pt x="13976" y="28261"/>
                    <a:pt x="14187" y="28311"/>
                  </a:cubicBezTo>
                  <a:cubicBezTo>
                    <a:pt x="14294" y="28336"/>
                    <a:pt x="14329" y="28375"/>
                    <a:pt x="14340" y="28458"/>
                  </a:cubicBezTo>
                  <a:cubicBezTo>
                    <a:pt x="14347" y="28514"/>
                    <a:pt x="14371" y="28568"/>
                    <a:pt x="14352" y="28625"/>
                  </a:cubicBezTo>
                  <a:cubicBezTo>
                    <a:pt x="14254" y="28584"/>
                    <a:pt x="14162" y="28536"/>
                    <a:pt x="14053" y="28514"/>
                  </a:cubicBezTo>
                  <a:cubicBezTo>
                    <a:pt x="13799" y="28388"/>
                    <a:pt x="13522" y="28306"/>
                    <a:pt x="13250" y="28215"/>
                  </a:cubicBezTo>
                  <a:cubicBezTo>
                    <a:pt x="11342" y="27570"/>
                    <a:pt x="9430" y="26936"/>
                    <a:pt x="7497" y="26345"/>
                  </a:cubicBezTo>
                  <a:cubicBezTo>
                    <a:pt x="6476" y="26033"/>
                    <a:pt x="5492" y="25642"/>
                    <a:pt x="4479" y="25309"/>
                  </a:cubicBezTo>
                  <a:cubicBezTo>
                    <a:pt x="3447" y="24969"/>
                    <a:pt x="2429" y="24596"/>
                    <a:pt x="1377" y="24300"/>
                  </a:cubicBezTo>
                  <a:cubicBezTo>
                    <a:pt x="1193" y="24249"/>
                    <a:pt x="1175" y="24167"/>
                    <a:pt x="1314" y="24032"/>
                  </a:cubicBezTo>
                  <a:cubicBezTo>
                    <a:pt x="1345" y="24004"/>
                    <a:pt x="1351" y="23963"/>
                    <a:pt x="1315" y="23953"/>
                  </a:cubicBezTo>
                  <a:lnTo>
                    <a:pt x="1315" y="23953"/>
                  </a:lnTo>
                  <a:lnTo>
                    <a:pt x="1315" y="23954"/>
                  </a:lnTo>
                  <a:cubicBezTo>
                    <a:pt x="1174" y="23909"/>
                    <a:pt x="1195" y="23816"/>
                    <a:pt x="1206" y="23709"/>
                  </a:cubicBezTo>
                  <a:lnTo>
                    <a:pt x="1206" y="23709"/>
                  </a:lnTo>
                  <a:cubicBezTo>
                    <a:pt x="1391" y="23738"/>
                    <a:pt x="1555" y="23801"/>
                    <a:pt x="1722" y="23856"/>
                  </a:cubicBezTo>
                  <a:cubicBezTo>
                    <a:pt x="1730" y="23852"/>
                    <a:pt x="1737" y="23848"/>
                    <a:pt x="1744" y="23842"/>
                  </a:cubicBezTo>
                  <a:cubicBezTo>
                    <a:pt x="1744" y="23847"/>
                    <a:pt x="1747" y="23852"/>
                    <a:pt x="1748" y="23855"/>
                  </a:cubicBezTo>
                  <a:cubicBezTo>
                    <a:pt x="1931" y="23916"/>
                    <a:pt x="2114" y="23979"/>
                    <a:pt x="2298" y="24036"/>
                  </a:cubicBezTo>
                  <a:cubicBezTo>
                    <a:pt x="2325" y="24044"/>
                    <a:pt x="2354" y="24067"/>
                    <a:pt x="2385" y="24067"/>
                  </a:cubicBezTo>
                  <a:cubicBezTo>
                    <a:pt x="2400" y="24067"/>
                    <a:pt x="2417" y="24060"/>
                    <a:pt x="2433" y="24042"/>
                  </a:cubicBezTo>
                  <a:cubicBezTo>
                    <a:pt x="2439" y="24032"/>
                    <a:pt x="2443" y="24022"/>
                    <a:pt x="2447" y="24012"/>
                  </a:cubicBezTo>
                  <a:cubicBezTo>
                    <a:pt x="2242" y="23900"/>
                    <a:pt x="2013" y="23841"/>
                    <a:pt x="1782" y="23789"/>
                  </a:cubicBezTo>
                  <a:cubicBezTo>
                    <a:pt x="1779" y="23788"/>
                    <a:pt x="1776" y="23788"/>
                    <a:pt x="1773" y="23788"/>
                  </a:cubicBezTo>
                  <a:cubicBezTo>
                    <a:pt x="1769" y="23788"/>
                    <a:pt x="1764" y="23789"/>
                    <a:pt x="1761" y="23790"/>
                  </a:cubicBezTo>
                  <a:cubicBezTo>
                    <a:pt x="1750" y="23776"/>
                    <a:pt x="1736" y="23766"/>
                    <a:pt x="1719" y="23760"/>
                  </a:cubicBezTo>
                  <a:cubicBezTo>
                    <a:pt x="1619" y="23722"/>
                    <a:pt x="1516" y="23695"/>
                    <a:pt x="1414" y="23664"/>
                  </a:cubicBezTo>
                  <a:cubicBezTo>
                    <a:pt x="1199" y="23600"/>
                    <a:pt x="1199" y="23601"/>
                    <a:pt x="1202" y="23412"/>
                  </a:cubicBezTo>
                  <a:cubicBezTo>
                    <a:pt x="1223" y="23389"/>
                    <a:pt x="1245" y="23382"/>
                    <a:pt x="1267" y="23382"/>
                  </a:cubicBezTo>
                  <a:cubicBezTo>
                    <a:pt x="1298" y="23382"/>
                    <a:pt x="1330" y="23397"/>
                    <a:pt x="1360" y="23407"/>
                  </a:cubicBezTo>
                  <a:cubicBezTo>
                    <a:pt x="1622" y="23489"/>
                    <a:pt x="1883" y="23571"/>
                    <a:pt x="2144" y="23654"/>
                  </a:cubicBezTo>
                  <a:cubicBezTo>
                    <a:pt x="3978" y="24237"/>
                    <a:pt x="5804" y="24838"/>
                    <a:pt x="7648" y="25396"/>
                  </a:cubicBezTo>
                  <a:cubicBezTo>
                    <a:pt x="9631" y="25994"/>
                    <a:pt x="11615" y="26587"/>
                    <a:pt x="13563" y="27267"/>
                  </a:cubicBezTo>
                  <a:cubicBezTo>
                    <a:pt x="13704" y="27317"/>
                    <a:pt x="13854" y="27352"/>
                    <a:pt x="14000" y="27391"/>
                  </a:cubicBezTo>
                  <a:cubicBezTo>
                    <a:pt x="14019" y="27396"/>
                    <a:pt x="14039" y="27406"/>
                    <a:pt x="14061" y="27406"/>
                  </a:cubicBezTo>
                  <a:cubicBezTo>
                    <a:pt x="14082" y="27406"/>
                    <a:pt x="14105" y="27396"/>
                    <a:pt x="14128" y="27361"/>
                  </a:cubicBezTo>
                  <a:cubicBezTo>
                    <a:pt x="14042" y="27303"/>
                    <a:pt x="13937" y="27266"/>
                    <a:pt x="13831" y="27233"/>
                  </a:cubicBezTo>
                  <a:cubicBezTo>
                    <a:pt x="13578" y="27151"/>
                    <a:pt x="13321" y="27076"/>
                    <a:pt x="13068" y="26993"/>
                  </a:cubicBezTo>
                  <a:cubicBezTo>
                    <a:pt x="11672" y="26535"/>
                    <a:pt x="10292" y="26044"/>
                    <a:pt x="8876" y="25634"/>
                  </a:cubicBezTo>
                  <a:cubicBezTo>
                    <a:pt x="7564" y="25255"/>
                    <a:pt x="6263" y="24850"/>
                    <a:pt x="4965" y="24438"/>
                  </a:cubicBezTo>
                  <a:cubicBezTo>
                    <a:pt x="3728" y="24047"/>
                    <a:pt x="2498" y="23640"/>
                    <a:pt x="1245" y="23286"/>
                  </a:cubicBezTo>
                  <a:cubicBezTo>
                    <a:pt x="1252" y="23256"/>
                    <a:pt x="1258" y="23226"/>
                    <a:pt x="1263" y="23197"/>
                  </a:cubicBezTo>
                  <a:cubicBezTo>
                    <a:pt x="1269" y="23117"/>
                    <a:pt x="1311" y="23090"/>
                    <a:pt x="1371" y="23090"/>
                  </a:cubicBezTo>
                  <a:cubicBezTo>
                    <a:pt x="1395" y="23090"/>
                    <a:pt x="1422" y="23095"/>
                    <a:pt x="1451" y="23102"/>
                  </a:cubicBezTo>
                  <a:cubicBezTo>
                    <a:pt x="1652" y="23178"/>
                    <a:pt x="1867" y="23211"/>
                    <a:pt x="2075" y="23269"/>
                  </a:cubicBezTo>
                  <a:cubicBezTo>
                    <a:pt x="2561" y="23402"/>
                    <a:pt x="3046" y="23536"/>
                    <a:pt x="3531" y="23669"/>
                  </a:cubicBezTo>
                  <a:lnTo>
                    <a:pt x="3531" y="23594"/>
                  </a:lnTo>
                  <a:cubicBezTo>
                    <a:pt x="3192" y="23465"/>
                    <a:pt x="2837" y="23379"/>
                    <a:pt x="2485" y="23280"/>
                  </a:cubicBezTo>
                  <a:cubicBezTo>
                    <a:pt x="2149" y="23185"/>
                    <a:pt x="1813" y="23081"/>
                    <a:pt x="1461" y="23030"/>
                  </a:cubicBezTo>
                  <a:cubicBezTo>
                    <a:pt x="1420" y="23008"/>
                    <a:pt x="1351" y="23018"/>
                    <a:pt x="1337" y="22967"/>
                  </a:cubicBezTo>
                  <a:cubicBezTo>
                    <a:pt x="1320" y="22911"/>
                    <a:pt x="1341" y="22854"/>
                    <a:pt x="1369" y="22803"/>
                  </a:cubicBezTo>
                  <a:cubicBezTo>
                    <a:pt x="1383" y="22778"/>
                    <a:pt x="1401" y="22770"/>
                    <a:pt x="1420" y="22770"/>
                  </a:cubicBezTo>
                  <a:close/>
                  <a:moveTo>
                    <a:pt x="22070" y="28427"/>
                  </a:moveTo>
                  <a:cubicBezTo>
                    <a:pt x="22139" y="28427"/>
                    <a:pt x="22192" y="28478"/>
                    <a:pt x="22199" y="28551"/>
                  </a:cubicBezTo>
                  <a:cubicBezTo>
                    <a:pt x="22191" y="28551"/>
                    <a:pt x="22182" y="28550"/>
                    <a:pt x="22174" y="28550"/>
                  </a:cubicBezTo>
                  <a:cubicBezTo>
                    <a:pt x="22093" y="28550"/>
                    <a:pt x="22017" y="28579"/>
                    <a:pt x="21949" y="28605"/>
                  </a:cubicBezTo>
                  <a:cubicBezTo>
                    <a:pt x="21903" y="28621"/>
                    <a:pt x="21862" y="28629"/>
                    <a:pt x="21823" y="28629"/>
                  </a:cubicBezTo>
                  <a:cubicBezTo>
                    <a:pt x="21754" y="28629"/>
                    <a:pt x="21693" y="28603"/>
                    <a:pt x="21635" y="28552"/>
                  </a:cubicBezTo>
                  <a:cubicBezTo>
                    <a:pt x="21746" y="28451"/>
                    <a:pt x="21903" y="28451"/>
                    <a:pt x="22046" y="28429"/>
                  </a:cubicBezTo>
                  <a:cubicBezTo>
                    <a:pt x="22054" y="28427"/>
                    <a:pt x="22062" y="28427"/>
                    <a:pt x="22070" y="28427"/>
                  </a:cubicBezTo>
                  <a:close/>
                  <a:moveTo>
                    <a:pt x="34966" y="23294"/>
                  </a:moveTo>
                  <a:cubicBezTo>
                    <a:pt x="34983" y="23549"/>
                    <a:pt x="34983" y="23551"/>
                    <a:pt x="34702" y="23616"/>
                  </a:cubicBezTo>
                  <a:cubicBezTo>
                    <a:pt x="34239" y="23723"/>
                    <a:pt x="33773" y="23824"/>
                    <a:pt x="33309" y="23933"/>
                  </a:cubicBezTo>
                  <a:cubicBezTo>
                    <a:pt x="33251" y="23947"/>
                    <a:pt x="33159" y="23937"/>
                    <a:pt x="33145" y="24007"/>
                  </a:cubicBezTo>
                  <a:cubicBezTo>
                    <a:pt x="33114" y="24002"/>
                    <a:pt x="33083" y="23999"/>
                    <a:pt x="33053" y="23999"/>
                  </a:cubicBezTo>
                  <a:cubicBezTo>
                    <a:pt x="32985" y="23999"/>
                    <a:pt x="32922" y="24018"/>
                    <a:pt x="32877" y="24080"/>
                  </a:cubicBezTo>
                  <a:cubicBezTo>
                    <a:pt x="32876" y="24092"/>
                    <a:pt x="32875" y="24104"/>
                    <a:pt x="32874" y="24116"/>
                  </a:cubicBezTo>
                  <a:cubicBezTo>
                    <a:pt x="32907" y="24120"/>
                    <a:pt x="32939" y="24124"/>
                    <a:pt x="32970" y="24124"/>
                  </a:cubicBezTo>
                  <a:cubicBezTo>
                    <a:pt x="33038" y="24124"/>
                    <a:pt x="33098" y="24106"/>
                    <a:pt x="33141" y="24042"/>
                  </a:cubicBezTo>
                  <a:cubicBezTo>
                    <a:pt x="33141" y="24037"/>
                    <a:pt x="33144" y="24031"/>
                    <a:pt x="33144" y="24024"/>
                  </a:cubicBezTo>
                  <a:cubicBezTo>
                    <a:pt x="33144" y="24031"/>
                    <a:pt x="33144" y="24037"/>
                    <a:pt x="33145" y="24043"/>
                  </a:cubicBezTo>
                  <a:cubicBezTo>
                    <a:pt x="33169" y="24063"/>
                    <a:pt x="33192" y="24070"/>
                    <a:pt x="33215" y="24070"/>
                  </a:cubicBezTo>
                  <a:cubicBezTo>
                    <a:pt x="33261" y="24070"/>
                    <a:pt x="33305" y="24042"/>
                    <a:pt x="33348" y="24032"/>
                  </a:cubicBezTo>
                  <a:cubicBezTo>
                    <a:pt x="33878" y="23911"/>
                    <a:pt x="34409" y="23785"/>
                    <a:pt x="34931" y="23663"/>
                  </a:cubicBezTo>
                  <a:cubicBezTo>
                    <a:pt x="35002" y="23690"/>
                    <a:pt x="34984" y="23741"/>
                    <a:pt x="34990" y="23782"/>
                  </a:cubicBezTo>
                  <a:cubicBezTo>
                    <a:pt x="35013" y="23962"/>
                    <a:pt x="35026" y="24144"/>
                    <a:pt x="35054" y="24324"/>
                  </a:cubicBezTo>
                  <a:cubicBezTo>
                    <a:pt x="35069" y="24416"/>
                    <a:pt x="35029" y="24454"/>
                    <a:pt x="34929" y="24483"/>
                  </a:cubicBezTo>
                  <a:cubicBezTo>
                    <a:pt x="34329" y="24654"/>
                    <a:pt x="33713" y="24765"/>
                    <a:pt x="33094" y="24869"/>
                  </a:cubicBezTo>
                  <a:cubicBezTo>
                    <a:pt x="32281" y="25006"/>
                    <a:pt x="31457" y="25085"/>
                    <a:pt x="30644" y="25226"/>
                  </a:cubicBezTo>
                  <a:cubicBezTo>
                    <a:pt x="29199" y="25477"/>
                    <a:pt x="27773" y="25791"/>
                    <a:pt x="26352" y="26125"/>
                  </a:cubicBezTo>
                  <a:cubicBezTo>
                    <a:pt x="24839" y="26480"/>
                    <a:pt x="23337" y="26870"/>
                    <a:pt x="21812" y="27185"/>
                  </a:cubicBezTo>
                  <a:cubicBezTo>
                    <a:pt x="19717" y="27619"/>
                    <a:pt x="17626" y="28064"/>
                    <a:pt x="15515" y="28437"/>
                  </a:cubicBezTo>
                  <a:cubicBezTo>
                    <a:pt x="15179" y="28497"/>
                    <a:pt x="14848" y="28575"/>
                    <a:pt x="14505" y="28645"/>
                  </a:cubicBezTo>
                  <a:cubicBezTo>
                    <a:pt x="14441" y="28537"/>
                    <a:pt x="14439" y="28418"/>
                    <a:pt x="14416" y="28302"/>
                  </a:cubicBezTo>
                  <a:lnTo>
                    <a:pt x="14498" y="28279"/>
                  </a:lnTo>
                  <a:cubicBezTo>
                    <a:pt x="14603" y="28279"/>
                    <a:pt x="14700" y="28252"/>
                    <a:pt x="14799" y="28229"/>
                  </a:cubicBezTo>
                  <a:cubicBezTo>
                    <a:pt x="15912" y="27981"/>
                    <a:pt x="17026" y="27734"/>
                    <a:pt x="18137" y="27481"/>
                  </a:cubicBezTo>
                  <a:cubicBezTo>
                    <a:pt x="19857" y="27088"/>
                    <a:pt x="21574" y="26684"/>
                    <a:pt x="23297" y="26297"/>
                  </a:cubicBezTo>
                  <a:cubicBezTo>
                    <a:pt x="25252" y="25858"/>
                    <a:pt x="27227" y="25483"/>
                    <a:pt x="29175" y="25019"/>
                  </a:cubicBezTo>
                  <a:cubicBezTo>
                    <a:pt x="30235" y="24767"/>
                    <a:pt x="31296" y="24523"/>
                    <a:pt x="32356" y="24274"/>
                  </a:cubicBezTo>
                  <a:cubicBezTo>
                    <a:pt x="32417" y="24260"/>
                    <a:pt x="32509" y="24277"/>
                    <a:pt x="32526" y="24192"/>
                  </a:cubicBezTo>
                  <a:cubicBezTo>
                    <a:pt x="32536" y="24164"/>
                    <a:pt x="32527" y="24137"/>
                    <a:pt x="32494" y="24137"/>
                  </a:cubicBezTo>
                  <a:cubicBezTo>
                    <a:pt x="32442" y="24141"/>
                    <a:pt x="32392" y="24149"/>
                    <a:pt x="32343" y="24162"/>
                  </a:cubicBezTo>
                  <a:cubicBezTo>
                    <a:pt x="31682" y="24303"/>
                    <a:pt x="31021" y="24441"/>
                    <a:pt x="30360" y="24588"/>
                  </a:cubicBezTo>
                  <a:cubicBezTo>
                    <a:pt x="27579" y="25205"/>
                    <a:pt x="24802" y="25835"/>
                    <a:pt x="22015" y="26430"/>
                  </a:cubicBezTo>
                  <a:cubicBezTo>
                    <a:pt x="20067" y="26846"/>
                    <a:pt x="18141" y="27334"/>
                    <a:pt x="16202" y="27783"/>
                  </a:cubicBezTo>
                  <a:cubicBezTo>
                    <a:pt x="15630" y="27915"/>
                    <a:pt x="15054" y="28042"/>
                    <a:pt x="14497" y="28218"/>
                  </a:cubicBezTo>
                  <a:lnTo>
                    <a:pt x="14408" y="28215"/>
                  </a:lnTo>
                  <a:cubicBezTo>
                    <a:pt x="14397" y="28130"/>
                    <a:pt x="14386" y="28046"/>
                    <a:pt x="14373" y="27963"/>
                  </a:cubicBezTo>
                  <a:cubicBezTo>
                    <a:pt x="14372" y="27946"/>
                    <a:pt x="14365" y="27931"/>
                    <a:pt x="14354" y="27919"/>
                  </a:cubicBezTo>
                  <a:cubicBezTo>
                    <a:pt x="14367" y="27904"/>
                    <a:pt x="14372" y="27884"/>
                    <a:pt x="14369" y="27865"/>
                  </a:cubicBezTo>
                  <a:cubicBezTo>
                    <a:pt x="14354" y="27777"/>
                    <a:pt x="14416" y="27746"/>
                    <a:pt x="14496" y="27725"/>
                  </a:cubicBezTo>
                  <a:cubicBezTo>
                    <a:pt x="14956" y="27625"/>
                    <a:pt x="15417" y="27524"/>
                    <a:pt x="15880" y="27427"/>
                  </a:cubicBezTo>
                  <a:cubicBezTo>
                    <a:pt x="16769" y="27239"/>
                    <a:pt x="17668" y="27085"/>
                    <a:pt x="18552" y="26883"/>
                  </a:cubicBezTo>
                  <a:cubicBezTo>
                    <a:pt x="20521" y="26434"/>
                    <a:pt x="22464" y="25912"/>
                    <a:pt x="24438" y="25480"/>
                  </a:cubicBezTo>
                  <a:cubicBezTo>
                    <a:pt x="25950" y="25150"/>
                    <a:pt x="27447" y="24770"/>
                    <a:pt x="28970" y="24473"/>
                  </a:cubicBezTo>
                  <a:cubicBezTo>
                    <a:pt x="30285" y="24218"/>
                    <a:pt x="31592" y="23936"/>
                    <a:pt x="32913" y="23703"/>
                  </a:cubicBezTo>
                  <a:cubicBezTo>
                    <a:pt x="33600" y="23581"/>
                    <a:pt x="34283" y="23431"/>
                    <a:pt x="34966" y="23294"/>
                  </a:cubicBezTo>
                  <a:close/>
                  <a:moveTo>
                    <a:pt x="1307" y="24383"/>
                  </a:moveTo>
                  <a:cubicBezTo>
                    <a:pt x="1363" y="24383"/>
                    <a:pt x="1411" y="24416"/>
                    <a:pt x="1460" y="24432"/>
                  </a:cubicBezTo>
                  <a:cubicBezTo>
                    <a:pt x="3182" y="24982"/>
                    <a:pt x="4878" y="25584"/>
                    <a:pt x="6579" y="26178"/>
                  </a:cubicBezTo>
                  <a:cubicBezTo>
                    <a:pt x="7969" y="26662"/>
                    <a:pt x="9392" y="27071"/>
                    <a:pt x="10794" y="27530"/>
                  </a:cubicBezTo>
                  <a:cubicBezTo>
                    <a:pt x="11784" y="27855"/>
                    <a:pt x="12774" y="28181"/>
                    <a:pt x="13765" y="28508"/>
                  </a:cubicBezTo>
                  <a:cubicBezTo>
                    <a:pt x="13860" y="28539"/>
                    <a:pt x="13958" y="28563"/>
                    <a:pt x="14056" y="28589"/>
                  </a:cubicBezTo>
                  <a:cubicBezTo>
                    <a:pt x="14162" y="28649"/>
                    <a:pt x="14285" y="28675"/>
                    <a:pt x="14401" y="28714"/>
                  </a:cubicBezTo>
                  <a:cubicBezTo>
                    <a:pt x="14418" y="28772"/>
                    <a:pt x="14435" y="28831"/>
                    <a:pt x="14453" y="28890"/>
                  </a:cubicBezTo>
                  <a:cubicBezTo>
                    <a:pt x="14439" y="28912"/>
                    <a:pt x="14422" y="28918"/>
                    <a:pt x="14403" y="28918"/>
                  </a:cubicBezTo>
                  <a:cubicBezTo>
                    <a:pt x="14383" y="28918"/>
                    <a:pt x="14360" y="28909"/>
                    <a:pt x="14338" y="28904"/>
                  </a:cubicBezTo>
                  <a:cubicBezTo>
                    <a:pt x="13689" y="28762"/>
                    <a:pt x="13048" y="28584"/>
                    <a:pt x="12416" y="28376"/>
                  </a:cubicBezTo>
                  <a:cubicBezTo>
                    <a:pt x="8958" y="27240"/>
                    <a:pt x="5513" y="26076"/>
                    <a:pt x="2081" y="24887"/>
                  </a:cubicBezTo>
                  <a:cubicBezTo>
                    <a:pt x="1851" y="24808"/>
                    <a:pt x="1622" y="24722"/>
                    <a:pt x="1376" y="24684"/>
                  </a:cubicBezTo>
                  <a:cubicBezTo>
                    <a:pt x="1253" y="24608"/>
                    <a:pt x="1253" y="24608"/>
                    <a:pt x="1260" y="24391"/>
                  </a:cubicBezTo>
                  <a:cubicBezTo>
                    <a:pt x="1277" y="24386"/>
                    <a:pt x="1292" y="24383"/>
                    <a:pt x="1307" y="24383"/>
                  </a:cubicBezTo>
                  <a:close/>
                  <a:moveTo>
                    <a:pt x="19819" y="28938"/>
                  </a:moveTo>
                  <a:cubicBezTo>
                    <a:pt x="19877" y="28938"/>
                    <a:pt x="19938" y="28950"/>
                    <a:pt x="19995" y="28976"/>
                  </a:cubicBezTo>
                  <a:cubicBezTo>
                    <a:pt x="19992" y="28982"/>
                    <a:pt x="19988" y="28988"/>
                    <a:pt x="19985" y="28995"/>
                  </a:cubicBezTo>
                  <a:lnTo>
                    <a:pt x="19986" y="28995"/>
                  </a:lnTo>
                  <a:lnTo>
                    <a:pt x="19691" y="29080"/>
                  </a:lnTo>
                  <a:cubicBezTo>
                    <a:pt x="19684" y="29082"/>
                    <a:pt x="19677" y="29082"/>
                    <a:pt x="19671" y="29082"/>
                  </a:cubicBezTo>
                  <a:cubicBezTo>
                    <a:pt x="19628" y="29082"/>
                    <a:pt x="19598" y="29054"/>
                    <a:pt x="19561" y="29041"/>
                  </a:cubicBezTo>
                  <a:cubicBezTo>
                    <a:pt x="19624" y="28974"/>
                    <a:pt x="19718" y="28938"/>
                    <a:pt x="19819" y="28938"/>
                  </a:cubicBezTo>
                  <a:close/>
                  <a:moveTo>
                    <a:pt x="19345" y="29040"/>
                  </a:moveTo>
                  <a:cubicBezTo>
                    <a:pt x="19377" y="29040"/>
                    <a:pt x="19414" y="29043"/>
                    <a:pt x="19463" y="29046"/>
                  </a:cubicBezTo>
                  <a:cubicBezTo>
                    <a:pt x="19483" y="29081"/>
                    <a:pt x="19522" y="29121"/>
                    <a:pt x="19442" y="29143"/>
                  </a:cubicBezTo>
                  <a:lnTo>
                    <a:pt x="19444" y="29143"/>
                  </a:lnTo>
                  <a:cubicBezTo>
                    <a:pt x="19364" y="29166"/>
                    <a:pt x="19284" y="29188"/>
                    <a:pt x="19205" y="29211"/>
                  </a:cubicBezTo>
                  <a:cubicBezTo>
                    <a:pt x="19188" y="29214"/>
                    <a:pt x="19171" y="29216"/>
                    <a:pt x="19155" y="29216"/>
                  </a:cubicBezTo>
                  <a:cubicBezTo>
                    <a:pt x="19131" y="29216"/>
                    <a:pt x="19107" y="29211"/>
                    <a:pt x="19085" y="29198"/>
                  </a:cubicBezTo>
                  <a:cubicBezTo>
                    <a:pt x="19067" y="29187"/>
                    <a:pt x="19048" y="29179"/>
                    <a:pt x="19028" y="29175"/>
                  </a:cubicBezTo>
                  <a:cubicBezTo>
                    <a:pt x="19196" y="29066"/>
                    <a:pt x="19240" y="29040"/>
                    <a:pt x="19345" y="29040"/>
                  </a:cubicBezTo>
                  <a:close/>
                  <a:moveTo>
                    <a:pt x="18804" y="29146"/>
                  </a:moveTo>
                  <a:cubicBezTo>
                    <a:pt x="18852" y="29146"/>
                    <a:pt x="18899" y="29157"/>
                    <a:pt x="18948" y="29191"/>
                  </a:cubicBezTo>
                  <a:cubicBezTo>
                    <a:pt x="18956" y="29197"/>
                    <a:pt x="18965" y="29199"/>
                    <a:pt x="18974" y="29199"/>
                  </a:cubicBezTo>
                  <a:cubicBezTo>
                    <a:pt x="18980" y="29199"/>
                    <a:pt x="18985" y="29199"/>
                    <a:pt x="18991" y="29197"/>
                  </a:cubicBezTo>
                  <a:lnTo>
                    <a:pt x="18991" y="29197"/>
                  </a:lnTo>
                  <a:cubicBezTo>
                    <a:pt x="18986" y="29218"/>
                    <a:pt x="18984" y="29241"/>
                    <a:pt x="18984" y="29263"/>
                  </a:cubicBezTo>
                  <a:cubicBezTo>
                    <a:pt x="18876" y="29277"/>
                    <a:pt x="18773" y="29326"/>
                    <a:pt x="18663" y="29326"/>
                  </a:cubicBezTo>
                  <a:cubicBezTo>
                    <a:pt x="18625" y="29326"/>
                    <a:pt x="18586" y="29320"/>
                    <a:pt x="18546" y="29305"/>
                  </a:cubicBezTo>
                  <a:cubicBezTo>
                    <a:pt x="18556" y="29275"/>
                    <a:pt x="18541" y="29265"/>
                    <a:pt x="18515" y="29265"/>
                  </a:cubicBezTo>
                  <a:cubicBezTo>
                    <a:pt x="18512" y="29265"/>
                    <a:pt x="18509" y="29265"/>
                    <a:pt x="18506" y="29266"/>
                  </a:cubicBezTo>
                  <a:lnTo>
                    <a:pt x="18506" y="29266"/>
                  </a:lnTo>
                  <a:cubicBezTo>
                    <a:pt x="18512" y="29243"/>
                    <a:pt x="18497" y="29209"/>
                    <a:pt x="18532" y="29203"/>
                  </a:cubicBezTo>
                  <a:cubicBezTo>
                    <a:pt x="18623" y="29189"/>
                    <a:pt x="18713" y="29146"/>
                    <a:pt x="18804" y="29146"/>
                  </a:cubicBezTo>
                  <a:close/>
                  <a:moveTo>
                    <a:pt x="35065" y="24570"/>
                  </a:moveTo>
                  <a:lnTo>
                    <a:pt x="35065" y="24570"/>
                  </a:lnTo>
                  <a:cubicBezTo>
                    <a:pt x="35122" y="24726"/>
                    <a:pt x="35122" y="24726"/>
                    <a:pt x="34948" y="24764"/>
                  </a:cubicBezTo>
                  <a:cubicBezTo>
                    <a:pt x="34757" y="24770"/>
                    <a:pt x="34578" y="24823"/>
                    <a:pt x="34392" y="24855"/>
                  </a:cubicBezTo>
                  <a:cubicBezTo>
                    <a:pt x="34353" y="24862"/>
                    <a:pt x="34298" y="24877"/>
                    <a:pt x="34354" y="24926"/>
                  </a:cubicBezTo>
                  <a:cubicBezTo>
                    <a:pt x="34566" y="24920"/>
                    <a:pt x="34770" y="24880"/>
                    <a:pt x="34970" y="24824"/>
                  </a:cubicBezTo>
                  <a:lnTo>
                    <a:pt x="35127" y="24809"/>
                  </a:lnTo>
                  <a:cubicBezTo>
                    <a:pt x="35160" y="24899"/>
                    <a:pt x="35214" y="24995"/>
                    <a:pt x="35185" y="25081"/>
                  </a:cubicBezTo>
                  <a:lnTo>
                    <a:pt x="35185" y="25082"/>
                  </a:lnTo>
                  <a:cubicBezTo>
                    <a:pt x="35153" y="25180"/>
                    <a:pt x="35013" y="25150"/>
                    <a:pt x="34921" y="25174"/>
                  </a:cubicBezTo>
                  <a:cubicBezTo>
                    <a:pt x="34234" y="25356"/>
                    <a:pt x="33528" y="25469"/>
                    <a:pt x="32823" y="25584"/>
                  </a:cubicBezTo>
                  <a:cubicBezTo>
                    <a:pt x="31158" y="25854"/>
                    <a:pt x="29486" y="26087"/>
                    <a:pt x="27846" y="26454"/>
                  </a:cubicBezTo>
                  <a:cubicBezTo>
                    <a:pt x="26372" y="26785"/>
                    <a:pt x="24903" y="27133"/>
                    <a:pt x="23433" y="27479"/>
                  </a:cubicBezTo>
                  <a:cubicBezTo>
                    <a:pt x="21871" y="27847"/>
                    <a:pt x="20316" y="28235"/>
                    <a:pt x="18743" y="28567"/>
                  </a:cubicBezTo>
                  <a:cubicBezTo>
                    <a:pt x="17597" y="28808"/>
                    <a:pt x="16439" y="29008"/>
                    <a:pt x="15290" y="29230"/>
                  </a:cubicBezTo>
                  <a:cubicBezTo>
                    <a:pt x="15112" y="29263"/>
                    <a:pt x="14937" y="29305"/>
                    <a:pt x="14760" y="29343"/>
                  </a:cubicBezTo>
                  <a:cubicBezTo>
                    <a:pt x="14756" y="29343"/>
                    <a:pt x="14752" y="29343"/>
                    <a:pt x="14748" y="29343"/>
                  </a:cubicBezTo>
                  <a:cubicBezTo>
                    <a:pt x="14708" y="29343"/>
                    <a:pt x="14669" y="29341"/>
                    <a:pt x="14656" y="29295"/>
                  </a:cubicBezTo>
                  <a:cubicBezTo>
                    <a:pt x="14642" y="29241"/>
                    <a:pt x="14632" y="29185"/>
                    <a:pt x="14612" y="29133"/>
                  </a:cubicBezTo>
                  <a:cubicBezTo>
                    <a:pt x="14579" y="29051"/>
                    <a:pt x="14616" y="29023"/>
                    <a:pt x="14710" y="29009"/>
                  </a:cubicBezTo>
                  <a:cubicBezTo>
                    <a:pt x="16454" y="28735"/>
                    <a:pt x="18175" y="28373"/>
                    <a:pt x="19895" y="28007"/>
                  </a:cubicBezTo>
                  <a:cubicBezTo>
                    <a:pt x="21993" y="27561"/>
                    <a:pt x="24078" y="27076"/>
                    <a:pt x="26183" y="26657"/>
                  </a:cubicBezTo>
                  <a:cubicBezTo>
                    <a:pt x="27888" y="26319"/>
                    <a:pt x="29590" y="25969"/>
                    <a:pt x="31282" y="25585"/>
                  </a:cubicBezTo>
                  <a:cubicBezTo>
                    <a:pt x="32258" y="25364"/>
                    <a:pt x="33231" y="25127"/>
                    <a:pt x="34224" y="24967"/>
                  </a:cubicBezTo>
                  <a:cubicBezTo>
                    <a:pt x="34266" y="24960"/>
                    <a:pt x="34308" y="24945"/>
                    <a:pt x="34350" y="24935"/>
                  </a:cubicBezTo>
                  <a:cubicBezTo>
                    <a:pt x="34329" y="24889"/>
                    <a:pt x="34297" y="24876"/>
                    <a:pt x="34261" y="24876"/>
                  </a:cubicBezTo>
                  <a:cubicBezTo>
                    <a:pt x="34230" y="24876"/>
                    <a:pt x="34197" y="24885"/>
                    <a:pt x="34165" y="24891"/>
                  </a:cubicBezTo>
                  <a:cubicBezTo>
                    <a:pt x="33827" y="24950"/>
                    <a:pt x="33491" y="25011"/>
                    <a:pt x="33154" y="25073"/>
                  </a:cubicBezTo>
                  <a:cubicBezTo>
                    <a:pt x="31620" y="25351"/>
                    <a:pt x="30111" y="25715"/>
                    <a:pt x="28588" y="26033"/>
                  </a:cubicBezTo>
                  <a:cubicBezTo>
                    <a:pt x="26779" y="26410"/>
                    <a:pt x="24965" y="26768"/>
                    <a:pt x="23162" y="27166"/>
                  </a:cubicBezTo>
                  <a:cubicBezTo>
                    <a:pt x="21572" y="27518"/>
                    <a:pt x="19982" y="27865"/>
                    <a:pt x="18384" y="28190"/>
                  </a:cubicBezTo>
                  <a:cubicBezTo>
                    <a:pt x="17172" y="28436"/>
                    <a:pt x="15956" y="28667"/>
                    <a:pt x="14741" y="28903"/>
                  </a:cubicBezTo>
                  <a:cubicBezTo>
                    <a:pt x="14701" y="28911"/>
                    <a:pt x="14660" y="28927"/>
                    <a:pt x="14621" y="28927"/>
                  </a:cubicBezTo>
                  <a:cubicBezTo>
                    <a:pt x="14592" y="28927"/>
                    <a:pt x="14565" y="28919"/>
                    <a:pt x="14539" y="28891"/>
                  </a:cubicBezTo>
                  <a:cubicBezTo>
                    <a:pt x="14525" y="28734"/>
                    <a:pt x="14525" y="28733"/>
                    <a:pt x="14685" y="28708"/>
                  </a:cubicBezTo>
                  <a:cubicBezTo>
                    <a:pt x="17042" y="28332"/>
                    <a:pt x="19376" y="27862"/>
                    <a:pt x="21702" y="27368"/>
                  </a:cubicBezTo>
                  <a:cubicBezTo>
                    <a:pt x="23809" y="26922"/>
                    <a:pt x="25899" y="26424"/>
                    <a:pt x="27995" y="25945"/>
                  </a:cubicBezTo>
                  <a:cubicBezTo>
                    <a:pt x="29462" y="25611"/>
                    <a:pt x="30937" y="25313"/>
                    <a:pt x="32435" y="25090"/>
                  </a:cubicBezTo>
                  <a:cubicBezTo>
                    <a:pt x="33301" y="24962"/>
                    <a:pt x="34167" y="24825"/>
                    <a:pt x="35002" y="24577"/>
                  </a:cubicBezTo>
                  <a:cubicBezTo>
                    <a:pt x="35023" y="24572"/>
                    <a:pt x="35045" y="24571"/>
                    <a:pt x="35065" y="24570"/>
                  </a:cubicBezTo>
                  <a:close/>
                  <a:moveTo>
                    <a:pt x="18305" y="29250"/>
                  </a:moveTo>
                  <a:cubicBezTo>
                    <a:pt x="18366" y="29250"/>
                    <a:pt x="18428" y="29259"/>
                    <a:pt x="18493" y="29280"/>
                  </a:cubicBezTo>
                  <a:cubicBezTo>
                    <a:pt x="18493" y="29280"/>
                    <a:pt x="18494" y="29279"/>
                    <a:pt x="18496" y="29278"/>
                  </a:cubicBezTo>
                  <a:lnTo>
                    <a:pt x="18496" y="29278"/>
                  </a:lnTo>
                  <a:cubicBezTo>
                    <a:pt x="18490" y="29286"/>
                    <a:pt x="18483" y="29294"/>
                    <a:pt x="18499" y="29307"/>
                  </a:cubicBezTo>
                  <a:cubicBezTo>
                    <a:pt x="18504" y="29313"/>
                    <a:pt x="18510" y="29315"/>
                    <a:pt x="18517" y="29315"/>
                  </a:cubicBezTo>
                  <a:cubicBezTo>
                    <a:pt x="18523" y="29315"/>
                    <a:pt x="18529" y="29313"/>
                    <a:pt x="18534" y="29310"/>
                  </a:cubicBezTo>
                  <a:lnTo>
                    <a:pt x="18534" y="29310"/>
                  </a:lnTo>
                  <a:cubicBezTo>
                    <a:pt x="18514" y="29325"/>
                    <a:pt x="18533" y="29355"/>
                    <a:pt x="18515" y="29363"/>
                  </a:cubicBezTo>
                  <a:cubicBezTo>
                    <a:pt x="18384" y="29414"/>
                    <a:pt x="18253" y="29470"/>
                    <a:pt x="18110" y="29470"/>
                  </a:cubicBezTo>
                  <a:cubicBezTo>
                    <a:pt x="18067" y="29470"/>
                    <a:pt x="18023" y="29465"/>
                    <a:pt x="17977" y="29454"/>
                  </a:cubicBezTo>
                  <a:cubicBezTo>
                    <a:pt x="17986" y="29420"/>
                    <a:pt x="17956" y="29421"/>
                    <a:pt x="17931" y="29415"/>
                  </a:cubicBezTo>
                  <a:cubicBezTo>
                    <a:pt x="17928" y="29394"/>
                    <a:pt x="17914" y="29381"/>
                    <a:pt x="17887" y="29380"/>
                  </a:cubicBezTo>
                  <a:cubicBezTo>
                    <a:pt x="18020" y="29306"/>
                    <a:pt x="18156" y="29250"/>
                    <a:pt x="18305" y="29250"/>
                  </a:cubicBezTo>
                  <a:close/>
                  <a:moveTo>
                    <a:pt x="17804" y="29378"/>
                  </a:moveTo>
                  <a:cubicBezTo>
                    <a:pt x="17815" y="29378"/>
                    <a:pt x="17827" y="29379"/>
                    <a:pt x="17839" y="29381"/>
                  </a:cubicBezTo>
                  <a:cubicBezTo>
                    <a:pt x="17856" y="29404"/>
                    <a:pt x="17875" y="29423"/>
                    <a:pt x="17904" y="29423"/>
                  </a:cubicBezTo>
                  <a:cubicBezTo>
                    <a:pt x="17912" y="29423"/>
                    <a:pt x="17919" y="29422"/>
                    <a:pt x="17928" y="29419"/>
                  </a:cubicBezTo>
                  <a:lnTo>
                    <a:pt x="17928" y="29419"/>
                  </a:lnTo>
                  <a:cubicBezTo>
                    <a:pt x="17922" y="29449"/>
                    <a:pt x="17942" y="29456"/>
                    <a:pt x="17972" y="29456"/>
                  </a:cubicBezTo>
                  <a:cubicBezTo>
                    <a:pt x="17974" y="29475"/>
                    <a:pt x="17983" y="29501"/>
                    <a:pt x="17973" y="29506"/>
                  </a:cubicBezTo>
                  <a:cubicBezTo>
                    <a:pt x="17861" y="29575"/>
                    <a:pt x="17722" y="29587"/>
                    <a:pt x="17596" y="29625"/>
                  </a:cubicBezTo>
                  <a:cubicBezTo>
                    <a:pt x="17584" y="29628"/>
                    <a:pt x="17573" y="29630"/>
                    <a:pt x="17562" y="29630"/>
                  </a:cubicBezTo>
                  <a:cubicBezTo>
                    <a:pt x="17502" y="29630"/>
                    <a:pt x="17459" y="29579"/>
                    <a:pt x="17400" y="29570"/>
                  </a:cubicBezTo>
                  <a:lnTo>
                    <a:pt x="17357" y="29566"/>
                  </a:lnTo>
                  <a:cubicBezTo>
                    <a:pt x="17361" y="29526"/>
                    <a:pt x="17368" y="29493"/>
                    <a:pt x="17426" y="29474"/>
                  </a:cubicBezTo>
                  <a:cubicBezTo>
                    <a:pt x="17477" y="29459"/>
                    <a:pt x="17540" y="29463"/>
                    <a:pt x="17578" y="29419"/>
                  </a:cubicBezTo>
                  <a:cubicBezTo>
                    <a:pt x="17580" y="29419"/>
                    <a:pt x="17582" y="29419"/>
                    <a:pt x="17584" y="29419"/>
                  </a:cubicBezTo>
                  <a:cubicBezTo>
                    <a:pt x="17659" y="29419"/>
                    <a:pt x="17728" y="29378"/>
                    <a:pt x="17804" y="29378"/>
                  </a:cubicBezTo>
                  <a:close/>
                  <a:moveTo>
                    <a:pt x="17183" y="29533"/>
                  </a:moveTo>
                  <a:cubicBezTo>
                    <a:pt x="17230" y="29545"/>
                    <a:pt x="17267" y="29582"/>
                    <a:pt x="17319" y="29582"/>
                  </a:cubicBezTo>
                  <a:cubicBezTo>
                    <a:pt x="17323" y="29582"/>
                    <a:pt x="17328" y="29581"/>
                    <a:pt x="17332" y="29581"/>
                  </a:cubicBezTo>
                  <a:cubicBezTo>
                    <a:pt x="17334" y="29581"/>
                    <a:pt x="17336" y="29582"/>
                    <a:pt x="17338" y="29582"/>
                  </a:cubicBezTo>
                  <a:cubicBezTo>
                    <a:pt x="17340" y="29582"/>
                    <a:pt x="17342" y="29581"/>
                    <a:pt x="17344" y="29581"/>
                  </a:cubicBezTo>
                  <a:lnTo>
                    <a:pt x="17344" y="29581"/>
                  </a:lnTo>
                  <a:cubicBezTo>
                    <a:pt x="17338" y="29591"/>
                    <a:pt x="17341" y="29603"/>
                    <a:pt x="17350" y="29612"/>
                  </a:cubicBezTo>
                  <a:cubicBezTo>
                    <a:pt x="17367" y="29641"/>
                    <a:pt x="17401" y="29665"/>
                    <a:pt x="17336" y="29696"/>
                  </a:cubicBezTo>
                  <a:cubicBezTo>
                    <a:pt x="17288" y="29718"/>
                    <a:pt x="17240" y="29724"/>
                    <a:pt x="17192" y="29724"/>
                  </a:cubicBezTo>
                  <a:cubicBezTo>
                    <a:pt x="17136" y="29724"/>
                    <a:pt x="17081" y="29716"/>
                    <a:pt x="17026" y="29716"/>
                  </a:cubicBezTo>
                  <a:cubicBezTo>
                    <a:pt x="17020" y="29716"/>
                    <a:pt x="17015" y="29716"/>
                    <a:pt x="17009" y="29716"/>
                  </a:cubicBezTo>
                  <a:cubicBezTo>
                    <a:pt x="16984" y="29597"/>
                    <a:pt x="16985" y="29597"/>
                    <a:pt x="17112" y="29552"/>
                  </a:cubicBezTo>
                  <a:lnTo>
                    <a:pt x="17183" y="29533"/>
                  </a:lnTo>
                  <a:close/>
                  <a:moveTo>
                    <a:pt x="1312" y="24759"/>
                  </a:moveTo>
                  <a:cubicBezTo>
                    <a:pt x="1403" y="24759"/>
                    <a:pt x="1481" y="24798"/>
                    <a:pt x="1562" y="24824"/>
                  </a:cubicBezTo>
                  <a:cubicBezTo>
                    <a:pt x="2698" y="25199"/>
                    <a:pt x="3814" y="25614"/>
                    <a:pt x="4943" y="26001"/>
                  </a:cubicBezTo>
                  <a:cubicBezTo>
                    <a:pt x="7175" y="26766"/>
                    <a:pt x="9421" y="27499"/>
                    <a:pt x="11648" y="28269"/>
                  </a:cubicBezTo>
                  <a:cubicBezTo>
                    <a:pt x="12264" y="28482"/>
                    <a:pt x="12890" y="28663"/>
                    <a:pt x="13523" y="28812"/>
                  </a:cubicBezTo>
                  <a:cubicBezTo>
                    <a:pt x="13826" y="28884"/>
                    <a:pt x="14109" y="29010"/>
                    <a:pt x="14426" y="29046"/>
                  </a:cubicBezTo>
                  <a:cubicBezTo>
                    <a:pt x="14467" y="29051"/>
                    <a:pt x="14491" y="29072"/>
                    <a:pt x="14496" y="29106"/>
                  </a:cubicBezTo>
                  <a:cubicBezTo>
                    <a:pt x="14508" y="29179"/>
                    <a:pt x="14558" y="29247"/>
                    <a:pt x="14537" y="29335"/>
                  </a:cubicBezTo>
                  <a:cubicBezTo>
                    <a:pt x="14109" y="29230"/>
                    <a:pt x="13697" y="29110"/>
                    <a:pt x="13284" y="28985"/>
                  </a:cubicBezTo>
                  <a:cubicBezTo>
                    <a:pt x="11618" y="28481"/>
                    <a:pt x="10010" y="27852"/>
                    <a:pt x="8366" y="27302"/>
                  </a:cubicBezTo>
                  <a:cubicBezTo>
                    <a:pt x="6980" y="26838"/>
                    <a:pt x="5591" y="26380"/>
                    <a:pt x="4199" y="25931"/>
                  </a:cubicBezTo>
                  <a:cubicBezTo>
                    <a:pt x="4110" y="25902"/>
                    <a:pt x="4023" y="25869"/>
                    <a:pt x="3935" y="25838"/>
                  </a:cubicBezTo>
                  <a:lnTo>
                    <a:pt x="3935" y="25838"/>
                  </a:lnTo>
                  <a:cubicBezTo>
                    <a:pt x="3896" y="25880"/>
                    <a:pt x="3894" y="25920"/>
                    <a:pt x="3951" y="25948"/>
                  </a:cubicBezTo>
                  <a:cubicBezTo>
                    <a:pt x="4003" y="25970"/>
                    <a:pt x="4057" y="25989"/>
                    <a:pt x="4111" y="26007"/>
                  </a:cubicBezTo>
                  <a:cubicBezTo>
                    <a:pt x="5173" y="26383"/>
                    <a:pt x="6261" y="26704"/>
                    <a:pt x="7328" y="27068"/>
                  </a:cubicBezTo>
                  <a:cubicBezTo>
                    <a:pt x="8844" y="27583"/>
                    <a:pt x="10351" y="28118"/>
                    <a:pt x="11864" y="28644"/>
                  </a:cubicBezTo>
                  <a:cubicBezTo>
                    <a:pt x="12636" y="28913"/>
                    <a:pt x="13428" y="29142"/>
                    <a:pt x="14210" y="29388"/>
                  </a:cubicBezTo>
                  <a:cubicBezTo>
                    <a:pt x="14237" y="29396"/>
                    <a:pt x="14264" y="29411"/>
                    <a:pt x="14291" y="29411"/>
                  </a:cubicBezTo>
                  <a:cubicBezTo>
                    <a:pt x="14292" y="29411"/>
                    <a:pt x="14293" y="29411"/>
                    <a:pt x="14294" y="29411"/>
                  </a:cubicBezTo>
                  <a:cubicBezTo>
                    <a:pt x="14302" y="29410"/>
                    <a:pt x="14311" y="29410"/>
                    <a:pt x="14319" y="29410"/>
                  </a:cubicBezTo>
                  <a:cubicBezTo>
                    <a:pt x="14583" y="29410"/>
                    <a:pt x="14685" y="29557"/>
                    <a:pt x="14728" y="29758"/>
                  </a:cubicBezTo>
                  <a:cubicBezTo>
                    <a:pt x="14725" y="29758"/>
                    <a:pt x="14722" y="29758"/>
                    <a:pt x="14720" y="29758"/>
                  </a:cubicBezTo>
                  <a:cubicBezTo>
                    <a:pt x="14541" y="29758"/>
                    <a:pt x="14392" y="29676"/>
                    <a:pt x="14234" y="29624"/>
                  </a:cubicBezTo>
                  <a:cubicBezTo>
                    <a:pt x="13117" y="29248"/>
                    <a:pt x="12022" y="28825"/>
                    <a:pt x="10908" y="28441"/>
                  </a:cubicBezTo>
                  <a:cubicBezTo>
                    <a:pt x="8707" y="27683"/>
                    <a:pt x="6513" y="26913"/>
                    <a:pt x="4266" y="26259"/>
                  </a:cubicBezTo>
                  <a:cubicBezTo>
                    <a:pt x="3448" y="26021"/>
                    <a:pt x="2648" y="25741"/>
                    <a:pt x="1849" y="25459"/>
                  </a:cubicBezTo>
                  <a:cubicBezTo>
                    <a:pt x="1734" y="25419"/>
                    <a:pt x="1619" y="25376"/>
                    <a:pt x="1499" y="25348"/>
                  </a:cubicBezTo>
                  <a:cubicBezTo>
                    <a:pt x="1360" y="25315"/>
                    <a:pt x="1326" y="25237"/>
                    <a:pt x="1376" y="25094"/>
                  </a:cubicBezTo>
                  <a:lnTo>
                    <a:pt x="1376" y="25094"/>
                  </a:lnTo>
                  <a:cubicBezTo>
                    <a:pt x="1621" y="25182"/>
                    <a:pt x="1866" y="25268"/>
                    <a:pt x="2125" y="25320"/>
                  </a:cubicBezTo>
                  <a:lnTo>
                    <a:pt x="2125" y="25321"/>
                  </a:lnTo>
                  <a:cubicBezTo>
                    <a:pt x="2345" y="25427"/>
                    <a:pt x="2588" y="25486"/>
                    <a:pt x="2823" y="25565"/>
                  </a:cubicBezTo>
                  <a:cubicBezTo>
                    <a:pt x="2828" y="25567"/>
                    <a:pt x="2833" y="25568"/>
                    <a:pt x="2838" y="25568"/>
                  </a:cubicBezTo>
                  <a:cubicBezTo>
                    <a:pt x="2854" y="25568"/>
                    <a:pt x="2863" y="25555"/>
                    <a:pt x="2874" y="25545"/>
                  </a:cubicBezTo>
                  <a:lnTo>
                    <a:pt x="2874" y="25545"/>
                  </a:lnTo>
                  <a:cubicBezTo>
                    <a:pt x="2869" y="25594"/>
                    <a:pt x="2910" y="25601"/>
                    <a:pt x="2946" y="25601"/>
                  </a:cubicBezTo>
                  <a:cubicBezTo>
                    <a:pt x="2950" y="25601"/>
                    <a:pt x="2954" y="25601"/>
                    <a:pt x="2958" y="25601"/>
                  </a:cubicBezTo>
                  <a:cubicBezTo>
                    <a:pt x="2990" y="25599"/>
                    <a:pt x="2996" y="25571"/>
                    <a:pt x="2984" y="25545"/>
                  </a:cubicBezTo>
                  <a:cubicBezTo>
                    <a:pt x="2964" y="25527"/>
                    <a:pt x="2943" y="25512"/>
                    <a:pt x="2922" y="25512"/>
                  </a:cubicBezTo>
                  <a:cubicBezTo>
                    <a:pt x="2913" y="25512"/>
                    <a:pt x="2904" y="25515"/>
                    <a:pt x="2895" y="25522"/>
                  </a:cubicBezTo>
                  <a:cubicBezTo>
                    <a:pt x="2899" y="25514"/>
                    <a:pt x="2897" y="25507"/>
                    <a:pt x="2886" y="25502"/>
                  </a:cubicBezTo>
                  <a:cubicBezTo>
                    <a:pt x="2663" y="25404"/>
                    <a:pt x="2434" y="25327"/>
                    <a:pt x="2198" y="25271"/>
                  </a:cubicBezTo>
                  <a:cubicBezTo>
                    <a:pt x="2194" y="25270"/>
                    <a:pt x="2189" y="25269"/>
                    <a:pt x="2183" y="25269"/>
                  </a:cubicBezTo>
                  <a:cubicBezTo>
                    <a:pt x="2178" y="25269"/>
                    <a:pt x="2173" y="25270"/>
                    <a:pt x="2168" y="25271"/>
                  </a:cubicBezTo>
                  <a:cubicBezTo>
                    <a:pt x="2165" y="25249"/>
                    <a:pt x="2122" y="25237"/>
                    <a:pt x="2091" y="25227"/>
                  </a:cubicBezTo>
                  <a:cubicBezTo>
                    <a:pt x="1856" y="25151"/>
                    <a:pt x="1622" y="25073"/>
                    <a:pt x="1376" y="25029"/>
                  </a:cubicBezTo>
                  <a:cubicBezTo>
                    <a:pt x="1262" y="24959"/>
                    <a:pt x="1312" y="24852"/>
                    <a:pt x="1290" y="24760"/>
                  </a:cubicBezTo>
                  <a:cubicBezTo>
                    <a:pt x="1298" y="24759"/>
                    <a:pt x="1305" y="24759"/>
                    <a:pt x="1312" y="24759"/>
                  </a:cubicBezTo>
                  <a:close/>
                  <a:moveTo>
                    <a:pt x="31897" y="25876"/>
                  </a:moveTo>
                  <a:cubicBezTo>
                    <a:pt x="31924" y="25876"/>
                    <a:pt x="31953" y="25878"/>
                    <a:pt x="31986" y="25882"/>
                  </a:cubicBezTo>
                  <a:cubicBezTo>
                    <a:pt x="31907" y="25944"/>
                    <a:pt x="31833" y="25952"/>
                    <a:pt x="31754" y="25955"/>
                  </a:cubicBezTo>
                  <a:cubicBezTo>
                    <a:pt x="31229" y="26072"/>
                    <a:pt x="30704" y="26189"/>
                    <a:pt x="30180" y="26307"/>
                  </a:cubicBezTo>
                  <a:cubicBezTo>
                    <a:pt x="29230" y="26517"/>
                    <a:pt x="28279" y="26726"/>
                    <a:pt x="27329" y="26939"/>
                  </a:cubicBezTo>
                  <a:lnTo>
                    <a:pt x="27329" y="26940"/>
                  </a:lnTo>
                  <a:cubicBezTo>
                    <a:pt x="25684" y="27309"/>
                    <a:pt x="24030" y="27646"/>
                    <a:pt x="22400" y="28065"/>
                  </a:cubicBezTo>
                  <a:cubicBezTo>
                    <a:pt x="20139" y="28644"/>
                    <a:pt x="17848" y="29129"/>
                    <a:pt x="15565" y="29638"/>
                  </a:cubicBezTo>
                  <a:cubicBezTo>
                    <a:pt x="15366" y="29683"/>
                    <a:pt x="15171" y="29736"/>
                    <a:pt x="14974" y="29786"/>
                  </a:cubicBezTo>
                  <a:cubicBezTo>
                    <a:pt x="14944" y="29794"/>
                    <a:pt x="14914" y="29803"/>
                    <a:pt x="14886" y="29803"/>
                  </a:cubicBezTo>
                  <a:cubicBezTo>
                    <a:pt x="14854" y="29803"/>
                    <a:pt x="14825" y="29792"/>
                    <a:pt x="14802" y="29755"/>
                  </a:cubicBezTo>
                  <a:cubicBezTo>
                    <a:pt x="14802" y="29675"/>
                    <a:pt x="14750" y="29607"/>
                    <a:pt x="14729" y="29532"/>
                  </a:cubicBezTo>
                  <a:cubicBezTo>
                    <a:pt x="14714" y="29486"/>
                    <a:pt x="14691" y="29437"/>
                    <a:pt x="14761" y="29406"/>
                  </a:cubicBezTo>
                  <a:cubicBezTo>
                    <a:pt x="15411" y="29316"/>
                    <a:pt x="16057" y="29204"/>
                    <a:pt x="16705" y="29102"/>
                  </a:cubicBezTo>
                  <a:cubicBezTo>
                    <a:pt x="18913" y="28754"/>
                    <a:pt x="21055" y="28180"/>
                    <a:pt x="23215" y="27673"/>
                  </a:cubicBezTo>
                  <a:cubicBezTo>
                    <a:pt x="25087" y="27233"/>
                    <a:pt x="26958" y="26792"/>
                    <a:pt x="28844" y="26397"/>
                  </a:cubicBezTo>
                  <a:cubicBezTo>
                    <a:pt x="29804" y="26196"/>
                    <a:pt x="30777" y="26040"/>
                    <a:pt x="31753" y="25902"/>
                  </a:cubicBezTo>
                  <a:cubicBezTo>
                    <a:pt x="31797" y="25885"/>
                    <a:pt x="31842" y="25876"/>
                    <a:pt x="31897" y="25876"/>
                  </a:cubicBezTo>
                  <a:close/>
                  <a:moveTo>
                    <a:pt x="16689" y="29574"/>
                  </a:moveTo>
                  <a:cubicBezTo>
                    <a:pt x="16702" y="29574"/>
                    <a:pt x="16716" y="29574"/>
                    <a:pt x="16730" y="29575"/>
                  </a:cubicBezTo>
                  <a:cubicBezTo>
                    <a:pt x="16731" y="29593"/>
                    <a:pt x="16727" y="29624"/>
                    <a:pt x="16737" y="29627"/>
                  </a:cubicBezTo>
                  <a:cubicBezTo>
                    <a:pt x="16826" y="29659"/>
                    <a:pt x="16916" y="29688"/>
                    <a:pt x="17007" y="29716"/>
                  </a:cubicBezTo>
                  <a:cubicBezTo>
                    <a:pt x="17005" y="29735"/>
                    <a:pt x="17011" y="29766"/>
                    <a:pt x="17003" y="29769"/>
                  </a:cubicBezTo>
                  <a:cubicBezTo>
                    <a:pt x="16867" y="29814"/>
                    <a:pt x="16738" y="29890"/>
                    <a:pt x="16592" y="29890"/>
                  </a:cubicBezTo>
                  <a:cubicBezTo>
                    <a:pt x="16544" y="29890"/>
                    <a:pt x="16494" y="29882"/>
                    <a:pt x="16442" y="29861"/>
                  </a:cubicBezTo>
                  <a:cubicBezTo>
                    <a:pt x="16355" y="29792"/>
                    <a:pt x="16269" y="29723"/>
                    <a:pt x="16142" y="29715"/>
                  </a:cubicBezTo>
                  <a:cubicBezTo>
                    <a:pt x="16147" y="29697"/>
                    <a:pt x="16149" y="29668"/>
                    <a:pt x="16159" y="29666"/>
                  </a:cubicBezTo>
                  <a:cubicBezTo>
                    <a:pt x="16335" y="29631"/>
                    <a:pt x="16506" y="29574"/>
                    <a:pt x="16689" y="29574"/>
                  </a:cubicBezTo>
                  <a:close/>
                  <a:moveTo>
                    <a:pt x="15932" y="29706"/>
                  </a:moveTo>
                  <a:cubicBezTo>
                    <a:pt x="15975" y="29706"/>
                    <a:pt x="16019" y="29713"/>
                    <a:pt x="16065" y="29727"/>
                  </a:cubicBezTo>
                  <a:cubicBezTo>
                    <a:pt x="16065" y="29751"/>
                    <a:pt x="16090" y="29780"/>
                    <a:pt x="16047" y="29797"/>
                  </a:cubicBezTo>
                  <a:cubicBezTo>
                    <a:pt x="16164" y="29832"/>
                    <a:pt x="16297" y="29824"/>
                    <a:pt x="16399" y="29898"/>
                  </a:cubicBezTo>
                  <a:cubicBezTo>
                    <a:pt x="16435" y="29937"/>
                    <a:pt x="16394" y="29952"/>
                    <a:pt x="16365" y="29966"/>
                  </a:cubicBezTo>
                  <a:cubicBezTo>
                    <a:pt x="16322" y="29986"/>
                    <a:pt x="16265" y="29983"/>
                    <a:pt x="16231" y="30019"/>
                  </a:cubicBezTo>
                  <a:cubicBezTo>
                    <a:pt x="16083" y="30015"/>
                    <a:pt x="15954" y="29984"/>
                    <a:pt x="15918" y="29838"/>
                  </a:cubicBezTo>
                  <a:cubicBezTo>
                    <a:pt x="15897" y="29849"/>
                    <a:pt x="15878" y="29854"/>
                    <a:pt x="15860" y="29854"/>
                  </a:cubicBezTo>
                  <a:cubicBezTo>
                    <a:pt x="15801" y="29854"/>
                    <a:pt x="15756" y="29801"/>
                    <a:pt x="15699" y="29791"/>
                  </a:cubicBezTo>
                  <a:cubicBezTo>
                    <a:pt x="15770" y="29734"/>
                    <a:pt x="15848" y="29706"/>
                    <a:pt x="15932" y="29706"/>
                  </a:cubicBezTo>
                  <a:close/>
                  <a:moveTo>
                    <a:pt x="35533" y="20750"/>
                  </a:moveTo>
                  <a:cubicBezTo>
                    <a:pt x="35713" y="20750"/>
                    <a:pt x="35855" y="20835"/>
                    <a:pt x="35974" y="20946"/>
                  </a:cubicBezTo>
                  <a:cubicBezTo>
                    <a:pt x="36065" y="21031"/>
                    <a:pt x="36055" y="21138"/>
                    <a:pt x="35973" y="21241"/>
                  </a:cubicBezTo>
                  <a:cubicBezTo>
                    <a:pt x="35871" y="21371"/>
                    <a:pt x="35724" y="21453"/>
                    <a:pt x="35562" y="21516"/>
                  </a:cubicBezTo>
                  <a:cubicBezTo>
                    <a:pt x="35316" y="21614"/>
                    <a:pt x="35057" y="21684"/>
                    <a:pt x="34796" y="21750"/>
                  </a:cubicBezTo>
                  <a:cubicBezTo>
                    <a:pt x="33480" y="22079"/>
                    <a:pt x="32139" y="22325"/>
                    <a:pt x="30803" y="22589"/>
                  </a:cubicBezTo>
                  <a:cubicBezTo>
                    <a:pt x="29231" y="22899"/>
                    <a:pt x="27667" y="23238"/>
                    <a:pt x="26112" y="23603"/>
                  </a:cubicBezTo>
                  <a:cubicBezTo>
                    <a:pt x="24463" y="23990"/>
                    <a:pt x="22802" y="24333"/>
                    <a:pt x="21134" y="24651"/>
                  </a:cubicBezTo>
                  <a:cubicBezTo>
                    <a:pt x="19381" y="24985"/>
                    <a:pt x="17645" y="25376"/>
                    <a:pt x="15925" y="25825"/>
                  </a:cubicBezTo>
                  <a:cubicBezTo>
                    <a:pt x="15504" y="25936"/>
                    <a:pt x="15071" y="26007"/>
                    <a:pt x="14638" y="26074"/>
                  </a:cubicBezTo>
                  <a:cubicBezTo>
                    <a:pt x="14508" y="26094"/>
                    <a:pt x="14376" y="26103"/>
                    <a:pt x="14244" y="26103"/>
                  </a:cubicBezTo>
                  <a:cubicBezTo>
                    <a:pt x="13997" y="26103"/>
                    <a:pt x="13751" y="26069"/>
                    <a:pt x="13513" y="25999"/>
                  </a:cubicBezTo>
                  <a:cubicBezTo>
                    <a:pt x="12642" y="25750"/>
                    <a:pt x="11810" y="25421"/>
                    <a:pt x="10955" y="25138"/>
                  </a:cubicBezTo>
                  <a:cubicBezTo>
                    <a:pt x="9389" y="24622"/>
                    <a:pt x="7813" y="24125"/>
                    <a:pt x="6239" y="23628"/>
                  </a:cubicBezTo>
                  <a:cubicBezTo>
                    <a:pt x="5111" y="23273"/>
                    <a:pt x="4008" y="22861"/>
                    <a:pt x="2894" y="22475"/>
                  </a:cubicBezTo>
                  <a:cubicBezTo>
                    <a:pt x="2555" y="22357"/>
                    <a:pt x="2213" y="22246"/>
                    <a:pt x="1869" y="22134"/>
                  </a:cubicBezTo>
                  <a:cubicBezTo>
                    <a:pt x="1819" y="22118"/>
                    <a:pt x="1766" y="22099"/>
                    <a:pt x="1714" y="22099"/>
                  </a:cubicBezTo>
                  <a:cubicBezTo>
                    <a:pt x="1670" y="22099"/>
                    <a:pt x="1626" y="22113"/>
                    <a:pt x="1586" y="22154"/>
                  </a:cubicBezTo>
                  <a:cubicBezTo>
                    <a:pt x="1556" y="22154"/>
                    <a:pt x="1537" y="22165"/>
                    <a:pt x="1532" y="22191"/>
                  </a:cubicBezTo>
                  <a:cubicBezTo>
                    <a:pt x="1342" y="22345"/>
                    <a:pt x="1293" y="22561"/>
                    <a:pt x="1214" y="22758"/>
                  </a:cubicBezTo>
                  <a:cubicBezTo>
                    <a:pt x="1029" y="23234"/>
                    <a:pt x="981" y="23722"/>
                    <a:pt x="1041" y="24223"/>
                  </a:cubicBezTo>
                  <a:cubicBezTo>
                    <a:pt x="1076" y="24509"/>
                    <a:pt x="1102" y="24797"/>
                    <a:pt x="1145" y="25082"/>
                  </a:cubicBezTo>
                  <a:cubicBezTo>
                    <a:pt x="1156" y="25170"/>
                    <a:pt x="1183" y="25256"/>
                    <a:pt x="1224" y="25334"/>
                  </a:cubicBezTo>
                  <a:cubicBezTo>
                    <a:pt x="1289" y="25453"/>
                    <a:pt x="1372" y="25529"/>
                    <a:pt x="1549" y="25549"/>
                  </a:cubicBezTo>
                  <a:cubicBezTo>
                    <a:pt x="1749" y="25572"/>
                    <a:pt x="1948" y="25634"/>
                    <a:pt x="2135" y="25704"/>
                  </a:cubicBezTo>
                  <a:cubicBezTo>
                    <a:pt x="3475" y="26197"/>
                    <a:pt x="4850" y="26616"/>
                    <a:pt x="6211" y="27063"/>
                  </a:cubicBezTo>
                  <a:cubicBezTo>
                    <a:pt x="8434" y="27793"/>
                    <a:pt x="10628" y="28586"/>
                    <a:pt x="12833" y="29356"/>
                  </a:cubicBezTo>
                  <a:cubicBezTo>
                    <a:pt x="13328" y="29530"/>
                    <a:pt x="13831" y="29688"/>
                    <a:pt x="14326" y="29860"/>
                  </a:cubicBezTo>
                  <a:cubicBezTo>
                    <a:pt x="14458" y="29906"/>
                    <a:pt x="14589" y="29925"/>
                    <a:pt x="14721" y="29925"/>
                  </a:cubicBezTo>
                  <a:cubicBezTo>
                    <a:pt x="14832" y="29925"/>
                    <a:pt x="14944" y="29912"/>
                    <a:pt x="15058" y="29890"/>
                  </a:cubicBezTo>
                  <a:cubicBezTo>
                    <a:pt x="15215" y="29860"/>
                    <a:pt x="15365" y="29800"/>
                    <a:pt x="15529" y="29800"/>
                  </a:cubicBezTo>
                  <a:cubicBezTo>
                    <a:pt x="15543" y="29800"/>
                    <a:pt x="15557" y="29801"/>
                    <a:pt x="15572" y="29802"/>
                  </a:cubicBezTo>
                  <a:cubicBezTo>
                    <a:pt x="15591" y="29846"/>
                    <a:pt x="15674" y="29842"/>
                    <a:pt x="15672" y="29903"/>
                  </a:cubicBezTo>
                  <a:cubicBezTo>
                    <a:pt x="15681" y="29911"/>
                    <a:pt x="15689" y="29922"/>
                    <a:pt x="15693" y="29934"/>
                  </a:cubicBezTo>
                  <a:cubicBezTo>
                    <a:pt x="15709" y="29931"/>
                    <a:pt x="15724" y="29930"/>
                    <a:pt x="15738" y="29930"/>
                  </a:cubicBezTo>
                  <a:cubicBezTo>
                    <a:pt x="15825" y="29930"/>
                    <a:pt x="15893" y="29976"/>
                    <a:pt x="15943" y="30024"/>
                  </a:cubicBezTo>
                  <a:cubicBezTo>
                    <a:pt x="15996" y="30075"/>
                    <a:pt x="16055" y="30086"/>
                    <a:pt x="16119" y="30111"/>
                  </a:cubicBezTo>
                  <a:cubicBezTo>
                    <a:pt x="16152" y="30124"/>
                    <a:pt x="16176" y="30130"/>
                    <a:pt x="16192" y="30130"/>
                  </a:cubicBezTo>
                  <a:cubicBezTo>
                    <a:pt x="16249" y="30130"/>
                    <a:pt x="16225" y="30065"/>
                    <a:pt x="16229" y="30021"/>
                  </a:cubicBezTo>
                  <a:lnTo>
                    <a:pt x="16229" y="30021"/>
                  </a:lnTo>
                  <a:cubicBezTo>
                    <a:pt x="16251" y="30030"/>
                    <a:pt x="16272" y="30033"/>
                    <a:pt x="16293" y="30033"/>
                  </a:cubicBezTo>
                  <a:cubicBezTo>
                    <a:pt x="16342" y="30033"/>
                    <a:pt x="16389" y="30014"/>
                    <a:pt x="16434" y="30000"/>
                  </a:cubicBezTo>
                  <a:cubicBezTo>
                    <a:pt x="16459" y="29993"/>
                    <a:pt x="16484" y="29990"/>
                    <a:pt x="16508" y="29990"/>
                  </a:cubicBezTo>
                  <a:cubicBezTo>
                    <a:pt x="16555" y="29990"/>
                    <a:pt x="16600" y="30002"/>
                    <a:pt x="16645" y="30018"/>
                  </a:cubicBezTo>
                  <a:cubicBezTo>
                    <a:pt x="16660" y="30038"/>
                    <a:pt x="16677" y="30053"/>
                    <a:pt x="16699" y="30053"/>
                  </a:cubicBezTo>
                  <a:cubicBezTo>
                    <a:pt x="16708" y="30053"/>
                    <a:pt x="16717" y="30051"/>
                    <a:pt x="16727" y="30046"/>
                  </a:cubicBezTo>
                  <a:cubicBezTo>
                    <a:pt x="16741" y="30038"/>
                    <a:pt x="16734" y="30025"/>
                    <a:pt x="16716" y="30019"/>
                  </a:cubicBezTo>
                  <a:cubicBezTo>
                    <a:pt x="16707" y="29996"/>
                    <a:pt x="16645" y="29962"/>
                    <a:pt x="16689" y="29950"/>
                  </a:cubicBezTo>
                  <a:cubicBezTo>
                    <a:pt x="16823" y="29912"/>
                    <a:pt x="16958" y="29846"/>
                    <a:pt x="17096" y="29846"/>
                  </a:cubicBezTo>
                  <a:cubicBezTo>
                    <a:pt x="17173" y="29846"/>
                    <a:pt x="17251" y="29866"/>
                    <a:pt x="17330" y="29923"/>
                  </a:cubicBezTo>
                  <a:lnTo>
                    <a:pt x="17394" y="29962"/>
                  </a:lnTo>
                  <a:cubicBezTo>
                    <a:pt x="17402" y="29972"/>
                    <a:pt x="17412" y="29979"/>
                    <a:pt x="17422" y="29979"/>
                  </a:cubicBezTo>
                  <a:cubicBezTo>
                    <a:pt x="17427" y="29979"/>
                    <a:pt x="17433" y="29977"/>
                    <a:pt x="17438" y="29972"/>
                  </a:cubicBezTo>
                  <a:cubicBezTo>
                    <a:pt x="17452" y="29959"/>
                    <a:pt x="17440" y="29946"/>
                    <a:pt x="17421" y="29940"/>
                  </a:cubicBezTo>
                  <a:cubicBezTo>
                    <a:pt x="17407" y="29917"/>
                    <a:pt x="17383" y="29903"/>
                    <a:pt x="17356" y="29899"/>
                  </a:cubicBezTo>
                  <a:cubicBezTo>
                    <a:pt x="17347" y="29858"/>
                    <a:pt x="17270" y="29851"/>
                    <a:pt x="17286" y="29792"/>
                  </a:cubicBezTo>
                  <a:cubicBezTo>
                    <a:pt x="17357" y="29770"/>
                    <a:pt x="17427" y="29738"/>
                    <a:pt x="17501" y="29738"/>
                  </a:cubicBezTo>
                  <a:cubicBezTo>
                    <a:pt x="17536" y="29738"/>
                    <a:pt x="17571" y="29745"/>
                    <a:pt x="17608" y="29763"/>
                  </a:cubicBezTo>
                  <a:cubicBezTo>
                    <a:pt x="17666" y="29817"/>
                    <a:pt x="17740" y="29842"/>
                    <a:pt x="17830" y="29865"/>
                  </a:cubicBezTo>
                  <a:cubicBezTo>
                    <a:pt x="17819" y="29788"/>
                    <a:pt x="17759" y="29770"/>
                    <a:pt x="17704" y="29746"/>
                  </a:cubicBezTo>
                  <a:cubicBezTo>
                    <a:pt x="17662" y="29708"/>
                    <a:pt x="17672" y="29685"/>
                    <a:pt x="17731" y="29670"/>
                  </a:cubicBezTo>
                  <a:cubicBezTo>
                    <a:pt x="18005" y="29597"/>
                    <a:pt x="18281" y="29526"/>
                    <a:pt x="18553" y="29449"/>
                  </a:cubicBezTo>
                  <a:cubicBezTo>
                    <a:pt x="18571" y="29444"/>
                    <a:pt x="18588" y="29442"/>
                    <a:pt x="18604" y="29442"/>
                  </a:cubicBezTo>
                  <a:cubicBezTo>
                    <a:pt x="18653" y="29442"/>
                    <a:pt x="18697" y="29459"/>
                    <a:pt x="18745" y="29459"/>
                  </a:cubicBezTo>
                  <a:lnTo>
                    <a:pt x="18761" y="29451"/>
                  </a:lnTo>
                  <a:cubicBezTo>
                    <a:pt x="18764" y="29421"/>
                    <a:pt x="18761" y="29392"/>
                    <a:pt x="18806" y="29380"/>
                  </a:cubicBezTo>
                  <a:cubicBezTo>
                    <a:pt x="18867" y="29362"/>
                    <a:pt x="18925" y="29339"/>
                    <a:pt x="18985" y="29318"/>
                  </a:cubicBezTo>
                  <a:lnTo>
                    <a:pt x="19102" y="29307"/>
                  </a:lnTo>
                  <a:cubicBezTo>
                    <a:pt x="19150" y="29362"/>
                    <a:pt x="19213" y="29401"/>
                    <a:pt x="19283" y="29420"/>
                  </a:cubicBezTo>
                  <a:cubicBezTo>
                    <a:pt x="19290" y="29439"/>
                    <a:pt x="19307" y="29451"/>
                    <a:pt x="19328" y="29451"/>
                  </a:cubicBezTo>
                  <a:cubicBezTo>
                    <a:pt x="19330" y="29451"/>
                    <a:pt x="19331" y="29451"/>
                    <a:pt x="19333" y="29451"/>
                  </a:cubicBezTo>
                  <a:cubicBezTo>
                    <a:pt x="19352" y="29426"/>
                    <a:pt x="19328" y="29412"/>
                    <a:pt x="19309" y="29396"/>
                  </a:cubicBezTo>
                  <a:cubicBezTo>
                    <a:pt x="19276" y="29354"/>
                    <a:pt x="19242" y="29311"/>
                    <a:pt x="19207" y="29267"/>
                  </a:cubicBezTo>
                  <a:cubicBezTo>
                    <a:pt x="19325" y="29251"/>
                    <a:pt x="19431" y="29185"/>
                    <a:pt x="19553" y="29185"/>
                  </a:cubicBezTo>
                  <a:cubicBezTo>
                    <a:pt x="19580" y="29185"/>
                    <a:pt x="19607" y="29188"/>
                    <a:pt x="19635" y="29196"/>
                  </a:cubicBezTo>
                  <a:cubicBezTo>
                    <a:pt x="19679" y="29245"/>
                    <a:pt x="19722" y="29294"/>
                    <a:pt x="19810" y="29294"/>
                  </a:cubicBezTo>
                  <a:cubicBezTo>
                    <a:pt x="19811" y="29294"/>
                    <a:pt x="19812" y="29294"/>
                    <a:pt x="19813" y="29294"/>
                  </a:cubicBezTo>
                  <a:cubicBezTo>
                    <a:pt x="19803" y="29235"/>
                    <a:pt x="19771" y="29205"/>
                    <a:pt x="19724" y="29184"/>
                  </a:cubicBezTo>
                  <a:cubicBezTo>
                    <a:pt x="19721" y="29166"/>
                    <a:pt x="19718" y="29149"/>
                    <a:pt x="19716" y="29131"/>
                  </a:cubicBezTo>
                  <a:cubicBezTo>
                    <a:pt x="19810" y="29124"/>
                    <a:pt x="19903" y="29102"/>
                    <a:pt x="19989" y="29064"/>
                  </a:cubicBezTo>
                  <a:cubicBezTo>
                    <a:pt x="20005" y="29059"/>
                    <a:pt x="20020" y="29057"/>
                    <a:pt x="20034" y="29057"/>
                  </a:cubicBezTo>
                  <a:cubicBezTo>
                    <a:pt x="20122" y="29057"/>
                    <a:pt x="20167" y="29144"/>
                    <a:pt x="20247" y="29159"/>
                  </a:cubicBezTo>
                  <a:cubicBezTo>
                    <a:pt x="20256" y="29178"/>
                    <a:pt x="20273" y="29189"/>
                    <a:pt x="20293" y="29189"/>
                  </a:cubicBezTo>
                  <a:cubicBezTo>
                    <a:pt x="20296" y="29189"/>
                    <a:pt x="20298" y="29189"/>
                    <a:pt x="20301" y="29188"/>
                  </a:cubicBezTo>
                  <a:lnTo>
                    <a:pt x="20301" y="29188"/>
                  </a:lnTo>
                  <a:lnTo>
                    <a:pt x="20300" y="29191"/>
                  </a:lnTo>
                  <a:cubicBezTo>
                    <a:pt x="20301" y="29191"/>
                    <a:pt x="20301" y="29190"/>
                    <a:pt x="20302" y="29190"/>
                  </a:cubicBezTo>
                  <a:cubicBezTo>
                    <a:pt x="20332" y="29166"/>
                    <a:pt x="20304" y="29149"/>
                    <a:pt x="20289" y="29131"/>
                  </a:cubicBezTo>
                  <a:cubicBezTo>
                    <a:pt x="20226" y="29054"/>
                    <a:pt x="20157" y="28982"/>
                    <a:pt x="20065" y="28927"/>
                  </a:cubicBezTo>
                  <a:cubicBezTo>
                    <a:pt x="20150" y="28853"/>
                    <a:pt x="20255" y="28815"/>
                    <a:pt x="20356" y="28815"/>
                  </a:cubicBezTo>
                  <a:cubicBezTo>
                    <a:pt x="20439" y="28815"/>
                    <a:pt x="20519" y="28840"/>
                    <a:pt x="20586" y="28891"/>
                  </a:cubicBezTo>
                  <a:cubicBezTo>
                    <a:pt x="20612" y="28910"/>
                    <a:pt x="20633" y="28935"/>
                    <a:pt x="20667" y="28935"/>
                  </a:cubicBezTo>
                  <a:cubicBezTo>
                    <a:pt x="20675" y="28935"/>
                    <a:pt x="20684" y="28934"/>
                    <a:pt x="20694" y="28930"/>
                  </a:cubicBezTo>
                  <a:lnTo>
                    <a:pt x="20694" y="28930"/>
                  </a:lnTo>
                  <a:cubicBezTo>
                    <a:pt x="20686" y="28957"/>
                    <a:pt x="20711" y="28961"/>
                    <a:pt x="20732" y="28968"/>
                  </a:cubicBezTo>
                  <a:cubicBezTo>
                    <a:pt x="20788" y="29039"/>
                    <a:pt x="20874" y="29077"/>
                    <a:pt x="20955" y="29122"/>
                  </a:cubicBezTo>
                  <a:cubicBezTo>
                    <a:pt x="20997" y="29168"/>
                    <a:pt x="21046" y="29207"/>
                    <a:pt x="21128" y="29212"/>
                  </a:cubicBezTo>
                  <a:cubicBezTo>
                    <a:pt x="21118" y="29161"/>
                    <a:pt x="21076" y="29122"/>
                    <a:pt x="21025" y="29112"/>
                  </a:cubicBezTo>
                  <a:lnTo>
                    <a:pt x="20871" y="28966"/>
                  </a:lnTo>
                  <a:lnTo>
                    <a:pt x="20789" y="28921"/>
                  </a:lnTo>
                  <a:cubicBezTo>
                    <a:pt x="20770" y="28910"/>
                    <a:pt x="20751" y="28896"/>
                    <a:pt x="20733" y="28896"/>
                  </a:cubicBezTo>
                  <a:cubicBezTo>
                    <a:pt x="20723" y="28896"/>
                    <a:pt x="20715" y="28899"/>
                    <a:pt x="20706" y="28909"/>
                  </a:cubicBezTo>
                  <a:cubicBezTo>
                    <a:pt x="20728" y="28840"/>
                    <a:pt x="20593" y="28834"/>
                    <a:pt x="20621" y="28764"/>
                  </a:cubicBezTo>
                  <a:cubicBezTo>
                    <a:pt x="20748" y="28725"/>
                    <a:pt x="20823" y="28702"/>
                    <a:pt x="20878" y="28702"/>
                  </a:cubicBezTo>
                  <a:cubicBezTo>
                    <a:pt x="20955" y="28702"/>
                    <a:pt x="20996" y="28746"/>
                    <a:pt x="21094" y="28848"/>
                  </a:cubicBezTo>
                  <a:cubicBezTo>
                    <a:pt x="21153" y="28853"/>
                    <a:pt x="21191" y="28891"/>
                    <a:pt x="21234" y="28919"/>
                  </a:cubicBezTo>
                  <a:cubicBezTo>
                    <a:pt x="21245" y="28926"/>
                    <a:pt x="21258" y="28930"/>
                    <a:pt x="21269" y="28930"/>
                  </a:cubicBezTo>
                  <a:cubicBezTo>
                    <a:pt x="21277" y="28930"/>
                    <a:pt x="21283" y="28928"/>
                    <a:pt x="21286" y="28922"/>
                  </a:cubicBezTo>
                  <a:cubicBezTo>
                    <a:pt x="21305" y="28883"/>
                    <a:pt x="21276" y="28860"/>
                    <a:pt x="21236" y="28846"/>
                  </a:cubicBezTo>
                  <a:cubicBezTo>
                    <a:pt x="21228" y="28837"/>
                    <a:pt x="21222" y="28826"/>
                    <a:pt x="21221" y="28813"/>
                  </a:cubicBezTo>
                  <a:lnTo>
                    <a:pt x="21304" y="28808"/>
                  </a:lnTo>
                  <a:cubicBezTo>
                    <a:pt x="21260" y="28762"/>
                    <a:pt x="21196" y="28787"/>
                    <a:pt x="21143" y="28772"/>
                  </a:cubicBezTo>
                  <a:cubicBezTo>
                    <a:pt x="21110" y="28741"/>
                    <a:pt x="21059" y="28724"/>
                    <a:pt x="21047" y="28665"/>
                  </a:cubicBezTo>
                  <a:cubicBezTo>
                    <a:pt x="21203" y="28606"/>
                    <a:pt x="21365" y="28567"/>
                    <a:pt x="21530" y="28552"/>
                  </a:cubicBezTo>
                  <a:cubicBezTo>
                    <a:pt x="21575" y="28602"/>
                    <a:pt x="21661" y="28638"/>
                    <a:pt x="21620" y="28721"/>
                  </a:cubicBezTo>
                  <a:cubicBezTo>
                    <a:pt x="21641" y="28712"/>
                    <a:pt x="21660" y="28709"/>
                    <a:pt x="21676" y="28709"/>
                  </a:cubicBezTo>
                  <a:cubicBezTo>
                    <a:pt x="21751" y="28709"/>
                    <a:pt x="21795" y="28781"/>
                    <a:pt x="21861" y="28801"/>
                  </a:cubicBezTo>
                  <a:lnTo>
                    <a:pt x="21912" y="28827"/>
                  </a:lnTo>
                  <a:cubicBezTo>
                    <a:pt x="21923" y="28842"/>
                    <a:pt x="21936" y="28853"/>
                    <a:pt x="21954" y="28853"/>
                  </a:cubicBezTo>
                  <a:cubicBezTo>
                    <a:pt x="21959" y="28853"/>
                    <a:pt x="21965" y="28852"/>
                    <a:pt x="21971" y="28850"/>
                  </a:cubicBezTo>
                  <a:cubicBezTo>
                    <a:pt x="21974" y="28827"/>
                    <a:pt x="21959" y="28814"/>
                    <a:pt x="21933" y="28810"/>
                  </a:cubicBezTo>
                  <a:cubicBezTo>
                    <a:pt x="21932" y="28787"/>
                    <a:pt x="21916" y="28775"/>
                    <a:pt x="21891" y="28770"/>
                  </a:cubicBezTo>
                  <a:cubicBezTo>
                    <a:pt x="21876" y="28728"/>
                    <a:pt x="21790" y="28682"/>
                    <a:pt x="21915" y="28653"/>
                  </a:cubicBezTo>
                  <a:cubicBezTo>
                    <a:pt x="22009" y="28632"/>
                    <a:pt x="22109" y="28624"/>
                    <a:pt x="22195" y="28579"/>
                  </a:cubicBezTo>
                  <a:lnTo>
                    <a:pt x="22319" y="28590"/>
                  </a:lnTo>
                  <a:cubicBezTo>
                    <a:pt x="22337" y="28606"/>
                    <a:pt x="22351" y="28631"/>
                    <a:pt x="22371" y="28631"/>
                  </a:cubicBezTo>
                  <a:cubicBezTo>
                    <a:pt x="22382" y="28631"/>
                    <a:pt x="22394" y="28625"/>
                    <a:pt x="22409" y="28606"/>
                  </a:cubicBezTo>
                  <a:cubicBezTo>
                    <a:pt x="22468" y="28527"/>
                    <a:pt x="22567" y="28484"/>
                    <a:pt x="22671" y="28484"/>
                  </a:cubicBezTo>
                  <a:cubicBezTo>
                    <a:pt x="22733" y="28484"/>
                    <a:pt x="22797" y="28499"/>
                    <a:pt x="22854" y="28531"/>
                  </a:cubicBezTo>
                  <a:lnTo>
                    <a:pt x="22891" y="28518"/>
                  </a:lnTo>
                  <a:cubicBezTo>
                    <a:pt x="22850" y="28474"/>
                    <a:pt x="22857" y="28445"/>
                    <a:pt x="22921" y="28423"/>
                  </a:cubicBezTo>
                  <a:cubicBezTo>
                    <a:pt x="22984" y="28400"/>
                    <a:pt x="23062" y="28406"/>
                    <a:pt x="23117" y="28362"/>
                  </a:cubicBezTo>
                  <a:lnTo>
                    <a:pt x="23279" y="28374"/>
                  </a:lnTo>
                  <a:lnTo>
                    <a:pt x="23286" y="28370"/>
                  </a:lnTo>
                  <a:lnTo>
                    <a:pt x="23286" y="28370"/>
                  </a:lnTo>
                  <a:cubicBezTo>
                    <a:pt x="23284" y="28392"/>
                    <a:pt x="23289" y="28410"/>
                    <a:pt x="23311" y="28410"/>
                  </a:cubicBezTo>
                  <a:cubicBezTo>
                    <a:pt x="23316" y="28410"/>
                    <a:pt x="23323" y="28408"/>
                    <a:pt x="23330" y="28406"/>
                  </a:cubicBezTo>
                  <a:cubicBezTo>
                    <a:pt x="23359" y="28398"/>
                    <a:pt x="23344" y="28378"/>
                    <a:pt x="23337" y="28362"/>
                  </a:cubicBezTo>
                  <a:cubicBezTo>
                    <a:pt x="23412" y="28302"/>
                    <a:pt x="23489" y="28270"/>
                    <a:pt x="23569" y="28270"/>
                  </a:cubicBezTo>
                  <a:cubicBezTo>
                    <a:pt x="23634" y="28270"/>
                    <a:pt x="23700" y="28291"/>
                    <a:pt x="23769" y="28332"/>
                  </a:cubicBezTo>
                  <a:lnTo>
                    <a:pt x="23814" y="28306"/>
                  </a:lnTo>
                  <a:cubicBezTo>
                    <a:pt x="23800" y="28269"/>
                    <a:pt x="23746" y="28230"/>
                    <a:pt x="23836" y="28209"/>
                  </a:cubicBezTo>
                  <a:cubicBezTo>
                    <a:pt x="23970" y="28179"/>
                    <a:pt x="24102" y="28146"/>
                    <a:pt x="24235" y="28114"/>
                  </a:cubicBezTo>
                  <a:cubicBezTo>
                    <a:pt x="24243" y="28112"/>
                    <a:pt x="24251" y="28111"/>
                    <a:pt x="24259" y="28111"/>
                  </a:cubicBezTo>
                  <a:cubicBezTo>
                    <a:pt x="24303" y="28111"/>
                    <a:pt x="24334" y="28141"/>
                    <a:pt x="24373" y="28154"/>
                  </a:cubicBezTo>
                  <a:lnTo>
                    <a:pt x="24436" y="28196"/>
                  </a:lnTo>
                  <a:cubicBezTo>
                    <a:pt x="24449" y="28255"/>
                    <a:pt x="24505" y="28274"/>
                    <a:pt x="24560" y="28296"/>
                  </a:cubicBezTo>
                  <a:cubicBezTo>
                    <a:pt x="24570" y="28301"/>
                    <a:pt x="24585" y="28315"/>
                    <a:pt x="24591" y="28315"/>
                  </a:cubicBezTo>
                  <a:cubicBezTo>
                    <a:pt x="24592" y="28315"/>
                    <a:pt x="24592" y="28315"/>
                    <a:pt x="24593" y="28315"/>
                  </a:cubicBezTo>
                  <a:cubicBezTo>
                    <a:pt x="24622" y="28299"/>
                    <a:pt x="24600" y="28286"/>
                    <a:pt x="24587" y="28273"/>
                  </a:cubicBezTo>
                  <a:cubicBezTo>
                    <a:pt x="24559" y="28210"/>
                    <a:pt x="24509" y="28159"/>
                    <a:pt x="24447" y="28129"/>
                  </a:cubicBezTo>
                  <a:cubicBezTo>
                    <a:pt x="24442" y="28123"/>
                    <a:pt x="24434" y="28117"/>
                    <a:pt x="24425" y="28115"/>
                  </a:cubicBezTo>
                  <a:cubicBezTo>
                    <a:pt x="24423" y="28096"/>
                    <a:pt x="24425" y="28074"/>
                    <a:pt x="24449" y="28069"/>
                  </a:cubicBezTo>
                  <a:cubicBezTo>
                    <a:pt x="24764" y="27992"/>
                    <a:pt x="25079" y="27918"/>
                    <a:pt x="25394" y="27843"/>
                  </a:cubicBezTo>
                  <a:cubicBezTo>
                    <a:pt x="25405" y="27840"/>
                    <a:pt x="25416" y="27839"/>
                    <a:pt x="25426" y="27839"/>
                  </a:cubicBezTo>
                  <a:cubicBezTo>
                    <a:pt x="25474" y="27839"/>
                    <a:pt x="25509" y="27866"/>
                    <a:pt x="25547" y="27893"/>
                  </a:cubicBezTo>
                  <a:cubicBezTo>
                    <a:pt x="25629" y="27950"/>
                    <a:pt x="25691" y="28030"/>
                    <a:pt x="25799" y="28059"/>
                  </a:cubicBezTo>
                  <a:cubicBezTo>
                    <a:pt x="25779" y="27950"/>
                    <a:pt x="25643" y="27906"/>
                    <a:pt x="25601" y="27809"/>
                  </a:cubicBezTo>
                  <a:cubicBezTo>
                    <a:pt x="25659" y="27770"/>
                    <a:pt x="25711" y="27755"/>
                    <a:pt x="25760" y="27755"/>
                  </a:cubicBezTo>
                  <a:cubicBezTo>
                    <a:pt x="25856" y="27755"/>
                    <a:pt x="25937" y="27816"/>
                    <a:pt x="26018" y="27877"/>
                  </a:cubicBezTo>
                  <a:cubicBezTo>
                    <a:pt x="26055" y="27929"/>
                    <a:pt x="26105" y="27964"/>
                    <a:pt x="26189" y="27985"/>
                  </a:cubicBezTo>
                  <a:cubicBezTo>
                    <a:pt x="26180" y="27921"/>
                    <a:pt x="26146" y="27890"/>
                    <a:pt x="26094" y="27871"/>
                  </a:cubicBezTo>
                  <a:cubicBezTo>
                    <a:pt x="26056" y="27814"/>
                    <a:pt x="25967" y="27787"/>
                    <a:pt x="25964" y="27707"/>
                  </a:cubicBezTo>
                  <a:cubicBezTo>
                    <a:pt x="26049" y="27677"/>
                    <a:pt x="26126" y="27643"/>
                    <a:pt x="26216" y="27643"/>
                  </a:cubicBezTo>
                  <a:cubicBezTo>
                    <a:pt x="26191" y="27617"/>
                    <a:pt x="26164" y="27608"/>
                    <a:pt x="26137" y="27608"/>
                  </a:cubicBezTo>
                  <a:cubicBezTo>
                    <a:pt x="26097" y="27608"/>
                    <a:pt x="26057" y="27626"/>
                    <a:pt x="26018" y="27637"/>
                  </a:cubicBezTo>
                  <a:cubicBezTo>
                    <a:pt x="25983" y="27646"/>
                    <a:pt x="25948" y="27652"/>
                    <a:pt x="25915" y="27652"/>
                  </a:cubicBezTo>
                  <a:cubicBezTo>
                    <a:pt x="25865" y="27652"/>
                    <a:pt x="25817" y="27639"/>
                    <a:pt x="25771" y="27608"/>
                  </a:cubicBezTo>
                  <a:cubicBezTo>
                    <a:pt x="25765" y="27592"/>
                    <a:pt x="25759" y="27575"/>
                    <a:pt x="25753" y="27559"/>
                  </a:cubicBezTo>
                  <a:lnTo>
                    <a:pt x="25802" y="27535"/>
                  </a:lnTo>
                  <a:cubicBezTo>
                    <a:pt x="25904" y="27532"/>
                    <a:pt x="26000" y="27479"/>
                    <a:pt x="26103" y="27479"/>
                  </a:cubicBezTo>
                  <a:cubicBezTo>
                    <a:pt x="26135" y="27479"/>
                    <a:pt x="26167" y="27484"/>
                    <a:pt x="26200" y="27497"/>
                  </a:cubicBezTo>
                  <a:lnTo>
                    <a:pt x="26268" y="27493"/>
                  </a:lnTo>
                  <a:cubicBezTo>
                    <a:pt x="26266" y="27469"/>
                    <a:pt x="26256" y="27442"/>
                    <a:pt x="26295" y="27431"/>
                  </a:cubicBezTo>
                  <a:cubicBezTo>
                    <a:pt x="26337" y="27421"/>
                    <a:pt x="26381" y="27415"/>
                    <a:pt x="26420" y="27400"/>
                  </a:cubicBezTo>
                  <a:cubicBezTo>
                    <a:pt x="26494" y="27373"/>
                    <a:pt x="26565" y="27357"/>
                    <a:pt x="26633" y="27357"/>
                  </a:cubicBezTo>
                  <a:cubicBezTo>
                    <a:pt x="26734" y="27357"/>
                    <a:pt x="26828" y="27392"/>
                    <a:pt x="26913" y="27473"/>
                  </a:cubicBezTo>
                  <a:cubicBezTo>
                    <a:pt x="26930" y="27488"/>
                    <a:pt x="26963" y="27491"/>
                    <a:pt x="26989" y="27499"/>
                  </a:cubicBezTo>
                  <a:lnTo>
                    <a:pt x="27037" y="27551"/>
                  </a:lnTo>
                  <a:cubicBezTo>
                    <a:pt x="27042" y="27532"/>
                    <a:pt x="27046" y="27513"/>
                    <a:pt x="27051" y="27496"/>
                  </a:cubicBezTo>
                  <a:cubicBezTo>
                    <a:pt x="27042" y="27489"/>
                    <a:pt x="27032" y="27486"/>
                    <a:pt x="27021" y="27486"/>
                  </a:cubicBezTo>
                  <a:cubicBezTo>
                    <a:pt x="27011" y="27486"/>
                    <a:pt x="27000" y="27489"/>
                    <a:pt x="26992" y="27496"/>
                  </a:cubicBezTo>
                  <a:cubicBezTo>
                    <a:pt x="27002" y="27411"/>
                    <a:pt x="26886" y="27396"/>
                    <a:pt x="26863" y="27329"/>
                  </a:cubicBezTo>
                  <a:cubicBezTo>
                    <a:pt x="26990" y="27259"/>
                    <a:pt x="27141" y="27221"/>
                    <a:pt x="27269" y="27221"/>
                  </a:cubicBezTo>
                  <a:cubicBezTo>
                    <a:pt x="27324" y="27221"/>
                    <a:pt x="27375" y="27228"/>
                    <a:pt x="27418" y="27242"/>
                  </a:cubicBezTo>
                  <a:cubicBezTo>
                    <a:pt x="27442" y="27278"/>
                    <a:pt x="27487" y="27305"/>
                    <a:pt x="27474" y="27353"/>
                  </a:cubicBezTo>
                  <a:cubicBezTo>
                    <a:pt x="27486" y="27350"/>
                    <a:pt x="27497" y="27349"/>
                    <a:pt x="27507" y="27349"/>
                  </a:cubicBezTo>
                  <a:cubicBezTo>
                    <a:pt x="27568" y="27349"/>
                    <a:pt x="27612" y="27394"/>
                    <a:pt x="27667" y="27410"/>
                  </a:cubicBezTo>
                  <a:cubicBezTo>
                    <a:pt x="27672" y="27419"/>
                    <a:pt x="27680" y="27425"/>
                    <a:pt x="27689" y="27428"/>
                  </a:cubicBezTo>
                  <a:cubicBezTo>
                    <a:pt x="27705" y="27457"/>
                    <a:pt x="27736" y="27467"/>
                    <a:pt x="27769" y="27473"/>
                  </a:cubicBezTo>
                  <a:cubicBezTo>
                    <a:pt x="27778" y="27481"/>
                    <a:pt x="27788" y="27491"/>
                    <a:pt x="27799" y="27491"/>
                  </a:cubicBezTo>
                  <a:cubicBezTo>
                    <a:pt x="27805" y="27491"/>
                    <a:pt x="27811" y="27488"/>
                    <a:pt x="27818" y="27479"/>
                  </a:cubicBezTo>
                  <a:cubicBezTo>
                    <a:pt x="27820" y="27475"/>
                    <a:pt x="27802" y="27461"/>
                    <a:pt x="27793" y="27452"/>
                  </a:cubicBezTo>
                  <a:cubicBezTo>
                    <a:pt x="27789" y="27434"/>
                    <a:pt x="27774" y="27422"/>
                    <a:pt x="27756" y="27422"/>
                  </a:cubicBezTo>
                  <a:cubicBezTo>
                    <a:pt x="27755" y="27422"/>
                    <a:pt x="27754" y="27422"/>
                    <a:pt x="27754" y="27422"/>
                  </a:cubicBezTo>
                  <a:lnTo>
                    <a:pt x="27700" y="27380"/>
                  </a:lnTo>
                  <a:cubicBezTo>
                    <a:pt x="27656" y="27331"/>
                    <a:pt x="27719" y="27309"/>
                    <a:pt x="27739" y="27276"/>
                  </a:cubicBezTo>
                  <a:lnTo>
                    <a:pt x="27739" y="27276"/>
                  </a:lnTo>
                  <a:cubicBezTo>
                    <a:pt x="27721" y="27280"/>
                    <a:pt x="27705" y="27282"/>
                    <a:pt x="27689" y="27282"/>
                  </a:cubicBezTo>
                  <a:cubicBezTo>
                    <a:pt x="27610" y="27282"/>
                    <a:pt x="27549" y="27238"/>
                    <a:pt x="27487" y="27196"/>
                  </a:cubicBezTo>
                  <a:cubicBezTo>
                    <a:pt x="27575" y="27141"/>
                    <a:pt x="27638" y="27113"/>
                    <a:pt x="27692" y="27113"/>
                  </a:cubicBezTo>
                  <a:cubicBezTo>
                    <a:pt x="27756" y="27113"/>
                    <a:pt x="27807" y="27154"/>
                    <a:pt x="27868" y="27241"/>
                  </a:cubicBezTo>
                  <a:cubicBezTo>
                    <a:pt x="27855" y="27239"/>
                    <a:pt x="27843" y="27238"/>
                    <a:pt x="27831" y="27238"/>
                  </a:cubicBezTo>
                  <a:cubicBezTo>
                    <a:pt x="27799" y="27238"/>
                    <a:pt x="27769" y="27246"/>
                    <a:pt x="27746" y="27273"/>
                  </a:cubicBezTo>
                  <a:lnTo>
                    <a:pt x="27746" y="27274"/>
                  </a:lnTo>
                  <a:lnTo>
                    <a:pt x="27746" y="27274"/>
                  </a:lnTo>
                  <a:cubicBezTo>
                    <a:pt x="27745" y="27274"/>
                    <a:pt x="27743" y="27274"/>
                    <a:pt x="27741" y="27273"/>
                  </a:cubicBezTo>
                  <a:cubicBezTo>
                    <a:pt x="27740" y="27274"/>
                    <a:pt x="27739" y="27275"/>
                    <a:pt x="27739" y="27276"/>
                  </a:cubicBezTo>
                  <a:lnTo>
                    <a:pt x="27739" y="27276"/>
                  </a:lnTo>
                  <a:cubicBezTo>
                    <a:pt x="27741" y="27276"/>
                    <a:pt x="27744" y="27275"/>
                    <a:pt x="27746" y="27274"/>
                  </a:cubicBezTo>
                  <a:lnTo>
                    <a:pt x="27746" y="27274"/>
                  </a:lnTo>
                  <a:lnTo>
                    <a:pt x="27746" y="27274"/>
                  </a:lnTo>
                  <a:cubicBezTo>
                    <a:pt x="27758" y="27276"/>
                    <a:pt x="27769" y="27277"/>
                    <a:pt x="27781" y="27277"/>
                  </a:cubicBezTo>
                  <a:cubicBezTo>
                    <a:pt x="27813" y="27277"/>
                    <a:pt x="27844" y="27270"/>
                    <a:pt x="27874" y="27255"/>
                  </a:cubicBezTo>
                  <a:cubicBezTo>
                    <a:pt x="27885" y="27253"/>
                    <a:pt x="27896" y="27252"/>
                    <a:pt x="27907" y="27252"/>
                  </a:cubicBezTo>
                  <a:cubicBezTo>
                    <a:pt x="27973" y="27252"/>
                    <a:pt x="28022" y="27297"/>
                    <a:pt x="28083" y="27315"/>
                  </a:cubicBezTo>
                  <a:cubicBezTo>
                    <a:pt x="28102" y="27349"/>
                    <a:pt x="28142" y="27360"/>
                    <a:pt x="28176" y="27379"/>
                  </a:cubicBezTo>
                  <a:cubicBezTo>
                    <a:pt x="28202" y="27409"/>
                    <a:pt x="28232" y="27428"/>
                    <a:pt x="28271" y="27428"/>
                  </a:cubicBezTo>
                  <a:cubicBezTo>
                    <a:pt x="28283" y="27428"/>
                    <a:pt x="28297" y="27426"/>
                    <a:pt x="28311" y="27422"/>
                  </a:cubicBezTo>
                  <a:cubicBezTo>
                    <a:pt x="28287" y="27367"/>
                    <a:pt x="28242" y="27333"/>
                    <a:pt x="28184" y="27305"/>
                  </a:cubicBezTo>
                  <a:lnTo>
                    <a:pt x="28132" y="27277"/>
                  </a:lnTo>
                  <a:lnTo>
                    <a:pt x="28096" y="27202"/>
                  </a:lnTo>
                  <a:cubicBezTo>
                    <a:pt x="28227" y="27195"/>
                    <a:pt x="28352" y="27158"/>
                    <a:pt x="28472" y="27119"/>
                  </a:cubicBezTo>
                  <a:cubicBezTo>
                    <a:pt x="28521" y="27102"/>
                    <a:pt x="28567" y="27094"/>
                    <a:pt x="28611" y="27094"/>
                  </a:cubicBezTo>
                  <a:cubicBezTo>
                    <a:pt x="28690" y="27094"/>
                    <a:pt x="28762" y="27120"/>
                    <a:pt x="28832" y="27167"/>
                  </a:cubicBezTo>
                  <a:cubicBezTo>
                    <a:pt x="28851" y="27185"/>
                    <a:pt x="28866" y="27207"/>
                    <a:pt x="28889" y="27219"/>
                  </a:cubicBezTo>
                  <a:cubicBezTo>
                    <a:pt x="28904" y="27227"/>
                    <a:pt x="28924" y="27238"/>
                    <a:pt x="28942" y="27238"/>
                  </a:cubicBezTo>
                  <a:cubicBezTo>
                    <a:pt x="28955" y="27238"/>
                    <a:pt x="28967" y="27232"/>
                    <a:pt x="28975" y="27216"/>
                  </a:cubicBezTo>
                  <a:cubicBezTo>
                    <a:pt x="28991" y="27180"/>
                    <a:pt x="28950" y="27166"/>
                    <a:pt x="28917" y="27154"/>
                  </a:cubicBezTo>
                  <a:cubicBezTo>
                    <a:pt x="28890" y="27121"/>
                    <a:pt x="28837" y="27104"/>
                    <a:pt x="28831" y="27054"/>
                  </a:cubicBezTo>
                  <a:cubicBezTo>
                    <a:pt x="28890" y="26994"/>
                    <a:pt x="28994" y="27013"/>
                    <a:pt x="29061" y="26965"/>
                  </a:cubicBezTo>
                  <a:cubicBezTo>
                    <a:pt x="29108" y="26959"/>
                    <a:pt x="29154" y="26947"/>
                    <a:pt x="29201" y="26947"/>
                  </a:cubicBezTo>
                  <a:cubicBezTo>
                    <a:pt x="29227" y="26947"/>
                    <a:pt x="29253" y="26951"/>
                    <a:pt x="29279" y="26962"/>
                  </a:cubicBezTo>
                  <a:lnTo>
                    <a:pt x="29323" y="26972"/>
                  </a:lnTo>
                  <a:cubicBezTo>
                    <a:pt x="29325" y="26996"/>
                    <a:pt x="29347" y="27003"/>
                    <a:pt x="29370" y="27007"/>
                  </a:cubicBezTo>
                  <a:lnTo>
                    <a:pt x="29370" y="27083"/>
                  </a:lnTo>
                  <a:cubicBezTo>
                    <a:pt x="29393" y="27085"/>
                    <a:pt x="29415" y="27086"/>
                    <a:pt x="29436" y="27086"/>
                  </a:cubicBezTo>
                  <a:cubicBezTo>
                    <a:pt x="29511" y="27086"/>
                    <a:pt x="29580" y="27071"/>
                    <a:pt x="29632" y="27010"/>
                  </a:cubicBezTo>
                  <a:lnTo>
                    <a:pt x="29408" y="27010"/>
                  </a:lnTo>
                  <a:cubicBezTo>
                    <a:pt x="29399" y="26986"/>
                    <a:pt x="29387" y="26967"/>
                    <a:pt x="29362" y="26967"/>
                  </a:cubicBezTo>
                  <a:cubicBezTo>
                    <a:pt x="29355" y="26967"/>
                    <a:pt x="29347" y="26968"/>
                    <a:pt x="29338" y="26971"/>
                  </a:cubicBezTo>
                  <a:cubicBezTo>
                    <a:pt x="29342" y="26969"/>
                    <a:pt x="29345" y="26965"/>
                    <a:pt x="29344" y="26963"/>
                  </a:cubicBezTo>
                  <a:cubicBezTo>
                    <a:pt x="29342" y="26955"/>
                    <a:pt x="29338" y="26945"/>
                    <a:pt x="29334" y="26937"/>
                  </a:cubicBezTo>
                  <a:cubicBezTo>
                    <a:pt x="29332" y="26926"/>
                    <a:pt x="29334" y="26915"/>
                    <a:pt x="29336" y="26905"/>
                  </a:cubicBezTo>
                  <a:cubicBezTo>
                    <a:pt x="29441" y="26880"/>
                    <a:pt x="29543" y="26850"/>
                    <a:pt x="29649" y="26831"/>
                  </a:cubicBezTo>
                  <a:cubicBezTo>
                    <a:pt x="29675" y="26826"/>
                    <a:pt x="29701" y="26823"/>
                    <a:pt x="29725" y="26823"/>
                  </a:cubicBezTo>
                  <a:cubicBezTo>
                    <a:pt x="29798" y="26823"/>
                    <a:pt x="29857" y="26850"/>
                    <a:pt x="29876" y="26937"/>
                  </a:cubicBezTo>
                  <a:cubicBezTo>
                    <a:pt x="29868" y="26936"/>
                    <a:pt x="29860" y="26936"/>
                    <a:pt x="29853" y="26936"/>
                  </a:cubicBezTo>
                  <a:cubicBezTo>
                    <a:pt x="29772" y="26936"/>
                    <a:pt x="29701" y="26959"/>
                    <a:pt x="29641" y="27010"/>
                  </a:cubicBezTo>
                  <a:lnTo>
                    <a:pt x="29641" y="27010"/>
                  </a:lnTo>
                  <a:cubicBezTo>
                    <a:pt x="29657" y="27013"/>
                    <a:pt x="29672" y="27014"/>
                    <a:pt x="29687" y="27014"/>
                  </a:cubicBezTo>
                  <a:cubicBezTo>
                    <a:pt x="29765" y="27014"/>
                    <a:pt x="29835" y="26987"/>
                    <a:pt x="29904" y="26955"/>
                  </a:cubicBezTo>
                  <a:cubicBezTo>
                    <a:pt x="29916" y="26949"/>
                    <a:pt x="29928" y="26947"/>
                    <a:pt x="29939" y="26947"/>
                  </a:cubicBezTo>
                  <a:cubicBezTo>
                    <a:pt x="29968" y="26947"/>
                    <a:pt x="29998" y="26959"/>
                    <a:pt x="30027" y="26959"/>
                  </a:cubicBezTo>
                  <a:cubicBezTo>
                    <a:pt x="30041" y="26959"/>
                    <a:pt x="30056" y="26956"/>
                    <a:pt x="30069" y="26946"/>
                  </a:cubicBezTo>
                  <a:lnTo>
                    <a:pt x="30073" y="26895"/>
                  </a:lnTo>
                  <a:cubicBezTo>
                    <a:pt x="30081" y="26896"/>
                    <a:pt x="30088" y="26897"/>
                    <a:pt x="30095" y="26897"/>
                  </a:cubicBezTo>
                  <a:cubicBezTo>
                    <a:pt x="30131" y="26897"/>
                    <a:pt x="30165" y="26886"/>
                    <a:pt x="30199" y="26876"/>
                  </a:cubicBezTo>
                  <a:cubicBezTo>
                    <a:pt x="30412" y="26817"/>
                    <a:pt x="30627" y="26761"/>
                    <a:pt x="30839" y="26697"/>
                  </a:cubicBezTo>
                  <a:cubicBezTo>
                    <a:pt x="30904" y="26677"/>
                    <a:pt x="30967" y="26662"/>
                    <a:pt x="31033" y="26662"/>
                  </a:cubicBezTo>
                  <a:cubicBezTo>
                    <a:pt x="31065" y="26662"/>
                    <a:pt x="31098" y="26665"/>
                    <a:pt x="31131" y="26674"/>
                  </a:cubicBezTo>
                  <a:cubicBezTo>
                    <a:pt x="31192" y="26531"/>
                    <a:pt x="31381" y="26579"/>
                    <a:pt x="31485" y="26502"/>
                  </a:cubicBezTo>
                  <a:cubicBezTo>
                    <a:pt x="31678" y="26489"/>
                    <a:pt x="31678" y="26489"/>
                    <a:pt x="31742" y="26389"/>
                  </a:cubicBezTo>
                  <a:cubicBezTo>
                    <a:pt x="31735" y="26387"/>
                    <a:pt x="31728" y="26387"/>
                    <a:pt x="31721" y="26387"/>
                  </a:cubicBezTo>
                  <a:cubicBezTo>
                    <a:pt x="31689" y="26387"/>
                    <a:pt x="31653" y="26400"/>
                    <a:pt x="31619" y="26400"/>
                  </a:cubicBezTo>
                  <a:cubicBezTo>
                    <a:pt x="31587" y="26400"/>
                    <a:pt x="31556" y="26388"/>
                    <a:pt x="31532" y="26340"/>
                  </a:cubicBezTo>
                  <a:cubicBezTo>
                    <a:pt x="31659" y="26308"/>
                    <a:pt x="31784" y="26285"/>
                    <a:pt x="31903" y="26246"/>
                  </a:cubicBezTo>
                  <a:cubicBezTo>
                    <a:pt x="31942" y="26233"/>
                    <a:pt x="31979" y="26226"/>
                    <a:pt x="32014" y="26226"/>
                  </a:cubicBezTo>
                  <a:cubicBezTo>
                    <a:pt x="32075" y="26226"/>
                    <a:pt x="32129" y="26246"/>
                    <a:pt x="32182" y="26286"/>
                  </a:cubicBezTo>
                  <a:cubicBezTo>
                    <a:pt x="32207" y="26317"/>
                    <a:pt x="32236" y="26340"/>
                    <a:pt x="32275" y="26340"/>
                  </a:cubicBezTo>
                  <a:cubicBezTo>
                    <a:pt x="32288" y="26340"/>
                    <a:pt x="32301" y="26338"/>
                    <a:pt x="32316" y="26333"/>
                  </a:cubicBezTo>
                  <a:lnTo>
                    <a:pt x="32316" y="26333"/>
                  </a:lnTo>
                  <a:cubicBezTo>
                    <a:pt x="32306" y="26367"/>
                    <a:pt x="32295" y="26401"/>
                    <a:pt x="32285" y="26435"/>
                  </a:cubicBezTo>
                  <a:cubicBezTo>
                    <a:pt x="32301" y="26436"/>
                    <a:pt x="32316" y="26437"/>
                    <a:pt x="32330" y="26437"/>
                  </a:cubicBezTo>
                  <a:cubicBezTo>
                    <a:pt x="32402" y="26437"/>
                    <a:pt x="32464" y="26422"/>
                    <a:pt x="32514" y="26372"/>
                  </a:cubicBezTo>
                  <a:lnTo>
                    <a:pt x="32514" y="26372"/>
                  </a:lnTo>
                  <a:cubicBezTo>
                    <a:pt x="32504" y="26373"/>
                    <a:pt x="32495" y="26373"/>
                    <a:pt x="32485" y="26373"/>
                  </a:cubicBezTo>
                  <a:cubicBezTo>
                    <a:pt x="32431" y="26373"/>
                    <a:pt x="32376" y="26360"/>
                    <a:pt x="32327" y="26334"/>
                  </a:cubicBezTo>
                  <a:cubicBezTo>
                    <a:pt x="32303" y="26281"/>
                    <a:pt x="32257" y="26245"/>
                    <a:pt x="32199" y="26220"/>
                  </a:cubicBezTo>
                  <a:cubicBezTo>
                    <a:pt x="32196" y="26207"/>
                    <a:pt x="32195" y="26195"/>
                    <a:pt x="32194" y="26183"/>
                  </a:cubicBezTo>
                  <a:cubicBezTo>
                    <a:pt x="32343" y="26146"/>
                    <a:pt x="32495" y="26121"/>
                    <a:pt x="32636" y="26064"/>
                  </a:cubicBezTo>
                  <a:lnTo>
                    <a:pt x="32756" y="26078"/>
                  </a:lnTo>
                  <a:cubicBezTo>
                    <a:pt x="32790" y="26127"/>
                    <a:pt x="32853" y="26144"/>
                    <a:pt x="32901" y="26177"/>
                  </a:cubicBezTo>
                  <a:cubicBezTo>
                    <a:pt x="32932" y="26212"/>
                    <a:pt x="32938" y="26238"/>
                    <a:pt x="32876" y="26256"/>
                  </a:cubicBezTo>
                  <a:cubicBezTo>
                    <a:pt x="32760" y="26288"/>
                    <a:pt x="32634" y="26305"/>
                    <a:pt x="32530" y="26370"/>
                  </a:cubicBezTo>
                  <a:lnTo>
                    <a:pt x="32530" y="26370"/>
                  </a:lnTo>
                  <a:cubicBezTo>
                    <a:pt x="32830" y="26345"/>
                    <a:pt x="33112" y="26257"/>
                    <a:pt x="33397" y="26183"/>
                  </a:cubicBezTo>
                  <a:cubicBezTo>
                    <a:pt x="33382" y="26136"/>
                    <a:pt x="33355" y="26121"/>
                    <a:pt x="33325" y="26121"/>
                  </a:cubicBezTo>
                  <a:cubicBezTo>
                    <a:pt x="33291" y="26121"/>
                    <a:pt x="33253" y="26141"/>
                    <a:pt x="33226" y="26152"/>
                  </a:cubicBezTo>
                  <a:cubicBezTo>
                    <a:pt x="33181" y="26170"/>
                    <a:pt x="33139" y="26179"/>
                    <a:pt x="33099" y="26179"/>
                  </a:cubicBezTo>
                  <a:cubicBezTo>
                    <a:pt x="33025" y="26179"/>
                    <a:pt x="32958" y="26150"/>
                    <a:pt x="32894" y="26103"/>
                  </a:cubicBezTo>
                  <a:cubicBezTo>
                    <a:pt x="32841" y="26064"/>
                    <a:pt x="32816" y="26027"/>
                    <a:pt x="32907" y="26002"/>
                  </a:cubicBezTo>
                  <a:cubicBezTo>
                    <a:pt x="32948" y="25992"/>
                    <a:pt x="32994" y="25994"/>
                    <a:pt x="33023" y="25961"/>
                  </a:cubicBezTo>
                  <a:cubicBezTo>
                    <a:pt x="33032" y="25960"/>
                    <a:pt x="33041" y="25960"/>
                    <a:pt x="33050" y="25960"/>
                  </a:cubicBezTo>
                  <a:cubicBezTo>
                    <a:pt x="33096" y="25960"/>
                    <a:pt x="33142" y="25967"/>
                    <a:pt x="33185" y="25982"/>
                  </a:cubicBezTo>
                  <a:cubicBezTo>
                    <a:pt x="33191" y="25986"/>
                    <a:pt x="33198" y="25987"/>
                    <a:pt x="33204" y="25987"/>
                  </a:cubicBezTo>
                  <a:cubicBezTo>
                    <a:pt x="33213" y="25987"/>
                    <a:pt x="33222" y="25984"/>
                    <a:pt x="33229" y="25979"/>
                  </a:cubicBezTo>
                  <a:cubicBezTo>
                    <a:pt x="33232" y="25985"/>
                    <a:pt x="33234" y="25990"/>
                    <a:pt x="33235" y="25996"/>
                  </a:cubicBezTo>
                  <a:cubicBezTo>
                    <a:pt x="33246" y="26005"/>
                    <a:pt x="33254" y="26020"/>
                    <a:pt x="33265" y="26021"/>
                  </a:cubicBezTo>
                  <a:cubicBezTo>
                    <a:pt x="33377" y="26034"/>
                    <a:pt x="33386" y="26109"/>
                    <a:pt x="33401" y="26182"/>
                  </a:cubicBezTo>
                  <a:cubicBezTo>
                    <a:pt x="33523" y="26147"/>
                    <a:pt x="33643" y="26106"/>
                    <a:pt x="33769" y="26081"/>
                  </a:cubicBezTo>
                  <a:cubicBezTo>
                    <a:pt x="33914" y="26052"/>
                    <a:pt x="34057" y="25995"/>
                    <a:pt x="34207" y="25995"/>
                  </a:cubicBezTo>
                  <a:cubicBezTo>
                    <a:pt x="34264" y="25995"/>
                    <a:pt x="34323" y="26003"/>
                    <a:pt x="34383" y="26025"/>
                  </a:cubicBezTo>
                  <a:cubicBezTo>
                    <a:pt x="34349" y="25983"/>
                    <a:pt x="34289" y="25939"/>
                    <a:pt x="34408" y="25918"/>
                  </a:cubicBezTo>
                  <a:cubicBezTo>
                    <a:pt x="34435" y="25912"/>
                    <a:pt x="34462" y="25901"/>
                    <a:pt x="34490" y="25895"/>
                  </a:cubicBezTo>
                  <a:cubicBezTo>
                    <a:pt x="34743" y="25839"/>
                    <a:pt x="34992" y="25780"/>
                    <a:pt x="35233" y="25691"/>
                  </a:cubicBezTo>
                  <a:cubicBezTo>
                    <a:pt x="35346" y="25664"/>
                    <a:pt x="35464" y="25649"/>
                    <a:pt x="35568" y="25605"/>
                  </a:cubicBezTo>
                  <a:cubicBezTo>
                    <a:pt x="35633" y="25578"/>
                    <a:pt x="35694" y="25567"/>
                    <a:pt x="35753" y="25567"/>
                  </a:cubicBezTo>
                  <a:cubicBezTo>
                    <a:pt x="35854" y="25567"/>
                    <a:pt x="35947" y="25601"/>
                    <a:pt x="36041" y="25652"/>
                  </a:cubicBezTo>
                  <a:cubicBezTo>
                    <a:pt x="36190" y="25731"/>
                    <a:pt x="36212" y="25844"/>
                    <a:pt x="36102" y="25955"/>
                  </a:cubicBezTo>
                  <a:lnTo>
                    <a:pt x="36102" y="25954"/>
                  </a:lnTo>
                  <a:cubicBezTo>
                    <a:pt x="36014" y="26042"/>
                    <a:pt x="35897" y="26096"/>
                    <a:pt x="35775" y="26140"/>
                  </a:cubicBezTo>
                  <a:cubicBezTo>
                    <a:pt x="35525" y="26233"/>
                    <a:pt x="35267" y="26305"/>
                    <a:pt x="35008" y="26374"/>
                  </a:cubicBezTo>
                  <a:cubicBezTo>
                    <a:pt x="34140" y="26609"/>
                    <a:pt x="33248" y="26766"/>
                    <a:pt x="32366" y="26951"/>
                  </a:cubicBezTo>
                  <a:cubicBezTo>
                    <a:pt x="30992" y="27241"/>
                    <a:pt x="29630" y="27567"/>
                    <a:pt x="28266" y="27890"/>
                  </a:cubicBezTo>
                  <a:cubicBezTo>
                    <a:pt x="25582" y="28527"/>
                    <a:pt x="22900" y="29169"/>
                    <a:pt x="20212" y="29798"/>
                  </a:cubicBezTo>
                  <a:cubicBezTo>
                    <a:pt x="19400" y="29988"/>
                    <a:pt x="18572" y="30135"/>
                    <a:pt x="17756" y="30312"/>
                  </a:cubicBezTo>
                  <a:cubicBezTo>
                    <a:pt x="17037" y="30468"/>
                    <a:pt x="16324" y="30636"/>
                    <a:pt x="15610" y="30803"/>
                  </a:cubicBezTo>
                  <a:cubicBezTo>
                    <a:pt x="15468" y="30835"/>
                    <a:pt x="15330" y="30878"/>
                    <a:pt x="15194" y="30924"/>
                  </a:cubicBezTo>
                  <a:cubicBezTo>
                    <a:pt x="15138" y="30943"/>
                    <a:pt x="15085" y="30951"/>
                    <a:pt x="15031" y="30951"/>
                  </a:cubicBezTo>
                  <a:cubicBezTo>
                    <a:pt x="14980" y="30951"/>
                    <a:pt x="14927" y="30944"/>
                    <a:pt x="14873" y="30932"/>
                  </a:cubicBezTo>
                  <a:cubicBezTo>
                    <a:pt x="14290" y="30814"/>
                    <a:pt x="13748" y="30606"/>
                    <a:pt x="13208" y="30395"/>
                  </a:cubicBezTo>
                  <a:cubicBezTo>
                    <a:pt x="11887" y="29880"/>
                    <a:pt x="10564" y="29371"/>
                    <a:pt x="9227" y="28888"/>
                  </a:cubicBezTo>
                  <a:cubicBezTo>
                    <a:pt x="7341" y="28208"/>
                    <a:pt x="5420" y="27610"/>
                    <a:pt x="3485" y="27044"/>
                  </a:cubicBezTo>
                  <a:cubicBezTo>
                    <a:pt x="2888" y="26870"/>
                    <a:pt x="2291" y="26697"/>
                    <a:pt x="1707" y="26491"/>
                  </a:cubicBezTo>
                  <a:cubicBezTo>
                    <a:pt x="1379" y="26376"/>
                    <a:pt x="1075" y="26233"/>
                    <a:pt x="837" y="25996"/>
                  </a:cubicBezTo>
                  <a:cubicBezTo>
                    <a:pt x="696" y="25856"/>
                    <a:pt x="594" y="25703"/>
                    <a:pt x="528" y="25527"/>
                  </a:cubicBezTo>
                  <a:cubicBezTo>
                    <a:pt x="413" y="25214"/>
                    <a:pt x="372" y="24891"/>
                    <a:pt x="337" y="24566"/>
                  </a:cubicBezTo>
                  <a:cubicBezTo>
                    <a:pt x="262" y="23887"/>
                    <a:pt x="286" y="23213"/>
                    <a:pt x="495" y="22552"/>
                  </a:cubicBezTo>
                  <a:cubicBezTo>
                    <a:pt x="629" y="22131"/>
                    <a:pt x="835" y="21740"/>
                    <a:pt x="1188" y="21413"/>
                  </a:cubicBezTo>
                  <a:cubicBezTo>
                    <a:pt x="1285" y="21321"/>
                    <a:pt x="1413" y="21265"/>
                    <a:pt x="1547" y="21257"/>
                  </a:cubicBezTo>
                  <a:cubicBezTo>
                    <a:pt x="1993" y="21217"/>
                    <a:pt x="2427" y="21122"/>
                    <a:pt x="2864" y="21041"/>
                  </a:cubicBezTo>
                  <a:cubicBezTo>
                    <a:pt x="2900" y="21034"/>
                    <a:pt x="2936" y="21030"/>
                    <a:pt x="2971" y="21030"/>
                  </a:cubicBezTo>
                  <a:cubicBezTo>
                    <a:pt x="3050" y="21030"/>
                    <a:pt x="3128" y="21048"/>
                    <a:pt x="3199" y="21083"/>
                  </a:cubicBezTo>
                  <a:cubicBezTo>
                    <a:pt x="4624" y="21758"/>
                    <a:pt x="6086" y="22367"/>
                    <a:pt x="7566" y="22949"/>
                  </a:cubicBezTo>
                  <a:cubicBezTo>
                    <a:pt x="8485" y="23311"/>
                    <a:pt x="9396" y="23688"/>
                    <a:pt x="10281" y="24106"/>
                  </a:cubicBezTo>
                  <a:cubicBezTo>
                    <a:pt x="10420" y="24172"/>
                    <a:pt x="10546" y="24255"/>
                    <a:pt x="10688" y="24317"/>
                  </a:cubicBezTo>
                  <a:cubicBezTo>
                    <a:pt x="10796" y="24365"/>
                    <a:pt x="10910" y="24402"/>
                    <a:pt x="11018" y="24452"/>
                  </a:cubicBezTo>
                  <a:cubicBezTo>
                    <a:pt x="11251" y="24532"/>
                    <a:pt x="11471" y="24635"/>
                    <a:pt x="11689" y="24741"/>
                  </a:cubicBezTo>
                  <a:cubicBezTo>
                    <a:pt x="11723" y="24747"/>
                    <a:pt x="11757" y="24752"/>
                    <a:pt x="11778" y="24779"/>
                  </a:cubicBezTo>
                  <a:cubicBezTo>
                    <a:pt x="11838" y="24783"/>
                    <a:pt x="11886" y="24811"/>
                    <a:pt x="11937" y="24833"/>
                  </a:cubicBezTo>
                  <a:cubicBezTo>
                    <a:pt x="11920" y="24865"/>
                    <a:pt x="11878" y="24857"/>
                    <a:pt x="11849" y="24873"/>
                  </a:cubicBezTo>
                  <a:cubicBezTo>
                    <a:pt x="11920" y="24918"/>
                    <a:pt x="11958" y="24940"/>
                    <a:pt x="11988" y="24940"/>
                  </a:cubicBezTo>
                  <a:cubicBezTo>
                    <a:pt x="12016" y="24940"/>
                    <a:pt x="12037" y="24921"/>
                    <a:pt x="12072" y="24884"/>
                  </a:cubicBezTo>
                  <a:cubicBezTo>
                    <a:pt x="12230" y="24931"/>
                    <a:pt x="12388" y="24978"/>
                    <a:pt x="12546" y="25025"/>
                  </a:cubicBezTo>
                  <a:cubicBezTo>
                    <a:pt x="12618" y="25047"/>
                    <a:pt x="12691" y="25055"/>
                    <a:pt x="12764" y="25055"/>
                  </a:cubicBezTo>
                  <a:cubicBezTo>
                    <a:pt x="12828" y="25055"/>
                    <a:pt x="12893" y="25049"/>
                    <a:pt x="12957" y="25042"/>
                  </a:cubicBezTo>
                  <a:cubicBezTo>
                    <a:pt x="13095" y="25026"/>
                    <a:pt x="13231" y="25004"/>
                    <a:pt x="13368" y="24985"/>
                  </a:cubicBezTo>
                  <a:cubicBezTo>
                    <a:pt x="13412" y="24980"/>
                    <a:pt x="13456" y="24978"/>
                    <a:pt x="13498" y="24978"/>
                  </a:cubicBezTo>
                  <a:cubicBezTo>
                    <a:pt x="13500" y="24978"/>
                    <a:pt x="13502" y="24977"/>
                    <a:pt x="13504" y="24977"/>
                  </a:cubicBezTo>
                  <a:cubicBezTo>
                    <a:pt x="13580" y="24977"/>
                    <a:pt x="13519" y="25029"/>
                    <a:pt x="13536" y="25047"/>
                  </a:cubicBezTo>
                  <a:cubicBezTo>
                    <a:pt x="13545" y="25055"/>
                    <a:pt x="13565" y="25058"/>
                    <a:pt x="13584" y="25058"/>
                  </a:cubicBezTo>
                  <a:cubicBezTo>
                    <a:pt x="13596" y="25058"/>
                    <a:pt x="13608" y="25057"/>
                    <a:pt x="13617" y="25055"/>
                  </a:cubicBezTo>
                  <a:cubicBezTo>
                    <a:pt x="13748" y="25022"/>
                    <a:pt x="13879" y="25014"/>
                    <a:pt x="14012" y="25014"/>
                  </a:cubicBezTo>
                  <a:cubicBezTo>
                    <a:pt x="14127" y="25014"/>
                    <a:pt x="14242" y="25020"/>
                    <a:pt x="14357" y="25020"/>
                  </a:cubicBezTo>
                  <a:cubicBezTo>
                    <a:pt x="14376" y="25042"/>
                    <a:pt x="14378" y="25064"/>
                    <a:pt x="14360" y="25087"/>
                  </a:cubicBezTo>
                  <a:cubicBezTo>
                    <a:pt x="14388" y="25092"/>
                    <a:pt x="14415" y="25095"/>
                    <a:pt x="14443" y="25095"/>
                  </a:cubicBezTo>
                  <a:cubicBezTo>
                    <a:pt x="14549" y="25095"/>
                    <a:pt x="14651" y="25060"/>
                    <a:pt x="14756" y="25052"/>
                  </a:cubicBezTo>
                  <a:cubicBezTo>
                    <a:pt x="14783" y="25061"/>
                    <a:pt x="14809" y="25064"/>
                    <a:pt x="14833" y="25064"/>
                  </a:cubicBezTo>
                  <a:cubicBezTo>
                    <a:pt x="14949" y="25064"/>
                    <a:pt x="15041" y="24988"/>
                    <a:pt x="15150" y="24963"/>
                  </a:cubicBezTo>
                  <a:cubicBezTo>
                    <a:pt x="15618" y="24859"/>
                    <a:pt x="16086" y="24752"/>
                    <a:pt x="16555" y="24643"/>
                  </a:cubicBezTo>
                  <a:cubicBezTo>
                    <a:pt x="16621" y="24629"/>
                    <a:pt x="16703" y="24636"/>
                    <a:pt x="16740" y="24569"/>
                  </a:cubicBezTo>
                  <a:cubicBezTo>
                    <a:pt x="16719" y="24563"/>
                    <a:pt x="16698" y="24561"/>
                    <a:pt x="16677" y="24561"/>
                  </a:cubicBezTo>
                  <a:cubicBezTo>
                    <a:pt x="16611" y="24561"/>
                    <a:pt x="16548" y="24585"/>
                    <a:pt x="16486" y="24598"/>
                  </a:cubicBezTo>
                  <a:cubicBezTo>
                    <a:pt x="16327" y="24635"/>
                    <a:pt x="16168" y="24673"/>
                    <a:pt x="16006" y="24673"/>
                  </a:cubicBezTo>
                  <a:cubicBezTo>
                    <a:pt x="15939" y="24673"/>
                    <a:pt x="15872" y="24666"/>
                    <a:pt x="15803" y="24651"/>
                  </a:cubicBezTo>
                  <a:cubicBezTo>
                    <a:pt x="15762" y="24645"/>
                    <a:pt x="15718" y="24643"/>
                    <a:pt x="15688" y="24610"/>
                  </a:cubicBezTo>
                  <a:cubicBezTo>
                    <a:pt x="15788" y="24596"/>
                    <a:pt x="15888" y="24580"/>
                    <a:pt x="15971" y="24527"/>
                  </a:cubicBezTo>
                  <a:cubicBezTo>
                    <a:pt x="15953" y="24525"/>
                    <a:pt x="15935" y="24524"/>
                    <a:pt x="15917" y="24524"/>
                  </a:cubicBezTo>
                  <a:cubicBezTo>
                    <a:pt x="15835" y="24524"/>
                    <a:pt x="15754" y="24542"/>
                    <a:pt x="15680" y="24577"/>
                  </a:cubicBezTo>
                  <a:cubicBezTo>
                    <a:pt x="15614" y="24586"/>
                    <a:pt x="15540" y="24580"/>
                    <a:pt x="15511" y="24666"/>
                  </a:cubicBezTo>
                  <a:lnTo>
                    <a:pt x="15798" y="24697"/>
                  </a:lnTo>
                  <a:cubicBezTo>
                    <a:pt x="15806" y="24711"/>
                    <a:pt x="15828" y="24734"/>
                    <a:pt x="15805" y="24740"/>
                  </a:cubicBezTo>
                  <a:cubicBezTo>
                    <a:pt x="15694" y="24768"/>
                    <a:pt x="15582" y="24799"/>
                    <a:pt x="15468" y="24815"/>
                  </a:cubicBezTo>
                  <a:cubicBezTo>
                    <a:pt x="15409" y="24822"/>
                    <a:pt x="15350" y="24829"/>
                    <a:pt x="15291" y="24829"/>
                  </a:cubicBezTo>
                  <a:cubicBezTo>
                    <a:pt x="15201" y="24829"/>
                    <a:pt x="15112" y="24813"/>
                    <a:pt x="15032" y="24760"/>
                  </a:cubicBezTo>
                  <a:lnTo>
                    <a:pt x="15032" y="24760"/>
                  </a:lnTo>
                  <a:lnTo>
                    <a:pt x="15290" y="24696"/>
                  </a:lnTo>
                  <a:lnTo>
                    <a:pt x="15448" y="24664"/>
                  </a:lnTo>
                  <a:cubicBezTo>
                    <a:pt x="15463" y="24626"/>
                    <a:pt x="15442" y="24610"/>
                    <a:pt x="15415" y="24602"/>
                  </a:cubicBezTo>
                  <a:cubicBezTo>
                    <a:pt x="15386" y="24592"/>
                    <a:pt x="15362" y="24584"/>
                    <a:pt x="15366" y="24540"/>
                  </a:cubicBezTo>
                  <a:cubicBezTo>
                    <a:pt x="15531" y="24507"/>
                    <a:pt x="15692" y="24446"/>
                    <a:pt x="15868" y="24446"/>
                  </a:cubicBezTo>
                  <a:cubicBezTo>
                    <a:pt x="15908" y="24446"/>
                    <a:pt x="15949" y="24450"/>
                    <a:pt x="15990" y="24457"/>
                  </a:cubicBezTo>
                  <a:cubicBezTo>
                    <a:pt x="15998" y="24456"/>
                    <a:pt x="16006" y="24455"/>
                    <a:pt x="16014" y="24455"/>
                  </a:cubicBezTo>
                  <a:cubicBezTo>
                    <a:pt x="16077" y="24455"/>
                    <a:pt x="16136" y="24492"/>
                    <a:pt x="16199" y="24492"/>
                  </a:cubicBezTo>
                  <a:cubicBezTo>
                    <a:pt x="16217" y="24492"/>
                    <a:pt x="16234" y="24489"/>
                    <a:pt x="16253" y="24482"/>
                  </a:cubicBezTo>
                  <a:cubicBezTo>
                    <a:pt x="16258" y="24482"/>
                    <a:pt x="16263" y="24481"/>
                    <a:pt x="16268" y="24481"/>
                  </a:cubicBezTo>
                  <a:cubicBezTo>
                    <a:pt x="16322" y="24481"/>
                    <a:pt x="16377" y="24494"/>
                    <a:pt x="16431" y="24494"/>
                  </a:cubicBezTo>
                  <a:cubicBezTo>
                    <a:pt x="16474" y="24494"/>
                    <a:pt x="16516" y="24486"/>
                    <a:pt x="16556" y="24458"/>
                  </a:cubicBezTo>
                  <a:cubicBezTo>
                    <a:pt x="16580" y="24422"/>
                    <a:pt x="16610" y="24412"/>
                    <a:pt x="16642" y="24412"/>
                  </a:cubicBezTo>
                  <a:cubicBezTo>
                    <a:pt x="16675" y="24412"/>
                    <a:pt x="16709" y="24422"/>
                    <a:pt x="16743" y="24425"/>
                  </a:cubicBezTo>
                  <a:cubicBezTo>
                    <a:pt x="16775" y="24419"/>
                    <a:pt x="16810" y="24420"/>
                    <a:pt x="16832" y="24393"/>
                  </a:cubicBezTo>
                  <a:cubicBezTo>
                    <a:pt x="16905" y="24366"/>
                    <a:pt x="16979" y="24358"/>
                    <a:pt x="17054" y="24358"/>
                  </a:cubicBezTo>
                  <a:cubicBezTo>
                    <a:pt x="17135" y="24358"/>
                    <a:pt x="17217" y="24367"/>
                    <a:pt x="17299" y="24374"/>
                  </a:cubicBezTo>
                  <a:lnTo>
                    <a:pt x="17304" y="24384"/>
                  </a:lnTo>
                  <a:cubicBezTo>
                    <a:pt x="17300" y="24410"/>
                    <a:pt x="17247" y="24418"/>
                    <a:pt x="17267" y="24453"/>
                  </a:cubicBezTo>
                  <a:cubicBezTo>
                    <a:pt x="17284" y="24457"/>
                    <a:pt x="17301" y="24459"/>
                    <a:pt x="17317" y="24459"/>
                  </a:cubicBezTo>
                  <a:cubicBezTo>
                    <a:pt x="17346" y="24459"/>
                    <a:pt x="17374" y="24452"/>
                    <a:pt x="17399" y="24432"/>
                  </a:cubicBezTo>
                  <a:cubicBezTo>
                    <a:pt x="17673" y="24426"/>
                    <a:pt x="17941" y="24401"/>
                    <a:pt x="18200" y="24308"/>
                  </a:cubicBezTo>
                  <a:cubicBezTo>
                    <a:pt x="18332" y="24261"/>
                    <a:pt x="18468" y="24241"/>
                    <a:pt x="18608" y="24241"/>
                  </a:cubicBezTo>
                  <a:cubicBezTo>
                    <a:pt x="18702" y="24241"/>
                    <a:pt x="18797" y="24250"/>
                    <a:pt x="18892" y="24267"/>
                  </a:cubicBezTo>
                  <a:cubicBezTo>
                    <a:pt x="18890" y="24218"/>
                    <a:pt x="18822" y="24238"/>
                    <a:pt x="18818" y="24200"/>
                  </a:cubicBezTo>
                  <a:cubicBezTo>
                    <a:pt x="18827" y="24191"/>
                    <a:pt x="18834" y="24176"/>
                    <a:pt x="18844" y="24174"/>
                  </a:cubicBezTo>
                  <a:cubicBezTo>
                    <a:pt x="19101" y="24124"/>
                    <a:pt x="19350" y="24042"/>
                    <a:pt x="19616" y="24037"/>
                  </a:cubicBezTo>
                  <a:cubicBezTo>
                    <a:pt x="19659" y="24037"/>
                    <a:pt x="19702" y="24029"/>
                    <a:pt x="19740" y="24010"/>
                  </a:cubicBezTo>
                  <a:cubicBezTo>
                    <a:pt x="19928" y="23919"/>
                    <a:pt x="20136" y="23887"/>
                    <a:pt x="20347" y="23880"/>
                  </a:cubicBezTo>
                  <a:cubicBezTo>
                    <a:pt x="20354" y="23880"/>
                    <a:pt x="20361" y="23880"/>
                    <a:pt x="20367" y="23880"/>
                  </a:cubicBezTo>
                  <a:cubicBezTo>
                    <a:pt x="20384" y="23880"/>
                    <a:pt x="20401" y="23881"/>
                    <a:pt x="20418" y="23881"/>
                  </a:cubicBezTo>
                  <a:cubicBezTo>
                    <a:pt x="20469" y="23881"/>
                    <a:pt x="20515" y="23874"/>
                    <a:pt x="20541" y="23816"/>
                  </a:cubicBezTo>
                  <a:cubicBezTo>
                    <a:pt x="20720" y="23776"/>
                    <a:pt x="20898" y="23731"/>
                    <a:pt x="21081" y="23731"/>
                  </a:cubicBezTo>
                  <a:cubicBezTo>
                    <a:pt x="21165" y="23731"/>
                    <a:pt x="21251" y="23741"/>
                    <a:pt x="21337" y="23765"/>
                  </a:cubicBezTo>
                  <a:lnTo>
                    <a:pt x="21305" y="23708"/>
                  </a:lnTo>
                  <a:cubicBezTo>
                    <a:pt x="21285" y="23700"/>
                    <a:pt x="21229" y="23683"/>
                    <a:pt x="21259" y="23675"/>
                  </a:cubicBezTo>
                  <a:cubicBezTo>
                    <a:pt x="21428" y="23631"/>
                    <a:pt x="21596" y="23579"/>
                    <a:pt x="21773" y="23579"/>
                  </a:cubicBezTo>
                  <a:cubicBezTo>
                    <a:pt x="21827" y="23579"/>
                    <a:pt x="21882" y="23584"/>
                    <a:pt x="21938" y="23595"/>
                  </a:cubicBezTo>
                  <a:lnTo>
                    <a:pt x="21932" y="23552"/>
                  </a:lnTo>
                  <a:cubicBezTo>
                    <a:pt x="21806" y="23506"/>
                    <a:pt x="21668" y="23505"/>
                    <a:pt x="21535" y="23483"/>
                  </a:cubicBezTo>
                  <a:cubicBezTo>
                    <a:pt x="21490" y="23469"/>
                    <a:pt x="21435" y="23470"/>
                    <a:pt x="21386" y="23408"/>
                  </a:cubicBezTo>
                  <a:cubicBezTo>
                    <a:pt x="21577" y="23391"/>
                    <a:pt x="21750" y="23327"/>
                    <a:pt x="21931" y="23327"/>
                  </a:cubicBezTo>
                  <a:cubicBezTo>
                    <a:pt x="21989" y="23327"/>
                    <a:pt x="22048" y="23334"/>
                    <a:pt x="22109" y="23351"/>
                  </a:cubicBezTo>
                  <a:cubicBezTo>
                    <a:pt x="22193" y="23367"/>
                    <a:pt x="22218" y="23404"/>
                    <a:pt x="22166" y="23469"/>
                  </a:cubicBezTo>
                  <a:cubicBezTo>
                    <a:pt x="22282" y="23461"/>
                    <a:pt x="22397" y="23429"/>
                    <a:pt x="22515" y="23429"/>
                  </a:cubicBezTo>
                  <a:cubicBezTo>
                    <a:pt x="22541" y="23429"/>
                    <a:pt x="22567" y="23431"/>
                    <a:pt x="22593" y="23434"/>
                  </a:cubicBezTo>
                  <a:cubicBezTo>
                    <a:pt x="22586" y="23401"/>
                    <a:pt x="22617" y="23383"/>
                    <a:pt x="22639" y="23362"/>
                  </a:cubicBezTo>
                  <a:cubicBezTo>
                    <a:pt x="22784" y="23351"/>
                    <a:pt x="22918" y="23288"/>
                    <a:pt x="23064" y="23288"/>
                  </a:cubicBezTo>
                  <a:cubicBezTo>
                    <a:pt x="23081" y="23288"/>
                    <a:pt x="23098" y="23289"/>
                    <a:pt x="23115" y="23291"/>
                  </a:cubicBezTo>
                  <a:cubicBezTo>
                    <a:pt x="23120" y="23314"/>
                    <a:pt x="23129" y="23344"/>
                    <a:pt x="23093" y="23351"/>
                  </a:cubicBezTo>
                  <a:cubicBezTo>
                    <a:pt x="22937" y="23382"/>
                    <a:pt x="22788" y="23440"/>
                    <a:pt x="22625" y="23440"/>
                  </a:cubicBezTo>
                  <a:cubicBezTo>
                    <a:pt x="22614" y="23440"/>
                    <a:pt x="22604" y="23440"/>
                    <a:pt x="22593" y="23439"/>
                  </a:cubicBezTo>
                  <a:cubicBezTo>
                    <a:pt x="22516" y="23503"/>
                    <a:pt x="22394" y="23489"/>
                    <a:pt x="22273" y="23556"/>
                  </a:cubicBezTo>
                  <a:cubicBezTo>
                    <a:pt x="22300" y="23559"/>
                    <a:pt x="22324" y="23560"/>
                    <a:pt x="22347" y="23560"/>
                  </a:cubicBezTo>
                  <a:cubicBezTo>
                    <a:pt x="22431" y="23560"/>
                    <a:pt x="22492" y="23544"/>
                    <a:pt x="22555" y="23530"/>
                  </a:cubicBezTo>
                  <a:cubicBezTo>
                    <a:pt x="23028" y="23430"/>
                    <a:pt x="23501" y="23331"/>
                    <a:pt x="23976" y="23231"/>
                  </a:cubicBezTo>
                  <a:lnTo>
                    <a:pt x="24968" y="23023"/>
                  </a:lnTo>
                  <a:lnTo>
                    <a:pt x="24973" y="22983"/>
                  </a:lnTo>
                  <a:lnTo>
                    <a:pt x="24973" y="22983"/>
                  </a:lnTo>
                  <a:cubicBezTo>
                    <a:pt x="24891" y="22999"/>
                    <a:pt x="24808" y="23009"/>
                    <a:pt x="24725" y="23009"/>
                  </a:cubicBezTo>
                  <a:cubicBezTo>
                    <a:pt x="24660" y="23009"/>
                    <a:pt x="24596" y="23003"/>
                    <a:pt x="24531" y="22990"/>
                  </a:cubicBezTo>
                  <a:cubicBezTo>
                    <a:pt x="24488" y="22972"/>
                    <a:pt x="24414" y="22947"/>
                    <a:pt x="24512" y="22917"/>
                  </a:cubicBezTo>
                  <a:cubicBezTo>
                    <a:pt x="24615" y="22886"/>
                    <a:pt x="24720" y="22851"/>
                    <a:pt x="24831" y="22851"/>
                  </a:cubicBezTo>
                  <a:cubicBezTo>
                    <a:pt x="24871" y="22851"/>
                    <a:pt x="24912" y="22855"/>
                    <a:pt x="24954" y="22866"/>
                  </a:cubicBezTo>
                  <a:cubicBezTo>
                    <a:pt x="25000" y="22879"/>
                    <a:pt x="25054" y="22873"/>
                    <a:pt x="25105" y="22877"/>
                  </a:cubicBezTo>
                  <a:cubicBezTo>
                    <a:pt x="25118" y="22907"/>
                    <a:pt x="25152" y="22911"/>
                    <a:pt x="25182" y="22921"/>
                  </a:cubicBezTo>
                  <a:cubicBezTo>
                    <a:pt x="25189" y="22920"/>
                    <a:pt x="25195" y="22920"/>
                    <a:pt x="25202" y="22920"/>
                  </a:cubicBezTo>
                  <a:cubicBezTo>
                    <a:pt x="25231" y="22920"/>
                    <a:pt x="25260" y="22928"/>
                    <a:pt x="25284" y="22943"/>
                  </a:cubicBezTo>
                  <a:cubicBezTo>
                    <a:pt x="25297" y="22939"/>
                    <a:pt x="25305" y="22927"/>
                    <a:pt x="25302" y="22914"/>
                  </a:cubicBezTo>
                  <a:cubicBezTo>
                    <a:pt x="25255" y="22864"/>
                    <a:pt x="25195" y="22840"/>
                    <a:pt x="25124" y="22840"/>
                  </a:cubicBezTo>
                  <a:cubicBezTo>
                    <a:pt x="25116" y="22840"/>
                    <a:pt x="25107" y="22841"/>
                    <a:pt x="25099" y="22841"/>
                  </a:cubicBezTo>
                  <a:cubicBezTo>
                    <a:pt x="25079" y="22836"/>
                    <a:pt x="25050" y="22838"/>
                    <a:pt x="25038" y="22826"/>
                  </a:cubicBezTo>
                  <a:cubicBezTo>
                    <a:pt x="25012" y="22802"/>
                    <a:pt x="25031" y="22781"/>
                    <a:pt x="25062" y="22772"/>
                  </a:cubicBezTo>
                  <a:cubicBezTo>
                    <a:pt x="25205" y="22736"/>
                    <a:pt x="25349" y="22695"/>
                    <a:pt x="25497" y="22695"/>
                  </a:cubicBezTo>
                  <a:cubicBezTo>
                    <a:pt x="25555" y="22695"/>
                    <a:pt x="25614" y="22701"/>
                    <a:pt x="25674" y="22716"/>
                  </a:cubicBezTo>
                  <a:cubicBezTo>
                    <a:pt x="25693" y="22722"/>
                    <a:pt x="25714" y="22729"/>
                    <a:pt x="25734" y="22733"/>
                  </a:cubicBezTo>
                  <a:cubicBezTo>
                    <a:pt x="25761" y="22739"/>
                    <a:pt x="25796" y="22748"/>
                    <a:pt x="25794" y="22772"/>
                  </a:cubicBezTo>
                  <a:cubicBezTo>
                    <a:pt x="25793" y="22795"/>
                    <a:pt x="25754" y="22798"/>
                    <a:pt x="25728" y="22806"/>
                  </a:cubicBezTo>
                  <a:lnTo>
                    <a:pt x="25773" y="22847"/>
                  </a:lnTo>
                  <a:cubicBezTo>
                    <a:pt x="26196" y="22777"/>
                    <a:pt x="26597" y="22646"/>
                    <a:pt x="27001" y="22523"/>
                  </a:cubicBezTo>
                  <a:cubicBezTo>
                    <a:pt x="27088" y="22494"/>
                    <a:pt x="27177" y="22484"/>
                    <a:pt x="27268" y="22484"/>
                  </a:cubicBezTo>
                  <a:cubicBezTo>
                    <a:pt x="27307" y="22484"/>
                    <a:pt x="27347" y="22486"/>
                    <a:pt x="27387" y="22489"/>
                  </a:cubicBezTo>
                  <a:cubicBezTo>
                    <a:pt x="27401" y="22363"/>
                    <a:pt x="27537" y="22388"/>
                    <a:pt x="27623" y="22356"/>
                  </a:cubicBezTo>
                  <a:cubicBezTo>
                    <a:pt x="27659" y="22343"/>
                    <a:pt x="27698" y="22339"/>
                    <a:pt x="27738" y="22339"/>
                  </a:cubicBezTo>
                  <a:cubicBezTo>
                    <a:pt x="27785" y="22339"/>
                    <a:pt x="27834" y="22345"/>
                    <a:pt x="27881" y="22350"/>
                  </a:cubicBezTo>
                  <a:cubicBezTo>
                    <a:pt x="27844" y="22303"/>
                    <a:pt x="27858" y="22280"/>
                    <a:pt x="27924" y="22261"/>
                  </a:cubicBezTo>
                  <a:cubicBezTo>
                    <a:pt x="28220" y="22176"/>
                    <a:pt x="28512" y="22075"/>
                    <a:pt x="28830" y="22075"/>
                  </a:cubicBezTo>
                  <a:cubicBezTo>
                    <a:pt x="28865" y="22075"/>
                    <a:pt x="28900" y="22077"/>
                    <a:pt x="28935" y="22079"/>
                  </a:cubicBezTo>
                  <a:lnTo>
                    <a:pt x="29090" y="22104"/>
                  </a:lnTo>
                  <a:lnTo>
                    <a:pt x="28709" y="22225"/>
                  </a:lnTo>
                  <a:cubicBezTo>
                    <a:pt x="28481" y="22316"/>
                    <a:pt x="28248" y="22391"/>
                    <a:pt x="28010" y="22452"/>
                  </a:cubicBezTo>
                  <a:cubicBezTo>
                    <a:pt x="27971" y="22476"/>
                    <a:pt x="27915" y="22477"/>
                    <a:pt x="27892" y="22521"/>
                  </a:cubicBezTo>
                  <a:cubicBezTo>
                    <a:pt x="27902" y="22534"/>
                    <a:pt x="27915" y="22538"/>
                    <a:pt x="27928" y="22538"/>
                  </a:cubicBezTo>
                  <a:cubicBezTo>
                    <a:pt x="27941" y="22538"/>
                    <a:pt x="27955" y="22533"/>
                    <a:pt x="27966" y="22530"/>
                  </a:cubicBezTo>
                  <a:cubicBezTo>
                    <a:pt x="28236" y="22448"/>
                    <a:pt x="28516" y="22387"/>
                    <a:pt x="28775" y="22280"/>
                  </a:cubicBezTo>
                  <a:cubicBezTo>
                    <a:pt x="29050" y="22212"/>
                    <a:pt x="29311" y="22095"/>
                    <a:pt x="29606" y="22095"/>
                  </a:cubicBezTo>
                  <a:cubicBezTo>
                    <a:pt x="29627" y="22095"/>
                    <a:pt x="29648" y="22096"/>
                    <a:pt x="29670" y="22097"/>
                  </a:cubicBezTo>
                  <a:cubicBezTo>
                    <a:pt x="29704" y="22116"/>
                    <a:pt x="29742" y="22117"/>
                    <a:pt x="29779" y="22117"/>
                  </a:cubicBezTo>
                  <a:cubicBezTo>
                    <a:pt x="29786" y="22117"/>
                    <a:pt x="29793" y="22117"/>
                    <a:pt x="29800" y="22117"/>
                  </a:cubicBezTo>
                  <a:cubicBezTo>
                    <a:pt x="29820" y="22117"/>
                    <a:pt x="29840" y="22117"/>
                    <a:pt x="29860" y="22121"/>
                  </a:cubicBezTo>
                  <a:cubicBezTo>
                    <a:pt x="29853" y="22021"/>
                    <a:pt x="29760" y="22052"/>
                    <a:pt x="29694" y="22041"/>
                  </a:cubicBezTo>
                  <a:cubicBezTo>
                    <a:pt x="29700" y="22016"/>
                    <a:pt x="29724" y="22014"/>
                    <a:pt x="29746" y="22014"/>
                  </a:cubicBezTo>
                  <a:cubicBezTo>
                    <a:pt x="29763" y="22000"/>
                    <a:pt x="29763" y="21976"/>
                    <a:pt x="29747" y="21963"/>
                  </a:cubicBezTo>
                  <a:cubicBezTo>
                    <a:pt x="29735" y="21947"/>
                    <a:pt x="29723" y="21941"/>
                    <a:pt x="29711" y="21941"/>
                  </a:cubicBezTo>
                  <a:cubicBezTo>
                    <a:pt x="29695" y="21941"/>
                    <a:pt x="29679" y="21952"/>
                    <a:pt x="29663" y="21964"/>
                  </a:cubicBezTo>
                  <a:cubicBezTo>
                    <a:pt x="29568" y="21988"/>
                    <a:pt x="29474" y="22023"/>
                    <a:pt x="29378" y="22030"/>
                  </a:cubicBezTo>
                  <a:cubicBezTo>
                    <a:pt x="29335" y="22034"/>
                    <a:pt x="29290" y="22041"/>
                    <a:pt x="29246" y="22041"/>
                  </a:cubicBezTo>
                  <a:cubicBezTo>
                    <a:pt x="29186" y="22041"/>
                    <a:pt x="29128" y="22028"/>
                    <a:pt x="29080" y="21978"/>
                  </a:cubicBezTo>
                  <a:cubicBezTo>
                    <a:pt x="29306" y="21933"/>
                    <a:pt x="29533" y="21895"/>
                    <a:pt x="29756" y="21844"/>
                  </a:cubicBezTo>
                  <a:cubicBezTo>
                    <a:pt x="29838" y="21823"/>
                    <a:pt x="29922" y="21813"/>
                    <a:pt x="30006" y="21813"/>
                  </a:cubicBezTo>
                  <a:cubicBezTo>
                    <a:pt x="30058" y="21813"/>
                    <a:pt x="30110" y="21817"/>
                    <a:pt x="30162" y="21825"/>
                  </a:cubicBezTo>
                  <a:lnTo>
                    <a:pt x="30081" y="21897"/>
                  </a:lnTo>
                  <a:cubicBezTo>
                    <a:pt x="29991" y="21903"/>
                    <a:pt x="29901" y="21904"/>
                    <a:pt x="29813" y="21916"/>
                  </a:cubicBezTo>
                  <a:cubicBezTo>
                    <a:pt x="29768" y="21922"/>
                    <a:pt x="29737" y="21950"/>
                    <a:pt x="29773" y="21994"/>
                  </a:cubicBezTo>
                  <a:cubicBezTo>
                    <a:pt x="29878" y="21969"/>
                    <a:pt x="29998" y="21981"/>
                    <a:pt x="30080" y="21900"/>
                  </a:cubicBezTo>
                  <a:cubicBezTo>
                    <a:pt x="30099" y="21905"/>
                    <a:pt x="30118" y="21907"/>
                    <a:pt x="30138" y="21907"/>
                  </a:cubicBezTo>
                  <a:cubicBezTo>
                    <a:pt x="30180" y="21907"/>
                    <a:pt x="30222" y="21895"/>
                    <a:pt x="30258" y="21871"/>
                  </a:cubicBezTo>
                  <a:cubicBezTo>
                    <a:pt x="30304" y="21849"/>
                    <a:pt x="30420" y="21897"/>
                    <a:pt x="30379" y="21786"/>
                  </a:cubicBezTo>
                  <a:lnTo>
                    <a:pt x="30260" y="21783"/>
                  </a:lnTo>
                  <a:cubicBezTo>
                    <a:pt x="30255" y="21770"/>
                    <a:pt x="30250" y="21757"/>
                    <a:pt x="30245" y="21745"/>
                  </a:cubicBezTo>
                  <a:cubicBezTo>
                    <a:pt x="30450" y="21696"/>
                    <a:pt x="30652" y="21643"/>
                    <a:pt x="30858" y="21600"/>
                  </a:cubicBezTo>
                  <a:cubicBezTo>
                    <a:pt x="30894" y="21593"/>
                    <a:pt x="30934" y="21581"/>
                    <a:pt x="30972" y="21581"/>
                  </a:cubicBezTo>
                  <a:cubicBezTo>
                    <a:pt x="31010" y="21581"/>
                    <a:pt x="31046" y="21592"/>
                    <a:pt x="31075" y="21630"/>
                  </a:cubicBezTo>
                  <a:lnTo>
                    <a:pt x="31152" y="21645"/>
                  </a:lnTo>
                  <a:cubicBezTo>
                    <a:pt x="31219" y="21632"/>
                    <a:pt x="31287" y="21628"/>
                    <a:pt x="31356" y="21628"/>
                  </a:cubicBezTo>
                  <a:cubicBezTo>
                    <a:pt x="31385" y="21628"/>
                    <a:pt x="31414" y="21629"/>
                    <a:pt x="31443" y="21630"/>
                  </a:cubicBezTo>
                  <a:cubicBezTo>
                    <a:pt x="31538" y="21670"/>
                    <a:pt x="31660" y="21631"/>
                    <a:pt x="31743" y="21706"/>
                  </a:cubicBezTo>
                  <a:lnTo>
                    <a:pt x="31268" y="21825"/>
                  </a:lnTo>
                  <a:cubicBezTo>
                    <a:pt x="31173" y="21852"/>
                    <a:pt x="31078" y="21863"/>
                    <a:pt x="30984" y="21863"/>
                  </a:cubicBezTo>
                  <a:cubicBezTo>
                    <a:pt x="30860" y="21863"/>
                    <a:pt x="30736" y="21844"/>
                    <a:pt x="30613" y="21818"/>
                  </a:cubicBezTo>
                  <a:cubicBezTo>
                    <a:pt x="30664" y="21769"/>
                    <a:pt x="30740" y="21767"/>
                    <a:pt x="30805" y="21745"/>
                  </a:cubicBezTo>
                  <a:cubicBezTo>
                    <a:pt x="30919" y="21708"/>
                    <a:pt x="31046" y="21702"/>
                    <a:pt x="31151" y="21645"/>
                  </a:cubicBezTo>
                  <a:lnTo>
                    <a:pt x="31074" y="21630"/>
                  </a:lnTo>
                  <a:cubicBezTo>
                    <a:pt x="30883" y="21663"/>
                    <a:pt x="30695" y="21707"/>
                    <a:pt x="30516" y="21777"/>
                  </a:cubicBezTo>
                  <a:lnTo>
                    <a:pt x="30407" y="21783"/>
                  </a:lnTo>
                  <a:cubicBezTo>
                    <a:pt x="30375" y="21821"/>
                    <a:pt x="30385" y="21849"/>
                    <a:pt x="30439" y="21857"/>
                  </a:cubicBezTo>
                  <a:cubicBezTo>
                    <a:pt x="30494" y="21865"/>
                    <a:pt x="30549" y="21869"/>
                    <a:pt x="30603" y="21874"/>
                  </a:cubicBezTo>
                  <a:cubicBezTo>
                    <a:pt x="30647" y="21910"/>
                    <a:pt x="30720" y="21876"/>
                    <a:pt x="30767" y="21931"/>
                  </a:cubicBezTo>
                  <a:lnTo>
                    <a:pt x="29857" y="22156"/>
                  </a:lnTo>
                  <a:cubicBezTo>
                    <a:pt x="29852" y="22162"/>
                    <a:pt x="29845" y="22168"/>
                    <a:pt x="29846" y="22173"/>
                  </a:cubicBezTo>
                  <a:cubicBezTo>
                    <a:pt x="29850" y="22181"/>
                    <a:pt x="29853" y="22190"/>
                    <a:pt x="29859" y="22198"/>
                  </a:cubicBezTo>
                  <a:cubicBezTo>
                    <a:pt x="29902" y="22197"/>
                    <a:pt x="29945" y="22193"/>
                    <a:pt x="29987" y="22187"/>
                  </a:cubicBezTo>
                  <a:cubicBezTo>
                    <a:pt x="30404" y="22107"/>
                    <a:pt x="30807" y="21979"/>
                    <a:pt x="31229" y="21915"/>
                  </a:cubicBezTo>
                  <a:cubicBezTo>
                    <a:pt x="31245" y="21913"/>
                    <a:pt x="31258" y="21891"/>
                    <a:pt x="31273" y="21878"/>
                  </a:cubicBezTo>
                  <a:cubicBezTo>
                    <a:pt x="31635" y="21802"/>
                    <a:pt x="31999" y="21733"/>
                    <a:pt x="32353" y="21633"/>
                  </a:cubicBezTo>
                  <a:cubicBezTo>
                    <a:pt x="32451" y="21605"/>
                    <a:pt x="32549" y="21581"/>
                    <a:pt x="32648" y="21557"/>
                  </a:cubicBezTo>
                  <a:cubicBezTo>
                    <a:pt x="32754" y="21532"/>
                    <a:pt x="32856" y="21504"/>
                    <a:pt x="32968" y="21494"/>
                  </a:cubicBezTo>
                  <a:cubicBezTo>
                    <a:pt x="33055" y="21487"/>
                    <a:pt x="33128" y="21427"/>
                    <a:pt x="33219" y="21407"/>
                  </a:cubicBezTo>
                  <a:cubicBezTo>
                    <a:pt x="33376" y="21375"/>
                    <a:pt x="33521" y="21311"/>
                    <a:pt x="33684" y="21295"/>
                  </a:cubicBezTo>
                  <a:cubicBezTo>
                    <a:pt x="33714" y="21291"/>
                    <a:pt x="33773" y="21277"/>
                    <a:pt x="33736" y="21227"/>
                  </a:cubicBezTo>
                  <a:lnTo>
                    <a:pt x="33736" y="21227"/>
                  </a:lnTo>
                  <a:cubicBezTo>
                    <a:pt x="33750" y="21243"/>
                    <a:pt x="33763" y="21249"/>
                    <a:pt x="33777" y="21249"/>
                  </a:cubicBezTo>
                  <a:cubicBezTo>
                    <a:pt x="33806" y="21249"/>
                    <a:pt x="33833" y="21223"/>
                    <a:pt x="33862" y="21218"/>
                  </a:cubicBezTo>
                  <a:cubicBezTo>
                    <a:pt x="34276" y="21113"/>
                    <a:pt x="34690" y="21010"/>
                    <a:pt x="35095" y="20881"/>
                  </a:cubicBezTo>
                  <a:cubicBezTo>
                    <a:pt x="35222" y="20852"/>
                    <a:pt x="35359" y="20844"/>
                    <a:pt x="35457" y="20755"/>
                  </a:cubicBezTo>
                  <a:cubicBezTo>
                    <a:pt x="35483" y="20752"/>
                    <a:pt x="35508" y="20750"/>
                    <a:pt x="35533" y="20750"/>
                  </a:cubicBezTo>
                  <a:close/>
                  <a:moveTo>
                    <a:pt x="17499" y="1"/>
                  </a:moveTo>
                  <a:cubicBezTo>
                    <a:pt x="15877" y="1"/>
                    <a:pt x="14268" y="142"/>
                    <a:pt x="12678" y="473"/>
                  </a:cubicBezTo>
                  <a:cubicBezTo>
                    <a:pt x="11865" y="643"/>
                    <a:pt x="11066" y="844"/>
                    <a:pt x="10317" y="1175"/>
                  </a:cubicBezTo>
                  <a:cubicBezTo>
                    <a:pt x="9967" y="1330"/>
                    <a:pt x="9644" y="1541"/>
                    <a:pt x="9360" y="1798"/>
                  </a:cubicBezTo>
                  <a:cubicBezTo>
                    <a:pt x="9210" y="1926"/>
                    <a:pt x="9109" y="2102"/>
                    <a:pt x="9073" y="2295"/>
                  </a:cubicBezTo>
                  <a:cubicBezTo>
                    <a:pt x="9034" y="2498"/>
                    <a:pt x="9013" y="2705"/>
                    <a:pt x="9009" y="2912"/>
                  </a:cubicBezTo>
                  <a:cubicBezTo>
                    <a:pt x="8995" y="3712"/>
                    <a:pt x="9119" y="4499"/>
                    <a:pt x="9298" y="5281"/>
                  </a:cubicBezTo>
                  <a:cubicBezTo>
                    <a:pt x="9492" y="6129"/>
                    <a:pt x="9727" y="6968"/>
                    <a:pt x="10133" y="7766"/>
                  </a:cubicBezTo>
                  <a:cubicBezTo>
                    <a:pt x="10136" y="7774"/>
                    <a:pt x="10128" y="7788"/>
                    <a:pt x="10122" y="7807"/>
                  </a:cubicBezTo>
                  <a:cubicBezTo>
                    <a:pt x="10093" y="7817"/>
                    <a:pt x="10060" y="7829"/>
                    <a:pt x="10026" y="7837"/>
                  </a:cubicBezTo>
                  <a:cubicBezTo>
                    <a:pt x="9258" y="8040"/>
                    <a:pt x="8580" y="8383"/>
                    <a:pt x="7970" y="8825"/>
                  </a:cubicBezTo>
                  <a:cubicBezTo>
                    <a:pt x="7677" y="9038"/>
                    <a:pt x="7422" y="9280"/>
                    <a:pt x="7275" y="9589"/>
                  </a:cubicBezTo>
                  <a:cubicBezTo>
                    <a:pt x="7243" y="9656"/>
                    <a:pt x="7194" y="9688"/>
                    <a:pt x="7120" y="9706"/>
                  </a:cubicBezTo>
                  <a:cubicBezTo>
                    <a:pt x="6923" y="9753"/>
                    <a:pt x="6726" y="9800"/>
                    <a:pt x="6529" y="9850"/>
                  </a:cubicBezTo>
                  <a:cubicBezTo>
                    <a:pt x="5967" y="9996"/>
                    <a:pt x="5425" y="10187"/>
                    <a:pt x="4875" y="10360"/>
                  </a:cubicBezTo>
                  <a:cubicBezTo>
                    <a:pt x="4661" y="10426"/>
                    <a:pt x="4445" y="10480"/>
                    <a:pt x="4212" y="10483"/>
                  </a:cubicBezTo>
                  <a:cubicBezTo>
                    <a:pt x="3945" y="10488"/>
                    <a:pt x="3711" y="10570"/>
                    <a:pt x="3526" y="10740"/>
                  </a:cubicBezTo>
                  <a:cubicBezTo>
                    <a:pt x="3114" y="11124"/>
                    <a:pt x="2836" y="11570"/>
                    <a:pt x="2756" y="12086"/>
                  </a:cubicBezTo>
                  <a:cubicBezTo>
                    <a:pt x="2688" y="12534"/>
                    <a:pt x="2708" y="12992"/>
                    <a:pt x="2814" y="13432"/>
                  </a:cubicBezTo>
                  <a:cubicBezTo>
                    <a:pt x="2881" y="13707"/>
                    <a:pt x="2993" y="13975"/>
                    <a:pt x="2990" y="14261"/>
                  </a:cubicBezTo>
                  <a:cubicBezTo>
                    <a:pt x="2988" y="14523"/>
                    <a:pt x="3150" y="14670"/>
                    <a:pt x="3429" y="14761"/>
                  </a:cubicBezTo>
                  <a:cubicBezTo>
                    <a:pt x="3875" y="14906"/>
                    <a:pt x="4334" y="15013"/>
                    <a:pt x="4790" y="15127"/>
                  </a:cubicBezTo>
                  <a:cubicBezTo>
                    <a:pt x="4821" y="15174"/>
                    <a:pt x="4772" y="15190"/>
                    <a:pt x="4743" y="15212"/>
                  </a:cubicBezTo>
                  <a:cubicBezTo>
                    <a:pt x="4570" y="15237"/>
                    <a:pt x="4398" y="15258"/>
                    <a:pt x="4227" y="15286"/>
                  </a:cubicBezTo>
                  <a:cubicBezTo>
                    <a:pt x="3835" y="15350"/>
                    <a:pt x="3437" y="15387"/>
                    <a:pt x="3050" y="15469"/>
                  </a:cubicBezTo>
                  <a:cubicBezTo>
                    <a:pt x="3039" y="15465"/>
                    <a:pt x="3027" y="15462"/>
                    <a:pt x="3015" y="15462"/>
                  </a:cubicBezTo>
                  <a:cubicBezTo>
                    <a:pt x="2997" y="15462"/>
                    <a:pt x="2979" y="15468"/>
                    <a:pt x="2964" y="15479"/>
                  </a:cubicBezTo>
                  <a:cubicBezTo>
                    <a:pt x="2719" y="15494"/>
                    <a:pt x="2479" y="15537"/>
                    <a:pt x="2242" y="15591"/>
                  </a:cubicBezTo>
                  <a:cubicBezTo>
                    <a:pt x="2116" y="15619"/>
                    <a:pt x="1969" y="15637"/>
                    <a:pt x="1896" y="15756"/>
                  </a:cubicBezTo>
                  <a:cubicBezTo>
                    <a:pt x="1848" y="15791"/>
                    <a:pt x="1841" y="15834"/>
                    <a:pt x="1867" y="15882"/>
                  </a:cubicBezTo>
                  <a:cubicBezTo>
                    <a:pt x="1892" y="16013"/>
                    <a:pt x="2020" y="16066"/>
                    <a:pt x="2125" y="16137"/>
                  </a:cubicBezTo>
                  <a:cubicBezTo>
                    <a:pt x="2177" y="16174"/>
                    <a:pt x="2266" y="16180"/>
                    <a:pt x="2265" y="16261"/>
                  </a:cubicBezTo>
                  <a:cubicBezTo>
                    <a:pt x="2178" y="16350"/>
                    <a:pt x="2206" y="16449"/>
                    <a:pt x="2236" y="16545"/>
                  </a:cubicBezTo>
                  <a:cubicBezTo>
                    <a:pt x="2319" y="16789"/>
                    <a:pt x="2376" y="17041"/>
                    <a:pt x="2406" y="17296"/>
                  </a:cubicBezTo>
                  <a:cubicBezTo>
                    <a:pt x="2443" y="17594"/>
                    <a:pt x="2524" y="17886"/>
                    <a:pt x="2613" y="18176"/>
                  </a:cubicBezTo>
                  <a:cubicBezTo>
                    <a:pt x="2643" y="18408"/>
                    <a:pt x="2686" y="18638"/>
                    <a:pt x="2694" y="18872"/>
                  </a:cubicBezTo>
                  <a:lnTo>
                    <a:pt x="2697" y="18873"/>
                  </a:lnTo>
                  <a:cubicBezTo>
                    <a:pt x="2694" y="18873"/>
                    <a:pt x="2692" y="18873"/>
                    <a:pt x="2689" y="18874"/>
                  </a:cubicBezTo>
                  <a:cubicBezTo>
                    <a:pt x="2674" y="19055"/>
                    <a:pt x="2657" y="19235"/>
                    <a:pt x="2645" y="19416"/>
                  </a:cubicBezTo>
                  <a:cubicBezTo>
                    <a:pt x="2643" y="19449"/>
                    <a:pt x="2604" y="19507"/>
                    <a:pt x="2693" y="19511"/>
                  </a:cubicBezTo>
                  <a:cubicBezTo>
                    <a:pt x="2793" y="19495"/>
                    <a:pt x="2724" y="19427"/>
                    <a:pt x="2745" y="19386"/>
                  </a:cubicBezTo>
                  <a:cubicBezTo>
                    <a:pt x="2753" y="19381"/>
                    <a:pt x="2762" y="19377"/>
                    <a:pt x="2771" y="19377"/>
                  </a:cubicBezTo>
                  <a:cubicBezTo>
                    <a:pt x="2774" y="19377"/>
                    <a:pt x="2776" y="19378"/>
                    <a:pt x="2779" y="19378"/>
                  </a:cubicBezTo>
                  <a:cubicBezTo>
                    <a:pt x="2773" y="19366"/>
                    <a:pt x="2766" y="19354"/>
                    <a:pt x="2760" y="19342"/>
                  </a:cubicBezTo>
                  <a:cubicBezTo>
                    <a:pt x="2770" y="19253"/>
                    <a:pt x="2782" y="19164"/>
                    <a:pt x="2793" y="19079"/>
                  </a:cubicBezTo>
                  <a:cubicBezTo>
                    <a:pt x="2807" y="19074"/>
                    <a:pt x="2820" y="19073"/>
                    <a:pt x="2831" y="19073"/>
                  </a:cubicBezTo>
                  <a:cubicBezTo>
                    <a:pt x="2869" y="19073"/>
                    <a:pt x="2896" y="19091"/>
                    <a:pt x="2925" y="19104"/>
                  </a:cubicBezTo>
                  <a:cubicBezTo>
                    <a:pt x="5018" y="20006"/>
                    <a:pt x="7119" y="20895"/>
                    <a:pt x="9229" y="21768"/>
                  </a:cubicBezTo>
                  <a:cubicBezTo>
                    <a:pt x="9374" y="21827"/>
                    <a:pt x="9522" y="21884"/>
                    <a:pt x="9669" y="21940"/>
                  </a:cubicBezTo>
                  <a:cubicBezTo>
                    <a:pt x="9689" y="21948"/>
                    <a:pt x="9712" y="21958"/>
                    <a:pt x="9733" y="21958"/>
                  </a:cubicBezTo>
                  <a:cubicBezTo>
                    <a:pt x="9751" y="21958"/>
                    <a:pt x="9767" y="21950"/>
                    <a:pt x="9780" y="21927"/>
                  </a:cubicBezTo>
                  <a:cubicBezTo>
                    <a:pt x="9803" y="21881"/>
                    <a:pt x="9758" y="21860"/>
                    <a:pt x="9720" y="21841"/>
                  </a:cubicBezTo>
                  <a:cubicBezTo>
                    <a:pt x="9694" y="21830"/>
                    <a:pt x="9668" y="21819"/>
                    <a:pt x="9642" y="21808"/>
                  </a:cubicBezTo>
                  <a:cubicBezTo>
                    <a:pt x="7894" y="21098"/>
                    <a:pt x="6169" y="20351"/>
                    <a:pt x="4436" y="19617"/>
                  </a:cubicBezTo>
                  <a:cubicBezTo>
                    <a:pt x="4074" y="19465"/>
                    <a:pt x="3715" y="19310"/>
                    <a:pt x="3355" y="19157"/>
                  </a:cubicBezTo>
                  <a:cubicBezTo>
                    <a:pt x="3198" y="19101"/>
                    <a:pt x="3044" y="19035"/>
                    <a:pt x="2881" y="18992"/>
                  </a:cubicBezTo>
                  <a:cubicBezTo>
                    <a:pt x="2819" y="18976"/>
                    <a:pt x="2802" y="18916"/>
                    <a:pt x="2760" y="18887"/>
                  </a:cubicBezTo>
                  <a:cubicBezTo>
                    <a:pt x="2776" y="18878"/>
                    <a:pt x="2782" y="18851"/>
                    <a:pt x="2788" y="18825"/>
                  </a:cubicBezTo>
                  <a:lnTo>
                    <a:pt x="3356" y="19080"/>
                  </a:lnTo>
                  <a:cubicBezTo>
                    <a:pt x="3921" y="19288"/>
                    <a:pt x="4487" y="19492"/>
                    <a:pt x="5050" y="19703"/>
                  </a:cubicBezTo>
                  <a:cubicBezTo>
                    <a:pt x="6862" y="20380"/>
                    <a:pt x="8645" y="21110"/>
                    <a:pt x="10425" y="21849"/>
                  </a:cubicBezTo>
                  <a:cubicBezTo>
                    <a:pt x="10609" y="21925"/>
                    <a:pt x="10795" y="22000"/>
                    <a:pt x="10980" y="22073"/>
                  </a:cubicBezTo>
                  <a:cubicBezTo>
                    <a:pt x="11003" y="22082"/>
                    <a:pt x="11028" y="22092"/>
                    <a:pt x="11051" y="22092"/>
                  </a:cubicBezTo>
                  <a:cubicBezTo>
                    <a:pt x="11073" y="22092"/>
                    <a:pt x="11094" y="22083"/>
                    <a:pt x="11111" y="22054"/>
                  </a:cubicBezTo>
                  <a:cubicBezTo>
                    <a:pt x="11090" y="21998"/>
                    <a:pt x="11026" y="21992"/>
                    <a:pt x="10976" y="21971"/>
                  </a:cubicBezTo>
                  <a:cubicBezTo>
                    <a:pt x="10813" y="21901"/>
                    <a:pt x="10645" y="21835"/>
                    <a:pt x="10481" y="21767"/>
                  </a:cubicBezTo>
                  <a:cubicBezTo>
                    <a:pt x="9589" y="21388"/>
                    <a:pt x="8701" y="21002"/>
                    <a:pt x="7801" y="20637"/>
                  </a:cubicBezTo>
                  <a:cubicBezTo>
                    <a:pt x="6280" y="20020"/>
                    <a:pt x="4712" y="19490"/>
                    <a:pt x="3180" y="18892"/>
                  </a:cubicBezTo>
                  <a:cubicBezTo>
                    <a:pt x="3054" y="18842"/>
                    <a:pt x="2927" y="18791"/>
                    <a:pt x="2788" y="18771"/>
                  </a:cubicBezTo>
                  <a:cubicBezTo>
                    <a:pt x="2785" y="18690"/>
                    <a:pt x="2781" y="18610"/>
                    <a:pt x="2777" y="18529"/>
                  </a:cubicBezTo>
                  <a:lnTo>
                    <a:pt x="2777" y="18529"/>
                  </a:lnTo>
                  <a:cubicBezTo>
                    <a:pt x="2812" y="18536"/>
                    <a:pt x="2846" y="18546"/>
                    <a:pt x="2880" y="18557"/>
                  </a:cubicBezTo>
                  <a:cubicBezTo>
                    <a:pt x="3455" y="18775"/>
                    <a:pt x="4030" y="18994"/>
                    <a:pt x="4606" y="19213"/>
                  </a:cubicBezTo>
                  <a:cubicBezTo>
                    <a:pt x="6339" y="19872"/>
                    <a:pt x="8063" y="20546"/>
                    <a:pt x="9777" y="21237"/>
                  </a:cubicBezTo>
                  <a:cubicBezTo>
                    <a:pt x="9843" y="21264"/>
                    <a:pt x="9912" y="21285"/>
                    <a:pt x="9979" y="21309"/>
                  </a:cubicBezTo>
                  <a:cubicBezTo>
                    <a:pt x="9984" y="21311"/>
                    <a:pt x="9989" y="21311"/>
                    <a:pt x="9994" y="21311"/>
                  </a:cubicBezTo>
                  <a:cubicBezTo>
                    <a:pt x="10010" y="21311"/>
                    <a:pt x="10025" y="21303"/>
                    <a:pt x="10033" y="21289"/>
                  </a:cubicBezTo>
                  <a:cubicBezTo>
                    <a:pt x="10041" y="21273"/>
                    <a:pt x="10046" y="21251"/>
                    <a:pt x="10022" y="21240"/>
                  </a:cubicBezTo>
                  <a:cubicBezTo>
                    <a:pt x="9971" y="21215"/>
                    <a:pt x="9920" y="21190"/>
                    <a:pt x="9868" y="21169"/>
                  </a:cubicBezTo>
                  <a:cubicBezTo>
                    <a:pt x="7686" y="20265"/>
                    <a:pt x="5470" y="19427"/>
                    <a:pt x="3258" y="18582"/>
                  </a:cubicBezTo>
                  <a:cubicBezTo>
                    <a:pt x="3104" y="18523"/>
                    <a:pt x="2951" y="18463"/>
                    <a:pt x="2783" y="18440"/>
                  </a:cubicBezTo>
                  <a:cubicBezTo>
                    <a:pt x="2733" y="18384"/>
                    <a:pt x="2741" y="18318"/>
                    <a:pt x="2738" y="18254"/>
                  </a:cubicBezTo>
                  <a:lnTo>
                    <a:pt x="2738" y="18254"/>
                  </a:lnTo>
                  <a:cubicBezTo>
                    <a:pt x="2845" y="18293"/>
                    <a:pt x="2951" y="18337"/>
                    <a:pt x="3059" y="18374"/>
                  </a:cubicBezTo>
                  <a:cubicBezTo>
                    <a:pt x="4812" y="18981"/>
                    <a:pt x="6527" y="19661"/>
                    <a:pt x="8266" y="20295"/>
                  </a:cubicBezTo>
                  <a:cubicBezTo>
                    <a:pt x="9176" y="20626"/>
                    <a:pt x="10065" y="20996"/>
                    <a:pt x="10965" y="21349"/>
                  </a:cubicBezTo>
                  <a:cubicBezTo>
                    <a:pt x="11024" y="21372"/>
                    <a:pt x="11086" y="21391"/>
                    <a:pt x="11148" y="21409"/>
                  </a:cubicBezTo>
                  <a:cubicBezTo>
                    <a:pt x="11152" y="21409"/>
                    <a:pt x="11155" y="21410"/>
                    <a:pt x="11159" y="21410"/>
                  </a:cubicBezTo>
                  <a:cubicBezTo>
                    <a:pt x="11176" y="21410"/>
                    <a:pt x="11192" y="21400"/>
                    <a:pt x="11200" y="21384"/>
                  </a:cubicBezTo>
                  <a:cubicBezTo>
                    <a:pt x="11209" y="21369"/>
                    <a:pt x="11211" y="21347"/>
                    <a:pt x="11188" y="21335"/>
                  </a:cubicBezTo>
                  <a:cubicBezTo>
                    <a:pt x="11130" y="21308"/>
                    <a:pt x="11073" y="21280"/>
                    <a:pt x="11014" y="21255"/>
                  </a:cubicBezTo>
                  <a:cubicBezTo>
                    <a:pt x="9671" y="20693"/>
                    <a:pt x="8310" y="20166"/>
                    <a:pt x="6930" y="19675"/>
                  </a:cubicBezTo>
                  <a:cubicBezTo>
                    <a:pt x="5652" y="19221"/>
                    <a:pt x="4400" y="18710"/>
                    <a:pt x="3114" y="18273"/>
                  </a:cubicBezTo>
                  <a:cubicBezTo>
                    <a:pt x="3006" y="18236"/>
                    <a:pt x="2902" y="18186"/>
                    <a:pt x="2782" y="18179"/>
                  </a:cubicBezTo>
                  <a:lnTo>
                    <a:pt x="2727" y="18160"/>
                  </a:lnTo>
                  <a:cubicBezTo>
                    <a:pt x="2688" y="18072"/>
                    <a:pt x="2662" y="17979"/>
                    <a:pt x="2653" y="17884"/>
                  </a:cubicBezTo>
                  <a:lnTo>
                    <a:pt x="2653" y="17884"/>
                  </a:lnTo>
                  <a:cubicBezTo>
                    <a:pt x="3257" y="18110"/>
                    <a:pt x="3847" y="18336"/>
                    <a:pt x="4442" y="18554"/>
                  </a:cubicBezTo>
                  <a:cubicBezTo>
                    <a:pt x="6374" y="19265"/>
                    <a:pt x="8316" y="19951"/>
                    <a:pt x="10214" y="20730"/>
                  </a:cubicBezTo>
                  <a:cubicBezTo>
                    <a:pt x="10537" y="20862"/>
                    <a:pt x="10861" y="20993"/>
                    <a:pt x="11186" y="21125"/>
                  </a:cubicBezTo>
                  <a:cubicBezTo>
                    <a:pt x="11225" y="21141"/>
                    <a:pt x="11266" y="21157"/>
                    <a:pt x="11305" y="21172"/>
                  </a:cubicBezTo>
                  <a:cubicBezTo>
                    <a:pt x="11323" y="21179"/>
                    <a:pt x="11344" y="21186"/>
                    <a:pt x="11363" y="21186"/>
                  </a:cubicBezTo>
                  <a:cubicBezTo>
                    <a:pt x="11379" y="21186"/>
                    <a:pt x="11393" y="21181"/>
                    <a:pt x="11402" y="21166"/>
                  </a:cubicBezTo>
                  <a:cubicBezTo>
                    <a:pt x="11431" y="21121"/>
                    <a:pt x="11381" y="21101"/>
                    <a:pt x="11343" y="21083"/>
                  </a:cubicBezTo>
                  <a:cubicBezTo>
                    <a:pt x="11312" y="21069"/>
                    <a:pt x="11278" y="21057"/>
                    <a:pt x="11244" y="21043"/>
                  </a:cubicBezTo>
                  <a:cubicBezTo>
                    <a:pt x="9051" y="20144"/>
                    <a:pt x="6843" y="19271"/>
                    <a:pt x="4589" y="18487"/>
                  </a:cubicBezTo>
                  <a:cubicBezTo>
                    <a:pt x="4000" y="18282"/>
                    <a:pt x="3430" y="18032"/>
                    <a:pt x="2825" y="17860"/>
                  </a:cubicBezTo>
                  <a:cubicBezTo>
                    <a:pt x="2616" y="17801"/>
                    <a:pt x="2560" y="17692"/>
                    <a:pt x="2569" y="17513"/>
                  </a:cubicBezTo>
                  <a:lnTo>
                    <a:pt x="2569" y="17513"/>
                  </a:lnTo>
                  <a:cubicBezTo>
                    <a:pt x="2782" y="17588"/>
                    <a:pt x="2989" y="17656"/>
                    <a:pt x="3194" y="17732"/>
                  </a:cubicBezTo>
                  <a:cubicBezTo>
                    <a:pt x="5138" y="18463"/>
                    <a:pt x="7102" y="19155"/>
                    <a:pt x="9031" y="19919"/>
                  </a:cubicBezTo>
                  <a:cubicBezTo>
                    <a:pt x="9077" y="19938"/>
                    <a:pt x="9125" y="19955"/>
                    <a:pt x="9172" y="19968"/>
                  </a:cubicBezTo>
                  <a:cubicBezTo>
                    <a:pt x="9178" y="19970"/>
                    <a:pt x="9185" y="19971"/>
                    <a:pt x="9191" y="19971"/>
                  </a:cubicBezTo>
                  <a:cubicBezTo>
                    <a:pt x="9201" y="19971"/>
                    <a:pt x="9211" y="19969"/>
                    <a:pt x="9220" y="19964"/>
                  </a:cubicBezTo>
                  <a:cubicBezTo>
                    <a:pt x="9220" y="19981"/>
                    <a:pt x="9236" y="19996"/>
                    <a:pt x="9261" y="20007"/>
                  </a:cubicBezTo>
                  <a:cubicBezTo>
                    <a:pt x="9359" y="20047"/>
                    <a:pt x="9452" y="20101"/>
                    <a:pt x="9562" y="20114"/>
                  </a:cubicBezTo>
                  <a:cubicBezTo>
                    <a:pt x="9622" y="20081"/>
                    <a:pt x="9594" y="20049"/>
                    <a:pt x="9553" y="20032"/>
                  </a:cubicBezTo>
                  <a:cubicBezTo>
                    <a:pt x="9455" y="19990"/>
                    <a:pt x="9362" y="19938"/>
                    <a:pt x="9253" y="19923"/>
                  </a:cubicBezTo>
                  <a:cubicBezTo>
                    <a:pt x="9249" y="19925"/>
                    <a:pt x="9246" y="19927"/>
                    <a:pt x="9242" y="19930"/>
                  </a:cubicBezTo>
                  <a:cubicBezTo>
                    <a:pt x="9243" y="19927"/>
                    <a:pt x="9245" y="19924"/>
                    <a:pt x="9245" y="19920"/>
                  </a:cubicBezTo>
                  <a:cubicBezTo>
                    <a:pt x="9198" y="19877"/>
                    <a:pt x="9134" y="19860"/>
                    <a:pt x="9076" y="19836"/>
                  </a:cubicBezTo>
                  <a:cubicBezTo>
                    <a:pt x="7126" y="19039"/>
                    <a:pt x="5152" y="18292"/>
                    <a:pt x="3151" y="17591"/>
                  </a:cubicBezTo>
                  <a:cubicBezTo>
                    <a:pt x="2995" y="17537"/>
                    <a:pt x="2840" y="17478"/>
                    <a:pt x="2674" y="17451"/>
                  </a:cubicBezTo>
                  <a:cubicBezTo>
                    <a:pt x="2568" y="17433"/>
                    <a:pt x="2503" y="17392"/>
                    <a:pt x="2512" y="17289"/>
                  </a:cubicBezTo>
                  <a:cubicBezTo>
                    <a:pt x="2512" y="17256"/>
                    <a:pt x="2510" y="17223"/>
                    <a:pt x="2505" y="17191"/>
                  </a:cubicBezTo>
                  <a:cubicBezTo>
                    <a:pt x="2523" y="17172"/>
                    <a:pt x="2539" y="17166"/>
                    <a:pt x="2554" y="17166"/>
                  </a:cubicBezTo>
                  <a:cubicBezTo>
                    <a:pt x="2568" y="17166"/>
                    <a:pt x="2581" y="17171"/>
                    <a:pt x="2593" y="17175"/>
                  </a:cubicBezTo>
                  <a:cubicBezTo>
                    <a:pt x="4221" y="17835"/>
                    <a:pt x="5874" y="18447"/>
                    <a:pt x="7518" y="19076"/>
                  </a:cubicBezTo>
                  <a:cubicBezTo>
                    <a:pt x="8126" y="19309"/>
                    <a:pt x="8735" y="19541"/>
                    <a:pt x="9345" y="19772"/>
                  </a:cubicBezTo>
                  <a:cubicBezTo>
                    <a:pt x="9415" y="19798"/>
                    <a:pt x="9483" y="19835"/>
                    <a:pt x="9564" y="19835"/>
                  </a:cubicBezTo>
                  <a:cubicBezTo>
                    <a:pt x="9567" y="19835"/>
                    <a:pt x="9569" y="19835"/>
                    <a:pt x="9572" y="19835"/>
                  </a:cubicBezTo>
                  <a:cubicBezTo>
                    <a:pt x="9610" y="19835"/>
                    <a:pt x="9614" y="19809"/>
                    <a:pt x="9630" y="19788"/>
                  </a:cubicBezTo>
                  <a:cubicBezTo>
                    <a:pt x="9498" y="19707"/>
                    <a:pt x="9346" y="19659"/>
                    <a:pt x="9199" y="19602"/>
                  </a:cubicBezTo>
                  <a:cubicBezTo>
                    <a:pt x="7817" y="19054"/>
                    <a:pt x="6433" y="18509"/>
                    <a:pt x="5036" y="17988"/>
                  </a:cubicBezTo>
                  <a:cubicBezTo>
                    <a:pt x="4970" y="17963"/>
                    <a:pt x="4904" y="17935"/>
                    <a:pt x="4840" y="17905"/>
                  </a:cubicBezTo>
                  <a:cubicBezTo>
                    <a:pt x="4820" y="17898"/>
                    <a:pt x="4810" y="17877"/>
                    <a:pt x="4817" y="17858"/>
                  </a:cubicBezTo>
                  <a:cubicBezTo>
                    <a:pt x="4826" y="17835"/>
                    <a:pt x="4842" y="17824"/>
                    <a:pt x="4863" y="17824"/>
                  </a:cubicBezTo>
                  <a:cubicBezTo>
                    <a:pt x="4869" y="17824"/>
                    <a:pt x="4876" y="17825"/>
                    <a:pt x="4883" y="17827"/>
                  </a:cubicBezTo>
                  <a:cubicBezTo>
                    <a:pt x="4952" y="17847"/>
                    <a:pt x="5021" y="17870"/>
                    <a:pt x="5089" y="17892"/>
                  </a:cubicBezTo>
                  <a:cubicBezTo>
                    <a:pt x="6992" y="18546"/>
                    <a:pt x="8857" y="19277"/>
                    <a:pt x="10730" y="19992"/>
                  </a:cubicBezTo>
                  <a:cubicBezTo>
                    <a:pt x="11064" y="20119"/>
                    <a:pt x="11399" y="20246"/>
                    <a:pt x="11734" y="20371"/>
                  </a:cubicBezTo>
                  <a:cubicBezTo>
                    <a:pt x="11801" y="20396"/>
                    <a:pt x="11864" y="20430"/>
                    <a:pt x="11940" y="20433"/>
                  </a:cubicBezTo>
                  <a:cubicBezTo>
                    <a:pt x="12060" y="20503"/>
                    <a:pt x="12025" y="20604"/>
                    <a:pt x="12024" y="20703"/>
                  </a:cubicBezTo>
                  <a:cubicBezTo>
                    <a:pt x="11943" y="20697"/>
                    <a:pt x="11890" y="20666"/>
                    <a:pt x="11838" y="20631"/>
                  </a:cubicBezTo>
                  <a:cubicBezTo>
                    <a:pt x="11804" y="20645"/>
                    <a:pt x="11778" y="20670"/>
                    <a:pt x="11802" y="20700"/>
                  </a:cubicBezTo>
                  <a:cubicBezTo>
                    <a:pt x="11823" y="20726"/>
                    <a:pt x="11852" y="20745"/>
                    <a:pt x="11884" y="20754"/>
                  </a:cubicBezTo>
                  <a:cubicBezTo>
                    <a:pt x="12057" y="20788"/>
                    <a:pt x="12074" y="20896"/>
                    <a:pt x="12066" y="21019"/>
                  </a:cubicBezTo>
                  <a:cubicBezTo>
                    <a:pt x="11795" y="20944"/>
                    <a:pt x="11547" y="20821"/>
                    <a:pt x="11289" y="20722"/>
                  </a:cubicBezTo>
                  <a:cubicBezTo>
                    <a:pt x="10785" y="20529"/>
                    <a:pt x="10285" y="20327"/>
                    <a:pt x="9783" y="20127"/>
                  </a:cubicBezTo>
                  <a:cubicBezTo>
                    <a:pt x="9765" y="20119"/>
                    <a:pt x="9747" y="20103"/>
                    <a:pt x="9729" y="20103"/>
                  </a:cubicBezTo>
                  <a:cubicBezTo>
                    <a:pt x="9717" y="20103"/>
                    <a:pt x="9705" y="20110"/>
                    <a:pt x="9694" y="20129"/>
                  </a:cubicBezTo>
                  <a:cubicBezTo>
                    <a:pt x="9667" y="20203"/>
                    <a:pt x="9743" y="20189"/>
                    <a:pt x="9783" y="20206"/>
                  </a:cubicBezTo>
                  <a:cubicBezTo>
                    <a:pt x="10098" y="20338"/>
                    <a:pt x="10412" y="20473"/>
                    <a:pt x="10731" y="20600"/>
                  </a:cubicBezTo>
                  <a:cubicBezTo>
                    <a:pt x="11161" y="20773"/>
                    <a:pt x="11587" y="20955"/>
                    <a:pt x="12030" y="21104"/>
                  </a:cubicBezTo>
                  <a:cubicBezTo>
                    <a:pt x="12107" y="21183"/>
                    <a:pt x="12080" y="21274"/>
                    <a:pt x="12071" y="21364"/>
                  </a:cubicBezTo>
                  <a:lnTo>
                    <a:pt x="11985" y="21340"/>
                  </a:lnTo>
                  <a:cubicBezTo>
                    <a:pt x="11916" y="21304"/>
                    <a:pt x="11847" y="21271"/>
                    <a:pt x="11767" y="21255"/>
                  </a:cubicBezTo>
                  <a:cubicBezTo>
                    <a:pt x="11734" y="21222"/>
                    <a:pt x="11688" y="21211"/>
                    <a:pt x="11639" y="21203"/>
                  </a:cubicBezTo>
                  <a:cubicBezTo>
                    <a:pt x="11625" y="21200"/>
                    <a:pt x="11613" y="21198"/>
                    <a:pt x="11603" y="21198"/>
                  </a:cubicBezTo>
                  <a:cubicBezTo>
                    <a:pt x="11568" y="21198"/>
                    <a:pt x="11557" y="21220"/>
                    <a:pt x="11572" y="21262"/>
                  </a:cubicBezTo>
                  <a:cubicBezTo>
                    <a:pt x="11597" y="21292"/>
                    <a:pt x="11633" y="21300"/>
                    <a:pt x="11672" y="21303"/>
                  </a:cubicBezTo>
                  <a:cubicBezTo>
                    <a:pt x="11769" y="21358"/>
                    <a:pt x="11871" y="21400"/>
                    <a:pt x="11978" y="21431"/>
                  </a:cubicBezTo>
                  <a:lnTo>
                    <a:pt x="12110" y="21498"/>
                  </a:lnTo>
                  <a:cubicBezTo>
                    <a:pt x="12111" y="21566"/>
                    <a:pt x="12112" y="21632"/>
                    <a:pt x="12113" y="21700"/>
                  </a:cubicBezTo>
                  <a:lnTo>
                    <a:pt x="11809" y="21595"/>
                  </a:lnTo>
                  <a:lnTo>
                    <a:pt x="11744" y="21567"/>
                  </a:lnTo>
                  <a:cubicBezTo>
                    <a:pt x="11701" y="21543"/>
                    <a:pt x="11658" y="21518"/>
                    <a:pt x="11605" y="21516"/>
                  </a:cubicBezTo>
                  <a:cubicBezTo>
                    <a:pt x="11594" y="21506"/>
                    <a:pt x="11581" y="21500"/>
                    <a:pt x="11568" y="21498"/>
                  </a:cubicBezTo>
                  <a:cubicBezTo>
                    <a:pt x="11514" y="21471"/>
                    <a:pt x="11467" y="21426"/>
                    <a:pt x="11401" y="21426"/>
                  </a:cubicBezTo>
                  <a:cubicBezTo>
                    <a:pt x="11388" y="21426"/>
                    <a:pt x="11375" y="21428"/>
                    <a:pt x="11361" y="21431"/>
                  </a:cubicBezTo>
                  <a:lnTo>
                    <a:pt x="11351" y="21436"/>
                  </a:lnTo>
                  <a:cubicBezTo>
                    <a:pt x="11345" y="21411"/>
                    <a:pt x="11332" y="21390"/>
                    <a:pt x="11303" y="21390"/>
                  </a:cubicBezTo>
                  <a:cubicBezTo>
                    <a:pt x="11298" y="21390"/>
                    <a:pt x="11292" y="21391"/>
                    <a:pt x="11286" y="21392"/>
                  </a:cubicBezTo>
                  <a:cubicBezTo>
                    <a:pt x="11254" y="21400"/>
                    <a:pt x="11254" y="21424"/>
                    <a:pt x="11256" y="21448"/>
                  </a:cubicBezTo>
                  <a:cubicBezTo>
                    <a:pt x="11281" y="21482"/>
                    <a:pt x="11323" y="21490"/>
                    <a:pt x="11366" y="21497"/>
                  </a:cubicBezTo>
                  <a:lnTo>
                    <a:pt x="11478" y="21544"/>
                  </a:lnTo>
                  <a:lnTo>
                    <a:pt x="11566" y="21579"/>
                  </a:lnTo>
                  <a:lnTo>
                    <a:pt x="11679" y="21621"/>
                  </a:lnTo>
                  <a:cubicBezTo>
                    <a:pt x="11720" y="21645"/>
                    <a:pt x="11759" y="21668"/>
                    <a:pt x="11809" y="21673"/>
                  </a:cubicBezTo>
                  <a:cubicBezTo>
                    <a:pt x="11890" y="21725"/>
                    <a:pt x="11979" y="21762"/>
                    <a:pt x="12074" y="21783"/>
                  </a:cubicBezTo>
                  <a:cubicBezTo>
                    <a:pt x="12143" y="21832"/>
                    <a:pt x="12132" y="21900"/>
                    <a:pt x="12134" y="21964"/>
                  </a:cubicBezTo>
                  <a:cubicBezTo>
                    <a:pt x="12134" y="22011"/>
                    <a:pt x="12103" y="22019"/>
                    <a:pt x="12069" y="22019"/>
                  </a:cubicBezTo>
                  <a:cubicBezTo>
                    <a:pt x="12056" y="22019"/>
                    <a:pt x="12042" y="22018"/>
                    <a:pt x="12029" y="22017"/>
                  </a:cubicBezTo>
                  <a:cubicBezTo>
                    <a:pt x="11952" y="21986"/>
                    <a:pt x="11878" y="21946"/>
                    <a:pt x="11791" y="21933"/>
                  </a:cubicBezTo>
                  <a:cubicBezTo>
                    <a:pt x="11786" y="21928"/>
                    <a:pt x="11782" y="21925"/>
                    <a:pt x="11776" y="21921"/>
                  </a:cubicBezTo>
                  <a:cubicBezTo>
                    <a:pt x="11725" y="21903"/>
                    <a:pt x="11654" y="21857"/>
                    <a:pt x="11610" y="21857"/>
                  </a:cubicBezTo>
                  <a:cubicBezTo>
                    <a:pt x="11594" y="21857"/>
                    <a:pt x="11582" y="21862"/>
                    <a:pt x="11575" y="21877"/>
                  </a:cubicBezTo>
                  <a:cubicBezTo>
                    <a:pt x="11528" y="21970"/>
                    <a:pt x="11675" y="21958"/>
                    <a:pt x="11738" y="21994"/>
                  </a:cubicBezTo>
                  <a:cubicBezTo>
                    <a:pt x="11797" y="22023"/>
                    <a:pt x="11857" y="22052"/>
                    <a:pt x="11925" y="22063"/>
                  </a:cubicBezTo>
                  <a:cubicBezTo>
                    <a:pt x="11943" y="22072"/>
                    <a:pt x="11961" y="22082"/>
                    <a:pt x="11980" y="22090"/>
                  </a:cubicBezTo>
                  <a:cubicBezTo>
                    <a:pt x="12150" y="22156"/>
                    <a:pt x="12200" y="22268"/>
                    <a:pt x="12125" y="22416"/>
                  </a:cubicBezTo>
                  <a:cubicBezTo>
                    <a:pt x="12122" y="22423"/>
                    <a:pt x="12099" y="22422"/>
                    <a:pt x="12085" y="22425"/>
                  </a:cubicBezTo>
                  <a:cubicBezTo>
                    <a:pt x="12061" y="22398"/>
                    <a:pt x="12027" y="22382"/>
                    <a:pt x="11990" y="22382"/>
                  </a:cubicBezTo>
                  <a:cubicBezTo>
                    <a:pt x="11989" y="22382"/>
                    <a:pt x="11987" y="22382"/>
                    <a:pt x="11986" y="22382"/>
                  </a:cubicBezTo>
                  <a:cubicBezTo>
                    <a:pt x="11917" y="22353"/>
                    <a:pt x="11848" y="22321"/>
                    <a:pt x="11778" y="22292"/>
                  </a:cubicBezTo>
                  <a:cubicBezTo>
                    <a:pt x="11768" y="22288"/>
                    <a:pt x="11757" y="22285"/>
                    <a:pt x="11746" y="22285"/>
                  </a:cubicBezTo>
                  <a:cubicBezTo>
                    <a:pt x="11730" y="22285"/>
                    <a:pt x="11715" y="22291"/>
                    <a:pt x="11706" y="22307"/>
                  </a:cubicBezTo>
                  <a:cubicBezTo>
                    <a:pt x="11691" y="22334"/>
                    <a:pt x="11704" y="22356"/>
                    <a:pt x="11732" y="22367"/>
                  </a:cubicBezTo>
                  <a:cubicBezTo>
                    <a:pt x="11814" y="22403"/>
                    <a:pt x="11893" y="22443"/>
                    <a:pt x="11985" y="22460"/>
                  </a:cubicBezTo>
                  <a:cubicBezTo>
                    <a:pt x="12007" y="22480"/>
                    <a:pt x="12036" y="22492"/>
                    <a:pt x="12066" y="22492"/>
                  </a:cubicBezTo>
                  <a:cubicBezTo>
                    <a:pt x="12069" y="22492"/>
                    <a:pt x="12071" y="22492"/>
                    <a:pt x="12074" y="22492"/>
                  </a:cubicBezTo>
                  <a:cubicBezTo>
                    <a:pt x="12195" y="22569"/>
                    <a:pt x="12101" y="22670"/>
                    <a:pt x="12117" y="22759"/>
                  </a:cubicBezTo>
                  <a:cubicBezTo>
                    <a:pt x="12095" y="22759"/>
                    <a:pt x="12074" y="22757"/>
                    <a:pt x="12053" y="22754"/>
                  </a:cubicBezTo>
                  <a:cubicBezTo>
                    <a:pt x="12020" y="22748"/>
                    <a:pt x="11981" y="22719"/>
                    <a:pt x="11949" y="22719"/>
                  </a:cubicBezTo>
                  <a:cubicBezTo>
                    <a:pt x="11932" y="22719"/>
                    <a:pt x="11918" y="22727"/>
                    <a:pt x="11908" y="22751"/>
                  </a:cubicBezTo>
                  <a:cubicBezTo>
                    <a:pt x="11881" y="22810"/>
                    <a:pt x="11969" y="22816"/>
                    <a:pt x="12022" y="22831"/>
                  </a:cubicBezTo>
                  <a:cubicBezTo>
                    <a:pt x="12032" y="22832"/>
                    <a:pt x="12043" y="22832"/>
                    <a:pt x="12054" y="22832"/>
                  </a:cubicBezTo>
                  <a:cubicBezTo>
                    <a:pt x="12065" y="22832"/>
                    <a:pt x="12075" y="22832"/>
                    <a:pt x="12086" y="22831"/>
                  </a:cubicBezTo>
                  <a:lnTo>
                    <a:pt x="12086" y="22831"/>
                  </a:lnTo>
                  <a:cubicBezTo>
                    <a:pt x="12075" y="22883"/>
                    <a:pt x="12067" y="22936"/>
                    <a:pt x="12054" y="22987"/>
                  </a:cubicBezTo>
                  <a:cubicBezTo>
                    <a:pt x="12044" y="23027"/>
                    <a:pt x="12016" y="23040"/>
                    <a:pt x="11980" y="23040"/>
                  </a:cubicBezTo>
                  <a:cubicBezTo>
                    <a:pt x="11968" y="23040"/>
                    <a:pt x="11955" y="23039"/>
                    <a:pt x="11942" y="23036"/>
                  </a:cubicBezTo>
                  <a:cubicBezTo>
                    <a:pt x="11902" y="23011"/>
                    <a:pt x="11860" y="22989"/>
                    <a:pt x="11809" y="22984"/>
                  </a:cubicBezTo>
                  <a:lnTo>
                    <a:pt x="10135" y="22310"/>
                  </a:lnTo>
                  <a:cubicBezTo>
                    <a:pt x="10104" y="22294"/>
                    <a:pt x="10073" y="22278"/>
                    <a:pt x="10040" y="22263"/>
                  </a:cubicBezTo>
                  <a:cubicBezTo>
                    <a:pt x="8195" y="21491"/>
                    <a:pt x="6349" y="20719"/>
                    <a:pt x="4489" y="19971"/>
                  </a:cubicBezTo>
                  <a:cubicBezTo>
                    <a:pt x="4324" y="19904"/>
                    <a:pt x="4159" y="19838"/>
                    <a:pt x="3991" y="19775"/>
                  </a:cubicBezTo>
                  <a:cubicBezTo>
                    <a:pt x="3972" y="19767"/>
                    <a:pt x="3949" y="19755"/>
                    <a:pt x="3929" y="19755"/>
                  </a:cubicBezTo>
                  <a:cubicBezTo>
                    <a:pt x="3912" y="19755"/>
                    <a:pt x="3897" y="19763"/>
                    <a:pt x="3885" y="19788"/>
                  </a:cubicBezTo>
                  <a:cubicBezTo>
                    <a:pt x="3875" y="19728"/>
                    <a:pt x="3841" y="19697"/>
                    <a:pt x="3787" y="19697"/>
                  </a:cubicBezTo>
                  <a:cubicBezTo>
                    <a:pt x="3765" y="19697"/>
                    <a:pt x="3739" y="19703"/>
                    <a:pt x="3709" y="19713"/>
                  </a:cubicBezTo>
                  <a:cubicBezTo>
                    <a:pt x="3736" y="19767"/>
                    <a:pt x="3781" y="19793"/>
                    <a:pt x="3840" y="19793"/>
                  </a:cubicBezTo>
                  <a:cubicBezTo>
                    <a:pt x="3854" y="19793"/>
                    <a:pt x="3869" y="19791"/>
                    <a:pt x="3885" y="19788"/>
                  </a:cubicBezTo>
                  <a:lnTo>
                    <a:pt x="3885" y="19788"/>
                  </a:lnTo>
                  <a:cubicBezTo>
                    <a:pt x="3877" y="19841"/>
                    <a:pt x="3933" y="19844"/>
                    <a:pt x="3967" y="19858"/>
                  </a:cubicBezTo>
                  <a:cubicBezTo>
                    <a:pt x="4123" y="19929"/>
                    <a:pt x="4279" y="19996"/>
                    <a:pt x="4438" y="20061"/>
                  </a:cubicBezTo>
                  <a:cubicBezTo>
                    <a:pt x="5804" y="20610"/>
                    <a:pt x="7170" y="21158"/>
                    <a:pt x="8525" y="21727"/>
                  </a:cubicBezTo>
                  <a:cubicBezTo>
                    <a:pt x="9038" y="21941"/>
                    <a:pt x="9547" y="22164"/>
                    <a:pt x="10073" y="22354"/>
                  </a:cubicBezTo>
                  <a:cubicBezTo>
                    <a:pt x="10644" y="22602"/>
                    <a:pt x="11223" y="22836"/>
                    <a:pt x="11810" y="23055"/>
                  </a:cubicBezTo>
                  <a:cubicBezTo>
                    <a:pt x="11848" y="23074"/>
                    <a:pt x="11884" y="23097"/>
                    <a:pt x="11929" y="23097"/>
                  </a:cubicBezTo>
                  <a:cubicBezTo>
                    <a:pt x="11933" y="23097"/>
                    <a:pt x="11937" y="23097"/>
                    <a:pt x="11941" y="23097"/>
                  </a:cubicBezTo>
                  <a:cubicBezTo>
                    <a:pt x="12055" y="23156"/>
                    <a:pt x="11974" y="23239"/>
                    <a:pt x="11978" y="23312"/>
                  </a:cubicBezTo>
                  <a:cubicBezTo>
                    <a:pt x="11962" y="23316"/>
                    <a:pt x="11947" y="23318"/>
                    <a:pt x="11933" y="23318"/>
                  </a:cubicBezTo>
                  <a:cubicBezTo>
                    <a:pt x="11874" y="23318"/>
                    <a:pt x="11824" y="23287"/>
                    <a:pt x="11772" y="23266"/>
                  </a:cubicBezTo>
                  <a:cubicBezTo>
                    <a:pt x="11432" y="23123"/>
                    <a:pt x="11092" y="22978"/>
                    <a:pt x="10752" y="22834"/>
                  </a:cubicBezTo>
                  <a:cubicBezTo>
                    <a:pt x="10689" y="22803"/>
                    <a:pt x="10626" y="22770"/>
                    <a:pt x="10562" y="22741"/>
                  </a:cubicBezTo>
                  <a:cubicBezTo>
                    <a:pt x="9784" y="22404"/>
                    <a:pt x="9007" y="22066"/>
                    <a:pt x="8228" y="21728"/>
                  </a:cubicBezTo>
                  <a:cubicBezTo>
                    <a:pt x="7817" y="21550"/>
                    <a:pt x="7410" y="21364"/>
                    <a:pt x="6986" y="21208"/>
                  </a:cubicBezTo>
                  <a:cubicBezTo>
                    <a:pt x="6949" y="21188"/>
                    <a:pt x="6915" y="21165"/>
                    <a:pt x="6875" y="21150"/>
                  </a:cubicBezTo>
                  <a:cubicBezTo>
                    <a:pt x="5564" y="20606"/>
                    <a:pt x="4249" y="20070"/>
                    <a:pt x="2921" y="19560"/>
                  </a:cubicBezTo>
                  <a:cubicBezTo>
                    <a:pt x="2882" y="19545"/>
                    <a:pt x="2844" y="19523"/>
                    <a:pt x="2799" y="19523"/>
                  </a:cubicBezTo>
                  <a:cubicBezTo>
                    <a:pt x="2779" y="19523"/>
                    <a:pt x="2758" y="19528"/>
                    <a:pt x="2735" y="19539"/>
                  </a:cubicBezTo>
                  <a:cubicBezTo>
                    <a:pt x="2724" y="19522"/>
                    <a:pt x="2705" y="19512"/>
                    <a:pt x="2686" y="19512"/>
                  </a:cubicBezTo>
                  <a:cubicBezTo>
                    <a:pt x="2641" y="19520"/>
                    <a:pt x="2632" y="19548"/>
                    <a:pt x="2634" y="19581"/>
                  </a:cubicBezTo>
                  <a:cubicBezTo>
                    <a:pt x="2637" y="19669"/>
                    <a:pt x="2643" y="19757"/>
                    <a:pt x="2681" y="19841"/>
                  </a:cubicBezTo>
                  <a:cubicBezTo>
                    <a:pt x="2712" y="19908"/>
                    <a:pt x="2685" y="19943"/>
                    <a:pt x="2607" y="19965"/>
                  </a:cubicBezTo>
                  <a:cubicBezTo>
                    <a:pt x="2461" y="20008"/>
                    <a:pt x="2319" y="20058"/>
                    <a:pt x="2194" y="20137"/>
                  </a:cubicBezTo>
                  <a:cubicBezTo>
                    <a:pt x="2021" y="20242"/>
                    <a:pt x="2000" y="20364"/>
                    <a:pt x="2132" y="20505"/>
                  </a:cubicBezTo>
                  <a:cubicBezTo>
                    <a:pt x="2225" y="20605"/>
                    <a:pt x="2354" y="20666"/>
                    <a:pt x="2477" y="20736"/>
                  </a:cubicBezTo>
                  <a:cubicBezTo>
                    <a:pt x="2575" y="20792"/>
                    <a:pt x="2697" y="20825"/>
                    <a:pt x="2792" y="20918"/>
                  </a:cubicBezTo>
                  <a:cubicBezTo>
                    <a:pt x="2328" y="21000"/>
                    <a:pt x="1887" y="21094"/>
                    <a:pt x="1439" y="21153"/>
                  </a:cubicBezTo>
                  <a:cubicBezTo>
                    <a:pt x="1207" y="21184"/>
                    <a:pt x="1045" y="21281"/>
                    <a:pt x="906" y="21421"/>
                  </a:cubicBezTo>
                  <a:cubicBezTo>
                    <a:pt x="824" y="21506"/>
                    <a:pt x="753" y="21600"/>
                    <a:pt x="692" y="21702"/>
                  </a:cubicBezTo>
                  <a:cubicBezTo>
                    <a:pt x="476" y="22054"/>
                    <a:pt x="312" y="22424"/>
                    <a:pt x="230" y="22814"/>
                  </a:cubicBezTo>
                  <a:cubicBezTo>
                    <a:pt x="35" y="23742"/>
                    <a:pt x="0" y="24667"/>
                    <a:pt x="387" y="25576"/>
                  </a:cubicBezTo>
                  <a:cubicBezTo>
                    <a:pt x="460" y="25755"/>
                    <a:pt x="564" y="25921"/>
                    <a:pt x="692" y="26068"/>
                  </a:cubicBezTo>
                  <a:cubicBezTo>
                    <a:pt x="931" y="26338"/>
                    <a:pt x="1252" y="26505"/>
                    <a:pt x="1611" y="26629"/>
                  </a:cubicBezTo>
                  <a:cubicBezTo>
                    <a:pt x="2012" y="26768"/>
                    <a:pt x="2418" y="26893"/>
                    <a:pt x="2827" y="27013"/>
                  </a:cubicBezTo>
                  <a:cubicBezTo>
                    <a:pt x="4706" y="27564"/>
                    <a:pt x="6579" y="28129"/>
                    <a:pt x="8415" y="28778"/>
                  </a:cubicBezTo>
                  <a:cubicBezTo>
                    <a:pt x="9966" y="29328"/>
                    <a:pt x="11490" y="29928"/>
                    <a:pt x="13019" y="30520"/>
                  </a:cubicBezTo>
                  <a:cubicBezTo>
                    <a:pt x="13508" y="30708"/>
                    <a:pt x="14006" y="30872"/>
                    <a:pt x="14516" y="31012"/>
                  </a:cubicBezTo>
                  <a:cubicBezTo>
                    <a:pt x="14696" y="31061"/>
                    <a:pt x="14879" y="31105"/>
                    <a:pt x="15067" y="31105"/>
                  </a:cubicBezTo>
                  <a:cubicBezTo>
                    <a:pt x="15099" y="31105"/>
                    <a:pt x="15132" y="31104"/>
                    <a:pt x="15164" y="31101"/>
                  </a:cubicBezTo>
                  <a:cubicBezTo>
                    <a:pt x="15441" y="31076"/>
                    <a:pt x="15715" y="31042"/>
                    <a:pt x="15983" y="30970"/>
                  </a:cubicBezTo>
                  <a:cubicBezTo>
                    <a:pt x="16768" y="30765"/>
                    <a:pt x="17558" y="30572"/>
                    <a:pt x="18355" y="30402"/>
                  </a:cubicBezTo>
                  <a:cubicBezTo>
                    <a:pt x="19023" y="30258"/>
                    <a:pt x="19699" y="30147"/>
                    <a:pt x="20365" y="29992"/>
                  </a:cubicBezTo>
                  <a:cubicBezTo>
                    <a:pt x="22757" y="29438"/>
                    <a:pt x="25130" y="28831"/>
                    <a:pt x="27516" y="28260"/>
                  </a:cubicBezTo>
                  <a:cubicBezTo>
                    <a:pt x="29273" y="27838"/>
                    <a:pt x="31024" y="27398"/>
                    <a:pt x="32797" y="27025"/>
                  </a:cubicBezTo>
                  <a:cubicBezTo>
                    <a:pt x="33558" y="26864"/>
                    <a:pt x="34325" y="26728"/>
                    <a:pt x="35074" y="26523"/>
                  </a:cubicBezTo>
                  <a:cubicBezTo>
                    <a:pt x="35354" y="26447"/>
                    <a:pt x="35632" y="26367"/>
                    <a:pt x="35894" y="26253"/>
                  </a:cubicBezTo>
                  <a:cubicBezTo>
                    <a:pt x="36046" y="26187"/>
                    <a:pt x="36184" y="26105"/>
                    <a:pt x="36268" y="25971"/>
                  </a:cubicBezTo>
                  <a:cubicBezTo>
                    <a:pt x="36387" y="25795"/>
                    <a:pt x="36335" y="25631"/>
                    <a:pt x="36121" y="25535"/>
                  </a:cubicBezTo>
                  <a:cubicBezTo>
                    <a:pt x="35990" y="25474"/>
                    <a:pt x="35857" y="25423"/>
                    <a:pt x="35719" y="25382"/>
                  </a:cubicBezTo>
                  <a:cubicBezTo>
                    <a:pt x="35486" y="25313"/>
                    <a:pt x="35373" y="25187"/>
                    <a:pt x="35351" y="24970"/>
                  </a:cubicBezTo>
                  <a:cubicBezTo>
                    <a:pt x="35315" y="24622"/>
                    <a:pt x="35244" y="24276"/>
                    <a:pt x="35189" y="23929"/>
                  </a:cubicBezTo>
                  <a:cubicBezTo>
                    <a:pt x="35203" y="23905"/>
                    <a:pt x="35200" y="23876"/>
                    <a:pt x="35180" y="23855"/>
                  </a:cubicBezTo>
                  <a:lnTo>
                    <a:pt x="35142" y="23401"/>
                  </a:lnTo>
                  <a:cubicBezTo>
                    <a:pt x="35158" y="23253"/>
                    <a:pt x="35156" y="23102"/>
                    <a:pt x="35141" y="22952"/>
                  </a:cubicBezTo>
                  <a:cubicBezTo>
                    <a:pt x="35172" y="22691"/>
                    <a:pt x="35214" y="22430"/>
                    <a:pt x="35230" y="22168"/>
                  </a:cubicBezTo>
                  <a:cubicBezTo>
                    <a:pt x="35244" y="21956"/>
                    <a:pt x="35325" y="21819"/>
                    <a:pt x="35590" y="21757"/>
                  </a:cubicBezTo>
                  <a:cubicBezTo>
                    <a:pt x="35817" y="21705"/>
                    <a:pt x="36022" y="21582"/>
                    <a:pt x="36175" y="21406"/>
                  </a:cubicBezTo>
                  <a:cubicBezTo>
                    <a:pt x="36408" y="21135"/>
                    <a:pt x="36304" y="20812"/>
                    <a:pt x="35941" y="20681"/>
                  </a:cubicBezTo>
                  <a:cubicBezTo>
                    <a:pt x="35702" y="20594"/>
                    <a:pt x="35455" y="20536"/>
                    <a:pt x="35203" y="20506"/>
                  </a:cubicBezTo>
                  <a:cubicBezTo>
                    <a:pt x="35080" y="20493"/>
                    <a:pt x="34969" y="20455"/>
                    <a:pt x="34846" y="20421"/>
                  </a:cubicBezTo>
                  <a:cubicBezTo>
                    <a:pt x="35136" y="19833"/>
                    <a:pt x="35243" y="19230"/>
                    <a:pt x="35296" y="18616"/>
                  </a:cubicBezTo>
                  <a:cubicBezTo>
                    <a:pt x="35338" y="18112"/>
                    <a:pt x="35278" y="17613"/>
                    <a:pt x="35176" y="17122"/>
                  </a:cubicBezTo>
                  <a:cubicBezTo>
                    <a:pt x="35099" y="16750"/>
                    <a:pt x="35007" y="16369"/>
                    <a:pt x="34700" y="16065"/>
                  </a:cubicBezTo>
                  <a:cubicBezTo>
                    <a:pt x="34663" y="16028"/>
                    <a:pt x="34645" y="15977"/>
                    <a:pt x="34620" y="15931"/>
                  </a:cubicBezTo>
                  <a:cubicBezTo>
                    <a:pt x="34540" y="15781"/>
                    <a:pt x="34441" y="15709"/>
                    <a:pt x="34300" y="15709"/>
                  </a:cubicBezTo>
                  <a:cubicBezTo>
                    <a:pt x="34244" y="15709"/>
                    <a:pt x="34181" y="15720"/>
                    <a:pt x="34110" y="15743"/>
                  </a:cubicBezTo>
                  <a:cubicBezTo>
                    <a:pt x="34060" y="15759"/>
                    <a:pt x="34014" y="15768"/>
                    <a:pt x="33969" y="15768"/>
                  </a:cubicBezTo>
                  <a:cubicBezTo>
                    <a:pt x="33905" y="15768"/>
                    <a:pt x="33845" y="15749"/>
                    <a:pt x="33785" y="15705"/>
                  </a:cubicBezTo>
                  <a:cubicBezTo>
                    <a:pt x="33739" y="15671"/>
                    <a:pt x="33688" y="15646"/>
                    <a:pt x="33634" y="15631"/>
                  </a:cubicBezTo>
                  <a:cubicBezTo>
                    <a:pt x="33034" y="15468"/>
                    <a:pt x="32428" y="15325"/>
                    <a:pt x="31817" y="15197"/>
                  </a:cubicBezTo>
                  <a:cubicBezTo>
                    <a:pt x="31765" y="15186"/>
                    <a:pt x="31712" y="15172"/>
                    <a:pt x="31614" y="15147"/>
                  </a:cubicBezTo>
                  <a:cubicBezTo>
                    <a:pt x="31779" y="15066"/>
                    <a:pt x="31899" y="15010"/>
                    <a:pt x="32017" y="14950"/>
                  </a:cubicBezTo>
                  <a:cubicBezTo>
                    <a:pt x="32134" y="14889"/>
                    <a:pt x="32276" y="14832"/>
                    <a:pt x="32260" y="14688"/>
                  </a:cubicBezTo>
                  <a:cubicBezTo>
                    <a:pt x="32247" y="14557"/>
                    <a:pt x="32112" y="14510"/>
                    <a:pt x="31993" y="14461"/>
                  </a:cubicBezTo>
                  <a:cubicBezTo>
                    <a:pt x="31815" y="14386"/>
                    <a:pt x="31623" y="14346"/>
                    <a:pt x="31424" y="14304"/>
                  </a:cubicBezTo>
                  <a:cubicBezTo>
                    <a:pt x="31434" y="14279"/>
                    <a:pt x="31447" y="14255"/>
                    <a:pt x="31463" y="14232"/>
                  </a:cubicBezTo>
                  <a:cubicBezTo>
                    <a:pt x="31576" y="14089"/>
                    <a:pt x="31619" y="13949"/>
                    <a:pt x="31453" y="13810"/>
                  </a:cubicBezTo>
                  <a:cubicBezTo>
                    <a:pt x="31397" y="13762"/>
                    <a:pt x="31409" y="13706"/>
                    <a:pt x="31440" y="13654"/>
                  </a:cubicBezTo>
                  <a:cubicBezTo>
                    <a:pt x="31508" y="13542"/>
                    <a:pt x="31479" y="13451"/>
                    <a:pt x="31370" y="13370"/>
                  </a:cubicBezTo>
                  <a:cubicBezTo>
                    <a:pt x="31284" y="13306"/>
                    <a:pt x="31267" y="13226"/>
                    <a:pt x="31300" y="13132"/>
                  </a:cubicBezTo>
                  <a:cubicBezTo>
                    <a:pt x="31325" y="13061"/>
                    <a:pt x="31365" y="12991"/>
                    <a:pt x="31351" y="12913"/>
                  </a:cubicBezTo>
                  <a:cubicBezTo>
                    <a:pt x="31371" y="12863"/>
                    <a:pt x="31374" y="12816"/>
                    <a:pt x="31330" y="12773"/>
                  </a:cubicBezTo>
                  <a:cubicBezTo>
                    <a:pt x="31327" y="12740"/>
                    <a:pt x="31309" y="12710"/>
                    <a:pt x="31282" y="12691"/>
                  </a:cubicBezTo>
                  <a:cubicBezTo>
                    <a:pt x="31142" y="12597"/>
                    <a:pt x="31136" y="12490"/>
                    <a:pt x="31223" y="12362"/>
                  </a:cubicBezTo>
                  <a:cubicBezTo>
                    <a:pt x="31275" y="12286"/>
                    <a:pt x="31302" y="12199"/>
                    <a:pt x="31225" y="12116"/>
                  </a:cubicBezTo>
                  <a:cubicBezTo>
                    <a:pt x="31200" y="12087"/>
                    <a:pt x="31206" y="12061"/>
                    <a:pt x="31225" y="12031"/>
                  </a:cubicBezTo>
                  <a:cubicBezTo>
                    <a:pt x="31319" y="11875"/>
                    <a:pt x="31344" y="11688"/>
                    <a:pt x="31536" y="11577"/>
                  </a:cubicBezTo>
                  <a:cubicBezTo>
                    <a:pt x="31592" y="11545"/>
                    <a:pt x="31623" y="11476"/>
                    <a:pt x="31655" y="11421"/>
                  </a:cubicBezTo>
                  <a:cubicBezTo>
                    <a:pt x="31690" y="11362"/>
                    <a:pt x="31685" y="11299"/>
                    <a:pt x="31632" y="11245"/>
                  </a:cubicBezTo>
                  <a:cubicBezTo>
                    <a:pt x="31586" y="11201"/>
                    <a:pt x="31528" y="11175"/>
                    <a:pt x="31470" y="11149"/>
                  </a:cubicBezTo>
                  <a:cubicBezTo>
                    <a:pt x="31095" y="10989"/>
                    <a:pt x="30711" y="10851"/>
                    <a:pt x="30301" y="10771"/>
                  </a:cubicBezTo>
                  <a:cubicBezTo>
                    <a:pt x="30065" y="10726"/>
                    <a:pt x="29828" y="10682"/>
                    <a:pt x="29593" y="10633"/>
                  </a:cubicBezTo>
                  <a:cubicBezTo>
                    <a:pt x="28916" y="10494"/>
                    <a:pt x="28258" y="10298"/>
                    <a:pt x="27587" y="10140"/>
                  </a:cubicBezTo>
                  <a:cubicBezTo>
                    <a:pt x="27499" y="10118"/>
                    <a:pt x="27494" y="10078"/>
                    <a:pt x="27493" y="10017"/>
                  </a:cubicBezTo>
                  <a:cubicBezTo>
                    <a:pt x="27486" y="9828"/>
                    <a:pt x="27447" y="9642"/>
                    <a:pt x="27378" y="9466"/>
                  </a:cubicBezTo>
                  <a:cubicBezTo>
                    <a:pt x="27137" y="8832"/>
                    <a:pt x="26615" y="8427"/>
                    <a:pt x="25928" y="8153"/>
                  </a:cubicBezTo>
                  <a:cubicBezTo>
                    <a:pt x="25879" y="8133"/>
                    <a:pt x="25813" y="8135"/>
                    <a:pt x="25786" y="8084"/>
                  </a:cubicBezTo>
                  <a:cubicBezTo>
                    <a:pt x="25811" y="8024"/>
                    <a:pt x="25868" y="7990"/>
                    <a:pt x="25914" y="7951"/>
                  </a:cubicBezTo>
                  <a:cubicBezTo>
                    <a:pt x="26396" y="7543"/>
                    <a:pt x="26803" y="7086"/>
                    <a:pt x="27163" y="6596"/>
                  </a:cubicBezTo>
                  <a:cubicBezTo>
                    <a:pt x="27426" y="6236"/>
                    <a:pt x="27612" y="5853"/>
                    <a:pt x="27693" y="5431"/>
                  </a:cubicBezTo>
                  <a:cubicBezTo>
                    <a:pt x="27852" y="4604"/>
                    <a:pt x="27267" y="3901"/>
                    <a:pt x="26302" y="3762"/>
                  </a:cubicBezTo>
                  <a:cubicBezTo>
                    <a:pt x="26180" y="3746"/>
                    <a:pt x="26056" y="3737"/>
                    <a:pt x="25933" y="3737"/>
                  </a:cubicBezTo>
                  <a:cubicBezTo>
                    <a:pt x="25917" y="3737"/>
                    <a:pt x="25902" y="3738"/>
                    <a:pt x="25886" y="3738"/>
                  </a:cubicBezTo>
                  <a:cubicBezTo>
                    <a:pt x="25821" y="3738"/>
                    <a:pt x="25791" y="3715"/>
                    <a:pt x="25799" y="3659"/>
                  </a:cubicBezTo>
                  <a:cubicBezTo>
                    <a:pt x="25803" y="3621"/>
                    <a:pt x="25810" y="3583"/>
                    <a:pt x="25818" y="3548"/>
                  </a:cubicBezTo>
                  <a:cubicBezTo>
                    <a:pt x="25920" y="3230"/>
                    <a:pt x="25923" y="2904"/>
                    <a:pt x="25945" y="2579"/>
                  </a:cubicBezTo>
                  <a:cubicBezTo>
                    <a:pt x="25969" y="2247"/>
                    <a:pt x="25847" y="1963"/>
                    <a:pt x="25608" y="1710"/>
                  </a:cubicBezTo>
                  <a:cubicBezTo>
                    <a:pt x="25447" y="1540"/>
                    <a:pt x="25259" y="1397"/>
                    <a:pt x="25051" y="1288"/>
                  </a:cubicBezTo>
                  <a:cubicBezTo>
                    <a:pt x="24826" y="1169"/>
                    <a:pt x="24585" y="1076"/>
                    <a:pt x="24339" y="996"/>
                  </a:cubicBezTo>
                  <a:cubicBezTo>
                    <a:pt x="23550" y="737"/>
                    <a:pt x="22736" y="553"/>
                    <a:pt x="21906" y="416"/>
                  </a:cubicBezTo>
                  <a:cubicBezTo>
                    <a:pt x="20876" y="247"/>
                    <a:pt x="19844" y="75"/>
                    <a:pt x="18796" y="30"/>
                  </a:cubicBezTo>
                  <a:cubicBezTo>
                    <a:pt x="18363" y="11"/>
                    <a:pt x="17931" y="1"/>
                    <a:pt x="1749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0"/>
            <p:cNvSpPr/>
            <p:nvPr/>
          </p:nvSpPr>
          <p:spPr>
            <a:xfrm>
              <a:off x="4448475" y="3524650"/>
              <a:ext cx="150" cy="50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1" y="0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0"/>
            <p:cNvSpPr/>
            <p:nvPr/>
          </p:nvSpPr>
          <p:spPr>
            <a:xfrm>
              <a:off x="5032100" y="3432125"/>
              <a:ext cx="950" cy="1400"/>
            </a:xfrm>
            <a:custGeom>
              <a:avLst/>
              <a:gdLst/>
              <a:ahLst/>
              <a:cxnLst/>
              <a:rect l="l" t="t" r="r" b="b"/>
              <a:pathLst>
                <a:path w="38" h="56" extrusionOk="0">
                  <a:moveTo>
                    <a:pt x="7" y="1"/>
                  </a:moveTo>
                  <a:cubicBezTo>
                    <a:pt x="1" y="18"/>
                    <a:pt x="12" y="39"/>
                    <a:pt x="37" y="55"/>
                  </a:cubicBezTo>
                  <a:cubicBezTo>
                    <a:pt x="38" y="30"/>
                    <a:pt x="29" y="6"/>
                    <a:pt x="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0"/>
            <p:cNvSpPr/>
            <p:nvPr/>
          </p:nvSpPr>
          <p:spPr>
            <a:xfrm>
              <a:off x="4840950" y="366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0"/>
            <p:cNvSpPr/>
            <p:nvPr/>
          </p:nvSpPr>
          <p:spPr>
            <a:xfrm>
              <a:off x="4937775" y="377267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0"/>
                  </a:moveTo>
                  <a:cubicBezTo>
                    <a:pt x="2" y="3"/>
                    <a:pt x="2" y="4"/>
                    <a:pt x="2" y="5"/>
                  </a:cubicBezTo>
                  <a:lnTo>
                    <a:pt x="5" y="3"/>
                  </a:lnTo>
                  <a:cubicBezTo>
                    <a:pt x="4" y="3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0"/>
            <p:cNvSpPr/>
            <p:nvPr/>
          </p:nvSpPr>
          <p:spPr>
            <a:xfrm>
              <a:off x="4946250" y="3386775"/>
              <a:ext cx="1125" cy="325"/>
            </a:xfrm>
            <a:custGeom>
              <a:avLst/>
              <a:gdLst/>
              <a:ahLst/>
              <a:cxnLst/>
              <a:rect l="l" t="t" r="r" b="b"/>
              <a:pathLst>
                <a:path w="45" h="13" extrusionOk="0">
                  <a:moveTo>
                    <a:pt x="30" y="1"/>
                  </a:moveTo>
                  <a:cubicBezTo>
                    <a:pt x="27" y="1"/>
                    <a:pt x="24" y="1"/>
                    <a:pt x="21" y="2"/>
                  </a:cubicBezTo>
                  <a:lnTo>
                    <a:pt x="0" y="8"/>
                  </a:lnTo>
                  <a:lnTo>
                    <a:pt x="5" y="10"/>
                  </a:lnTo>
                  <a:cubicBezTo>
                    <a:pt x="9" y="12"/>
                    <a:pt x="14" y="13"/>
                    <a:pt x="20" y="13"/>
                  </a:cubicBezTo>
                  <a:cubicBezTo>
                    <a:pt x="21" y="13"/>
                    <a:pt x="23" y="13"/>
                    <a:pt x="25" y="12"/>
                  </a:cubicBezTo>
                  <a:cubicBezTo>
                    <a:pt x="44" y="10"/>
                    <a:pt x="44" y="1"/>
                    <a:pt x="3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0"/>
            <p:cNvSpPr/>
            <p:nvPr/>
          </p:nvSpPr>
          <p:spPr>
            <a:xfrm>
              <a:off x="4857450" y="365712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1" y="0"/>
                  </a:moveTo>
                  <a:cubicBezTo>
                    <a:pt x="0" y="0"/>
                    <a:pt x="1" y="2"/>
                    <a:pt x="1" y="4"/>
                  </a:cubicBezTo>
                  <a:cubicBezTo>
                    <a:pt x="2" y="2"/>
                    <a:pt x="4" y="1"/>
                    <a:pt x="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0"/>
            <p:cNvSpPr/>
            <p:nvPr/>
          </p:nvSpPr>
          <p:spPr>
            <a:xfrm>
              <a:off x="5152400" y="372185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0"/>
                  </a:moveTo>
                  <a:cubicBezTo>
                    <a:pt x="1" y="3"/>
                    <a:pt x="2" y="4"/>
                    <a:pt x="5" y="6"/>
                  </a:cubicBezTo>
                  <a:lnTo>
                    <a:pt x="8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0"/>
            <p:cNvSpPr/>
            <p:nvPr/>
          </p:nvSpPr>
          <p:spPr>
            <a:xfrm>
              <a:off x="4947800" y="3758525"/>
              <a:ext cx="7600" cy="5725"/>
            </a:xfrm>
            <a:custGeom>
              <a:avLst/>
              <a:gdLst/>
              <a:ahLst/>
              <a:cxnLst/>
              <a:rect l="l" t="t" r="r" b="b"/>
              <a:pathLst>
                <a:path w="304" h="229" extrusionOk="0">
                  <a:moveTo>
                    <a:pt x="68" y="0"/>
                  </a:moveTo>
                  <a:lnTo>
                    <a:pt x="0" y="5"/>
                  </a:lnTo>
                  <a:lnTo>
                    <a:pt x="129" y="130"/>
                  </a:lnTo>
                  <a:cubicBezTo>
                    <a:pt x="194" y="155"/>
                    <a:pt x="228" y="219"/>
                    <a:pt x="303" y="229"/>
                  </a:cubicBezTo>
                  <a:cubicBezTo>
                    <a:pt x="281" y="112"/>
                    <a:pt x="159" y="67"/>
                    <a:pt x="6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0"/>
            <p:cNvSpPr/>
            <p:nvPr/>
          </p:nvSpPr>
          <p:spPr>
            <a:xfrm>
              <a:off x="4645500" y="3632275"/>
              <a:ext cx="2725" cy="125"/>
            </a:xfrm>
            <a:custGeom>
              <a:avLst/>
              <a:gdLst/>
              <a:ahLst/>
              <a:cxnLst/>
              <a:rect l="l" t="t" r="r" b="b"/>
              <a:pathLst>
                <a:path w="109" h="5" extrusionOk="0">
                  <a:moveTo>
                    <a:pt x="70" y="0"/>
                  </a:moveTo>
                  <a:cubicBezTo>
                    <a:pt x="47" y="0"/>
                    <a:pt x="24" y="1"/>
                    <a:pt x="1" y="4"/>
                  </a:cubicBezTo>
                  <a:cubicBezTo>
                    <a:pt x="14" y="4"/>
                    <a:pt x="27" y="4"/>
                    <a:pt x="40" y="4"/>
                  </a:cubicBezTo>
                  <a:cubicBezTo>
                    <a:pt x="62" y="4"/>
                    <a:pt x="85" y="4"/>
                    <a:pt x="109" y="1"/>
                  </a:cubicBezTo>
                  <a:cubicBezTo>
                    <a:pt x="96" y="0"/>
                    <a:pt x="83" y="0"/>
                    <a:pt x="7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0"/>
            <p:cNvSpPr/>
            <p:nvPr/>
          </p:nvSpPr>
          <p:spPr>
            <a:xfrm>
              <a:off x="5130275" y="3718300"/>
              <a:ext cx="4725" cy="1900"/>
            </a:xfrm>
            <a:custGeom>
              <a:avLst/>
              <a:gdLst/>
              <a:ahLst/>
              <a:cxnLst/>
              <a:rect l="l" t="t" r="r" b="b"/>
              <a:pathLst>
                <a:path w="189" h="76" extrusionOk="0">
                  <a:moveTo>
                    <a:pt x="93" y="1"/>
                  </a:moveTo>
                  <a:cubicBezTo>
                    <a:pt x="91" y="1"/>
                    <a:pt x="89" y="1"/>
                    <a:pt x="87" y="1"/>
                  </a:cubicBezTo>
                  <a:lnTo>
                    <a:pt x="1" y="4"/>
                  </a:lnTo>
                  <a:cubicBezTo>
                    <a:pt x="28" y="40"/>
                    <a:pt x="75" y="47"/>
                    <a:pt x="119" y="60"/>
                  </a:cubicBezTo>
                  <a:cubicBezTo>
                    <a:pt x="133" y="67"/>
                    <a:pt x="147" y="76"/>
                    <a:pt x="160" y="76"/>
                  </a:cubicBezTo>
                  <a:cubicBezTo>
                    <a:pt x="170" y="76"/>
                    <a:pt x="179" y="72"/>
                    <a:pt x="187" y="60"/>
                  </a:cubicBezTo>
                  <a:cubicBezTo>
                    <a:pt x="188" y="58"/>
                    <a:pt x="162" y="40"/>
                    <a:pt x="149" y="31"/>
                  </a:cubicBezTo>
                  <a:cubicBezTo>
                    <a:pt x="136" y="12"/>
                    <a:pt x="115" y="1"/>
                    <a:pt x="9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0"/>
            <p:cNvSpPr/>
            <p:nvPr/>
          </p:nvSpPr>
          <p:spPr>
            <a:xfrm>
              <a:off x="4449125" y="3521750"/>
              <a:ext cx="3650" cy="2025"/>
            </a:xfrm>
            <a:custGeom>
              <a:avLst/>
              <a:gdLst/>
              <a:ahLst/>
              <a:cxnLst/>
              <a:rect l="l" t="t" r="r" b="b"/>
              <a:pathLst>
                <a:path w="146" h="81" extrusionOk="0">
                  <a:moveTo>
                    <a:pt x="59" y="0"/>
                  </a:moveTo>
                  <a:cubicBezTo>
                    <a:pt x="35" y="0"/>
                    <a:pt x="16" y="15"/>
                    <a:pt x="1" y="40"/>
                  </a:cubicBezTo>
                  <a:cubicBezTo>
                    <a:pt x="6" y="61"/>
                    <a:pt x="26" y="62"/>
                    <a:pt x="45" y="62"/>
                  </a:cubicBezTo>
                  <a:cubicBezTo>
                    <a:pt x="46" y="66"/>
                    <a:pt x="46" y="72"/>
                    <a:pt x="45" y="77"/>
                  </a:cubicBezTo>
                  <a:cubicBezTo>
                    <a:pt x="63" y="80"/>
                    <a:pt x="81" y="81"/>
                    <a:pt x="98" y="81"/>
                  </a:cubicBezTo>
                  <a:cubicBezTo>
                    <a:pt x="111" y="81"/>
                    <a:pt x="146" y="81"/>
                    <a:pt x="136" y="53"/>
                  </a:cubicBezTo>
                  <a:cubicBezTo>
                    <a:pt x="129" y="37"/>
                    <a:pt x="117" y="22"/>
                    <a:pt x="102" y="13"/>
                  </a:cubicBezTo>
                  <a:cubicBezTo>
                    <a:pt x="86" y="4"/>
                    <a:pt x="72" y="0"/>
                    <a:pt x="5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0"/>
            <p:cNvSpPr/>
            <p:nvPr/>
          </p:nvSpPr>
          <p:spPr>
            <a:xfrm>
              <a:off x="4448475" y="35236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58" y="1"/>
                  </a:moveTo>
                  <a:cubicBezTo>
                    <a:pt x="34" y="1"/>
                    <a:pt x="13" y="8"/>
                    <a:pt x="1" y="40"/>
                  </a:cubicBezTo>
                  <a:lnTo>
                    <a:pt x="5" y="42"/>
                  </a:lnTo>
                  <a:cubicBezTo>
                    <a:pt x="7" y="42"/>
                    <a:pt x="9" y="42"/>
                    <a:pt x="10" y="42"/>
                  </a:cubicBezTo>
                  <a:cubicBezTo>
                    <a:pt x="46" y="42"/>
                    <a:pt x="66" y="28"/>
                    <a:pt x="71" y="1"/>
                  </a:cubicBezTo>
                  <a:cubicBezTo>
                    <a:pt x="66" y="1"/>
                    <a:pt x="62" y="1"/>
                    <a:pt x="5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0"/>
            <p:cNvSpPr/>
            <p:nvPr/>
          </p:nvSpPr>
          <p:spPr>
            <a:xfrm>
              <a:off x="4363250" y="3554550"/>
              <a:ext cx="7425" cy="3500"/>
            </a:xfrm>
            <a:custGeom>
              <a:avLst/>
              <a:gdLst/>
              <a:ahLst/>
              <a:cxnLst/>
              <a:rect l="l" t="t" r="r" b="b"/>
              <a:pathLst>
                <a:path w="297" h="140" extrusionOk="0">
                  <a:moveTo>
                    <a:pt x="42" y="0"/>
                  </a:moveTo>
                  <a:cubicBezTo>
                    <a:pt x="18" y="0"/>
                    <a:pt x="1" y="13"/>
                    <a:pt x="3" y="46"/>
                  </a:cubicBezTo>
                  <a:lnTo>
                    <a:pt x="181" y="116"/>
                  </a:lnTo>
                  <a:cubicBezTo>
                    <a:pt x="199" y="123"/>
                    <a:pt x="217" y="139"/>
                    <a:pt x="235" y="139"/>
                  </a:cubicBezTo>
                  <a:cubicBezTo>
                    <a:pt x="245" y="139"/>
                    <a:pt x="256" y="134"/>
                    <a:pt x="268" y="119"/>
                  </a:cubicBezTo>
                  <a:cubicBezTo>
                    <a:pt x="296" y="90"/>
                    <a:pt x="271" y="81"/>
                    <a:pt x="243" y="73"/>
                  </a:cubicBezTo>
                  <a:cubicBezTo>
                    <a:pt x="186" y="50"/>
                    <a:pt x="129" y="24"/>
                    <a:pt x="70" y="5"/>
                  </a:cubicBezTo>
                  <a:cubicBezTo>
                    <a:pt x="60" y="2"/>
                    <a:pt x="50" y="0"/>
                    <a:pt x="4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0"/>
            <p:cNvSpPr/>
            <p:nvPr/>
          </p:nvSpPr>
          <p:spPr>
            <a:xfrm>
              <a:off x="4696225" y="3305250"/>
              <a:ext cx="625" cy="475"/>
            </a:xfrm>
            <a:custGeom>
              <a:avLst/>
              <a:gdLst/>
              <a:ahLst/>
              <a:cxnLst/>
              <a:rect l="l" t="t" r="r" b="b"/>
              <a:pathLst>
                <a:path w="25" h="19" extrusionOk="0">
                  <a:moveTo>
                    <a:pt x="1" y="0"/>
                  </a:moveTo>
                  <a:cubicBezTo>
                    <a:pt x="6" y="9"/>
                    <a:pt x="13" y="15"/>
                    <a:pt x="21" y="18"/>
                  </a:cubicBezTo>
                  <a:lnTo>
                    <a:pt x="23" y="18"/>
                  </a:lnTo>
                  <a:cubicBezTo>
                    <a:pt x="23" y="17"/>
                    <a:pt x="25" y="17"/>
                    <a:pt x="25" y="16"/>
                  </a:cubicBezTo>
                  <a:cubicBezTo>
                    <a:pt x="19" y="9"/>
                    <a:pt x="10" y="4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0"/>
            <p:cNvSpPr/>
            <p:nvPr/>
          </p:nvSpPr>
          <p:spPr>
            <a:xfrm>
              <a:off x="4671450" y="32802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6" y="0"/>
                  </a:moveTo>
                  <a:cubicBezTo>
                    <a:pt x="5" y="2"/>
                    <a:pt x="3" y="3"/>
                    <a:pt x="2" y="3"/>
                  </a:cubicBezTo>
                  <a:cubicBezTo>
                    <a:pt x="0" y="4"/>
                    <a:pt x="3" y="4"/>
                    <a:pt x="3" y="5"/>
                  </a:cubicBezTo>
                  <a:lnTo>
                    <a:pt x="5" y="5"/>
                  </a:lnTo>
                  <a:cubicBezTo>
                    <a:pt x="6" y="4"/>
                    <a:pt x="5" y="3"/>
                    <a:pt x="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0"/>
            <p:cNvSpPr/>
            <p:nvPr/>
          </p:nvSpPr>
          <p:spPr>
            <a:xfrm>
              <a:off x="4744050" y="324550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1"/>
                  </a:moveTo>
                  <a:cubicBezTo>
                    <a:pt x="1" y="1"/>
                    <a:pt x="1" y="2"/>
                    <a:pt x="1" y="3"/>
                  </a:cubicBez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0"/>
            <p:cNvSpPr/>
            <p:nvPr/>
          </p:nvSpPr>
          <p:spPr>
            <a:xfrm>
              <a:off x="4686925" y="329610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9" y="0"/>
                  </a:moveTo>
                  <a:cubicBezTo>
                    <a:pt x="7" y="1"/>
                    <a:pt x="3" y="4"/>
                    <a:pt x="1" y="6"/>
                  </a:cubicBezTo>
                  <a:lnTo>
                    <a:pt x="1" y="9"/>
                  </a:lnTo>
                  <a:lnTo>
                    <a:pt x="3" y="10"/>
                  </a:lnTo>
                  <a:cubicBezTo>
                    <a:pt x="5" y="6"/>
                    <a:pt x="7" y="4"/>
                    <a:pt x="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0"/>
            <p:cNvSpPr/>
            <p:nvPr/>
          </p:nvSpPr>
          <p:spPr>
            <a:xfrm>
              <a:off x="4747500" y="32840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0"/>
            <p:cNvSpPr/>
            <p:nvPr/>
          </p:nvSpPr>
          <p:spPr>
            <a:xfrm>
              <a:off x="4660925" y="3212650"/>
              <a:ext cx="116300" cy="122025"/>
            </a:xfrm>
            <a:custGeom>
              <a:avLst/>
              <a:gdLst/>
              <a:ahLst/>
              <a:cxnLst/>
              <a:rect l="l" t="t" r="r" b="b"/>
              <a:pathLst>
                <a:path w="4652" h="4881" extrusionOk="0">
                  <a:moveTo>
                    <a:pt x="3450" y="116"/>
                  </a:moveTo>
                  <a:cubicBezTo>
                    <a:pt x="3455" y="116"/>
                    <a:pt x="3460" y="116"/>
                    <a:pt x="3465" y="116"/>
                  </a:cubicBezTo>
                  <a:cubicBezTo>
                    <a:pt x="3566" y="125"/>
                    <a:pt x="3558" y="219"/>
                    <a:pt x="3560" y="283"/>
                  </a:cubicBezTo>
                  <a:cubicBezTo>
                    <a:pt x="3567" y="473"/>
                    <a:pt x="3498" y="651"/>
                    <a:pt x="3420" y="827"/>
                  </a:cubicBezTo>
                  <a:cubicBezTo>
                    <a:pt x="3391" y="890"/>
                    <a:pt x="3358" y="953"/>
                    <a:pt x="3327" y="1016"/>
                  </a:cubicBezTo>
                  <a:cubicBezTo>
                    <a:pt x="3272" y="993"/>
                    <a:pt x="3291" y="953"/>
                    <a:pt x="3301" y="919"/>
                  </a:cubicBezTo>
                  <a:cubicBezTo>
                    <a:pt x="3324" y="840"/>
                    <a:pt x="3332" y="758"/>
                    <a:pt x="3321" y="678"/>
                  </a:cubicBezTo>
                  <a:cubicBezTo>
                    <a:pt x="3328" y="541"/>
                    <a:pt x="3329" y="403"/>
                    <a:pt x="3347" y="267"/>
                  </a:cubicBezTo>
                  <a:cubicBezTo>
                    <a:pt x="3355" y="208"/>
                    <a:pt x="3354" y="116"/>
                    <a:pt x="3450" y="116"/>
                  </a:cubicBezTo>
                  <a:close/>
                  <a:moveTo>
                    <a:pt x="4222" y="790"/>
                  </a:moveTo>
                  <a:cubicBezTo>
                    <a:pt x="4251" y="790"/>
                    <a:pt x="4283" y="795"/>
                    <a:pt x="4318" y="808"/>
                  </a:cubicBezTo>
                  <a:cubicBezTo>
                    <a:pt x="4063" y="921"/>
                    <a:pt x="3824" y="1022"/>
                    <a:pt x="3606" y="1154"/>
                  </a:cubicBezTo>
                  <a:cubicBezTo>
                    <a:pt x="3536" y="1074"/>
                    <a:pt x="3630" y="1057"/>
                    <a:pt x="3643" y="1016"/>
                  </a:cubicBezTo>
                  <a:cubicBezTo>
                    <a:pt x="3783" y="955"/>
                    <a:pt x="3922" y="889"/>
                    <a:pt x="4066" y="831"/>
                  </a:cubicBezTo>
                  <a:cubicBezTo>
                    <a:pt x="4113" y="812"/>
                    <a:pt x="4161" y="790"/>
                    <a:pt x="4222" y="790"/>
                  </a:cubicBezTo>
                  <a:close/>
                  <a:moveTo>
                    <a:pt x="2730" y="397"/>
                  </a:moveTo>
                  <a:cubicBezTo>
                    <a:pt x="2754" y="397"/>
                    <a:pt x="2783" y="399"/>
                    <a:pt x="2817" y="403"/>
                  </a:cubicBezTo>
                  <a:lnTo>
                    <a:pt x="2879" y="459"/>
                  </a:lnTo>
                  <a:cubicBezTo>
                    <a:pt x="2877" y="471"/>
                    <a:pt x="2882" y="483"/>
                    <a:pt x="2892" y="489"/>
                  </a:cubicBezTo>
                  <a:cubicBezTo>
                    <a:pt x="2981" y="728"/>
                    <a:pt x="3043" y="970"/>
                    <a:pt x="3015" y="1223"/>
                  </a:cubicBezTo>
                  <a:cubicBezTo>
                    <a:pt x="3011" y="1273"/>
                    <a:pt x="3034" y="1342"/>
                    <a:pt x="2935" y="1351"/>
                  </a:cubicBezTo>
                  <a:cubicBezTo>
                    <a:pt x="2913" y="1173"/>
                    <a:pt x="2811" y="1019"/>
                    <a:pt x="2738" y="856"/>
                  </a:cubicBezTo>
                  <a:cubicBezTo>
                    <a:pt x="2692" y="751"/>
                    <a:pt x="2631" y="649"/>
                    <a:pt x="2623" y="535"/>
                  </a:cubicBezTo>
                  <a:cubicBezTo>
                    <a:pt x="2615" y="431"/>
                    <a:pt x="2635" y="397"/>
                    <a:pt x="2730" y="397"/>
                  </a:cubicBezTo>
                  <a:close/>
                  <a:moveTo>
                    <a:pt x="3572" y="1123"/>
                  </a:moveTo>
                  <a:cubicBezTo>
                    <a:pt x="3575" y="1123"/>
                    <a:pt x="3577" y="1123"/>
                    <a:pt x="3580" y="1123"/>
                  </a:cubicBezTo>
                  <a:cubicBezTo>
                    <a:pt x="3533" y="1214"/>
                    <a:pt x="3480" y="1271"/>
                    <a:pt x="3372" y="1278"/>
                  </a:cubicBezTo>
                  <a:cubicBezTo>
                    <a:pt x="3382" y="1308"/>
                    <a:pt x="3370" y="1318"/>
                    <a:pt x="3344" y="1318"/>
                  </a:cubicBezTo>
                  <a:cubicBezTo>
                    <a:pt x="3339" y="1318"/>
                    <a:pt x="3333" y="1318"/>
                    <a:pt x="3327" y="1317"/>
                  </a:cubicBezTo>
                  <a:lnTo>
                    <a:pt x="3327" y="1354"/>
                  </a:lnTo>
                  <a:lnTo>
                    <a:pt x="3259" y="1354"/>
                  </a:lnTo>
                  <a:cubicBezTo>
                    <a:pt x="3274" y="1336"/>
                    <a:pt x="3284" y="1313"/>
                    <a:pt x="3314" y="1313"/>
                  </a:cubicBezTo>
                  <a:cubicBezTo>
                    <a:pt x="3317" y="1313"/>
                    <a:pt x="3321" y="1313"/>
                    <a:pt x="3324" y="1314"/>
                  </a:cubicBezTo>
                  <a:cubicBezTo>
                    <a:pt x="3318" y="1289"/>
                    <a:pt x="3321" y="1272"/>
                    <a:pt x="3344" y="1272"/>
                  </a:cubicBezTo>
                  <a:cubicBezTo>
                    <a:pt x="3350" y="1272"/>
                    <a:pt x="3357" y="1273"/>
                    <a:pt x="3366" y="1276"/>
                  </a:cubicBezTo>
                  <a:cubicBezTo>
                    <a:pt x="3334" y="1252"/>
                    <a:pt x="3373" y="1233"/>
                    <a:pt x="3377" y="1211"/>
                  </a:cubicBezTo>
                  <a:cubicBezTo>
                    <a:pt x="3438" y="1191"/>
                    <a:pt x="3471" y="1123"/>
                    <a:pt x="3572" y="1123"/>
                  </a:cubicBezTo>
                  <a:close/>
                  <a:moveTo>
                    <a:pt x="1346" y="1336"/>
                  </a:moveTo>
                  <a:cubicBezTo>
                    <a:pt x="1366" y="1352"/>
                    <a:pt x="1402" y="1355"/>
                    <a:pt x="1396" y="1386"/>
                  </a:cubicBezTo>
                  <a:cubicBezTo>
                    <a:pt x="1405" y="1381"/>
                    <a:pt x="1414" y="1378"/>
                    <a:pt x="1422" y="1378"/>
                  </a:cubicBezTo>
                  <a:cubicBezTo>
                    <a:pt x="1442" y="1378"/>
                    <a:pt x="1460" y="1390"/>
                    <a:pt x="1479" y="1393"/>
                  </a:cubicBezTo>
                  <a:cubicBezTo>
                    <a:pt x="1495" y="1430"/>
                    <a:pt x="1569" y="1443"/>
                    <a:pt x="1529" y="1513"/>
                  </a:cubicBezTo>
                  <a:cubicBezTo>
                    <a:pt x="1466" y="1485"/>
                    <a:pt x="1410" y="1456"/>
                    <a:pt x="1393" y="1392"/>
                  </a:cubicBezTo>
                  <a:cubicBezTo>
                    <a:pt x="1352" y="1390"/>
                    <a:pt x="1343" y="1367"/>
                    <a:pt x="1346" y="1336"/>
                  </a:cubicBezTo>
                  <a:close/>
                  <a:moveTo>
                    <a:pt x="4080" y="1543"/>
                  </a:moveTo>
                  <a:cubicBezTo>
                    <a:pt x="4196" y="1543"/>
                    <a:pt x="4316" y="1561"/>
                    <a:pt x="4442" y="1641"/>
                  </a:cubicBezTo>
                  <a:lnTo>
                    <a:pt x="4073" y="1606"/>
                  </a:lnTo>
                  <a:cubicBezTo>
                    <a:pt x="4019" y="1549"/>
                    <a:pt x="3925" y="1601"/>
                    <a:pt x="3867" y="1553"/>
                  </a:cubicBezTo>
                  <a:cubicBezTo>
                    <a:pt x="3937" y="1550"/>
                    <a:pt x="4008" y="1543"/>
                    <a:pt x="4080" y="1543"/>
                  </a:cubicBezTo>
                  <a:close/>
                  <a:moveTo>
                    <a:pt x="1822" y="749"/>
                  </a:moveTo>
                  <a:lnTo>
                    <a:pt x="1865" y="767"/>
                  </a:lnTo>
                  <a:cubicBezTo>
                    <a:pt x="1906" y="805"/>
                    <a:pt x="1936" y="857"/>
                    <a:pt x="2005" y="867"/>
                  </a:cubicBezTo>
                  <a:cubicBezTo>
                    <a:pt x="2000" y="894"/>
                    <a:pt x="2018" y="913"/>
                    <a:pt x="2037" y="932"/>
                  </a:cubicBezTo>
                  <a:cubicBezTo>
                    <a:pt x="2215" y="1121"/>
                    <a:pt x="2350" y="1331"/>
                    <a:pt x="2433" y="1564"/>
                  </a:cubicBezTo>
                  <a:cubicBezTo>
                    <a:pt x="2438" y="1620"/>
                    <a:pt x="2442" y="1675"/>
                    <a:pt x="2447" y="1731"/>
                  </a:cubicBezTo>
                  <a:lnTo>
                    <a:pt x="2411" y="1752"/>
                  </a:lnTo>
                  <a:lnTo>
                    <a:pt x="2411" y="1752"/>
                  </a:lnTo>
                  <a:cubicBezTo>
                    <a:pt x="2345" y="1620"/>
                    <a:pt x="2234" y="1513"/>
                    <a:pt x="2134" y="1400"/>
                  </a:cubicBezTo>
                  <a:cubicBezTo>
                    <a:pt x="2012" y="1261"/>
                    <a:pt x="1897" y="1119"/>
                    <a:pt x="1822" y="955"/>
                  </a:cubicBezTo>
                  <a:cubicBezTo>
                    <a:pt x="1792" y="887"/>
                    <a:pt x="1748" y="818"/>
                    <a:pt x="1822" y="749"/>
                  </a:cubicBezTo>
                  <a:close/>
                  <a:moveTo>
                    <a:pt x="2579" y="1731"/>
                  </a:moveTo>
                  <a:cubicBezTo>
                    <a:pt x="2579" y="1755"/>
                    <a:pt x="2579" y="1779"/>
                    <a:pt x="2578" y="1802"/>
                  </a:cubicBezTo>
                  <a:cubicBezTo>
                    <a:pt x="2578" y="1779"/>
                    <a:pt x="2579" y="1755"/>
                    <a:pt x="2579" y="1731"/>
                  </a:cubicBezTo>
                  <a:close/>
                  <a:moveTo>
                    <a:pt x="4083" y="1649"/>
                  </a:moveTo>
                  <a:cubicBezTo>
                    <a:pt x="4191" y="1650"/>
                    <a:pt x="4301" y="1668"/>
                    <a:pt x="4403" y="1704"/>
                  </a:cubicBezTo>
                  <a:cubicBezTo>
                    <a:pt x="4368" y="1798"/>
                    <a:pt x="4277" y="1803"/>
                    <a:pt x="4186" y="1808"/>
                  </a:cubicBezTo>
                  <a:cubicBezTo>
                    <a:pt x="4139" y="1811"/>
                    <a:pt x="4092" y="1812"/>
                    <a:pt x="4045" y="1812"/>
                  </a:cubicBezTo>
                  <a:cubicBezTo>
                    <a:pt x="3876" y="1812"/>
                    <a:pt x="3706" y="1799"/>
                    <a:pt x="3536" y="1792"/>
                  </a:cubicBezTo>
                  <a:cubicBezTo>
                    <a:pt x="3442" y="1787"/>
                    <a:pt x="3348" y="1788"/>
                    <a:pt x="3254" y="1787"/>
                  </a:cubicBezTo>
                  <a:cubicBezTo>
                    <a:pt x="3282" y="1708"/>
                    <a:pt x="3371" y="1724"/>
                    <a:pt x="3434" y="1704"/>
                  </a:cubicBezTo>
                  <a:cubicBezTo>
                    <a:pt x="3643" y="1639"/>
                    <a:pt x="3865" y="1666"/>
                    <a:pt x="4083" y="1649"/>
                  </a:cubicBezTo>
                  <a:close/>
                  <a:moveTo>
                    <a:pt x="1603" y="1520"/>
                  </a:moveTo>
                  <a:cubicBezTo>
                    <a:pt x="1619" y="1520"/>
                    <a:pt x="1636" y="1529"/>
                    <a:pt x="1648" y="1541"/>
                  </a:cubicBezTo>
                  <a:cubicBezTo>
                    <a:pt x="1848" y="1738"/>
                    <a:pt x="1973" y="1960"/>
                    <a:pt x="1956" y="2229"/>
                  </a:cubicBezTo>
                  <a:cubicBezTo>
                    <a:pt x="1956" y="2236"/>
                    <a:pt x="1935" y="2243"/>
                    <a:pt x="1924" y="2250"/>
                  </a:cubicBezTo>
                  <a:cubicBezTo>
                    <a:pt x="1926" y="2240"/>
                    <a:pt x="1924" y="2228"/>
                    <a:pt x="1916" y="2221"/>
                  </a:cubicBezTo>
                  <a:cubicBezTo>
                    <a:pt x="1866" y="2044"/>
                    <a:pt x="1818" y="1865"/>
                    <a:pt x="1658" y="1730"/>
                  </a:cubicBezTo>
                  <a:cubicBezTo>
                    <a:pt x="1660" y="1674"/>
                    <a:pt x="1628" y="1638"/>
                    <a:pt x="1571" y="1617"/>
                  </a:cubicBezTo>
                  <a:cubicBezTo>
                    <a:pt x="1575" y="1587"/>
                    <a:pt x="1545" y="1556"/>
                    <a:pt x="1573" y="1531"/>
                  </a:cubicBezTo>
                  <a:cubicBezTo>
                    <a:pt x="1583" y="1523"/>
                    <a:pt x="1593" y="1520"/>
                    <a:pt x="1603" y="1520"/>
                  </a:cubicBezTo>
                  <a:close/>
                  <a:moveTo>
                    <a:pt x="1217" y="1343"/>
                  </a:moveTo>
                  <a:cubicBezTo>
                    <a:pt x="1318" y="1437"/>
                    <a:pt x="1419" y="1531"/>
                    <a:pt x="1520" y="1625"/>
                  </a:cubicBezTo>
                  <a:cubicBezTo>
                    <a:pt x="1527" y="1632"/>
                    <a:pt x="1534" y="1635"/>
                    <a:pt x="1541" y="1635"/>
                  </a:cubicBezTo>
                  <a:cubicBezTo>
                    <a:pt x="1549" y="1635"/>
                    <a:pt x="1557" y="1630"/>
                    <a:pt x="1565" y="1623"/>
                  </a:cubicBezTo>
                  <a:lnTo>
                    <a:pt x="1565" y="1623"/>
                  </a:lnTo>
                  <a:cubicBezTo>
                    <a:pt x="1546" y="1686"/>
                    <a:pt x="1563" y="1730"/>
                    <a:pt x="1652" y="1731"/>
                  </a:cubicBezTo>
                  <a:cubicBezTo>
                    <a:pt x="1596" y="1773"/>
                    <a:pt x="1653" y="1806"/>
                    <a:pt x="1670" y="1838"/>
                  </a:cubicBezTo>
                  <a:cubicBezTo>
                    <a:pt x="1745" y="1977"/>
                    <a:pt x="1815" y="2115"/>
                    <a:pt x="1834" y="2268"/>
                  </a:cubicBezTo>
                  <a:cubicBezTo>
                    <a:pt x="1657" y="2064"/>
                    <a:pt x="1476" y="1859"/>
                    <a:pt x="1301" y="1651"/>
                  </a:cubicBezTo>
                  <a:cubicBezTo>
                    <a:pt x="1252" y="1591"/>
                    <a:pt x="1212" y="1524"/>
                    <a:pt x="1179" y="1454"/>
                  </a:cubicBezTo>
                  <a:cubicBezTo>
                    <a:pt x="1160" y="1414"/>
                    <a:pt x="1152" y="1366"/>
                    <a:pt x="1217" y="1343"/>
                  </a:cubicBezTo>
                  <a:close/>
                  <a:moveTo>
                    <a:pt x="2448" y="2369"/>
                  </a:moveTo>
                  <a:cubicBezTo>
                    <a:pt x="2464" y="2381"/>
                    <a:pt x="2461" y="2391"/>
                    <a:pt x="2441" y="2394"/>
                  </a:cubicBezTo>
                  <a:cubicBezTo>
                    <a:pt x="2440" y="2394"/>
                    <a:pt x="2439" y="2395"/>
                    <a:pt x="2438" y="2395"/>
                  </a:cubicBezTo>
                  <a:cubicBezTo>
                    <a:pt x="2432" y="2395"/>
                    <a:pt x="2422" y="2392"/>
                    <a:pt x="2422" y="2391"/>
                  </a:cubicBezTo>
                  <a:cubicBezTo>
                    <a:pt x="2421" y="2375"/>
                    <a:pt x="2432" y="2369"/>
                    <a:pt x="2448" y="2369"/>
                  </a:cubicBezTo>
                  <a:close/>
                  <a:moveTo>
                    <a:pt x="3547" y="2111"/>
                  </a:moveTo>
                  <a:cubicBezTo>
                    <a:pt x="3595" y="2111"/>
                    <a:pt x="3643" y="2112"/>
                    <a:pt x="3692" y="2115"/>
                  </a:cubicBezTo>
                  <a:cubicBezTo>
                    <a:pt x="3849" y="2126"/>
                    <a:pt x="3989" y="2179"/>
                    <a:pt x="4115" y="2258"/>
                  </a:cubicBezTo>
                  <a:cubicBezTo>
                    <a:pt x="4154" y="2327"/>
                    <a:pt x="4139" y="2380"/>
                    <a:pt x="4048" y="2404"/>
                  </a:cubicBezTo>
                  <a:cubicBezTo>
                    <a:pt x="3979" y="2423"/>
                    <a:pt x="3908" y="2433"/>
                    <a:pt x="3836" y="2433"/>
                  </a:cubicBezTo>
                  <a:cubicBezTo>
                    <a:pt x="3806" y="2433"/>
                    <a:pt x="3776" y="2431"/>
                    <a:pt x="3745" y="2428"/>
                  </a:cubicBezTo>
                  <a:cubicBezTo>
                    <a:pt x="3593" y="2410"/>
                    <a:pt x="3440" y="2398"/>
                    <a:pt x="3290" y="2375"/>
                  </a:cubicBezTo>
                  <a:cubicBezTo>
                    <a:pt x="3158" y="2355"/>
                    <a:pt x="3027" y="2347"/>
                    <a:pt x="2895" y="2347"/>
                  </a:cubicBezTo>
                  <a:cubicBezTo>
                    <a:pt x="2747" y="2347"/>
                    <a:pt x="2598" y="2357"/>
                    <a:pt x="2450" y="2368"/>
                  </a:cubicBezTo>
                  <a:cubicBezTo>
                    <a:pt x="2447" y="2312"/>
                    <a:pt x="2517" y="2304"/>
                    <a:pt x="2542" y="2266"/>
                  </a:cubicBezTo>
                  <a:cubicBezTo>
                    <a:pt x="2606" y="2248"/>
                    <a:pt x="2683" y="2248"/>
                    <a:pt x="2715" y="2183"/>
                  </a:cubicBezTo>
                  <a:cubicBezTo>
                    <a:pt x="2733" y="2184"/>
                    <a:pt x="2752" y="2185"/>
                    <a:pt x="2771" y="2185"/>
                  </a:cubicBezTo>
                  <a:cubicBezTo>
                    <a:pt x="2913" y="2185"/>
                    <a:pt x="3047" y="2139"/>
                    <a:pt x="3188" y="2128"/>
                  </a:cubicBezTo>
                  <a:cubicBezTo>
                    <a:pt x="3307" y="2119"/>
                    <a:pt x="3427" y="2111"/>
                    <a:pt x="3547" y="2111"/>
                  </a:cubicBezTo>
                  <a:close/>
                  <a:moveTo>
                    <a:pt x="3047" y="2754"/>
                  </a:moveTo>
                  <a:cubicBezTo>
                    <a:pt x="3193" y="2754"/>
                    <a:pt x="3336" y="2772"/>
                    <a:pt x="3464" y="2857"/>
                  </a:cubicBezTo>
                  <a:cubicBezTo>
                    <a:pt x="3494" y="2857"/>
                    <a:pt x="3518" y="2862"/>
                    <a:pt x="3509" y="2894"/>
                  </a:cubicBezTo>
                  <a:lnTo>
                    <a:pt x="3556" y="2894"/>
                  </a:lnTo>
                  <a:cubicBezTo>
                    <a:pt x="3552" y="2908"/>
                    <a:pt x="3545" y="2920"/>
                    <a:pt x="3529" y="2920"/>
                  </a:cubicBezTo>
                  <a:cubicBezTo>
                    <a:pt x="3526" y="2920"/>
                    <a:pt x="3524" y="2919"/>
                    <a:pt x="3521" y="2919"/>
                  </a:cubicBezTo>
                  <a:cubicBezTo>
                    <a:pt x="3514" y="2916"/>
                    <a:pt x="3511" y="2904"/>
                    <a:pt x="3506" y="2896"/>
                  </a:cubicBezTo>
                  <a:cubicBezTo>
                    <a:pt x="3479" y="2895"/>
                    <a:pt x="3442" y="2901"/>
                    <a:pt x="3462" y="2859"/>
                  </a:cubicBezTo>
                  <a:lnTo>
                    <a:pt x="3462" y="2859"/>
                  </a:lnTo>
                  <a:cubicBezTo>
                    <a:pt x="3449" y="2870"/>
                    <a:pt x="3434" y="2874"/>
                    <a:pt x="3419" y="2874"/>
                  </a:cubicBezTo>
                  <a:cubicBezTo>
                    <a:pt x="3401" y="2874"/>
                    <a:pt x="3383" y="2868"/>
                    <a:pt x="3365" y="2864"/>
                  </a:cubicBezTo>
                  <a:cubicBezTo>
                    <a:pt x="3223" y="2830"/>
                    <a:pt x="3082" y="2815"/>
                    <a:pt x="2941" y="2815"/>
                  </a:cubicBezTo>
                  <a:cubicBezTo>
                    <a:pt x="2759" y="2815"/>
                    <a:pt x="2576" y="2839"/>
                    <a:pt x="2395" y="2877"/>
                  </a:cubicBezTo>
                  <a:cubicBezTo>
                    <a:pt x="2335" y="2889"/>
                    <a:pt x="2276" y="2908"/>
                    <a:pt x="2215" y="2908"/>
                  </a:cubicBezTo>
                  <a:cubicBezTo>
                    <a:pt x="2191" y="2908"/>
                    <a:pt x="2167" y="2905"/>
                    <a:pt x="2142" y="2897"/>
                  </a:cubicBezTo>
                  <a:cubicBezTo>
                    <a:pt x="2115" y="2933"/>
                    <a:pt x="2083" y="2953"/>
                    <a:pt x="2043" y="2953"/>
                  </a:cubicBezTo>
                  <a:cubicBezTo>
                    <a:pt x="2023" y="2953"/>
                    <a:pt x="2000" y="2948"/>
                    <a:pt x="1975" y="2936"/>
                  </a:cubicBezTo>
                  <a:lnTo>
                    <a:pt x="2052" y="2892"/>
                  </a:lnTo>
                  <a:lnTo>
                    <a:pt x="2142" y="2895"/>
                  </a:lnTo>
                  <a:cubicBezTo>
                    <a:pt x="2189" y="2835"/>
                    <a:pt x="2275" y="2844"/>
                    <a:pt x="2341" y="2819"/>
                  </a:cubicBezTo>
                  <a:cubicBezTo>
                    <a:pt x="2373" y="2807"/>
                    <a:pt x="2395" y="2794"/>
                    <a:pt x="2392" y="2772"/>
                  </a:cubicBezTo>
                  <a:lnTo>
                    <a:pt x="2392" y="2772"/>
                  </a:lnTo>
                  <a:cubicBezTo>
                    <a:pt x="2401" y="2788"/>
                    <a:pt x="2420" y="2792"/>
                    <a:pt x="2441" y="2792"/>
                  </a:cubicBezTo>
                  <a:cubicBezTo>
                    <a:pt x="2451" y="2792"/>
                    <a:pt x="2463" y="2791"/>
                    <a:pt x="2473" y="2790"/>
                  </a:cubicBezTo>
                  <a:cubicBezTo>
                    <a:pt x="2597" y="2782"/>
                    <a:pt x="2719" y="2765"/>
                    <a:pt x="2843" y="2760"/>
                  </a:cubicBezTo>
                  <a:cubicBezTo>
                    <a:pt x="2911" y="2758"/>
                    <a:pt x="2980" y="2754"/>
                    <a:pt x="3047" y="2754"/>
                  </a:cubicBezTo>
                  <a:close/>
                  <a:moveTo>
                    <a:pt x="2901" y="2888"/>
                  </a:moveTo>
                  <a:cubicBezTo>
                    <a:pt x="3080" y="2888"/>
                    <a:pt x="3258" y="2910"/>
                    <a:pt x="3435" y="2965"/>
                  </a:cubicBezTo>
                  <a:cubicBezTo>
                    <a:pt x="3487" y="2982"/>
                    <a:pt x="3552" y="2984"/>
                    <a:pt x="3562" y="3048"/>
                  </a:cubicBezTo>
                  <a:cubicBezTo>
                    <a:pt x="3487" y="3080"/>
                    <a:pt x="3410" y="3090"/>
                    <a:pt x="3333" y="3090"/>
                  </a:cubicBezTo>
                  <a:cubicBezTo>
                    <a:pt x="3246" y="3090"/>
                    <a:pt x="3158" y="3078"/>
                    <a:pt x="3072" y="3071"/>
                  </a:cubicBezTo>
                  <a:cubicBezTo>
                    <a:pt x="2835" y="3053"/>
                    <a:pt x="2599" y="3024"/>
                    <a:pt x="2363" y="2999"/>
                  </a:cubicBezTo>
                  <a:lnTo>
                    <a:pt x="2153" y="3003"/>
                  </a:lnTo>
                  <a:cubicBezTo>
                    <a:pt x="2215" y="2964"/>
                    <a:pt x="2285" y="2943"/>
                    <a:pt x="2358" y="2943"/>
                  </a:cubicBezTo>
                  <a:cubicBezTo>
                    <a:pt x="2360" y="2943"/>
                    <a:pt x="2362" y="2944"/>
                    <a:pt x="2364" y="2944"/>
                  </a:cubicBezTo>
                  <a:cubicBezTo>
                    <a:pt x="2543" y="2910"/>
                    <a:pt x="2723" y="2888"/>
                    <a:pt x="2901" y="2888"/>
                  </a:cubicBezTo>
                  <a:close/>
                  <a:moveTo>
                    <a:pt x="659" y="1998"/>
                  </a:moveTo>
                  <a:cubicBezTo>
                    <a:pt x="791" y="1998"/>
                    <a:pt x="902" y="2050"/>
                    <a:pt x="997" y="2120"/>
                  </a:cubicBezTo>
                  <a:cubicBezTo>
                    <a:pt x="1327" y="2366"/>
                    <a:pt x="1477" y="2681"/>
                    <a:pt x="1481" y="3051"/>
                  </a:cubicBezTo>
                  <a:cubicBezTo>
                    <a:pt x="1483" y="3078"/>
                    <a:pt x="1468" y="3103"/>
                    <a:pt x="1443" y="3112"/>
                  </a:cubicBezTo>
                  <a:cubicBezTo>
                    <a:pt x="1362" y="2898"/>
                    <a:pt x="1181" y="2739"/>
                    <a:pt x="1026" y="2567"/>
                  </a:cubicBezTo>
                  <a:cubicBezTo>
                    <a:pt x="916" y="2443"/>
                    <a:pt x="798" y="2323"/>
                    <a:pt x="703" y="2189"/>
                  </a:cubicBezTo>
                  <a:cubicBezTo>
                    <a:pt x="662" y="2130"/>
                    <a:pt x="613" y="2072"/>
                    <a:pt x="659" y="1998"/>
                  </a:cubicBezTo>
                  <a:close/>
                  <a:moveTo>
                    <a:pt x="1545" y="3459"/>
                  </a:moveTo>
                  <a:cubicBezTo>
                    <a:pt x="1518" y="3487"/>
                    <a:pt x="1528" y="3511"/>
                    <a:pt x="1542" y="3532"/>
                  </a:cubicBezTo>
                  <a:cubicBezTo>
                    <a:pt x="1527" y="3511"/>
                    <a:pt x="1518" y="3487"/>
                    <a:pt x="1545" y="3459"/>
                  </a:cubicBezTo>
                  <a:close/>
                  <a:moveTo>
                    <a:pt x="376" y="2652"/>
                  </a:moveTo>
                  <a:cubicBezTo>
                    <a:pt x="396" y="2668"/>
                    <a:pt x="433" y="2672"/>
                    <a:pt x="426" y="2706"/>
                  </a:cubicBezTo>
                  <a:cubicBezTo>
                    <a:pt x="435" y="2699"/>
                    <a:pt x="445" y="2696"/>
                    <a:pt x="456" y="2696"/>
                  </a:cubicBezTo>
                  <a:cubicBezTo>
                    <a:pt x="464" y="2696"/>
                    <a:pt x="473" y="2698"/>
                    <a:pt x="481" y="2702"/>
                  </a:cubicBezTo>
                  <a:cubicBezTo>
                    <a:pt x="714" y="2829"/>
                    <a:pt x="904" y="2989"/>
                    <a:pt x="1016" y="3210"/>
                  </a:cubicBezTo>
                  <a:cubicBezTo>
                    <a:pt x="1028" y="3235"/>
                    <a:pt x="1029" y="3256"/>
                    <a:pt x="998" y="3272"/>
                  </a:cubicBezTo>
                  <a:cubicBezTo>
                    <a:pt x="1063" y="3274"/>
                    <a:pt x="1075" y="3299"/>
                    <a:pt x="1047" y="3339"/>
                  </a:cubicBezTo>
                  <a:cubicBezTo>
                    <a:pt x="1052" y="3337"/>
                    <a:pt x="1058" y="3335"/>
                    <a:pt x="1063" y="3335"/>
                  </a:cubicBezTo>
                  <a:cubicBezTo>
                    <a:pt x="1072" y="3335"/>
                    <a:pt x="1081" y="3339"/>
                    <a:pt x="1087" y="3347"/>
                  </a:cubicBezTo>
                  <a:cubicBezTo>
                    <a:pt x="1081" y="3363"/>
                    <a:pt x="1075" y="3395"/>
                    <a:pt x="1069" y="3395"/>
                  </a:cubicBezTo>
                  <a:cubicBezTo>
                    <a:pt x="1032" y="3395"/>
                    <a:pt x="1040" y="3369"/>
                    <a:pt x="1038" y="3348"/>
                  </a:cubicBezTo>
                  <a:cubicBezTo>
                    <a:pt x="997" y="3335"/>
                    <a:pt x="978" y="3311"/>
                    <a:pt x="997" y="3272"/>
                  </a:cubicBezTo>
                  <a:cubicBezTo>
                    <a:pt x="903" y="3254"/>
                    <a:pt x="891" y="3169"/>
                    <a:pt x="832" y="3124"/>
                  </a:cubicBezTo>
                  <a:cubicBezTo>
                    <a:pt x="810" y="3108"/>
                    <a:pt x="797" y="3071"/>
                    <a:pt x="768" y="3071"/>
                  </a:cubicBezTo>
                  <a:cubicBezTo>
                    <a:pt x="756" y="3071"/>
                    <a:pt x="743" y="3076"/>
                    <a:pt x="726" y="3090"/>
                  </a:cubicBezTo>
                  <a:lnTo>
                    <a:pt x="1043" y="3537"/>
                  </a:lnTo>
                  <a:lnTo>
                    <a:pt x="1075" y="3618"/>
                  </a:lnTo>
                  <a:lnTo>
                    <a:pt x="990" y="3616"/>
                  </a:lnTo>
                  <a:cubicBezTo>
                    <a:pt x="741" y="3382"/>
                    <a:pt x="467" y="3168"/>
                    <a:pt x="263" y="2901"/>
                  </a:cubicBezTo>
                  <a:cubicBezTo>
                    <a:pt x="213" y="2835"/>
                    <a:pt x="151" y="2771"/>
                    <a:pt x="153" y="2690"/>
                  </a:cubicBezTo>
                  <a:cubicBezTo>
                    <a:pt x="170" y="2677"/>
                    <a:pt x="185" y="2672"/>
                    <a:pt x="199" y="2672"/>
                  </a:cubicBezTo>
                  <a:cubicBezTo>
                    <a:pt x="234" y="2672"/>
                    <a:pt x="258" y="2706"/>
                    <a:pt x="289" y="2711"/>
                  </a:cubicBezTo>
                  <a:cubicBezTo>
                    <a:pt x="438" y="2834"/>
                    <a:pt x="565" y="2974"/>
                    <a:pt x="728" y="3086"/>
                  </a:cubicBezTo>
                  <a:cubicBezTo>
                    <a:pt x="790" y="3039"/>
                    <a:pt x="725" y="3011"/>
                    <a:pt x="701" y="2984"/>
                  </a:cubicBezTo>
                  <a:cubicBezTo>
                    <a:pt x="620" y="2884"/>
                    <a:pt x="493" y="2818"/>
                    <a:pt x="423" y="2709"/>
                  </a:cubicBezTo>
                  <a:cubicBezTo>
                    <a:pt x="386" y="2703"/>
                    <a:pt x="377" y="2680"/>
                    <a:pt x="376" y="2652"/>
                  </a:cubicBezTo>
                  <a:close/>
                  <a:moveTo>
                    <a:pt x="3467" y="0"/>
                  </a:moveTo>
                  <a:cubicBezTo>
                    <a:pt x="3461" y="0"/>
                    <a:pt x="3455" y="1"/>
                    <a:pt x="3449" y="1"/>
                  </a:cubicBezTo>
                  <a:cubicBezTo>
                    <a:pt x="3357" y="8"/>
                    <a:pt x="3292" y="73"/>
                    <a:pt x="3278" y="191"/>
                  </a:cubicBezTo>
                  <a:cubicBezTo>
                    <a:pt x="3260" y="352"/>
                    <a:pt x="3246" y="514"/>
                    <a:pt x="3259" y="675"/>
                  </a:cubicBezTo>
                  <a:cubicBezTo>
                    <a:pt x="3247" y="829"/>
                    <a:pt x="3237" y="981"/>
                    <a:pt x="3225" y="1133"/>
                  </a:cubicBezTo>
                  <a:cubicBezTo>
                    <a:pt x="3185" y="1209"/>
                    <a:pt x="3147" y="1284"/>
                    <a:pt x="3109" y="1359"/>
                  </a:cubicBezTo>
                  <a:cubicBezTo>
                    <a:pt x="3026" y="1323"/>
                    <a:pt x="3075" y="1261"/>
                    <a:pt x="3074" y="1213"/>
                  </a:cubicBezTo>
                  <a:cubicBezTo>
                    <a:pt x="3068" y="967"/>
                    <a:pt x="3069" y="719"/>
                    <a:pt x="2952" y="486"/>
                  </a:cubicBezTo>
                  <a:cubicBezTo>
                    <a:pt x="2944" y="470"/>
                    <a:pt x="2935" y="453"/>
                    <a:pt x="2925" y="435"/>
                  </a:cubicBezTo>
                  <a:cubicBezTo>
                    <a:pt x="2917" y="403"/>
                    <a:pt x="2893" y="376"/>
                    <a:pt x="2862" y="361"/>
                  </a:cubicBezTo>
                  <a:cubicBezTo>
                    <a:pt x="2820" y="319"/>
                    <a:pt x="2773" y="299"/>
                    <a:pt x="2722" y="299"/>
                  </a:cubicBezTo>
                  <a:cubicBezTo>
                    <a:pt x="2686" y="299"/>
                    <a:pt x="2648" y="309"/>
                    <a:pt x="2609" y="328"/>
                  </a:cubicBezTo>
                  <a:cubicBezTo>
                    <a:pt x="2523" y="371"/>
                    <a:pt x="2502" y="445"/>
                    <a:pt x="2507" y="522"/>
                  </a:cubicBezTo>
                  <a:cubicBezTo>
                    <a:pt x="2513" y="597"/>
                    <a:pt x="2532" y="670"/>
                    <a:pt x="2565" y="738"/>
                  </a:cubicBezTo>
                  <a:cubicBezTo>
                    <a:pt x="2629" y="876"/>
                    <a:pt x="2691" y="1015"/>
                    <a:pt x="2756" y="1153"/>
                  </a:cubicBezTo>
                  <a:cubicBezTo>
                    <a:pt x="2817" y="1280"/>
                    <a:pt x="2877" y="1406"/>
                    <a:pt x="2893" y="1543"/>
                  </a:cubicBezTo>
                  <a:cubicBezTo>
                    <a:pt x="2872" y="1682"/>
                    <a:pt x="2762" y="1780"/>
                    <a:pt x="2672" y="1885"/>
                  </a:cubicBezTo>
                  <a:cubicBezTo>
                    <a:pt x="2649" y="1882"/>
                    <a:pt x="2629" y="1866"/>
                    <a:pt x="2621" y="1844"/>
                  </a:cubicBezTo>
                  <a:lnTo>
                    <a:pt x="2637" y="1734"/>
                  </a:lnTo>
                  <a:cubicBezTo>
                    <a:pt x="2696" y="1534"/>
                    <a:pt x="2642" y="1341"/>
                    <a:pt x="2553" y="1158"/>
                  </a:cubicBezTo>
                  <a:cubicBezTo>
                    <a:pt x="2453" y="952"/>
                    <a:pt x="2323" y="758"/>
                    <a:pt x="2051" y="679"/>
                  </a:cubicBezTo>
                  <a:cubicBezTo>
                    <a:pt x="2025" y="675"/>
                    <a:pt x="1992" y="656"/>
                    <a:pt x="1969" y="656"/>
                  </a:cubicBezTo>
                  <a:cubicBezTo>
                    <a:pt x="1949" y="656"/>
                    <a:pt x="1936" y="669"/>
                    <a:pt x="1938" y="717"/>
                  </a:cubicBezTo>
                  <a:lnTo>
                    <a:pt x="2045" y="741"/>
                  </a:lnTo>
                  <a:cubicBezTo>
                    <a:pt x="2439" y="968"/>
                    <a:pt x="2565" y="1305"/>
                    <a:pt x="2577" y="1688"/>
                  </a:cubicBezTo>
                  <a:cubicBezTo>
                    <a:pt x="2486" y="1650"/>
                    <a:pt x="2505" y="1570"/>
                    <a:pt x="2483" y="1507"/>
                  </a:cubicBezTo>
                  <a:cubicBezTo>
                    <a:pt x="2428" y="1264"/>
                    <a:pt x="2264" y="1069"/>
                    <a:pt x="2087" y="880"/>
                  </a:cubicBezTo>
                  <a:cubicBezTo>
                    <a:pt x="2075" y="867"/>
                    <a:pt x="2060" y="848"/>
                    <a:pt x="2040" y="848"/>
                  </a:cubicBezTo>
                  <a:cubicBezTo>
                    <a:pt x="2031" y="848"/>
                    <a:pt x="2021" y="852"/>
                    <a:pt x="2011" y="862"/>
                  </a:cubicBezTo>
                  <a:cubicBezTo>
                    <a:pt x="2054" y="783"/>
                    <a:pt x="1947" y="777"/>
                    <a:pt x="1918" y="733"/>
                  </a:cubicBezTo>
                  <a:lnTo>
                    <a:pt x="1910" y="731"/>
                  </a:lnTo>
                  <a:cubicBezTo>
                    <a:pt x="1900" y="675"/>
                    <a:pt x="1890" y="651"/>
                    <a:pt x="1859" y="651"/>
                  </a:cubicBezTo>
                  <a:cubicBezTo>
                    <a:pt x="1839" y="651"/>
                    <a:pt x="1810" y="661"/>
                    <a:pt x="1767" y="679"/>
                  </a:cubicBezTo>
                  <a:cubicBezTo>
                    <a:pt x="1619" y="761"/>
                    <a:pt x="1676" y="879"/>
                    <a:pt x="1708" y="982"/>
                  </a:cubicBezTo>
                  <a:cubicBezTo>
                    <a:pt x="1762" y="1152"/>
                    <a:pt x="1879" y="1298"/>
                    <a:pt x="2005" y="1437"/>
                  </a:cubicBezTo>
                  <a:cubicBezTo>
                    <a:pt x="2136" y="1580"/>
                    <a:pt x="2264" y="1723"/>
                    <a:pt x="2394" y="1865"/>
                  </a:cubicBezTo>
                  <a:cubicBezTo>
                    <a:pt x="2423" y="1966"/>
                    <a:pt x="2502" y="2066"/>
                    <a:pt x="2417" y="2168"/>
                  </a:cubicBezTo>
                  <a:cubicBezTo>
                    <a:pt x="2319" y="2288"/>
                    <a:pt x="2209" y="2403"/>
                    <a:pt x="2108" y="2516"/>
                  </a:cubicBezTo>
                  <a:cubicBezTo>
                    <a:pt x="2043" y="2492"/>
                    <a:pt x="2073" y="2434"/>
                    <a:pt x="2022" y="2420"/>
                  </a:cubicBezTo>
                  <a:lnTo>
                    <a:pt x="2018" y="2415"/>
                  </a:lnTo>
                  <a:cubicBezTo>
                    <a:pt x="2104" y="2373"/>
                    <a:pt x="2045" y="2312"/>
                    <a:pt x="2045" y="2259"/>
                  </a:cubicBezTo>
                  <a:cubicBezTo>
                    <a:pt x="2019" y="2007"/>
                    <a:pt x="1936" y="1770"/>
                    <a:pt x="1772" y="1559"/>
                  </a:cubicBezTo>
                  <a:cubicBezTo>
                    <a:pt x="1696" y="1461"/>
                    <a:pt x="1621" y="1359"/>
                    <a:pt x="1479" y="1316"/>
                  </a:cubicBezTo>
                  <a:cubicBezTo>
                    <a:pt x="1444" y="1282"/>
                    <a:pt x="1393" y="1268"/>
                    <a:pt x="1344" y="1257"/>
                  </a:cubicBezTo>
                  <a:cubicBezTo>
                    <a:pt x="1306" y="1247"/>
                    <a:pt x="1271" y="1243"/>
                    <a:pt x="1239" y="1243"/>
                  </a:cubicBezTo>
                  <a:cubicBezTo>
                    <a:pt x="1095" y="1243"/>
                    <a:pt x="1017" y="1335"/>
                    <a:pt x="1051" y="1484"/>
                  </a:cubicBezTo>
                  <a:cubicBezTo>
                    <a:pt x="1078" y="1591"/>
                    <a:pt x="1129" y="1691"/>
                    <a:pt x="1201" y="1774"/>
                  </a:cubicBezTo>
                  <a:cubicBezTo>
                    <a:pt x="1334" y="1931"/>
                    <a:pt x="1471" y="2086"/>
                    <a:pt x="1609" y="2241"/>
                  </a:cubicBezTo>
                  <a:cubicBezTo>
                    <a:pt x="1684" y="2325"/>
                    <a:pt x="1769" y="2404"/>
                    <a:pt x="1838" y="2492"/>
                  </a:cubicBezTo>
                  <a:cubicBezTo>
                    <a:pt x="1931" y="2609"/>
                    <a:pt x="1957" y="2727"/>
                    <a:pt x="1834" y="2852"/>
                  </a:cubicBezTo>
                  <a:cubicBezTo>
                    <a:pt x="1749" y="2936"/>
                    <a:pt x="1687" y="3039"/>
                    <a:pt x="1615" y="3133"/>
                  </a:cubicBezTo>
                  <a:cubicBezTo>
                    <a:pt x="1534" y="3099"/>
                    <a:pt x="1570" y="3035"/>
                    <a:pt x="1565" y="2985"/>
                  </a:cubicBezTo>
                  <a:cubicBezTo>
                    <a:pt x="1528" y="2672"/>
                    <a:pt x="1409" y="2391"/>
                    <a:pt x="1169" y="2149"/>
                  </a:cubicBezTo>
                  <a:cubicBezTo>
                    <a:pt x="1067" y="2047"/>
                    <a:pt x="946" y="1968"/>
                    <a:pt x="795" y="1931"/>
                  </a:cubicBezTo>
                  <a:cubicBezTo>
                    <a:pt x="758" y="1922"/>
                    <a:pt x="721" y="1915"/>
                    <a:pt x="687" y="1915"/>
                  </a:cubicBezTo>
                  <a:cubicBezTo>
                    <a:pt x="633" y="1915"/>
                    <a:pt x="584" y="1933"/>
                    <a:pt x="552" y="1994"/>
                  </a:cubicBezTo>
                  <a:cubicBezTo>
                    <a:pt x="493" y="2060"/>
                    <a:pt x="533" y="2127"/>
                    <a:pt x="558" y="2189"/>
                  </a:cubicBezTo>
                  <a:cubicBezTo>
                    <a:pt x="600" y="2296"/>
                    <a:pt x="676" y="2388"/>
                    <a:pt x="754" y="2478"/>
                  </a:cubicBezTo>
                  <a:cubicBezTo>
                    <a:pt x="916" y="2661"/>
                    <a:pt x="1075" y="2847"/>
                    <a:pt x="1248" y="3023"/>
                  </a:cubicBezTo>
                  <a:cubicBezTo>
                    <a:pt x="1420" y="3199"/>
                    <a:pt x="1484" y="3375"/>
                    <a:pt x="1302" y="3574"/>
                  </a:cubicBezTo>
                  <a:cubicBezTo>
                    <a:pt x="1286" y="3580"/>
                    <a:pt x="1270" y="3585"/>
                    <a:pt x="1254" y="3585"/>
                  </a:cubicBezTo>
                  <a:cubicBezTo>
                    <a:pt x="1241" y="3585"/>
                    <a:pt x="1228" y="3582"/>
                    <a:pt x="1214" y="3574"/>
                  </a:cubicBezTo>
                  <a:cubicBezTo>
                    <a:pt x="1220" y="3562"/>
                    <a:pt x="1218" y="3547"/>
                    <a:pt x="1211" y="3537"/>
                  </a:cubicBezTo>
                  <a:cubicBezTo>
                    <a:pt x="1220" y="3470"/>
                    <a:pt x="1200" y="3408"/>
                    <a:pt x="1169" y="3349"/>
                  </a:cubicBezTo>
                  <a:lnTo>
                    <a:pt x="1168" y="3349"/>
                  </a:lnTo>
                  <a:lnTo>
                    <a:pt x="1168" y="3349"/>
                  </a:lnTo>
                  <a:cubicBezTo>
                    <a:pt x="1085" y="3026"/>
                    <a:pt x="859" y="2789"/>
                    <a:pt x="543" y="2609"/>
                  </a:cubicBezTo>
                  <a:cubicBezTo>
                    <a:pt x="467" y="2568"/>
                    <a:pt x="383" y="2542"/>
                    <a:pt x="298" y="2531"/>
                  </a:cubicBezTo>
                  <a:cubicBezTo>
                    <a:pt x="276" y="2528"/>
                    <a:pt x="256" y="2527"/>
                    <a:pt x="236" y="2527"/>
                  </a:cubicBezTo>
                  <a:cubicBezTo>
                    <a:pt x="84" y="2527"/>
                    <a:pt x="1" y="2616"/>
                    <a:pt x="33" y="2758"/>
                  </a:cubicBezTo>
                  <a:cubicBezTo>
                    <a:pt x="56" y="2863"/>
                    <a:pt x="119" y="2955"/>
                    <a:pt x="186" y="3046"/>
                  </a:cubicBezTo>
                  <a:cubicBezTo>
                    <a:pt x="362" y="3288"/>
                    <a:pt x="607" y="3477"/>
                    <a:pt x="848" y="3669"/>
                  </a:cubicBezTo>
                  <a:cubicBezTo>
                    <a:pt x="1104" y="3872"/>
                    <a:pt x="1104" y="3872"/>
                    <a:pt x="975" y="4140"/>
                  </a:cubicBezTo>
                  <a:cubicBezTo>
                    <a:pt x="889" y="4320"/>
                    <a:pt x="808" y="4501"/>
                    <a:pt x="807" y="4699"/>
                  </a:cubicBezTo>
                  <a:cubicBezTo>
                    <a:pt x="807" y="4762"/>
                    <a:pt x="790" y="4835"/>
                    <a:pt x="867" y="4880"/>
                  </a:cubicBezTo>
                  <a:cubicBezTo>
                    <a:pt x="927" y="4853"/>
                    <a:pt x="909" y="4811"/>
                    <a:pt x="915" y="4778"/>
                  </a:cubicBezTo>
                  <a:cubicBezTo>
                    <a:pt x="984" y="4425"/>
                    <a:pt x="1135" y="4093"/>
                    <a:pt x="1355" y="3808"/>
                  </a:cubicBezTo>
                  <a:cubicBezTo>
                    <a:pt x="1508" y="3784"/>
                    <a:pt x="1662" y="3759"/>
                    <a:pt x="1819" y="3759"/>
                  </a:cubicBezTo>
                  <a:cubicBezTo>
                    <a:pt x="1845" y="3759"/>
                    <a:pt x="1872" y="3760"/>
                    <a:pt x="1898" y="3761"/>
                  </a:cubicBezTo>
                  <a:cubicBezTo>
                    <a:pt x="1919" y="3754"/>
                    <a:pt x="1926" y="3740"/>
                    <a:pt x="1922" y="3722"/>
                  </a:cubicBezTo>
                  <a:cubicBezTo>
                    <a:pt x="1895" y="3693"/>
                    <a:pt x="1869" y="3679"/>
                    <a:pt x="1842" y="3679"/>
                  </a:cubicBezTo>
                  <a:cubicBezTo>
                    <a:pt x="1816" y="3679"/>
                    <a:pt x="1789" y="3692"/>
                    <a:pt x="1762" y="3719"/>
                  </a:cubicBezTo>
                  <a:cubicBezTo>
                    <a:pt x="1750" y="3691"/>
                    <a:pt x="1731" y="3683"/>
                    <a:pt x="1711" y="3683"/>
                  </a:cubicBezTo>
                  <a:cubicBezTo>
                    <a:pt x="1687" y="3683"/>
                    <a:pt x="1661" y="3694"/>
                    <a:pt x="1639" y="3695"/>
                  </a:cubicBezTo>
                  <a:cubicBezTo>
                    <a:pt x="1581" y="3699"/>
                    <a:pt x="1527" y="3725"/>
                    <a:pt x="1468" y="3725"/>
                  </a:cubicBezTo>
                  <a:cubicBezTo>
                    <a:pt x="1457" y="3725"/>
                    <a:pt x="1447" y="3724"/>
                    <a:pt x="1435" y="3722"/>
                  </a:cubicBezTo>
                  <a:cubicBezTo>
                    <a:pt x="1427" y="3741"/>
                    <a:pt x="1419" y="3749"/>
                    <a:pt x="1411" y="3749"/>
                  </a:cubicBezTo>
                  <a:cubicBezTo>
                    <a:pt x="1399" y="3749"/>
                    <a:pt x="1388" y="3734"/>
                    <a:pt x="1376" y="3720"/>
                  </a:cubicBezTo>
                  <a:cubicBezTo>
                    <a:pt x="1383" y="3710"/>
                    <a:pt x="1395" y="3704"/>
                    <a:pt x="1407" y="3704"/>
                  </a:cubicBezTo>
                  <a:cubicBezTo>
                    <a:pt x="1409" y="3704"/>
                    <a:pt x="1411" y="3704"/>
                    <a:pt x="1413" y="3704"/>
                  </a:cubicBezTo>
                  <a:cubicBezTo>
                    <a:pt x="1405" y="3690"/>
                    <a:pt x="1413" y="3675"/>
                    <a:pt x="1429" y="3664"/>
                  </a:cubicBezTo>
                  <a:cubicBezTo>
                    <a:pt x="1475" y="3632"/>
                    <a:pt x="1522" y="3603"/>
                    <a:pt x="1569" y="3572"/>
                  </a:cubicBezTo>
                  <a:cubicBezTo>
                    <a:pt x="1910" y="3488"/>
                    <a:pt x="2257" y="3430"/>
                    <a:pt x="2613" y="3430"/>
                  </a:cubicBezTo>
                  <a:cubicBezTo>
                    <a:pt x="2624" y="3430"/>
                    <a:pt x="2634" y="3430"/>
                    <a:pt x="2644" y="3430"/>
                  </a:cubicBezTo>
                  <a:cubicBezTo>
                    <a:pt x="2823" y="3432"/>
                    <a:pt x="2994" y="3458"/>
                    <a:pt x="3139" y="3556"/>
                  </a:cubicBezTo>
                  <a:cubicBezTo>
                    <a:pt x="3181" y="3584"/>
                    <a:pt x="3217" y="3619"/>
                    <a:pt x="3209" y="3666"/>
                  </a:cubicBezTo>
                  <a:cubicBezTo>
                    <a:pt x="3200" y="3717"/>
                    <a:pt x="3143" y="3727"/>
                    <a:pt x="3093" y="3738"/>
                  </a:cubicBezTo>
                  <a:cubicBezTo>
                    <a:pt x="3039" y="3750"/>
                    <a:pt x="2986" y="3754"/>
                    <a:pt x="2932" y="3754"/>
                  </a:cubicBezTo>
                  <a:cubicBezTo>
                    <a:pt x="2884" y="3754"/>
                    <a:pt x="2836" y="3750"/>
                    <a:pt x="2788" y="3746"/>
                  </a:cubicBezTo>
                  <a:cubicBezTo>
                    <a:pt x="2628" y="3732"/>
                    <a:pt x="2469" y="3713"/>
                    <a:pt x="2309" y="3697"/>
                  </a:cubicBezTo>
                  <a:cubicBezTo>
                    <a:pt x="2254" y="3691"/>
                    <a:pt x="2198" y="3684"/>
                    <a:pt x="2143" y="3684"/>
                  </a:cubicBezTo>
                  <a:cubicBezTo>
                    <a:pt x="2111" y="3684"/>
                    <a:pt x="2079" y="3686"/>
                    <a:pt x="2048" y="3693"/>
                  </a:cubicBezTo>
                  <a:cubicBezTo>
                    <a:pt x="1999" y="3701"/>
                    <a:pt x="2005" y="3732"/>
                    <a:pt x="2030" y="3761"/>
                  </a:cubicBezTo>
                  <a:cubicBezTo>
                    <a:pt x="2045" y="3761"/>
                    <a:pt x="2061" y="3761"/>
                    <a:pt x="2076" y="3761"/>
                  </a:cubicBezTo>
                  <a:cubicBezTo>
                    <a:pt x="2303" y="3761"/>
                    <a:pt x="2525" y="3800"/>
                    <a:pt x="2750" y="3821"/>
                  </a:cubicBezTo>
                  <a:cubicBezTo>
                    <a:pt x="2816" y="3827"/>
                    <a:pt x="2882" y="3832"/>
                    <a:pt x="2949" y="3832"/>
                  </a:cubicBezTo>
                  <a:cubicBezTo>
                    <a:pt x="3006" y="3832"/>
                    <a:pt x="3064" y="3828"/>
                    <a:pt x="3121" y="3817"/>
                  </a:cubicBezTo>
                  <a:cubicBezTo>
                    <a:pt x="3210" y="3801"/>
                    <a:pt x="3295" y="3775"/>
                    <a:pt x="3319" y="3689"/>
                  </a:cubicBezTo>
                  <a:cubicBezTo>
                    <a:pt x="3339" y="3614"/>
                    <a:pt x="3286" y="3557"/>
                    <a:pt x="3228" y="3508"/>
                  </a:cubicBezTo>
                  <a:cubicBezTo>
                    <a:pt x="3095" y="3398"/>
                    <a:pt x="2927" y="3357"/>
                    <a:pt x="2748" y="3345"/>
                  </a:cubicBezTo>
                  <a:cubicBezTo>
                    <a:pt x="2690" y="3342"/>
                    <a:pt x="2632" y="3340"/>
                    <a:pt x="2575" y="3340"/>
                  </a:cubicBezTo>
                  <a:cubicBezTo>
                    <a:pt x="2318" y="3340"/>
                    <a:pt x="2065" y="3375"/>
                    <a:pt x="1815" y="3435"/>
                  </a:cubicBezTo>
                  <a:cubicBezTo>
                    <a:pt x="1767" y="3446"/>
                    <a:pt x="1721" y="3472"/>
                    <a:pt x="1671" y="3472"/>
                  </a:cubicBezTo>
                  <a:cubicBezTo>
                    <a:pt x="1652" y="3472"/>
                    <a:pt x="1633" y="3469"/>
                    <a:pt x="1613" y="3460"/>
                  </a:cubicBezTo>
                  <a:cubicBezTo>
                    <a:pt x="1613" y="3460"/>
                    <a:pt x="1613" y="3458"/>
                    <a:pt x="1613" y="3457"/>
                  </a:cubicBezTo>
                  <a:cubicBezTo>
                    <a:pt x="1607" y="3452"/>
                    <a:pt x="1601" y="3448"/>
                    <a:pt x="1592" y="3445"/>
                  </a:cubicBezTo>
                  <a:cubicBezTo>
                    <a:pt x="1586" y="3440"/>
                    <a:pt x="1583" y="3437"/>
                    <a:pt x="1584" y="3435"/>
                  </a:cubicBezTo>
                  <a:cubicBezTo>
                    <a:pt x="1670" y="3263"/>
                    <a:pt x="1774" y="3118"/>
                    <a:pt x="2033" y="3108"/>
                  </a:cubicBezTo>
                  <a:cubicBezTo>
                    <a:pt x="2131" y="3103"/>
                    <a:pt x="2228" y="3099"/>
                    <a:pt x="2324" y="3099"/>
                  </a:cubicBezTo>
                  <a:cubicBezTo>
                    <a:pt x="2395" y="3099"/>
                    <a:pt x="2465" y="3102"/>
                    <a:pt x="2536" y="3108"/>
                  </a:cubicBezTo>
                  <a:cubicBezTo>
                    <a:pt x="2762" y="3129"/>
                    <a:pt x="2987" y="3153"/>
                    <a:pt x="3213" y="3173"/>
                  </a:cubicBezTo>
                  <a:cubicBezTo>
                    <a:pt x="3257" y="3177"/>
                    <a:pt x="3302" y="3180"/>
                    <a:pt x="3347" y="3180"/>
                  </a:cubicBezTo>
                  <a:cubicBezTo>
                    <a:pt x="3404" y="3180"/>
                    <a:pt x="3462" y="3175"/>
                    <a:pt x="3518" y="3163"/>
                  </a:cubicBezTo>
                  <a:cubicBezTo>
                    <a:pt x="3685" y="3129"/>
                    <a:pt x="3739" y="3020"/>
                    <a:pt x="3654" y="2894"/>
                  </a:cubicBezTo>
                  <a:cubicBezTo>
                    <a:pt x="3582" y="2788"/>
                    <a:pt x="3466" y="2738"/>
                    <a:pt x="3335" y="2709"/>
                  </a:cubicBezTo>
                  <a:cubicBezTo>
                    <a:pt x="3222" y="2683"/>
                    <a:pt x="3108" y="2675"/>
                    <a:pt x="2993" y="2675"/>
                  </a:cubicBezTo>
                  <a:cubicBezTo>
                    <a:pt x="2919" y="2675"/>
                    <a:pt x="2843" y="2679"/>
                    <a:pt x="2768" y="2683"/>
                  </a:cubicBezTo>
                  <a:cubicBezTo>
                    <a:pt x="2651" y="2691"/>
                    <a:pt x="2546" y="2743"/>
                    <a:pt x="2429" y="2743"/>
                  </a:cubicBezTo>
                  <a:cubicBezTo>
                    <a:pt x="2415" y="2743"/>
                    <a:pt x="2401" y="2742"/>
                    <a:pt x="2387" y="2740"/>
                  </a:cubicBezTo>
                  <a:cubicBezTo>
                    <a:pt x="2387" y="2746"/>
                    <a:pt x="2387" y="2752"/>
                    <a:pt x="2387" y="2758"/>
                  </a:cubicBezTo>
                  <a:cubicBezTo>
                    <a:pt x="2384" y="2752"/>
                    <a:pt x="2379" y="2746"/>
                    <a:pt x="2376" y="2741"/>
                  </a:cubicBezTo>
                  <a:cubicBezTo>
                    <a:pt x="2303" y="2747"/>
                    <a:pt x="2239" y="2798"/>
                    <a:pt x="2165" y="2798"/>
                  </a:cubicBezTo>
                  <a:cubicBezTo>
                    <a:pt x="2143" y="2798"/>
                    <a:pt x="2121" y="2794"/>
                    <a:pt x="2098" y="2783"/>
                  </a:cubicBezTo>
                  <a:cubicBezTo>
                    <a:pt x="2098" y="2783"/>
                    <a:pt x="2096" y="2782"/>
                    <a:pt x="2096" y="2781"/>
                  </a:cubicBezTo>
                  <a:lnTo>
                    <a:pt x="2094" y="2781"/>
                  </a:lnTo>
                  <a:cubicBezTo>
                    <a:pt x="2194" y="2544"/>
                    <a:pt x="2390" y="2448"/>
                    <a:pt x="2678" y="2448"/>
                  </a:cubicBezTo>
                  <a:cubicBezTo>
                    <a:pt x="2685" y="2448"/>
                    <a:pt x="2692" y="2448"/>
                    <a:pt x="2699" y="2448"/>
                  </a:cubicBezTo>
                  <a:cubicBezTo>
                    <a:pt x="2977" y="2453"/>
                    <a:pt x="3254" y="2470"/>
                    <a:pt x="3530" y="2504"/>
                  </a:cubicBezTo>
                  <a:cubicBezTo>
                    <a:pt x="3629" y="2515"/>
                    <a:pt x="3729" y="2523"/>
                    <a:pt x="3829" y="2523"/>
                  </a:cubicBezTo>
                  <a:cubicBezTo>
                    <a:pt x="3890" y="2523"/>
                    <a:pt x="3951" y="2520"/>
                    <a:pt x="4012" y="2512"/>
                  </a:cubicBezTo>
                  <a:cubicBezTo>
                    <a:pt x="4199" y="2487"/>
                    <a:pt x="4257" y="2406"/>
                    <a:pt x="4209" y="2256"/>
                  </a:cubicBezTo>
                  <a:cubicBezTo>
                    <a:pt x="4096" y="2080"/>
                    <a:pt x="3894" y="2047"/>
                    <a:pt x="3688" y="2028"/>
                  </a:cubicBezTo>
                  <a:cubicBezTo>
                    <a:pt x="3635" y="2024"/>
                    <a:pt x="3583" y="2022"/>
                    <a:pt x="3531" y="2022"/>
                  </a:cubicBezTo>
                  <a:cubicBezTo>
                    <a:pt x="3254" y="2022"/>
                    <a:pt x="2987" y="2081"/>
                    <a:pt x="2723" y="2151"/>
                  </a:cubicBezTo>
                  <a:cubicBezTo>
                    <a:pt x="2721" y="2161"/>
                    <a:pt x="2717" y="2172"/>
                    <a:pt x="2711" y="2180"/>
                  </a:cubicBezTo>
                  <a:lnTo>
                    <a:pt x="2578" y="2183"/>
                  </a:lnTo>
                  <a:cubicBezTo>
                    <a:pt x="2599" y="2149"/>
                    <a:pt x="2617" y="2115"/>
                    <a:pt x="2660" y="2097"/>
                  </a:cubicBezTo>
                  <a:cubicBezTo>
                    <a:pt x="2690" y="2038"/>
                    <a:pt x="2743" y="1994"/>
                    <a:pt x="2798" y="1951"/>
                  </a:cubicBezTo>
                  <a:lnTo>
                    <a:pt x="3109" y="1856"/>
                  </a:lnTo>
                  <a:cubicBezTo>
                    <a:pt x="3102" y="1853"/>
                    <a:pt x="3095" y="1852"/>
                    <a:pt x="3088" y="1850"/>
                  </a:cubicBezTo>
                  <a:lnTo>
                    <a:pt x="3088" y="1850"/>
                  </a:lnTo>
                  <a:cubicBezTo>
                    <a:pt x="3095" y="1852"/>
                    <a:pt x="3103" y="1853"/>
                    <a:pt x="3109" y="1856"/>
                  </a:cubicBezTo>
                  <a:lnTo>
                    <a:pt x="3112" y="1856"/>
                  </a:lnTo>
                  <a:cubicBezTo>
                    <a:pt x="3426" y="1857"/>
                    <a:pt x="3738" y="1875"/>
                    <a:pt x="4051" y="1910"/>
                  </a:cubicBezTo>
                  <a:cubicBezTo>
                    <a:pt x="4073" y="1912"/>
                    <a:pt x="4094" y="1913"/>
                    <a:pt x="4116" y="1913"/>
                  </a:cubicBezTo>
                  <a:cubicBezTo>
                    <a:pt x="4182" y="1913"/>
                    <a:pt x="4248" y="1905"/>
                    <a:pt x="4312" y="1888"/>
                  </a:cubicBezTo>
                  <a:cubicBezTo>
                    <a:pt x="4423" y="1863"/>
                    <a:pt x="4515" y="1776"/>
                    <a:pt x="4522" y="1698"/>
                  </a:cubicBezTo>
                  <a:cubicBezTo>
                    <a:pt x="4530" y="1604"/>
                    <a:pt x="4474" y="1545"/>
                    <a:pt x="4335" y="1497"/>
                  </a:cubicBezTo>
                  <a:cubicBezTo>
                    <a:pt x="4258" y="1469"/>
                    <a:pt x="4178" y="1465"/>
                    <a:pt x="4097" y="1462"/>
                  </a:cubicBezTo>
                  <a:cubicBezTo>
                    <a:pt x="4081" y="1462"/>
                    <a:pt x="4065" y="1462"/>
                    <a:pt x="4049" y="1462"/>
                  </a:cubicBezTo>
                  <a:cubicBezTo>
                    <a:pt x="3836" y="1462"/>
                    <a:pt x="3631" y="1504"/>
                    <a:pt x="3428" y="1554"/>
                  </a:cubicBezTo>
                  <a:lnTo>
                    <a:pt x="3139" y="1626"/>
                  </a:lnTo>
                  <a:cubicBezTo>
                    <a:pt x="3136" y="1589"/>
                    <a:pt x="3152" y="1551"/>
                    <a:pt x="3183" y="1528"/>
                  </a:cubicBezTo>
                  <a:lnTo>
                    <a:pt x="3183" y="1528"/>
                  </a:lnTo>
                  <a:cubicBezTo>
                    <a:pt x="3183" y="1529"/>
                    <a:pt x="3183" y="1529"/>
                    <a:pt x="3183" y="1529"/>
                  </a:cubicBezTo>
                  <a:cubicBezTo>
                    <a:pt x="3508" y="1419"/>
                    <a:pt x="3832" y="1311"/>
                    <a:pt x="4154" y="1200"/>
                  </a:cubicBezTo>
                  <a:cubicBezTo>
                    <a:pt x="4255" y="1164"/>
                    <a:pt x="4360" y="1134"/>
                    <a:pt x="4435" y="1060"/>
                  </a:cubicBezTo>
                  <a:lnTo>
                    <a:pt x="4343" y="1049"/>
                  </a:lnTo>
                  <a:lnTo>
                    <a:pt x="3573" y="1329"/>
                  </a:lnTo>
                  <a:cubicBezTo>
                    <a:pt x="3552" y="1336"/>
                    <a:pt x="3529" y="1348"/>
                    <a:pt x="3509" y="1348"/>
                  </a:cubicBezTo>
                  <a:cubicBezTo>
                    <a:pt x="3492" y="1348"/>
                    <a:pt x="3477" y="1341"/>
                    <a:pt x="3464" y="1320"/>
                  </a:cubicBezTo>
                  <a:cubicBezTo>
                    <a:pt x="3626" y="1226"/>
                    <a:pt x="3789" y="1129"/>
                    <a:pt x="3953" y="1037"/>
                  </a:cubicBezTo>
                  <a:cubicBezTo>
                    <a:pt x="4123" y="940"/>
                    <a:pt x="4304" y="868"/>
                    <a:pt x="4492" y="820"/>
                  </a:cubicBezTo>
                  <a:lnTo>
                    <a:pt x="4492" y="820"/>
                  </a:lnTo>
                  <a:cubicBezTo>
                    <a:pt x="4566" y="912"/>
                    <a:pt x="4453" y="951"/>
                    <a:pt x="4423" y="1010"/>
                  </a:cubicBezTo>
                  <a:lnTo>
                    <a:pt x="4345" y="1049"/>
                  </a:lnTo>
                  <a:lnTo>
                    <a:pt x="4435" y="1060"/>
                  </a:lnTo>
                  <a:cubicBezTo>
                    <a:pt x="4443" y="1059"/>
                    <a:pt x="4450" y="1053"/>
                    <a:pt x="4454" y="1046"/>
                  </a:cubicBezTo>
                  <a:cubicBezTo>
                    <a:pt x="4561" y="989"/>
                    <a:pt x="4651" y="917"/>
                    <a:pt x="4593" y="804"/>
                  </a:cubicBezTo>
                  <a:cubicBezTo>
                    <a:pt x="4552" y="723"/>
                    <a:pt x="4475" y="703"/>
                    <a:pt x="4392" y="703"/>
                  </a:cubicBezTo>
                  <a:cubicBezTo>
                    <a:pt x="4357" y="703"/>
                    <a:pt x="4321" y="707"/>
                    <a:pt x="4286" y="711"/>
                  </a:cubicBezTo>
                  <a:cubicBezTo>
                    <a:pt x="4034" y="744"/>
                    <a:pt x="3819" y="849"/>
                    <a:pt x="3628" y="989"/>
                  </a:cubicBezTo>
                  <a:cubicBezTo>
                    <a:pt x="3624" y="991"/>
                    <a:pt x="3630" y="1003"/>
                    <a:pt x="3635" y="1014"/>
                  </a:cubicBezTo>
                  <a:cubicBezTo>
                    <a:pt x="3625" y="1011"/>
                    <a:pt x="3615" y="1009"/>
                    <a:pt x="3606" y="1009"/>
                  </a:cubicBezTo>
                  <a:cubicBezTo>
                    <a:pt x="3550" y="1009"/>
                    <a:pt x="3512" y="1065"/>
                    <a:pt x="3456" y="1065"/>
                  </a:cubicBezTo>
                  <a:cubicBezTo>
                    <a:pt x="3449" y="1065"/>
                    <a:pt x="3441" y="1064"/>
                    <a:pt x="3433" y="1062"/>
                  </a:cubicBezTo>
                  <a:cubicBezTo>
                    <a:pt x="3473" y="1013"/>
                    <a:pt x="3492" y="952"/>
                    <a:pt x="3522" y="899"/>
                  </a:cubicBezTo>
                  <a:cubicBezTo>
                    <a:pt x="3647" y="670"/>
                    <a:pt x="3726" y="430"/>
                    <a:pt x="3669" y="175"/>
                  </a:cubicBezTo>
                  <a:cubicBezTo>
                    <a:pt x="3643" y="64"/>
                    <a:pt x="3560" y="0"/>
                    <a:pt x="346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0"/>
            <p:cNvSpPr/>
            <p:nvPr/>
          </p:nvSpPr>
          <p:spPr>
            <a:xfrm>
              <a:off x="4685850" y="3294400"/>
              <a:ext cx="75" cy="2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0"/>
            <p:cNvSpPr/>
            <p:nvPr/>
          </p:nvSpPr>
          <p:spPr>
            <a:xfrm>
              <a:off x="4775550" y="3306050"/>
              <a:ext cx="22375" cy="19225"/>
            </a:xfrm>
            <a:custGeom>
              <a:avLst/>
              <a:gdLst/>
              <a:ahLst/>
              <a:cxnLst/>
              <a:rect l="l" t="t" r="r" b="b"/>
              <a:pathLst>
                <a:path w="895" h="769" extrusionOk="0">
                  <a:moveTo>
                    <a:pt x="511" y="143"/>
                  </a:moveTo>
                  <a:cubicBezTo>
                    <a:pt x="624" y="143"/>
                    <a:pt x="718" y="234"/>
                    <a:pt x="718" y="350"/>
                  </a:cubicBezTo>
                  <a:cubicBezTo>
                    <a:pt x="718" y="490"/>
                    <a:pt x="604" y="604"/>
                    <a:pt x="463" y="606"/>
                  </a:cubicBezTo>
                  <a:cubicBezTo>
                    <a:pt x="462" y="606"/>
                    <a:pt x="460" y="606"/>
                    <a:pt x="458" y="606"/>
                  </a:cubicBezTo>
                  <a:cubicBezTo>
                    <a:pt x="303" y="606"/>
                    <a:pt x="157" y="502"/>
                    <a:pt x="158" y="392"/>
                  </a:cubicBezTo>
                  <a:cubicBezTo>
                    <a:pt x="160" y="280"/>
                    <a:pt x="337" y="150"/>
                    <a:pt x="494" y="143"/>
                  </a:cubicBezTo>
                  <a:cubicBezTo>
                    <a:pt x="500" y="143"/>
                    <a:pt x="505" y="143"/>
                    <a:pt x="511" y="143"/>
                  </a:cubicBezTo>
                  <a:close/>
                  <a:moveTo>
                    <a:pt x="523" y="0"/>
                  </a:moveTo>
                  <a:cubicBezTo>
                    <a:pt x="248" y="0"/>
                    <a:pt x="1" y="190"/>
                    <a:pt x="7" y="396"/>
                  </a:cubicBezTo>
                  <a:cubicBezTo>
                    <a:pt x="12" y="594"/>
                    <a:pt x="239" y="765"/>
                    <a:pt x="500" y="768"/>
                  </a:cubicBezTo>
                  <a:cubicBezTo>
                    <a:pt x="503" y="769"/>
                    <a:pt x="505" y="769"/>
                    <a:pt x="507" y="769"/>
                  </a:cubicBezTo>
                  <a:cubicBezTo>
                    <a:pt x="725" y="769"/>
                    <a:pt x="895" y="606"/>
                    <a:pt x="895" y="394"/>
                  </a:cubicBezTo>
                  <a:cubicBezTo>
                    <a:pt x="895" y="176"/>
                    <a:pt x="728" y="0"/>
                    <a:pt x="52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0"/>
            <p:cNvSpPr/>
            <p:nvPr/>
          </p:nvSpPr>
          <p:spPr>
            <a:xfrm>
              <a:off x="4865275" y="3233325"/>
              <a:ext cx="22625" cy="18950"/>
            </a:xfrm>
            <a:custGeom>
              <a:avLst/>
              <a:gdLst/>
              <a:ahLst/>
              <a:cxnLst/>
              <a:rect l="l" t="t" r="r" b="b"/>
              <a:pathLst>
                <a:path w="905" h="758" extrusionOk="0">
                  <a:moveTo>
                    <a:pt x="429" y="108"/>
                  </a:moveTo>
                  <a:cubicBezTo>
                    <a:pt x="432" y="108"/>
                    <a:pt x="435" y="108"/>
                    <a:pt x="438" y="109"/>
                  </a:cubicBezTo>
                  <a:cubicBezTo>
                    <a:pt x="605" y="113"/>
                    <a:pt x="749" y="249"/>
                    <a:pt x="744" y="397"/>
                  </a:cubicBezTo>
                  <a:cubicBezTo>
                    <a:pt x="741" y="525"/>
                    <a:pt x="638" y="612"/>
                    <a:pt x="489" y="612"/>
                  </a:cubicBezTo>
                  <a:cubicBezTo>
                    <a:pt x="484" y="612"/>
                    <a:pt x="479" y="612"/>
                    <a:pt x="474" y="611"/>
                  </a:cubicBezTo>
                  <a:cubicBezTo>
                    <a:pt x="312" y="607"/>
                    <a:pt x="177" y="481"/>
                    <a:pt x="182" y="337"/>
                  </a:cubicBezTo>
                  <a:cubicBezTo>
                    <a:pt x="184" y="207"/>
                    <a:pt x="292" y="108"/>
                    <a:pt x="429" y="108"/>
                  </a:cubicBezTo>
                  <a:close/>
                  <a:moveTo>
                    <a:pt x="406" y="0"/>
                  </a:moveTo>
                  <a:cubicBezTo>
                    <a:pt x="190" y="0"/>
                    <a:pt x="1" y="168"/>
                    <a:pt x="1" y="358"/>
                  </a:cubicBezTo>
                  <a:cubicBezTo>
                    <a:pt x="2" y="566"/>
                    <a:pt x="236" y="758"/>
                    <a:pt x="490" y="758"/>
                  </a:cubicBezTo>
                  <a:cubicBezTo>
                    <a:pt x="734" y="758"/>
                    <a:pt x="897" y="617"/>
                    <a:pt x="901" y="405"/>
                  </a:cubicBezTo>
                  <a:cubicBezTo>
                    <a:pt x="904" y="160"/>
                    <a:pt x="723" y="6"/>
                    <a:pt x="417" y="0"/>
                  </a:cubicBezTo>
                  <a:cubicBezTo>
                    <a:pt x="413" y="0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0"/>
            <p:cNvSpPr/>
            <p:nvPr/>
          </p:nvSpPr>
          <p:spPr>
            <a:xfrm>
              <a:off x="4878150" y="3189275"/>
              <a:ext cx="20475" cy="17100"/>
            </a:xfrm>
            <a:custGeom>
              <a:avLst/>
              <a:gdLst/>
              <a:ahLst/>
              <a:cxnLst/>
              <a:rect l="l" t="t" r="r" b="b"/>
              <a:pathLst>
                <a:path w="819" h="684" extrusionOk="0">
                  <a:moveTo>
                    <a:pt x="424" y="124"/>
                  </a:moveTo>
                  <a:cubicBezTo>
                    <a:pt x="426" y="124"/>
                    <a:pt x="429" y="124"/>
                    <a:pt x="432" y="124"/>
                  </a:cubicBezTo>
                  <a:cubicBezTo>
                    <a:pt x="530" y="129"/>
                    <a:pt x="632" y="243"/>
                    <a:pt x="627" y="339"/>
                  </a:cubicBezTo>
                  <a:cubicBezTo>
                    <a:pt x="623" y="432"/>
                    <a:pt x="526" y="509"/>
                    <a:pt x="424" y="509"/>
                  </a:cubicBezTo>
                  <a:cubicBezTo>
                    <a:pt x="419" y="509"/>
                    <a:pt x="414" y="509"/>
                    <a:pt x="408" y="508"/>
                  </a:cubicBezTo>
                  <a:cubicBezTo>
                    <a:pt x="293" y="497"/>
                    <a:pt x="203" y="412"/>
                    <a:pt x="210" y="319"/>
                  </a:cubicBezTo>
                  <a:cubicBezTo>
                    <a:pt x="218" y="221"/>
                    <a:pt x="325" y="124"/>
                    <a:pt x="424" y="124"/>
                  </a:cubicBezTo>
                  <a:close/>
                  <a:moveTo>
                    <a:pt x="411" y="0"/>
                  </a:moveTo>
                  <a:cubicBezTo>
                    <a:pt x="369" y="0"/>
                    <a:pt x="325" y="11"/>
                    <a:pt x="280" y="28"/>
                  </a:cubicBezTo>
                  <a:cubicBezTo>
                    <a:pt x="98" y="98"/>
                    <a:pt x="1" y="269"/>
                    <a:pt x="52" y="431"/>
                  </a:cubicBezTo>
                  <a:cubicBezTo>
                    <a:pt x="98" y="582"/>
                    <a:pt x="266" y="684"/>
                    <a:pt x="462" y="684"/>
                  </a:cubicBezTo>
                  <a:cubicBezTo>
                    <a:pt x="471" y="684"/>
                    <a:pt x="479" y="683"/>
                    <a:pt x="488" y="683"/>
                  </a:cubicBezTo>
                  <a:cubicBezTo>
                    <a:pt x="688" y="673"/>
                    <a:pt x="813" y="561"/>
                    <a:pt x="809" y="374"/>
                  </a:cubicBezTo>
                  <a:cubicBezTo>
                    <a:pt x="819" y="231"/>
                    <a:pt x="684" y="148"/>
                    <a:pt x="565" y="55"/>
                  </a:cubicBezTo>
                  <a:cubicBezTo>
                    <a:pt x="516" y="17"/>
                    <a:pt x="465" y="0"/>
                    <a:pt x="41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4792700" y="3206125"/>
              <a:ext cx="19925" cy="14775"/>
            </a:xfrm>
            <a:custGeom>
              <a:avLst/>
              <a:gdLst/>
              <a:ahLst/>
              <a:cxnLst/>
              <a:rect l="l" t="t" r="r" b="b"/>
              <a:pathLst>
                <a:path w="797" h="591" extrusionOk="0">
                  <a:moveTo>
                    <a:pt x="320" y="123"/>
                  </a:moveTo>
                  <a:cubicBezTo>
                    <a:pt x="442" y="123"/>
                    <a:pt x="612" y="236"/>
                    <a:pt x="607" y="312"/>
                  </a:cubicBezTo>
                  <a:cubicBezTo>
                    <a:pt x="602" y="375"/>
                    <a:pt x="526" y="431"/>
                    <a:pt x="443" y="431"/>
                  </a:cubicBezTo>
                  <a:cubicBezTo>
                    <a:pt x="442" y="431"/>
                    <a:pt x="440" y="431"/>
                    <a:pt x="438" y="431"/>
                  </a:cubicBezTo>
                  <a:cubicBezTo>
                    <a:pt x="438" y="431"/>
                    <a:pt x="437" y="431"/>
                    <a:pt x="437" y="431"/>
                  </a:cubicBezTo>
                  <a:cubicBezTo>
                    <a:pt x="325" y="431"/>
                    <a:pt x="199" y="314"/>
                    <a:pt x="210" y="219"/>
                  </a:cubicBezTo>
                  <a:lnTo>
                    <a:pt x="210" y="218"/>
                  </a:lnTo>
                  <a:cubicBezTo>
                    <a:pt x="216" y="164"/>
                    <a:pt x="247" y="123"/>
                    <a:pt x="318" y="123"/>
                  </a:cubicBezTo>
                  <a:cubicBezTo>
                    <a:pt x="319" y="123"/>
                    <a:pt x="319" y="123"/>
                    <a:pt x="320" y="123"/>
                  </a:cubicBezTo>
                  <a:close/>
                  <a:moveTo>
                    <a:pt x="396" y="1"/>
                  </a:moveTo>
                  <a:cubicBezTo>
                    <a:pt x="393" y="1"/>
                    <a:pt x="390" y="1"/>
                    <a:pt x="387" y="1"/>
                  </a:cubicBezTo>
                  <a:cubicBezTo>
                    <a:pt x="160" y="3"/>
                    <a:pt x="1" y="111"/>
                    <a:pt x="3" y="259"/>
                  </a:cubicBezTo>
                  <a:cubicBezTo>
                    <a:pt x="7" y="430"/>
                    <a:pt x="221" y="590"/>
                    <a:pt x="443" y="590"/>
                  </a:cubicBezTo>
                  <a:cubicBezTo>
                    <a:pt x="447" y="590"/>
                    <a:pt x="451" y="590"/>
                    <a:pt x="455" y="590"/>
                  </a:cubicBezTo>
                  <a:cubicBezTo>
                    <a:pt x="652" y="584"/>
                    <a:pt x="796" y="467"/>
                    <a:pt x="795" y="312"/>
                  </a:cubicBezTo>
                  <a:cubicBezTo>
                    <a:pt x="793" y="138"/>
                    <a:pt x="615" y="1"/>
                    <a:pt x="39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4618400" y="3220500"/>
              <a:ext cx="18175" cy="14725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330" y="109"/>
                  </a:moveTo>
                  <a:cubicBezTo>
                    <a:pt x="331" y="109"/>
                    <a:pt x="332" y="109"/>
                    <a:pt x="333" y="109"/>
                  </a:cubicBezTo>
                  <a:cubicBezTo>
                    <a:pt x="418" y="113"/>
                    <a:pt x="540" y="214"/>
                    <a:pt x="536" y="277"/>
                  </a:cubicBezTo>
                  <a:cubicBezTo>
                    <a:pt x="533" y="370"/>
                    <a:pt x="449" y="448"/>
                    <a:pt x="353" y="448"/>
                  </a:cubicBezTo>
                  <a:cubicBezTo>
                    <a:pt x="351" y="448"/>
                    <a:pt x="348" y="448"/>
                    <a:pt x="346" y="448"/>
                  </a:cubicBezTo>
                  <a:cubicBezTo>
                    <a:pt x="248" y="446"/>
                    <a:pt x="154" y="361"/>
                    <a:pt x="154" y="274"/>
                  </a:cubicBezTo>
                  <a:cubicBezTo>
                    <a:pt x="152" y="202"/>
                    <a:pt x="252" y="109"/>
                    <a:pt x="330" y="109"/>
                  </a:cubicBezTo>
                  <a:close/>
                  <a:moveTo>
                    <a:pt x="336" y="1"/>
                  </a:moveTo>
                  <a:cubicBezTo>
                    <a:pt x="169" y="1"/>
                    <a:pt x="0" y="143"/>
                    <a:pt x="0" y="288"/>
                  </a:cubicBezTo>
                  <a:cubicBezTo>
                    <a:pt x="0" y="446"/>
                    <a:pt x="161" y="582"/>
                    <a:pt x="353" y="588"/>
                  </a:cubicBezTo>
                  <a:cubicBezTo>
                    <a:pt x="357" y="588"/>
                    <a:pt x="362" y="588"/>
                    <a:pt x="366" y="588"/>
                  </a:cubicBezTo>
                  <a:cubicBezTo>
                    <a:pt x="558" y="588"/>
                    <a:pt x="722" y="453"/>
                    <a:pt x="724" y="286"/>
                  </a:cubicBezTo>
                  <a:cubicBezTo>
                    <a:pt x="727" y="118"/>
                    <a:pt x="583" y="7"/>
                    <a:pt x="343" y="1"/>
                  </a:cubicBezTo>
                  <a:cubicBezTo>
                    <a:pt x="341" y="1"/>
                    <a:pt x="339" y="1"/>
                    <a:pt x="33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0"/>
            <p:cNvSpPr/>
            <p:nvPr/>
          </p:nvSpPr>
          <p:spPr>
            <a:xfrm>
              <a:off x="4621750" y="3288050"/>
              <a:ext cx="17600" cy="13175"/>
            </a:xfrm>
            <a:custGeom>
              <a:avLst/>
              <a:gdLst/>
              <a:ahLst/>
              <a:cxnLst/>
              <a:rect l="l" t="t" r="r" b="b"/>
              <a:pathLst>
                <a:path w="704" h="527" extrusionOk="0">
                  <a:moveTo>
                    <a:pt x="320" y="120"/>
                  </a:moveTo>
                  <a:cubicBezTo>
                    <a:pt x="322" y="120"/>
                    <a:pt x="323" y="120"/>
                    <a:pt x="325" y="120"/>
                  </a:cubicBezTo>
                  <a:cubicBezTo>
                    <a:pt x="412" y="126"/>
                    <a:pt x="539" y="225"/>
                    <a:pt x="538" y="294"/>
                  </a:cubicBezTo>
                  <a:cubicBezTo>
                    <a:pt x="530" y="359"/>
                    <a:pt x="479" y="397"/>
                    <a:pt x="395" y="402"/>
                  </a:cubicBezTo>
                  <a:cubicBezTo>
                    <a:pt x="393" y="402"/>
                    <a:pt x="390" y="402"/>
                    <a:pt x="387" y="402"/>
                  </a:cubicBezTo>
                  <a:cubicBezTo>
                    <a:pt x="287" y="402"/>
                    <a:pt x="187" y="321"/>
                    <a:pt x="188" y="243"/>
                  </a:cubicBezTo>
                  <a:cubicBezTo>
                    <a:pt x="191" y="181"/>
                    <a:pt x="257" y="120"/>
                    <a:pt x="320" y="120"/>
                  </a:cubicBezTo>
                  <a:close/>
                  <a:moveTo>
                    <a:pt x="290" y="1"/>
                  </a:moveTo>
                  <a:cubicBezTo>
                    <a:pt x="169" y="1"/>
                    <a:pt x="74" y="66"/>
                    <a:pt x="40" y="180"/>
                  </a:cubicBezTo>
                  <a:cubicBezTo>
                    <a:pt x="1" y="309"/>
                    <a:pt x="80" y="440"/>
                    <a:pt x="235" y="499"/>
                  </a:cubicBezTo>
                  <a:cubicBezTo>
                    <a:pt x="284" y="518"/>
                    <a:pt x="336" y="527"/>
                    <a:pt x="387" y="527"/>
                  </a:cubicBezTo>
                  <a:cubicBezTo>
                    <a:pt x="492" y="527"/>
                    <a:pt x="593" y="489"/>
                    <a:pt x="651" y="420"/>
                  </a:cubicBezTo>
                  <a:cubicBezTo>
                    <a:pt x="684" y="380"/>
                    <a:pt x="703" y="331"/>
                    <a:pt x="703" y="279"/>
                  </a:cubicBezTo>
                  <a:cubicBezTo>
                    <a:pt x="700" y="146"/>
                    <a:pt x="614" y="73"/>
                    <a:pt x="389" y="14"/>
                  </a:cubicBezTo>
                  <a:cubicBezTo>
                    <a:pt x="355" y="5"/>
                    <a:pt x="322" y="1"/>
                    <a:pt x="29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0"/>
            <p:cNvSpPr/>
            <p:nvPr/>
          </p:nvSpPr>
          <p:spPr>
            <a:xfrm>
              <a:off x="4745100" y="3244525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2"/>
                    <a:pt x="3" y="2"/>
                    <a:pt x="4" y="3"/>
                  </a:cubicBezTo>
                  <a:lnTo>
                    <a:pt x="5" y="3"/>
                  </a:lnTo>
                  <a:cubicBezTo>
                    <a:pt x="5" y="3"/>
                    <a:pt x="5" y="2"/>
                    <a:pt x="5" y="2"/>
                  </a:cubicBezTo>
                  <a:cubicBezTo>
                    <a:pt x="4" y="2"/>
                    <a:pt x="3" y="2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0"/>
            <p:cNvSpPr/>
            <p:nvPr/>
          </p:nvSpPr>
          <p:spPr>
            <a:xfrm>
              <a:off x="4569625" y="3232575"/>
              <a:ext cx="15025" cy="12450"/>
            </a:xfrm>
            <a:custGeom>
              <a:avLst/>
              <a:gdLst/>
              <a:ahLst/>
              <a:cxnLst/>
              <a:rect l="l" t="t" r="r" b="b"/>
              <a:pathLst>
                <a:path w="601" h="498" extrusionOk="0">
                  <a:moveTo>
                    <a:pt x="283" y="109"/>
                  </a:moveTo>
                  <a:cubicBezTo>
                    <a:pt x="347" y="109"/>
                    <a:pt x="445" y="209"/>
                    <a:pt x="441" y="272"/>
                  </a:cubicBezTo>
                  <a:cubicBezTo>
                    <a:pt x="425" y="329"/>
                    <a:pt x="382" y="367"/>
                    <a:pt x="306" y="367"/>
                  </a:cubicBezTo>
                  <a:cubicBezTo>
                    <a:pt x="223" y="367"/>
                    <a:pt x="140" y="285"/>
                    <a:pt x="150" y="215"/>
                  </a:cubicBezTo>
                  <a:cubicBezTo>
                    <a:pt x="161" y="152"/>
                    <a:pt x="206" y="111"/>
                    <a:pt x="281" y="109"/>
                  </a:cubicBezTo>
                  <a:cubicBezTo>
                    <a:pt x="282" y="109"/>
                    <a:pt x="282" y="109"/>
                    <a:pt x="283" y="109"/>
                  </a:cubicBezTo>
                  <a:close/>
                  <a:moveTo>
                    <a:pt x="285" y="1"/>
                  </a:moveTo>
                  <a:cubicBezTo>
                    <a:pt x="284" y="1"/>
                    <a:pt x="283" y="1"/>
                    <a:pt x="282" y="1"/>
                  </a:cubicBezTo>
                  <a:cubicBezTo>
                    <a:pt x="136" y="2"/>
                    <a:pt x="0" y="120"/>
                    <a:pt x="0" y="241"/>
                  </a:cubicBezTo>
                  <a:cubicBezTo>
                    <a:pt x="2" y="376"/>
                    <a:pt x="151" y="498"/>
                    <a:pt x="313" y="498"/>
                  </a:cubicBezTo>
                  <a:cubicBezTo>
                    <a:pt x="314" y="498"/>
                    <a:pt x="315" y="498"/>
                    <a:pt x="315" y="498"/>
                  </a:cubicBezTo>
                  <a:cubicBezTo>
                    <a:pt x="471" y="495"/>
                    <a:pt x="601" y="388"/>
                    <a:pt x="601" y="263"/>
                  </a:cubicBezTo>
                  <a:cubicBezTo>
                    <a:pt x="600" y="148"/>
                    <a:pt x="424" y="1"/>
                    <a:pt x="28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0"/>
            <p:cNvSpPr/>
            <p:nvPr/>
          </p:nvSpPr>
          <p:spPr>
            <a:xfrm>
              <a:off x="4695700" y="3247300"/>
              <a:ext cx="150" cy="1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5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0" y="5"/>
                    <a:pt x="0" y="5"/>
                    <a:pt x="2" y="6"/>
                  </a:cubicBezTo>
                  <a:lnTo>
                    <a:pt x="4" y="6"/>
                  </a:lnTo>
                  <a:cubicBezTo>
                    <a:pt x="4" y="5"/>
                    <a:pt x="5" y="3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0"/>
            <p:cNvSpPr/>
            <p:nvPr/>
          </p:nvSpPr>
          <p:spPr>
            <a:xfrm>
              <a:off x="4632600" y="3629025"/>
              <a:ext cx="407350" cy="77000"/>
            </a:xfrm>
            <a:custGeom>
              <a:avLst/>
              <a:gdLst/>
              <a:ahLst/>
              <a:cxnLst/>
              <a:rect l="l" t="t" r="r" b="b"/>
              <a:pathLst>
                <a:path w="16294" h="3080" extrusionOk="0">
                  <a:moveTo>
                    <a:pt x="16198" y="1"/>
                  </a:moveTo>
                  <a:cubicBezTo>
                    <a:pt x="16090" y="1"/>
                    <a:pt x="15999" y="28"/>
                    <a:pt x="15908" y="53"/>
                  </a:cubicBezTo>
                  <a:lnTo>
                    <a:pt x="15730" y="84"/>
                  </a:lnTo>
                  <a:cubicBezTo>
                    <a:pt x="15493" y="125"/>
                    <a:pt x="15256" y="162"/>
                    <a:pt x="15020" y="207"/>
                  </a:cubicBezTo>
                  <a:cubicBezTo>
                    <a:pt x="13653" y="469"/>
                    <a:pt x="12310" y="809"/>
                    <a:pt x="10944" y="1072"/>
                  </a:cubicBezTo>
                  <a:cubicBezTo>
                    <a:pt x="8769" y="1490"/>
                    <a:pt x="6599" y="1919"/>
                    <a:pt x="4423" y="2331"/>
                  </a:cubicBezTo>
                  <a:cubicBezTo>
                    <a:pt x="3364" y="2532"/>
                    <a:pt x="2297" y="2706"/>
                    <a:pt x="1236" y="2894"/>
                  </a:cubicBezTo>
                  <a:cubicBezTo>
                    <a:pt x="961" y="2943"/>
                    <a:pt x="688" y="2992"/>
                    <a:pt x="407" y="2992"/>
                  </a:cubicBezTo>
                  <a:cubicBezTo>
                    <a:pt x="357" y="2992"/>
                    <a:pt x="307" y="2990"/>
                    <a:pt x="256" y="2987"/>
                  </a:cubicBezTo>
                  <a:cubicBezTo>
                    <a:pt x="232" y="2985"/>
                    <a:pt x="207" y="2983"/>
                    <a:pt x="180" y="2983"/>
                  </a:cubicBezTo>
                  <a:cubicBezTo>
                    <a:pt x="126" y="2983"/>
                    <a:pt x="66" y="2993"/>
                    <a:pt x="1" y="3045"/>
                  </a:cubicBezTo>
                  <a:cubicBezTo>
                    <a:pt x="192" y="3061"/>
                    <a:pt x="367" y="3080"/>
                    <a:pt x="539" y="3080"/>
                  </a:cubicBezTo>
                  <a:cubicBezTo>
                    <a:pt x="625" y="3080"/>
                    <a:pt x="709" y="3075"/>
                    <a:pt x="795" y="3063"/>
                  </a:cubicBezTo>
                  <a:cubicBezTo>
                    <a:pt x="1634" y="2945"/>
                    <a:pt x="2464" y="2786"/>
                    <a:pt x="3298" y="2647"/>
                  </a:cubicBezTo>
                  <a:cubicBezTo>
                    <a:pt x="4601" y="2429"/>
                    <a:pt x="5889" y="2155"/>
                    <a:pt x="7187" y="1919"/>
                  </a:cubicBezTo>
                  <a:cubicBezTo>
                    <a:pt x="9317" y="1533"/>
                    <a:pt x="11441" y="1128"/>
                    <a:pt x="13543" y="639"/>
                  </a:cubicBezTo>
                  <a:cubicBezTo>
                    <a:pt x="14271" y="469"/>
                    <a:pt x="15002" y="307"/>
                    <a:pt x="15731" y="142"/>
                  </a:cubicBezTo>
                  <a:lnTo>
                    <a:pt x="15907" y="109"/>
                  </a:lnTo>
                  <a:cubicBezTo>
                    <a:pt x="16040" y="93"/>
                    <a:pt x="16170" y="60"/>
                    <a:pt x="16294" y="8"/>
                  </a:cubicBezTo>
                  <a:cubicBezTo>
                    <a:pt x="16260" y="3"/>
                    <a:pt x="16228" y="1"/>
                    <a:pt x="1619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0"/>
            <p:cNvSpPr/>
            <p:nvPr/>
          </p:nvSpPr>
          <p:spPr>
            <a:xfrm>
              <a:off x="4403450" y="3630150"/>
              <a:ext cx="150175" cy="50825"/>
            </a:xfrm>
            <a:custGeom>
              <a:avLst/>
              <a:gdLst/>
              <a:ahLst/>
              <a:cxnLst/>
              <a:rect l="l" t="t" r="r" b="b"/>
              <a:pathLst>
                <a:path w="6007" h="2033" extrusionOk="0">
                  <a:moveTo>
                    <a:pt x="45" y="1"/>
                  </a:moveTo>
                  <a:cubicBezTo>
                    <a:pt x="29" y="9"/>
                    <a:pt x="10" y="15"/>
                    <a:pt x="8" y="23"/>
                  </a:cubicBezTo>
                  <a:cubicBezTo>
                    <a:pt x="3" y="38"/>
                    <a:pt x="1" y="65"/>
                    <a:pt x="11" y="71"/>
                  </a:cubicBezTo>
                  <a:cubicBezTo>
                    <a:pt x="53" y="97"/>
                    <a:pt x="97" y="120"/>
                    <a:pt x="143" y="136"/>
                  </a:cubicBezTo>
                  <a:cubicBezTo>
                    <a:pt x="467" y="253"/>
                    <a:pt x="789" y="373"/>
                    <a:pt x="1117" y="480"/>
                  </a:cubicBezTo>
                  <a:cubicBezTo>
                    <a:pt x="2677" y="987"/>
                    <a:pt x="4248" y="1465"/>
                    <a:pt x="5800" y="1991"/>
                  </a:cubicBezTo>
                  <a:cubicBezTo>
                    <a:pt x="5847" y="2007"/>
                    <a:pt x="5896" y="2019"/>
                    <a:pt x="5946" y="2031"/>
                  </a:cubicBezTo>
                  <a:cubicBezTo>
                    <a:pt x="5950" y="2032"/>
                    <a:pt x="5954" y="2033"/>
                    <a:pt x="5957" y="2033"/>
                  </a:cubicBezTo>
                  <a:cubicBezTo>
                    <a:pt x="5974" y="2033"/>
                    <a:pt x="5989" y="2023"/>
                    <a:pt x="5996" y="2007"/>
                  </a:cubicBezTo>
                  <a:cubicBezTo>
                    <a:pt x="6007" y="1990"/>
                    <a:pt x="5998" y="1967"/>
                    <a:pt x="5979" y="1960"/>
                  </a:cubicBezTo>
                  <a:cubicBezTo>
                    <a:pt x="5907" y="1930"/>
                    <a:pt x="5834" y="1899"/>
                    <a:pt x="5761" y="1873"/>
                  </a:cubicBezTo>
                  <a:cubicBezTo>
                    <a:pt x="3901" y="1231"/>
                    <a:pt x="2003" y="676"/>
                    <a:pt x="146" y="28"/>
                  </a:cubicBezTo>
                  <a:cubicBezTo>
                    <a:pt x="112" y="16"/>
                    <a:pt x="77" y="9"/>
                    <a:pt x="4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0"/>
            <p:cNvSpPr/>
            <p:nvPr/>
          </p:nvSpPr>
          <p:spPr>
            <a:xfrm>
              <a:off x="4663700" y="3825275"/>
              <a:ext cx="6425" cy="11250"/>
            </a:xfrm>
            <a:custGeom>
              <a:avLst/>
              <a:gdLst/>
              <a:ahLst/>
              <a:cxnLst/>
              <a:rect l="l" t="t" r="r" b="b"/>
              <a:pathLst>
                <a:path w="257" h="450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113"/>
                    <a:pt x="102" y="214"/>
                    <a:pt x="153" y="315"/>
                  </a:cubicBezTo>
                  <a:cubicBezTo>
                    <a:pt x="177" y="361"/>
                    <a:pt x="199" y="408"/>
                    <a:pt x="257" y="450"/>
                  </a:cubicBezTo>
                  <a:cubicBezTo>
                    <a:pt x="219" y="180"/>
                    <a:pt x="152" y="59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0"/>
            <p:cNvSpPr/>
            <p:nvPr/>
          </p:nvSpPr>
          <p:spPr>
            <a:xfrm>
              <a:off x="4927400" y="3641350"/>
              <a:ext cx="9575" cy="3050"/>
            </a:xfrm>
            <a:custGeom>
              <a:avLst/>
              <a:gdLst/>
              <a:ahLst/>
              <a:cxnLst/>
              <a:rect l="l" t="t" r="r" b="b"/>
              <a:pathLst>
                <a:path w="383" h="122" extrusionOk="0">
                  <a:moveTo>
                    <a:pt x="337" y="1"/>
                  </a:moveTo>
                  <a:cubicBezTo>
                    <a:pt x="222" y="28"/>
                    <a:pt x="98" y="39"/>
                    <a:pt x="1" y="108"/>
                  </a:cubicBezTo>
                  <a:cubicBezTo>
                    <a:pt x="34" y="118"/>
                    <a:pt x="66" y="122"/>
                    <a:pt x="98" y="122"/>
                  </a:cubicBezTo>
                  <a:cubicBezTo>
                    <a:pt x="199" y="122"/>
                    <a:pt x="290" y="79"/>
                    <a:pt x="382" y="43"/>
                  </a:cubicBezTo>
                  <a:lnTo>
                    <a:pt x="337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0"/>
            <p:cNvSpPr/>
            <p:nvPr/>
          </p:nvSpPr>
          <p:spPr>
            <a:xfrm>
              <a:off x="4346200" y="3610550"/>
              <a:ext cx="57900" cy="20925"/>
            </a:xfrm>
            <a:custGeom>
              <a:avLst/>
              <a:gdLst/>
              <a:ahLst/>
              <a:cxnLst/>
              <a:rect l="l" t="t" r="r" b="b"/>
              <a:pathLst>
                <a:path w="2316" h="837" extrusionOk="0">
                  <a:moveTo>
                    <a:pt x="52" y="1"/>
                  </a:moveTo>
                  <a:cubicBezTo>
                    <a:pt x="37" y="1"/>
                    <a:pt x="21" y="8"/>
                    <a:pt x="1" y="30"/>
                  </a:cubicBezTo>
                  <a:cubicBezTo>
                    <a:pt x="601" y="308"/>
                    <a:pt x="1246" y="488"/>
                    <a:pt x="1873" y="700"/>
                  </a:cubicBezTo>
                  <a:cubicBezTo>
                    <a:pt x="1936" y="735"/>
                    <a:pt x="2003" y="759"/>
                    <a:pt x="2073" y="772"/>
                  </a:cubicBezTo>
                  <a:cubicBezTo>
                    <a:pt x="2079" y="775"/>
                    <a:pt x="2085" y="779"/>
                    <a:pt x="2091" y="781"/>
                  </a:cubicBezTo>
                  <a:cubicBezTo>
                    <a:pt x="2136" y="792"/>
                    <a:pt x="2190" y="837"/>
                    <a:pt x="2234" y="837"/>
                  </a:cubicBezTo>
                  <a:cubicBezTo>
                    <a:pt x="2254" y="837"/>
                    <a:pt x="2271" y="827"/>
                    <a:pt x="2285" y="800"/>
                  </a:cubicBezTo>
                  <a:cubicBezTo>
                    <a:pt x="2316" y="736"/>
                    <a:pt x="2191" y="735"/>
                    <a:pt x="2131" y="711"/>
                  </a:cubicBezTo>
                  <a:cubicBezTo>
                    <a:pt x="2049" y="674"/>
                    <a:pt x="1966" y="639"/>
                    <a:pt x="1875" y="623"/>
                  </a:cubicBezTo>
                  <a:cubicBezTo>
                    <a:pt x="1815" y="599"/>
                    <a:pt x="1757" y="574"/>
                    <a:pt x="1696" y="553"/>
                  </a:cubicBezTo>
                  <a:cubicBezTo>
                    <a:pt x="1161" y="372"/>
                    <a:pt x="606" y="231"/>
                    <a:pt x="89" y="11"/>
                  </a:cubicBezTo>
                  <a:cubicBezTo>
                    <a:pt x="77" y="6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0"/>
            <p:cNvSpPr/>
            <p:nvPr/>
          </p:nvSpPr>
          <p:spPr>
            <a:xfrm>
              <a:off x="4983325" y="3634600"/>
              <a:ext cx="5650" cy="1875"/>
            </a:xfrm>
            <a:custGeom>
              <a:avLst/>
              <a:gdLst/>
              <a:ahLst/>
              <a:cxnLst/>
              <a:rect l="l" t="t" r="r" b="b"/>
              <a:pathLst>
                <a:path w="226" h="75" extrusionOk="0">
                  <a:moveTo>
                    <a:pt x="150" y="1"/>
                  </a:moveTo>
                  <a:cubicBezTo>
                    <a:pt x="84" y="1"/>
                    <a:pt x="39" y="19"/>
                    <a:pt x="1" y="62"/>
                  </a:cubicBezTo>
                  <a:cubicBezTo>
                    <a:pt x="24" y="70"/>
                    <a:pt x="45" y="74"/>
                    <a:pt x="65" y="74"/>
                  </a:cubicBezTo>
                  <a:cubicBezTo>
                    <a:pt x="118" y="74"/>
                    <a:pt x="165" y="47"/>
                    <a:pt x="226" y="7"/>
                  </a:cubicBezTo>
                  <a:cubicBezTo>
                    <a:pt x="198" y="3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0"/>
            <p:cNvSpPr/>
            <p:nvPr/>
          </p:nvSpPr>
          <p:spPr>
            <a:xfrm>
              <a:off x="4553850" y="3680650"/>
              <a:ext cx="6050" cy="2275"/>
            </a:xfrm>
            <a:custGeom>
              <a:avLst/>
              <a:gdLst/>
              <a:ahLst/>
              <a:cxnLst/>
              <a:rect l="l" t="t" r="r" b="b"/>
              <a:pathLst>
                <a:path w="242" h="91" extrusionOk="0">
                  <a:moveTo>
                    <a:pt x="0" y="1"/>
                  </a:moveTo>
                  <a:cubicBezTo>
                    <a:pt x="56" y="57"/>
                    <a:pt x="105" y="90"/>
                    <a:pt x="170" y="90"/>
                  </a:cubicBezTo>
                  <a:cubicBezTo>
                    <a:pt x="192" y="90"/>
                    <a:pt x="215" y="87"/>
                    <a:pt x="241" y="79"/>
                  </a:cubicBezTo>
                  <a:cubicBezTo>
                    <a:pt x="152" y="8"/>
                    <a:pt x="152" y="8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0"/>
            <p:cNvSpPr/>
            <p:nvPr/>
          </p:nvSpPr>
          <p:spPr>
            <a:xfrm>
              <a:off x="5000575" y="3756775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0"/>
            <p:cNvSpPr/>
            <p:nvPr/>
          </p:nvSpPr>
          <p:spPr>
            <a:xfrm>
              <a:off x="5023650" y="3748375"/>
              <a:ext cx="3300" cy="1650"/>
            </a:xfrm>
            <a:custGeom>
              <a:avLst/>
              <a:gdLst/>
              <a:ahLst/>
              <a:cxnLst/>
              <a:rect l="l" t="t" r="r" b="b"/>
              <a:pathLst>
                <a:path w="132" h="66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6" y="2"/>
                    <a:pt x="120" y="2"/>
                    <a:pt x="113" y="2"/>
                  </a:cubicBezTo>
                  <a:cubicBezTo>
                    <a:pt x="102" y="2"/>
                    <a:pt x="92" y="1"/>
                    <a:pt x="81" y="1"/>
                  </a:cubicBezTo>
                  <a:cubicBezTo>
                    <a:pt x="47" y="1"/>
                    <a:pt x="15" y="8"/>
                    <a:pt x="0" y="65"/>
                  </a:cubicBezTo>
                  <a:cubicBezTo>
                    <a:pt x="48" y="29"/>
                    <a:pt x="106" y="45"/>
                    <a:pt x="13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0"/>
            <p:cNvSpPr/>
            <p:nvPr/>
          </p:nvSpPr>
          <p:spPr>
            <a:xfrm>
              <a:off x="5026950" y="374830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2" y="0"/>
                  </a:moveTo>
                  <a:cubicBezTo>
                    <a:pt x="2" y="2"/>
                    <a:pt x="1" y="3"/>
                    <a:pt x="0" y="4"/>
                  </a:cubicBez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0"/>
            <p:cNvSpPr/>
            <p:nvPr/>
          </p:nvSpPr>
          <p:spPr>
            <a:xfrm>
              <a:off x="4875900" y="3781725"/>
              <a:ext cx="3950" cy="3225"/>
            </a:xfrm>
            <a:custGeom>
              <a:avLst/>
              <a:gdLst/>
              <a:ahLst/>
              <a:cxnLst/>
              <a:rect l="l" t="t" r="r" b="b"/>
              <a:pathLst>
                <a:path w="158" h="129" extrusionOk="0">
                  <a:moveTo>
                    <a:pt x="34" y="0"/>
                  </a:moveTo>
                  <a:cubicBezTo>
                    <a:pt x="24" y="0"/>
                    <a:pt x="16" y="3"/>
                    <a:pt x="12" y="15"/>
                  </a:cubicBezTo>
                  <a:cubicBezTo>
                    <a:pt x="0" y="45"/>
                    <a:pt x="34" y="55"/>
                    <a:pt x="54" y="69"/>
                  </a:cubicBezTo>
                  <a:cubicBezTo>
                    <a:pt x="71" y="101"/>
                    <a:pt x="92" y="128"/>
                    <a:pt x="135" y="128"/>
                  </a:cubicBezTo>
                  <a:cubicBezTo>
                    <a:pt x="138" y="128"/>
                    <a:pt x="140" y="128"/>
                    <a:pt x="143" y="128"/>
                  </a:cubicBezTo>
                  <a:cubicBezTo>
                    <a:pt x="157" y="70"/>
                    <a:pt x="112" y="38"/>
                    <a:pt x="66" y="6"/>
                  </a:cubicBezTo>
                  <a:cubicBezTo>
                    <a:pt x="55" y="4"/>
                    <a:pt x="44" y="0"/>
                    <a:pt x="3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5039100" y="362617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3" y="0"/>
                  </a:moveTo>
                  <a:lnTo>
                    <a:pt x="0" y="2"/>
                  </a:lnTo>
                  <a:cubicBezTo>
                    <a:pt x="3" y="3"/>
                    <a:pt x="4" y="3"/>
                    <a:pt x="5" y="4"/>
                  </a:cubicBezTo>
                  <a:cubicBezTo>
                    <a:pt x="5" y="3"/>
                    <a:pt x="4" y="2"/>
                    <a:pt x="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5035925" y="3625900"/>
              <a:ext cx="3200" cy="1075"/>
            </a:xfrm>
            <a:custGeom>
              <a:avLst/>
              <a:gdLst/>
              <a:ahLst/>
              <a:cxnLst/>
              <a:rect l="l" t="t" r="r" b="b"/>
              <a:pathLst>
                <a:path w="128" h="43" extrusionOk="0">
                  <a:moveTo>
                    <a:pt x="88" y="1"/>
                  </a:moveTo>
                  <a:cubicBezTo>
                    <a:pt x="60" y="1"/>
                    <a:pt x="33" y="17"/>
                    <a:pt x="0" y="28"/>
                  </a:cubicBezTo>
                  <a:cubicBezTo>
                    <a:pt x="24" y="37"/>
                    <a:pt x="44" y="43"/>
                    <a:pt x="63" y="43"/>
                  </a:cubicBezTo>
                  <a:cubicBezTo>
                    <a:pt x="88" y="43"/>
                    <a:pt x="109" y="34"/>
                    <a:pt x="127" y="13"/>
                  </a:cubicBezTo>
                  <a:cubicBezTo>
                    <a:pt x="114" y="4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4685500" y="3824550"/>
              <a:ext cx="2100" cy="725"/>
            </a:xfrm>
            <a:custGeom>
              <a:avLst/>
              <a:gdLst/>
              <a:ahLst/>
              <a:cxnLst/>
              <a:rect l="l" t="t" r="r" b="b"/>
              <a:pathLst>
                <a:path w="84" h="29" extrusionOk="0">
                  <a:moveTo>
                    <a:pt x="36" y="0"/>
                  </a:moveTo>
                  <a:cubicBezTo>
                    <a:pt x="30" y="0"/>
                    <a:pt x="24" y="1"/>
                    <a:pt x="19" y="1"/>
                  </a:cubicBezTo>
                  <a:cubicBezTo>
                    <a:pt x="11" y="2"/>
                    <a:pt x="7" y="14"/>
                    <a:pt x="1" y="21"/>
                  </a:cubicBezTo>
                  <a:cubicBezTo>
                    <a:pt x="20" y="25"/>
                    <a:pt x="40" y="27"/>
                    <a:pt x="60" y="28"/>
                  </a:cubicBezTo>
                  <a:cubicBezTo>
                    <a:pt x="66" y="28"/>
                    <a:pt x="73" y="15"/>
                    <a:pt x="84" y="3"/>
                  </a:cubicBezTo>
                  <a:cubicBezTo>
                    <a:pt x="68" y="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4980275" y="3636700"/>
              <a:ext cx="1300" cy="550"/>
            </a:xfrm>
            <a:custGeom>
              <a:avLst/>
              <a:gdLst/>
              <a:ahLst/>
              <a:cxnLst/>
              <a:rect l="l" t="t" r="r" b="b"/>
              <a:pathLst>
                <a:path w="52" h="22" extrusionOk="0">
                  <a:moveTo>
                    <a:pt x="38" y="0"/>
                  </a:moveTo>
                  <a:cubicBezTo>
                    <a:pt x="38" y="0"/>
                    <a:pt x="38" y="0"/>
                    <a:pt x="37" y="0"/>
                  </a:cubicBezTo>
                  <a:cubicBezTo>
                    <a:pt x="24" y="3"/>
                    <a:pt x="12" y="6"/>
                    <a:pt x="1" y="11"/>
                  </a:cubicBezTo>
                  <a:cubicBezTo>
                    <a:pt x="5" y="14"/>
                    <a:pt x="10" y="22"/>
                    <a:pt x="14" y="22"/>
                  </a:cubicBezTo>
                  <a:cubicBezTo>
                    <a:pt x="14" y="22"/>
                    <a:pt x="15" y="22"/>
                    <a:pt x="15" y="22"/>
                  </a:cubicBezTo>
                  <a:cubicBezTo>
                    <a:pt x="28" y="19"/>
                    <a:pt x="40" y="16"/>
                    <a:pt x="52" y="11"/>
                  </a:cubicBezTo>
                  <a:cubicBezTo>
                    <a:pt x="47" y="8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4689300" y="3823575"/>
              <a:ext cx="1875" cy="775"/>
            </a:xfrm>
            <a:custGeom>
              <a:avLst/>
              <a:gdLst/>
              <a:ahLst/>
              <a:cxnLst/>
              <a:rect l="l" t="t" r="r" b="b"/>
              <a:pathLst>
                <a:path w="75" h="31" extrusionOk="0">
                  <a:moveTo>
                    <a:pt x="39" y="1"/>
                  </a:moveTo>
                  <a:cubicBezTo>
                    <a:pt x="26" y="3"/>
                    <a:pt x="13" y="8"/>
                    <a:pt x="1" y="15"/>
                  </a:cubicBezTo>
                  <a:cubicBezTo>
                    <a:pt x="13" y="21"/>
                    <a:pt x="25" y="30"/>
                    <a:pt x="37" y="30"/>
                  </a:cubicBezTo>
                  <a:cubicBezTo>
                    <a:pt x="51" y="28"/>
                    <a:pt x="63" y="23"/>
                    <a:pt x="75" y="16"/>
                  </a:cubicBezTo>
                  <a:cubicBezTo>
                    <a:pt x="63" y="10"/>
                    <a:pt x="51" y="1"/>
                    <a:pt x="3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4559625" y="3682175"/>
              <a:ext cx="29300" cy="10950"/>
            </a:xfrm>
            <a:custGeom>
              <a:avLst/>
              <a:gdLst/>
              <a:ahLst/>
              <a:cxnLst/>
              <a:rect l="l" t="t" r="r" b="b"/>
              <a:pathLst>
                <a:path w="1172" h="438" extrusionOk="0">
                  <a:moveTo>
                    <a:pt x="52" y="1"/>
                  </a:moveTo>
                  <a:cubicBezTo>
                    <a:pt x="42" y="1"/>
                    <a:pt x="33" y="4"/>
                    <a:pt x="24" y="13"/>
                  </a:cubicBezTo>
                  <a:cubicBezTo>
                    <a:pt x="1" y="35"/>
                    <a:pt x="20" y="53"/>
                    <a:pt x="49" y="63"/>
                  </a:cubicBezTo>
                  <a:cubicBezTo>
                    <a:pt x="327" y="175"/>
                    <a:pt x="613" y="271"/>
                    <a:pt x="901" y="364"/>
                  </a:cubicBezTo>
                  <a:cubicBezTo>
                    <a:pt x="967" y="401"/>
                    <a:pt x="1034" y="437"/>
                    <a:pt x="1113" y="437"/>
                  </a:cubicBezTo>
                  <a:cubicBezTo>
                    <a:pt x="1132" y="437"/>
                    <a:pt x="1151" y="435"/>
                    <a:pt x="1172" y="431"/>
                  </a:cubicBezTo>
                  <a:cubicBezTo>
                    <a:pt x="1171" y="382"/>
                    <a:pt x="1104" y="388"/>
                    <a:pt x="1086" y="352"/>
                  </a:cubicBezTo>
                  <a:lnTo>
                    <a:pt x="1017" y="352"/>
                  </a:lnTo>
                  <a:lnTo>
                    <a:pt x="992" y="321"/>
                  </a:lnTo>
                  <a:cubicBezTo>
                    <a:pt x="730" y="262"/>
                    <a:pt x="487" y="161"/>
                    <a:pt x="249" y="54"/>
                  </a:cubicBezTo>
                  <a:lnTo>
                    <a:pt x="115" y="22"/>
                  </a:lnTo>
                  <a:cubicBezTo>
                    <a:pt x="95" y="17"/>
                    <a:pt x="73" y="1"/>
                    <a:pt x="5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5044500" y="3744975"/>
              <a:ext cx="825" cy="1025"/>
            </a:xfrm>
            <a:custGeom>
              <a:avLst/>
              <a:gdLst/>
              <a:ahLst/>
              <a:cxnLst/>
              <a:rect l="l" t="t" r="r" b="b"/>
              <a:pathLst>
                <a:path w="33" h="41" extrusionOk="0">
                  <a:moveTo>
                    <a:pt x="5" y="0"/>
                  </a:moveTo>
                  <a:cubicBezTo>
                    <a:pt x="1" y="17"/>
                    <a:pt x="9" y="35"/>
                    <a:pt x="27" y="41"/>
                  </a:cubicBezTo>
                  <a:cubicBezTo>
                    <a:pt x="28" y="36"/>
                    <a:pt x="33" y="29"/>
                    <a:pt x="30" y="25"/>
                  </a:cubicBezTo>
                  <a:cubicBezTo>
                    <a:pt x="22" y="16"/>
                    <a:pt x="14" y="7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5044550" y="3744850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3" y="0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5"/>
                  </a:lnTo>
                  <a:cubicBezTo>
                    <a:pt x="3" y="3"/>
                    <a:pt x="3" y="2"/>
                    <a:pt x="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4703450" y="3827300"/>
              <a:ext cx="725" cy="550"/>
            </a:xfrm>
            <a:custGeom>
              <a:avLst/>
              <a:gdLst/>
              <a:ahLst/>
              <a:cxnLst/>
              <a:rect l="l" t="t" r="r" b="b"/>
              <a:pathLst>
                <a:path w="29" h="22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10"/>
                    <a:pt x="2" y="21"/>
                    <a:pt x="10" y="21"/>
                  </a:cubicBezTo>
                  <a:cubicBezTo>
                    <a:pt x="14" y="21"/>
                    <a:pt x="20" y="19"/>
                    <a:pt x="28" y="1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4957700" y="3766150"/>
              <a:ext cx="25" cy="75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4957700" y="3766150"/>
              <a:ext cx="625" cy="425"/>
            </a:xfrm>
            <a:custGeom>
              <a:avLst/>
              <a:gdLst/>
              <a:ahLst/>
              <a:cxnLst/>
              <a:rect l="l" t="t" r="r" b="b"/>
              <a:pathLst>
                <a:path w="25" h="17" extrusionOk="0">
                  <a:moveTo>
                    <a:pt x="10" y="1"/>
                  </a:moveTo>
                  <a:cubicBezTo>
                    <a:pt x="7" y="1"/>
                    <a:pt x="4" y="1"/>
                    <a:pt x="0" y="2"/>
                  </a:cubicBezTo>
                  <a:cubicBezTo>
                    <a:pt x="4" y="7"/>
                    <a:pt x="6" y="12"/>
                    <a:pt x="11" y="15"/>
                  </a:cubicBezTo>
                  <a:cubicBezTo>
                    <a:pt x="12" y="16"/>
                    <a:pt x="14" y="16"/>
                    <a:pt x="17" y="16"/>
                  </a:cubicBezTo>
                  <a:cubicBezTo>
                    <a:pt x="20" y="16"/>
                    <a:pt x="24" y="16"/>
                    <a:pt x="24" y="15"/>
                  </a:cubicBezTo>
                  <a:cubicBezTo>
                    <a:pt x="25" y="6"/>
                    <a:pt x="20" y="1"/>
                    <a:pt x="1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4698550" y="3824525"/>
              <a:ext cx="3050" cy="1850"/>
            </a:xfrm>
            <a:custGeom>
              <a:avLst/>
              <a:gdLst/>
              <a:ahLst/>
              <a:cxnLst/>
              <a:rect l="l" t="t" r="r" b="b"/>
              <a:pathLst>
                <a:path w="122" h="74" extrusionOk="0">
                  <a:moveTo>
                    <a:pt x="46" y="1"/>
                  </a:moveTo>
                  <a:cubicBezTo>
                    <a:pt x="40" y="1"/>
                    <a:pt x="34" y="4"/>
                    <a:pt x="27" y="10"/>
                  </a:cubicBezTo>
                  <a:cubicBezTo>
                    <a:pt x="1" y="36"/>
                    <a:pt x="47" y="41"/>
                    <a:pt x="61" y="55"/>
                  </a:cubicBezTo>
                  <a:cubicBezTo>
                    <a:pt x="68" y="66"/>
                    <a:pt x="78" y="73"/>
                    <a:pt x="88" y="73"/>
                  </a:cubicBezTo>
                  <a:cubicBezTo>
                    <a:pt x="94" y="73"/>
                    <a:pt x="100" y="71"/>
                    <a:pt x="105" y="66"/>
                  </a:cubicBezTo>
                  <a:cubicBezTo>
                    <a:pt x="122" y="52"/>
                    <a:pt x="109" y="39"/>
                    <a:pt x="89" y="33"/>
                  </a:cubicBezTo>
                  <a:cubicBezTo>
                    <a:pt x="74" y="23"/>
                    <a:pt x="62" y="1"/>
                    <a:pt x="4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4955525" y="3764175"/>
              <a:ext cx="2475" cy="2000"/>
            </a:xfrm>
            <a:custGeom>
              <a:avLst/>
              <a:gdLst/>
              <a:ahLst/>
              <a:cxnLst/>
              <a:rect l="l" t="t" r="r" b="b"/>
              <a:pathLst>
                <a:path w="99" h="80" extrusionOk="0">
                  <a:moveTo>
                    <a:pt x="18" y="1"/>
                  </a:moveTo>
                  <a:cubicBezTo>
                    <a:pt x="12" y="1"/>
                    <a:pt x="6" y="2"/>
                    <a:pt x="0" y="6"/>
                  </a:cubicBezTo>
                  <a:cubicBezTo>
                    <a:pt x="3" y="26"/>
                    <a:pt x="18" y="37"/>
                    <a:pt x="42" y="39"/>
                  </a:cubicBezTo>
                  <a:cubicBezTo>
                    <a:pt x="44" y="63"/>
                    <a:pt x="60" y="75"/>
                    <a:pt x="86" y="80"/>
                  </a:cubicBezTo>
                  <a:cubicBezTo>
                    <a:pt x="99" y="43"/>
                    <a:pt x="81" y="20"/>
                    <a:pt x="39" y="9"/>
                  </a:cubicBezTo>
                  <a:cubicBezTo>
                    <a:pt x="34" y="3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4955350" y="3764225"/>
              <a:ext cx="200" cy="17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1" y="1"/>
                  </a:moveTo>
                  <a:cubicBezTo>
                    <a:pt x="0" y="1"/>
                    <a:pt x="1" y="4"/>
                    <a:pt x="2" y="7"/>
                  </a:cubicBezTo>
                  <a:cubicBezTo>
                    <a:pt x="5" y="5"/>
                    <a:pt x="6" y="4"/>
                    <a:pt x="7" y="4"/>
                  </a:cubicBezTo>
                  <a:lnTo>
                    <a:pt x="7" y="2"/>
                  </a:lnTo>
                  <a:lnTo>
                    <a:pt x="6" y="3"/>
                  </a:lnTo>
                  <a:lnTo>
                    <a:pt x="6" y="2"/>
                  </a:lnTo>
                  <a:cubicBezTo>
                    <a:pt x="5" y="2"/>
                    <a:pt x="4" y="2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4703375" y="382720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1" y="3"/>
                  </a:lnTo>
                  <a:cubicBezTo>
                    <a:pt x="3" y="3"/>
                    <a:pt x="3" y="4"/>
                    <a:pt x="4" y="4"/>
                  </a:cubicBezTo>
                  <a:cubicBezTo>
                    <a:pt x="4" y="3"/>
                    <a:pt x="4" y="2"/>
                    <a:pt x="4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4702575" y="3826650"/>
              <a:ext cx="825" cy="575"/>
            </a:xfrm>
            <a:custGeom>
              <a:avLst/>
              <a:gdLst/>
              <a:ahLst/>
              <a:cxnLst/>
              <a:rect l="l" t="t" r="r" b="b"/>
              <a:pathLst>
                <a:path w="33" h="23" extrusionOk="0">
                  <a:moveTo>
                    <a:pt x="14" y="0"/>
                  </a:moveTo>
                  <a:lnTo>
                    <a:pt x="0" y="17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4937800" y="37727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4" y="1"/>
                  </a:moveTo>
                  <a:lnTo>
                    <a:pt x="1" y="3"/>
                  </a:lnTo>
                  <a:lnTo>
                    <a:pt x="7" y="5"/>
                  </a:lnTo>
                  <a:cubicBezTo>
                    <a:pt x="5" y="3"/>
                    <a:pt x="5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4937950" y="3772825"/>
              <a:ext cx="650" cy="500"/>
            </a:xfrm>
            <a:custGeom>
              <a:avLst/>
              <a:gdLst/>
              <a:ahLst/>
              <a:cxnLst/>
              <a:rect l="l" t="t" r="r" b="b"/>
              <a:pathLst>
                <a:path w="26" h="20" extrusionOk="0">
                  <a:moveTo>
                    <a:pt x="1" y="0"/>
                  </a:moveTo>
                  <a:cubicBezTo>
                    <a:pt x="2" y="8"/>
                    <a:pt x="2" y="19"/>
                    <a:pt x="9" y="19"/>
                  </a:cubicBezTo>
                  <a:cubicBezTo>
                    <a:pt x="12" y="19"/>
                    <a:pt x="17" y="17"/>
                    <a:pt x="26" y="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0"/>
            <p:cNvSpPr/>
            <p:nvPr/>
          </p:nvSpPr>
          <p:spPr>
            <a:xfrm>
              <a:off x="4825375" y="3794450"/>
              <a:ext cx="2575" cy="2050"/>
            </a:xfrm>
            <a:custGeom>
              <a:avLst/>
              <a:gdLst/>
              <a:ahLst/>
              <a:cxnLst/>
              <a:rect l="l" t="t" r="r" b="b"/>
              <a:pathLst>
                <a:path w="103" h="82" extrusionOk="0">
                  <a:moveTo>
                    <a:pt x="27" y="1"/>
                  </a:moveTo>
                  <a:cubicBezTo>
                    <a:pt x="20" y="1"/>
                    <a:pt x="13" y="4"/>
                    <a:pt x="4" y="14"/>
                  </a:cubicBezTo>
                  <a:cubicBezTo>
                    <a:pt x="0" y="17"/>
                    <a:pt x="21" y="39"/>
                    <a:pt x="29" y="52"/>
                  </a:cubicBezTo>
                  <a:lnTo>
                    <a:pt x="87" y="81"/>
                  </a:lnTo>
                  <a:cubicBezTo>
                    <a:pt x="92" y="77"/>
                    <a:pt x="97" y="72"/>
                    <a:pt x="103" y="67"/>
                  </a:cubicBezTo>
                  <a:lnTo>
                    <a:pt x="63" y="26"/>
                  </a:lnTo>
                  <a:cubicBezTo>
                    <a:pt x="52" y="15"/>
                    <a:pt x="41" y="1"/>
                    <a:pt x="2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0"/>
            <p:cNvSpPr/>
            <p:nvPr/>
          </p:nvSpPr>
          <p:spPr>
            <a:xfrm>
              <a:off x="4827575" y="3796125"/>
              <a:ext cx="1050" cy="850"/>
            </a:xfrm>
            <a:custGeom>
              <a:avLst/>
              <a:gdLst/>
              <a:ahLst/>
              <a:cxnLst/>
              <a:rect l="l" t="t" r="r" b="b"/>
              <a:pathLst>
                <a:path w="42" h="34" extrusionOk="0">
                  <a:moveTo>
                    <a:pt x="16" y="0"/>
                  </a:moveTo>
                  <a:cubicBezTo>
                    <a:pt x="10" y="5"/>
                    <a:pt x="5" y="10"/>
                    <a:pt x="0" y="14"/>
                  </a:cubicBezTo>
                  <a:cubicBezTo>
                    <a:pt x="7" y="23"/>
                    <a:pt x="14" y="34"/>
                    <a:pt x="24" y="34"/>
                  </a:cubicBezTo>
                  <a:cubicBezTo>
                    <a:pt x="29" y="34"/>
                    <a:pt x="35" y="31"/>
                    <a:pt x="42" y="23"/>
                  </a:cubicBezTo>
                  <a:cubicBezTo>
                    <a:pt x="34" y="14"/>
                    <a:pt x="25" y="7"/>
                    <a:pt x="1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0"/>
            <p:cNvSpPr/>
            <p:nvPr/>
          </p:nvSpPr>
          <p:spPr>
            <a:xfrm>
              <a:off x="4800275" y="3800725"/>
              <a:ext cx="875" cy="800"/>
            </a:xfrm>
            <a:custGeom>
              <a:avLst/>
              <a:gdLst/>
              <a:ahLst/>
              <a:cxnLst/>
              <a:rect l="l" t="t" r="r" b="b"/>
              <a:pathLst>
                <a:path w="35" h="32" extrusionOk="0">
                  <a:moveTo>
                    <a:pt x="18" y="0"/>
                  </a:moveTo>
                  <a:cubicBezTo>
                    <a:pt x="13" y="0"/>
                    <a:pt x="7" y="3"/>
                    <a:pt x="1" y="9"/>
                  </a:cubicBezTo>
                  <a:lnTo>
                    <a:pt x="27" y="31"/>
                  </a:lnTo>
                  <a:cubicBezTo>
                    <a:pt x="28" y="23"/>
                    <a:pt x="34" y="12"/>
                    <a:pt x="31" y="8"/>
                  </a:cubicBezTo>
                  <a:cubicBezTo>
                    <a:pt x="27" y="3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0"/>
            <p:cNvSpPr/>
            <p:nvPr/>
          </p:nvSpPr>
          <p:spPr>
            <a:xfrm>
              <a:off x="4823100" y="3802625"/>
              <a:ext cx="325" cy="225"/>
            </a:xfrm>
            <a:custGeom>
              <a:avLst/>
              <a:gdLst/>
              <a:ahLst/>
              <a:cxnLst/>
              <a:rect l="l" t="t" r="r" b="b"/>
              <a:pathLst>
                <a:path w="13" h="9" extrusionOk="0">
                  <a:moveTo>
                    <a:pt x="1" y="1"/>
                  </a:moveTo>
                  <a:lnTo>
                    <a:pt x="12" y="9"/>
                  </a:lnTo>
                  <a:lnTo>
                    <a:pt x="13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0"/>
            <p:cNvSpPr/>
            <p:nvPr/>
          </p:nvSpPr>
          <p:spPr>
            <a:xfrm>
              <a:off x="4804175" y="3803400"/>
              <a:ext cx="425" cy="250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" y="0"/>
                  </a:moveTo>
                  <a:lnTo>
                    <a:pt x="16" y="10"/>
                  </a:ln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3" y="2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0"/>
            <p:cNvSpPr/>
            <p:nvPr/>
          </p:nvSpPr>
          <p:spPr>
            <a:xfrm>
              <a:off x="4804525" y="3803625"/>
              <a:ext cx="225" cy="15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1" y="1"/>
                  </a:moveTo>
                  <a:cubicBezTo>
                    <a:pt x="2" y="2"/>
                    <a:pt x="5" y="5"/>
                    <a:pt x="6" y="6"/>
                  </a:cubicBezTo>
                  <a:lnTo>
                    <a:pt x="8" y="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0"/>
            <p:cNvSpPr/>
            <p:nvPr/>
          </p:nvSpPr>
          <p:spPr>
            <a:xfrm>
              <a:off x="4823375" y="380280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2" y="1"/>
                  </a:moveTo>
                  <a:lnTo>
                    <a:pt x="1" y="2"/>
                  </a:lnTo>
                  <a:lnTo>
                    <a:pt x="5" y="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0"/>
            <p:cNvSpPr/>
            <p:nvPr/>
          </p:nvSpPr>
          <p:spPr>
            <a:xfrm>
              <a:off x="4804650" y="3803725"/>
              <a:ext cx="375" cy="275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3" y="1"/>
                  </a:moveTo>
                  <a:lnTo>
                    <a:pt x="1" y="2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0"/>
            <p:cNvSpPr/>
            <p:nvPr/>
          </p:nvSpPr>
          <p:spPr>
            <a:xfrm>
              <a:off x="4776000" y="380750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1"/>
                  </a:moveTo>
                  <a:lnTo>
                    <a:pt x="3" y="1"/>
                  </a:lnTo>
                  <a:cubicBezTo>
                    <a:pt x="2" y="1"/>
                    <a:pt x="2" y="2"/>
                    <a:pt x="2" y="2"/>
                  </a:cubicBezTo>
                  <a:lnTo>
                    <a:pt x="2" y="2"/>
                  </a:lnTo>
                  <a:lnTo>
                    <a:pt x="3" y="1"/>
                  </a:lnTo>
                  <a:close/>
                  <a:moveTo>
                    <a:pt x="2" y="2"/>
                  </a:moveTo>
                  <a:lnTo>
                    <a:pt x="1" y="4"/>
                  </a:lnTo>
                  <a:cubicBezTo>
                    <a:pt x="1" y="3"/>
                    <a:pt x="2" y="3"/>
                    <a:pt x="2" y="2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0"/>
            <p:cNvSpPr/>
            <p:nvPr/>
          </p:nvSpPr>
          <p:spPr>
            <a:xfrm>
              <a:off x="4776100" y="3807450"/>
              <a:ext cx="725" cy="550"/>
            </a:xfrm>
            <a:custGeom>
              <a:avLst/>
              <a:gdLst/>
              <a:ahLst/>
              <a:cxnLst/>
              <a:rect l="l" t="t" r="r" b="b"/>
              <a:pathLst>
                <a:path w="29" h="22" extrusionOk="0">
                  <a:moveTo>
                    <a:pt x="14" y="0"/>
                  </a:moveTo>
                  <a:cubicBezTo>
                    <a:pt x="10" y="0"/>
                    <a:pt x="4" y="1"/>
                    <a:pt x="0" y="4"/>
                  </a:cubicBezTo>
                  <a:cubicBezTo>
                    <a:pt x="6" y="8"/>
                    <a:pt x="10" y="22"/>
                    <a:pt x="15" y="22"/>
                  </a:cubicBezTo>
                  <a:cubicBezTo>
                    <a:pt x="18" y="22"/>
                    <a:pt x="22" y="18"/>
                    <a:pt x="26" y="7"/>
                  </a:cubicBezTo>
                  <a:cubicBezTo>
                    <a:pt x="29" y="3"/>
                    <a:pt x="22" y="0"/>
                    <a:pt x="1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0"/>
            <p:cNvSpPr/>
            <p:nvPr/>
          </p:nvSpPr>
          <p:spPr>
            <a:xfrm>
              <a:off x="4775975" y="38075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4" y="1"/>
                  </a:moveTo>
                  <a:lnTo>
                    <a:pt x="0" y="4"/>
                  </a:ln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0"/>
            <p:cNvSpPr/>
            <p:nvPr/>
          </p:nvSpPr>
          <p:spPr>
            <a:xfrm>
              <a:off x="4761350" y="3807500"/>
              <a:ext cx="1625" cy="1175"/>
            </a:xfrm>
            <a:custGeom>
              <a:avLst/>
              <a:gdLst/>
              <a:ahLst/>
              <a:cxnLst/>
              <a:rect l="l" t="t" r="r" b="b"/>
              <a:pathLst>
                <a:path w="65" h="47" extrusionOk="0">
                  <a:moveTo>
                    <a:pt x="17" y="1"/>
                  </a:moveTo>
                  <a:lnTo>
                    <a:pt x="1" y="9"/>
                  </a:lnTo>
                  <a:cubicBezTo>
                    <a:pt x="5" y="21"/>
                    <a:pt x="9" y="34"/>
                    <a:pt x="14" y="47"/>
                  </a:cubicBezTo>
                  <a:lnTo>
                    <a:pt x="65" y="40"/>
                  </a:lnTo>
                  <a:cubicBezTo>
                    <a:pt x="61" y="16"/>
                    <a:pt x="41" y="1"/>
                    <a:pt x="1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0"/>
            <p:cNvSpPr/>
            <p:nvPr/>
          </p:nvSpPr>
          <p:spPr>
            <a:xfrm>
              <a:off x="4712500" y="3822825"/>
              <a:ext cx="400" cy="300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8" y="1"/>
                  </a:moveTo>
                  <a:lnTo>
                    <a:pt x="0" y="10"/>
                  </a:lnTo>
                  <a:lnTo>
                    <a:pt x="16" y="12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0"/>
            <p:cNvSpPr/>
            <p:nvPr/>
          </p:nvSpPr>
          <p:spPr>
            <a:xfrm>
              <a:off x="4887000" y="37788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47" y="0"/>
                  </a:moveTo>
                  <a:lnTo>
                    <a:pt x="1" y="27"/>
                  </a:lnTo>
                  <a:cubicBezTo>
                    <a:pt x="9" y="46"/>
                    <a:pt x="29" y="59"/>
                    <a:pt x="50" y="59"/>
                  </a:cubicBezTo>
                  <a:cubicBezTo>
                    <a:pt x="51" y="59"/>
                    <a:pt x="52" y="59"/>
                    <a:pt x="53" y="59"/>
                  </a:cubicBezTo>
                  <a:cubicBezTo>
                    <a:pt x="58" y="70"/>
                    <a:pt x="67" y="82"/>
                    <a:pt x="78" y="82"/>
                  </a:cubicBezTo>
                  <a:cubicBezTo>
                    <a:pt x="82" y="82"/>
                    <a:pt x="87" y="80"/>
                    <a:pt x="93" y="75"/>
                  </a:cubicBezTo>
                  <a:cubicBezTo>
                    <a:pt x="112" y="60"/>
                    <a:pt x="90" y="47"/>
                    <a:pt x="75" y="37"/>
                  </a:cubicBezTo>
                  <a:cubicBezTo>
                    <a:pt x="66" y="25"/>
                    <a:pt x="57" y="12"/>
                    <a:pt x="4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0"/>
            <p:cNvSpPr/>
            <p:nvPr/>
          </p:nvSpPr>
          <p:spPr>
            <a:xfrm>
              <a:off x="4730975" y="3821675"/>
              <a:ext cx="500" cy="425"/>
            </a:xfrm>
            <a:custGeom>
              <a:avLst/>
              <a:gdLst/>
              <a:ahLst/>
              <a:cxnLst/>
              <a:rect l="l" t="t" r="r" b="b"/>
              <a:pathLst>
                <a:path w="20" h="17" extrusionOk="0">
                  <a:moveTo>
                    <a:pt x="1" y="1"/>
                  </a:moveTo>
                  <a:cubicBezTo>
                    <a:pt x="1" y="11"/>
                    <a:pt x="6" y="17"/>
                    <a:pt x="15" y="17"/>
                  </a:cubicBezTo>
                  <a:cubicBezTo>
                    <a:pt x="16" y="17"/>
                    <a:pt x="18" y="16"/>
                    <a:pt x="20" y="16"/>
                  </a:cubicBezTo>
                  <a:cubicBezTo>
                    <a:pt x="18" y="12"/>
                    <a:pt x="20" y="7"/>
                    <a:pt x="16" y="5"/>
                  </a:cubicBezTo>
                  <a:cubicBezTo>
                    <a:pt x="11" y="3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0"/>
            <p:cNvSpPr/>
            <p:nvPr/>
          </p:nvSpPr>
          <p:spPr>
            <a:xfrm>
              <a:off x="4730850" y="382155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2" y="2"/>
                    <a:pt x="2" y="3"/>
                    <a:pt x="3" y="4"/>
                  </a:cubicBezTo>
                  <a:lnTo>
                    <a:pt x="6" y="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0"/>
            <p:cNvSpPr/>
            <p:nvPr/>
          </p:nvSpPr>
          <p:spPr>
            <a:xfrm>
              <a:off x="4730025" y="3821000"/>
              <a:ext cx="850" cy="575"/>
            </a:xfrm>
            <a:custGeom>
              <a:avLst/>
              <a:gdLst/>
              <a:ahLst/>
              <a:cxnLst/>
              <a:rect l="l" t="t" r="r" b="b"/>
              <a:pathLst>
                <a:path w="34" h="23" extrusionOk="0">
                  <a:moveTo>
                    <a:pt x="20" y="0"/>
                  </a:moveTo>
                  <a:cubicBezTo>
                    <a:pt x="16" y="0"/>
                    <a:pt x="9" y="4"/>
                    <a:pt x="1" y="13"/>
                  </a:cubicBezTo>
                  <a:lnTo>
                    <a:pt x="34" y="23"/>
                  </a:lnTo>
                  <a:cubicBezTo>
                    <a:pt x="30" y="13"/>
                    <a:pt x="28" y="0"/>
                    <a:pt x="2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0"/>
            <p:cNvSpPr/>
            <p:nvPr/>
          </p:nvSpPr>
          <p:spPr>
            <a:xfrm>
              <a:off x="4879575" y="3784950"/>
              <a:ext cx="825" cy="650"/>
            </a:xfrm>
            <a:custGeom>
              <a:avLst/>
              <a:gdLst/>
              <a:ahLst/>
              <a:cxnLst/>
              <a:rect l="l" t="t" r="r" b="b"/>
              <a:pathLst>
                <a:path w="33" h="26" extrusionOk="0">
                  <a:moveTo>
                    <a:pt x="8" y="1"/>
                  </a:moveTo>
                  <a:cubicBezTo>
                    <a:pt x="5" y="1"/>
                    <a:pt x="3" y="1"/>
                    <a:pt x="1" y="1"/>
                  </a:cubicBezTo>
                  <a:cubicBezTo>
                    <a:pt x="3" y="10"/>
                    <a:pt x="2" y="25"/>
                    <a:pt x="10" y="25"/>
                  </a:cubicBezTo>
                  <a:cubicBezTo>
                    <a:pt x="14" y="25"/>
                    <a:pt x="19" y="22"/>
                    <a:pt x="28" y="12"/>
                  </a:cubicBezTo>
                  <a:cubicBezTo>
                    <a:pt x="32" y="8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0"/>
            <p:cNvSpPr/>
            <p:nvPr/>
          </p:nvSpPr>
          <p:spPr>
            <a:xfrm>
              <a:off x="4879500" y="37849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0" y="4"/>
                  </a:lnTo>
                  <a:cubicBezTo>
                    <a:pt x="1" y="4"/>
                    <a:pt x="3" y="2"/>
                    <a:pt x="4" y="2"/>
                  </a:cubicBezTo>
                  <a:cubicBezTo>
                    <a:pt x="4" y="2"/>
                    <a:pt x="4" y="1"/>
                    <a:pt x="4" y="0"/>
                  </a:cubicBezTo>
                  <a:lnTo>
                    <a:pt x="1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0"/>
            <p:cNvSpPr/>
            <p:nvPr/>
          </p:nvSpPr>
          <p:spPr>
            <a:xfrm>
              <a:off x="4853825" y="3788275"/>
              <a:ext cx="525" cy="575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0" y="0"/>
                  </a:moveTo>
                  <a:lnTo>
                    <a:pt x="11" y="22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13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0"/>
            <p:cNvSpPr/>
            <p:nvPr/>
          </p:nvSpPr>
          <p:spPr>
            <a:xfrm>
              <a:off x="4842050" y="3792425"/>
              <a:ext cx="275" cy="250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4" y="1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1" y="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0"/>
            <p:cNvSpPr/>
            <p:nvPr/>
          </p:nvSpPr>
          <p:spPr>
            <a:xfrm>
              <a:off x="4842300" y="3792650"/>
              <a:ext cx="1800" cy="1500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20"/>
                    <a:pt x="31" y="39"/>
                    <a:pt x="46" y="60"/>
                  </a:cubicBezTo>
                  <a:cubicBezTo>
                    <a:pt x="42" y="44"/>
                    <a:pt x="48" y="38"/>
                    <a:pt x="63" y="38"/>
                  </a:cubicBezTo>
                  <a:cubicBezTo>
                    <a:pt x="65" y="38"/>
                    <a:pt x="68" y="38"/>
                    <a:pt x="71" y="3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0"/>
            <p:cNvSpPr/>
            <p:nvPr/>
          </p:nvSpPr>
          <p:spPr>
            <a:xfrm>
              <a:off x="5152550" y="3722025"/>
              <a:ext cx="775" cy="575"/>
            </a:xfrm>
            <a:custGeom>
              <a:avLst/>
              <a:gdLst/>
              <a:ahLst/>
              <a:cxnLst/>
              <a:rect l="l" t="t" r="r" b="b"/>
              <a:pathLst>
                <a:path w="31" h="23" extrusionOk="0">
                  <a:moveTo>
                    <a:pt x="1" y="0"/>
                  </a:moveTo>
                  <a:cubicBezTo>
                    <a:pt x="0" y="13"/>
                    <a:pt x="2" y="22"/>
                    <a:pt x="12" y="22"/>
                  </a:cubicBezTo>
                  <a:cubicBezTo>
                    <a:pt x="16" y="22"/>
                    <a:pt x="22" y="20"/>
                    <a:pt x="31" y="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0"/>
            <p:cNvSpPr/>
            <p:nvPr/>
          </p:nvSpPr>
          <p:spPr>
            <a:xfrm>
              <a:off x="5152500" y="37219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3"/>
                  </a:lnTo>
                  <a:lnTo>
                    <a:pt x="3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0"/>
            <p:cNvSpPr/>
            <p:nvPr/>
          </p:nvSpPr>
          <p:spPr>
            <a:xfrm>
              <a:off x="5000525" y="3756800"/>
              <a:ext cx="650" cy="500"/>
            </a:xfrm>
            <a:custGeom>
              <a:avLst/>
              <a:gdLst/>
              <a:ahLst/>
              <a:cxnLst/>
              <a:rect l="l" t="t" r="r" b="b"/>
              <a:pathLst>
                <a:path w="26" h="20" extrusionOk="0">
                  <a:moveTo>
                    <a:pt x="5" y="0"/>
                  </a:moveTo>
                  <a:lnTo>
                    <a:pt x="5" y="0"/>
                  </a:lnTo>
                  <a:cubicBezTo>
                    <a:pt x="1" y="13"/>
                    <a:pt x="5" y="20"/>
                    <a:pt x="17" y="20"/>
                  </a:cubicBezTo>
                  <a:cubicBezTo>
                    <a:pt x="19" y="20"/>
                    <a:pt x="21" y="20"/>
                    <a:pt x="23" y="19"/>
                  </a:cubicBezTo>
                  <a:cubicBezTo>
                    <a:pt x="24" y="19"/>
                    <a:pt x="25" y="10"/>
                    <a:pt x="23" y="8"/>
                  </a:cubicBezTo>
                  <a:cubicBezTo>
                    <a:pt x="17" y="4"/>
                    <a:pt x="11" y="2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0"/>
            <p:cNvSpPr/>
            <p:nvPr/>
          </p:nvSpPr>
          <p:spPr>
            <a:xfrm>
              <a:off x="5000600" y="3756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0"/>
            <p:cNvSpPr/>
            <p:nvPr/>
          </p:nvSpPr>
          <p:spPr>
            <a:xfrm>
              <a:off x="4651575" y="3698375"/>
              <a:ext cx="75" cy="225"/>
            </a:xfrm>
            <a:custGeom>
              <a:avLst/>
              <a:gdLst/>
              <a:ahLst/>
              <a:cxnLst/>
              <a:rect l="l" t="t" r="r" b="b"/>
              <a:pathLst>
                <a:path w="3" h="9" extrusionOk="0">
                  <a:moveTo>
                    <a:pt x="0" y="0"/>
                  </a:moveTo>
                  <a:lnTo>
                    <a:pt x="0" y="8"/>
                  </a:lnTo>
                  <a:cubicBezTo>
                    <a:pt x="0" y="6"/>
                    <a:pt x="1" y="4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0"/>
            <p:cNvSpPr/>
            <p:nvPr/>
          </p:nvSpPr>
          <p:spPr>
            <a:xfrm>
              <a:off x="5023200" y="3537100"/>
              <a:ext cx="42225" cy="33075"/>
            </a:xfrm>
            <a:custGeom>
              <a:avLst/>
              <a:gdLst/>
              <a:ahLst/>
              <a:cxnLst/>
              <a:rect l="l" t="t" r="r" b="b"/>
              <a:pathLst>
                <a:path w="1689" h="1323" extrusionOk="0">
                  <a:moveTo>
                    <a:pt x="909" y="195"/>
                  </a:moveTo>
                  <a:cubicBezTo>
                    <a:pt x="971" y="195"/>
                    <a:pt x="1034" y="204"/>
                    <a:pt x="1100" y="223"/>
                  </a:cubicBezTo>
                  <a:cubicBezTo>
                    <a:pt x="1300" y="281"/>
                    <a:pt x="1422" y="426"/>
                    <a:pt x="1426" y="606"/>
                  </a:cubicBezTo>
                  <a:cubicBezTo>
                    <a:pt x="1431" y="893"/>
                    <a:pt x="1121" y="1157"/>
                    <a:pt x="787" y="1157"/>
                  </a:cubicBezTo>
                  <a:cubicBezTo>
                    <a:pt x="777" y="1157"/>
                    <a:pt x="766" y="1157"/>
                    <a:pt x="756" y="1156"/>
                  </a:cubicBezTo>
                  <a:cubicBezTo>
                    <a:pt x="561" y="1147"/>
                    <a:pt x="423" y="1059"/>
                    <a:pt x="354" y="905"/>
                  </a:cubicBezTo>
                  <a:cubicBezTo>
                    <a:pt x="265" y="708"/>
                    <a:pt x="307" y="508"/>
                    <a:pt x="473" y="363"/>
                  </a:cubicBezTo>
                  <a:cubicBezTo>
                    <a:pt x="593" y="260"/>
                    <a:pt x="742" y="195"/>
                    <a:pt x="909" y="195"/>
                  </a:cubicBezTo>
                  <a:close/>
                  <a:moveTo>
                    <a:pt x="967" y="1"/>
                  </a:moveTo>
                  <a:cubicBezTo>
                    <a:pt x="890" y="1"/>
                    <a:pt x="809" y="11"/>
                    <a:pt x="727" y="33"/>
                  </a:cubicBezTo>
                  <a:cubicBezTo>
                    <a:pt x="422" y="113"/>
                    <a:pt x="243" y="308"/>
                    <a:pt x="149" y="555"/>
                  </a:cubicBezTo>
                  <a:cubicBezTo>
                    <a:pt x="0" y="943"/>
                    <a:pt x="315" y="1308"/>
                    <a:pt x="794" y="1322"/>
                  </a:cubicBezTo>
                  <a:cubicBezTo>
                    <a:pt x="803" y="1323"/>
                    <a:pt x="811" y="1323"/>
                    <a:pt x="820" y="1323"/>
                  </a:cubicBezTo>
                  <a:cubicBezTo>
                    <a:pt x="1287" y="1323"/>
                    <a:pt x="1689" y="938"/>
                    <a:pt x="1631" y="535"/>
                  </a:cubicBezTo>
                  <a:cubicBezTo>
                    <a:pt x="1585" y="208"/>
                    <a:pt x="1312" y="1"/>
                    <a:pt x="96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0"/>
            <p:cNvSpPr/>
            <p:nvPr/>
          </p:nvSpPr>
          <p:spPr>
            <a:xfrm>
              <a:off x="5030150" y="3519150"/>
              <a:ext cx="9125" cy="2675"/>
            </a:xfrm>
            <a:custGeom>
              <a:avLst/>
              <a:gdLst/>
              <a:ahLst/>
              <a:cxnLst/>
              <a:rect l="l" t="t" r="r" b="b"/>
              <a:pathLst>
                <a:path w="365" h="107" extrusionOk="0">
                  <a:moveTo>
                    <a:pt x="364" y="0"/>
                  </a:moveTo>
                  <a:cubicBezTo>
                    <a:pt x="237" y="12"/>
                    <a:pt x="115" y="48"/>
                    <a:pt x="0" y="106"/>
                  </a:cubicBezTo>
                  <a:cubicBezTo>
                    <a:pt x="154" y="105"/>
                    <a:pt x="258" y="87"/>
                    <a:pt x="359" y="53"/>
                  </a:cubicBezTo>
                  <a:cubicBezTo>
                    <a:pt x="361" y="35"/>
                    <a:pt x="363" y="18"/>
                    <a:pt x="36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0"/>
            <p:cNvSpPr/>
            <p:nvPr/>
          </p:nvSpPr>
          <p:spPr>
            <a:xfrm>
              <a:off x="5039125" y="3518700"/>
              <a:ext cx="3150" cy="2150"/>
            </a:xfrm>
            <a:custGeom>
              <a:avLst/>
              <a:gdLst/>
              <a:ahLst/>
              <a:cxnLst/>
              <a:rect l="l" t="t" r="r" b="b"/>
              <a:pathLst>
                <a:path w="126" h="86" extrusionOk="0">
                  <a:moveTo>
                    <a:pt x="125" y="1"/>
                  </a:moveTo>
                  <a:lnTo>
                    <a:pt x="5" y="18"/>
                  </a:lnTo>
                  <a:cubicBezTo>
                    <a:pt x="4" y="36"/>
                    <a:pt x="2" y="53"/>
                    <a:pt x="0" y="71"/>
                  </a:cubicBezTo>
                  <a:cubicBezTo>
                    <a:pt x="37" y="46"/>
                    <a:pt x="115" y="85"/>
                    <a:pt x="12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0"/>
            <p:cNvSpPr/>
            <p:nvPr/>
          </p:nvSpPr>
          <p:spPr>
            <a:xfrm>
              <a:off x="4541600" y="3277500"/>
              <a:ext cx="175" cy="125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0" y="0"/>
                  </a:moveTo>
                  <a:cubicBezTo>
                    <a:pt x="2" y="2"/>
                    <a:pt x="4" y="4"/>
                    <a:pt x="6" y="5"/>
                  </a:cubicBezTo>
                  <a:cubicBezTo>
                    <a:pt x="5" y="4"/>
                    <a:pt x="4" y="1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0"/>
            <p:cNvSpPr/>
            <p:nvPr/>
          </p:nvSpPr>
          <p:spPr>
            <a:xfrm>
              <a:off x="4740600" y="3350675"/>
              <a:ext cx="190800" cy="50850"/>
            </a:xfrm>
            <a:custGeom>
              <a:avLst/>
              <a:gdLst/>
              <a:ahLst/>
              <a:cxnLst/>
              <a:rect l="l" t="t" r="r" b="b"/>
              <a:pathLst>
                <a:path w="7632" h="2034" extrusionOk="0">
                  <a:moveTo>
                    <a:pt x="7597" y="0"/>
                  </a:moveTo>
                  <a:cubicBezTo>
                    <a:pt x="7570" y="0"/>
                    <a:pt x="7549" y="17"/>
                    <a:pt x="7532" y="39"/>
                  </a:cubicBezTo>
                  <a:cubicBezTo>
                    <a:pt x="7531" y="39"/>
                    <a:pt x="7530" y="39"/>
                    <a:pt x="7529" y="39"/>
                  </a:cubicBezTo>
                  <a:cubicBezTo>
                    <a:pt x="7509" y="39"/>
                    <a:pt x="7490" y="51"/>
                    <a:pt x="7481" y="68"/>
                  </a:cubicBezTo>
                  <a:lnTo>
                    <a:pt x="7429" y="94"/>
                  </a:lnTo>
                  <a:cubicBezTo>
                    <a:pt x="7386" y="118"/>
                    <a:pt x="7339" y="138"/>
                    <a:pt x="7299" y="164"/>
                  </a:cubicBezTo>
                  <a:cubicBezTo>
                    <a:pt x="5681" y="1217"/>
                    <a:pt x="3829" y="1726"/>
                    <a:pt x="1826" y="1888"/>
                  </a:cubicBezTo>
                  <a:cubicBezTo>
                    <a:pt x="1300" y="1931"/>
                    <a:pt x="772" y="1953"/>
                    <a:pt x="244" y="1965"/>
                  </a:cubicBezTo>
                  <a:cubicBezTo>
                    <a:pt x="222" y="1965"/>
                    <a:pt x="198" y="1963"/>
                    <a:pt x="174" y="1963"/>
                  </a:cubicBezTo>
                  <a:cubicBezTo>
                    <a:pt x="120" y="1963"/>
                    <a:pt x="62" y="1971"/>
                    <a:pt x="1" y="2022"/>
                  </a:cubicBezTo>
                  <a:cubicBezTo>
                    <a:pt x="374" y="2022"/>
                    <a:pt x="731" y="2034"/>
                    <a:pt x="1084" y="2034"/>
                  </a:cubicBezTo>
                  <a:cubicBezTo>
                    <a:pt x="1276" y="2034"/>
                    <a:pt x="1466" y="2030"/>
                    <a:pt x="1657" y="2020"/>
                  </a:cubicBezTo>
                  <a:cubicBezTo>
                    <a:pt x="3047" y="1941"/>
                    <a:pt x="4367" y="1626"/>
                    <a:pt x="5650" y="1177"/>
                  </a:cubicBezTo>
                  <a:cubicBezTo>
                    <a:pt x="6342" y="934"/>
                    <a:pt x="6961" y="594"/>
                    <a:pt x="7488" y="138"/>
                  </a:cubicBezTo>
                  <a:cubicBezTo>
                    <a:pt x="7500" y="133"/>
                    <a:pt x="7511" y="125"/>
                    <a:pt x="7518" y="113"/>
                  </a:cubicBezTo>
                  <a:cubicBezTo>
                    <a:pt x="7550" y="96"/>
                    <a:pt x="7580" y="77"/>
                    <a:pt x="7591" y="45"/>
                  </a:cubicBezTo>
                  <a:cubicBezTo>
                    <a:pt x="7618" y="42"/>
                    <a:pt x="7632" y="30"/>
                    <a:pt x="7627" y="6"/>
                  </a:cubicBezTo>
                  <a:cubicBezTo>
                    <a:pt x="7616" y="2"/>
                    <a:pt x="7607" y="0"/>
                    <a:pt x="759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0"/>
            <p:cNvSpPr/>
            <p:nvPr/>
          </p:nvSpPr>
          <p:spPr>
            <a:xfrm>
              <a:off x="4650975" y="3385550"/>
              <a:ext cx="128000" cy="8000"/>
            </a:xfrm>
            <a:custGeom>
              <a:avLst/>
              <a:gdLst/>
              <a:ahLst/>
              <a:cxnLst/>
              <a:rect l="l" t="t" r="r" b="b"/>
              <a:pathLst>
                <a:path w="5120" h="320" extrusionOk="0">
                  <a:moveTo>
                    <a:pt x="77" y="0"/>
                  </a:moveTo>
                  <a:cubicBezTo>
                    <a:pt x="51" y="0"/>
                    <a:pt x="26" y="1"/>
                    <a:pt x="0" y="3"/>
                  </a:cubicBezTo>
                  <a:cubicBezTo>
                    <a:pt x="133" y="60"/>
                    <a:pt x="226" y="86"/>
                    <a:pt x="325" y="86"/>
                  </a:cubicBezTo>
                  <a:cubicBezTo>
                    <a:pt x="371" y="86"/>
                    <a:pt x="418" y="80"/>
                    <a:pt x="471" y="70"/>
                  </a:cubicBezTo>
                  <a:cubicBezTo>
                    <a:pt x="785" y="226"/>
                    <a:pt x="2176" y="319"/>
                    <a:pt x="3373" y="319"/>
                  </a:cubicBezTo>
                  <a:cubicBezTo>
                    <a:pt x="4158" y="319"/>
                    <a:pt x="4859" y="279"/>
                    <a:pt x="5119" y="191"/>
                  </a:cubicBezTo>
                  <a:lnTo>
                    <a:pt x="5119" y="191"/>
                  </a:lnTo>
                  <a:cubicBezTo>
                    <a:pt x="4512" y="199"/>
                    <a:pt x="3914" y="222"/>
                    <a:pt x="3318" y="222"/>
                  </a:cubicBezTo>
                  <a:cubicBezTo>
                    <a:pt x="3137" y="222"/>
                    <a:pt x="2957" y="220"/>
                    <a:pt x="2776" y="215"/>
                  </a:cubicBezTo>
                  <a:cubicBezTo>
                    <a:pt x="2007" y="192"/>
                    <a:pt x="1241" y="137"/>
                    <a:pt x="477" y="68"/>
                  </a:cubicBezTo>
                  <a:lnTo>
                    <a:pt x="489" y="66"/>
                  </a:lnTo>
                  <a:cubicBezTo>
                    <a:pt x="338" y="23"/>
                    <a:pt x="208" y="0"/>
                    <a:pt x="7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0"/>
            <p:cNvSpPr/>
            <p:nvPr/>
          </p:nvSpPr>
          <p:spPr>
            <a:xfrm>
              <a:off x="4611650" y="3394425"/>
              <a:ext cx="65475" cy="15025"/>
            </a:xfrm>
            <a:custGeom>
              <a:avLst/>
              <a:gdLst/>
              <a:ahLst/>
              <a:cxnLst/>
              <a:rect l="l" t="t" r="r" b="b"/>
              <a:pathLst>
                <a:path w="2619" h="601" extrusionOk="0">
                  <a:moveTo>
                    <a:pt x="116" y="0"/>
                  </a:moveTo>
                  <a:cubicBezTo>
                    <a:pt x="97" y="0"/>
                    <a:pt x="75" y="15"/>
                    <a:pt x="60" y="32"/>
                  </a:cubicBezTo>
                  <a:cubicBezTo>
                    <a:pt x="0" y="93"/>
                    <a:pt x="16" y="162"/>
                    <a:pt x="104" y="228"/>
                  </a:cubicBezTo>
                  <a:cubicBezTo>
                    <a:pt x="218" y="315"/>
                    <a:pt x="362" y="345"/>
                    <a:pt x="509" y="360"/>
                  </a:cubicBezTo>
                  <a:cubicBezTo>
                    <a:pt x="667" y="377"/>
                    <a:pt x="825" y="385"/>
                    <a:pt x="984" y="385"/>
                  </a:cubicBezTo>
                  <a:cubicBezTo>
                    <a:pt x="1067" y="385"/>
                    <a:pt x="1150" y="382"/>
                    <a:pt x="1233" y="378"/>
                  </a:cubicBezTo>
                  <a:cubicBezTo>
                    <a:pt x="1460" y="367"/>
                    <a:pt x="1687" y="358"/>
                    <a:pt x="1916" y="358"/>
                  </a:cubicBezTo>
                  <a:cubicBezTo>
                    <a:pt x="2149" y="358"/>
                    <a:pt x="2367" y="401"/>
                    <a:pt x="2526" y="568"/>
                  </a:cubicBezTo>
                  <a:cubicBezTo>
                    <a:pt x="2536" y="580"/>
                    <a:pt x="2564" y="582"/>
                    <a:pt x="2618" y="600"/>
                  </a:cubicBezTo>
                  <a:cubicBezTo>
                    <a:pt x="2599" y="445"/>
                    <a:pt x="2506" y="374"/>
                    <a:pt x="2384" y="324"/>
                  </a:cubicBezTo>
                  <a:cubicBezTo>
                    <a:pt x="2214" y="254"/>
                    <a:pt x="2031" y="241"/>
                    <a:pt x="1847" y="241"/>
                  </a:cubicBezTo>
                  <a:cubicBezTo>
                    <a:pt x="1539" y="241"/>
                    <a:pt x="1231" y="246"/>
                    <a:pt x="923" y="248"/>
                  </a:cubicBezTo>
                  <a:cubicBezTo>
                    <a:pt x="903" y="249"/>
                    <a:pt x="882" y="249"/>
                    <a:pt x="862" y="249"/>
                  </a:cubicBezTo>
                  <a:cubicBezTo>
                    <a:pt x="713" y="249"/>
                    <a:pt x="565" y="240"/>
                    <a:pt x="421" y="203"/>
                  </a:cubicBezTo>
                  <a:cubicBezTo>
                    <a:pt x="313" y="175"/>
                    <a:pt x="189" y="159"/>
                    <a:pt x="154" y="37"/>
                  </a:cubicBezTo>
                  <a:cubicBezTo>
                    <a:pt x="146" y="10"/>
                    <a:pt x="132" y="0"/>
                    <a:pt x="11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0"/>
            <p:cNvSpPr/>
            <p:nvPr/>
          </p:nvSpPr>
          <p:spPr>
            <a:xfrm>
              <a:off x="4903650" y="3352350"/>
              <a:ext cx="47850" cy="27400"/>
            </a:xfrm>
            <a:custGeom>
              <a:avLst/>
              <a:gdLst/>
              <a:ahLst/>
              <a:cxnLst/>
              <a:rect l="l" t="t" r="r" b="b"/>
              <a:pathLst>
                <a:path w="1914" h="1096" extrusionOk="0">
                  <a:moveTo>
                    <a:pt x="1673" y="1"/>
                  </a:moveTo>
                  <a:cubicBezTo>
                    <a:pt x="1631" y="1"/>
                    <a:pt x="1585" y="11"/>
                    <a:pt x="1531" y="29"/>
                  </a:cubicBezTo>
                  <a:cubicBezTo>
                    <a:pt x="1371" y="85"/>
                    <a:pt x="1248" y="183"/>
                    <a:pt x="1129" y="286"/>
                  </a:cubicBezTo>
                  <a:cubicBezTo>
                    <a:pt x="934" y="457"/>
                    <a:pt x="740" y="627"/>
                    <a:pt x="545" y="796"/>
                  </a:cubicBezTo>
                  <a:cubicBezTo>
                    <a:pt x="467" y="863"/>
                    <a:pt x="384" y="923"/>
                    <a:pt x="282" y="964"/>
                  </a:cubicBezTo>
                  <a:cubicBezTo>
                    <a:pt x="247" y="977"/>
                    <a:pt x="211" y="996"/>
                    <a:pt x="176" y="996"/>
                  </a:cubicBezTo>
                  <a:cubicBezTo>
                    <a:pt x="152" y="996"/>
                    <a:pt x="128" y="988"/>
                    <a:pt x="104" y="965"/>
                  </a:cubicBezTo>
                  <a:cubicBezTo>
                    <a:pt x="94" y="954"/>
                    <a:pt x="80" y="949"/>
                    <a:pt x="67" y="949"/>
                  </a:cubicBezTo>
                  <a:cubicBezTo>
                    <a:pt x="53" y="949"/>
                    <a:pt x="39" y="954"/>
                    <a:pt x="29" y="965"/>
                  </a:cubicBezTo>
                  <a:cubicBezTo>
                    <a:pt x="1" y="995"/>
                    <a:pt x="16" y="1024"/>
                    <a:pt x="39" y="1049"/>
                  </a:cubicBezTo>
                  <a:cubicBezTo>
                    <a:pt x="68" y="1084"/>
                    <a:pt x="106" y="1095"/>
                    <a:pt x="146" y="1095"/>
                  </a:cubicBezTo>
                  <a:cubicBezTo>
                    <a:pt x="169" y="1095"/>
                    <a:pt x="193" y="1092"/>
                    <a:pt x="217" y="1086"/>
                  </a:cubicBezTo>
                  <a:cubicBezTo>
                    <a:pt x="368" y="1050"/>
                    <a:pt x="495" y="977"/>
                    <a:pt x="615" y="894"/>
                  </a:cubicBezTo>
                  <a:cubicBezTo>
                    <a:pt x="857" y="729"/>
                    <a:pt x="1065" y="536"/>
                    <a:pt x="1285" y="351"/>
                  </a:cubicBezTo>
                  <a:cubicBezTo>
                    <a:pt x="1421" y="237"/>
                    <a:pt x="1563" y="124"/>
                    <a:pt x="1783" y="124"/>
                  </a:cubicBezTo>
                  <a:cubicBezTo>
                    <a:pt x="1823" y="124"/>
                    <a:pt x="1867" y="128"/>
                    <a:pt x="1914" y="136"/>
                  </a:cubicBezTo>
                  <a:cubicBezTo>
                    <a:pt x="1827" y="42"/>
                    <a:pt x="1758" y="1"/>
                    <a:pt x="167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0"/>
            <p:cNvSpPr/>
            <p:nvPr/>
          </p:nvSpPr>
          <p:spPr>
            <a:xfrm>
              <a:off x="4835450" y="3381875"/>
              <a:ext cx="61725" cy="20725"/>
            </a:xfrm>
            <a:custGeom>
              <a:avLst/>
              <a:gdLst/>
              <a:ahLst/>
              <a:cxnLst/>
              <a:rect l="l" t="t" r="r" b="b"/>
              <a:pathLst>
                <a:path w="2469" h="829" extrusionOk="0">
                  <a:moveTo>
                    <a:pt x="2260" y="0"/>
                  </a:moveTo>
                  <a:cubicBezTo>
                    <a:pt x="2236" y="0"/>
                    <a:pt x="2212" y="3"/>
                    <a:pt x="2187" y="7"/>
                  </a:cubicBezTo>
                  <a:cubicBezTo>
                    <a:pt x="2067" y="31"/>
                    <a:pt x="1950" y="69"/>
                    <a:pt x="1839" y="120"/>
                  </a:cubicBezTo>
                  <a:cubicBezTo>
                    <a:pt x="1589" y="236"/>
                    <a:pt x="1338" y="353"/>
                    <a:pt x="1089" y="471"/>
                  </a:cubicBezTo>
                  <a:cubicBezTo>
                    <a:pt x="842" y="590"/>
                    <a:pt x="579" y="671"/>
                    <a:pt x="309" y="714"/>
                  </a:cubicBezTo>
                  <a:cubicBezTo>
                    <a:pt x="275" y="718"/>
                    <a:pt x="234" y="734"/>
                    <a:pt x="197" y="734"/>
                  </a:cubicBezTo>
                  <a:cubicBezTo>
                    <a:pt x="161" y="734"/>
                    <a:pt x="130" y="719"/>
                    <a:pt x="116" y="662"/>
                  </a:cubicBezTo>
                  <a:cubicBezTo>
                    <a:pt x="114" y="658"/>
                    <a:pt x="91" y="655"/>
                    <a:pt x="73" y="651"/>
                  </a:cubicBezTo>
                  <a:cubicBezTo>
                    <a:pt x="60" y="664"/>
                    <a:pt x="40" y="674"/>
                    <a:pt x="32" y="690"/>
                  </a:cubicBezTo>
                  <a:cubicBezTo>
                    <a:pt x="0" y="755"/>
                    <a:pt x="40" y="812"/>
                    <a:pt x="128" y="825"/>
                  </a:cubicBezTo>
                  <a:cubicBezTo>
                    <a:pt x="144" y="828"/>
                    <a:pt x="161" y="829"/>
                    <a:pt x="177" y="829"/>
                  </a:cubicBezTo>
                  <a:cubicBezTo>
                    <a:pt x="226" y="829"/>
                    <a:pt x="275" y="820"/>
                    <a:pt x="324" y="811"/>
                  </a:cubicBezTo>
                  <a:cubicBezTo>
                    <a:pt x="661" y="747"/>
                    <a:pt x="982" y="647"/>
                    <a:pt x="1283" y="498"/>
                  </a:cubicBezTo>
                  <a:cubicBezTo>
                    <a:pt x="1530" y="377"/>
                    <a:pt x="1776" y="252"/>
                    <a:pt x="2044" y="167"/>
                  </a:cubicBezTo>
                  <a:cubicBezTo>
                    <a:pt x="2104" y="147"/>
                    <a:pt x="2167" y="119"/>
                    <a:pt x="2233" y="119"/>
                  </a:cubicBezTo>
                  <a:cubicBezTo>
                    <a:pt x="2267" y="119"/>
                    <a:pt x="2301" y="126"/>
                    <a:pt x="2336" y="146"/>
                  </a:cubicBezTo>
                  <a:cubicBezTo>
                    <a:pt x="2358" y="159"/>
                    <a:pt x="2381" y="178"/>
                    <a:pt x="2403" y="178"/>
                  </a:cubicBezTo>
                  <a:cubicBezTo>
                    <a:pt x="2416" y="178"/>
                    <a:pt x="2429" y="171"/>
                    <a:pt x="2442" y="152"/>
                  </a:cubicBezTo>
                  <a:cubicBezTo>
                    <a:pt x="2468" y="114"/>
                    <a:pt x="2443" y="76"/>
                    <a:pt x="2414" y="50"/>
                  </a:cubicBezTo>
                  <a:cubicBezTo>
                    <a:pt x="2370" y="14"/>
                    <a:pt x="2317" y="0"/>
                    <a:pt x="226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0"/>
            <p:cNvSpPr/>
            <p:nvPr/>
          </p:nvSpPr>
          <p:spPr>
            <a:xfrm>
              <a:off x="4757925" y="3399975"/>
              <a:ext cx="66400" cy="12225"/>
            </a:xfrm>
            <a:custGeom>
              <a:avLst/>
              <a:gdLst/>
              <a:ahLst/>
              <a:cxnLst/>
              <a:rect l="l" t="t" r="r" b="b"/>
              <a:pathLst>
                <a:path w="2656" h="489" extrusionOk="0">
                  <a:moveTo>
                    <a:pt x="2288" y="1"/>
                  </a:moveTo>
                  <a:cubicBezTo>
                    <a:pt x="2260" y="1"/>
                    <a:pt x="2233" y="2"/>
                    <a:pt x="2205" y="4"/>
                  </a:cubicBezTo>
                  <a:cubicBezTo>
                    <a:pt x="1992" y="17"/>
                    <a:pt x="1786" y="63"/>
                    <a:pt x="1586" y="123"/>
                  </a:cubicBezTo>
                  <a:cubicBezTo>
                    <a:pt x="1293" y="206"/>
                    <a:pt x="999" y="281"/>
                    <a:pt x="700" y="341"/>
                  </a:cubicBezTo>
                  <a:cubicBezTo>
                    <a:pt x="564" y="370"/>
                    <a:pt x="426" y="397"/>
                    <a:pt x="284" y="397"/>
                  </a:cubicBezTo>
                  <a:cubicBezTo>
                    <a:pt x="279" y="397"/>
                    <a:pt x="273" y="397"/>
                    <a:pt x="267" y="397"/>
                  </a:cubicBezTo>
                  <a:cubicBezTo>
                    <a:pt x="199" y="396"/>
                    <a:pt x="129" y="393"/>
                    <a:pt x="152" y="306"/>
                  </a:cubicBezTo>
                  <a:cubicBezTo>
                    <a:pt x="158" y="286"/>
                    <a:pt x="144" y="265"/>
                    <a:pt x="123" y="263"/>
                  </a:cubicBezTo>
                  <a:cubicBezTo>
                    <a:pt x="118" y="262"/>
                    <a:pt x="112" y="261"/>
                    <a:pt x="107" y="261"/>
                  </a:cubicBezTo>
                  <a:cubicBezTo>
                    <a:pt x="84" y="261"/>
                    <a:pt x="62" y="273"/>
                    <a:pt x="48" y="293"/>
                  </a:cubicBezTo>
                  <a:cubicBezTo>
                    <a:pt x="1" y="356"/>
                    <a:pt x="29" y="423"/>
                    <a:pt x="120" y="460"/>
                  </a:cubicBezTo>
                  <a:cubicBezTo>
                    <a:pt x="188" y="489"/>
                    <a:pt x="262" y="484"/>
                    <a:pt x="325" y="486"/>
                  </a:cubicBezTo>
                  <a:cubicBezTo>
                    <a:pt x="491" y="484"/>
                    <a:pt x="639" y="454"/>
                    <a:pt x="787" y="416"/>
                  </a:cubicBezTo>
                  <a:cubicBezTo>
                    <a:pt x="1109" y="333"/>
                    <a:pt x="1430" y="249"/>
                    <a:pt x="1753" y="168"/>
                  </a:cubicBezTo>
                  <a:cubicBezTo>
                    <a:pt x="1916" y="127"/>
                    <a:pt x="2082" y="101"/>
                    <a:pt x="2251" y="101"/>
                  </a:cubicBezTo>
                  <a:cubicBezTo>
                    <a:pt x="2280" y="101"/>
                    <a:pt x="2309" y="102"/>
                    <a:pt x="2338" y="104"/>
                  </a:cubicBezTo>
                  <a:cubicBezTo>
                    <a:pt x="2412" y="107"/>
                    <a:pt x="2490" y="107"/>
                    <a:pt x="2487" y="201"/>
                  </a:cubicBezTo>
                  <a:cubicBezTo>
                    <a:pt x="2486" y="227"/>
                    <a:pt x="2497" y="251"/>
                    <a:pt x="2535" y="251"/>
                  </a:cubicBezTo>
                  <a:cubicBezTo>
                    <a:pt x="2537" y="251"/>
                    <a:pt x="2538" y="251"/>
                    <a:pt x="2539" y="251"/>
                  </a:cubicBezTo>
                  <a:cubicBezTo>
                    <a:pt x="2573" y="251"/>
                    <a:pt x="2604" y="232"/>
                    <a:pt x="2619" y="201"/>
                  </a:cubicBezTo>
                  <a:cubicBezTo>
                    <a:pt x="2656" y="132"/>
                    <a:pt x="2623" y="69"/>
                    <a:pt x="2530" y="37"/>
                  </a:cubicBezTo>
                  <a:cubicBezTo>
                    <a:pt x="2451" y="10"/>
                    <a:pt x="2370" y="1"/>
                    <a:pt x="228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0"/>
            <p:cNvSpPr/>
            <p:nvPr/>
          </p:nvSpPr>
          <p:spPr>
            <a:xfrm>
              <a:off x="4548050" y="3378075"/>
              <a:ext cx="52650" cy="18675"/>
            </a:xfrm>
            <a:custGeom>
              <a:avLst/>
              <a:gdLst/>
              <a:ahLst/>
              <a:cxnLst/>
              <a:rect l="l" t="t" r="r" b="b"/>
              <a:pathLst>
                <a:path w="2106" h="747" extrusionOk="0">
                  <a:moveTo>
                    <a:pt x="83" y="0"/>
                  </a:moveTo>
                  <a:cubicBezTo>
                    <a:pt x="57" y="0"/>
                    <a:pt x="32" y="15"/>
                    <a:pt x="19" y="39"/>
                  </a:cubicBezTo>
                  <a:cubicBezTo>
                    <a:pt x="0" y="75"/>
                    <a:pt x="6" y="113"/>
                    <a:pt x="19" y="150"/>
                  </a:cubicBezTo>
                  <a:cubicBezTo>
                    <a:pt x="55" y="244"/>
                    <a:pt x="147" y="275"/>
                    <a:pt x="244" y="307"/>
                  </a:cubicBezTo>
                  <a:cubicBezTo>
                    <a:pt x="544" y="401"/>
                    <a:pt x="856" y="426"/>
                    <a:pt x="1170" y="451"/>
                  </a:cubicBezTo>
                  <a:cubicBezTo>
                    <a:pt x="1359" y="465"/>
                    <a:pt x="1548" y="483"/>
                    <a:pt x="1732" y="526"/>
                  </a:cubicBezTo>
                  <a:cubicBezTo>
                    <a:pt x="1824" y="547"/>
                    <a:pt x="1916" y="573"/>
                    <a:pt x="1950" y="663"/>
                  </a:cubicBezTo>
                  <a:cubicBezTo>
                    <a:pt x="1963" y="695"/>
                    <a:pt x="1967" y="747"/>
                    <a:pt x="2011" y="747"/>
                  </a:cubicBezTo>
                  <a:cubicBezTo>
                    <a:pt x="2019" y="747"/>
                    <a:pt x="2029" y="745"/>
                    <a:pt x="2040" y="741"/>
                  </a:cubicBezTo>
                  <a:cubicBezTo>
                    <a:pt x="2101" y="720"/>
                    <a:pt x="2106" y="663"/>
                    <a:pt x="2094" y="611"/>
                  </a:cubicBezTo>
                  <a:cubicBezTo>
                    <a:pt x="2080" y="543"/>
                    <a:pt x="2021" y="504"/>
                    <a:pt x="1958" y="471"/>
                  </a:cubicBezTo>
                  <a:cubicBezTo>
                    <a:pt x="1843" y="411"/>
                    <a:pt x="1716" y="384"/>
                    <a:pt x="1584" y="372"/>
                  </a:cubicBezTo>
                  <a:cubicBezTo>
                    <a:pt x="1409" y="358"/>
                    <a:pt x="1234" y="347"/>
                    <a:pt x="1060" y="332"/>
                  </a:cubicBezTo>
                  <a:cubicBezTo>
                    <a:pt x="792" y="310"/>
                    <a:pt x="526" y="284"/>
                    <a:pt x="264" y="226"/>
                  </a:cubicBezTo>
                  <a:cubicBezTo>
                    <a:pt x="157" y="202"/>
                    <a:pt x="101" y="157"/>
                    <a:pt x="106" y="63"/>
                  </a:cubicBezTo>
                  <a:cubicBezTo>
                    <a:pt x="111" y="42"/>
                    <a:pt x="157" y="20"/>
                    <a:pt x="109" y="5"/>
                  </a:cubicBezTo>
                  <a:cubicBezTo>
                    <a:pt x="100" y="2"/>
                    <a:pt x="92" y="0"/>
                    <a:pt x="8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0"/>
            <p:cNvSpPr/>
            <p:nvPr/>
          </p:nvSpPr>
          <p:spPr>
            <a:xfrm>
              <a:off x="4684225" y="3403375"/>
              <a:ext cx="59825" cy="8025"/>
            </a:xfrm>
            <a:custGeom>
              <a:avLst/>
              <a:gdLst/>
              <a:ahLst/>
              <a:cxnLst/>
              <a:rect l="l" t="t" r="r" b="b"/>
              <a:pathLst>
                <a:path w="2393" h="321" extrusionOk="0">
                  <a:moveTo>
                    <a:pt x="2020" y="0"/>
                  </a:moveTo>
                  <a:cubicBezTo>
                    <a:pt x="1954" y="0"/>
                    <a:pt x="1888" y="7"/>
                    <a:pt x="1822" y="15"/>
                  </a:cubicBezTo>
                  <a:cubicBezTo>
                    <a:pt x="1452" y="59"/>
                    <a:pt x="1092" y="142"/>
                    <a:pt x="727" y="207"/>
                  </a:cubicBezTo>
                  <a:cubicBezTo>
                    <a:pt x="619" y="226"/>
                    <a:pt x="511" y="238"/>
                    <a:pt x="402" y="238"/>
                  </a:cubicBezTo>
                  <a:cubicBezTo>
                    <a:pt x="344" y="238"/>
                    <a:pt x="285" y="234"/>
                    <a:pt x="226" y="227"/>
                  </a:cubicBezTo>
                  <a:cubicBezTo>
                    <a:pt x="177" y="221"/>
                    <a:pt x="89" y="217"/>
                    <a:pt x="156" y="138"/>
                  </a:cubicBezTo>
                  <a:cubicBezTo>
                    <a:pt x="175" y="115"/>
                    <a:pt x="181" y="90"/>
                    <a:pt x="143" y="79"/>
                  </a:cubicBezTo>
                  <a:cubicBezTo>
                    <a:pt x="136" y="77"/>
                    <a:pt x="128" y="76"/>
                    <a:pt x="120" y="76"/>
                  </a:cubicBezTo>
                  <a:cubicBezTo>
                    <a:pt x="106" y="76"/>
                    <a:pt x="93" y="79"/>
                    <a:pt x="81" y="84"/>
                  </a:cubicBezTo>
                  <a:cubicBezTo>
                    <a:pt x="10" y="121"/>
                    <a:pt x="1" y="189"/>
                    <a:pt x="56" y="245"/>
                  </a:cubicBezTo>
                  <a:cubicBezTo>
                    <a:pt x="102" y="291"/>
                    <a:pt x="163" y="306"/>
                    <a:pt x="231" y="311"/>
                  </a:cubicBezTo>
                  <a:cubicBezTo>
                    <a:pt x="297" y="318"/>
                    <a:pt x="362" y="321"/>
                    <a:pt x="428" y="321"/>
                  </a:cubicBezTo>
                  <a:cubicBezTo>
                    <a:pt x="545" y="321"/>
                    <a:pt x="661" y="311"/>
                    <a:pt x="777" y="291"/>
                  </a:cubicBezTo>
                  <a:cubicBezTo>
                    <a:pt x="1062" y="241"/>
                    <a:pt x="1348" y="184"/>
                    <a:pt x="1634" y="136"/>
                  </a:cubicBezTo>
                  <a:cubicBezTo>
                    <a:pt x="1746" y="118"/>
                    <a:pt x="1860" y="106"/>
                    <a:pt x="1975" y="106"/>
                  </a:cubicBezTo>
                  <a:cubicBezTo>
                    <a:pt x="2043" y="106"/>
                    <a:pt x="2111" y="110"/>
                    <a:pt x="2180" y="120"/>
                  </a:cubicBezTo>
                  <a:cubicBezTo>
                    <a:pt x="2251" y="129"/>
                    <a:pt x="2284" y="160"/>
                    <a:pt x="2232" y="222"/>
                  </a:cubicBezTo>
                  <a:cubicBezTo>
                    <a:pt x="2215" y="241"/>
                    <a:pt x="2198" y="262"/>
                    <a:pt x="2228" y="302"/>
                  </a:cubicBezTo>
                  <a:cubicBezTo>
                    <a:pt x="2320" y="302"/>
                    <a:pt x="2379" y="264"/>
                    <a:pt x="2385" y="194"/>
                  </a:cubicBezTo>
                  <a:cubicBezTo>
                    <a:pt x="2392" y="116"/>
                    <a:pt x="2334" y="66"/>
                    <a:pt x="2253" y="38"/>
                  </a:cubicBezTo>
                  <a:cubicBezTo>
                    <a:pt x="2177" y="10"/>
                    <a:pt x="2099" y="0"/>
                    <a:pt x="202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0"/>
            <p:cNvSpPr/>
            <p:nvPr/>
          </p:nvSpPr>
          <p:spPr>
            <a:xfrm>
              <a:off x="4953975" y="3308900"/>
              <a:ext cx="13325" cy="36350"/>
            </a:xfrm>
            <a:custGeom>
              <a:avLst/>
              <a:gdLst/>
              <a:ahLst/>
              <a:cxnLst/>
              <a:rect l="l" t="t" r="r" b="b"/>
              <a:pathLst>
                <a:path w="533" h="145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351" y="16"/>
                    <a:pt x="305" y="97"/>
                    <a:pt x="279" y="188"/>
                  </a:cubicBezTo>
                  <a:cubicBezTo>
                    <a:pt x="252" y="292"/>
                    <a:pt x="244" y="400"/>
                    <a:pt x="256" y="506"/>
                  </a:cubicBezTo>
                  <a:cubicBezTo>
                    <a:pt x="277" y="700"/>
                    <a:pt x="269" y="895"/>
                    <a:pt x="230" y="1086"/>
                  </a:cubicBezTo>
                  <a:cubicBezTo>
                    <a:pt x="207" y="1193"/>
                    <a:pt x="220" y="1333"/>
                    <a:pt x="35" y="1363"/>
                  </a:cubicBezTo>
                  <a:cubicBezTo>
                    <a:pt x="13" y="1364"/>
                    <a:pt x="0" y="1389"/>
                    <a:pt x="13" y="1407"/>
                  </a:cubicBezTo>
                  <a:cubicBezTo>
                    <a:pt x="22" y="1425"/>
                    <a:pt x="37" y="1438"/>
                    <a:pt x="55" y="1446"/>
                  </a:cubicBezTo>
                  <a:cubicBezTo>
                    <a:pt x="71" y="1451"/>
                    <a:pt x="86" y="1454"/>
                    <a:pt x="101" y="1454"/>
                  </a:cubicBezTo>
                  <a:cubicBezTo>
                    <a:pt x="152" y="1454"/>
                    <a:pt x="191" y="1423"/>
                    <a:pt x="223" y="1387"/>
                  </a:cubicBezTo>
                  <a:cubicBezTo>
                    <a:pt x="305" y="1294"/>
                    <a:pt x="355" y="1179"/>
                    <a:pt x="364" y="1055"/>
                  </a:cubicBezTo>
                  <a:cubicBezTo>
                    <a:pt x="378" y="912"/>
                    <a:pt x="382" y="769"/>
                    <a:pt x="384" y="625"/>
                  </a:cubicBezTo>
                  <a:cubicBezTo>
                    <a:pt x="389" y="419"/>
                    <a:pt x="319" y="204"/>
                    <a:pt x="53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0"/>
            <p:cNvSpPr/>
            <p:nvPr/>
          </p:nvSpPr>
          <p:spPr>
            <a:xfrm>
              <a:off x="4505150" y="3357475"/>
              <a:ext cx="35500" cy="21375"/>
            </a:xfrm>
            <a:custGeom>
              <a:avLst/>
              <a:gdLst/>
              <a:ahLst/>
              <a:cxnLst/>
              <a:rect l="l" t="t" r="r" b="b"/>
              <a:pathLst>
                <a:path w="1420" h="855" extrusionOk="0">
                  <a:moveTo>
                    <a:pt x="105" y="1"/>
                  </a:moveTo>
                  <a:cubicBezTo>
                    <a:pt x="98" y="1"/>
                    <a:pt x="91" y="2"/>
                    <a:pt x="82" y="4"/>
                  </a:cubicBezTo>
                  <a:cubicBezTo>
                    <a:pt x="26" y="17"/>
                    <a:pt x="1" y="57"/>
                    <a:pt x="10" y="106"/>
                  </a:cubicBezTo>
                  <a:cubicBezTo>
                    <a:pt x="23" y="175"/>
                    <a:pt x="80" y="214"/>
                    <a:pt x="142" y="249"/>
                  </a:cubicBezTo>
                  <a:cubicBezTo>
                    <a:pt x="265" y="318"/>
                    <a:pt x="399" y="368"/>
                    <a:pt x="535" y="415"/>
                  </a:cubicBezTo>
                  <a:cubicBezTo>
                    <a:pt x="717" y="480"/>
                    <a:pt x="898" y="545"/>
                    <a:pt x="1077" y="616"/>
                  </a:cubicBezTo>
                  <a:cubicBezTo>
                    <a:pt x="1168" y="653"/>
                    <a:pt x="1261" y="697"/>
                    <a:pt x="1284" y="796"/>
                  </a:cubicBezTo>
                  <a:cubicBezTo>
                    <a:pt x="1290" y="826"/>
                    <a:pt x="1311" y="855"/>
                    <a:pt x="1345" y="855"/>
                  </a:cubicBezTo>
                  <a:cubicBezTo>
                    <a:pt x="1348" y="855"/>
                    <a:pt x="1352" y="854"/>
                    <a:pt x="1355" y="854"/>
                  </a:cubicBezTo>
                  <a:cubicBezTo>
                    <a:pt x="1405" y="847"/>
                    <a:pt x="1417" y="807"/>
                    <a:pt x="1419" y="762"/>
                  </a:cubicBezTo>
                  <a:cubicBezTo>
                    <a:pt x="1416" y="683"/>
                    <a:pt x="1354" y="631"/>
                    <a:pt x="1282" y="584"/>
                  </a:cubicBezTo>
                  <a:cubicBezTo>
                    <a:pt x="1146" y="497"/>
                    <a:pt x="984" y="454"/>
                    <a:pt x="827" y="403"/>
                  </a:cubicBezTo>
                  <a:cubicBezTo>
                    <a:pt x="643" y="343"/>
                    <a:pt x="454" y="293"/>
                    <a:pt x="286" y="201"/>
                  </a:cubicBezTo>
                  <a:cubicBezTo>
                    <a:pt x="227" y="169"/>
                    <a:pt x="148" y="145"/>
                    <a:pt x="142" y="72"/>
                  </a:cubicBezTo>
                  <a:cubicBezTo>
                    <a:pt x="140" y="38"/>
                    <a:pt x="147" y="1"/>
                    <a:pt x="10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0"/>
            <p:cNvSpPr/>
            <p:nvPr/>
          </p:nvSpPr>
          <p:spPr>
            <a:xfrm>
              <a:off x="4483500" y="3326650"/>
              <a:ext cx="18075" cy="28850"/>
            </a:xfrm>
            <a:custGeom>
              <a:avLst/>
              <a:gdLst/>
              <a:ahLst/>
              <a:cxnLst/>
              <a:rect l="l" t="t" r="r" b="b"/>
              <a:pathLst>
                <a:path w="723" h="1154" extrusionOk="0">
                  <a:moveTo>
                    <a:pt x="94" y="0"/>
                  </a:moveTo>
                  <a:cubicBezTo>
                    <a:pt x="51" y="0"/>
                    <a:pt x="25" y="31"/>
                    <a:pt x="18" y="65"/>
                  </a:cubicBezTo>
                  <a:cubicBezTo>
                    <a:pt x="0" y="136"/>
                    <a:pt x="38" y="198"/>
                    <a:pt x="69" y="262"/>
                  </a:cubicBezTo>
                  <a:cubicBezTo>
                    <a:pt x="159" y="443"/>
                    <a:pt x="302" y="595"/>
                    <a:pt x="436" y="751"/>
                  </a:cubicBezTo>
                  <a:cubicBezTo>
                    <a:pt x="532" y="862"/>
                    <a:pt x="627" y="975"/>
                    <a:pt x="546" y="1154"/>
                  </a:cubicBezTo>
                  <a:cubicBezTo>
                    <a:pt x="717" y="1110"/>
                    <a:pt x="723" y="1032"/>
                    <a:pt x="705" y="948"/>
                  </a:cubicBezTo>
                  <a:cubicBezTo>
                    <a:pt x="690" y="872"/>
                    <a:pt x="641" y="808"/>
                    <a:pt x="592" y="746"/>
                  </a:cubicBezTo>
                  <a:cubicBezTo>
                    <a:pt x="473" y="595"/>
                    <a:pt x="350" y="447"/>
                    <a:pt x="234" y="295"/>
                  </a:cubicBezTo>
                  <a:cubicBezTo>
                    <a:pt x="182" y="229"/>
                    <a:pt x="118" y="162"/>
                    <a:pt x="137" y="74"/>
                  </a:cubicBezTo>
                  <a:cubicBezTo>
                    <a:pt x="144" y="41"/>
                    <a:pt x="161" y="10"/>
                    <a:pt x="110" y="2"/>
                  </a:cubicBezTo>
                  <a:cubicBezTo>
                    <a:pt x="104" y="1"/>
                    <a:pt x="99" y="0"/>
                    <a:pt x="9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0"/>
            <p:cNvSpPr/>
            <p:nvPr/>
          </p:nvSpPr>
          <p:spPr>
            <a:xfrm>
              <a:off x="4500175" y="3278925"/>
              <a:ext cx="28450" cy="17200"/>
            </a:xfrm>
            <a:custGeom>
              <a:avLst/>
              <a:gdLst/>
              <a:ahLst/>
              <a:cxnLst/>
              <a:rect l="l" t="t" r="r" b="b"/>
              <a:pathLst>
                <a:path w="1138" h="688" extrusionOk="0">
                  <a:moveTo>
                    <a:pt x="1053" y="1"/>
                  </a:moveTo>
                  <a:cubicBezTo>
                    <a:pt x="987" y="1"/>
                    <a:pt x="923" y="21"/>
                    <a:pt x="870" y="60"/>
                  </a:cubicBezTo>
                  <a:cubicBezTo>
                    <a:pt x="774" y="126"/>
                    <a:pt x="685" y="201"/>
                    <a:pt x="586" y="265"/>
                  </a:cubicBezTo>
                  <a:cubicBezTo>
                    <a:pt x="410" y="382"/>
                    <a:pt x="284" y="560"/>
                    <a:pt x="39" y="593"/>
                  </a:cubicBezTo>
                  <a:cubicBezTo>
                    <a:pt x="17" y="597"/>
                    <a:pt x="0" y="617"/>
                    <a:pt x="7" y="635"/>
                  </a:cubicBezTo>
                  <a:cubicBezTo>
                    <a:pt x="16" y="653"/>
                    <a:pt x="30" y="667"/>
                    <a:pt x="48" y="675"/>
                  </a:cubicBezTo>
                  <a:cubicBezTo>
                    <a:pt x="64" y="684"/>
                    <a:pt x="80" y="687"/>
                    <a:pt x="96" y="687"/>
                  </a:cubicBezTo>
                  <a:cubicBezTo>
                    <a:pt x="130" y="687"/>
                    <a:pt x="162" y="672"/>
                    <a:pt x="193" y="659"/>
                  </a:cubicBezTo>
                  <a:cubicBezTo>
                    <a:pt x="327" y="602"/>
                    <a:pt x="451" y="521"/>
                    <a:pt x="559" y="423"/>
                  </a:cubicBezTo>
                  <a:cubicBezTo>
                    <a:pt x="711" y="288"/>
                    <a:pt x="855" y="143"/>
                    <a:pt x="1082" y="96"/>
                  </a:cubicBezTo>
                  <a:cubicBezTo>
                    <a:pt x="1109" y="92"/>
                    <a:pt x="1131" y="71"/>
                    <a:pt x="1138" y="44"/>
                  </a:cubicBezTo>
                  <a:cubicBezTo>
                    <a:pt x="1127" y="19"/>
                    <a:pt x="1101" y="1"/>
                    <a:pt x="1074" y="1"/>
                  </a:cubicBezTo>
                  <a:cubicBezTo>
                    <a:pt x="1067" y="1"/>
                    <a:pt x="1060" y="1"/>
                    <a:pt x="105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0"/>
            <p:cNvSpPr/>
            <p:nvPr/>
          </p:nvSpPr>
          <p:spPr>
            <a:xfrm>
              <a:off x="4483275" y="3300800"/>
              <a:ext cx="12050" cy="21625"/>
            </a:xfrm>
            <a:custGeom>
              <a:avLst/>
              <a:gdLst/>
              <a:ahLst/>
              <a:cxnLst/>
              <a:rect l="l" t="t" r="r" b="b"/>
              <a:pathLst>
                <a:path w="482" h="865" extrusionOk="0">
                  <a:moveTo>
                    <a:pt x="395" y="0"/>
                  </a:moveTo>
                  <a:cubicBezTo>
                    <a:pt x="334" y="0"/>
                    <a:pt x="295" y="35"/>
                    <a:pt x="267" y="82"/>
                  </a:cubicBezTo>
                  <a:cubicBezTo>
                    <a:pt x="223" y="152"/>
                    <a:pt x="193" y="230"/>
                    <a:pt x="178" y="310"/>
                  </a:cubicBezTo>
                  <a:cubicBezTo>
                    <a:pt x="145" y="476"/>
                    <a:pt x="123" y="643"/>
                    <a:pt x="17" y="791"/>
                  </a:cubicBezTo>
                  <a:cubicBezTo>
                    <a:pt x="1" y="813"/>
                    <a:pt x="9" y="838"/>
                    <a:pt x="37" y="864"/>
                  </a:cubicBezTo>
                  <a:cubicBezTo>
                    <a:pt x="196" y="831"/>
                    <a:pt x="231" y="716"/>
                    <a:pt x="256" y="600"/>
                  </a:cubicBezTo>
                  <a:cubicBezTo>
                    <a:pt x="281" y="478"/>
                    <a:pt x="291" y="353"/>
                    <a:pt x="315" y="232"/>
                  </a:cubicBezTo>
                  <a:cubicBezTo>
                    <a:pt x="328" y="168"/>
                    <a:pt x="329" y="88"/>
                    <a:pt x="442" y="84"/>
                  </a:cubicBezTo>
                  <a:cubicBezTo>
                    <a:pt x="464" y="83"/>
                    <a:pt x="481" y="73"/>
                    <a:pt x="480" y="50"/>
                  </a:cubicBezTo>
                  <a:cubicBezTo>
                    <a:pt x="478" y="18"/>
                    <a:pt x="450" y="7"/>
                    <a:pt x="422" y="2"/>
                  </a:cubicBezTo>
                  <a:cubicBezTo>
                    <a:pt x="412" y="1"/>
                    <a:pt x="403" y="0"/>
                    <a:pt x="39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0"/>
            <p:cNvSpPr/>
            <p:nvPr/>
          </p:nvSpPr>
          <p:spPr>
            <a:xfrm>
              <a:off x="4635125" y="3359100"/>
              <a:ext cx="12275" cy="2975"/>
            </a:xfrm>
            <a:custGeom>
              <a:avLst/>
              <a:gdLst/>
              <a:ahLst/>
              <a:cxnLst/>
              <a:rect l="l" t="t" r="r" b="b"/>
              <a:pathLst>
                <a:path w="491" h="119" extrusionOk="0">
                  <a:moveTo>
                    <a:pt x="80" y="1"/>
                  </a:moveTo>
                  <a:cubicBezTo>
                    <a:pt x="47" y="1"/>
                    <a:pt x="17" y="9"/>
                    <a:pt x="1" y="46"/>
                  </a:cubicBezTo>
                  <a:cubicBezTo>
                    <a:pt x="161" y="83"/>
                    <a:pt x="324" y="106"/>
                    <a:pt x="488" y="118"/>
                  </a:cubicBezTo>
                  <a:lnTo>
                    <a:pt x="490" y="51"/>
                  </a:lnTo>
                  <a:cubicBezTo>
                    <a:pt x="370" y="35"/>
                    <a:pt x="249" y="17"/>
                    <a:pt x="128" y="4"/>
                  </a:cubicBezTo>
                  <a:cubicBezTo>
                    <a:pt x="112" y="3"/>
                    <a:pt x="96" y="1"/>
                    <a:pt x="8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0"/>
            <p:cNvSpPr/>
            <p:nvPr/>
          </p:nvSpPr>
          <p:spPr>
            <a:xfrm>
              <a:off x="4637175" y="3383725"/>
              <a:ext cx="12475" cy="2100"/>
            </a:xfrm>
            <a:custGeom>
              <a:avLst/>
              <a:gdLst/>
              <a:ahLst/>
              <a:cxnLst/>
              <a:rect l="l" t="t" r="r" b="b"/>
              <a:pathLst>
                <a:path w="499" h="84" extrusionOk="0">
                  <a:moveTo>
                    <a:pt x="191" y="1"/>
                  </a:moveTo>
                  <a:cubicBezTo>
                    <a:pt x="142" y="1"/>
                    <a:pt x="84" y="5"/>
                    <a:pt x="1" y="11"/>
                  </a:cubicBezTo>
                  <a:cubicBezTo>
                    <a:pt x="249" y="64"/>
                    <a:pt x="342" y="83"/>
                    <a:pt x="401" y="83"/>
                  </a:cubicBezTo>
                  <a:cubicBezTo>
                    <a:pt x="437" y="83"/>
                    <a:pt x="461" y="76"/>
                    <a:pt x="499" y="65"/>
                  </a:cubicBezTo>
                  <a:cubicBezTo>
                    <a:pt x="351" y="18"/>
                    <a:pt x="294" y="1"/>
                    <a:pt x="19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0"/>
            <p:cNvSpPr/>
            <p:nvPr/>
          </p:nvSpPr>
          <p:spPr>
            <a:xfrm>
              <a:off x="4640100" y="3364725"/>
              <a:ext cx="6675" cy="2650"/>
            </a:xfrm>
            <a:custGeom>
              <a:avLst/>
              <a:gdLst/>
              <a:ahLst/>
              <a:cxnLst/>
              <a:rect l="l" t="t" r="r" b="b"/>
              <a:pathLst>
                <a:path w="267" h="106" extrusionOk="0">
                  <a:moveTo>
                    <a:pt x="241" y="1"/>
                  </a:moveTo>
                  <a:cubicBezTo>
                    <a:pt x="129" y="1"/>
                    <a:pt x="62" y="46"/>
                    <a:pt x="0" y="105"/>
                  </a:cubicBezTo>
                  <a:cubicBezTo>
                    <a:pt x="6" y="105"/>
                    <a:pt x="13" y="105"/>
                    <a:pt x="19" y="105"/>
                  </a:cubicBezTo>
                  <a:cubicBezTo>
                    <a:pt x="109" y="105"/>
                    <a:pt x="193" y="87"/>
                    <a:pt x="266" y="1"/>
                  </a:cubicBezTo>
                  <a:cubicBezTo>
                    <a:pt x="258" y="1"/>
                    <a:pt x="250" y="1"/>
                    <a:pt x="24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0"/>
            <p:cNvSpPr/>
            <p:nvPr/>
          </p:nvSpPr>
          <p:spPr>
            <a:xfrm>
              <a:off x="4504850" y="3311500"/>
              <a:ext cx="106675" cy="64875"/>
            </a:xfrm>
            <a:custGeom>
              <a:avLst/>
              <a:gdLst/>
              <a:ahLst/>
              <a:cxnLst/>
              <a:rect l="l" t="t" r="r" b="b"/>
              <a:pathLst>
                <a:path w="4267" h="2595" extrusionOk="0">
                  <a:moveTo>
                    <a:pt x="182" y="0"/>
                  </a:moveTo>
                  <a:lnTo>
                    <a:pt x="182" y="0"/>
                  </a:lnTo>
                  <a:cubicBezTo>
                    <a:pt x="69" y="77"/>
                    <a:pt x="19" y="176"/>
                    <a:pt x="28" y="297"/>
                  </a:cubicBezTo>
                  <a:cubicBezTo>
                    <a:pt x="1" y="491"/>
                    <a:pt x="63" y="669"/>
                    <a:pt x="177" y="835"/>
                  </a:cubicBezTo>
                  <a:cubicBezTo>
                    <a:pt x="515" y="1322"/>
                    <a:pt x="1022" y="1644"/>
                    <a:pt x="1612" y="1874"/>
                  </a:cubicBezTo>
                  <a:cubicBezTo>
                    <a:pt x="2011" y="2029"/>
                    <a:pt x="2426" y="2155"/>
                    <a:pt x="2839" y="2283"/>
                  </a:cubicBezTo>
                  <a:cubicBezTo>
                    <a:pt x="3252" y="2410"/>
                    <a:pt x="3684" y="2487"/>
                    <a:pt x="4114" y="2562"/>
                  </a:cubicBezTo>
                  <a:cubicBezTo>
                    <a:pt x="4141" y="2581"/>
                    <a:pt x="4169" y="2595"/>
                    <a:pt x="4197" y="2595"/>
                  </a:cubicBezTo>
                  <a:cubicBezTo>
                    <a:pt x="4219" y="2595"/>
                    <a:pt x="4242" y="2586"/>
                    <a:pt x="4266" y="2566"/>
                  </a:cubicBezTo>
                  <a:cubicBezTo>
                    <a:pt x="4219" y="2539"/>
                    <a:pt x="4176" y="2515"/>
                    <a:pt x="4124" y="2515"/>
                  </a:cubicBezTo>
                  <a:cubicBezTo>
                    <a:pt x="4119" y="2515"/>
                    <a:pt x="4114" y="2515"/>
                    <a:pt x="4110" y="2516"/>
                  </a:cubicBezTo>
                  <a:cubicBezTo>
                    <a:pt x="3558" y="2369"/>
                    <a:pt x="3004" y="2226"/>
                    <a:pt x="2461" y="2057"/>
                  </a:cubicBezTo>
                  <a:cubicBezTo>
                    <a:pt x="2124" y="1951"/>
                    <a:pt x="1773" y="1870"/>
                    <a:pt x="1458" y="1724"/>
                  </a:cubicBezTo>
                  <a:cubicBezTo>
                    <a:pt x="780" y="1406"/>
                    <a:pt x="234" y="992"/>
                    <a:pt x="94" y="297"/>
                  </a:cubicBezTo>
                  <a:cubicBezTo>
                    <a:pt x="101" y="193"/>
                    <a:pt x="152" y="99"/>
                    <a:pt x="18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0"/>
            <p:cNvSpPr/>
            <p:nvPr/>
          </p:nvSpPr>
          <p:spPr>
            <a:xfrm>
              <a:off x="4873225" y="3329500"/>
              <a:ext cx="2675" cy="350"/>
            </a:xfrm>
            <a:custGeom>
              <a:avLst/>
              <a:gdLst/>
              <a:ahLst/>
              <a:cxnLst/>
              <a:rect l="l" t="t" r="r" b="b"/>
              <a:pathLst>
                <a:path w="107" h="14" extrusionOk="0">
                  <a:moveTo>
                    <a:pt x="48" y="1"/>
                  </a:moveTo>
                  <a:cubicBezTo>
                    <a:pt x="32" y="1"/>
                    <a:pt x="16" y="4"/>
                    <a:pt x="0" y="9"/>
                  </a:cubicBezTo>
                  <a:lnTo>
                    <a:pt x="106" y="14"/>
                  </a:lnTo>
                  <a:cubicBezTo>
                    <a:pt x="88" y="5"/>
                    <a:pt x="68" y="1"/>
                    <a:pt x="4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0"/>
            <p:cNvSpPr/>
            <p:nvPr/>
          </p:nvSpPr>
          <p:spPr>
            <a:xfrm>
              <a:off x="4527200" y="3295600"/>
              <a:ext cx="2275" cy="1500"/>
            </a:xfrm>
            <a:custGeom>
              <a:avLst/>
              <a:gdLst/>
              <a:ahLst/>
              <a:cxnLst/>
              <a:rect l="l" t="t" r="r" b="b"/>
              <a:pathLst>
                <a:path w="91" h="60" extrusionOk="0">
                  <a:moveTo>
                    <a:pt x="57" y="0"/>
                  </a:moveTo>
                  <a:cubicBezTo>
                    <a:pt x="25" y="2"/>
                    <a:pt x="10" y="24"/>
                    <a:pt x="1" y="46"/>
                  </a:cubicBezTo>
                  <a:cubicBezTo>
                    <a:pt x="1" y="48"/>
                    <a:pt x="24" y="55"/>
                    <a:pt x="35" y="59"/>
                  </a:cubicBezTo>
                  <a:cubicBezTo>
                    <a:pt x="62" y="57"/>
                    <a:pt x="84" y="38"/>
                    <a:pt x="90" y="13"/>
                  </a:cubicBezTo>
                  <a:cubicBezTo>
                    <a:pt x="81" y="6"/>
                    <a:pt x="69" y="1"/>
                    <a:pt x="5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0"/>
            <p:cNvSpPr/>
            <p:nvPr/>
          </p:nvSpPr>
          <p:spPr>
            <a:xfrm>
              <a:off x="4948200" y="3314600"/>
              <a:ext cx="7825" cy="18600"/>
            </a:xfrm>
            <a:custGeom>
              <a:avLst/>
              <a:gdLst/>
              <a:ahLst/>
              <a:cxnLst/>
              <a:rect l="l" t="t" r="r" b="b"/>
              <a:pathLst>
                <a:path w="313" h="744" extrusionOk="0">
                  <a:moveTo>
                    <a:pt x="251" y="0"/>
                  </a:moveTo>
                  <a:cubicBezTo>
                    <a:pt x="248" y="0"/>
                    <a:pt x="244" y="1"/>
                    <a:pt x="241" y="1"/>
                  </a:cubicBezTo>
                  <a:cubicBezTo>
                    <a:pt x="196" y="6"/>
                    <a:pt x="202" y="47"/>
                    <a:pt x="204" y="76"/>
                  </a:cubicBezTo>
                  <a:cubicBezTo>
                    <a:pt x="222" y="286"/>
                    <a:pt x="134" y="476"/>
                    <a:pt x="40" y="664"/>
                  </a:cubicBezTo>
                  <a:cubicBezTo>
                    <a:pt x="21" y="688"/>
                    <a:pt x="1" y="720"/>
                    <a:pt x="39" y="739"/>
                  </a:cubicBezTo>
                  <a:cubicBezTo>
                    <a:pt x="46" y="743"/>
                    <a:pt x="53" y="744"/>
                    <a:pt x="59" y="744"/>
                  </a:cubicBezTo>
                  <a:cubicBezTo>
                    <a:pt x="86" y="744"/>
                    <a:pt x="95" y="713"/>
                    <a:pt x="108" y="694"/>
                  </a:cubicBezTo>
                  <a:cubicBezTo>
                    <a:pt x="113" y="683"/>
                    <a:pt x="116" y="671"/>
                    <a:pt x="116" y="661"/>
                  </a:cubicBezTo>
                  <a:cubicBezTo>
                    <a:pt x="149" y="599"/>
                    <a:pt x="181" y="537"/>
                    <a:pt x="216" y="475"/>
                  </a:cubicBezTo>
                  <a:cubicBezTo>
                    <a:pt x="284" y="354"/>
                    <a:pt x="312" y="216"/>
                    <a:pt x="299" y="78"/>
                  </a:cubicBezTo>
                  <a:cubicBezTo>
                    <a:pt x="296" y="48"/>
                    <a:pt x="305" y="0"/>
                    <a:pt x="25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/>
            <p:cNvSpPr/>
            <p:nvPr/>
          </p:nvSpPr>
          <p:spPr>
            <a:xfrm>
              <a:off x="4931225" y="335077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3"/>
                  </a:lnTo>
                  <a:lnTo>
                    <a:pt x="5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/>
            <p:cNvSpPr/>
            <p:nvPr/>
          </p:nvSpPr>
          <p:spPr>
            <a:xfrm>
              <a:off x="4539875" y="3289675"/>
              <a:ext cx="1775" cy="875"/>
            </a:xfrm>
            <a:custGeom>
              <a:avLst/>
              <a:gdLst/>
              <a:ahLst/>
              <a:cxnLst/>
              <a:rect l="l" t="t" r="r" b="b"/>
              <a:pathLst>
                <a:path w="71" h="35" extrusionOk="0">
                  <a:moveTo>
                    <a:pt x="47" y="1"/>
                  </a:moveTo>
                  <a:cubicBezTo>
                    <a:pt x="30" y="1"/>
                    <a:pt x="14" y="5"/>
                    <a:pt x="2" y="19"/>
                  </a:cubicBezTo>
                  <a:cubicBezTo>
                    <a:pt x="0" y="21"/>
                    <a:pt x="6" y="31"/>
                    <a:pt x="12" y="33"/>
                  </a:cubicBezTo>
                  <a:cubicBezTo>
                    <a:pt x="17" y="34"/>
                    <a:pt x="21" y="34"/>
                    <a:pt x="26" y="34"/>
                  </a:cubicBezTo>
                  <a:cubicBezTo>
                    <a:pt x="45" y="34"/>
                    <a:pt x="64" y="22"/>
                    <a:pt x="71" y="3"/>
                  </a:cubicBezTo>
                  <a:cubicBezTo>
                    <a:pt x="63" y="1"/>
                    <a:pt x="55" y="1"/>
                    <a:pt x="4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>
              <a:off x="4817900" y="336197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51" y="0"/>
                  </a:moveTo>
                  <a:cubicBezTo>
                    <a:pt x="26" y="0"/>
                    <a:pt x="8" y="12"/>
                    <a:pt x="1" y="44"/>
                  </a:cubicBezTo>
                  <a:cubicBezTo>
                    <a:pt x="18" y="50"/>
                    <a:pt x="35" y="55"/>
                    <a:pt x="48" y="55"/>
                  </a:cubicBezTo>
                  <a:cubicBezTo>
                    <a:pt x="71" y="55"/>
                    <a:pt x="86" y="42"/>
                    <a:pt x="88" y="7"/>
                  </a:cubicBezTo>
                  <a:cubicBezTo>
                    <a:pt x="74" y="3"/>
                    <a:pt x="62" y="0"/>
                    <a:pt x="5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/>
            <p:cNvSpPr/>
            <p:nvPr/>
          </p:nvSpPr>
          <p:spPr>
            <a:xfrm>
              <a:off x="4613800" y="3376450"/>
              <a:ext cx="925" cy="425"/>
            </a:xfrm>
            <a:custGeom>
              <a:avLst/>
              <a:gdLst/>
              <a:ahLst/>
              <a:cxnLst/>
              <a:rect l="l" t="t" r="r" b="b"/>
              <a:pathLst>
                <a:path w="37" h="17" extrusionOk="0">
                  <a:moveTo>
                    <a:pt x="17" y="1"/>
                  </a:moveTo>
                  <a:cubicBezTo>
                    <a:pt x="11" y="1"/>
                    <a:pt x="5" y="2"/>
                    <a:pt x="0" y="4"/>
                  </a:cubicBezTo>
                  <a:cubicBezTo>
                    <a:pt x="1" y="7"/>
                    <a:pt x="1" y="13"/>
                    <a:pt x="4" y="14"/>
                  </a:cubicBezTo>
                  <a:cubicBezTo>
                    <a:pt x="8" y="16"/>
                    <a:pt x="12" y="17"/>
                    <a:pt x="17" y="17"/>
                  </a:cubicBezTo>
                  <a:cubicBezTo>
                    <a:pt x="18" y="17"/>
                    <a:pt x="20" y="17"/>
                    <a:pt x="21" y="16"/>
                  </a:cubicBezTo>
                  <a:cubicBezTo>
                    <a:pt x="37" y="10"/>
                    <a:pt x="36" y="4"/>
                    <a:pt x="1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/>
            <p:cNvSpPr/>
            <p:nvPr/>
          </p:nvSpPr>
          <p:spPr>
            <a:xfrm>
              <a:off x="4547125" y="3285525"/>
              <a:ext cx="2700" cy="1450"/>
            </a:xfrm>
            <a:custGeom>
              <a:avLst/>
              <a:gdLst/>
              <a:ahLst/>
              <a:cxnLst/>
              <a:rect l="l" t="t" r="r" b="b"/>
              <a:pathLst>
                <a:path w="108" h="58" extrusionOk="0">
                  <a:moveTo>
                    <a:pt x="96" y="0"/>
                  </a:moveTo>
                  <a:lnTo>
                    <a:pt x="96" y="0"/>
                  </a:lnTo>
                  <a:cubicBezTo>
                    <a:pt x="61" y="17"/>
                    <a:pt x="16" y="18"/>
                    <a:pt x="0" y="56"/>
                  </a:cubicBezTo>
                  <a:cubicBezTo>
                    <a:pt x="6" y="57"/>
                    <a:pt x="12" y="57"/>
                    <a:pt x="18" y="57"/>
                  </a:cubicBezTo>
                  <a:cubicBezTo>
                    <a:pt x="52" y="57"/>
                    <a:pt x="84" y="43"/>
                    <a:pt x="107" y="19"/>
                  </a:cubicBezTo>
                  <a:lnTo>
                    <a:pt x="92" y="1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4547125" y="328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/>
            <p:cNvSpPr/>
            <p:nvPr/>
          </p:nvSpPr>
          <p:spPr>
            <a:xfrm>
              <a:off x="4514900" y="3297325"/>
              <a:ext cx="11475" cy="7650"/>
            </a:xfrm>
            <a:custGeom>
              <a:avLst/>
              <a:gdLst/>
              <a:ahLst/>
              <a:cxnLst/>
              <a:rect l="l" t="t" r="r" b="b"/>
              <a:pathLst>
                <a:path w="459" h="306" extrusionOk="0">
                  <a:moveTo>
                    <a:pt x="425" y="0"/>
                  </a:moveTo>
                  <a:cubicBezTo>
                    <a:pt x="411" y="0"/>
                    <a:pt x="396" y="7"/>
                    <a:pt x="384" y="15"/>
                  </a:cubicBezTo>
                  <a:cubicBezTo>
                    <a:pt x="368" y="26"/>
                    <a:pt x="354" y="38"/>
                    <a:pt x="340" y="51"/>
                  </a:cubicBezTo>
                  <a:lnTo>
                    <a:pt x="262" y="97"/>
                  </a:lnTo>
                  <a:cubicBezTo>
                    <a:pt x="204" y="118"/>
                    <a:pt x="154" y="153"/>
                    <a:pt x="117" y="202"/>
                  </a:cubicBezTo>
                  <a:lnTo>
                    <a:pt x="44" y="251"/>
                  </a:lnTo>
                  <a:cubicBezTo>
                    <a:pt x="25" y="265"/>
                    <a:pt x="1" y="283"/>
                    <a:pt x="29" y="302"/>
                  </a:cubicBezTo>
                  <a:cubicBezTo>
                    <a:pt x="33" y="305"/>
                    <a:pt x="37" y="306"/>
                    <a:pt x="41" y="306"/>
                  </a:cubicBezTo>
                  <a:cubicBezTo>
                    <a:pt x="53" y="306"/>
                    <a:pt x="66" y="295"/>
                    <a:pt x="73" y="283"/>
                  </a:cubicBezTo>
                  <a:cubicBezTo>
                    <a:pt x="107" y="279"/>
                    <a:pt x="137" y="262"/>
                    <a:pt x="159" y="235"/>
                  </a:cubicBezTo>
                  <a:cubicBezTo>
                    <a:pt x="214" y="213"/>
                    <a:pt x="262" y="177"/>
                    <a:pt x="300" y="132"/>
                  </a:cubicBezTo>
                  <a:lnTo>
                    <a:pt x="378" y="84"/>
                  </a:lnTo>
                  <a:cubicBezTo>
                    <a:pt x="395" y="77"/>
                    <a:pt x="413" y="69"/>
                    <a:pt x="429" y="57"/>
                  </a:cubicBezTo>
                  <a:cubicBezTo>
                    <a:pt x="442" y="46"/>
                    <a:pt x="458" y="23"/>
                    <a:pt x="454" y="15"/>
                  </a:cubicBezTo>
                  <a:cubicBezTo>
                    <a:pt x="445" y="5"/>
                    <a:pt x="435" y="0"/>
                    <a:pt x="42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/>
            <p:cNvSpPr/>
            <p:nvPr/>
          </p:nvSpPr>
          <p:spPr>
            <a:xfrm>
              <a:off x="4669600" y="3366825"/>
              <a:ext cx="1050" cy="600"/>
            </a:xfrm>
            <a:custGeom>
              <a:avLst/>
              <a:gdLst/>
              <a:ahLst/>
              <a:cxnLst/>
              <a:rect l="l" t="t" r="r" b="b"/>
              <a:pathLst>
                <a:path w="42" h="24" extrusionOk="0">
                  <a:moveTo>
                    <a:pt x="33" y="1"/>
                  </a:moveTo>
                  <a:lnTo>
                    <a:pt x="1" y="15"/>
                  </a:lnTo>
                  <a:cubicBezTo>
                    <a:pt x="8" y="18"/>
                    <a:pt x="17" y="23"/>
                    <a:pt x="25" y="23"/>
                  </a:cubicBezTo>
                  <a:cubicBezTo>
                    <a:pt x="25" y="23"/>
                    <a:pt x="26" y="23"/>
                    <a:pt x="27" y="23"/>
                  </a:cubicBezTo>
                  <a:cubicBezTo>
                    <a:pt x="40" y="21"/>
                    <a:pt x="41" y="11"/>
                    <a:pt x="3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/>
            <p:cNvSpPr/>
            <p:nvPr/>
          </p:nvSpPr>
          <p:spPr>
            <a:xfrm>
              <a:off x="4670325" y="336675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cubicBezTo>
                    <a:pt x="1" y="1"/>
                    <a:pt x="3" y="2"/>
                    <a:pt x="4" y="4"/>
                  </a:cubicBezTo>
                  <a:lnTo>
                    <a:pt x="5" y="4"/>
                  </a:lnTo>
                  <a:cubicBezTo>
                    <a:pt x="5" y="2"/>
                    <a:pt x="4" y="1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0"/>
            <p:cNvSpPr/>
            <p:nvPr/>
          </p:nvSpPr>
          <p:spPr>
            <a:xfrm>
              <a:off x="4637750" y="3368000"/>
              <a:ext cx="425" cy="30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0" y="0"/>
                  </a:moveTo>
                  <a:lnTo>
                    <a:pt x="0" y="11"/>
                  </a:lnTo>
                  <a:lnTo>
                    <a:pt x="17" y="1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4530350" y="3292725"/>
              <a:ext cx="4825" cy="2525"/>
            </a:xfrm>
            <a:custGeom>
              <a:avLst/>
              <a:gdLst/>
              <a:ahLst/>
              <a:cxnLst/>
              <a:rect l="l" t="t" r="r" b="b"/>
              <a:pathLst>
                <a:path w="193" h="101" extrusionOk="0">
                  <a:moveTo>
                    <a:pt x="162" y="1"/>
                  </a:moveTo>
                  <a:cubicBezTo>
                    <a:pt x="151" y="1"/>
                    <a:pt x="139" y="10"/>
                    <a:pt x="132" y="20"/>
                  </a:cubicBezTo>
                  <a:cubicBezTo>
                    <a:pt x="97" y="23"/>
                    <a:pt x="64" y="32"/>
                    <a:pt x="44" y="59"/>
                  </a:cubicBezTo>
                  <a:cubicBezTo>
                    <a:pt x="29" y="67"/>
                    <a:pt x="1" y="75"/>
                    <a:pt x="20" y="94"/>
                  </a:cubicBezTo>
                  <a:cubicBezTo>
                    <a:pt x="25" y="98"/>
                    <a:pt x="30" y="100"/>
                    <a:pt x="35" y="100"/>
                  </a:cubicBezTo>
                  <a:cubicBezTo>
                    <a:pt x="47" y="100"/>
                    <a:pt x="59" y="90"/>
                    <a:pt x="69" y="81"/>
                  </a:cubicBezTo>
                  <a:cubicBezTo>
                    <a:pt x="101" y="73"/>
                    <a:pt x="133" y="65"/>
                    <a:pt x="151" y="37"/>
                  </a:cubicBezTo>
                  <a:cubicBezTo>
                    <a:pt x="165" y="29"/>
                    <a:pt x="192" y="25"/>
                    <a:pt x="176" y="7"/>
                  </a:cubicBezTo>
                  <a:cubicBezTo>
                    <a:pt x="171" y="2"/>
                    <a:pt x="167" y="1"/>
                    <a:pt x="16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0"/>
            <p:cNvSpPr/>
            <p:nvPr/>
          </p:nvSpPr>
          <p:spPr>
            <a:xfrm>
              <a:off x="4536275" y="3291825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15" y="0"/>
                  </a:moveTo>
                  <a:cubicBezTo>
                    <a:pt x="9" y="0"/>
                    <a:pt x="4" y="6"/>
                    <a:pt x="1" y="10"/>
                  </a:cubicBezTo>
                  <a:cubicBezTo>
                    <a:pt x="4" y="13"/>
                    <a:pt x="9" y="20"/>
                    <a:pt x="15" y="20"/>
                  </a:cubicBezTo>
                  <a:cubicBezTo>
                    <a:pt x="20" y="20"/>
                    <a:pt x="24" y="14"/>
                    <a:pt x="30" y="11"/>
                  </a:cubicBezTo>
                  <a:cubicBezTo>
                    <a:pt x="26" y="7"/>
                    <a:pt x="21" y="0"/>
                    <a:pt x="1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0"/>
            <p:cNvSpPr/>
            <p:nvPr/>
          </p:nvSpPr>
          <p:spPr>
            <a:xfrm>
              <a:off x="4541525" y="3289025"/>
              <a:ext cx="1550" cy="775"/>
            </a:xfrm>
            <a:custGeom>
              <a:avLst/>
              <a:gdLst/>
              <a:ahLst/>
              <a:cxnLst/>
              <a:rect l="l" t="t" r="r" b="b"/>
              <a:pathLst>
                <a:path w="62" h="31" extrusionOk="0">
                  <a:moveTo>
                    <a:pt x="19" y="0"/>
                  </a:moveTo>
                  <a:cubicBezTo>
                    <a:pt x="11" y="0"/>
                    <a:pt x="0" y="15"/>
                    <a:pt x="5" y="29"/>
                  </a:cubicBezTo>
                  <a:cubicBezTo>
                    <a:pt x="16" y="22"/>
                    <a:pt x="62" y="30"/>
                    <a:pt x="24" y="1"/>
                  </a:cubicBezTo>
                  <a:cubicBezTo>
                    <a:pt x="22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0"/>
            <p:cNvSpPr/>
            <p:nvPr/>
          </p:nvSpPr>
          <p:spPr>
            <a:xfrm>
              <a:off x="4544000" y="3288075"/>
              <a:ext cx="700" cy="50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6" y="0"/>
                  </a:moveTo>
                  <a:cubicBezTo>
                    <a:pt x="11" y="0"/>
                    <a:pt x="5" y="6"/>
                    <a:pt x="1" y="9"/>
                  </a:cubicBezTo>
                  <a:cubicBezTo>
                    <a:pt x="5" y="12"/>
                    <a:pt x="9" y="19"/>
                    <a:pt x="14" y="19"/>
                  </a:cubicBezTo>
                  <a:cubicBezTo>
                    <a:pt x="18" y="19"/>
                    <a:pt x="24" y="13"/>
                    <a:pt x="28" y="11"/>
                  </a:cubicBezTo>
                  <a:cubicBezTo>
                    <a:pt x="23" y="7"/>
                    <a:pt x="20" y="1"/>
                    <a:pt x="1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0"/>
            <p:cNvSpPr/>
            <p:nvPr/>
          </p:nvSpPr>
          <p:spPr>
            <a:xfrm>
              <a:off x="4547125" y="328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0"/>
            <p:cNvSpPr/>
            <p:nvPr/>
          </p:nvSpPr>
          <p:spPr>
            <a:xfrm>
              <a:off x="4545750" y="3286825"/>
              <a:ext cx="1450" cy="775"/>
            </a:xfrm>
            <a:custGeom>
              <a:avLst/>
              <a:gdLst/>
              <a:ahLst/>
              <a:cxnLst/>
              <a:rect l="l" t="t" r="r" b="b"/>
              <a:pathLst>
                <a:path w="58" h="31" extrusionOk="0">
                  <a:moveTo>
                    <a:pt x="55" y="4"/>
                  </a:moveTo>
                  <a:lnTo>
                    <a:pt x="55" y="4"/>
                  </a:lnTo>
                  <a:cubicBezTo>
                    <a:pt x="42" y="10"/>
                    <a:pt x="1" y="0"/>
                    <a:pt x="35" y="29"/>
                  </a:cubicBezTo>
                  <a:cubicBezTo>
                    <a:pt x="36" y="30"/>
                    <a:pt x="38" y="30"/>
                    <a:pt x="39" y="30"/>
                  </a:cubicBezTo>
                  <a:cubicBezTo>
                    <a:pt x="47" y="30"/>
                    <a:pt x="57" y="17"/>
                    <a:pt x="55" y="4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0"/>
            <p:cNvSpPr/>
            <p:nvPr/>
          </p:nvSpPr>
          <p:spPr>
            <a:xfrm>
              <a:off x="4946950" y="3335925"/>
              <a:ext cx="550" cy="550"/>
            </a:xfrm>
            <a:custGeom>
              <a:avLst/>
              <a:gdLst/>
              <a:ahLst/>
              <a:cxnLst/>
              <a:rect l="l" t="t" r="r" b="b"/>
              <a:pathLst>
                <a:path w="22" h="22" extrusionOk="0">
                  <a:moveTo>
                    <a:pt x="13" y="0"/>
                  </a:moveTo>
                  <a:cubicBezTo>
                    <a:pt x="9" y="4"/>
                    <a:pt x="2" y="7"/>
                    <a:pt x="2" y="11"/>
                  </a:cubicBezTo>
                  <a:cubicBezTo>
                    <a:pt x="1" y="15"/>
                    <a:pt x="8" y="18"/>
                    <a:pt x="10" y="22"/>
                  </a:cubicBezTo>
                  <a:cubicBezTo>
                    <a:pt x="14" y="19"/>
                    <a:pt x="21" y="16"/>
                    <a:pt x="21" y="12"/>
                  </a:cubicBezTo>
                  <a:cubicBezTo>
                    <a:pt x="21" y="9"/>
                    <a:pt x="15" y="4"/>
                    <a:pt x="1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0"/>
            <p:cNvSpPr/>
            <p:nvPr/>
          </p:nvSpPr>
          <p:spPr>
            <a:xfrm>
              <a:off x="4948050" y="3334050"/>
              <a:ext cx="725" cy="650"/>
            </a:xfrm>
            <a:custGeom>
              <a:avLst/>
              <a:gdLst/>
              <a:ahLst/>
              <a:cxnLst/>
              <a:rect l="l" t="t" r="r" b="b"/>
              <a:pathLst>
                <a:path w="29" h="26" extrusionOk="0">
                  <a:moveTo>
                    <a:pt x="16" y="0"/>
                  </a:moveTo>
                  <a:lnTo>
                    <a:pt x="1" y="19"/>
                  </a:lnTo>
                  <a:lnTo>
                    <a:pt x="13" y="25"/>
                  </a:lnTo>
                  <a:cubicBezTo>
                    <a:pt x="20" y="22"/>
                    <a:pt x="28" y="17"/>
                    <a:pt x="28" y="13"/>
                  </a:cubicBezTo>
                  <a:cubicBezTo>
                    <a:pt x="28" y="9"/>
                    <a:pt x="20" y="5"/>
                    <a:pt x="1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0"/>
            <p:cNvSpPr/>
            <p:nvPr/>
          </p:nvSpPr>
          <p:spPr>
            <a:xfrm>
              <a:off x="4590075" y="3349675"/>
              <a:ext cx="800" cy="725"/>
            </a:xfrm>
            <a:custGeom>
              <a:avLst/>
              <a:gdLst/>
              <a:ahLst/>
              <a:cxnLst/>
              <a:rect l="l" t="t" r="r" b="b"/>
              <a:pathLst>
                <a:path w="32" h="29" extrusionOk="0">
                  <a:moveTo>
                    <a:pt x="14" y="0"/>
                  </a:moveTo>
                  <a:cubicBezTo>
                    <a:pt x="9" y="0"/>
                    <a:pt x="5" y="3"/>
                    <a:pt x="0" y="8"/>
                  </a:cubicBezTo>
                  <a:cubicBezTo>
                    <a:pt x="0" y="20"/>
                    <a:pt x="10" y="28"/>
                    <a:pt x="21" y="28"/>
                  </a:cubicBezTo>
                  <a:cubicBezTo>
                    <a:pt x="23" y="28"/>
                    <a:pt x="25" y="28"/>
                    <a:pt x="28" y="27"/>
                  </a:cubicBezTo>
                  <a:cubicBezTo>
                    <a:pt x="30" y="22"/>
                    <a:pt x="31" y="16"/>
                    <a:pt x="29" y="10"/>
                  </a:cubicBezTo>
                  <a:cubicBezTo>
                    <a:pt x="24" y="3"/>
                    <a:pt x="19" y="0"/>
                    <a:pt x="1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0"/>
            <p:cNvSpPr/>
            <p:nvPr/>
          </p:nvSpPr>
          <p:spPr>
            <a:xfrm>
              <a:off x="4931350" y="3350225"/>
              <a:ext cx="650" cy="525"/>
            </a:xfrm>
            <a:custGeom>
              <a:avLst/>
              <a:gdLst/>
              <a:ahLst/>
              <a:cxnLst/>
              <a:rect l="l" t="t" r="r" b="b"/>
              <a:pathLst>
                <a:path w="26" h="21" extrusionOk="0">
                  <a:moveTo>
                    <a:pt x="4" y="0"/>
                  </a:moveTo>
                  <a:cubicBezTo>
                    <a:pt x="3" y="6"/>
                    <a:pt x="2" y="13"/>
                    <a:pt x="1" y="20"/>
                  </a:cubicBezTo>
                  <a:lnTo>
                    <a:pt x="26" y="1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0"/>
            <p:cNvSpPr/>
            <p:nvPr/>
          </p:nvSpPr>
          <p:spPr>
            <a:xfrm>
              <a:off x="4931225" y="3350725"/>
              <a:ext cx="150" cy="1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6" y="0"/>
                  </a:moveTo>
                  <a:lnTo>
                    <a:pt x="1" y="3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0"/>
            <p:cNvSpPr/>
            <p:nvPr/>
          </p:nvSpPr>
          <p:spPr>
            <a:xfrm>
              <a:off x="4509400" y="3305800"/>
              <a:ext cx="5675" cy="4550"/>
            </a:xfrm>
            <a:custGeom>
              <a:avLst/>
              <a:gdLst/>
              <a:ahLst/>
              <a:cxnLst/>
              <a:rect l="l" t="t" r="r" b="b"/>
              <a:pathLst>
                <a:path w="227" h="182" extrusionOk="0">
                  <a:moveTo>
                    <a:pt x="171" y="1"/>
                  </a:moveTo>
                  <a:cubicBezTo>
                    <a:pt x="149" y="1"/>
                    <a:pt x="135" y="29"/>
                    <a:pt x="121" y="47"/>
                  </a:cubicBezTo>
                  <a:cubicBezTo>
                    <a:pt x="84" y="64"/>
                    <a:pt x="50" y="83"/>
                    <a:pt x="54" y="126"/>
                  </a:cubicBezTo>
                  <a:cubicBezTo>
                    <a:pt x="39" y="140"/>
                    <a:pt x="1" y="156"/>
                    <a:pt x="29" y="176"/>
                  </a:cubicBezTo>
                  <a:cubicBezTo>
                    <a:pt x="35" y="180"/>
                    <a:pt x="40" y="182"/>
                    <a:pt x="45" y="182"/>
                  </a:cubicBezTo>
                  <a:cubicBezTo>
                    <a:pt x="61" y="182"/>
                    <a:pt x="68" y="157"/>
                    <a:pt x="82" y="148"/>
                  </a:cubicBezTo>
                  <a:cubicBezTo>
                    <a:pt x="124" y="141"/>
                    <a:pt x="142" y="113"/>
                    <a:pt x="159" y="83"/>
                  </a:cubicBezTo>
                  <a:cubicBezTo>
                    <a:pt x="182" y="62"/>
                    <a:pt x="227" y="38"/>
                    <a:pt x="196" y="12"/>
                  </a:cubicBezTo>
                  <a:cubicBezTo>
                    <a:pt x="186" y="4"/>
                    <a:pt x="178" y="1"/>
                    <a:pt x="17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0"/>
            <p:cNvSpPr/>
            <p:nvPr/>
          </p:nvSpPr>
          <p:spPr>
            <a:xfrm>
              <a:off x="4740600" y="3376125"/>
              <a:ext cx="300" cy="325"/>
            </a:xfrm>
            <a:custGeom>
              <a:avLst/>
              <a:gdLst/>
              <a:ahLst/>
              <a:cxnLst/>
              <a:rect l="l" t="t" r="r" b="b"/>
              <a:pathLst>
                <a:path w="12" h="13" extrusionOk="0">
                  <a:moveTo>
                    <a:pt x="11" y="1"/>
                  </a:moveTo>
                  <a:lnTo>
                    <a:pt x="10" y="2"/>
                  </a:lnTo>
                  <a:lnTo>
                    <a:pt x="1" y="13"/>
                  </a:lnTo>
                  <a:cubicBezTo>
                    <a:pt x="4" y="9"/>
                    <a:pt x="8" y="7"/>
                    <a:pt x="11" y="3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0"/>
            <p:cNvSpPr/>
            <p:nvPr/>
          </p:nvSpPr>
          <p:spPr>
            <a:xfrm>
              <a:off x="4425350" y="3491500"/>
              <a:ext cx="17475" cy="7375"/>
            </a:xfrm>
            <a:custGeom>
              <a:avLst/>
              <a:gdLst/>
              <a:ahLst/>
              <a:cxnLst/>
              <a:rect l="l" t="t" r="r" b="b"/>
              <a:pathLst>
                <a:path w="699" h="295" extrusionOk="0">
                  <a:moveTo>
                    <a:pt x="664" y="1"/>
                  </a:moveTo>
                  <a:cubicBezTo>
                    <a:pt x="646" y="1"/>
                    <a:pt x="624" y="10"/>
                    <a:pt x="607" y="16"/>
                  </a:cubicBezTo>
                  <a:cubicBezTo>
                    <a:pt x="442" y="75"/>
                    <a:pt x="267" y="111"/>
                    <a:pt x="116" y="197"/>
                  </a:cubicBezTo>
                  <a:cubicBezTo>
                    <a:pt x="70" y="209"/>
                    <a:pt x="1" y="212"/>
                    <a:pt x="15" y="267"/>
                  </a:cubicBezTo>
                  <a:cubicBezTo>
                    <a:pt x="21" y="288"/>
                    <a:pt x="32" y="295"/>
                    <a:pt x="45" y="295"/>
                  </a:cubicBezTo>
                  <a:cubicBezTo>
                    <a:pt x="66" y="295"/>
                    <a:pt x="94" y="277"/>
                    <a:pt x="116" y="271"/>
                  </a:cubicBezTo>
                  <a:cubicBezTo>
                    <a:pt x="287" y="228"/>
                    <a:pt x="439" y="148"/>
                    <a:pt x="600" y="86"/>
                  </a:cubicBezTo>
                  <a:cubicBezTo>
                    <a:pt x="643" y="78"/>
                    <a:pt x="699" y="67"/>
                    <a:pt x="693" y="27"/>
                  </a:cubicBezTo>
                  <a:cubicBezTo>
                    <a:pt x="690" y="7"/>
                    <a:pt x="679" y="1"/>
                    <a:pt x="66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0"/>
            <p:cNvSpPr/>
            <p:nvPr/>
          </p:nvSpPr>
          <p:spPr>
            <a:xfrm>
              <a:off x="4443600" y="3490325"/>
              <a:ext cx="2850" cy="1500"/>
            </a:xfrm>
            <a:custGeom>
              <a:avLst/>
              <a:gdLst/>
              <a:ahLst/>
              <a:cxnLst/>
              <a:rect l="l" t="t" r="r" b="b"/>
              <a:pathLst>
                <a:path w="114" h="60" extrusionOk="0">
                  <a:moveTo>
                    <a:pt x="89" y="0"/>
                  </a:moveTo>
                  <a:cubicBezTo>
                    <a:pt x="64" y="11"/>
                    <a:pt x="38" y="20"/>
                    <a:pt x="13" y="32"/>
                  </a:cubicBezTo>
                  <a:cubicBezTo>
                    <a:pt x="1" y="38"/>
                    <a:pt x="6" y="53"/>
                    <a:pt x="25" y="57"/>
                  </a:cubicBezTo>
                  <a:cubicBezTo>
                    <a:pt x="32" y="59"/>
                    <a:pt x="39" y="60"/>
                    <a:pt x="46" y="60"/>
                  </a:cubicBezTo>
                  <a:cubicBezTo>
                    <a:pt x="75" y="60"/>
                    <a:pt x="96" y="44"/>
                    <a:pt x="114" y="22"/>
                  </a:cubicBezTo>
                  <a:cubicBezTo>
                    <a:pt x="104" y="17"/>
                    <a:pt x="96" y="10"/>
                    <a:pt x="8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0"/>
            <p:cNvSpPr/>
            <p:nvPr/>
          </p:nvSpPr>
          <p:spPr>
            <a:xfrm>
              <a:off x="4447700" y="349477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1" y="0"/>
                  </a:moveTo>
                  <a:cubicBezTo>
                    <a:pt x="21" y="0"/>
                    <a:pt x="9" y="9"/>
                    <a:pt x="1" y="17"/>
                  </a:cubicBezTo>
                  <a:cubicBezTo>
                    <a:pt x="8" y="24"/>
                    <a:pt x="15" y="30"/>
                    <a:pt x="22" y="36"/>
                  </a:cubicBezTo>
                  <a:cubicBezTo>
                    <a:pt x="35" y="29"/>
                    <a:pt x="61" y="24"/>
                    <a:pt x="45" y="7"/>
                  </a:cubicBezTo>
                  <a:cubicBezTo>
                    <a:pt x="41" y="2"/>
                    <a:pt x="36" y="0"/>
                    <a:pt x="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0"/>
            <p:cNvSpPr/>
            <p:nvPr/>
          </p:nvSpPr>
          <p:spPr>
            <a:xfrm>
              <a:off x="4450650" y="3494025"/>
              <a:ext cx="325" cy="275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" y="1"/>
                  </a:moveTo>
                  <a:lnTo>
                    <a:pt x="5" y="10"/>
                  </a:lnTo>
                  <a:lnTo>
                    <a:pt x="12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0"/>
            <p:cNvSpPr/>
            <p:nvPr/>
          </p:nvSpPr>
          <p:spPr>
            <a:xfrm>
              <a:off x="4536650" y="3618550"/>
              <a:ext cx="32575" cy="13725"/>
            </a:xfrm>
            <a:custGeom>
              <a:avLst/>
              <a:gdLst/>
              <a:ahLst/>
              <a:cxnLst/>
              <a:rect l="l" t="t" r="r" b="b"/>
              <a:pathLst>
                <a:path w="1303" h="549" extrusionOk="0">
                  <a:moveTo>
                    <a:pt x="73" y="0"/>
                  </a:moveTo>
                  <a:cubicBezTo>
                    <a:pt x="53" y="0"/>
                    <a:pt x="36" y="9"/>
                    <a:pt x="24" y="37"/>
                  </a:cubicBezTo>
                  <a:cubicBezTo>
                    <a:pt x="1" y="82"/>
                    <a:pt x="49" y="101"/>
                    <a:pt x="89" y="118"/>
                  </a:cubicBezTo>
                  <a:cubicBezTo>
                    <a:pt x="254" y="182"/>
                    <a:pt x="412" y="261"/>
                    <a:pt x="588" y="307"/>
                  </a:cubicBezTo>
                  <a:cubicBezTo>
                    <a:pt x="608" y="330"/>
                    <a:pt x="638" y="343"/>
                    <a:pt x="669" y="343"/>
                  </a:cubicBezTo>
                  <a:cubicBezTo>
                    <a:pt x="672" y="343"/>
                    <a:pt x="676" y="343"/>
                    <a:pt x="680" y="342"/>
                  </a:cubicBezTo>
                  <a:cubicBezTo>
                    <a:pt x="803" y="409"/>
                    <a:pt x="934" y="460"/>
                    <a:pt x="1070" y="496"/>
                  </a:cubicBezTo>
                  <a:cubicBezTo>
                    <a:pt x="1106" y="515"/>
                    <a:pt x="1139" y="549"/>
                    <a:pt x="1181" y="549"/>
                  </a:cubicBezTo>
                  <a:cubicBezTo>
                    <a:pt x="1199" y="549"/>
                    <a:pt x="1219" y="542"/>
                    <a:pt x="1241" y="525"/>
                  </a:cubicBezTo>
                  <a:cubicBezTo>
                    <a:pt x="1303" y="485"/>
                    <a:pt x="1253" y="467"/>
                    <a:pt x="1216" y="453"/>
                  </a:cubicBezTo>
                  <a:cubicBezTo>
                    <a:pt x="1054" y="390"/>
                    <a:pt x="890" y="329"/>
                    <a:pt x="727" y="267"/>
                  </a:cubicBezTo>
                  <a:lnTo>
                    <a:pt x="662" y="238"/>
                  </a:lnTo>
                  <a:cubicBezTo>
                    <a:pt x="491" y="166"/>
                    <a:pt x="320" y="95"/>
                    <a:pt x="150" y="25"/>
                  </a:cubicBezTo>
                  <a:cubicBezTo>
                    <a:pt x="125" y="15"/>
                    <a:pt x="97" y="0"/>
                    <a:pt x="7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4561025" y="3609700"/>
              <a:ext cx="19075" cy="8450"/>
            </a:xfrm>
            <a:custGeom>
              <a:avLst/>
              <a:gdLst/>
              <a:ahLst/>
              <a:cxnLst/>
              <a:rect l="l" t="t" r="r" b="b"/>
              <a:pathLst>
                <a:path w="763" h="338" extrusionOk="0">
                  <a:moveTo>
                    <a:pt x="31" y="1"/>
                  </a:moveTo>
                  <a:cubicBezTo>
                    <a:pt x="20" y="8"/>
                    <a:pt x="3" y="14"/>
                    <a:pt x="2" y="22"/>
                  </a:cubicBezTo>
                  <a:cubicBezTo>
                    <a:pt x="1" y="39"/>
                    <a:pt x="1" y="64"/>
                    <a:pt x="12" y="70"/>
                  </a:cubicBezTo>
                  <a:cubicBezTo>
                    <a:pt x="63" y="99"/>
                    <a:pt x="115" y="132"/>
                    <a:pt x="178" y="132"/>
                  </a:cubicBezTo>
                  <a:cubicBezTo>
                    <a:pt x="183" y="132"/>
                    <a:pt x="188" y="132"/>
                    <a:pt x="193" y="132"/>
                  </a:cubicBezTo>
                  <a:cubicBezTo>
                    <a:pt x="328" y="217"/>
                    <a:pt x="449" y="252"/>
                    <a:pt x="573" y="285"/>
                  </a:cubicBezTo>
                  <a:lnTo>
                    <a:pt x="573" y="286"/>
                  </a:lnTo>
                  <a:cubicBezTo>
                    <a:pt x="581" y="293"/>
                    <a:pt x="592" y="300"/>
                    <a:pt x="604" y="303"/>
                  </a:cubicBezTo>
                  <a:cubicBezTo>
                    <a:pt x="631" y="314"/>
                    <a:pt x="663" y="337"/>
                    <a:pt x="691" y="337"/>
                  </a:cubicBezTo>
                  <a:cubicBezTo>
                    <a:pt x="705" y="337"/>
                    <a:pt x="718" y="331"/>
                    <a:pt x="728" y="313"/>
                  </a:cubicBezTo>
                  <a:cubicBezTo>
                    <a:pt x="763" y="258"/>
                    <a:pt x="695" y="248"/>
                    <a:pt x="646" y="239"/>
                  </a:cubicBezTo>
                  <a:cubicBezTo>
                    <a:pt x="638" y="234"/>
                    <a:pt x="631" y="228"/>
                    <a:pt x="623" y="223"/>
                  </a:cubicBezTo>
                  <a:cubicBezTo>
                    <a:pt x="505" y="183"/>
                    <a:pt x="399" y="107"/>
                    <a:pt x="240" y="98"/>
                  </a:cubicBezTo>
                  <a:cubicBezTo>
                    <a:pt x="239" y="95"/>
                    <a:pt x="239" y="92"/>
                    <a:pt x="236" y="90"/>
                  </a:cubicBezTo>
                  <a:cubicBezTo>
                    <a:pt x="202" y="36"/>
                    <a:pt x="133" y="28"/>
                    <a:pt x="73" y="7"/>
                  </a:cubicBezTo>
                  <a:cubicBezTo>
                    <a:pt x="59" y="3"/>
                    <a:pt x="45" y="2"/>
                    <a:pt x="3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0"/>
            <p:cNvSpPr/>
            <p:nvPr/>
          </p:nvSpPr>
          <p:spPr>
            <a:xfrm>
              <a:off x="4571150" y="3623825"/>
              <a:ext cx="8875" cy="3650"/>
            </a:xfrm>
            <a:custGeom>
              <a:avLst/>
              <a:gdLst/>
              <a:ahLst/>
              <a:cxnLst/>
              <a:rect l="l" t="t" r="r" b="b"/>
              <a:pathLst>
                <a:path w="355" h="146" extrusionOk="0">
                  <a:moveTo>
                    <a:pt x="77" y="0"/>
                  </a:moveTo>
                  <a:cubicBezTo>
                    <a:pt x="49" y="0"/>
                    <a:pt x="22" y="3"/>
                    <a:pt x="0" y="9"/>
                  </a:cubicBezTo>
                  <a:cubicBezTo>
                    <a:pt x="84" y="85"/>
                    <a:pt x="191" y="115"/>
                    <a:pt x="300" y="144"/>
                  </a:cubicBezTo>
                  <a:cubicBezTo>
                    <a:pt x="304" y="145"/>
                    <a:pt x="308" y="146"/>
                    <a:pt x="311" y="146"/>
                  </a:cubicBezTo>
                  <a:cubicBezTo>
                    <a:pt x="331" y="146"/>
                    <a:pt x="340" y="131"/>
                    <a:pt x="348" y="119"/>
                  </a:cubicBezTo>
                  <a:cubicBezTo>
                    <a:pt x="354" y="108"/>
                    <a:pt x="353" y="94"/>
                    <a:pt x="346" y="84"/>
                  </a:cubicBezTo>
                  <a:cubicBezTo>
                    <a:pt x="310" y="38"/>
                    <a:pt x="182" y="0"/>
                    <a:pt x="7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0"/>
            <p:cNvSpPr/>
            <p:nvPr/>
          </p:nvSpPr>
          <p:spPr>
            <a:xfrm>
              <a:off x="4571475" y="3632275"/>
              <a:ext cx="7925" cy="4175"/>
            </a:xfrm>
            <a:custGeom>
              <a:avLst/>
              <a:gdLst/>
              <a:ahLst/>
              <a:cxnLst/>
              <a:rect l="l" t="t" r="r" b="b"/>
              <a:pathLst>
                <a:path w="317" h="167" extrusionOk="0">
                  <a:moveTo>
                    <a:pt x="44" y="1"/>
                  </a:moveTo>
                  <a:cubicBezTo>
                    <a:pt x="27" y="1"/>
                    <a:pt x="12" y="11"/>
                    <a:pt x="6" y="27"/>
                  </a:cubicBezTo>
                  <a:cubicBezTo>
                    <a:pt x="0" y="41"/>
                    <a:pt x="2" y="68"/>
                    <a:pt x="14" y="75"/>
                  </a:cubicBezTo>
                  <a:cubicBezTo>
                    <a:pt x="90" y="120"/>
                    <a:pt x="173" y="161"/>
                    <a:pt x="268" y="167"/>
                  </a:cubicBezTo>
                  <a:cubicBezTo>
                    <a:pt x="268" y="167"/>
                    <a:pt x="269" y="167"/>
                    <a:pt x="269" y="167"/>
                  </a:cubicBezTo>
                  <a:cubicBezTo>
                    <a:pt x="285" y="167"/>
                    <a:pt x="301" y="150"/>
                    <a:pt x="316" y="142"/>
                  </a:cubicBezTo>
                  <a:cubicBezTo>
                    <a:pt x="313" y="125"/>
                    <a:pt x="315" y="107"/>
                    <a:pt x="307" y="102"/>
                  </a:cubicBezTo>
                  <a:cubicBezTo>
                    <a:pt x="230" y="54"/>
                    <a:pt x="144" y="20"/>
                    <a:pt x="55" y="3"/>
                  </a:cubicBezTo>
                  <a:cubicBezTo>
                    <a:pt x="51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0"/>
            <p:cNvSpPr/>
            <p:nvPr/>
          </p:nvSpPr>
          <p:spPr>
            <a:xfrm>
              <a:off x="4544900" y="3603475"/>
              <a:ext cx="7600" cy="4050"/>
            </a:xfrm>
            <a:custGeom>
              <a:avLst/>
              <a:gdLst/>
              <a:ahLst/>
              <a:cxnLst/>
              <a:rect l="l" t="t" r="r" b="b"/>
              <a:pathLst>
                <a:path w="304" h="162" extrusionOk="0">
                  <a:moveTo>
                    <a:pt x="44" y="0"/>
                  </a:moveTo>
                  <a:cubicBezTo>
                    <a:pt x="32" y="0"/>
                    <a:pt x="1" y="18"/>
                    <a:pt x="11" y="41"/>
                  </a:cubicBezTo>
                  <a:cubicBezTo>
                    <a:pt x="43" y="114"/>
                    <a:pt x="137" y="113"/>
                    <a:pt x="201" y="149"/>
                  </a:cubicBezTo>
                  <a:cubicBezTo>
                    <a:pt x="217" y="157"/>
                    <a:pt x="234" y="161"/>
                    <a:pt x="252" y="161"/>
                  </a:cubicBezTo>
                  <a:cubicBezTo>
                    <a:pt x="256" y="161"/>
                    <a:pt x="259" y="161"/>
                    <a:pt x="263" y="161"/>
                  </a:cubicBezTo>
                  <a:cubicBezTo>
                    <a:pt x="281" y="157"/>
                    <a:pt x="303" y="144"/>
                    <a:pt x="299" y="121"/>
                  </a:cubicBezTo>
                  <a:cubicBezTo>
                    <a:pt x="299" y="114"/>
                    <a:pt x="301" y="105"/>
                    <a:pt x="298" y="102"/>
                  </a:cubicBezTo>
                  <a:cubicBezTo>
                    <a:pt x="224" y="48"/>
                    <a:pt x="137" y="13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0"/>
            <p:cNvSpPr/>
            <p:nvPr/>
          </p:nvSpPr>
          <p:spPr>
            <a:xfrm>
              <a:off x="4581250" y="3636075"/>
              <a:ext cx="8900" cy="4425"/>
            </a:xfrm>
            <a:custGeom>
              <a:avLst/>
              <a:gdLst/>
              <a:ahLst/>
              <a:cxnLst/>
              <a:rect l="l" t="t" r="r" b="b"/>
              <a:pathLst>
                <a:path w="356" h="177" extrusionOk="0">
                  <a:moveTo>
                    <a:pt x="57" y="1"/>
                  </a:moveTo>
                  <a:cubicBezTo>
                    <a:pt x="39" y="1"/>
                    <a:pt x="22" y="8"/>
                    <a:pt x="12" y="31"/>
                  </a:cubicBezTo>
                  <a:cubicBezTo>
                    <a:pt x="0" y="59"/>
                    <a:pt x="18" y="78"/>
                    <a:pt x="44" y="88"/>
                  </a:cubicBezTo>
                  <a:cubicBezTo>
                    <a:pt x="75" y="101"/>
                    <a:pt x="108" y="109"/>
                    <a:pt x="142" y="119"/>
                  </a:cubicBezTo>
                  <a:cubicBezTo>
                    <a:pt x="179" y="136"/>
                    <a:pt x="215" y="155"/>
                    <a:pt x="255" y="168"/>
                  </a:cubicBezTo>
                  <a:cubicBezTo>
                    <a:pt x="269" y="172"/>
                    <a:pt x="284" y="176"/>
                    <a:pt x="298" y="176"/>
                  </a:cubicBezTo>
                  <a:cubicBezTo>
                    <a:pt x="317" y="176"/>
                    <a:pt x="334" y="169"/>
                    <a:pt x="341" y="145"/>
                  </a:cubicBezTo>
                  <a:cubicBezTo>
                    <a:pt x="356" y="93"/>
                    <a:pt x="307" y="88"/>
                    <a:pt x="267" y="79"/>
                  </a:cubicBezTo>
                  <a:cubicBezTo>
                    <a:pt x="211" y="55"/>
                    <a:pt x="155" y="30"/>
                    <a:pt x="97" y="9"/>
                  </a:cubicBezTo>
                  <a:cubicBezTo>
                    <a:pt x="83" y="4"/>
                    <a:pt x="70" y="1"/>
                    <a:pt x="5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0"/>
            <p:cNvSpPr/>
            <p:nvPr/>
          </p:nvSpPr>
          <p:spPr>
            <a:xfrm>
              <a:off x="4567725" y="3630850"/>
              <a:ext cx="3925" cy="2825"/>
            </a:xfrm>
            <a:custGeom>
              <a:avLst/>
              <a:gdLst/>
              <a:ahLst/>
              <a:cxnLst/>
              <a:rect l="l" t="t" r="r" b="b"/>
              <a:pathLst>
                <a:path w="157" h="113" extrusionOk="0">
                  <a:moveTo>
                    <a:pt x="70" y="0"/>
                  </a:moveTo>
                  <a:cubicBezTo>
                    <a:pt x="37" y="0"/>
                    <a:pt x="13" y="14"/>
                    <a:pt x="9" y="42"/>
                  </a:cubicBezTo>
                  <a:cubicBezTo>
                    <a:pt x="0" y="93"/>
                    <a:pt x="49" y="104"/>
                    <a:pt x="89" y="111"/>
                  </a:cubicBezTo>
                  <a:cubicBezTo>
                    <a:pt x="94" y="112"/>
                    <a:pt x="98" y="112"/>
                    <a:pt x="102" y="112"/>
                  </a:cubicBezTo>
                  <a:cubicBezTo>
                    <a:pt x="125" y="112"/>
                    <a:pt x="146" y="95"/>
                    <a:pt x="149" y="70"/>
                  </a:cubicBezTo>
                  <a:cubicBezTo>
                    <a:pt x="156" y="21"/>
                    <a:pt x="112" y="10"/>
                    <a:pt x="7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0"/>
            <p:cNvSpPr/>
            <p:nvPr/>
          </p:nvSpPr>
          <p:spPr>
            <a:xfrm>
              <a:off x="4556075" y="3608025"/>
              <a:ext cx="4125" cy="2375"/>
            </a:xfrm>
            <a:custGeom>
              <a:avLst/>
              <a:gdLst/>
              <a:ahLst/>
              <a:cxnLst/>
              <a:rect l="l" t="t" r="r" b="b"/>
              <a:pathLst>
                <a:path w="165" h="95" extrusionOk="0">
                  <a:moveTo>
                    <a:pt x="50" y="0"/>
                  </a:moveTo>
                  <a:cubicBezTo>
                    <a:pt x="29" y="0"/>
                    <a:pt x="1" y="23"/>
                    <a:pt x="18" y="52"/>
                  </a:cubicBezTo>
                  <a:cubicBezTo>
                    <a:pt x="35" y="82"/>
                    <a:pt x="65" y="95"/>
                    <a:pt x="99" y="95"/>
                  </a:cubicBezTo>
                  <a:cubicBezTo>
                    <a:pt x="106" y="95"/>
                    <a:pt x="115" y="94"/>
                    <a:pt x="123" y="93"/>
                  </a:cubicBezTo>
                  <a:cubicBezTo>
                    <a:pt x="138" y="89"/>
                    <a:pt x="164" y="79"/>
                    <a:pt x="152" y="57"/>
                  </a:cubicBezTo>
                  <a:cubicBezTo>
                    <a:pt x="139" y="7"/>
                    <a:pt x="89" y="4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0"/>
            <p:cNvSpPr/>
            <p:nvPr/>
          </p:nvSpPr>
          <p:spPr>
            <a:xfrm>
              <a:off x="4580975" y="3626750"/>
              <a:ext cx="2750" cy="1950"/>
            </a:xfrm>
            <a:custGeom>
              <a:avLst/>
              <a:gdLst/>
              <a:ahLst/>
              <a:cxnLst/>
              <a:rect l="l" t="t" r="r" b="b"/>
              <a:pathLst>
                <a:path w="110" h="78" extrusionOk="0">
                  <a:moveTo>
                    <a:pt x="27" y="0"/>
                  </a:moveTo>
                  <a:cubicBezTo>
                    <a:pt x="5" y="0"/>
                    <a:pt x="3" y="23"/>
                    <a:pt x="2" y="32"/>
                  </a:cubicBezTo>
                  <a:cubicBezTo>
                    <a:pt x="1" y="56"/>
                    <a:pt x="16" y="74"/>
                    <a:pt x="50" y="77"/>
                  </a:cubicBezTo>
                  <a:cubicBezTo>
                    <a:pt x="53" y="78"/>
                    <a:pt x="56" y="78"/>
                    <a:pt x="59" y="78"/>
                  </a:cubicBezTo>
                  <a:cubicBezTo>
                    <a:pt x="92" y="78"/>
                    <a:pt x="110" y="54"/>
                    <a:pt x="105" y="39"/>
                  </a:cubicBezTo>
                  <a:cubicBezTo>
                    <a:pt x="102" y="20"/>
                    <a:pt x="72" y="2"/>
                    <a:pt x="41" y="2"/>
                  </a:cubicBezTo>
                  <a:cubicBezTo>
                    <a:pt x="36" y="1"/>
                    <a:pt x="31" y="0"/>
                    <a:pt x="2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0"/>
            <p:cNvSpPr/>
            <p:nvPr/>
          </p:nvSpPr>
          <p:spPr>
            <a:xfrm>
              <a:off x="4533100" y="3573300"/>
              <a:ext cx="2225" cy="1650"/>
            </a:xfrm>
            <a:custGeom>
              <a:avLst/>
              <a:gdLst/>
              <a:ahLst/>
              <a:cxnLst/>
              <a:rect l="l" t="t" r="r" b="b"/>
              <a:pathLst>
                <a:path w="89" h="66" extrusionOk="0">
                  <a:moveTo>
                    <a:pt x="44" y="1"/>
                  </a:moveTo>
                  <a:cubicBezTo>
                    <a:pt x="11" y="1"/>
                    <a:pt x="0" y="22"/>
                    <a:pt x="10" y="48"/>
                  </a:cubicBezTo>
                  <a:cubicBezTo>
                    <a:pt x="21" y="60"/>
                    <a:pt x="32" y="66"/>
                    <a:pt x="43" y="66"/>
                  </a:cubicBezTo>
                  <a:cubicBezTo>
                    <a:pt x="54" y="66"/>
                    <a:pt x="65" y="60"/>
                    <a:pt x="75" y="48"/>
                  </a:cubicBezTo>
                  <a:cubicBezTo>
                    <a:pt x="88" y="21"/>
                    <a:pt x="78" y="1"/>
                    <a:pt x="4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0"/>
            <p:cNvSpPr/>
            <p:nvPr/>
          </p:nvSpPr>
          <p:spPr>
            <a:xfrm>
              <a:off x="5105825" y="3672875"/>
              <a:ext cx="8575" cy="3400"/>
            </a:xfrm>
            <a:custGeom>
              <a:avLst/>
              <a:gdLst/>
              <a:ahLst/>
              <a:cxnLst/>
              <a:rect l="l" t="t" r="r" b="b"/>
              <a:pathLst>
                <a:path w="343" h="136" extrusionOk="0">
                  <a:moveTo>
                    <a:pt x="239" y="0"/>
                  </a:moveTo>
                  <a:cubicBezTo>
                    <a:pt x="169" y="0"/>
                    <a:pt x="106" y="29"/>
                    <a:pt x="43" y="51"/>
                  </a:cubicBezTo>
                  <a:cubicBezTo>
                    <a:pt x="0" y="67"/>
                    <a:pt x="13" y="99"/>
                    <a:pt x="39" y="125"/>
                  </a:cubicBezTo>
                  <a:cubicBezTo>
                    <a:pt x="64" y="132"/>
                    <a:pt x="88" y="135"/>
                    <a:pt x="111" y="135"/>
                  </a:cubicBezTo>
                  <a:cubicBezTo>
                    <a:pt x="185" y="135"/>
                    <a:pt x="252" y="103"/>
                    <a:pt x="316" y="73"/>
                  </a:cubicBezTo>
                  <a:cubicBezTo>
                    <a:pt x="343" y="61"/>
                    <a:pt x="327" y="29"/>
                    <a:pt x="306" y="10"/>
                  </a:cubicBezTo>
                  <a:cubicBezTo>
                    <a:pt x="283" y="3"/>
                    <a:pt x="261" y="0"/>
                    <a:pt x="23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0"/>
            <p:cNvSpPr/>
            <p:nvPr/>
          </p:nvSpPr>
          <p:spPr>
            <a:xfrm>
              <a:off x="4534050" y="3082350"/>
              <a:ext cx="396225" cy="103075"/>
            </a:xfrm>
            <a:custGeom>
              <a:avLst/>
              <a:gdLst/>
              <a:ahLst/>
              <a:cxnLst/>
              <a:rect l="l" t="t" r="r" b="b"/>
              <a:pathLst>
                <a:path w="15849" h="4123" extrusionOk="0">
                  <a:moveTo>
                    <a:pt x="7617" y="1118"/>
                  </a:moveTo>
                  <a:cubicBezTo>
                    <a:pt x="8214" y="1118"/>
                    <a:pt x="8810" y="1142"/>
                    <a:pt x="9406" y="1184"/>
                  </a:cubicBezTo>
                  <a:cubicBezTo>
                    <a:pt x="10828" y="1285"/>
                    <a:pt x="12224" y="1512"/>
                    <a:pt x="13596" y="1842"/>
                  </a:cubicBezTo>
                  <a:cubicBezTo>
                    <a:pt x="13969" y="1931"/>
                    <a:pt x="14338" y="2041"/>
                    <a:pt x="14679" y="2205"/>
                  </a:cubicBezTo>
                  <a:cubicBezTo>
                    <a:pt x="14842" y="2284"/>
                    <a:pt x="14981" y="2383"/>
                    <a:pt x="15072" y="2523"/>
                  </a:cubicBezTo>
                  <a:cubicBezTo>
                    <a:pt x="15107" y="2576"/>
                    <a:pt x="15159" y="2630"/>
                    <a:pt x="15105" y="2695"/>
                  </a:cubicBezTo>
                  <a:cubicBezTo>
                    <a:pt x="15087" y="2699"/>
                    <a:pt x="15074" y="2713"/>
                    <a:pt x="15075" y="2731"/>
                  </a:cubicBezTo>
                  <a:cubicBezTo>
                    <a:pt x="15070" y="2738"/>
                    <a:pt x="15068" y="2746"/>
                    <a:pt x="15066" y="2755"/>
                  </a:cubicBezTo>
                  <a:cubicBezTo>
                    <a:pt x="15062" y="2753"/>
                    <a:pt x="15056" y="2752"/>
                    <a:pt x="15050" y="2751"/>
                  </a:cubicBezTo>
                  <a:cubicBezTo>
                    <a:pt x="14795" y="2879"/>
                    <a:pt x="14553" y="3026"/>
                    <a:pt x="14276" y="3120"/>
                  </a:cubicBezTo>
                  <a:cubicBezTo>
                    <a:pt x="14120" y="3172"/>
                    <a:pt x="13972" y="3237"/>
                    <a:pt x="13819" y="3298"/>
                  </a:cubicBezTo>
                  <a:cubicBezTo>
                    <a:pt x="13374" y="3423"/>
                    <a:pt x="12922" y="3524"/>
                    <a:pt x="12465" y="3618"/>
                  </a:cubicBezTo>
                  <a:cubicBezTo>
                    <a:pt x="11739" y="3766"/>
                    <a:pt x="11013" y="3910"/>
                    <a:pt x="10259" y="3940"/>
                  </a:cubicBezTo>
                  <a:cubicBezTo>
                    <a:pt x="9050" y="3989"/>
                    <a:pt x="7840" y="3976"/>
                    <a:pt x="6631" y="3980"/>
                  </a:cubicBezTo>
                  <a:cubicBezTo>
                    <a:pt x="6616" y="3980"/>
                    <a:pt x="6601" y="3980"/>
                    <a:pt x="6586" y="3980"/>
                  </a:cubicBezTo>
                  <a:cubicBezTo>
                    <a:pt x="5652" y="3980"/>
                    <a:pt x="4728" y="3872"/>
                    <a:pt x="3805" y="3771"/>
                  </a:cubicBezTo>
                  <a:cubicBezTo>
                    <a:pt x="2801" y="3664"/>
                    <a:pt x="1834" y="3338"/>
                    <a:pt x="970" y="2814"/>
                  </a:cubicBezTo>
                  <a:cubicBezTo>
                    <a:pt x="749" y="2681"/>
                    <a:pt x="747" y="2668"/>
                    <a:pt x="888" y="2472"/>
                  </a:cubicBezTo>
                  <a:cubicBezTo>
                    <a:pt x="1031" y="2276"/>
                    <a:pt x="1252" y="2165"/>
                    <a:pt x="1479" y="2063"/>
                  </a:cubicBezTo>
                  <a:cubicBezTo>
                    <a:pt x="1804" y="1917"/>
                    <a:pt x="2149" y="1808"/>
                    <a:pt x="2500" y="1719"/>
                  </a:cubicBezTo>
                  <a:cubicBezTo>
                    <a:pt x="3743" y="1401"/>
                    <a:pt x="5020" y="1248"/>
                    <a:pt x="6308" y="1160"/>
                  </a:cubicBezTo>
                  <a:cubicBezTo>
                    <a:pt x="6745" y="1131"/>
                    <a:pt x="7181" y="1118"/>
                    <a:pt x="7617" y="1118"/>
                  </a:cubicBezTo>
                  <a:close/>
                  <a:moveTo>
                    <a:pt x="8022" y="1"/>
                  </a:moveTo>
                  <a:cubicBezTo>
                    <a:pt x="6958" y="1"/>
                    <a:pt x="5898" y="63"/>
                    <a:pt x="4842" y="208"/>
                  </a:cubicBezTo>
                  <a:cubicBezTo>
                    <a:pt x="3871" y="343"/>
                    <a:pt x="2911" y="514"/>
                    <a:pt x="1975" y="775"/>
                  </a:cubicBezTo>
                  <a:cubicBezTo>
                    <a:pt x="1831" y="816"/>
                    <a:pt x="1679" y="842"/>
                    <a:pt x="1557" y="929"/>
                  </a:cubicBezTo>
                  <a:cubicBezTo>
                    <a:pt x="1553" y="978"/>
                    <a:pt x="1569" y="992"/>
                    <a:pt x="1593" y="992"/>
                  </a:cubicBezTo>
                  <a:cubicBezTo>
                    <a:pt x="1615" y="992"/>
                    <a:pt x="1644" y="978"/>
                    <a:pt x="1667" y="971"/>
                  </a:cubicBezTo>
                  <a:cubicBezTo>
                    <a:pt x="1970" y="877"/>
                    <a:pt x="2278" y="794"/>
                    <a:pt x="2588" y="722"/>
                  </a:cubicBezTo>
                  <a:cubicBezTo>
                    <a:pt x="3715" y="455"/>
                    <a:pt x="4863" y="285"/>
                    <a:pt x="6025" y="190"/>
                  </a:cubicBezTo>
                  <a:cubicBezTo>
                    <a:pt x="6600" y="143"/>
                    <a:pt x="7175" y="129"/>
                    <a:pt x="7751" y="129"/>
                  </a:cubicBezTo>
                  <a:cubicBezTo>
                    <a:pt x="8165" y="129"/>
                    <a:pt x="8580" y="137"/>
                    <a:pt x="8994" y="144"/>
                  </a:cubicBezTo>
                  <a:cubicBezTo>
                    <a:pt x="9434" y="151"/>
                    <a:pt x="9872" y="181"/>
                    <a:pt x="10310" y="231"/>
                  </a:cubicBezTo>
                  <a:cubicBezTo>
                    <a:pt x="11643" y="384"/>
                    <a:pt x="12943" y="660"/>
                    <a:pt x="14235" y="971"/>
                  </a:cubicBezTo>
                  <a:cubicBezTo>
                    <a:pt x="14540" y="1045"/>
                    <a:pt x="14830" y="1147"/>
                    <a:pt x="15096" y="1298"/>
                  </a:cubicBezTo>
                  <a:cubicBezTo>
                    <a:pt x="15257" y="1390"/>
                    <a:pt x="15397" y="1499"/>
                    <a:pt x="15499" y="1641"/>
                  </a:cubicBezTo>
                  <a:cubicBezTo>
                    <a:pt x="15722" y="1945"/>
                    <a:pt x="15624" y="2335"/>
                    <a:pt x="15272" y="2528"/>
                  </a:cubicBezTo>
                  <a:cubicBezTo>
                    <a:pt x="15108" y="2234"/>
                    <a:pt x="14807" y="2071"/>
                    <a:pt x="14480" y="1933"/>
                  </a:cubicBezTo>
                  <a:cubicBezTo>
                    <a:pt x="14227" y="1829"/>
                    <a:pt x="13967" y="1743"/>
                    <a:pt x="13701" y="1679"/>
                  </a:cubicBezTo>
                  <a:cubicBezTo>
                    <a:pt x="12231" y="1313"/>
                    <a:pt x="10732" y="1088"/>
                    <a:pt x="9206" y="993"/>
                  </a:cubicBezTo>
                  <a:cubicBezTo>
                    <a:pt x="8673" y="960"/>
                    <a:pt x="8142" y="942"/>
                    <a:pt x="7613" y="942"/>
                  </a:cubicBezTo>
                  <a:cubicBezTo>
                    <a:pt x="6194" y="942"/>
                    <a:pt x="4786" y="1066"/>
                    <a:pt x="3390" y="1340"/>
                  </a:cubicBezTo>
                  <a:cubicBezTo>
                    <a:pt x="2747" y="1466"/>
                    <a:pt x="2106" y="1603"/>
                    <a:pt x="1501" y="1833"/>
                  </a:cubicBezTo>
                  <a:cubicBezTo>
                    <a:pt x="1113" y="1982"/>
                    <a:pt x="758" y="2165"/>
                    <a:pt x="592" y="2528"/>
                  </a:cubicBezTo>
                  <a:cubicBezTo>
                    <a:pt x="591" y="2531"/>
                    <a:pt x="581" y="2532"/>
                    <a:pt x="564" y="2538"/>
                  </a:cubicBezTo>
                  <a:cubicBezTo>
                    <a:pt x="421" y="2465"/>
                    <a:pt x="334" y="2343"/>
                    <a:pt x="251" y="2221"/>
                  </a:cubicBezTo>
                  <a:cubicBezTo>
                    <a:pt x="251" y="2198"/>
                    <a:pt x="238" y="2178"/>
                    <a:pt x="219" y="2169"/>
                  </a:cubicBezTo>
                  <a:cubicBezTo>
                    <a:pt x="168" y="2020"/>
                    <a:pt x="95" y="1875"/>
                    <a:pt x="168" y="1716"/>
                  </a:cubicBezTo>
                  <a:cubicBezTo>
                    <a:pt x="180" y="1692"/>
                    <a:pt x="145" y="1692"/>
                    <a:pt x="131" y="1681"/>
                  </a:cubicBezTo>
                  <a:lnTo>
                    <a:pt x="131" y="1681"/>
                  </a:lnTo>
                  <a:cubicBezTo>
                    <a:pt x="148" y="1685"/>
                    <a:pt x="163" y="1687"/>
                    <a:pt x="175" y="1687"/>
                  </a:cubicBezTo>
                  <a:cubicBezTo>
                    <a:pt x="219" y="1687"/>
                    <a:pt x="239" y="1660"/>
                    <a:pt x="285" y="1573"/>
                  </a:cubicBezTo>
                  <a:cubicBezTo>
                    <a:pt x="296" y="1561"/>
                    <a:pt x="304" y="1546"/>
                    <a:pt x="306" y="1529"/>
                  </a:cubicBezTo>
                  <a:cubicBezTo>
                    <a:pt x="315" y="1536"/>
                    <a:pt x="324" y="1539"/>
                    <a:pt x="334" y="1539"/>
                  </a:cubicBezTo>
                  <a:cubicBezTo>
                    <a:pt x="359" y="1539"/>
                    <a:pt x="387" y="1518"/>
                    <a:pt x="412" y="1502"/>
                  </a:cubicBezTo>
                  <a:cubicBezTo>
                    <a:pt x="575" y="1395"/>
                    <a:pt x="755" y="1315"/>
                    <a:pt x="937" y="1237"/>
                  </a:cubicBezTo>
                  <a:cubicBezTo>
                    <a:pt x="987" y="1215"/>
                    <a:pt x="1051" y="1210"/>
                    <a:pt x="1075" y="1154"/>
                  </a:cubicBezTo>
                  <a:cubicBezTo>
                    <a:pt x="1085" y="1125"/>
                    <a:pt x="1078" y="1099"/>
                    <a:pt x="1050" y="1099"/>
                  </a:cubicBezTo>
                  <a:cubicBezTo>
                    <a:pt x="1043" y="1099"/>
                    <a:pt x="1035" y="1100"/>
                    <a:pt x="1026" y="1103"/>
                  </a:cubicBezTo>
                  <a:cubicBezTo>
                    <a:pt x="754" y="1198"/>
                    <a:pt x="478" y="1291"/>
                    <a:pt x="281" y="1491"/>
                  </a:cubicBezTo>
                  <a:cubicBezTo>
                    <a:pt x="254" y="1491"/>
                    <a:pt x="227" y="1508"/>
                    <a:pt x="217" y="1534"/>
                  </a:cubicBezTo>
                  <a:cubicBezTo>
                    <a:pt x="172" y="1575"/>
                    <a:pt x="87" y="1600"/>
                    <a:pt x="129" y="1680"/>
                  </a:cubicBezTo>
                  <a:cubicBezTo>
                    <a:pt x="121" y="1678"/>
                    <a:pt x="114" y="1677"/>
                    <a:pt x="108" y="1677"/>
                  </a:cubicBezTo>
                  <a:cubicBezTo>
                    <a:pt x="63" y="1677"/>
                    <a:pt x="62" y="1719"/>
                    <a:pt x="53" y="1744"/>
                  </a:cubicBezTo>
                  <a:cubicBezTo>
                    <a:pt x="0" y="1893"/>
                    <a:pt x="30" y="2035"/>
                    <a:pt x="118" y="2170"/>
                  </a:cubicBezTo>
                  <a:cubicBezTo>
                    <a:pt x="118" y="2199"/>
                    <a:pt x="124" y="2228"/>
                    <a:pt x="155" y="2247"/>
                  </a:cubicBezTo>
                  <a:cubicBezTo>
                    <a:pt x="296" y="2522"/>
                    <a:pt x="553" y="2712"/>
                    <a:pt x="828" y="2878"/>
                  </a:cubicBezTo>
                  <a:cubicBezTo>
                    <a:pt x="1434" y="3247"/>
                    <a:pt x="2087" y="3539"/>
                    <a:pt x="2808" y="3715"/>
                  </a:cubicBezTo>
                  <a:cubicBezTo>
                    <a:pt x="3411" y="3864"/>
                    <a:pt x="4027" y="3935"/>
                    <a:pt x="4646" y="3995"/>
                  </a:cubicBezTo>
                  <a:cubicBezTo>
                    <a:pt x="5398" y="4066"/>
                    <a:pt x="6150" y="4123"/>
                    <a:pt x="6906" y="4123"/>
                  </a:cubicBezTo>
                  <a:cubicBezTo>
                    <a:pt x="7096" y="4123"/>
                    <a:pt x="7287" y="4119"/>
                    <a:pt x="7478" y="4111"/>
                  </a:cubicBezTo>
                  <a:cubicBezTo>
                    <a:pt x="7684" y="4102"/>
                    <a:pt x="7891" y="4097"/>
                    <a:pt x="8098" y="4097"/>
                  </a:cubicBezTo>
                  <a:cubicBezTo>
                    <a:pt x="8170" y="4097"/>
                    <a:pt x="8242" y="4098"/>
                    <a:pt x="8314" y="4099"/>
                  </a:cubicBezTo>
                  <a:cubicBezTo>
                    <a:pt x="8473" y="4102"/>
                    <a:pt x="8631" y="4103"/>
                    <a:pt x="8789" y="4103"/>
                  </a:cubicBezTo>
                  <a:cubicBezTo>
                    <a:pt x="9990" y="4103"/>
                    <a:pt x="11180" y="4021"/>
                    <a:pt x="12349" y="3749"/>
                  </a:cubicBezTo>
                  <a:cubicBezTo>
                    <a:pt x="12843" y="3633"/>
                    <a:pt x="13347" y="3548"/>
                    <a:pt x="13819" y="3372"/>
                  </a:cubicBezTo>
                  <a:cubicBezTo>
                    <a:pt x="14227" y="3253"/>
                    <a:pt x="14618" y="3104"/>
                    <a:pt x="14974" y="2894"/>
                  </a:cubicBezTo>
                  <a:cubicBezTo>
                    <a:pt x="15015" y="2870"/>
                    <a:pt x="15059" y="2845"/>
                    <a:pt x="15090" y="2812"/>
                  </a:cubicBezTo>
                  <a:cubicBezTo>
                    <a:pt x="15096" y="2806"/>
                    <a:pt x="15101" y="2799"/>
                    <a:pt x="15102" y="2790"/>
                  </a:cubicBezTo>
                  <a:cubicBezTo>
                    <a:pt x="15104" y="2790"/>
                    <a:pt x="15106" y="2790"/>
                    <a:pt x="15108" y="2790"/>
                  </a:cubicBezTo>
                  <a:cubicBezTo>
                    <a:pt x="15146" y="2790"/>
                    <a:pt x="15176" y="2768"/>
                    <a:pt x="15197" y="2738"/>
                  </a:cubicBezTo>
                  <a:cubicBezTo>
                    <a:pt x="15302" y="2685"/>
                    <a:pt x="15398" y="2616"/>
                    <a:pt x="15484" y="2536"/>
                  </a:cubicBezTo>
                  <a:cubicBezTo>
                    <a:pt x="15819" y="2238"/>
                    <a:pt x="15849" y="1819"/>
                    <a:pt x="15559" y="1490"/>
                  </a:cubicBezTo>
                  <a:cubicBezTo>
                    <a:pt x="15420" y="1333"/>
                    <a:pt x="15246" y="1209"/>
                    <a:pt x="15045" y="1113"/>
                  </a:cubicBezTo>
                  <a:cubicBezTo>
                    <a:pt x="14813" y="1002"/>
                    <a:pt x="14567" y="921"/>
                    <a:pt x="14318" y="851"/>
                  </a:cubicBezTo>
                  <a:cubicBezTo>
                    <a:pt x="13787" y="703"/>
                    <a:pt x="13243" y="598"/>
                    <a:pt x="12701" y="489"/>
                  </a:cubicBezTo>
                  <a:cubicBezTo>
                    <a:pt x="11500" y="247"/>
                    <a:pt x="10290" y="62"/>
                    <a:pt x="9053" y="19"/>
                  </a:cubicBezTo>
                  <a:cubicBezTo>
                    <a:pt x="8709" y="7"/>
                    <a:pt x="8366" y="1"/>
                    <a:pt x="802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0"/>
            <p:cNvSpPr/>
            <p:nvPr/>
          </p:nvSpPr>
          <p:spPr>
            <a:xfrm>
              <a:off x="4561200" y="3106000"/>
              <a:ext cx="11600" cy="4775"/>
            </a:xfrm>
            <a:custGeom>
              <a:avLst/>
              <a:gdLst/>
              <a:ahLst/>
              <a:cxnLst/>
              <a:rect l="l" t="t" r="r" b="b"/>
              <a:pathLst>
                <a:path w="464" h="191" extrusionOk="0">
                  <a:moveTo>
                    <a:pt x="408" y="0"/>
                  </a:moveTo>
                  <a:cubicBezTo>
                    <a:pt x="278" y="8"/>
                    <a:pt x="167" y="62"/>
                    <a:pt x="56" y="110"/>
                  </a:cubicBezTo>
                  <a:cubicBezTo>
                    <a:pt x="10" y="129"/>
                    <a:pt x="1" y="163"/>
                    <a:pt x="54" y="191"/>
                  </a:cubicBezTo>
                  <a:cubicBezTo>
                    <a:pt x="179" y="179"/>
                    <a:pt x="285" y="121"/>
                    <a:pt x="399" y="82"/>
                  </a:cubicBezTo>
                  <a:cubicBezTo>
                    <a:pt x="446" y="66"/>
                    <a:pt x="463" y="33"/>
                    <a:pt x="40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0"/>
            <p:cNvSpPr/>
            <p:nvPr/>
          </p:nvSpPr>
          <p:spPr>
            <a:xfrm>
              <a:off x="4860050" y="3402475"/>
              <a:ext cx="42625" cy="17875"/>
            </a:xfrm>
            <a:custGeom>
              <a:avLst/>
              <a:gdLst/>
              <a:ahLst/>
              <a:cxnLst/>
              <a:rect l="l" t="t" r="r" b="b"/>
              <a:pathLst>
                <a:path w="1705" h="715" extrusionOk="0">
                  <a:moveTo>
                    <a:pt x="1704" y="0"/>
                  </a:moveTo>
                  <a:lnTo>
                    <a:pt x="1704" y="0"/>
                  </a:lnTo>
                  <a:cubicBezTo>
                    <a:pt x="1515" y="36"/>
                    <a:pt x="1355" y="131"/>
                    <a:pt x="1175" y="186"/>
                  </a:cubicBezTo>
                  <a:lnTo>
                    <a:pt x="473" y="453"/>
                  </a:lnTo>
                  <a:lnTo>
                    <a:pt x="425" y="448"/>
                  </a:lnTo>
                  <a:cubicBezTo>
                    <a:pt x="315" y="516"/>
                    <a:pt x="187" y="554"/>
                    <a:pt x="65" y="598"/>
                  </a:cubicBezTo>
                  <a:cubicBezTo>
                    <a:pt x="1" y="621"/>
                    <a:pt x="21" y="646"/>
                    <a:pt x="32" y="680"/>
                  </a:cubicBezTo>
                  <a:cubicBezTo>
                    <a:pt x="30" y="691"/>
                    <a:pt x="29" y="703"/>
                    <a:pt x="30" y="715"/>
                  </a:cubicBezTo>
                  <a:cubicBezTo>
                    <a:pt x="184" y="660"/>
                    <a:pt x="343" y="614"/>
                    <a:pt x="476" y="523"/>
                  </a:cubicBezTo>
                  <a:cubicBezTo>
                    <a:pt x="806" y="422"/>
                    <a:pt x="1135" y="317"/>
                    <a:pt x="1451" y="187"/>
                  </a:cubicBezTo>
                  <a:cubicBezTo>
                    <a:pt x="1552" y="144"/>
                    <a:pt x="1672" y="114"/>
                    <a:pt x="170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0"/>
            <p:cNvSpPr/>
            <p:nvPr/>
          </p:nvSpPr>
          <p:spPr>
            <a:xfrm>
              <a:off x="4991750" y="3334750"/>
              <a:ext cx="4025" cy="975"/>
            </a:xfrm>
            <a:custGeom>
              <a:avLst/>
              <a:gdLst/>
              <a:ahLst/>
              <a:cxnLst/>
              <a:rect l="l" t="t" r="r" b="b"/>
              <a:pathLst>
                <a:path w="161" h="39" extrusionOk="0">
                  <a:moveTo>
                    <a:pt x="8" y="1"/>
                  </a:moveTo>
                  <a:cubicBezTo>
                    <a:pt x="5" y="6"/>
                    <a:pt x="3" y="9"/>
                    <a:pt x="2" y="14"/>
                  </a:cubicBezTo>
                  <a:cubicBezTo>
                    <a:pt x="0" y="19"/>
                    <a:pt x="2" y="26"/>
                    <a:pt x="5" y="27"/>
                  </a:cubicBezTo>
                  <a:cubicBezTo>
                    <a:pt x="23" y="36"/>
                    <a:pt x="42" y="39"/>
                    <a:pt x="60" y="39"/>
                  </a:cubicBezTo>
                  <a:cubicBezTo>
                    <a:pt x="92" y="39"/>
                    <a:pt x="125" y="30"/>
                    <a:pt x="161" y="24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0"/>
            <p:cNvSpPr/>
            <p:nvPr/>
          </p:nvSpPr>
          <p:spPr>
            <a:xfrm>
              <a:off x="5023275" y="3356000"/>
              <a:ext cx="3500" cy="1350"/>
            </a:xfrm>
            <a:custGeom>
              <a:avLst/>
              <a:gdLst/>
              <a:ahLst/>
              <a:cxnLst/>
              <a:rect l="l" t="t" r="r" b="b"/>
              <a:pathLst>
                <a:path w="140" h="54" extrusionOk="0">
                  <a:moveTo>
                    <a:pt x="19" y="1"/>
                  </a:moveTo>
                  <a:cubicBezTo>
                    <a:pt x="21" y="13"/>
                    <a:pt x="15" y="19"/>
                    <a:pt x="1" y="19"/>
                  </a:cubicBezTo>
                  <a:cubicBezTo>
                    <a:pt x="26" y="36"/>
                    <a:pt x="51" y="54"/>
                    <a:pt x="81" y="54"/>
                  </a:cubicBezTo>
                  <a:cubicBezTo>
                    <a:pt x="99" y="54"/>
                    <a:pt x="118" y="48"/>
                    <a:pt x="140" y="34"/>
                  </a:cubicBezTo>
                  <a:lnTo>
                    <a:pt x="19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0"/>
            <p:cNvSpPr/>
            <p:nvPr/>
          </p:nvSpPr>
          <p:spPr>
            <a:xfrm>
              <a:off x="5024175" y="3364250"/>
              <a:ext cx="1075" cy="450"/>
            </a:xfrm>
            <a:custGeom>
              <a:avLst/>
              <a:gdLst/>
              <a:ahLst/>
              <a:cxnLst/>
              <a:rect l="l" t="t" r="r" b="b"/>
              <a:pathLst>
                <a:path w="43" h="18" extrusionOk="0">
                  <a:moveTo>
                    <a:pt x="24" y="0"/>
                  </a:moveTo>
                  <a:cubicBezTo>
                    <a:pt x="2" y="3"/>
                    <a:pt x="0" y="10"/>
                    <a:pt x="22" y="17"/>
                  </a:cubicBezTo>
                  <a:cubicBezTo>
                    <a:pt x="23" y="17"/>
                    <a:pt x="25" y="17"/>
                    <a:pt x="27" y="17"/>
                  </a:cubicBezTo>
                  <a:cubicBezTo>
                    <a:pt x="31" y="17"/>
                    <a:pt x="35" y="16"/>
                    <a:pt x="40" y="15"/>
                  </a:cubicBezTo>
                  <a:cubicBezTo>
                    <a:pt x="42" y="15"/>
                    <a:pt x="41" y="7"/>
                    <a:pt x="41" y="4"/>
                  </a:cubicBezTo>
                  <a:cubicBezTo>
                    <a:pt x="36" y="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0"/>
            <p:cNvSpPr/>
            <p:nvPr/>
          </p:nvSpPr>
          <p:spPr>
            <a:xfrm>
              <a:off x="4922450" y="3177975"/>
              <a:ext cx="33325" cy="80300"/>
            </a:xfrm>
            <a:custGeom>
              <a:avLst/>
              <a:gdLst/>
              <a:ahLst/>
              <a:cxnLst/>
              <a:rect l="l" t="t" r="r" b="b"/>
              <a:pathLst>
                <a:path w="1333" h="3212" extrusionOk="0">
                  <a:moveTo>
                    <a:pt x="336" y="0"/>
                  </a:moveTo>
                  <a:cubicBezTo>
                    <a:pt x="258" y="0"/>
                    <a:pt x="177" y="7"/>
                    <a:pt x="94" y="22"/>
                  </a:cubicBezTo>
                  <a:cubicBezTo>
                    <a:pt x="56" y="28"/>
                    <a:pt x="0" y="25"/>
                    <a:pt x="18" y="90"/>
                  </a:cubicBezTo>
                  <a:lnTo>
                    <a:pt x="382" y="89"/>
                  </a:lnTo>
                  <a:cubicBezTo>
                    <a:pt x="720" y="90"/>
                    <a:pt x="948" y="237"/>
                    <a:pt x="1094" y="487"/>
                  </a:cubicBezTo>
                  <a:cubicBezTo>
                    <a:pt x="1135" y="560"/>
                    <a:pt x="1167" y="636"/>
                    <a:pt x="1190" y="716"/>
                  </a:cubicBezTo>
                  <a:cubicBezTo>
                    <a:pt x="1279" y="1033"/>
                    <a:pt x="1209" y="1338"/>
                    <a:pt x="1077" y="1635"/>
                  </a:cubicBezTo>
                  <a:cubicBezTo>
                    <a:pt x="958" y="1904"/>
                    <a:pt x="793" y="2156"/>
                    <a:pt x="624" y="2406"/>
                  </a:cubicBezTo>
                  <a:cubicBezTo>
                    <a:pt x="556" y="2466"/>
                    <a:pt x="509" y="2540"/>
                    <a:pt x="468" y="2616"/>
                  </a:cubicBezTo>
                  <a:cubicBezTo>
                    <a:pt x="430" y="2645"/>
                    <a:pt x="400" y="2684"/>
                    <a:pt x="380" y="2728"/>
                  </a:cubicBezTo>
                  <a:cubicBezTo>
                    <a:pt x="341" y="2758"/>
                    <a:pt x="312" y="2797"/>
                    <a:pt x="293" y="2841"/>
                  </a:cubicBezTo>
                  <a:cubicBezTo>
                    <a:pt x="253" y="2871"/>
                    <a:pt x="222" y="2910"/>
                    <a:pt x="205" y="2955"/>
                  </a:cubicBezTo>
                  <a:lnTo>
                    <a:pt x="156" y="3025"/>
                  </a:lnTo>
                  <a:cubicBezTo>
                    <a:pt x="144" y="3041"/>
                    <a:pt x="132" y="3055"/>
                    <a:pt x="120" y="3070"/>
                  </a:cubicBezTo>
                  <a:cubicBezTo>
                    <a:pt x="93" y="3086"/>
                    <a:pt x="77" y="3116"/>
                    <a:pt x="79" y="3148"/>
                  </a:cubicBezTo>
                  <a:lnTo>
                    <a:pt x="79" y="3148"/>
                  </a:lnTo>
                  <a:lnTo>
                    <a:pt x="79" y="3148"/>
                  </a:lnTo>
                  <a:lnTo>
                    <a:pt x="25" y="3192"/>
                  </a:lnTo>
                  <a:cubicBezTo>
                    <a:pt x="38" y="3194"/>
                    <a:pt x="45" y="3201"/>
                    <a:pt x="45" y="3212"/>
                  </a:cubicBezTo>
                  <a:lnTo>
                    <a:pt x="92" y="3158"/>
                  </a:lnTo>
                  <a:cubicBezTo>
                    <a:pt x="126" y="3148"/>
                    <a:pt x="139" y="3121"/>
                    <a:pt x="149" y="3095"/>
                  </a:cubicBezTo>
                  <a:lnTo>
                    <a:pt x="189" y="3054"/>
                  </a:lnTo>
                  <a:lnTo>
                    <a:pt x="245" y="2987"/>
                  </a:lnTo>
                  <a:cubicBezTo>
                    <a:pt x="285" y="2961"/>
                    <a:pt x="316" y="2922"/>
                    <a:pt x="334" y="2877"/>
                  </a:cubicBezTo>
                  <a:cubicBezTo>
                    <a:pt x="376" y="2849"/>
                    <a:pt x="408" y="2809"/>
                    <a:pt x="423" y="2760"/>
                  </a:cubicBezTo>
                  <a:cubicBezTo>
                    <a:pt x="471" y="2736"/>
                    <a:pt x="493" y="2697"/>
                    <a:pt x="510" y="2653"/>
                  </a:cubicBezTo>
                  <a:cubicBezTo>
                    <a:pt x="592" y="2585"/>
                    <a:pt x="657" y="2499"/>
                    <a:pt x="701" y="2401"/>
                  </a:cubicBezTo>
                  <a:cubicBezTo>
                    <a:pt x="881" y="2142"/>
                    <a:pt x="1047" y="1878"/>
                    <a:pt x="1173" y="1596"/>
                  </a:cubicBezTo>
                  <a:cubicBezTo>
                    <a:pt x="1276" y="1366"/>
                    <a:pt x="1333" y="1128"/>
                    <a:pt x="1317" y="881"/>
                  </a:cubicBezTo>
                  <a:cubicBezTo>
                    <a:pt x="1284" y="347"/>
                    <a:pt x="879" y="0"/>
                    <a:pt x="33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4964675" y="3194600"/>
              <a:ext cx="12350" cy="9975"/>
            </a:xfrm>
            <a:custGeom>
              <a:avLst/>
              <a:gdLst/>
              <a:ahLst/>
              <a:cxnLst/>
              <a:rect l="l" t="t" r="r" b="b"/>
              <a:pathLst>
                <a:path w="494" h="399" extrusionOk="0">
                  <a:moveTo>
                    <a:pt x="249" y="0"/>
                  </a:moveTo>
                  <a:cubicBezTo>
                    <a:pt x="109" y="0"/>
                    <a:pt x="6" y="78"/>
                    <a:pt x="4" y="186"/>
                  </a:cubicBezTo>
                  <a:cubicBezTo>
                    <a:pt x="0" y="302"/>
                    <a:pt x="112" y="399"/>
                    <a:pt x="249" y="399"/>
                  </a:cubicBezTo>
                  <a:cubicBezTo>
                    <a:pt x="250" y="399"/>
                    <a:pt x="252" y="399"/>
                    <a:pt x="254" y="399"/>
                  </a:cubicBezTo>
                  <a:cubicBezTo>
                    <a:pt x="384" y="397"/>
                    <a:pt x="491" y="308"/>
                    <a:pt x="493" y="199"/>
                  </a:cubicBezTo>
                  <a:cubicBezTo>
                    <a:pt x="494" y="88"/>
                    <a:pt x="393" y="4"/>
                    <a:pt x="255" y="0"/>
                  </a:cubicBezTo>
                  <a:cubicBezTo>
                    <a:pt x="253" y="0"/>
                    <a:pt x="251" y="0"/>
                    <a:pt x="24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4959600" y="3180300"/>
              <a:ext cx="9075" cy="7200"/>
            </a:xfrm>
            <a:custGeom>
              <a:avLst/>
              <a:gdLst/>
              <a:ahLst/>
              <a:cxnLst/>
              <a:rect l="l" t="t" r="r" b="b"/>
              <a:pathLst>
                <a:path w="363" h="288" extrusionOk="0">
                  <a:moveTo>
                    <a:pt x="179" y="1"/>
                  </a:moveTo>
                  <a:cubicBezTo>
                    <a:pt x="172" y="1"/>
                    <a:pt x="166" y="1"/>
                    <a:pt x="159" y="2"/>
                  </a:cubicBezTo>
                  <a:cubicBezTo>
                    <a:pt x="65" y="10"/>
                    <a:pt x="0" y="80"/>
                    <a:pt x="12" y="157"/>
                  </a:cubicBezTo>
                  <a:cubicBezTo>
                    <a:pt x="22" y="234"/>
                    <a:pt x="99" y="287"/>
                    <a:pt x="188" y="287"/>
                  </a:cubicBezTo>
                  <a:cubicBezTo>
                    <a:pt x="191" y="287"/>
                    <a:pt x="193" y="287"/>
                    <a:pt x="196" y="287"/>
                  </a:cubicBezTo>
                  <a:cubicBezTo>
                    <a:pt x="290" y="283"/>
                    <a:pt x="363" y="216"/>
                    <a:pt x="357" y="140"/>
                  </a:cubicBezTo>
                  <a:cubicBezTo>
                    <a:pt x="351" y="62"/>
                    <a:pt x="270" y="1"/>
                    <a:pt x="17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4965375" y="3212675"/>
              <a:ext cx="8775" cy="7300"/>
            </a:xfrm>
            <a:custGeom>
              <a:avLst/>
              <a:gdLst/>
              <a:ahLst/>
              <a:cxnLst/>
              <a:rect l="l" t="t" r="r" b="b"/>
              <a:pathLst>
                <a:path w="351" h="292" extrusionOk="0">
                  <a:moveTo>
                    <a:pt x="176" y="1"/>
                  </a:moveTo>
                  <a:cubicBezTo>
                    <a:pt x="93" y="1"/>
                    <a:pt x="16" y="60"/>
                    <a:pt x="8" y="131"/>
                  </a:cubicBezTo>
                  <a:cubicBezTo>
                    <a:pt x="1" y="208"/>
                    <a:pt x="87" y="289"/>
                    <a:pt x="180" y="291"/>
                  </a:cubicBezTo>
                  <a:cubicBezTo>
                    <a:pt x="182" y="291"/>
                    <a:pt x="183" y="292"/>
                    <a:pt x="185" y="292"/>
                  </a:cubicBezTo>
                  <a:cubicBezTo>
                    <a:pt x="269" y="292"/>
                    <a:pt x="347" y="226"/>
                    <a:pt x="349" y="151"/>
                  </a:cubicBezTo>
                  <a:cubicBezTo>
                    <a:pt x="350" y="75"/>
                    <a:pt x="278" y="7"/>
                    <a:pt x="190" y="1"/>
                  </a:cubicBezTo>
                  <a:cubicBezTo>
                    <a:pt x="185" y="1"/>
                    <a:pt x="181" y="1"/>
                    <a:pt x="17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4958300" y="3228650"/>
              <a:ext cx="8475" cy="6825"/>
            </a:xfrm>
            <a:custGeom>
              <a:avLst/>
              <a:gdLst/>
              <a:ahLst/>
              <a:cxnLst/>
              <a:rect l="l" t="t" r="r" b="b"/>
              <a:pathLst>
                <a:path w="339" h="273" extrusionOk="0">
                  <a:moveTo>
                    <a:pt x="172" y="0"/>
                  </a:moveTo>
                  <a:cubicBezTo>
                    <a:pt x="168" y="0"/>
                    <a:pt x="165" y="1"/>
                    <a:pt x="161" y="1"/>
                  </a:cubicBezTo>
                  <a:cubicBezTo>
                    <a:pt x="69" y="6"/>
                    <a:pt x="1" y="76"/>
                    <a:pt x="10" y="154"/>
                  </a:cubicBezTo>
                  <a:cubicBezTo>
                    <a:pt x="20" y="223"/>
                    <a:pt x="84" y="272"/>
                    <a:pt x="166" y="272"/>
                  </a:cubicBezTo>
                  <a:cubicBezTo>
                    <a:pt x="169" y="272"/>
                    <a:pt x="173" y="272"/>
                    <a:pt x="177" y="272"/>
                  </a:cubicBezTo>
                  <a:cubicBezTo>
                    <a:pt x="271" y="267"/>
                    <a:pt x="339" y="198"/>
                    <a:pt x="328" y="120"/>
                  </a:cubicBezTo>
                  <a:cubicBezTo>
                    <a:pt x="319" y="51"/>
                    <a:pt x="251" y="0"/>
                    <a:pt x="17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4949325" y="3240875"/>
              <a:ext cx="7700" cy="6200"/>
            </a:xfrm>
            <a:custGeom>
              <a:avLst/>
              <a:gdLst/>
              <a:ahLst/>
              <a:cxnLst/>
              <a:rect l="l" t="t" r="r" b="b"/>
              <a:pathLst>
                <a:path w="308" h="248" extrusionOk="0">
                  <a:moveTo>
                    <a:pt x="150" y="0"/>
                  </a:moveTo>
                  <a:cubicBezTo>
                    <a:pt x="79" y="0"/>
                    <a:pt x="20" y="45"/>
                    <a:pt x="12" y="107"/>
                  </a:cubicBezTo>
                  <a:cubicBezTo>
                    <a:pt x="1" y="179"/>
                    <a:pt x="64" y="246"/>
                    <a:pt x="145" y="248"/>
                  </a:cubicBezTo>
                  <a:cubicBezTo>
                    <a:pt x="147" y="248"/>
                    <a:pt x="150" y="248"/>
                    <a:pt x="152" y="248"/>
                  </a:cubicBezTo>
                  <a:cubicBezTo>
                    <a:pt x="230" y="248"/>
                    <a:pt x="282" y="210"/>
                    <a:pt x="295" y="141"/>
                  </a:cubicBezTo>
                  <a:cubicBezTo>
                    <a:pt x="308" y="69"/>
                    <a:pt x="243" y="5"/>
                    <a:pt x="160" y="0"/>
                  </a:cubicBezTo>
                  <a:cubicBezTo>
                    <a:pt x="157" y="0"/>
                    <a:pt x="153" y="0"/>
                    <a:pt x="15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0"/>
            <p:cNvSpPr/>
            <p:nvPr/>
          </p:nvSpPr>
          <p:spPr>
            <a:xfrm>
              <a:off x="4871625" y="3270425"/>
              <a:ext cx="38225" cy="22725"/>
            </a:xfrm>
            <a:custGeom>
              <a:avLst/>
              <a:gdLst/>
              <a:ahLst/>
              <a:cxnLst/>
              <a:rect l="l" t="t" r="r" b="b"/>
              <a:pathLst>
                <a:path w="1529" h="909" extrusionOk="0">
                  <a:moveTo>
                    <a:pt x="1504" y="0"/>
                  </a:moveTo>
                  <a:lnTo>
                    <a:pt x="1440" y="41"/>
                  </a:lnTo>
                  <a:cubicBezTo>
                    <a:pt x="1303" y="105"/>
                    <a:pt x="1174" y="184"/>
                    <a:pt x="1053" y="278"/>
                  </a:cubicBezTo>
                  <a:cubicBezTo>
                    <a:pt x="744" y="441"/>
                    <a:pt x="435" y="604"/>
                    <a:pt x="127" y="768"/>
                  </a:cubicBezTo>
                  <a:cubicBezTo>
                    <a:pt x="82" y="793"/>
                    <a:pt x="0" y="817"/>
                    <a:pt x="36" y="875"/>
                  </a:cubicBezTo>
                  <a:cubicBezTo>
                    <a:pt x="52" y="900"/>
                    <a:pt x="71" y="909"/>
                    <a:pt x="92" y="909"/>
                  </a:cubicBezTo>
                  <a:cubicBezTo>
                    <a:pt x="129" y="909"/>
                    <a:pt x="171" y="882"/>
                    <a:pt x="208" y="873"/>
                  </a:cubicBezTo>
                  <a:cubicBezTo>
                    <a:pt x="214" y="870"/>
                    <a:pt x="220" y="867"/>
                    <a:pt x="226" y="863"/>
                  </a:cubicBezTo>
                  <a:cubicBezTo>
                    <a:pt x="548" y="716"/>
                    <a:pt x="847" y="541"/>
                    <a:pt x="1111" y="322"/>
                  </a:cubicBezTo>
                  <a:cubicBezTo>
                    <a:pt x="1238" y="245"/>
                    <a:pt x="1370" y="170"/>
                    <a:pt x="1467" y="62"/>
                  </a:cubicBezTo>
                  <a:lnTo>
                    <a:pt x="1529" y="20"/>
                  </a:lnTo>
                  <a:cubicBezTo>
                    <a:pt x="1522" y="14"/>
                    <a:pt x="1514" y="7"/>
                    <a:pt x="150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4352900" y="3671275"/>
              <a:ext cx="49500" cy="17375"/>
            </a:xfrm>
            <a:custGeom>
              <a:avLst/>
              <a:gdLst/>
              <a:ahLst/>
              <a:cxnLst/>
              <a:rect l="l" t="t" r="r" b="b"/>
              <a:pathLst>
                <a:path w="1980" h="695" extrusionOk="0">
                  <a:moveTo>
                    <a:pt x="67" y="1"/>
                  </a:moveTo>
                  <a:cubicBezTo>
                    <a:pt x="49" y="1"/>
                    <a:pt x="33" y="9"/>
                    <a:pt x="22" y="36"/>
                  </a:cubicBezTo>
                  <a:cubicBezTo>
                    <a:pt x="0" y="69"/>
                    <a:pt x="29" y="78"/>
                    <a:pt x="55" y="87"/>
                  </a:cubicBezTo>
                  <a:cubicBezTo>
                    <a:pt x="575" y="261"/>
                    <a:pt x="1095" y="436"/>
                    <a:pt x="1616" y="610"/>
                  </a:cubicBezTo>
                  <a:cubicBezTo>
                    <a:pt x="1628" y="615"/>
                    <a:pt x="1640" y="617"/>
                    <a:pt x="1653" y="617"/>
                  </a:cubicBezTo>
                  <a:cubicBezTo>
                    <a:pt x="1662" y="617"/>
                    <a:pt x="1671" y="616"/>
                    <a:pt x="1679" y="613"/>
                  </a:cubicBezTo>
                  <a:cubicBezTo>
                    <a:pt x="1710" y="665"/>
                    <a:pt x="1793" y="695"/>
                    <a:pt x="1874" y="695"/>
                  </a:cubicBezTo>
                  <a:cubicBezTo>
                    <a:pt x="1912" y="695"/>
                    <a:pt x="1949" y="688"/>
                    <a:pt x="1980" y="675"/>
                  </a:cubicBezTo>
                  <a:cubicBezTo>
                    <a:pt x="1926" y="596"/>
                    <a:pt x="1832" y="588"/>
                    <a:pt x="1739" y="582"/>
                  </a:cubicBezTo>
                  <a:cubicBezTo>
                    <a:pt x="1734" y="582"/>
                    <a:pt x="1730" y="582"/>
                    <a:pt x="1725" y="582"/>
                  </a:cubicBezTo>
                  <a:cubicBezTo>
                    <a:pt x="1720" y="582"/>
                    <a:pt x="1715" y="582"/>
                    <a:pt x="1711" y="582"/>
                  </a:cubicBezTo>
                  <a:cubicBezTo>
                    <a:pt x="1714" y="576"/>
                    <a:pt x="1716" y="569"/>
                    <a:pt x="1718" y="562"/>
                  </a:cubicBezTo>
                  <a:cubicBezTo>
                    <a:pt x="1688" y="538"/>
                    <a:pt x="1649" y="525"/>
                    <a:pt x="1610" y="525"/>
                  </a:cubicBezTo>
                  <a:cubicBezTo>
                    <a:pt x="1609" y="525"/>
                    <a:pt x="1607" y="525"/>
                    <a:pt x="1605" y="525"/>
                  </a:cubicBezTo>
                  <a:cubicBezTo>
                    <a:pt x="1113" y="355"/>
                    <a:pt x="620" y="187"/>
                    <a:pt x="128" y="17"/>
                  </a:cubicBezTo>
                  <a:cubicBezTo>
                    <a:pt x="108" y="10"/>
                    <a:pt x="87" y="1"/>
                    <a:pt x="6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0"/>
            <p:cNvSpPr/>
            <p:nvPr/>
          </p:nvSpPr>
          <p:spPr>
            <a:xfrm>
              <a:off x="4380925" y="3660975"/>
              <a:ext cx="19575" cy="7050"/>
            </a:xfrm>
            <a:custGeom>
              <a:avLst/>
              <a:gdLst/>
              <a:ahLst/>
              <a:cxnLst/>
              <a:rect l="l" t="t" r="r" b="b"/>
              <a:pathLst>
                <a:path w="783" h="282" extrusionOk="0">
                  <a:moveTo>
                    <a:pt x="1" y="1"/>
                  </a:moveTo>
                  <a:lnTo>
                    <a:pt x="1" y="74"/>
                  </a:lnTo>
                  <a:cubicBezTo>
                    <a:pt x="231" y="155"/>
                    <a:pt x="461" y="237"/>
                    <a:pt x="705" y="281"/>
                  </a:cubicBezTo>
                  <a:cubicBezTo>
                    <a:pt x="783" y="234"/>
                    <a:pt x="726" y="210"/>
                    <a:pt x="678" y="196"/>
                  </a:cubicBezTo>
                  <a:cubicBezTo>
                    <a:pt x="453" y="129"/>
                    <a:pt x="226" y="65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0"/>
            <p:cNvSpPr/>
            <p:nvPr/>
          </p:nvSpPr>
          <p:spPr>
            <a:xfrm>
              <a:off x="4571625" y="3723500"/>
              <a:ext cx="21050" cy="8250"/>
            </a:xfrm>
            <a:custGeom>
              <a:avLst/>
              <a:gdLst/>
              <a:ahLst/>
              <a:cxnLst/>
              <a:rect l="l" t="t" r="r" b="b"/>
              <a:pathLst>
                <a:path w="842" h="330" extrusionOk="0">
                  <a:moveTo>
                    <a:pt x="32" y="1"/>
                  </a:moveTo>
                  <a:cubicBezTo>
                    <a:pt x="10" y="1"/>
                    <a:pt x="0" y="31"/>
                    <a:pt x="11" y="56"/>
                  </a:cubicBezTo>
                  <a:cubicBezTo>
                    <a:pt x="258" y="184"/>
                    <a:pt x="530" y="260"/>
                    <a:pt x="806" y="329"/>
                  </a:cubicBezTo>
                  <a:cubicBezTo>
                    <a:pt x="806" y="329"/>
                    <a:pt x="807" y="329"/>
                    <a:pt x="807" y="329"/>
                  </a:cubicBezTo>
                  <a:cubicBezTo>
                    <a:pt x="812" y="329"/>
                    <a:pt x="818" y="322"/>
                    <a:pt x="824" y="318"/>
                  </a:cubicBezTo>
                  <a:cubicBezTo>
                    <a:pt x="830" y="308"/>
                    <a:pt x="842" y="289"/>
                    <a:pt x="841" y="289"/>
                  </a:cubicBezTo>
                  <a:cubicBezTo>
                    <a:pt x="590" y="161"/>
                    <a:pt x="314" y="83"/>
                    <a:pt x="40" y="2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4592200" y="3730600"/>
              <a:ext cx="3375" cy="2650"/>
            </a:xfrm>
            <a:custGeom>
              <a:avLst/>
              <a:gdLst/>
              <a:ahLst/>
              <a:cxnLst/>
              <a:rect l="l" t="t" r="r" b="b"/>
              <a:pathLst>
                <a:path w="135" h="106" extrusionOk="0">
                  <a:moveTo>
                    <a:pt x="51" y="1"/>
                  </a:moveTo>
                  <a:cubicBezTo>
                    <a:pt x="35" y="1"/>
                    <a:pt x="18" y="9"/>
                    <a:pt x="1" y="34"/>
                  </a:cubicBezTo>
                  <a:cubicBezTo>
                    <a:pt x="12" y="104"/>
                    <a:pt x="85" y="88"/>
                    <a:pt x="134" y="106"/>
                  </a:cubicBezTo>
                  <a:lnTo>
                    <a:pt x="134" y="32"/>
                  </a:lnTo>
                  <a:cubicBezTo>
                    <a:pt x="107" y="23"/>
                    <a:pt x="79" y="1"/>
                    <a:pt x="5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4401725" y="3667575"/>
              <a:ext cx="3200" cy="2325"/>
            </a:xfrm>
            <a:custGeom>
              <a:avLst/>
              <a:gdLst/>
              <a:ahLst/>
              <a:cxnLst/>
              <a:rect l="l" t="t" r="r" b="b"/>
              <a:pathLst>
                <a:path w="128" h="93" extrusionOk="0">
                  <a:moveTo>
                    <a:pt x="54" y="1"/>
                  </a:moveTo>
                  <a:cubicBezTo>
                    <a:pt x="37" y="1"/>
                    <a:pt x="21" y="11"/>
                    <a:pt x="4" y="36"/>
                  </a:cubicBezTo>
                  <a:cubicBezTo>
                    <a:pt x="0" y="86"/>
                    <a:pt x="41" y="92"/>
                    <a:pt x="77" y="92"/>
                  </a:cubicBezTo>
                  <a:cubicBezTo>
                    <a:pt x="81" y="92"/>
                    <a:pt x="86" y="92"/>
                    <a:pt x="90" y="92"/>
                  </a:cubicBezTo>
                  <a:cubicBezTo>
                    <a:pt x="122" y="91"/>
                    <a:pt x="128" y="61"/>
                    <a:pt x="117" y="35"/>
                  </a:cubicBezTo>
                  <a:cubicBezTo>
                    <a:pt x="96" y="16"/>
                    <a:pt x="75" y="1"/>
                    <a:pt x="5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0"/>
            <p:cNvSpPr/>
            <p:nvPr/>
          </p:nvSpPr>
          <p:spPr>
            <a:xfrm>
              <a:off x="4400000" y="3667175"/>
              <a:ext cx="2175" cy="1750"/>
            </a:xfrm>
            <a:custGeom>
              <a:avLst/>
              <a:gdLst/>
              <a:ahLst/>
              <a:cxnLst/>
              <a:rect l="l" t="t" r="r" b="b"/>
              <a:pathLst>
                <a:path w="87" h="70" extrusionOk="0">
                  <a:moveTo>
                    <a:pt x="39" y="0"/>
                  </a:moveTo>
                  <a:cubicBezTo>
                    <a:pt x="5" y="0"/>
                    <a:pt x="0" y="24"/>
                    <a:pt x="7" y="52"/>
                  </a:cubicBezTo>
                  <a:cubicBezTo>
                    <a:pt x="18" y="63"/>
                    <a:pt x="29" y="69"/>
                    <a:pt x="40" y="69"/>
                  </a:cubicBezTo>
                  <a:cubicBezTo>
                    <a:pt x="51" y="69"/>
                    <a:pt x="62" y="63"/>
                    <a:pt x="73" y="52"/>
                  </a:cubicBezTo>
                  <a:cubicBezTo>
                    <a:pt x="82" y="30"/>
                    <a:pt x="86" y="5"/>
                    <a:pt x="51" y="1"/>
                  </a:cubicBezTo>
                  <a:cubicBezTo>
                    <a:pt x="46" y="0"/>
                    <a:pt x="43" y="0"/>
                    <a:pt x="3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0"/>
            <p:cNvSpPr/>
            <p:nvPr/>
          </p:nvSpPr>
          <p:spPr>
            <a:xfrm>
              <a:off x="4646350" y="3755825"/>
              <a:ext cx="775" cy="925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16" y="0"/>
                  </a:moveTo>
                  <a:cubicBezTo>
                    <a:pt x="12" y="5"/>
                    <a:pt x="1" y="10"/>
                    <a:pt x="2" y="13"/>
                  </a:cubicBezTo>
                  <a:cubicBezTo>
                    <a:pt x="6" y="22"/>
                    <a:pt x="10" y="30"/>
                    <a:pt x="16" y="37"/>
                  </a:cubicBezTo>
                  <a:lnTo>
                    <a:pt x="31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0"/>
            <p:cNvSpPr/>
            <p:nvPr/>
          </p:nvSpPr>
          <p:spPr>
            <a:xfrm>
              <a:off x="4358900" y="3681100"/>
              <a:ext cx="268550" cy="90800"/>
            </a:xfrm>
            <a:custGeom>
              <a:avLst/>
              <a:gdLst/>
              <a:ahLst/>
              <a:cxnLst/>
              <a:rect l="l" t="t" r="r" b="b"/>
              <a:pathLst>
                <a:path w="10742" h="3632" extrusionOk="0">
                  <a:moveTo>
                    <a:pt x="58" y="0"/>
                  </a:moveTo>
                  <a:cubicBezTo>
                    <a:pt x="38" y="0"/>
                    <a:pt x="19" y="13"/>
                    <a:pt x="14" y="34"/>
                  </a:cubicBezTo>
                  <a:cubicBezTo>
                    <a:pt x="8" y="48"/>
                    <a:pt x="1" y="72"/>
                    <a:pt x="28" y="82"/>
                  </a:cubicBezTo>
                  <a:cubicBezTo>
                    <a:pt x="87" y="106"/>
                    <a:pt x="146" y="134"/>
                    <a:pt x="206" y="154"/>
                  </a:cubicBezTo>
                  <a:cubicBezTo>
                    <a:pt x="1016" y="431"/>
                    <a:pt x="1825" y="707"/>
                    <a:pt x="2635" y="982"/>
                  </a:cubicBezTo>
                  <a:cubicBezTo>
                    <a:pt x="5243" y="1867"/>
                    <a:pt x="7859" y="2732"/>
                    <a:pt x="10485" y="3576"/>
                  </a:cubicBezTo>
                  <a:cubicBezTo>
                    <a:pt x="10532" y="3592"/>
                    <a:pt x="10599" y="3631"/>
                    <a:pt x="10647" y="3631"/>
                  </a:cubicBezTo>
                  <a:cubicBezTo>
                    <a:pt x="10669" y="3631"/>
                    <a:pt x="10687" y="3623"/>
                    <a:pt x="10697" y="3601"/>
                  </a:cubicBezTo>
                  <a:cubicBezTo>
                    <a:pt x="10742" y="3503"/>
                    <a:pt x="10591" y="3510"/>
                    <a:pt x="10524" y="3487"/>
                  </a:cubicBezTo>
                  <a:cubicBezTo>
                    <a:pt x="8621" y="2836"/>
                    <a:pt x="6709" y="2200"/>
                    <a:pt x="4792" y="1578"/>
                  </a:cubicBezTo>
                  <a:cubicBezTo>
                    <a:pt x="3271" y="1083"/>
                    <a:pt x="1762" y="566"/>
                    <a:pt x="248" y="59"/>
                  </a:cubicBezTo>
                  <a:cubicBezTo>
                    <a:pt x="187" y="38"/>
                    <a:pt x="125" y="19"/>
                    <a:pt x="64" y="0"/>
                  </a:cubicBezTo>
                  <a:cubicBezTo>
                    <a:pt x="62" y="0"/>
                    <a:pt x="60" y="0"/>
                    <a:pt x="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4326200" y="3670500"/>
              <a:ext cx="26050" cy="9650"/>
            </a:xfrm>
            <a:custGeom>
              <a:avLst/>
              <a:gdLst/>
              <a:ahLst/>
              <a:cxnLst/>
              <a:rect l="l" t="t" r="r" b="b"/>
              <a:pathLst>
                <a:path w="1042" h="386" extrusionOk="0">
                  <a:moveTo>
                    <a:pt x="57" y="0"/>
                  </a:moveTo>
                  <a:cubicBezTo>
                    <a:pt x="39" y="0"/>
                    <a:pt x="22" y="10"/>
                    <a:pt x="14" y="26"/>
                  </a:cubicBezTo>
                  <a:cubicBezTo>
                    <a:pt x="1" y="51"/>
                    <a:pt x="7" y="75"/>
                    <a:pt x="35" y="89"/>
                  </a:cubicBezTo>
                  <a:cubicBezTo>
                    <a:pt x="54" y="97"/>
                    <a:pt x="75" y="106"/>
                    <a:pt x="95" y="112"/>
                  </a:cubicBezTo>
                  <a:cubicBezTo>
                    <a:pt x="368" y="199"/>
                    <a:pt x="642" y="285"/>
                    <a:pt x="916" y="371"/>
                  </a:cubicBezTo>
                  <a:cubicBezTo>
                    <a:pt x="944" y="382"/>
                    <a:pt x="972" y="385"/>
                    <a:pt x="1001" y="385"/>
                  </a:cubicBezTo>
                  <a:cubicBezTo>
                    <a:pt x="1021" y="383"/>
                    <a:pt x="1036" y="366"/>
                    <a:pt x="1035" y="346"/>
                  </a:cubicBezTo>
                  <a:cubicBezTo>
                    <a:pt x="1041" y="313"/>
                    <a:pt x="1015" y="301"/>
                    <a:pt x="989" y="291"/>
                  </a:cubicBezTo>
                  <a:cubicBezTo>
                    <a:pt x="694" y="180"/>
                    <a:pt x="393" y="87"/>
                    <a:pt x="86" y="2"/>
                  </a:cubicBezTo>
                  <a:cubicBezTo>
                    <a:pt x="79" y="2"/>
                    <a:pt x="72" y="1"/>
                    <a:pt x="65" y="1"/>
                  </a:cubicBezTo>
                  <a:cubicBezTo>
                    <a:pt x="62" y="1"/>
                    <a:pt x="59" y="0"/>
                    <a:pt x="5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0"/>
            <p:cNvSpPr/>
            <p:nvPr/>
          </p:nvSpPr>
          <p:spPr>
            <a:xfrm>
              <a:off x="4352025" y="3678725"/>
              <a:ext cx="6200" cy="3325"/>
            </a:xfrm>
            <a:custGeom>
              <a:avLst/>
              <a:gdLst/>
              <a:ahLst/>
              <a:cxnLst/>
              <a:rect l="l" t="t" r="r" b="b"/>
              <a:pathLst>
                <a:path w="248" h="133" extrusionOk="0">
                  <a:moveTo>
                    <a:pt x="46" y="0"/>
                  </a:moveTo>
                  <a:cubicBezTo>
                    <a:pt x="25" y="0"/>
                    <a:pt x="8" y="14"/>
                    <a:pt x="3" y="34"/>
                  </a:cubicBezTo>
                  <a:cubicBezTo>
                    <a:pt x="1" y="51"/>
                    <a:pt x="8" y="70"/>
                    <a:pt x="22" y="81"/>
                  </a:cubicBezTo>
                  <a:cubicBezTo>
                    <a:pt x="46" y="97"/>
                    <a:pt x="72" y="108"/>
                    <a:pt x="100" y="114"/>
                  </a:cubicBezTo>
                  <a:cubicBezTo>
                    <a:pt x="122" y="120"/>
                    <a:pt x="149" y="132"/>
                    <a:pt x="172" y="132"/>
                  </a:cubicBezTo>
                  <a:cubicBezTo>
                    <a:pt x="189" y="132"/>
                    <a:pt x="203" y="126"/>
                    <a:pt x="214" y="106"/>
                  </a:cubicBezTo>
                  <a:cubicBezTo>
                    <a:pt x="247" y="45"/>
                    <a:pt x="175" y="40"/>
                    <a:pt x="134" y="22"/>
                  </a:cubicBezTo>
                  <a:cubicBezTo>
                    <a:pt x="107" y="12"/>
                    <a:pt x="79" y="5"/>
                    <a:pt x="51" y="0"/>
                  </a:cubicBezTo>
                  <a:cubicBezTo>
                    <a:pt x="49" y="0"/>
                    <a:pt x="48" y="0"/>
                    <a:pt x="4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0"/>
            <p:cNvSpPr/>
            <p:nvPr/>
          </p:nvSpPr>
          <p:spPr>
            <a:xfrm>
              <a:off x="4656050" y="3726225"/>
              <a:ext cx="42950" cy="10775"/>
            </a:xfrm>
            <a:custGeom>
              <a:avLst/>
              <a:gdLst/>
              <a:ahLst/>
              <a:cxnLst/>
              <a:rect l="l" t="t" r="r" b="b"/>
              <a:pathLst>
                <a:path w="1718" h="431" extrusionOk="0">
                  <a:moveTo>
                    <a:pt x="1606" y="1"/>
                  </a:moveTo>
                  <a:cubicBezTo>
                    <a:pt x="1539" y="1"/>
                    <a:pt x="1479" y="29"/>
                    <a:pt x="1424" y="64"/>
                  </a:cubicBezTo>
                  <a:cubicBezTo>
                    <a:pt x="1415" y="58"/>
                    <a:pt x="1403" y="56"/>
                    <a:pt x="1390" y="56"/>
                  </a:cubicBezTo>
                  <a:cubicBezTo>
                    <a:pt x="1369" y="56"/>
                    <a:pt x="1344" y="62"/>
                    <a:pt x="1321" y="68"/>
                  </a:cubicBezTo>
                  <a:cubicBezTo>
                    <a:pt x="1073" y="130"/>
                    <a:pt x="817" y="168"/>
                    <a:pt x="575" y="246"/>
                  </a:cubicBezTo>
                  <a:cubicBezTo>
                    <a:pt x="380" y="278"/>
                    <a:pt x="185" y="312"/>
                    <a:pt x="1" y="379"/>
                  </a:cubicBezTo>
                  <a:lnTo>
                    <a:pt x="1" y="430"/>
                  </a:lnTo>
                  <a:cubicBezTo>
                    <a:pt x="197" y="409"/>
                    <a:pt x="387" y="364"/>
                    <a:pt x="575" y="314"/>
                  </a:cubicBezTo>
                  <a:lnTo>
                    <a:pt x="1432" y="134"/>
                  </a:lnTo>
                  <a:cubicBezTo>
                    <a:pt x="1507" y="118"/>
                    <a:pt x="1583" y="102"/>
                    <a:pt x="1658" y="84"/>
                  </a:cubicBezTo>
                  <a:cubicBezTo>
                    <a:pt x="1697" y="75"/>
                    <a:pt x="1717" y="55"/>
                    <a:pt x="1696" y="18"/>
                  </a:cubicBezTo>
                  <a:cubicBezTo>
                    <a:pt x="1665" y="6"/>
                    <a:pt x="1635" y="1"/>
                    <a:pt x="160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0"/>
            <p:cNvSpPr/>
            <p:nvPr/>
          </p:nvSpPr>
          <p:spPr>
            <a:xfrm>
              <a:off x="4700175" y="3723125"/>
              <a:ext cx="11700" cy="4275"/>
            </a:xfrm>
            <a:custGeom>
              <a:avLst/>
              <a:gdLst/>
              <a:ahLst/>
              <a:cxnLst/>
              <a:rect l="l" t="t" r="r" b="b"/>
              <a:pathLst>
                <a:path w="468" h="171" extrusionOk="0">
                  <a:moveTo>
                    <a:pt x="429" y="1"/>
                  </a:moveTo>
                  <a:cubicBezTo>
                    <a:pt x="406" y="1"/>
                    <a:pt x="376" y="15"/>
                    <a:pt x="349" y="22"/>
                  </a:cubicBezTo>
                  <a:cubicBezTo>
                    <a:pt x="342" y="21"/>
                    <a:pt x="335" y="20"/>
                    <a:pt x="328" y="20"/>
                  </a:cubicBezTo>
                  <a:cubicBezTo>
                    <a:pt x="303" y="20"/>
                    <a:pt x="279" y="26"/>
                    <a:pt x="258" y="38"/>
                  </a:cubicBezTo>
                  <a:cubicBezTo>
                    <a:pt x="175" y="52"/>
                    <a:pt x="87" y="50"/>
                    <a:pt x="20" y="104"/>
                  </a:cubicBezTo>
                  <a:cubicBezTo>
                    <a:pt x="0" y="148"/>
                    <a:pt x="19" y="171"/>
                    <a:pt x="60" y="171"/>
                  </a:cubicBezTo>
                  <a:cubicBezTo>
                    <a:pt x="66" y="171"/>
                    <a:pt x="73" y="170"/>
                    <a:pt x="81" y="169"/>
                  </a:cubicBezTo>
                  <a:cubicBezTo>
                    <a:pt x="145" y="160"/>
                    <a:pt x="208" y="141"/>
                    <a:pt x="271" y="126"/>
                  </a:cubicBezTo>
                  <a:lnTo>
                    <a:pt x="367" y="103"/>
                  </a:lnTo>
                  <a:cubicBezTo>
                    <a:pt x="404" y="103"/>
                    <a:pt x="441" y="103"/>
                    <a:pt x="462" y="68"/>
                  </a:cubicBezTo>
                  <a:cubicBezTo>
                    <a:pt x="468" y="16"/>
                    <a:pt x="452" y="1"/>
                    <a:pt x="42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0"/>
            <p:cNvSpPr/>
            <p:nvPr/>
          </p:nvSpPr>
          <p:spPr>
            <a:xfrm>
              <a:off x="4367525" y="3710225"/>
              <a:ext cx="10475" cy="4300"/>
            </a:xfrm>
            <a:custGeom>
              <a:avLst/>
              <a:gdLst/>
              <a:ahLst/>
              <a:cxnLst/>
              <a:rect l="l" t="t" r="r" b="b"/>
              <a:pathLst>
                <a:path w="419" h="172" extrusionOk="0">
                  <a:moveTo>
                    <a:pt x="53" y="0"/>
                  </a:moveTo>
                  <a:cubicBezTo>
                    <a:pt x="23" y="11"/>
                    <a:pt x="0" y="40"/>
                    <a:pt x="25" y="55"/>
                  </a:cubicBezTo>
                  <a:cubicBezTo>
                    <a:pt x="125" y="118"/>
                    <a:pt x="239" y="159"/>
                    <a:pt x="357" y="172"/>
                  </a:cubicBezTo>
                  <a:cubicBezTo>
                    <a:pt x="360" y="172"/>
                    <a:pt x="362" y="172"/>
                    <a:pt x="364" y="172"/>
                  </a:cubicBezTo>
                  <a:cubicBezTo>
                    <a:pt x="409" y="172"/>
                    <a:pt x="418" y="131"/>
                    <a:pt x="383" y="94"/>
                  </a:cubicBezTo>
                  <a:cubicBezTo>
                    <a:pt x="273" y="66"/>
                    <a:pt x="173" y="5"/>
                    <a:pt x="5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0"/>
            <p:cNvSpPr/>
            <p:nvPr/>
          </p:nvSpPr>
          <p:spPr>
            <a:xfrm>
              <a:off x="4384250" y="3715775"/>
              <a:ext cx="4725" cy="2575"/>
            </a:xfrm>
            <a:custGeom>
              <a:avLst/>
              <a:gdLst/>
              <a:ahLst/>
              <a:cxnLst/>
              <a:rect l="l" t="t" r="r" b="b"/>
              <a:pathLst>
                <a:path w="189" h="103" extrusionOk="0">
                  <a:moveTo>
                    <a:pt x="70" y="0"/>
                  </a:moveTo>
                  <a:cubicBezTo>
                    <a:pt x="62" y="0"/>
                    <a:pt x="53" y="2"/>
                    <a:pt x="45" y="4"/>
                  </a:cubicBezTo>
                  <a:cubicBezTo>
                    <a:pt x="5" y="22"/>
                    <a:pt x="1" y="48"/>
                    <a:pt x="33" y="72"/>
                  </a:cubicBezTo>
                  <a:cubicBezTo>
                    <a:pt x="56" y="89"/>
                    <a:pt x="83" y="102"/>
                    <a:pt x="111" y="102"/>
                  </a:cubicBezTo>
                  <a:cubicBezTo>
                    <a:pt x="128" y="102"/>
                    <a:pt x="145" y="97"/>
                    <a:pt x="162" y="85"/>
                  </a:cubicBezTo>
                  <a:cubicBezTo>
                    <a:pt x="188" y="66"/>
                    <a:pt x="169" y="42"/>
                    <a:pt x="155" y="23"/>
                  </a:cubicBezTo>
                  <a:cubicBezTo>
                    <a:pt x="126" y="16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0"/>
            <p:cNvSpPr/>
            <p:nvPr/>
          </p:nvSpPr>
          <p:spPr>
            <a:xfrm>
              <a:off x="4378725" y="3713875"/>
              <a:ext cx="4750" cy="2600"/>
            </a:xfrm>
            <a:custGeom>
              <a:avLst/>
              <a:gdLst/>
              <a:ahLst/>
              <a:cxnLst/>
              <a:rect l="l" t="t" r="r" b="b"/>
              <a:pathLst>
                <a:path w="190" h="104" extrusionOk="0">
                  <a:moveTo>
                    <a:pt x="69" y="1"/>
                  </a:moveTo>
                  <a:cubicBezTo>
                    <a:pt x="62" y="1"/>
                    <a:pt x="54" y="2"/>
                    <a:pt x="46" y="4"/>
                  </a:cubicBezTo>
                  <a:cubicBezTo>
                    <a:pt x="6" y="23"/>
                    <a:pt x="1" y="49"/>
                    <a:pt x="33" y="73"/>
                  </a:cubicBezTo>
                  <a:cubicBezTo>
                    <a:pt x="56" y="90"/>
                    <a:pt x="83" y="103"/>
                    <a:pt x="112" y="103"/>
                  </a:cubicBezTo>
                  <a:cubicBezTo>
                    <a:pt x="129" y="103"/>
                    <a:pt x="146" y="98"/>
                    <a:pt x="163" y="86"/>
                  </a:cubicBezTo>
                  <a:cubicBezTo>
                    <a:pt x="190" y="67"/>
                    <a:pt x="171" y="43"/>
                    <a:pt x="155" y="23"/>
                  </a:cubicBezTo>
                  <a:cubicBezTo>
                    <a:pt x="127" y="17"/>
                    <a:pt x="100" y="1"/>
                    <a:pt x="6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0"/>
            <p:cNvSpPr/>
            <p:nvPr/>
          </p:nvSpPr>
          <p:spPr>
            <a:xfrm>
              <a:off x="4456425" y="3524175"/>
              <a:ext cx="58250" cy="22600"/>
            </a:xfrm>
            <a:custGeom>
              <a:avLst/>
              <a:gdLst/>
              <a:ahLst/>
              <a:cxnLst/>
              <a:rect l="l" t="t" r="r" b="b"/>
              <a:pathLst>
                <a:path w="2330" h="904" extrusionOk="0">
                  <a:moveTo>
                    <a:pt x="73" y="1"/>
                  </a:moveTo>
                  <a:cubicBezTo>
                    <a:pt x="56" y="1"/>
                    <a:pt x="41" y="7"/>
                    <a:pt x="29" y="27"/>
                  </a:cubicBezTo>
                  <a:cubicBezTo>
                    <a:pt x="0" y="73"/>
                    <a:pt x="57" y="90"/>
                    <a:pt x="86" y="114"/>
                  </a:cubicBezTo>
                  <a:lnTo>
                    <a:pt x="140" y="138"/>
                  </a:lnTo>
                  <a:cubicBezTo>
                    <a:pt x="197" y="148"/>
                    <a:pt x="252" y="169"/>
                    <a:pt x="300" y="202"/>
                  </a:cubicBezTo>
                  <a:cubicBezTo>
                    <a:pt x="476" y="250"/>
                    <a:pt x="647" y="315"/>
                    <a:pt x="811" y="395"/>
                  </a:cubicBezTo>
                  <a:cubicBezTo>
                    <a:pt x="1248" y="551"/>
                    <a:pt x="1685" y="707"/>
                    <a:pt x="2123" y="861"/>
                  </a:cubicBezTo>
                  <a:cubicBezTo>
                    <a:pt x="2158" y="874"/>
                    <a:pt x="2204" y="903"/>
                    <a:pt x="2242" y="903"/>
                  </a:cubicBezTo>
                  <a:cubicBezTo>
                    <a:pt x="2261" y="903"/>
                    <a:pt x="2279" y="895"/>
                    <a:pt x="2291" y="872"/>
                  </a:cubicBezTo>
                  <a:cubicBezTo>
                    <a:pt x="2329" y="802"/>
                    <a:pt x="2224" y="792"/>
                    <a:pt x="2171" y="772"/>
                  </a:cubicBezTo>
                  <a:cubicBezTo>
                    <a:pt x="1704" y="596"/>
                    <a:pt x="1234" y="424"/>
                    <a:pt x="766" y="250"/>
                  </a:cubicBezTo>
                  <a:cubicBezTo>
                    <a:pt x="558" y="174"/>
                    <a:pt x="351" y="97"/>
                    <a:pt x="143" y="21"/>
                  </a:cubicBezTo>
                  <a:cubicBezTo>
                    <a:pt x="121" y="13"/>
                    <a:pt x="96" y="1"/>
                    <a:pt x="7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0"/>
            <p:cNvSpPr/>
            <p:nvPr/>
          </p:nvSpPr>
          <p:spPr>
            <a:xfrm>
              <a:off x="4540550" y="3555375"/>
              <a:ext cx="10275" cy="5000"/>
            </a:xfrm>
            <a:custGeom>
              <a:avLst/>
              <a:gdLst/>
              <a:ahLst/>
              <a:cxnLst/>
              <a:rect l="l" t="t" r="r" b="b"/>
              <a:pathLst>
                <a:path w="411" h="200" extrusionOk="0">
                  <a:moveTo>
                    <a:pt x="54" y="1"/>
                  </a:moveTo>
                  <a:cubicBezTo>
                    <a:pt x="36" y="1"/>
                    <a:pt x="20" y="12"/>
                    <a:pt x="13" y="29"/>
                  </a:cubicBezTo>
                  <a:cubicBezTo>
                    <a:pt x="7" y="43"/>
                    <a:pt x="1" y="66"/>
                    <a:pt x="25" y="78"/>
                  </a:cubicBezTo>
                  <a:cubicBezTo>
                    <a:pt x="130" y="133"/>
                    <a:pt x="239" y="183"/>
                    <a:pt x="362" y="199"/>
                  </a:cubicBezTo>
                  <a:cubicBezTo>
                    <a:pt x="364" y="199"/>
                    <a:pt x="365" y="199"/>
                    <a:pt x="366" y="199"/>
                  </a:cubicBezTo>
                  <a:cubicBezTo>
                    <a:pt x="391" y="199"/>
                    <a:pt x="401" y="180"/>
                    <a:pt x="407" y="166"/>
                  </a:cubicBezTo>
                  <a:cubicBezTo>
                    <a:pt x="411" y="154"/>
                    <a:pt x="409" y="141"/>
                    <a:pt x="399" y="131"/>
                  </a:cubicBezTo>
                  <a:cubicBezTo>
                    <a:pt x="296" y="73"/>
                    <a:pt x="181" y="35"/>
                    <a:pt x="64" y="2"/>
                  </a:cubicBezTo>
                  <a:cubicBezTo>
                    <a:pt x="61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0"/>
            <p:cNvSpPr/>
            <p:nvPr/>
          </p:nvSpPr>
          <p:spPr>
            <a:xfrm>
              <a:off x="4514375" y="3545275"/>
              <a:ext cx="8425" cy="4750"/>
            </a:xfrm>
            <a:custGeom>
              <a:avLst/>
              <a:gdLst/>
              <a:ahLst/>
              <a:cxnLst/>
              <a:rect l="l" t="t" r="r" b="b"/>
              <a:pathLst>
                <a:path w="337" h="190" extrusionOk="0">
                  <a:moveTo>
                    <a:pt x="35" y="0"/>
                  </a:moveTo>
                  <a:cubicBezTo>
                    <a:pt x="37" y="2"/>
                    <a:pt x="23" y="24"/>
                    <a:pt x="15" y="37"/>
                  </a:cubicBezTo>
                  <a:cubicBezTo>
                    <a:pt x="8" y="50"/>
                    <a:pt x="0" y="73"/>
                    <a:pt x="23" y="87"/>
                  </a:cubicBezTo>
                  <a:cubicBezTo>
                    <a:pt x="101" y="136"/>
                    <a:pt x="189" y="162"/>
                    <a:pt x="280" y="187"/>
                  </a:cubicBezTo>
                  <a:cubicBezTo>
                    <a:pt x="284" y="189"/>
                    <a:pt x="288" y="189"/>
                    <a:pt x="293" y="189"/>
                  </a:cubicBezTo>
                  <a:cubicBezTo>
                    <a:pt x="309" y="189"/>
                    <a:pt x="325" y="179"/>
                    <a:pt x="332" y="164"/>
                  </a:cubicBezTo>
                  <a:cubicBezTo>
                    <a:pt x="337" y="148"/>
                    <a:pt x="333" y="129"/>
                    <a:pt x="321" y="115"/>
                  </a:cubicBezTo>
                  <a:cubicBezTo>
                    <a:pt x="249" y="59"/>
                    <a:pt x="156" y="40"/>
                    <a:pt x="3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0"/>
            <p:cNvSpPr/>
            <p:nvPr/>
          </p:nvSpPr>
          <p:spPr>
            <a:xfrm>
              <a:off x="4552625" y="3560050"/>
              <a:ext cx="6600" cy="3700"/>
            </a:xfrm>
            <a:custGeom>
              <a:avLst/>
              <a:gdLst/>
              <a:ahLst/>
              <a:cxnLst/>
              <a:rect l="l" t="t" r="r" b="b"/>
              <a:pathLst>
                <a:path w="264" h="148" extrusionOk="0">
                  <a:moveTo>
                    <a:pt x="69" y="1"/>
                  </a:moveTo>
                  <a:cubicBezTo>
                    <a:pt x="58" y="1"/>
                    <a:pt x="47" y="2"/>
                    <a:pt x="35" y="4"/>
                  </a:cubicBezTo>
                  <a:cubicBezTo>
                    <a:pt x="13" y="7"/>
                    <a:pt x="0" y="29"/>
                    <a:pt x="9" y="49"/>
                  </a:cubicBezTo>
                  <a:cubicBezTo>
                    <a:pt x="42" y="113"/>
                    <a:pt x="119" y="118"/>
                    <a:pt x="183" y="141"/>
                  </a:cubicBezTo>
                  <a:cubicBezTo>
                    <a:pt x="191" y="143"/>
                    <a:pt x="198" y="143"/>
                    <a:pt x="217" y="147"/>
                  </a:cubicBezTo>
                  <a:cubicBezTo>
                    <a:pt x="218" y="147"/>
                    <a:pt x="220" y="147"/>
                    <a:pt x="222" y="147"/>
                  </a:cubicBezTo>
                  <a:cubicBezTo>
                    <a:pt x="236" y="147"/>
                    <a:pt x="250" y="131"/>
                    <a:pt x="256" y="120"/>
                  </a:cubicBezTo>
                  <a:cubicBezTo>
                    <a:pt x="263" y="107"/>
                    <a:pt x="258" y="79"/>
                    <a:pt x="248" y="72"/>
                  </a:cubicBezTo>
                  <a:cubicBezTo>
                    <a:pt x="193" y="37"/>
                    <a:pt x="138" y="1"/>
                    <a:pt x="6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0"/>
            <p:cNvSpPr/>
            <p:nvPr/>
          </p:nvSpPr>
          <p:spPr>
            <a:xfrm>
              <a:off x="4523975" y="3549250"/>
              <a:ext cx="15650" cy="6900"/>
            </a:xfrm>
            <a:custGeom>
              <a:avLst/>
              <a:gdLst/>
              <a:ahLst/>
              <a:cxnLst/>
              <a:rect l="l" t="t" r="r" b="b"/>
              <a:pathLst>
                <a:path w="626" h="276" extrusionOk="0">
                  <a:moveTo>
                    <a:pt x="76" y="1"/>
                  </a:moveTo>
                  <a:cubicBezTo>
                    <a:pt x="59" y="1"/>
                    <a:pt x="44" y="7"/>
                    <a:pt x="32" y="27"/>
                  </a:cubicBezTo>
                  <a:cubicBezTo>
                    <a:pt x="0" y="84"/>
                    <a:pt x="65" y="97"/>
                    <a:pt x="107" y="112"/>
                  </a:cubicBezTo>
                  <a:cubicBezTo>
                    <a:pt x="172" y="137"/>
                    <a:pt x="239" y="158"/>
                    <a:pt x="305" y="180"/>
                  </a:cubicBezTo>
                  <a:lnTo>
                    <a:pt x="308" y="183"/>
                  </a:lnTo>
                  <a:cubicBezTo>
                    <a:pt x="365" y="206"/>
                    <a:pt x="421" y="234"/>
                    <a:pt x="481" y="254"/>
                  </a:cubicBezTo>
                  <a:cubicBezTo>
                    <a:pt x="504" y="263"/>
                    <a:pt x="532" y="276"/>
                    <a:pt x="557" y="276"/>
                  </a:cubicBezTo>
                  <a:cubicBezTo>
                    <a:pt x="577" y="276"/>
                    <a:pt x="595" y="267"/>
                    <a:pt x="607" y="241"/>
                  </a:cubicBezTo>
                  <a:cubicBezTo>
                    <a:pt x="626" y="196"/>
                    <a:pt x="570" y="181"/>
                    <a:pt x="532" y="168"/>
                  </a:cubicBezTo>
                  <a:cubicBezTo>
                    <a:pt x="487" y="152"/>
                    <a:pt x="438" y="142"/>
                    <a:pt x="390" y="129"/>
                  </a:cubicBezTo>
                  <a:cubicBezTo>
                    <a:pt x="375" y="103"/>
                    <a:pt x="346" y="96"/>
                    <a:pt x="315" y="92"/>
                  </a:cubicBezTo>
                  <a:cubicBezTo>
                    <a:pt x="258" y="69"/>
                    <a:pt x="202" y="42"/>
                    <a:pt x="144" y="20"/>
                  </a:cubicBezTo>
                  <a:cubicBezTo>
                    <a:pt x="123" y="12"/>
                    <a:pt x="98" y="1"/>
                    <a:pt x="7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0"/>
            <p:cNvSpPr/>
            <p:nvPr/>
          </p:nvSpPr>
          <p:spPr>
            <a:xfrm>
              <a:off x="4523100" y="3549075"/>
              <a:ext cx="750" cy="975"/>
            </a:xfrm>
            <a:custGeom>
              <a:avLst/>
              <a:gdLst/>
              <a:ahLst/>
              <a:cxnLst/>
              <a:rect l="l" t="t" r="r" b="b"/>
              <a:pathLst>
                <a:path w="30" h="39" extrusionOk="0">
                  <a:moveTo>
                    <a:pt x="15" y="1"/>
                  </a:moveTo>
                  <a:cubicBezTo>
                    <a:pt x="10" y="5"/>
                    <a:pt x="1" y="10"/>
                    <a:pt x="1" y="14"/>
                  </a:cubicBezTo>
                  <a:cubicBezTo>
                    <a:pt x="4" y="22"/>
                    <a:pt x="9" y="30"/>
                    <a:pt x="15" y="39"/>
                  </a:cubicBezTo>
                  <a:cubicBezTo>
                    <a:pt x="20" y="35"/>
                    <a:pt x="29" y="29"/>
                    <a:pt x="28" y="27"/>
                  </a:cubicBezTo>
                  <a:cubicBezTo>
                    <a:pt x="25" y="17"/>
                    <a:pt x="20" y="9"/>
                    <a:pt x="1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0"/>
            <p:cNvSpPr/>
            <p:nvPr/>
          </p:nvSpPr>
          <p:spPr>
            <a:xfrm>
              <a:off x="4840550" y="3447625"/>
              <a:ext cx="22250" cy="8575"/>
            </a:xfrm>
            <a:custGeom>
              <a:avLst/>
              <a:gdLst/>
              <a:ahLst/>
              <a:cxnLst/>
              <a:rect l="l" t="t" r="r" b="b"/>
              <a:pathLst>
                <a:path w="890" h="343" extrusionOk="0">
                  <a:moveTo>
                    <a:pt x="837" y="0"/>
                  </a:moveTo>
                  <a:cubicBezTo>
                    <a:pt x="814" y="0"/>
                    <a:pt x="787" y="9"/>
                    <a:pt x="763" y="17"/>
                  </a:cubicBezTo>
                  <a:cubicBezTo>
                    <a:pt x="520" y="96"/>
                    <a:pt x="280" y="179"/>
                    <a:pt x="39" y="261"/>
                  </a:cubicBezTo>
                  <a:cubicBezTo>
                    <a:pt x="1" y="300"/>
                    <a:pt x="9" y="340"/>
                    <a:pt x="64" y="342"/>
                  </a:cubicBezTo>
                  <a:cubicBezTo>
                    <a:pt x="65" y="342"/>
                    <a:pt x="67" y="342"/>
                    <a:pt x="68" y="342"/>
                  </a:cubicBezTo>
                  <a:cubicBezTo>
                    <a:pt x="123" y="342"/>
                    <a:pt x="179" y="322"/>
                    <a:pt x="230" y="303"/>
                  </a:cubicBezTo>
                  <a:cubicBezTo>
                    <a:pt x="448" y="229"/>
                    <a:pt x="663" y="152"/>
                    <a:pt x="878" y="76"/>
                  </a:cubicBezTo>
                  <a:cubicBezTo>
                    <a:pt x="890" y="17"/>
                    <a:pt x="868" y="0"/>
                    <a:pt x="83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0"/>
            <p:cNvSpPr/>
            <p:nvPr/>
          </p:nvSpPr>
          <p:spPr>
            <a:xfrm>
              <a:off x="4904725" y="3427200"/>
              <a:ext cx="16550" cy="6900"/>
            </a:xfrm>
            <a:custGeom>
              <a:avLst/>
              <a:gdLst/>
              <a:ahLst/>
              <a:cxnLst/>
              <a:rect l="l" t="t" r="r" b="b"/>
              <a:pathLst>
                <a:path w="662" h="276" extrusionOk="0">
                  <a:moveTo>
                    <a:pt x="608" y="0"/>
                  </a:moveTo>
                  <a:cubicBezTo>
                    <a:pt x="601" y="0"/>
                    <a:pt x="594" y="1"/>
                    <a:pt x="585" y="3"/>
                  </a:cubicBezTo>
                  <a:cubicBezTo>
                    <a:pt x="508" y="18"/>
                    <a:pt x="433" y="43"/>
                    <a:pt x="357" y="64"/>
                  </a:cubicBezTo>
                  <a:cubicBezTo>
                    <a:pt x="253" y="104"/>
                    <a:pt x="149" y="143"/>
                    <a:pt x="47" y="183"/>
                  </a:cubicBezTo>
                  <a:cubicBezTo>
                    <a:pt x="21" y="193"/>
                    <a:pt x="1" y="213"/>
                    <a:pt x="11" y="240"/>
                  </a:cubicBezTo>
                  <a:cubicBezTo>
                    <a:pt x="21" y="266"/>
                    <a:pt x="40" y="276"/>
                    <a:pt x="63" y="276"/>
                  </a:cubicBezTo>
                  <a:cubicBezTo>
                    <a:pt x="73" y="276"/>
                    <a:pt x="83" y="274"/>
                    <a:pt x="93" y="271"/>
                  </a:cubicBezTo>
                  <a:lnTo>
                    <a:pt x="445" y="142"/>
                  </a:lnTo>
                  <a:cubicBezTo>
                    <a:pt x="484" y="142"/>
                    <a:pt x="520" y="135"/>
                    <a:pt x="546" y="106"/>
                  </a:cubicBezTo>
                  <a:cubicBezTo>
                    <a:pt x="584" y="104"/>
                    <a:pt x="622" y="100"/>
                    <a:pt x="642" y="67"/>
                  </a:cubicBezTo>
                  <a:cubicBezTo>
                    <a:pt x="662" y="26"/>
                    <a:pt x="648" y="0"/>
                    <a:pt x="60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0"/>
            <p:cNvSpPr/>
            <p:nvPr/>
          </p:nvSpPr>
          <p:spPr>
            <a:xfrm>
              <a:off x="4920625" y="3425625"/>
              <a:ext cx="6025" cy="2950"/>
            </a:xfrm>
            <a:custGeom>
              <a:avLst/>
              <a:gdLst/>
              <a:ahLst/>
              <a:cxnLst/>
              <a:rect l="l" t="t" r="r" b="b"/>
              <a:pathLst>
                <a:path w="241" h="118" extrusionOk="0">
                  <a:moveTo>
                    <a:pt x="142" y="0"/>
                  </a:moveTo>
                  <a:cubicBezTo>
                    <a:pt x="117" y="0"/>
                    <a:pt x="93" y="13"/>
                    <a:pt x="69" y="20"/>
                  </a:cubicBezTo>
                  <a:cubicBezTo>
                    <a:pt x="37" y="31"/>
                    <a:pt x="1" y="50"/>
                    <a:pt x="14" y="85"/>
                  </a:cubicBezTo>
                  <a:cubicBezTo>
                    <a:pt x="22" y="110"/>
                    <a:pt x="40" y="117"/>
                    <a:pt x="61" y="117"/>
                  </a:cubicBezTo>
                  <a:cubicBezTo>
                    <a:pt x="80" y="117"/>
                    <a:pt x="100" y="112"/>
                    <a:pt x="119" y="110"/>
                  </a:cubicBezTo>
                  <a:cubicBezTo>
                    <a:pt x="155" y="86"/>
                    <a:pt x="241" y="89"/>
                    <a:pt x="186" y="17"/>
                  </a:cubicBezTo>
                  <a:cubicBezTo>
                    <a:pt x="171" y="5"/>
                    <a:pt x="156" y="0"/>
                    <a:pt x="14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0"/>
            <p:cNvSpPr/>
            <p:nvPr/>
          </p:nvSpPr>
          <p:spPr>
            <a:xfrm>
              <a:off x="4873425" y="3442450"/>
              <a:ext cx="3375" cy="2800"/>
            </a:xfrm>
            <a:custGeom>
              <a:avLst/>
              <a:gdLst/>
              <a:ahLst/>
              <a:cxnLst/>
              <a:rect l="l" t="t" r="r" b="b"/>
              <a:pathLst>
                <a:path w="135" h="112" extrusionOk="0">
                  <a:moveTo>
                    <a:pt x="90" y="1"/>
                  </a:moveTo>
                  <a:cubicBezTo>
                    <a:pt x="71" y="1"/>
                    <a:pt x="43" y="20"/>
                    <a:pt x="1" y="57"/>
                  </a:cubicBezTo>
                  <a:cubicBezTo>
                    <a:pt x="15" y="93"/>
                    <a:pt x="27" y="112"/>
                    <a:pt x="46" y="112"/>
                  </a:cubicBezTo>
                  <a:cubicBezTo>
                    <a:pt x="66" y="112"/>
                    <a:pt x="92" y="93"/>
                    <a:pt x="135" y="57"/>
                  </a:cubicBezTo>
                  <a:cubicBezTo>
                    <a:pt x="122" y="20"/>
                    <a:pt x="110" y="1"/>
                    <a:pt x="9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0"/>
            <p:cNvSpPr/>
            <p:nvPr/>
          </p:nvSpPr>
          <p:spPr>
            <a:xfrm>
              <a:off x="4885275" y="3433275"/>
              <a:ext cx="20250" cy="7575"/>
            </a:xfrm>
            <a:custGeom>
              <a:avLst/>
              <a:gdLst/>
              <a:ahLst/>
              <a:cxnLst/>
              <a:rect l="l" t="t" r="r" b="b"/>
              <a:pathLst>
                <a:path w="810" h="303" extrusionOk="0">
                  <a:moveTo>
                    <a:pt x="743" y="0"/>
                  </a:moveTo>
                  <a:cubicBezTo>
                    <a:pt x="729" y="0"/>
                    <a:pt x="713" y="2"/>
                    <a:pt x="698" y="4"/>
                  </a:cubicBezTo>
                  <a:cubicBezTo>
                    <a:pt x="689" y="3"/>
                    <a:pt x="680" y="2"/>
                    <a:pt x="671" y="2"/>
                  </a:cubicBezTo>
                  <a:cubicBezTo>
                    <a:pt x="633" y="2"/>
                    <a:pt x="596" y="14"/>
                    <a:pt x="565" y="35"/>
                  </a:cubicBezTo>
                  <a:cubicBezTo>
                    <a:pt x="526" y="39"/>
                    <a:pt x="490" y="45"/>
                    <a:pt x="463" y="72"/>
                  </a:cubicBezTo>
                  <a:lnTo>
                    <a:pt x="458" y="73"/>
                  </a:lnTo>
                  <a:cubicBezTo>
                    <a:pt x="455" y="73"/>
                    <a:pt x="452" y="72"/>
                    <a:pt x="449" y="72"/>
                  </a:cubicBezTo>
                  <a:cubicBezTo>
                    <a:pt x="441" y="72"/>
                    <a:pt x="434" y="76"/>
                    <a:pt x="430" y="83"/>
                  </a:cubicBezTo>
                  <a:cubicBezTo>
                    <a:pt x="346" y="115"/>
                    <a:pt x="234" y="106"/>
                    <a:pt x="190" y="198"/>
                  </a:cubicBezTo>
                  <a:cubicBezTo>
                    <a:pt x="169" y="187"/>
                    <a:pt x="151" y="183"/>
                    <a:pt x="133" y="183"/>
                  </a:cubicBezTo>
                  <a:cubicBezTo>
                    <a:pt x="88" y="183"/>
                    <a:pt x="51" y="213"/>
                    <a:pt x="12" y="234"/>
                  </a:cubicBezTo>
                  <a:cubicBezTo>
                    <a:pt x="1" y="271"/>
                    <a:pt x="9" y="302"/>
                    <a:pt x="47" y="302"/>
                  </a:cubicBezTo>
                  <a:cubicBezTo>
                    <a:pt x="54" y="302"/>
                    <a:pt x="61" y="301"/>
                    <a:pt x="69" y="299"/>
                  </a:cubicBezTo>
                  <a:cubicBezTo>
                    <a:pt x="122" y="286"/>
                    <a:pt x="215" y="293"/>
                    <a:pt x="195" y="210"/>
                  </a:cubicBezTo>
                  <a:lnTo>
                    <a:pt x="195" y="210"/>
                  </a:lnTo>
                  <a:cubicBezTo>
                    <a:pt x="203" y="230"/>
                    <a:pt x="220" y="239"/>
                    <a:pt x="241" y="239"/>
                  </a:cubicBezTo>
                  <a:cubicBezTo>
                    <a:pt x="249" y="239"/>
                    <a:pt x="257" y="238"/>
                    <a:pt x="266" y="235"/>
                  </a:cubicBezTo>
                  <a:cubicBezTo>
                    <a:pt x="324" y="217"/>
                    <a:pt x="379" y="193"/>
                    <a:pt x="435" y="173"/>
                  </a:cubicBezTo>
                  <a:cubicBezTo>
                    <a:pt x="486" y="167"/>
                    <a:pt x="534" y="158"/>
                    <a:pt x="570" y="125"/>
                  </a:cubicBezTo>
                  <a:cubicBezTo>
                    <a:pt x="604" y="125"/>
                    <a:pt x="635" y="119"/>
                    <a:pt x="657" y="95"/>
                  </a:cubicBezTo>
                  <a:cubicBezTo>
                    <a:pt x="711" y="90"/>
                    <a:pt x="762" y="75"/>
                    <a:pt x="809" y="48"/>
                  </a:cubicBezTo>
                  <a:cubicBezTo>
                    <a:pt x="800" y="10"/>
                    <a:pt x="774" y="0"/>
                    <a:pt x="74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0"/>
            <p:cNvSpPr/>
            <p:nvPr/>
          </p:nvSpPr>
          <p:spPr>
            <a:xfrm>
              <a:off x="4877700" y="3440500"/>
              <a:ext cx="3975" cy="2575"/>
            </a:xfrm>
            <a:custGeom>
              <a:avLst/>
              <a:gdLst/>
              <a:ahLst/>
              <a:cxnLst/>
              <a:rect l="l" t="t" r="r" b="b"/>
              <a:pathLst>
                <a:path w="159" h="103" extrusionOk="0">
                  <a:moveTo>
                    <a:pt x="119" y="1"/>
                  </a:moveTo>
                  <a:cubicBezTo>
                    <a:pt x="89" y="26"/>
                    <a:pt x="1" y="23"/>
                    <a:pt x="46" y="83"/>
                  </a:cubicBezTo>
                  <a:cubicBezTo>
                    <a:pt x="57" y="96"/>
                    <a:pt x="69" y="102"/>
                    <a:pt x="81" y="102"/>
                  </a:cubicBezTo>
                  <a:cubicBezTo>
                    <a:pt x="104" y="102"/>
                    <a:pt x="127" y="83"/>
                    <a:pt x="140" y="58"/>
                  </a:cubicBezTo>
                  <a:cubicBezTo>
                    <a:pt x="159" y="32"/>
                    <a:pt x="152" y="13"/>
                    <a:pt x="11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0"/>
            <p:cNvSpPr/>
            <p:nvPr/>
          </p:nvSpPr>
          <p:spPr>
            <a:xfrm>
              <a:off x="4838150" y="3398225"/>
              <a:ext cx="229200" cy="81875"/>
            </a:xfrm>
            <a:custGeom>
              <a:avLst/>
              <a:gdLst/>
              <a:ahLst/>
              <a:cxnLst/>
              <a:rect l="l" t="t" r="r" b="b"/>
              <a:pathLst>
                <a:path w="9168" h="3275" extrusionOk="0">
                  <a:moveTo>
                    <a:pt x="9096" y="0"/>
                  </a:moveTo>
                  <a:cubicBezTo>
                    <a:pt x="9042" y="27"/>
                    <a:pt x="8985" y="52"/>
                    <a:pt x="8919" y="57"/>
                  </a:cubicBezTo>
                  <a:cubicBezTo>
                    <a:pt x="8612" y="164"/>
                    <a:pt x="8305" y="271"/>
                    <a:pt x="7998" y="378"/>
                  </a:cubicBezTo>
                  <a:cubicBezTo>
                    <a:pt x="5621" y="1214"/>
                    <a:pt x="3246" y="2050"/>
                    <a:pt x="870" y="2885"/>
                  </a:cubicBezTo>
                  <a:cubicBezTo>
                    <a:pt x="784" y="2915"/>
                    <a:pt x="703" y="2957"/>
                    <a:pt x="615" y="2980"/>
                  </a:cubicBezTo>
                  <a:cubicBezTo>
                    <a:pt x="418" y="3033"/>
                    <a:pt x="243" y="3128"/>
                    <a:pt x="53" y="3194"/>
                  </a:cubicBezTo>
                  <a:cubicBezTo>
                    <a:pt x="1" y="3212"/>
                    <a:pt x="17" y="3254"/>
                    <a:pt x="69" y="3274"/>
                  </a:cubicBezTo>
                  <a:cubicBezTo>
                    <a:pt x="186" y="3257"/>
                    <a:pt x="279" y="3193"/>
                    <a:pt x="386" y="3159"/>
                  </a:cubicBezTo>
                  <a:cubicBezTo>
                    <a:pt x="1226" y="2893"/>
                    <a:pt x="2050" y="2592"/>
                    <a:pt x="2882" y="2310"/>
                  </a:cubicBezTo>
                  <a:cubicBezTo>
                    <a:pt x="4893" y="1631"/>
                    <a:pt x="6879" y="901"/>
                    <a:pt x="8876" y="195"/>
                  </a:cubicBezTo>
                  <a:cubicBezTo>
                    <a:pt x="8957" y="168"/>
                    <a:pt x="9036" y="133"/>
                    <a:pt x="9112" y="94"/>
                  </a:cubicBezTo>
                  <a:cubicBezTo>
                    <a:pt x="9168" y="64"/>
                    <a:pt x="9164" y="24"/>
                    <a:pt x="909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0"/>
            <p:cNvSpPr/>
            <p:nvPr/>
          </p:nvSpPr>
          <p:spPr>
            <a:xfrm>
              <a:off x="5062425" y="3460750"/>
              <a:ext cx="16375" cy="5425"/>
            </a:xfrm>
            <a:custGeom>
              <a:avLst/>
              <a:gdLst/>
              <a:ahLst/>
              <a:cxnLst/>
              <a:rect l="l" t="t" r="r" b="b"/>
              <a:pathLst>
                <a:path w="655" h="217" extrusionOk="0">
                  <a:moveTo>
                    <a:pt x="653" y="0"/>
                  </a:moveTo>
                  <a:cubicBezTo>
                    <a:pt x="544" y="8"/>
                    <a:pt x="447" y="50"/>
                    <a:pt x="348" y="84"/>
                  </a:cubicBezTo>
                  <a:cubicBezTo>
                    <a:pt x="229" y="107"/>
                    <a:pt x="112" y="142"/>
                    <a:pt x="0" y="189"/>
                  </a:cubicBezTo>
                  <a:cubicBezTo>
                    <a:pt x="8" y="193"/>
                    <a:pt x="15" y="198"/>
                    <a:pt x="22" y="204"/>
                  </a:cubicBezTo>
                  <a:cubicBezTo>
                    <a:pt x="24" y="205"/>
                    <a:pt x="18" y="212"/>
                    <a:pt x="16" y="217"/>
                  </a:cubicBezTo>
                  <a:cubicBezTo>
                    <a:pt x="143" y="168"/>
                    <a:pt x="289" y="182"/>
                    <a:pt x="413" y="125"/>
                  </a:cubicBezTo>
                  <a:cubicBezTo>
                    <a:pt x="497" y="120"/>
                    <a:pt x="581" y="113"/>
                    <a:pt x="654" y="75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0"/>
            <p:cNvSpPr/>
            <p:nvPr/>
          </p:nvSpPr>
          <p:spPr>
            <a:xfrm>
              <a:off x="4644875" y="3741100"/>
              <a:ext cx="3000" cy="1775"/>
            </a:xfrm>
            <a:custGeom>
              <a:avLst/>
              <a:gdLst/>
              <a:ahLst/>
              <a:cxnLst/>
              <a:rect l="l" t="t" r="r" b="b"/>
              <a:pathLst>
                <a:path w="120" h="71" extrusionOk="0">
                  <a:moveTo>
                    <a:pt x="35" y="0"/>
                  </a:moveTo>
                  <a:cubicBezTo>
                    <a:pt x="17" y="0"/>
                    <a:pt x="2" y="13"/>
                    <a:pt x="2" y="28"/>
                  </a:cubicBezTo>
                  <a:cubicBezTo>
                    <a:pt x="1" y="65"/>
                    <a:pt x="31" y="71"/>
                    <a:pt x="66" y="71"/>
                  </a:cubicBezTo>
                  <a:cubicBezTo>
                    <a:pt x="70" y="71"/>
                    <a:pt x="74" y="71"/>
                    <a:pt x="78" y="71"/>
                  </a:cubicBezTo>
                  <a:cubicBezTo>
                    <a:pt x="79" y="71"/>
                    <a:pt x="80" y="71"/>
                    <a:pt x="81" y="71"/>
                  </a:cubicBezTo>
                  <a:cubicBezTo>
                    <a:pt x="102" y="71"/>
                    <a:pt x="119" y="46"/>
                    <a:pt x="115" y="41"/>
                  </a:cubicBezTo>
                  <a:cubicBezTo>
                    <a:pt x="96" y="23"/>
                    <a:pt x="72" y="10"/>
                    <a:pt x="47" y="2"/>
                  </a:cubicBezTo>
                  <a:cubicBezTo>
                    <a:pt x="43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0"/>
            <p:cNvSpPr/>
            <p:nvPr/>
          </p:nvSpPr>
          <p:spPr>
            <a:xfrm>
              <a:off x="4531925" y="3566075"/>
              <a:ext cx="22425" cy="9550"/>
            </a:xfrm>
            <a:custGeom>
              <a:avLst/>
              <a:gdLst/>
              <a:ahLst/>
              <a:cxnLst/>
              <a:rect l="l" t="t" r="r" b="b"/>
              <a:pathLst>
                <a:path w="897" h="382" extrusionOk="0">
                  <a:moveTo>
                    <a:pt x="89" y="0"/>
                  </a:moveTo>
                  <a:cubicBezTo>
                    <a:pt x="69" y="0"/>
                    <a:pt x="50" y="8"/>
                    <a:pt x="35" y="35"/>
                  </a:cubicBezTo>
                  <a:cubicBezTo>
                    <a:pt x="1" y="83"/>
                    <a:pt x="53" y="76"/>
                    <a:pt x="78" y="85"/>
                  </a:cubicBezTo>
                  <a:cubicBezTo>
                    <a:pt x="303" y="175"/>
                    <a:pt x="528" y="267"/>
                    <a:pt x="755" y="353"/>
                  </a:cubicBezTo>
                  <a:cubicBezTo>
                    <a:pt x="779" y="363"/>
                    <a:pt x="811" y="381"/>
                    <a:pt x="839" y="381"/>
                  </a:cubicBezTo>
                  <a:cubicBezTo>
                    <a:pt x="861" y="381"/>
                    <a:pt x="882" y="370"/>
                    <a:pt x="896" y="335"/>
                  </a:cubicBezTo>
                  <a:cubicBezTo>
                    <a:pt x="872" y="280"/>
                    <a:pt x="808" y="276"/>
                    <a:pt x="758" y="256"/>
                  </a:cubicBezTo>
                  <a:cubicBezTo>
                    <a:pt x="562" y="174"/>
                    <a:pt x="366" y="96"/>
                    <a:pt x="169" y="16"/>
                  </a:cubicBezTo>
                  <a:cubicBezTo>
                    <a:pt x="142" y="13"/>
                    <a:pt x="114" y="0"/>
                    <a:pt x="8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0"/>
            <p:cNvSpPr/>
            <p:nvPr/>
          </p:nvSpPr>
          <p:spPr>
            <a:xfrm>
              <a:off x="4558525" y="3576550"/>
              <a:ext cx="11425" cy="5175"/>
            </a:xfrm>
            <a:custGeom>
              <a:avLst/>
              <a:gdLst/>
              <a:ahLst/>
              <a:cxnLst/>
              <a:rect l="l" t="t" r="r" b="b"/>
              <a:pathLst>
                <a:path w="457" h="207" extrusionOk="0">
                  <a:moveTo>
                    <a:pt x="94" y="0"/>
                  </a:moveTo>
                  <a:cubicBezTo>
                    <a:pt x="73" y="0"/>
                    <a:pt x="52" y="3"/>
                    <a:pt x="30" y="10"/>
                  </a:cubicBezTo>
                  <a:cubicBezTo>
                    <a:pt x="1" y="32"/>
                    <a:pt x="7" y="55"/>
                    <a:pt x="38" y="65"/>
                  </a:cubicBezTo>
                  <a:cubicBezTo>
                    <a:pt x="131" y="104"/>
                    <a:pt x="224" y="138"/>
                    <a:pt x="317" y="172"/>
                  </a:cubicBezTo>
                  <a:cubicBezTo>
                    <a:pt x="345" y="181"/>
                    <a:pt x="372" y="207"/>
                    <a:pt x="401" y="207"/>
                  </a:cubicBezTo>
                  <a:cubicBezTo>
                    <a:pt x="416" y="207"/>
                    <a:pt x="431" y="199"/>
                    <a:pt x="448" y="178"/>
                  </a:cubicBezTo>
                  <a:cubicBezTo>
                    <a:pt x="450" y="174"/>
                    <a:pt x="456" y="169"/>
                    <a:pt x="456" y="164"/>
                  </a:cubicBezTo>
                  <a:cubicBezTo>
                    <a:pt x="453" y="155"/>
                    <a:pt x="448" y="145"/>
                    <a:pt x="443" y="137"/>
                  </a:cubicBezTo>
                  <a:cubicBezTo>
                    <a:pt x="419" y="107"/>
                    <a:pt x="381" y="99"/>
                    <a:pt x="342" y="94"/>
                  </a:cubicBezTo>
                  <a:cubicBezTo>
                    <a:pt x="259" y="64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0"/>
            <p:cNvSpPr/>
            <p:nvPr/>
          </p:nvSpPr>
          <p:spPr>
            <a:xfrm>
              <a:off x="4572850" y="3581900"/>
              <a:ext cx="5675" cy="3100"/>
            </a:xfrm>
            <a:custGeom>
              <a:avLst/>
              <a:gdLst/>
              <a:ahLst/>
              <a:cxnLst/>
              <a:rect l="l" t="t" r="r" b="b"/>
              <a:pathLst>
                <a:path w="227" h="124" extrusionOk="0">
                  <a:moveTo>
                    <a:pt x="81" y="1"/>
                  </a:moveTo>
                  <a:cubicBezTo>
                    <a:pt x="55" y="1"/>
                    <a:pt x="29" y="8"/>
                    <a:pt x="5" y="23"/>
                  </a:cubicBezTo>
                  <a:cubicBezTo>
                    <a:pt x="1" y="24"/>
                    <a:pt x="5" y="35"/>
                    <a:pt x="6" y="40"/>
                  </a:cubicBezTo>
                  <a:cubicBezTo>
                    <a:pt x="52" y="87"/>
                    <a:pt x="102" y="124"/>
                    <a:pt x="170" y="124"/>
                  </a:cubicBezTo>
                  <a:cubicBezTo>
                    <a:pt x="187" y="124"/>
                    <a:pt x="206" y="121"/>
                    <a:pt x="227" y="115"/>
                  </a:cubicBezTo>
                  <a:cubicBezTo>
                    <a:pt x="210" y="45"/>
                    <a:pt x="147" y="1"/>
                    <a:pt x="8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0"/>
            <p:cNvSpPr/>
            <p:nvPr/>
          </p:nvSpPr>
          <p:spPr>
            <a:xfrm>
              <a:off x="4579225" y="3584225"/>
              <a:ext cx="6350" cy="3325"/>
            </a:xfrm>
            <a:custGeom>
              <a:avLst/>
              <a:gdLst/>
              <a:ahLst/>
              <a:cxnLst/>
              <a:rect l="l" t="t" r="r" b="b"/>
              <a:pathLst>
                <a:path w="254" h="133" extrusionOk="0">
                  <a:moveTo>
                    <a:pt x="47" y="0"/>
                  </a:moveTo>
                  <a:cubicBezTo>
                    <a:pt x="12" y="0"/>
                    <a:pt x="1" y="23"/>
                    <a:pt x="12" y="62"/>
                  </a:cubicBezTo>
                  <a:cubicBezTo>
                    <a:pt x="50" y="103"/>
                    <a:pt x="107" y="119"/>
                    <a:pt x="162" y="129"/>
                  </a:cubicBezTo>
                  <a:cubicBezTo>
                    <a:pt x="173" y="132"/>
                    <a:pt x="184" y="133"/>
                    <a:pt x="193" y="133"/>
                  </a:cubicBezTo>
                  <a:cubicBezTo>
                    <a:pt x="235" y="133"/>
                    <a:pt x="253" y="108"/>
                    <a:pt x="236" y="60"/>
                  </a:cubicBezTo>
                  <a:cubicBezTo>
                    <a:pt x="183" y="41"/>
                    <a:pt x="131" y="20"/>
                    <a:pt x="76" y="5"/>
                  </a:cubicBezTo>
                  <a:cubicBezTo>
                    <a:pt x="65" y="2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0"/>
            <p:cNvSpPr/>
            <p:nvPr/>
          </p:nvSpPr>
          <p:spPr>
            <a:xfrm>
              <a:off x="5055625" y="3405000"/>
              <a:ext cx="10675" cy="4875"/>
            </a:xfrm>
            <a:custGeom>
              <a:avLst/>
              <a:gdLst/>
              <a:ahLst/>
              <a:cxnLst/>
              <a:rect l="l" t="t" r="r" b="b"/>
              <a:pathLst>
                <a:path w="427" h="195" extrusionOk="0">
                  <a:moveTo>
                    <a:pt x="393" y="0"/>
                  </a:moveTo>
                  <a:cubicBezTo>
                    <a:pt x="389" y="0"/>
                    <a:pt x="384" y="1"/>
                    <a:pt x="379" y="3"/>
                  </a:cubicBezTo>
                  <a:cubicBezTo>
                    <a:pt x="249" y="46"/>
                    <a:pt x="100" y="62"/>
                    <a:pt x="0" y="161"/>
                  </a:cubicBezTo>
                  <a:cubicBezTo>
                    <a:pt x="10" y="172"/>
                    <a:pt x="10" y="194"/>
                    <a:pt x="30" y="194"/>
                  </a:cubicBezTo>
                  <a:cubicBezTo>
                    <a:pt x="33" y="194"/>
                    <a:pt x="37" y="194"/>
                    <a:pt x="41" y="193"/>
                  </a:cubicBezTo>
                  <a:cubicBezTo>
                    <a:pt x="173" y="155"/>
                    <a:pt x="313" y="134"/>
                    <a:pt x="420" y="49"/>
                  </a:cubicBezTo>
                  <a:cubicBezTo>
                    <a:pt x="427" y="24"/>
                    <a:pt x="415" y="0"/>
                    <a:pt x="39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0"/>
            <p:cNvSpPr/>
            <p:nvPr/>
          </p:nvSpPr>
          <p:spPr>
            <a:xfrm>
              <a:off x="5067150" y="3397275"/>
              <a:ext cx="3425" cy="2275"/>
            </a:xfrm>
            <a:custGeom>
              <a:avLst/>
              <a:gdLst/>
              <a:ahLst/>
              <a:cxnLst/>
              <a:rect l="l" t="t" r="r" b="b"/>
              <a:pathLst>
                <a:path w="137" h="91" extrusionOk="0">
                  <a:moveTo>
                    <a:pt x="97" y="1"/>
                  </a:moveTo>
                  <a:cubicBezTo>
                    <a:pt x="71" y="1"/>
                    <a:pt x="36" y="21"/>
                    <a:pt x="10" y="21"/>
                  </a:cubicBezTo>
                  <a:cubicBezTo>
                    <a:pt x="6" y="21"/>
                    <a:pt x="3" y="21"/>
                    <a:pt x="0" y="20"/>
                  </a:cubicBezTo>
                  <a:lnTo>
                    <a:pt x="0" y="20"/>
                  </a:lnTo>
                  <a:cubicBezTo>
                    <a:pt x="3" y="74"/>
                    <a:pt x="20" y="90"/>
                    <a:pt x="44" y="90"/>
                  </a:cubicBezTo>
                  <a:cubicBezTo>
                    <a:pt x="71" y="90"/>
                    <a:pt x="105" y="71"/>
                    <a:pt x="136" y="61"/>
                  </a:cubicBezTo>
                  <a:cubicBezTo>
                    <a:pt x="134" y="14"/>
                    <a:pt x="118" y="1"/>
                    <a:pt x="9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0"/>
            <p:cNvSpPr/>
            <p:nvPr/>
          </p:nvSpPr>
          <p:spPr>
            <a:xfrm>
              <a:off x="4464000" y="3334850"/>
              <a:ext cx="3975" cy="1300"/>
            </a:xfrm>
            <a:custGeom>
              <a:avLst/>
              <a:gdLst/>
              <a:ahLst/>
              <a:cxnLst/>
              <a:rect l="l" t="t" r="r" b="b"/>
              <a:pathLst>
                <a:path w="159" h="52" extrusionOk="0">
                  <a:moveTo>
                    <a:pt x="0" y="0"/>
                  </a:moveTo>
                  <a:lnTo>
                    <a:pt x="0" y="0"/>
                  </a:lnTo>
                  <a:cubicBezTo>
                    <a:pt x="28" y="46"/>
                    <a:pt x="81" y="44"/>
                    <a:pt x="129" y="52"/>
                  </a:cubicBezTo>
                  <a:cubicBezTo>
                    <a:pt x="139" y="36"/>
                    <a:pt x="149" y="20"/>
                    <a:pt x="158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0"/>
            <p:cNvSpPr/>
            <p:nvPr/>
          </p:nvSpPr>
          <p:spPr>
            <a:xfrm>
              <a:off x="4701400" y="3814200"/>
              <a:ext cx="1475" cy="675"/>
            </a:xfrm>
            <a:custGeom>
              <a:avLst/>
              <a:gdLst/>
              <a:ahLst/>
              <a:cxnLst/>
              <a:rect l="l" t="t" r="r" b="b"/>
              <a:pathLst>
                <a:path w="59" h="27" extrusionOk="0">
                  <a:moveTo>
                    <a:pt x="32" y="0"/>
                  </a:moveTo>
                  <a:cubicBezTo>
                    <a:pt x="24" y="0"/>
                    <a:pt x="19" y="2"/>
                    <a:pt x="13" y="6"/>
                  </a:cubicBezTo>
                  <a:cubicBezTo>
                    <a:pt x="1" y="12"/>
                    <a:pt x="4" y="19"/>
                    <a:pt x="22" y="26"/>
                  </a:cubicBezTo>
                  <a:lnTo>
                    <a:pt x="59" y="15"/>
                  </a:lnTo>
                  <a:cubicBezTo>
                    <a:pt x="51" y="10"/>
                    <a:pt x="41" y="5"/>
                    <a:pt x="3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0"/>
            <p:cNvSpPr/>
            <p:nvPr/>
          </p:nvSpPr>
          <p:spPr>
            <a:xfrm>
              <a:off x="5134925" y="3595175"/>
              <a:ext cx="2350" cy="1500"/>
            </a:xfrm>
            <a:custGeom>
              <a:avLst/>
              <a:gdLst/>
              <a:ahLst/>
              <a:cxnLst/>
              <a:rect l="l" t="t" r="r" b="b"/>
              <a:pathLst>
                <a:path w="94" h="60" extrusionOk="0">
                  <a:moveTo>
                    <a:pt x="0" y="0"/>
                  </a:moveTo>
                  <a:lnTo>
                    <a:pt x="0" y="60"/>
                  </a:lnTo>
                  <a:cubicBezTo>
                    <a:pt x="36" y="46"/>
                    <a:pt x="92" y="58"/>
                    <a:pt x="94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0"/>
            <p:cNvSpPr/>
            <p:nvPr/>
          </p:nvSpPr>
          <p:spPr>
            <a:xfrm>
              <a:off x="5151550" y="371447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6" y="0"/>
                  </a:moveTo>
                  <a:cubicBezTo>
                    <a:pt x="11" y="5"/>
                    <a:pt x="1" y="10"/>
                    <a:pt x="2" y="14"/>
                  </a:cubicBezTo>
                  <a:cubicBezTo>
                    <a:pt x="6" y="22"/>
                    <a:pt x="10" y="30"/>
                    <a:pt x="16" y="39"/>
                  </a:cubicBezTo>
                  <a:cubicBezTo>
                    <a:pt x="21" y="35"/>
                    <a:pt x="31" y="29"/>
                    <a:pt x="29" y="27"/>
                  </a:cubicBezTo>
                  <a:cubicBezTo>
                    <a:pt x="26" y="17"/>
                    <a:pt x="22" y="9"/>
                    <a:pt x="1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0"/>
            <p:cNvSpPr/>
            <p:nvPr/>
          </p:nvSpPr>
          <p:spPr>
            <a:xfrm>
              <a:off x="4466200" y="3323950"/>
              <a:ext cx="350" cy="250"/>
            </a:xfrm>
            <a:custGeom>
              <a:avLst/>
              <a:gdLst/>
              <a:ahLst/>
              <a:cxnLst/>
              <a:rect l="l" t="t" r="r" b="b"/>
              <a:pathLst>
                <a:path w="14" h="10" extrusionOk="0">
                  <a:moveTo>
                    <a:pt x="0" y="0"/>
                  </a:moveTo>
                  <a:lnTo>
                    <a:pt x="6" y="10"/>
                  </a:lnTo>
                  <a:lnTo>
                    <a:pt x="1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0"/>
            <p:cNvSpPr/>
            <p:nvPr/>
          </p:nvSpPr>
          <p:spPr>
            <a:xfrm>
              <a:off x="4747450" y="328402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1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3" y="3"/>
                    <a:pt x="4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0"/>
            <p:cNvSpPr/>
            <p:nvPr/>
          </p:nvSpPr>
          <p:spPr>
            <a:xfrm>
              <a:off x="4748550" y="3284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0"/>
            <p:cNvSpPr/>
            <p:nvPr/>
          </p:nvSpPr>
          <p:spPr>
            <a:xfrm>
              <a:off x="4714400" y="32850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1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Nuestras maestras</a:t>
            </a:r>
            <a:endParaRPr/>
          </a:p>
        </p:txBody>
      </p:sp>
      <p:sp>
        <p:nvSpPr>
          <p:cNvPr id="1731" name="Google Shape;1731;p51"/>
          <p:cNvSpPr txBox="1">
            <a:spLocks noGrp="1"/>
          </p:cNvSpPr>
          <p:nvPr>
            <p:ph type="title" idx="2"/>
          </p:nvPr>
        </p:nvSpPr>
        <p:spPr>
          <a:xfrm>
            <a:off x="1464620" y="3489596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Sofía Rosas</a:t>
            </a:r>
            <a:endParaRPr/>
          </a:p>
        </p:txBody>
      </p:sp>
      <p:sp>
        <p:nvSpPr>
          <p:cNvPr id="1732" name="Google Shape;1732;p51"/>
          <p:cNvSpPr txBox="1">
            <a:spLocks noGrp="1"/>
          </p:cNvSpPr>
          <p:nvPr>
            <p:ph type="title" idx="3"/>
          </p:nvPr>
        </p:nvSpPr>
        <p:spPr>
          <a:xfrm>
            <a:off x="4936780" y="3489596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Karla Herrera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51"/>
          <p:cNvSpPr txBox="1">
            <a:spLocks noGrp="1"/>
          </p:cNvSpPr>
          <p:nvPr>
            <p:ph type="subTitle" idx="1"/>
          </p:nvPr>
        </p:nvSpPr>
        <p:spPr>
          <a:xfrm>
            <a:off x="4936780" y="4053600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Aquí puedes hablar un poco de esta persona</a:t>
            </a:r>
            <a:endParaRPr/>
          </a:p>
        </p:txBody>
      </p:sp>
      <p:sp>
        <p:nvSpPr>
          <p:cNvPr id="1734" name="Google Shape;1734;p51"/>
          <p:cNvSpPr txBox="1">
            <a:spLocks noGrp="1"/>
          </p:cNvSpPr>
          <p:nvPr>
            <p:ph type="subTitle" idx="4"/>
          </p:nvPr>
        </p:nvSpPr>
        <p:spPr>
          <a:xfrm>
            <a:off x="1464620" y="4053425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Aquí puedes hablar un poco de esta persona</a:t>
            </a:r>
            <a:endParaRPr/>
          </a:p>
        </p:txBody>
      </p:sp>
      <p:pic>
        <p:nvPicPr>
          <p:cNvPr id="1735" name="Google Shape;1735;p51"/>
          <p:cNvPicPr preferRelativeResize="0"/>
          <p:nvPr/>
        </p:nvPicPr>
        <p:blipFill rotWithShape="1">
          <a:blip r:embed="rId3">
            <a:alphaModFix/>
          </a:blip>
          <a:srcRect l="7118" t="754" r="7118" b="42086"/>
          <a:stretch/>
        </p:blipFill>
        <p:spPr>
          <a:xfrm>
            <a:off x="5309985" y="1380720"/>
            <a:ext cx="1996200" cy="199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36" name="Google Shape;1736;p51"/>
          <p:cNvPicPr preferRelativeResize="0"/>
          <p:nvPr/>
        </p:nvPicPr>
        <p:blipFill rotWithShape="1">
          <a:blip r:embed="rId4">
            <a:alphaModFix/>
          </a:blip>
          <a:srcRect l="16675" r="16675"/>
          <a:stretch/>
        </p:blipFill>
        <p:spPr>
          <a:xfrm>
            <a:off x="1837834" y="1255558"/>
            <a:ext cx="1996200" cy="1996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37" name="Google Shape;1737;p51"/>
          <p:cNvPicPr preferRelativeResize="0"/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 rot="-6394911">
            <a:off x="2877257" y="1247256"/>
            <a:ext cx="1332995" cy="122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51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4272309">
            <a:off x="763891" y="2129881"/>
            <a:ext cx="1771513" cy="95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Google Shape;1739;p51"/>
          <p:cNvPicPr preferRelativeResize="0"/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 rot="-3560370">
            <a:off x="6702951" y="1601091"/>
            <a:ext cx="1332993" cy="122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51"/>
          <p:cNvPicPr preferRelativeResize="0"/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5256996">
            <a:off x="4468797" y="1964860"/>
            <a:ext cx="1771518" cy="95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Nuestras áreas académicas</a:t>
            </a:r>
            <a:endParaRPr/>
          </a:p>
        </p:txBody>
      </p:sp>
      <p:sp>
        <p:nvSpPr>
          <p:cNvPr id="1746" name="Google Shape;1746;p52"/>
          <p:cNvSpPr txBox="1">
            <a:spLocks noGrp="1"/>
          </p:cNvSpPr>
          <p:nvPr>
            <p:ph type="title" idx="2"/>
          </p:nvPr>
        </p:nvSpPr>
        <p:spPr>
          <a:xfrm>
            <a:off x="1101175" y="179898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Drama</a:t>
            </a:r>
            <a:endParaRPr/>
          </a:p>
        </p:txBody>
      </p:sp>
      <p:sp>
        <p:nvSpPr>
          <p:cNvPr id="1747" name="Google Shape;1747;p52"/>
          <p:cNvSpPr txBox="1">
            <a:spLocks noGrp="1"/>
          </p:cNvSpPr>
          <p:nvPr>
            <p:ph type="subTitle" idx="1"/>
          </p:nvPr>
        </p:nvSpPr>
        <p:spPr>
          <a:xfrm>
            <a:off x="1101175" y="23243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Marte es en realidad un lugar muy frío</a:t>
            </a:r>
            <a:endParaRPr/>
          </a:p>
        </p:txBody>
      </p:sp>
      <p:sp>
        <p:nvSpPr>
          <p:cNvPr id="1748" name="Google Shape;1748;p52"/>
          <p:cNvSpPr txBox="1">
            <a:spLocks noGrp="1"/>
          </p:cNvSpPr>
          <p:nvPr>
            <p:ph type="title" idx="3"/>
          </p:nvPr>
        </p:nvSpPr>
        <p:spPr>
          <a:xfrm>
            <a:off x="3579000" y="179898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Poesía</a:t>
            </a:r>
            <a:endParaRPr/>
          </a:p>
        </p:txBody>
      </p:sp>
      <p:sp>
        <p:nvSpPr>
          <p:cNvPr id="1749" name="Google Shape;1749;p52"/>
          <p:cNvSpPr txBox="1">
            <a:spLocks noGrp="1"/>
          </p:cNvSpPr>
          <p:nvPr>
            <p:ph type="subTitle" idx="4"/>
          </p:nvPr>
        </p:nvSpPr>
        <p:spPr>
          <a:xfrm>
            <a:off x="3579000" y="23243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Neptuno está muy alejado del Sol</a:t>
            </a:r>
            <a:endParaRPr/>
          </a:p>
        </p:txBody>
      </p:sp>
      <p:sp>
        <p:nvSpPr>
          <p:cNvPr id="1750" name="Google Shape;1750;p52"/>
          <p:cNvSpPr txBox="1">
            <a:spLocks noGrp="1"/>
          </p:cNvSpPr>
          <p:nvPr>
            <p:ph type="title" idx="5"/>
          </p:nvPr>
        </p:nvSpPr>
        <p:spPr>
          <a:xfrm>
            <a:off x="1101175" y="3597694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Teatro</a:t>
            </a:r>
            <a:endParaRPr/>
          </a:p>
        </p:txBody>
      </p:sp>
      <p:sp>
        <p:nvSpPr>
          <p:cNvPr id="1751" name="Google Shape;1751;p52"/>
          <p:cNvSpPr txBox="1">
            <a:spLocks noGrp="1"/>
          </p:cNvSpPr>
          <p:nvPr>
            <p:ph type="subTitle" idx="6"/>
          </p:nvPr>
        </p:nvSpPr>
        <p:spPr>
          <a:xfrm>
            <a:off x="1101175" y="412469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Tierra es el tercer planeta a partir del Sol</a:t>
            </a:r>
            <a:endParaRPr/>
          </a:p>
        </p:txBody>
      </p:sp>
      <p:sp>
        <p:nvSpPr>
          <p:cNvPr id="1752" name="Google Shape;1752;p52"/>
          <p:cNvSpPr txBox="1">
            <a:spLocks noGrp="1"/>
          </p:cNvSpPr>
          <p:nvPr>
            <p:ph type="title" idx="7"/>
          </p:nvPr>
        </p:nvSpPr>
        <p:spPr>
          <a:xfrm>
            <a:off x="3579000" y="3597694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Religión</a:t>
            </a:r>
            <a:endParaRPr/>
          </a:p>
        </p:txBody>
      </p:sp>
      <p:sp>
        <p:nvSpPr>
          <p:cNvPr id="1753" name="Google Shape;1753;p52"/>
          <p:cNvSpPr txBox="1">
            <a:spLocks noGrp="1"/>
          </p:cNvSpPr>
          <p:nvPr>
            <p:ph type="subTitle" idx="8"/>
          </p:nvPr>
        </p:nvSpPr>
        <p:spPr>
          <a:xfrm>
            <a:off x="3579000" y="412469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Saturno es un gigante gaseoso con anillos</a:t>
            </a:r>
            <a:endParaRPr/>
          </a:p>
        </p:txBody>
      </p:sp>
      <p:sp>
        <p:nvSpPr>
          <p:cNvPr id="1754" name="Google Shape;1754;p52"/>
          <p:cNvSpPr txBox="1">
            <a:spLocks noGrp="1"/>
          </p:cNvSpPr>
          <p:nvPr>
            <p:ph type="title" idx="9"/>
          </p:nvPr>
        </p:nvSpPr>
        <p:spPr>
          <a:xfrm>
            <a:off x="6056910" y="179898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Bellas artes</a:t>
            </a:r>
            <a:endParaRPr/>
          </a:p>
        </p:txBody>
      </p:sp>
      <p:sp>
        <p:nvSpPr>
          <p:cNvPr id="1755" name="Google Shape;1755;p52"/>
          <p:cNvSpPr txBox="1">
            <a:spLocks noGrp="1"/>
          </p:cNvSpPr>
          <p:nvPr>
            <p:ph type="subTitle" idx="13"/>
          </p:nvPr>
        </p:nvSpPr>
        <p:spPr>
          <a:xfrm>
            <a:off x="6056910" y="2324350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más pequeño de todos</a:t>
            </a:r>
            <a:endParaRPr/>
          </a:p>
        </p:txBody>
      </p:sp>
      <p:sp>
        <p:nvSpPr>
          <p:cNvPr id="1756" name="Google Shape;1756;p52"/>
          <p:cNvSpPr txBox="1">
            <a:spLocks noGrp="1"/>
          </p:cNvSpPr>
          <p:nvPr>
            <p:ph type="title" idx="14"/>
          </p:nvPr>
        </p:nvSpPr>
        <p:spPr>
          <a:xfrm>
            <a:off x="6056910" y="3597694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Historia</a:t>
            </a:r>
            <a:endParaRPr/>
          </a:p>
        </p:txBody>
      </p:sp>
      <p:sp>
        <p:nvSpPr>
          <p:cNvPr id="1757" name="Google Shape;1757;p52"/>
          <p:cNvSpPr txBox="1">
            <a:spLocks noGrp="1"/>
          </p:cNvSpPr>
          <p:nvPr>
            <p:ph type="subTitle" idx="15"/>
          </p:nvPr>
        </p:nvSpPr>
        <p:spPr>
          <a:xfrm>
            <a:off x="6056910" y="4124697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Júpiter es el planeta más grande de todos</a:t>
            </a:r>
            <a:endParaRPr/>
          </a:p>
        </p:txBody>
      </p:sp>
      <p:grpSp>
        <p:nvGrpSpPr>
          <p:cNvPr id="1758" name="Google Shape;1758;p52"/>
          <p:cNvGrpSpPr/>
          <p:nvPr/>
        </p:nvGrpSpPr>
        <p:grpSpPr>
          <a:xfrm>
            <a:off x="6813573" y="1157243"/>
            <a:ext cx="472675" cy="633982"/>
            <a:chOff x="6510310" y="537162"/>
            <a:chExt cx="315095" cy="422627"/>
          </a:xfrm>
        </p:grpSpPr>
        <p:sp>
          <p:nvSpPr>
            <p:cNvPr id="1759" name="Google Shape;1759;p52"/>
            <p:cNvSpPr/>
            <p:nvPr/>
          </p:nvSpPr>
          <p:spPr>
            <a:xfrm>
              <a:off x="6646259" y="910692"/>
              <a:ext cx="70362" cy="14090"/>
            </a:xfrm>
            <a:custGeom>
              <a:avLst/>
              <a:gdLst/>
              <a:ahLst/>
              <a:cxnLst/>
              <a:rect l="l" t="t" r="r" b="b"/>
              <a:pathLst>
                <a:path w="3256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2" y="652"/>
                  </a:lnTo>
                  <a:lnTo>
                    <a:pt x="652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4" y="652"/>
                  </a:lnTo>
                  <a:lnTo>
                    <a:pt x="1954" y="0"/>
                  </a:lnTo>
                  <a:close/>
                  <a:moveTo>
                    <a:pt x="2605" y="0"/>
                  </a:moveTo>
                  <a:lnTo>
                    <a:pt x="2605" y="652"/>
                  </a:lnTo>
                  <a:lnTo>
                    <a:pt x="3255" y="65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0" name="Google Shape;1760;p52"/>
            <p:cNvSpPr/>
            <p:nvPr/>
          </p:nvSpPr>
          <p:spPr>
            <a:xfrm>
              <a:off x="6510310" y="537162"/>
              <a:ext cx="315095" cy="422627"/>
            </a:xfrm>
            <a:custGeom>
              <a:avLst/>
              <a:gdLst/>
              <a:ahLst/>
              <a:cxnLst/>
              <a:rect l="l" t="t" r="r" b="b"/>
              <a:pathLst>
                <a:path w="14581" h="19557" extrusionOk="0">
                  <a:moveTo>
                    <a:pt x="13387" y="2039"/>
                  </a:moveTo>
                  <a:cubicBezTo>
                    <a:pt x="13662" y="2041"/>
                    <a:pt x="13895" y="2248"/>
                    <a:pt x="13926" y="2524"/>
                  </a:cubicBezTo>
                  <a:lnTo>
                    <a:pt x="13923" y="3469"/>
                  </a:lnTo>
                  <a:cubicBezTo>
                    <a:pt x="13757" y="3385"/>
                    <a:pt x="13572" y="3341"/>
                    <a:pt x="13387" y="3341"/>
                  </a:cubicBezTo>
                  <a:lnTo>
                    <a:pt x="7286" y="3341"/>
                  </a:lnTo>
                  <a:lnTo>
                    <a:pt x="7286" y="2588"/>
                  </a:lnTo>
                  <a:lnTo>
                    <a:pt x="4031" y="2588"/>
                  </a:lnTo>
                  <a:lnTo>
                    <a:pt x="4031" y="3341"/>
                  </a:lnTo>
                  <a:lnTo>
                    <a:pt x="2174" y="3341"/>
                  </a:lnTo>
                  <a:lnTo>
                    <a:pt x="2174" y="2039"/>
                  </a:lnTo>
                  <a:close/>
                  <a:moveTo>
                    <a:pt x="4682" y="3239"/>
                  </a:moveTo>
                  <a:lnTo>
                    <a:pt x="6636" y="3240"/>
                  </a:lnTo>
                  <a:lnTo>
                    <a:pt x="6636" y="5386"/>
                  </a:lnTo>
                  <a:lnTo>
                    <a:pt x="5659" y="5126"/>
                  </a:lnTo>
                  <a:lnTo>
                    <a:pt x="4682" y="5386"/>
                  </a:lnTo>
                  <a:lnTo>
                    <a:pt x="4682" y="3239"/>
                  </a:lnTo>
                  <a:close/>
                  <a:moveTo>
                    <a:pt x="651" y="3862"/>
                  </a:moveTo>
                  <a:cubicBezTo>
                    <a:pt x="818" y="3947"/>
                    <a:pt x="1004" y="3993"/>
                    <a:pt x="1193" y="3993"/>
                  </a:cubicBezTo>
                  <a:lnTo>
                    <a:pt x="2126" y="3993"/>
                  </a:lnTo>
                  <a:lnTo>
                    <a:pt x="2126" y="15637"/>
                  </a:lnTo>
                  <a:lnTo>
                    <a:pt x="2777" y="15637"/>
                  </a:lnTo>
                  <a:lnTo>
                    <a:pt x="2777" y="3993"/>
                  </a:lnTo>
                  <a:lnTo>
                    <a:pt x="4031" y="3993"/>
                  </a:lnTo>
                  <a:lnTo>
                    <a:pt x="4031" y="6233"/>
                  </a:lnTo>
                  <a:lnTo>
                    <a:pt x="5659" y="5800"/>
                  </a:lnTo>
                  <a:lnTo>
                    <a:pt x="7286" y="6233"/>
                  </a:lnTo>
                  <a:lnTo>
                    <a:pt x="7286" y="3993"/>
                  </a:lnTo>
                  <a:lnTo>
                    <a:pt x="13387" y="3993"/>
                  </a:lnTo>
                  <a:cubicBezTo>
                    <a:pt x="13652" y="3993"/>
                    <a:pt x="13876" y="4184"/>
                    <a:pt x="13921" y="4444"/>
                  </a:cubicBezTo>
                  <a:lnTo>
                    <a:pt x="13885" y="18364"/>
                  </a:lnTo>
                  <a:cubicBezTo>
                    <a:pt x="13885" y="18664"/>
                    <a:pt x="13643" y="18906"/>
                    <a:pt x="13343" y="18906"/>
                  </a:cubicBezTo>
                  <a:lnTo>
                    <a:pt x="2777" y="18906"/>
                  </a:lnTo>
                  <a:lnTo>
                    <a:pt x="2777" y="16285"/>
                  </a:lnTo>
                  <a:lnTo>
                    <a:pt x="2126" y="16285"/>
                  </a:lnTo>
                  <a:lnTo>
                    <a:pt x="2126" y="18906"/>
                  </a:lnTo>
                  <a:lnTo>
                    <a:pt x="1193" y="18906"/>
                  </a:lnTo>
                  <a:cubicBezTo>
                    <a:pt x="893" y="18906"/>
                    <a:pt x="651" y="18664"/>
                    <a:pt x="651" y="18364"/>
                  </a:cubicBezTo>
                  <a:lnTo>
                    <a:pt x="651" y="3862"/>
                  </a:lnTo>
                  <a:close/>
                  <a:moveTo>
                    <a:pt x="1194" y="0"/>
                  </a:moveTo>
                  <a:cubicBezTo>
                    <a:pt x="535" y="0"/>
                    <a:pt x="1" y="534"/>
                    <a:pt x="1" y="1193"/>
                  </a:cubicBezTo>
                  <a:lnTo>
                    <a:pt x="1" y="18364"/>
                  </a:lnTo>
                  <a:cubicBezTo>
                    <a:pt x="1" y="19022"/>
                    <a:pt x="535" y="19556"/>
                    <a:pt x="1194" y="19556"/>
                  </a:cubicBezTo>
                  <a:lnTo>
                    <a:pt x="13345" y="19556"/>
                  </a:lnTo>
                  <a:cubicBezTo>
                    <a:pt x="14002" y="19556"/>
                    <a:pt x="14537" y="19024"/>
                    <a:pt x="14538" y="18364"/>
                  </a:cubicBezTo>
                  <a:lnTo>
                    <a:pt x="14580" y="1193"/>
                  </a:lnTo>
                  <a:cubicBezTo>
                    <a:pt x="14579" y="534"/>
                    <a:pt x="14046" y="2"/>
                    <a:pt x="13387" y="0"/>
                  </a:cubicBezTo>
                  <a:lnTo>
                    <a:pt x="3363" y="0"/>
                  </a:lnTo>
                  <a:lnTo>
                    <a:pt x="3363" y="650"/>
                  </a:lnTo>
                  <a:lnTo>
                    <a:pt x="13387" y="650"/>
                  </a:lnTo>
                  <a:cubicBezTo>
                    <a:pt x="13686" y="652"/>
                    <a:pt x="13929" y="894"/>
                    <a:pt x="13929" y="1192"/>
                  </a:cubicBezTo>
                  <a:lnTo>
                    <a:pt x="13929" y="1518"/>
                  </a:lnTo>
                  <a:cubicBezTo>
                    <a:pt x="13762" y="1433"/>
                    <a:pt x="13576" y="1389"/>
                    <a:pt x="13388" y="1389"/>
                  </a:cubicBezTo>
                  <a:lnTo>
                    <a:pt x="1525" y="1389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5" y="3341"/>
                    <a:pt x="651" y="3099"/>
                    <a:pt x="651" y="2799"/>
                  </a:cubicBezTo>
                  <a:lnTo>
                    <a:pt x="651" y="1193"/>
                  </a:lnTo>
                  <a:cubicBezTo>
                    <a:pt x="651" y="894"/>
                    <a:pt x="895" y="652"/>
                    <a:pt x="1194" y="652"/>
                  </a:cubicBezTo>
                  <a:lnTo>
                    <a:pt x="2777" y="652"/>
                  </a:lnTo>
                  <a:lnTo>
                    <a:pt x="2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1" name="Google Shape;1761;p52"/>
            <p:cNvSpPr/>
            <p:nvPr/>
          </p:nvSpPr>
          <p:spPr>
            <a:xfrm>
              <a:off x="6631867" y="734808"/>
              <a:ext cx="49033" cy="47196"/>
            </a:xfrm>
            <a:custGeom>
              <a:avLst/>
              <a:gdLst/>
              <a:ahLst/>
              <a:cxnLst/>
              <a:rect l="l" t="t" r="r" b="b"/>
              <a:pathLst>
                <a:path w="2269" h="2184" extrusionOk="0">
                  <a:moveTo>
                    <a:pt x="1174" y="651"/>
                  </a:moveTo>
                  <a:cubicBezTo>
                    <a:pt x="1400" y="651"/>
                    <a:pt x="1617" y="827"/>
                    <a:pt x="1617" y="1092"/>
                  </a:cubicBezTo>
                  <a:cubicBezTo>
                    <a:pt x="1617" y="1336"/>
                    <a:pt x="1420" y="1533"/>
                    <a:pt x="1178" y="1533"/>
                  </a:cubicBezTo>
                  <a:cubicBezTo>
                    <a:pt x="785" y="1533"/>
                    <a:pt x="588" y="1059"/>
                    <a:pt x="866" y="780"/>
                  </a:cubicBezTo>
                  <a:cubicBezTo>
                    <a:pt x="956" y="691"/>
                    <a:pt x="1066" y="651"/>
                    <a:pt x="1174" y="651"/>
                  </a:cubicBezTo>
                  <a:close/>
                  <a:moveTo>
                    <a:pt x="1178" y="1"/>
                  </a:moveTo>
                  <a:cubicBezTo>
                    <a:pt x="737" y="1"/>
                    <a:pt x="338" y="267"/>
                    <a:pt x="170" y="675"/>
                  </a:cubicBezTo>
                  <a:cubicBezTo>
                    <a:pt x="1" y="1083"/>
                    <a:pt x="94" y="1552"/>
                    <a:pt x="406" y="1864"/>
                  </a:cubicBezTo>
                  <a:cubicBezTo>
                    <a:pt x="614" y="2072"/>
                    <a:pt x="893" y="2183"/>
                    <a:pt x="1177" y="2183"/>
                  </a:cubicBezTo>
                  <a:cubicBezTo>
                    <a:pt x="1318" y="2183"/>
                    <a:pt x="1460" y="2156"/>
                    <a:pt x="1595" y="2100"/>
                  </a:cubicBezTo>
                  <a:cubicBezTo>
                    <a:pt x="2003" y="1932"/>
                    <a:pt x="2269" y="1534"/>
                    <a:pt x="2269" y="1092"/>
                  </a:cubicBezTo>
                  <a:cubicBezTo>
                    <a:pt x="2267" y="490"/>
                    <a:pt x="1780" y="2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2" name="Google Shape;1762;p52"/>
            <p:cNvSpPr/>
            <p:nvPr/>
          </p:nvSpPr>
          <p:spPr>
            <a:xfrm>
              <a:off x="6586831" y="668400"/>
              <a:ext cx="208774" cy="222994"/>
            </a:xfrm>
            <a:custGeom>
              <a:avLst/>
              <a:gdLst/>
              <a:ahLst/>
              <a:cxnLst/>
              <a:rect l="l" t="t" r="r" b="b"/>
              <a:pathLst>
                <a:path w="9661" h="10319" extrusionOk="0">
                  <a:moveTo>
                    <a:pt x="4639" y="2382"/>
                  </a:moveTo>
                  <a:cubicBezTo>
                    <a:pt x="5047" y="2382"/>
                    <a:pt x="5373" y="2601"/>
                    <a:pt x="5513" y="2968"/>
                  </a:cubicBezTo>
                  <a:cubicBezTo>
                    <a:pt x="5637" y="3294"/>
                    <a:pt x="5569" y="3632"/>
                    <a:pt x="5343" y="3832"/>
                  </a:cubicBezTo>
                  <a:cubicBezTo>
                    <a:pt x="4859" y="4260"/>
                    <a:pt x="4592" y="4803"/>
                    <a:pt x="4592" y="5360"/>
                  </a:cubicBezTo>
                  <a:cubicBezTo>
                    <a:pt x="4592" y="5960"/>
                    <a:pt x="4905" y="6494"/>
                    <a:pt x="5495" y="6902"/>
                  </a:cubicBezTo>
                  <a:lnTo>
                    <a:pt x="5504" y="6910"/>
                  </a:lnTo>
                  <a:cubicBezTo>
                    <a:pt x="5459" y="7014"/>
                    <a:pt x="5420" y="7122"/>
                    <a:pt x="5390" y="7232"/>
                  </a:cubicBezTo>
                  <a:cubicBezTo>
                    <a:pt x="5274" y="7652"/>
                    <a:pt x="5369" y="8198"/>
                    <a:pt x="5521" y="8696"/>
                  </a:cubicBezTo>
                  <a:cubicBezTo>
                    <a:pt x="5342" y="8821"/>
                    <a:pt x="5129" y="8887"/>
                    <a:pt x="4911" y="8887"/>
                  </a:cubicBezTo>
                  <a:lnTo>
                    <a:pt x="4844" y="8887"/>
                  </a:lnTo>
                  <a:cubicBezTo>
                    <a:pt x="3703" y="8887"/>
                    <a:pt x="2672" y="8630"/>
                    <a:pt x="1941" y="8160"/>
                  </a:cubicBezTo>
                  <a:cubicBezTo>
                    <a:pt x="1084" y="7613"/>
                    <a:pt x="651" y="6798"/>
                    <a:pt x="651" y="5742"/>
                  </a:cubicBezTo>
                  <a:cubicBezTo>
                    <a:pt x="651" y="4652"/>
                    <a:pt x="983" y="3816"/>
                    <a:pt x="1637" y="3253"/>
                  </a:cubicBezTo>
                  <a:cubicBezTo>
                    <a:pt x="2309" y="2675"/>
                    <a:pt x="3319" y="2382"/>
                    <a:pt x="4639" y="2382"/>
                  </a:cubicBezTo>
                  <a:close/>
                  <a:moveTo>
                    <a:pt x="7107" y="6382"/>
                  </a:moveTo>
                  <a:cubicBezTo>
                    <a:pt x="7173" y="6382"/>
                    <a:pt x="7241" y="6391"/>
                    <a:pt x="7304" y="6409"/>
                  </a:cubicBezTo>
                  <a:cubicBezTo>
                    <a:pt x="7823" y="6552"/>
                    <a:pt x="8091" y="7232"/>
                    <a:pt x="7900" y="7924"/>
                  </a:cubicBezTo>
                  <a:cubicBezTo>
                    <a:pt x="7775" y="8379"/>
                    <a:pt x="7057" y="8994"/>
                    <a:pt x="6485" y="9388"/>
                  </a:cubicBezTo>
                  <a:cubicBezTo>
                    <a:pt x="6195" y="8756"/>
                    <a:pt x="5892" y="7862"/>
                    <a:pt x="6017" y="7406"/>
                  </a:cubicBezTo>
                  <a:cubicBezTo>
                    <a:pt x="6184" y="6800"/>
                    <a:pt x="6646" y="6382"/>
                    <a:pt x="7107" y="6382"/>
                  </a:cubicBezTo>
                  <a:close/>
                  <a:moveTo>
                    <a:pt x="8916" y="0"/>
                  </a:moveTo>
                  <a:cubicBezTo>
                    <a:pt x="8583" y="0"/>
                    <a:pt x="8247" y="310"/>
                    <a:pt x="7891" y="944"/>
                  </a:cubicBezTo>
                  <a:cubicBezTo>
                    <a:pt x="7570" y="1519"/>
                    <a:pt x="7262" y="2311"/>
                    <a:pt x="7024" y="3173"/>
                  </a:cubicBezTo>
                  <a:cubicBezTo>
                    <a:pt x="6750" y="4171"/>
                    <a:pt x="6607" y="5137"/>
                    <a:pt x="6631" y="5816"/>
                  </a:cubicBezTo>
                  <a:cubicBezTo>
                    <a:pt x="6341" y="5917"/>
                    <a:pt x="6072" y="6105"/>
                    <a:pt x="5852" y="6359"/>
                  </a:cubicBezTo>
                  <a:cubicBezTo>
                    <a:pt x="5444" y="6072"/>
                    <a:pt x="5244" y="5745"/>
                    <a:pt x="5244" y="5361"/>
                  </a:cubicBezTo>
                  <a:cubicBezTo>
                    <a:pt x="5244" y="4889"/>
                    <a:pt x="5533" y="4534"/>
                    <a:pt x="5775" y="4320"/>
                  </a:cubicBezTo>
                  <a:cubicBezTo>
                    <a:pt x="6205" y="3939"/>
                    <a:pt x="6341" y="3319"/>
                    <a:pt x="6121" y="2738"/>
                  </a:cubicBezTo>
                  <a:cubicBezTo>
                    <a:pt x="5886" y="2118"/>
                    <a:pt x="5318" y="1731"/>
                    <a:pt x="4639" y="1731"/>
                  </a:cubicBezTo>
                  <a:cubicBezTo>
                    <a:pt x="3160" y="1731"/>
                    <a:pt x="2007" y="2078"/>
                    <a:pt x="1212" y="2761"/>
                  </a:cubicBezTo>
                  <a:cubicBezTo>
                    <a:pt x="409" y="3453"/>
                    <a:pt x="1" y="4455"/>
                    <a:pt x="1" y="5742"/>
                  </a:cubicBezTo>
                  <a:cubicBezTo>
                    <a:pt x="1" y="7017"/>
                    <a:pt x="550" y="8043"/>
                    <a:pt x="1588" y="8710"/>
                  </a:cubicBezTo>
                  <a:cubicBezTo>
                    <a:pt x="2424" y="9245"/>
                    <a:pt x="3579" y="9540"/>
                    <a:pt x="4844" y="9540"/>
                  </a:cubicBezTo>
                  <a:lnTo>
                    <a:pt x="4922" y="9540"/>
                  </a:lnTo>
                  <a:cubicBezTo>
                    <a:pt x="5209" y="9536"/>
                    <a:pt x="5494" y="9462"/>
                    <a:pt x="5746" y="9324"/>
                  </a:cubicBezTo>
                  <a:cubicBezTo>
                    <a:pt x="5894" y="9682"/>
                    <a:pt x="6031" y="9947"/>
                    <a:pt x="6067" y="10014"/>
                  </a:cubicBezTo>
                  <a:lnTo>
                    <a:pt x="6228" y="10318"/>
                  </a:lnTo>
                  <a:lnTo>
                    <a:pt x="6523" y="10139"/>
                  </a:lnTo>
                  <a:cubicBezTo>
                    <a:pt x="6699" y="10033"/>
                    <a:pt x="8261" y="9062"/>
                    <a:pt x="8528" y="8097"/>
                  </a:cubicBezTo>
                  <a:cubicBezTo>
                    <a:pt x="8719" y="7399"/>
                    <a:pt x="8568" y="6701"/>
                    <a:pt x="8186" y="6245"/>
                  </a:cubicBezTo>
                  <a:cubicBezTo>
                    <a:pt x="8553" y="5674"/>
                    <a:pt x="8925" y="4770"/>
                    <a:pt x="9199" y="3774"/>
                  </a:cubicBezTo>
                  <a:cubicBezTo>
                    <a:pt x="9318" y="3343"/>
                    <a:pt x="9414" y="2908"/>
                    <a:pt x="9488" y="2469"/>
                  </a:cubicBezTo>
                  <a:lnTo>
                    <a:pt x="8845" y="2364"/>
                  </a:lnTo>
                  <a:cubicBezTo>
                    <a:pt x="8776" y="2780"/>
                    <a:pt x="8684" y="3193"/>
                    <a:pt x="8571" y="3601"/>
                  </a:cubicBezTo>
                  <a:cubicBezTo>
                    <a:pt x="8320" y="4514"/>
                    <a:pt x="7989" y="5334"/>
                    <a:pt x="7667" y="5850"/>
                  </a:cubicBezTo>
                  <a:cubicBezTo>
                    <a:pt x="7543" y="5795"/>
                    <a:pt x="7412" y="5759"/>
                    <a:pt x="7278" y="5744"/>
                  </a:cubicBezTo>
                  <a:cubicBezTo>
                    <a:pt x="7265" y="5136"/>
                    <a:pt x="7400" y="4261"/>
                    <a:pt x="7652" y="3346"/>
                  </a:cubicBezTo>
                  <a:cubicBezTo>
                    <a:pt x="7852" y="2619"/>
                    <a:pt x="8109" y="1933"/>
                    <a:pt x="8376" y="1418"/>
                  </a:cubicBezTo>
                  <a:cubicBezTo>
                    <a:pt x="8604" y="974"/>
                    <a:pt x="8782" y="770"/>
                    <a:pt x="8877" y="692"/>
                  </a:cubicBezTo>
                  <a:cubicBezTo>
                    <a:pt x="8922" y="818"/>
                    <a:pt x="8974" y="1122"/>
                    <a:pt x="8926" y="1704"/>
                  </a:cubicBezTo>
                  <a:lnTo>
                    <a:pt x="9575" y="1757"/>
                  </a:lnTo>
                  <a:cubicBezTo>
                    <a:pt x="9661" y="708"/>
                    <a:pt x="9492" y="141"/>
                    <a:pt x="9060" y="22"/>
                  </a:cubicBezTo>
                  <a:lnTo>
                    <a:pt x="9062" y="20"/>
                  </a:lnTo>
                  <a:cubicBezTo>
                    <a:pt x="9013" y="7"/>
                    <a:pt x="8964" y="0"/>
                    <a:pt x="8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763" name="Google Shape;1763;p52"/>
          <p:cNvGrpSpPr/>
          <p:nvPr/>
        </p:nvGrpSpPr>
        <p:grpSpPr>
          <a:xfrm>
            <a:off x="1869545" y="1157170"/>
            <a:ext cx="449260" cy="634151"/>
            <a:chOff x="2331531" y="537162"/>
            <a:chExt cx="299407" cy="422627"/>
          </a:xfrm>
        </p:grpSpPr>
        <p:sp>
          <p:nvSpPr>
            <p:cNvPr id="1764" name="Google Shape;1764;p52"/>
            <p:cNvSpPr/>
            <p:nvPr/>
          </p:nvSpPr>
          <p:spPr>
            <a:xfrm>
              <a:off x="2331531" y="537162"/>
              <a:ext cx="299407" cy="422627"/>
            </a:xfrm>
            <a:custGeom>
              <a:avLst/>
              <a:gdLst/>
              <a:ahLst/>
              <a:cxnLst/>
              <a:rect l="l" t="t" r="r" b="b"/>
              <a:pathLst>
                <a:path w="13855" h="19557" extrusionOk="0">
                  <a:moveTo>
                    <a:pt x="5481" y="805"/>
                  </a:moveTo>
                  <a:lnTo>
                    <a:pt x="5481" y="2844"/>
                  </a:lnTo>
                  <a:lnTo>
                    <a:pt x="3625" y="2844"/>
                  </a:lnTo>
                  <a:lnTo>
                    <a:pt x="3625" y="805"/>
                  </a:lnTo>
                  <a:lnTo>
                    <a:pt x="4552" y="1052"/>
                  </a:lnTo>
                  <a:lnTo>
                    <a:pt x="5481" y="805"/>
                  </a:lnTo>
                  <a:close/>
                  <a:moveTo>
                    <a:pt x="3007" y="1592"/>
                  </a:moveTo>
                  <a:lnTo>
                    <a:pt x="3007" y="2293"/>
                  </a:lnTo>
                  <a:lnTo>
                    <a:pt x="1449" y="2293"/>
                  </a:lnTo>
                  <a:lnTo>
                    <a:pt x="1449" y="4149"/>
                  </a:lnTo>
                  <a:lnTo>
                    <a:pt x="1135" y="4149"/>
                  </a:lnTo>
                  <a:cubicBezTo>
                    <a:pt x="850" y="4149"/>
                    <a:pt x="619" y="3917"/>
                    <a:pt x="619" y="3633"/>
                  </a:cubicBezTo>
                  <a:lnTo>
                    <a:pt x="619" y="2108"/>
                  </a:lnTo>
                  <a:cubicBezTo>
                    <a:pt x="619" y="1824"/>
                    <a:pt x="850" y="1592"/>
                    <a:pt x="1135" y="1592"/>
                  </a:cubicBezTo>
                  <a:close/>
                  <a:moveTo>
                    <a:pt x="12723" y="1592"/>
                  </a:moveTo>
                  <a:cubicBezTo>
                    <a:pt x="13006" y="1592"/>
                    <a:pt x="13237" y="1822"/>
                    <a:pt x="13237" y="2107"/>
                  </a:cubicBezTo>
                  <a:lnTo>
                    <a:pt x="13237" y="2417"/>
                  </a:lnTo>
                  <a:cubicBezTo>
                    <a:pt x="13078" y="2336"/>
                    <a:pt x="12902" y="2293"/>
                    <a:pt x="12723" y="2293"/>
                  </a:cubicBezTo>
                  <a:lnTo>
                    <a:pt x="6614" y="2293"/>
                  </a:lnTo>
                  <a:lnTo>
                    <a:pt x="6614" y="2912"/>
                  </a:lnTo>
                  <a:lnTo>
                    <a:pt x="12721" y="2912"/>
                  </a:lnTo>
                  <a:cubicBezTo>
                    <a:pt x="12983" y="2912"/>
                    <a:pt x="13204" y="3111"/>
                    <a:pt x="13233" y="3371"/>
                  </a:cubicBezTo>
                  <a:lnTo>
                    <a:pt x="13231" y="4271"/>
                  </a:lnTo>
                  <a:cubicBezTo>
                    <a:pt x="13073" y="4190"/>
                    <a:pt x="12899" y="4149"/>
                    <a:pt x="12721" y="4149"/>
                  </a:cubicBezTo>
                  <a:lnTo>
                    <a:pt x="2068" y="4149"/>
                  </a:lnTo>
                  <a:lnTo>
                    <a:pt x="2068" y="2912"/>
                  </a:lnTo>
                  <a:lnTo>
                    <a:pt x="3008" y="2912"/>
                  </a:lnTo>
                  <a:lnTo>
                    <a:pt x="3008" y="3463"/>
                  </a:lnTo>
                  <a:lnTo>
                    <a:pt x="6101" y="3463"/>
                  </a:lnTo>
                  <a:lnTo>
                    <a:pt x="6101" y="1592"/>
                  </a:lnTo>
                  <a:close/>
                  <a:moveTo>
                    <a:pt x="3007" y="0"/>
                  </a:moveTo>
                  <a:lnTo>
                    <a:pt x="3007" y="972"/>
                  </a:lnTo>
                  <a:lnTo>
                    <a:pt x="1135" y="972"/>
                  </a:lnTo>
                  <a:cubicBezTo>
                    <a:pt x="509" y="974"/>
                    <a:pt x="2" y="1481"/>
                    <a:pt x="0" y="2107"/>
                  </a:cubicBezTo>
                  <a:lnTo>
                    <a:pt x="0" y="18422"/>
                  </a:lnTo>
                  <a:cubicBezTo>
                    <a:pt x="2" y="19048"/>
                    <a:pt x="509" y="19555"/>
                    <a:pt x="1135" y="19556"/>
                  </a:cubicBezTo>
                  <a:lnTo>
                    <a:pt x="2619" y="19556"/>
                  </a:lnTo>
                  <a:lnTo>
                    <a:pt x="2619" y="18938"/>
                  </a:lnTo>
                  <a:lnTo>
                    <a:pt x="1135" y="18938"/>
                  </a:lnTo>
                  <a:cubicBezTo>
                    <a:pt x="850" y="18938"/>
                    <a:pt x="619" y="18707"/>
                    <a:pt x="619" y="18422"/>
                  </a:cubicBezTo>
                  <a:lnTo>
                    <a:pt x="619" y="4643"/>
                  </a:lnTo>
                  <a:cubicBezTo>
                    <a:pt x="778" y="4725"/>
                    <a:pt x="954" y="4768"/>
                    <a:pt x="1135" y="4768"/>
                  </a:cubicBezTo>
                  <a:lnTo>
                    <a:pt x="12721" y="4768"/>
                  </a:lnTo>
                  <a:cubicBezTo>
                    <a:pt x="12972" y="4768"/>
                    <a:pt x="13186" y="4948"/>
                    <a:pt x="13228" y="5196"/>
                  </a:cubicBezTo>
                  <a:lnTo>
                    <a:pt x="13195" y="18423"/>
                  </a:lnTo>
                  <a:cubicBezTo>
                    <a:pt x="13195" y="18707"/>
                    <a:pt x="12965" y="18938"/>
                    <a:pt x="12679" y="18938"/>
                  </a:cubicBezTo>
                  <a:lnTo>
                    <a:pt x="3237" y="18938"/>
                  </a:lnTo>
                  <a:lnTo>
                    <a:pt x="3237" y="19556"/>
                  </a:lnTo>
                  <a:lnTo>
                    <a:pt x="12680" y="19556"/>
                  </a:lnTo>
                  <a:cubicBezTo>
                    <a:pt x="13306" y="19556"/>
                    <a:pt x="13814" y="19049"/>
                    <a:pt x="13815" y="18423"/>
                  </a:cubicBezTo>
                  <a:lnTo>
                    <a:pt x="13854" y="2108"/>
                  </a:lnTo>
                  <a:cubicBezTo>
                    <a:pt x="13854" y="1482"/>
                    <a:pt x="13347" y="974"/>
                    <a:pt x="12721" y="974"/>
                  </a:cubicBezTo>
                  <a:lnTo>
                    <a:pt x="6099" y="974"/>
                  </a:lnTo>
                  <a:lnTo>
                    <a:pt x="6099" y="0"/>
                  </a:lnTo>
                  <a:lnTo>
                    <a:pt x="4552" y="412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5" name="Google Shape;1765;p52"/>
            <p:cNvSpPr/>
            <p:nvPr/>
          </p:nvSpPr>
          <p:spPr>
            <a:xfrm>
              <a:off x="2424886" y="729772"/>
              <a:ext cx="120324" cy="136186"/>
            </a:xfrm>
            <a:custGeom>
              <a:avLst/>
              <a:gdLst/>
              <a:ahLst/>
              <a:cxnLst/>
              <a:rect l="l" t="t" r="r" b="b"/>
              <a:pathLst>
                <a:path w="5568" h="6302" extrusionOk="0">
                  <a:moveTo>
                    <a:pt x="2744" y="645"/>
                  </a:moveTo>
                  <a:lnTo>
                    <a:pt x="4947" y="1259"/>
                  </a:lnTo>
                  <a:lnTo>
                    <a:pt x="4947" y="4162"/>
                  </a:lnTo>
                  <a:lnTo>
                    <a:pt x="3710" y="4577"/>
                  </a:lnTo>
                  <a:lnTo>
                    <a:pt x="3710" y="5683"/>
                  </a:lnTo>
                  <a:lnTo>
                    <a:pt x="1834" y="5683"/>
                  </a:lnTo>
                  <a:lnTo>
                    <a:pt x="1834" y="4583"/>
                  </a:lnTo>
                  <a:lnTo>
                    <a:pt x="618" y="4172"/>
                  </a:lnTo>
                  <a:lnTo>
                    <a:pt x="618" y="1266"/>
                  </a:lnTo>
                  <a:lnTo>
                    <a:pt x="2744" y="645"/>
                  </a:lnTo>
                  <a:close/>
                  <a:moveTo>
                    <a:pt x="2740" y="1"/>
                  </a:moveTo>
                  <a:lnTo>
                    <a:pt x="1" y="803"/>
                  </a:lnTo>
                  <a:lnTo>
                    <a:pt x="1" y="4616"/>
                  </a:lnTo>
                  <a:lnTo>
                    <a:pt x="1217" y="5027"/>
                  </a:lnTo>
                  <a:lnTo>
                    <a:pt x="1217" y="6302"/>
                  </a:lnTo>
                  <a:lnTo>
                    <a:pt x="4329" y="6302"/>
                  </a:lnTo>
                  <a:lnTo>
                    <a:pt x="4329" y="5021"/>
                  </a:lnTo>
                  <a:lnTo>
                    <a:pt x="5567" y="4607"/>
                  </a:lnTo>
                  <a:lnTo>
                    <a:pt x="5567" y="788"/>
                  </a:lnTo>
                  <a:lnTo>
                    <a:pt x="27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6" name="Google Shape;1766;p52"/>
            <p:cNvSpPr/>
            <p:nvPr/>
          </p:nvSpPr>
          <p:spPr>
            <a:xfrm>
              <a:off x="2375205" y="666822"/>
              <a:ext cx="219666" cy="262108"/>
            </a:xfrm>
            <a:custGeom>
              <a:avLst/>
              <a:gdLst/>
              <a:ahLst/>
              <a:cxnLst/>
              <a:rect l="l" t="t" r="r" b="b"/>
              <a:pathLst>
                <a:path w="10165" h="12129" extrusionOk="0">
                  <a:moveTo>
                    <a:pt x="1994" y="619"/>
                  </a:moveTo>
                  <a:lnTo>
                    <a:pt x="1994" y="1996"/>
                  </a:lnTo>
                  <a:lnTo>
                    <a:pt x="619" y="1996"/>
                  </a:lnTo>
                  <a:lnTo>
                    <a:pt x="619" y="619"/>
                  </a:lnTo>
                  <a:close/>
                  <a:moveTo>
                    <a:pt x="9546" y="619"/>
                  </a:moveTo>
                  <a:lnTo>
                    <a:pt x="9546" y="1996"/>
                  </a:lnTo>
                  <a:lnTo>
                    <a:pt x="8170" y="1996"/>
                  </a:lnTo>
                  <a:lnTo>
                    <a:pt x="8170" y="619"/>
                  </a:lnTo>
                  <a:close/>
                  <a:moveTo>
                    <a:pt x="1994" y="10134"/>
                  </a:moveTo>
                  <a:lnTo>
                    <a:pt x="1994" y="11510"/>
                  </a:lnTo>
                  <a:lnTo>
                    <a:pt x="619" y="11510"/>
                  </a:lnTo>
                  <a:lnTo>
                    <a:pt x="619" y="10134"/>
                  </a:lnTo>
                  <a:close/>
                  <a:moveTo>
                    <a:pt x="9546" y="10134"/>
                  </a:moveTo>
                  <a:lnTo>
                    <a:pt x="9546" y="11510"/>
                  </a:lnTo>
                  <a:lnTo>
                    <a:pt x="8170" y="11510"/>
                  </a:lnTo>
                  <a:lnTo>
                    <a:pt x="8170" y="10134"/>
                  </a:lnTo>
                  <a:close/>
                  <a:moveTo>
                    <a:pt x="0" y="0"/>
                  </a:moveTo>
                  <a:lnTo>
                    <a:pt x="0" y="12128"/>
                  </a:lnTo>
                  <a:lnTo>
                    <a:pt x="10164" y="12128"/>
                  </a:lnTo>
                  <a:lnTo>
                    <a:pt x="10164" y="7490"/>
                  </a:lnTo>
                  <a:lnTo>
                    <a:pt x="9546" y="7490"/>
                  </a:lnTo>
                  <a:lnTo>
                    <a:pt x="9546" y="9516"/>
                  </a:lnTo>
                  <a:lnTo>
                    <a:pt x="7552" y="9516"/>
                  </a:lnTo>
                  <a:lnTo>
                    <a:pt x="7552" y="11510"/>
                  </a:lnTo>
                  <a:lnTo>
                    <a:pt x="2613" y="11510"/>
                  </a:lnTo>
                  <a:lnTo>
                    <a:pt x="2613" y="9516"/>
                  </a:lnTo>
                  <a:lnTo>
                    <a:pt x="619" y="9516"/>
                  </a:lnTo>
                  <a:lnTo>
                    <a:pt x="619" y="2613"/>
                  </a:lnTo>
                  <a:lnTo>
                    <a:pt x="2613" y="2613"/>
                  </a:lnTo>
                  <a:lnTo>
                    <a:pt x="2613" y="619"/>
                  </a:lnTo>
                  <a:lnTo>
                    <a:pt x="7552" y="619"/>
                  </a:lnTo>
                  <a:lnTo>
                    <a:pt x="7552" y="2613"/>
                  </a:lnTo>
                  <a:lnTo>
                    <a:pt x="9546" y="2613"/>
                  </a:lnTo>
                  <a:lnTo>
                    <a:pt x="9546" y="6850"/>
                  </a:lnTo>
                  <a:lnTo>
                    <a:pt x="10164" y="6850"/>
                  </a:lnTo>
                  <a:lnTo>
                    <a:pt x="10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7" name="Google Shape;1767;p52"/>
            <p:cNvSpPr/>
            <p:nvPr/>
          </p:nvSpPr>
          <p:spPr>
            <a:xfrm>
              <a:off x="2478350" y="814851"/>
              <a:ext cx="13398" cy="13766"/>
            </a:xfrm>
            <a:custGeom>
              <a:avLst/>
              <a:gdLst/>
              <a:ahLst/>
              <a:cxnLst/>
              <a:rect l="l" t="t" r="r" b="b"/>
              <a:pathLst>
                <a:path w="620" h="637" extrusionOk="0">
                  <a:moveTo>
                    <a:pt x="1" y="0"/>
                  </a:moveTo>
                  <a:lnTo>
                    <a:pt x="1" y="637"/>
                  </a:lnTo>
                  <a:lnTo>
                    <a:pt x="619" y="637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8" name="Google Shape;1768;p52"/>
            <p:cNvSpPr/>
            <p:nvPr/>
          </p:nvSpPr>
          <p:spPr>
            <a:xfrm>
              <a:off x="2452331" y="772366"/>
              <a:ext cx="24592" cy="33128"/>
            </a:xfrm>
            <a:custGeom>
              <a:avLst/>
              <a:gdLst/>
              <a:ahLst/>
              <a:cxnLst/>
              <a:rect l="l" t="t" r="r" b="b"/>
              <a:pathLst>
                <a:path w="1138" h="1533" extrusionOk="0">
                  <a:moveTo>
                    <a:pt x="565" y="1"/>
                  </a:moveTo>
                  <a:lnTo>
                    <a:pt x="1" y="252"/>
                  </a:lnTo>
                  <a:lnTo>
                    <a:pt x="573" y="1533"/>
                  </a:lnTo>
                  <a:lnTo>
                    <a:pt x="1137" y="1282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69" name="Google Shape;1769;p52"/>
            <p:cNvSpPr/>
            <p:nvPr/>
          </p:nvSpPr>
          <p:spPr>
            <a:xfrm>
              <a:off x="2492915" y="772798"/>
              <a:ext cx="24873" cy="31507"/>
            </a:xfrm>
            <a:custGeom>
              <a:avLst/>
              <a:gdLst/>
              <a:ahLst/>
              <a:cxnLst/>
              <a:rect l="l" t="t" r="r" b="b"/>
              <a:pathLst>
                <a:path w="1151" h="1458" extrusionOk="0">
                  <a:moveTo>
                    <a:pt x="600" y="1"/>
                  </a:moveTo>
                  <a:lnTo>
                    <a:pt x="1" y="1176"/>
                  </a:lnTo>
                  <a:lnTo>
                    <a:pt x="552" y="1457"/>
                  </a:lnTo>
                  <a:lnTo>
                    <a:pt x="1151" y="282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770" name="Google Shape;1770;p52"/>
          <p:cNvGrpSpPr/>
          <p:nvPr/>
        </p:nvGrpSpPr>
        <p:grpSpPr>
          <a:xfrm>
            <a:off x="6835164" y="2961097"/>
            <a:ext cx="472676" cy="633973"/>
            <a:chOff x="6510288" y="2660934"/>
            <a:chExt cx="315117" cy="422648"/>
          </a:xfrm>
        </p:grpSpPr>
        <p:sp>
          <p:nvSpPr>
            <p:cNvPr id="1771" name="Google Shape;1771;p52"/>
            <p:cNvSpPr/>
            <p:nvPr/>
          </p:nvSpPr>
          <p:spPr>
            <a:xfrm>
              <a:off x="6710030" y="2773263"/>
              <a:ext cx="70362" cy="14068"/>
            </a:xfrm>
            <a:custGeom>
              <a:avLst/>
              <a:gdLst/>
              <a:ahLst/>
              <a:cxnLst/>
              <a:rect l="l" t="t" r="r" b="b"/>
              <a:pathLst>
                <a:path w="3256" h="651" extrusionOk="0">
                  <a:moveTo>
                    <a:pt x="0" y="1"/>
                  </a:moveTo>
                  <a:lnTo>
                    <a:pt x="0" y="651"/>
                  </a:lnTo>
                  <a:lnTo>
                    <a:pt x="652" y="651"/>
                  </a:lnTo>
                  <a:lnTo>
                    <a:pt x="652" y="1"/>
                  </a:lnTo>
                  <a:close/>
                  <a:moveTo>
                    <a:pt x="1304" y="1"/>
                  </a:moveTo>
                  <a:lnTo>
                    <a:pt x="1304" y="651"/>
                  </a:lnTo>
                  <a:lnTo>
                    <a:pt x="1954" y="651"/>
                  </a:lnTo>
                  <a:lnTo>
                    <a:pt x="1954" y="1"/>
                  </a:lnTo>
                  <a:close/>
                  <a:moveTo>
                    <a:pt x="2604" y="1"/>
                  </a:moveTo>
                  <a:lnTo>
                    <a:pt x="2604" y="651"/>
                  </a:lnTo>
                  <a:lnTo>
                    <a:pt x="3255" y="651"/>
                  </a:lnTo>
                  <a:lnTo>
                    <a:pt x="32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72" name="Google Shape;1772;p52"/>
            <p:cNvSpPr/>
            <p:nvPr/>
          </p:nvSpPr>
          <p:spPr>
            <a:xfrm>
              <a:off x="6510288" y="2660934"/>
              <a:ext cx="315117" cy="422648"/>
            </a:xfrm>
            <a:custGeom>
              <a:avLst/>
              <a:gdLst/>
              <a:ahLst/>
              <a:cxnLst/>
              <a:rect l="l" t="t" r="r" b="b"/>
              <a:pathLst>
                <a:path w="14582" h="19558" extrusionOk="0">
                  <a:moveTo>
                    <a:pt x="13388" y="651"/>
                  </a:moveTo>
                  <a:cubicBezTo>
                    <a:pt x="13686" y="651"/>
                    <a:pt x="13930" y="893"/>
                    <a:pt x="13930" y="1193"/>
                  </a:cubicBezTo>
                  <a:lnTo>
                    <a:pt x="13930" y="1519"/>
                  </a:lnTo>
                  <a:cubicBezTo>
                    <a:pt x="13765" y="1435"/>
                    <a:pt x="13582" y="1390"/>
                    <a:pt x="13397" y="1390"/>
                  </a:cubicBezTo>
                  <a:cubicBezTo>
                    <a:pt x="13394" y="1390"/>
                    <a:pt x="13391" y="1390"/>
                    <a:pt x="13388" y="1390"/>
                  </a:cubicBezTo>
                  <a:lnTo>
                    <a:pt x="1525" y="1390"/>
                  </a:lnTo>
                  <a:lnTo>
                    <a:pt x="1525" y="3342"/>
                  </a:lnTo>
                  <a:lnTo>
                    <a:pt x="1194" y="3342"/>
                  </a:lnTo>
                  <a:cubicBezTo>
                    <a:pt x="894" y="3342"/>
                    <a:pt x="652" y="3100"/>
                    <a:pt x="652" y="2800"/>
                  </a:cubicBezTo>
                  <a:lnTo>
                    <a:pt x="652" y="1194"/>
                  </a:lnTo>
                  <a:cubicBezTo>
                    <a:pt x="652" y="895"/>
                    <a:pt x="894" y="653"/>
                    <a:pt x="1194" y="651"/>
                  </a:cubicBezTo>
                  <a:close/>
                  <a:moveTo>
                    <a:pt x="13388" y="2040"/>
                  </a:moveTo>
                  <a:cubicBezTo>
                    <a:pt x="13663" y="2040"/>
                    <a:pt x="13895" y="2249"/>
                    <a:pt x="13927" y="2523"/>
                  </a:cubicBezTo>
                  <a:lnTo>
                    <a:pt x="13924" y="3470"/>
                  </a:lnTo>
                  <a:cubicBezTo>
                    <a:pt x="13757" y="3385"/>
                    <a:pt x="13573" y="3342"/>
                    <a:pt x="13388" y="3342"/>
                  </a:cubicBezTo>
                  <a:lnTo>
                    <a:pt x="7287" y="3342"/>
                  </a:lnTo>
                  <a:lnTo>
                    <a:pt x="7287" y="2589"/>
                  </a:lnTo>
                  <a:lnTo>
                    <a:pt x="4032" y="2589"/>
                  </a:lnTo>
                  <a:lnTo>
                    <a:pt x="4032" y="3342"/>
                  </a:lnTo>
                  <a:lnTo>
                    <a:pt x="2176" y="3342"/>
                  </a:lnTo>
                  <a:lnTo>
                    <a:pt x="2176" y="2040"/>
                  </a:lnTo>
                  <a:close/>
                  <a:moveTo>
                    <a:pt x="6635" y="3239"/>
                  </a:moveTo>
                  <a:lnTo>
                    <a:pt x="6635" y="5385"/>
                  </a:lnTo>
                  <a:lnTo>
                    <a:pt x="5660" y="5125"/>
                  </a:lnTo>
                  <a:lnTo>
                    <a:pt x="4683" y="5385"/>
                  </a:lnTo>
                  <a:lnTo>
                    <a:pt x="4683" y="3239"/>
                  </a:lnTo>
                  <a:close/>
                  <a:moveTo>
                    <a:pt x="1194" y="1"/>
                  </a:moveTo>
                  <a:cubicBezTo>
                    <a:pt x="534" y="1"/>
                    <a:pt x="2" y="535"/>
                    <a:pt x="0" y="1194"/>
                  </a:cubicBezTo>
                  <a:lnTo>
                    <a:pt x="0" y="5876"/>
                  </a:lnTo>
                  <a:lnTo>
                    <a:pt x="652" y="5876"/>
                  </a:lnTo>
                  <a:lnTo>
                    <a:pt x="652" y="3862"/>
                  </a:lnTo>
                  <a:cubicBezTo>
                    <a:pt x="819" y="3948"/>
                    <a:pt x="1004" y="3993"/>
                    <a:pt x="1194" y="3993"/>
                  </a:cubicBezTo>
                  <a:lnTo>
                    <a:pt x="2127" y="3993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4" y="18906"/>
                    <a:pt x="652" y="18663"/>
                    <a:pt x="652" y="18364"/>
                  </a:cubicBezTo>
                  <a:lnTo>
                    <a:pt x="652" y="6525"/>
                  </a:lnTo>
                  <a:lnTo>
                    <a:pt x="0" y="6525"/>
                  </a:lnTo>
                  <a:lnTo>
                    <a:pt x="0" y="18364"/>
                  </a:lnTo>
                  <a:cubicBezTo>
                    <a:pt x="0" y="19023"/>
                    <a:pt x="534" y="19557"/>
                    <a:pt x="1194" y="19557"/>
                  </a:cubicBezTo>
                  <a:lnTo>
                    <a:pt x="13344" y="19557"/>
                  </a:lnTo>
                  <a:cubicBezTo>
                    <a:pt x="14002" y="19557"/>
                    <a:pt x="14536" y="19023"/>
                    <a:pt x="14538" y="18365"/>
                  </a:cubicBezTo>
                  <a:lnTo>
                    <a:pt x="14542" y="16285"/>
                  </a:lnTo>
                  <a:lnTo>
                    <a:pt x="13892" y="16284"/>
                  </a:lnTo>
                  <a:lnTo>
                    <a:pt x="13886" y="18364"/>
                  </a:lnTo>
                  <a:cubicBezTo>
                    <a:pt x="13886" y="18663"/>
                    <a:pt x="13644" y="18907"/>
                    <a:pt x="13344" y="18907"/>
                  </a:cubicBezTo>
                  <a:lnTo>
                    <a:pt x="2777" y="18907"/>
                  </a:lnTo>
                  <a:lnTo>
                    <a:pt x="2777" y="3993"/>
                  </a:lnTo>
                  <a:lnTo>
                    <a:pt x="4032" y="3993"/>
                  </a:lnTo>
                  <a:lnTo>
                    <a:pt x="4032" y="6233"/>
                  </a:lnTo>
                  <a:lnTo>
                    <a:pt x="5659" y="5799"/>
                  </a:lnTo>
                  <a:lnTo>
                    <a:pt x="7287" y="6233"/>
                  </a:lnTo>
                  <a:lnTo>
                    <a:pt x="7287" y="3993"/>
                  </a:lnTo>
                  <a:lnTo>
                    <a:pt x="13388" y="3993"/>
                  </a:lnTo>
                  <a:cubicBezTo>
                    <a:pt x="13651" y="3993"/>
                    <a:pt x="13877" y="4185"/>
                    <a:pt x="13922" y="4445"/>
                  </a:cubicBezTo>
                  <a:lnTo>
                    <a:pt x="13893" y="15622"/>
                  </a:lnTo>
                  <a:lnTo>
                    <a:pt x="14544" y="15623"/>
                  </a:lnTo>
                  <a:lnTo>
                    <a:pt x="14581" y="1194"/>
                  </a:lnTo>
                  <a:cubicBezTo>
                    <a:pt x="14580" y="535"/>
                    <a:pt x="14047" y="1"/>
                    <a:pt x="13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73" name="Google Shape;1773;p52"/>
            <p:cNvSpPr/>
            <p:nvPr/>
          </p:nvSpPr>
          <p:spPr>
            <a:xfrm>
              <a:off x="6583914" y="2804813"/>
              <a:ext cx="212859" cy="250503"/>
            </a:xfrm>
            <a:custGeom>
              <a:avLst/>
              <a:gdLst/>
              <a:ahLst/>
              <a:cxnLst/>
              <a:rect l="l" t="t" r="r" b="b"/>
              <a:pathLst>
                <a:path w="9850" h="11592" extrusionOk="0">
                  <a:moveTo>
                    <a:pt x="3337" y="8824"/>
                  </a:moveTo>
                  <a:lnTo>
                    <a:pt x="3326" y="9552"/>
                  </a:lnTo>
                  <a:lnTo>
                    <a:pt x="2404" y="9552"/>
                  </a:lnTo>
                  <a:cubicBezTo>
                    <a:pt x="2203" y="9552"/>
                    <a:pt x="2041" y="9390"/>
                    <a:pt x="2041" y="9188"/>
                  </a:cubicBezTo>
                  <a:cubicBezTo>
                    <a:pt x="2041" y="8988"/>
                    <a:pt x="2203" y="8825"/>
                    <a:pt x="2404" y="8825"/>
                  </a:cubicBezTo>
                  <a:lnTo>
                    <a:pt x="3337" y="8824"/>
                  </a:lnTo>
                  <a:close/>
                  <a:moveTo>
                    <a:pt x="4646" y="651"/>
                  </a:moveTo>
                  <a:cubicBezTo>
                    <a:pt x="4997" y="651"/>
                    <a:pt x="5335" y="735"/>
                    <a:pt x="5577" y="882"/>
                  </a:cubicBezTo>
                  <a:lnTo>
                    <a:pt x="5653" y="928"/>
                  </a:lnTo>
                  <a:lnTo>
                    <a:pt x="5738" y="929"/>
                  </a:lnTo>
                  <a:cubicBezTo>
                    <a:pt x="7663" y="976"/>
                    <a:pt x="9198" y="2547"/>
                    <a:pt x="9200" y="4472"/>
                  </a:cubicBezTo>
                  <a:lnTo>
                    <a:pt x="9200" y="4625"/>
                  </a:lnTo>
                  <a:cubicBezTo>
                    <a:pt x="9200" y="6574"/>
                    <a:pt x="7615" y="8163"/>
                    <a:pt x="5663" y="8168"/>
                  </a:cubicBezTo>
                  <a:lnTo>
                    <a:pt x="2402" y="8172"/>
                  </a:lnTo>
                  <a:cubicBezTo>
                    <a:pt x="1841" y="8174"/>
                    <a:pt x="1388" y="8628"/>
                    <a:pt x="1388" y="9188"/>
                  </a:cubicBezTo>
                  <a:cubicBezTo>
                    <a:pt x="1388" y="9749"/>
                    <a:pt x="1842" y="10202"/>
                    <a:pt x="2404" y="10202"/>
                  </a:cubicBezTo>
                  <a:lnTo>
                    <a:pt x="3302" y="10202"/>
                  </a:lnTo>
                  <a:lnTo>
                    <a:pt x="3302" y="10940"/>
                  </a:lnTo>
                  <a:lnTo>
                    <a:pt x="2799" y="10941"/>
                  </a:lnTo>
                  <a:lnTo>
                    <a:pt x="2404" y="10941"/>
                  </a:lnTo>
                  <a:cubicBezTo>
                    <a:pt x="1436" y="10941"/>
                    <a:pt x="650" y="10159"/>
                    <a:pt x="650" y="9190"/>
                  </a:cubicBezTo>
                  <a:cubicBezTo>
                    <a:pt x="649" y="8222"/>
                    <a:pt x="1433" y="7438"/>
                    <a:pt x="2401" y="7436"/>
                  </a:cubicBezTo>
                  <a:lnTo>
                    <a:pt x="5663" y="7430"/>
                  </a:lnTo>
                  <a:cubicBezTo>
                    <a:pt x="7207" y="7427"/>
                    <a:pt x="8462" y="6169"/>
                    <a:pt x="8462" y="4625"/>
                  </a:cubicBezTo>
                  <a:lnTo>
                    <a:pt x="8462" y="4472"/>
                  </a:lnTo>
                  <a:cubicBezTo>
                    <a:pt x="8461" y="2964"/>
                    <a:pt x="7269" y="1725"/>
                    <a:pt x="5761" y="1670"/>
                  </a:cubicBezTo>
                  <a:lnTo>
                    <a:pt x="5663" y="1665"/>
                  </a:lnTo>
                  <a:lnTo>
                    <a:pt x="5579" y="1718"/>
                  </a:lnTo>
                  <a:cubicBezTo>
                    <a:pt x="5337" y="1865"/>
                    <a:pt x="4997" y="1949"/>
                    <a:pt x="4646" y="1949"/>
                  </a:cubicBezTo>
                  <a:cubicBezTo>
                    <a:pt x="4059" y="1949"/>
                    <a:pt x="3401" y="1673"/>
                    <a:pt x="3401" y="1301"/>
                  </a:cubicBezTo>
                  <a:cubicBezTo>
                    <a:pt x="3401" y="929"/>
                    <a:pt x="4059" y="651"/>
                    <a:pt x="4646" y="651"/>
                  </a:cubicBezTo>
                  <a:close/>
                  <a:moveTo>
                    <a:pt x="4646" y="1"/>
                  </a:moveTo>
                  <a:cubicBezTo>
                    <a:pt x="3747" y="1"/>
                    <a:pt x="3013" y="408"/>
                    <a:pt x="2808" y="976"/>
                  </a:cubicBezTo>
                  <a:lnTo>
                    <a:pt x="2255" y="976"/>
                  </a:lnTo>
                  <a:lnTo>
                    <a:pt x="1699" y="420"/>
                  </a:lnTo>
                  <a:lnTo>
                    <a:pt x="1239" y="879"/>
                  </a:lnTo>
                  <a:lnTo>
                    <a:pt x="1660" y="1302"/>
                  </a:lnTo>
                  <a:lnTo>
                    <a:pt x="1239" y="1721"/>
                  </a:lnTo>
                  <a:lnTo>
                    <a:pt x="1699" y="2183"/>
                  </a:lnTo>
                  <a:lnTo>
                    <a:pt x="2258" y="1627"/>
                  </a:lnTo>
                  <a:lnTo>
                    <a:pt x="2808" y="1627"/>
                  </a:lnTo>
                  <a:cubicBezTo>
                    <a:pt x="3013" y="2193"/>
                    <a:pt x="3747" y="2601"/>
                    <a:pt x="4646" y="2601"/>
                  </a:cubicBezTo>
                  <a:cubicBezTo>
                    <a:pt x="5079" y="2601"/>
                    <a:pt x="5495" y="2505"/>
                    <a:pt x="5827" y="2326"/>
                  </a:cubicBezTo>
                  <a:cubicBezTo>
                    <a:pt x="6948" y="2410"/>
                    <a:pt x="7815" y="3346"/>
                    <a:pt x="7811" y="4472"/>
                  </a:cubicBezTo>
                  <a:lnTo>
                    <a:pt x="7811" y="4625"/>
                  </a:lnTo>
                  <a:cubicBezTo>
                    <a:pt x="7809" y="5813"/>
                    <a:pt x="6849" y="6776"/>
                    <a:pt x="5662" y="6779"/>
                  </a:cubicBezTo>
                  <a:lnTo>
                    <a:pt x="5609" y="6779"/>
                  </a:lnTo>
                  <a:cubicBezTo>
                    <a:pt x="6434" y="6166"/>
                    <a:pt x="6920" y="5199"/>
                    <a:pt x="6920" y="4171"/>
                  </a:cubicBezTo>
                  <a:lnTo>
                    <a:pt x="6920" y="3846"/>
                  </a:lnTo>
                  <a:lnTo>
                    <a:pt x="4535" y="3846"/>
                  </a:lnTo>
                  <a:lnTo>
                    <a:pt x="4535" y="4496"/>
                  </a:lnTo>
                  <a:lnTo>
                    <a:pt x="6249" y="4496"/>
                  </a:lnTo>
                  <a:cubicBezTo>
                    <a:pt x="6088" y="5778"/>
                    <a:pt x="4992" y="6773"/>
                    <a:pt x="3668" y="6773"/>
                  </a:cubicBezTo>
                  <a:cubicBezTo>
                    <a:pt x="2342" y="6773"/>
                    <a:pt x="1245" y="5778"/>
                    <a:pt x="1085" y="4496"/>
                  </a:cubicBezTo>
                  <a:lnTo>
                    <a:pt x="3884" y="4496"/>
                  </a:lnTo>
                  <a:lnTo>
                    <a:pt x="3884" y="3846"/>
                  </a:lnTo>
                  <a:lnTo>
                    <a:pt x="414" y="3846"/>
                  </a:lnTo>
                  <a:lnTo>
                    <a:pt x="414" y="4171"/>
                  </a:lnTo>
                  <a:cubicBezTo>
                    <a:pt x="414" y="5245"/>
                    <a:pt x="945" y="6249"/>
                    <a:pt x="1832" y="6854"/>
                  </a:cubicBezTo>
                  <a:cubicBezTo>
                    <a:pt x="781" y="7113"/>
                    <a:pt x="0" y="8061"/>
                    <a:pt x="0" y="9188"/>
                  </a:cubicBezTo>
                  <a:cubicBezTo>
                    <a:pt x="2" y="10515"/>
                    <a:pt x="1078" y="11590"/>
                    <a:pt x="2404" y="11591"/>
                  </a:cubicBezTo>
                  <a:lnTo>
                    <a:pt x="5621" y="11591"/>
                  </a:lnTo>
                  <a:lnTo>
                    <a:pt x="5621" y="10940"/>
                  </a:lnTo>
                  <a:lnTo>
                    <a:pt x="3957" y="10940"/>
                  </a:lnTo>
                  <a:lnTo>
                    <a:pt x="3988" y="8822"/>
                  </a:lnTo>
                  <a:lnTo>
                    <a:pt x="5665" y="8819"/>
                  </a:lnTo>
                  <a:cubicBezTo>
                    <a:pt x="7973" y="8815"/>
                    <a:pt x="9850" y="6934"/>
                    <a:pt x="9850" y="4625"/>
                  </a:cubicBezTo>
                  <a:lnTo>
                    <a:pt x="9850" y="4472"/>
                  </a:lnTo>
                  <a:cubicBezTo>
                    <a:pt x="9848" y="2228"/>
                    <a:pt x="8080" y="381"/>
                    <a:pt x="5838" y="284"/>
                  </a:cubicBezTo>
                  <a:cubicBezTo>
                    <a:pt x="5504" y="100"/>
                    <a:pt x="5084" y="1"/>
                    <a:pt x="4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774" name="Google Shape;1774;p52"/>
          <p:cNvGrpSpPr/>
          <p:nvPr/>
        </p:nvGrpSpPr>
        <p:grpSpPr>
          <a:xfrm>
            <a:off x="4335662" y="2961097"/>
            <a:ext cx="472676" cy="633973"/>
            <a:chOff x="5686907" y="2660934"/>
            <a:chExt cx="315117" cy="422648"/>
          </a:xfrm>
        </p:grpSpPr>
        <p:sp>
          <p:nvSpPr>
            <p:cNvPr id="1775" name="Google Shape;1775;p52"/>
            <p:cNvSpPr/>
            <p:nvPr/>
          </p:nvSpPr>
          <p:spPr>
            <a:xfrm>
              <a:off x="5886649" y="2774084"/>
              <a:ext cx="70362" cy="14068"/>
            </a:xfrm>
            <a:custGeom>
              <a:avLst/>
              <a:gdLst/>
              <a:ahLst/>
              <a:cxnLst/>
              <a:rect l="l" t="t" r="r" b="b"/>
              <a:pathLst>
                <a:path w="3256" h="651" extrusionOk="0">
                  <a:moveTo>
                    <a:pt x="1" y="0"/>
                  </a:moveTo>
                  <a:lnTo>
                    <a:pt x="1" y="651"/>
                  </a:lnTo>
                  <a:lnTo>
                    <a:pt x="652" y="651"/>
                  </a:lnTo>
                  <a:lnTo>
                    <a:pt x="652" y="0"/>
                  </a:lnTo>
                  <a:close/>
                  <a:moveTo>
                    <a:pt x="1302" y="0"/>
                  </a:moveTo>
                  <a:lnTo>
                    <a:pt x="1302" y="651"/>
                  </a:lnTo>
                  <a:lnTo>
                    <a:pt x="1954" y="651"/>
                  </a:lnTo>
                  <a:lnTo>
                    <a:pt x="1954" y="0"/>
                  </a:lnTo>
                  <a:close/>
                  <a:moveTo>
                    <a:pt x="2604" y="0"/>
                  </a:moveTo>
                  <a:lnTo>
                    <a:pt x="2604" y="651"/>
                  </a:lnTo>
                  <a:lnTo>
                    <a:pt x="3256" y="651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76" name="Google Shape;1776;p52"/>
            <p:cNvSpPr/>
            <p:nvPr/>
          </p:nvSpPr>
          <p:spPr>
            <a:xfrm>
              <a:off x="5686907" y="2660934"/>
              <a:ext cx="315117" cy="422648"/>
            </a:xfrm>
            <a:custGeom>
              <a:avLst/>
              <a:gdLst/>
              <a:ahLst/>
              <a:cxnLst/>
              <a:rect l="l" t="t" r="r" b="b"/>
              <a:pathLst>
                <a:path w="14582" h="19558" extrusionOk="0">
                  <a:moveTo>
                    <a:pt x="13388" y="2040"/>
                  </a:moveTo>
                  <a:cubicBezTo>
                    <a:pt x="13664" y="2040"/>
                    <a:pt x="13897" y="2249"/>
                    <a:pt x="13927" y="2523"/>
                  </a:cubicBezTo>
                  <a:lnTo>
                    <a:pt x="13924" y="3470"/>
                  </a:lnTo>
                  <a:cubicBezTo>
                    <a:pt x="13758" y="3385"/>
                    <a:pt x="13575" y="3342"/>
                    <a:pt x="13388" y="3342"/>
                  </a:cubicBezTo>
                  <a:lnTo>
                    <a:pt x="7287" y="3342"/>
                  </a:lnTo>
                  <a:lnTo>
                    <a:pt x="7287" y="2589"/>
                  </a:lnTo>
                  <a:lnTo>
                    <a:pt x="4032" y="2589"/>
                  </a:lnTo>
                  <a:lnTo>
                    <a:pt x="4032" y="3342"/>
                  </a:lnTo>
                  <a:lnTo>
                    <a:pt x="2177" y="3342"/>
                  </a:lnTo>
                  <a:lnTo>
                    <a:pt x="2177" y="2040"/>
                  </a:lnTo>
                  <a:close/>
                  <a:moveTo>
                    <a:pt x="6637" y="3239"/>
                  </a:moveTo>
                  <a:lnTo>
                    <a:pt x="6637" y="5387"/>
                  </a:lnTo>
                  <a:lnTo>
                    <a:pt x="5660" y="5127"/>
                  </a:lnTo>
                  <a:lnTo>
                    <a:pt x="4684" y="5387"/>
                  </a:lnTo>
                  <a:lnTo>
                    <a:pt x="4684" y="3239"/>
                  </a:lnTo>
                  <a:close/>
                  <a:moveTo>
                    <a:pt x="1194" y="1"/>
                  </a:moveTo>
                  <a:cubicBezTo>
                    <a:pt x="535" y="1"/>
                    <a:pt x="2" y="535"/>
                    <a:pt x="1" y="1194"/>
                  </a:cubicBezTo>
                  <a:lnTo>
                    <a:pt x="1" y="18364"/>
                  </a:lnTo>
                  <a:cubicBezTo>
                    <a:pt x="2" y="19023"/>
                    <a:pt x="535" y="19557"/>
                    <a:pt x="1194" y="19557"/>
                  </a:cubicBezTo>
                  <a:lnTo>
                    <a:pt x="13345" y="19557"/>
                  </a:lnTo>
                  <a:cubicBezTo>
                    <a:pt x="14004" y="19557"/>
                    <a:pt x="14536" y="19023"/>
                    <a:pt x="14538" y="18365"/>
                  </a:cubicBezTo>
                  <a:lnTo>
                    <a:pt x="14564" y="8449"/>
                  </a:lnTo>
                  <a:lnTo>
                    <a:pt x="13912" y="8448"/>
                  </a:lnTo>
                  <a:lnTo>
                    <a:pt x="13888" y="18364"/>
                  </a:lnTo>
                  <a:cubicBezTo>
                    <a:pt x="13886" y="18663"/>
                    <a:pt x="13644" y="18906"/>
                    <a:pt x="13345" y="18907"/>
                  </a:cubicBezTo>
                  <a:lnTo>
                    <a:pt x="2779" y="18907"/>
                  </a:lnTo>
                  <a:lnTo>
                    <a:pt x="2779" y="15572"/>
                  </a:lnTo>
                  <a:lnTo>
                    <a:pt x="2127" y="15572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4" y="18906"/>
                    <a:pt x="652" y="18663"/>
                    <a:pt x="652" y="18364"/>
                  </a:cubicBezTo>
                  <a:lnTo>
                    <a:pt x="652" y="3862"/>
                  </a:lnTo>
                  <a:cubicBezTo>
                    <a:pt x="819" y="3948"/>
                    <a:pt x="1006" y="3993"/>
                    <a:pt x="1194" y="3993"/>
                  </a:cubicBezTo>
                  <a:lnTo>
                    <a:pt x="2127" y="3993"/>
                  </a:lnTo>
                  <a:lnTo>
                    <a:pt x="2127" y="14898"/>
                  </a:lnTo>
                  <a:lnTo>
                    <a:pt x="2779" y="14898"/>
                  </a:lnTo>
                  <a:lnTo>
                    <a:pt x="2779" y="3993"/>
                  </a:lnTo>
                  <a:lnTo>
                    <a:pt x="4032" y="3993"/>
                  </a:lnTo>
                  <a:lnTo>
                    <a:pt x="4032" y="6233"/>
                  </a:lnTo>
                  <a:lnTo>
                    <a:pt x="5660" y="5799"/>
                  </a:lnTo>
                  <a:lnTo>
                    <a:pt x="7287" y="6233"/>
                  </a:lnTo>
                  <a:lnTo>
                    <a:pt x="7287" y="3993"/>
                  </a:lnTo>
                  <a:lnTo>
                    <a:pt x="13388" y="3993"/>
                  </a:lnTo>
                  <a:cubicBezTo>
                    <a:pt x="13652" y="3993"/>
                    <a:pt x="13877" y="4185"/>
                    <a:pt x="13922" y="4445"/>
                  </a:cubicBezTo>
                  <a:lnTo>
                    <a:pt x="13913" y="7869"/>
                  </a:lnTo>
                  <a:lnTo>
                    <a:pt x="14564" y="7870"/>
                  </a:lnTo>
                  <a:lnTo>
                    <a:pt x="14582" y="1194"/>
                  </a:lnTo>
                  <a:cubicBezTo>
                    <a:pt x="14580" y="535"/>
                    <a:pt x="14047" y="1"/>
                    <a:pt x="13388" y="1"/>
                  </a:cubicBezTo>
                  <a:lnTo>
                    <a:pt x="3391" y="1"/>
                  </a:lnTo>
                  <a:lnTo>
                    <a:pt x="3391" y="651"/>
                  </a:lnTo>
                  <a:lnTo>
                    <a:pt x="13388" y="651"/>
                  </a:lnTo>
                  <a:cubicBezTo>
                    <a:pt x="13686" y="651"/>
                    <a:pt x="13928" y="893"/>
                    <a:pt x="13930" y="1193"/>
                  </a:cubicBezTo>
                  <a:lnTo>
                    <a:pt x="13930" y="1519"/>
                  </a:lnTo>
                  <a:cubicBezTo>
                    <a:pt x="13764" y="1435"/>
                    <a:pt x="13582" y="1390"/>
                    <a:pt x="13397" y="1390"/>
                  </a:cubicBezTo>
                  <a:cubicBezTo>
                    <a:pt x="13394" y="1390"/>
                    <a:pt x="13391" y="1390"/>
                    <a:pt x="13388" y="1390"/>
                  </a:cubicBezTo>
                  <a:lnTo>
                    <a:pt x="1525" y="1390"/>
                  </a:lnTo>
                  <a:lnTo>
                    <a:pt x="1525" y="3342"/>
                  </a:lnTo>
                  <a:lnTo>
                    <a:pt x="1194" y="3342"/>
                  </a:lnTo>
                  <a:cubicBezTo>
                    <a:pt x="894" y="3342"/>
                    <a:pt x="652" y="3100"/>
                    <a:pt x="652" y="2800"/>
                  </a:cubicBezTo>
                  <a:lnTo>
                    <a:pt x="652" y="1194"/>
                  </a:lnTo>
                  <a:cubicBezTo>
                    <a:pt x="652" y="895"/>
                    <a:pt x="894" y="653"/>
                    <a:pt x="1194" y="651"/>
                  </a:cubicBezTo>
                  <a:lnTo>
                    <a:pt x="2712" y="651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77" name="Google Shape;1777;p52"/>
            <p:cNvSpPr/>
            <p:nvPr/>
          </p:nvSpPr>
          <p:spPr>
            <a:xfrm>
              <a:off x="5768982" y="2809676"/>
              <a:ext cx="196781" cy="224614"/>
            </a:xfrm>
            <a:custGeom>
              <a:avLst/>
              <a:gdLst/>
              <a:ahLst/>
              <a:cxnLst/>
              <a:rect l="l" t="t" r="r" b="b"/>
              <a:pathLst>
                <a:path w="9106" h="10394" extrusionOk="0">
                  <a:moveTo>
                    <a:pt x="3705" y="650"/>
                  </a:moveTo>
                  <a:cubicBezTo>
                    <a:pt x="3845" y="650"/>
                    <a:pt x="3980" y="698"/>
                    <a:pt x="4090" y="785"/>
                  </a:cubicBezTo>
                  <a:cubicBezTo>
                    <a:pt x="4227" y="893"/>
                    <a:pt x="4391" y="947"/>
                    <a:pt x="4555" y="947"/>
                  </a:cubicBezTo>
                  <a:cubicBezTo>
                    <a:pt x="4720" y="947"/>
                    <a:pt x="4884" y="893"/>
                    <a:pt x="5020" y="785"/>
                  </a:cubicBezTo>
                  <a:cubicBezTo>
                    <a:pt x="5131" y="696"/>
                    <a:pt x="5270" y="650"/>
                    <a:pt x="5411" y="650"/>
                  </a:cubicBezTo>
                  <a:cubicBezTo>
                    <a:pt x="5416" y="650"/>
                    <a:pt x="5420" y="650"/>
                    <a:pt x="5425" y="650"/>
                  </a:cubicBezTo>
                  <a:cubicBezTo>
                    <a:pt x="5748" y="660"/>
                    <a:pt x="6012" y="913"/>
                    <a:pt x="6033" y="1235"/>
                  </a:cubicBezTo>
                  <a:cubicBezTo>
                    <a:pt x="6057" y="1597"/>
                    <a:pt x="5771" y="1902"/>
                    <a:pt x="5408" y="1902"/>
                  </a:cubicBezTo>
                  <a:lnTo>
                    <a:pt x="5083" y="1902"/>
                  </a:lnTo>
                  <a:lnTo>
                    <a:pt x="5083" y="4016"/>
                  </a:lnTo>
                  <a:lnTo>
                    <a:pt x="7199" y="4016"/>
                  </a:lnTo>
                  <a:lnTo>
                    <a:pt x="7199" y="3691"/>
                  </a:lnTo>
                  <a:cubicBezTo>
                    <a:pt x="7199" y="3344"/>
                    <a:pt x="7482" y="3066"/>
                    <a:pt x="7824" y="3066"/>
                  </a:cubicBezTo>
                  <a:cubicBezTo>
                    <a:pt x="7837" y="3066"/>
                    <a:pt x="7851" y="3066"/>
                    <a:pt x="7864" y="3067"/>
                  </a:cubicBezTo>
                  <a:cubicBezTo>
                    <a:pt x="8188" y="3089"/>
                    <a:pt x="8440" y="3353"/>
                    <a:pt x="8449" y="3676"/>
                  </a:cubicBezTo>
                  <a:cubicBezTo>
                    <a:pt x="8454" y="3822"/>
                    <a:pt x="8406" y="3965"/>
                    <a:pt x="8314" y="4080"/>
                  </a:cubicBezTo>
                  <a:cubicBezTo>
                    <a:pt x="8100" y="4354"/>
                    <a:pt x="8100" y="4737"/>
                    <a:pt x="8314" y="5010"/>
                  </a:cubicBezTo>
                  <a:cubicBezTo>
                    <a:pt x="8406" y="5124"/>
                    <a:pt x="8454" y="5269"/>
                    <a:pt x="8449" y="5414"/>
                  </a:cubicBezTo>
                  <a:cubicBezTo>
                    <a:pt x="8440" y="5738"/>
                    <a:pt x="8188" y="6001"/>
                    <a:pt x="7864" y="6022"/>
                  </a:cubicBezTo>
                  <a:cubicBezTo>
                    <a:pt x="7850" y="6023"/>
                    <a:pt x="7836" y="6024"/>
                    <a:pt x="7822" y="6024"/>
                  </a:cubicBezTo>
                  <a:cubicBezTo>
                    <a:pt x="7481" y="6024"/>
                    <a:pt x="7199" y="5746"/>
                    <a:pt x="7199" y="5398"/>
                  </a:cubicBezTo>
                  <a:lnTo>
                    <a:pt x="7199" y="5073"/>
                  </a:lnTo>
                  <a:lnTo>
                    <a:pt x="5083" y="5073"/>
                  </a:lnTo>
                  <a:lnTo>
                    <a:pt x="5083" y="8491"/>
                  </a:lnTo>
                  <a:lnTo>
                    <a:pt x="5408" y="8491"/>
                  </a:lnTo>
                  <a:cubicBezTo>
                    <a:pt x="5771" y="8491"/>
                    <a:pt x="6057" y="8796"/>
                    <a:pt x="6033" y="9156"/>
                  </a:cubicBezTo>
                  <a:cubicBezTo>
                    <a:pt x="6010" y="9509"/>
                    <a:pt x="5716" y="9742"/>
                    <a:pt x="5406" y="9742"/>
                  </a:cubicBezTo>
                  <a:cubicBezTo>
                    <a:pt x="5274" y="9742"/>
                    <a:pt x="5138" y="9700"/>
                    <a:pt x="5020" y="9606"/>
                  </a:cubicBezTo>
                  <a:cubicBezTo>
                    <a:pt x="4884" y="9499"/>
                    <a:pt x="4720" y="9445"/>
                    <a:pt x="4555" y="9445"/>
                  </a:cubicBezTo>
                  <a:cubicBezTo>
                    <a:pt x="4391" y="9445"/>
                    <a:pt x="4227" y="9499"/>
                    <a:pt x="4090" y="9606"/>
                  </a:cubicBezTo>
                  <a:cubicBezTo>
                    <a:pt x="3980" y="9694"/>
                    <a:pt x="3845" y="9741"/>
                    <a:pt x="3705" y="9741"/>
                  </a:cubicBezTo>
                  <a:cubicBezTo>
                    <a:pt x="3699" y="9741"/>
                    <a:pt x="3693" y="9741"/>
                    <a:pt x="3686" y="9741"/>
                  </a:cubicBezTo>
                  <a:cubicBezTo>
                    <a:pt x="3363" y="9732"/>
                    <a:pt x="3100" y="9479"/>
                    <a:pt x="3077" y="9156"/>
                  </a:cubicBezTo>
                  <a:cubicBezTo>
                    <a:pt x="3054" y="8796"/>
                    <a:pt x="3340" y="8491"/>
                    <a:pt x="3701" y="8491"/>
                  </a:cubicBezTo>
                  <a:lnTo>
                    <a:pt x="4027" y="8491"/>
                  </a:lnTo>
                  <a:lnTo>
                    <a:pt x="4027" y="5073"/>
                  </a:lnTo>
                  <a:lnTo>
                    <a:pt x="1912" y="5073"/>
                  </a:lnTo>
                  <a:lnTo>
                    <a:pt x="1912" y="5398"/>
                  </a:lnTo>
                  <a:cubicBezTo>
                    <a:pt x="1912" y="5746"/>
                    <a:pt x="1630" y="6024"/>
                    <a:pt x="1288" y="6024"/>
                  </a:cubicBezTo>
                  <a:cubicBezTo>
                    <a:pt x="1274" y="6024"/>
                    <a:pt x="1260" y="6023"/>
                    <a:pt x="1245" y="6022"/>
                  </a:cubicBezTo>
                  <a:cubicBezTo>
                    <a:pt x="923" y="6001"/>
                    <a:pt x="671" y="5738"/>
                    <a:pt x="660" y="5414"/>
                  </a:cubicBezTo>
                  <a:cubicBezTo>
                    <a:pt x="657" y="5269"/>
                    <a:pt x="704" y="5124"/>
                    <a:pt x="796" y="5010"/>
                  </a:cubicBezTo>
                  <a:cubicBezTo>
                    <a:pt x="1011" y="4737"/>
                    <a:pt x="1011" y="4354"/>
                    <a:pt x="796" y="4080"/>
                  </a:cubicBezTo>
                  <a:cubicBezTo>
                    <a:pt x="704" y="3965"/>
                    <a:pt x="657" y="3822"/>
                    <a:pt x="660" y="3676"/>
                  </a:cubicBezTo>
                  <a:cubicBezTo>
                    <a:pt x="671" y="3353"/>
                    <a:pt x="923" y="3089"/>
                    <a:pt x="1245" y="3067"/>
                  </a:cubicBezTo>
                  <a:cubicBezTo>
                    <a:pt x="1259" y="3066"/>
                    <a:pt x="1272" y="3066"/>
                    <a:pt x="1285" y="3066"/>
                  </a:cubicBezTo>
                  <a:cubicBezTo>
                    <a:pt x="1629" y="3066"/>
                    <a:pt x="1912" y="3344"/>
                    <a:pt x="1912" y="3691"/>
                  </a:cubicBezTo>
                  <a:lnTo>
                    <a:pt x="1912" y="4016"/>
                  </a:lnTo>
                  <a:lnTo>
                    <a:pt x="4027" y="4016"/>
                  </a:lnTo>
                  <a:lnTo>
                    <a:pt x="4027" y="1902"/>
                  </a:lnTo>
                  <a:lnTo>
                    <a:pt x="3701" y="1902"/>
                  </a:lnTo>
                  <a:cubicBezTo>
                    <a:pt x="3340" y="1902"/>
                    <a:pt x="3054" y="1597"/>
                    <a:pt x="3077" y="1235"/>
                  </a:cubicBezTo>
                  <a:cubicBezTo>
                    <a:pt x="3100" y="913"/>
                    <a:pt x="3363" y="660"/>
                    <a:pt x="3686" y="650"/>
                  </a:cubicBezTo>
                  <a:cubicBezTo>
                    <a:pt x="3693" y="650"/>
                    <a:pt x="3699" y="650"/>
                    <a:pt x="3705" y="650"/>
                  </a:cubicBezTo>
                  <a:close/>
                  <a:moveTo>
                    <a:pt x="3701" y="1"/>
                  </a:moveTo>
                  <a:cubicBezTo>
                    <a:pt x="3690" y="1"/>
                    <a:pt x="3679" y="1"/>
                    <a:pt x="3668" y="1"/>
                  </a:cubicBezTo>
                  <a:cubicBezTo>
                    <a:pt x="3012" y="16"/>
                    <a:pt x="2467" y="542"/>
                    <a:pt x="2427" y="1196"/>
                  </a:cubicBezTo>
                  <a:cubicBezTo>
                    <a:pt x="2403" y="1548"/>
                    <a:pt x="2528" y="1895"/>
                    <a:pt x="2770" y="2150"/>
                  </a:cubicBezTo>
                  <a:cubicBezTo>
                    <a:pt x="2934" y="2325"/>
                    <a:pt x="3143" y="2450"/>
                    <a:pt x="3375" y="2510"/>
                  </a:cubicBezTo>
                  <a:lnTo>
                    <a:pt x="3375" y="3366"/>
                  </a:lnTo>
                  <a:lnTo>
                    <a:pt x="2519" y="3366"/>
                  </a:lnTo>
                  <a:cubicBezTo>
                    <a:pt x="2458" y="3136"/>
                    <a:pt x="2334" y="2925"/>
                    <a:pt x="2159" y="2761"/>
                  </a:cubicBezTo>
                  <a:cubicBezTo>
                    <a:pt x="1924" y="2539"/>
                    <a:pt x="1613" y="2415"/>
                    <a:pt x="1291" y="2415"/>
                  </a:cubicBezTo>
                  <a:cubicBezTo>
                    <a:pt x="1262" y="2415"/>
                    <a:pt x="1234" y="2416"/>
                    <a:pt x="1205" y="2418"/>
                  </a:cubicBezTo>
                  <a:cubicBezTo>
                    <a:pt x="550" y="2459"/>
                    <a:pt x="25" y="3005"/>
                    <a:pt x="8" y="3660"/>
                  </a:cubicBezTo>
                  <a:cubicBezTo>
                    <a:pt x="1" y="3959"/>
                    <a:pt x="99" y="4251"/>
                    <a:pt x="285" y="4486"/>
                  </a:cubicBezTo>
                  <a:cubicBezTo>
                    <a:pt x="312" y="4521"/>
                    <a:pt x="312" y="4570"/>
                    <a:pt x="285" y="4605"/>
                  </a:cubicBezTo>
                  <a:cubicBezTo>
                    <a:pt x="100" y="4840"/>
                    <a:pt x="2" y="5132"/>
                    <a:pt x="8" y="5431"/>
                  </a:cubicBezTo>
                  <a:cubicBezTo>
                    <a:pt x="25" y="6086"/>
                    <a:pt x="550" y="6632"/>
                    <a:pt x="1205" y="6673"/>
                  </a:cubicBezTo>
                  <a:cubicBezTo>
                    <a:pt x="1232" y="6674"/>
                    <a:pt x="1260" y="6675"/>
                    <a:pt x="1287" y="6675"/>
                  </a:cubicBezTo>
                  <a:cubicBezTo>
                    <a:pt x="1862" y="6675"/>
                    <a:pt x="2371" y="6288"/>
                    <a:pt x="2519" y="5725"/>
                  </a:cubicBezTo>
                  <a:lnTo>
                    <a:pt x="3375" y="5725"/>
                  </a:lnTo>
                  <a:lnTo>
                    <a:pt x="3375" y="7883"/>
                  </a:lnTo>
                  <a:cubicBezTo>
                    <a:pt x="3143" y="7943"/>
                    <a:pt x="2934" y="8068"/>
                    <a:pt x="2770" y="8242"/>
                  </a:cubicBezTo>
                  <a:cubicBezTo>
                    <a:pt x="2528" y="8498"/>
                    <a:pt x="2403" y="8844"/>
                    <a:pt x="2427" y="9196"/>
                  </a:cubicBezTo>
                  <a:cubicBezTo>
                    <a:pt x="2467" y="9851"/>
                    <a:pt x="3012" y="10376"/>
                    <a:pt x="3668" y="10393"/>
                  </a:cubicBezTo>
                  <a:lnTo>
                    <a:pt x="3700" y="10393"/>
                  </a:lnTo>
                  <a:cubicBezTo>
                    <a:pt x="3987" y="10393"/>
                    <a:pt x="4267" y="10295"/>
                    <a:pt x="4495" y="10116"/>
                  </a:cubicBezTo>
                  <a:cubicBezTo>
                    <a:pt x="4512" y="10102"/>
                    <a:pt x="4533" y="10096"/>
                    <a:pt x="4554" y="10096"/>
                  </a:cubicBezTo>
                  <a:cubicBezTo>
                    <a:pt x="4575" y="10096"/>
                    <a:pt x="4596" y="10102"/>
                    <a:pt x="4613" y="10116"/>
                  </a:cubicBezTo>
                  <a:cubicBezTo>
                    <a:pt x="4840" y="10296"/>
                    <a:pt x="5119" y="10393"/>
                    <a:pt x="5408" y="10393"/>
                  </a:cubicBezTo>
                  <a:cubicBezTo>
                    <a:pt x="5418" y="10393"/>
                    <a:pt x="5429" y="10393"/>
                    <a:pt x="5440" y="10393"/>
                  </a:cubicBezTo>
                  <a:cubicBezTo>
                    <a:pt x="6096" y="10376"/>
                    <a:pt x="6641" y="9851"/>
                    <a:pt x="6681" y="9196"/>
                  </a:cubicBezTo>
                  <a:cubicBezTo>
                    <a:pt x="6705" y="8844"/>
                    <a:pt x="6580" y="8498"/>
                    <a:pt x="6338" y="8242"/>
                  </a:cubicBezTo>
                  <a:cubicBezTo>
                    <a:pt x="6174" y="8068"/>
                    <a:pt x="5965" y="7943"/>
                    <a:pt x="5733" y="7883"/>
                  </a:cubicBezTo>
                  <a:lnTo>
                    <a:pt x="5733" y="5725"/>
                  </a:lnTo>
                  <a:lnTo>
                    <a:pt x="6589" y="5725"/>
                  </a:lnTo>
                  <a:cubicBezTo>
                    <a:pt x="6650" y="5955"/>
                    <a:pt x="6775" y="6165"/>
                    <a:pt x="6949" y="6329"/>
                  </a:cubicBezTo>
                  <a:cubicBezTo>
                    <a:pt x="7184" y="6552"/>
                    <a:pt x="7495" y="6676"/>
                    <a:pt x="7817" y="6676"/>
                  </a:cubicBezTo>
                  <a:cubicBezTo>
                    <a:pt x="7846" y="6676"/>
                    <a:pt x="7875" y="6675"/>
                    <a:pt x="7903" y="6673"/>
                  </a:cubicBezTo>
                  <a:cubicBezTo>
                    <a:pt x="8558" y="6632"/>
                    <a:pt x="9083" y="6086"/>
                    <a:pt x="9100" y="5430"/>
                  </a:cubicBezTo>
                  <a:cubicBezTo>
                    <a:pt x="9106" y="5132"/>
                    <a:pt x="9008" y="4840"/>
                    <a:pt x="8823" y="4605"/>
                  </a:cubicBezTo>
                  <a:cubicBezTo>
                    <a:pt x="8796" y="4570"/>
                    <a:pt x="8796" y="4521"/>
                    <a:pt x="8823" y="4484"/>
                  </a:cubicBezTo>
                  <a:cubicBezTo>
                    <a:pt x="9008" y="4251"/>
                    <a:pt x="9106" y="3959"/>
                    <a:pt x="9100" y="3660"/>
                  </a:cubicBezTo>
                  <a:lnTo>
                    <a:pt x="9101" y="3660"/>
                  </a:lnTo>
                  <a:cubicBezTo>
                    <a:pt x="9085" y="3004"/>
                    <a:pt x="8559" y="2457"/>
                    <a:pt x="7905" y="2418"/>
                  </a:cubicBezTo>
                  <a:cubicBezTo>
                    <a:pt x="7876" y="2416"/>
                    <a:pt x="7847" y="2415"/>
                    <a:pt x="7819" y="2415"/>
                  </a:cubicBezTo>
                  <a:cubicBezTo>
                    <a:pt x="7497" y="2415"/>
                    <a:pt x="7186" y="2539"/>
                    <a:pt x="6951" y="2761"/>
                  </a:cubicBezTo>
                  <a:cubicBezTo>
                    <a:pt x="6776" y="2925"/>
                    <a:pt x="6651" y="3136"/>
                    <a:pt x="6591" y="3366"/>
                  </a:cubicBezTo>
                  <a:lnTo>
                    <a:pt x="5733" y="3366"/>
                  </a:lnTo>
                  <a:lnTo>
                    <a:pt x="5733" y="2510"/>
                  </a:lnTo>
                  <a:cubicBezTo>
                    <a:pt x="5965" y="2450"/>
                    <a:pt x="6174" y="2325"/>
                    <a:pt x="6338" y="2150"/>
                  </a:cubicBezTo>
                  <a:cubicBezTo>
                    <a:pt x="6580" y="1895"/>
                    <a:pt x="6705" y="1548"/>
                    <a:pt x="6681" y="1196"/>
                  </a:cubicBezTo>
                  <a:cubicBezTo>
                    <a:pt x="6641" y="542"/>
                    <a:pt x="6096" y="16"/>
                    <a:pt x="5440" y="1"/>
                  </a:cubicBezTo>
                  <a:cubicBezTo>
                    <a:pt x="5429" y="1"/>
                    <a:pt x="5418" y="1"/>
                    <a:pt x="5408" y="1"/>
                  </a:cubicBezTo>
                  <a:cubicBezTo>
                    <a:pt x="5119" y="1"/>
                    <a:pt x="4840" y="98"/>
                    <a:pt x="4613" y="277"/>
                  </a:cubicBezTo>
                  <a:cubicBezTo>
                    <a:pt x="4596" y="290"/>
                    <a:pt x="4575" y="297"/>
                    <a:pt x="4554" y="297"/>
                  </a:cubicBezTo>
                  <a:cubicBezTo>
                    <a:pt x="4533" y="297"/>
                    <a:pt x="4512" y="290"/>
                    <a:pt x="4495" y="277"/>
                  </a:cubicBezTo>
                  <a:cubicBezTo>
                    <a:pt x="4268" y="98"/>
                    <a:pt x="3989" y="1"/>
                    <a:pt x="3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778" name="Google Shape;1778;p52"/>
          <p:cNvGrpSpPr/>
          <p:nvPr/>
        </p:nvGrpSpPr>
        <p:grpSpPr>
          <a:xfrm>
            <a:off x="1869544" y="2961023"/>
            <a:ext cx="449262" cy="634133"/>
            <a:chOff x="3149623" y="2153400"/>
            <a:chExt cx="299428" cy="422670"/>
          </a:xfrm>
        </p:grpSpPr>
        <p:sp>
          <p:nvSpPr>
            <p:cNvPr id="1779" name="Google Shape;1779;p52"/>
            <p:cNvSpPr/>
            <p:nvPr/>
          </p:nvSpPr>
          <p:spPr>
            <a:xfrm>
              <a:off x="3149623" y="2338058"/>
              <a:ext cx="298693" cy="238013"/>
            </a:xfrm>
            <a:custGeom>
              <a:avLst/>
              <a:gdLst/>
              <a:ahLst/>
              <a:cxnLst/>
              <a:rect l="l" t="t" r="r" b="b"/>
              <a:pathLst>
                <a:path w="13822" h="11014" extrusionOk="0">
                  <a:moveTo>
                    <a:pt x="2043" y="8780"/>
                  </a:moveTo>
                  <a:lnTo>
                    <a:pt x="2043" y="10395"/>
                  </a:lnTo>
                  <a:lnTo>
                    <a:pt x="1135" y="10395"/>
                  </a:lnTo>
                  <a:cubicBezTo>
                    <a:pt x="850" y="10393"/>
                    <a:pt x="619" y="10163"/>
                    <a:pt x="619" y="9878"/>
                  </a:cubicBezTo>
                  <a:lnTo>
                    <a:pt x="619" y="8780"/>
                  </a:lnTo>
                  <a:close/>
                  <a:moveTo>
                    <a:pt x="13199" y="8780"/>
                  </a:moveTo>
                  <a:lnTo>
                    <a:pt x="13196" y="9878"/>
                  </a:lnTo>
                  <a:cubicBezTo>
                    <a:pt x="13196" y="10163"/>
                    <a:pt x="12964" y="10393"/>
                    <a:pt x="12680" y="10395"/>
                  </a:cubicBezTo>
                  <a:lnTo>
                    <a:pt x="11814" y="10395"/>
                  </a:lnTo>
                  <a:lnTo>
                    <a:pt x="11814" y="8780"/>
                  </a:lnTo>
                  <a:close/>
                  <a:moveTo>
                    <a:pt x="1" y="0"/>
                  </a:moveTo>
                  <a:lnTo>
                    <a:pt x="1" y="9878"/>
                  </a:lnTo>
                  <a:cubicBezTo>
                    <a:pt x="1" y="10505"/>
                    <a:pt x="509" y="11012"/>
                    <a:pt x="1135" y="11013"/>
                  </a:cubicBezTo>
                  <a:lnTo>
                    <a:pt x="12680" y="11013"/>
                  </a:lnTo>
                  <a:cubicBezTo>
                    <a:pt x="13306" y="11012"/>
                    <a:pt x="13813" y="10505"/>
                    <a:pt x="13814" y="9880"/>
                  </a:cubicBezTo>
                  <a:lnTo>
                    <a:pt x="13822" y="6801"/>
                  </a:lnTo>
                  <a:lnTo>
                    <a:pt x="13203" y="6799"/>
                  </a:lnTo>
                  <a:lnTo>
                    <a:pt x="13200" y="8161"/>
                  </a:lnTo>
                  <a:lnTo>
                    <a:pt x="11196" y="8161"/>
                  </a:lnTo>
                  <a:lnTo>
                    <a:pt x="11196" y="10395"/>
                  </a:lnTo>
                  <a:lnTo>
                    <a:pt x="2661" y="10395"/>
                  </a:lnTo>
                  <a:lnTo>
                    <a:pt x="2661" y="8161"/>
                  </a:lnTo>
                  <a:lnTo>
                    <a:pt x="619" y="8161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0" name="Google Shape;1780;p52"/>
            <p:cNvSpPr/>
            <p:nvPr/>
          </p:nvSpPr>
          <p:spPr>
            <a:xfrm>
              <a:off x="3149623" y="2153400"/>
              <a:ext cx="299428" cy="318229"/>
            </a:xfrm>
            <a:custGeom>
              <a:avLst/>
              <a:gdLst/>
              <a:ahLst/>
              <a:cxnLst/>
              <a:rect l="l" t="t" r="r" b="b"/>
              <a:pathLst>
                <a:path w="13856" h="14726" extrusionOk="0">
                  <a:moveTo>
                    <a:pt x="6305" y="806"/>
                  </a:moveTo>
                  <a:lnTo>
                    <a:pt x="6305" y="2845"/>
                  </a:lnTo>
                  <a:lnTo>
                    <a:pt x="4449" y="2845"/>
                  </a:lnTo>
                  <a:lnTo>
                    <a:pt x="4449" y="806"/>
                  </a:lnTo>
                  <a:lnTo>
                    <a:pt x="5378" y="1052"/>
                  </a:lnTo>
                  <a:lnTo>
                    <a:pt x="6305" y="806"/>
                  </a:lnTo>
                  <a:close/>
                  <a:moveTo>
                    <a:pt x="3832" y="1594"/>
                  </a:moveTo>
                  <a:lnTo>
                    <a:pt x="3832" y="2295"/>
                  </a:lnTo>
                  <a:lnTo>
                    <a:pt x="1449" y="2295"/>
                  </a:lnTo>
                  <a:lnTo>
                    <a:pt x="1449" y="4151"/>
                  </a:lnTo>
                  <a:lnTo>
                    <a:pt x="1135" y="4151"/>
                  </a:lnTo>
                  <a:cubicBezTo>
                    <a:pt x="850" y="4149"/>
                    <a:pt x="619" y="3919"/>
                    <a:pt x="619" y="3635"/>
                  </a:cubicBezTo>
                  <a:lnTo>
                    <a:pt x="619" y="2109"/>
                  </a:lnTo>
                  <a:cubicBezTo>
                    <a:pt x="619" y="1824"/>
                    <a:pt x="850" y="1594"/>
                    <a:pt x="1135" y="1594"/>
                  </a:cubicBezTo>
                  <a:close/>
                  <a:moveTo>
                    <a:pt x="12722" y="2914"/>
                  </a:moveTo>
                  <a:cubicBezTo>
                    <a:pt x="12984" y="2914"/>
                    <a:pt x="13205" y="3111"/>
                    <a:pt x="13233" y="3373"/>
                  </a:cubicBezTo>
                  <a:lnTo>
                    <a:pt x="13232" y="4273"/>
                  </a:lnTo>
                  <a:cubicBezTo>
                    <a:pt x="13074" y="4192"/>
                    <a:pt x="12898" y="4151"/>
                    <a:pt x="12722" y="4151"/>
                  </a:cubicBezTo>
                  <a:lnTo>
                    <a:pt x="2067" y="4151"/>
                  </a:lnTo>
                  <a:lnTo>
                    <a:pt x="2067" y="2914"/>
                  </a:lnTo>
                  <a:lnTo>
                    <a:pt x="3832" y="2914"/>
                  </a:lnTo>
                  <a:lnTo>
                    <a:pt x="3832" y="3465"/>
                  </a:lnTo>
                  <a:lnTo>
                    <a:pt x="6925" y="3465"/>
                  </a:lnTo>
                  <a:lnTo>
                    <a:pt x="6925" y="2914"/>
                  </a:lnTo>
                  <a:close/>
                  <a:moveTo>
                    <a:pt x="619" y="4645"/>
                  </a:moveTo>
                  <a:cubicBezTo>
                    <a:pt x="779" y="4726"/>
                    <a:pt x="955" y="4769"/>
                    <a:pt x="1135" y="4769"/>
                  </a:cubicBezTo>
                  <a:lnTo>
                    <a:pt x="2043" y="4769"/>
                  </a:lnTo>
                  <a:lnTo>
                    <a:pt x="2043" y="6378"/>
                  </a:lnTo>
                  <a:lnTo>
                    <a:pt x="619" y="6378"/>
                  </a:lnTo>
                  <a:lnTo>
                    <a:pt x="619" y="4645"/>
                  </a:lnTo>
                  <a:close/>
                  <a:moveTo>
                    <a:pt x="12722" y="4769"/>
                  </a:moveTo>
                  <a:cubicBezTo>
                    <a:pt x="12973" y="4769"/>
                    <a:pt x="13187" y="4950"/>
                    <a:pt x="13229" y="5198"/>
                  </a:cubicBezTo>
                  <a:lnTo>
                    <a:pt x="13226" y="6378"/>
                  </a:lnTo>
                  <a:lnTo>
                    <a:pt x="11814" y="6378"/>
                  </a:lnTo>
                  <a:lnTo>
                    <a:pt x="11814" y="4769"/>
                  </a:lnTo>
                  <a:close/>
                  <a:moveTo>
                    <a:pt x="3832" y="0"/>
                  </a:moveTo>
                  <a:lnTo>
                    <a:pt x="3832" y="974"/>
                  </a:lnTo>
                  <a:lnTo>
                    <a:pt x="1135" y="974"/>
                  </a:lnTo>
                  <a:cubicBezTo>
                    <a:pt x="509" y="976"/>
                    <a:pt x="1" y="1483"/>
                    <a:pt x="1" y="2109"/>
                  </a:cubicBezTo>
                  <a:lnTo>
                    <a:pt x="1" y="7924"/>
                  </a:lnTo>
                  <a:lnTo>
                    <a:pt x="619" y="7924"/>
                  </a:lnTo>
                  <a:lnTo>
                    <a:pt x="619" y="6995"/>
                  </a:lnTo>
                  <a:lnTo>
                    <a:pt x="2661" y="6995"/>
                  </a:lnTo>
                  <a:lnTo>
                    <a:pt x="2661" y="4768"/>
                  </a:lnTo>
                  <a:lnTo>
                    <a:pt x="11196" y="4768"/>
                  </a:lnTo>
                  <a:lnTo>
                    <a:pt x="11196" y="6995"/>
                  </a:lnTo>
                  <a:lnTo>
                    <a:pt x="13224" y="6995"/>
                  </a:lnTo>
                  <a:lnTo>
                    <a:pt x="13206" y="14724"/>
                  </a:lnTo>
                  <a:lnTo>
                    <a:pt x="13825" y="14726"/>
                  </a:lnTo>
                  <a:lnTo>
                    <a:pt x="13855" y="2109"/>
                  </a:lnTo>
                  <a:cubicBezTo>
                    <a:pt x="13855" y="1483"/>
                    <a:pt x="13348" y="976"/>
                    <a:pt x="12722" y="974"/>
                  </a:cubicBezTo>
                  <a:lnTo>
                    <a:pt x="9407" y="974"/>
                  </a:lnTo>
                  <a:lnTo>
                    <a:pt x="9407" y="1594"/>
                  </a:lnTo>
                  <a:lnTo>
                    <a:pt x="12722" y="1594"/>
                  </a:lnTo>
                  <a:cubicBezTo>
                    <a:pt x="13006" y="1594"/>
                    <a:pt x="13237" y="1824"/>
                    <a:pt x="13237" y="2109"/>
                  </a:cubicBezTo>
                  <a:lnTo>
                    <a:pt x="13237" y="2419"/>
                  </a:lnTo>
                  <a:cubicBezTo>
                    <a:pt x="13077" y="2338"/>
                    <a:pt x="12901" y="2295"/>
                    <a:pt x="12722" y="2295"/>
                  </a:cubicBezTo>
                  <a:lnTo>
                    <a:pt x="6925" y="2295"/>
                  </a:lnTo>
                  <a:lnTo>
                    <a:pt x="6925" y="1594"/>
                  </a:lnTo>
                  <a:lnTo>
                    <a:pt x="8783" y="1594"/>
                  </a:lnTo>
                  <a:lnTo>
                    <a:pt x="8783" y="976"/>
                  </a:lnTo>
                  <a:lnTo>
                    <a:pt x="6925" y="976"/>
                  </a:lnTo>
                  <a:lnTo>
                    <a:pt x="6925" y="0"/>
                  </a:lnTo>
                  <a:lnTo>
                    <a:pt x="5378" y="413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1" name="Google Shape;1781;p52"/>
            <p:cNvSpPr/>
            <p:nvPr/>
          </p:nvSpPr>
          <p:spPr>
            <a:xfrm>
              <a:off x="3224826" y="2284983"/>
              <a:ext cx="149066" cy="246808"/>
            </a:xfrm>
            <a:custGeom>
              <a:avLst/>
              <a:gdLst/>
              <a:ahLst/>
              <a:cxnLst/>
              <a:rect l="l" t="t" r="r" b="b"/>
              <a:pathLst>
                <a:path w="6898" h="11421" extrusionOk="0">
                  <a:moveTo>
                    <a:pt x="5946" y="619"/>
                  </a:moveTo>
                  <a:lnTo>
                    <a:pt x="5671" y="1237"/>
                  </a:lnTo>
                  <a:lnTo>
                    <a:pt x="5945" y="1857"/>
                  </a:lnTo>
                  <a:lnTo>
                    <a:pt x="3681" y="1857"/>
                  </a:lnTo>
                  <a:lnTo>
                    <a:pt x="3681" y="619"/>
                  </a:lnTo>
                  <a:close/>
                  <a:moveTo>
                    <a:pt x="6112" y="4164"/>
                  </a:moveTo>
                  <a:lnTo>
                    <a:pt x="6112" y="5934"/>
                  </a:lnTo>
                  <a:lnTo>
                    <a:pt x="5591" y="6598"/>
                  </a:lnTo>
                  <a:lnTo>
                    <a:pt x="1144" y="6598"/>
                  </a:lnTo>
                  <a:lnTo>
                    <a:pt x="619" y="5933"/>
                  </a:lnTo>
                  <a:lnTo>
                    <a:pt x="619" y="4164"/>
                  </a:lnTo>
                  <a:lnTo>
                    <a:pt x="1237" y="4164"/>
                  </a:lnTo>
                  <a:lnTo>
                    <a:pt x="1237" y="5112"/>
                  </a:lnTo>
                  <a:lnTo>
                    <a:pt x="3064" y="5112"/>
                  </a:lnTo>
                  <a:lnTo>
                    <a:pt x="3064" y="4164"/>
                  </a:lnTo>
                  <a:lnTo>
                    <a:pt x="3683" y="4164"/>
                  </a:lnTo>
                  <a:lnTo>
                    <a:pt x="3683" y="5112"/>
                  </a:lnTo>
                  <a:lnTo>
                    <a:pt x="5493" y="5112"/>
                  </a:lnTo>
                  <a:lnTo>
                    <a:pt x="5493" y="4164"/>
                  </a:lnTo>
                  <a:close/>
                  <a:moveTo>
                    <a:pt x="5433" y="7216"/>
                  </a:moveTo>
                  <a:lnTo>
                    <a:pt x="5433" y="10802"/>
                  </a:lnTo>
                  <a:lnTo>
                    <a:pt x="1303" y="10802"/>
                  </a:lnTo>
                  <a:lnTo>
                    <a:pt x="1303" y="9978"/>
                  </a:lnTo>
                  <a:lnTo>
                    <a:pt x="2753" y="9978"/>
                  </a:lnTo>
                  <a:lnTo>
                    <a:pt x="2753" y="9359"/>
                  </a:lnTo>
                  <a:lnTo>
                    <a:pt x="1303" y="9359"/>
                  </a:lnTo>
                  <a:lnTo>
                    <a:pt x="1303" y="8687"/>
                  </a:lnTo>
                  <a:lnTo>
                    <a:pt x="3373" y="8687"/>
                  </a:lnTo>
                  <a:lnTo>
                    <a:pt x="3373" y="8068"/>
                  </a:lnTo>
                  <a:lnTo>
                    <a:pt x="1303" y="8068"/>
                  </a:lnTo>
                  <a:lnTo>
                    <a:pt x="1303" y="7216"/>
                  </a:lnTo>
                  <a:close/>
                  <a:moveTo>
                    <a:pt x="3061" y="0"/>
                  </a:moveTo>
                  <a:lnTo>
                    <a:pt x="3057" y="3546"/>
                  </a:lnTo>
                  <a:lnTo>
                    <a:pt x="2446" y="3546"/>
                  </a:lnTo>
                  <a:lnTo>
                    <a:pt x="2446" y="4494"/>
                  </a:lnTo>
                  <a:lnTo>
                    <a:pt x="1856" y="4494"/>
                  </a:lnTo>
                  <a:lnTo>
                    <a:pt x="1856" y="3546"/>
                  </a:lnTo>
                  <a:lnTo>
                    <a:pt x="0" y="3546"/>
                  </a:lnTo>
                  <a:lnTo>
                    <a:pt x="0" y="6148"/>
                  </a:lnTo>
                  <a:lnTo>
                    <a:pt x="685" y="7013"/>
                  </a:lnTo>
                  <a:lnTo>
                    <a:pt x="685" y="10802"/>
                  </a:lnTo>
                  <a:lnTo>
                    <a:pt x="196" y="10802"/>
                  </a:lnTo>
                  <a:lnTo>
                    <a:pt x="196" y="11421"/>
                  </a:lnTo>
                  <a:lnTo>
                    <a:pt x="6464" y="11421"/>
                  </a:lnTo>
                  <a:lnTo>
                    <a:pt x="6464" y="10802"/>
                  </a:lnTo>
                  <a:lnTo>
                    <a:pt x="6051" y="10802"/>
                  </a:lnTo>
                  <a:lnTo>
                    <a:pt x="6051" y="7013"/>
                  </a:lnTo>
                  <a:lnTo>
                    <a:pt x="6730" y="6148"/>
                  </a:lnTo>
                  <a:lnTo>
                    <a:pt x="6730" y="3546"/>
                  </a:lnTo>
                  <a:lnTo>
                    <a:pt x="4875" y="3546"/>
                  </a:lnTo>
                  <a:lnTo>
                    <a:pt x="4875" y="4494"/>
                  </a:lnTo>
                  <a:lnTo>
                    <a:pt x="4301" y="4494"/>
                  </a:lnTo>
                  <a:lnTo>
                    <a:pt x="4301" y="3546"/>
                  </a:lnTo>
                  <a:lnTo>
                    <a:pt x="3677" y="3546"/>
                  </a:lnTo>
                  <a:lnTo>
                    <a:pt x="3680" y="2477"/>
                  </a:lnTo>
                  <a:lnTo>
                    <a:pt x="6897" y="2477"/>
                  </a:lnTo>
                  <a:lnTo>
                    <a:pt x="6348" y="1237"/>
                  </a:lnTo>
                  <a:lnTo>
                    <a:pt x="6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2" name="Google Shape;1782;p52"/>
            <p:cNvSpPr/>
            <p:nvPr/>
          </p:nvSpPr>
          <p:spPr>
            <a:xfrm>
              <a:off x="3310813" y="2459333"/>
              <a:ext cx="13312" cy="13377"/>
            </a:xfrm>
            <a:custGeom>
              <a:avLst/>
              <a:gdLst/>
              <a:ahLst/>
              <a:cxnLst/>
              <a:rect l="l" t="t" r="r" b="b"/>
              <a:pathLst>
                <a:path w="616" h="619" extrusionOk="0">
                  <a:moveTo>
                    <a:pt x="0" y="0"/>
                  </a:moveTo>
                  <a:lnTo>
                    <a:pt x="0" y="619"/>
                  </a:lnTo>
                  <a:lnTo>
                    <a:pt x="616" y="619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3" name="Google Shape;1783;p52"/>
            <p:cNvSpPr/>
            <p:nvPr/>
          </p:nvSpPr>
          <p:spPr>
            <a:xfrm>
              <a:off x="3192843" y="2323752"/>
              <a:ext cx="13398" cy="170611"/>
            </a:xfrm>
            <a:custGeom>
              <a:avLst/>
              <a:gdLst/>
              <a:ahLst/>
              <a:cxnLst/>
              <a:rect l="l" t="t" r="r" b="b"/>
              <a:pathLst>
                <a:path w="620" h="7895" extrusionOk="0">
                  <a:moveTo>
                    <a:pt x="1" y="0"/>
                  </a:moveTo>
                  <a:lnTo>
                    <a:pt x="1" y="7895"/>
                  </a:lnTo>
                  <a:lnTo>
                    <a:pt x="619" y="789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4" name="Google Shape;1784;p52"/>
            <p:cNvSpPr/>
            <p:nvPr/>
          </p:nvSpPr>
          <p:spPr>
            <a:xfrm>
              <a:off x="3392434" y="2323752"/>
              <a:ext cx="13377" cy="170611"/>
            </a:xfrm>
            <a:custGeom>
              <a:avLst/>
              <a:gdLst/>
              <a:ahLst/>
              <a:cxnLst/>
              <a:rect l="l" t="t" r="r" b="b"/>
              <a:pathLst>
                <a:path w="619" h="7895" extrusionOk="0">
                  <a:moveTo>
                    <a:pt x="0" y="0"/>
                  </a:moveTo>
                  <a:lnTo>
                    <a:pt x="0" y="7895"/>
                  </a:lnTo>
                  <a:lnTo>
                    <a:pt x="619" y="789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785" name="Google Shape;1785;p52"/>
          <p:cNvGrpSpPr/>
          <p:nvPr/>
        </p:nvGrpSpPr>
        <p:grpSpPr>
          <a:xfrm>
            <a:off x="4347371" y="1151547"/>
            <a:ext cx="449257" cy="634168"/>
            <a:chOff x="2332460" y="1067408"/>
            <a:chExt cx="302367" cy="426819"/>
          </a:xfrm>
        </p:grpSpPr>
        <p:sp>
          <p:nvSpPr>
            <p:cNvPr id="1786" name="Google Shape;1786;p52"/>
            <p:cNvSpPr/>
            <p:nvPr/>
          </p:nvSpPr>
          <p:spPr>
            <a:xfrm>
              <a:off x="2332460" y="1067408"/>
              <a:ext cx="302367" cy="426819"/>
            </a:xfrm>
            <a:custGeom>
              <a:avLst/>
              <a:gdLst/>
              <a:ahLst/>
              <a:cxnLst/>
              <a:rect l="l" t="t" r="r" b="b"/>
              <a:pathLst>
                <a:path w="13992" h="19751" extrusionOk="0">
                  <a:moveTo>
                    <a:pt x="6368" y="815"/>
                  </a:moveTo>
                  <a:lnTo>
                    <a:pt x="6368" y="2873"/>
                  </a:lnTo>
                  <a:lnTo>
                    <a:pt x="4493" y="2873"/>
                  </a:lnTo>
                  <a:lnTo>
                    <a:pt x="4493" y="815"/>
                  </a:lnTo>
                  <a:lnTo>
                    <a:pt x="5430" y="1064"/>
                  </a:lnTo>
                  <a:lnTo>
                    <a:pt x="6368" y="815"/>
                  </a:lnTo>
                  <a:close/>
                  <a:moveTo>
                    <a:pt x="3870" y="1609"/>
                  </a:moveTo>
                  <a:lnTo>
                    <a:pt x="3870" y="2317"/>
                  </a:lnTo>
                  <a:lnTo>
                    <a:pt x="1462" y="2317"/>
                  </a:lnTo>
                  <a:lnTo>
                    <a:pt x="1462" y="4192"/>
                  </a:lnTo>
                  <a:lnTo>
                    <a:pt x="1144" y="4192"/>
                  </a:lnTo>
                  <a:cubicBezTo>
                    <a:pt x="857" y="4190"/>
                    <a:pt x="625" y="3958"/>
                    <a:pt x="625" y="3671"/>
                  </a:cubicBezTo>
                  <a:lnTo>
                    <a:pt x="625" y="2130"/>
                  </a:lnTo>
                  <a:cubicBezTo>
                    <a:pt x="625" y="1843"/>
                    <a:pt x="857" y="1609"/>
                    <a:pt x="1144" y="1609"/>
                  </a:cubicBezTo>
                  <a:close/>
                  <a:moveTo>
                    <a:pt x="12845" y="2941"/>
                  </a:moveTo>
                  <a:cubicBezTo>
                    <a:pt x="13111" y="2941"/>
                    <a:pt x="13334" y="3141"/>
                    <a:pt x="13363" y="3405"/>
                  </a:cubicBezTo>
                  <a:lnTo>
                    <a:pt x="13361" y="4314"/>
                  </a:lnTo>
                  <a:cubicBezTo>
                    <a:pt x="13202" y="4234"/>
                    <a:pt x="13026" y="4192"/>
                    <a:pt x="12847" y="4192"/>
                  </a:cubicBezTo>
                  <a:lnTo>
                    <a:pt x="2087" y="4192"/>
                  </a:lnTo>
                  <a:lnTo>
                    <a:pt x="2087" y="2941"/>
                  </a:lnTo>
                  <a:lnTo>
                    <a:pt x="3870" y="2941"/>
                  </a:lnTo>
                  <a:lnTo>
                    <a:pt x="3870" y="3498"/>
                  </a:lnTo>
                  <a:lnTo>
                    <a:pt x="6993" y="3498"/>
                  </a:lnTo>
                  <a:lnTo>
                    <a:pt x="6993" y="2941"/>
                  </a:lnTo>
                  <a:close/>
                  <a:moveTo>
                    <a:pt x="624" y="4690"/>
                  </a:moveTo>
                  <a:cubicBezTo>
                    <a:pt x="786" y="4773"/>
                    <a:pt x="964" y="4816"/>
                    <a:pt x="1144" y="4816"/>
                  </a:cubicBezTo>
                  <a:lnTo>
                    <a:pt x="2040" y="4816"/>
                  </a:lnTo>
                  <a:lnTo>
                    <a:pt x="2040" y="6923"/>
                  </a:lnTo>
                  <a:lnTo>
                    <a:pt x="624" y="6923"/>
                  </a:lnTo>
                  <a:lnTo>
                    <a:pt x="624" y="4690"/>
                  </a:lnTo>
                  <a:close/>
                  <a:moveTo>
                    <a:pt x="12847" y="4816"/>
                  </a:moveTo>
                  <a:cubicBezTo>
                    <a:pt x="13099" y="4816"/>
                    <a:pt x="13316" y="4998"/>
                    <a:pt x="13358" y="5248"/>
                  </a:cubicBezTo>
                  <a:lnTo>
                    <a:pt x="13352" y="7558"/>
                  </a:lnTo>
                  <a:lnTo>
                    <a:pt x="12306" y="7560"/>
                  </a:lnTo>
                  <a:lnTo>
                    <a:pt x="12306" y="5892"/>
                  </a:lnTo>
                  <a:lnTo>
                    <a:pt x="10622" y="5892"/>
                  </a:lnTo>
                  <a:lnTo>
                    <a:pt x="10622" y="4816"/>
                  </a:lnTo>
                  <a:close/>
                  <a:moveTo>
                    <a:pt x="3584" y="7548"/>
                  </a:moveTo>
                  <a:lnTo>
                    <a:pt x="3582" y="9441"/>
                  </a:lnTo>
                  <a:lnTo>
                    <a:pt x="624" y="9441"/>
                  </a:lnTo>
                  <a:lnTo>
                    <a:pt x="624" y="7548"/>
                  </a:lnTo>
                  <a:close/>
                  <a:moveTo>
                    <a:pt x="2040" y="10065"/>
                  </a:moveTo>
                  <a:lnTo>
                    <a:pt x="2040" y="13800"/>
                  </a:lnTo>
                  <a:lnTo>
                    <a:pt x="624" y="13800"/>
                  </a:lnTo>
                  <a:lnTo>
                    <a:pt x="624" y="10065"/>
                  </a:lnTo>
                  <a:close/>
                  <a:moveTo>
                    <a:pt x="3584" y="14425"/>
                  </a:moveTo>
                  <a:lnTo>
                    <a:pt x="3582" y="16318"/>
                  </a:lnTo>
                  <a:lnTo>
                    <a:pt x="624" y="16318"/>
                  </a:lnTo>
                  <a:lnTo>
                    <a:pt x="624" y="14425"/>
                  </a:lnTo>
                  <a:close/>
                  <a:moveTo>
                    <a:pt x="2040" y="16943"/>
                  </a:moveTo>
                  <a:lnTo>
                    <a:pt x="2040" y="19126"/>
                  </a:lnTo>
                  <a:lnTo>
                    <a:pt x="1144" y="19126"/>
                  </a:lnTo>
                  <a:cubicBezTo>
                    <a:pt x="857" y="19126"/>
                    <a:pt x="625" y="18893"/>
                    <a:pt x="625" y="18606"/>
                  </a:cubicBezTo>
                  <a:lnTo>
                    <a:pt x="625" y="16943"/>
                  </a:lnTo>
                  <a:close/>
                  <a:moveTo>
                    <a:pt x="13325" y="16383"/>
                  </a:moveTo>
                  <a:lnTo>
                    <a:pt x="13325" y="18606"/>
                  </a:lnTo>
                  <a:cubicBezTo>
                    <a:pt x="13325" y="18893"/>
                    <a:pt x="13092" y="19126"/>
                    <a:pt x="12804" y="19126"/>
                  </a:cubicBezTo>
                  <a:lnTo>
                    <a:pt x="10580" y="19126"/>
                  </a:lnTo>
                  <a:lnTo>
                    <a:pt x="10580" y="18067"/>
                  </a:lnTo>
                  <a:lnTo>
                    <a:pt x="12249" y="18067"/>
                  </a:lnTo>
                  <a:lnTo>
                    <a:pt x="12249" y="16383"/>
                  </a:lnTo>
                  <a:close/>
                  <a:moveTo>
                    <a:pt x="3870" y="0"/>
                  </a:moveTo>
                  <a:lnTo>
                    <a:pt x="3870" y="985"/>
                  </a:lnTo>
                  <a:lnTo>
                    <a:pt x="1144" y="985"/>
                  </a:lnTo>
                  <a:cubicBezTo>
                    <a:pt x="512" y="986"/>
                    <a:pt x="1" y="1498"/>
                    <a:pt x="1" y="2130"/>
                  </a:cubicBezTo>
                  <a:lnTo>
                    <a:pt x="1" y="18606"/>
                  </a:lnTo>
                  <a:cubicBezTo>
                    <a:pt x="1" y="19238"/>
                    <a:pt x="512" y="19749"/>
                    <a:pt x="1144" y="19751"/>
                  </a:cubicBezTo>
                  <a:lnTo>
                    <a:pt x="12804" y="19751"/>
                  </a:lnTo>
                  <a:cubicBezTo>
                    <a:pt x="12823" y="19751"/>
                    <a:pt x="12844" y="19751"/>
                    <a:pt x="12863" y="19749"/>
                  </a:cubicBezTo>
                  <a:cubicBezTo>
                    <a:pt x="13471" y="19718"/>
                    <a:pt x="13948" y="19215"/>
                    <a:pt x="13950" y="18607"/>
                  </a:cubicBezTo>
                  <a:lnTo>
                    <a:pt x="13962" y="13492"/>
                  </a:lnTo>
                  <a:lnTo>
                    <a:pt x="13337" y="13490"/>
                  </a:lnTo>
                  <a:lnTo>
                    <a:pt x="13333" y="15758"/>
                  </a:lnTo>
                  <a:lnTo>
                    <a:pt x="11625" y="15758"/>
                  </a:lnTo>
                  <a:lnTo>
                    <a:pt x="11625" y="17442"/>
                  </a:lnTo>
                  <a:lnTo>
                    <a:pt x="9957" y="17442"/>
                  </a:lnTo>
                  <a:lnTo>
                    <a:pt x="9957" y="19126"/>
                  </a:lnTo>
                  <a:lnTo>
                    <a:pt x="2664" y="19126"/>
                  </a:lnTo>
                  <a:lnTo>
                    <a:pt x="2664" y="16943"/>
                  </a:lnTo>
                  <a:lnTo>
                    <a:pt x="4207" y="16943"/>
                  </a:lnTo>
                  <a:lnTo>
                    <a:pt x="4207" y="13800"/>
                  </a:lnTo>
                  <a:lnTo>
                    <a:pt x="2664" y="13800"/>
                  </a:lnTo>
                  <a:lnTo>
                    <a:pt x="2664" y="10065"/>
                  </a:lnTo>
                  <a:lnTo>
                    <a:pt x="4207" y="10065"/>
                  </a:lnTo>
                  <a:lnTo>
                    <a:pt x="4207" y="6923"/>
                  </a:lnTo>
                  <a:lnTo>
                    <a:pt x="2664" y="6923"/>
                  </a:lnTo>
                  <a:lnTo>
                    <a:pt x="2664" y="4816"/>
                  </a:lnTo>
                  <a:lnTo>
                    <a:pt x="9998" y="4816"/>
                  </a:lnTo>
                  <a:lnTo>
                    <a:pt x="9998" y="6517"/>
                  </a:lnTo>
                  <a:lnTo>
                    <a:pt x="11682" y="6517"/>
                  </a:lnTo>
                  <a:lnTo>
                    <a:pt x="11682" y="8186"/>
                  </a:lnTo>
                  <a:lnTo>
                    <a:pt x="13351" y="8186"/>
                  </a:lnTo>
                  <a:lnTo>
                    <a:pt x="13339" y="12864"/>
                  </a:lnTo>
                  <a:lnTo>
                    <a:pt x="13965" y="12866"/>
                  </a:lnTo>
                  <a:lnTo>
                    <a:pt x="13992" y="2130"/>
                  </a:lnTo>
                  <a:cubicBezTo>
                    <a:pt x="13990" y="1498"/>
                    <a:pt x="13477" y="986"/>
                    <a:pt x="12845" y="985"/>
                  </a:cubicBezTo>
                  <a:lnTo>
                    <a:pt x="7620" y="985"/>
                  </a:lnTo>
                  <a:lnTo>
                    <a:pt x="7620" y="1609"/>
                  </a:lnTo>
                  <a:lnTo>
                    <a:pt x="12845" y="1609"/>
                  </a:lnTo>
                  <a:cubicBezTo>
                    <a:pt x="13133" y="1609"/>
                    <a:pt x="13366" y="1843"/>
                    <a:pt x="13366" y="2130"/>
                  </a:cubicBezTo>
                  <a:lnTo>
                    <a:pt x="13366" y="2443"/>
                  </a:lnTo>
                  <a:cubicBezTo>
                    <a:pt x="13207" y="2362"/>
                    <a:pt x="13033" y="2318"/>
                    <a:pt x="12856" y="2318"/>
                  </a:cubicBezTo>
                  <a:cubicBezTo>
                    <a:pt x="12853" y="2318"/>
                    <a:pt x="12850" y="2318"/>
                    <a:pt x="12847" y="2318"/>
                  </a:cubicBezTo>
                  <a:lnTo>
                    <a:pt x="6993" y="2318"/>
                  </a:lnTo>
                  <a:lnTo>
                    <a:pt x="6993" y="0"/>
                  </a:lnTo>
                  <a:lnTo>
                    <a:pt x="5430" y="417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7" name="Google Shape;1787;p52"/>
            <p:cNvSpPr/>
            <p:nvPr/>
          </p:nvSpPr>
          <p:spPr>
            <a:xfrm>
              <a:off x="2381990" y="1244200"/>
              <a:ext cx="13528" cy="13549"/>
            </a:xfrm>
            <a:custGeom>
              <a:avLst/>
              <a:gdLst/>
              <a:ahLst/>
              <a:cxnLst/>
              <a:rect l="l" t="t" r="r" b="b"/>
              <a:pathLst>
                <a:path w="626" h="627" extrusionOk="0">
                  <a:moveTo>
                    <a:pt x="1" y="0"/>
                  </a:moveTo>
                  <a:lnTo>
                    <a:pt x="1" y="626"/>
                  </a:lnTo>
                  <a:lnTo>
                    <a:pt x="625" y="626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788" name="Google Shape;1788;p52"/>
            <p:cNvSpPr/>
            <p:nvPr/>
          </p:nvSpPr>
          <p:spPr>
            <a:xfrm>
              <a:off x="2440770" y="1238149"/>
              <a:ext cx="128925" cy="175927"/>
            </a:xfrm>
            <a:custGeom>
              <a:avLst/>
              <a:gdLst/>
              <a:ahLst/>
              <a:cxnLst/>
              <a:rect l="l" t="t" r="r" b="b"/>
              <a:pathLst>
                <a:path w="5966" h="8141" extrusionOk="0">
                  <a:moveTo>
                    <a:pt x="787" y="0"/>
                  </a:moveTo>
                  <a:lnTo>
                    <a:pt x="406" y="2416"/>
                  </a:lnTo>
                  <a:lnTo>
                    <a:pt x="1023" y="2513"/>
                  </a:lnTo>
                  <a:lnTo>
                    <a:pt x="1321" y="625"/>
                  </a:lnTo>
                  <a:lnTo>
                    <a:pt x="3621" y="625"/>
                  </a:lnTo>
                  <a:lnTo>
                    <a:pt x="2483" y="3109"/>
                  </a:lnTo>
                  <a:lnTo>
                    <a:pt x="4751" y="3109"/>
                  </a:lnTo>
                  <a:lnTo>
                    <a:pt x="2546" y="6191"/>
                  </a:lnTo>
                  <a:lnTo>
                    <a:pt x="2546" y="4363"/>
                  </a:lnTo>
                  <a:lnTo>
                    <a:pt x="731" y="4363"/>
                  </a:lnTo>
                  <a:lnTo>
                    <a:pt x="924" y="3139"/>
                  </a:lnTo>
                  <a:lnTo>
                    <a:pt x="307" y="3042"/>
                  </a:lnTo>
                  <a:lnTo>
                    <a:pt x="0" y="4986"/>
                  </a:lnTo>
                  <a:lnTo>
                    <a:pt x="1922" y="4986"/>
                  </a:lnTo>
                  <a:lnTo>
                    <a:pt x="1922" y="8140"/>
                  </a:lnTo>
                  <a:lnTo>
                    <a:pt x="5966" y="2485"/>
                  </a:lnTo>
                  <a:lnTo>
                    <a:pt x="3457" y="2485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53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Recordatorios especiales</a:t>
            </a:r>
            <a:endParaRPr/>
          </a:p>
        </p:txBody>
      </p:sp>
      <p:sp>
        <p:nvSpPr>
          <p:cNvPr id="1794" name="Google Shape;1794;p53"/>
          <p:cNvSpPr txBox="1">
            <a:spLocks noGrp="1"/>
          </p:cNvSpPr>
          <p:nvPr>
            <p:ph type="subTitle" idx="1"/>
          </p:nvPr>
        </p:nvSpPr>
        <p:spPr>
          <a:xfrm>
            <a:off x="710550" y="1026601"/>
            <a:ext cx="3636300" cy="27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¿Sabes qué te ayuda a aclarar tus ideas? Listas como esta: 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s">
                <a:solidFill>
                  <a:schemeClr val="dk1"/>
                </a:solidFill>
              </a:rPr>
              <a:t>Son simples 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>
                <a:solidFill>
                  <a:schemeClr val="dk1"/>
                </a:solidFill>
              </a:rPr>
              <a:t>Puedes organizar tus ideas de forma clara</a:t>
            </a:r>
            <a:endParaRPr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">
                <a:solidFill>
                  <a:schemeClr val="dk1"/>
                </a:solidFill>
              </a:rPr>
              <a:t>¡Nunca más olvidarás comprar leche y galletas!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dk1"/>
                </a:solidFill>
              </a:rPr>
              <a:t>El público entenderá todo lo que le muestres al instante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795" name="Google Shape;1795;p53"/>
          <p:cNvGrpSpPr/>
          <p:nvPr/>
        </p:nvGrpSpPr>
        <p:grpSpPr>
          <a:xfrm>
            <a:off x="4571953" y="550367"/>
            <a:ext cx="4241711" cy="4024054"/>
            <a:chOff x="4131950" y="4512850"/>
            <a:chExt cx="1198325" cy="959250"/>
          </a:xfrm>
        </p:grpSpPr>
        <p:sp>
          <p:nvSpPr>
            <p:cNvPr id="1796" name="Google Shape;1796;p53"/>
            <p:cNvSpPr/>
            <p:nvPr/>
          </p:nvSpPr>
          <p:spPr>
            <a:xfrm>
              <a:off x="4593350" y="4516125"/>
              <a:ext cx="386375" cy="240175"/>
            </a:xfrm>
            <a:custGeom>
              <a:avLst/>
              <a:gdLst/>
              <a:ahLst/>
              <a:cxnLst/>
              <a:rect l="l" t="t" r="r" b="b"/>
              <a:pathLst>
                <a:path w="15455" h="9607" extrusionOk="0">
                  <a:moveTo>
                    <a:pt x="7135" y="0"/>
                  </a:moveTo>
                  <a:cubicBezTo>
                    <a:pt x="7039" y="0"/>
                    <a:pt x="6940" y="5"/>
                    <a:pt x="6850" y="27"/>
                  </a:cubicBezTo>
                  <a:cubicBezTo>
                    <a:pt x="6334" y="152"/>
                    <a:pt x="5815" y="270"/>
                    <a:pt x="5345" y="503"/>
                  </a:cubicBezTo>
                  <a:cubicBezTo>
                    <a:pt x="5226" y="562"/>
                    <a:pt x="5100" y="607"/>
                    <a:pt x="4971" y="637"/>
                  </a:cubicBezTo>
                  <a:cubicBezTo>
                    <a:pt x="4241" y="800"/>
                    <a:pt x="3703" y="1174"/>
                    <a:pt x="3336" y="1731"/>
                  </a:cubicBezTo>
                  <a:cubicBezTo>
                    <a:pt x="3269" y="1832"/>
                    <a:pt x="3221" y="1938"/>
                    <a:pt x="3068" y="1973"/>
                  </a:cubicBezTo>
                  <a:cubicBezTo>
                    <a:pt x="3022" y="1985"/>
                    <a:pt x="2979" y="2031"/>
                    <a:pt x="2948" y="2071"/>
                  </a:cubicBezTo>
                  <a:cubicBezTo>
                    <a:pt x="2739" y="2337"/>
                    <a:pt x="2518" y="2596"/>
                    <a:pt x="2392" y="2905"/>
                  </a:cubicBezTo>
                  <a:cubicBezTo>
                    <a:pt x="2299" y="3130"/>
                    <a:pt x="2134" y="3323"/>
                    <a:pt x="1876" y="3425"/>
                  </a:cubicBezTo>
                  <a:cubicBezTo>
                    <a:pt x="1606" y="3532"/>
                    <a:pt x="1415" y="3715"/>
                    <a:pt x="1200" y="3875"/>
                  </a:cubicBezTo>
                  <a:cubicBezTo>
                    <a:pt x="1063" y="3978"/>
                    <a:pt x="1051" y="4070"/>
                    <a:pt x="1139" y="4205"/>
                  </a:cubicBezTo>
                  <a:cubicBezTo>
                    <a:pt x="1182" y="4270"/>
                    <a:pt x="1222" y="4316"/>
                    <a:pt x="1127" y="4371"/>
                  </a:cubicBezTo>
                  <a:cubicBezTo>
                    <a:pt x="1086" y="4395"/>
                    <a:pt x="1061" y="4444"/>
                    <a:pt x="1083" y="4480"/>
                  </a:cubicBezTo>
                  <a:cubicBezTo>
                    <a:pt x="1134" y="4561"/>
                    <a:pt x="1093" y="4662"/>
                    <a:pt x="1124" y="4722"/>
                  </a:cubicBezTo>
                  <a:cubicBezTo>
                    <a:pt x="1191" y="4854"/>
                    <a:pt x="1137" y="4942"/>
                    <a:pt x="1086" y="5056"/>
                  </a:cubicBezTo>
                  <a:cubicBezTo>
                    <a:pt x="1056" y="5124"/>
                    <a:pt x="1044" y="5163"/>
                    <a:pt x="959" y="5195"/>
                  </a:cubicBezTo>
                  <a:cubicBezTo>
                    <a:pt x="828" y="5244"/>
                    <a:pt x="811" y="5332"/>
                    <a:pt x="906" y="5424"/>
                  </a:cubicBezTo>
                  <a:cubicBezTo>
                    <a:pt x="980" y="5497"/>
                    <a:pt x="1068" y="5556"/>
                    <a:pt x="1112" y="5653"/>
                  </a:cubicBezTo>
                  <a:cubicBezTo>
                    <a:pt x="986" y="5733"/>
                    <a:pt x="893" y="5842"/>
                    <a:pt x="755" y="5919"/>
                  </a:cubicBezTo>
                  <a:cubicBezTo>
                    <a:pt x="612" y="5997"/>
                    <a:pt x="449" y="6113"/>
                    <a:pt x="545" y="6303"/>
                  </a:cubicBezTo>
                  <a:cubicBezTo>
                    <a:pt x="241" y="6370"/>
                    <a:pt x="257" y="6390"/>
                    <a:pt x="140" y="6630"/>
                  </a:cubicBezTo>
                  <a:cubicBezTo>
                    <a:pt x="0" y="6920"/>
                    <a:pt x="190" y="7145"/>
                    <a:pt x="279" y="7392"/>
                  </a:cubicBezTo>
                  <a:cubicBezTo>
                    <a:pt x="297" y="7444"/>
                    <a:pt x="367" y="7477"/>
                    <a:pt x="432" y="7481"/>
                  </a:cubicBezTo>
                  <a:cubicBezTo>
                    <a:pt x="684" y="7494"/>
                    <a:pt x="769" y="7626"/>
                    <a:pt x="782" y="7819"/>
                  </a:cubicBezTo>
                  <a:cubicBezTo>
                    <a:pt x="785" y="7858"/>
                    <a:pt x="805" y="7898"/>
                    <a:pt x="824" y="7935"/>
                  </a:cubicBezTo>
                  <a:cubicBezTo>
                    <a:pt x="885" y="8048"/>
                    <a:pt x="930" y="8161"/>
                    <a:pt x="931" y="8289"/>
                  </a:cubicBezTo>
                  <a:cubicBezTo>
                    <a:pt x="933" y="8417"/>
                    <a:pt x="1024" y="8509"/>
                    <a:pt x="1150" y="8564"/>
                  </a:cubicBezTo>
                  <a:cubicBezTo>
                    <a:pt x="1282" y="8621"/>
                    <a:pt x="1330" y="8713"/>
                    <a:pt x="1354" y="8824"/>
                  </a:cubicBezTo>
                  <a:cubicBezTo>
                    <a:pt x="1382" y="8945"/>
                    <a:pt x="1398" y="9068"/>
                    <a:pt x="1437" y="9186"/>
                  </a:cubicBezTo>
                  <a:cubicBezTo>
                    <a:pt x="1530" y="9457"/>
                    <a:pt x="1804" y="9607"/>
                    <a:pt x="2088" y="9607"/>
                  </a:cubicBezTo>
                  <a:cubicBezTo>
                    <a:pt x="2201" y="9607"/>
                    <a:pt x="2316" y="9583"/>
                    <a:pt x="2422" y="9533"/>
                  </a:cubicBezTo>
                  <a:cubicBezTo>
                    <a:pt x="2574" y="9462"/>
                    <a:pt x="2705" y="9355"/>
                    <a:pt x="2840" y="9261"/>
                  </a:cubicBezTo>
                  <a:cubicBezTo>
                    <a:pt x="2907" y="9214"/>
                    <a:pt x="2927" y="9144"/>
                    <a:pt x="2922" y="9074"/>
                  </a:cubicBezTo>
                  <a:cubicBezTo>
                    <a:pt x="2895" y="8727"/>
                    <a:pt x="2954" y="8377"/>
                    <a:pt x="2863" y="8031"/>
                  </a:cubicBezTo>
                  <a:cubicBezTo>
                    <a:pt x="2825" y="7892"/>
                    <a:pt x="2818" y="7747"/>
                    <a:pt x="2789" y="7606"/>
                  </a:cubicBezTo>
                  <a:cubicBezTo>
                    <a:pt x="2745" y="7385"/>
                    <a:pt x="2769" y="7173"/>
                    <a:pt x="2853" y="6959"/>
                  </a:cubicBezTo>
                  <a:cubicBezTo>
                    <a:pt x="2925" y="6778"/>
                    <a:pt x="2986" y="6585"/>
                    <a:pt x="2908" y="6397"/>
                  </a:cubicBezTo>
                  <a:cubicBezTo>
                    <a:pt x="2854" y="6270"/>
                    <a:pt x="2850" y="6147"/>
                    <a:pt x="2854" y="6018"/>
                  </a:cubicBezTo>
                  <a:cubicBezTo>
                    <a:pt x="2858" y="5928"/>
                    <a:pt x="2863" y="5837"/>
                    <a:pt x="2840" y="5753"/>
                  </a:cubicBezTo>
                  <a:cubicBezTo>
                    <a:pt x="2780" y="5534"/>
                    <a:pt x="2803" y="5317"/>
                    <a:pt x="2825" y="5100"/>
                  </a:cubicBezTo>
                  <a:cubicBezTo>
                    <a:pt x="2835" y="4998"/>
                    <a:pt x="2865" y="4889"/>
                    <a:pt x="2812" y="4795"/>
                  </a:cubicBezTo>
                  <a:cubicBezTo>
                    <a:pt x="2713" y="4621"/>
                    <a:pt x="2768" y="4466"/>
                    <a:pt x="2857" y="4306"/>
                  </a:cubicBezTo>
                  <a:cubicBezTo>
                    <a:pt x="3007" y="4037"/>
                    <a:pt x="3216" y="3785"/>
                    <a:pt x="3202" y="3465"/>
                  </a:cubicBezTo>
                  <a:cubicBezTo>
                    <a:pt x="3200" y="3440"/>
                    <a:pt x="3223" y="3415"/>
                    <a:pt x="3237" y="3390"/>
                  </a:cubicBezTo>
                  <a:cubicBezTo>
                    <a:pt x="3287" y="3295"/>
                    <a:pt x="3315" y="3192"/>
                    <a:pt x="3307" y="3091"/>
                  </a:cubicBezTo>
                  <a:cubicBezTo>
                    <a:pt x="3298" y="2961"/>
                    <a:pt x="3365" y="2867"/>
                    <a:pt x="3462" y="2782"/>
                  </a:cubicBezTo>
                  <a:cubicBezTo>
                    <a:pt x="3595" y="2664"/>
                    <a:pt x="3744" y="2556"/>
                    <a:pt x="3860" y="2426"/>
                  </a:cubicBezTo>
                  <a:cubicBezTo>
                    <a:pt x="4109" y="2154"/>
                    <a:pt x="4412" y="1932"/>
                    <a:pt x="4732" y="1728"/>
                  </a:cubicBezTo>
                  <a:cubicBezTo>
                    <a:pt x="5113" y="1485"/>
                    <a:pt x="5535" y="1302"/>
                    <a:pt x="6022" y="1267"/>
                  </a:cubicBezTo>
                  <a:cubicBezTo>
                    <a:pt x="6284" y="1249"/>
                    <a:pt x="6547" y="1239"/>
                    <a:pt x="6810" y="1239"/>
                  </a:cubicBezTo>
                  <a:cubicBezTo>
                    <a:pt x="6955" y="1239"/>
                    <a:pt x="7101" y="1242"/>
                    <a:pt x="7246" y="1248"/>
                  </a:cubicBezTo>
                  <a:cubicBezTo>
                    <a:pt x="7504" y="1259"/>
                    <a:pt x="7755" y="1304"/>
                    <a:pt x="7991" y="1395"/>
                  </a:cubicBezTo>
                  <a:cubicBezTo>
                    <a:pt x="8474" y="1583"/>
                    <a:pt x="8927" y="1804"/>
                    <a:pt x="9310" y="2131"/>
                  </a:cubicBezTo>
                  <a:cubicBezTo>
                    <a:pt x="9531" y="2319"/>
                    <a:pt x="9697" y="2505"/>
                    <a:pt x="9746" y="2780"/>
                  </a:cubicBezTo>
                  <a:cubicBezTo>
                    <a:pt x="9816" y="3170"/>
                    <a:pt x="10005" y="3544"/>
                    <a:pt x="9960" y="3949"/>
                  </a:cubicBezTo>
                  <a:cubicBezTo>
                    <a:pt x="9953" y="4013"/>
                    <a:pt x="9990" y="4049"/>
                    <a:pt x="10058" y="4073"/>
                  </a:cubicBezTo>
                  <a:cubicBezTo>
                    <a:pt x="10187" y="4118"/>
                    <a:pt x="10322" y="4119"/>
                    <a:pt x="10458" y="4121"/>
                  </a:cubicBezTo>
                  <a:cubicBezTo>
                    <a:pt x="10516" y="4122"/>
                    <a:pt x="10574" y="4123"/>
                    <a:pt x="10631" y="4123"/>
                  </a:cubicBezTo>
                  <a:cubicBezTo>
                    <a:pt x="10702" y="4123"/>
                    <a:pt x="10772" y="4122"/>
                    <a:pt x="10843" y="4122"/>
                  </a:cubicBezTo>
                  <a:cubicBezTo>
                    <a:pt x="11099" y="4122"/>
                    <a:pt x="11354" y="4128"/>
                    <a:pt x="11605" y="4182"/>
                  </a:cubicBezTo>
                  <a:cubicBezTo>
                    <a:pt x="11773" y="4218"/>
                    <a:pt x="11940" y="4240"/>
                    <a:pt x="12111" y="4240"/>
                  </a:cubicBezTo>
                  <a:cubicBezTo>
                    <a:pt x="12140" y="4240"/>
                    <a:pt x="12170" y="4239"/>
                    <a:pt x="12200" y="4238"/>
                  </a:cubicBezTo>
                  <a:cubicBezTo>
                    <a:pt x="12238" y="4237"/>
                    <a:pt x="12276" y="4235"/>
                    <a:pt x="12314" y="4235"/>
                  </a:cubicBezTo>
                  <a:cubicBezTo>
                    <a:pt x="12380" y="4235"/>
                    <a:pt x="12445" y="4240"/>
                    <a:pt x="12509" y="4259"/>
                  </a:cubicBezTo>
                  <a:cubicBezTo>
                    <a:pt x="12945" y="4391"/>
                    <a:pt x="13271" y="4643"/>
                    <a:pt x="13481" y="4983"/>
                  </a:cubicBezTo>
                  <a:cubicBezTo>
                    <a:pt x="13610" y="5190"/>
                    <a:pt x="13760" y="5379"/>
                    <a:pt x="13909" y="5572"/>
                  </a:cubicBezTo>
                  <a:cubicBezTo>
                    <a:pt x="13972" y="5651"/>
                    <a:pt x="14043" y="5726"/>
                    <a:pt x="14100" y="5808"/>
                  </a:cubicBezTo>
                  <a:cubicBezTo>
                    <a:pt x="14222" y="5991"/>
                    <a:pt x="14377" y="6152"/>
                    <a:pt x="14554" y="6283"/>
                  </a:cubicBezTo>
                  <a:cubicBezTo>
                    <a:pt x="14826" y="6480"/>
                    <a:pt x="15052" y="6707"/>
                    <a:pt x="15190" y="6992"/>
                  </a:cubicBezTo>
                  <a:cubicBezTo>
                    <a:pt x="15202" y="7017"/>
                    <a:pt x="15215" y="7042"/>
                    <a:pt x="15230" y="7066"/>
                  </a:cubicBezTo>
                  <a:cubicBezTo>
                    <a:pt x="15246" y="7094"/>
                    <a:pt x="15276" y="7112"/>
                    <a:pt x="15307" y="7112"/>
                  </a:cubicBezTo>
                  <a:cubicBezTo>
                    <a:pt x="15314" y="7112"/>
                    <a:pt x="15321" y="7111"/>
                    <a:pt x="15328" y="7109"/>
                  </a:cubicBezTo>
                  <a:cubicBezTo>
                    <a:pt x="15357" y="7103"/>
                    <a:pt x="15381" y="7079"/>
                    <a:pt x="15387" y="7050"/>
                  </a:cubicBezTo>
                  <a:cubicBezTo>
                    <a:pt x="15420" y="6922"/>
                    <a:pt x="15455" y="6797"/>
                    <a:pt x="15418" y="6666"/>
                  </a:cubicBezTo>
                  <a:cubicBezTo>
                    <a:pt x="15348" y="6415"/>
                    <a:pt x="15373" y="6148"/>
                    <a:pt x="15254" y="5903"/>
                  </a:cubicBezTo>
                  <a:cubicBezTo>
                    <a:pt x="15234" y="5862"/>
                    <a:pt x="15241" y="5808"/>
                    <a:pt x="15248" y="5762"/>
                  </a:cubicBezTo>
                  <a:cubicBezTo>
                    <a:pt x="15265" y="5628"/>
                    <a:pt x="15208" y="5522"/>
                    <a:pt x="15095" y="5433"/>
                  </a:cubicBezTo>
                  <a:cubicBezTo>
                    <a:pt x="15002" y="5361"/>
                    <a:pt x="14924" y="5273"/>
                    <a:pt x="14862" y="5174"/>
                  </a:cubicBezTo>
                  <a:cubicBezTo>
                    <a:pt x="14719" y="4937"/>
                    <a:pt x="14578" y="4699"/>
                    <a:pt x="14419" y="4471"/>
                  </a:cubicBezTo>
                  <a:cubicBezTo>
                    <a:pt x="14215" y="4175"/>
                    <a:pt x="13958" y="3903"/>
                    <a:pt x="13649" y="3691"/>
                  </a:cubicBezTo>
                  <a:cubicBezTo>
                    <a:pt x="13437" y="3548"/>
                    <a:pt x="13252" y="3370"/>
                    <a:pt x="13102" y="3164"/>
                  </a:cubicBezTo>
                  <a:cubicBezTo>
                    <a:pt x="13061" y="3112"/>
                    <a:pt x="13017" y="3063"/>
                    <a:pt x="12969" y="3018"/>
                  </a:cubicBezTo>
                  <a:cubicBezTo>
                    <a:pt x="12851" y="2902"/>
                    <a:pt x="12754" y="2767"/>
                    <a:pt x="12678" y="2620"/>
                  </a:cubicBezTo>
                  <a:cubicBezTo>
                    <a:pt x="12576" y="2417"/>
                    <a:pt x="12428" y="2237"/>
                    <a:pt x="12246" y="2080"/>
                  </a:cubicBezTo>
                  <a:cubicBezTo>
                    <a:pt x="12080" y="1934"/>
                    <a:pt x="11922" y="1779"/>
                    <a:pt x="11773" y="1617"/>
                  </a:cubicBezTo>
                  <a:cubicBezTo>
                    <a:pt x="11649" y="1481"/>
                    <a:pt x="11518" y="1354"/>
                    <a:pt x="11340" y="1266"/>
                  </a:cubicBezTo>
                  <a:cubicBezTo>
                    <a:pt x="11286" y="1242"/>
                    <a:pt x="11239" y="1202"/>
                    <a:pt x="11206" y="1152"/>
                  </a:cubicBezTo>
                  <a:cubicBezTo>
                    <a:pt x="11011" y="843"/>
                    <a:pt x="10671" y="693"/>
                    <a:pt x="10306" y="578"/>
                  </a:cubicBezTo>
                  <a:cubicBezTo>
                    <a:pt x="10232" y="554"/>
                    <a:pt x="10155" y="537"/>
                    <a:pt x="10085" y="501"/>
                  </a:cubicBezTo>
                  <a:cubicBezTo>
                    <a:pt x="9653" y="281"/>
                    <a:pt x="9164" y="196"/>
                    <a:pt x="8694" y="63"/>
                  </a:cubicBezTo>
                  <a:cubicBezTo>
                    <a:pt x="8648" y="51"/>
                    <a:pt x="8600" y="46"/>
                    <a:pt x="8551" y="46"/>
                  </a:cubicBezTo>
                  <a:cubicBezTo>
                    <a:pt x="8104" y="29"/>
                    <a:pt x="7656" y="13"/>
                    <a:pt x="7208" y="1"/>
                  </a:cubicBezTo>
                  <a:cubicBezTo>
                    <a:pt x="7184" y="0"/>
                    <a:pt x="7159" y="0"/>
                    <a:pt x="7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3"/>
            <p:cNvSpPr/>
            <p:nvPr/>
          </p:nvSpPr>
          <p:spPr>
            <a:xfrm>
              <a:off x="4668050" y="4686925"/>
              <a:ext cx="267825" cy="152200"/>
            </a:xfrm>
            <a:custGeom>
              <a:avLst/>
              <a:gdLst/>
              <a:ahLst/>
              <a:cxnLst/>
              <a:rect l="l" t="t" r="r" b="b"/>
              <a:pathLst>
                <a:path w="10713" h="6088" extrusionOk="0">
                  <a:moveTo>
                    <a:pt x="8545" y="1151"/>
                  </a:moveTo>
                  <a:cubicBezTo>
                    <a:pt x="8527" y="1336"/>
                    <a:pt x="8418" y="1473"/>
                    <a:pt x="8477" y="1627"/>
                  </a:cubicBezTo>
                  <a:cubicBezTo>
                    <a:pt x="8491" y="1667"/>
                    <a:pt x="8458" y="1689"/>
                    <a:pt x="8423" y="1708"/>
                  </a:cubicBezTo>
                  <a:cubicBezTo>
                    <a:pt x="8258" y="1793"/>
                    <a:pt x="8162" y="1927"/>
                    <a:pt x="8074" y="2064"/>
                  </a:cubicBezTo>
                  <a:cubicBezTo>
                    <a:pt x="7993" y="2187"/>
                    <a:pt x="7901" y="2291"/>
                    <a:pt x="7733" y="2331"/>
                  </a:cubicBezTo>
                  <a:cubicBezTo>
                    <a:pt x="7633" y="2355"/>
                    <a:pt x="7568" y="2426"/>
                    <a:pt x="7487" y="2480"/>
                  </a:cubicBezTo>
                  <a:cubicBezTo>
                    <a:pt x="7490" y="2417"/>
                    <a:pt x="7476" y="2350"/>
                    <a:pt x="7534" y="2304"/>
                  </a:cubicBezTo>
                  <a:cubicBezTo>
                    <a:pt x="7651" y="2211"/>
                    <a:pt x="7643" y="2097"/>
                    <a:pt x="7614" y="1982"/>
                  </a:cubicBezTo>
                  <a:cubicBezTo>
                    <a:pt x="7582" y="1851"/>
                    <a:pt x="7542" y="1721"/>
                    <a:pt x="7498" y="1562"/>
                  </a:cubicBezTo>
                  <a:lnTo>
                    <a:pt x="7498" y="1562"/>
                  </a:lnTo>
                  <a:cubicBezTo>
                    <a:pt x="7631" y="1618"/>
                    <a:pt x="7747" y="1643"/>
                    <a:pt x="7851" y="1643"/>
                  </a:cubicBezTo>
                  <a:cubicBezTo>
                    <a:pt x="8164" y="1643"/>
                    <a:pt x="8357" y="1415"/>
                    <a:pt x="8545" y="1151"/>
                  </a:cubicBezTo>
                  <a:close/>
                  <a:moveTo>
                    <a:pt x="2210" y="2491"/>
                  </a:moveTo>
                  <a:cubicBezTo>
                    <a:pt x="2375" y="2699"/>
                    <a:pt x="2633" y="2802"/>
                    <a:pt x="2880" y="2927"/>
                  </a:cubicBezTo>
                  <a:cubicBezTo>
                    <a:pt x="3130" y="3051"/>
                    <a:pt x="3376" y="3135"/>
                    <a:pt x="3665" y="3135"/>
                  </a:cubicBezTo>
                  <a:cubicBezTo>
                    <a:pt x="3678" y="3135"/>
                    <a:pt x="3692" y="3135"/>
                    <a:pt x="3705" y="3135"/>
                  </a:cubicBezTo>
                  <a:cubicBezTo>
                    <a:pt x="3735" y="3134"/>
                    <a:pt x="3765" y="3134"/>
                    <a:pt x="3795" y="3134"/>
                  </a:cubicBezTo>
                  <a:cubicBezTo>
                    <a:pt x="3939" y="3134"/>
                    <a:pt x="4083" y="3142"/>
                    <a:pt x="4233" y="3142"/>
                  </a:cubicBezTo>
                  <a:cubicBezTo>
                    <a:pt x="4343" y="3142"/>
                    <a:pt x="4456" y="3138"/>
                    <a:pt x="4573" y="3122"/>
                  </a:cubicBezTo>
                  <a:lnTo>
                    <a:pt x="4573" y="3122"/>
                  </a:lnTo>
                  <a:cubicBezTo>
                    <a:pt x="4509" y="3282"/>
                    <a:pt x="4454" y="3432"/>
                    <a:pt x="4344" y="3564"/>
                  </a:cubicBezTo>
                  <a:lnTo>
                    <a:pt x="4342" y="3563"/>
                  </a:lnTo>
                  <a:cubicBezTo>
                    <a:pt x="4277" y="3641"/>
                    <a:pt x="4205" y="3714"/>
                    <a:pt x="4146" y="3796"/>
                  </a:cubicBezTo>
                  <a:cubicBezTo>
                    <a:pt x="3989" y="4018"/>
                    <a:pt x="3794" y="4199"/>
                    <a:pt x="3485" y="4269"/>
                  </a:cubicBezTo>
                  <a:cubicBezTo>
                    <a:pt x="3403" y="4288"/>
                    <a:pt x="3328" y="4334"/>
                    <a:pt x="3253" y="4375"/>
                  </a:cubicBezTo>
                  <a:cubicBezTo>
                    <a:pt x="3117" y="4449"/>
                    <a:pt x="2975" y="4508"/>
                    <a:pt x="2808" y="4508"/>
                  </a:cubicBezTo>
                  <a:cubicBezTo>
                    <a:pt x="2760" y="4509"/>
                    <a:pt x="2713" y="4519"/>
                    <a:pt x="2670" y="4537"/>
                  </a:cubicBezTo>
                  <a:cubicBezTo>
                    <a:pt x="2580" y="4575"/>
                    <a:pt x="2494" y="4602"/>
                    <a:pt x="2408" y="4602"/>
                  </a:cubicBezTo>
                  <a:cubicBezTo>
                    <a:pt x="2327" y="4602"/>
                    <a:pt x="2247" y="4579"/>
                    <a:pt x="2165" y="4518"/>
                  </a:cubicBezTo>
                  <a:cubicBezTo>
                    <a:pt x="2132" y="4494"/>
                    <a:pt x="2090" y="4484"/>
                    <a:pt x="2046" y="4484"/>
                  </a:cubicBezTo>
                  <a:cubicBezTo>
                    <a:pt x="2001" y="4484"/>
                    <a:pt x="1953" y="4494"/>
                    <a:pt x="1911" y="4510"/>
                  </a:cubicBezTo>
                  <a:cubicBezTo>
                    <a:pt x="1884" y="4521"/>
                    <a:pt x="1860" y="4526"/>
                    <a:pt x="1838" y="4526"/>
                  </a:cubicBezTo>
                  <a:cubicBezTo>
                    <a:pt x="1785" y="4526"/>
                    <a:pt x="1745" y="4497"/>
                    <a:pt x="1706" y="4457"/>
                  </a:cubicBezTo>
                  <a:cubicBezTo>
                    <a:pt x="1613" y="4363"/>
                    <a:pt x="1511" y="4277"/>
                    <a:pt x="1381" y="4217"/>
                  </a:cubicBezTo>
                  <a:cubicBezTo>
                    <a:pt x="1297" y="4178"/>
                    <a:pt x="1273" y="4103"/>
                    <a:pt x="1250" y="4029"/>
                  </a:cubicBezTo>
                  <a:cubicBezTo>
                    <a:pt x="1222" y="3936"/>
                    <a:pt x="1181" y="3848"/>
                    <a:pt x="1092" y="3782"/>
                  </a:cubicBezTo>
                  <a:cubicBezTo>
                    <a:pt x="1035" y="3740"/>
                    <a:pt x="1009" y="3683"/>
                    <a:pt x="997" y="3621"/>
                  </a:cubicBezTo>
                  <a:cubicBezTo>
                    <a:pt x="966" y="3454"/>
                    <a:pt x="958" y="3301"/>
                    <a:pt x="1183" y="3210"/>
                  </a:cubicBezTo>
                  <a:cubicBezTo>
                    <a:pt x="1295" y="3163"/>
                    <a:pt x="1389" y="3081"/>
                    <a:pt x="1504" y="3033"/>
                  </a:cubicBezTo>
                  <a:cubicBezTo>
                    <a:pt x="1664" y="2963"/>
                    <a:pt x="1790" y="2859"/>
                    <a:pt x="1902" y="2741"/>
                  </a:cubicBezTo>
                  <a:cubicBezTo>
                    <a:pt x="1986" y="2651"/>
                    <a:pt x="2072" y="2561"/>
                    <a:pt x="2210" y="2491"/>
                  </a:cubicBezTo>
                  <a:close/>
                  <a:moveTo>
                    <a:pt x="6704" y="1"/>
                  </a:moveTo>
                  <a:cubicBezTo>
                    <a:pt x="6629" y="1"/>
                    <a:pt x="6579" y="47"/>
                    <a:pt x="6552" y="131"/>
                  </a:cubicBezTo>
                  <a:cubicBezTo>
                    <a:pt x="6528" y="213"/>
                    <a:pt x="6533" y="295"/>
                    <a:pt x="6555" y="376"/>
                  </a:cubicBezTo>
                  <a:cubicBezTo>
                    <a:pt x="6651" y="745"/>
                    <a:pt x="6510" y="1063"/>
                    <a:pt x="6254" y="1350"/>
                  </a:cubicBezTo>
                  <a:cubicBezTo>
                    <a:pt x="6105" y="1518"/>
                    <a:pt x="5996" y="1695"/>
                    <a:pt x="5982" y="1909"/>
                  </a:cubicBezTo>
                  <a:cubicBezTo>
                    <a:pt x="5974" y="2030"/>
                    <a:pt x="5922" y="2137"/>
                    <a:pt x="5811" y="2215"/>
                  </a:cubicBezTo>
                  <a:cubicBezTo>
                    <a:pt x="5612" y="2351"/>
                    <a:pt x="5468" y="2517"/>
                    <a:pt x="5386" y="2725"/>
                  </a:cubicBezTo>
                  <a:cubicBezTo>
                    <a:pt x="5364" y="2781"/>
                    <a:pt x="5311" y="2829"/>
                    <a:pt x="5267" y="2877"/>
                  </a:cubicBezTo>
                  <a:cubicBezTo>
                    <a:pt x="5221" y="2927"/>
                    <a:pt x="5157" y="2943"/>
                    <a:pt x="5087" y="2943"/>
                  </a:cubicBezTo>
                  <a:cubicBezTo>
                    <a:pt x="5075" y="2943"/>
                    <a:pt x="5062" y="2942"/>
                    <a:pt x="5050" y="2941"/>
                  </a:cubicBezTo>
                  <a:cubicBezTo>
                    <a:pt x="4983" y="2936"/>
                    <a:pt x="4956" y="2915"/>
                    <a:pt x="4956" y="2852"/>
                  </a:cubicBezTo>
                  <a:cubicBezTo>
                    <a:pt x="4955" y="2730"/>
                    <a:pt x="4952" y="2697"/>
                    <a:pt x="4879" y="2697"/>
                  </a:cubicBezTo>
                  <a:cubicBezTo>
                    <a:pt x="4851" y="2697"/>
                    <a:pt x="4812" y="2702"/>
                    <a:pt x="4760" y="2708"/>
                  </a:cubicBezTo>
                  <a:cubicBezTo>
                    <a:pt x="4717" y="2714"/>
                    <a:pt x="4667" y="2733"/>
                    <a:pt x="4624" y="2733"/>
                  </a:cubicBezTo>
                  <a:cubicBezTo>
                    <a:pt x="4592" y="2733"/>
                    <a:pt x="4563" y="2723"/>
                    <a:pt x="4543" y="2688"/>
                  </a:cubicBezTo>
                  <a:cubicBezTo>
                    <a:pt x="4490" y="2592"/>
                    <a:pt x="4404" y="2593"/>
                    <a:pt x="4306" y="2590"/>
                  </a:cubicBezTo>
                  <a:cubicBezTo>
                    <a:pt x="4123" y="2587"/>
                    <a:pt x="3938" y="2576"/>
                    <a:pt x="3754" y="2568"/>
                  </a:cubicBezTo>
                  <a:cubicBezTo>
                    <a:pt x="3658" y="2564"/>
                    <a:pt x="3563" y="2568"/>
                    <a:pt x="3510" y="2474"/>
                  </a:cubicBezTo>
                  <a:cubicBezTo>
                    <a:pt x="3484" y="2428"/>
                    <a:pt x="3420" y="2423"/>
                    <a:pt x="3362" y="2422"/>
                  </a:cubicBezTo>
                  <a:cubicBezTo>
                    <a:pt x="3026" y="2414"/>
                    <a:pt x="2755" y="2290"/>
                    <a:pt x="2564" y="2065"/>
                  </a:cubicBezTo>
                  <a:cubicBezTo>
                    <a:pt x="2469" y="1953"/>
                    <a:pt x="2366" y="1917"/>
                    <a:pt x="2238" y="1917"/>
                  </a:cubicBezTo>
                  <a:cubicBezTo>
                    <a:pt x="2205" y="1917"/>
                    <a:pt x="2171" y="1919"/>
                    <a:pt x="2135" y="1923"/>
                  </a:cubicBezTo>
                  <a:cubicBezTo>
                    <a:pt x="2050" y="1933"/>
                    <a:pt x="1986" y="1969"/>
                    <a:pt x="1921" y="2007"/>
                  </a:cubicBezTo>
                  <a:cubicBezTo>
                    <a:pt x="1795" y="2078"/>
                    <a:pt x="1669" y="2151"/>
                    <a:pt x="1539" y="2220"/>
                  </a:cubicBezTo>
                  <a:cubicBezTo>
                    <a:pt x="1426" y="2280"/>
                    <a:pt x="1248" y="2279"/>
                    <a:pt x="1257" y="2453"/>
                  </a:cubicBezTo>
                  <a:cubicBezTo>
                    <a:pt x="1257" y="2472"/>
                    <a:pt x="1200" y="2495"/>
                    <a:pt x="1166" y="2512"/>
                  </a:cubicBezTo>
                  <a:cubicBezTo>
                    <a:pt x="1067" y="2560"/>
                    <a:pt x="960" y="2586"/>
                    <a:pt x="851" y="2608"/>
                  </a:cubicBezTo>
                  <a:cubicBezTo>
                    <a:pt x="728" y="2633"/>
                    <a:pt x="595" y="2634"/>
                    <a:pt x="517" y="2744"/>
                  </a:cubicBezTo>
                  <a:cubicBezTo>
                    <a:pt x="499" y="2768"/>
                    <a:pt x="471" y="2774"/>
                    <a:pt x="441" y="2774"/>
                  </a:cubicBezTo>
                  <a:cubicBezTo>
                    <a:pt x="422" y="2774"/>
                    <a:pt x="402" y="2771"/>
                    <a:pt x="384" y="2770"/>
                  </a:cubicBezTo>
                  <a:cubicBezTo>
                    <a:pt x="325" y="2767"/>
                    <a:pt x="260" y="2746"/>
                    <a:pt x="201" y="2746"/>
                  </a:cubicBezTo>
                  <a:cubicBezTo>
                    <a:pt x="153" y="2746"/>
                    <a:pt x="109" y="2759"/>
                    <a:pt x="76" y="2807"/>
                  </a:cubicBezTo>
                  <a:cubicBezTo>
                    <a:pt x="1" y="2914"/>
                    <a:pt x="124" y="2998"/>
                    <a:pt x="149" y="3095"/>
                  </a:cubicBezTo>
                  <a:cubicBezTo>
                    <a:pt x="155" y="3116"/>
                    <a:pt x="170" y="3134"/>
                    <a:pt x="187" y="3146"/>
                  </a:cubicBezTo>
                  <a:cubicBezTo>
                    <a:pt x="369" y="3256"/>
                    <a:pt x="378" y="3424"/>
                    <a:pt x="377" y="3588"/>
                  </a:cubicBezTo>
                  <a:cubicBezTo>
                    <a:pt x="375" y="3772"/>
                    <a:pt x="385" y="3956"/>
                    <a:pt x="404" y="4141"/>
                  </a:cubicBezTo>
                  <a:cubicBezTo>
                    <a:pt x="420" y="4290"/>
                    <a:pt x="432" y="4446"/>
                    <a:pt x="537" y="4572"/>
                  </a:cubicBezTo>
                  <a:cubicBezTo>
                    <a:pt x="699" y="4770"/>
                    <a:pt x="816" y="4986"/>
                    <a:pt x="955" y="5193"/>
                  </a:cubicBezTo>
                  <a:cubicBezTo>
                    <a:pt x="1125" y="5446"/>
                    <a:pt x="1383" y="5628"/>
                    <a:pt x="1631" y="5824"/>
                  </a:cubicBezTo>
                  <a:cubicBezTo>
                    <a:pt x="1865" y="6011"/>
                    <a:pt x="2129" y="6087"/>
                    <a:pt x="2407" y="6087"/>
                  </a:cubicBezTo>
                  <a:cubicBezTo>
                    <a:pt x="2479" y="6087"/>
                    <a:pt x="2552" y="6082"/>
                    <a:pt x="2626" y="6073"/>
                  </a:cubicBezTo>
                  <a:cubicBezTo>
                    <a:pt x="3328" y="5983"/>
                    <a:pt x="4030" y="5876"/>
                    <a:pt x="4692" y="5641"/>
                  </a:cubicBezTo>
                  <a:cubicBezTo>
                    <a:pt x="4850" y="5585"/>
                    <a:pt x="4992" y="5515"/>
                    <a:pt x="5108" y="5406"/>
                  </a:cubicBezTo>
                  <a:cubicBezTo>
                    <a:pt x="5221" y="5300"/>
                    <a:pt x="5329" y="5184"/>
                    <a:pt x="5486" y="5124"/>
                  </a:cubicBezTo>
                  <a:cubicBezTo>
                    <a:pt x="5902" y="4962"/>
                    <a:pt x="6172" y="4685"/>
                    <a:pt x="6369" y="4345"/>
                  </a:cubicBezTo>
                  <a:cubicBezTo>
                    <a:pt x="6428" y="4244"/>
                    <a:pt x="6485" y="4139"/>
                    <a:pt x="6608" y="4028"/>
                  </a:cubicBezTo>
                  <a:cubicBezTo>
                    <a:pt x="6644" y="4163"/>
                    <a:pt x="6692" y="4262"/>
                    <a:pt x="6801" y="4325"/>
                  </a:cubicBezTo>
                  <a:cubicBezTo>
                    <a:pt x="7085" y="4487"/>
                    <a:pt x="7200" y="4726"/>
                    <a:pt x="7216" y="5006"/>
                  </a:cubicBezTo>
                  <a:cubicBezTo>
                    <a:pt x="7222" y="5116"/>
                    <a:pt x="7231" y="5225"/>
                    <a:pt x="7260" y="5332"/>
                  </a:cubicBezTo>
                  <a:cubicBezTo>
                    <a:pt x="7303" y="5486"/>
                    <a:pt x="7405" y="5580"/>
                    <a:pt x="7599" y="5608"/>
                  </a:cubicBezTo>
                  <a:cubicBezTo>
                    <a:pt x="7844" y="5641"/>
                    <a:pt x="8088" y="5673"/>
                    <a:pt x="8327" y="5731"/>
                  </a:cubicBezTo>
                  <a:cubicBezTo>
                    <a:pt x="8403" y="5750"/>
                    <a:pt x="8478" y="5759"/>
                    <a:pt x="8552" y="5759"/>
                  </a:cubicBezTo>
                  <a:cubicBezTo>
                    <a:pt x="8682" y="5759"/>
                    <a:pt x="8811" y="5731"/>
                    <a:pt x="8935" y="5679"/>
                  </a:cubicBezTo>
                  <a:cubicBezTo>
                    <a:pt x="9106" y="5608"/>
                    <a:pt x="9231" y="5495"/>
                    <a:pt x="9337" y="5363"/>
                  </a:cubicBezTo>
                  <a:cubicBezTo>
                    <a:pt x="9413" y="5267"/>
                    <a:pt x="9494" y="5173"/>
                    <a:pt x="9629" y="5129"/>
                  </a:cubicBezTo>
                  <a:cubicBezTo>
                    <a:pt x="9853" y="5057"/>
                    <a:pt x="9976" y="4911"/>
                    <a:pt x="10013" y="4716"/>
                  </a:cubicBezTo>
                  <a:cubicBezTo>
                    <a:pt x="10036" y="4603"/>
                    <a:pt x="10101" y="4537"/>
                    <a:pt x="10221" y="4488"/>
                  </a:cubicBezTo>
                  <a:cubicBezTo>
                    <a:pt x="10381" y="4424"/>
                    <a:pt x="10527" y="4338"/>
                    <a:pt x="10642" y="4220"/>
                  </a:cubicBezTo>
                  <a:cubicBezTo>
                    <a:pt x="10698" y="4163"/>
                    <a:pt x="10712" y="4094"/>
                    <a:pt x="10660" y="4031"/>
                  </a:cubicBezTo>
                  <a:cubicBezTo>
                    <a:pt x="10630" y="3994"/>
                    <a:pt x="10585" y="3974"/>
                    <a:pt x="10539" y="3974"/>
                  </a:cubicBezTo>
                  <a:cubicBezTo>
                    <a:pt x="10515" y="3974"/>
                    <a:pt x="10491" y="3979"/>
                    <a:pt x="10469" y="3991"/>
                  </a:cubicBezTo>
                  <a:cubicBezTo>
                    <a:pt x="10428" y="4009"/>
                    <a:pt x="10391" y="4016"/>
                    <a:pt x="10356" y="4016"/>
                  </a:cubicBezTo>
                  <a:cubicBezTo>
                    <a:pt x="10278" y="4016"/>
                    <a:pt x="10210" y="3978"/>
                    <a:pt x="10140" y="3933"/>
                  </a:cubicBezTo>
                  <a:cubicBezTo>
                    <a:pt x="9875" y="3758"/>
                    <a:pt x="9627" y="3576"/>
                    <a:pt x="9421" y="3338"/>
                  </a:cubicBezTo>
                  <a:cubicBezTo>
                    <a:pt x="9263" y="3155"/>
                    <a:pt x="9157" y="2971"/>
                    <a:pt x="9105" y="2758"/>
                  </a:cubicBezTo>
                  <a:cubicBezTo>
                    <a:pt x="9053" y="2544"/>
                    <a:pt x="8997" y="2330"/>
                    <a:pt x="8911" y="2123"/>
                  </a:cubicBezTo>
                  <a:cubicBezTo>
                    <a:pt x="8892" y="2073"/>
                    <a:pt x="8860" y="2022"/>
                    <a:pt x="8887" y="1957"/>
                  </a:cubicBezTo>
                  <a:cubicBezTo>
                    <a:pt x="9004" y="1946"/>
                    <a:pt x="9118" y="1923"/>
                    <a:pt x="9230" y="1888"/>
                  </a:cubicBezTo>
                  <a:cubicBezTo>
                    <a:pt x="9267" y="1876"/>
                    <a:pt x="9303" y="1869"/>
                    <a:pt x="9339" y="1869"/>
                  </a:cubicBezTo>
                  <a:cubicBezTo>
                    <a:pt x="9392" y="1869"/>
                    <a:pt x="9445" y="1884"/>
                    <a:pt x="9498" y="1919"/>
                  </a:cubicBezTo>
                  <a:cubicBezTo>
                    <a:pt x="9529" y="1939"/>
                    <a:pt x="9558" y="1949"/>
                    <a:pt x="9583" y="1949"/>
                  </a:cubicBezTo>
                  <a:cubicBezTo>
                    <a:pt x="9631" y="1949"/>
                    <a:pt x="9667" y="1913"/>
                    <a:pt x="9685" y="1850"/>
                  </a:cubicBezTo>
                  <a:cubicBezTo>
                    <a:pt x="9706" y="1774"/>
                    <a:pt x="9685" y="1699"/>
                    <a:pt x="9657" y="1629"/>
                  </a:cubicBezTo>
                  <a:cubicBezTo>
                    <a:pt x="9602" y="1493"/>
                    <a:pt x="9539" y="1360"/>
                    <a:pt x="9473" y="1227"/>
                  </a:cubicBezTo>
                  <a:cubicBezTo>
                    <a:pt x="9440" y="1161"/>
                    <a:pt x="9432" y="1109"/>
                    <a:pt x="9470" y="1037"/>
                  </a:cubicBezTo>
                  <a:cubicBezTo>
                    <a:pt x="9547" y="890"/>
                    <a:pt x="9504" y="789"/>
                    <a:pt x="9345" y="709"/>
                  </a:cubicBezTo>
                  <a:cubicBezTo>
                    <a:pt x="9267" y="668"/>
                    <a:pt x="9206" y="618"/>
                    <a:pt x="9143" y="565"/>
                  </a:cubicBezTo>
                  <a:cubicBezTo>
                    <a:pt x="9003" y="447"/>
                    <a:pt x="8840" y="379"/>
                    <a:pt x="8654" y="379"/>
                  </a:cubicBezTo>
                  <a:cubicBezTo>
                    <a:pt x="8614" y="379"/>
                    <a:pt x="8574" y="382"/>
                    <a:pt x="8532" y="389"/>
                  </a:cubicBezTo>
                  <a:cubicBezTo>
                    <a:pt x="8487" y="395"/>
                    <a:pt x="8444" y="399"/>
                    <a:pt x="8402" y="399"/>
                  </a:cubicBezTo>
                  <a:cubicBezTo>
                    <a:pt x="8263" y="399"/>
                    <a:pt x="8137" y="361"/>
                    <a:pt x="8015" y="282"/>
                  </a:cubicBezTo>
                  <a:cubicBezTo>
                    <a:pt x="7803" y="144"/>
                    <a:pt x="7557" y="81"/>
                    <a:pt x="7291" y="81"/>
                  </a:cubicBezTo>
                  <a:cubicBezTo>
                    <a:pt x="7277" y="81"/>
                    <a:pt x="7262" y="82"/>
                    <a:pt x="7248" y="82"/>
                  </a:cubicBezTo>
                  <a:cubicBezTo>
                    <a:pt x="7229" y="82"/>
                    <a:pt x="7209" y="83"/>
                    <a:pt x="7190" y="83"/>
                  </a:cubicBezTo>
                  <a:cubicBezTo>
                    <a:pt x="7058" y="83"/>
                    <a:pt x="6930" y="70"/>
                    <a:pt x="6802" y="21"/>
                  </a:cubicBezTo>
                  <a:cubicBezTo>
                    <a:pt x="6766" y="8"/>
                    <a:pt x="6733" y="1"/>
                    <a:pt x="67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3"/>
            <p:cNvSpPr/>
            <p:nvPr/>
          </p:nvSpPr>
          <p:spPr>
            <a:xfrm>
              <a:off x="4834675" y="4643200"/>
              <a:ext cx="76750" cy="39575"/>
            </a:xfrm>
            <a:custGeom>
              <a:avLst/>
              <a:gdLst/>
              <a:ahLst/>
              <a:cxnLst/>
              <a:rect l="l" t="t" r="r" b="b"/>
              <a:pathLst>
                <a:path w="3070" h="1583" extrusionOk="0">
                  <a:moveTo>
                    <a:pt x="186" y="1"/>
                  </a:moveTo>
                  <a:cubicBezTo>
                    <a:pt x="30" y="1"/>
                    <a:pt x="1" y="71"/>
                    <a:pt x="46" y="264"/>
                  </a:cubicBezTo>
                  <a:cubicBezTo>
                    <a:pt x="79" y="407"/>
                    <a:pt x="97" y="547"/>
                    <a:pt x="75" y="692"/>
                  </a:cubicBezTo>
                  <a:cubicBezTo>
                    <a:pt x="75" y="746"/>
                    <a:pt x="77" y="800"/>
                    <a:pt x="75" y="855"/>
                  </a:cubicBezTo>
                  <a:cubicBezTo>
                    <a:pt x="72" y="1093"/>
                    <a:pt x="100" y="1125"/>
                    <a:pt x="374" y="1163"/>
                  </a:cubicBezTo>
                  <a:cubicBezTo>
                    <a:pt x="634" y="1199"/>
                    <a:pt x="897" y="1223"/>
                    <a:pt x="1156" y="1263"/>
                  </a:cubicBezTo>
                  <a:cubicBezTo>
                    <a:pt x="1549" y="1322"/>
                    <a:pt x="1945" y="1373"/>
                    <a:pt x="2331" y="1459"/>
                  </a:cubicBezTo>
                  <a:cubicBezTo>
                    <a:pt x="2531" y="1504"/>
                    <a:pt x="2738" y="1518"/>
                    <a:pt x="2934" y="1577"/>
                  </a:cubicBezTo>
                  <a:cubicBezTo>
                    <a:pt x="2948" y="1580"/>
                    <a:pt x="2961" y="1583"/>
                    <a:pt x="2975" y="1583"/>
                  </a:cubicBezTo>
                  <a:cubicBezTo>
                    <a:pt x="3008" y="1583"/>
                    <a:pt x="3039" y="1570"/>
                    <a:pt x="3055" y="1535"/>
                  </a:cubicBezTo>
                  <a:cubicBezTo>
                    <a:pt x="3070" y="1499"/>
                    <a:pt x="3055" y="1466"/>
                    <a:pt x="3020" y="1445"/>
                  </a:cubicBezTo>
                  <a:cubicBezTo>
                    <a:pt x="2882" y="1363"/>
                    <a:pt x="2822" y="1238"/>
                    <a:pt x="2757" y="1112"/>
                  </a:cubicBezTo>
                  <a:cubicBezTo>
                    <a:pt x="2723" y="1048"/>
                    <a:pt x="2673" y="993"/>
                    <a:pt x="2612" y="951"/>
                  </a:cubicBezTo>
                  <a:cubicBezTo>
                    <a:pt x="2486" y="863"/>
                    <a:pt x="2388" y="759"/>
                    <a:pt x="2294" y="648"/>
                  </a:cubicBezTo>
                  <a:cubicBezTo>
                    <a:pt x="2189" y="526"/>
                    <a:pt x="2049" y="454"/>
                    <a:pt x="1876" y="428"/>
                  </a:cubicBezTo>
                  <a:cubicBezTo>
                    <a:pt x="1790" y="414"/>
                    <a:pt x="1704" y="397"/>
                    <a:pt x="1616" y="390"/>
                  </a:cubicBezTo>
                  <a:cubicBezTo>
                    <a:pt x="1387" y="372"/>
                    <a:pt x="1183" y="319"/>
                    <a:pt x="1032" y="151"/>
                  </a:cubicBezTo>
                  <a:cubicBezTo>
                    <a:pt x="946" y="57"/>
                    <a:pt x="832" y="9"/>
                    <a:pt x="700" y="9"/>
                  </a:cubicBezTo>
                  <a:cubicBezTo>
                    <a:pt x="662" y="9"/>
                    <a:pt x="622" y="12"/>
                    <a:pt x="582" y="20"/>
                  </a:cubicBezTo>
                  <a:cubicBezTo>
                    <a:pt x="552" y="26"/>
                    <a:pt x="523" y="28"/>
                    <a:pt x="493" y="28"/>
                  </a:cubicBezTo>
                  <a:cubicBezTo>
                    <a:pt x="436" y="28"/>
                    <a:pt x="378" y="20"/>
                    <a:pt x="320" y="12"/>
                  </a:cubicBezTo>
                  <a:cubicBezTo>
                    <a:pt x="268" y="5"/>
                    <a:pt x="223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3"/>
            <p:cNvSpPr/>
            <p:nvPr/>
          </p:nvSpPr>
          <p:spPr>
            <a:xfrm>
              <a:off x="4860475" y="48179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cubicBezTo>
                    <a:pt x="2" y="2"/>
                    <a:pt x="2" y="3"/>
                    <a:pt x="3" y="3"/>
                  </a:cubicBez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3"/>
            <p:cNvSpPr/>
            <p:nvPr/>
          </p:nvSpPr>
          <p:spPr>
            <a:xfrm>
              <a:off x="4288650" y="5233550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3" y="0"/>
                  </a:moveTo>
                  <a:cubicBezTo>
                    <a:pt x="1" y="2"/>
                    <a:pt x="1" y="5"/>
                    <a:pt x="0" y="6"/>
                  </a:cubicBezTo>
                  <a:lnTo>
                    <a:pt x="3" y="6"/>
                  </a:lnTo>
                  <a:cubicBezTo>
                    <a:pt x="4" y="4"/>
                    <a:pt x="4" y="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3"/>
            <p:cNvSpPr/>
            <p:nvPr/>
          </p:nvSpPr>
          <p:spPr>
            <a:xfrm>
              <a:off x="4637925" y="4703775"/>
              <a:ext cx="575" cy="200"/>
            </a:xfrm>
            <a:custGeom>
              <a:avLst/>
              <a:gdLst/>
              <a:ahLst/>
              <a:cxnLst/>
              <a:rect l="l" t="t" r="r" b="b"/>
              <a:pathLst>
                <a:path w="23" h="8" extrusionOk="0">
                  <a:moveTo>
                    <a:pt x="23" y="0"/>
                  </a:moveTo>
                  <a:cubicBezTo>
                    <a:pt x="15" y="0"/>
                    <a:pt x="6" y="2"/>
                    <a:pt x="0" y="7"/>
                  </a:cubicBezTo>
                  <a:cubicBezTo>
                    <a:pt x="7" y="5"/>
                    <a:pt x="16" y="2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3"/>
            <p:cNvSpPr/>
            <p:nvPr/>
          </p:nvSpPr>
          <p:spPr>
            <a:xfrm>
              <a:off x="4131950" y="4512850"/>
              <a:ext cx="1084175" cy="913925"/>
            </a:xfrm>
            <a:custGeom>
              <a:avLst/>
              <a:gdLst/>
              <a:ahLst/>
              <a:cxnLst/>
              <a:rect l="l" t="t" r="r" b="b"/>
              <a:pathLst>
                <a:path w="43367" h="36557" extrusionOk="0">
                  <a:moveTo>
                    <a:pt x="28189" y="459"/>
                  </a:moveTo>
                  <a:cubicBezTo>
                    <a:pt x="28243" y="459"/>
                    <a:pt x="28302" y="470"/>
                    <a:pt x="28369" y="491"/>
                  </a:cubicBezTo>
                  <a:lnTo>
                    <a:pt x="28367" y="491"/>
                  </a:lnTo>
                  <a:cubicBezTo>
                    <a:pt x="28235" y="528"/>
                    <a:pt x="28137" y="549"/>
                    <a:pt x="28023" y="549"/>
                  </a:cubicBezTo>
                  <a:cubicBezTo>
                    <a:pt x="27996" y="549"/>
                    <a:pt x="27969" y="548"/>
                    <a:pt x="27939" y="546"/>
                  </a:cubicBezTo>
                  <a:cubicBezTo>
                    <a:pt x="28024" y="488"/>
                    <a:pt x="28101" y="459"/>
                    <a:pt x="28189" y="459"/>
                  </a:cubicBezTo>
                  <a:close/>
                  <a:moveTo>
                    <a:pt x="27011" y="883"/>
                  </a:moveTo>
                  <a:cubicBezTo>
                    <a:pt x="26953" y="972"/>
                    <a:pt x="26835" y="995"/>
                    <a:pt x="26749" y="1053"/>
                  </a:cubicBezTo>
                  <a:cubicBezTo>
                    <a:pt x="26690" y="1094"/>
                    <a:pt x="26598" y="1102"/>
                    <a:pt x="26571" y="1176"/>
                  </a:cubicBezTo>
                  <a:cubicBezTo>
                    <a:pt x="26566" y="1175"/>
                    <a:pt x="26560" y="1175"/>
                    <a:pt x="26555" y="1175"/>
                  </a:cubicBezTo>
                  <a:cubicBezTo>
                    <a:pt x="26522" y="1175"/>
                    <a:pt x="26491" y="1187"/>
                    <a:pt x="26468" y="1209"/>
                  </a:cubicBezTo>
                  <a:lnTo>
                    <a:pt x="26389" y="1169"/>
                  </a:lnTo>
                  <a:cubicBezTo>
                    <a:pt x="26525" y="1024"/>
                    <a:pt x="26742" y="987"/>
                    <a:pt x="26910" y="884"/>
                  </a:cubicBezTo>
                  <a:lnTo>
                    <a:pt x="27011" y="883"/>
                  </a:lnTo>
                  <a:close/>
                  <a:moveTo>
                    <a:pt x="30155" y="1812"/>
                  </a:moveTo>
                  <a:cubicBezTo>
                    <a:pt x="30174" y="1812"/>
                    <a:pt x="30188" y="1844"/>
                    <a:pt x="30209" y="1850"/>
                  </a:cubicBezTo>
                  <a:cubicBezTo>
                    <a:pt x="30206" y="1849"/>
                    <a:pt x="30202" y="1849"/>
                    <a:pt x="30200" y="1849"/>
                  </a:cubicBezTo>
                  <a:cubicBezTo>
                    <a:pt x="30185" y="1849"/>
                    <a:pt x="30178" y="1856"/>
                    <a:pt x="30178" y="1872"/>
                  </a:cubicBezTo>
                  <a:cubicBezTo>
                    <a:pt x="30168" y="1852"/>
                    <a:pt x="30108" y="1849"/>
                    <a:pt x="30139" y="1820"/>
                  </a:cubicBezTo>
                  <a:cubicBezTo>
                    <a:pt x="30145" y="1815"/>
                    <a:pt x="30150" y="1812"/>
                    <a:pt x="30155" y="1812"/>
                  </a:cubicBezTo>
                  <a:close/>
                  <a:moveTo>
                    <a:pt x="30507" y="2249"/>
                  </a:moveTo>
                  <a:cubicBezTo>
                    <a:pt x="30507" y="2250"/>
                    <a:pt x="30506" y="2250"/>
                    <a:pt x="30506" y="2252"/>
                  </a:cubicBezTo>
                  <a:lnTo>
                    <a:pt x="30505" y="2252"/>
                  </a:lnTo>
                  <a:cubicBezTo>
                    <a:pt x="30506" y="2250"/>
                    <a:pt x="30507" y="2250"/>
                    <a:pt x="30507" y="2249"/>
                  </a:cubicBezTo>
                  <a:close/>
                  <a:moveTo>
                    <a:pt x="30963" y="2632"/>
                  </a:moveTo>
                  <a:lnTo>
                    <a:pt x="30963" y="2632"/>
                  </a:lnTo>
                  <a:cubicBezTo>
                    <a:pt x="30969" y="2633"/>
                    <a:pt x="30974" y="2639"/>
                    <a:pt x="30979" y="2644"/>
                  </a:cubicBezTo>
                  <a:cubicBezTo>
                    <a:pt x="30976" y="2650"/>
                    <a:pt x="30973" y="2653"/>
                    <a:pt x="30970" y="2658"/>
                  </a:cubicBezTo>
                  <a:lnTo>
                    <a:pt x="30946" y="2645"/>
                  </a:lnTo>
                  <a:cubicBezTo>
                    <a:pt x="30953" y="2641"/>
                    <a:pt x="30958" y="2633"/>
                    <a:pt x="30963" y="2632"/>
                  </a:cubicBezTo>
                  <a:close/>
                  <a:moveTo>
                    <a:pt x="21579" y="2033"/>
                  </a:moveTo>
                  <a:cubicBezTo>
                    <a:pt x="21620" y="2033"/>
                    <a:pt x="21665" y="2045"/>
                    <a:pt x="21711" y="2065"/>
                  </a:cubicBezTo>
                  <a:cubicBezTo>
                    <a:pt x="21825" y="2114"/>
                    <a:pt x="21937" y="2168"/>
                    <a:pt x="22050" y="2218"/>
                  </a:cubicBezTo>
                  <a:cubicBezTo>
                    <a:pt x="22123" y="2251"/>
                    <a:pt x="22189" y="2296"/>
                    <a:pt x="22275" y="2296"/>
                  </a:cubicBezTo>
                  <a:cubicBezTo>
                    <a:pt x="22281" y="2296"/>
                    <a:pt x="22287" y="2296"/>
                    <a:pt x="22294" y="2296"/>
                  </a:cubicBezTo>
                  <a:cubicBezTo>
                    <a:pt x="22310" y="2323"/>
                    <a:pt x="22326" y="2349"/>
                    <a:pt x="22341" y="2376"/>
                  </a:cubicBezTo>
                  <a:cubicBezTo>
                    <a:pt x="22340" y="2376"/>
                    <a:pt x="22338" y="2376"/>
                    <a:pt x="22337" y="2376"/>
                  </a:cubicBezTo>
                  <a:cubicBezTo>
                    <a:pt x="22306" y="2376"/>
                    <a:pt x="22290" y="2390"/>
                    <a:pt x="22295" y="2418"/>
                  </a:cubicBezTo>
                  <a:cubicBezTo>
                    <a:pt x="22290" y="2417"/>
                    <a:pt x="22285" y="2417"/>
                    <a:pt x="22281" y="2417"/>
                  </a:cubicBezTo>
                  <a:cubicBezTo>
                    <a:pt x="22253" y="2417"/>
                    <a:pt x="22240" y="2431"/>
                    <a:pt x="22247" y="2461"/>
                  </a:cubicBezTo>
                  <a:cubicBezTo>
                    <a:pt x="22241" y="2460"/>
                    <a:pt x="22234" y="2459"/>
                    <a:pt x="22229" y="2459"/>
                  </a:cubicBezTo>
                  <a:cubicBezTo>
                    <a:pt x="22202" y="2459"/>
                    <a:pt x="22192" y="2474"/>
                    <a:pt x="22199" y="2502"/>
                  </a:cubicBezTo>
                  <a:cubicBezTo>
                    <a:pt x="22093" y="2511"/>
                    <a:pt x="22058" y="2598"/>
                    <a:pt x="21988" y="2645"/>
                  </a:cubicBezTo>
                  <a:cubicBezTo>
                    <a:pt x="21929" y="2686"/>
                    <a:pt x="21894" y="2754"/>
                    <a:pt x="21804" y="2759"/>
                  </a:cubicBezTo>
                  <a:cubicBezTo>
                    <a:pt x="21621" y="2690"/>
                    <a:pt x="21463" y="2580"/>
                    <a:pt x="21267" y="2535"/>
                  </a:cubicBezTo>
                  <a:cubicBezTo>
                    <a:pt x="21234" y="2526"/>
                    <a:pt x="21201" y="2506"/>
                    <a:pt x="21203" y="2481"/>
                  </a:cubicBezTo>
                  <a:cubicBezTo>
                    <a:pt x="21208" y="2448"/>
                    <a:pt x="21237" y="2418"/>
                    <a:pt x="21275" y="2401"/>
                  </a:cubicBezTo>
                  <a:lnTo>
                    <a:pt x="21272" y="2401"/>
                  </a:lnTo>
                  <a:cubicBezTo>
                    <a:pt x="21294" y="2392"/>
                    <a:pt x="21315" y="2389"/>
                    <a:pt x="21336" y="2389"/>
                  </a:cubicBezTo>
                  <a:cubicBezTo>
                    <a:pt x="21378" y="2389"/>
                    <a:pt x="21418" y="2401"/>
                    <a:pt x="21459" y="2405"/>
                  </a:cubicBezTo>
                  <a:cubicBezTo>
                    <a:pt x="21604" y="2421"/>
                    <a:pt x="21737" y="2490"/>
                    <a:pt x="21883" y="2490"/>
                  </a:cubicBezTo>
                  <a:cubicBezTo>
                    <a:pt x="21887" y="2490"/>
                    <a:pt x="21891" y="2489"/>
                    <a:pt x="21894" y="2489"/>
                  </a:cubicBezTo>
                  <a:cubicBezTo>
                    <a:pt x="21912" y="2419"/>
                    <a:pt x="21854" y="2412"/>
                    <a:pt x="21813" y="2399"/>
                  </a:cubicBezTo>
                  <a:cubicBezTo>
                    <a:pt x="21709" y="2365"/>
                    <a:pt x="21605" y="2324"/>
                    <a:pt x="21496" y="2305"/>
                  </a:cubicBezTo>
                  <a:cubicBezTo>
                    <a:pt x="21364" y="2280"/>
                    <a:pt x="21379" y="2215"/>
                    <a:pt x="21407" y="2136"/>
                  </a:cubicBezTo>
                  <a:cubicBezTo>
                    <a:pt x="21451" y="2065"/>
                    <a:pt x="21511" y="2033"/>
                    <a:pt x="21579" y="2033"/>
                  </a:cubicBezTo>
                  <a:close/>
                  <a:moveTo>
                    <a:pt x="21120" y="2601"/>
                  </a:moveTo>
                  <a:cubicBezTo>
                    <a:pt x="21163" y="2601"/>
                    <a:pt x="21210" y="2626"/>
                    <a:pt x="21251" y="2639"/>
                  </a:cubicBezTo>
                  <a:cubicBezTo>
                    <a:pt x="21416" y="2693"/>
                    <a:pt x="21566" y="2781"/>
                    <a:pt x="21746" y="2803"/>
                  </a:cubicBezTo>
                  <a:cubicBezTo>
                    <a:pt x="21791" y="2882"/>
                    <a:pt x="21775" y="2936"/>
                    <a:pt x="21666" y="2954"/>
                  </a:cubicBezTo>
                  <a:cubicBezTo>
                    <a:pt x="21557" y="2891"/>
                    <a:pt x="21423" y="2883"/>
                    <a:pt x="21305" y="2841"/>
                  </a:cubicBezTo>
                  <a:cubicBezTo>
                    <a:pt x="21259" y="2825"/>
                    <a:pt x="21212" y="2816"/>
                    <a:pt x="21167" y="2801"/>
                  </a:cubicBezTo>
                  <a:cubicBezTo>
                    <a:pt x="21092" y="2774"/>
                    <a:pt x="21001" y="2740"/>
                    <a:pt x="21044" y="2653"/>
                  </a:cubicBezTo>
                  <a:lnTo>
                    <a:pt x="21044" y="2653"/>
                  </a:lnTo>
                  <a:lnTo>
                    <a:pt x="21043" y="2655"/>
                  </a:lnTo>
                  <a:cubicBezTo>
                    <a:pt x="21062" y="2614"/>
                    <a:pt x="21090" y="2601"/>
                    <a:pt x="21120" y="2601"/>
                  </a:cubicBezTo>
                  <a:close/>
                  <a:moveTo>
                    <a:pt x="31263" y="3035"/>
                  </a:moveTo>
                  <a:cubicBezTo>
                    <a:pt x="31268" y="3035"/>
                    <a:pt x="31274" y="3036"/>
                    <a:pt x="31280" y="3039"/>
                  </a:cubicBezTo>
                  <a:lnTo>
                    <a:pt x="31279" y="3039"/>
                  </a:lnTo>
                  <a:cubicBezTo>
                    <a:pt x="31293" y="3043"/>
                    <a:pt x="31306" y="3051"/>
                    <a:pt x="31318" y="3058"/>
                  </a:cubicBezTo>
                  <a:cubicBezTo>
                    <a:pt x="31306" y="3065"/>
                    <a:pt x="31294" y="3075"/>
                    <a:pt x="31281" y="3077"/>
                  </a:cubicBezTo>
                  <a:cubicBezTo>
                    <a:pt x="31280" y="3077"/>
                    <a:pt x="31280" y="3077"/>
                    <a:pt x="31279" y="3077"/>
                  </a:cubicBezTo>
                  <a:cubicBezTo>
                    <a:pt x="31265" y="3077"/>
                    <a:pt x="31246" y="3069"/>
                    <a:pt x="31244" y="3062"/>
                  </a:cubicBezTo>
                  <a:cubicBezTo>
                    <a:pt x="31240" y="3046"/>
                    <a:pt x="31247" y="3035"/>
                    <a:pt x="31263" y="3035"/>
                  </a:cubicBezTo>
                  <a:close/>
                  <a:moveTo>
                    <a:pt x="20987" y="2886"/>
                  </a:moveTo>
                  <a:cubicBezTo>
                    <a:pt x="21220" y="2886"/>
                    <a:pt x="21425" y="3014"/>
                    <a:pt x="21656" y="3022"/>
                  </a:cubicBezTo>
                  <a:cubicBezTo>
                    <a:pt x="21692" y="3068"/>
                    <a:pt x="21656" y="3119"/>
                    <a:pt x="21670" y="3167"/>
                  </a:cubicBezTo>
                  <a:cubicBezTo>
                    <a:pt x="21653" y="3177"/>
                    <a:pt x="21631" y="3198"/>
                    <a:pt x="21618" y="3198"/>
                  </a:cubicBezTo>
                  <a:cubicBezTo>
                    <a:pt x="21617" y="3198"/>
                    <a:pt x="21616" y="3198"/>
                    <a:pt x="21615" y="3198"/>
                  </a:cubicBezTo>
                  <a:cubicBezTo>
                    <a:pt x="21391" y="3130"/>
                    <a:pt x="21156" y="3083"/>
                    <a:pt x="20959" y="2959"/>
                  </a:cubicBezTo>
                  <a:cubicBezTo>
                    <a:pt x="20943" y="2948"/>
                    <a:pt x="20928" y="2930"/>
                    <a:pt x="20941" y="2889"/>
                  </a:cubicBezTo>
                  <a:lnTo>
                    <a:pt x="20938" y="2888"/>
                  </a:lnTo>
                  <a:cubicBezTo>
                    <a:pt x="20955" y="2886"/>
                    <a:pt x="20971" y="2886"/>
                    <a:pt x="20987" y="2886"/>
                  </a:cubicBezTo>
                  <a:close/>
                  <a:moveTo>
                    <a:pt x="20840" y="3154"/>
                  </a:moveTo>
                  <a:cubicBezTo>
                    <a:pt x="20881" y="3154"/>
                    <a:pt x="20922" y="3160"/>
                    <a:pt x="20961" y="3172"/>
                  </a:cubicBezTo>
                  <a:lnTo>
                    <a:pt x="20959" y="3173"/>
                  </a:lnTo>
                  <a:cubicBezTo>
                    <a:pt x="21148" y="3226"/>
                    <a:pt x="21335" y="3282"/>
                    <a:pt x="21526" y="3330"/>
                  </a:cubicBezTo>
                  <a:cubicBezTo>
                    <a:pt x="21609" y="3351"/>
                    <a:pt x="21615" y="3396"/>
                    <a:pt x="21604" y="3455"/>
                  </a:cubicBezTo>
                  <a:cubicBezTo>
                    <a:pt x="21574" y="3480"/>
                    <a:pt x="21546" y="3510"/>
                    <a:pt x="21507" y="3510"/>
                  </a:cubicBezTo>
                  <a:cubicBezTo>
                    <a:pt x="21492" y="3510"/>
                    <a:pt x="21476" y="3506"/>
                    <a:pt x="21458" y="3495"/>
                  </a:cubicBezTo>
                  <a:lnTo>
                    <a:pt x="21458" y="3494"/>
                  </a:lnTo>
                  <a:cubicBezTo>
                    <a:pt x="21242" y="3407"/>
                    <a:pt x="21024" y="3323"/>
                    <a:pt x="20793" y="3266"/>
                  </a:cubicBezTo>
                  <a:cubicBezTo>
                    <a:pt x="20741" y="3254"/>
                    <a:pt x="20676" y="3249"/>
                    <a:pt x="20702" y="3177"/>
                  </a:cubicBezTo>
                  <a:cubicBezTo>
                    <a:pt x="20747" y="3161"/>
                    <a:pt x="20793" y="3154"/>
                    <a:pt x="20840" y="3154"/>
                  </a:cubicBezTo>
                  <a:close/>
                  <a:moveTo>
                    <a:pt x="20698" y="3365"/>
                  </a:moveTo>
                  <a:cubicBezTo>
                    <a:pt x="20770" y="3365"/>
                    <a:pt x="20829" y="3382"/>
                    <a:pt x="20886" y="3398"/>
                  </a:cubicBezTo>
                  <a:cubicBezTo>
                    <a:pt x="21039" y="3442"/>
                    <a:pt x="21189" y="3494"/>
                    <a:pt x="21341" y="3538"/>
                  </a:cubicBezTo>
                  <a:cubicBezTo>
                    <a:pt x="21362" y="3545"/>
                    <a:pt x="21390" y="3555"/>
                    <a:pt x="21413" y="3555"/>
                  </a:cubicBezTo>
                  <a:cubicBezTo>
                    <a:pt x="21422" y="3555"/>
                    <a:pt x="21431" y="3553"/>
                    <a:pt x="21438" y="3549"/>
                  </a:cubicBezTo>
                  <a:cubicBezTo>
                    <a:pt x="21538" y="3620"/>
                    <a:pt x="21520" y="3695"/>
                    <a:pt x="21460" y="3784"/>
                  </a:cubicBezTo>
                  <a:cubicBezTo>
                    <a:pt x="21419" y="3848"/>
                    <a:pt x="21396" y="3922"/>
                    <a:pt x="21365" y="3991"/>
                  </a:cubicBezTo>
                  <a:cubicBezTo>
                    <a:pt x="20951" y="3956"/>
                    <a:pt x="20544" y="3877"/>
                    <a:pt x="20148" y="3753"/>
                  </a:cubicBezTo>
                  <a:cubicBezTo>
                    <a:pt x="20081" y="3732"/>
                    <a:pt x="19967" y="3720"/>
                    <a:pt x="20059" y="3618"/>
                  </a:cubicBezTo>
                  <a:cubicBezTo>
                    <a:pt x="20065" y="3617"/>
                    <a:pt x="20071" y="3617"/>
                    <a:pt x="20077" y="3617"/>
                  </a:cubicBezTo>
                  <a:cubicBezTo>
                    <a:pt x="20194" y="3617"/>
                    <a:pt x="20300" y="3661"/>
                    <a:pt x="20408" y="3694"/>
                  </a:cubicBezTo>
                  <a:cubicBezTo>
                    <a:pt x="20696" y="3780"/>
                    <a:pt x="20981" y="3873"/>
                    <a:pt x="21295" y="3884"/>
                  </a:cubicBezTo>
                  <a:cubicBezTo>
                    <a:pt x="21004" y="3727"/>
                    <a:pt x="20645" y="3704"/>
                    <a:pt x="20331" y="3565"/>
                  </a:cubicBezTo>
                  <a:lnTo>
                    <a:pt x="20327" y="3566"/>
                  </a:lnTo>
                  <a:cubicBezTo>
                    <a:pt x="20371" y="3509"/>
                    <a:pt x="20419" y="3492"/>
                    <a:pt x="20467" y="3492"/>
                  </a:cubicBezTo>
                  <a:cubicBezTo>
                    <a:pt x="20510" y="3492"/>
                    <a:pt x="20553" y="3505"/>
                    <a:pt x="20594" y="3513"/>
                  </a:cubicBezTo>
                  <a:cubicBezTo>
                    <a:pt x="20774" y="3552"/>
                    <a:pt x="20938" y="3629"/>
                    <a:pt x="21108" y="3692"/>
                  </a:cubicBezTo>
                  <a:cubicBezTo>
                    <a:pt x="21162" y="3712"/>
                    <a:pt x="21214" y="3746"/>
                    <a:pt x="21285" y="3746"/>
                  </a:cubicBezTo>
                  <a:cubicBezTo>
                    <a:pt x="21317" y="3746"/>
                    <a:pt x="21352" y="3739"/>
                    <a:pt x="21394" y="3721"/>
                  </a:cubicBezTo>
                  <a:cubicBezTo>
                    <a:pt x="21135" y="3568"/>
                    <a:pt x="20865" y="3476"/>
                    <a:pt x="20545" y="3389"/>
                  </a:cubicBezTo>
                  <a:cubicBezTo>
                    <a:pt x="20603" y="3372"/>
                    <a:pt x="20653" y="3365"/>
                    <a:pt x="20698" y="3365"/>
                  </a:cubicBezTo>
                  <a:close/>
                  <a:moveTo>
                    <a:pt x="19959" y="3802"/>
                  </a:moveTo>
                  <a:cubicBezTo>
                    <a:pt x="20008" y="3802"/>
                    <a:pt x="20057" y="3812"/>
                    <a:pt x="20107" y="3840"/>
                  </a:cubicBezTo>
                  <a:lnTo>
                    <a:pt x="20104" y="3840"/>
                  </a:lnTo>
                  <a:cubicBezTo>
                    <a:pt x="20252" y="3921"/>
                    <a:pt x="20441" y="3912"/>
                    <a:pt x="20592" y="3993"/>
                  </a:cubicBezTo>
                  <a:lnTo>
                    <a:pt x="20594" y="3994"/>
                  </a:lnTo>
                  <a:lnTo>
                    <a:pt x="20596" y="3994"/>
                  </a:lnTo>
                  <a:lnTo>
                    <a:pt x="20591" y="3992"/>
                  </a:lnTo>
                  <a:lnTo>
                    <a:pt x="20729" y="3999"/>
                  </a:lnTo>
                  <a:cubicBezTo>
                    <a:pt x="20706" y="4018"/>
                    <a:pt x="20683" y="4028"/>
                    <a:pt x="20660" y="4028"/>
                  </a:cubicBezTo>
                  <a:cubicBezTo>
                    <a:pt x="20637" y="4028"/>
                    <a:pt x="20615" y="4018"/>
                    <a:pt x="20594" y="3994"/>
                  </a:cubicBezTo>
                  <a:cubicBezTo>
                    <a:pt x="20573" y="3995"/>
                    <a:pt x="20553" y="3995"/>
                    <a:pt x="20532" y="3995"/>
                  </a:cubicBezTo>
                  <a:cubicBezTo>
                    <a:pt x="20275" y="3995"/>
                    <a:pt x="20031" y="3946"/>
                    <a:pt x="19808" y="3827"/>
                  </a:cubicBezTo>
                  <a:cubicBezTo>
                    <a:pt x="19860" y="3812"/>
                    <a:pt x="19910" y="3802"/>
                    <a:pt x="19959" y="3802"/>
                  </a:cubicBezTo>
                  <a:close/>
                  <a:moveTo>
                    <a:pt x="28505" y="3908"/>
                  </a:moveTo>
                  <a:lnTo>
                    <a:pt x="28505" y="3908"/>
                  </a:lnTo>
                  <a:cubicBezTo>
                    <a:pt x="28810" y="3985"/>
                    <a:pt x="29099" y="4029"/>
                    <a:pt x="29387" y="4075"/>
                  </a:cubicBezTo>
                  <a:lnTo>
                    <a:pt x="29465" y="4087"/>
                  </a:lnTo>
                  <a:cubicBezTo>
                    <a:pt x="29237" y="4112"/>
                    <a:pt x="29010" y="4145"/>
                    <a:pt x="28782" y="4145"/>
                  </a:cubicBezTo>
                  <a:cubicBezTo>
                    <a:pt x="28677" y="4145"/>
                    <a:pt x="28571" y="4138"/>
                    <a:pt x="28465" y="4119"/>
                  </a:cubicBezTo>
                  <a:cubicBezTo>
                    <a:pt x="28439" y="4043"/>
                    <a:pt x="28508" y="3988"/>
                    <a:pt x="28505" y="3908"/>
                  </a:cubicBezTo>
                  <a:close/>
                  <a:moveTo>
                    <a:pt x="19761" y="3921"/>
                  </a:moveTo>
                  <a:cubicBezTo>
                    <a:pt x="19780" y="3921"/>
                    <a:pt x="19803" y="3925"/>
                    <a:pt x="19830" y="3934"/>
                  </a:cubicBezTo>
                  <a:lnTo>
                    <a:pt x="19828" y="3935"/>
                  </a:lnTo>
                  <a:cubicBezTo>
                    <a:pt x="20028" y="4000"/>
                    <a:pt x="20230" y="4059"/>
                    <a:pt x="20443" y="4087"/>
                  </a:cubicBezTo>
                  <a:cubicBezTo>
                    <a:pt x="20584" y="4087"/>
                    <a:pt x="20720" y="4125"/>
                    <a:pt x="20861" y="4125"/>
                  </a:cubicBezTo>
                  <a:cubicBezTo>
                    <a:pt x="20884" y="4125"/>
                    <a:pt x="20907" y="4124"/>
                    <a:pt x="20930" y="4122"/>
                  </a:cubicBezTo>
                  <a:lnTo>
                    <a:pt x="20930" y="4122"/>
                  </a:lnTo>
                  <a:lnTo>
                    <a:pt x="20928" y="4126"/>
                  </a:lnTo>
                  <a:cubicBezTo>
                    <a:pt x="20930" y="4135"/>
                    <a:pt x="20929" y="4144"/>
                    <a:pt x="20926" y="4153"/>
                  </a:cubicBezTo>
                  <a:cubicBezTo>
                    <a:pt x="20831" y="4156"/>
                    <a:pt x="20736" y="4164"/>
                    <a:pt x="20640" y="4164"/>
                  </a:cubicBezTo>
                  <a:cubicBezTo>
                    <a:pt x="20577" y="4164"/>
                    <a:pt x="20515" y="4161"/>
                    <a:pt x="20452" y="4150"/>
                  </a:cubicBezTo>
                  <a:cubicBezTo>
                    <a:pt x="20425" y="4152"/>
                    <a:pt x="20398" y="4152"/>
                    <a:pt x="20372" y="4152"/>
                  </a:cubicBezTo>
                  <a:cubicBezTo>
                    <a:pt x="20229" y="4152"/>
                    <a:pt x="20089" y="4133"/>
                    <a:pt x="19949" y="4120"/>
                  </a:cubicBezTo>
                  <a:cubicBezTo>
                    <a:pt x="19852" y="4112"/>
                    <a:pt x="19761" y="4086"/>
                    <a:pt x="19688" y="4028"/>
                  </a:cubicBezTo>
                  <a:cubicBezTo>
                    <a:pt x="19684" y="3960"/>
                    <a:pt x="19704" y="3921"/>
                    <a:pt x="19761" y="3921"/>
                  </a:cubicBezTo>
                  <a:close/>
                  <a:moveTo>
                    <a:pt x="32057" y="3802"/>
                  </a:moveTo>
                  <a:cubicBezTo>
                    <a:pt x="32077" y="3802"/>
                    <a:pt x="32098" y="3809"/>
                    <a:pt x="32121" y="3820"/>
                  </a:cubicBezTo>
                  <a:cubicBezTo>
                    <a:pt x="32249" y="3883"/>
                    <a:pt x="32362" y="3974"/>
                    <a:pt x="32449" y="4088"/>
                  </a:cubicBezTo>
                  <a:cubicBezTo>
                    <a:pt x="32502" y="4156"/>
                    <a:pt x="32468" y="4191"/>
                    <a:pt x="32384" y="4198"/>
                  </a:cubicBezTo>
                  <a:cubicBezTo>
                    <a:pt x="32375" y="4199"/>
                    <a:pt x="32365" y="4199"/>
                    <a:pt x="32355" y="4199"/>
                  </a:cubicBezTo>
                  <a:cubicBezTo>
                    <a:pt x="32324" y="4199"/>
                    <a:pt x="32294" y="4195"/>
                    <a:pt x="32266" y="4186"/>
                  </a:cubicBezTo>
                  <a:cubicBezTo>
                    <a:pt x="31955" y="4084"/>
                    <a:pt x="31626" y="4049"/>
                    <a:pt x="31305" y="3986"/>
                  </a:cubicBezTo>
                  <a:cubicBezTo>
                    <a:pt x="31211" y="3968"/>
                    <a:pt x="31098" y="3961"/>
                    <a:pt x="31021" y="3861"/>
                  </a:cubicBezTo>
                  <a:lnTo>
                    <a:pt x="31021" y="3861"/>
                  </a:lnTo>
                  <a:cubicBezTo>
                    <a:pt x="31216" y="3884"/>
                    <a:pt x="31389" y="3909"/>
                    <a:pt x="31563" y="3922"/>
                  </a:cubicBezTo>
                  <a:cubicBezTo>
                    <a:pt x="31601" y="3925"/>
                    <a:pt x="31639" y="3927"/>
                    <a:pt x="31677" y="3927"/>
                  </a:cubicBezTo>
                  <a:cubicBezTo>
                    <a:pt x="31792" y="3927"/>
                    <a:pt x="31903" y="3907"/>
                    <a:pt x="31995" y="3828"/>
                  </a:cubicBezTo>
                  <a:lnTo>
                    <a:pt x="31993" y="3828"/>
                  </a:lnTo>
                  <a:cubicBezTo>
                    <a:pt x="32015" y="3809"/>
                    <a:pt x="32036" y="3802"/>
                    <a:pt x="32057" y="3802"/>
                  </a:cubicBezTo>
                  <a:close/>
                  <a:moveTo>
                    <a:pt x="28160" y="4132"/>
                  </a:moveTo>
                  <a:cubicBezTo>
                    <a:pt x="28223" y="4132"/>
                    <a:pt x="28286" y="4156"/>
                    <a:pt x="28350" y="4156"/>
                  </a:cubicBezTo>
                  <a:cubicBezTo>
                    <a:pt x="28356" y="4156"/>
                    <a:pt x="28361" y="4155"/>
                    <a:pt x="28367" y="4155"/>
                  </a:cubicBezTo>
                  <a:lnTo>
                    <a:pt x="28459" y="4173"/>
                  </a:lnTo>
                  <a:cubicBezTo>
                    <a:pt x="28467" y="4218"/>
                    <a:pt x="28452" y="4258"/>
                    <a:pt x="28400" y="4273"/>
                  </a:cubicBezTo>
                  <a:lnTo>
                    <a:pt x="28398" y="4273"/>
                  </a:lnTo>
                  <a:cubicBezTo>
                    <a:pt x="28361" y="4283"/>
                    <a:pt x="28324" y="4288"/>
                    <a:pt x="28287" y="4288"/>
                  </a:cubicBezTo>
                  <a:cubicBezTo>
                    <a:pt x="28213" y="4288"/>
                    <a:pt x="28141" y="4268"/>
                    <a:pt x="28071" y="4238"/>
                  </a:cubicBezTo>
                  <a:cubicBezTo>
                    <a:pt x="28055" y="4231"/>
                    <a:pt x="28037" y="4205"/>
                    <a:pt x="28039" y="4191"/>
                  </a:cubicBezTo>
                  <a:cubicBezTo>
                    <a:pt x="28042" y="4175"/>
                    <a:pt x="28064" y="4155"/>
                    <a:pt x="28083" y="4147"/>
                  </a:cubicBezTo>
                  <a:cubicBezTo>
                    <a:pt x="28109" y="4136"/>
                    <a:pt x="28134" y="4132"/>
                    <a:pt x="28160" y="4132"/>
                  </a:cubicBezTo>
                  <a:close/>
                  <a:moveTo>
                    <a:pt x="19675" y="4189"/>
                  </a:moveTo>
                  <a:lnTo>
                    <a:pt x="19672" y="4191"/>
                  </a:lnTo>
                  <a:cubicBezTo>
                    <a:pt x="19950" y="4257"/>
                    <a:pt x="20236" y="4287"/>
                    <a:pt x="20525" y="4301"/>
                  </a:cubicBezTo>
                  <a:cubicBezTo>
                    <a:pt x="20527" y="4320"/>
                    <a:pt x="20531" y="4340"/>
                    <a:pt x="20533" y="4359"/>
                  </a:cubicBezTo>
                  <a:cubicBezTo>
                    <a:pt x="20358" y="4367"/>
                    <a:pt x="20182" y="4376"/>
                    <a:pt x="20008" y="4381"/>
                  </a:cubicBezTo>
                  <a:cubicBezTo>
                    <a:pt x="19995" y="4381"/>
                    <a:pt x="19983" y="4381"/>
                    <a:pt x="19971" y="4381"/>
                  </a:cubicBezTo>
                  <a:cubicBezTo>
                    <a:pt x="19855" y="4381"/>
                    <a:pt x="19742" y="4365"/>
                    <a:pt x="19635" y="4319"/>
                  </a:cubicBezTo>
                  <a:cubicBezTo>
                    <a:pt x="19552" y="4206"/>
                    <a:pt x="19552" y="4206"/>
                    <a:pt x="19675" y="4189"/>
                  </a:cubicBezTo>
                  <a:close/>
                  <a:moveTo>
                    <a:pt x="21165" y="4369"/>
                  </a:moveTo>
                  <a:lnTo>
                    <a:pt x="21165" y="4369"/>
                  </a:lnTo>
                  <a:cubicBezTo>
                    <a:pt x="21201" y="4483"/>
                    <a:pt x="21152" y="4547"/>
                    <a:pt x="21035" y="4575"/>
                  </a:cubicBezTo>
                  <a:cubicBezTo>
                    <a:pt x="20786" y="4635"/>
                    <a:pt x="20537" y="4674"/>
                    <a:pt x="20289" y="4674"/>
                  </a:cubicBezTo>
                  <a:cubicBezTo>
                    <a:pt x="20035" y="4674"/>
                    <a:pt x="19782" y="4633"/>
                    <a:pt x="19531" y="4532"/>
                  </a:cubicBezTo>
                  <a:lnTo>
                    <a:pt x="19528" y="4532"/>
                  </a:lnTo>
                  <a:cubicBezTo>
                    <a:pt x="19527" y="4478"/>
                    <a:pt x="19584" y="4471"/>
                    <a:pt x="19622" y="4449"/>
                  </a:cubicBezTo>
                  <a:cubicBezTo>
                    <a:pt x="19763" y="4466"/>
                    <a:pt x="19905" y="4471"/>
                    <a:pt x="20047" y="4471"/>
                  </a:cubicBezTo>
                  <a:cubicBezTo>
                    <a:pt x="20162" y="4471"/>
                    <a:pt x="20277" y="4468"/>
                    <a:pt x="20393" y="4463"/>
                  </a:cubicBezTo>
                  <a:cubicBezTo>
                    <a:pt x="20651" y="4451"/>
                    <a:pt x="20902" y="4415"/>
                    <a:pt x="21165" y="4369"/>
                  </a:cubicBezTo>
                  <a:close/>
                  <a:moveTo>
                    <a:pt x="28504" y="2839"/>
                  </a:moveTo>
                  <a:cubicBezTo>
                    <a:pt x="28539" y="2839"/>
                    <a:pt x="28574" y="2840"/>
                    <a:pt x="28609" y="2841"/>
                  </a:cubicBezTo>
                  <a:cubicBezTo>
                    <a:pt x="28956" y="2860"/>
                    <a:pt x="29292" y="2933"/>
                    <a:pt x="29632" y="2995"/>
                  </a:cubicBezTo>
                  <a:cubicBezTo>
                    <a:pt x="30023" y="3130"/>
                    <a:pt x="30426" y="3242"/>
                    <a:pt x="30806" y="3404"/>
                  </a:cubicBezTo>
                  <a:cubicBezTo>
                    <a:pt x="31009" y="3489"/>
                    <a:pt x="31228" y="3537"/>
                    <a:pt x="31450" y="3570"/>
                  </a:cubicBezTo>
                  <a:cubicBezTo>
                    <a:pt x="31501" y="3577"/>
                    <a:pt x="31553" y="3587"/>
                    <a:pt x="31604" y="3587"/>
                  </a:cubicBezTo>
                  <a:cubicBezTo>
                    <a:pt x="31662" y="3587"/>
                    <a:pt x="31718" y="3574"/>
                    <a:pt x="31767" y="3530"/>
                  </a:cubicBezTo>
                  <a:cubicBezTo>
                    <a:pt x="31804" y="3539"/>
                    <a:pt x="31835" y="3564"/>
                    <a:pt x="31851" y="3599"/>
                  </a:cubicBezTo>
                  <a:cubicBezTo>
                    <a:pt x="31908" y="3702"/>
                    <a:pt x="31893" y="3734"/>
                    <a:pt x="31769" y="3763"/>
                  </a:cubicBezTo>
                  <a:cubicBezTo>
                    <a:pt x="31687" y="3780"/>
                    <a:pt x="31603" y="3789"/>
                    <a:pt x="31520" y="3789"/>
                  </a:cubicBezTo>
                  <a:cubicBezTo>
                    <a:pt x="31443" y="3789"/>
                    <a:pt x="31365" y="3781"/>
                    <a:pt x="31288" y="3766"/>
                  </a:cubicBezTo>
                  <a:cubicBezTo>
                    <a:pt x="31083" y="3729"/>
                    <a:pt x="30888" y="3663"/>
                    <a:pt x="30698" y="3589"/>
                  </a:cubicBezTo>
                  <a:cubicBezTo>
                    <a:pt x="30315" y="3440"/>
                    <a:pt x="29934" y="3292"/>
                    <a:pt x="29534" y="3182"/>
                  </a:cubicBezTo>
                  <a:cubicBezTo>
                    <a:pt x="29190" y="3088"/>
                    <a:pt x="28842" y="3008"/>
                    <a:pt x="28478" y="3008"/>
                  </a:cubicBezTo>
                  <a:cubicBezTo>
                    <a:pt x="28452" y="3008"/>
                    <a:pt x="28425" y="3008"/>
                    <a:pt x="28398" y="3009"/>
                  </a:cubicBezTo>
                  <a:lnTo>
                    <a:pt x="28371" y="3059"/>
                  </a:lnTo>
                  <a:cubicBezTo>
                    <a:pt x="28696" y="3111"/>
                    <a:pt x="29024" y="3154"/>
                    <a:pt x="29337" y="3249"/>
                  </a:cubicBezTo>
                  <a:cubicBezTo>
                    <a:pt x="29509" y="3278"/>
                    <a:pt x="29675" y="3330"/>
                    <a:pt x="29833" y="3404"/>
                  </a:cubicBezTo>
                  <a:cubicBezTo>
                    <a:pt x="29870" y="3408"/>
                    <a:pt x="29908" y="3413"/>
                    <a:pt x="29933" y="3442"/>
                  </a:cubicBezTo>
                  <a:cubicBezTo>
                    <a:pt x="29971" y="3446"/>
                    <a:pt x="30008" y="3454"/>
                    <a:pt x="30035" y="3478"/>
                  </a:cubicBezTo>
                  <a:cubicBezTo>
                    <a:pt x="30082" y="3492"/>
                    <a:pt x="30136" y="3492"/>
                    <a:pt x="30167" y="3534"/>
                  </a:cubicBezTo>
                  <a:lnTo>
                    <a:pt x="31014" y="3834"/>
                  </a:lnTo>
                  <a:cubicBezTo>
                    <a:pt x="30989" y="3874"/>
                    <a:pt x="30963" y="3881"/>
                    <a:pt x="30937" y="3881"/>
                  </a:cubicBezTo>
                  <a:cubicBezTo>
                    <a:pt x="30923" y="3881"/>
                    <a:pt x="30909" y="3879"/>
                    <a:pt x="30895" y="3879"/>
                  </a:cubicBezTo>
                  <a:cubicBezTo>
                    <a:pt x="30834" y="3856"/>
                    <a:pt x="30779" y="3816"/>
                    <a:pt x="30712" y="3816"/>
                  </a:cubicBezTo>
                  <a:cubicBezTo>
                    <a:pt x="30692" y="3816"/>
                    <a:pt x="30672" y="3820"/>
                    <a:pt x="30650" y="3828"/>
                  </a:cubicBezTo>
                  <a:cubicBezTo>
                    <a:pt x="30542" y="3698"/>
                    <a:pt x="30381" y="3652"/>
                    <a:pt x="30210" y="3622"/>
                  </a:cubicBezTo>
                  <a:cubicBezTo>
                    <a:pt x="30196" y="3594"/>
                    <a:pt x="30180" y="3565"/>
                    <a:pt x="30166" y="3537"/>
                  </a:cubicBezTo>
                  <a:cubicBezTo>
                    <a:pt x="30149" y="3540"/>
                    <a:pt x="30132" y="3541"/>
                    <a:pt x="30116" y="3541"/>
                  </a:cubicBezTo>
                  <a:cubicBezTo>
                    <a:pt x="30078" y="3541"/>
                    <a:pt x="30043" y="3531"/>
                    <a:pt x="30014" y="3502"/>
                  </a:cubicBezTo>
                  <a:cubicBezTo>
                    <a:pt x="29976" y="3500"/>
                    <a:pt x="29938" y="3494"/>
                    <a:pt x="29909" y="3470"/>
                  </a:cubicBezTo>
                  <a:lnTo>
                    <a:pt x="29802" y="3440"/>
                  </a:lnTo>
                  <a:lnTo>
                    <a:pt x="29334" y="3322"/>
                  </a:lnTo>
                  <a:lnTo>
                    <a:pt x="28549" y="3238"/>
                  </a:lnTo>
                  <a:lnTo>
                    <a:pt x="28549" y="3238"/>
                  </a:lnTo>
                  <a:cubicBezTo>
                    <a:pt x="28680" y="3351"/>
                    <a:pt x="28810" y="3352"/>
                    <a:pt x="28921" y="3358"/>
                  </a:cubicBezTo>
                  <a:cubicBezTo>
                    <a:pt x="29320" y="3382"/>
                    <a:pt x="29692" y="3480"/>
                    <a:pt x="30057" y="3609"/>
                  </a:cubicBezTo>
                  <a:cubicBezTo>
                    <a:pt x="30088" y="3620"/>
                    <a:pt x="30122" y="3640"/>
                    <a:pt x="30159" y="3640"/>
                  </a:cubicBezTo>
                  <a:cubicBezTo>
                    <a:pt x="30173" y="3640"/>
                    <a:pt x="30189" y="3637"/>
                    <a:pt x="30204" y="3628"/>
                  </a:cubicBezTo>
                  <a:lnTo>
                    <a:pt x="30204" y="3628"/>
                  </a:lnTo>
                  <a:cubicBezTo>
                    <a:pt x="30201" y="3632"/>
                    <a:pt x="30197" y="3634"/>
                    <a:pt x="30198" y="3638"/>
                  </a:cubicBezTo>
                  <a:cubicBezTo>
                    <a:pt x="30201" y="3647"/>
                    <a:pt x="30205" y="3658"/>
                    <a:pt x="30210" y="3668"/>
                  </a:cubicBezTo>
                  <a:cubicBezTo>
                    <a:pt x="30270" y="3676"/>
                    <a:pt x="30324" y="3698"/>
                    <a:pt x="30372" y="3733"/>
                  </a:cubicBezTo>
                  <a:lnTo>
                    <a:pt x="30465" y="3779"/>
                  </a:lnTo>
                  <a:cubicBezTo>
                    <a:pt x="30501" y="3786"/>
                    <a:pt x="30536" y="3796"/>
                    <a:pt x="30557" y="3824"/>
                  </a:cubicBezTo>
                  <a:lnTo>
                    <a:pt x="30651" y="3829"/>
                  </a:lnTo>
                  <a:cubicBezTo>
                    <a:pt x="30651" y="3864"/>
                    <a:pt x="30712" y="3872"/>
                    <a:pt x="30701" y="3911"/>
                  </a:cubicBezTo>
                  <a:cubicBezTo>
                    <a:pt x="30716" y="3906"/>
                    <a:pt x="30729" y="3905"/>
                    <a:pt x="30743" y="3905"/>
                  </a:cubicBezTo>
                  <a:cubicBezTo>
                    <a:pt x="30797" y="3905"/>
                    <a:pt x="30844" y="3936"/>
                    <a:pt x="30897" y="3943"/>
                  </a:cubicBezTo>
                  <a:lnTo>
                    <a:pt x="30944" y="3973"/>
                  </a:lnTo>
                  <a:cubicBezTo>
                    <a:pt x="31354" y="4163"/>
                    <a:pt x="31826" y="4172"/>
                    <a:pt x="32257" y="4296"/>
                  </a:cubicBezTo>
                  <a:cubicBezTo>
                    <a:pt x="32287" y="4305"/>
                    <a:pt x="32319" y="4309"/>
                    <a:pt x="32350" y="4309"/>
                  </a:cubicBezTo>
                  <a:cubicBezTo>
                    <a:pt x="32391" y="4309"/>
                    <a:pt x="32432" y="4303"/>
                    <a:pt x="32474" y="4296"/>
                  </a:cubicBezTo>
                  <a:cubicBezTo>
                    <a:pt x="32497" y="4292"/>
                    <a:pt x="32520" y="4290"/>
                    <a:pt x="32541" y="4290"/>
                  </a:cubicBezTo>
                  <a:cubicBezTo>
                    <a:pt x="32652" y="4290"/>
                    <a:pt x="32732" y="4344"/>
                    <a:pt x="32766" y="4438"/>
                  </a:cubicBezTo>
                  <a:cubicBezTo>
                    <a:pt x="32805" y="4551"/>
                    <a:pt x="32763" y="4639"/>
                    <a:pt x="32629" y="4693"/>
                  </a:cubicBezTo>
                  <a:cubicBezTo>
                    <a:pt x="32551" y="4725"/>
                    <a:pt x="32470" y="4739"/>
                    <a:pt x="32389" y="4739"/>
                  </a:cubicBezTo>
                  <a:cubicBezTo>
                    <a:pt x="32327" y="4739"/>
                    <a:pt x="32265" y="4731"/>
                    <a:pt x="32203" y="4716"/>
                  </a:cubicBezTo>
                  <a:cubicBezTo>
                    <a:pt x="32043" y="4678"/>
                    <a:pt x="31914" y="4597"/>
                    <a:pt x="31779" y="4519"/>
                  </a:cubicBezTo>
                  <a:cubicBezTo>
                    <a:pt x="31734" y="4492"/>
                    <a:pt x="31701" y="4432"/>
                    <a:pt x="31640" y="4432"/>
                  </a:cubicBezTo>
                  <a:cubicBezTo>
                    <a:pt x="31623" y="4432"/>
                    <a:pt x="31605" y="4436"/>
                    <a:pt x="31584" y="4446"/>
                  </a:cubicBezTo>
                  <a:cubicBezTo>
                    <a:pt x="31580" y="4449"/>
                    <a:pt x="31575" y="4451"/>
                    <a:pt x="31570" y="4455"/>
                  </a:cubicBezTo>
                  <a:cubicBezTo>
                    <a:pt x="31573" y="4452"/>
                    <a:pt x="31575" y="4451"/>
                    <a:pt x="31577" y="4449"/>
                  </a:cubicBezTo>
                  <a:cubicBezTo>
                    <a:pt x="31597" y="4437"/>
                    <a:pt x="31601" y="4421"/>
                    <a:pt x="31587" y="4403"/>
                  </a:cubicBezTo>
                  <a:cubicBezTo>
                    <a:pt x="31406" y="4239"/>
                    <a:pt x="31152" y="4166"/>
                    <a:pt x="30944" y="4035"/>
                  </a:cubicBezTo>
                  <a:cubicBezTo>
                    <a:pt x="30854" y="4005"/>
                    <a:pt x="30765" y="3977"/>
                    <a:pt x="30700" y="3912"/>
                  </a:cubicBezTo>
                  <a:cubicBezTo>
                    <a:pt x="30695" y="3913"/>
                    <a:pt x="30690" y="3913"/>
                    <a:pt x="30685" y="3913"/>
                  </a:cubicBezTo>
                  <a:cubicBezTo>
                    <a:pt x="30624" y="3913"/>
                    <a:pt x="30581" y="3879"/>
                    <a:pt x="30537" y="3848"/>
                  </a:cubicBezTo>
                  <a:lnTo>
                    <a:pt x="30438" y="3807"/>
                  </a:lnTo>
                  <a:lnTo>
                    <a:pt x="30342" y="3769"/>
                  </a:lnTo>
                  <a:lnTo>
                    <a:pt x="30220" y="3736"/>
                  </a:lnTo>
                  <a:cubicBezTo>
                    <a:pt x="29773" y="3610"/>
                    <a:pt x="29314" y="3533"/>
                    <a:pt x="28850" y="3505"/>
                  </a:cubicBezTo>
                  <a:cubicBezTo>
                    <a:pt x="28463" y="3478"/>
                    <a:pt x="28405" y="3430"/>
                    <a:pt x="28357" y="3099"/>
                  </a:cubicBezTo>
                  <a:cubicBezTo>
                    <a:pt x="28357" y="3086"/>
                    <a:pt x="28360" y="3073"/>
                    <a:pt x="28366" y="3062"/>
                  </a:cubicBezTo>
                  <a:cubicBezTo>
                    <a:pt x="28332" y="3052"/>
                    <a:pt x="28325" y="3027"/>
                    <a:pt x="28323" y="2999"/>
                  </a:cubicBezTo>
                  <a:cubicBezTo>
                    <a:pt x="28293" y="2952"/>
                    <a:pt x="28254" y="2904"/>
                    <a:pt x="28297" y="2841"/>
                  </a:cubicBezTo>
                  <a:cubicBezTo>
                    <a:pt x="28365" y="2841"/>
                    <a:pt x="28434" y="2839"/>
                    <a:pt x="28504" y="2839"/>
                  </a:cubicBezTo>
                  <a:close/>
                  <a:moveTo>
                    <a:pt x="28184" y="4581"/>
                  </a:moveTo>
                  <a:cubicBezTo>
                    <a:pt x="28191" y="4610"/>
                    <a:pt x="28245" y="4613"/>
                    <a:pt x="28283" y="4619"/>
                  </a:cubicBezTo>
                  <a:cubicBezTo>
                    <a:pt x="28404" y="4642"/>
                    <a:pt x="28331" y="4689"/>
                    <a:pt x="28306" y="4732"/>
                  </a:cubicBezTo>
                  <a:cubicBezTo>
                    <a:pt x="28269" y="4737"/>
                    <a:pt x="28232" y="4740"/>
                    <a:pt x="28195" y="4740"/>
                  </a:cubicBezTo>
                  <a:cubicBezTo>
                    <a:pt x="28122" y="4740"/>
                    <a:pt x="28050" y="4729"/>
                    <a:pt x="27980" y="4708"/>
                  </a:cubicBezTo>
                  <a:cubicBezTo>
                    <a:pt x="27947" y="4697"/>
                    <a:pt x="27928" y="4678"/>
                    <a:pt x="27926" y="4648"/>
                  </a:cubicBezTo>
                  <a:cubicBezTo>
                    <a:pt x="27925" y="4606"/>
                    <a:pt x="27957" y="4589"/>
                    <a:pt x="27999" y="4585"/>
                  </a:cubicBezTo>
                  <a:cubicBezTo>
                    <a:pt x="28007" y="4585"/>
                    <a:pt x="28015" y="4585"/>
                    <a:pt x="28024" y="4585"/>
                  </a:cubicBezTo>
                  <a:cubicBezTo>
                    <a:pt x="28059" y="4585"/>
                    <a:pt x="28095" y="4588"/>
                    <a:pt x="28130" y="4588"/>
                  </a:cubicBezTo>
                  <a:cubicBezTo>
                    <a:pt x="28141" y="4588"/>
                    <a:pt x="28153" y="4587"/>
                    <a:pt x="28164" y="4586"/>
                  </a:cubicBezTo>
                  <a:cubicBezTo>
                    <a:pt x="28171" y="4585"/>
                    <a:pt x="28178" y="4584"/>
                    <a:pt x="28184" y="4581"/>
                  </a:cubicBezTo>
                  <a:close/>
                  <a:moveTo>
                    <a:pt x="19558" y="4739"/>
                  </a:moveTo>
                  <a:lnTo>
                    <a:pt x="20349" y="4830"/>
                  </a:lnTo>
                  <a:cubicBezTo>
                    <a:pt x="20201" y="4842"/>
                    <a:pt x="20051" y="4870"/>
                    <a:pt x="19905" y="4870"/>
                  </a:cubicBezTo>
                  <a:cubicBezTo>
                    <a:pt x="19783" y="4870"/>
                    <a:pt x="19664" y="4851"/>
                    <a:pt x="19552" y="4786"/>
                  </a:cubicBezTo>
                  <a:lnTo>
                    <a:pt x="19550" y="4787"/>
                  </a:lnTo>
                  <a:cubicBezTo>
                    <a:pt x="19552" y="4771"/>
                    <a:pt x="19555" y="4754"/>
                    <a:pt x="19558" y="4739"/>
                  </a:cubicBezTo>
                  <a:close/>
                  <a:moveTo>
                    <a:pt x="28545" y="3546"/>
                  </a:moveTo>
                  <a:cubicBezTo>
                    <a:pt x="28939" y="3596"/>
                    <a:pt x="29342" y="3621"/>
                    <a:pt x="29735" y="3707"/>
                  </a:cubicBezTo>
                  <a:cubicBezTo>
                    <a:pt x="30298" y="3829"/>
                    <a:pt x="30808" y="4043"/>
                    <a:pt x="31282" y="4325"/>
                  </a:cubicBezTo>
                  <a:lnTo>
                    <a:pt x="31523" y="4456"/>
                  </a:lnTo>
                  <a:cubicBezTo>
                    <a:pt x="31529" y="4462"/>
                    <a:pt x="31537" y="4465"/>
                    <a:pt x="31546" y="4465"/>
                  </a:cubicBezTo>
                  <a:cubicBezTo>
                    <a:pt x="31552" y="4465"/>
                    <a:pt x="31559" y="4463"/>
                    <a:pt x="31565" y="4459"/>
                  </a:cubicBezTo>
                  <a:lnTo>
                    <a:pt x="31565" y="4459"/>
                  </a:lnTo>
                  <a:cubicBezTo>
                    <a:pt x="31545" y="4482"/>
                    <a:pt x="31580" y="4504"/>
                    <a:pt x="31583" y="4526"/>
                  </a:cubicBezTo>
                  <a:lnTo>
                    <a:pt x="31633" y="4566"/>
                  </a:lnTo>
                  <a:cubicBezTo>
                    <a:pt x="31798" y="4673"/>
                    <a:pt x="31954" y="4792"/>
                    <a:pt x="32159" y="4847"/>
                  </a:cubicBezTo>
                  <a:cubicBezTo>
                    <a:pt x="32217" y="4855"/>
                    <a:pt x="32275" y="4859"/>
                    <a:pt x="32330" y="4859"/>
                  </a:cubicBezTo>
                  <a:cubicBezTo>
                    <a:pt x="32513" y="4859"/>
                    <a:pt x="32680" y="4813"/>
                    <a:pt x="32823" y="4690"/>
                  </a:cubicBezTo>
                  <a:cubicBezTo>
                    <a:pt x="32840" y="4674"/>
                    <a:pt x="32860" y="4661"/>
                    <a:pt x="32880" y="4661"/>
                  </a:cubicBezTo>
                  <a:cubicBezTo>
                    <a:pt x="32888" y="4661"/>
                    <a:pt x="32897" y="4663"/>
                    <a:pt x="32905" y="4670"/>
                  </a:cubicBezTo>
                  <a:cubicBezTo>
                    <a:pt x="32927" y="4688"/>
                    <a:pt x="32940" y="4712"/>
                    <a:pt x="32941" y="4740"/>
                  </a:cubicBezTo>
                  <a:cubicBezTo>
                    <a:pt x="32947" y="4814"/>
                    <a:pt x="32892" y="4850"/>
                    <a:pt x="32818" y="4874"/>
                  </a:cubicBezTo>
                  <a:cubicBezTo>
                    <a:pt x="32709" y="4911"/>
                    <a:pt x="32595" y="4930"/>
                    <a:pt x="32479" y="4930"/>
                  </a:cubicBezTo>
                  <a:cubicBezTo>
                    <a:pt x="32451" y="4930"/>
                    <a:pt x="32423" y="4929"/>
                    <a:pt x="32395" y="4926"/>
                  </a:cubicBezTo>
                  <a:cubicBezTo>
                    <a:pt x="32316" y="4919"/>
                    <a:pt x="32237" y="4909"/>
                    <a:pt x="32157" y="4899"/>
                  </a:cubicBezTo>
                  <a:cubicBezTo>
                    <a:pt x="32140" y="4902"/>
                    <a:pt x="32123" y="4903"/>
                    <a:pt x="32106" y="4903"/>
                  </a:cubicBezTo>
                  <a:cubicBezTo>
                    <a:pt x="32056" y="4903"/>
                    <a:pt x="32007" y="4893"/>
                    <a:pt x="31958" y="4884"/>
                  </a:cubicBezTo>
                  <a:cubicBezTo>
                    <a:pt x="31820" y="4871"/>
                    <a:pt x="31786" y="4737"/>
                    <a:pt x="31670" y="4699"/>
                  </a:cubicBezTo>
                  <a:cubicBezTo>
                    <a:pt x="31668" y="4673"/>
                    <a:pt x="31653" y="4659"/>
                    <a:pt x="31620" y="4658"/>
                  </a:cubicBezTo>
                  <a:cubicBezTo>
                    <a:pt x="31613" y="4636"/>
                    <a:pt x="31606" y="4615"/>
                    <a:pt x="31597" y="4592"/>
                  </a:cubicBezTo>
                  <a:cubicBezTo>
                    <a:pt x="31583" y="4579"/>
                    <a:pt x="31568" y="4566"/>
                    <a:pt x="31553" y="4553"/>
                  </a:cubicBezTo>
                  <a:lnTo>
                    <a:pt x="31475" y="4534"/>
                  </a:lnTo>
                  <a:cubicBezTo>
                    <a:pt x="31448" y="4479"/>
                    <a:pt x="31400" y="4452"/>
                    <a:pt x="31330" y="4451"/>
                  </a:cubicBezTo>
                  <a:cubicBezTo>
                    <a:pt x="31318" y="4403"/>
                    <a:pt x="31248" y="4409"/>
                    <a:pt x="31225" y="4371"/>
                  </a:cubicBezTo>
                  <a:lnTo>
                    <a:pt x="31036" y="4334"/>
                  </a:lnTo>
                  <a:cubicBezTo>
                    <a:pt x="30912" y="4317"/>
                    <a:pt x="30791" y="4274"/>
                    <a:pt x="30683" y="4210"/>
                  </a:cubicBezTo>
                  <a:cubicBezTo>
                    <a:pt x="30140" y="3876"/>
                    <a:pt x="29544" y="3697"/>
                    <a:pt x="28888" y="3697"/>
                  </a:cubicBezTo>
                  <a:cubicBezTo>
                    <a:pt x="28800" y="3697"/>
                    <a:pt x="28712" y="3700"/>
                    <a:pt x="28622" y="3707"/>
                  </a:cubicBezTo>
                  <a:cubicBezTo>
                    <a:pt x="28621" y="3742"/>
                    <a:pt x="28655" y="3744"/>
                    <a:pt x="28685" y="3752"/>
                  </a:cubicBezTo>
                  <a:cubicBezTo>
                    <a:pt x="28819" y="3784"/>
                    <a:pt x="28956" y="3788"/>
                    <a:pt x="29093" y="3794"/>
                  </a:cubicBezTo>
                  <a:cubicBezTo>
                    <a:pt x="29632" y="3816"/>
                    <a:pt x="30108" y="3980"/>
                    <a:pt x="30562" y="4274"/>
                  </a:cubicBezTo>
                  <a:cubicBezTo>
                    <a:pt x="30399" y="4268"/>
                    <a:pt x="30275" y="4256"/>
                    <a:pt x="30157" y="4206"/>
                  </a:cubicBezTo>
                  <a:cubicBezTo>
                    <a:pt x="29914" y="4106"/>
                    <a:pt x="29657" y="4038"/>
                    <a:pt x="29397" y="4008"/>
                  </a:cubicBezTo>
                  <a:cubicBezTo>
                    <a:pt x="29144" y="3959"/>
                    <a:pt x="28893" y="3911"/>
                    <a:pt x="28641" y="3861"/>
                  </a:cubicBezTo>
                  <a:cubicBezTo>
                    <a:pt x="28554" y="3843"/>
                    <a:pt x="28482" y="3814"/>
                    <a:pt x="28548" y="3720"/>
                  </a:cubicBezTo>
                  <a:cubicBezTo>
                    <a:pt x="28590" y="3662"/>
                    <a:pt x="28477" y="3608"/>
                    <a:pt x="28545" y="3546"/>
                  </a:cubicBezTo>
                  <a:close/>
                  <a:moveTo>
                    <a:pt x="21101" y="4814"/>
                  </a:moveTo>
                  <a:cubicBezTo>
                    <a:pt x="21115" y="4814"/>
                    <a:pt x="21128" y="4818"/>
                    <a:pt x="21140" y="4829"/>
                  </a:cubicBezTo>
                  <a:cubicBezTo>
                    <a:pt x="21169" y="4854"/>
                    <a:pt x="21171" y="4898"/>
                    <a:pt x="21144" y="4924"/>
                  </a:cubicBezTo>
                  <a:cubicBezTo>
                    <a:pt x="21113" y="4957"/>
                    <a:pt x="21077" y="4985"/>
                    <a:pt x="21037" y="5005"/>
                  </a:cubicBezTo>
                  <a:cubicBezTo>
                    <a:pt x="20716" y="5160"/>
                    <a:pt x="20375" y="5226"/>
                    <a:pt x="20022" y="5226"/>
                  </a:cubicBezTo>
                  <a:cubicBezTo>
                    <a:pt x="19909" y="5226"/>
                    <a:pt x="19795" y="5220"/>
                    <a:pt x="19681" y="5207"/>
                  </a:cubicBezTo>
                  <a:cubicBezTo>
                    <a:pt x="19612" y="5200"/>
                    <a:pt x="19544" y="5181"/>
                    <a:pt x="19498" y="5110"/>
                  </a:cubicBezTo>
                  <a:cubicBezTo>
                    <a:pt x="19597" y="5053"/>
                    <a:pt x="19703" y="5050"/>
                    <a:pt x="19803" y="5038"/>
                  </a:cubicBezTo>
                  <a:lnTo>
                    <a:pt x="19799" y="5038"/>
                  </a:lnTo>
                  <a:cubicBezTo>
                    <a:pt x="20047" y="5006"/>
                    <a:pt x="20295" y="4979"/>
                    <a:pt x="20543" y="4948"/>
                  </a:cubicBezTo>
                  <a:cubicBezTo>
                    <a:pt x="20718" y="4926"/>
                    <a:pt x="20892" y="4894"/>
                    <a:pt x="21053" y="4827"/>
                  </a:cubicBezTo>
                  <a:cubicBezTo>
                    <a:pt x="21069" y="4820"/>
                    <a:pt x="21085" y="4814"/>
                    <a:pt x="21101" y="4814"/>
                  </a:cubicBezTo>
                  <a:close/>
                  <a:moveTo>
                    <a:pt x="31962" y="5031"/>
                  </a:moveTo>
                  <a:cubicBezTo>
                    <a:pt x="31960" y="5126"/>
                    <a:pt x="31999" y="5199"/>
                    <a:pt x="32107" y="5236"/>
                  </a:cubicBezTo>
                  <a:lnTo>
                    <a:pt x="32107" y="5236"/>
                  </a:lnTo>
                  <a:cubicBezTo>
                    <a:pt x="32095" y="5149"/>
                    <a:pt x="32047" y="5081"/>
                    <a:pt x="31962" y="5031"/>
                  </a:cubicBezTo>
                  <a:close/>
                  <a:moveTo>
                    <a:pt x="32107" y="5236"/>
                  </a:moveTo>
                  <a:cubicBezTo>
                    <a:pt x="32107" y="5237"/>
                    <a:pt x="32107" y="5237"/>
                    <a:pt x="32107" y="5238"/>
                  </a:cubicBezTo>
                  <a:lnTo>
                    <a:pt x="32109" y="5238"/>
                  </a:lnTo>
                  <a:lnTo>
                    <a:pt x="32109" y="5238"/>
                  </a:lnTo>
                  <a:cubicBezTo>
                    <a:pt x="32109" y="5238"/>
                    <a:pt x="32109" y="5237"/>
                    <a:pt x="32109" y="5237"/>
                  </a:cubicBezTo>
                  <a:cubicBezTo>
                    <a:pt x="32108" y="5237"/>
                    <a:pt x="32108" y="5236"/>
                    <a:pt x="32107" y="5236"/>
                  </a:cubicBezTo>
                  <a:close/>
                  <a:moveTo>
                    <a:pt x="21110" y="5104"/>
                  </a:moveTo>
                  <a:lnTo>
                    <a:pt x="21110" y="5104"/>
                  </a:lnTo>
                  <a:cubicBezTo>
                    <a:pt x="21139" y="5318"/>
                    <a:pt x="21130" y="5331"/>
                    <a:pt x="20919" y="5397"/>
                  </a:cubicBezTo>
                  <a:cubicBezTo>
                    <a:pt x="20735" y="5454"/>
                    <a:pt x="20541" y="5463"/>
                    <a:pt x="20352" y="5494"/>
                  </a:cubicBezTo>
                  <a:lnTo>
                    <a:pt x="19621" y="5492"/>
                  </a:lnTo>
                  <a:cubicBezTo>
                    <a:pt x="19506" y="5463"/>
                    <a:pt x="19360" y="5491"/>
                    <a:pt x="19285" y="5360"/>
                  </a:cubicBezTo>
                  <a:lnTo>
                    <a:pt x="19281" y="5360"/>
                  </a:lnTo>
                  <a:cubicBezTo>
                    <a:pt x="19332" y="5321"/>
                    <a:pt x="19389" y="5315"/>
                    <a:pt x="19447" y="5315"/>
                  </a:cubicBezTo>
                  <a:cubicBezTo>
                    <a:pt x="19478" y="5315"/>
                    <a:pt x="19508" y="5317"/>
                    <a:pt x="19538" y="5317"/>
                  </a:cubicBezTo>
                  <a:cubicBezTo>
                    <a:pt x="19543" y="5317"/>
                    <a:pt x="19548" y="5317"/>
                    <a:pt x="19553" y="5316"/>
                  </a:cubicBezTo>
                  <a:cubicBezTo>
                    <a:pt x="19593" y="5316"/>
                    <a:pt x="19633" y="5315"/>
                    <a:pt x="19673" y="5315"/>
                  </a:cubicBezTo>
                  <a:cubicBezTo>
                    <a:pt x="19773" y="5315"/>
                    <a:pt x="19872" y="5317"/>
                    <a:pt x="19971" y="5317"/>
                  </a:cubicBezTo>
                  <a:cubicBezTo>
                    <a:pt x="20049" y="5317"/>
                    <a:pt x="20127" y="5316"/>
                    <a:pt x="20205" y="5312"/>
                  </a:cubicBezTo>
                  <a:cubicBezTo>
                    <a:pt x="20516" y="5294"/>
                    <a:pt x="20822" y="5224"/>
                    <a:pt x="21110" y="5104"/>
                  </a:cubicBezTo>
                  <a:close/>
                  <a:moveTo>
                    <a:pt x="33250" y="5161"/>
                  </a:moveTo>
                  <a:cubicBezTo>
                    <a:pt x="33308" y="5239"/>
                    <a:pt x="33363" y="5309"/>
                    <a:pt x="33319" y="5403"/>
                  </a:cubicBezTo>
                  <a:lnTo>
                    <a:pt x="33318" y="5403"/>
                  </a:lnTo>
                  <a:lnTo>
                    <a:pt x="33207" y="5472"/>
                  </a:lnTo>
                  <a:cubicBezTo>
                    <a:pt x="33023" y="5516"/>
                    <a:pt x="32837" y="5543"/>
                    <a:pt x="32649" y="5543"/>
                  </a:cubicBezTo>
                  <a:cubicBezTo>
                    <a:pt x="32572" y="5543"/>
                    <a:pt x="32495" y="5539"/>
                    <a:pt x="32418" y="5529"/>
                  </a:cubicBezTo>
                  <a:cubicBezTo>
                    <a:pt x="32390" y="5527"/>
                    <a:pt x="32362" y="5526"/>
                    <a:pt x="32334" y="5526"/>
                  </a:cubicBezTo>
                  <a:cubicBezTo>
                    <a:pt x="32324" y="5526"/>
                    <a:pt x="32314" y="5527"/>
                    <a:pt x="32304" y="5527"/>
                  </a:cubicBezTo>
                  <a:cubicBezTo>
                    <a:pt x="32320" y="5485"/>
                    <a:pt x="32305" y="5458"/>
                    <a:pt x="32255" y="5445"/>
                  </a:cubicBezTo>
                  <a:cubicBezTo>
                    <a:pt x="32288" y="5400"/>
                    <a:pt x="32165" y="5353"/>
                    <a:pt x="32255" y="5308"/>
                  </a:cubicBezTo>
                  <a:lnTo>
                    <a:pt x="32255" y="5308"/>
                  </a:lnTo>
                  <a:lnTo>
                    <a:pt x="32450" y="5316"/>
                  </a:lnTo>
                  <a:cubicBezTo>
                    <a:pt x="32519" y="5326"/>
                    <a:pt x="32587" y="5331"/>
                    <a:pt x="32654" y="5331"/>
                  </a:cubicBezTo>
                  <a:cubicBezTo>
                    <a:pt x="32864" y="5331"/>
                    <a:pt x="33063" y="5281"/>
                    <a:pt x="33250" y="5161"/>
                  </a:cubicBezTo>
                  <a:close/>
                  <a:moveTo>
                    <a:pt x="20668" y="5532"/>
                  </a:moveTo>
                  <a:cubicBezTo>
                    <a:pt x="20706" y="5532"/>
                    <a:pt x="20746" y="5535"/>
                    <a:pt x="20787" y="5543"/>
                  </a:cubicBezTo>
                  <a:cubicBezTo>
                    <a:pt x="20544" y="5616"/>
                    <a:pt x="20315" y="5641"/>
                    <a:pt x="20085" y="5655"/>
                  </a:cubicBezTo>
                  <a:lnTo>
                    <a:pt x="20086" y="5655"/>
                  </a:lnTo>
                  <a:lnTo>
                    <a:pt x="20084" y="5656"/>
                  </a:lnTo>
                  <a:cubicBezTo>
                    <a:pt x="20073" y="5656"/>
                    <a:pt x="20062" y="5656"/>
                    <a:pt x="20052" y="5656"/>
                  </a:cubicBezTo>
                  <a:cubicBezTo>
                    <a:pt x="19959" y="5656"/>
                    <a:pt x="19865" y="5669"/>
                    <a:pt x="19773" y="5669"/>
                  </a:cubicBezTo>
                  <a:cubicBezTo>
                    <a:pt x="19678" y="5669"/>
                    <a:pt x="19585" y="5655"/>
                    <a:pt x="19498" y="5601"/>
                  </a:cubicBezTo>
                  <a:cubicBezTo>
                    <a:pt x="19520" y="5545"/>
                    <a:pt x="19577" y="5558"/>
                    <a:pt x="19621" y="5551"/>
                  </a:cubicBezTo>
                  <a:cubicBezTo>
                    <a:pt x="19747" y="5585"/>
                    <a:pt x="19878" y="5568"/>
                    <a:pt x="20006" y="5580"/>
                  </a:cubicBezTo>
                  <a:cubicBezTo>
                    <a:pt x="20035" y="5583"/>
                    <a:pt x="20060" y="5587"/>
                    <a:pt x="20075" y="5601"/>
                  </a:cubicBezTo>
                  <a:cubicBezTo>
                    <a:pt x="20085" y="5586"/>
                    <a:pt x="20109" y="5578"/>
                    <a:pt x="20138" y="5574"/>
                  </a:cubicBezTo>
                  <a:cubicBezTo>
                    <a:pt x="20210" y="5567"/>
                    <a:pt x="20281" y="5564"/>
                    <a:pt x="20352" y="5559"/>
                  </a:cubicBezTo>
                  <a:cubicBezTo>
                    <a:pt x="20455" y="5559"/>
                    <a:pt x="20555" y="5532"/>
                    <a:pt x="20668" y="5532"/>
                  </a:cubicBezTo>
                  <a:close/>
                  <a:moveTo>
                    <a:pt x="30365" y="5728"/>
                  </a:moveTo>
                  <a:cubicBezTo>
                    <a:pt x="30354" y="5753"/>
                    <a:pt x="30344" y="5778"/>
                    <a:pt x="30334" y="5801"/>
                  </a:cubicBezTo>
                  <a:cubicBezTo>
                    <a:pt x="30344" y="5777"/>
                    <a:pt x="30354" y="5752"/>
                    <a:pt x="30365" y="5728"/>
                  </a:cubicBezTo>
                  <a:close/>
                  <a:moveTo>
                    <a:pt x="30331" y="5806"/>
                  </a:moveTo>
                  <a:lnTo>
                    <a:pt x="30329" y="5811"/>
                  </a:lnTo>
                  <a:lnTo>
                    <a:pt x="30330" y="5806"/>
                  </a:lnTo>
                  <a:close/>
                  <a:moveTo>
                    <a:pt x="33449" y="5427"/>
                  </a:moveTo>
                  <a:cubicBezTo>
                    <a:pt x="33451" y="5427"/>
                    <a:pt x="33453" y="5427"/>
                    <a:pt x="33454" y="5428"/>
                  </a:cubicBezTo>
                  <a:cubicBezTo>
                    <a:pt x="33541" y="5485"/>
                    <a:pt x="33596" y="5563"/>
                    <a:pt x="33582" y="5659"/>
                  </a:cubicBezTo>
                  <a:cubicBezTo>
                    <a:pt x="33570" y="5743"/>
                    <a:pt x="33492" y="5793"/>
                    <a:pt x="33402" y="5807"/>
                  </a:cubicBezTo>
                  <a:cubicBezTo>
                    <a:pt x="33318" y="5820"/>
                    <a:pt x="33235" y="5824"/>
                    <a:pt x="33151" y="5824"/>
                  </a:cubicBezTo>
                  <a:cubicBezTo>
                    <a:pt x="32962" y="5824"/>
                    <a:pt x="32773" y="5801"/>
                    <a:pt x="32583" y="5796"/>
                  </a:cubicBezTo>
                  <a:cubicBezTo>
                    <a:pt x="32538" y="5794"/>
                    <a:pt x="32523" y="5730"/>
                    <a:pt x="32470" y="5730"/>
                  </a:cubicBezTo>
                  <a:cubicBezTo>
                    <a:pt x="32464" y="5730"/>
                    <a:pt x="32457" y="5731"/>
                    <a:pt x="32449" y="5734"/>
                  </a:cubicBezTo>
                  <a:cubicBezTo>
                    <a:pt x="32455" y="5661"/>
                    <a:pt x="32508" y="5650"/>
                    <a:pt x="32585" y="5648"/>
                  </a:cubicBezTo>
                  <a:cubicBezTo>
                    <a:pt x="32821" y="5639"/>
                    <a:pt x="33055" y="5614"/>
                    <a:pt x="33270" y="5522"/>
                  </a:cubicBezTo>
                  <a:cubicBezTo>
                    <a:pt x="33313" y="5520"/>
                    <a:pt x="33352" y="5495"/>
                    <a:pt x="33374" y="5458"/>
                  </a:cubicBezTo>
                  <a:cubicBezTo>
                    <a:pt x="33399" y="5448"/>
                    <a:pt x="33433" y="5427"/>
                    <a:pt x="33449" y="5427"/>
                  </a:cubicBezTo>
                  <a:close/>
                  <a:moveTo>
                    <a:pt x="21079" y="5600"/>
                  </a:moveTo>
                  <a:cubicBezTo>
                    <a:pt x="21096" y="5600"/>
                    <a:pt x="21110" y="5607"/>
                    <a:pt x="21118" y="5627"/>
                  </a:cubicBezTo>
                  <a:cubicBezTo>
                    <a:pt x="21130" y="5658"/>
                    <a:pt x="21099" y="5674"/>
                    <a:pt x="21081" y="5694"/>
                  </a:cubicBezTo>
                  <a:cubicBezTo>
                    <a:pt x="21078" y="5694"/>
                    <a:pt x="21076" y="5694"/>
                    <a:pt x="21073" y="5694"/>
                  </a:cubicBezTo>
                  <a:cubicBezTo>
                    <a:pt x="20968" y="5694"/>
                    <a:pt x="20887" y="5761"/>
                    <a:pt x="20786" y="5773"/>
                  </a:cubicBezTo>
                  <a:cubicBezTo>
                    <a:pt x="20373" y="5915"/>
                    <a:pt x="19942" y="5942"/>
                    <a:pt x="19506" y="5942"/>
                  </a:cubicBezTo>
                  <a:cubicBezTo>
                    <a:pt x="19465" y="5942"/>
                    <a:pt x="19423" y="5942"/>
                    <a:pt x="19382" y="5942"/>
                  </a:cubicBezTo>
                  <a:cubicBezTo>
                    <a:pt x="19449" y="5813"/>
                    <a:pt x="19593" y="5831"/>
                    <a:pt x="19714" y="5818"/>
                  </a:cubicBezTo>
                  <a:lnTo>
                    <a:pt x="19714" y="5818"/>
                  </a:lnTo>
                  <a:lnTo>
                    <a:pt x="19713" y="5819"/>
                  </a:lnTo>
                  <a:cubicBezTo>
                    <a:pt x="19984" y="5792"/>
                    <a:pt x="20258" y="5790"/>
                    <a:pt x="20527" y="5746"/>
                  </a:cubicBezTo>
                  <a:cubicBezTo>
                    <a:pt x="20614" y="5730"/>
                    <a:pt x="20701" y="5716"/>
                    <a:pt x="20787" y="5700"/>
                  </a:cubicBezTo>
                  <a:cubicBezTo>
                    <a:pt x="20873" y="5670"/>
                    <a:pt x="20957" y="5639"/>
                    <a:pt x="21043" y="5608"/>
                  </a:cubicBezTo>
                  <a:cubicBezTo>
                    <a:pt x="21055" y="5603"/>
                    <a:pt x="21068" y="5600"/>
                    <a:pt x="21079" y="5600"/>
                  </a:cubicBezTo>
                  <a:close/>
                  <a:moveTo>
                    <a:pt x="33701" y="5722"/>
                  </a:moveTo>
                  <a:cubicBezTo>
                    <a:pt x="33761" y="5886"/>
                    <a:pt x="33745" y="5930"/>
                    <a:pt x="33595" y="5993"/>
                  </a:cubicBezTo>
                  <a:cubicBezTo>
                    <a:pt x="33433" y="6061"/>
                    <a:pt x="33256" y="6078"/>
                    <a:pt x="33080" y="6096"/>
                  </a:cubicBezTo>
                  <a:cubicBezTo>
                    <a:pt x="32999" y="6103"/>
                    <a:pt x="32919" y="6106"/>
                    <a:pt x="32839" y="6111"/>
                  </a:cubicBezTo>
                  <a:cubicBezTo>
                    <a:pt x="32804" y="6045"/>
                    <a:pt x="32767" y="5981"/>
                    <a:pt x="32697" y="5937"/>
                  </a:cubicBezTo>
                  <a:cubicBezTo>
                    <a:pt x="32720" y="5911"/>
                    <a:pt x="32746" y="5903"/>
                    <a:pt x="32774" y="5903"/>
                  </a:cubicBezTo>
                  <a:cubicBezTo>
                    <a:pt x="32808" y="5903"/>
                    <a:pt x="32843" y="5914"/>
                    <a:pt x="32875" y="5914"/>
                  </a:cubicBezTo>
                  <a:cubicBezTo>
                    <a:pt x="32963" y="5917"/>
                    <a:pt x="33051" y="5931"/>
                    <a:pt x="33141" y="5936"/>
                  </a:cubicBezTo>
                  <a:cubicBezTo>
                    <a:pt x="33169" y="5937"/>
                    <a:pt x="33197" y="5938"/>
                    <a:pt x="33225" y="5938"/>
                  </a:cubicBezTo>
                  <a:cubicBezTo>
                    <a:pt x="33417" y="5938"/>
                    <a:pt x="33588" y="5893"/>
                    <a:pt x="33701" y="5722"/>
                  </a:cubicBezTo>
                  <a:close/>
                  <a:moveTo>
                    <a:pt x="21354" y="6101"/>
                  </a:moveTo>
                  <a:cubicBezTo>
                    <a:pt x="21331" y="6102"/>
                    <a:pt x="21308" y="6114"/>
                    <a:pt x="21294" y="6133"/>
                  </a:cubicBezTo>
                  <a:lnTo>
                    <a:pt x="21293" y="6133"/>
                  </a:lnTo>
                  <a:cubicBezTo>
                    <a:pt x="21307" y="6113"/>
                    <a:pt x="21330" y="6101"/>
                    <a:pt x="21354" y="6101"/>
                  </a:cubicBezTo>
                  <a:close/>
                  <a:moveTo>
                    <a:pt x="21765" y="6004"/>
                  </a:moveTo>
                  <a:cubicBezTo>
                    <a:pt x="21766" y="6024"/>
                    <a:pt x="21767" y="6044"/>
                    <a:pt x="21768" y="6064"/>
                  </a:cubicBezTo>
                  <a:cubicBezTo>
                    <a:pt x="21762" y="6077"/>
                    <a:pt x="21757" y="6090"/>
                    <a:pt x="21752" y="6103"/>
                  </a:cubicBezTo>
                  <a:cubicBezTo>
                    <a:pt x="21724" y="6087"/>
                    <a:pt x="21699" y="6081"/>
                    <a:pt x="21674" y="6081"/>
                  </a:cubicBezTo>
                  <a:cubicBezTo>
                    <a:pt x="21615" y="6081"/>
                    <a:pt x="21562" y="6118"/>
                    <a:pt x="21505" y="6136"/>
                  </a:cubicBezTo>
                  <a:cubicBezTo>
                    <a:pt x="21496" y="6139"/>
                    <a:pt x="21487" y="6140"/>
                    <a:pt x="21478" y="6140"/>
                  </a:cubicBezTo>
                  <a:cubicBezTo>
                    <a:pt x="21448" y="6140"/>
                    <a:pt x="21424" y="6121"/>
                    <a:pt x="21401" y="6102"/>
                  </a:cubicBezTo>
                  <a:cubicBezTo>
                    <a:pt x="21409" y="6093"/>
                    <a:pt x="21417" y="6081"/>
                    <a:pt x="21423" y="6069"/>
                  </a:cubicBezTo>
                  <a:cubicBezTo>
                    <a:pt x="21427" y="6069"/>
                    <a:pt x="21431" y="6069"/>
                    <a:pt x="21435" y="6069"/>
                  </a:cubicBezTo>
                  <a:cubicBezTo>
                    <a:pt x="21503" y="6069"/>
                    <a:pt x="21560" y="6040"/>
                    <a:pt x="21621" y="6015"/>
                  </a:cubicBezTo>
                  <a:lnTo>
                    <a:pt x="21765" y="6004"/>
                  </a:lnTo>
                  <a:close/>
                  <a:moveTo>
                    <a:pt x="21085" y="5736"/>
                  </a:moveTo>
                  <a:cubicBezTo>
                    <a:pt x="21211" y="5830"/>
                    <a:pt x="21211" y="5853"/>
                    <a:pt x="21082" y="5949"/>
                  </a:cubicBezTo>
                  <a:cubicBezTo>
                    <a:pt x="20560" y="6161"/>
                    <a:pt x="20007" y="6182"/>
                    <a:pt x="19450" y="6182"/>
                  </a:cubicBezTo>
                  <a:cubicBezTo>
                    <a:pt x="19347" y="6182"/>
                    <a:pt x="19245" y="6181"/>
                    <a:pt x="19142" y="6181"/>
                  </a:cubicBezTo>
                  <a:cubicBezTo>
                    <a:pt x="19138" y="6181"/>
                    <a:pt x="19134" y="6181"/>
                    <a:pt x="19130" y="6181"/>
                  </a:cubicBezTo>
                  <a:cubicBezTo>
                    <a:pt x="19100" y="6181"/>
                    <a:pt x="19069" y="6179"/>
                    <a:pt x="19065" y="6150"/>
                  </a:cubicBezTo>
                  <a:cubicBezTo>
                    <a:pt x="19056" y="6101"/>
                    <a:pt x="19114" y="6086"/>
                    <a:pt x="19146" y="6057"/>
                  </a:cubicBezTo>
                  <a:lnTo>
                    <a:pt x="19379" y="6019"/>
                  </a:lnTo>
                  <a:cubicBezTo>
                    <a:pt x="19465" y="6023"/>
                    <a:pt x="19552" y="6026"/>
                    <a:pt x="19638" y="6026"/>
                  </a:cubicBezTo>
                  <a:cubicBezTo>
                    <a:pt x="19859" y="6026"/>
                    <a:pt x="20079" y="6011"/>
                    <a:pt x="20299" y="5982"/>
                  </a:cubicBezTo>
                  <a:cubicBezTo>
                    <a:pt x="20577" y="5944"/>
                    <a:pt x="20854" y="5891"/>
                    <a:pt x="21085" y="5736"/>
                  </a:cubicBezTo>
                  <a:close/>
                  <a:moveTo>
                    <a:pt x="33696" y="6107"/>
                  </a:moveTo>
                  <a:cubicBezTo>
                    <a:pt x="33625" y="6221"/>
                    <a:pt x="33553" y="6273"/>
                    <a:pt x="33432" y="6273"/>
                  </a:cubicBezTo>
                  <a:cubicBezTo>
                    <a:pt x="33349" y="6273"/>
                    <a:pt x="33242" y="6248"/>
                    <a:pt x="33097" y="6202"/>
                  </a:cubicBezTo>
                  <a:cubicBezTo>
                    <a:pt x="33313" y="6172"/>
                    <a:pt x="33504" y="6146"/>
                    <a:pt x="33696" y="6107"/>
                  </a:cubicBezTo>
                  <a:close/>
                  <a:moveTo>
                    <a:pt x="20840" y="6348"/>
                  </a:moveTo>
                  <a:lnTo>
                    <a:pt x="20839" y="6351"/>
                  </a:lnTo>
                  <a:cubicBezTo>
                    <a:pt x="20829" y="6357"/>
                    <a:pt x="20818" y="6359"/>
                    <a:pt x="20808" y="6359"/>
                  </a:cubicBezTo>
                  <a:cubicBezTo>
                    <a:pt x="20818" y="6359"/>
                    <a:pt x="20830" y="6355"/>
                    <a:pt x="20840" y="6348"/>
                  </a:cubicBezTo>
                  <a:close/>
                  <a:moveTo>
                    <a:pt x="28350" y="5259"/>
                  </a:moveTo>
                  <a:cubicBezTo>
                    <a:pt x="28350" y="5259"/>
                    <a:pt x="28350" y="5259"/>
                    <a:pt x="28351" y="5259"/>
                  </a:cubicBezTo>
                  <a:lnTo>
                    <a:pt x="28350" y="5259"/>
                  </a:lnTo>
                  <a:cubicBezTo>
                    <a:pt x="28585" y="5300"/>
                    <a:pt x="28855" y="5217"/>
                    <a:pt x="29049" y="5404"/>
                  </a:cubicBezTo>
                  <a:cubicBezTo>
                    <a:pt x="29124" y="5429"/>
                    <a:pt x="29194" y="5466"/>
                    <a:pt x="29257" y="5514"/>
                  </a:cubicBezTo>
                  <a:lnTo>
                    <a:pt x="29498" y="5596"/>
                  </a:lnTo>
                  <a:cubicBezTo>
                    <a:pt x="29607" y="5598"/>
                    <a:pt x="29692" y="5652"/>
                    <a:pt x="29782" y="5693"/>
                  </a:cubicBezTo>
                  <a:cubicBezTo>
                    <a:pt x="29902" y="5748"/>
                    <a:pt x="30032" y="5787"/>
                    <a:pt x="30157" y="5834"/>
                  </a:cubicBezTo>
                  <a:cubicBezTo>
                    <a:pt x="30187" y="5859"/>
                    <a:pt x="30222" y="5867"/>
                    <a:pt x="30259" y="5867"/>
                  </a:cubicBezTo>
                  <a:cubicBezTo>
                    <a:pt x="30275" y="5867"/>
                    <a:pt x="30291" y="5866"/>
                    <a:pt x="30308" y="5863"/>
                  </a:cubicBezTo>
                  <a:cubicBezTo>
                    <a:pt x="30435" y="5885"/>
                    <a:pt x="30513" y="5957"/>
                    <a:pt x="30586" y="6067"/>
                  </a:cubicBezTo>
                  <a:cubicBezTo>
                    <a:pt x="30145" y="6011"/>
                    <a:pt x="29794" y="5829"/>
                    <a:pt x="29442" y="5646"/>
                  </a:cubicBezTo>
                  <a:cubicBezTo>
                    <a:pt x="29401" y="5642"/>
                    <a:pt x="29366" y="5610"/>
                    <a:pt x="29324" y="5610"/>
                  </a:cubicBezTo>
                  <a:cubicBezTo>
                    <a:pt x="29312" y="5610"/>
                    <a:pt x="29299" y="5613"/>
                    <a:pt x="29285" y="5620"/>
                  </a:cubicBezTo>
                  <a:cubicBezTo>
                    <a:pt x="29286" y="5631"/>
                    <a:pt x="29284" y="5650"/>
                    <a:pt x="29292" y="5655"/>
                  </a:cubicBezTo>
                  <a:cubicBezTo>
                    <a:pt x="29680" y="5891"/>
                    <a:pt x="30085" y="6100"/>
                    <a:pt x="30568" y="6147"/>
                  </a:cubicBezTo>
                  <a:cubicBezTo>
                    <a:pt x="30715" y="6163"/>
                    <a:pt x="30765" y="6247"/>
                    <a:pt x="30841" y="6322"/>
                  </a:cubicBezTo>
                  <a:cubicBezTo>
                    <a:pt x="30849" y="6366"/>
                    <a:pt x="30835" y="6389"/>
                    <a:pt x="30794" y="6389"/>
                  </a:cubicBezTo>
                  <a:cubicBezTo>
                    <a:pt x="30784" y="6389"/>
                    <a:pt x="30773" y="6388"/>
                    <a:pt x="30761" y="6385"/>
                  </a:cubicBezTo>
                  <a:cubicBezTo>
                    <a:pt x="30516" y="6335"/>
                    <a:pt x="30275" y="6273"/>
                    <a:pt x="30058" y="6164"/>
                  </a:cubicBezTo>
                  <a:cubicBezTo>
                    <a:pt x="29869" y="6070"/>
                    <a:pt x="29682" y="5974"/>
                    <a:pt x="29498" y="5874"/>
                  </a:cubicBezTo>
                  <a:cubicBezTo>
                    <a:pt x="29195" y="5711"/>
                    <a:pt x="28880" y="5573"/>
                    <a:pt x="28531" y="5498"/>
                  </a:cubicBezTo>
                  <a:cubicBezTo>
                    <a:pt x="28457" y="5483"/>
                    <a:pt x="28388" y="5470"/>
                    <a:pt x="28379" y="5391"/>
                  </a:cubicBezTo>
                  <a:cubicBezTo>
                    <a:pt x="28389" y="5391"/>
                    <a:pt x="28399" y="5391"/>
                    <a:pt x="28408" y="5391"/>
                  </a:cubicBezTo>
                  <a:cubicBezTo>
                    <a:pt x="28545" y="5391"/>
                    <a:pt x="28670" y="5436"/>
                    <a:pt x="28799" y="5467"/>
                  </a:cubicBezTo>
                  <a:cubicBezTo>
                    <a:pt x="28884" y="5488"/>
                    <a:pt x="28960" y="5538"/>
                    <a:pt x="29051" y="5538"/>
                  </a:cubicBezTo>
                  <a:cubicBezTo>
                    <a:pt x="29064" y="5538"/>
                    <a:pt x="29078" y="5536"/>
                    <a:pt x="29093" y="5534"/>
                  </a:cubicBezTo>
                  <a:cubicBezTo>
                    <a:pt x="29096" y="5475"/>
                    <a:pt x="29015" y="5489"/>
                    <a:pt x="28994" y="5450"/>
                  </a:cubicBezTo>
                  <a:cubicBezTo>
                    <a:pt x="28788" y="5398"/>
                    <a:pt x="28586" y="5330"/>
                    <a:pt x="28367" y="5322"/>
                  </a:cubicBezTo>
                  <a:cubicBezTo>
                    <a:pt x="28340" y="5305"/>
                    <a:pt x="28334" y="5259"/>
                    <a:pt x="28350" y="5259"/>
                  </a:cubicBezTo>
                  <a:close/>
                  <a:moveTo>
                    <a:pt x="21471" y="6199"/>
                  </a:moveTo>
                  <a:cubicBezTo>
                    <a:pt x="21479" y="6199"/>
                    <a:pt x="21487" y="6202"/>
                    <a:pt x="21495" y="6208"/>
                  </a:cubicBezTo>
                  <a:cubicBezTo>
                    <a:pt x="21544" y="6245"/>
                    <a:pt x="21514" y="6295"/>
                    <a:pt x="21476" y="6331"/>
                  </a:cubicBezTo>
                  <a:cubicBezTo>
                    <a:pt x="21441" y="6359"/>
                    <a:pt x="21407" y="6385"/>
                    <a:pt x="21370" y="6410"/>
                  </a:cubicBezTo>
                  <a:cubicBezTo>
                    <a:pt x="21280" y="6353"/>
                    <a:pt x="21337" y="6296"/>
                    <a:pt x="21370" y="6238"/>
                  </a:cubicBezTo>
                  <a:lnTo>
                    <a:pt x="21370" y="6238"/>
                  </a:lnTo>
                  <a:cubicBezTo>
                    <a:pt x="21370" y="6238"/>
                    <a:pt x="21370" y="6238"/>
                    <a:pt x="21370" y="6238"/>
                  </a:cubicBezTo>
                  <a:cubicBezTo>
                    <a:pt x="21408" y="6238"/>
                    <a:pt x="21439" y="6199"/>
                    <a:pt x="21471" y="6199"/>
                  </a:cubicBezTo>
                  <a:close/>
                  <a:moveTo>
                    <a:pt x="28467" y="5944"/>
                  </a:moveTo>
                  <a:lnTo>
                    <a:pt x="29433" y="6405"/>
                  </a:lnTo>
                  <a:cubicBezTo>
                    <a:pt x="29379" y="6432"/>
                    <a:pt x="29329" y="6443"/>
                    <a:pt x="29281" y="6443"/>
                  </a:cubicBezTo>
                  <a:cubicBezTo>
                    <a:pt x="29155" y="6443"/>
                    <a:pt x="29048" y="6367"/>
                    <a:pt x="28936" y="6313"/>
                  </a:cubicBezTo>
                  <a:cubicBezTo>
                    <a:pt x="28811" y="6210"/>
                    <a:pt x="28649" y="6164"/>
                    <a:pt x="28498" y="6102"/>
                  </a:cubicBezTo>
                  <a:cubicBezTo>
                    <a:pt x="28434" y="6076"/>
                    <a:pt x="28356" y="6064"/>
                    <a:pt x="28357" y="5982"/>
                  </a:cubicBezTo>
                  <a:cubicBezTo>
                    <a:pt x="28364" y="5973"/>
                    <a:pt x="28369" y="5960"/>
                    <a:pt x="28370" y="5948"/>
                  </a:cubicBezTo>
                  <a:lnTo>
                    <a:pt x="28467" y="5944"/>
                  </a:lnTo>
                  <a:close/>
                  <a:moveTo>
                    <a:pt x="21181" y="6018"/>
                  </a:moveTo>
                  <a:lnTo>
                    <a:pt x="21162" y="6128"/>
                  </a:lnTo>
                  <a:lnTo>
                    <a:pt x="20742" y="6279"/>
                  </a:lnTo>
                  <a:cubicBezTo>
                    <a:pt x="20392" y="6367"/>
                    <a:pt x="20037" y="6439"/>
                    <a:pt x="19671" y="6457"/>
                  </a:cubicBezTo>
                  <a:cubicBezTo>
                    <a:pt x="19480" y="6447"/>
                    <a:pt x="19286" y="6462"/>
                    <a:pt x="19099" y="6414"/>
                  </a:cubicBezTo>
                  <a:cubicBezTo>
                    <a:pt x="19046" y="6377"/>
                    <a:pt x="18968" y="6361"/>
                    <a:pt x="18952" y="6278"/>
                  </a:cubicBezTo>
                  <a:cubicBezTo>
                    <a:pt x="18995" y="6266"/>
                    <a:pt x="19037" y="6263"/>
                    <a:pt x="19078" y="6263"/>
                  </a:cubicBezTo>
                  <a:cubicBezTo>
                    <a:pt x="19125" y="6263"/>
                    <a:pt x="19172" y="6267"/>
                    <a:pt x="19217" y="6269"/>
                  </a:cubicBezTo>
                  <a:lnTo>
                    <a:pt x="19216" y="6270"/>
                  </a:lnTo>
                  <a:cubicBezTo>
                    <a:pt x="19363" y="6273"/>
                    <a:pt x="19510" y="6276"/>
                    <a:pt x="19658" y="6276"/>
                  </a:cubicBezTo>
                  <a:cubicBezTo>
                    <a:pt x="19817" y="6276"/>
                    <a:pt x="19977" y="6272"/>
                    <a:pt x="20136" y="6259"/>
                  </a:cubicBezTo>
                  <a:cubicBezTo>
                    <a:pt x="20502" y="6229"/>
                    <a:pt x="20844" y="6132"/>
                    <a:pt x="21181" y="6018"/>
                  </a:cubicBezTo>
                  <a:close/>
                  <a:moveTo>
                    <a:pt x="27774" y="6331"/>
                  </a:moveTo>
                  <a:cubicBezTo>
                    <a:pt x="27962" y="6335"/>
                    <a:pt x="28155" y="6326"/>
                    <a:pt x="28313" y="6437"/>
                  </a:cubicBezTo>
                  <a:cubicBezTo>
                    <a:pt x="28219" y="6463"/>
                    <a:pt x="28125" y="6485"/>
                    <a:pt x="28035" y="6485"/>
                  </a:cubicBezTo>
                  <a:cubicBezTo>
                    <a:pt x="27935" y="6485"/>
                    <a:pt x="27838" y="6458"/>
                    <a:pt x="27748" y="6383"/>
                  </a:cubicBezTo>
                  <a:cubicBezTo>
                    <a:pt x="27756" y="6365"/>
                    <a:pt x="27766" y="6331"/>
                    <a:pt x="27774" y="6331"/>
                  </a:cubicBezTo>
                  <a:close/>
                  <a:moveTo>
                    <a:pt x="28467" y="5571"/>
                  </a:moveTo>
                  <a:cubicBezTo>
                    <a:pt x="28480" y="5571"/>
                    <a:pt x="28496" y="5573"/>
                    <a:pt x="28516" y="5577"/>
                  </a:cubicBezTo>
                  <a:cubicBezTo>
                    <a:pt x="28750" y="5617"/>
                    <a:pt x="28954" y="5712"/>
                    <a:pt x="29157" y="5807"/>
                  </a:cubicBezTo>
                  <a:cubicBezTo>
                    <a:pt x="29298" y="5874"/>
                    <a:pt x="29436" y="5948"/>
                    <a:pt x="29569" y="6026"/>
                  </a:cubicBezTo>
                  <a:cubicBezTo>
                    <a:pt x="29985" y="6275"/>
                    <a:pt x="30432" y="6454"/>
                    <a:pt x="30940" y="6537"/>
                  </a:cubicBezTo>
                  <a:lnTo>
                    <a:pt x="30605" y="6537"/>
                  </a:lnTo>
                  <a:cubicBezTo>
                    <a:pt x="30266" y="6503"/>
                    <a:pt x="29939" y="6390"/>
                    <a:pt x="29651" y="6208"/>
                  </a:cubicBezTo>
                  <a:cubicBezTo>
                    <a:pt x="29541" y="6138"/>
                    <a:pt x="29428" y="6071"/>
                    <a:pt x="29318" y="6000"/>
                  </a:cubicBezTo>
                  <a:cubicBezTo>
                    <a:pt x="29065" y="5836"/>
                    <a:pt x="28780" y="5754"/>
                    <a:pt x="28465" y="5741"/>
                  </a:cubicBezTo>
                  <a:cubicBezTo>
                    <a:pt x="28410" y="5719"/>
                    <a:pt x="28409" y="5678"/>
                    <a:pt x="28413" y="5636"/>
                  </a:cubicBezTo>
                  <a:cubicBezTo>
                    <a:pt x="28415" y="5591"/>
                    <a:pt x="28425" y="5571"/>
                    <a:pt x="28467" y="5571"/>
                  </a:cubicBezTo>
                  <a:close/>
                  <a:moveTo>
                    <a:pt x="28458" y="5803"/>
                  </a:moveTo>
                  <a:cubicBezTo>
                    <a:pt x="28459" y="5803"/>
                    <a:pt x="28460" y="5803"/>
                    <a:pt x="28461" y="5803"/>
                  </a:cubicBezTo>
                  <a:cubicBezTo>
                    <a:pt x="28710" y="5860"/>
                    <a:pt x="28968" y="5887"/>
                    <a:pt x="29187" y="6023"/>
                  </a:cubicBezTo>
                  <a:cubicBezTo>
                    <a:pt x="29474" y="6201"/>
                    <a:pt x="29751" y="6392"/>
                    <a:pt x="30089" y="6504"/>
                  </a:cubicBezTo>
                  <a:cubicBezTo>
                    <a:pt x="30108" y="6510"/>
                    <a:pt x="30119" y="6536"/>
                    <a:pt x="30133" y="6553"/>
                  </a:cubicBezTo>
                  <a:cubicBezTo>
                    <a:pt x="29975" y="6504"/>
                    <a:pt x="29796" y="6525"/>
                    <a:pt x="29644" y="6443"/>
                  </a:cubicBezTo>
                  <a:cubicBezTo>
                    <a:pt x="29590" y="6415"/>
                    <a:pt x="29546" y="6379"/>
                    <a:pt x="29496" y="6348"/>
                  </a:cubicBezTo>
                  <a:cubicBezTo>
                    <a:pt x="29292" y="6220"/>
                    <a:pt x="29077" y="6112"/>
                    <a:pt x="28854" y="6025"/>
                  </a:cubicBezTo>
                  <a:cubicBezTo>
                    <a:pt x="28749" y="5985"/>
                    <a:pt x="28645" y="5937"/>
                    <a:pt x="28528" y="5937"/>
                  </a:cubicBezTo>
                  <a:cubicBezTo>
                    <a:pt x="28508" y="5937"/>
                    <a:pt x="28487" y="5939"/>
                    <a:pt x="28466" y="5942"/>
                  </a:cubicBezTo>
                  <a:cubicBezTo>
                    <a:pt x="28454" y="5900"/>
                    <a:pt x="28403" y="5910"/>
                    <a:pt x="28373" y="5891"/>
                  </a:cubicBezTo>
                  <a:cubicBezTo>
                    <a:pt x="28373" y="5840"/>
                    <a:pt x="28389" y="5803"/>
                    <a:pt x="28458" y="5803"/>
                  </a:cubicBezTo>
                  <a:close/>
                  <a:moveTo>
                    <a:pt x="20792" y="6358"/>
                  </a:moveTo>
                  <a:cubicBezTo>
                    <a:pt x="20770" y="6391"/>
                    <a:pt x="20733" y="6399"/>
                    <a:pt x="20693" y="6402"/>
                  </a:cubicBezTo>
                  <a:cubicBezTo>
                    <a:pt x="20665" y="6436"/>
                    <a:pt x="20626" y="6445"/>
                    <a:pt x="20583" y="6445"/>
                  </a:cubicBezTo>
                  <a:cubicBezTo>
                    <a:pt x="20571" y="6445"/>
                    <a:pt x="20559" y="6444"/>
                    <a:pt x="20546" y="6443"/>
                  </a:cubicBezTo>
                  <a:cubicBezTo>
                    <a:pt x="20349" y="6547"/>
                    <a:pt x="20123" y="6541"/>
                    <a:pt x="19905" y="6560"/>
                  </a:cubicBezTo>
                  <a:cubicBezTo>
                    <a:pt x="19866" y="6563"/>
                    <a:pt x="19827" y="6565"/>
                    <a:pt x="19788" y="6565"/>
                  </a:cubicBezTo>
                  <a:cubicBezTo>
                    <a:pt x="19707" y="6565"/>
                    <a:pt x="19626" y="6560"/>
                    <a:pt x="19545" y="6559"/>
                  </a:cubicBezTo>
                  <a:lnTo>
                    <a:pt x="19544" y="6559"/>
                  </a:lnTo>
                  <a:cubicBezTo>
                    <a:pt x="19534" y="6552"/>
                    <a:pt x="19531" y="6539"/>
                    <a:pt x="19534" y="6528"/>
                  </a:cubicBezTo>
                  <a:lnTo>
                    <a:pt x="19671" y="6520"/>
                  </a:lnTo>
                  <a:cubicBezTo>
                    <a:pt x="19870" y="6498"/>
                    <a:pt x="20067" y="6478"/>
                    <a:pt x="20264" y="6455"/>
                  </a:cubicBezTo>
                  <a:cubicBezTo>
                    <a:pt x="20331" y="6448"/>
                    <a:pt x="20398" y="6432"/>
                    <a:pt x="20466" y="6432"/>
                  </a:cubicBezTo>
                  <a:cubicBezTo>
                    <a:pt x="20493" y="6432"/>
                    <a:pt x="20520" y="6435"/>
                    <a:pt x="20547" y="6441"/>
                  </a:cubicBezTo>
                  <a:cubicBezTo>
                    <a:pt x="20565" y="6403"/>
                    <a:pt x="20595" y="6396"/>
                    <a:pt x="20627" y="6396"/>
                  </a:cubicBezTo>
                  <a:cubicBezTo>
                    <a:pt x="20648" y="6396"/>
                    <a:pt x="20671" y="6399"/>
                    <a:pt x="20692" y="6399"/>
                  </a:cubicBezTo>
                  <a:cubicBezTo>
                    <a:pt x="20707" y="6353"/>
                    <a:pt x="20756" y="6369"/>
                    <a:pt x="20792" y="6358"/>
                  </a:cubicBezTo>
                  <a:close/>
                  <a:moveTo>
                    <a:pt x="33781" y="6225"/>
                  </a:moveTo>
                  <a:lnTo>
                    <a:pt x="33781" y="6225"/>
                  </a:lnTo>
                  <a:cubicBezTo>
                    <a:pt x="33907" y="6418"/>
                    <a:pt x="33876" y="6486"/>
                    <a:pt x="33648" y="6539"/>
                  </a:cubicBezTo>
                  <a:cubicBezTo>
                    <a:pt x="33580" y="6554"/>
                    <a:pt x="33514" y="6567"/>
                    <a:pt x="33451" y="6567"/>
                  </a:cubicBezTo>
                  <a:cubicBezTo>
                    <a:pt x="33355" y="6567"/>
                    <a:pt x="33268" y="6538"/>
                    <a:pt x="33194" y="6451"/>
                  </a:cubicBezTo>
                  <a:cubicBezTo>
                    <a:pt x="33174" y="6426"/>
                    <a:pt x="33145" y="6396"/>
                    <a:pt x="33103" y="6396"/>
                  </a:cubicBezTo>
                  <a:cubicBezTo>
                    <a:pt x="33095" y="6396"/>
                    <a:pt x="33088" y="6396"/>
                    <a:pt x="33080" y="6398"/>
                  </a:cubicBezTo>
                  <a:cubicBezTo>
                    <a:pt x="33086" y="6369"/>
                    <a:pt x="33074" y="6356"/>
                    <a:pt x="33046" y="6356"/>
                  </a:cubicBezTo>
                  <a:cubicBezTo>
                    <a:pt x="33042" y="6356"/>
                    <a:pt x="33037" y="6356"/>
                    <a:pt x="33032" y="6357"/>
                  </a:cubicBezTo>
                  <a:cubicBezTo>
                    <a:pt x="33048" y="6338"/>
                    <a:pt x="33036" y="6298"/>
                    <a:pt x="33077" y="6298"/>
                  </a:cubicBezTo>
                  <a:cubicBezTo>
                    <a:pt x="33083" y="6298"/>
                    <a:pt x="33090" y="6299"/>
                    <a:pt x="33098" y="6301"/>
                  </a:cubicBezTo>
                  <a:cubicBezTo>
                    <a:pt x="33168" y="6317"/>
                    <a:pt x="33239" y="6329"/>
                    <a:pt x="33311" y="6336"/>
                  </a:cubicBezTo>
                  <a:cubicBezTo>
                    <a:pt x="33345" y="6339"/>
                    <a:pt x="33378" y="6341"/>
                    <a:pt x="33412" y="6341"/>
                  </a:cubicBezTo>
                  <a:cubicBezTo>
                    <a:pt x="33547" y="6341"/>
                    <a:pt x="33674" y="6313"/>
                    <a:pt x="33781" y="6225"/>
                  </a:cubicBezTo>
                  <a:close/>
                  <a:moveTo>
                    <a:pt x="21176" y="6483"/>
                  </a:moveTo>
                  <a:cubicBezTo>
                    <a:pt x="21228" y="6495"/>
                    <a:pt x="21231" y="6527"/>
                    <a:pt x="21220" y="6564"/>
                  </a:cubicBezTo>
                  <a:cubicBezTo>
                    <a:pt x="21205" y="6597"/>
                    <a:pt x="21193" y="6633"/>
                    <a:pt x="21161" y="6633"/>
                  </a:cubicBezTo>
                  <a:cubicBezTo>
                    <a:pt x="21147" y="6633"/>
                    <a:pt x="21129" y="6626"/>
                    <a:pt x="21106" y="6609"/>
                  </a:cubicBezTo>
                  <a:lnTo>
                    <a:pt x="21106" y="6608"/>
                  </a:lnTo>
                  <a:lnTo>
                    <a:pt x="21102" y="6600"/>
                  </a:lnTo>
                  <a:cubicBezTo>
                    <a:pt x="21104" y="6550"/>
                    <a:pt x="21150" y="6521"/>
                    <a:pt x="21176" y="6483"/>
                  </a:cubicBezTo>
                  <a:close/>
                  <a:moveTo>
                    <a:pt x="20963" y="6682"/>
                  </a:moveTo>
                  <a:lnTo>
                    <a:pt x="20962" y="6685"/>
                  </a:lnTo>
                  <a:cubicBezTo>
                    <a:pt x="20953" y="6692"/>
                    <a:pt x="20942" y="6701"/>
                    <a:pt x="20932" y="6711"/>
                  </a:cubicBezTo>
                  <a:cubicBezTo>
                    <a:pt x="20942" y="6700"/>
                    <a:pt x="20953" y="6691"/>
                    <a:pt x="20963" y="6682"/>
                  </a:cubicBezTo>
                  <a:close/>
                  <a:moveTo>
                    <a:pt x="33872" y="6618"/>
                  </a:moveTo>
                  <a:lnTo>
                    <a:pt x="33872" y="6618"/>
                  </a:lnTo>
                  <a:cubicBezTo>
                    <a:pt x="33829" y="6770"/>
                    <a:pt x="33786" y="6794"/>
                    <a:pt x="33522" y="6816"/>
                  </a:cubicBezTo>
                  <a:cubicBezTo>
                    <a:pt x="33570" y="6768"/>
                    <a:pt x="33494" y="6730"/>
                    <a:pt x="33516" y="6668"/>
                  </a:cubicBezTo>
                  <a:lnTo>
                    <a:pt x="33872" y="6618"/>
                  </a:lnTo>
                  <a:close/>
                  <a:moveTo>
                    <a:pt x="21131" y="6285"/>
                  </a:moveTo>
                  <a:cubicBezTo>
                    <a:pt x="21144" y="6285"/>
                    <a:pt x="21158" y="6288"/>
                    <a:pt x="21171" y="6288"/>
                  </a:cubicBezTo>
                  <a:lnTo>
                    <a:pt x="21171" y="6430"/>
                  </a:lnTo>
                  <a:cubicBezTo>
                    <a:pt x="21142" y="6440"/>
                    <a:pt x="21112" y="6451"/>
                    <a:pt x="21083" y="6465"/>
                  </a:cubicBezTo>
                  <a:cubicBezTo>
                    <a:pt x="20633" y="6730"/>
                    <a:pt x="20137" y="6824"/>
                    <a:pt x="19613" y="6824"/>
                  </a:cubicBezTo>
                  <a:cubicBezTo>
                    <a:pt x="19525" y="6824"/>
                    <a:pt x="19437" y="6822"/>
                    <a:pt x="19348" y="6817"/>
                  </a:cubicBezTo>
                  <a:cubicBezTo>
                    <a:pt x="19135" y="6805"/>
                    <a:pt x="18942" y="6729"/>
                    <a:pt x="18739" y="6686"/>
                  </a:cubicBezTo>
                  <a:cubicBezTo>
                    <a:pt x="18687" y="6673"/>
                    <a:pt x="18652" y="6644"/>
                    <a:pt x="18671" y="6594"/>
                  </a:cubicBezTo>
                  <a:lnTo>
                    <a:pt x="18671" y="6594"/>
                  </a:lnTo>
                  <a:lnTo>
                    <a:pt x="18670" y="6596"/>
                  </a:lnTo>
                  <a:cubicBezTo>
                    <a:pt x="18684" y="6559"/>
                    <a:pt x="18714" y="6536"/>
                    <a:pt x="18758" y="6536"/>
                  </a:cubicBezTo>
                  <a:cubicBezTo>
                    <a:pt x="18766" y="6536"/>
                    <a:pt x="18774" y="6537"/>
                    <a:pt x="18783" y="6539"/>
                  </a:cubicBezTo>
                  <a:cubicBezTo>
                    <a:pt x="18870" y="6553"/>
                    <a:pt x="18957" y="6571"/>
                    <a:pt x="19043" y="6587"/>
                  </a:cubicBezTo>
                  <a:cubicBezTo>
                    <a:pt x="19286" y="6632"/>
                    <a:pt x="19529" y="6660"/>
                    <a:pt x="19773" y="6660"/>
                  </a:cubicBezTo>
                  <a:cubicBezTo>
                    <a:pt x="19954" y="6660"/>
                    <a:pt x="20136" y="6644"/>
                    <a:pt x="20318" y="6608"/>
                  </a:cubicBezTo>
                  <a:cubicBezTo>
                    <a:pt x="20490" y="6572"/>
                    <a:pt x="20659" y="6525"/>
                    <a:pt x="20829" y="6479"/>
                  </a:cubicBezTo>
                  <a:cubicBezTo>
                    <a:pt x="20937" y="6449"/>
                    <a:pt x="21039" y="6407"/>
                    <a:pt x="21089" y="6309"/>
                  </a:cubicBezTo>
                  <a:cubicBezTo>
                    <a:pt x="21099" y="6289"/>
                    <a:pt x="21114" y="6285"/>
                    <a:pt x="21131" y="6285"/>
                  </a:cubicBezTo>
                  <a:close/>
                  <a:moveTo>
                    <a:pt x="20859" y="6699"/>
                  </a:moveTo>
                  <a:cubicBezTo>
                    <a:pt x="20877" y="6699"/>
                    <a:pt x="20895" y="6708"/>
                    <a:pt x="20912" y="6735"/>
                  </a:cubicBezTo>
                  <a:cubicBezTo>
                    <a:pt x="20785" y="6865"/>
                    <a:pt x="20592" y="6902"/>
                    <a:pt x="20427" y="6975"/>
                  </a:cubicBezTo>
                  <a:cubicBezTo>
                    <a:pt x="20281" y="7039"/>
                    <a:pt x="20120" y="7069"/>
                    <a:pt x="19962" y="7103"/>
                  </a:cubicBezTo>
                  <a:cubicBezTo>
                    <a:pt x="19814" y="7112"/>
                    <a:pt x="19666" y="7119"/>
                    <a:pt x="19519" y="7119"/>
                  </a:cubicBezTo>
                  <a:cubicBezTo>
                    <a:pt x="19192" y="7119"/>
                    <a:pt x="18870" y="7087"/>
                    <a:pt x="18557" y="6980"/>
                  </a:cubicBezTo>
                  <a:cubicBezTo>
                    <a:pt x="18552" y="6952"/>
                    <a:pt x="18541" y="6925"/>
                    <a:pt x="18543" y="6899"/>
                  </a:cubicBezTo>
                  <a:cubicBezTo>
                    <a:pt x="18553" y="6799"/>
                    <a:pt x="18571" y="6761"/>
                    <a:pt x="18639" y="6761"/>
                  </a:cubicBezTo>
                  <a:cubicBezTo>
                    <a:pt x="18665" y="6761"/>
                    <a:pt x="18698" y="6767"/>
                    <a:pt x="18740" y="6776"/>
                  </a:cubicBezTo>
                  <a:lnTo>
                    <a:pt x="18739" y="6779"/>
                  </a:lnTo>
                  <a:cubicBezTo>
                    <a:pt x="18934" y="6821"/>
                    <a:pt x="19121" y="6889"/>
                    <a:pt x="19324" y="6906"/>
                  </a:cubicBezTo>
                  <a:cubicBezTo>
                    <a:pt x="19440" y="6915"/>
                    <a:pt x="19556" y="6920"/>
                    <a:pt x="19670" y="6920"/>
                  </a:cubicBezTo>
                  <a:cubicBezTo>
                    <a:pt x="20048" y="6920"/>
                    <a:pt x="20415" y="6866"/>
                    <a:pt x="20771" y="6734"/>
                  </a:cubicBezTo>
                  <a:cubicBezTo>
                    <a:pt x="20797" y="6725"/>
                    <a:pt x="20828" y="6699"/>
                    <a:pt x="20859" y="6699"/>
                  </a:cubicBezTo>
                  <a:close/>
                  <a:moveTo>
                    <a:pt x="18556" y="6981"/>
                  </a:moveTo>
                  <a:cubicBezTo>
                    <a:pt x="18708" y="7144"/>
                    <a:pt x="18932" y="7165"/>
                    <a:pt x="19147" y="7185"/>
                  </a:cubicBezTo>
                  <a:cubicBezTo>
                    <a:pt x="19217" y="7192"/>
                    <a:pt x="19287" y="7194"/>
                    <a:pt x="19361" y="7194"/>
                  </a:cubicBezTo>
                  <a:cubicBezTo>
                    <a:pt x="19478" y="7194"/>
                    <a:pt x="19603" y="7189"/>
                    <a:pt x="19746" y="7189"/>
                  </a:cubicBezTo>
                  <a:cubicBezTo>
                    <a:pt x="19600" y="7266"/>
                    <a:pt x="19484" y="7261"/>
                    <a:pt x="19377" y="7285"/>
                  </a:cubicBezTo>
                  <a:cubicBezTo>
                    <a:pt x="19194" y="7291"/>
                    <a:pt x="19010" y="7291"/>
                    <a:pt x="18827" y="7305"/>
                  </a:cubicBezTo>
                  <a:cubicBezTo>
                    <a:pt x="18810" y="7306"/>
                    <a:pt x="18794" y="7307"/>
                    <a:pt x="18778" y="7307"/>
                  </a:cubicBezTo>
                  <a:cubicBezTo>
                    <a:pt x="18679" y="7307"/>
                    <a:pt x="18594" y="7283"/>
                    <a:pt x="18520" y="7220"/>
                  </a:cubicBezTo>
                  <a:cubicBezTo>
                    <a:pt x="18520" y="7208"/>
                    <a:pt x="18514" y="7196"/>
                    <a:pt x="18504" y="7189"/>
                  </a:cubicBezTo>
                  <a:cubicBezTo>
                    <a:pt x="18504" y="7127"/>
                    <a:pt x="18448" y="7066"/>
                    <a:pt x="18493" y="7001"/>
                  </a:cubicBezTo>
                  <a:lnTo>
                    <a:pt x="18493" y="7001"/>
                  </a:lnTo>
                  <a:cubicBezTo>
                    <a:pt x="18498" y="7001"/>
                    <a:pt x="18503" y="7002"/>
                    <a:pt x="18507" y="7002"/>
                  </a:cubicBezTo>
                  <a:cubicBezTo>
                    <a:pt x="18527" y="7002"/>
                    <a:pt x="18545" y="6997"/>
                    <a:pt x="18556" y="6981"/>
                  </a:cubicBezTo>
                  <a:close/>
                  <a:moveTo>
                    <a:pt x="28881" y="7365"/>
                  </a:moveTo>
                  <a:cubicBezTo>
                    <a:pt x="28878" y="7370"/>
                    <a:pt x="28876" y="7374"/>
                    <a:pt x="28874" y="7379"/>
                  </a:cubicBezTo>
                  <a:cubicBezTo>
                    <a:pt x="28874" y="7375"/>
                    <a:pt x="28877" y="7371"/>
                    <a:pt x="28881" y="7365"/>
                  </a:cubicBezTo>
                  <a:close/>
                  <a:moveTo>
                    <a:pt x="19965" y="7266"/>
                  </a:moveTo>
                  <a:cubicBezTo>
                    <a:pt x="19990" y="7279"/>
                    <a:pt x="20075" y="7266"/>
                    <a:pt x="20035" y="7302"/>
                  </a:cubicBezTo>
                  <a:cubicBezTo>
                    <a:pt x="19879" y="7444"/>
                    <a:pt x="19581" y="7522"/>
                    <a:pt x="19285" y="7522"/>
                  </a:cubicBezTo>
                  <a:cubicBezTo>
                    <a:pt x="19075" y="7522"/>
                    <a:pt x="18867" y="7483"/>
                    <a:pt x="18710" y="7400"/>
                  </a:cubicBezTo>
                  <a:lnTo>
                    <a:pt x="18710" y="7400"/>
                  </a:lnTo>
                  <a:cubicBezTo>
                    <a:pt x="18816" y="7368"/>
                    <a:pt x="18920" y="7363"/>
                    <a:pt x="19022" y="7363"/>
                  </a:cubicBezTo>
                  <a:cubicBezTo>
                    <a:pt x="19073" y="7363"/>
                    <a:pt x="19123" y="7364"/>
                    <a:pt x="19172" y="7364"/>
                  </a:cubicBezTo>
                  <a:cubicBezTo>
                    <a:pt x="19243" y="7364"/>
                    <a:pt x="19312" y="7362"/>
                    <a:pt x="19380" y="7349"/>
                  </a:cubicBezTo>
                  <a:cubicBezTo>
                    <a:pt x="19386" y="7349"/>
                    <a:pt x="19392" y="7349"/>
                    <a:pt x="19398" y="7349"/>
                  </a:cubicBezTo>
                  <a:cubicBezTo>
                    <a:pt x="19592" y="7349"/>
                    <a:pt x="19779" y="7312"/>
                    <a:pt x="19965" y="7266"/>
                  </a:cubicBezTo>
                  <a:close/>
                  <a:moveTo>
                    <a:pt x="28960" y="7554"/>
                  </a:moveTo>
                  <a:lnTo>
                    <a:pt x="28960" y="7554"/>
                  </a:lnTo>
                  <a:cubicBezTo>
                    <a:pt x="28960" y="7569"/>
                    <a:pt x="28972" y="7584"/>
                    <a:pt x="29008" y="7597"/>
                  </a:cubicBezTo>
                  <a:cubicBezTo>
                    <a:pt x="28972" y="7584"/>
                    <a:pt x="28960" y="7570"/>
                    <a:pt x="28960" y="7554"/>
                  </a:cubicBezTo>
                  <a:close/>
                  <a:moveTo>
                    <a:pt x="28361" y="7234"/>
                  </a:moveTo>
                  <a:cubicBezTo>
                    <a:pt x="28373" y="7234"/>
                    <a:pt x="28388" y="7237"/>
                    <a:pt x="28408" y="7245"/>
                  </a:cubicBezTo>
                  <a:cubicBezTo>
                    <a:pt x="28471" y="7268"/>
                    <a:pt x="28495" y="7326"/>
                    <a:pt x="28539" y="7365"/>
                  </a:cubicBezTo>
                  <a:cubicBezTo>
                    <a:pt x="28555" y="7393"/>
                    <a:pt x="28565" y="7428"/>
                    <a:pt x="28609" y="7437"/>
                  </a:cubicBezTo>
                  <a:cubicBezTo>
                    <a:pt x="28602" y="7473"/>
                    <a:pt x="28622" y="7509"/>
                    <a:pt x="28656" y="7521"/>
                  </a:cubicBezTo>
                  <a:cubicBezTo>
                    <a:pt x="28655" y="7555"/>
                    <a:pt x="28659" y="7588"/>
                    <a:pt x="28705" y="7603"/>
                  </a:cubicBezTo>
                  <a:cubicBezTo>
                    <a:pt x="28700" y="7636"/>
                    <a:pt x="28712" y="7669"/>
                    <a:pt x="28736" y="7692"/>
                  </a:cubicBezTo>
                  <a:cubicBezTo>
                    <a:pt x="28763" y="7654"/>
                    <a:pt x="28769" y="7620"/>
                    <a:pt x="28707" y="7601"/>
                  </a:cubicBezTo>
                  <a:cubicBezTo>
                    <a:pt x="28717" y="7563"/>
                    <a:pt x="28726" y="7524"/>
                    <a:pt x="28660" y="7518"/>
                  </a:cubicBezTo>
                  <a:cubicBezTo>
                    <a:pt x="28682" y="7474"/>
                    <a:pt x="28682" y="7440"/>
                    <a:pt x="28611" y="7436"/>
                  </a:cubicBezTo>
                  <a:cubicBezTo>
                    <a:pt x="28641" y="7404"/>
                    <a:pt x="28618" y="7378"/>
                    <a:pt x="28598" y="7352"/>
                  </a:cubicBezTo>
                  <a:cubicBezTo>
                    <a:pt x="28569" y="7292"/>
                    <a:pt x="28584" y="7279"/>
                    <a:pt x="28612" y="7279"/>
                  </a:cubicBezTo>
                  <a:cubicBezTo>
                    <a:pt x="28634" y="7279"/>
                    <a:pt x="28664" y="7288"/>
                    <a:pt x="28687" y="7288"/>
                  </a:cubicBezTo>
                  <a:cubicBezTo>
                    <a:pt x="28688" y="7288"/>
                    <a:pt x="28690" y="7288"/>
                    <a:pt x="28691" y="7288"/>
                  </a:cubicBezTo>
                  <a:cubicBezTo>
                    <a:pt x="28704" y="7379"/>
                    <a:pt x="28773" y="7452"/>
                    <a:pt x="28810" y="7534"/>
                  </a:cubicBezTo>
                  <a:cubicBezTo>
                    <a:pt x="28844" y="7611"/>
                    <a:pt x="28838" y="7666"/>
                    <a:pt x="28738" y="7694"/>
                  </a:cubicBezTo>
                  <a:cubicBezTo>
                    <a:pt x="28738" y="7693"/>
                    <a:pt x="28738" y="7693"/>
                    <a:pt x="28737" y="7693"/>
                  </a:cubicBezTo>
                  <a:cubicBezTo>
                    <a:pt x="28737" y="7693"/>
                    <a:pt x="28736" y="7694"/>
                    <a:pt x="28736" y="7695"/>
                  </a:cubicBezTo>
                  <a:lnTo>
                    <a:pt x="28740" y="7695"/>
                  </a:lnTo>
                  <a:cubicBezTo>
                    <a:pt x="28724" y="7705"/>
                    <a:pt x="28710" y="7709"/>
                    <a:pt x="28698" y="7709"/>
                  </a:cubicBezTo>
                  <a:cubicBezTo>
                    <a:pt x="28647" y="7709"/>
                    <a:pt x="28621" y="7642"/>
                    <a:pt x="28571" y="7642"/>
                  </a:cubicBezTo>
                  <a:cubicBezTo>
                    <a:pt x="28568" y="7642"/>
                    <a:pt x="28565" y="7643"/>
                    <a:pt x="28562" y="7643"/>
                  </a:cubicBezTo>
                  <a:cubicBezTo>
                    <a:pt x="28619" y="7614"/>
                    <a:pt x="28570" y="7589"/>
                    <a:pt x="28555" y="7563"/>
                  </a:cubicBezTo>
                  <a:cubicBezTo>
                    <a:pt x="28487" y="7472"/>
                    <a:pt x="28441" y="7366"/>
                    <a:pt x="28317" y="7312"/>
                  </a:cubicBezTo>
                  <a:cubicBezTo>
                    <a:pt x="28317" y="7272"/>
                    <a:pt x="28320" y="7234"/>
                    <a:pt x="28361" y="7234"/>
                  </a:cubicBezTo>
                  <a:close/>
                  <a:moveTo>
                    <a:pt x="30749" y="7687"/>
                  </a:moveTo>
                  <a:lnTo>
                    <a:pt x="30812" y="7701"/>
                  </a:lnTo>
                  <a:cubicBezTo>
                    <a:pt x="30806" y="7706"/>
                    <a:pt x="30800" y="7714"/>
                    <a:pt x="30794" y="7714"/>
                  </a:cubicBezTo>
                  <a:cubicBezTo>
                    <a:pt x="30790" y="7714"/>
                    <a:pt x="30787" y="7715"/>
                    <a:pt x="30784" y="7715"/>
                  </a:cubicBezTo>
                  <a:cubicBezTo>
                    <a:pt x="30765" y="7715"/>
                    <a:pt x="30748" y="7710"/>
                    <a:pt x="30750" y="7688"/>
                  </a:cubicBezTo>
                  <a:lnTo>
                    <a:pt x="30749" y="7687"/>
                  </a:lnTo>
                  <a:close/>
                  <a:moveTo>
                    <a:pt x="28721" y="7736"/>
                  </a:moveTo>
                  <a:cubicBezTo>
                    <a:pt x="28721" y="7736"/>
                    <a:pt x="28721" y="7736"/>
                    <a:pt x="28722" y="7736"/>
                  </a:cubicBezTo>
                  <a:cubicBezTo>
                    <a:pt x="28732" y="7738"/>
                    <a:pt x="28743" y="7742"/>
                    <a:pt x="28753" y="7748"/>
                  </a:cubicBezTo>
                  <a:lnTo>
                    <a:pt x="28736" y="7762"/>
                  </a:lnTo>
                  <a:lnTo>
                    <a:pt x="28706" y="7748"/>
                  </a:lnTo>
                  <a:cubicBezTo>
                    <a:pt x="28711" y="7743"/>
                    <a:pt x="28717" y="7736"/>
                    <a:pt x="28721" y="7736"/>
                  </a:cubicBezTo>
                  <a:close/>
                  <a:moveTo>
                    <a:pt x="21208" y="6810"/>
                  </a:moveTo>
                  <a:lnTo>
                    <a:pt x="21208" y="6810"/>
                  </a:lnTo>
                  <a:cubicBezTo>
                    <a:pt x="21262" y="6927"/>
                    <a:pt x="21184" y="7012"/>
                    <a:pt x="21174" y="7103"/>
                  </a:cubicBezTo>
                  <a:cubicBezTo>
                    <a:pt x="21117" y="7146"/>
                    <a:pt x="21029" y="7166"/>
                    <a:pt x="21031" y="7249"/>
                  </a:cubicBezTo>
                  <a:lnTo>
                    <a:pt x="21031" y="7251"/>
                  </a:lnTo>
                  <a:cubicBezTo>
                    <a:pt x="21018" y="7247"/>
                    <a:pt x="21007" y="7245"/>
                    <a:pt x="20996" y="7245"/>
                  </a:cubicBezTo>
                  <a:cubicBezTo>
                    <a:pt x="20942" y="7245"/>
                    <a:pt x="20913" y="7292"/>
                    <a:pt x="20873" y="7316"/>
                  </a:cubicBezTo>
                  <a:cubicBezTo>
                    <a:pt x="20678" y="7435"/>
                    <a:pt x="20489" y="7563"/>
                    <a:pt x="20262" y="7638"/>
                  </a:cubicBezTo>
                  <a:cubicBezTo>
                    <a:pt x="20270" y="7639"/>
                    <a:pt x="20279" y="7644"/>
                    <a:pt x="20283" y="7651"/>
                  </a:cubicBezTo>
                  <a:cubicBezTo>
                    <a:pt x="20270" y="7662"/>
                    <a:pt x="20262" y="7677"/>
                    <a:pt x="20261" y="7695"/>
                  </a:cubicBezTo>
                  <a:cubicBezTo>
                    <a:pt x="20244" y="7681"/>
                    <a:pt x="20226" y="7670"/>
                    <a:pt x="20206" y="7663"/>
                  </a:cubicBezTo>
                  <a:cubicBezTo>
                    <a:pt x="20112" y="7696"/>
                    <a:pt x="20018" y="7729"/>
                    <a:pt x="19924" y="7762"/>
                  </a:cubicBezTo>
                  <a:cubicBezTo>
                    <a:pt x="19899" y="7770"/>
                    <a:pt x="19878" y="7783"/>
                    <a:pt x="19870" y="7801"/>
                  </a:cubicBezTo>
                  <a:cubicBezTo>
                    <a:pt x="19855" y="7791"/>
                    <a:pt x="19833" y="7785"/>
                    <a:pt x="19807" y="7785"/>
                  </a:cubicBezTo>
                  <a:cubicBezTo>
                    <a:pt x="19797" y="7785"/>
                    <a:pt x="19787" y="7785"/>
                    <a:pt x="19777" y="7787"/>
                  </a:cubicBezTo>
                  <a:cubicBezTo>
                    <a:pt x="19711" y="7797"/>
                    <a:pt x="19646" y="7801"/>
                    <a:pt x="19581" y="7801"/>
                  </a:cubicBezTo>
                  <a:cubicBezTo>
                    <a:pt x="19464" y="7801"/>
                    <a:pt x="19348" y="7789"/>
                    <a:pt x="19231" y="7780"/>
                  </a:cubicBezTo>
                  <a:cubicBezTo>
                    <a:pt x="19188" y="7721"/>
                    <a:pt x="19213" y="7694"/>
                    <a:pt x="19287" y="7680"/>
                  </a:cubicBezTo>
                  <a:lnTo>
                    <a:pt x="19287" y="7680"/>
                  </a:lnTo>
                  <a:lnTo>
                    <a:pt x="19285" y="7681"/>
                  </a:lnTo>
                  <a:cubicBezTo>
                    <a:pt x="19474" y="7643"/>
                    <a:pt x="19663" y="7605"/>
                    <a:pt x="19849" y="7562"/>
                  </a:cubicBezTo>
                  <a:cubicBezTo>
                    <a:pt x="20090" y="7507"/>
                    <a:pt x="20323" y="7428"/>
                    <a:pt x="20545" y="7324"/>
                  </a:cubicBezTo>
                  <a:cubicBezTo>
                    <a:pt x="20732" y="7238"/>
                    <a:pt x="20894" y="7127"/>
                    <a:pt x="21028" y="6984"/>
                  </a:cubicBezTo>
                  <a:cubicBezTo>
                    <a:pt x="21082" y="6926"/>
                    <a:pt x="21142" y="6874"/>
                    <a:pt x="21208" y="6810"/>
                  </a:cubicBezTo>
                  <a:close/>
                  <a:moveTo>
                    <a:pt x="29008" y="7597"/>
                  </a:moveTo>
                  <a:cubicBezTo>
                    <a:pt x="29143" y="7606"/>
                    <a:pt x="29248" y="7685"/>
                    <a:pt x="29379" y="7704"/>
                  </a:cubicBezTo>
                  <a:cubicBezTo>
                    <a:pt x="29500" y="7759"/>
                    <a:pt x="29636" y="7780"/>
                    <a:pt x="29769" y="7802"/>
                  </a:cubicBezTo>
                  <a:lnTo>
                    <a:pt x="29815" y="7818"/>
                  </a:lnTo>
                  <a:cubicBezTo>
                    <a:pt x="29817" y="7836"/>
                    <a:pt x="29815" y="7852"/>
                    <a:pt x="29814" y="7869"/>
                  </a:cubicBezTo>
                  <a:lnTo>
                    <a:pt x="29812" y="7869"/>
                  </a:lnTo>
                  <a:cubicBezTo>
                    <a:pt x="29746" y="7880"/>
                    <a:pt x="29683" y="7886"/>
                    <a:pt x="29622" y="7886"/>
                  </a:cubicBezTo>
                  <a:cubicBezTo>
                    <a:pt x="29373" y="7886"/>
                    <a:pt x="29168" y="7791"/>
                    <a:pt x="29008" y="7597"/>
                  </a:cubicBezTo>
                  <a:close/>
                  <a:moveTo>
                    <a:pt x="28770" y="7821"/>
                  </a:moveTo>
                  <a:cubicBezTo>
                    <a:pt x="28781" y="7827"/>
                    <a:pt x="28798" y="7833"/>
                    <a:pt x="28798" y="7839"/>
                  </a:cubicBezTo>
                  <a:lnTo>
                    <a:pt x="28797" y="7839"/>
                  </a:lnTo>
                  <a:cubicBezTo>
                    <a:pt x="28798" y="7858"/>
                    <a:pt x="28795" y="7877"/>
                    <a:pt x="28789" y="7895"/>
                  </a:cubicBezTo>
                  <a:cubicBezTo>
                    <a:pt x="28785" y="7905"/>
                    <a:pt x="28781" y="7910"/>
                    <a:pt x="28777" y="7910"/>
                  </a:cubicBezTo>
                  <a:cubicBezTo>
                    <a:pt x="28772" y="7910"/>
                    <a:pt x="28768" y="7904"/>
                    <a:pt x="28766" y="7893"/>
                  </a:cubicBezTo>
                  <a:cubicBezTo>
                    <a:pt x="28760" y="7870"/>
                    <a:pt x="28740" y="7844"/>
                    <a:pt x="28770" y="7821"/>
                  </a:cubicBezTo>
                  <a:close/>
                  <a:moveTo>
                    <a:pt x="20839" y="7497"/>
                  </a:moveTo>
                  <a:cubicBezTo>
                    <a:pt x="20818" y="7548"/>
                    <a:pt x="20806" y="7609"/>
                    <a:pt x="20736" y="7609"/>
                  </a:cubicBezTo>
                  <a:cubicBezTo>
                    <a:pt x="20722" y="7609"/>
                    <a:pt x="20707" y="7606"/>
                    <a:pt x="20689" y="7601"/>
                  </a:cubicBezTo>
                  <a:lnTo>
                    <a:pt x="20689" y="7601"/>
                  </a:lnTo>
                  <a:cubicBezTo>
                    <a:pt x="20736" y="7655"/>
                    <a:pt x="20670" y="7668"/>
                    <a:pt x="20639" y="7688"/>
                  </a:cubicBezTo>
                  <a:lnTo>
                    <a:pt x="20638" y="7691"/>
                  </a:lnTo>
                  <a:cubicBezTo>
                    <a:pt x="20411" y="7846"/>
                    <a:pt x="20147" y="7927"/>
                    <a:pt x="19861" y="7963"/>
                  </a:cubicBezTo>
                  <a:cubicBezTo>
                    <a:pt x="19780" y="7970"/>
                    <a:pt x="19698" y="7981"/>
                    <a:pt x="19617" y="7981"/>
                  </a:cubicBezTo>
                  <a:cubicBezTo>
                    <a:pt x="19536" y="7981"/>
                    <a:pt x="19457" y="7970"/>
                    <a:pt x="19379" y="7931"/>
                  </a:cubicBezTo>
                  <a:lnTo>
                    <a:pt x="19379" y="7931"/>
                  </a:lnTo>
                  <a:cubicBezTo>
                    <a:pt x="19413" y="7933"/>
                    <a:pt x="19446" y="7934"/>
                    <a:pt x="19480" y="7934"/>
                  </a:cubicBezTo>
                  <a:cubicBezTo>
                    <a:pt x="19618" y="7934"/>
                    <a:pt x="19754" y="7915"/>
                    <a:pt x="19891" y="7894"/>
                  </a:cubicBezTo>
                  <a:cubicBezTo>
                    <a:pt x="19893" y="7885"/>
                    <a:pt x="19895" y="7877"/>
                    <a:pt x="19896" y="7869"/>
                  </a:cubicBezTo>
                  <a:cubicBezTo>
                    <a:pt x="19909" y="7875"/>
                    <a:pt x="19923" y="7878"/>
                    <a:pt x="19937" y="7878"/>
                  </a:cubicBezTo>
                  <a:cubicBezTo>
                    <a:pt x="19946" y="7878"/>
                    <a:pt x="19954" y="7877"/>
                    <a:pt x="19962" y="7875"/>
                  </a:cubicBezTo>
                  <a:cubicBezTo>
                    <a:pt x="20044" y="7849"/>
                    <a:pt x="20131" y="7830"/>
                    <a:pt x="20206" y="7793"/>
                  </a:cubicBezTo>
                  <a:cubicBezTo>
                    <a:pt x="20244" y="7775"/>
                    <a:pt x="20274" y="7750"/>
                    <a:pt x="20274" y="7724"/>
                  </a:cubicBezTo>
                  <a:cubicBezTo>
                    <a:pt x="20279" y="7729"/>
                    <a:pt x="20283" y="7732"/>
                    <a:pt x="20289" y="7736"/>
                  </a:cubicBezTo>
                  <a:cubicBezTo>
                    <a:pt x="20300" y="7741"/>
                    <a:pt x="20311" y="7744"/>
                    <a:pt x="20321" y="7744"/>
                  </a:cubicBezTo>
                  <a:cubicBezTo>
                    <a:pt x="20347" y="7744"/>
                    <a:pt x="20370" y="7728"/>
                    <a:pt x="20388" y="7707"/>
                  </a:cubicBezTo>
                  <a:cubicBezTo>
                    <a:pt x="20502" y="7700"/>
                    <a:pt x="20572" y="7601"/>
                    <a:pt x="20689" y="7601"/>
                  </a:cubicBezTo>
                  <a:cubicBezTo>
                    <a:pt x="20713" y="7538"/>
                    <a:pt x="20783" y="7524"/>
                    <a:pt x="20839" y="7497"/>
                  </a:cubicBezTo>
                  <a:close/>
                  <a:moveTo>
                    <a:pt x="29093" y="7832"/>
                  </a:moveTo>
                  <a:cubicBezTo>
                    <a:pt x="29116" y="7846"/>
                    <a:pt x="29144" y="7859"/>
                    <a:pt x="29145" y="7889"/>
                  </a:cubicBezTo>
                  <a:cubicBezTo>
                    <a:pt x="29151" y="7889"/>
                    <a:pt x="29157" y="7888"/>
                    <a:pt x="29162" y="7888"/>
                  </a:cubicBezTo>
                  <a:cubicBezTo>
                    <a:pt x="29189" y="7888"/>
                    <a:pt x="29207" y="7895"/>
                    <a:pt x="29194" y="7931"/>
                  </a:cubicBezTo>
                  <a:cubicBezTo>
                    <a:pt x="29211" y="7922"/>
                    <a:pt x="29227" y="7919"/>
                    <a:pt x="29243" y="7919"/>
                  </a:cubicBezTo>
                  <a:cubicBezTo>
                    <a:pt x="29287" y="7919"/>
                    <a:pt x="29327" y="7946"/>
                    <a:pt x="29370" y="7956"/>
                  </a:cubicBezTo>
                  <a:cubicBezTo>
                    <a:pt x="29444" y="7972"/>
                    <a:pt x="29518" y="7984"/>
                    <a:pt x="29591" y="7984"/>
                  </a:cubicBezTo>
                  <a:cubicBezTo>
                    <a:pt x="29670" y="7984"/>
                    <a:pt x="29747" y="7970"/>
                    <a:pt x="29823" y="7928"/>
                  </a:cubicBezTo>
                  <a:cubicBezTo>
                    <a:pt x="29837" y="7925"/>
                    <a:pt x="29849" y="7924"/>
                    <a:pt x="29859" y="7924"/>
                  </a:cubicBezTo>
                  <a:cubicBezTo>
                    <a:pt x="29919" y="7924"/>
                    <a:pt x="29920" y="7972"/>
                    <a:pt x="29924" y="8017"/>
                  </a:cubicBezTo>
                  <a:cubicBezTo>
                    <a:pt x="29912" y="8012"/>
                    <a:pt x="29902" y="8010"/>
                    <a:pt x="29891" y="8010"/>
                  </a:cubicBezTo>
                  <a:cubicBezTo>
                    <a:pt x="29868" y="8010"/>
                    <a:pt x="29846" y="8019"/>
                    <a:pt x="29824" y="8025"/>
                  </a:cubicBezTo>
                  <a:lnTo>
                    <a:pt x="29824" y="8025"/>
                  </a:lnTo>
                  <a:cubicBezTo>
                    <a:pt x="29790" y="8021"/>
                    <a:pt x="29756" y="8019"/>
                    <a:pt x="29722" y="8019"/>
                  </a:cubicBezTo>
                  <a:cubicBezTo>
                    <a:pt x="29669" y="8019"/>
                    <a:pt x="29617" y="8024"/>
                    <a:pt x="29565" y="8033"/>
                  </a:cubicBezTo>
                  <a:cubicBezTo>
                    <a:pt x="29519" y="8040"/>
                    <a:pt x="29472" y="8046"/>
                    <a:pt x="29428" y="8046"/>
                  </a:cubicBezTo>
                  <a:cubicBezTo>
                    <a:pt x="29336" y="8046"/>
                    <a:pt x="29251" y="8021"/>
                    <a:pt x="29194" y="7932"/>
                  </a:cubicBezTo>
                  <a:cubicBezTo>
                    <a:pt x="29190" y="7932"/>
                    <a:pt x="29186" y="7932"/>
                    <a:pt x="29183" y="7932"/>
                  </a:cubicBezTo>
                  <a:cubicBezTo>
                    <a:pt x="29154" y="7932"/>
                    <a:pt x="29142" y="7918"/>
                    <a:pt x="29144" y="7891"/>
                  </a:cubicBezTo>
                  <a:cubicBezTo>
                    <a:pt x="29104" y="7885"/>
                    <a:pt x="29097" y="7859"/>
                    <a:pt x="29093" y="7832"/>
                  </a:cubicBezTo>
                  <a:close/>
                  <a:moveTo>
                    <a:pt x="28913" y="8089"/>
                  </a:moveTo>
                  <a:cubicBezTo>
                    <a:pt x="28944" y="8108"/>
                    <a:pt x="28958" y="8145"/>
                    <a:pt x="28949" y="8179"/>
                  </a:cubicBezTo>
                  <a:cubicBezTo>
                    <a:pt x="28957" y="8146"/>
                    <a:pt x="28943" y="8110"/>
                    <a:pt x="28914" y="8091"/>
                  </a:cubicBezTo>
                  <a:lnTo>
                    <a:pt x="28913" y="8089"/>
                  </a:lnTo>
                  <a:close/>
                  <a:moveTo>
                    <a:pt x="28489" y="8241"/>
                  </a:moveTo>
                  <a:cubicBezTo>
                    <a:pt x="28485" y="8246"/>
                    <a:pt x="28479" y="8248"/>
                    <a:pt x="28476" y="8250"/>
                  </a:cubicBezTo>
                  <a:lnTo>
                    <a:pt x="28474" y="8249"/>
                  </a:lnTo>
                  <a:cubicBezTo>
                    <a:pt x="28478" y="8247"/>
                    <a:pt x="28485" y="8243"/>
                    <a:pt x="28489" y="8241"/>
                  </a:cubicBezTo>
                  <a:close/>
                  <a:moveTo>
                    <a:pt x="28993" y="7893"/>
                  </a:moveTo>
                  <a:cubicBezTo>
                    <a:pt x="28994" y="7893"/>
                    <a:pt x="28995" y="7893"/>
                    <a:pt x="28996" y="7893"/>
                  </a:cubicBezTo>
                  <a:lnTo>
                    <a:pt x="28996" y="7933"/>
                  </a:lnTo>
                  <a:cubicBezTo>
                    <a:pt x="29068" y="7958"/>
                    <a:pt x="29108" y="8008"/>
                    <a:pt x="29154" y="8051"/>
                  </a:cubicBezTo>
                  <a:lnTo>
                    <a:pt x="29153" y="8051"/>
                  </a:lnTo>
                  <a:cubicBezTo>
                    <a:pt x="29253" y="8096"/>
                    <a:pt x="29354" y="8130"/>
                    <a:pt x="29462" y="8130"/>
                  </a:cubicBezTo>
                  <a:cubicBezTo>
                    <a:pt x="29512" y="8130"/>
                    <a:pt x="29563" y="8122"/>
                    <a:pt x="29617" y="8105"/>
                  </a:cubicBezTo>
                  <a:cubicBezTo>
                    <a:pt x="29634" y="8100"/>
                    <a:pt x="29653" y="8095"/>
                    <a:pt x="29671" y="8095"/>
                  </a:cubicBezTo>
                  <a:cubicBezTo>
                    <a:pt x="29698" y="8095"/>
                    <a:pt x="29722" y="8106"/>
                    <a:pt x="29732" y="8141"/>
                  </a:cubicBezTo>
                  <a:lnTo>
                    <a:pt x="29823" y="8097"/>
                  </a:lnTo>
                  <a:cubicBezTo>
                    <a:pt x="29823" y="8092"/>
                    <a:pt x="29823" y="8088"/>
                    <a:pt x="29823" y="8083"/>
                  </a:cubicBezTo>
                  <a:lnTo>
                    <a:pt x="29823" y="8083"/>
                  </a:lnTo>
                  <a:cubicBezTo>
                    <a:pt x="29823" y="8088"/>
                    <a:pt x="29823" y="8093"/>
                    <a:pt x="29823" y="8098"/>
                  </a:cubicBezTo>
                  <a:lnTo>
                    <a:pt x="29732" y="8141"/>
                  </a:lnTo>
                  <a:cubicBezTo>
                    <a:pt x="29582" y="8215"/>
                    <a:pt x="29479" y="8253"/>
                    <a:pt x="29389" y="8253"/>
                  </a:cubicBezTo>
                  <a:cubicBezTo>
                    <a:pt x="29289" y="8253"/>
                    <a:pt x="29205" y="8206"/>
                    <a:pt x="29085" y="8109"/>
                  </a:cubicBezTo>
                  <a:cubicBezTo>
                    <a:pt x="29027" y="8061"/>
                    <a:pt x="28963" y="8017"/>
                    <a:pt x="28994" y="7937"/>
                  </a:cubicBezTo>
                  <a:lnTo>
                    <a:pt x="28994" y="7937"/>
                  </a:lnTo>
                  <a:cubicBezTo>
                    <a:pt x="28989" y="7938"/>
                    <a:pt x="28984" y="7939"/>
                    <a:pt x="28980" y="7939"/>
                  </a:cubicBezTo>
                  <a:cubicBezTo>
                    <a:pt x="28971" y="7939"/>
                    <a:pt x="28965" y="7935"/>
                    <a:pt x="28963" y="7926"/>
                  </a:cubicBezTo>
                  <a:cubicBezTo>
                    <a:pt x="28957" y="7904"/>
                    <a:pt x="28968" y="7893"/>
                    <a:pt x="28993" y="7893"/>
                  </a:cubicBezTo>
                  <a:close/>
                  <a:moveTo>
                    <a:pt x="21044" y="7454"/>
                  </a:moveTo>
                  <a:cubicBezTo>
                    <a:pt x="21056" y="7460"/>
                    <a:pt x="21069" y="7467"/>
                    <a:pt x="21083" y="7475"/>
                  </a:cubicBezTo>
                  <a:cubicBezTo>
                    <a:pt x="21085" y="7560"/>
                    <a:pt x="21087" y="7644"/>
                    <a:pt x="21089" y="7729"/>
                  </a:cubicBezTo>
                  <a:cubicBezTo>
                    <a:pt x="21041" y="7764"/>
                    <a:pt x="20990" y="7798"/>
                    <a:pt x="20944" y="7837"/>
                  </a:cubicBezTo>
                  <a:cubicBezTo>
                    <a:pt x="20615" y="8113"/>
                    <a:pt x="20236" y="8277"/>
                    <a:pt x="19782" y="8277"/>
                  </a:cubicBezTo>
                  <a:cubicBezTo>
                    <a:pt x="19730" y="8277"/>
                    <a:pt x="19678" y="8275"/>
                    <a:pt x="19624" y="8271"/>
                  </a:cubicBezTo>
                  <a:cubicBezTo>
                    <a:pt x="19468" y="8217"/>
                    <a:pt x="19292" y="8190"/>
                    <a:pt x="19243" y="8020"/>
                  </a:cubicBezTo>
                  <a:lnTo>
                    <a:pt x="19243" y="8020"/>
                  </a:lnTo>
                  <a:cubicBezTo>
                    <a:pt x="19259" y="8017"/>
                    <a:pt x="19276" y="8015"/>
                    <a:pt x="19292" y="8015"/>
                  </a:cubicBezTo>
                  <a:cubicBezTo>
                    <a:pt x="19388" y="8015"/>
                    <a:pt x="19475" y="8060"/>
                    <a:pt x="19571" y="8063"/>
                  </a:cubicBezTo>
                  <a:cubicBezTo>
                    <a:pt x="19599" y="8063"/>
                    <a:pt x="19626" y="8064"/>
                    <a:pt x="19653" y="8064"/>
                  </a:cubicBezTo>
                  <a:cubicBezTo>
                    <a:pt x="20190" y="8064"/>
                    <a:pt x="20644" y="7905"/>
                    <a:pt x="20992" y="7534"/>
                  </a:cubicBezTo>
                  <a:cubicBezTo>
                    <a:pt x="21017" y="7507"/>
                    <a:pt x="21036" y="7477"/>
                    <a:pt x="21083" y="7475"/>
                  </a:cubicBezTo>
                  <a:cubicBezTo>
                    <a:pt x="21069" y="7467"/>
                    <a:pt x="21056" y="7461"/>
                    <a:pt x="21044" y="7454"/>
                  </a:cubicBezTo>
                  <a:close/>
                  <a:moveTo>
                    <a:pt x="30206" y="8092"/>
                  </a:moveTo>
                  <a:cubicBezTo>
                    <a:pt x="30224" y="8092"/>
                    <a:pt x="30244" y="8102"/>
                    <a:pt x="30261" y="8111"/>
                  </a:cubicBezTo>
                  <a:cubicBezTo>
                    <a:pt x="30378" y="8173"/>
                    <a:pt x="30507" y="8215"/>
                    <a:pt x="30604" y="8300"/>
                  </a:cubicBezTo>
                  <a:lnTo>
                    <a:pt x="30601" y="8299"/>
                  </a:lnTo>
                  <a:cubicBezTo>
                    <a:pt x="30584" y="8302"/>
                    <a:pt x="30567" y="8303"/>
                    <a:pt x="30551" y="8303"/>
                  </a:cubicBezTo>
                  <a:cubicBezTo>
                    <a:pt x="30447" y="8303"/>
                    <a:pt x="30352" y="8260"/>
                    <a:pt x="30252" y="8242"/>
                  </a:cubicBezTo>
                  <a:cubicBezTo>
                    <a:pt x="30229" y="8239"/>
                    <a:pt x="30207" y="8230"/>
                    <a:pt x="30186" y="8217"/>
                  </a:cubicBezTo>
                  <a:cubicBezTo>
                    <a:pt x="30155" y="8197"/>
                    <a:pt x="30146" y="8155"/>
                    <a:pt x="30164" y="8123"/>
                  </a:cubicBezTo>
                  <a:cubicBezTo>
                    <a:pt x="30174" y="8100"/>
                    <a:pt x="30189" y="8092"/>
                    <a:pt x="30206" y="8092"/>
                  </a:cubicBezTo>
                  <a:close/>
                  <a:moveTo>
                    <a:pt x="21055" y="8382"/>
                  </a:moveTo>
                  <a:cubicBezTo>
                    <a:pt x="21058" y="8382"/>
                    <a:pt x="21062" y="8382"/>
                    <a:pt x="21066" y="8384"/>
                  </a:cubicBezTo>
                  <a:lnTo>
                    <a:pt x="21066" y="8386"/>
                  </a:lnTo>
                  <a:cubicBezTo>
                    <a:pt x="21062" y="8384"/>
                    <a:pt x="21058" y="8382"/>
                    <a:pt x="21055" y="8382"/>
                  </a:cubicBezTo>
                  <a:close/>
                  <a:moveTo>
                    <a:pt x="21119" y="7826"/>
                  </a:moveTo>
                  <a:lnTo>
                    <a:pt x="21119" y="7826"/>
                  </a:lnTo>
                  <a:cubicBezTo>
                    <a:pt x="21118" y="7907"/>
                    <a:pt x="21181" y="7984"/>
                    <a:pt x="21133" y="8067"/>
                  </a:cubicBezTo>
                  <a:cubicBezTo>
                    <a:pt x="21099" y="8082"/>
                    <a:pt x="21037" y="8084"/>
                    <a:pt x="21079" y="8140"/>
                  </a:cubicBezTo>
                  <a:cubicBezTo>
                    <a:pt x="21080" y="8142"/>
                    <a:pt x="21081" y="8143"/>
                    <a:pt x="21082" y="8145"/>
                  </a:cubicBezTo>
                  <a:cubicBezTo>
                    <a:pt x="21079" y="8143"/>
                    <a:pt x="21076" y="8141"/>
                    <a:pt x="21073" y="8139"/>
                  </a:cubicBezTo>
                  <a:cubicBezTo>
                    <a:pt x="21059" y="8132"/>
                    <a:pt x="21048" y="8129"/>
                    <a:pt x="21037" y="8129"/>
                  </a:cubicBezTo>
                  <a:cubicBezTo>
                    <a:pt x="21002" y="8129"/>
                    <a:pt x="20979" y="8161"/>
                    <a:pt x="20950" y="8177"/>
                  </a:cubicBezTo>
                  <a:cubicBezTo>
                    <a:pt x="20760" y="8283"/>
                    <a:pt x="20562" y="8374"/>
                    <a:pt x="20357" y="8450"/>
                  </a:cubicBezTo>
                  <a:cubicBezTo>
                    <a:pt x="20232" y="8498"/>
                    <a:pt x="20107" y="8521"/>
                    <a:pt x="19980" y="8521"/>
                  </a:cubicBezTo>
                  <a:cubicBezTo>
                    <a:pt x="19871" y="8521"/>
                    <a:pt x="19762" y="8504"/>
                    <a:pt x="19652" y="8473"/>
                  </a:cubicBezTo>
                  <a:cubicBezTo>
                    <a:pt x="19578" y="8450"/>
                    <a:pt x="19495" y="8432"/>
                    <a:pt x="19480" y="8348"/>
                  </a:cubicBezTo>
                  <a:lnTo>
                    <a:pt x="19480" y="8349"/>
                  </a:lnTo>
                  <a:cubicBezTo>
                    <a:pt x="19477" y="8350"/>
                    <a:pt x="19476" y="8352"/>
                    <a:pt x="19474" y="8353"/>
                  </a:cubicBezTo>
                  <a:cubicBezTo>
                    <a:pt x="19475" y="8352"/>
                    <a:pt x="19477" y="8349"/>
                    <a:pt x="19478" y="8348"/>
                  </a:cubicBezTo>
                  <a:lnTo>
                    <a:pt x="19458" y="8325"/>
                  </a:lnTo>
                  <a:cubicBezTo>
                    <a:pt x="19462" y="8325"/>
                    <a:pt x="19467" y="8324"/>
                    <a:pt x="19472" y="8324"/>
                  </a:cubicBezTo>
                  <a:cubicBezTo>
                    <a:pt x="19474" y="8324"/>
                    <a:pt x="19476" y="8325"/>
                    <a:pt x="19477" y="8325"/>
                  </a:cubicBezTo>
                  <a:cubicBezTo>
                    <a:pt x="19486" y="8330"/>
                    <a:pt x="19488" y="8334"/>
                    <a:pt x="19488" y="8338"/>
                  </a:cubicBezTo>
                  <a:cubicBezTo>
                    <a:pt x="19499" y="8330"/>
                    <a:pt x="19511" y="8327"/>
                    <a:pt x="19522" y="8327"/>
                  </a:cubicBezTo>
                  <a:cubicBezTo>
                    <a:pt x="19550" y="8327"/>
                    <a:pt x="19579" y="8343"/>
                    <a:pt x="19606" y="8343"/>
                  </a:cubicBezTo>
                  <a:cubicBezTo>
                    <a:pt x="19612" y="8343"/>
                    <a:pt x="19617" y="8342"/>
                    <a:pt x="19622" y="8341"/>
                  </a:cubicBezTo>
                  <a:cubicBezTo>
                    <a:pt x="19714" y="8355"/>
                    <a:pt x="19803" y="8362"/>
                    <a:pt x="19890" y="8362"/>
                  </a:cubicBezTo>
                  <a:cubicBezTo>
                    <a:pt x="20275" y="8362"/>
                    <a:pt x="20608" y="8224"/>
                    <a:pt x="20906" y="7992"/>
                  </a:cubicBezTo>
                  <a:cubicBezTo>
                    <a:pt x="20978" y="7937"/>
                    <a:pt x="21026" y="7862"/>
                    <a:pt x="21119" y="7826"/>
                  </a:cubicBezTo>
                  <a:close/>
                  <a:moveTo>
                    <a:pt x="29104" y="8378"/>
                  </a:moveTo>
                  <a:cubicBezTo>
                    <a:pt x="29194" y="8408"/>
                    <a:pt x="29284" y="8417"/>
                    <a:pt x="29377" y="8417"/>
                  </a:cubicBezTo>
                  <a:cubicBezTo>
                    <a:pt x="29435" y="8417"/>
                    <a:pt x="29494" y="8413"/>
                    <a:pt x="29554" y="8410"/>
                  </a:cubicBezTo>
                  <a:cubicBezTo>
                    <a:pt x="29560" y="8399"/>
                    <a:pt x="29568" y="8391"/>
                    <a:pt x="29578" y="8385"/>
                  </a:cubicBezTo>
                  <a:lnTo>
                    <a:pt x="29628" y="8430"/>
                  </a:lnTo>
                  <a:cubicBezTo>
                    <a:pt x="29617" y="8437"/>
                    <a:pt x="29605" y="8442"/>
                    <a:pt x="29593" y="8443"/>
                  </a:cubicBezTo>
                  <a:cubicBezTo>
                    <a:pt x="29477" y="8515"/>
                    <a:pt x="29397" y="8552"/>
                    <a:pt x="29318" y="8552"/>
                  </a:cubicBezTo>
                  <a:cubicBezTo>
                    <a:pt x="29237" y="8552"/>
                    <a:pt x="29158" y="8513"/>
                    <a:pt x="29041" y="8435"/>
                  </a:cubicBezTo>
                  <a:cubicBezTo>
                    <a:pt x="29049" y="8404"/>
                    <a:pt x="29072" y="8388"/>
                    <a:pt x="29104" y="8378"/>
                  </a:cubicBezTo>
                  <a:close/>
                  <a:moveTo>
                    <a:pt x="31159" y="8472"/>
                  </a:moveTo>
                  <a:cubicBezTo>
                    <a:pt x="31222" y="8476"/>
                    <a:pt x="31243" y="8513"/>
                    <a:pt x="31256" y="8558"/>
                  </a:cubicBezTo>
                  <a:lnTo>
                    <a:pt x="31255" y="8558"/>
                  </a:lnTo>
                  <a:cubicBezTo>
                    <a:pt x="31240" y="8563"/>
                    <a:pt x="31228" y="8564"/>
                    <a:pt x="31219" y="8564"/>
                  </a:cubicBezTo>
                  <a:cubicBezTo>
                    <a:pt x="31161" y="8564"/>
                    <a:pt x="31185" y="8497"/>
                    <a:pt x="31159" y="8472"/>
                  </a:cubicBezTo>
                  <a:close/>
                  <a:moveTo>
                    <a:pt x="31029" y="8668"/>
                  </a:moveTo>
                  <a:cubicBezTo>
                    <a:pt x="31036" y="8679"/>
                    <a:pt x="31045" y="8689"/>
                    <a:pt x="31055" y="8697"/>
                  </a:cubicBezTo>
                  <a:lnTo>
                    <a:pt x="31053" y="8696"/>
                  </a:lnTo>
                  <a:cubicBezTo>
                    <a:pt x="31044" y="8688"/>
                    <a:pt x="31036" y="8679"/>
                    <a:pt x="31029" y="8668"/>
                  </a:cubicBezTo>
                  <a:close/>
                  <a:moveTo>
                    <a:pt x="21123" y="8160"/>
                  </a:moveTo>
                  <a:cubicBezTo>
                    <a:pt x="21237" y="8160"/>
                    <a:pt x="21189" y="8221"/>
                    <a:pt x="21177" y="8267"/>
                  </a:cubicBezTo>
                  <a:cubicBezTo>
                    <a:pt x="21117" y="8290"/>
                    <a:pt x="21094" y="8344"/>
                    <a:pt x="21045" y="8379"/>
                  </a:cubicBezTo>
                  <a:cubicBezTo>
                    <a:pt x="20965" y="8416"/>
                    <a:pt x="20886" y="8455"/>
                    <a:pt x="20821" y="8512"/>
                  </a:cubicBezTo>
                  <a:cubicBezTo>
                    <a:pt x="20815" y="8520"/>
                    <a:pt x="20812" y="8531"/>
                    <a:pt x="20815" y="8541"/>
                  </a:cubicBezTo>
                  <a:cubicBezTo>
                    <a:pt x="20799" y="8530"/>
                    <a:pt x="20785" y="8525"/>
                    <a:pt x="20773" y="8525"/>
                  </a:cubicBezTo>
                  <a:cubicBezTo>
                    <a:pt x="20737" y="8525"/>
                    <a:pt x="20717" y="8566"/>
                    <a:pt x="20695" y="8600"/>
                  </a:cubicBezTo>
                  <a:cubicBezTo>
                    <a:pt x="20682" y="8598"/>
                    <a:pt x="20670" y="8597"/>
                    <a:pt x="20658" y="8597"/>
                  </a:cubicBezTo>
                  <a:cubicBezTo>
                    <a:pt x="20557" y="8597"/>
                    <a:pt x="20482" y="8665"/>
                    <a:pt x="20392" y="8693"/>
                  </a:cubicBezTo>
                  <a:cubicBezTo>
                    <a:pt x="20234" y="8739"/>
                    <a:pt x="20079" y="8791"/>
                    <a:pt x="19915" y="8791"/>
                  </a:cubicBezTo>
                  <a:cubicBezTo>
                    <a:pt x="19850" y="8791"/>
                    <a:pt x="19784" y="8783"/>
                    <a:pt x="19715" y="8763"/>
                  </a:cubicBezTo>
                  <a:lnTo>
                    <a:pt x="19715" y="8765"/>
                  </a:lnTo>
                  <a:cubicBezTo>
                    <a:pt x="19670" y="8752"/>
                    <a:pt x="19622" y="8745"/>
                    <a:pt x="19602" y="8700"/>
                  </a:cubicBezTo>
                  <a:cubicBezTo>
                    <a:pt x="19610" y="8681"/>
                    <a:pt x="19623" y="8677"/>
                    <a:pt x="19638" y="8677"/>
                  </a:cubicBezTo>
                  <a:cubicBezTo>
                    <a:pt x="19651" y="8677"/>
                    <a:pt x="19666" y="8681"/>
                    <a:pt x="19678" y="8682"/>
                  </a:cubicBezTo>
                  <a:cubicBezTo>
                    <a:pt x="19737" y="8688"/>
                    <a:pt x="19795" y="8691"/>
                    <a:pt x="19852" y="8691"/>
                  </a:cubicBezTo>
                  <a:cubicBezTo>
                    <a:pt x="20330" y="8691"/>
                    <a:pt x="20712" y="8480"/>
                    <a:pt x="21068" y="8217"/>
                  </a:cubicBezTo>
                  <a:cubicBezTo>
                    <a:pt x="21087" y="8202"/>
                    <a:pt x="21114" y="8182"/>
                    <a:pt x="21100" y="8160"/>
                  </a:cubicBezTo>
                  <a:lnTo>
                    <a:pt x="21100" y="8160"/>
                  </a:lnTo>
                  <a:cubicBezTo>
                    <a:pt x="21104" y="8161"/>
                    <a:pt x="21107" y="8161"/>
                    <a:pt x="21111" y="8161"/>
                  </a:cubicBezTo>
                  <a:cubicBezTo>
                    <a:pt x="21115" y="8161"/>
                    <a:pt x="21119" y="8161"/>
                    <a:pt x="21123" y="8160"/>
                  </a:cubicBezTo>
                  <a:close/>
                  <a:moveTo>
                    <a:pt x="30138" y="8327"/>
                  </a:moveTo>
                  <a:cubicBezTo>
                    <a:pt x="30354" y="8399"/>
                    <a:pt x="30615" y="8379"/>
                    <a:pt x="30790" y="8556"/>
                  </a:cubicBezTo>
                  <a:lnTo>
                    <a:pt x="30407" y="8556"/>
                  </a:lnTo>
                  <a:cubicBezTo>
                    <a:pt x="30376" y="8517"/>
                    <a:pt x="30336" y="8507"/>
                    <a:pt x="30294" y="8507"/>
                  </a:cubicBezTo>
                  <a:cubicBezTo>
                    <a:pt x="30268" y="8507"/>
                    <a:pt x="30240" y="8511"/>
                    <a:pt x="30212" y="8514"/>
                  </a:cubicBezTo>
                  <a:cubicBezTo>
                    <a:pt x="30202" y="8487"/>
                    <a:pt x="30189" y="8475"/>
                    <a:pt x="30175" y="8475"/>
                  </a:cubicBezTo>
                  <a:cubicBezTo>
                    <a:pt x="30161" y="8475"/>
                    <a:pt x="30146" y="8487"/>
                    <a:pt x="30129" y="8508"/>
                  </a:cubicBezTo>
                  <a:lnTo>
                    <a:pt x="30212" y="8516"/>
                  </a:lnTo>
                  <a:cubicBezTo>
                    <a:pt x="30244" y="8554"/>
                    <a:pt x="30285" y="8566"/>
                    <a:pt x="30328" y="8566"/>
                  </a:cubicBezTo>
                  <a:cubicBezTo>
                    <a:pt x="30353" y="8566"/>
                    <a:pt x="30379" y="8562"/>
                    <a:pt x="30405" y="8557"/>
                  </a:cubicBezTo>
                  <a:cubicBezTo>
                    <a:pt x="30422" y="8590"/>
                    <a:pt x="30453" y="8599"/>
                    <a:pt x="30485" y="8599"/>
                  </a:cubicBezTo>
                  <a:cubicBezTo>
                    <a:pt x="30499" y="8599"/>
                    <a:pt x="30513" y="8597"/>
                    <a:pt x="30526" y="8595"/>
                  </a:cubicBezTo>
                  <a:cubicBezTo>
                    <a:pt x="30554" y="8592"/>
                    <a:pt x="30582" y="8590"/>
                    <a:pt x="30607" y="8590"/>
                  </a:cubicBezTo>
                  <a:cubicBezTo>
                    <a:pt x="30762" y="8590"/>
                    <a:pt x="30877" y="8654"/>
                    <a:pt x="30953" y="8783"/>
                  </a:cubicBezTo>
                  <a:cubicBezTo>
                    <a:pt x="30920" y="8780"/>
                    <a:pt x="30887" y="8779"/>
                    <a:pt x="30854" y="8779"/>
                  </a:cubicBezTo>
                  <a:cubicBezTo>
                    <a:pt x="30754" y="8779"/>
                    <a:pt x="30654" y="8792"/>
                    <a:pt x="30557" y="8820"/>
                  </a:cubicBezTo>
                  <a:lnTo>
                    <a:pt x="30556" y="8820"/>
                  </a:lnTo>
                  <a:cubicBezTo>
                    <a:pt x="30519" y="8830"/>
                    <a:pt x="30483" y="8835"/>
                    <a:pt x="30450" y="8835"/>
                  </a:cubicBezTo>
                  <a:cubicBezTo>
                    <a:pt x="30364" y="8835"/>
                    <a:pt x="30294" y="8801"/>
                    <a:pt x="30253" y="8725"/>
                  </a:cubicBezTo>
                  <a:cubicBezTo>
                    <a:pt x="30205" y="8638"/>
                    <a:pt x="30067" y="8620"/>
                    <a:pt x="30058" y="8513"/>
                  </a:cubicBezTo>
                  <a:cubicBezTo>
                    <a:pt x="30075" y="8454"/>
                    <a:pt x="30082" y="8392"/>
                    <a:pt x="30138" y="8327"/>
                  </a:cubicBezTo>
                  <a:close/>
                  <a:moveTo>
                    <a:pt x="19859" y="9062"/>
                  </a:moveTo>
                  <a:cubicBezTo>
                    <a:pt x="19861" y="9072"/>
                    <a:pt x="19862" y="9080"/>
                    <a:pt x="19865" y="9090"/>
                  </a:cubicBezTo>
                  <a:lnTo>
                    <a:pt x="19864" y="9092"/>
                  </a:lnTo>
                  <a:lnTo>
                    <a:pt x="19826" y="9076"/>
                  </a:lnTo>
                  <a:lnTo>
                    <a:pt x="19859" y="9062"/>
                  </a:lnTo>
                  <a:close/>
                  <a:moveTo>
                    <a:pt x="28146" y="7013"/>
                  </a:moveTo>
                  <a:cubicBezTo>
                    <a:pt x="28161" y="7013"/>
                    <a:pt x="28177" y="7016"/>
                    <a:pt x="28194" y="7025"/>
                  </a:cubicBezTo>
                  <a:lnTo>
                    <a:pt x="28193" y="7025"/>
                  </a:lnTo>
                  <a:cubicBezTo>
                    <a:pt x="28344" y="7106"/>
                    <a:pt x="28506" y="7127"/>
                    <a:pt x="28679" y="7127"/>
                  </a:cubicBezTo>
                  <a:cubicBezTo>
                    <a:pt x="28707" y="7127"/>
                    <a:pt x="28736" y="7127"/>
                    <a:pt x="28764" y="7126"/>
                  </a:cubicBezTo>
                  <a:cubicBezTo>
                    <a:pt x="28776" y="7125"/>
                    <a:pt x="28787" y="7125"/>
                    <a:pt x="28799" y="7125"/>
                  </a:cubicBezTo>
                  <a:cubicBezTo>
                    <a:pt x="29003" y="7125"/>
                    <a:pt x="29198" y="7205"/>
                    <a:pt x="29345" y="7348"/>
                  </a:cubicBezTo>
                  <a:cubicBezTo>
                    <a:pt x="29356" y="7343"/>
                    <a:pt x="29367" y="7341"/>
                    <a:pt x="29378" y="7341"/>
                  </a:cubicBezTo>
                  <a:cubicBezTo>
                    <a:pt x="29404" y="7341"/>
                    <a:pt x="29428" y="7353"/>
                    <a:pt x="29452" y="7365"/>
                  </a:cubicBezTo>
                  <a:cubicBezTo>
                    <a:pt x="29617" y="7444"/>
                    <a:pt x="29793" y="7479"/>
                    <a:pt x="29977" y="7479"/>
                  </a:cubicBezTo>
                  <a:cubicBezTo>
                    <a:pt x="30010" y="7479"/>
                    <a:pt x="30043" y="7477"/>
                    <a:pt x="30076" y="7475"/>
                  </a:cubicBezTo>
                  <a:cubicBezTo>
                    <a:pt x="30098" y="7474"/>
                    <a:pt x="30120" y="7473"/>
                    <a:pt x="30142" y="7473"/>
                  </a:cubicBezTo>
                  <a:cubicBezTo>
                    <a:pt x="30372" y="7473"/>
                    <a:pt x="30564" y="7557"/>
                    <a:pt x="30739" y="7683"/>
                  </a:cubicBezTo>
                  <a:cubicBezTo>
                    <a:pt x="30309" y="7677"/>
                    <a:pt x="29888" y="7630"/>
                    <a:pt x="29491" y="7477"/>
                  </a:cubicBezTo>
                  <a:cubicBezTo>
                    <a:pt x="29451" y="7461"/>
                    <a:pt x="29418" y="7428"/>
                    <a:pt x="29371" y="7428"/>
                  </a:cubicBezTo>
                  <a:cubicBezTo>
                    <a:pt x="29363" y="7428"/>
                    <a:pt x="29355" y="7429"/>
                    <a:pt x="29346" y="7431"/>
                  </a:cubicBezTo>
                  <a:cubicBezTo>
                    <a:pt x="29349" y="7428"/>
                    <a:pt x="29352" y="7424"/>
                    <a:pt x="29352" y="7421"/>
                  </a:cubicBezTo>
                  <a:cubicBezTo>
                    <a:pt x="29349" y="7411"/>
                    <a:pt x="29346" y="7400"/>
                    <a:pt x="29341" y="7391"/>
                  </a:cubicBezTo>
                  <a:cubicBezTo>
                    <a:pt x="29296" y="7408"/>
                    <a:pt x="29295" y="7422"/>
                    <a:pt x="29340" y="7436"/>
                  </a:cubicBezTo>
                  <a:lnTo>
                    <a:pt x="29340" y="7478"/>
                  </a:lnTo>
                  <a:cubicBezTo>
                    <a:pt x="29367" y="7481"/>
                    <a:pt x="29386" y="7492"/>
                    <a:pt x="29387" y="7518"/>
                  </a:cubicBezTo>
                  <a:cubicBezTo>
                    <a:pt x="29392" y="7518"/>
                    <a:pt x="29396" y="7518"/>
                    <a:pt x="29400" y="7518"/>
                  </a:cubicBezTo>
                  <a:cubicBezTo>
                    <a:pt x="29437" y="7518"/>
                    <a:pt x="29468" y="7528"/>
                    <a:pt x="29485" y="7561"/>
                  </a:cubicBezTo>
                  <a:cubicBezTo>
                    <a:pt x="29525" y="7561"/>
                    <a:pt x="29565" y="7563"/>
                    <a:pt x="29581" y="7603"/>
                  </a:cubicBezTo>
                  <a:cubicBezTo>
                    <a:pt x="29586" y="7602"/>
                    <a:pt x="29592" y="7602"/>
                    <a:pt x="29597" y="7602"/>
                  </a:cubicBezTo>
                  <a:cubicBezTo>
                    <a:pt x="29687" y="7602"/>
                    <a:pt x="29761" y="7640"/>
                    <a:pt x="29837" y="7676"/>
                  </a:cubicBezTo>
                  <a:cubicBezTo>
                    <a:pt x="30118" y="7738"/>
                    <a:pt x="30405" y="7769"/>
                    <a:pt x="30693" y="7769"/>
                  </a:cubicBezTo>
                  <a:cubicBezTo>
                    <a:pt x="30699" y="7769"/>
                    <a:pt x="30704" y="7769"/>
                    <a:pt x="30709" y="7769"/>
                  </a:cubicBezTo>
                  <a:cubicBezTo>
                    <a:pt x="30728" y="7769"/>
                    <a:pt x="30750" y="7767"/>
                    <a:pt x="30770" y="7767"/>
                  </a:cubicBezTo>
                  <a:cubicBezTo>
                    <a:pt x="30819" y="7767"/>
                    <a:pt x="30862" y="7778"/>
                    <a:pt x="30845" y="7855"/>
                  </a:cubicBezTo>
                  <a:cubicBezTo>
                    <a:pt x="30800" y="7856"/>
                    <a:pt x="30755" y="7857"/>
                    <a:pt x="30710" y="7857"/>
                  </a:cubicBezTo>
                  <a:cubicBezTo>
                    <a:pt x="30424" y="7857"/>
                    <a:pt x="30139" y="7824"/>
                    <a:pt x="29859" y="7759"/>
                  </a:cubicBezTo>
                  <a:lnTo>
                    <a:pt x="29861" y="7757"/>
                  </a:lnTo>
                  <a:cubicBezTo>
                    <a:pt x="29845" y="7721"/>
                    <a:pt x="29808" y="7727"/>
                    <a:pt x="29776" y="7725"/>
                  </a:cubicBezTo>
                  <a:lnTo>
                    <a:pt x="29723" y="7686"/>
                  </a:lnTo>
                  <a:cubicBezTo>
                    <a:pt x="29661" y="7676"/>
                    <a:pt x="29601" y="7664"/>
                    <a:pt x="29580" y="7605"/>
                  </a:cubicBezTo>
                  <a:cubicBezTo>
                    <a:pt x="29568" y="7607"/>
                    <a:pt x="29557" y="7608"/>
                    <a:pt x="29546" y="7608"/>
                  </a:cubicBezTo>
                  <a:cubicBezTo>
                    <a:pt x="29516" y="7608"/>
                    <a:pt x="29491" y="7598"/>
                    <a:pt x="29483" y="7562"/>
                  </a:cubicBezTo>
                  <a:lnTo>
                    <a:pt x="29387" y="7561"/>
                  </a:lnTo>
                  <a:lnTo>
                    <a:pt x="29385" y="7521"/>
                  </a:lnTo>
                  <a:cubicBezTo>
                    <a:pt x="29355" y="7519"/>
                    <a:pt x="29328" y="7515"/>
                    <a:pt x="29336" y="7480"/>
                  </a:cubicBezTo>
                  <a:lnTo>
                    <a:pt x="29336" y="7480"/>
                  </a:lnTo>
                  <a:cubicBezTo>
                    <a:pt x="29321" y="7486"/>
                    <a:pt x="29308" y="7489"/>
                    <a:pt x="29295" y="7489"/>
                  </a:cubicBezTo>
                  <a:cubicBezTo>
                    <a:pt x="29254" y="7489"/>
                    <a:pt x="29226" y="7459"/>
                    <a:pt x="29196" y="7434"/>
                  </a:cubicBezTo>
                  <a:cubicBezTo>
                    <a:pt x="29176" y="7429"/>
                    <a:pt x="29157" y="7414"/>
                    <a:pt x="29137" y="7414"/>
                  </a:cubicBezTo>
                  <a:cubicBezTo>
                    <a:pt x="29127" y="7414"/>
                    <a:pt x="29117" y="7418"/>
                    <a:pt x="29106" y="7428"/>
                  </a:cubicBezTo>
                  <a:lnTo>
                    <a:pt x="29101" y="7434"/>
                  </a:lnTo>
                  <a:cubicBezTo>
                    <a:pt x="29086" y="7368"/>
                    <a:pt x="29067" y="7346"/>
                    <a:pt x="29008" y="7346"/>
                  </a:cubicBezTo>
                  <a:cubicBezTo>
                    <a:pt x="28993" y="7346"/>
                    <a:pt x="28976" y="7347"/>
                    <a:pt x="28956" y="7349"/>
                  </a:cubicBezTo>
                  <a:cubicBezTo>
                    <a:pt x="28980" y="7307"/>
                    <a:pt x="28936" y="7305"/>
                    <a:pt x="28907" y="7296"/>
                  </a:cubicBezTo>
                  <a:cubicBezTo>
                    <a:pt x="28848" y="7258"/>
                    <a:pt x="28779" y="7235"/>
                    <a:pt x="28707" y="7232"/>
                  </a:cubicBezTo>
                  <a:cubicBezTo>
                    <a:pt x="28546" y="7187"/>
                    <a:pt x="28384" y="7152"/>
                    <a:pt x="28206" y="7152"/>
                  </a:cubicBezTo>
                  <a:cubicBezTo>
                    <a:pt x="28188" y="7152"/>
                    <a:pt x="28170" y="7152"/>
                    <a:pt x="28151" y="7153"/>
                  </a:cubicBezTo>
                  <a:cubicBezTo>
                    <a:pt x="28218" y="7265"/>
                    <a:pt x="28219" y="7265"/>
                    <a:pt x="28315" y="7312"/>
                  </a:cubicBezTo>
                  <a:cubicBezTo>
                    <a:pt x="28307" y="7444"/>
                    <a:pt x="28428" y="7519"/>
                    <a:pt x="28499" y="7616"/>
                  </a:cubicBezTo>
                  <a:cubicBezTo>
                    <a:pt x="28509" y="7630"/>
                    <a:pt x="28514" y="7652"/>
                    <a:pt x="28534" y="7652"/>
                  </a:cubicBezTo>
                  <a:cubicBezTo>
                    <a:pt x="28540" y="7652"/>
                    <a:pt x="28547" y="7650"/>
                    <a:pt x="28556" y="7645"/>
                  </a:cubicBezTo>
                  <a:lnTo>
                    <a:pt x="28556" y="7645"/>
                  </a:lnTo>
                  <a:cubicBezTo>
                    <a:pt x="28516" y="7730"/>
                    <a:pt x="28594" y="7795"/>
                    <a:pt x="28618" y="7866"/>
                  </a:cubicBezTo>
                  <a:cubicBezTo>
                    <a:pt x="28648" y="7957"/>
                    <a:pt x="28671" y="8045"/>
                    <a:pt x="28668" y="8139"/>
                  </a:cubicBezTo>
                  <a:cubicBezTo>
                    <a:pt x="28703" y="8357"/>
                    <a:pt x="28787" y="8560"/>
                    <a:pt x="28919" y="8751"/>
                  </a:cubicBezTo>
                  <a:cubicBezTo>
                    <a:pt x="28997" y="8866"/>
                    <a:pt x="28986" y="8999"/>
                    <a:pt x="28967" y="9135"/>
                  </a:cubicBezTo>
                  <a:cubicBezTo>
                    <a:pt x="28787" y="8944"/>
                    <a:pt x="28627" y="8746"/>
                    <a:pt x="28616" y="8489"/>
                  </a:cubicBezTo>
                  <a:cubicBezTo>
                    <a:pt x="28611" y="8373"/>
                    <a:pt x="28613" y="8256"/>
                    <a:pt x="28612" y="8140"/>
                  </a:cubicBezTo>
                  <a:cubicBezTo>
                    <a:pt x="28579" y="8064"/>
                    <a:pt x="28549" y="7985"/>
                    <a:pt x="28512" y="7909"/>
                  </a:cubicBezTo>
                  <a:cubicBezTo>
                    <a:pt x="28498" y="7879"/>
                    <a:pt x="28478" y="7837"/>
                    <a:pt x="28436" y="7837"/>
                  </a:cubicBezTo>
                  <a:cubicBezTo>
                    <a:pt x="28429" y="7837"/>
                    <a:pt x="28422" y="7838"/>
                    <a:pt x="28414" y="7840"/>
                  </a:cubicBezTo>
                  <a:cubicBezTo>
                    <a:pt x="28348" y="7861"/>
                    <a:pt x="28391" y="7906"/>
                    <a:pt x="28405" y="7941"/>
                  </a:cubicBezTo>
                  <a:cubicBezTo>
                    <a:pt x="28432" y="8006"/>
                    <a:pt x="28471" y="8067"/>
                    <a:pt x="28468" y="8139"/>
                  </a:cubicBezTo>
                  <a:cubicBezTo>
                    <a:pt x="28467" y="8166"/>
                    <a:pt x="28456" y="8184"/>
                    <a:pt x="28426" y="8184"/>
                  </a:cubicBezTo>
                  <a:cubicBezTo>
                    <a:pt x="28422" y="8184"/>
                    <a:pt x="28418" y="8183"/>
                    <a:pt x="28413" y="8183"/>
                  </a:cubicBezTo>
                  <a:cubicBezTo>
                    <a:pt x="28339" y="8032"/>
                    <a:pt x="28207" y="7910"/>
                    <a:pt x="28119" y="7767"/>
                  </a:cubicBezTo>
                  <a:cubicBezTo>
                    <a:pt x="28131" y="7698"/>
                    <a:pt x="28033" y="7626"/>
                    <a:pt x="28124" y="7559"/>
                  </a:cubicBezTo>
                  <a:lnTo>
                    <a:pt x="28124" y="7559"/>
                  </a:lnTo>
                  <a:lnTo>
                    <a:pt x="28312" y="7779"/>
                  </a:lnTo>
                  <a:cubicBezTo>
                    <a:pt x="28326" y="7804"/>
                    <a:pt x="28342" y="7841"/>
                    <a:pt x="28371" y="7841"/>
                  </a:cubicBezTo>
                  <a:cubicBezTo>
                    <a:pt x="28381" y="7841"/>
                    <a:pt x="28394" y="7836"/>
                    <a:pt x="28408" y="7825"/>
                  </a:cubicBezTo>
                  <a:cubicBezTo>
                    <a:pt x="28455" y="7788"/>
                    <a:pt x="28398" y="7755"/>
                    <a:pt x="28369" y="7726"/>
                  </a:cubicBezTo>
                  <a:cubicBezTo>
                    <a:pt x="28316" y="7630"/>
                    <a:pt x="28239" y="7549"/>
                    <a:pt x="28145" y="7493"/>
                  </a:cubicBezTo>
                  <a:cubicBezTo>
                    <a:pt x="28031" y="7348"/>
                    <a:pt x="28070" y="7186"/>
                    <a:pt x="28080" y="7028"/>
                  </a:cubicBezTo>
                  <a:cubicBezTo>
                    <a:pt x="28102" y="7019"/>
                    <a:pt x="28124" y="7013"/>
                    <a:pt x="28146" y="7013"/>
                  </a:cubicBezTo>
                  <a:close/>
                  <a:moveTo>
                    <a:pt x="23731" y="8960"/>
                  </a:moveTo>
                  <a:cubicBezTo>
                    <a:pt x="23748" y="8960"/>
                    <a:pt x="23767" y="8967"/>
                    <a:pt x="23789" y="8977"/>
                  </a:cubicBezTo>
                  <a:lnTo>
                    <a:pt x="23789" y="8977"/>
                  </a:lnTo>
                  <a:lnTo>
                    <a:pt x="23788" y="8977"/>
                  </a:lnTo>
                  <a:lnTo>
                    <a:pt x="23802" y="9093"/>
                  </a:lnTo>
                  <a:cubicBezTo>
                    <a:pt x="23804" y="9093"/>
                    <a:pt x="23805" y="9093"/>
                    <a:pt x="23807" y="9093"/>
                  </a:cubicBezTo>
                  <a:cubicBezTo>
                    <a:pt x="23842" y="9093"/>
                    <a:pt x="23857" y="9118"/>
                    <a:pt x="23875" y="9139"/>
                  </a:cubicBezTo>
                  <a:cubicBezTo>
                    <a:pt x="23839" y="9139"/>
                    <a:pt x="23809" y="9129"/>
                    <a:pt x="23800" y="9096"/>
                  </a:cubicBezTo>
                  <a:cubicBezTo>
                    <a:pt x="23742" y="9086"/>
                    <a:pt x="23721" y="9036"/>
                    <a:pt x="23680" y="9011"/>
                  </a:cubicBezTo>
                  <a:cubicBezTo>
                    <a:pt x="23688" y="8974"/>
                    <a:pt x="23706" y="8960"/>
                    <a:pt x="23731" y="8960"/>
                  </a:cubicBezTo>
                  <a:close/>
                  <a:moveTo>
                    <a:pt x="30070" y="7894"/>
                  </a:moveTo>
                  <a:cubicBezTo>
                    <a:pt x="30270" y="7926"/>
                    <a:pt x="30475" y="7946"/>
                    <a:pt x="30632" y="8075"/>
                  </a:cubicBezTo>
                  <a:lnTo>
                    <a:pt x="30683" y="8110"/>
                  </a:lnTo>
                  <a:lnTo>
                    <a:pt x="30728" y="8151"/>
                  </a:lnTo>
                  <a:cubicBezTo>
                    <a:pt x="30780" y="8192"/>
                    <a:pt x="30800" y="8249"/>
                    <a:pt x="30826" y="8304"/>
                  </a:cubicBezTo>
                  <a:lnTo>
                    <a:pt x="30776" y="8324"/>
                  </a:lnTo>
                  <a:lnTo>
                    <a:pt x="30682" y="8196"/>
                  </a:lnTo>
                  <a:lnTo>
                    <a:pt x="30636" y="8151"/>
                  </a:lnTo>
                  <a:lnTo>
                    <a:pt x="30583" y="8113"/>
                  </a:lnTo>
                  <a:cubicBezTo>
                    <a:pt x="30453" y="8076"/>
                    <a:pt x="30344" y="7982"/>
                    <a:pt x="30200" y="7982"/>
                  </a:cubicBezTo>
                  <a:cubicBezTo>
                    <a:pt x="30178" y="7982"/>
                    <a:pt x="30155" y="7984"/>
                    <a:pt x="30130" y="7989"/>
                  </a:cubicBezTo>
                  <a:cubicBezTo>
                    <a:pt x="30079" y="8133"/>
                    <a:pt x="30020" y="8275"/>
                    <a:pt x="29978" y="8422"/>
                  </a:cubicBezTo>
                  <a:cubicBezTo>
                    <a:pt x="29937" y="8561"/>
                    <a:pt x="29855" y="8684"/>
                    <a:pt x="29742" y="8776"/>
                  </a:cubicBezTo>
                  <a:cubicBezTo>
                    <a:pt x="29645" y="8853"/>
                    <a:pt x="29571" y="8954"/>
                    <a:pt x="29524" y="9070"/>
                  </a:cubicBezTo>
                  <a:cubicBezTo>
                    <a:pt x="29477" y="9198"/>
                    <a:pt x="29368" y="9295"/>
                    <a:pt x="29235" y="9330"/>
                  </a:cubicBezTo>
                  <a:cubicBezTo>
                    <a:pt x="29207" y="9338"/>
                    <a:pt x="29183" y="9342"/>
                    <a:pt x="29162" y="9342"/>
                  </a:cubicBezTo>
                  <a:cubicBezTo>
                    <a:pt x="29092" y="9342"/>
                    <a:pt x="29065" y="9298"/>
                    <a:pt x="29084" y="9215"/>
                  </a:cubicBezTo>
                  <a:cubicBezTo>
                    <a:pt x="29129" y="9017"/>
                    <a:pt x="29150" y="8822"/>
                    <a:pt x="29025" y="8626"/>
                  </a:cubicBezTo>
                  <a:cubicBezTo>
                    <a:pt x="29042" y="8622"/>
                    <a:pt x="29059" y="8620"/>
                    <a:pt x="29074" y="8620"/>
                  </a:cubicBezTo>
                  <a:cubicBezTo>
                    <a:pt x="29134" y="8620"/>
                    <a:pt x="29176" y="8648"/>
                    <a:pt x="29221" y="8659"/>
                  </a:cubicBezTo>
                  <a:cubicBezTo>
                    <a:pt x="29280" y="8675"/>
                    <a:pt x="29337" y="8682"/>
                    <a:pt x="29392" y="8682"/>
                  </a:cubicBezTo>
                  <a:cubicBezTo>
                    <a:pt x="29561" y="8682"/>
                    <a:pt x="29704" y="8608"/>
                    <a:pt x="29796" y="8464"/>
                  </a:cubicBezTo>
                  <a:cubicBezTo>
                    <a:pt x="29853" y="8375"/>
                    <a:pt x="29896" y="8280"/>
                    <a:pt x="29945" y="8187"/>
                  </a:cubicBezTo>
                  <a:cubicBezTo>
                    <a:pt x="29960" y="8130"/>
                    <a:pt x="29998" y="8071"/>
                    <a:pt x="29930" y="8022"/>
                  </a:cubicBezTo>
                  <a:lnTo>
                    <a:pt x="29930" y="8022"/>
                  </a:lnTo>
                  <a:cubicBezTo>
                    <a:pt x="29941" y="8025"/>
                    <a:pt x="29951" y="8027"/>
                    <a:pt x="29959" y="8027"/>
                  </a:cubicBezTo>
                  <a:cubicBezTo>
                    <a:pt x="30024" y="8027"/>
                    <a:pt x="30010" y="7944"/>
                    <a:pt x="30058" y="7928"/>
                  </a:cubicBezTo>
                  <a:cubicBezTo>
                    <a:pt x="30058" y="7915"/>
                    <a:pt x="30061" y="7903"/>
                    <a:pt x="30070" y="7894"/>
                  </a:cubicBezTo>
                  <a:close/>
                  <a:moveTo>
                    <a:pt x="21237" y="9137"/>
                  </a:moveTo>
                  <a:cubicBezTo>
                    <a:pt x="21244" y="9137"/>
                    <a:pt x="21252" y="9141"/>
                    <a:pt x="21259" y="9153"/>
                  </a:cubicBezTo>
                  <a:cubicBezTo>
                    <a:pt x="21287" y="9199"/>
                    <a:pt x="21325" y="9269"/>
                    <a:pt x="21246" y="9312"/>
                  </a:cubicBezTo>
                  <a:cubicBezTo>
                    <a:pt x="21196" y="9341"/>
                    <a:pt x="21126" y="9338"/>
                    <a:pt x="21076" y="9375"/>
                  </a:cubicBezTo>
                  <a:lnTo>
                    <a:pt x="21032" y="9345"/>
                  </a:lnTo>
                  <a:cubicBezTo>
                    <a:pt x="21076" y="9314"/>
                    <a:pt x="21110" y="9273"/>
                    <a:pt x="21131" y="9224"/>
                  </a:cubicBezTo>
                  <a:cubicBezTo>
                    <a:pt x="21157" y="9217"/>
                    <a:pt x="21170" y="9200"/>
                    <a:pt x="21170" y="9178"/>
                  </a:cubicBezTo>
                  <a:cubicBezTo>
                    <a:pt x="21192" y="9170"/>
                    <a:pt x="21215" y="9137"/>
                    <a:pt x="21237" y="9137"/>
                  </a:cubicBezTo>
                  <a:close/>
                  <a:moveTo>
                    <a:pt x="23528" y="9281"/>
                  </a:moveTo>
                  <a:cubicBezTo>
                    <a:pt x="23511" y="9312"/>
                    <a:pt x="23498" y="9345"/>
                    <a:pt x="23491" y="9380"/>
                  </a:cubicBezTo>
                  <a:lnTo>
                    <a:pt x="23490" y="9380"/>
                  </a:lnTo>
                  <a:cubicBezTo>
                    <a:pt x="23495" y="9344"/>
                    <a:pt x="23510" y="9312"/>
                    <a:pt x="23528" y="9281"/>
                  </a:cubicBezTo>
                  <a:close/>
                  <a:moveTo>
                    <a:pt x="29946" y="8769"/>
                  </a:moveTo>
                  <a:cubicBezTo>
                    <a:pt x="30075" y="8970"/>
                    <a:pt x="30125" y="9181"/>
                    <a:pt x="30184" y="9391"/>
                  </a:cubicBezTo>
                  <a:cubicBezTo>
                    <a:pt x="30097" y="9379"/>
                    <a:pt x="30086" y="9309"/>
                    <a:pt x="30050" y="9260"/>
                  </a:cubicBezTo>
                  <a:cubicBezTo>
                    <a:pt x="29995" y="9185"/>
                    <a:pt x="29965" y="9097"/>
                    <a:pt x="29877" y="9042"/>
                  </a:cubicBezTo>
                  <a:cubicBezTo>
                    <a:pt x="29869" y="9024"/>
                    <a:pt x="29858" y="9008"/>
                    <a:pt x="29835" y="9008"/>
                  </a:cubicBezTo>
                  <a:cubicBezTo>
                    <a:pt x="29832" y="9008"/>
                    <a:pt x="29829" y="9008"/>
                    <a:pt x="29826" y="9009"/>
                  </a:cubicBezTo>
                  <a:cubicBezTo>
                    <a:pt x="29818" y="8966"/>
                    <a:pt x="29725" y="8928"/>
                    <a:pt x="29826" y="8878"/>
                  </a:cubicBezTo>
                  <a:cubicBezTo>
                    <a:pt x="29870" y="8857"/>
                    <a:pt x="29900" y="8812"/>
                    <a:pt x="29946" y="8769"/>
                  </a:cubicBezTo>
                  <a:close/>
                  <a:moveTo>
                    <a:pt x="23826" y="9389"/>
                  </a:moveTo>
                  <a:cubicBezTo>
                    <a:pt x="23851" y="9393"/>
                    <a:pt x="23876" y="9400"/>
                    <a:pt x="23899" y="9412"/>
                  </a:cubicBezTo>
                  <a:lnTo>
                    <a:pt x="23896" y="9412"/>
                  </a:lnTo>
                  <a:cubicBezTo>
                    <a:pt x="23875" y="9400"/>
                    <a:pt x="23851" y="9393"/>
                    <a:pt x="23826" y="9389"/>
                  </a:cubicBezTo>
                  <a:close/>
                  <a:moveTo>
                    <a:pt x="23343" y="9052"/>
                  </a:moveTo>
                  <a:lnTo>
                    <a:pt x="23342" y="9053"/>
                  </a:lnTo>
                  <a:cubicBezTo>
                    <a:pt x="23327" y="9072"/>
                    <a:pt x="23321" y="9103"/>
                    <a:pt x="23290" y="9103"/>
                  </a:cubicBezTo>
                  <a:cubicBezTo>
                    <a:pt x="23287" y="9103"/>
                    <a:pt x="23283" y="9103"/>
                    <a:pt x="23279" y="9102"/>
                  </a:cubicBezTo>
                  <a:lnTo>
                    <a:pt x="23279" y="9102"/>
                  </a:lnTo>
                  <a:cubicBezTo>
                    <a:pt x="23310" y="9127"/>
                    <a:pt x="23273" y="9153"/>
                    <a:pt x="23270" y="9179"/>
                  </a:cubicBezTo>
                  <a:cubicBezTo>
                    <a:pt x="23158" y="9254"/>
                    <a:pt x="23064" y="9351"/>
                    <a:pt x="22924" y="9394"/>
                  </a:cubicBezTo>
                  <a:cubicBezTo>
                    <a:pt x="22895" y="9403"/>
                    <a:pt x="22865" y="9414"/>
                    <a:pt x="22840" y="9414"/>
                  </a:cubicBezTo>
                  <a:cubicBezTo>
                    <a:pt x="22816" y="9414"/>
                    <a:pt x="22795" y="9405"/>
                    <a:pt x="22780" y="9375"/>
                  </a:cubicBezTo>
                  <a:cubicBezTo>
                    <a:pt x="22750" y="9317"/>
                    <a:pt x="22819" y="9310"/>
                    <a:pt x="22858" y="9299"/>
                  </a:cubicBezTo>
                  <a:cubicBezTo>
                    <a:pt x="23014" y="9260"/>
                    <a:pt x="23120" y="9148"/>
                    <a:pt x="23265" y="9096"/>
                  </a:cubicBezTo>
                  <a:cubicBezTo>
                    <a:pt x="23277" y="9062"/>
                    <a:pt x="23308" y="9055"/>
                    <a:pt x="23343" y="9052"/>
                  </a:cubicBezTo>
                  <a:close/>
                  <a:moveTo>
                    <a:pt x="21089" y="8473"/>
                  </a:moveTo>
                  <a:cubicBezTo>
                    <a:pt x="21099" y="8474"/>
                    <a:pt x="21108" y="8474"/>
                    <a:pt x="21118" y="8474"/>
                  </a:cubicBezTo>
                  <a:cubicBezTo>
                    <a:pt x="21122" y="8474"/>
                    <a:pt x="21126" y="8474"/>
                    <a:pt x="21130" y="8474"/>
                  </a:cubicBezTo>
                  <a:cubicBezTo>
                    <a:pt x="21139" y="8494"/>
                    <a:pt x="21149" y="8514"/>
                    <a:pt x="21157" y="8533"/>
                  </a:cubicBezTo>
                  <a:cubicBezTo>
                    <a:pt x="21177" y="8516"/>
                    <a:pt x="21198" y="8497"/>
                    <a:pt x="21218" y="8479"/>
                  </a:cubicBezTo>
                  <a:cubicBezTo>
                    <a:pt x="21223" y="8533"/>
                    <a:pt x="21220" y="8589"/>
                    <a:pt x="21231" y="8643"/>
                  </a:cubicBezTo>
                  <a:cubicBezTo>
                    <a:pt x="21310" y="9023"/>
                    <a:pt x="20862" y="9417"/>
                    <a:pt x="20418" y="9417"/>
                  </a:cubicBezTo>
                  <a:cubicBezTo>
                    <a:pt x="20366" y="9417"/>
                    <a:pt x="20313" y="9412"/>
                    <a:pt x="20262" y="9400"/>
                  </a:cubicBezTo>
                  <a:cubicBezTo>
                    <a:pt x="20115" y="9355"/>
                    <a:pt x="19971" y="9303"/>
                    <a:pt x="19883" y="9181"/>
                  </a:cubicBezTo>
                  <a:lnTo>
                    <a:pt x="19883" y="9184"/>
                  </a:lnTo>
                  <a:cubicBezTo>
                    <a:pt x="19865" y="9158"/>
                    <a:pt x="19839" y="9130"/>
                    <a:pt x="19868" y="9099"/>
                  </a:cubicBezTo>
                  <a:lnTo>
                    <a:pt x="19868" y="9099"/>
                  </a:lnTo>
                  <a:cubicBezTo>
                    <a:pt x="19974" y="9127"/>
                    <a:pt x="20076" y="9140"/>
                    <a:pt x="20176" y="9140"/>
                  </a:cubicBezTo>
                  <a:cubicBezTo>
                    <a:pt x="20404" y="9140"/>
                    <a:pt x="20618" y="9072"/>
                    <a:pt x="20822" y="8954"/>
                  </a:cubicBezTo>
                  <a:cubicBezTo>
                    <a:pt x="20929" y="8892"/>
                    <a:pt x="21022" y="8815"/>
                    <a:pt x="21068" y="8709"/>
                  </a:cubicBezTo>
                  <a:cubicBezTo>
                    <a:pt x="21090" y="8659"/>
                    <a:pt x="21087" y="8614"/>
                    <a:pt x="21022" y="8614"/>
                  </a:cubicBezTo>
                  <a:cubicBezTo>
                    <a:pt x="21011" y="8614"/>
                    <a:pt x="20998" y="8615"/>
                    <a:pt x="20984" y="8618"/>
                  </a:cubicBezTo>
                  <a:cubicBezTo>
                    <a:pt x="20767" y="8881"/>
                    <a:pt x="20494" y="9040"/>
                    <a:pt x="20135" y="9040"/>
                  </a:cubicBezTo>
                  <a:cubicBezTo>
                    <a:pt x="20076" y="9040"/>
                    <a:pt x="20015" y="9035"/>
                    <a:pt x="19952" y="9027"/>
                  </a:cubicBezTo>
                  <a:lnTo>
                    <a:pt x="19893" y="8999"/>
                  </a:lnTo>
                  <a:cubicBezTo>
                    <a:pt x="19889" y="8988"/>
                    <a:pt x="19878" y="8979"/>
                    <a:pt x="19865" y="8979"/>
                  </a:cubicBezTo>
                  <a:lnTo>
                    <a:pt x="19865" y="8980"/>
                  </a:lnTo>
                  <a:cubicBezTo>
                    <a:pt x="19822" y="8930"/>
                    <a:pt x="19802" y="8888"/>
                    <a:pt x="19914" y="8886"/>
                  </a:cubicBezTo>
                  <a:cubicBezTo>
                    <a:pt x="20180" y="8882"/>
                    <a:pt x="20419" y="8803"/>
                    <a:pt x="20644" y="8689"/>
                  </a:cubicBezTo>
                  <a:cubicBezTo>
                    <a:pt x="20678" y="8671"/>
                    <a:pt x="20733" y="8659"/>
                    <a:pt x="20703" y="8609"/>
                  </a:cubicBezTo>
                  <a:lnTo>
                    <a:pt x="20703" y="8609"/>
                  </a:lnTo>
                  <a:cubicBezTo>
                    <a:pt x="20724" y="8626"/>
                    <a:pt x="20742" y="8633"/>
                    <a:pt x="20757" y="8633"/>
                  </a:cubicBezTo>
                  <a:cubicBezTo>
                    <a:pt x="20794" y="8633"/>
                    <a:pt x="20815" y="8591"/>
                    <a:pt x="20840" y="8560"/>
                  </a:cubicBezTo>
                  <a:cubicBezTo>
                    <a:pt x="20839" y="8558"/>
                    <a:pt x="20837" y="8558"/>
                    <a:pt x="20836" y="8557"/>
                  </a:cubicBezTo>
                  <a:cubicBezTo>
                    <a:pt x="20839" y="8557"/>
                    <a:pt x="20840" y="8558"/>
                    <a:pt x="20841" y="8560"/>
                  </a:cubicBezTo>
                  <a:cubicBezTo>
                    <a:pt x="20847" y="8564"/>
                    <a:pt x="20854" y="8565"/>
                    <a:pt x="20860" y="8565"/>
                  </a:cubicBezTo>
                  <a:cubicBezTo>
                    <a:pt x="20870" y="8565"/>
                    <a:pt x="20879" y="8562"/>
                    <a:pt x="20886" y="8555"/>
                  </a:cubicBezTo>
                  <a:cubicBezTo>
                    <a:pt x="20890" y="8555"/>
                    <a:pt x="20893" y="8556"/>
                    <a:pt x="20897" y="8556"/>
                  </a:cubicBezTo>
                  <a:cubicBezTo>
                    <a:pt x="20907" y="8556"/>
                    <a:pt x="20917" y="8554"/>
                    <a:pt x="20926" y="8550"/>
                  </a:cubicBezTo>
                  <a:cubicBezTo>
                    <a:pt x="20954" y="8530"/>
                    <a:pt x="20982" y="8511"/>
                    <a:pt x="21010" y="8492"/>
                  </a:cubicBezTo>
                  <a:lnTo>
                    <a:pt x="21089" y="8473"/>
                  </a:lnTo>
                  <a:close/>
                  <a:moveTo>
                    <a:pt x="20955" y="9426"/>
                  </a:moveTo>
                  <a:cubicBezTo>
                    <a:pt x="20954" y="9426"/>
                    <a:pt x="20953" y="9426"/>
                    <a:pt x="20952" y="9426"/>
                  </a:cubicBezTo>
                  <a:cubicBezTo>
                    <a:pt x="20952" y="9426"/>
                    <a:pt x="20952" y="9426"/>
                    <a:pt x="20951" y="9426"/>
                  </a:cubicBezTo>
                  <a:lnTo>
                    <a:pt x="20951" y="9426"/>
                  </a:lnTo>
                  <a:cubicBezTo>
                    <a:pt x="20953" y="9426"/>
                    <a:pt x="20954" y="9426"/>
                    <a:pt x="20955" y="9426"/>
                  </a:cubicBezTo>
                  <a:close/>
                  <a:moveTo>
                    <a:pt x="23391" y="9317"/>
                  </a:moveTo>
                  <a:cubicBezTo>
                    <a:pt x="23348" y="9360"/>
                    <a:pt x="23328" y="9414"/>
                    <a:pt x="23303" y="9467"/>
                  </a:cubicBezTo>
                  <a:lnTo>
                    <a:pt x="23302" y="9467"/>
                  </a:lnTo>
                  <a:cubicBezTo>
                    <a:pt x="23326" y="9414"/>
                    <a:pt x="23346" y="9360"/>
                    <a:pt x="23391" y="9317"/>
                  </a:cubicBezTo>
                  <a:close/>
                  <a:moveTo>
                    <a:pt x="30184" y="9391"/>
                  </a:moveTo>
                  <a:lnTo>
                    <a:pt x="30184" y="9391"/>
                  </a:lnTo>
                  <a:cubicBezTo>
                    <a:pt x="30235" y="9438"/>
                    <a:pt x="30211" y="9476"/>
                    <a:pt x="30186" y="9514"/>
                  </a:cubicBezTo>
                  <a:lnTo>
                    <a:pt x="30184" y="9512"/>
                  </a:lnTo>
                  <a:cubicBezTo>
                    <a:pt x="30208" y="9475"/>
                    <a:pt x="30233" y="9437"/>
                    <a:pt x="30184" y="9391"/>
                  </a:cubicBezTo>
                  <a:close/>
                  <a:moveTo>
                    <a:pt x="28165" y="9296"/>
                  </a:moveTo>
                  <a:cubicBezTo>
                    <a:pt x="28171" y="9370"/>
                    <a:pt x="28175" y="9443"/>
                    <a:pt x="28174" y="9517"/>
                  </a:cubicBezTo>
                  <a:cubicBezTo>
                    <a:pt x="28174" y="9442"/>
                    <a:pt x="28171" y="9370"/>
                    <a:pt x="28165" y="9296"/>
                  </a:cubicBezTo>
                  <a:close/>
                  <a:moveTo>
                    <a:pt x="20043" y="9524"/>
                  </a:moveTo>
                  <a:lnTo>
                    <a:pt x="20050" y="9537"/>
                  </a:lnTo>
                  <a:lnTo>
                    <a:pt x="20032" y="9534"/>
                  </a:lnTo>
                  <a:lnTo>
                    <a:pt x="20043" y="9524"/>
                  </a:lnTo>
                  <a:close/>
                  <a:moveTo>
                    <a:pt x="24189" y="9300"/>
                  </a:moveTo>
                  <a:cubicBezTo>
                    <a:pt x="24407" y="9402"/>
                    <a:pt x="24646" y="9450"/>
                    <a:pt x="24920" y="9467"/>
                  </a:cubicBezTo>
                  <a:cubicBezTo>
                    <a:pt x="24859" y="9527"/>
                    <a:pt x="24797" y="9544"/>
                    <a:pt x="24737" y="9544"/>
                  </a:cubicBezTo>
                  <a:cubicBezTo>
                    <a:pt x="24666" y="9544"/>
                    <a:pt x="24597" y="9521"/>
                    <a:pt x="24531" y="9519"/>
                  </a:cubicBezTo>
                  <a:cubicBezTo>
                    <a:pt x="24411" y="9489"/>
                    <a:pt x="24286" y="9469"/>
                    <a:pt x="24173" y="9426"/>
                  </a:cubicBezTo>
                  <a:cubicBezTo>
                    <a:pt x="24066" y="9386"/>
                    <a:pt x="24134" y="9338"/>
                    <a:pt x="24189" y="9300"/>
                  </a:cubicBezTo>
                  <a:close/>
                  <a:moveTo>
                    <a:pt x="30138" y="8857"/>
                  </a:moveTo>
                  <a:cubicBezTo>
                    <a:pt x="30322" y="8942"/>
                    <a:pt x="30248" y="9104"/>
                    <a:pt x="30359" y="9180"/>
                  </a:cubicBezTo>
                  <a:lnTo>
                    <a:pt x="30358" y="9180"/>
                  </a:lnTo>
                  <a:cubicBezTo>
                    <a:pt x="30334" y="9303"/>
                    <a:pt x="30434" y="9414"/>
                    <a:pt x="30367" y="9546"/>
                  </a:cubicBezTo>
                  <a:cubicBezTo>
                    <a:pt x="30295" y="9328"/>
                    <a:pt x="30221" y="9109"/>
                    <a:pt x="30138" y="8857"/>
                  </a:cubicBezTo>
                  <a:close/>
                  <a:moveTo>
                    <a:pt x="27659" y="8611"/>
                  </a:moveTo>
                  <a:cubicBezTo>
                    <a:pt x="27673" y="8611"/>
                    <a:pt x="27688" y="8625"/>
                    <a:pt x="27703" y="8668"/>
                  </a:cubicBezTo>
                  <a:cubicBezTo>
                    <a:pt x="27771" y="8857"/>
                    <a:pt x="27818" y="9052"/>
                    <a:pt x="27903" y="9235"/>
                  </a:cubicBezTo>
                  <a:cubicBezTo>
                    <a:pt x="27951" y="9338"/>
                    <a:pt x="27991" y="9437"/>
                    <a:pt x="27979" y="9549"/>
                  </a:cubicBezTo>
                  <a:cubicBezTo>
                    <a:pt x="27904" y="9509"/>
                    <a:pt x="27894" y="9435"/>
                    <a:pt x="27854" y="9377"/>
                  </a:cubicBezTo>
                  <a:cubicBezTo>
                    <a:pt x="27758" y="9246"/>
                    <a:pt x="27715" y="9089"/>
                    <a:pt x="27590" y="8970"/>
                  </a:cubicBezTo>
                  <a:cubicBezTo>
                    <a:pt x="27598" y="8927"/>
                    <a:pt x="27592" y="8892"/>
                    <a:pt x="27530" y="8886"/>
                  </a:cubicBezTo>
                  <a:cubicBezTo>
                    <a:pt x="27498" y="8806"/>
                    <a:pt x="27557" y="8741"/>
                    <a:pt x="27588" y="8671"/>
                  </a:cubicBezTo>
                  <a:lnTo>
                    <a:pt x="27588" y="8669"/>
                  </a:lnTo>
                  <a:cubicBezTo>
                    <a:pt x="27611" y="8651"/>
                    <a:pt x="27635" y="8611"/>
                    <a:pt x="27659" y="8611"/>
                  </a:cubicBezTo>
                  <a:close/>
                  <a:moveTo>
                    <a:pt x="20697" y="9514"/>
                  </a:moveTo>
                  <a:lnTo>
                    <a:pt x="20733" y="9563"/>
                  </a:lnTo>
                  <a:cubicBezTo>
                    <a:pt x="20636" y="9638"/>
                    <a:pt x="20523" y="9649"/>
                    <a:pt x="20406" y="9649"/>
                  </a:cubicBezTo>
                  <a:cubicBezTo>
                    <a:pt x="20373" y="9649"/>
                    <a:pt x="20339" y="9648"/>
                    <a:pt x="20306" y="9647"/>
                  </a:cubicBezTo>
                  <a:cubicBezTo>
                    <a:pt x="20244" y="9620"/>
                    <a:pt x="20168" y="9622"/>
                    <a:pt x="20122" y="9569"/>
                  </a:cubicBezTo>
                  <a:lnTo>
                    <a:pt x="20122" y="9569"/>
                  </a:lnTo>
                  <a:cubicBezTo>
                    <a:pt x="20143" y="9555"/>
                    <a:pt x="20165" y="9553"/>
                    <a:pt x="20187" y="9553"/>
                  </a:cubicBezTo>
                  <a:cubicBezTo>
                    <a:pt x="20198" y="9553"/>
                    <a:pt x="20210" y="9553"/>
                    <a:pt x="20221" y="9553"/>
                  </a:cubicBezTo>
                  <a:cubicBezTo>
                    <a:pt x="20233" y="9553"/>
                    <a:pt x="20245" y="9553"/>
                    <a:pt x="20257" y="9550"/>
                  </a:cubicBezTo>
                  <a:cubicBezTo>
                    <a:pt x="20304" y="9558"/>
                    <a:pt x="20351" y="9562"/>
                    <a:pt x="20397" y="9562"/>
                  </a:cubicBezTo>
                  <a:cubicBezTo>
                    <a:pt x="20499" y="9562"/>
                    <a:pt x="20599" y="9544"/>
                    <a:pt x="20697" y="9514"/>
                  </a:cubicBezTo>
                  <a:close/>
                  <a:moveTo>
                    <a:pt x="30428" y="9598"/>
                  </a:moveTo>
                  <a:cubicBezTo>
                    <a:pt x="30461" y="9633"/>
                    <a:pt x="30479" y="9668"/>
                    <a:pt x="30434" y="9706"/>
                  </a:cubicBezTo>
                  <a:cubicBezTo>
                    <a:pt x="30409" y="9670"/>
                    <a:pt x="30380" y="9636"/>
                    <a:pt x="30428" y="9598"/>
                  </a:cubicBezTo>
                  <a:close/>
                  <a:moveTo>
                    <a:pt x="29815" y="9014"/>
                  </a:moveTo>
                  <a:cubicBezTo>
                    <a:pt x="29763" y="9043"/>
                    <a:pt x="29804" y="9067"/>
                    <a:pt x="29826" y="9092"/>
                  </a:cubicBezTo>
                  <a:lnTo>
                    <a:pt x="30117" y="9551"/>
                  </a:lnTo>
                  <a:lnTo>
                    <a:pt x="30163" y="9551"/>
                  </a:lnTo>
                  <a:cubicBezTo>
                    <a:pt x="30165" y="9577"/>
                    <a:pt x="30201" y="9602"/>
                    <a:pt x="30170" y="9630"/>
                  </a:cubicBezTo>
                  <a:cubicBezTo>
                    <a:pt x="30179" y="9627"/>
                    <a:pt x="30186" y="9626"/>
                    <a:pt x="30192" y="9626"/>
                  </a:cubicBezTo>
                  <a:cubicBezTo>
                    <a:pt x="30217" y="9626"/>
                    <a:pt x="30222" y="9644"/>
                    <a:pt x="30214" y="9672"/>
                  </a:cubicBezTo>
                  <a:cubicBezTo>
                    <a:pt x="30267" y="9674"/>
                    <a:pt x="30265" y="9706"/>
                    <a:pt x="30265" y="9737"/>
                  </a:cubicBezTo>
                  <a:lnTo>
                    <a:pt x="30262" y="9735"/>
                  </a:lnTo>
                  <a:lnTo>
                    <a:pt x="30212" y="9676"/>
                  </a:lnTo>
                  <a:cubicBezTo>
                    <a:pt x="30183" y="9674"/>
                    <a:pt x="30166" y="9659"/>
                    <a:pt x="30163" y="9633"/>
                  </a:cubicBezTo>
                  <a:cubicBezTo>
                    <a:pt x="30120" y="9620"/>
                    <a:pt x="30073" y="9608"/>
                    <a:pt x="30107" y="9559"/>
                  </a:cubicBezTo>
                  <a:lnTo>
                    <a:pt x="30107" y="9559"/>
                  </a:lnTo>
                  <a:cubicBezTo>
                    <a:pt x="30096" y="9567"/>
                    <a:pt x="30086" y="9570"/>
                    <a:pt x="30076" y="9570"/>
                  </a:cubicBezTo>
                  <a:cubicBezTo>
                    <a:pt x="30045" y="9570"/>
                    <a:pt x="30016" y="9545"/>
                    <a:pt x="29986" y="9545"/>
                  </a:cubicBezTo>
                  <a:cubicBezTo>
                    <a:pt x="29981" y="9545"/>
                    <a:pt x="29976" y="9546"/>
                    <a:pt x="29971" y="9547"/>
                  </a:cubicBezTo>
                  <a:cubicBezTo>
                    <a:pt x="29895" y="9418"/>
                    <a:pt x="29742" y="9353"/>
                    <a:pt x="29636" y="9248"/>
                  </a:cubicBezTo>
                  <a:cubicBezTo>
                    <a:pt x="29643" y="9216"/>
                    <a:pt x="29654" y="9183"/>
                    <a:pt x="29657" y="9150"/>
                  </a:cubicBezTo>
                  <a:cubicBezTo>
                    <a:pt x="29669" y="9067"/>
                    <a:pt x="29726" y="9027"/>
                    <a:pt x="29815" y="9014"/>
                  </a:cubicBezTo>
                  <a:close/>
                  <a:moveTo>
                    <a:pt x="23576" y="9018"/>
                  </a:moveTo>
                  <a:cubicBezTo>
                    <a:pt x="23582" y="9018"/>
                    <a:pt x="23590" y="9018"/>
                    <a:pt x="23597" y="9018"/>
                  </a:cubicBezTo>
                  <a:lnTo>
                    <a:pt x="23597" y="9018"/>
                  </a:lnTo>
                  <a:lnTo>
                    <a:pt x="23597" y="9018"/>
                  </a:lnTo>
                  <a:cubicBezTo>
                    <a:pt x="23668" y="9120"/>
                    <a:pt x="23777" y="9210"/>
                    <a:pt x="23706" y="9344"/>
                  </a:cubicBezTo>
                  <a:lnTo>
                    <a:pt x="23750" y="9347"/>
                  </a:lnTo>
                  <a:cubicBezTo>
                    <a:pt x="23754" y="9370"/>
                    <a:pt x="23773" y="9389"/>
                    <a:pt x="23795" y="9392"/>
                  </a:cubicBezTo>
                  <a:lnTo>
                    <a:pt x="23787" y="9394"/>
                  </a:lnTo>
                  <a:cubicBezTo>
                    <a:pt x="23842" y="9492"/>
                    <a:pt x="23929" y="9567"/>
                    <a:pt x="24017" y="9641"/>
                  </a:cubicBezTo>
                  <a:cubicBezTo>
                    <a:pt x="24038" y="9659"/>
                    <a:pt x="24083" y="9675"/>
                    <a:pt x="24052" y="9710"/>
                  </a:cubicBezTo>
                  <a:cubicBezTo>
                    <a:pt x="24066" y="9703"/>
                    <a:pt x="24077" y="9700"/>
                    <a:pt x="24086" y="9700"/>
                  </a:cubicBezTo>
                  <a:cubicBezTo>
                    <a:pt x="24115" y="9700"/>
                    <a:pt x="24125" y="9731"/>
                    <a:pt x="24139" y="9757"/>
                  </a:cubicBezTo>
                  <a:cubicBezTo>
                    <a:pt x="24135" y="9757"/>
                    <a:pt x="24132" y="9757"/>
                    <a:pt x="24128" y="9757"/>
                  </a:cubicBezTo>
                  <a:cubicBezTo>
                    <a:pt x="24124" y="9757"/>
                    <a:pt x="24119" y="9757"/>
                    <a:pt x="24115" y="9757"/>
                  </a:cubicBezTo>
                  <a:cubicBezTo>
                    <a:pt x="24083" y="9757"/>
                    <a:pt x="24053" y="9754"/>
                    <a:pt x="24044" y="9716"/>
                  </a:cubicBezTo>
                  <a:lnTo>
                    <a:pt x="23958" y="9706"/>
                  </a:lnTo>
                  <a:cubicBezTo>
                    <a:pt x="23836" y="9605"/>
                    <a:pt x="23708" y="9506"/>
                    <a:pt x="23702" y="9345"/>
                  </a:cubicBezTo>
                  <a:cubicBezTo>
                    <a:pt x="23618" y="9328"/>
                    <a:pt x="23628" y="9244"/>
                    <a:pt x="23573" y="9207"/>
                  </a:cubicBezTo>
                  <a:cubicBezTo>
                    <a:pt x="23557" y="9165"/>
                    <a:pt x="23541" y="9122"/>
                    <a:pt x="23525" y="9078"/>
                  </a:cubicBezTo>
                  <a:cubicBezTo>
                    <a:pt x="23506" y="9026"/>
                    <a:pt x="23536" y="9018"/>
                    <a:pt x="23576" y="9018"/>
                  </a:cubicBezTo>
                  <a:close/>
                  <a:moveTo>
                    <a:pt x="29224" y="9428"/>
                  </a:moveTo>
                  <a:cubicBezTo>
                    <a:pt x="29249" y="9428"/>
                    <a:pt x="29283" y="9442"/>
                    <a:pt x="29336" y="9467"/>
                  </a:cubicBezTo>
                  <a:cubicBezTo>
                    <a:pt x="29358" y="9533"/>
                    <a:pt x="29379" y="9600"/>
                    <a:pt x="29399" y="9666"/>
                  </a:cubicBezTo>
                  <a:cubicBezTo>
                    <a:pt x="29414" y="9714"/>
                    <a:pt x="29427" y="9759"/>
                    <a:pt x="29439" y="9805"/>
                  </a:cubicBezTo>
                  <a:lnTo>
                    <a:pt x="29436" y="9803"/>
                  </a:lnTo>
                  <a:cubicBezTo>
                    <a:pt x="29292" y="9738"/>
                    <a:pt x="29245" y="9610"/>
                    <a:pt x="29162" y="9505"/>
                  </a:cubicBezTo>
                  <a:cubicBezTo>
                    <a:pt x="29177" y="9452"/>
                    <a:pt x="29192" y="9428"/>
                    <a:pt x="29224" y="9428"/>
                  </a:cubicBezTo>
                  <a:close/>
                  <a:moveTo>
                    <a:pt x="21560" y="9782"/>
                  </a:moveTo>
                  <a:cubicBezTo>
                    <a:pt x="21540" y="9790"/>
                    <a:pt x="21522" y="9803"/>
                    <a:pt x="21511" y="9822"/>
                  </a:cubicBezTo>
                  <a:cubicBezTo>
                    <a:pt x="21522" y="9803"/>
                    <a:pt x="21540" y="9789"/>
                    <a:pt x="21560" y="9782"/>
                  </a:cubicBezTo>
                  <a:close/>
                  <a:moveTo>
                    <a:pt x="23312" y="9262"/>
                  </a:moveTo>
                  <a:lnTo>
                    <a:pt x="23312" y="9262"/>
                  </a:lnTo>
                  <a:cubicBezTo>
                    <a:pt x="23295" y="9372"/>
                    <a:pt x="23191" y="9437"/>
                    <a:pt x="23127" y="9523"/>
                  </a:cubicBezTo>
                  <a:cubicBezTo>
                    <a:pt x="23093" y="9539"/>
                    <a:pt x="23058" y="9556"/>
                    <a:pt x="23043" y="9589"/>
                  </a:cubicBezTo>
                  <a:lnTo>
                    <a:pt x="22634" y="9770"/>
                  </a:lnTo>
                  <a:cubicBezTo>
                    <a:pt x="22517" y="9801"/>
                    <a:pt x="22403" y="9843"/>
                    <a:pt x="22279" y="9843"/>
                  </a:cubicBezTo>
                  <a:cubicBezTo>
                    <a:pt x="22272" y="9843"/>
                    <a:pt x="22266" y="9843"/>
                    <a:pt x="22259" y="9842"/>
                  </a:cubicBezTo>
                  <a:cubicBezTo>
                    <a:pt x="22162" y="9839"/>
                    <a:pt x="22068" y="9832"/>
                    <a:pt x="22010" y="9753"/>
                  </a:cubicBezTo>
                  <a:cubicBezTo>
                    <a:pt x="22054" y="9688"/>
                    <a:pt x="22126" y="9700"/>
                    <a:pt x="22184" y="9693"/>
                  </a:cubicBezTo>
                  <a:cubicBezTo>
                    <a:pt x="22297" y="9677"/>
                    <a:pt x="22408" y="9657"/>
                    <a:pt x="22506" y="9608"/>
                  </a:cubicBezTo>
                  <a:cubicBezTo>
                    <a:pt x="22627" y="9549"/>
                    <a:pt x="22754" y="9507"/>
                    <a:pt x="22887" y="9484"/>
                  </a:cubicBezTo>
                  <a:lnTo>
                    <a:pt x="22886" y="9484"/>
                  </a:lnTo>
                  <a:cubicBezTo>
                    <a:pt x="23059" y="9456"/>
                    <a:pt x="23177" y="9345"/>
                    <a:pt x="23312" y="9262"/>
                  </a:cubicBezTo>
                  <a:close/>
                  <a:moveTo>
                    <a:pt x="23510" y="9468"/>
                  </a:moveTo>
                  <a:cubicBezTo>
                    <a:pt x="23672" y="9534"/>
                    <a:pt x="23744" y="9694"/>
                    <a:pt x="23913" y="9752"/>
                  </a:cubicBezTo>
                  <a:cubicBezTo>
                    <a:pt x="23925" y="9777"/>
                    <a:pt x="23907" y="9788"/>
                    <a:pt x="23883" y="9795"/>
                  </a:cubicBezTo>
                  <a:cubicBezTo>
                    <a:pt x="23755" y="9829"/>
                    <a:pt x="23622" y="9846"/>
                    <a:pt x="23490" y="9846"/>
                  </a:cubicBezTo>
                  <a:cubicBezTo>
                    <a:pt x="23448" y="9846"/>
                    <a:pt x="23406" y="9845"/>
                    <a:pt x="23364" y="9841"/>
                  </a:cubicBezTo>
                  <a:cubicBezTo>
                    <a:pt x="23324" y="9827"/>
                    <a:pt x="23260" y="9828"/>
                    <a:pt x="23304" y="9765"/>
                  </a:cubicBezTo>
                  <a:cubicBezTo>
                    <a:pt x="23373" y="9666"/>
                    <a:pt x="23441" y="9567"/>
                    <a:pt x="23510" y="9468"/>
                  </a:cubicBezTo>
                  <a:close/>
                  <a:moveTo>
                    <a:pt x="22514" y="9874"/>
                  </a:moveTo>
                  <a:cubicBezTo>
                    <a:pt x="22490" y="9882"/>
                    <a:pt x="22467" y="9888"/>
                    <a:pt x="22442" y="9893"/>
                  </a:cubicBezTo>
                  <a:cubicBezTo>
                    <a:pt x="22466" y="9888"/>
                    <a:pt x="22491" y="9882"/>
                    <a:pt x="22514" y="9874"/>
                  </a:cubicBezTo>
                  <a:close/>
                  <a:moveTo>
                    <a:pt x="27586" y="8973"/>
                  </a:moveTo>
                  <a:lnTo>
                    <a:pt x="27586" y="8973"/>
                  </a:lnTo>
                  <a:cubicBezTo>
                    <a:pt x="27570" y="9003"/>
                    <a:pt x="27571" y="9040"/>
                    <a:pt x="27589" y="9070"/>
                  </a:cubicBezTo>
                  <a:cubicBezTo>
                    <a:pt x="27697" y="9261"/>
                    <a:pt x="27786" y="9460"/>
                    <a:pt x="27931" y="9634"/>
                  </a:cubicBezTo>
                  <a:cubicBezTo>
                    <a:pt x="27942" y="9675"/>
                    <a:pt x="27951" y="9715"/>
                    <a:pt x="27962" y="9757"/>
                  </a:cubicBezTo>
                  <a:cubicBezTo>
                    <a:pt x="27989" y="9802"/>
                    <a:pt x="27980" y="9847"/>
                    <a:pt x="27967" y="9926"/>
                  </a:cubicBezTo>
                  <a:cubicBezTo>
                    <a:pt x="27925" y="9852"/>
                    <a:pt x="27899" y="9807"/>
                    <a:pt x="27874" y="9761"/>
                  </a:cubicBezTo>
                  <a:cubicBezTo>
                    <a:pt x="27848" y="9737"/>
                    <a:pt x="27821" y="9712"/>
                    <a:pt x="27794" y="9685"/>
                  </a:cubicBezTo>
                  <a:cubicBezTo>
                    <a:pt x="27690" y="9583"/>
                    <a:pt x="27563" y="9490"/>
                    <a:pt x="27486" y="9374"/>
                  </a:cubicBezTo>
                  <a:cubicBezTo>
                    <a:pt x="27408" y="9252"/>
                    <a:pt x="27533" y="9111"/>
                    <a:pt x="27503" y="8977"/>
                  </a:cubicBezTo>
                  <a:lnTo>
                    <a:pt x="27503" y="8977"/>
                  </a:lnTo>
                  <a:cubicBezTo>
                    <a:pt x="27520" y="8979"/>
                    <a:pt x="27536" y="8984"/>
                    <a:pt x="27552" y="8984"/>
                  </a:cubicBezTo>
                  <a:cubicBezTo>
                    <a:pt x="27564" y="8984"/>
                    <a:pt x="27576" y="8982"/>
                    <a:pt x="27586" y="8973"/>
                  </a:cubicBezTo>
                  <a:close/>
                  <a:moveTo>
                    <a:pt x="28058" y="8050"/>
                  </a:moveTo>
                  <a:lnTo>
                    <a:pt x="28058" y="8050"/>
                  </a:lnTo>
                  <a:cubicBezTo>
                    <a:pt x="28170" y="8094"/>
                    <a:pt x="28164" y="8212"/>
                    <a:pt x="28250" y="8275"/>
                  </a:cubicBezTo>
                  <a:cubicBezTo>
                    <a:pt x="28289" y="8250"/>
                    <a:pt x="28247" y="8189"/>
                    <a:pt x="28314" y="8182"/>
                  </a:cubicBezTo>
                  <a:cubicBezTo>
                    <a:pt x="28370" y="8303"/>
                    <a:pt x="28401" y="8432"/>
                    <a:pt x="28407" y="8566"/>
                  </a:cubicBezTo>
                  <a:lnTo>
                    <a:pt x="28405" y="8563"/>
                  </a:lnTo>
                  <a:lnTo>
                    <a:pt x="28405" y="8563"/>
                  </a:lnTo>
                  <a:cubicBezTo>
                    <a:pt x="28411" y="8718"/>
                    <a:pt x="28466" y="8860"/>
                    <a:pt x="28568" y="8986"/>
                  </a:cubicBezTo>
                  <a:cubicBezTo>
                    <a:pt x="28764" y="9231"/>
                    <a:pt x="28816" y="9490"/>
                    <a:pt x="28677" y="9767"/>
                  </a:cubicBezTo>
                  <a:cubicBezTo>
                    <a:pt x="28656" y="9809"/>
                    <a:pt x="28669" y="9848"/>
                    <a:pt x="28671" y="9889"/>
                  </a:cubicBezTo>
                  <a:cubicBezTo>
                    <a:pt x="28678" y="9911"/>
                    <a:pt x="28665" y="9935"/>
                    <a:pt x="28644" y="9935"/>
                  </a:cubicBezTo>
                  <a:cubicBezTo>
                    <a:pt x="28603" y="9933"/>
                    <a:pt x="28615" y="9902"/>
                    <a:pt x="28618" y="9878"/>
                  </a:cubicBezTo>
                  <a:cubicBezTo>
                    <a:pt x="28558" y="9731"/>
                    <a:pt x="28526" y="9572"/>
                    <a:pt x="28524" y="9412"/>
                  </a:cubicBezTo>
                  <a:cubicBezTo>
                    <a:pt x="28522" y="9243"/>
                    <a:pt x="28485" y="9074"/>
                    <a:pt x="28363" y="8944"/>
                  </a:cubicBezTo>
                  <a:cubicBezTo>
                    <a:pt x="28149" y="8714"/>
                    <a:pt x="28096" y="8449"/>
                    <a:pt x="28073" y="8172"/>
                  </a:cubicBezTo>
                  <a:cubicBezTo>
                    <a:pt x="28069" y="8132"/>
                    <a:pt x="28063" y="8090"/>
                    <a:pt x="28058" y="8050"/>
                  </a:cubicBezTo>
                  <a:close/>
                  <a:moveTo>
                    <a:pt x="30542" y="9933"/>
                  </a:moveTo>
                  <a:cubicBezTo>
                    <a:pt x="30553" y="9948"/>
                    <a:pt x="30550" y="9981"/>
                    <a:pt x="30572" y="9982"/>
                  </a:cubicBezTo>
                  <a:lnTo>
                    <a:pt x="30572" y="9982"/>
                  </a:lnTo>
                  <a:cubicBezTo>
                    <a:pt x="30572" y="9982"/>
                    <a:pt x="30571" y="9982"/>
                    <a:pt x="30571" y="9982"/>
                  </a:cubicBezTo>
                  <a:cubicBezTo>
                    <a:pt x="30549" y="9982"/>
                    <a:pt x="30552" y="9949"/>
                    <a:pt x="30542" y="9933"/>
                  </a:cubicBezTo>
                  <a:close/>
                  <a:moveTo>
                    <a:pt x="28769" y="10011"/>
                  </a:moveTo>
                  <a:cubicBezTo>
                    <a:pt x="28760" y="10014"/>
                    <a:pt x="28750" y="10017"/>
                    <a:pt x="28742" y="10022"/>
                  </a:cubicBezTo>
                  <a:lnTo>
                    <a:pt x="28741" y="10022"/>
                  </a:lnTo>
                  <a:cubicBezTo>
                    <a:pt x="28749" y="10017"/>
                    <a:pt x="28759" y="10014"/>
                    <a:pt x="28769" y="10011"/>
                  </a:cubicBezTo>
                  <a:close/>
                  <a:moveTo>
                    <a:pt x="29997" y="10022"/>
                  </a:moveTo>
                  <a:lnTo>
                    <a:pt x="29997" y="10022"/>
                  </a:lnTo>
                  <a:cubicBezTo>
                    <a:pt x="29989" y="10030"/>
                    <a:pt x="29980" y="10037"/>
                    <a:pt x="29972" y="10044"/>
                  </a:cubicBezTo>
                  <a:lnTo>
                    <a:pt x="29972" y="10044"/>
                  </a:lnTo>
                  <a:lnTo>
                    <a:pt x="29997" y="10022"/>
                  </a:lnTo>
                  <a:close/>
                  <a:moveTo>
                    <a:pt x="28736" y="10022"/>
                  </a:moveTo>
                  <a:lnTo>
                    <a:pt x="28736" y="10022"/>
                  </a:lnTo>
                  <a:cubicBezTo>
                    <a:pt x="28729" y="10028"/>
                    <a:pt x="28723" y="10036"/>
                    <a:pt x="28718" y="10046"/>
                  </a:cubicBezTo>
                  <a:lnTo>
                    <a:pt x="28716" y="10043"/>
                  </a:lnTo>
                  <a:cubicBezTo>
                    <a:pt x="28720" y="10035"/>
                    <a:pt x="28728" y="10028"/>
                    <a:pt x="28736" y="10022"/>
                  </a:cubicBezTo>
                  <a:close/>
                  <a:moveTo>
                    <a:pt x="23929" y="9425"/>
                  </a:moveTo>
                  <a:lnTo>
                    <a:pt x="23929" y="9425"/>
                  </a:lnTo>
                  <a:cubicBezTo>
                    <a:pt x="23963" y="9427"/>
                    <a:pt x="23996" y="9430"/>
                    <a:pt x="23995" y="9468"/>
                  </a:cubicBezTo>
                  <a:cubicBezTo>
                    <a:pt x="24004" y="9467"/>
                    <a:pt x="24013" y="9467"/>
                    <a:pt x="24022" y="9467"/>
                  </a:cubicBezTo>
                  <a:cubicBezTo>
                    <a:pt x="24159" y="9467"/>
                    <a:pt x="24274" y="9519"/>
                    <a:pt x="24379" y="9591"/>
                  </a:cubicBezTo>
                  <a:cubicBezTo>
                    <a:pt x="24380" y="9591"/>
                    <a:pt x="24380" y="9593"/>
                    <a:pt x="24380" y="9594"/>
                  </a:cubicBezTo>
                  <a:lnTo>
                    <a:pt x="24384" y="9594"/>
                  </a:lnTo>
                  <a:lnTo>
                    <a:pt x="24381" y="9593"/>
                  </a:lnTo>
                  <a:lnTo>
                    <a:pt x="24379" y="9590"/>
                  </a:lnTo>
                  <a:cubicBezTo>
                    <a:pt x="24395" y="9583"/>
                    <a:pt x="24411" y="9580"/>
                    <a:pt x="24428" y="9580"/>
                  </a:cubicBezTo>
                  <a:cubicBezTo>
                    <a:pt x="24456" y="9580"/>
                    <a:pt x="24484" y="9588"/>
                    <a:pt x="24513" y="9588"/>
                  </a:cubicBezTo>
                  <a:cubicBezTo>
                    <a:pt x="24518" y="9588"/>
                    <a:pt x="24523" y="9587"/>
                    <a:pt x="24529" y="9587"/>
                  </a:cubicBezTo>
                  <a:cubicBezTo>
                    <a:pt x="24829" y="9589"/>
                    <a:pt x="25126" y="9669"/>
                    <a:pt x="25428" y="9669"/>
                  </a:cubicBezTo>
                  <a:cubicBezTo>
                    <a:pt x="25529" y="9669"/>
                    <a:pt x="25631" y="9660"/>
                    <a:pt x="25734" y="9635"/>
                  </a:cubicBezTo>
                  <a:cubicBezTo>
                    <a:pt x="25754" y="9631"/>
                    <a:pt x="25778" y="9624"/>
                    <a:pt x="25801" y="9624"/>
                  </a:cubicBezTo>
                  <a:cubicBezTo>
                    <a:pt x="25830" y="9624"/>
                    <a:pt x="25856" y="9635"/>
                    <a:pt x="25865" y="9677"/>
                  </a:cubicBezTo>
                  <a:cubicBezTo>
                    <a:pt x="25858" y="9704"/>
                    <a:pt x="25852" y="9732"/>
                    <a:pt x="25845" y="9759"/>
                  </a:cubicBezTo>
                  <a:cubicBezTo>
                    <a:pt x="25712" y="9809"/>
                    <a:pt x="25570" y="9832"/>
                    <a:pt x="25426" y="9854"/>
                  </a:cubicBezTo>
                  <a:cubicBezTo>
                    <a:pt x="25341" y="9868"/>
                    <a:pt x="25257" y="9876"/>
                    <a:pt x="25174" y="9876"/>
                  </a:cubicBezTo>
                  <a:cubicBezTo>
                    <a:pt x="25003" y="9876"/>
                    <a:pt x="24839" y="9842"/>
                    <a:pt x="24682" y="9757"/>
                  </a:cubicBezTo>
                  <a:cubicBezTo>
                    <a:pt x="24649" y="9739"/>
                    <a:pt x="24614" y="9716"/>
                    <a:pt x="24567" y="9716"/>
                  </a:cubicBezTo>
                  <a:cubicBezTo>
                    <a:pt x="24551" y="9716"/>
                    <a:pt x="24533" y="9718"/>
                    <a:pt x="24514" y="9725"/>
                  </a:cubicBezTo>
                  <a:cubicBezTo>
                    <a:pt x="24531" y="9802"/>
                    <a:pt x="24617" y="9817"/>
                    <a:pt x="24675" y="9852"/>
                  </a:cubicBezTo>
                  <a:cubicBezTo>
                    <a:pt x="24722" y="9878"/>
                    <a:pt x="24774" y="9898"/>
                    <a:pt x="24821" y="9924"/>
                  </a:cubicBezTo>
                  <a:cubicBezTo>
                    <a:pt x="24860" y="9945"/>
                    <a:pt x="24872" y="9978"/>
                    <a:pt x="24852" y="10014"/>
                  </a:cubicBezTo>
                  <a:cubicBezTo>
                    <a:pt x="24838" y="10039"/>
                    <a:pt x="24813" y="10052"/>
                    <a:pt x="24784" y="10052"/>
                  </a:cubicBezTo>
                  <a:cubicBezTo>
                    <a:pt x="24774" y="10052"/>
                    <a:pt x="24762" y="10050"/>
                    <a:pt x="24751" y="10047"/>
                  </a:cubicBezTo>
                  <a:cubicBezTo>
                    <a:pt x="24598" y="10000"/>
                    <a:pt x="24442" y="9939"/>
                    <a:pt x="24347" y="9829"/>
                  </a:cubicBezTo>
                  <a:cubicBezTo>
                    <a:pt x="24237" y="9701"/>
                    <a:pt x="24094" y="9600"/>
                    <a:pt x="23990" y="9468"/>
                  </a:cubicBezTo>
                  <a:lnTo>
                    <a:pt x="23990" y="9468"/>
                  </a:lnTo>
                  <a:lnTo>
                    <a:pt x="23995" y="9470"/>
                  </a:lnTo>
                  <a:cubicBezTo>
                    <a:pt x="23995" y="9470"/>
                    <a:pt x="23995" y="9469"/>
                    <a:pt x="23995" y="9468"/>
                  </a:cubicBezTo>
                  <a:lnTo>
                    <a:pt x="23991" y="9468"/>
                  </a:lnTo>
                  <a:lnTo>
                    <a:pt x="23929" y="9425"/>
                  </a:lnTo>
                  <a:close/>
                  <a:moveTo>
                    <a:pt x="26283" y="9718"/>
                  </a:moveTo>
                  <a:cubicBezTo>
                    <a:pt x="26310" y="9718"/>
                    <a:pt x="26326" y="9732"/>
                    <a:pt x="26305" y="9790"/>
                  </a:cubicBezTo>
                  <a:cubicBezTo>
                    <a:pt x="26275" y="9872"/>
                    <a:pt x="26172" y="9901"/>
                    <a:pt x="26123" y="9970"/>
                  </a:cubicBezTo>
                  <a:lnTo>
                    <a:pt x="26037" y="10046"/>
                  </a:lnTo>
                  <a:lnTo>
                    <a:pt x="25890" y="10058"/>
                  </a:lnTo>
                  <a:cubicBezTo>
                    <a:pt x="25818" y="10060"/>
                    <a:pt x="25744" y="10069"/>
                    <a:pt x="25673" y="10069"/>
                  </a:cubicBezTo>
                  <a:cubicBezTo>
                    <a:pt x="25650" y="10069"/>
                    <a:pt x="25627" y="10068"/>
                    <a:pt x="25605" y="10066"/>
                  </a:cubicBezTo>
                  <a:cubicBezTo>
                    <a:pt x="25514" y="10058"/>
                    <a:pt x="25562" y="10021"/>
                    <a:pt x="25602" y="9994"/>
                  </a:cubicBezTo>
                  <a:cubicBezTo>
                    <a:pt x="25832" y="9955"/>
                    <a:pt x="26074" y="9939"/>
                    <a:pt x="26203" y="9731"/>
                  </a:cubicBezTo>
                  <a:cubicBezTo>
                    <a:pt x="26227" y="9728"/>
                    <a:pt x="26260" y="9718"/>
                    <a:pt x="26283" y="9718"/>
                  </a:cubicBezTo>
                  <a:close/>
                  <a:moveTo>
                    <a:pt x="25400" y="9925"/>
                  </a:moveTo>
                  <a:cubicBezTo>
                    <a:pt x="25425" y="9925"/>
                    <a:pt x="25443" y="9934"/>
                    <a:pt x="25441" y="9967"/>
                  </a:cubicBezTo>
                  <a:cubicBezTo>
                    <a:pt x="25436" y="10034"/>
                    <a:pt x="25570" y="10017"/>
                    <a:pt x="25507" y="10060"/>
                  </a:cubicBezTo>
                  <a:lnTo>
                    <a:pt x="25506" y="10060"/>
                  </a:lnTo>
                  <a:cubicBezTo>
                    <a:pt x="25472" y="10084"/>
                    <a:pt x="25432" y="10096"/>
                    <a:pt x="25392" y="10096"/>
                  </a:cubicBezTo>
                  <a:cubicBezTo>
                    <a:pt x="25344" y="10096"/>
                    <a:pt x="25296" y="10079"/>
                    <a:pt x="25259" y="10044"/>
                  </a:cubicBezTo>
                  <a:cubicBezTo>
                    <a:pt x="25208" y="10045"/>
                    <a:pt x="25157" y="10047"/>
                    <a:pt x="25106" y="10047"/>
                  </a:cubicBezTo>
                  <a:cubicBezTo>
                    <a:pt x="25094" y="10047"/>
                    <a:pt x="25082" y="10047"/>
                    <a:pt x="25070" y="10047"/>
                  </a:cubicBezTo>
                  <a:cubicBezTo>
                    <a:pt x="25023" y="10046"/>
                    <a:pt x="24969" y="10047"/>
                    <a:pt x="24978" y="9985"/>
                  </a:cubicBezTo>
                  <a:cubicBezTo>
                    <a:pt x="24985" y="9939"/>
                    <a:pt x="25022" y="9933"/>
                    <a:pt x="25061" y="9933"/>
                  </a:cubicBezTo>
                  <a:cubicBezTo>
                    <a:pt x="25069" y="9933"/>
                    <a:pt x="25077" y="9934"/>
                    <a:pt x="25085" y="9934"/>
                  </a:cubicBezTo>
                  <a:cubicBezTo>
                    <a:pt x="25155" y="9937"/>
                    <a:pt x="25227" y="9940"/>
                    <a:pt x="25297" y="9942"/>
                  </a:cubicBezTo>
                  <a:cubicBezTo>
                    <a:pt x="25327" y="9939"/>
                    <a:pt x="25369" y="9925"/>
                    <a:pt x="25400" y="9925"/>
                  </a:cubicBezTo>
                  <a:close/>
                  <a:moveTo>
                    <a:pt x="24096" y="9836"/>
                  </a:moveTo>
                  <a:cubicBezTo>
                    <a:pt x="24210" y="9847"/>
                    <a:pt x="24275" y="9912"/>
                    <a:pt x="24340" y="9991"/>
                  </a:cubicBezTo>
                  <a:cubicBezTo>
                    <a:pt x="24205" y="10054"/>
                    <a:pt x="24063" y="10061"/>
                    <a:pt x="23927" y="10093"/>
                  </a:cubicBezTo>
                  <a:cubicBezTo>
                    <a:pt x="23846" y="10112"/>
                    <a:pt x="23765" y="10118"/>
                    <a:pt x="23685" y="10118"/>
                  </a:cubicBezTo>
                  <a:cubicBezTo>
                    <a:pt x="23518" y="10118"/>
                    <a:pt x="23352" y="10091"/>
                    <a:pt x="23186" y="10091"/>
                  </a:cubicBezTo>
                  <a:cubicBezTo>
                    <a:pt x="23149" y="10091"/>
                    <a:pt x="23111" y="10092"/>
                    <a:pt x="23074" y="10096"/>
                  </a:cubicBezTo>
                  <a:lnTo>
                    <a:pt x="22945" y="10075"/>
                  </a:lnTo>
                  <a:cubicBezTo>
                    <a:pt x="23061" y="9967"/>
                    <a:pt x="23172" y="9877"/>
                    <a:pt x="23341" y="9877"/>
                  </a:cubicBezTo>
                  <a:cubicBezTo>
                    <a:pt x="23348" y="9877"/>
                    <a:pt x="23356" y="9878"/>
                    <a:pt x="23364" y="9878"/>
                  </a:cubicBezTo>
                  <a:lnTo>
                    <a:pt x="23362" y="9878"/>
                  </a:lnTo>
                  <a:cubicBezTo>
                    <a:pt x="23440" y="9899"/>
                    <a:pt x="23517" y="9912"/>
                    <a:pt x="23595" y="9912"/>
                  </a:cubicBezTo>
                  <a:cubicBezTo>
                    <a:pt x="23651" y="9912"/>
                    <a:pt x="23707" y="9906"/>
                    <a:pt x="23764" y="9890"/>
                  </a:cubicBezTo>
                  <a:cubicBezTo>
                    <a:pt x="23870" y="9861"/>
                    <a:pt x="23984" y="9854"/>
                    <a:pt x="24096" y="9836"/>
                  </a:cubicBezTo>
                  <a:close/>
                  <a:moveTo>
                    <a:pt x="30689" y="10113"/>
                  </a:moveTo>
                  <a:lnTo>
                    <a:pt x="30689" y="10113"/>
                  </a:lnTo>
                  <a:cubicBezTo>
                    <a:pt x="30693" y="10119"/>
                    <a:pt x="30696" y="10124"/>
                    <a:pt x="30699" y="10131"/>
                  </a:cubicBezTo>
                  <a:lnTo>
                    <a:pt x="30698" y="10131"/>
                  </a:lnTo>
                  <a:cubicBezTo>
                    <a:pt x="30695" y="10124"/>
                    <a:pt x="30693" y="10119"/>
                    <a:pt x="30689" y="10113"/>
                  </a:cubicBezTo>
                  <a:close/>
                  <a:moveTo>
                    <a:pt x="30701" y="10134"/>
                  </a:moveTo>
                  <a:lnTo>
                    <a:pt x="30701" y="10134"/>
                  </a:lnTo>
                  <a:cubicBezTo>
                    <a:pt x="30712" y="10141"/>
                    <a:pt x="30723" y="10151"/>
                    <a:pt x="30731" y="10161"/>
                  </a:cubicBezTo>
                  <a:lnTo>
                    <a:pt x="30730" y="10161"/>
                  </a:lnTo>
                  <a:cubicBezTo>
                    <a:pt x="30723" y="10151"/>
                    <a:pt x="30712" y="10141"/>
                    <a:pt x="30701" y="10134"/>
                  </a:cubicBezTo>
                  <a:close/>
                  <a:moveTo>
                    <a:pt x="28914" y="9921"/>
                  </a:moveTo>
                  <a:lnTo>
                    <a:pt x="28854" y="9923"/>
                  </a:lnTo>
                  <a:lnTo>
                    <a:pt x="28854" y="10006"/>
                  </a:lnTo>
                  <a:cubicBezTo>
                    <a:pt x="28858" y="10006"/>
                    <a:pt x="28862" y="10005"/>
                    <a:pt x="28866" y="10005"/>
                  </a:cubicBezTo>
                  <a:cubicBezTo>
                    <a:pt x="28894" y="10005"/>
                    <a:pt x="28900" y="10025"/>
                    <a:pt x="28904" y="10048"/>
                  </a:cubicBezTo>
                  <a:cubicBezTo>
                    <a:pt x="28939" y="10055"/>
                    <a:pt x="28954" y="10078"/>
                    <a:pt x="28954" y="10107"/>
                  </a:cubicBezTo>
                  <a:cubicBezTo>
                    <a:pt x="28984" y="10137"/>
                    <a:pt x="29055" y="10156"/>
                    <a:pt x="28997" y="10213"/>
                  </a:cubicBezTo>
                  <a:cubicBezTo>
                    <a:pt x="28987" y="10220"/>
                    <a:pt x="28979" y="10222"/>
                    <a:pt x="28972" y="10222"/>
                  </a:cubicBezTo>
                  <a:cubicBezTo>
                    <a:pt x="28953" y="10222"/>
                    <a:pt x="28948" y="10200"/>
                    <a:pt x="28938" y="10186"/>
                  </a:cubicBezTo>
                  <a:cubicBezTo>
                    <a:pt x="28904" y="10144"/>
                    <a:pt x="28855" y="10106"/>
                    <a:pt x="28899" y="10050"/>
                  </a:cubicBezTo>
                  <a:lnTo>
                    <a:pt x="28899" y="10050"/>
                  </a:lnTo>
                  <a:cubicBezTo>
                    <a:pt x="28889" y="10053"/>
                    <a:pt x="28882" y="10055"/>
                    <a:pt x="28876" y="10055"/>
                  </a:cubicBezTo>
                  <a:cubicBezTo>
                    <a:pt x="28850" y="10055"/>
                    <a:pt x="28853" y="10029"/>
                    <a:pt x="28851" y="10008"/>
                  </a:cubicBezTo>
                  <a:lnTo>
                    <a:pt x="28791" y="10008"/>
                  </a:lnTo>
                  <a:cubicBezTo>
                    <a:pt x="28793" y="9970"/>
                    <a:pt x="28791" y="9928"/>
                    <a:pt x="28855" y="9922"/>
                  </a:cubicBezTo>
                  <a:lnTo>
                    <a:pt x="28914" y="9921"/>
                  </a:lnTo>
                  <a:close/>
                  <a:moveTo>
                    <a:pt x="23026" y="9748"/>
                  </a:moveTo>
                  <a:cubicBezTo>
                    <a:pt x="23047" y="9757"/>
                    <a:pt x="23063" y="9772"/>
                    <a:pt x="23050" y="9789"/>
                  </a:cubicBezTo>
                  <a:lnTo>
                    <a:pt x="23049" y="9789"/>
                  </a:lnTo>
                  <a:cubicBezTo>
                    <a:pt x="23038" y="9803"/>
                    <a:pt x="23022" y="9810"/>
                    <a:pt x="23006" y="9810"/>
                  </a:cubicBezTo>
                  <a:cubicBezTo>
                    <a:pt x="22996" y="9810"/>
                    <a:pt x="22986" y="9807"/>
                    <a:pt x="22977" y="9802"/>
                  </a:cubicBezTo>
                  <a:lnTo>
                    <a:pt x="22977" y="9802"/>
                  </a:lnTo>
                  <a:cubicBezTo>
                    <a:pt x="23001" y="9851"/>
                    <a:pt x="22958" y="9863"/>
                    <a:pt x="22921" y="9878"/>
                  </a:cubicBezTo>
                  <a:cubicBezTo>
                    <a:pt x="22760" y="9978"/>
                    <a:pt x="22604" y="10085"/>
                    <a:pt x="22435" y="10175"/>
                  </a:cubicBezTo>
                  <a:cubicBezTo>
                    <a:pt x="22369" y="10210"/>
                    <a:pt x="22311" y="10227"/>
                    <a:pt x="22260" y="10227"/>
                  </a:cubicBezTo>
                  <a:cubicBezTo>
                    <a:pt x="22175" y="10227"/>
                    <a:pt x="22108" y="10180"/>
                    <a:pt x="22050" y="10091"/>
                  </a:cubicBezTo>
                  <a:lnTo>
                    <a:pt x="22174" y="10035"/>
                  </a:lnTo>
                  <a:lnTo>
                    <a:pt x="22174" y="10034"/>
                  </a:lnTo>
                  <a:cubicBezTo>
                    <a:pt x="22416" y="9994"/>
                    <a:pt x="22651" y="9933"/>
                    <a:pt x="22873" y="9835"/>
                  </a:cubicBezTo>
                  <a:cubicBezTo>
                    <a:pt x="22892" y="9811"/>
                    <a:pt x="22921" y="9798"/>
                    <a:pt x="22950" y="9798"/>
                  </a:cubicBezTo>
                  <a:cubicBezTo>
                    <a:pt x="22959" y="9798"/>
                    <a:pt x="22968" y="9799"/>
                    <a:pt x="22977" y="9802"/>
                  </a:cubicBezTo>
                  <a:cubicBezTo>
                    <a:pt x="22978" y="9773"/>
                    <a:pt x="23003" y="9763"/>
                    <a:pt x="23026" y="9748"/>
                  </a:cubicBezTo>
                  <a:close/>
                  <a:moveTo>
                    <a:pt x="27837" y="8428"/>
                  </a:moveTo>
                  <a:lnTo>
                    <a:pt x="27837" y="8428"/>
                  </a:lnTo>
                  <a:cubicBezTo>
                    <a:pt x="27914" y="8441"/>
                    <a:pt x="27907" y="8501"/>
                    <a:pt x="27914" y="8538"/>
                  </a:cubicBezTo>
                  <a:cubicBezTo>
                    <a:pt x="27945" y="8688"/>
                    <a:pt x="28107" y="8759"/>
                    <a:pt x="28182" y="8884"/>
                  </a:cubicBezTo>
                  <a:lnTo>
                    <a:pt x="28181" y="8884"/>
                  </a:lnTo>
                  <a:cubicBezTo>
                    <a:pt x="28304" y="9085"/>
                    <a:pt x="28385" y="9285"/>
                    <a:pt x="28375" y="9514"/>
                  </a:cubicBezTo>
                  <a:cubicBezTo>
                    <a:pt x="28369" y="9625"/>
                    <a:pt x="28377" y="9735"/>
                    <a:pt x="28400" y="9845"/>
                  </a:cubicBezTo>
                  <a:cubicBezTo>
                    <a:pt x="28433" y="10000"/>
                    <a:pt x="28396" y="10144"/>
                    <a:pt x="28344" y="10289"/>
                  </a:cubicBezTo>
                  <a:cubicBezTo>
                    <a:pt x="28247" y="10276"/>
                    <a:pt x="28271" y="10214"/>
                    <a:pt x="28269" y="10174"/>
                  </a:cubicBezTo>
                  <a:cubicBezTo>
                    <a:pt x="28263" y="10015"/>
                    <a:pt x="28263" y="9857"/>
                    <a:pt x="28265" y="9697"/>
                  </a:cubicBezTo>
                  <a:cubicBezTo>
                    <a:pt x="28268" y="9511"/>
                    <a:pt x="28251" y="9324"/>
                    <a:pt x="28214" y="9141"/>
                  </a:cubicBezTo>
                  <a:cubicBezTo>
                    <a:pt x="28221" y="9114"/>
                    <a:pt x="28222" y="9086"/>
                    <a:pt x="28187" y="9072"/>
                  </a:cubicBezTo>
                  <a:cubicBezTo>
                    <a:pt x="28185" y="9072"/>
                    <a:pt x="28184" y="9072"/>
                    <a:pt x="28183" y="9072"/>
                  </a:cubicBezTo>
                  <a:cubicBezTo>
                    <a:pt x="28171" y="9072"/>
                    <a:pt x="28158" y="9076"/>
                    <a:pt x="28150" y="9085"/>
                  </a:cubicBezTo>
                  <a:cubicBezTo>
                    <a:pt x="28139" y="9105"/>
                    <a:pt x="28151" y="9124"/>
                    <a:pt x="28174" y="9136"/>
                  </a:cubicBezTo>
                  <a:cubicBezTo>
                    <a:pt x="28171" y="9190"/>
                    <a:pt x="28168" y="9242"/>
                    <a:pt x="28165" y="9295"/>
                  </a:cubicBezTo>
                  <a:lnTo>
                    <a:pt x="28083" y="9256"/>
                  </a:lnTo>
                  <a:cubicBezTo>
                    <a:pt x="28060" y="9146"/>
                    <a:pt x="27995" y="9051"/>
                    <a:pt x="27941" y="8950"/>
                  </a:cubicBezTo>
                  <a:cubicBezTo>
                    <a:pt x="27850" y="8785"/>
                    <a:pt x="27790" y="8615"/>
                    <a:pt x="27837" y="8428"/>
                  </a:cubicBezTo>
                  <a:close/>
                  <a:moveTo>
                    <a:pt x="29529" y="9635"/>
                  </a:moveTo>
                  <a:cubicBezTo>
                    <a:pt x="29540" y="9645"/>
                    <a:pt x="29542" y="9659"/>
                    <a:pt x="29535" y="9671"/>
                  </a:cubicBezTo>
                  <a:cubicBezTo>
                    <a:pt x="29791" y="9793"/>
                    <a:pt x="30078" y="9879"/>
                    <a:pt x="30216" y="10127"/>
                  </a:cubicBezTo>
                  <a:lnTo>
                    <a:pt x="30216" y="10127"/>
                  </a:lnTo>
                  <a:cubicBezTo>
                    <a:pt x="30215" y="10127"/>
                    <a:pt x="30215" y="10127"/>
                    <a:pt x="30214" y="10126"/>
                  </a:cubicBezTo>
                  <a:lnTo>
                    <a:pt x="30214" y="10126"/>
                  </a:lnTo>
                  <a:lnTo>
                    <a:pt x="30217" y="10129"/>
                  </a:lnTo>
                  <a:cubicBezTo>
                    <a:pt x="30217" y="10128"/>
                    <a:pt x="30217" y="10128"/>
                    <a:pt x="30216" y="10127"/>
                  </a:cubicBezTo>
                  <a:lnTo>
                    <a:pt x="30216" y="10127"/>
                  </a:lnTo>
                  <a:cubicBezTo>
                    <a:pt x="30233" y="10130"/>
                    <a:pt x="30249" y="10134"/>
                    <a:pt x="30266" y="10135"/>
                  </a:cubicBezTo>
                  <a:cubicBezTo>
                    <a:pt x="30266" y="10144"/>
                    <a:pt x="30268" y="10154"/>
                    <a:pt x="30272" y="10162"/>
                  </a:cubicBezTo>
                  <a:cubicBezTo>
                    <a:pt x="30298" y="10216"/>
                    <a:pt x="30329" y="10267"/>
                    <a:pt x="30359" y="10319"/>
                  </a:cubicBezTo>
                  <a:cubicBezTo>
                    <a:pt x="30363" y="10318"/>
                    <a:pt x="30367" y="10317"/>
                    <a:pt x="30372" y="10315"/>
                  </a:cubicBezTo>
                  <a:lnTo>
                    <a:pt x="30372" y="10315"/>
                  </a:lnTo>
                  <a:cubicBezTo>
                    <a:pt x="30366" y="10327"/>
                    <a:pt x="30363" y="10340"/>
                    <a:pt x="30365" y="10355"/>
                  </a:cubicBezTo>
                  <a:lnTo>
                    <a:pt x="30359" y="10356"/>
                  </a:lnTo>
                  <a:cubicBezTo>
                    <a:pt x="30353" y="10363"/>
                    <a:pt x="30353" y="10371"/>
                    <a:pt x="30358" y="10378"/>
                  </a:cubicBezTo>
                  <a:cubicBezTo>
                    <a:pt x="30324" y="10372"/>
                    <a:pt x="30307" y="10336"/>
                    <a:pt x="30269" y="10336"/>
                  </a:cubicBezTo>
                  <a:cubicBezTo>
                    <a:pt x="30266" y="10336"/>
                    <a:pt x="30262" y="10336"/>
                    <a:pt x="30259" y="10337"/>
                  </a:cubicBezTo>
                  <a:cubicBezTo>
                    <a:pt x="30271" y="10298"/>
                    <a:pt x="30256" y="10269"/>
                    <a:pt x="30211" y="10255"/>
                  </a:cubicBezTo>
                  <a:lnTo>
                    <a:pt x="30211" y="10195"/>
                  </a:lnTo>
                  <a:lnTo>
                    <a:pt x="30164" y="10170"/>
                  </a:lnTo>
                  <a:cubicBezTo>
                    <a:pt x="30144" y="10119"/>
                    <a:pt x="30092" y="10091"/>
                    <a:pt x="30048" y="10058"/>
                  </a:cubicBezTo>
                  <a:lnTo>
                    <a:pt x="29997" y="10022"/>
                  </a:lnTo>
                  <a:cubicBezTo>
                    <a:pt x="29911" y="9956"/>
                    <a:pt x="29800" y="9929"/>
                    <a:pt x="29704" y="9879"/>
                  </a:cubicBezTo>
                  <a:cubicBezTo>
                    <a:pt x="29614" y="9833"/>
                    <a:pt x="29492" y="9798"/>
                    <a:pt x="29535" y="9671"/>
                  </a:cubicBezTo>
                  <a:lnTo>
                    <a:pt x="29535" y="9671"/>
                  </a:lnTo>
                  <a:cubicBezTo>
                    <a:pt x="29527" y="9677"/>
                    <a:pt x="29520" y="9681"/>
                    <a:pt x="29514" y="9681"/>
                  </a:cubicBezTo>
                  <a:cubicBezTo>
                    <a:pt x="29509" y="9681"/>
                    <a:pt x="29504" y="9678"/>
                    <a:pt x="29502" y="9672"/>
                  </a:cubicBezTo>
                  <a:cubicBezTo>
                    <a:pt x="29491" y="9651"/>
                    <a:pt x="29505" y="9640"/>
                    <a:pt x="29529" y="9635"/>
                  </a:cubicBezTo>
                  <a:close/>
                  <a:moveTo>
                    <a:pt x="30390" y="10395"/>
                  </a:moveTo>
                  <a:cubicBezTo>
                    <a:pt x="30392" y="10412"/>
                    <a:pt x="30381" y="10426"/>
                    <a:pt x="30362" y="10440"/>
                  </a:cubicBezTo>
                  <a:lnTo>
                    <a:pt x="30360" y="10438"/>
                  </a:lnTo>
                  <a:cubicBezTo>
                    <a:pt x="30380" y="10425"/>
                    <a:pt x="30390" y="10411"/>
                    <a:pt x="30390" y="10395"/>
                  </a:cubicBezTo>
                  <a:close/>
                  <a:moveTo>
                    <a:pt x="29575" y="9305"/>
                  </a:moveTo>
                  <a:cubicBezTo>
                    <a:pt x="29650" y="9412"/>
                    <a:pt x="29763" y="9487"/>
                    <a:pt x="29880" y="9557"/>
                  </a:cubicBezTo>
                  <a:cubicBezTo>
                    <a:pt x="29896" y="9568"/>
                    <a:pt x="29915" y="9579"/>
                    <a:pt x="29933" y="9579"/>
                  </a:cubicBezTo>
                  <a:cubicBezTo>
                    <a:pt x="29937" y="9579"/>
                    <a:pt x="29941" y="9579"/>
                    <a:pt x="29945" y="9577"/>
                  </a:cubicBezTo>
                  <a:cubicBezTo>
                    <a:pt x="29945" y="9590"/>
                    <a:pt x="29952" y="9603"/>
                    <a:pt x="29964" y="9609"/>
                  </a:cubicBezTo>
                  <a:cubicBezTo>
                    <a:pt x="30042" y="9672"/>
                    <a:pt x="30123" y="9732"/>
                    <a:pt x="30203" y="9794"/>
                  </a:cubicBezTo>
                  <a:cubicBezTo>
                    <a:pt x="30310" y="9921"/>
                    <a:pt x="30419" y="10047"/>
                    <a:pt x="30523" y="10176"/>
                  </a:cubicBezTo>
                  <a:cubicBezTo>
                    <a:pt x="30661" y="10346"/>
                    <a:pt x="30857" y="10461"/>
                    <a:pt x="31040" y="10588"/>
                  </a:cubicBezTo>
                  <a:lnTo>
                    <a:pt x="30941" y="10588"/>
                  </a:lnTo>
                  <a:cubicBezTo>
                    <a:pt x="30903" y="10515"/>
                    <a:pt x="30825" y="10512"/>
                    <a:pt x="30747" y="10505"/>
                  </a:cubicBezTo>
                  <a:cubicBezTo>
                    <a:pt x="30734" y="10491"/>
                    <a:pt x="30719" y="10477"/>
                    <a:pt x="30705" y="10477"/>
                  </a:cubicBezTo>
                  <a:cubicBezTo>
                    <a:pt x="30695" y="10477"/>
                    <a:pt x="30684" y="10485"/>
                    <a:pt x="30674" y="10505"/>
                  </a:cubicBezTo>
                  <a:lnTo>
                    <a:pt x="30613" y="10491"/>
                  </a:lnTo>
                  <a:cubicBezTo>
                    <a:pt x="30617" y="10377"/>
                    <a:pt x="30494" y="10344"/>
                    <a:pt x="30418" y="10287"/>
                  </a:cubicBezTo>
                  <a:cubicBezTo>
                    <a:pt x="30416" y="10286"/>
                    <a:pt x="30415" y="10285"/>
                    <a:pt x="30412" y="10285"/>
                  </a:cubicBezTo>
                  <a:cubicBezTo>
                    <a:pt x="30416" y="10273"/>
                    <a:pt x="30416" y="10260"/>
                    <a:pt x="30411" y="10248"/>
                  </a:cubicBezTo>
                  <a:cubicBezTo>
                    <a:pt x="30393" y="10187"/>
                    <a:pt x="30359" y="10132"/>
                    <a:pt x="30311" y="10090"/>
                  </a:cubicBezTo>
                  <a:lnTo>
                    <a:pt x="30311" y="10088"/>
                  </a:lnTo>
                  <a:cubicBezTo>
                    <a:pt x="30258" y="9973"/>
                    <a:pt x="30168" y="9879"/>
                    <a:pt x="30057" y="9821"/>
                  </a:cubicBezTo>
                  <a:cubicBezTo>
                    <a:pt x="29906" y="9739"/>
                    <a:pt x="29773" y="9644"/>
                    <a:pt x="29668" y="9520"/>
                  </a:cubicBezTo>
                  <a:cubicBezTo>
                    <a:pt x="29651" y="9500"/>
                    <a:pt x="29626" y="9488"/>
                    <a:pt x="29599" y="9488"/>
                  </a:cubicBezTo>
                  <a:cubicBezTo>
                    <a:pt x="29595" y="9488"/>
                    <a:pt x="29590" y="9489"/>
                    <a:pt x="29586" y="9489"/>
                  </a:cubicBezTo>
                  <a:cubicBezTo>
                    <a:pt x="29594" y="9506"/>
                    <a:pt x="29616" y="9525"/>
                    <a:pt x="29611" y="9542"/>
                  </a:cubicBezTo>
                  <a:cubicBezTo>
                    <a:pt x="29607" y="9561"/>
                    <a:pt x="29599" y="9567"/>
                    <a:pt x="29590" y="9567"/>
                  </a:cubicBezTo>
                  <a:cubicBezTo>
                    <a:pt x="29576" y="9567"/>
                    <a:pt x="29558" y="9552"/>
                    <a:pt x="29548" y="9547"/>
                  </a:cubicBezTo>
                  <a:cubicBezTo>
                    <a:pt x="29494" y="9524"/>
                    <a:pt x="29443" y="9494"/>
                    <a:pt x="29392" y="9467"/>
                  </a:cubicBezTo>
                  <a:cubicBezTo>
                    <a:pt x="29376" y="9393"/>
                    <a:pt x="29405" y="9378"/>
                    <a:pt x="29445" y="9378"/>
                  </a:cubicBezTo>
                  <a:cubicBezTo>
                    <a:pt x="29472" y="9378"/>
                    <a:pt x="29504" y="9385"/>
                    <a:pt x="29531" y="9386"/>
                  </a:cubicBezTo>
                  <a:cubicBezTo>
                    <a:pt x="29527" y="9429"/>
                    <a:pt x="29554" y="9460"/>
                    <a:pt x="29582" y="9492"/>
                  </a:cubicBezTo>
                  <a:cubicBezTo>
                    <a:pt x="29606" y="9442"/>
                    <a:pt x="29574" y="9411"/>
                    <a:pt x="29534" y="9383"/>
                  </a:cubicBezTo>
                  <a:cubicBezTo>
                    <a:pt x="29529" y="9350"/>
                    <a:pt x="29521" y="9316"/>
                    <a:pt x="29575" y="9305"/>
                  </a:cubicBezTo>
                  <a:close/>
                  <a:moveTo>
                    <a:pt x="28002" y="9956"/>
                  </a:moveTo>
                  <a:cubicBezTo>
                    <a:pt x="28086" y="10226"/>
                    <a:pt x="28289" y="10425"/>
                    <a:pt x="28197" y="10708"/>
                  </a:cubicBezTo>
                  <a:lnTo>
                    <a:pt x="28195" y="10708"/>
                  </a:lnTo>
                  <a:cubicBezTo>
                    <a:pt x="28114" y="10646"/>
                    <a:pt x="28140" y="10575"/>
                    <a:pt x="28100" y="10520"/>
                  </a:cubicBezTo>
                  <a:cubicBezTo>
                    <a:pt x="28035" y="10554"/>
                    <a:pt x="28092" y="10621"/>
                    <a:pt x="28050" y="10659"/>
                  </a:cubicBezTo>
                  <a:cubicBezTo>
                    <a:pt x="27892" y="10430"/>
                    <a:pt x="27882" y="10325"/>
                    <a:pt x="28002" y="9956"/>
                  </a:cubicBezTo>
                  <a:close/>
                  <a:moveTo>
                    <a:pt x="28709" y="10090"/>
                  </a:moveTo>
                  <a:cubicBezTo>
                    <a:pt x="28739" y="10090"/>
                    <a:pt x="28765" y="10108"/>
                    <a:pt x="28775" y="10137"/>
                  </a:cubicBezTo>
                  <a:cubicBezTo>
                    <a:pt x="28854" y="10319"/>
                    <a:pt x="28992" y="10470"/>
                    <a:pt x="29124" y="10625"/>
                  </a:cubicBezTo>
                  <a:lnTo>
                    <a:pt x="29157" y="10658"/>
                  </a:lnTo>
                  <a:cubicBezTo>
                    <a:pt x="29177" y="10673"/>
                    <a:pt x="29201" y="10691"/>
                    <a:pt x="29173" y="10715"/>
                  </a:cubicBezTo>
                  <a:cubicBezTo>
                    <a:pt x="29173" y="10716"/>
                    <a:pt x="29172" y="10716"/>
                    <a:pt x="29170" y="10716"/>
                  </a:cubicBezTo>
                  <a:cubicBezTo>
                    <a:pt x="29161" y="10716"/>
                    <a:pt x="29139" y="10705"/>
                    <a:pt x="29124" y="10699"/>
                  </a:cubicBezTo>
                  <a:cubicBezTo>
                    <a:pt x="29087" y="10691"/>
                    <a:pt x="29056" y="10666"/>
                    <a:pt x="29039" y="10633"/>
                  </a:cubicBezTo>
                  <a:cubicBezTo>
                    <a:pt x="28890" y="10537"/>
                    <a:pt x="28774" y="10414"/>
                    <a:pt x="28652" y="10296"/>
                  </a:cubicBezTo>
                  <a:cubicBezTo>
                    <a:pt x="28631" y="10222"/>
                    <a:pt x="28687" y="10160"/>
                    <a:pt x="28709" y="10092"/>
                  </a:cubicBezTo>
                  <a:lnTo>
                    <a:pt x="28706" y="10090"/>
                  </a:lnTo>
                  <a:cubicBezTo>
                    <a:pt x="28707" y="10090"/>
                    <a:pt x="28708" y="10090"/>
                    <a:pt x="28709" y="10090"/>
                  </a:cubicBezTo>
                  <a:close/>
                  <a:moveTo>
                    <a:pt x="29235" y="10759"/>
                  </a:moveTo>
                  <a:cubicBezTo>
                    <a:pt x="29235" y="10770"/>
                    <a:pt x="29236" y="10780"/>
                    <a:pt x="29238" y="10790"/>
                  </a:cubicBezTo>
                  <a:lnTo>
                    <a:pt x="29208" y="10770"/>
                  </a:lnTo>
                  <a:lnTo>
                    <a:pt x="29235" y="10759"/>
                  </a:lnTo>
                  <a:close/>
                  <a:moveTo>
                    <a:pt x="29255" y="10790"/>
                  </a:moveTo>
                  <a:cubicBezTo>
                    <a:pt x="29266" y="10790"/>
                    <a:pt x="29275" y="10795"/>
                    <a:pt x="29272" y="10801"/>
                  </a:cubicBezTo>
                  <a:cubicBezTo>
                    <a:pt x="29266" y="10814"/>
                    <a:pt x="29262" y="10819"/>
                    <a:pt x="29258" y="10819"/>
                  </a:cubicBezTo>
                  <a:cubicBezTo>
                    <a:pt x="29252" y="10819"/>
                    <a:pt x="29249" y="10802"/>
                    <a:pt x="29244" y="10796"/>
                  </a:cubicBezTo>
                  <a:lnTo>
                    <a:pt x="29241" y="10793"/>
                  </a:lnTo>
                  <a:cubicBezTo>
                    <a:pt x="29246" y="10791"/>
                    <a:pt x="29251" y="10790"/>
                    <a:pt x="29255" y="10790"/>
                  </a:cubicBezTo>
                  <a:close/>
                  <a:moveTo>
                    <a:pt x="21809" y="10216"/>
                  </a:moveTo>
                  <a:cubicBezTo>
                    <a:pt x="21840" y="10292"/>
                    <a:pt x="21925" y="10288"/>
                    <a:pt x="21996" y="10306"/>
                  </a:cubicBezTo>
                  <a:cubicBezTo>
                    <a:pt x="22061" y="10324"/>
                    <a:pt x="22136" y="10306"/>
                    <a:pt x="22193" y="10352"/>
                  </a:cubicBezTo>
                  <a:cubicBezTo>
                    <a:pt x="22166" y="10422"/>
                    <a:pt x="22074" y="10440"/>
                    <a:pt x="22039" y="10501"/>
                  </a:cubicBezTo>
                  <a:lnTo>
                    <a:pt x="22099" y="10544"/>
                  </a:lnTo>
                  <a:cubicBezTo>
                    <a:pt x="22170" y="10527"/>
                    <a:pt x="22194" y="10452"/>
                    <a:pt x="22272" y="10444"/>
                  </a:cubicBezTo>
                  <a:lnTo>
                    <a:pt x="22272" y="10444"/>
                  </a:lnTo>
                  <a:cubicBezTo>
                    <a:pt x="22327" y="10563"/>
                    <a:pt x="22172" y="10641"/>
                    <a:pt x="22196" y="10752"/>
                  </a:cubicBezTo>
                  <a:cubicBezTo>
                    <a:pt x="22178" y="10741"/>
                    <a:pt x="22164" y="10737"/>
                    <a:pt x="22152" y="10737"/>
                  </a:cubicBezTo>
                  <a:cubicBezTo>
                    <a:pt x="22123" y="10737"/>
                    <a:pt x="22110" y="10764"/>
                    <a:pt x="22099" y="10795"/>
                  </a:cubicBezTo>
                  <a:cubicBezTo>
                    <a:pt x="22096" y="10794"/>
                    <a:pt x="22094" y="10794"/>
                    <a:pt x="22092" y="10794"/>
                  </a:cubicBezTo>
                  <a:cubicBezTo>
                    <a:pt x="21984" y="10794"/>
                    <a:pt x="21956" y="10909"/>
                    <a:pt x="21856" y="10922"/>
                  </a:cubicBezTo>
                  <a:cubicBezTo>
                    <a:pt x="21821" y="10770"/>
                    <a:pt x="21901" y="10664"/>
                    <a:pt x="22043" y="10583"/>
                  </a:cubicBezTo>
                  <a:cubicBezTo>
                    <a:pt x="22026" y="10571"/>
                    <a:pt x="22010" y="10566"/>
                    <a:pt x="21993" y="10566"/>
                  </a:cubicBezTo>
                  <a:cubicBezTo>
                    <a:pt x="21973" y="10566"/>
                    <a:pt x="21953" y="10573"/>
                    <a:pt x="21933" y="10582"/>
                  </a:cubicBezTo>
                  <a:lnTo>
                    <a:pt x="21931" y="10582"/>
                  </a:lnTo>
                  <a:cubicBezTo>
                    <a:pt x="21920" y="10587"/>
                    <a:pt x="21909" y="10589"/>
                    <a:pt x="21899" y="10589"/>
                  </a:cubicBezTo>
                  <a:cubicBezTo>
                    <a:pt x="21877" y="10589"/>
                    <a:pt x="21860" y="10578"/>
                    <a:pt x="21862" y="10556"/>
                  </a:cubicBezTo>
                  <a:cubicBezTo>
                    <a:pt x="21873" y="10433"/>
                    <a:pt x="21765" y="10338"/>
                    <a:pt x="21765" y="10220"/>
                  </a:cubicBezTo>
                  <a:lnTo>
                    <a:pt x="21809" y="10216"/>
                  </a:lnTo>
                  <a:close/>
                  <a:moveTo>
                    <a:pt x="30745" y="10507"/>
                  </a:moveTo>
                  <a:cubicBezTo>
                    <a:pt x="30774" y="10573"/>
                    <a:pt x="30832" y="10592"/>
                    <a:pt x="30900" y="10592"/>
                  </a:cubicBezTo>
                  <a:cubicBezTo>
                    <a:pt x="30913" y="10592"/>
                    <a:pt x="30926" y="10591"/>
                    <a:pt x="30939" y="10590"/>
                  </a:cubicBezTo>
                  <a:cubicBezTo>
                    <a:pt x="30944" y="10641"/>
                    <a:pt x="30992" y="10634"/>
                    <a:pt x="31030" y="10639"/>
                  </a:cubicBezTo>
                  <a:cubicBezTo>
                    <a:pt x="31168" y="10718"/>
                    <a:pt x="31322" y="10776"/>
                    <a:pt x="31457" y="10891"/>
                  </a:cubicBezTo>
                  <a:lnTo>
                    <a:pt x="31456" y="10891"/>
                  </a:lnTo>
                  <a:cubicBezTo>
                    <a:pt x="31406" y="10914"/>
                    <a:pt x="31360" y="10923"/>
                    <a:pt x="31318" y="10923"/>
                  </a:cubicBezTo>
                  <a:cubicBezTo>
                    <a:pt x="31266" y="10923"/>
                    <a:pt x="31218" y="10909"/>
                    <a:pt x="31171" y="10886"/>
                  </a:cubicBezTo>
                  <a:cubicBezTo>
                    <a:pt x="31080" y="10842"/>
                    <a:pt x="30992" y="10795"/>
                    <a:pt x="30903" y="10748"/>
                  </a:cubicBezTo>
                  <a:cubicBezTo>
                    <a:pt x="30841" y="10659"/>
                    <a:pt x="30690" y="10629"/>
                    <a:pt x="30677" y="10507"/>
                  </a:cubicBezTo>
                  <a:close/>
                  <a:moveTo>
                    <a:pt x="32379" y="10948"/>
                  </a:moveTo>
                  <a:cubicBezTo>
                    <a:pt x="32402" y="10948"/>
                    <a:pt x="32428" y="10954"/>
                    <a:pt x="32449" y="10959"/>
                  </a:cubicBezTo>
                  <a:lnTo>
                    <a:pt x="32445" y="11041"/>
                  </a:lnTo>
                  <a:cubicBezTo>
                    <a:pt x="32442" y="11041"/>
                    <a:pt x="32440" y="11041"/>
                    <a:pt x="32437" y="11041"/>
                  </a:cubicBezTo>
                  <a:cubicBezTo>
                    <a:pt x="32432" y="11041"/>
                    <a:pt x="32427" y="11041"/>
                    <a:pt x="32423" y="11041"/>
                  </a:cubicBezTo>
                  <a:cubicBezTo>
                    <a:pt x="32377" y="11032"/>
                    <a:pt x="32318" y="11017"/>
                    <a:pt x="32331" y="10975"/>
                  </a:cubicBezTo>
                  <a:cubicBezTo>
                    <a:pt x="32338" y="10954"/>
                    <a:pt x="32357" y="10948"/>
                    <a:pt x="32379" y="10948"/>
                  </a:cubicBezTo>
                  <a:close/>
                  <a:moveTo>
                    <a:pt x="27320" y="9367"/>
                  </a:moveTo>
                  <a:cubicBezTo>
                    <a:pt x="27382" y="9524"/>
                    <a:pt x="27488" y="9628"/>
                    <a:pt x="27640" y="9710"/>
                  </a:cubicBezTo>
                  <a:cubicBezTo>
                    <a:pt x="27783" y="9788"/>
                    <a:pt x="27843" y="9914"/>
                    <a:pt x="27797" y="10069"/>
                  </a:cubicBezTo>
                  <a:cubicBezTo>
                    <a:pt x="27771" y="10155"/>
                    <a:pt x="27780" y="10247"/>
                    <a:pt x="27773" y="10336"/>
                  </a:cubicBezTo>
                  <a:cubicBezTo>
                    <a:pt x="27798" y="10400"/>
                    <a:pt x="27813" y="10470"/>
                    <a:pt x="27848" y="10529"/>
                  </a:cubicBezTo>
                  <a:cubicBezTo>
                    <a:pt x="27945" y="10697"/>
                    <a:pt x="27963" y="10866"/>
                    <a:pt x="27875" y="11041"/>
                  </a:cubicBezTo>
                  <a:cubicBezTo>
                    <a:pt x="27884" y="11088"/>
                    <a:pt x="27875" y="11131"/>
                    <a:pt x="27832" y="11165"/>
                  </a:cubicBezTo>
                  <a:cubicBezTo>
                    <a:pt x="27823" y="11160"/>
                    <a:pt x="27812" y="11157"/>
                    <a:pt x="27800" y="11156"/>
                  </a:cubicBezTo>
                  <a:lnTo>
                    <a:pt x="27794" y="11039"/>
                  </a:lnTo>
                  <a:cubicBezTo>
                    <a:pt x="27709" y="10810"/>
                    <a:pt x="27778" y="10570"/>
                    <a:pt x="27735" y="10338"/>
                  </a:cubicBezTo>
                  <a:lnTo>
                    <a:pt x="27645" y="10251"/>
                  </a:lnTo>
                  <a:cubicBezTo>
                    <a:pt x="27579" y="10125"/>
                    <a:pt x="27441" y="10049"/>
                    <a:pt x="27347" y="9942"/>
                  </a:cubicBezTo>
                  <a:cubicBezTo>
                    <a:pt x="27301" y="9889"/>
                    <a:pt x="27200" y="9855"/>
                    <a:pt x="27240" y="9763"/>
                  </a:cubicBezTo>
                  <a:lnTo>
                    <a:pt x="27246" y="9759"/>
                  </a:lnTo>
                  <a:cubicBezTo>
                    <a:pt x="27171" y="9758"/>
                    <a:pt x="27155" y="9729"/>
                    <a:pt x="27193" y="9679"/>
                  </a:cubicBezTo>
                  <a:lnTo>
                    <a:pt x="27193" y="9679"/>
                  </a:lnTo>
                  <a:cubicBezTo>
                    <a:pt x="27187" y="9681"/>
                    <a:pt x="27182" y="9682"/>
                    <a:pt x="27177" y="9682"/>
                  </a:cubicBezTo>
                  <a:cubicBezTo>
                    <a:pt x="27140" y="9682"/>
                    <a:pt x="27141" y="9633"/>
                    <a:pt x="27107" y="9628"/>
                  </a:cubicBezTo>
                  <a:cubicBezTo>
                    <a:pt x="27068" y="9484"/>
                    <a:pt x="27212" y="9451"/>
                    <a:pt x="27320" y="9368"/>
                  </a:cubicBezTo>
                  <a:lnTo>
                    <a:pt x="27320" y="9367"/>
                  </a:lnTo>
                  <a:close/>
                  <a:moveTo>
                    <a:pt x="32641" y="11167"/>
                  </a:moveTo>
                  <a:lnTo>
                    <a:pt x="32642" y="11168"/>
                  </a:lnTo>
                  <a:cubicBezTo>
                    <a:pt x="32642" y="11168"/>
                    <a:pt x="32642" y="11167"/>
                    <a:pt x="32642" y="11167"/>
                  </a:cubicBezTo>
                  <a:close/>
                  <a:moveTo>
                    <a:pt x="29757" y="10004"/>
                  </a:moveTo>
                  <a:cubicBezTo>
                    <a:pt x="29802" y="10004"/>
                    <a:pt x="29848" y="10004"/>
                    <a:pt x="29877" y="10041"/>
                  </a:cubicBezTo>
                  <a:lnTo>
                    <a:pt x="29956" y="10059"/>
                  </a:lnTo>
                  <a:cubicBezTo>
                    <a:pt x="29974" y="10072"/>
                    <a:pt x="29991" y="10084"/>
                    <a:pt x="30009" y="10097"/>
                  </a:cubicBezTo>
                  <a:lnTo>
                    <a:pt x="30151" y="10230"/>
                  </a:lnTo>
                  <a:cubicBezTo>
                    <a:pt x="30162" y="10244"/>
                    <a:pt x="30169" y="10263"/>
                    <a:pt x="30188" y="10263"/>
                  </a:cubicBezTo>
                  <a:cubicBezTo>
                    <a:pt x="30193" y="10263"/>
                    <a:pt x="30200" y="10261"/>
                    <a:pt x="30208" y="10257"/>
                  </a:cubicBezTo>
                  <a:lnTo>
                    <a:pt x="30208" y="10257"/>
                  </a:lnTo>
                  <a:cubicBezTo>
                    <a:pt x="30190" y="10300"/>
                    <a:pt x="30210" y="10325"/>
                    <a:pt x="30258" y="10338"/>
                  </a:cubicBezTo>
                  <a:cubicBezTo>
                    <a:pt x="30258" y="10398"/>
                    <a:pt x="30295" y="10437"/>
                    <a:pt x="30350" y="10466"/>
                  </a:cubicBezTo>
                  <a:cubicBezTo>
                    <a:pt x="30350" y="10466"/>
                    <a:pt x="30352" y="10465"/>
                    <a:pt x="30352" y="10464"/>
                  </a:cubicBezTo>
                  <a:cubicBezTo>
                    <a:pt x="30356" y="10456"/>
                    <a:pt x="30360" y="10448"/>
                    <a:pt x="30360" y="10438"/>
                  </a:cubicBezTo>
                  <a:lnTo>
                    <a:pt x="30360" y="10438"/>
                  </a:lnTo>
                  <a:cubicBezTo>
                    <a:pt x="30360" y="10448"/>
                    <a:pt x="30356" y="10457"/>
                    <a:pt x="30352" y="10464"/>
                  </a:cubicBezTo>
                  <a:cubicBezTo>
                    <a:pt x="30352" y="10490"/>
                    <a:pt x="30371" y="10512"/>
                    <a:pt x="30397" y="10514"/>
                  </a:cubicBezTo>
                  <a:lnTo>
                    <a:pt x="30394" y="10519"/>
                  </a:lnTo>
                  <a:cubicBezTo>
                    <a:pt x="30535" y="10694"/>
                    <a:pt x="30687" y="10860"/>
                    <a:pt x="30906" y="10971"/>
                  </a:cubicBezTo>
                  <a:cubicBezTo>
                    <a:pt x="30992" y="11044"/>
                    <a:pt x="31114" y="11064"/>
                    <a:pt x="31235" y="11123"/>
                  </a:cubicBezTo>
                  <a:cubicBezTo>
                    <a:pt x="31181" y="11158"/>
                    <a:pt x="31131" y="11174"/>
                    <a:pt x="31084" y="11174"/>
                  </a:cubicBezTo>
                  <a:cubicBezTo>
                    <a:pt x="31028" y="11174"/>
                    <a:pt x="30977" y="11153"/>
                    <a:pt x="30927" y="11119"/>
                  </a:cubicBezTo>
                  <a:cubicBezTo>
                    <a:pt x="30665" y="10938"/>
                    <a:pt x="30394" y="10771"/>
                    <a:pt x="30240" y="10497"/>
                  </a:cubicBezTo>
                  <a:cubicBezTo>
                    <a:pt x="30148" y="10336"/>
                    <a:pt x="30007" y="10193"/>
                    <a:pt x="29842" y="10073"/>
                  </a:cubicBezTo>
                  <a:lnTo>
                    <a:pt x="29775" y="10048"/>
                  </a:lnTo>
                  <a:lnTo>
                    <a:pt x="29757" y="10004"/>
                  </a:lnTo>
                  <a:close/>
                  <a:moveTo>
                    <a:pt x="31525" y="11129"/>
                  </a:moveTo>
                  <a:lnTo>
                    <a:pt x="31525" y="11129"/>
                  </a:lnTo>
                  <a:cubicBezTo>
                    <a:pt x="31526" y="11144"/>
                    <a:pt x="31527" y="11160"/>
                    <a:pt x="31527" y="11175"/>
                  </a:cubicBezTo>
                  <a:cubicBezTo>
                    <a:pt x="31527" y="11161"/>
                    <a:pt x="31526" y="11144"/>
                    <a:pt x="31525" y="11129"/>
                  </a:cubicBezTo>
                  <a:close/>
                  <a:moveTo>
                    <a:pt x="27056" y="9754"/>
                  </a:moveTo>
                  <a:cubicBezTo>
                    <a:pt x="27209" y="9954"/>
                    <a:pt x="27408" y="10123"/>
                    <a:pt x="27584" y="10307"/>
                  </a:cubicBezTo>
                  <a:cubicBezTo>
                    <a:pt x="27677" y="10496"/>
                    <a:pt x="27585" y="10685"/>
                    <a:pt x="27585" y="10874"/>
                  </a:cubicBezTo>
                  <a:cubicBezTo>
                    <a:pt x="27614" y="10985"/>
                    <a:pt x="27670" y="11093"/>
                    <a:pt x="27628" y="11232"/>
                  </a:cubicBezTo>
                  <a:cubicBezTo>
                    <a:pt x="27548" y="11108"/>
                    <a:pt x="27544" y="10992"/>
                    <a:pt x="27551" y="10874"/>
                  </a:cubicBezTo>
                  <a:cubicBezTo>
                    <a:pt x="27516" y="10806"/>
                    <a:pt x="27483" y="10739"/>
                    <a:pt x="27450" y="10670"/>
                  </a:cubicBezTo>
                  <a:lnTo>
                    <a:pt x="27450" y="10669"/>
                  </a:lnTo>
                  <a:cubicBezTo>
                    <a:pt x="27485" y="10631"/>
                    <a:pt x="27528" y="10592"/>
                    <a:pt x="27479" y="10543"/>
                  </a:cubicBezTo>
                  <a:cubicBezTo>
                    <a:pt x="27356" y="10419"/>
                    <a:pt x="27275" y="10264"/>
                    <a:pt x="27117" y="10163"/>
                  </a:cubicBezTo>
                  <a:cubicBezTo>
                    <a:pt x="27107" y="10148"/>
                    <a:pt x="27095" y="10117"/>
                    <a:pt x="27089" y="10117"/>
                  </a:cubicBezTo>
                  <a:cubicBezTo>
                    <a:pt x="27088" y="10117"/>
                    <a:pt x="27088" y="10117"/>
                    <a:pt x="27088" y="10117"/>
                  </a:cubicBezTo>
                  <a:cubicBezTo>
                    <a:pt x="27054" y="10122"/>
                    <a:pt x="27069" y="10151"/>
                    <a:pt x="27060" y="10170"/>
                  </a:cubicBezTo>
                  <a:lnTo>
                    <a:pt x="27105" y="10173"/>
                  </a:lnTo>
                  <a:cubicBezTo>
                    <a:pt x="27098" y="10194"/>
                    <a:pt x="27108" y="10230"/>
                    <a:pt x="27076" y="10232"/>
                  </a:cubicBezTo>
                  <a:cubicBezTo>
                    <a:pt x="27076" y="10232"/>
                    <a:pt x="27076" y="10232"/>
                    <a:pt x="27076" y="10232"/>
                  </a:cubicBezTo>
                  <a:cubicBezTo>
                    <a:pt x="27062" y="10232"/>
                    <a:pt x="27046" y="10197"/>
                    <a:pt x="27055" y="10173"/>
                  </a:cubicBezTo>
                  <a:cubicBezTo>
                    <a:pt x="26956" y="10149"/>
                    <a:pt x="26967" y="10053"/>
                    <a:pt x="26905" y="10004"/>
                  </a:cubicBezTo>
                  <a:cubicBezTo>
                    <a:pt x="26887" y="9891"/>
                    <a:pt x="27048" y="9857"/>
                    <a:pt x="27056" y="9754"/>
                  </a:cubicBezTo>
                  <a:close/>
                  <a:moveTo>
                    <a:pt x="28147" y="10920"/>
                  </a:moveTo>
                  <a:cubicBezTo>
                    <a:pt x="28174" y="10920"/>
                    <a:pt x="28200" y="10941"/>
                    <a:pt x="28182" y="10993"/>
                  </a:cubicBezTo>
                  <a:cubicBezTo>
                    <a:pt x="28117" y="11038"/>
                    <a:pt x="28115" y="11112"/>
                    <a:pt x="28084" y="11171"/>
                  </a:cubicBezTo>
                  <a:cubicBezTo>
                    <a:pt x="28065" y="11215"/>
                    <a:pt x="28047" y="11258"/>
                    <a:pt x="27982" y="11258"/>
                  </a:cubicBezTo>
                  <a:cubicBezTo>
                    <a:pt x="27980" y="11258"/>
                    <a:pt x="27978" y="11258"/>
                    <a:pt x="27976" y="11258"/>
                  </a:cubicBezTo>
                  <a:lnTo>
                    <a:pt x="27975" y="11258"/>
                  </a:lnTo>
                  <a:cubicBezTo>
                    <a:pt x="27949" y="11133"/>
                    <a:pt x="28050" y="11043"/>
                    <a:pt x="28105" y="10942"/>
                  </a:cubicBezTo>
                  <a:cubicBezTo>
                    <a:pt x="28112" y="10929"/>
                    <a:pt x="28129" y="10920"/>
                    <a:pt x="28147" y="10920"/>
                  </a:cubicBezTo>
                  <a:close/>
                  <a:moveTo>
                    <a:pt x="29039" y="10197"/>
                  </a:moveTo>
                  <a:cubicBezTo>
                    <a:pt x="29071" y="10197"/>
                    <a:pt x="29086" y="10235"/>
                    <a:pt x="29104" y="10252"/>
                  </a:cubicBezTo>
                  <a:cubicBezTo>
                    <a:pt x="29349" y="10483"/>
                    <a:pt x="29562" y="10747"/>
                    <a:pt x="29734" y="11035"/>
                  </a:cubicBezTo>
                  <a:lnTo>
                    <a:pt x="29734" y="11035"/>
                  </a:lnTo>
                  <a:cubicBezTo>
                    <a:pt x="29734" y="11035"/>
                    <a:pt x="29733" y="11035"/>
                    <a:pt x="29732" y="11035"/>
                  </a:cubicBezTo>
                  <a:lnTo>
                    <a:pt x="29732" y="11035"/>
                  </a:lnTo>
                  <a:lnTo>
                    <a:pt x="29735" y="11036"/>
                  </a:lnTo>
                  <a:cubicBezTo>
                    <a:pt x="29734" y="11036"/>
                    <a:pt x="29734" y="11036"/>
                    <a:pt x="29734" y="11035"/>
                  </a:cubicBezTo>
                  <a:lnTo>
                    <a:pt x="29734" y="11035"/>
                  </a:lnTo>
                  <a:cubicBezTo>
                    <a:pt x="29747" y="11040"/>
                    <a:pt x="29758" y="11042"/>
                    <a:pt x="29770" y="11044"/>
                  </a:cubicBezTo>
                  <a:cubicBezTo>
                    <a:pt x="29779" y="11067"/>
                    <a:pt x="29787" y="11088"/>
                    <a:pt x="29795" y="11112"/>
                  </a:cubicBezTo>
                  <a:cubicBezTo>
                    <a:pt x="29840" y="11149"/>
                    <a:pt x="29876" y="11195"/>
                    <a:pt x="29899" y="11249"/>
                  </a:cubicBezTo>
                  <a:cubicBezTo>
                    <a:pt x="29887" y="11253"/>
                    <a:pt x="29876" y="11262"/>
                    <a:pt x="29869" y="11274"/>
                  </a:cubicBezTo>
                  <a:cubicBezTo>
                    <a:pt x="29813" y="11246"/>
                    <a:pt x="29767" y="11201"/>
                    <a:pt x="29737" y="11145"/>
                  </a:cubicBezTo>
                  <a:cubicBezTo>
                    <a:pt x="29729" y="11141"/>
                    <a:pt x="29723" y="11132"/>
                    <a:pt x="29723" y="11122"/>
                  </a:cubicBezTo>
                  <a:lnTo>
                    <a:pt x="29494" y="10872"/>
                  </a:lnTo>
                  <a:cubicBezTo>
                    <a:pt x="29393" y="10697"/>
                    <a:pt x="29214" y="10571"/>
                    <a:pt x="29096" y="10407"/>
                  </a:cubicBezTo>
                  <a:cubicBezTo>
                    <a:pt x="29055" y="10348"/>
                    <a:pt x="28957" y="10306"/>
                    <a:pt x="28999" y="10213"/>
                  </a:cubicBezTo>
                  <a:cubicBezTo>
                    <a:pt x="29015" y="10202"/>
                    <a:pt x="29028" y="10197"/>
                    <a:pt x="29039" y="10197"/>
                  </a:cubicBezTo>
                  <a:close/>
                  <a:moveTo>
                    <a:pt x="22260" y="10751"/>
                  </a:moveTo>
                  <a:cubicBezTo>
                    <a:pt x="22291" y="10751"/>
                    <a:pt x="22315" y="10761"/>
                    <a:pt x="22306" y="10811"/>
                  </a:cubicBezTo>
                  <a:cubicBezTo>
                    <a:pt x="22295" y="10864"/>
                    <a:pt x="22268" y="10915"/>
                    <a:pt x="22243" y="10963"/>
                  </a:cubicBezTo>
                  <a:cubicBezTo>
                    <a:pt x="22171" y="11099"/>
                    <a:pt x="22075" y="11225"/>
                    <a:pt x="22030" y="11371"/>
                  </a:cubicBezTo>
                  <a:cubicBezTo>
                    <a:pt x="22021" y="11400"/>
                    <a:pt x="21993" y="11413"/>
                    <a:pt x="21958" y="11413"/>
                  </a:cubicBezTo>
                  <a:cubicBezTo>
                    <a:pt x="21884" y="11281"/>
                    <a:pt x="21851" y="11146"/>
                    <a:pt x="21918" y="11005"/>
                  </a:cubicBezTo>
                  <a:lnTo>
                    <a:pt x="21917" y="11005"/>
                  </a:lnTo>
                  <a:lnTo>
                    <a:pt x="22093" y="10854"/>
                  </a:lnTo>
                  <a:cubicBezTo>
                    <a:pt x="22112" y="10839"/>
                    <a:pt x="22132" y="10822"/>
                    <a:pt x="22112" y="10803"/>
                  </a:cubicBezTo>
                  <a:lnTo>
                    <a:pt x="22112" y="10803"/>
                  </a:lnTo>
                  <a:cubicBezTo>
                    <a:pt x="22125" y="10810"/>
                    <a:pt x="22136" y="10813"/>
                    <a:pt x="22146" y="10813"/>
                  </a:cubicBezTo>
                  <a:cubicBezTo>
                    <a:pt x="22174" y="10813"/>
                    <a:pt x="22187" y="10786"/>
                    <a:pt x="22199" y="10755"/>
                  </a:cubicBezTo>
                  <a:cubicBezTo>
                    <a:pt x="22218" y="10755"/>
                    <a:pt x="22240" y="10751"/>
                    <a:pt x="22260" y="10751"/>
                  </a:cubicBezTo>
                  <a:close/>
                  <a:moveTo>
                    <a:pt x="27974" y="11316"/>
                  </a:moveTo>
                  <a:cubicBezTo>
                    <a:pt x="27976" y="11316"/>
                    <a:pt x="27978" y="11316"/>
                    <a:pt x="27980" y="11316"/>
                  </a:cubicBezTo>
                  <a:cubicBezTo>
                    <a:pt x="27980" y="11372"/>
                    <a:pt x="27967" y="11418"/>
                    <a:pt x="27889" y="11418"/>
                  </a:cubicBezTo>
                  <a:cubicBezTo>
                    <a:pt x="27886" y="11418"/>
                    <a:pt x="27883" y="11418"/>
                    <a:pt x="27880" y="11418"/>
                  </a:cubicBezTo>
                  <a:cubicBezTo>
                    <a:pt x="27880" y="11362"/>
                    <a:pt x="27896" y="11316"/>
                    <a:pt x="27974" y="11316"/>
                  </a:cubicBezTo>
                  <a:close/>
                  <a:moveTo>
                    <a:pt x="28212" y="11268"/>
                  </a:moveTo>
                  <a:cubicBezTo>
                    <a:pt x="28258" y="11268"/>
                    <a:pt x="28265" y="11317"/>
                    <a:pt x="28275" y="11352"/>
                  </a:cubicBezTo>
                  <a:cubicBezTo>
                    <a:pt x="28278" y="11369"/>
                    <a:pt x="28278" y="11387"/>
                    <a:pt x="28276" y="11403"/>
                  </a:cubicBezTo>
                  <a:cubicBezTo>
                    <a:pt x="28243" y="11411"/>
                    <a:pt x="28205" y="11437"/>
                    <a:pt x="28172" y="11437"/>
                  </a:cubicBezTo>
                  <a:cubicBezTo>
                    <a:pt x="28153" y="11437"/>
                    <a:pt x="28135" y="11427"/>
                    <a:pt x="28123" y="11397"/>
                  </a:cubicBezTo>
                  <a:lnTo>
                    <a:pt x="28121" y="11397"/>
                  </a:lnTo>
                  <a:cubicBezTo>
                    <a:pt x="28101" y="11340"/>
                    <a:pt x="28138" y="11278"/>
                    <a:pt x="28199" y="11269"/>
                  </a:cubicBezTo>
                  <a:cubicBezTo>
                    <a:pt x="28204" y="11268"/>
                    <a:pt x="28208" y="11268"/>
                    <a:pt x="28212" y="11268"/>
                  </a:cubicBezTo>
                  <a:close/>
                  <a:moveTo>
                    <a:pt x="29095" y="9551"/>
                  </a:moveTo>
                  <a:cubicBezTo>
                    <a:pt x="29183" y="9748"/>
                    <a:pt x="29343" y="9892"/>
                    <a:pt x="29553" y="10000"/>
                  </a:cubicBezTo>
                  <a:cubicBezTo>
                    <a:pt x="29617" y="10059"/>
                    <a:pt x="29692" y="10105"/>
                    <a:pt x="29773" y="10137"/>
                  </a:cubicBezTo>
                  <a:cubicBezTo>
                    <a:pt x="29940" y="10293"/>
                    <a:pt x="30083" y="10476"/>
                    <a:pt x="30195" y="10677"/>
                  </a:cubicBezTo>
                  <a:cubicBezTo>
                    <a:pt x="30278" y="10824"/>
                    <a:pt x="30398" y="10948"/>
                    <a:pt x="30544" y="11036"/>
                  </a:cubicBezTo>
                  <a:cubicBezTo>
                    <a:pt x="30620" y="11083"/>
                    <a:pt x="30684" y="11146"/>
                    <a:pt x="30755" y="11202"/>
                  </a:cubicBezTo>
                  <a:cubicBezTo>
                    <a:pt x="30789" y="11220"/>
                    <a:pt x="30825" y="11237"/>
                    <a:pt x="30856" y="11257"/>
                  </a:cubicBezTo>
                  <a:cubicBezTo>
                    <a:pt x="30940" y="11312"/>
                    <a:pt x="31027" y="11345"/>
                    <a:pt x="31116" y="11345"/>
                  </a:cubicBezTo>
                  <a:cubicBezTo>
                    <a:pt x="31183" y="11345"/>
                    <a:pt x="31252" y="11326"/>
                    <a:pt x="31323" y="11283"/>
                  </a:cubicBezTo>
                  <a:cubicBezTo>
                    <a:pt x="31358" y="11263"/>
                    <a:pt x="31397" y="11253"/>
                    <a:pt x="31437" y="11253"/>
                  </a:cubicBezTo>
                  <a:cubicBezTo>
                    <a:pt x="31445" y="11253"/>
                    <a:pt x="31453" y="11254"/>
                    <a:pt x="31461" y="11255"/>
                  </a:cubicBezTo>
                  <a:cubicBezTo>
                    <a:pt x="31366" y="11374"/>
                    <a:pt x="31225" y="11438"/>
                    <a:pt x="31081" y="11438"/>
                  </a:cubicBezTo>
                  <a:cubicBezTo>
                    <a:pt x="31009" y="11438"/>
                    <a:pt x="30937" y="11422"/>
                    <a:pt x="30869" y="11389"/>
                  </a:cubicBezTo>
                  <a:lnTo>
                    <a:pt x="30868" y="11388"/>
                  </a:lnTo>
                  <a:cubicBezTo>
                    <a:pt x="30800" y="11355"/>
                    <a:pt x="30730" y="11320"/>
                    <a:pt x="30686" y="11262"/>
                  </a:cubicBezTo>
                  <a:cubicBezTo>
                    <a:pt x="30531" y="11204"/>
                    <a:pt x="30392" y="11113"/>
                    <a:pt x="30278" y="10995"/>
                  </a:cubicBezTo>
                  <a:cubicBezTo>
                    <a:pt x="30141" y="10746"/>
                    <a:pt x="29939" y="10544"/>
                    <a:pt x="29674" y="10386"/>
                  </a:cubicBezTo>
                  <a:cubicBezTo>
                    <a:pt x="29461" y="10260"/>
                    <a:pt x="29252" y="10130"/>
                    <a:pt x="29103" y="9943"/>
                  </a:cubicBezTo>
                  <a:lnTo>
                    <a:pt x="29099" y="9943"/>
                  </a:lnTo>
                  <a:lnTo>
                    <a:pt x="29100" y="9942"/>
                  </a:lnTo>
                  <a:cubicBezTo>
                    <a:pt x="29075" y="9870"/>
                    <a:pt x="29049" y="9798"/>
                    <a:pt x="29024" y="9727"/>
                  </a:cubicBezTo>
                  <a:cubicBezTo>
                    <a:pt x="28999" y="9654"/>
                    <a:pt x="29014" y="9593"/>
                    <a:pt x="29095" y="9551"/>
                  </a:cubicBezTo>
                  <a:close/>
                  <a:moveTo>
                    <a:pt x="28556" y="10548"/>
                  </a:moveTo>
                  <a:cubicBezTo>
                    <a:pt x="28558" y="10548"/>
                    <a:pt x="28560" y="10548"/>
                    <a:pt x="28562" y="10548"/>
                  </a:cubicBezTo>
                  <a:lnTo>
                    <a:pt x="28560" y="10548"/>
                  </a:lnTo>
                  <a:cubicBezTo>
                    <a:pt x="28565" y="10567"/>
                    <a:pt x="28560" y="10593"/>
                    <a:pt x="28586" y="10593"/>
                  </a:cubicBezTo>
                  <a:cubicBezTo>
                    <a:pt x="28592" y="10593"/>
                    <a:pt x="28599" y="10592"/>
                    <a:pt x="28609" y="10589"/>
                  </a:cubicBezTo>
                  <a:lnTo>
                    <a:pt x="28609" y="10589"/>
                  </a:lnTo>
                  <a:cubicBezTo>
                    <a:pt x="28550" y="10675"/>
                    <a:pt x="28642" y="10722"/>
                    <a:pt x="28691" y="10765"/>
                  </a:cubicBezTo>
                  <a:cubicBezTo>
                    <a:pt x="28883" y="10934"/>
                    <a:pt x="29005" y="11139"/>
                    <a:pt x="29134" y="11343"/>
                  </a:cubicBezTo>
                  <a:cubicBezTo>
                    <a:pt x="29150" y="11365"/>
                    <a:pt x="29163" y="11387"/>
                    <a:pt x="29150" y="11413"/>
                  </a:cubicBezTo>
                  <a:cubicBezTo>
                    <a:pt x="29156" y="11412"/>
                    <a:pt x="29161" y="11411"/>
                    <a:pt x="29166" y="11411"/>
                  </a:cubicBezTo>
                  <a:cubicBezTo>
                    <a:pt x="29193" y="11411"/>
                    <a:pt x="29198" y="11430"/>
                    <a:pt x="29196" y="11457"/>
                  </a:cubicBezTo>
                  <a:lnTo>
                    <a:pt x="29196" y="11459"/>
                  </a:lnTo>
                  <a:cubicBezTo>
                    <a:pt x="29162" y="11459"/>
                    <a:pt x="29145" y="11444"/>
                    <a:pt x="29144" y="11416"/>
                  </a:cubicBezTo>
                  <a:cubicBezTo>
                    <a:pt x="28988" y="11337"/>
                    <a:pt x="28914" y="11199"/>
                    <a:pt x="28818" y="11078"/>
                  </a:cubicBezTo>
                  <a:cubicBezTo>
                    <a:pt x="28740" y="10979"/>
                    <a:pt x="28697" y="10856"/>
                    <a:pt x="28561" y="10795"/>
                  </a:cubicBezTo>
                  <a:cubicBezTo>
                    <a:pt x="28562" y="10767"/>
                    <a:pt x="28548" y="10753"/>
                    <a:pt x="28517" y="10753"/>
                  </a:cubicBezTo>
                  <a:cubicBezTo>
                    <a:pt x="28516" y="10753"/>
                    <a:pt x="28515" y="10753"/>
                    <a:pt x="28514" y="10753"/>
                  </a:cubicBezTo>
                  <a:cubicBezTo>
                    <a:pt x="28514" y="10724"/>
                    <a:pt x="28495" y="10714"/>
                    <a:pt x="28465" y="10710"/>
                  </a:cubicBezTo>
                  <a:cubicBezTo>
                    <a:pt x="28456" y="10639"/>
                    <a:pt x="28401" y="10548"/>
                    <a:pt x="28556" y="10548"/>
                  </a:cubicBezTo>
                  <a:close/>
                  <a:moveTo>
                    <a:pt x="27201" y="10770"/>
                  </a:moveTo>
                  <a:cubicBezTo>
                    <a:pt x="27220" y="10804"/>
                    <a:pt x="27270" y="10829"/>
                    <a:pt x="27251" y="10875"/>
                  </a:cubicBezTo>
                  <a:cubicBezTo>
                    <a:pt x="27257" y="10874"/>
                    <a:pt x="27263" y="10874"/>
                    <a:pt x="27268" y="10874"/>
                  </a:cubicBezTo>
                  <a:cubicBezTo>
                    <a:pt x="27297" y="10874"/>
                    <a:pt x="27301" y="10894"/>
                    <a:pt x="27299" y="10919"/>
                  </a:cubicBezTo>
                  <a:cubicBezTo>
                    <a:pt x="27375" y="10919"/>
                    <a:pt x="27375" y="10993"/>
                    <a:pt x="27428" y="11017"/>
                  </a:cubicBezTo>
                  <a:cubicBezTo>
                    <a:pt x="27451" y="11102"/>
                    <a:pt x="27438" y="11193"/>
                    <a:pt x="27476" y="11278"/>
                  </a:cubicBezTo>
                  <a:cubicBezTo>
                    <a:pt x="27509" y="11352"/>
                    <a:pt x="27473" y="11421"/>
                    <a:pt x="27395" y="11477"/>
                  </a:cubicBezTo>
                  <a:cubicBezTo>
                    <a:pt x="27452" y="11278"/>
                    <a:pt x="27356" y="11104"/>
                    <a:pt x="27295" y="10923"/>
                  </a:cubicBezTo>
                  <a:lnTo>
                    <a:pt x="27295" y="10922"/>
                  </a:lnTo>
                  <a:cubicBezTo>
                    <a:pt x="27292" y="10922"/>
                    <a:pt x="27290" y="10922"/>
                    <a:pt x="27287" y="10922"/>
                  </a:cubicBezTo>
                  <a:cubicBezTo>
                    <a:pt x="27257" y="10922"/>
                    <a:pt x="27251" y="10902"/>
                    <a:pt x="27248" y="10879"/>
                  </a:cubicBezTo>
                  <a:cubicBezTo>
                    <a:pt x="27245" y="10879"/>
                    <a:pt x="27243" y="10879"/>
                    <a:pt x="27241" y="10879"/>
                  </a:cubicBezTo>
                  <a:cubicBezTo>
                    <a:pt x="27230" y="10879"/>
                    <a:pt x="27221" y="10877"/>
                    <a:pt x="27211" y="10872"/>
                  </a:cubicBezTo>
                  <a:lnTo>
                    <a:pt x="27201" y="10770"/>
                  </a:lnTo>
                  <a:close/>
                  <a:moveTo>
                    <a:pt x="31719" y="11269"/>
                  </a:moveTo>
                  <a:cubicBezTo>
                    <a:pt x="31716" y="11300"/>
                    <a:pt x="31713" y="11327"/>
                    <a:pt x="31669" y="11333"/>
                  </a:cubicBezTo>
                  <a:lnTo>
                    <a:pt x="31668" y="11333"/>
                  </a:lnTo>
                  <a:cubicBezTo>
                    <a:pt x="31691" y="11410"/>
                    <a:pt x="31584" y="11437"/>
                    <a:pt x="31573" y="11500"/>
                  </a:cubicBezTo>
                  <a:cubicBezTo>
                    <a:pt x="31486" y="11416"/>
                    <a:pt x="31507" y="11377"/>
                    <a:pt x="31666" y="11332"/>
                  </a:cubicBezTo>
                  <a:cubicBezTo>
                    <a:pt x="31655" y="11294"/>
                    <a:pt x="31689" y="11282"/>
                    <a:pt x="31719" y="11269"/>
                  </a:cubicBezTo>
                  <a:close/>
                  <a:moveTo>
                    <a:pt x="29535" y="10414"/>
                  </a:moveTo>
                  <a:cubicBezTo>
                    <a:pt x="29814" y="10553"/>
                    <a:pt x="29969" y="10787"/>
                    <a:pt x="30149" y="11003"/>
                  </a:cubicBezTo>
                  <a:cubicBezTo>
                    <a:pt x="30215" y="11130"/>
                    <a:pt x="30324" y="11219"/>
                    <a:pt x="30459" y="11287"/>
                  </a:cubicBezTo>
                  <a:lnTo>
                    <a:pt x="30456" y="11284"/>
                  </a:lnTo>
                  <a:lnTo>
                    <a:pt x="30456" y="11284"/>
                  </a:lnTo>
                  <a:cubicBezTo>
                    <a:pt x="30581" y="11347"/>
                    <a:pt x="30688" y="11428"/>
                    <a:pt x="30805" y="11516"/>
                  </a:cubicBezTo>
                  <a:cubicBezTo>
                    <a:pt x="30793" y="11517"/>
                    <a:pt x="30781" y="11517"/>
                    <a:pt x="30769" y="11517"/>
                  </a:cubicBezTo>
                  <a:cubicBezTo>
                    <a:pt x="30470" y="11517"/>
                    <a:pt x="30187" y="11359"/>
                    <a:pt x="29886" y="11036"/>
                  </a:cubicBezTo>
                  <a:cubicBezTo>
                    <a:pt x="29777" y="10830"/>
                    <a:pt x="29622" y="10650"/>
                    <a:pt x="29469" y="10466"/>
                  </a:cubicBezTo>
                  <a:cubicBezTo>
                    <a:pt x="29475" y="10436"/>
                    <a:pt x="29499" y="10420"/>
                    <a:pt x="29535" y="10414"/>
                  </a:cubicBezTo>
                  <a:close/>
                  <a:moveTo>
                    <a:pt x="27821" y="11488"/>
                  </a:moveTo>
                  <a:cubicBezTo>
                    <a:pt x="27836" y="11488"/>
                    <a:pt x="27856" y="11493"/>
                    <a:pt x="27882" y="11502"/>
                  </a:cubicBezTo>
                  <a:lnTo>
                    <a:pt x="27880" y="11502"/>
                  </a:lnTo>
                  <a:cubicBezTo>
                    <a:pt x="27875" y="11549"/>
                    <a:pt x="27846" y="11577"/>
                    <a:pt x="27790" y="11580"/>
                  </a:cubicBezTo>
                  <a:cubicBezTo>
                    <a:pt x="27775" y="11528"/>
                    <a:pt x="27774" y="11488"/>
                    <a:pt x="27821" y="11488"/>
                  </a:cubicBezTo>
                  <a:close/>
                  <a:moveTo>
                    <a:pt x="28604" y="10350"/>
                  </a:moveTo>
                  <a:cubicBezTo>
                    <a:pt x="28667" y="10447"/>
                    <a:pt x="28747" y="10534"/>
                    <a:pt x="28837" y="10606"/>
                  </a:cubicBezTo>
                  <a:cubicBezTo>
                    <a:pt x="29015" y="10752"/>
                    <a:pt x="29192" y="10898"/>
                    <a:pt x="29368" y="11045"/>
                  </a:cubicBezTo>
                  <a:cubicBezTo>
                    <a:pt x="29534" y="11282"/>
                    <a:pt x="29770" y="11465"/>
                    <a:pt x="30044" y="11662"/>
                  </a:cubicBezTo>
                  <a:cubicBezTo>
                    <a:pt x="30016" y="11664"/>
                    <a:pt x="29989" y="11665"/>
                    <a:pt x="29963" y="11665"/>
                  </a:cubicBezTo>
                  <a:cubicBezTo>
                    <a:pt x="29763" y="11665"/>
                    <a:pt x="29620" y="11606"/>
                    <a:pt x="29490" y="11517"/>
                  </a:cubicBezTo>
                  <a:cubicBezTo>
                    <a:pt x="29330" y="11410"/>
                    <a:pt x="29202" y="11265"/>
                    <a:pt x="29115" y="11094"/>
                  </a:cubicBezTo>
                  <a:cubicBezTo>
                    <a:pt x="29007" y="10881"/>
                    <a:pt x="28820" y="10726"/>
                    <a:pt x="28612" y="10585"/>
                  </a:cubicBezTo>
                  <a:cubicBezTo>
                    <a:pt x="28610" y="10556"/>
                    <a:pt x="28592" y="10543"/>
                    <a:pt x="28558" y="10543"/>
                  </a:cubicBezTo>
                  <a:cubicBezTo>
                    <a:pt x="28559" y="10544"/>
                    <a:pt x="28559" y="10545"/>
                    <a:pt x="28559" y="10546"/>
                  </a:cubicBezTo>
                  <a:cubicBezTo>
                    <a:pt x="28508" y="10470"/>
                    <a:pt x="28533" y="10406"/>
                    <a:pt x="28604" y="10350"/>
                  </a:cubicBezTo>
                  <a:close/>
                  <a:moveTo>
                    <a:pt x="22434" y="10851"/>
                  </a:moveTo>
                  <a:cubicBezTo>
                    <a:pt x="22469" y="10851"/>
                    <a:pt x="22508" y="10868"/>
                    <a:pt x="22522" y="10899"/>
                  </a:cubicBezTo>
                  <a:cubicBezTo>
                    <a:pt x="22548" y="10956"/>
                    <a:pt x="22556" y="11019"/>
                    <a:pt x="22572" y="11079"/>
                  </a:cubicBezTo>
                  <a:cubicBezTo>
                    <a:pt x="22518" y="11086"/>
                    <a:pt x="22454" y="11079"/>
                    <a:pt x="22452" y="11150"/>
                  </a:cubicBezTo>
                  <a:cubicBezTo>
                    <a:pt x="22449" y="11237"/>
                    <a:pt x="22447" y="11325"/>
                    <a:pt x="22443" y="11413"/>
                  </a:cubicBezTo>
                  <a:cubicBezTo>
                    <a:pt x="22383" y="11421"/>
                    <a:pt x="22382" y="11454"/>
                    <a:pt x="22395" y="11495"/>
                  </a:cubicBezTo>
                  <a:cubicBezTo>
                    <a:pt x="22390" y="11494"/>
                    <a:pt x="22386" y="11494"/>
                    <a:pt x="22382" y="11494"/>
                  </a:cubicBezTo>
                  <a:cubicBezTo>
                    <a:pt x="22353" y="11494"/>
                    <a:pt x="22347" y="11513"/>
                    <a:pt x="22346" y="11538"/>
                  </a:cubicBezTo>
                  <a:cubicBezTo>
                    <a:pt x="22269" y="11571"/>
                    <a:pt x="22243" y="11629"/>
                    <a:pt x="22245" y="11699"/>
                  </a:cubicBezTo>
                  <a:cubicBezTo>
                    <a:pt x="22103" y="11683"/>
                    <a:pt x="22120" y="11577"/>
                    <a:pt x="22088" y="11498"/>
                  </a:cubicBezTo>
                  <a:cubicBezTo>
                    <a:pt x="22114" y="11271"/>
                    <a:pt x="22308" y="11101"/>
                    <a:pt x="22372" y="10886"/>
                  </a:cubicBezTo>
                  <a:cubicBezTo>
                    <a:pt x="22379" y="10863"/>
                    <a:pt x="22405" y="10851"/>
                    <a:pt x="22434" y="10851"/>
                  </a:cubicBezTo>
                  <a:close/>
                  <a:moveTo>
                    <a:pt x="31316" y="11519"/>
                  </a:moveTo>
                  <a:lnTo>
                    <a:pt x="31316" y="11519"/>
                  </a:lnTo>
                  <a:cubicBezTo>
                    <a:pt x="31285" y="11687"/>
                    <a:pt x="31260" y="11702"/>
                    <a:pt x="30990" y="11702"/>
                  </a:cubicBezTo>
                  <a:lnTo>
                    <a:pt x="30989" y="11702"/>
                  </a:lnTo>
                  <a:cubicBezTo>
                    <a:pt x="31057" y="11659"/>
                    <a:pt x="31105" y="11627"/>
                    <a:pt x="31158" y="11597"/>
                  </a:cubicBezTo>
                  <a:cubicBezTo>
                    <a:pt x="31210" y="11567"/>
                    <a:pt x="31247" y="11522"/>
                    <a:pt x="31316" y="11519"/>
                  </a:cubicBezTo>
                  <a:close/>
                  <a:moveTo>
                    <a:pt x="27642" y="11584"/>
                  </a:moveTo>
                  <a:cubicBezTo>
                    <a:pt x="27684" y="11589"/>
                    <a:pt x="27731" y="11576"/>
                    <a:pt x="27762" y="11612"/>
                  </a:cubicBezTo>
                  <a:cubicBezTo>
                    <a:pt x="27774" y="11642"/>
                    <a:pt x="27791" y="11677"/>
                    <a:pt x="27753" y="11699"/>
                  </a:cubicBezTo>
                  <a:cubicBezTo>
                    <a:pt x="27742" y="11705"/>
                    <a:pt x="27732" y="11708"/>
                    <a:pt x="27723" y="11708"/>
                  </a:cubicBezTo>
                  <a:cubicBezTo>
                    <a:pt x="27690" y="11708"/>
                    <a:pt x="27672" y="11670"/>
                    <a:pt x="27643" y="11660"/>
                  </a:cubicBezTo>
                  <a:cubicBezTo>
                    <a:pt x="27643" y="11636"/>
                    <a:pt x="27642" y="11611"/>
                    <a:pt x="27642" y="11586"/>
                  </a:cubicBezTo>
                  <a:lnTo>
                    <a:pt x="27642" y="11584"/>
                  </a:lnTo>
                  <a:close/>
                  <a:moveTo>
                    <a:pt x="28067" y="11636"/>
                  </a:moveTo>
                  <a:cubicBezTo>
                    <a:pt x="28095" y="11636"/>
                    <a:pt x="28125" y="11648"/>
                    <a:pt x="28159" y="11677"/>
                  </a:cubicBezTo>
                  <a:cubicBezTo>
                    <a:pt x="28155" y="11691"/>
                    <a:pt x="28142" y="11706"/>
                    <a:pt x="28160" y="11718"/>
                  </a:cubicBezTo>
                  <a:lnTo>
                    <a:pt x="28160" y="11718"/>
                  </a:lnTo>
                  <a:cubicBezTo>
                    <a:pt x="28123" y="11737"/>
                    <a:pt x="28085" y="11745"/>
                    <a:pt x="28042" y="11745"/>
                  </a:cubicBezTo>
                  <a:cubicBezTo>
                    <a:pt x="28004" y="11745"/>
                    <a:pt x="27962" y="11738"/>
                    <a:pt x="27913" y="11724"/>
                  </a:cubicBezTo>
                  <a:cubicBezTo>
                    <a:pt x="27971" y="11675"/>
                    <a:pt x="28016" y="11636"/>
                    <a:pt x="28067" y="11636"/>
                  </a:cubicBezTo>
                  <a:close/>
                  <a:moveTo>
                    <a:pt x="28318" y="10977"/>
                  </a:moveTo>
                  <a:cubicBezTo>
                    <a:pt x="28337" y="10977"/>
                    <a:pt x="28356" y="10987"/>
                    <a:pt x="28375" y="11001"/>
                  </a:cubicBezTo>
                  <a:cubicBezTo>
                    <a:pt x="28523" y="11133"/>
                    <a:pt x="28637" y="11282"/>
                    <a:pt x="28696" y="11459"/>
                  </a:cubicBezTo>
                  <a:cubicBezTo>
                    <a:pt x="28755" y="11570"/>
                    <a:pt x="28814" y="11681"/>
                    <a:pt x="28874" y="11792"/>
                  </a:cubicBezTo>
                  <a:lnTo>
                    <a:pt x="28804" y="11791"/>
                  </a:lnTo>
                  <a:cubicBezTo>
                    <a:pt x="28666" y="11709"/>
                    <a:pt x="28674" y="11569"/>
                    <a:pt x="28618" y="11454"/>
                  </a:cubicBezTo>
                  <a:lnTo>
                    <a:pt x="28529" y="11366"/>
                  </a:lnTo>
                  <a:cubicBezTo>
                    <a:pt x="28496" y="11305"/>
                    <a:pt x="28440" y="11259"/>
                    <a:pt x="28373" y="11243"/>
                  </a:cubicBezTo>
                  <a:lnTo>
                    <a:pt x="28373" y="11240"/>
                  </a:lnTo>
                  <a:cubicBezTo>
                    <a:pt x="28214" y="11194"/>
                    <a:pt x="28218" y="11107"/>
                    <a:pt x="28270" y="11000"/>
                  </a:cubicBezTo>
                  <a:cubicBezTo>
                    <a:pt x="28286" y="10984"/>
                    <a:pt x="28302" y="10977"/>
                    <a:pt x="28318" y="10977"/>
                  </a:cubicBezTo>
                  <a:close/>
                  <a:moveTo>
                    <a:pt x="30090" y="11573"/>
                  </a:moveTo>
                  <a:lnTo>
                    <a:pt x="30090" y="11573"/>
                  </a:lnTo>
                  <a:cubicBezTo>
                    <a:pt x="30372" y="11603"/>
                    <a:pt x="30541" y="11767"/>
                    <a:pt x="30764" y="11851"/>
                  </a:cubicBezTo>
                  <a:cubicBezTo>
                    <a:pt x="30743" y="11852"/>
                    <a:pt x="30722" y="11853"/>
                    <a:pt x="30702" y="11853"/>
                  </a:cubicBezTo>
                  <a:cubicBezTo>
                    <a:pt x="30446" y="11853"/>
                    <a:pt x="30316" y="11792"/>
                    <a:pt x="30092" y="11574"/>
                  </a:cubicBezTo>
                  <a:lnTo>
                    <a:pt x="30090" y="11573"/>
                  </a:lnTo>
                  <a:close/>
                  <a:moveTo>
                    <a:pt x="28906" y="11847"/>
                  </a:moveTo>
                  <a:cubicBezTo>
                    <a:pt x="28906" y="11854"/>
                    <a:pt x="28905" y="11862"/>
                    <a:pt x="28904" y="11870"/>
                  </a:cubicBezTo>
                  <a:cubicBezTo>
                    <a:pt x="28905" y="11862"/>
                    <a:pt x="28906" y="11854"/>
                    <a:pt x="28906" y="11847"/>
                  </a:cubicBezTo>
                  <a:close/>
                  <a:moveTo>
                    <a:pt x="26100" y="94"/>
                  </a:moveTo>
                  <a:cubicBezTo>
                    <a:pt x="26202" y="94"/>
                    <a:pt x="26309" y="111"/>
                    <a:pt x="26419" y="144"/>
                  </a:cubicBezTo>
                  <a:cubicBezTo>
                    <a:pt x="26323" y="235"/>
                    <a:pt x="26211" y="261"/>
                    <a:pt x="26109" y="294"/>
                  </a:cubicBezTo>
                  <a:cubicBezTo>
                    <a:pt x="25776" y="401"/>
                    <a:pt x="25475" y="561"/>
                    <a:pt x="25161" y="700"/>
                  </a:cubicBezTo>
                  <a:cubicBezTo>
                    <a:pt x="25128" y="714"/>
                    <a:pt x="25102" y="745"/>
                    <a:pt x="25073" y="769"/>
                  </a:cubicBezTo>
                  <a:lnTo>
                    <a:pt x="24960" y="880"/>
                  </a:lnTo>
                  <a:lnTo>
                    <a:pt x="24964" y="883"/>
                  </a:lnTo>
                  <a:cubicBezTo>
                    <a:pt x="24875" y="887"/>
                    <a:pt x="24827" y="946"/>
                    <a:pt x="24771" y="991"/>
                  </a:cubicBezTo>
                  <a:cubicBezTo>
                    <a:pt x="24741" y="1015"/>
                    <a:pt x="24730" y="1049"/>
                    <a:pt x="24775" y="1076"/>
                  </a:cubicBezTo>
                  <a:cubicBezTo>
                    <a:pt x="24800" y="1050"/>
                    <a:pt x="24838" y="1056"/>
                    <a:pt x="24870" y="1050"/>
                  </a:cubicBezTo>
                  <a:lnTo>
                    <a:pt x="24870" y="1050"/>
                  </a:lnTo>
                  <a:cubicBezTo>
                    <a:pt x="24855" y="1077"/>
                    <a:pt x="24840" y="1103"/>
                    <a:pt x="24808" y="1103"/>
                  </a:cubicBezTo>
                  <a:cubicBezTo>
                    <a:pt x="24799" y="1103"/>
                    <a:pt x="24788" y="1101"/>
                    <a:pt x="24776" y="1096"/>
                  </a:cubicBezTo>
                  <a:lnTo>
                    <a:pt x="24776" y="1096"/>
                  </a:lnTo>
                  <a:cubicBezTo>
                    <a:pt x="24784" y="1132"/>
                    <a:pt x="24765" y="1150"/>
                    <a:pt x="24722" y="1153"/>
                  </a:cubicBezTo>
                  <a:cubicBezTo>
                    <a:pt x="24726" y="1171"/>
                    <a:pt x="24727" y="1189"/>
                    <a:pt x="24727" y="1207"/>
                  </a:cubicBezTo>
                  <a:cubicBezTo>
                    <a:pt x="24726" y="1232"/>
                    <a:pt x="24703" y="1259"/>
                    <a:pt x="24736" y="1279"/>
                  </a:cubicBezTo>
                  <a:cubicBezTo>
                    <a:pt x="24744" y="1284"/>
                    <a:pt x="24752" y="1286"/>
                    <a:pt x="24759" y="1286"/>
                  </a:cubicBezTo>
                  <a:cubicBezTo>
                    <a:pt x="24781" y="1286"/>
                    <a:pt x="24797" y="1264"/>
                    <a:pt x="24815" y="1254"/>
                  </a:cubicBezTo>
                  <a:cubicBezTo>
                    <a:pt x="24834" y="1242"/>
                    <a:pt x="24852" y="1230"/>
                    <a:pt x="24870" y="1216"/>
                  </a:cubicBezTo>
                  <a:cubicBezTo>
                    <a:pt x="24887" y="1175"/>
                    <a:pt x="24910" y="1140"/>
                    <a:pt x="24969" y="1134"/>
                  </a:cubicBezTo>
                  <a:cubicBezTo>
                    <a:pt x="24961" y="1084"/>
                    <a:pt x="25008" y="1056"/>
                    <a:pt x="25037" y="1021"/>
                  </a:cubicBezTo>
                  <a:cubicBezTo>
                    <a:pt x="25074" y="980"/>
                    <a:pt x="25124" y="944"/>
                    <a:pt x="25112" y="884"/>
                  </a:cubicBezTo>
                  <a:cubicBezTo>
                    <a:pt x="25441" y="631"/>
                    <a:pt x="25847" y="496"/>
                    <a:pt x="26245" y="348"/>
                  </a:cubicBezTo>
                  <a:cubicBezTo>
                    <a:pt x="26354" y="308"/>
                    <a:pt x="26480" y="288"/>
                    <a:pt x="26539" y="183"/>
                  </a:cubicBezTo>
                  <a:cubicBezTo>
                    <a:pt x="26566" y="138"/>
                    <a:pt x="26614" y="138"/>
                    <a:pt x="26663" y="138"/>
                  </a:cubicBezTo>
                  <a:cubicBezTo>
                    <a:pt x="26666" y="138"/>
                    <a:pt x="26669" y="138"/>
                    <a:pt x="26673" y="138"/>
                  </a:cubicBezTo>
                  <a:cubicBezTo>
                    <a:pt x="26725" y="138"/>
                    <a:pt x="26778" y="134"/>
                    <a:pt x="26832" y="134"/>
                  </a:cubicBezTo>
                  <a:cubicBezTo>
                    <a:pt x="26882" y="134"/>
                    <a:pt x="26933" y="137"/>
                    <a:pt x="26986" y="151"/>
                  </a:cubicBezTo>
                  <a:cubicBezTo>
                    <a:pt x="26946" y="234"/>
                    <a:pt x="26852" y="246"/>
                    <a:pt x="26778" y="273"/>
                  </a:cubicBezTo>
                  <a:cubicBezTo>
                    <a:pt x="26437" y="396"/>
                    <a:pt x="26093" y="512"/>
                    <a:pt x="25771" y="670"/>
                  </a:cubicBezTo>
                  <a:cubicBezTo>
                    <a:pt x="25641" y="733"/>
                    <a:pt x="25505" y="786"/>
                    <a:pt x="25398" y="876"/>
                  </a:cubicBezTo>
                  <a:cubicBezTo>
                    <a:pt x="25238" y="945"/>
                    <a:pt x="25139" y="1083"/>
                    <a:pt x="24970" y="1139"/>
                  </a:cubicBezTo>
                  <a:cubicBezTo>
                    <a:pt x="24969" y="1165"/>
                    <a:pt x="24967" y="1190"/>
                    <a:pt x="24966" y="1216"/>
                  </a:cubicBezTo>
                  <a:lnTo>
                    <a:pt x="24917" y="1216"/>
                  </a:lnTo>
                  <a:cubicBezTo>
                    <a:pt x="24929" y="1232"/>
                    <a:pt x="24942" y="1259"/>
                    <a:pt x="24953" y="1259"/>
                  </a:cubicBezTo>
                  <a:cubicBezTo>
                    <a:pt x="24977" y="1258"/>
                    <a:pt x="24980" y="1241"/>
                    <a:pt x="24972" y="1223"/>
                  </a:cubicBezTo>
                  <a:lnTo>
                    <a:pt x="24972" y="1223"/>
                  </a:lnTo>
                  <a:cubicBezTo>
                    <a:pt x="24985" y="1232"/>
                    <a:pt x="24996" y="1235"/>
                    <a:pt x="25006" y="1235"/>
                  </a:cubicBezTo>
                  <a:cubicBezTo>
                    <a:pt x="25037" y="1235"/>
                    <a:pt x="25057" y="1205"/>
                    <a:pt x="25081" y="1191"/>
                  </a:cubicBezTo>
                  <a:cubicBezTo>
                    <a:pt x="25184" y="1128"/>
                    <a:pt x="25273" y="1050"/>
                    <a:pt x="25389" y="1002"/>
                  </a:cubicBezTo>
                  <a:lnTo>
                    <a:pt x="25463" y="932"/>
                  </a:lnTo>
                  <a:cubicBezTo>
                    <a:pt x="25593" y="831"/>
                    <a:pt x="25756" y="779"/>
                    <a:pt x="25909" y="713"/>
                  </a:cubicBezTo>
                  <a:cubicBezTo>
                    <a:pt x="26197" y="590"/>
                    <a:pt x="26495" y="485"/>
                    <a:pt x="26793" y="382"/>
                  </a:cubicBezTo>
                  <a:cubicBezTo>
                    <a:pt x="26883" y="351"/>
                    <a:pt x="26973" y="320"/>
                    <a:pt x="27054" y="275"/>
                  </a:cubicBezTo>
                  <a:cubicBezTo>
                    <a:pt x="27152" y="221"/>
                    <a:pt x="27207" y="193"/>
                    <a:pt x="27269" y="193"/>
                  </a:cubicBezTo>
                  <a:cubicBezTo>
                    <a:pt x="27334" y="193"/>
                    <a:pt x="27405" y="224"/>
                    <a:pt x="27540" y="289"/>
                  </a:cubicBezTo>
                  <a:cubicBezTo>
                    <a:pt x="26919" y="436"/>
                    <a:pt x="26319" y="585"/>
                    <a:pt x="25792" y="884"/>
                  </a:cubicBezTo>
                  <a:cubicBezTo>
                    <a:pt x="25664" y="919"/>
                    <a:pt x="25578" y="1014"/>
                    <a:pt x="25456" y="1056"/>
                  </a:cubicBezTo>
                  <a:cubicBezTo>
                    <a:pt x="25418" y="1114"/>
                    <a:pt x="25325" y="1136"/>
                    <a:pt x="25317" y="1236"/>
                  </a:cubicBezTo>
                  <a:cubicBezTo>
                    <a:pt x="25518" y="1148"/>
                    <a:pt x="25696" y="1056"/>
                    <a:pt x="25849" y="931"/>
                  </a:cubicBezTo>
                  <a:lnTo>
                    <a:pt x="26122" y="837"/>
                  </a:lnTo>
                  <a:cubicBezTo>
                    <a:pt x="26451" y="662"/>
                    <a:pt x="26818" y="563"/>
                    <a:pt x="27188" y="478"/>
                  </a:cubicBezTo>
                  <a:cubicBezTo>
                    <a:pt x="27401" y="427"/>
                    <a:pt x="27605" y="339"/>
                    <a:pt x="27834" y="336"/>
                  </a:cubicBezTo>
                  <a:cubicBezTo>
                    <a:pt x="27868" y="351"/>
                    <a:pt x="27916" y="340"/>
                    <a:pt x="27953" y="389"/>
                  </a:cubicBezTo>
                  <a:cubicBezTo>
                    <a:pt x="27458" y="478"/>
                    <a:pt x="26972" y="573"/>
                    <a:pt x="26522" y="763"/>
                  </a:cubicBezTo>
                  <a:cubicBezTo>
                    <a:pt x="26398" y="780"/>
                    <a:pt x="26307" y="871"/>
                    <a:pt x="26178" y="879"/>
                  </a:cubicBezTo>
                  <a:cubicBezTo>
                    <a:pt x="25897" y="1018"/>
                    <a:pt x="25739" y="1142"/>
                    <a:pt x="25674" y="1291"/>
                  </a:cubicBezTo>
                  <a:cubicBezTo>
                    <a:pt x="25961" y="1145"/>
                    <a:pt x="26192" y="950"/>
                    <a:pt x="26496" y="864"/>
                  </a:cubicBezTo>
                  <a:lnTo>
                    <a:pt x="26582" y="812"/>
                  </a:lnTo>
                  <a:lnTo>
                    <a:pt x="27003" y="693"/>
                  </a:lnTo>
                  <a:cubicBezTo>
                    <a:pt x="27202" y="623"/>
                    <a:pt x="27410" y="587"/>
                    <a:pt x="27621" y="587"/>
                  </a:cubicBezTo>
                  <a:cubicBezTo>
                    <a:pt x="27634" y="587"/>
                    <a:pt x="27647" y="587"/>
                    <a:pt x="27660" y="587"/>
                  </a:cubicBezTo>
                  <a:lnTo>
                    <a:pt x="27005" y="758"/>
                  </a:lnTo>
                  <a:lnTo>
                    <a:pt x="26910" y="804"/>
                  </a:lnTo>
                  <a:lnTo>
                    <a:pt x="26625" y="900"/>
                  </a:lnTo>
                  <a:cubicBezTo>
                    <a:pt x="26417" y="988"/>
                    <a:pt x="26237" y="1103"/>
                    <a:pt x="26093" y="1284"/>
                  </a:cubicBezTo>
                  <a:cubicBezTo>
                    <a:pt x="26232" y="1282"/>
                    <a:pt x="26280" y="1172"/>
                    <a:pt x="26387" y="1169"/>
                  </a:cubicBezTo>
                  <a:lnTo>
                    <a:pt x="26388" y="1169"/>
                  </a:lnTo>
                  <a:cubicBezTo>
                    <a:pt x="26439" y="1258"/>
                    <a:pt x="26263" y="1271"/>
                    <a:pt x="26299" y="1358"/>
                  </a:cubicBezTo>
                  <a:cubicBezTo>
                    <a:pt x="26367" y="1345"/>
                    <a:pt x="26428" y="1311"/>
                    <a:pt x="26477" y="1262"/>
                  </a:cubicBezTo>
                  <a:cubicBezTo>
                    <a:pt x="26518" y="1241"/>
                    <a:pt x="26590" y="1247"/>
                    <a:pt x="26572" y="1179"/>
                  </a:cubicBezTo>
                  <a:lnTo>
                    <a:pt x="26572" y="1179"/>
                  </a:lnTo>
                  <a:cubicBezTo>
                    <a:pt x="26584" y="1189"/>
                    <a:pt x="26596" y="1192"/>
                    <a:pt x="26608" y="1192"/>
                  </a:cubicBezTo>
                  <a:cubicBezTo>
                    <a:pt x="26623" y="1192"/>
                    <a:pt x="26639" y="1187"/>
                    <a:pt x="26654" y="1179"/>
                  </a:cubicBezTo>
                  <a:cubicBezTo>
                    <a:pt x="26864" y="1081"/>
                    <a:pt x="27078" y="987"/>
                    <a:pt x="27259" y="851"/>
                  </a:cubicBezTo>
                  <a:cubicBezTo>
                    <a:pt x="27502" y="698"/>
                    <a:pt x="27794" y="684"/>
                    <a:pt x="28077" y="643"/>
                  </a:cubicBezTo>
                  <a:cubicBezTo>
                    <a:pt x="28157" y="632"/>
                    <a:pt x="28238" y="631"/>
                    <a:pt x="28317" y="625"/>
                  </a:cubicBezTo>
                  <a:cubicBezTo>
                    <a:pt x="28369" y="601"/>
                    <a:pt x="28421" y="593"/>
                    <a:pt x="28474" y="593"/>
                  </a:cubicBezTo>
                  <a:cubicBezTo>
                    <a:pt x="28524" y="593"/>
                    <a:pt x="28575" y="600"/>
                    <a:pt x="28625" y="606"/>
                  </a:cubicBezTo>
                  <a:cubicBezTo>
                    <a:pt x="28533" y="636"/>
                    <a:pt x="28442" y="670"/>
                    <a:pt x="28344" y="670"/>
                  </a:cubicBezTo>
                  <a:cubicBezTo>
                    <a:pt x="28334" y="670"/>
                    <a:pt x="28323" y="670"/>
                    <a:pt x="28313" y="669"/>
                  </a:cubicBezTo>
                  <a:cubicBezTo>
                    <a:pt x="28245" y="745"/>
                    <a:pt x="28124" y="687"/>
                    <a:pt x="28050" y="747"/>
                  </a:cubicBezTo>
                  <a:cubicBezTo>
                    <a:pt x="28013" y="776"/>
                    <a:pt x="27925" y="781"/>
                    <a:pt x="27962" y="845"/>
                  </a:cubicBezTo>
                  <a:cubicBezTo>
                    <a:pt x="27973" y="864"/>
                    <a:pt x="27988" y="871"/>
                    <a:pt x="28006" y="871"/>
                  </a:cubicBezTo>
                  <a:cubicBezTo>
                    <a:pt x="28033" y="871"/>
                    <a:pt x="28066" y="854"/>
                    <a:pt x="28090" y="845"/>
                  </a:cubicBezTo>
                  <a:cubicBezTo>
                    <a:pt x="28268" y="778"/>
                    <a:pt x="28451" y="752"/>
                    <a:pt x="28642" y="752"/>
                  </a:cubicBezTo>
                  <a:cubicBezTo>
                    <a:pt x="28738" y="752"/>
                    <a:pt x="28835" y="758"/>
                    <a:pt x="28936" y="769"/>
                  </a:cubicBezTo>
                  <a:cubicBezTo>
                    <a:pt x="28862" y="832"/>
                    <a:pt x="28776" y="823"/>
                    <a:pt x="28703" y="835"/>
                  </a:cubicBezTo>
                  <a:cubicBezTo>
                    <a:pt x="28585" y="854"/>
                    <a:pt x="28468" y="883"/>
                    <a:pt x="28357" y="924"/>
                  </a:cubicBezTo>
                  <a:cubicBezTo>
                    <a:pt x="28309" y="940"/>
                    <a:pt x="28228" y="947"/>
                    <a:pt x="28259" y="1013"/>
                  </a:cubicBezTo>
                  <a:cubicBezTo>
                    <a:pt x="28269" y="1033"/>
                    <a:pt x="28283" y="1039"/>
                    <a:pt x="28299" y="1039"/>
                  </a:cubicBezTo>
                  <a:cubicBezTo>
                    <a:pt x="28326" y="1039"/>
                    <a:pt x="28358" y="1022"/>
                    <a:pt x="28384" y="1015"/>
                  </a:cubicBezTo>
                  <a:cubicBezTo>
                    <a:pt x="28477" y="993"/>
                    <a:pt x="28567" y="958"/>
                    <a:pt x="28661" y="943"/>
                  </a:cubicBezTo>
                  <a:cubicBezTo>
                    <a:pt x="28751" y="929"/>
                    <a:pt x="28840" y="919"/>
                    <a:pt x="28929" y="919"/>
                  </a:cubicBezTo>
                  <a:cubicBezTo>
                    <a:pt x="29083" y="919"/>
                    <a:pt x="29234" y="951"/>
                    <a:pt x="29374" y="1053"/>
                  </a:cubicBezTo>
                  <a:cubicBezTo>
                    <a:pt x="29272" y="1044"/>
                    <a:pt x="29169" y="1033"/>
                    <a:pt x="29066" y="1024"/>
                  </a:cubicBezTo>
                  <a:cubicBezTo>
                    <a:pt x="29044" y="1022"/>
                    <a:pt x="29021" y="1021"/>
                    <a:pt x="28999" y="1021"/>
                  </a:cubicBezTo>
                  <a:cubicBezTo>
                    <a:pt x="28917" y="1021"/>
                    <a:pt x="28835" y="1031"/>
                    <a:pt x="28756" y="1051"/>
                  </a:cubicBezTo>
                  <a:cubicBezTo>
                    <a:pt x="28530" y="1059"/>
                    <a:pt x="28340" y="1153"/>
                    <a:pt x="28147" y="1240"/>
                  </a:cubicBezTo>
                  <a:cubicBezTo>
                    <a:pt x="27862" y="1368"/>
                    <a:pt x="27596" y="1529"/>
                    <a:pt x="27294" y="1631"/>
                  </a:cubicBezTo>
                  <a:cubicBezTo>
                    <a:pt x="27265" y="1641"/>
                    <a:pt x="27239" y="1660"/>
                    <a:pt x="27271" y="1706"/>
                  </a:cubicBezTo>
                  <a:cubicBezTo>
                    <a:pt x="27472" y="1667"/>
                    <a:pt x="27655" y="1582"/>
                    <a:pt x="27836" y="1494"/>
                  </a:cubicBezTo>
                  <a:cubicBezTo>
                    <a:pt x="28144" y="1345"/>
                    <a:pt x="28449" y="1186"/>
                    <a:pt x="28804" y="1123"/>
                  </a:cubicBezTo>
                  <a:cubicBezTo>
                    <a:pt x="28842" y="1122"/>
                    <a:pt x="28880" y="1121"/>
                    <a:pt x="28918" y="1121"/>
                  </a:cubicBezTo>
                  <a:cubicBezTo>
                    <a:pt x="29172" y="1121"/>
                    <a:pt x="29412" y="1166"/>
                    <a:pt x="29628" y="1298"/>
                  </a:cubicBezTo>
                  <a:cubicBezTo>
                    <a:pt x="29679" y="1309"/>
                    <a:pt x="29717" y="1331"/>
                    <a:pt x="29726" y="1379"/>
                  </a:cubicBezTo>
                  <a:cubicBezTo>
                    <a:pt x="29726" y="1379"/>
                    <a:pt x="29726" y="1379"/>
                    <a:pt x="29726" y="1379"/>
                  </a:cubicBezTo>
                  <a:lnTo>
                    <a:pt x="29726" y="1379"/>
                  </a:lnTo>
                  <a:lnTo>
                    <a:pt x="29758" y="1398"/>
                  </a:lnTo>
                  <a:cubicBezTo>
                    <a:pt x="29749" y="1403"/>
                    <a:pt x="29742" y="1405"/>
                    <a:pt x="29736" y="1405"/>
                  </a:cubicBezTo>
                  <a:cubicBezTo>
                    <a:pt x="29726" y="1405"/>
                    <a:pt x="29722" y="1397"/>
                    <a:pt x="29726" y="1379"/>
                  </a:cubicBezTo>
                  <a:lnTo>
                    <a:pt x="29726" y="1379"/>
                  </a:lnTo>
                  <a:cubicBezTo>
                    <a:pt x="29713" y="1388"/>
                    <a:pt x="29700" y="1392"/>
                    <a:pt x="29687" y="1392"/>
                  </a:cubicBezTo>
                  <a:cubicBezTo>
                    <a:pt x="29668" y="1392"/>
                    <a:pt x="29650" y="1382"/>
                    <a:pt x="29632" y="1371"/>
                  </a:cubicBezTo>
                  <a:cubicBezTo>
                    <a:pt x="29446" y="1317"/>
                    <a:pt x="29260" y="1291"/>
                    <a:pt x="29076" y="1291"/>
                  </a:cubicBezTo>
                  <a:cubicBezTo>
                    <a:pt x="28837" y="1291"/>
                    <a:pt x="28601" y="1335"/>
                    <a:pt x="28366" y="1419"/>
                  </a:cubicBezTo>
                  <a:lnTo>
                    <a:pt x="28366" y="1504"/>
                  </a:lnTo>
                  <a:cubicBezTo>
                    <a:pt x="28515" y="1474"/>
                    <a:pt x="28663" y="1441"/>
                    <a:pt x="28813" y="1413"/>
                  </a:cubicBezTo>
                  <a:cubicBezTo>
                    <a:pt x="28906" y="1396"/>
                    <a:pt x="28996" y="1388"/>
                    <a:pt x="29084" y="1388"/>
                  </a:cubicBezTo>
                  <a:cubicBezTo>
                    <a:pt x="29400" y="1388"/>
                    <a:pt x="29687" y="1492"/>
                    <a:pt x="29958" y="1649"/>
                  </a:cubicBezTo>
                  <a:cubicBezTo>
                    <a:pt x="30013" y="1681"/>
                    <a:pt x="30088" y="1708"/>
                    <a:pt x="30084" y="1788"/>
                  </a:cubicBezTo>
                  <a:cubicBezTo>
                    <a:pt x="30065" y="1795"/>
                    <a:pt x="30047" y="1798"/>
                    <a:pt x="30030" y="1798"/>
                  </a:cubicBezTo>
                  <a:cubicBezTo>
                    <a:pt x="29966" y="1798"/>
                    <a:pt x="29912" y="1759"/>
                    <a:pt x="29856" y="1742"/>
                  </a:cubicBezTo>
                  <a:cubicBezTo>
                    <a:pt x="29561" y="1650"/>
                    <a:pt x="29260" y="1612"/>
                    <a:pt x="28954" y="1612"/>
                  </a:cubicBezTo>
                  <a:cubicBezTo>
                    <a:pt x="28848" y="1612"/>
                    <a:pt x="28743" y="1617"/>
                    <a:pt x="28636" y="1625"/>
                  </a:cubicBezTo>
                  <a:cubicBezTo>
                    <a:pt x="28461" y="1641"/>
                    <a:pt x="28291" y="1688"/>
                    <a:pt x="28136" y="1765"/>
                  </a:cubicBezTo>
                  <a:cubicBezTo>
                    <a:pt x="28098" y="1775"/>
                    <a:pt x="28049" y="1788"/>
                    <a:pt x="28060" y="1825"/>
                  </a:cubicBezTo>
                  <a:cubicBezTo>
                    <a:pt x="28065" y="1846"/>
                    <a:pt x="28078" y="1853"/>
                    <a:pt x="28093" y="1853"/>
                  </a:cubicBezTo>
                  <a:cubicBezTo>
                    <a:pt x="28112" y="1853"/>
                    <a:pt x="28136" y="1843"/>
                    <a:pt x="28155" y="1838"/>
                  </a:cubicBezTo>
                  <a:cubicBezTo>
                    <a:pt x="28169" y="1833"/>
                    <a:pt x="28182" y="1827"/>
                    <a:pt x="28195" y="1819"/>
                  </a:cubicBezTo>
                  <a:cubicBezTo>
                    <a:pt x="28422" y="1766"/>
                    <a:pt x="28655" y="1739"/>
                    <a:pt x="28888" y="1739"/>
                  </a:cubicBezTo>
                  <a:cubicBezTo>
                    <a:pt x="28959" y="1739"/>
                    <a:pt x="29029" y="1741"/>
                    <a:pt x="29100" y="1746"/>
                  </a:cubicBezTo>
                  <a:cubicBezTo>
                    <a:pt x="29467" y="1771"/>
                    <a:pt x="29811" y="1847"/>
                    <a:pt x="30109" y="2041"/>
                  </a:cubicBezTo>
                  <a:cubicBezTo>
                    <a:pt x="30120" y="2048"/>
                    <a:pt x="30140" y="2047"/>
                    <a:pt x="30155" y="2051"/>
                  </a:cubicBezTo>
                  <a:cubicBezTo>
                    <a:pt x="30253" y="2070"/>
                    <a:pt x="30323" y="2129"/>
                    <a:pt x="30406" y="2171"/>
                  </a:cubicBezTo>
                  <a:lnTo>
                    <a:pt x="30306" y="2177"/>
                  </a:lnTo>
                  <a:cubicBezTo>
                    <a:pt x="30240" y="2147"/>
                    <a:pt x="30158" y="2146"/>
                    <a:pt x="30103" y="2095"/>
                  </a:cubicBezTo>
                  <a:cubicBezTo>
                    <a:pt x="30081" y="2092"/>
                    <a:pt x="30058" y="2086"/>
                    <a:pt x="30037" y="2086"/>
                  </a:cubicBezTo>
                  <a:cubicBezTo>
                    <a:pt x="30014" y="2086"/>
                    <a:pt x="29994" y="2093"/>
                    <a:pt x="29981" y="2117"/>
                  </a:cubicBezTo>
                  <a:cubicBezTo>
                    <a:pt x="29962" y="2157"/>
                    <a:pt x="30006" y="2176"/>
                    <a:pt x="30041" y="2186"/>
                  </a:cubicBezTo>
                  <a:cubicBezTo>
                    <a:pt x="30107" y="2206"/>
                    <a:pt x="30174" y="2221"/>
                    <a:pt x="30241" y="2239"/>
                  </a:cubicBezTo>
                  <a:lnTo>
                    <a:pt x="30291" y="2248"/>
                  </a:lnTo>
                  <a:cubicBezTo>
                    <a:pt x="30304" y="2269"/>
                    <a:pt x="30326" y="2281"/>
                    <a:pt x="30350" y="2281"/>
                  </a:cubicBezTo>
                  <a:cubicBezTo>
                    <a:pt x="30354" y="2281"/>
                    <a:pt x="30357" y="2281"/>
                    <a:pt x="30360" y="2280"/>
                  </a:cubicBezTo>
                  <a:lnTo>
                    <a:pt x="30360" y="2280"/>
                  </a:lnTo>
                  <a:lnTo>
                    <a:pt x="30358" y="2281"/>
                  </a:lnTo>
                  <a:lnTo>
                    <a:pt x="30744" y="2502"/>
                  </a:lnTo>
                  <a:cubicBezTo>
                    <a:pt x="30745" y="2502"/>
                    <a:pt x="30746" y="2502"/>
                    <a:pt x="30748" y="2502"/>
                  </a:cubicBezTo>
                  <a:cubicBezTo>
                    <a:pt x="30834" y="2502"/>
                    <a:pt x="30882" y="2544"/>
                    <a:pt x="30916" y="2623"/>
                  </a:cubicBezTo>
                  <a:cubicBezTo>
                    <a:pt x="30905" y="2624"/>
                    <a:pt x="30893" y="2624"/>
                    <a:pt x="30883" y="2624"/>
                  </a:cubicBezTo>
                  <a:cubicBezTo>
                    <a:pt x="30800" y="2624"/>
                    <a:pt x="30740" y="2590"/>
                    <a:pt x="30684" y="2548"/>
                  </a:cubicBezTo>
                  <a:cubicBezTo>
                    <a:pt x="30630" y="2543"/>
                    <a:pt x="30576" y="2530"/>
                    <a:pt x="30525" y="2507"/>
                  </a:cubicBezTo>
                  <a:cubicBezTo>
                    <a:pt x="30069" y="2298"/>
                    <a:pt x="29569" y="2221"/>
                    <a:pt x="29062" y="2178"/>
                  </a:cubicBezTo>
                  <a:cubicBezTo>
                    <a:pt x="28994" y="2172"/>
                    <a:pt x="28927" y="2170"/>
                    <a:pt x="28859" y="2170"/>
                  </a:cubicBezTo>
                  <a:cubicBezTo>
                    <a:pt x="28629" y="2170"/>
                    <a:pt x="28400" y="2201"/>
                    <a:pt x="28176" y="2258"/>
                  </a:cubicBezTo>
                  <a:cubicBezTo>
                    <a:pt x="28142" y="2266"/>
                    <a:pt x="28092" y="2275"/>
                    <a:pt x="28105" y="2323"/>
                  </a:cubicBezTo>
                  <a:cubicBezTo>
                    <a:pt x="28112" y="2351"/>
                    <a:pt x="28131" y="2358"/>
                    <a:pt x="28154" y="2358"/>
                  </a:cubicBezTo>
                  <a:cubicBezTo>
                    <a:pt x="28169" y="2358"/>
                    <a:pt x="28186" y="2355"/>
                    <a:pt x="28201" y="2353"/>
                  </a:cubicBezTo>
                  <a:cubicBezTo>
                    <a:pt x="28359" y="2330"/>
                    <a:pt x="28517" y="2320"/>
                    <a:pt x="28674" y="2320"/>
                  </a:cubicBezTo>
                  <a:cubicBezTo>
                    <a:pt x="29007" y="2320"/>
                    <a:pt x="29338" y="2364"/>
                    <a:pt x="29668" y="2422"/>
                  </a:cubicBezTo>
                  <a:cubicBezTo>
                    <a:pt x="29826" y="2449"/>
                    <a:pt x="29983" y="2485"/>
                    <a:pt x="30128" y="2545"/>
                  </a:cubicBezTo>
                  <a:cubicBezTo>
                    <a:pt x="30455" y="2681"/>
                    <a:pt x="30780" y="2820"/>
                    <a:pt x="31104" y="2959"/>
                  </a:cubicBezTo>
                  <a:cubicBezTo>
                    <a:pt x="31139" y="2973"/>
                    <a:pt x="31179" y="2985"/>
                    <a:pt x="31194" y="3036"/>
                  </a:cubicBezTo>
                  <a:cubicBezTo>
                    <a:pt x="31167" y="3046"/>
                    <a:pt x="31141" y="3050"/>
                    <a:pt x="31115" y="3050"/>
                  </a:cubicBezTo>
                  <a:cubicBezTo>
                    <a:pt x="31057" y="3050"/>
                    <a:pt x="31002" y="3030"/>
                    <a:pt x="30950" y="3015"/>
                  </a:cubicBezTo>
                  <a:cubicBezTo>
                    <a:pt x="30690" y="2940"/>
                    <a:pt x="30434" y="2858"/>
                    <a:pt x="30174" y="2779"/>
                  </a:cubicBezTo>
                  <a:cubicBezTo>
                    <a:pt x="30123" y="2764"/>
                    <a:pt x="30075" y="2732"/>
                    <a:pt x="30020" y="2732"/>
                  </a:cubicBezTo>
                  <a:cubicBezTo>
                    <a:pt x="30005" y="2732"/>
                    <a:pt x="29989" y="2735"/>
                    <a:pt x="29972" y="2740"/>
                  </a:cubicBezTo>
                  <a:cubicBezTo>
                    <a:pt x="29971" y="2741"/>
                    <a:pt x="29970" y="2743"/>
                    <a:pt x="29969" y="2744"/>
                  </a:cubicBezTo>
                  <a:cubicBezTo>
                    <a:pt x="29936" y="2703"/>
                    <a:pt x="29901" y="2670"/>
                    <a:pt x="29857" y="2670"/>
                  </a:cubicBezTo>
                  <a:cubicBezTo>
                    <a:pt x="29833" y="2670"/>
                    <a:pt x="29807" y="2679"/>
                    <a:pt x="29776" y="2701"/>
                  </a:cubicBezTo>
                  <a:cubicBezTo>
                    <a:pt x="29809" y="2614"/>
                    <a:pt x="29720" y="2640"/>
                    <a:pt x="29676" y="2625"/>
                  </a:cubicBezTo>
                  <a:cubicBezTo>
                    <a:pt x="29461" y="2540"/>
                    <a:pt x="29231" y="2512"/>
                    <a:pt x="29000" y="2480"/>
                  </a:cubicBezTo>
                  <a:cubicBezTo>
                    <a:pt x="28887" y="2464"/>
                    <a:pt x="28774" y="2455"/>
                    <a:pt x="28662" y="2455"/>
                  </a:cubicBezTo>
                  <a:cubicBezTo>
                    <a:pt x="28526" y="2455"/>
                    <a:pt x="28391" y="2468"/>
                    <a:pt x="28257" y="2498"/>
                  </a:cubicBezTo>
                  <a:cubicBezTo>
                    <a:pt x="28197" y="2511"/>
                    <a:pt x="28125" y="2514"/>
                    <a:pt x="28119" y="2589"/>
                  </a:cubicBezTo>
                  <a:cubicBezTo>
                    <a:pt x="28313" y="2576"/>
                    <a:pt x="28508" y="2553"/>
                    <a:pt x="28703" y="2553"/>
                  </a:cubicBezTo>
                  <a:cubicBezTo>
                    <a:pt x="28818" y="2553"/>
                    <a:pt x="28932" y="2561"/>
                    <a:pt x="29047" y="2583"/>
                  </a:cubicBezTo>
                  <a:cubicBezTo>
                    <a:pt x="29257" y="2625"/>
                    <a:pt x="29467" y="2665"/>
                    <a:pt x="29676" y="2706"/>
                  </a:cubicBezTo>
                  <a:cubicBezTo>
                    <a:pt x="29697" y="2712"/>
                    <a:pt x="29717" y="2726"/>
                    <a:pt x="29737" y="2726"/>
                  </a:cubicBezTo>
                  <a:cubicBezTo>
                    <a:pt x="29750" y="2726"/>
                    <a:pt x="29763" y="2721"/>
                    <a:pt x="29775" y="2705"/>
                  </a:cubicBezTo>
                  <a:cubicBezTo>
                    <a:pt x="29807" y="2746"/>
                    <a:pt x="29840" y="2785"/>
                    <a:pt x="29884" y="2785"/>
                  </a:cubicBezTo>
                  <a:cubicBezTo>
                    <a:pt x="29908" y="2785"/>
                    <a:pt x="29935" y="2774"/>
                    <a:pt x="29966" y="2746"/>
                  </a:cubicBezTo>
                  <a:lnTo>
                    <a:pt x="29966" y="2746"/>
                  </a:lnTo>
                  <a:cubicBezTo>
                    <a:pt x="29911" y="2808"/>
                    <a:pt x="29985" y="2816"/>
                    <a:pt x="30027" y="2832"/>
                  </a:cubicBezTo>
                  <a:cubicBezTo>
                    <a:pt x="30422" y="2989"/>
                    <a:pt x="30825" y="3130"/>
                    <a:pt x="31260" y="3184"/>
                  </a:cubicBezTo>
                  <a:cubicBezTo>
                    <a:pt x="31436" y="3204"/>
                    <a:pt x="31520" y="3292"/>
                    <a:pt x="31589" y="3411"/>
                  </a:cubicBezTo>
                  <a:cubicBezTo>
                    <a:pt x="31557" y="3434"/>
                    <a:pt x="31526" y="3441"/>
                    <a:pt x="31496" y="3441"/>
                  </a:cubicBezTo>
                  <a:cubicBezTo>
                    <a:pt x="31462" y="3441"/>
                    <a:pt x="31429" y="3432"/>
                    <a:pt x="31397" y="3427"/>
                  </a:cubicBezTo>
                  <a:cubicBezTo>
                    <a:pt x="31140" y="3391"/>
                    <a:pt x="30902" y="3306"/>
                    <a:pt x="30664" y="3222"/>
                  </a:cubicBezTo>
                  <a:cubicBezTo>
                    <a:pt x="30327" y="3103"/>
                    <a:pt x="29981" y="3003"/>
                    <a:pt x="29629" y="2916"/>
                  </a:cubicBezTo>
                  <a:cubicBezTo>
                    <a:pt x="29538" y="2867"/>
                    <a:pt x="29431" y="2858"/>
                    <a:pt x="29332" y="2844"/>
                  </a:cubicBezTo>
                  <a:cubicBezTo>
                    <a:pt x="29068" y="2807"/>
                    <a:pt x="28804" y="2753"/>
                    <a:pt x="28537" y="2753"/>
                  </a:cubicBezTo>
                  <a:cubicBezTo>
                    <a:pt x="28423" y="2753"/>
                    <a:pt x="28309" y="2763"/>
                    <a:pt x="28194" y="2788"/>
                  </a:cubicBezTo>
                  <a:cubicBezTo>
                    <a:pt x="28220" y="3022"/>
                    <a:pt x="28285" y="3248"/>
                    <a:pt x="28376" y="3471"/>
                  </a:cubicBezTo>
                  <a:cubicBezTo>
                    <a:pt x="28421" y="3581"/>
                    <a:pt x="28435" y="3696"/>
                    <a:pt x="28394" y="3813"/>
                  </a:cubicBezTo>
                  <a:cubicBezTo>
                    <a:pt x="28363" y="3891"/>
                    <a:pt x="28351" y="3974"/>
                    <a:pt x="28357" y="4057"/>
                  </a:cubicBezTo>
                  <a:cubicBezTo>
                    <a:pt x="28293" y="4060"/>
                    <a:pt x="28230" y="4062"/>
                    <a:pt x="28166" y="4063"/>
                  </a:cubicBezTo>
                  <a:cubicBezTo>
                    <a:pt x="27948" y="4069"/>
                    <a:pt x="27876" y="4144"/>
                    <a:pt x="27926" y="4321"/>
                  </a:cubicBezTo>
                  <a:cubicBezTo>
                    <a:pt x="27942" y="4374"/>
                    <a:pt x="27961" y="4427"/>
                    <a:pt x="28013" y="4464"/>
                  </a:cubicBezTo>
                  <a:cubicBezTo>
                    <a:pt x="28000" y="4481"/>
                    <a:pt x="27993" y="4504"/>
                    <a:pt x="27975" y="4512"/>
                  </a:cubicBezTo>
                  <a:cubicBezTo>
                    <a:pt x="27791" y="4589"/>
                    <a:pt x="27772" y="4620"/>
                    <a:pt x="27826" y="4777"/>
                  </a:cubicBezTo>
                  <a:cubicBezTo>
                    <a:pt x="27878" y="4917"/>
                    <a:pt x="27953" y="5051"/>
                    <a:pt x="28093" y="5140"/>
                  </a:cubicBezTo>
                  <a:cubicBezTo>
                    <a:pt x="28221" y="5221"/>
                    <a:pt x="28243" y="5345"/>
                    <a:pt x="28254" y="5452"/>
                  </a:cubicBezTo>
                  <a:cubicBezTo>
                    <a:pt x="28263" y="5530"/>
                    <a:pt x="28430" y="5673"/>
                    <a:pt x="28188" y="5713"/>
                  </a:cubicBezTo>
                  <a:cubicBezTo>
                    <a:pt x="28193" y="5723"/>
                    <a:pt x="28195" y="5738"/>
                    <a:pt x="28202" y="5741"/>
                  </a:cubicBezTo>
                  <a:cubicBezTo>
                    <a:pt x="28337" y="5788"/>
                    <a:pt x="28245" y="5907"/>
                    <a:pt x="28307" y="5977"/>
                  </a:cubicBezTo>
                  <a:cubicBezTo>
                    <a:pt x="28291" y="6017"/>
                    <a:pt x="28219" y="6007"/>
                    <a:pt x="28214" y="6062"/>
                  </a:cubicBezTo>
                  <a:cubicBezTo>
                    <a:pt x="28319" y="6137"/>
                    <a:pt x="28459" y="6155"/>
                    <a:pt x="28575" y="6213"/>
                  </a:cubicBezTo>
                  <a:cubicBezTo>
                    <a:pt x="28648" y="6250"/>
                    <a:pt x="28747" y="6260"/>
                    <a:pt x="28770" y="6348"/>
                  </a:cubicBezTo>
                  <a:cubicBezTo>
                    <a:pt x="28477" y="6301"/>
                    <a:pt x="28186" y="6233"/>
                    <a:pt x="27885" y="6233"/>
                  </a:cubicBezTo>
                  <a:cubicBezTo>
                    <a:pt x="27870" y="6233"/>
                    <a:pt x="27855" y="6233"/>
                    <a:pt x="27841" y="6233"/>
                  </a:cubicBezTo>
                  <a:cubicBezTo>
                    <a:pt x="27647" y="6238"/>
                    <a:pt x="27635" y="6258"/>
                    <a:pt x="27687" y="6437"/>
                  </a:cubicBezTo>
                  <a:cubicBezTo>
                    <a:pt x="27728" y="6560"/>
                    <a:pt x="27828" y="6651"/>
                    <a:pt x="27917" y="6748"/>
                  </a:cubicBezTo>
                  <a:cubicBezTo>
                    <a:pt x="27929" y="6833"/>
                    <a:pt x="28050" y="6880"/>
                    <a:pt x="28025" y="6977"/>
                  </a:cubicBezTo>
                  <a:cubicBezTo>
                    <a:pt x="27912" y="7059"/>
                    <a:pt x="27918" y="7172"/>
                    <a:pt x="27938" y="7278"/>
                  </a:cubicBezTo>
                  <a:cubicBezTo>
                    <a:pt x="27970" y="7442"/>
                    <a:pt x="27966" y="7603"/>
                    <a:pt x="27942" y="7764"/>
                  </a:cubicBezTo>
                  <a:lnTo>
                    <a:pt x="27931" y="7849"/>
                  </a:lnTo>
                  <a:cubicBezTo>
                    <a:pt x="27878" y="8108"/>
                    <a:pt x="27743" y="8335"/>
                    <a:pt x="27563" y="8544"/>
                  </a:cubicBezTo>
                  <a:cubicBezTo>
                    <a:pt x="27536" y="8574"/>
                    <a:pt x="27515" y="8605"/>
                    <a:pt x="27526" y="8632"/>
                  </a:cubicBezTo>
                  <a:cubicBezTo>
                    <a:pt x="27502" y="8633"/>
                    <a:pt x="27482" y="8651"/>
                    <a:pt x="27460" y="8678"/>
                  </a:cubicBezTo>
                  <a:cubicBezTo>
                    <a:pt x="27370" y="8795"/>
                    <a:pt x="27360" y="8938"/>
                    <a:pt x="27315" y="9067"/>
                  </a:cubicBezTo>
                  <a:cubicBezTo>
                    <a:pt x="27274" y="9186"/>
                    <a:pt x="27229" y="9282"/>
                    <a:pt x="27105" y="9353"/>
                  </a:cubicBezTo>
                  <a:cubicBezTo>
                    <a:pt x="26992" y="9417"/>
                    <a:pt x="26925" y="9513"/>
                    <a:pt x="26924" y="9631"/>
                  </a:cubicBezTo>
                  <a:cubicBezTo>
                    <a:pt x="26924" y="9729"/>
                    <a:pt x="26873" y="9795"/>
                    <a:pt x="26796" y="9864"/>
                  </a:cubicBezTo>
                  <a:cubicBezTo>
                    <a:pt x="26722" y="9929"/>
                    <a:pt x="26644" y="10010"/>
                    <a:pt x="26677" y="10121"/>
                  </a:cubicBezTo>
                  <a:cubicBezTo>
                    <a:pt x="26736" y="10109"/>
                    <a:pt x="26746" y="10041"/>
                    <a:pt x="26811" y="10041"/>
                  </a:cubicBezTo>
                  <a:cubicBezTo>
                    <a:pt x="26811" y="10041"/>
                    <a:pt x="26812" y="10041"/>
                    <a:pt x="26812" y="10041"/>
                  </a:cubicBezTo>
                  <a:cubicBezTo>
                    <a:pt x="26903" y="10238"/>
                    <a:pt x="27045" y="10405"/>
                    <a:pt x="27229" y="10547"/>
                  </a:cubicBezTo>
                  <a:lnTo>
                    <a:pt x="27274" y="10601"/>
                  </a:lnTo>
                  <a:lnTo>
                    <a:pt x="27345" y="10711"/>
                  </a:lnTo>
                  <a:cubicBezTo>
                    <a:pt x="27359" y="10741"/>
                    <a:pt x="27375" y="10772"/>
                    <a:pt x="27389" y="10803"/>
                  </a:cubicBezTo>
                  <a:cubicBezTo>
                    <a:pt x="27385" y="10803"/>
                    <a:pt x="27381" y="10803"/>
                    <a:pt x="27377" y="10803"/>
                  </a:cubicBezTo>
                  <a:cubicBezTo>
                    <a:pt x="27297" y="10803"/>
                    <a:pt x="27269" y="10727"/>
                    <a:pt x="27201" y="10709"/>
                  </a:cubicBezTo>
                  <a:cubicBezTo>
                    <a:pt x="27095" y="10635"/>
                    <a:pt x="27043" y="10531"/>
                    <a:pt x="26867" y="10499"/>
                  </a:cubicBezTo>
                  <a:cubicBezTo>
                    <a:pt x="26715" y="10471"/>
                    <a:pt x="26621" y="10296"/>
                    <a:pt x="26579" y="10140"/>
                  </a:cubicBezTo>
                  <a:cubicBezTo>
                    <a:pt x="26566" y="10090"/>
                    <a:pt x="26609" y="10017"/>
                    <a:pt x="26487" y="9978"/>
                  </a:cubicBezTo>
                  <a:lnTo>
                    <a:pt x="26487" y="9978"/>
                  </a:lnTo>
                  <a:cubicBezTo>
                    <a:pt x="26487" y="10169"/>
                    <a:pt x="26485" y="10350"/>
                    <a:pt x="26488" y="10531"/>
                  </a:cubicBezTo>
                  <a:cubicBezTo>
                    <a:pt x="26488" y="10550"/>
                    <a:pt x="26509" y="10568"/>
                    <a:pt x="26521" y="10585"/>
                  </a:cubicBezTo>
                  <a:cubicBezTo>
                    <a:pt x="26575" y="10632"/>
                    <a:pt x="26615" y="10684"/>
                    <a:pt x="26616" y="10753"/>
                  </a:cubicBezTo>
                  <a:cubicBezTo>
                    <a:pt x="26618" y="10753"/>
                    <a:pt x="26620" y="10753"/>
                    <a:pt x="26622" y="10753"/>
                  </a:cubicBezTo>
                  <a:cubicBezTo>
                    <a:pt x="26645" y="10753"/>
                    <a:pt x="26663" y="10770"/>
                    <a:pt x="26665" y="10793"/>
                  </a:cubicBezTo>
                  <a:cubicBezTo>
                    <a:pt x="26722" y="10799"/>
                    <a:pt x="26737" y="10869"/>
                    <a:pt x="26798" y="10869"/>
                  </a:cubicBezTo>
                  <a:cubicBezTo>
                    <a:pt x="26804" y="10869"/>
                    <a:pt x="26810" y="10869"/>
                    <a:pt x="26817" y="10867"/>
                  </a:cubicBezTo>
                  <a:cubicBezTo>
                    <a:pt x="26859" y="10791"/>
                    <a:pt x="26776" y="10761"/>
                    <a:pt x="26738" y="10717"/>
                  </a:cubicBezTo>
                  <a:cubicBezTo>
                    <a:pt x="26660" y="10628"/>
                    <a:pt x="26579" y="10544"/>
                    <a:pt x="26554" y="10432"/>
                  </a:cubicBezTo>
                  <a:cubicBezTo>
                    <a:pt x="26526" y="10413"/>
                    <a:pt x="26506" y="10377"/>
                    <a:pt x="26533" y="10365"/>
                  </a:cubicBezTo>
                  <a:cubicBezTo>
                    <a:pt x="26539" y="10363"/>
                    <a:pt x="26544" y="10361"/>
                    <a:pt x="26549" y="10361"/>
                  </a:cubicBezTo>
                  <a:cubicBezTo>
                    <a:pt x="26571" y="10361"/>
                    <a:pt x="26568" y="10396"/>
                    <a:pt x="26579" y="10412"/>
                  </a:cubicBezTo>
                  <a:cubicBezTo>
                    <a:pt x="26777" y="10576"/>
                    <a:pt x="26971" y="10743"/>
                    <a:pt x="27144" y="10928"/>
                  </a:cubicBezTo>
                  <a:cubicBezTo>
                    <a:pt x="27269" y="11124"/>
                    <a:pt x="27290" y="11327"/>
                    <a:pt x="27193" y="11538"/>
                  </a:cubicBezTo>
                  <a:lnTo>
                    <a:pt x="27193" y="11855"/>
                  </a:lnTo>
                  <a:cubicBezTo>
                    <a:pt x="27116" y="11816"/>
                    <a:pt x="27162" y="11755"/>
                    <a:pt x="27145" y="11709"/>
                  </a:cubicBezTo>
                  <a:cubicBezTo>
                    <a:pt x="27149" y="11652"/>
                    <a:pt x="27154" y="11595"/>
                    <a:pt x="27158" y="11538"/>
                  </a:cubicBezTo>
                  <a:cubicBezTo>
                    <a:pt x="27116" y="11371"/>
                    <a:pt x="27114" y="11196"/>
                    <a:pt x="27005" y="11047"/>
                  </a:cubicBezTo>
                  <a:cubicBezTo>
                    <a:pt x="26989" y="11026"/>
                    <a:pt x="26981" y="10987"/>
                    <a:pt x="26948" y="10987"/>
                  </a:cubicBezTo>
                  <a:cubicBezTo>
                    <a:pt x="26938" y="10987"/>
                    <a:pt x="26926" y="10990"/>
                    <a:pt x="26911" y="10999"/>
                  </a:cubicBezTo>
                  <a:cubicBezTo>
                    <a:pt x="26941" y="10925"/>
                    <a:pt x="26910" y="10884"/>
                    <a:pt x="26816" y="10874"/>
                  </a:cubicBezTo>
                  <a:cubicBezTo>
                    <a:pt x="26811" y="10891"/>
                    <a:pt x="26806" y="10906"/>
                    <a:pt x="26801" y="10923"/>
                  </a:cubicBezTo>
                  <a:cubicBezTo>
                    <a:pt x="26836" y="10949"/>
                    <a:pt x="26847" y="11000"/>
                    <a:pt x="26909" y="11003"/>
                  </a:cubicBezTo>
                  <a:cubicBezTo>
                    <a:pt x="26966" y="11163"/>
                    <a:pt x="27057" y="11315"/>
                    <a:pt x="27057" y="11490"/>
                  </a:cubicBezTo>
                  <a:cubicBezTo>
                    <a:pt x="27057" y="11564"/>
                    <a:pt x="27053" y="11641"/>
                    <a:pt x="27087" y="11712"/>
                  </a:cubicBezTo>
                  <a:cubicBezTo>
                    <a:pt x="27049" y="11816"/>
                    <a:pt x="27072" y="11953"/>
                    <a:pt x="26881" y="11987"/>
                  </a:cubicBezTo>
                  <a:cubicBezTo>
                    <a:pt x="26848" y="11900"/>
                    <a:pt x="26846" y="11817"/>
                    <a:pt x="26874" y="11741"/>
                  </a:cubicBezTo>
                  <a:cubicBezTo>
                    <a:pt x="26978" y="11465"/>
                    <a:pt x="26908" y="11212"/>
                    <a:pt x="26755" y="10967"/>
                  </a:cubicBezTo>
                  <a:cubicBezTo>
                    <a:pt x="26708" y="10917"/>
                    <a:pt x="26632" y="10878"/>
                    <a:pt x="26661" y="10798"/>
                  </a:cubicBezTo>
                  <a:lnTo>
                    <a:pt x="26661" y="10798"/>
                  </a:lnTo>
                  <a:cubicBezTo>
                    <a:pt x="26652" y="10801"/>
                    <a:pt x="26645" y="10802"/>
                    <a:pt x="26638" y="10802"/>
                  </a:cubicBezTo>
                  <a:cubicBezTo>
                    <a:pt x="26612" y="10802"/>
                    <a:pt x="26609" y="10781"/>
                    <a:pt x="26614" y="10755"/>
                  </a:cubicBezTo>
                  <a:lnTo>
                    <a:pt x="26614" y="10755"/>
                  </a:lnTo>
                  <a:cubicBezTo>
                    <a:pt x="26610" y="10756"/>
                    <a:pt x="26606" y="10756"/>
                    <a:pt x="26602" y="10756"/>
                  </a:cubicBezTo>
                  <a:cubicBezTo>
                    <a:pt x="26535" y="10756"/>
                    <a:pt x="26525" y="10687"/>
                    <a:pt x="26474" y="10670"/>
                  </a:cubicBezTo>
                  <a:cubicBezTo>
                    <a:pt x="26471" y="10658"/>
                    <a:pt x="26468" y="10645"/>
                    <a:pt x="26465" y="10633"/>
                  </a:cubicBezTo>
                  <a:cubicBezTo>
                    <a:pt x="26299" y="10478"/>
                    <a:pt x="26220" y="10293"/>
                    <a:pt x="26207" y="10086"/>
                  </a:cubicBezTo>
                  <a:cubicBezTo>
                    <a:pt x="26312" y="10021"/>
                    <a:pt x="26330" y="9910"/>
                    <a:pt x="26393" y="9823"/>
                  </a:cubicBezTo>
                  <a:cubicBezTo>
                    <a:pt x="26430" y="9771"/>
                    <a:pt x="26451" y="9702"/>
                    <a:pt x="26393" y="9651"/>
                  </a:cubicBezTo>
                  <a:cubicBezTo>
                    <a:pt x="26371" y="9632"/>
                    <a:pt x="26350" y="9625"/>
                    <a:pt x="26328" y="9625"/>
                  </a:cubicBezTo>
                  <a:cubicBezTo>
                    <a:pt x="26284" y="9625"/>
                    <a:pt x="26240" y="9653"/>
                    <a:pt x="26198" y="9669"/>
                  </a:cubicBezTo>
                  <a:cubicBezTo>
                    <a:pt x="26191" y="9672"/>
                    <a:pt x="26184" y="9676"/>
                    <a:pt x="26178" y="9679"/>
                  </a:cubicBezTo>
                  <a:lnTo>
                    <a:pt x="26029" y="9709"/>
                  </a:lnTo>
                  <a:lnTo>
                    <a:pt x="25984" y="9676"/>
                  </a:lnTo>
                  <a:lnTo>
                    <a:pt x="25981" y="9677"/>
                  </a:lnTo>
                  <a:cubicBezTo>
                    <a:pt x="26024" y="9597"/>
                    <a:pt x="26005" y="9546"/>
                    <a:pt x="25899" y="9546"/>
                  </a:cubicBezTo>
                  <a:cubicBezTo>
                    <a:pt x="25895" y="9546"/>
                    <a:pt x="25891" y="9546"/>
                    <a:pt x="25888" y="9546"/>
                  </a:cubicBezTo>
                  <a:cubicBezTo>
                    <a:pt x="25801" y="9550"/>
                    <a:pt x="25713" y="9559"/>
                    <a:pt x="25626" y="9571"/>
                  </a:cubicBezTo>
                  <a:cubicBezTo>
                    <a:pt x="25533" y="9584"/>
                    <a:pt x="25440" y="9592"/>
                    <a:pt x="25346" y="9592"/>
                  </a:cubicBezTo>
                  <a:cubicBezTo>
                    <a:pt x="25280" y="9592"/>
                    <a:pt x="25214" y="9588"/>
                    <a:pt x="25148" y="9578"/>
                  </a:cubicBezTo>
                  <a:cubicBezTo>
                    <a:pt x="25106" y="9572"/>
                    <a:pt x="25027" y="9565"/>
                    <a:pt x="25043" y="9523"/>
                  </a:cubicBezTo>
                  <a:cubicBezTo>
                    <a:pt x="25090" y="9403"/>
                    <a:pt x="24998" y="9398"/>
                    <a:pt x="24924" y="9398"/>
                  </a:cubicBezTo>
                  <a:cubicBezTo>
                    <a:pt x="24916" y="9398"/>
                    <a:pt x="24908" y="9398"/>
                    <a:pt x="24901" y="9398"/>
                  </a:cubicBezTo>
                  <a:cubicBezTo>
                    <a:pt x="24899" y="9398"/>
                    <a:pt x="24897" y="9398"/>
                    <a:pt x="24896" y="9398"/>
                  </a:cubicBezTo>
                  <a:cubicBezTo>
                    <a:pt x="24649" y="9398"/>
                    <a:pt x="24433" y="9314"/>
                    <a:pt x="24212" y="9236"/>
                  </a:cubicBezTo>
                  <a:cubicBezTo>
                    <a:pt x="24071" y="9169"/>
                    <a:pt x="23969" y="9067"/>
                    <a:pt x="23861" y="8969"/>
                  </a:cubicBezTo>
                  <a:lnTo>
                    <a:pt x="23860" y="8969"/>
                  </a:lnTo>
                  <a:lnTo>
                    <a:pt x="23860" y="8969"/>
                  </a:lnTo>
                  <a:cubicBezTo>
                    <a:pt x="23856" y="8936"/>
                    <a:pt x="23850" y="8904"/>
                    <a:pt x="23901" y="8889"/>
                  </a:cubicBezTo>
                  <a:cubicBezTo>
                    <a:pt x="23967" y="8869"/>
                    <a:pt x="24037" y="8858"/>
                    <a:pt x="24106" y="8858"/>
                  </a:cubicBezTo>
                  <a:cubicBezTo>
                    <a:pt x="24138" y="8858"/>
                    <a:pt x="24171" y="8861"/>
                    <a:pt x="24203" y="8865"/>
                  </a:cubicBezTo>
                  <a:cubicBezTo>
                    <a:pt x="24241" y="8870"/>
                    <a:pt x="24280" y="8873"/>
                    <a:pt x="24317" y="8873"/>
                  </a:cubicBezTo>
                  <a:cubicBezTo>
                    <a:pt x="24388" y="8873"/>
                    <a:pt x="24458" y="8863"/>
                    <a:pt x="24526" y="8839"/>
                  </a:cubicBezTo>
                  <a:cubicBezTo>
                    <a:pt x="24694" y="8819"/>
                    <a:pt x="24765" y="8716"/>
                    <a:pt x="24763" y="8592"/>
                  </a:cubicBezTo>
                  <a:cubicBezTo>
                    <a:pt x="24760" y="8455"/>
                    <a:pt x="24721" y="8318"/>
                    <a:pt x="24533" y="8269"/>
                  </a:cubicBezTo>
                  <a:lnTo>
                    <a:pt x="24533" y="8269"/>
                  </a:lnTo>
                  <a:cubicBezTo>
                    <a:pt x="24535" y="8287"/>
                    <a:pt x="24539" y="8304"/>
                    <a:pt x="24548" y="8319"/>
                  </a:cubicBezTo>
                  <a:cubicBezTo>
                    <a:pt x="24700" y="8524"/>
                    <a:pt x="24699" y="8582"/>
                    <a:pt x="24526" y="8776"/>
                  </a:cubicBezTo>
                  <a:cubicBezTo>
                    <a:pt x="24504" y="8777"/>
                    <a:pt x="24481" y="8778"/>
                    <a:pt x="24458" y="8778"/>
                  </a:cubicBezTo>
                  <a:cubicBezTo>
                    <a:pt x="24400" y="8778"/>
                    <a:pt x="24343" y="8772"/>
                    <a:pt x="24287" y="8755"/>
                  </a:cubicBezTo>
                  <a:cubicBezTo>
                    <a:pt x="24228" y="8736"/>
                    <a:pt x="24171" y="8726"/>
                    <a:pt x="24115" y="8726"/>
                  </a:cubicBezTo>
                  <a:cubicBezTo>
                    <a:pt x="24032" y="8726"/>
                    <a:pt x="23952" y="8748"/>
                    <a:pt x="23875" y="8794"/>
                  </a:cubicBezTo>
                  <a:cubicBezTo>
                    <a:pt x="23798" y="8839"/>
                    <a:pt x="23706" y="8821"/>
                    <a:pt x="23628" y="8838"/>
                  </a:cubicBezTo>
                  <a:cubicBezTo>
                    <a:pt x="23614" y="8840"/>
                    <a:pt x="23601" y="8842"/>
                    <a:pt x="23588" y="8842"/>
                  </a:cubicBezTo>
                  <a:cubicBezTo>
                    <a:pt x="23495" y="8842"/>
                    <a:pt x="23425" y="8777"/>
                    <a:pt x="23343" y="8777"/>
                  </a:cubicBezTo>
                  <a:cubicBezTo>
                    <a:pt x="23327" y="8777"/>
                    <a:pt x="23311" y="8779"/>
                    <a:pt x="23295" y="8784"/>
                  </a:cubicBezTo>
                  <a:cubicBezTo>
                    <a:pt x="23254" y="8797"/>
                    <a:pt x="23215" y="8802"/>
                    <a:pt x="23177" y="8802"/>
                  </a:cubicBezTo>
                  <a:cubicBezTo>
                    <a:pt x="23097" y="8802"/>
                    <a:pt x="23020" y="8780"/>
                    <a:pt x="22944" y="8756"/>
                  </a:cubicBezTo>
                  <a:cubicBezTo>
                    <a:pt x="22797" y="8659"/>
                    <a:pt x="22766" y="8541"/>
                    <a:pt x="22838" y="8396"/>
                  </a:cubicBezTo>
                  <a:cubicBezTo>
                    <a:pt x="22862" y="8347"/>
                    <a:pt x="22874" y="8292"/>
                    <a:pt x="22890" y="8240"/>
                  </a:cubicBezTo>
                  <a:cubicBezTo>
                    <a:pt x="23081" y="7856"/>
                    <a:pt x="23257" y="7467"/>
                    <a:pt x="23345" y="7055"/>
                  </a:cubicBezTo>
                  <a:cubicBezTo>
                    <a:pt x="23372" y="6924"/>
                    <a:pt x="23405" y="6786"/>
                    <a:pt x="23318" y="6657"/>
                  </a:cubicBezTo>
                  <a:cubicBezTo>
                    <a:pt x="23288" y="6981"/>
                    <a:pt x="23239" y="7301"/>
                    <a:pt x="23084" y="7604"/>
                  </a:cubicBezTo>
                  <a:cubicBezTo>
                    <a:pt x="22989" y="7793"/>
                    <a:pt x="22919" y="7991"/>
                    <a:pt x="22838" y="8186"/>
                  </a:cubicBezTo>
                  <a:cubicBezTo>
                    <a:pt x="22768" y="8296"/>
                    <a:pt x="22722" y="8412"/>
                    <a:pt x="22713" y="8538"/>
                  </a:cubicBezTo>
                  <a:cubicBezTo>
                    <a:pt x="22706" y="8656"/>
                    <a:pt x="22734" y="8758"/>
                    <a:pt x="22875" y="8812"/>
                  </a:cubicBezTo>
                  <a:cubicBezTo>
                    <a:pt x="22977" y="8909"/>
                    <a:pt x="23123" y="8932"/>
                    <a:pt x="23258" y="8976"/>
                  </a:cubicBezTo>
                  <a:cubicBezTo>
                    <a:pt x="23082" y="9125"/>
                    <a:pt x="22861" y="9205"/>
                    <a:pt x="22631" y="9272"/>
                  </a:cubicBezTo>
                  <a:cubicBezTo>
                    <a:pt x="22587" y="9285"/>
                    <a:pt x="22537" y="9297"/>
                    <a:pt x="22525" y="9345"/>
                  </a:cubicBezTo>
                  <a:cubicBezTo>
                    <a:pt x="22512" y="9402"/>
                    <a:pt x="22598" y="9410"/>
                    <a:pt x="22604" y="9460"/>
                  </a:cubicBezTo>
                  <a:cubicBezTo>
                    <a:pt x="22453" y="9552"/>
                    <a:pt x="22283" y="9589"/>
                    <a:pt x="22106" y="9612"/>
                  </a:cubicBezTo>
                  <a:cubicBezTo>
                    <a:pt x="22005" y="9625"/>
                    <a:pt x="21888" y="9616"/>
                    <a:pt x="21878" y="9747"/>
                  </a:cubicBezTo>
                  <a:cubicBezTo>
                    <a:pt x="21875" y="9778"/>
                    <a:pt x="21841" y="9789"/>
                    <a:pt x="21805" y="9789"/>
                  </a:cubicBezTo>
                  <a:cubicBezTo>
                    <a:pt x="21797" y="9789"/>
                    <a:pt x="21788" y="9789"/>
                    <a:pt x="21780" y="9788"/>
                  </a:cubicBezTo>
                  <a:cubicBezTo>
                    <a:pt x="21724" y="9779"/>
                    <a:pt x="21670" y="9771"/>
                    <a:pt x="21614" y="9761"/>
                  </a:cubicBezTo>
                  <a:cubicBezTo>
                    <a:pt x="21606" y="9755"/>
                    <a:pt x="21596" y="9752"/>
                    <a:pt x="21586" y="9752"/>
                  </a:cubicBezTo>
                  <a:cubicBezTo>
                    <a:pt x="21580" y="9752"/>
                    <a:pt x="21575" y="9753"/>
                    <a:pt x="21570" y="9756"/>
                  </a:cubicBezTo>
                  <a:cubicBezTo>
                    <a:pt x="21522" y="9713"/>
                    <a:pt x="21522" y="9659"/>
                    <a:pt x="21510" y="9606"/>
                  </a:cubicBezTo>
                  <a:cubicBezTo>
                    <a:pt x="21406" y="9139"/>
                    <a:pt x="21381" y="8665"/>
                    <a:pt x="21330" y="8193"/>
                  </a:cubicBezTo>
                  <a:cubicBezTo>
                    <a:pt x="21318" y="8078"/>
                    <a:pt x="21288" y="7963"/>
                    <a:pt x="21259" y="7849"/>
                  </a:cubicBezTo>
                  <a:cubicBezTo>
                    <a:pt x="21199" y="7603"/>
                    <a:pt x="21209" y="7358"/>
                    <a:pt x="21267" y="7113"/>
                  </a:cubicBezTo>
                  <a:cubicBezTo>
                    <a:pt x="21350" y="7040"/>
                    <a:pt x="21284" y="6925"/>
                    <a:pt x="21368" y="6852"/>
                  </a:cubicBezTo>
                  <a:cubicBezTo>
                    <a:pt x="21407" y="6758"/>
                    <a:pt x="21360" y="6661"/>
                    <a:pt x="21378" y="6566"/>
                  </a:cubicBezTo>
                  <a:cubicBezTo>
                    <a:pt x="21365" y="6524"/>
                    <a:pt x="21352" y="6483"/>
                    <a:pt x="21371" y="6439"/>
                  </a:cubicBezTo>
                  <a:cubicBezTo>
                    <a:pt x="21472" y="6424"/>
                    <a:pt x="21561" y="6394"/>
                    <a:pt x="21622" y="6317"/>
                  </a:cubicBezTo>
                  <a:cubicBezTo>
                    <a:pt x="21540" y="6269"/>
                    <a:pt x="21596" y="6244"/>
                    <a:pt x="21646" y="6224"/>
                  </a:cubicBezTo>
                  <a:cubicBezTo>
                    <a:pt x="21664" y="6216"/>
                    <a:pt x="21677" y="6212"/>
                    <a:pt x="21687" y="6212"/>
                  </a:cubicBezTo>
                  <a:cubicBezTo>
                    <a:pt x="21721" y="6212"/>
                    <a:pt x="21706" y="6255"/>
                    <a:pt x="21711" y="6281"/>
                  </a:cubicBezTo>
                  <a:cubicBezTo>
                    <a:pt x="21821" y="6264"/>
                    <a:pt x="21927" y="6227"/>
                    <a:pt x="22041" y="6227"/>
                  </a:cubicBezTo>
                  <a:cubicBezTo>
                    <a:pt x="22046" y="6227"/>
                    <a:pt x="22051" y="6227"/>
                    <a:pt x="22056" y="6227"/>
                  </a:cubicBezTo>
                  <a:lnTo>
                    <a:pt x="22669" y="6278"/>
                  </a:lnTo>
                  <a:cubicBezTo>
                    <a:pt x="22520" y="6188"/>
                    <a:pt x="22357" y="6165"/>
                    <a:pt x="22190" y="6165"/>
                  </a:cubicBezTo>
                  <a:cubicBezTo>
                    <a:pt x="22146" y="6165"/>
                    <a:pt x="22101" y="6166"/>
                    <a:pt x="22056" y="6169"/>
                  </a:cubicBezTo>
                  <a:cubicBezTo>
                    <a:pt x="22041" y="6163"/>
                    <a:pt x="22026" y="6161"/>
                    <a:pt x="22011" y="6161"/>
                  </a:cubicBezTo>
                  <a:cubicBezTo>
                    <a:pt x="21974" y="6161"/>
                    <a:pt x="21939" y="6173"/>
                    <a:pt x="21902" y="6173"/>
                  </a:cubicBezTo>
                  <a:cubicBezTo>
                    <a:pt x="21895" y="6173"/>
                    <a:pt x="21887" y="6172"/>
                    <a:pt x="21880" y="6171"/>
                  </a:cubicBezTo>
                  <a:cubicBezTo>
                    <a:pt x="21871" y="6180"/>
                    <a:pt x="21858" y="6187"/>
                    <a:pt x="21846" y="6187"/>
                  </a:cubicBezTo>
                  <a:cubicBezTo>
                    <a:pt x="21840" y="6187"/>
                    <a:pt x="21833" y="6185"/>
                    <a:pt x="21828" y="6180"/>
                  </a:cubicBezTo>
                  <a:cubicBezTo>
                    <a:pt x="21811" y="6164"/>
                    <a:pt x="21829" y="6150"/>
                    <a:pt x="21844" y="6139"/>
                  </a:cubicBezTo>
                  <a:lnTo>
                    <a:pt x="21810" y="6068"/>
                  </a:lnTo>
                  <a:cubicBezTo>
                    <a:pt x="21862" y="6033"/>
                    <a:pt x="21919" y="6026"/>
                    <a:pt x="21978" y="6026"/>
                  </a:cubicBezTo>
                  <a:cubicBezTo>
                    <a:pt x="22018" y="6026"/>
                    <a:pt x="22058" y="6029"/>
                    <a:pt x="22098" y="6029"/>
                  </a:cubicBezTo>
                  <a:cubicBezTo>
                    <a:pt x="22133" y="6029"/>
                    <a:pt x="22168" y="6026"/>
                    <a:pt x="22202" y="6017"/>
                  </a:cubicBezTo>
                  <a:cubicBezTo>
                    <a:pt x="22215" y="6016"/>
                    <a:pt x="22227" y="6016"/>
                    <a:pt x="22240" y="6016"/>
                  </a:cubicBezTo>
                  <a:cubicBezTo>
                    <a:pt x="22513" y="6016"/>
                    <a:pt x="22762" y="6079"/>
                    <a:pt x="22977" y="6229"/>
                  </a:cubicBezTo>
                  <a:cubicBezTo>
                    <a:pt x="22994" y="6159"/>
                    <a:pt x="23036" y="6143"/>
                    <a:pt x="23084" y="6143"/>
                  </a:cubicBezTo>
                  <a:cubicBezTo>
                    <a:pt x="23121" y="6143"/>
                    <a:pt x="23161" y="6152"/>
                    <a:pt x="23198" y="6152"/>
                  </a:cubicBezTo>
                  <a:cubicBezTo>
                    <a:pt x="23204" y="6152"/>
                    <a:pt x="23211" y="6152"/>
                    <a:pt x="23217" y="6151"/>
                  </a:cubicBezTo>
                  <a:cubicBezTo>
                    <a:pt x="23202" y="6018"/>
                    <a:pt x="23114" y="5935"/>
                    <a:pt x="22977" y="5867"/>
                  </a:cubicBezTo>
                  <a:cubicBezTo>
                    <a:pt x="22844" y="5800"/>
                    <a:pt x="22699" y="5806"/>
                    <a:pt x="22560" y="5784"/>
                  </a:cubicBezTo>
                  <a:cubicBezTo>
                    <a:pt x="22477" y="5770"/>
                    <a:pt x="22395" y="5763"/>
                    <a:pt x="22314" y="5763"/>
                  </a:cubicBezTo>
                  <a:cubicBezTo>
                    <a:pt x="22068" y="5763"/>
                    <a:pt x="21834" y="5826"/>
                    <a:pt x="21614" y="5941"/>
                  </a:cubicBezTo>
                  <a:cubicBezTo>
                    <a:pt x="21521" y="5958"/>
                    <a:pt x="21439" y="5992"/>
                    <a:pt x="21379" y="6057"/>
                  </a:cubicBezTo>
                  <a:cubicBezTo>
                    <a:pt x="21371" y="6055"/>
                    <a:pt x="21358" y="6054"/>
                    <a:pt x="21357" y="6050"/>
                  </a:cubicBezTo>
                  <a:cubicBezTo>
                    <a:pt x="21281" y="5779"/>
                    <a:pt x="21175" y="5513"/>
                    <a:pt x="21247" y="5227"/>
                  </a:cubicBezTo>
                  <a:cubicBezTo>
                    <a:pt x="21267" y="5154"/>
                    <a:pt x="21294" y="5075"/>
                    <a:pt x="21283" y="5004"/>
                  </a:cubicBezTo>
                  <a:cubicBezTo>
                    <a:pt x="21230" y="4651"/>
                    <a:pt x="21335" y="4321"/>
                    <a:pt x="21470" y="3996"/>
                  </a:cubicBezTo>
                  <a:cubicBezTo>
                    <a:pt x="21570" y="3824"/>
                    <a:pt x="21618" y="3640"/>
                    <a:pt x="21661" y="3455"/>
                  </a:cubicBezTo>
                  <a:cubicBezTo>
                    <a:pt x="21694" y="3360"/>
                    <a:pt x="21735" y="3267"/>
                    <a:pt x="21741" y="3166"/>
                  </a:cubicBezTo>
                  <a:cubicBezTo>
                    <a:pt x="21819" y="2974"/>
                    <a:pt x="21951" y="2812"/>
                    <a:pt x="22109" y="2661"/>
                  </a:cubicBezTo>
                  <a:cubicBezTo>
                    <a:pt x="22152" y="2620"/>
                    <a:pt x="22264" y="2594"/>
                    <a:pt x="22201" y="2502"/>
                  </a:cubicBezTo>
                  <a:lnTo>
                    <a:pt x="22201" y="2502"/>
                  </a:lnTo>
                  <a:cubicBezTo>
                    <a:pt x="22213" y="2505"/>
                    <a:pt x="22226" y="2512"/>
                    <a:pt x="22237" y="2512"/>
                  </a:cubicBezTo>
                  <a:cubicBezTo>
                    <a:pt x="22239" y="2512"/>
                    <a:pt x="22241" y="2511"/>
                    <a:pt x="22243" y="2511"/>
                  </a:cubicBezTo>
                  <a:cubicBezTo>
                    <a:pt x="22270" y="2499"/>
                    <a:pt x="22260" y="2480"/>
                    <a:pt x="22250" y="2462"/>
                  </a:cubicBezTo>
                  <a:lnTo>
                    <a:pt x="22250" y="2462"/>
                  </a:lnTo>
                  <a:cubicBezTo>
                    <a:pt x="22265" y="2467"/>
                    <a:pt x="22277" y="2470"/>
                    <a:pt x="22286" y="2470"/>
                  </a:cubicBezTo>
                  <a:cubicBezTo>
                    <a:pt x="22309" y="2470"/>
                    <a:pt x="22312" y="2452"/>
                    <a:pt x="22300" y="2422"/>
                  </a:cubicBezTo>
                  <a:lnTo>
                    <a:pt x="22300" y="2422"/>
                  </a:lnTo>
                  <a:cubicBezTo>
                    <a:pt x="22311" y="2425"/>
                    <a:pt x="22320" y="2427"/>
                    <a:pt x="22328" y="2427"/>
                  </a:cubicBezTo>
                  <a:cubicBezTo>
                    <a:pt x="22354" y="2427"/>
                    <a:pt x="22356" y="2406"/>
                    <a:pt x="22347" y="2378"/>
                  </a:cubicBezTo>
                  <a:cubicBezTo>
                    <a:pt x="22441" y="2338"/>
                    <a:pt x="22440" y="2337"/>
                    <a:pt x="22376" y="2298"/>
                  </a:cubicBezTo>
                  <a:cubicBezTo>
                    <a:pt x="22350" y="2283"/>
                    <a:pt x="22323" y="2267"/>
                    <a:pt x="22297" y="2252"/>
                  </a:cubicBezTo>
                  <a:cubicBezTo>
                    <a:pt x="22184" y="2132"/>
                    <a:pt x="22021" y="2073"/>
                    <a:pt x="21874" y="1996"/>
                  </a:cubicBezTo>
                  <a:cubicBezTo>
                    <a:pt x="21828" y="1971"/>
                    <a:pt x="21735" y="1975"/>
                    <a:pt x="21761" y="1893"/>
                  </a:cubicBezTo>
                  <a:cubicBezTo>
                    <a:pt x="21782" y="1828"/>
                    <a:pt x="21829" y="1797"/>
                    <a:pt x="21897" y="1797"/>
                  </a:cubicBezTo>
                  <a:cubicBezTo>
                    <a:pt x="21912" y="1797"/>
                    <a:pt x="21927" y="1798"/>
                    <a:pt x="21943" y="1801"/>
                  </a:cubicBezTo>
                  <a:lnTo>
                    <a:pt x="22340" y="2076"/>
                  </a:lnTo>
                  <a:lnTo>
                    <a:pt x="22385" y="2041"/>
                  </a:lnTo>
                  <a:cubicBezTo>
                    <a:pt x="22260" y="1944"/>
                    <a:pt x="22162" y="1821"/>
                    <a:pt x="22004" y="1756"/>
                  </a:cubicBezTo>
                  <a:cubicBezTo>
                    <a:pt x="21985" y="1736"/>
                    <a:pt x="21950" y="1721"/>
                    <a:pt x="21957" y="1690"/>
                  </a:cubicBezTo>
                  <a:cubicBezTo>
                    <a:pt x="21963" y="1668"/>
                    <a:pt x="21980" y="1659"/>
                    <a:pt x="21999" y="1659"/>
                  </a:cubicBezTo>
                  <a:cubicBezTo>
                    <a:pt x="22009" y="1659"/>
                    <a:pt x="22020" y="1661"/>
                    <a:pt x="22031" y="1666"/>
                  </a:cubicBezTo>
                  <a:cubicBezTo>
                    <a:pt x="22164" y="1723"/>
                    <a:pt x="22298" y="1783"/>
                    <a:pt x="22432" y="1843"/>
                  </a:cubicBezTo>
                  <a:cubicBezTo>
                    <a:pt x="22509" y="1904"/>
                    <a:pt x="22578" y="1976"/>
                    <a:pt x="22681" y="2007"/>
                  </a:cubicBezTo>
                  <a:cubicBezTo>
                    <a:pt x="22692" y="2014"/>
                    <a:pt x="22707" y="2029"/>
                    <a:pt x="22711" y="2029"/>
                  </a:cubicBezTo>
                  <a:cubicBezTo>
                    <a:pt x="22711" y="2029"/>
                    <a:pt x="22711" y="2029"/>
                    <a:pt x="22711" y="2029"/>
                  </a:cubicBezTo>
                  <a:cubicBezTo>
                    <a:pt x="22736" y="2014"/>
                    <a:pt x="22725" y="2000"/>
                    <a:pt x="22709" y="1984"/>
                  </a:cubicBezTo>
                  <a:cubicBezTo>
                    <a:pt x="22662" y="1899"/>
                    <a:pt x="22588" y="1839"/>
                    <a:pt x="22487" y="1803"/>
                  </a:cubicBezTo>
                  <a:lnTo>
                    <a:pt x="22294" y="1674"/>
                  </a:lnTo>
                  <a:cubicBezTo>
                    <a:pt x="22218" y="1625"/>
                    <a:pt x="22106" y="1617"/>
                    <a:pt x="22030" y="1509"/>
                  </a:cubicBezTo>
                  <a:lnTo>
                    <a:pt x="22030" y="1509"/>
                  </a:lnTo>
                  <a:cubicBezTo>
                    <a:pt x="22149" y="1528"/>
                    <a:pt x="22226" y="1554"/>
                    <a:pt x="22297" y="1594"/>
                  </a:cubicBezTo>
                  <a:cubicBezTo>
                    <a:pt x="22473" y="1655"/>
                    <a:pt x="22618" y="1757"/>
                    <a:pt x="22773" y="1846"/>
                  </a:cubicBezTo>
                  <a:cubicBezTo>
                    <a:pt x="22796" y="1879"/>
                    <a:pt x="22831" y="1913"/>
                    <a:pt x="22869" y="1913"/>
                  </a:cubicBezTo>
                  <a:cubicBezTo>
                    <a:pt x="22880" y="1913"/>
                    <a:pt x="22890" y="1910"/>
                    <a:pt x="22901" y="1904"/>
                  </a:cubicBezTo>
                  <a:cubicBezTo>
                    <a:pt x="22951" y="1877"/>
                    <a:pt x="22881" y="1839"/>
                    <a:pt x="22874" y="1803"/>
                  </a:cubicBezTo>
                  <a:cubicBezTo>
                    <a:pt x="22860" y="1800"/>
                    <a:pt x="22845" y="1797"/>
                    <a:pt x="22831" y="1795"/>
                  </a:cubicBezTo>
                  <a:cubicBezTo>
                    <a:pt x="22681" y="1646"/>
                    <a:pt x="22511" y="1525"/>
                    <a:pt x="22287" y="1463"/>
                  </a:cubicBezTo>
                  <a:cubicBezTo>
                    <a:pt x="22151" y="1427"/>
                    <a:pt x="22153" y="1418"/>
                    <a:pt x="22248" y="1301"/>
                  </a:cubicBezTo>
                  <a:cubicBezTo>
                    <a:pt x="22261" y="1298"/>
                    <a:pt x="22273" y="1297"/>
                    <a:pt x="22284" y="1297"/>
                  </a:cubicBezTo>
                  <a:cubicBezTo>
                    <a:pt x="22357" y="1297"/>
                    <a:pt x="22405" y="1344"/>
                    <a:pt x="22458" y="1379"/>
                  </a:cubicBezTo>
                  <a:cubicBezTo>
                    <a:pt x="22569" y="1455"/>
                    <a:pt x="22674" y="1538"/>
                    <a:pt x="22785" y="1616"/>
                  </a:cubicBezTo>
                  <a:cubicBezTo>
                    <a:pt x="22801" y="1628"/>
                    <a:pt x="22819" y="1650"/>
                    <a:pt x="22841" y="1650"/>
                  </a:cubicBezTo>
                  <a:cubicBezTo>
                    <a:pt x="22852" y="1650"/>
                    <a:pt x="22864" y="1645"/>
                    <a:pt x="22877" y="1630"/>
                  </a:cubicBezTo>
                  <a:cubicBezTo>
                    <a:pt x="22918" y="1561"/>
                    <a:pt x="22839" y="1537"/>
                    <a:pt x="22806" y="1500"/>
                  </a:cubicBezTo>
                  <a:cubicBezTo>
                    <a:pt x="22704" y="1385"/>
                    <a:pt x="22559" y="1309"/>
                    <a:pt x="22430" y="1235"/>
                  </a:cubicBezTo>
                  <a:cubicBezTo>
                    <a:pt x="22432" y="1177"/>
                    <a:pt x="22470" y="1160"/>
                    <a:pt x="22501" y="1140"/>
                  </a:cubicBezTo>
                  <a:cubicBezTo>
                    <a:pt x="22568" y="1096"/>
                    <a:pt x="22606" y="1072"/>
                    <a:pt x="22637" y="1072"/>
                  </a:cubicBezTo>
                  <a:cubicBezTo>
                    <a:pt x="22674" y="1072"/>
                    <a:pt x="22702" y="1105"/>
                    <a:pt x="22758" y="1178"/>
                  </a:cubicBezTo>
                  <a:cubicBezTo>
                    <a:pt x="22852" y="1298"/>
                    <a:pt x="22939" y="1423"/>
                    <a:pt x="23028" y="1545"/>
                  </a:cubicBezTo>
                  <a:lnTo>
                    <a:pt x="23087" y="1487"/>
                  </a:lnTo>
                  <a:cubicBezTo>
                    <a:pt x="23043" y="1330"/>
                    <a:pt x="22932" y="1203"/>
                    <a:pt x="22819" y="1079"/>
                  </a:cubicBezTo>
                  <a:cubicBezTo>
                    <a:pt x="22764" y="1020"/>
                    <a:pt x="22776" y="981"/>
                    <a:pt x="22851" y="952"/>
                  </a:cubicBezTo>
                  <a:cubicBezTo>
                    <a:pt x="22913" y="928"/>
                    <a:pt x="22973" y="887"/>
                    <a:pt x="23053" y="887"/>
                  </a:cubicBezTo>
                  <a:cubicBezTo>
                    <a:pt x="23071" y="887"/>
                    <a:pt x="23091" y="889"/>
                    <a:pt x="23112" y="894"/>
                  </a:cubicBezTo>
                  <a:cubicBezTo>
                    <a:pt x="23069" y="1165"/>
                    <a:pt x="23186" y="1415"/>
                    <a:pt x="23273" y="1669"/>
                  </a:cubicBezTo>
                  <a:cubicBezTo>
                    <a:pt x="23289" y="1674"/>
                    <a:pt x="23303" y="1680"/>
                    <a:pt x="23316" y="1688"/>
                  </a:cubicBezTo>
                  <a:cubicBezTo>
                    <a:pt x="23318" y="1612"/>
                    <a:pt x="23321" y="1537"/>
                    <a:pt x="23324" y="1461"/>
                  </a:cubicBezTo>
                  <a:cubicBezTo>
                    <a:pt x="23292" y="1340"/>
                    <a:pt x="23273" y="1217"/>
                    <a:pt x="23267" y="1092"/>
                  </a:cubicBezTo>
                  <a:cubicBezTo>
                    <a:pt x="23249" y="825"/>
                    <a:pt x="23307" y="768"/>
                    <a:pt x="23656" y="728"/>
                  </a:cubicBezTo>
                  <a:lnTo>
                    <a:pt x="23656" y="728"/>
                  </a:lnTo>
                  <a:cubicBezTo>
                    <a:pt x="23515" y="963"/>
                    <a:pt x="23385" y="1194"/>
                    <a:pt x="23412" y="1460"/>
                  </a:cubicBezTo>
                  <a:cubicBezTo>
                    <a:pt x="23407" y="1456"/>
                    <a:pt x="23400" y="1455"/>
                    <a:pt x="23393" y="1455"/>
                  </a:cubicBezTo>
                  <a:cubicBezTo>
                    <a:pt x="23384" y="1455"/>
                    <a:pt x="23374" y="1458"/>
                    <a:pt x="23367" y="1465"/>
                  </a:cubicBezTo>
                  <a:cubicBezTo>
                    <a:pt x="23376" y="1473"/>
                    <a:pt x="23384" y="1478"/>
                    <a:pt x="23392" y="1478"/>
                  </a:cubicBezTo>
                  <a:cubicBezTo>
                    <a:pt x="23399" y="1478"/>
                    <a:pt x="23406" y="1474"/>
                    <a:pt x="23412" y="1465"/>
                  </a:cubicBezTo>
                  <a:lnTo>
                    <a:pt x="23412" y="1466"/>
                  </a:lnTo>
                  <a:cubicBezTo>
                    <a:pt x="23500" y="1389"/>
                    <a:pt x="23497" y="1279"/>
                    <a:pt x="23543" y="1186"/>
                  </a:cubicBezTo>
                  <a:cubicBezTo>
                    <a:pt x="23641" y="994"/>
                    <a:pt x="23712" y="788"/>
                    <a:pt x="23931" y="661"/>
                  </a:cubicBezTo>
                  <a:cubicBezTo>
                    <a:pt x="23941" y="652"/>
                    <a:pt x="23953" y="639"/>
                    <a:pt x="23966" y="639"/>
                  </a:cubicBezTo>
                  <a:cubicBezTo>
                    <a:pt x="23971" y="639"/>
                    <a:pt x="23977" y="641"/>
                    <a:pt x="23983" y="647"/>
                  </a:cubicBezTo>
                  <a:cubicBezTo>
                    <a:pt x="24003" y="663"/>
                    <a:pt x="23982" y="679"/>
                    <a:pt x="23968" y="693"/>
                  </a:cubicBezTo>
                  <a:cubicBezTo>
                    <a:pt x="23858" y="861"/>
                    <a:pt x="23746" y="1027"/>
                    <a:pt x="23639" y="1197"/>
                  </a:cubicBezTo>
                  <a:cubicBezTo>
                    <a:pt x="23594" y="1267"/>
                    <a:pt x="23537" y="1336"/>
                    <a:pt x="23562" y="1424"/>
                  </a:cubicBezTo>
                  <a:cubicBezTo>
                    <a:pt x="23488" y="1447"/>
                    <a:pt x="23535" y="1509"/>
                    <a:pt x="23510" y="1547"/>
                  </a:cubicBezTo>
                  <a:cubicBezTo>
                    <a:pt x="23559" y="1517"/>
                    <a:pt x="23578" y="1478"/>
                    <a:pt x="23565" y="1428"/>
                  </a:cubicBezTo>
                  <a:lnTo>
                    <a:pt x="23565" y="1428"/>
                  </a:lnTo>
                  <a:cubicBezTo>
                    <a:pt x="23573" y="1429"/>
                    <a:pt x="23581" y="1429"/>
                    <a:pt x="23589" y="1429"/>
                  </a:cubicBezTo>
                  <a:cubicBezTo>
                    <a:pt x="23739" y="1429"/>
                    <a:pt x="23745" y="1292"/>
                    <a:pt x="23825" y="1227"/>
                  </a:cubicBezTo>
                  <a:cubicBezTo>
                    <a:pt x="23839" y="1177"/>
                    <a:pt x="23875" y="1139"/>
                    <a:pt x="23915" y="1103"/>
                  </a:cubicBezTo>
                  <a:lnTo>
                    <a:pt x="23977" y="1035"/>
                  </a:lnTo>
                  <a:cubicBezTo>
                    <a:pt x="23975" y="1013"/>
                    <a:pt x="23989" y="991"/>
                    <a:pt x="24010" y="986"/>
                  </a:cubicBezTo>
                  <a:cubicBezTo>
                    <a:pt x="24007" y="978"/>
                    <a:pt x="24004" y="971"/>
                    <a:pt x="24002" y="963"/>
                  </a:cubicBezTo>
                  <a:cubicBezTo>
                    <a:pt x="23996" y="956"/>
                    <a:pt x="23994" y="947"/>
                    <a:pt x="23996" y="939"/>
                  </a:cubicBezTo>
                  <a:lnTo>
                    <a:pt x="23996" y="939"/>
                  </a:lnTo>
                  <a:cubicBezTo>
                    <a:pt x="23994" y="947"/>
                    <a:pt x="23996" y="956"/>
                    <a:pt x="24003" y="963"/>
                  </a:cubicBezTo>
                  <a:cubicBezTo>
                    <a:pt x="24044" y="930"/>
                    <a:pt x="24146" y="909"/>
                    <a:pt x="24044" y="843"/>
                  </a:cubicBezTo>
                  <a:lnTo>
                    <a:pt x="24044" y="843"/>
                  </a:lnTo>
                  <a:cubicBezTo>
                    <a:pt x="24038" y="865"/>
                    <a:pt x="24019" y="881"/>
                    <a:pt x="23996" y="883"/>
                  </a:cubicBezTo>
                  <a:cubicBezTo>
                    <a:pt x="23996" y="900"/>
                    <a:pt x="23996" y="917"/>
                    <a:pt x="23997" y="933"/>
                  </a:cubicBezTo>
                  <a:cubicBezTo>
                    <a:pt x="23982" y="925"/>
                    <a:pt x="23956" y="917"/>
                    <a:pt x="23954" y="906"/>
                  </a:cubicBezTo>
                  <a:cubicBezTo>
                    <a:pt x="23952" y="889"/>
                    <a:pt x="23971" y="881"/>
                    <a:pt x="23993" y="881"/>
                  </a:cubicBezTo>
                  <a:cubicBezTo>
                    <a:pt x="23992" y="857"/>
                    <a:pt x="23991" y="834"/>
                    <a:pt x="24017" y="834"/>
                  </a:cubicBezTo>
                  <a:cubicBezTo>
                    <a:pt x="24023" y="834"/>
                    <a:pt x="24031" y="835"/>
                    <a:pt x="24040" y="838"/>
                  </a:cubicBezTo>
                  <a:cubicBezTo>
                    <a:pt x="24002" y="767"/>
                    <a:pt x="24073" y="728"/>
                    <a:pt x="24113" y="686"/>
                  </a:cubicBezTo>
                  <a:cubicBezTo>
                    <a:pt x="24197" y="596"/>
                    <a:pt x="24293" y="512"/>
                    <a:pt x="24385" y="427"/>
                  </a:cubicBezTo>
                  <a:lnTo>
                    <a:pt x="24726" y="254"/>
                  </a:lnTo>
                  <a:cubicBezTo>
                    <a:pt x="24852" y="271"/>
                    <a:pt x="24852" y="271"/>
                    <a:pt x="24752" y="383"/>
                  </a:cubicBezTo>
                  <a:cubicBezTo>
                    <a:pt x="24728" y="392"/>
                    <a:pt x="24709" y="404"/>
                    <a:pt x="24726" y="429"/>
                  </a:cubicBezTo>
                  <a:cubicBezTo>
                    <a:pt x="24721" y="428"/>
                    <a:pt x="24716" y="428"/>
                    <a:pt x="24711" y="428"/>
                  </a:cubicBezTo>
                  <a:cubicBezTo>
                    <a:pt x="24684" y="428"/>
                    <a:pt x="24671" y="441"/>
                    <a:pt x="24678" y="471"/>
                  </a:cubicBezTo>
                  <a:cubicBezTo>
                    <a:pt x="24569" y="489"/>
                    <a:pt x="24506" y="546"/>
                    <a:pt x="24483" y="636"/>
                  </a:cubicBezTo>
                  <a:cubicBezTo>
                    <a:pt x="24479" y="635"/>
                    <a:pt x="24475" y="635"/>
                    <a:pt x="24471" y="635"/>
                  </a:cubicBezTo>
                  <a:cubicBezTo>
                    <a:pt x="24443" y="635"/>
                    <a:pt x="24433" y="650"/>
                    <a:pt x="24435" y="678"/>
                  </a:cubicBezTo>
                  <a:cubicBezTo>
                    <a:pt x="24382" y="689"/>
                    <a:pt x="24342" y="707"/>
                    <a:pt x="24387" y="761"/>
                  </a:cubicBezTo>
                  <a:cubicBezTo>
                    <a:pt x="24432" y="747"/>
                    <a:pt x="24479" y="731"/>
                    <a:pt x="24440" y="681"/>
                  </a:cubicBezTo>
                  <a:lnTo>
                    <a:pt x="24440" y="681"/>
                  </a:lnTo>
                  <a:cubicBezTo>
                    <a:pt x="24451" y="685"/>
                    <a:pt x="24461" y="686"/>
                    <a:pt x="24468" y="686"/>
                  </a:cubicBezTo>
                  <a:cubicBezTo>
                    <a:pt x="24493" y="686"/>
                    <a:pt x="24496" y="667"/>
                    <a:pt x="24486" y="637"/>
                  </a:cubicBezTo>
                  <a:cubicBezTo>
                    <a:pt x="24600" y="625"/>
                    <a:pt x="24663" y="568"/>
                    <a:pt x="24678" y="472"/>
                  </a:cubicBezTo>
                  <a:cubicBezTo>
                    <a:pt x="24693" y="477"/>
                    <a:pt x="24705" y="479"/>
                    <a:pt x="24714" y="479"/>
                  </a:cubicBezTo>
                  <a:cubicBezTo>
                    <a:pt x="24737" y="479"/>
                    <a:pt x="24743" y="464"/>
                    <a:pt x="24728" y="432"/>
                  </a:cubicBezTo>
                  <a:lnTo>
                    <a:pt x="24728" y="432"/>
                  </a:lnTo>
                  <a:cubicBezTo>
                    <a:pt x="24745" y="443"/>
                    <a:pt x="24759" y="448"/>
                    <a:pt x="24770" y="448"/>
                  </a:cubicBezTo>
                  <a:cubicBezTo>
                    <a:pt x="24800" y="448"/>
                    <a:pt x="24814" y="415"/>
                    <a:pt x="24834" y="392"/>
                  </a:cubicBezTo>
                  <a:cubicBezTo>
                    <a:pt x="24865" y="371"/>
                    <a:pt x="24898" y="351"/>
                    <a:pt x="24926" y="327"/>
                  </a:cubicBezTo>
                  <a:cubicBezTo>
                    <a:pt x="24978" y="282"/>
                    <a:pt x="24965" y="195"/>
                    <a:pt x="25073" y="181"/>
                  </a:cubicBezTo>
                  <a:cubicBezTo>
                    <a:pt x="25172" y="168"/>
                    <a:pt x="25270" y="136"/>
                    <a:pt x="25371" y="136"/>
                  </a:cubicBezTo>
                  <a:cubicBezTo>
                    <a:pt x="25417" y="136"/>
                    <a:pt x="25465" y="143"/>
                    <a:pt x="25514" y="162"/>
                  </a:cubicBezTo>
                  <a:cubicBezTo>
                    <a:pt x="25498" y="241"/>
                    <a:pt x="25425" y="264"/>
                    <a:pt x="25367" y="292"/>
                  </a:cubicBezTo>
                  <a:cubicBezTo>
                    <a:pt x="24925" y="514"/>
                    <a:pt x="24542" y="792"/>
                    <a:pt x="24224" y="1135"/>
                  </a:cubicBezTo>
                  <a:cubicBezTo>
                    <a:pt x="24206" y="1154"/>
                    <a:pt x="24172" y="1163"/>
                    <a:pt x="24145" y="1177"/>
                  </a:cubicBezTo>
                  <a:cubicBezTo>
                    <a:pt x="24146" y="1223"/>
                    <a:pt x="24114" y="1288"/>
                    <a:pt x="24203" y="1288"/>
                  </a:cubicBezTo>
                  <a:cubicBezTo>
                    <a:pt x="24210" y="1288"/>
                    <a:pt x="24218" y="1287"/>
                    <a:pt x="24227" y="1286"/>
                  </a:cubicBezTo>
                  <a:cubicBezTo>
                    <a:pt x="24412" y="1059"/>
                    <a:pt x="24634" y="865"/>
                    <a:pt x="24884" y="712"/>
                  </a:cubicBezTo>
                  <a:cubicBezTo>
                    <a:pt x="25023" y="596"/>
                    <a:pt x="25193" y="516"/>
                    <a:pt x="25354" y="426"/>
                  </a:cubicBezTo>
                  <a:cubicBezTo>
                    <a:pt x="25474" y="357"/>
                    <a:pt x="25584" y="275"/>
                    <a:pt x="25698" y="203"/>
                  </a:cubicBezTo>
                  <a:cubicBezTo>
                    <a:pt x="25819" y="129"/>
                    <a:pt x="25955" y="94"/>
                    <a:pt x="26100" y="94"/>
                  </a:cubicBezTo>
                  <a:close/>
                  <a:moveTo>
                    <a:pt x="27992" y="11799"/>
                  </a:moveTo>
                  <a:cubicBezTo>
                    <a:pt x="28029" y="11799"/>
                    <a:pt x="28063" y="11817"/>
                    <a:pt x="28088" y="11873"/>
                  </a:cubicBezTo>
                  <a:cubicBezTo>
                    <a:pt x="28094" y="11872"/>
                    <a:pt x="28100" y="11871"/>
                    <a:pt x="28107" y="11871"/>
                  </a:cubicBezTo>
                  <a:cubicBezTo>
                    <a:pt x="28109" y="11871"/>
                    <a:pt x="28112" y="11871"/>
                    <a:pt x="28114" y="11872"/>
                  </a:cubicBezTo>
                  <a:cubicBezTo>
                    <a:pt x="28124" y="11868"/>
                    <a:pt x="28133" y="11867"/>
                    <a:pt x="28141" y="11867"/>
                  </a:cubicBezTo>
                  <a:cubicBezTo>
                    <a:pt x="28170" y="11867"/>
                    <a:pt x="28185" y="11888"/>
                    <a:pt x="28195" y="11914"/>
                  </a:cubicBezTo>
                  <a:cubicBezTo>
                    <a:pt x="28169" y="11951"/>
                    <a:pt x="28159" y="12001"/>
                    <a:pt x="28101" y="12020"/>
                  </a:cubicBezTo>
                  <a:lnTo>
                    <a:pt x="28100" y="12020"/>
                  </a:lnTo>
                  <a:cubicBezTo>
                    <a:pt x="28045" y="11966"/>
                    <a:pt x="28132" y="11922"/>
                    <a:pt x="28114" y="11872"/>
                  </a:cubicBezTo>
                  <a:cubicBezTo>
                    <a:pt x="28106" y="11872"/>
                    <a:pt x="28096" y="11872"/>
                    <a:pt x="28088" y="11873"/>
                  </a:cubicBezTo>
                  <a:cubicBezTo>
                    <a:pt x="28058" y="11950"/>
                    <a:pt x="28006" y="11978"/>
                    <a:pt x="27942" y="11978"/>
                  </a:cubicBezTo>
                  <a:cubicBezTo>
                    <a:pt x="27907" y="11978"/>
                    <a:pt x="27869" y="11970"/>
                    <a:pt x="27829" y="11957"/>
                  </a:cubicBezTo>
                  <a:cubicBezTo>
                    <a:pt x="27822" y="11913"/>
                    <a:pt x="27843" y="11876"/>
                    <a:pt x="27861" y="11838"/>
                  </a:cubicBezTo>
                  <a:cubicBezTo>
                    <a:pt x="27906" y="11821"/>
                    <a:pt x="27951" y="11799"/>
                    <a:pt x="27992" y="11799"/>
                  </a:cubicBezTo>
                  <a:close/>
                  <a:moveTo>
                    <a:pt x="26228" y="11088"/>
                  </a:moveTo>
                  <a:lnTo>
                    <a:pt x="26228" y="11088"/>
                  </a:lnTo>
                  <a:cubicBezTo>
                    <a:pt x="26222" y="11125"/>
                    <a:pt x="26216" y="11163"/>
                    <a:pt x="26276" y="11171"/>
                  </a:cubicBezTo>
                  <a:cubicBezTo>
                    <a:pt x="26266" y="11211"/>
                    <a:pt x="26257" y="11249"/>
                    <a:pt x="26325" y="11255"/>
                  </a:cubicBezTo>
                  <a:cubicBezTo>
                    <a:pt x="26332" y="11457"/>
                    <a:pt x="26428" y="11645"/>
                    <a:pt x="26466" y="11842"/>
                  </a:cubicBezTo>
                  <a:cubicBezTo>
                    <a:pt x="26483" y="11863"/>
                    <a:pt x="26485" y="11894"/>
                    <a:pt x="26471" y="11918"/>
                  </a:cubicBezTo>
                  <a:cubicBezTo>
                    <a:pt x="26541" y="11869"/>
                    <a:pt x="26520" y="11806"/>
                    <a:pt x="26501" y="11748"/>
                  </a:cubicBezTo>
                  <a:cubicBezTo>
                    <a:pt x="26477" y="11676"/>
                    <a:pt x="26456" y="11604"/>
                    <a:pt x="26488" y="11523"/>
                  </a:cubicBezTo>
                  <a:lnTo>
                    <a:pt x="26488" y="11523"/>
                  </a:lnTo>
                  <a:cubicBezTo>
                    <a:pt x="26570" y="11604"/>
                    <a:pt x="26560" y="11706"/>
                    <a:pt x="26595" y="11796"/>
                  </a:cubicBezTo>
                  <a:cubicBezTo>
                    <a:pt x="26598" y="11881"/>
                    <a:pt x="26600" y="11968"/>
                    <a:pt x="26560" y="12055"/>
                  </a:cubicBezTo>
                  <a:cubicBezTo>
                    <a:pt x="26474" y="12035"/>
                    <a:pt x="26459" y="11983"/>
                    <a:pt x="26471" y="11918"/>
                  </a:cubicBezTo>
                  <a:lnTo>
                    <a:pt x="26471" y="11918"/>
                  </a:lnTo>
                  <a:cubicBezTo>
                    <a:pt x="26466" y="11918"/>
                    <a:pt x="26462" y="11919"/>
                    <a:pt x="26458" y="11919"/>
                  </a:cubicBezTo>
                  <a:cubicBezTo>
                    <a:pt x="26395" y="11919"/>
                    <a:pt x="26393" y="11870"/>
                    <a:pt x="26376" y="11834"/>
                  </a:cubicBezTo>
                  <a:cubicBezTo>
                    <a:pt x="26330" y="11778"/>
                    <a:pt x="26285" y="11722"/>
                    <a:pt x="26238" y="11666"/>
                  </a:cubicBezTo>
                  <a:cubicBezTo>
                    <a:pt x="26172" y="11477"/>
                    <a:pt x="26180" y="11283"/>
                    <a:pt x="26186" y="11089"/>
                  </a:cubicBezTo>
                  <a:lnTo>
                    <a:pt x="26228" y="11088"/>
                  </a:lnTo>
                  <a:close/>
                  <a:moveTo>
                    <a:pt x="29585" y="11721"/>
                  </a:moveTo>
                  <a:cubicBezTo>
                    <a:pt x="29976" y="11798"/>
                    <a:pt x="30348" y="11923"/>
                    <a:pt x="30738" y="12015"/>
                  </a:cubicBezTo>
                  <a:lnTo>
                    <a:pt x="30738" y="12015"/>
                  </a:lnTo>
                  <a:cubicBezTo>
                    <a:pt x="30625" y="12049"/>
                    <a:pt x="30515" y="12063"/>
                    <a:pt x="30409" y="12063"/>
                  </a:cubicBezTo>
                  <a:cubicBezTo>
                    <a:pt x="30144" y="12063"/>
                    <a:pt x="29898" y="11973"/>
                    <a:pt x="29657" y="11863"/>
                  </a:cubicBezTo>
                  <a:cubicBezTo>
                    <a:pt x="29605" y="11840"/>
                    <a:pt x="29576" y="11798"/>
                    <a:pt x="29554" y="11754"/>
                  </a:cubicBezTo>
                  <a:cubicBezTo>
                    <a:pt x="29563" y="11743"/>
                    <a:pt x="29574" y="11731"/>
                    <a:pt x="29585" y="11721"/>
                  </a:cubicBezTo>
                  <a:close/>
                  <a:moveTo>
                    <a:pt x="25423" y="12024"/>
                  </a:moveTo>
                  <a:cubicBezTo>
                    <a:pt x="25431" y="12032"/>
                    <a:pt x="25444" y="12040"/>
                    <a:pt x="25444" y="12049"/>
                  </a:cubicBezTo>
                  <a:cubicBezTo>
                    <a:pt x="25445" y="12057"/>
                    <a:pt x="25432" y="12065"/>
                    <a:pt x="25425" y="12075"/>
                  </a:cubicBezTo>
                  <a:cubicBezTo>
                    <a:pt x="25421" y="12069"/>
                    <a:pt x="25412" y="12064"/>
                    <a:pt x="25412" y="12059"/>
                  </a:cubicBezTo>
                  <a:lnTo>
                    <a:pt x="25411" y="12059"/>
                  </a:lnTo>
                  <a:cubicBezTo>
                    <a:pt x="25413" y="12048"/>
                    <a:pt x="25417" y="12036"/>
                    <a:pt x="25423" y="12024"/>
                  </a:cubicBezTo>
                  <a:close/>
                  <a:moveTo>
                    <a:pt x="29339" y="12118"/>
                  </a:moveTo>
                  <a:lnTo>
                    <a:pt x="29339" y="12118"/>
                  </a:lnTo>
                  <a:cubicBezTo>
                    <a:pt x="29347" y="12126"/>
                    <a:pt x="29356" y="12134"/>
                    <a:pt x="29365" y="12141"/>
                  </a:cubicBezTo>
                  <a:lnTo>
                    <a:pt x="29365" y="12141"/>
                  </a:lnTo>
                  <a:cubicBezTo>
                    <a:pt x="29356" y="12134"/>
                    <a:pt x="29347" y="12126"/>
                    <a:pt x="29339" y="12118"/>
                  </a:cubicBezTo>
                  <a:close/>
                  <a:moveTo>
                    <a:pt x="29429" y="12195"/>
                  </a:moveTo>
                  <a:cubicBezTo>
                    <a:pt x="29433" y="12195"/>
                    <a:pt x="29438" y="12196"/>
                    <a:pt x="29442" y="12196"/>
                  </a:cubicBezTo>
                  <a:cubicBezTo>
                    <a:pt x="29440" y="12196"/>
                    <a:pt x="29438" y="12196"/>
                    <a:pt x="29435" y="12196"/>
                  </a:cubicBezTo>
                  <a:cubicBezTo>
                    <a:pt x="29429" y="12196"/>
                    <a:pt x="29424" y="12197"/>
                    <a:pt x="29418" y="12199"/>
                  </a:cubicBezTo>
                  <a:lnTo>
                    <a:pt x="29416" y="12196"/>
                  </a:lnTo>
                  <a:cubicBezTo>
                    <a:pt x="29420" y="12196"/>
                    <a:pt x="29425" y="12195"/>
                    <a:pt x="29429" y="12195"/>
                  </a:cubicBezTo>
                  <a:close/>
                  <a:moveTo>
                    <a:pt x="27786" y="12037"/>
                  </a:moveTo>
                  <a:cubicBezTo>
                    <a:pt x="27866" y="12037"/>
                    <a:pt x="27942" y="12046"/>
                    <a:pt x="27977" y="12119"/>
                  </a:cubicBezTo>
                  <a:cubicBezTo>
                    <a:pt x="27916" y="12119"/>
                    <a:pt x="27917" y="12178"/>
                    <a:pt x="27879" y="12201"/>
                  </a:cubicBezTo>
                  <a:lnTo>
                    <a:pt x="27792" y="12194"/>
                  </a:lnTo>
                  <a:cubicBezTo>
                    <a:pt x="27664" y="12140"/>
                    <a:pt x="27664" y="12132"/>
                    <a:pt x="27786" y="12037"/>
                  </a:cubicBezTo>
                  <a:close/>
                  <a:moveTo>
                    <a:pt x="28464" y="10754"/>
                  </a:moveTo>
                  <a:cubicBezTo>
                    <a:pt x="28470" y="10761"/>
                    <a:pt x="28478" y="10765"/>
                    <a:pt x="28487" y="10765"/>
                  </a:cubicBezTo>
                  <a:cubicBezTo>
                    <a:pt x="28494" y="10765"/>
                    <a:pt x="28502" y="10762"/>
                    <a:pt x="28508" y="10757"/>
                  </a:cubicBezTo>
                  <a:lnTo>
                    <a:pt x="28508" y="10757"/>
                  </a:lnTo>
                  <a:cubicBezTo>
                    <a:pt x="28496" y="10786"/>
                    <a:pt x="28497" y="10804"/>
                    <a:pt x="28520" y="10804"/>
                  </a:cubicBezTo>
                  <a:cubicBezTo>
                    <a:pt x="28528" y="10804"/>
                    <a:pt x="28539" y="10802"/>
                    <a:pt x="28553" y="10797"/>
                  </a:cubicBezTo>
                  <a:lnTo>
                    <a:pt x="28553" y="10797"/>
                  </a:lnTo>
                  <a:cubicBezTo>
                    <a:pt x="28499" y="10834"/>
                    <a:pt x="28554" y="10865"/>
                    <a:pt x="28573" y="10892"/>
                  </a:cubicBezTo>
                  <a:cubicBezTo>
                    <a:pt x="28649" y="10995"/>
                    <a:pt x="28738" y="11094"/>
                    <a:pt x="28793" y="11209"/>
                  </a:cubicBezTo>
                  <a:cubicBezTo>
                    <a:pt x="28971" y="11433"/>
                    <a:pt x="29160" y="11646"/>
                    <a:pt x="29424" y="11800"/>
                  </a:cubicBezTo>
                  <a:cubicBezTo>
                    <a:pt x="29637" y="11986"/>
                    <a:pt x="29880" y="12128"/>
                    <a:pt x="30185" y="12178"/>
                  </a:cubicBezTo>
                  <a:cubicBezTo>
                    <a:pt x="30190" y="12199"/>
                    <a:pt x="30195" y="12218"/>
                    <a:pt x="30198" y="12238"/>
                  </a:cubicBezTo>
                  <a:cubicBezTo>
                    <a:pt x="30150" y="12246"/>
                    <a:pt x="30102" y="12250"/>
                    <a:pt x="30055" y="12250"/>
                  </a:cubicBezTo>
                  <a:cubicBezTo>
                    <a:pt x="29890" y="12250"/>
                    <a:pt x="29735" y="12202"/>
                    <a:pt x="29584" y="12137"/>
                  </a:cubicBezTo>
                  <a:cubicBezTo>
                    <a:pt x="29509" y="12106"/>
                    <a:pt x="29430" y="12075"/>
                    <a:pt x="29352" y="12043"/>
                  </a:cubicBezTo>
                  <a:lnTo>
                    <a:pt x="29349" y="12042"/>
                  </a:lnTo>
                  <a:cubicBezTo>
                    <a:pt x="29057" y="11904"/>
                    <a:pt x="28888" y="11686"/>
                    <a:pt x="28793" y="11420"/>
                  </a:cubicBezTo>
                  <a:cubicBezTo>
                    <a:pt x="28768" y="11349"/>
                    <a:pt x="28732" y="11280"/>
                    <a:pt x="28701" y="11208"/>
                  </a:cubicBezTo>
                  <a:cubicBezTo>
                    <a:pt x="28629" y="11136"/>
                    <a:pt x="28559" y="11060"/>
                    <a:pt x="28483" y="10990"/>
                  </a:cubicBezTo>
                  <a:cubicBezTo>
                    <a:pt x="28465" y="10974"/>
                    <a:pt x="28444" y="10962"/>
                    <a:pt x="28423" y="10962"/>
                  </a:cubicBezTo>
                  <a:cubicBezTo>
                    <a:pt x="28417" y="10962"/>
                    <a:pt x="28410" y="10963"/>
                    <a:pt x="28404" y="10966"/>
                  </a:cubicBezTo>
                  <a:cubicBezTo>
                    <a:pt x="28403" y="10948"/>
                    <a:pt x="28380" y="10930"/>
                    <a:pt x="28370" y="10909"/>
                  </a:cubicBezTo>
                  <a:cubicBezTo>
                    <a:pt x="28337" y="10834"/>
                    <a:pt x="28331" y="10760"/>
                    <a:pt x="28464" y="10754"/>
                  </a:cubicBezTo>
                  <a:close/>
                  <a:moveTo>
                    <a:pt x="27987" y="12121"/>
                  </a:moveTo>
                  <a:cubicBezTo>
                    <a:pt x="28026" y="12121"/>
                    <a:pt x="28064" y="12122"/>
                    <a:pt x="28076" y="12164"/>
                  </a:cubicBezTo>
                  <a:cubicBezTo>
                    <a:pt x="28014" y="12182"/>
                    <a:pt x="28014" y="12243"/>
                    <a:pt x="27973" y="12273"/>
                  </a:cubicBezTo>
                  <a:cubicBezTo>
                    <a:pt x="27930" y="12263"/>
                    <a:pt x="27943" y="12228"/>
                    <a:pt x="27932" y="12203"/>
                  </a:cubicBezTo>
                  <a:cubicBezTo>
                    <a:pt x="27981" y="12190"/>
                    <a:pt x="27983" y="12157"/>
                    <a:pt x="27981" y="12121"/>
                  </a:cubicBezTo>
                  <a:cubicBezTo>
                    <a:pt x="27983" y="12121"/>
                    <a:pt x="27985" y="12121"/>
                    <a:pt x="27987" y="12121"/>
                  </a:cubicBezTo>
                  <a:close/>
                  <a:moveTo>
                    <a:pt x="24904" y="12022"/>
                  </a:moveTo>
                  <a:cubicBezTo>
                    <a:pt x="24971" y="12022"/>
                    <a:pt x="24969" y="12096"/>
                    <a:pt x="25014" y="12120"/>
                  </a:cubicBezTo>
                  <a:cubicBezTo>
                    <a:pt x="25004" y="12174"/>
                    <a:pt x="25046" y="12237"/>
                    <a:pt x="24973" y="12279"/>
                  </a:cubicBezTo>
                  <a:cubicBezTo>
                    <a:pt x="24974" y="12268"/>
                    <a:pt x="24972" y="12256"/>
                    <a:pt x="24966" y="12245"/>
                  </a:cubicBezTo>
                  <a:cubicBezTo>
                    <a:pt x="24959" y="12166"/>
                    <a:pt x="24913" y="12097"/>
                    <a:pt x="24875" y="12026"/>
                  </a:cubicBezTo>
                  <a:lnTo>
                    <a:pt x="24875" y="12026"/>
                  </a:lnTo>
                  <a:cubicBezTo>
                    <a:pt x="24886" y="12023"/>
                    <a:pt x="24896" y="12022"/>
                    <a:pt x="24904" y="12022"/>
                  </a:cubicBezTo>
                  <a:close/>
                  <a:moveTo>
                    <a:pt x="26911" y="12183"/>
                  </a:moveTo>
                  <a:cubicBezTo>
                    <a:pt x="26897" y="12232"/>
                    <a:pt x="26979" y="12316"/>
                    <a:pt x="26843" y="12322"/>
                  </a:cubicBezTo>
                  <a:lnTo>
                    <a:pt x="26842" y="12322"/>
                  </a:lnTo>
                  <a:cubicBezTo>
                    <a:pt x="26828" y="12263"/>
                    <a:pt x="26791" y="12195"/>
                    <a:pt x="26911" y="12183"/>
                  </a:cubicBezTo>
                  <a:close/>
                  <a:moveTo>
                    <a:pt x="28125" y="12159"/>
                  </a:moveTo>
                  <a:cubicBezTo>
                    <a:pt x="28218" y="12170"/>
                    <a:pt x="28278" y="12199"/>
                    <a:pt x="28219" y="12289"/>
                  </a:cubicBezTo>
                  <a:cubicBezTo>
                    <a:pt x="28196" y="12325"/>
                    <a:pt x="28175" y="12362"/>
                    <a:pt x="28153" y="12396"/>
                  </a:cubicBezTo>
                  <a:lnTo>
                    <a:pt x="28153" y="12396"/>
                  </a:lnTo>
                  <a:cubicBezTo>
                    <a:pt x="28093" y="12382"/>
                    <a:pt x="28051" y="12351"/>
                    <a:pt x="28037" y="12297"/>
                  </a:cubicBezTo>
                  <a:cubicBezTo>
                    <a:pt x="28080" y="12259"/>
                    <a:pt x="28100" y="12216"/>
                    <a:pt x="28080" y="12164"/>
                  </a:cubicBezTo>
                  <a:lnTo>
                    <a:pt x="28125" y="12159"/>
                  </a:lnTo>
                  <a:close/>
                  <a:moveTo>
                    <a:pt x="27072" y="12123"/>
                  </a:moveTo>
                  <a:cubicBezTo>
                    <a:pt x="27086" y="12123"/>
                    <a:pt x="27101" y="12126"/>
                    <a:pt x="27116" y="12131"/>
                  </a:cubicBezTo>
                  <a:cubicBezTo>
                    <a:pt x="27161" y="12146"/>
                    <a:pt x="27130" y="12188"/>
                    <a:pt x="27137" y="12218"/>
                  </a:cubicBezTo>
                  <a:cubicBezTo>
                    <a:pt x="27209" y="12312"/>
                    <a:pt x="27086" y="12348"/>
                    <a:pt x="27057" y="12414"/>
                  </a:cubicBezTo>
                  <a:lnTo>
                    <a:pt x="27056" y="12414"/>
                  </a:lnTo>
                  <a:cubicBezTo>
                    <a:pt x="27024" y="12391"/>
                    <a:pt x="26992" y="12356"/>
                    <a:pt x="27026" y="12333"/>
                  </a:cubicBezTo>
                  <a:cubicBezTo>
                    <a:pt x="27145" y="12254"/>
                    <a:pt x="27012" y="12218"/>
                    <a:pt x="26997" y="12163"/>
                  </a:cubicBezTo>
                  <a:cubicBezTo>
                    <a:pt x="27015" y="12134"/>
                    <a:pt x="27043" y="12123"/>
                    <a:pt x="27072" y="12123"/>
                  </a:cubicBezTo>
                  <a:close/>
                  <a:moveTo>
                    <a:pt x="25478" y="12127"/>
                  </a:moveTo>
                  <a:cubicBezTo>
                    <a:pt x="25497" y="12127"/>
                    <a:pt x="25523" y="12166"/>
                    <a:pt x="25543" y="12172"/>
                  </a:cubicBezTo>
                  <a:lnTo>
                    <a:pt x="25568" y="12148"/>
                  </a:lnTo>
                  <a:lnTo>
                    <a:pt x="25568" y="12148"/>
                  </a:lnTo>
                  <a:lnTo>
                    <a:pt x="25543" y="12174"/>
                  </a:lnTo>
                  <a:cubicBezTo>
                    <a:pt x="25555" y="12301"/>
                    <a:pt x="25552" y="12426"/>
                    <a:pt x="25456" y="12535"/>
                  </a:cubicBezTo>
                  <a:lnTo>
                    <a:pt x="25455" y="12536"/>
                  </a:lnTo>
                  <a:lnTo>
                    <a:pt x="25455" y="12536"/>
                  </a:lnTo>
                  <a:cubicBezTo>
                    <a:pt x="25454" y="12413"/>
                    <a:pt x="25438" y="12289"/>
                    <a:pt x="25456" y="12168"/>
                  </a:cubicBezTo>
                  <a:cubicBezTo>
                    <a:pt x="25460" y="12137"/>
                    <a:pt x="25468" y="12127"/>
                    <a:pt x="25478" y="12127"/>
                  </a:cubicBezTo>
                  <a:close/>
                  <a:moveTo>
                    <a:pt x="28983" y="12460"/>
                  </a:moveTo>
                  <a:cubicBezTo>
                    <a:pt x="29073" y="12460"/>
                    <a:pt x="29151" y="12501"/>
                    <a:pt x="29233" y="12504"/>
                  </a:cubicBezTo>
                  <a:cubicBezTo>
                    <a:pt x="29232" y="12515"/>
                    <a:pt x="29235" y="12526"/>
                    <a:pt x="29242" y="12534"/>
                  </a:cubicBezTo>
                  <a:cubicBezTo>
                    <a:pt x="29189" y="12538"/>
                    <a:pt x="29135" y="12548"/>
                    <a:pt x="29081" y="12548"/>
                  </a:cubicBezTo>
                  <a:cubicBezTo>
                    <a:pt x="29017" y="12548"/>
                    <a:pt x="28954" y="12534"/>
                    <a:pt x="28894" y="12477"/>
                  </a:cubicBezTo>
                  <a:lnTo>
                    <a:pt x="28895" y="12474"/>
                  </a:lnTo>
                  <a:cubicBezTo>
                    <a:pt x="28926" y="12464"/>
                    <a:pt x="28955" y="12460"/>
                    <a:pt x="28983" y="12460"/>
                  </a:cubicBezTo>
                  <a:close/>
                  <a:moveTo>
                    <a:pt x="25456" y="12535"/>
                  </a:moveTo>
                  <a:cubicBezTo>
                    <a:pt x="25456" y="12550"/>
                    <a:pt x="25456" y="12564"/>
                    <a:pt x="25455" y="12578"/>
                  </a:cubicBezTo>
                  <a:cubicBezTo>
                    <a:pt x="25416" y="12564"/>
                    <a:pt x="25410" y="12548"/>
                    <a:pt x="25454" y="12537"/>
                  </a:cubicBezTo>
                  <a:lnTo>
                    <a:pt x="25454" y="12537"/>
                  </a:lnTo>
                  <a:lnTo>
                    <a:pt x="25454" y="12539"/>
                  </a:lnTo>
                  <a:lnTo>
                    <a:pt x="25455" y="12537"/>
                  </a:lnTo>
                  <a:lnTo>
                    <a:pt x="25456" y="12535"/>
                  </a:lnTo>
                  <a:close/>
                  <a:moveTo>
                    <a:pt x="28780" y="11876"/>
                  </a:moveTo>
                  <a:lnTo>
                    <a:pt x="28995" y="12086"/>
                  </a:lnTo>
                  <a:lnTo>
                    <a:pt x="29110" y="12151"/>
                  </a:lnTo>
                  <a:cubicBezTo>
                    <a:pt x="29129" y="12166"/>
                    <a:pt x="29151" y="12180"/>
                    <a:pt x="29144" y="12206"/>
                  </a:cubicBezTo>
                  <a:cubicBezTo>
                    <a:pt x="29148" y="12205"/>
                    <a:pt x="29152" y="12205"/>
                    <a:pt x="29155" y="12205"/>
                  </a:cubicBezTo>
                  <a:cubicBezTo>
                    <a:pt x="29192" y="12205"/>
                    <a:pt x="29223" y="12216"/>
                    <a:pt x="29241" y="12247"/>
                  </a:cubicBezTo>
                  <a:cubicBezTo>
                    <a:pt x="29234" y="12246"/>
                    <a:pt x="29227" y="12246"/>
                    <a:pt x="29220" y="12246"/>
                  </a:cubicBezTo>
                  <a:cubicBezTo>
                    <a:pt x="29213" y="12246"/>
                    <a:pt x="29207" y="12246"/>
                    <a:pt x="29201" y="12246"/>
                  </a:cubicBezTo>
                  <a:cubicBezTo>
                    <a:pt x="29174" y="12246"/>
                    <a:pt x="29148" y="12243"/>
                    <a:pt x="29141" y="12208"/>
                  </a:cubicBezTo>
                  <a:cubicBezTo>
                    <a:pt x="29128" y="12214"/>
                    <a:pt x="29115" y="12216"/>
                    <a:pt x="29103" y="12216"/>
                  </a:cubicBezTo>
                  <a:cubicBezTo>
                    <a:pt x="29042" y="12216"/>
                    <a:pt x="28994" y="12158"/>
                    <a:pt x="28932" y="12158"/>
                  </a:cubicBezTo>
                  <a:cubicBezTo>
                    <a:pt x="28922" y="12158"/>
                    <a:pt x="28911" y="12160"/>
                    <a:pt x="28899" y="12164"/>
                  </a:cubicBezTo>
                  <a:lnTo>
                    <a:pt x="28899" y="12164"/>
                  </a:lnTo>
                  <a:cubicBezTo>
                    <a:pt x="28899" y="12164"/>
                    <a:pt x="28899" y="12164"/>
                    <a:pt x="28899" y="12164"/>
                  </a:cubicBezTo>
                  <a:lnTo>
                    <a:pt x="28899" y="12164"/>
                  </a:lnTo>
                  <a:cubicBezTo>
                    <a:pt x="28899" y="12164"/>
                    <a:pt x="28899" y="12164"/>
                    <a:pt x="28899" y="12164"/>
                  </a:cubicBezTo>
                  <a:cubicBezTo>
                    <a:pt x="28899" y="12164"/>
                    <a:pt x="28899" y="12164"/>
                    <a:pt x="28899" y="12164"/>
                  </a:cubicBezTo>
                  <a:lnTo>
                    <a:pt x="28899" y="12164"/>
                  </a:lnTo>
                  <a:cubicBezTo>
                    <a:pt x="28899" y="12164"/>
                    <a:pt x="28900" y="12164"/>
                    <a:pt x="28900" y="12164"/>
                  </a:cubicBezTo>
                  <a:cubicBezTo>
                    <a:pt x="29007" y="12329"/>
                    <a:pt x="29198" y="12351"/>
                    <a:pt x="29390" y="12372"/>
                  </a:cubicBezTo>
                  <a:cubicBezTo>
                    <a:pt x="29458" y="12362"/>
                    <a:pt x="29527" y="12357"/>
                    <a:pt x="29596" y="12357"/>
                  </a:cubicBezTo>
                  <a:cubicBezTo>
                    <a:pt x="29727" y="12357"/>
                    <a:pt x="29858" y="12375"/>
                    <a:pt x="29985" y="12410"/>
                  </a:cubicBezTo>
                  <a:cubicBezTo>
                    <a:pt x="30171" y="12461"/>
                    <a:pt x="30362" y="12492"/>
                    <a:pt x="30555" y="12502"/>
                  </a:cubicBezTo>
                  <a:cubicBezTo>
                    <a:pt x="30406" y="12559"/>
                    <a:pt x="30267" y="12580"/>
                    <a:pt x="30135" y="12580"/>
                  </a:cubicBezTo>
                  <a:cubicBezTo>
                    <a:pt x="29870" y="12580"/>
                    <a:pt x="29632" y="12493"/>
                    <a:pt x="29392" y="12422"/>
                  </a:cubicBezTo>
                  <a:lnTo>
                    <a:pt x="29392" y="12421"/>
                  </a:lnTo>
                  <a:cubicBezTo>
                    <a:pt x="29233" y="12410"/>
                    <a:pt x="29074" y="12397"/>
                    <a:pt x="28914" y="12389"/>
                  </a:cubicBezTo>
                  <a:cubicBezTo>
                    <a:pt x="28835" y="12384"/>
                    <a:pt x="28805" y="12347"/>
                    <a:pt x="28800" y="12283"/>
                  </a:cubicBezTo>
                  <a:cubicBezTo>
                    <a:pt x="28796" y="12223"/>
                    <a:pt x="28791" y="12164"/>
                    <a:pt x="28884" y="12164"/>
                  </a:cubicBezTo>
                  <a:cubicBezTo>
                    <a:pt x="28889" y="12164"/>
                    <a:pt x="28894" y="12164"/>
                    <a:pt x="28899" y="12164"/>
                  </a:cubicBezTo>
                  <a:lnTo>
                    <a:pt x="28899" y="12164"/>
                  </a:lnTo>
                  <a:cubicBezTo>
                    <a:pt x="28906" y="12155"/>
                    <a:pt x="28912" y="12145"/>
                    <a:pt x="28917" y="12136"/>
                  </a:cubicBezTo>
                  <a:cubicBezTo>
                    <a:pt x="28918" y="12131"/>
                    <a:pt x="28913" y="12124"/>
                    <a:pt x="28911" y="12118"/>
                  </a:cubicBezTo>
                  <a:cubicBezTo>
                    <a:pt x="28743" y="12050"/>
                    <a:pt x="28743" y="12050"/>
                    <a:pt x="28780" y="11876"/>
                  </a:cubicBezTo>
                  <a:close/>
                  <a:moveTo>
                    <a:pt x="17796" y="11157"/>
                  </a:moveTo>
                  <a:cubicBezTo>
                    <a:pt x="17917" y="11157"/>
                    <a:pt x="17930" y="11215"/>
                    <a:pt x="17884" y="11381"/>
                  </a:cubicBezTo>
                  <a:cubicBezTo>
                    <a:pt x="17988" y="11381"/>
                    <a:pt x="18091" y="11380"/>
                    <a:pt x="18193" y="11380"/>
                  </a:cubicBezTo>
                  <a:cubicBezTo>
                    <a:pt x="18244" y="11380"/>
                    <a:pt x="18295" y="11380"/>
                    <a:pt x="18346" y="11381"/>
                  </a:cubicBezTo>
                  <a:cubicBezTo>
                    <a:pt x="18353" y="11381"/>
                    <a:pt x="18360" y="11380"/>
                    <a:pt x="18367" y="11380"/>
                  </a:cubicBezTo>
                  <a:cubicBezTo>
                    <a:pt x="18416" y="11380"/>
                    <a:pt x="18465" y="11384"/>
                    <a:pt x="18513" y="11391"/>
                  </a:cubicBezTo>
                  <a:cubicBezTo>
                    <a:pt x="18552" y="11397"/>
                    <a:pt x="18583" y="11425"/>
                    <a:pt x="18592" y="11463"/>
                  </a:cubicBezTo>
                  <a:cubicBezTo>
                    <a:pt x="18599" y="11501"/>
                    <a:pt x="18577" y="11538"/>
                    <a:pt x="18541" y="11549"/>
                  </a:cubicBezTo>
                  <a:cubicBezTo>
                    <a:pt x="18467" y="11578"/>
                    <a:pt x="18392" y="11603"/>
                    <a:pt x="18315" y="11622"/>
                  </a:cubicBezTo>
                  <a:cubicBezTo>
                    <a:pt x="17817" y="11742"/>
                    <a:pt x="17303" y="11803"/>
                    <a:pt x="16793" y="11875"/>
                  </a:cubicBezTo>
                  <a:cubicBezTo>
                    <a:pt x="16498" y="11918"/>
                    <a:pt x="16203" y="11958"/>
                    <a:pt x="15908" y="12004"/>
                  </a:cubicBezTo>
                  <a:cubicBezTo>
                    <a:pt x="15862" y="12011"/>
                    <a:pt x="15819" y="12033"/>
                    <a:pt x="15772" y="12051"/>
                  </a:cubicBezTo>
                  <a:cubicBezTo>
                    <a:pt x="15811" y="12151"/>
                    <a:pt x="15926" y="12172"/>
                    <a:pt x="16001" y="12231"/>
                  </a:cubicBezTo>
                  <a:cubicBezTo>
                    <a:pt x="16083" y="12295"/>
                    <a:pt x="16156" y="12359"/>
                    <a:pt x="16121" y="12463"/>
                  </a:cubicBezTo>
                  <a:cubicBezTo>
                    <a:pt x="16090" y="12555"/>
                    <a:pt x="15996" y="12584"/>
                    <a:pt x="15899" y="12600"/>
                  </a:cubicBezTo>
                  <a:cubicBezTo>
                    <a:pt x="15838" y="12611"/>
                    <a:pt x="15778" y="12615"/>
                    <a:pt x="15719" y="12615"/>
                  </a:cubicBezTo>
                  <a:cubicBezTo>
                    <a:pt x="15536" y="12615"/>
                    <a:pt x="15362" y="12570"/>
                    <a:pt x="15193" y="12503"/>
                  </a:cubicBezTo>
                  <a:cubicBezTo>
                    <a:pt x="15004" y="12428"/>
                    <a:pt x="14821" y="12342"/>
                    <a:pt x="14615" y="12252"/>
                  </a:cubicBezTo>
                  <a:cubicBezTo>
                    <a:pt x="14586" y="12436"/>
                    <a:pt x="14450" y="12462"/>
                    <a:pt x="14293" y="12462"/>
                  </a:cubicBezTo>
                  <a:cubicBezTo>
                    <a:pt x="14280" y="12462"/>
                    <a:pt x="14267" y="12462"/>
                    <a:pt x="14254" y="12461"/>
                  </a:cubicBezTo>
                  <a:cubicBezTo>
                    <a:pt x="14073" y="12457"/>
                    <a:pt x="13905" y="12405"/>
                    <a:pt x="13736" y="12358"/>
                  </a:cubicBezTo>
                  <a:lnTo>
                    <a:pt x="13735" y="12360"/>
                  </a:lnTo>
                  <a:cubicBezTo>
                    <a:pt x="13583" y="12318"/>
                    <a:pt x="13432" y="12279"/>
                    <a:pt x="13271" y="12279"/>
                  </a:cubicBezTo>
                  <a:cubicBezTo>
                    <a:pt x="13253" y="12279"/>
                    <a:pt x="13234" y="12279"/>
                    <a:pt x="13215" y="12281"/>
                  </a:cubicBezTo>
                  <a:cubicBezTo>
                    <a:pt x="13119" y="12316"/>
                    <a:pt x="13024" y="12352"/>
                    <a:pt x="12930" y="12389"/>
                  </a:cubicBezTo>
                  <a:cubicBezTo>
                    <a:pt x="12908" y="12398"/>
                    <a:pt x="12887" y="12404"/>
                    <a:pt x="12868" y="12404"/>
                  </a:cubicBezTo>
                  <a:cubicBezTo>
                    <a:pt x="12836" y="12404"/>
                    <a:pt x="12807" y="12389"/>
                    <a:pt x="12782" y="12350"/>
                  </a:cubicBezTo>
                  <a:cubicBezTo>
                    <a:pt x="12913" y="12270"/>
                    <a:pt x="13061" y="12222"/>
                    <a:pt x="13213" y="12212"/>
                  </a:cubicBezTo>
                  <a:cubicBezTo>
                    <a:pt x="13493" y="12133"/>
                    <a:pt x="13785" y="12111"/>
                    <a:pt x="14073" y="12090"/>
                  </a:cubicBezTo>
                  <a:cubicBezTo>
                    <a:pt x="15076" y="12021"/>
                    <a:pt x="16033" y="11815"/>
                    <a:pt x="16934" y="11426"/>
                  </a:cubicBezTo>
                  <a:cubicBezTo>
                    <a:pt x="17093" y="11358"/>
                    <a:pt x="17257" y="11297"/>
                    <a:pt x="17421" y="11239"/>
                  </a:cubicBezTo>
                  <a:cubicBezTo>
                    <a:pt x="17501" y="11207"/>
                    <a:pt x="17586" y="11185"/>
                    <a:pt x="17673" y="11169"/>
                  </a:cubicBezTo>
                  <a:cubicBezTo>
                    <a:pt x="17723" y="11161"/>
                    <a:pt x="17763" y="11157"/>
                    <a:pt x="17796" y="11157"/>
                  </a:cubicBezTo>
                  <a:close/>
                  <a:moveTo>
                    <a:pt x="27984" y="12414"/>
                  </a:moveTo>
                  <a:cubicBezTo>
                    <a:pt x="28021" y="12414"/>
                    <a:pt x="28046" y="12437"/>
                    <a:pt x="28074" y="12454"/>
                  </a:cubicBezTo>
                  <a:cubicBezTo>
                    <a:pt x="28052" y="12534"/>
                    <a:pt x="28018" y="12606"/>
                    <a:pt x="27923" y="12643"/>
                  </a:cubicBezTo>
                  <a:cubicBezTo>
                    <a:pt x="27828" y="12546"/>
                    <a:pt x="27963" y="12491"/>
                    <a:pt x="27982" y="12414"/>
                  </a:cubicBezTo>
                  <a:lnTo>
                    <a:pt x="27981" y="12414"/>
                  </a:lnTo>
                  <a:cubicBezTo>
                    <a:pt x="27982" y="12414"/>
                    <a:pt x="27983" y="12414"/>
                    <a:pt x="27984" y="12414"/>
                  </a:cubicBezTo>
                  <a:close/>
                  <a:moveTo>
                    <a:pt x="24838" y="12699"/>
                  </a:moveTo>
                  <a:cubicBezTo>
                    <a:pt x="24836" y="12699"/>
                    <a:pt x="24835" y="12700"/>
                    <a:pt x="24833" y="12700"/>
                  </a:cubicBezTo>
                  <a:lnTo>
                    <a:pt x="24831" y="12700"/>
                  </a:lnTo>
                  <a:cubicBezTo>
                    <a:pt x="24833" y="12700"/>
                    <a:pt x="24835" y="12699"/>
                    <a:pt x="24838" y="12699"/>
                  </a:cubicBezTo>
                  <a:close/>
                  <a:moveTo>
                    <a:pt x="27435" y="12543"/>
                  </a:moveTo>
                  <a:cubicBezTo>
                    <a:pt x="27471" y="12543"/>
                    <a:pt x="27506" y="12584"/>
                    <a:pt x="27544" y="12590"/>
                  </a:cubicBezTo>
                  <a:lnTo>
                    <a:pt x="27592" y="12577"/>
                  </a:lnTo>
                  <a:lnTo>
                    <a:pt x="27592" y="12577"/>
                  </a:lnTo>
                  <a:cubicBezTo>
                    <a:pt x="27585" y="12612"/>
                    <a:pt x="27578" y="12649"/>
                    <a:pt x="27571" y="12685"/>
                  </a:cubicBezTo>
                  <a:lnTo>
                    <a:pt x="27497" y="12704"/>
                  </a:lnTo>
                  <a:cubicBezTo>
                    <a:pt x="27497" y="12730"/>
                    <a:pt x="27503" y="12756"/>
                    <a:pt x="27478" y="12776"/>
                  </a:cubicBezTo>
                  <a:lnTo>
                    <a:pt x="27479" y="12774"/>
                  </a:lnTo>
                  <a:lnTo>
                    <a:pt x="27479" y="12774"/>
                  </a:lnTo>
                  <a:cubicBezTo>
                    <a:pt x="27464" y="12788"/>
                    <a:pt x="27442" y="12809"/>
                    <a:pt x="27429" y="12809"/>
                  </a:cubicBezTo>
                  <a:cubicBezTo>
                    <a:pt x="27428" y="12809"/>
                    <a:pt x="27428" y="12809"/>
                    <a:pt x="27427" y="12808"/>
                  </a:cubicBezTo>
                  <a:cubicBezTo>
                    <a:pt x="27390" y="12800"/>
                    <a:pt x="27400" y="12768"/>
                    <a:pt x="27400" y="12743"/>
                  </a:cubicBezTo>
                  <a:lnTo>
                    <a:pt x="27496" y="12701"/>
                  </a:lnTo>
                  <a:lnTo>
                    <a:pt x="27521" y="12618"/>
                  </a:lnTo>
                  <a:cubicBezTo>
                    <a:pt x="27418" y="12618"/>
                    <a:pt x="27393" y="12686"/>
                    <a:pt x="27363" y="12750"/>
                  </a:cubicBezTo>
                  <a:cubicBezTo>
                    <a:pt x="27337" y="12777"/>
                    <a:pt x="27305" y="12783"/>
                    <a:pt x="27272" y="12783"/>
                  </a:cubicBezTo>
                  <a:cubicBezTo>
                    <a:pt x="27251" y="12783"/>
                    <a:pt x="27229" y="12781"/>
                    <a:pt x="27208" y="12780"/>
                  </a:cubicBezTo>
                  <a:cubicBezTo>
                    <a:pt x="27227" y="12680"/>
                    <a:pt x="27330" y="12631"/>
                    <a:pt x="27396" y="12562"/>
                  </a:cubicBezTo>
                  <a:cubicBezTo>
                    <a:pt x="27409" y="12549"/>
                    <a:pt x="27422" y="12543"/>
                    <a:pt x="27435" y="12543"/>
                  </a:cubicBezTo>
                  <a:close/>
                  <a:moveTo>
                    <a:pt x="27792" y="12194"/>
                  </a:moveTo>
                  <a:cubicBezTo>
                    <a:pt x="27790" y="12221"/>
                    <a:pt x="27786" y="12249"/>
                    <a:pt x="27784" y="12276"/>
                  </a:cubicBezTo>
                  <a:lnTo>
                    <a:pt x="27831" y="12329"/>
                  </a:lnTo>
                  <a:cubicBezTo>
                    <a:pt x="27773" y="12353"/>
                    <a:pt x="27763" y="12410"/>
                    <a:pt x="27728" y="12448"/>
                  </a:cubicBezTo>
                  <a:lnTo>
                    <a:pt x="27715" y="12496"/>
                  </a:lnTo>
                  <a:cubicBezTo>
                    <a:pt x="27816" y="12472"/>
                    <a:pt x="27844" y="12411"/>
                    <a:pt x="27836" y="12331"/>
                  </a:cubicBezTo>
                  <a:lnTo>
                    <a:pt x="27836" y="12331"/>
                  </a:lnTo>
                  <a:cubicBezTo>
                    <a:pt x="27878" y="12351"/>
                    <a:pt x="27942" y="12351"/>
                    <a:pt x="27941" y="12411"/>
                  </a:cubicBezTo>
                  <a:cubicBezTo>
                    <a:pt x="27857" y="12454"/>
                    <a:pt x="27872" y="12565"/>
                    <a:pt x="27758" y="12593"/>
                  </a:cubicBezTo>
                  <a:cubicBezTo>
                    <a:pt x="27706" y="12609"/>
                    <a:pt x="27752" y="12668"/>
                    <a:pt x="27777" y="12674"/>
                  </a:cubicBezTo>
                  <a:lnTo>
                    <a:pt x="27777" y="12672"/>
                  </a:lnTo>
                  <a:cubicBezTo>
                    <a:pt x="27938" y="12711"/>
                    <a:pt x="27848" y="12794"/>
                    <a:pt x="27831" y="12864"/>
                  </a:cubicBezTo>
                  <a:cubicBezTo>
                    <a:pt x="27785" y="12881"/>
                    <a:pt x="27772" y="12923"/>
                    <a:pt x="27741" y="12951"/>
                  </a:cubicBezTo>
                  <a:cubicBezTo>
                    <a:pt x="27727" y="12948"/>
                    <a:pt x="27711" y="12943"/>
                    <a:pt x="27697" y="12938"/>
                  </a:cubicBezTo>
                  <a:cubicBezTo>
                    <a:pt x="27529" y="12864"/>
                    <a:pt x="27529" y="12864"/>
                    <a:pt x="27598" y="12705"/>
                  </a:cubicBezTo>
                  <a:cubicBezTo>
                    <a:pt x="27654" y="12643"/>
                    <a:pt x="27790" y="12613"/>
                    <a:pt x="27716" y="12497"/>
                  </a:cubicBezTo>
                  <a:lnTo>
                    <a:pt x="27716" y="12497"/>
                  </a:lnTo>
                  <a:lnTo>
                    <a:pt x="27610" y="12521"/>
                  </a:lnTo>
                  <a:cubicBezTo>
                    <a:pt x="27590" y="12467"/>
                    <a:pt x="27437" y="12523"/>
                    <a:pt x="27486" y="12411"/>
                  </a:cubicBezTo>
                  <a:cubicBezTo>
                    <a:pt x="27527" y="12320"/>
                    <a:pt x="27590" y="12276"/>
                    <a:pt x="27684" y="12276"/>
                  </a:cubicBezTo>
                  <a:cubicBezTo>
                    <a:pt x="27697" y="12276"/>
                    <a:pt x="27709" y="12277"/>
                    <a:pt x="27723" y="12278"/>
                  </a:cubicBezTo>
                  <a:lnTo>
                    <a:pt x="27723" y="12279"/>
                  </a:lnTo>
                  <a:lnTo>
                    <a:pt x="27784" y="12276"/>
                  </a:lnTo>
                  <a:cubicBezTo>
                    <a:pt x="27786" y="12249"/>
                    <a:pt x="27788" y="12221"/>
                    <a:pt x="27792" y="12194"/>
                  </a:cubicBezTo>
                  <a:close/>
                  <a:moveTo>
                    <a:pt x="23380" y="11979"/>
                  </a:moveTo>
                  <a:cubicBezTo>
                    <a:pt x="23393" y="11979"/>
                    <a:pt x="23427" y="11998"/>
                    <a:pt x="23447" y="12002"/>
                  </a:cubicBezTo>
                  <a:cubicBezTo>
                    <a:pt x="23481" y="12084"/>
                    <a:pt x="23516" y="12166"/>
                    <a:pt x="23550" y="12250"/>
                  </a:cubicBezTo>
                  <a:cubicBezTo>
                    <a:pt x="23563" y="12371"/>
                    <a:pt x="23574" y="12491"/>
                    <a:pt x="23526" y="12611"/>
                  </a:cubicBezTo>
                  <a:cubicBezTo>
                    <a:pt x="23493" y="12699"/>
                    <a:pt x="23553" y="12783"/>
                    <a:pt x="23555" y="12871"/>
                  </a:cubicBezTo>
                  <a:cubicBezTo>
                    <a:pt x="23556" y="12907"/>
                    <a:pt x="23548" y="12939"/>
                    <a:pt x="23500" y="12950"/>
                  </a:cubicBezTo>
                  <a:cubicBezTo>
                    <a:pt x="23494" y="12951"/>
                    <a:pt x="23489" y="12952"/>
                    <a:pt x="23484" y="12952"/>
                  </a:cubicBezTo>
                  <a:cubicBezTo>
                    <a:pt x="23454" y="12952"/>
                    <a:pt x="23447" y="12927"/>
                    <a:pt x="23440" y="12904"/>
                  </a:cubicBezTo>
                  <a:cubicBezTo>
                    <a:pt x="23459" y="12847"/>
                    <a:pt x="23422" y="12798"/>
                    <a:pt x="23409" y="12747"/>
                  </a:cubicBezTo>
                  <a:lnTo>
                    <a:pt x="23408" y="12747"/>
                  </a:lnTo>
                  <a:cubicBezTo>
                    <a:pt x="23334" y="12496"/>
                    <a:pt x="23450" y="12239"/>
                    <a:pt x="23374" y="11987"/>
                  </a:cubicBezTo>
                  <a:cubicBezTo>
                    <a:pt x="23373" y="11981"/>
                    <a:pt x="23375" y="11979"/>
                    <a:pt x="23380" y="11979"/>
                  </a:cubicBezTo>
                  <a:close/>
                  <a:moveTo>
                    <a:pt x="24424" y="10038"/>
                  </a:moveTo>
                  <a:cubicBezTo>
                    <a:pt x="24460" y="10038"/>
                    <a:pt x="24496" y="10046"/>
                    <a:pt x="24536" y="10059"/>
                  </a:cubicBezTo>
                  <a:cubicBezTo>
                    <a:pt x="24640" y="10092"/>
                    <a:pt x="24742" y="10154"/>
                    <a:pt x="24853" y="10154"/>
                  </a:cubicBezTo>
                  <a:cubicBezTo>
                    <a:pt x="24901" y="10154"/>
                    <a:pt x="24952" y="10142"/>
                    <a:pt x="25005" y="10111"/>
                  </a:cubicBezTo>
                  <a:cubicBezTo>
                    <a:pt x="25010" y="10109"/>
                    <a:pt x="25015" y="10108"/>
                    <a:pt x="25021" y="10108"/>
                  </a:cubicBezTo>
                  <a:cubicBezTo>
                    <a:pt x="25043" y="10108"/>
                    <a:pt x="25074" y="10119"/>
                    <a:pt x="25098" y="10124"/>
                  </a:cubicBezTo>
                  <a:cubicBezTo>
                    <a:pt x="25218" y="10147"/>
                    <a:pt x="25338" y="10156"/>
                    <a:pt x="25458" y="10156"/>
                  </a:cubicBezTo>
                  <a:cubicBezTo>
                    <a:pt x="25602" y="10156"/>
                    <a:pt x="25746" y="10143"/>
                    <a:pt x="25890" y="10121"/>
                  </a:cubicBezTo>
                  <a:cubicBezTo>
                    <a:pt x="25900" y="10122"/>
                    <a:pt x="25910" y="10123"/>
                    <a:pt x="25920" y="10123"/>
                  </a:cubicBezTo>
                  <a:cubicBezTo>
                    <a:pt x="25964" y="10123"/>
                    <a:pt x="26003" y="10105"/>
                    <a:pt x="26040" y="10082"/>
                  </a:cubicBezTo>
                  <a:cubicBezTo>
                    <a:pt x="26109" y="10088"/>
                    <a:pt x="26125" y="10126"/>
                    <a:pt x="26131" y="10180"/>
                  </a:cubicBezTo>
                  <a:cubicBezTo>
                    <a:pt x="26141" y="10274"/>
                    <a:pt x="26160" y="10368"/>
                    <a:pt x="26175" y="10461"/>
                  </a:cubicBezTo>
                  <a:lnTo>
                    <a:pt x="26314" y="10635"/>
                  </a:lnTo>
                  <a:lnTo>
                    <a:pt x="26418" y="10726"/>
                  </a:lnTo>
                  <a:cubicBezTo>
                    <a:pt x="26438" y="10755"/>
                    <a:pt x="26455" y="10786"/>
                    <a:pt x="26480" y="10812"/>
                  </a:cubicBezTo>
                  <a:cubicBezTo>
                    <a:pt x="26774" y="11116"/>
                    <a:pt x="26881" y="11448"/>
                    <a:pt x="26714" y="11828"/>
                  </a:cubicBezTo>
                  <a:cubicBezTo>
                    <a:pt x="26730" y="11904"/>
                    <a:pt x="26742" y="11976"/>
                    <a:pt x="26694" y="12063"/>
                  </a:cubicBezTo>
                  <a:cubicBezTo>
                    <a:pt x="26645" y="11979"/>
                    <a:pt x="26670" y="11904"/>
                    <a:pt x="26677" y="11830"/>
                  </a:cubicBezTo>
                  <a:cubicBezTo>
                    <a:pt x="26672" y="11817"/>
                    <a:pt x="26669" y="11805"/>
                    <a:pt x="26664" y="11793"/>
                  </a:cubicBezTo>
                  <a:cubicBezTo>
                    <a:pt x="26614" y="11466"/>
                    <a:pt x="26445" y="11171"/>
                    <a:pt x="26330" y="10862"/>
                  </a:cubicBezTo>
                  <a:lnTo>
                    <a:pt x="26330" y="10862"/>
                  </a:lnTo>
                  <a:cubicBezTo>
                    <a:pt x="26311" y="10946"/>
                    <a:pt x="26327" y="11025"/>
                    <a:pt x="26355" y="11105"/>
                  </a:cubicBezTo>
                  <a:cubicBezTo>
                    <a:pt x="26373" y="11155"/>
                    <a:pt x="26392" y="11211"/>
                    <a:pt x="26327" y="11251"/>
                  </a:cubicBezTo>
                  <a:cubicBezTo>
                    <a:pt x="26333" y="11214"/>
                    <a:pt x="26337" y="11179"/>
                    <a:pt x="26279" y="11169"/>
                  </a:cubicBezTo>
                  <a:cubicBezTo>
                    <a:pt x="26283" y="11132"/>
                    <a:pt x="26295" y="11093"/>
                    <a:pt x="26230" y="11087"/>
                  </a:cubicBezTo>
                  <a:cubicBezTo>
                    <a:pt x="26248" y="11036"/>
                    <a:pt x="26249" y="10990"/>
                    <a:pt x="26185" y="10961"/>
                  </a:cubicBezTo>
                  <a:cubicBezTo>
                    <a:pt x="26216" y="10859"/>
                    <a:pt x="26128" y="10768"/>
                    <a:pt x="26143" y="10669"/>
                  </a:cubicBezTo>
                  <a:cubicBezTo>
                    <a:pt x="26131" y="10603"/>
                    <a:pt x="26121" y="10538"/>
                    <a:pt x="26109" y="10474"/>
                  </a:cubicBezTo>
                  <a:cubicBezTo>
                    <a:pt x="26085" y="10451"/>
                    <a:pt x="26106" y="10403"/>
                    <a:pt x="26052" y="10399"/>
                  </a:cubicBezTo>
                  <a:cubicBezTo>
                    <a:pt x="26014" y="10436"/>
                    <a:pt x="26030" y="10478"/>
                    <a:pt x="26031" y="10518"/>
                  </a:cubicBezTo>
                  <a:cubicBezTo>
                    <a:pt x="26033" y="10548"/>
                    <a:pt x="26028" y="10558"/>
                    <a:pt x="26020" y="10558"/>
                  </a:cubicBezTo>
                  <a:cubicBezTo>
                    <a:pt x="26004" y="10558"/>
                    <a:pt x="25976" y="10519"/>
                    <a:pt x="25960" y="10519"/>
                  </a:cubicBezTo>
                  <a:cubicBezTo>
                    <a:pt x="25954" y="10519"/>
                    <a:pt x="25950" y="10524"/>
                    <a:pt x="25948" y="10537"/>
                  </a:cubicBezTo>
                  <a:cubicBezTo>
                    <a:pt x="25940" y="10598"/>
                    <a:pt x="25928" y="10659"/>
                    <a:pt x="25956" y="10718"/>
                  </a:cubicBezTo>
                  <a:lnTo>
                    <a:pt x="26031" y="10715"/>
                  </a:lnTo>
                  <a:lnTo>
                    <a:pt x="26031" y="10715"/>
                  </a:lnTo>
                  <a:cubicBezTo>
                    <a:pt x="26031" y="10715"/>
                    <a:pt x="26031" y="10715"/>
                    <a:pt x="26031" y="10715"/>
                  </a:cubicBezTo>
                  <a:cubicBezTo>
                    <a:pt x="26040" y="10706"/>
                    <a:pt x="26050" y="10701"/>
                    <a:pt x="26059" y="10701"/>
                  </a:cubicBezTo>
                  <a:cubicBezTo>
                    <a:pt x="26068" y="10701"/>
                    <a:pt x="26076" y="10707"/>
                    <a:pt x="26079" y="10720"/>
                  </a:cubicBezTo>
                  <a:cubicBezTo>
                    <a:pt x="26085" y="10759"/>
                    <a:pt x="26087" y="10798"/>
                    <a:pt x="26086" y="10837"/>
                  </a:cubicBezTo>
                  <a:cubicBezTo>
                    <a:pt x="26155" y="10858"/>
                    <a:pt x="26113" y="10943"/>
                    <a:pt x="26184" y="10962"/>
                  </a:cubicBezTo>
                  <a:lnTo>
                    <a:pt x="26184" y="11086"/>
                  </a:lnTo>
                  <a:cubicBezTo>
                    <a:pt x="26105" y="11053"/>
                    <a:pt x="26111" y="10978"/>
                    <a:pt x="26079" y="10922"/>
                  </a:cubicBezTo>
                  <a:cubicBezTo>
                    <a:pt x="26081" y="10894"/>
                    <a:pt x="26082" y="10867"/>
                    <a:pt x="26085" y="10839"/>
                  </a:cubicBezTo>
                  <a:cubicBezTo>
                    <a:pt x="26027" y="10810"/>
                    <a:pt x="26048" y="10757"/>
                    <a:pt x="26031" y="10715"/>
                  </a:cubicBezTo>
                  <a:lnTo>
                    <a:pt x="26031" y="10715"/>
                  </a:lnTo>
                  <a:lnTo>
                    <a:pt x="25958" y="10718"/>
                  </a:lnTo>
                  <a:lnTo>
                    <a:pt x="26003" y="10925"/>
                  </a:lnTo>
                  <a:cubicBezTo>
                    <a:pt x="26078" y="11145"/>
                    <a:pt x="26087" y="11369"/>
                    <a:pt x="26075" y="11626"/>
                  </a:cubicBezTo>
                  <a:cubicBezTo>
                    <a:pt x="25917" y="11460"/>
                    <a:pt x="25846" y="11305"/>
                    <a:pt x="25833" y="11127"/>
                  </a:cubicBezTo>
                  <a:cubicBezTo>
                    <a:pt x="25820" y="10963"/>
                    <a:pt x="25803" y="10798"/>
                    <a:pt x="25788" y="10634"/>
                  </a:cubicBezTo>
                  <a:cubicBezTo>
                    <a:pt x="25793" y="10586"/>
                    <a:pt x="25780" y="10532"/>
                    <a:pt x="25726" y="10532"/>
                  </a:cubicBezTo>
                  <a:cubicBezTo>
                    <a:pt x="25723" y="10532"/>
                    <a:pt x="25720" y="10533"/>
                    <a:pt x="25716" y="10533"/>
                  </a:cubicBezTo>
                  <a:cubicBezTo>
                    <a:pt x="25669" y="10539"/>
                    <a:pt x="25688" y="10597"/>
                    <a:pt x="25704" y="10634"/>
                  </a:cubicBezTo>
                  <a:cubicBezTo>
                    <a:pt x="25715" y="10771"/>
                    <a:pt x="25733" y="10908"/>
                    <a:pt x="25733" y="11044"/>
                  </a:cubicBezTo>
                  <a:cubicBezTo>
                    <a:pt x="25735" y="11325"/>
                    <a:pt x="25848" y="11564"/>
                    <a:pt x="26080" y="11762"/>
                  </a:cubicBezTo>
                  <a:cubicBezTo>
                    <a:pt x="26080" y="11762"/>
                    <a:pt x="26093" y="11771"/>
                    <a:pt x="26093" y="11771"/>
                  </a:cubicBezTo>
                  <a:cubicBezTo>
                    <a:pt x="26092" y="11772"/>
                    <a:pt x="26091" y="11772"/>
                    <a:pt x="26090" y="11773"/>
                  </a:cubicBezTo>
                  <a:cubicBezTo>
                    <a:pt x="26169" y="11916"/>
                    <a:pt x="26308" y="12029"/>
                    <a:pt x="26371" y="12180"/>
                  </a:cubicBezTo>
                  <a:cubicBezTo>
                    <a:pt x="26458" y="12385"/>
                    <a:pt x="26378" y="12478"/>
                    <a:pt x="26086" y="12492"/>
                  </a:cubicBezTo>
                  <a:cubicBezTo>
                    <a:pt x="26197" y="12230"/>
                    <a:pt x="26075" y="12010"/>
                    <a:pt x="25921" y="11793"/>
                  </a:cubicBezTo>
                  <a:cubicBezTo>
                    <a:pt x="25853" y="11699"/>
                    <a:pt x="25797" y="11601"/>
                    <a:pt x="25737" y="11503"/>
                  </a:cubicBezTo>
                  <a:cubicBezTo>
                    <a:pt x="25687" y="11350"/>
                    <a:pt x="25658" y="11192"/>
                    <a:pt x="25565" y="11015"/>
                  </a:cubicBezTo>
                  <a:cubicBezTo>
                    <a:pt x="25561" y="11101"/>
                    <a:pt x="25558" y="11155"/>
                    <a:pt x="25556" y="11207"/>
                  </a:cubicBezTo>
                  <a:cubicBezTo>
                    <a:pt x="25568" y="11223"/>
                    <a:pt x="25586" y="11234"/>
                    <a:pt x="25589" y="11251"/>
                  </a:cubicBezTo>
                  <a:cubicBezTo>
                    <a:pt x="25594" y="11267"/>
                    <a:pt x="25583" y="11301"/>
                    <a:pt x="25580" y="11301"/>
                  </a:cubicBezTo>
                  <a:cubicBezTo>
                    <a:pt x="25539" y="11301"/>
                    <a:pt x="25557" y="11268"/>
                    <a:pt x="25546" y="11251"/>
                  </a:cubicBezTo>
                  <a:cubicBezTo>
                    <a:pt x="25540" y="11242"/>
                    <a:pt x="25546" y="11226"/>
                    <a:pt x="25546" y="11214"/>
                  </a:cubicBezTo>
                  <a:cubicBezTo>
                    <a:pt x="25467" y="11168"/>
                    <a:pt x="25523" y="11055"/>
                    <a:pt x="25408" y="11012"/>
                  </a:cubicBezTo>
                  <a:lnTo>
                    <a:pt x="25408" y="11012"/>
                  </a:lnTo>
                  <a:cubicBezTo>
                    <a:pt x="25377" y="11163"/>
                    <a:pt x="25401" y="11296"/>
                    <a:pt x="25499" y="11418"/>
                  </a:cubicBezTo>
                  <a:cubicBezTo>
                    <a:pt x="25567" y="11583"/>
                    <a:pt x="25704" y="11711"/>
                    <a:pt x="25805" y="11859"/>
                  </a:cubicBezTo>
                  <a:cubicBezTo>
                    <a:pt x="25891" y="11983"/>
                    <a:pt x="25978" y="12109"/>
                    <a:pt x="25984" y="12257"/>
                  </a:cubicBezTo>
                  <a:cubicBezTo>
                    <a:pt x="25994" y="12517"/>
                    <a:pt x="25879" y="12648"/>
                    <a:pt x="25569" y="12659"/>
                  </a:cubicBezTo>
                  <a:cubicBezTo>
                    <a:pt x="25599" y="12481"/>
                    <a:pt x="25704" y="12305"/>
                    <a:pt x="25593" y="12124"/>
                  </a:cubicBezTo>
                  <a:lnTo>
                    <a:pt x="25593" y="12124"/>
                  </a:lnTo>
                  <a:lnTo>
                    <a:pt x="25594" y="12124"/>
                  </a:lnTo>
                  <a:cubicBezTo>
                    <a:pt x="25448" y="11892"/>
                    <a:pt x="25307" y="11659"/>
                    <a:pt x="25227" y="11402"/>
                  </a:cubicBezTo>
                  <a:cubicBezTo>
                    <a:pt x="25224" y="11363"/>
                    <a:pt x="25229" y="11322"/>
                    <a:pt x="25184" y="11293"/>
                  </a:cubicBezTo>
                  <a:cubicBezTo>
                    <a:pt x="25154" y="11337"/>
                    <a:pt x="25162" y="11379"/>
                    <a:pt x="25181" y="11423"/>
                  </a:cubicBezTo>
                  <a:lnTo>
                    <a:pt x="25181" y="11483"/>
                  </a:lnTo>
                  <a:cubicBezTo>
                    <a:pt x="25228" y="11578"/>
                    <a:pt x="25256" y="11681"/>
                    <a:pt x="25265" y="11786"/>
                  </a:cubicBezTo>
                  <a:cubicBezTo>
                    <a:pt x="25168" y="11700"/>
                    <a:pt x="25134" y="11623"/>
                    <a:pt x="25127" y="11536"/>
                  </a:cubicBezTo>
                  <a:cubicBezTo>
                    <a:pt x="25106" y="11489"/>
                    <a:pt x="25109" y="11426"/>
                    <a:pt x="25021" y="11425"/>
                  </a:cubicBezTo>
                  <a:lnTo>
                    <a:pt x="25021" y="11425"/>
                  </a:lnTo>
                  <a:cubicBezTo>
                    <a:pt x="25007" y="11597"/>
                    <a:pt x="25093" y="11744"/>
                    <a:pt x="25185" y="11889"/>
                  </a:cubicBezTo>
                  <a:cubicBezTo>
                    <a:pt x="25314" y="12093"/>
                    <a:pt x="25393" y="12303"/>
                    <a:pt x="25348" y="12539"/>
                  </a:cubicBezTo>
                  <a:cubicBezTo>
                    <a:pt x="25343" y="12564"/>
                    <a:pt x="25355" y="12592"/>
                    <a:pt x="25358" y="12618"/>
                  </a:cubicBezTo>
                  <a:cubicBezTo>
                    <a:pt x="25351" y="12627"/>
                    <a:pt x="25348" y="12637"/>
                    <a:pt x="25350" y="12648"/>
                  </a:cubicBezTo>
                  <a:cubicBezTo>
                    <a:pt x="25298" y="12585"/>
                    <a:pt x="25347" y="12499"/>
                    <a:pt x="25280" y="12433"/>
                  </a:cubicBezTo>
                  <a:cubicBezTo>
                    <a:pt x="25234" y="12522"/>
                    <a:pt x="25204" y="12609"/>
                    <a:pt x="25217" y="12704"/>
                  </a:cubicBezTo>
                  <a:cubicBezTo>
                    <a:pt x="25206" y="12745"/>
                    <a:pt x="25190" y="12783"/>
                    <a:pt x="25142" y="12804"/>
                  </a:cubicBezTo>
                  <a:cubicBezTo>
                    <a:pt x="25123" y="12811"/>
                    <a:pt x="25103" y="12816"/>
                    <a:pt x="25083" y="12816"/>
                  </a:cubicBezTo>
                  <a:cubicBezTo>
                    <a:pt x="25064" y="12816"/>
                    <a:pt x="25046" y="12812"/>
                    <a:pt x="25029" y="12801"/>
                  </a:cubicBezTo>
                  <a:cubicBezTo>
                    <a:pt x="24989" y="12778"/>
                    <a:pt x="25001" y="12742"/>
                    <a:pt x="25013" y="12710"/>
                  </a:cubicBezTo>
                  <a:cubicBezTo>
                    <a:pt x="25052" y="12599"/>
                    <a:pt x="25116" y="12493"/>
                    <a:pt x="25093" y="12372"/>
                  </a:cubicBezTo>
                  <a:cubicBezTo>
                    <a:pt x="25116" y="12285"/>
                    <a:pt x="25070" y="12206"/>
                    <a:pt x="25059" y="12123"/>
                  </a:cubicBezTo>
                  <a:cubicBezTo>
                    <a:pt x="25032" y="11954"/>
                    <a:pt x="25005" y="11785"/>
                    <a:pt x="24977" y="11616"/>
                  </a:cubicBezTo>
                  <a:cubicBezTo>
                    <a:pt x="24966" y="11551"/>
                    <a:pt x="24994" y="11477"/>
                    <a:pt x="24925" y="11422"/>
                  </a:cubicBezTo>
                  <a:lnTo>
                    <a:pt x="24925" y="11422"/>
                  </a:lnTo>
                  <a:cubicBezTo>
                    <a:pt x="24901" y="11579"/>
                    <a:pt x="24908" y="11735"/>
                    <a:pt x="24927" y="11892"/>
                  </a:cubicBezTo>
                  <a:cubicBezTo>
                    <a:pt x="24932" y="11933"/>
                    <a:pt x="24962" y="11991"/>
                    <a:pt x="24871" y="11999"/>
                  </a:cubicBezTo>
                  <a:lnTo>
                    <a:pt x="24871" y="11999"/>
                  </a:lnTo>
                  <a:cubicBezTo>
                    <a:pt x="24768" y="11835"/>
                    <a:pt x="24750" y="11653"/>
                    <a:pt x="24713" y="11439"/>
                  </a:cubicBezTo>
                  <a:cubicBezTo>
                    <a:pt x="24623" y="11620"/>
                    <a:pt x="24644" y="11766"/>
                    <a:pt x="24708" y="11907"/>
                  </a:cubicBezTo>
                  <a:cubicBezTo>
                    <a:pt x="24759" y="12021"/>
                    <a:pt x="24820" y="12133"/>
                    <a:pt x="24877" y="12245"/>
                  </a:cubicBezTo>
                  <a:cubicBezTo>
                    <a:pt x="24892" y="12345"/>
                    <a:pt x="24909" y="12445"/>
                    <a:pt x="24920" y="12545"/>
                  </a:cubicBezTo>
                  <a:cubicBezTo>
                    <a:pt x="24925" y="12589"/>
                    <a:pt x="24932" y="12641"/>
                    <a:pt x="24870" y="12668"/>
                  </a:cubicBezTo>
                  <a:cubicBezTo>
                    <a:pt x="24831" y="12553"/>
                    <a:pt x="24835" y="12426"/>
                    <a:pt x="24736" y="12310"/>
                  </a:cubicBezTo>
                  <a:lnTo>
                    <a:pt x="24736" y="12310"/>
                  </a:lnTo>
                  <a:cubicBezTo>
                    <a:pt x="24708" y="12455"/>
                    <a:pt x="24763" y="12578"/>
                    <a:pt x="24783" y="12704"/>
                  </a:cubicBezTo>
                  <a:cubicBezTo>
                    <a:pt x="24782" y="12768"/>
                    <a:pt x="24769" y="12838"/>
                    <a:pt x="24688" y="12838"/>
                  </a:cubicBezTo>
                  <a:cubicBezTo>
                    <a:pt x="24680" y="12838"/>
                    <a:pt x="24673" y="12837"/>
                    <a:pt x="24664" y="12836"/>
                  </a:cubicBezTo>
                  <a:cubicBezTo>
                    <a:pt x="24586" y="12824"/>
                    <a:pt x="24646" y="12747"/>
                    <a:pt x="24624" y="12701"/>
                  </a:cubicBezTo>
                  <a:cubicBezTo>
                    <a:pt x="24625" y="12654"/>
                    <a:pt x="24639" y="12604"/>
                    <a:pt x="24627" y="12558"/>
                  </a:cubicBezTo>
                  <a:cubicBezTo>
                    <a:pt x="24546" y="12245"/>
                    <a:pt x="24514" y="11920"/>
                    <a:pt x="24533" y="11598"/>
                  </a:cubicBezTo>
                  <a:lnTo>
                    <a:pt x="24533" y="11598"/>
                  </a:lnTo>
                  <a:cubicBezTo>
                    <a:pt x="24455" y="11742"/>
                    <a:pt x="24464" y="11899"/>
                    <a:pt x="24424" y="12067"/>
                  </a:cubicBezTo>
                  <a:cubicBezTo>
                    <a:pt x="24310" y="11913"/>
                    <a:pt x="24324" y="11750"/>
                    <a:pt x="24271" y="11591"/>
                  </a:cubicBezTo>
                  <a:cubicBezTo>
                    <a:pt x="24191" y="11758"/>
                    <a:pt x="24180" y="11818"/>
                    <a:pt x="24256" y="12001"/>
                  </a:cubicBezTo>
                  <a:cubicBezTo>
                    <a:pt x="24350" y="12226"/>
                    <a:pt x="24416" y="12463"/>
                    <a:pt x="24451" y="12703"/>
                  </a:cubicBezTo>
                  <a:cubicBezTo>
                    <a:pt x="24472" y="12885"/>
                    <a:pt x="24447" y="12939"/>
                    <a:pt x="24324" y="12977"/>
                  </a:cubicBezTo>
                  <a:cubicBezTo>
                    <a:pt x="24304" y="12983"/>
                    <a:pt x="24286" y="12987"/>
                    <a:pt x="24270" y="12987"/>
                  </a:cubicBezTo>
                  <a:cubicBezTo>
                    <a:pt x="24237" y="12987"/>
                    <a:pt x="24213" y="12971"/>
                    <a:pt x="24205" y="12923"/>
                  </a:cubicBezTo>
                  <a:cubicBezTo>
                    <a:pt x="24180" y="12759"/>
                    <a:pt x="24128" y="12602"/>
                    <a:pt x="24178" y="12432"/>
                  </a:cubicBezTo>
                  <a:cubicBezTo>
                    <a:pt x="24233" y="12244"/>
                    <a:pt x="24167" y="12063"/>
                    <a:pt x="24073" y="11891"/>
                  </a:cubicBezTo>
                  <a:cubicBezTo>
                    <a:pt x="24063" y="11867"/>
                    <a:pt x="24039" y="11853"/>
                    <a:pt x="24014" y="11853"/>
                  </a:cubicBezTo>
                  <a:cubicBezTo>
                    <a:pt x="24009" y="11853"/>
                    <a:pt x="24003" y="11853"/>
                    <a:pt x="23997" y="11855"/>
                  </a:cubicBezTo>
                  <a:cubicBezTo>
                    <a:pt x="23963" y="11865"/>
                    <a:pt x="23958" y="11897"/>
                    <a:pt x="23972" y="11924"/>
                  </a:cubicBezTo>
                  <a:cubicBezTo>
                    <a:pt x="24092" y="12162"/>
                    <a:pt x="24089" y="12398"/>
                    <a:pt x="24007" y="12649"/>
                  </a:cubicBezTo>
                  <a:cubicBezTo>
                    <a:pt x="23976" y="12747"/>
                    <a:pt x="24075" y="12869"/>
                    <a:pt x="24044" y="12988"/>
                  </a:cubicBezTo>
                  <a:cubicBezTo>
                    <a:pt x="23981" y="12973"/>
                    <a:pt x="23990" y="12924"/>
                    <a:pt x="23988" y="12888"/>
                  </a:cubicBezTo>
                  <a:cubicBezTo>
                    <a:pt x="23963" y="12533"/>
                    <a:pt x="23833" y="12191"/>
                    <a:pt x="23792" y="11838"/>
                  </a:cubicBezTo>
                  <a:cubicBezTo>
                    <a:pt x="23787" y="11797"/>
                    <a:pt x="23807" y="11740"/>
                    <a:pt x="23731" y="11718"/>
                  </a:cubicBezTo>
                  <a:cubicBezTo>
                    <a:pt x="23679" y="11792"/>
                    <a:pt x="23706" y="11875"/>
                    <a:pt x="23689" y="11953"/>
                  </a:cubicBezTo>
                  <a:cubicBezTo>
                    <a:pt x="23704" y="12023"/>
                    <a:pt x="23720" y="12092"/>
                    <a:pt x="23706" y="12163"/>
                  </a:cubicBezTo>
                  <a:cubicBezTo>
                    <a:pt x="23777" y="12225"/>
                    <a:pt x="23780" y="12309"/>
                    <a:pt x="23796" y="12385"/>
                  </a:cubicBezTo>
                  <a:cubicBezTo>
                    <a:pt x="23838" y="12593"/>
                    <a:pt x="23866" y="12804"/>
                    <a:pt x="23901" y="13014"/>
                  </a:cubicBezTo>
                  <a:cubicBezTo>
                    <a:pt x="23846" y="12944"/>
                    <a:pt x="23701" y="12980"/>
                    <a:pt x="23675" y="12883"/>
                  </a:cubicBezTo>
                  <a:cubicBezTo>
                    <a:pt x="23645" y="12779"/>
                    <a:pt x="23617" y="12669"/>
                    <a:pt x="23655" y="12561"/>
                  </a:cubicBezTo>
                  <a:cubicBezTo>
                    <a:pt x="23699" y="12432"/>
                    <a:pt x="23679" y="12297"/>
                    <a:pt x="23702" y="12168"/>
                  </a:cubicBezTo>
                  <a:lnTo>
                    <a:pt x="23702" y="12168"/>
                  </a:lnTo>
                  <a:cubicBezTo>
                    <a:pt x="23696" y="12173"/>
                    <a:pt x="23689" y="12175"/>
                    <a:pt x="23682" y="12175"/>
                  </a:cubicBezTo>
                  <a:cubicBezTo>
                    <a:pt x="23672" y="12175"/>
                    <a:pt x="23663" y="12171"/>
                    <a:pt x="23657" y="12163"/>
                  </a:cubicBezTo>
                  <a:cubicBezTo>
                    <a:pt x="23666" y="12132"/>
                    <a:pt x="23658" y="12099"/>
                    <a:pt x="23637" y="12076"/>
                  </a:cubicBezTo>
                  <a:cubicBezTo>
                    <a:pt x="23630" y="12063"/>
                    <a:pt x="23623" y="12049"/>
                    <a:pt x="23617" y="12036"/>
                  </a:cubicBezTo>
                  <a:lnTo>
                    <a:pt x="23617" y="11954"/>
                  </a:lnTo>
                  <a:cubicBezTo>
                    <a:pt x="23542" y="11830"/>
                    <a:pt x="23572" y="11685"/>
                    <a:pt x="23526" y="11513"/>
                  </a:cubicBezTo>
                  <a:cubicBezTo>
                    <a:pt x="23447" y="11608"/>
                    <a:pt x="23447" y="11671"/>
                    <a:pt x="23455" y="11736"/>
                  </a:cubicBezTo>
                  <a:cubicBezTo>
                    <a:pt x="23442" y="11740"/>
                    <a:pt x="23429" y="11744"/>
                    <a:pt x="23417" y="11744"/>
                  </a:cubicBezTo>
                  <a:cubicBezTo>
                    <a:pt x="23401" y="11744"/>
                    <a:pt x="23387" y="11737"/>
                    <a:pt x="23378" y="11717"/>
                  </a:cubicBezTo>
                  <a:cubicBezTo>
                    <a:pt x="23351" y="11660"/>
                    <a:pt x="23326" y="11601"/>
                    <a:pt x="23297" y="11536"/>
                  </a:cubicBezTo>
                  <a:cubicBezTo>
                    <a:pt x="23251" y="11588"/>
                    <a:pt x="23295" y="11643"/>
                    <a:pt x="23248" y="11680"/>
                  </a:cubicBezTo>
                  <a:cubicBezTo>
                    <a:pt x="23176" y="11622"/>
                    <a:pt x="23171" y="11519"/>
                    <a:pt x="23068" y="11466"/>
                  </a:cubicBezTo>
                  <a:lnTo>
                    <a:pt x="23068" y="11466"/>
                  </a:lnTo>
                  <a:cubicBezTo>
                    <a:pt x="22999" y="11570"/>
                    <a:pt x="23139" y="11647"/>
                    <a:pt x="23094" y="11735"/>
                  </a:cubicBezTo>
                  <a:cubicBezTo>
                    <a:pt x="23096" y="11734"/>
                    <a:pt x="23099" y="11734"/>
                    <a:pt x="23102" y="11734"/>
                  </a:cubicBezTo>
                  <a:cubicBezTo>
                    <a:pt x="23111" y="11734"/>
                    <a:pt x="23119" y="11738"/>
                    <a:pt x="23126" y="11744"/>
                  </a:cubicBezTo>
                  <a:cubicBezTo>
                    <a:pt x="23259" y="11925"/>
                    <a:pt x="23295" y="12126"/>
                    <a:pt x="23286" y="12335"/>
                  </a:cubicBezTo>
                  <a:cubicBezTo>
                    <a:pt x="23279" y="12472"/>
                    <a:pt x="23276" y="12610"/>
                    <a:pt x="23335" y="12741"/>
                  </a:cubicBezTo>
                  <a:cubicBezTo>
                    <a:pt x="23358" y="12794"/>
                    <a:pt x="23374" y="12848"/>
                    <a:pt x="23362" y="12905"/>
                  </a:cubicBezTo>
                  <a:cubicBezTo>
                    <a:pt x="23253" y="12889"/>
                    <a:pt x="23208" y="12818"/>
                    <a:pt x="23165" y="12745"/>
                  </a:cubicBezTo>
                  <a:cubicBezTo>
                    <a:pt x="23152" y="12617"/>
                    <a:pt x="23163" y="12489"/>
                    <a:pt x="23179" y="12360"/>
                  </a:cubicBezTo>
                  <a:cubicBezTo>
                    <a:pt x="23195" y="12239"/>
                    <a:pt x="23182" y="12120"/>
                    <a:pt x="23148" y="11963"/>
                  </a:cubicBezTo>
                  <a:lnTo>
                    <a:pt x="23100" y="12081"/>
                  </a:lnTo>
                  <a:cubicBezTo>
                    <a:pt x="23121" y="12147"/>
                    <a:pt x="23115" y="12214"/>
                    <a:pt x="23100" y="12281"/>
                  </a:cubicBezTo>
                  <a:cubicBezTo>
                    <a:pt x="23065" y="12434"/>
                    <a:pt x="23065" y="12587"/>
                    <a:pt x="23075" y="12742"/>
                  </a:cubicBezTo>
                  <a:cubicBezTo>
                    <a:pt x="22899" y="12686"/>
                    <a:pt x="22908" y="12555"/>
                    <a:pt x="22908" y="12434"/>
                  </a:cubicBezTo>
                  <a:cubicBezTo>
                    <a:pt x="22907" y="12290"/>
                    <a:pt x="22915" y="12146"/>
                    <a:pt x="22920" y="12002"/>
                  </a:cubicBezTo>
                  <a:lnTo>
                    <a:pt x="22837" y="12000"/>
                  </a:lnTo>
                  <a:cubicBezTo>
                    <a:pt x="22825" y="12081"/>
                    <a:pt x="22812" y="12163"/>
                    <a:pt x="22802" y="12244"/>
                  </a:cubicBezTo>
                  <a:cubicBezTo>
                    <a:pt x="22793" y="12317"/>
                    <a:pt x="22788" y="12391"/>
                    <a:pt x="22781" y="12479"/>
                  </a:cubicBezTo>
                  <a:cubicBezTo>
                    <a:pt x="22594" y="12369"/>
                    <a:pt x="22509" y="12244"/>
                    <a:pt x="22578" y="12058"/>
                  </a:cubicBezTo>
                  <a:cubicBezTo>
                    <a:pt x="22604" y="11987"/>
                    <a:pt x="22609" y="11911"/>
                    <a:pt x="22618" y="11835"/>
                  </a:cubicBezTo>
                  <a:cubicBezTo>
                    <a:pt x="22623" y="11815"/>
                    <a:pt x="22617" y="11792"/>
                    <a:pt x="22604" y="11775"/>
                  </a:cubicBezTo>
                  <a:cubicBezTo>
                    <a:pt x="22622" y="11763"/>
                    <a:pt x="22631" y="11743"/>
                    <a:pt x="22631" y="11722"/>
                  </a:cubicBezTo>
                  <a:cubicBezTo>
                    <a:pt x="22637" y="11621"/>
                    <a:pt x="22635" y="11520"/>
                    <a:pt x="22635" y="11419"/>
                  </a:cubicBezTo>
                  <a:lnTo>
                    <a:pt x="22635" y="11419"/>
                  </a:lnTo>
                  <a:cubicBezTo>
                    <a:pt x="22503" y="11514"/>
                    <a:pt x="22577" y="11649"/>
                    <a:pt x="22540" y="11763"/>
                  </a:cubicBezTo>
                  <a:cubicBezTo>
                    <a:pt x="22529" y="11880"/>
                    <a:pt x="22489" y="11991"/>
                    <a:pt x="22429" y="12124"/>
                  </a:cubicBezTo>
                  <a:cubicBezTo>
                    <a:pt x="22348" y="11975"/>
                    <a:pt x="22246" y="11861"/>
                    <a:pt x="22289" y="11708"/>
                  </a:cubicBezTo>
                  <a:cubicBezTo>
                    <a:pt x="22325" y="11655"/>
                    <a:pt x="22378" y="11608"/>
                    <a:pt x="22348" y="11539"/>
                  </a:cubicBezTo>
                  <a:lnTo>
                    <a:pt x="22348" y="11539"/>
                  </a:lnTo>
                  <a:cubicBezTo>
                    <a:pt x="22354" y="11540"/>
                    <a:pt x="22360" y="11541"/>
                    <a:pt x="22364" y="11541"/>
                  </a:cubicBezTo>
                  <a:cubicBezTo>
                    <a:pt x="22392" y="11541"/>
                    <a:pt x="22396" y="11521"/>
                    <a:pt x="22397" y="11497"/>
                  </a:cubicBezTo>
                  <a:cubicBezTo>
                    <a:pt x="22447" y="11484"/>
                    <a:pt x="22453" y="11452"/>
                    <a:pt x="22445" y="11413"/>
                  </a:cubicBezTo>
                  <a:cubicBezTo>
                    <a:pt x="22528" y="11352"/>
                    <a:pt x="22531" y="11265"/>
                    <a:pt x="22545" y="11182"/>
                  </a:cubicBezTo>
                  <a:cubicBezTo>
                    <a:pt x="22549" y="11156"/>
                    <a:pt x="22561" y="11150"/>
                    <a:pt x="22576" y="11150"/>
                  </a:cubicBezTo>
                  <a:cubicBezTo>
                    <a:pt x="22594" y="11150"/>
                    <a:pt x="22615" y="11158"/>
                    <a:pt x="22632" y="11158"/>
                  </a:cubicBezTo>
                  <a:cubicBezTo>
                    <a:pt x="22633" y="11158"/>
                    <a:pt x="22634" y="11158"/>
                    <a:pt x="22635" y="11158"/>
                  </a:cubicBezTo>
                  <a:cubicBezTo>
                    <a:pt x="22634" y="11132"/>
                    <a:pt x="22632" y="11106"/>
                    <a:pt x="22631" y="11079"/>
                  </a:cubicBezTo>
                  <a:cubicBezTo>
                    <a:pt x="22649" y="10974"/>
                    <a:pt x="22637" y="10859"/>
                    <a:pt x="22537" y="10802"/>
                  </a:cubicBezTo>
                  <a:cubicBezTo>
                    <a:pt x="22313" y="10675"/>
                    <a:pt x="22403" y="10502"/>
                    <a:pt x="22416" y="10340"/>
                  </a:cubicBezTo>
                  <a:cubicBezTo>
                    <a:pt x="22417" y="10319"/>
                    <a:pt x="22446" y="10288"/>
                    <a:pt x="22471" y="10279"/>
                  </a:cubicBezTo>
                  <a:cubicBezTo>
                    <a:pt x="22638" y="10220"/>
                    <a:pt x="22791" y="10120"/>
                    <a:pt x="22978" y="10120"/>
                  </a:cubicBezTo>
                  <a:cubicBezTo>
                    <a:pt x="23010" y="10120"/>
                    <a:pt x="23042" y="10122"/>
                    <a:pt x="23076" y="10129"/>
                  </a:cubicBezTo>
                  <a:cubicBezTo>
                    <a:pt x="23223" y="10205"/>
                    <a:pt x="23399" y="10197"/>
                    <a:pt x="23555" y="10249"/>
                  </a:cubicBezTo>
                  <a:cubicBezTo>
                    <a:pt x="23570" y="10253"/>
                    <a:pt x="23585" y="10255"/>
                    <a:pt x="23600" y="10255"/>
                  </a:cubicBezTo>
                  <a:cubicBezTo>
                    <a:pt x="23617" y="10255"/>
                    <a:pt x="23634" y="10253"/>
                    <a:pt x="23650" y="10248"/>
                  </a:cubicBezTo>
                  <a:cubicBezTo>
                    <a:pt x="23863" y="10163"/>
                    <a:pt x="24114" y="10181"/>
                    <a:pt x="24313" y="10069"/>
                  </a:cubicBezTo>
                  <a:cubicBezTo>
                    <a:pt x="24352" y="10047"/>
                    <a:pt x="24388" y="10038"/>
                    <a:pt x="24424" y="10038"/>
                  </a:cubicBezTo>
                  <a:close/>
                  <a:moveTo>
                    <a:pt x="24574" y="13034"/>
                  </a:moveTo>
                  <a:lnTo>
                    <a:pt x="24574" y="13034"/>
                  </a:lnTo>
                  <a:cubicBezTo>
                    <a:pt x="24566" y="13036"/>
                    <a:pt x="24558" y="13036"/>
                    <a:pt x="24550" y="13036"/>
                  </a:cubicBezTo>
                  <a:cubicBezTo>
                    <a:pt x="24559" y="13036"/>
                    <a:pt x="24566" y="13035"/>
                    <a:pt x="24574" y="13034"/>
                  </a:cubicBezTo>
                  <a:close/>
                  <a:moveTo>
                    <a:pt x="24842" y="12952"/>
                  </a:moveTo>
                  <a:cubicBezTo>
                    <a:pt x="24862" y="12952"/>
                    <a:pt x="24883" y="12955"/>
                    <a:pt x="24904" y="12955"/>
                  </a:cubicBezTo>
                  <a:cubicBezTo>
                    <a:pt x="24907" y="12955"/>
                    <a:pt x="24911" y="12955"/>
                    <a:pt x="24915" y="12955"/>
                  </a:cubicBezTo>
                  <a:lnTo>
                    <a:pt x="24915" y="12955"/>
                  </a:lnTo>
                  <a:cubicBezTo>
                    <a:pt x="24927" y="13000"/>
                    <a:pt x="24940" y="13049"/>
                    <a:pt x="24869" y="13066"/>
                  </a:cubicBezTo>
                  <a:lnTo>
                    <a:pt x="24867" y="13066"/>
                  </a:lnTo>
                  <a:cubicBezTo>
                    <a:pt x="24857" y="13069"/>
                    <a:pt x="24848" y="13070"/>
                    <a:pt x="24839" y="13070"/>
                  </a:cubicBezTo>
                  <a:cubicBezTo>
                    <a:pt x="24790" y="13070"/>
                    <a:pt x="24779" y="13028"/>
                    <a:pt x="24766" y="12989"/>
                  </a:cubicBezTo>
                  <a:cubicBezTo>
                    <a:pt x="24785" y="12958"/>
                    <a:pt x="24813" y="12952"/>
                    <a:pt x="24842" y="12952"/>
                  </a:cubicBezTo>
                  <a:close/>
                  <a:moveTo>
                    <a:pt x="24651" y="12995"/>
                  </a:moveTo>
                  <a:cubicBezTo>
                    <a:pt x="24672" y="12995"/>
                    <a:pt x="24694" y="12999"/>
                    <a:pt x="24715" y="13002"/>
                  </a:cubicBezTo>
                  <a:cubicBezTo>
                    <a:pt x="24693" y="13037"/>
                    <a:pt x="24672" y="13073"/>
                    <a:pt x="24640" y="13073"/>
                  </a:cubicBezTo>
                  <a:cubicBezTo>
                    <a:pt x="24623" y="13073"/>
                    <a:pt x="24602" y="13062"/>
                    <a:pt x="24575" y="13033"/>
                  </a:cubicBezTo>
                  <a:lnTo>
                    <a:pt x="24575" y="13033"/>
                  </a:lnTo>
                  <a:cubicBezTo>
                    <a:pt x="24576" y="13033"/>
                    <a:pt x="24576" y="13033"/>
                    <a:pt x="24576" y="13033"/>
                  </a:cubicBezTo>
                  <a:lnTo>
                    <a:pt x="24575" y="13033"/>
                  </a:lnTo>
                  <a:cubicBezTo>
                    <a:pt x="24595" y="13003"/>
                    <a:pt x="24622" y="12995"/>
                    <a:pt x="24651" y="12995"/>
                  </a:cubicBezTo>
                  <a:close/>
                  <a:moveTo>
                    <a:pt x="25097" y="12957"/>
                  </a:moveTo>
                  <a:cubicBezTo>
                    <a:pt x="25136" y="12957"/>
                    <a:pt x="25164" y="12973"/>
                    <a:pt x="25160" y="13036"/>
                  </a:cubicBezTo>
                  <a:cubicBezTo>
                    <a:pt x="25127" y="13041"/>
                    <a:pt x="25100" y="13073"/>
                    <a:pt x="25067" y="13073"/>
                  </a:cubicBezTo>
                  <a:cubicBezTo>
                    <a:pt x="25056" y="13073"/>
                    <a:pt x="25045" y="13070"/>
                    <a:pt x="25033" y="13062"/>
                  </a:cubicBezTo>
                  <a:cubicBezTo>
                    <a:pt x="24996" y="13036"/>
                    <a:pt x="25026" y="12999"/>
                    <a:pt x="25026" y="12967"/>
                  </a:cubicBezTo>
                  <a:lnTo>
                    <a:pt x="25024" y="12967"/>
                  </a:lnTo>
                  <a:cubicBezTo>
                    <a:pt x="25050" y="12962"/>
                    <a:pt x="25075" y="12957"/>
                    <a:pt x="25097" y="12957"/>
                  </a:cubicBezTo>
                  <a:close/>
                  <a:moveTo>
                    <a:pt x="24805" y="13127"/>
                  </a:moveTo>
                  <a:cubicBezTo>
                    <a:pt x="24808" y="13127"/>
                    <a:pt x="24811" y="13127"/>
                    <a:pt x="24814" y="13127"/>
                  </a:cubicBezTo>
                  <a:cubicBezTo>
                    <a:pt x="24840" y="13127"/>
                    <a:pt x="24858" y="13140"/>
                    <a:pt x="24860" y="13162"/>
                  </a:cubicBezTo>
                  <a:cubicBezTo>
                    <a:pt x="24865" y="13194"/>
                    <a:pt x="24840" y="13204"/>
                    <a:pt x="24814" y="13204"/>
                  </a:cubicBezTo>
                  <a:cubicBezTo>
                    <a:pt x="24810" y="13204"/>
                    <a:pt x="24805" y="13204"/>
                    <a:pt x="24801" y="13203"/>
                  </a:cubicBezTo>
                  <a:cubicBezTo>
                    <a:pt x="24776" y="13200"/>
                    <a:pt x="24731" y="13202"/>
                    <a:pt x="24741" y="13160"/>
                  </a:cubicBezTo>
                  <a:lnTo>
                    <a:pt x="24741" y="13160"/>
                  </a:lnTo>
                  <a:lnTo>
                    <a:pt x="24740" y="13162"/>
                  </a:lnTo>
                  <a:cubicBezTo>
                    <a:pt x="24747" y="13133"/>
                    <a:pt x="24775" y="13127"/>
                    <a:pt x="24805" y="13127"/>
                  </a:cubicBezTo>
                  <a:close/>
                  <a:moveTo>
                    <a:pt x="23724" y="13222"/>
                  </a:moveTo>
                  <a:cubicBezTo>
                    <a:pt x="23725" y="13225"/>
                    <a:pt x="23725" y="13228"/>
                    <a:pt x="23725" y="13232"/>
                  </a:cubicBezTo>
                  <a:lnTo>
                    <a:pt x="23724" y="13232"/>
                  </a:lnTo>
                  <a:lnTo>
                    <a:pt x="23724" y="13222"/>
                  </a:lnTo>
                  <a:close/>
                  <a:moveTo>
                    <a:pt x="23705" y="13277"/>
                  </a:moveTo>
                  <a:cubicBezTo>
                    <a:pt x="23888" y="13305"/>
                    <a:pt x="23995" y="13422"/>
                    <a:pt x="24109" y="13532"/>
                  </a:cubicBezTo>
                  <a:cubicBezTo>
                    <a:pt x="24080" y="13545"/>
                    <a:pt x="24051" y="13553"/>
                    <a:pt x="24023" y="13553"/>
                  </a:cubicBezTo>
                  <a:cubicBezTo>
                    <a:pt x="23991" y="13553"/>
                    <a:pt x="23962" y="13543"/>
                    <a:pt x="23935" y="13518"/>
                  </a:cubicBezTo>
                  <a:cubicBezTo>
                    <a:pt x="23894" y="13479"/>
                    <a:pt x="23862" y="13442"/>
                    <a:pt x="23788" y="13434"/>
                  </a:cubicBezTo>
                  <a:cubicBezTo>
                    <a:pt x="23682" y="13422"/>
                    <a:pt x="23692" y="13346"/>
                    <a:pt x="23705" y="13277"/>
                  </a:cubicBezTo>
                  <a:close/>
                  <a:moveTo>
                    <a:pt x="23234" y="14096"/>
                  </a:moveTo>
                  <a:cubicBezTo>
                    <a:pt x="23232" y="14098"/>
                    <a:pt x="23230" y="14101"/>
                    <a:pt x="23228" y="14103"/>
                  </a:cubicBezTo>
                  <a:lnTo>
                    <a:pt x="23227" y="14103"/>
                  </a:lnTo>
                  <a:cubicBezTo>
                    <a:pt x="23229" y="14101"/>
                    <a:pt x="23231" y="14099"/>
                    <a:pt x="23234" y="14096"/>
                  </a:cubicBezTo>
                  <a:close/>
                  <a:moveTo>
                    <a:pt x="24195" y="13606"/>
                  </a:moveTo>
                  <a:lnTo>
                    <a:pt x="24321" y="13757"/>
                  </a:lnTo>
                  <a:cubicBezTo>
                    <a:pt x="24367" y="13789"/>
                    <a:pt x="24403" y="13833"/>
                    <a:pt x="24423" y="13886"/>
                  </a:cubicBezTo>
                  <a:lnTo>
                    <a:pt x="24436" y="13900"/>
                  </a:lnTo>
                  <a:cubicBezTo>
                    <a:pt x="24574" y="14032"/>
                    <a:pt x="24662" y="14188"/>
                    <a:pt x="24733" y="14350"/>
                  </a:cubicBezTo>
                  <a:cubicBezTo>
                    <a:pt x="24781" y="14402"/>
                    <a:pt x="24841" y="14448"/>
                    <a:pt x="24825" y="14523"/>
                  </a:cubicBezTo>
                  <a:cubicBezTo>
                    <a:pt x="24828" y="14520"/>
                    <a:pt x="24832" y="14518"/>
                    <a:pt x="24836" y="14518"/>
                  </a:cubicBezTo>
                  <a:cubicBezTo>
                    <a:pt x="24844" y="14518"/>
                    <a:pt x="24852" y="14524"/>
                    <a:pt x="24853" y="14533"/>
                  </a:cubicBezTo>
                  <a:lnTo>
                    <a:pt x="24852" y="14533"/>
                  </a:lnTo>
                  <a:cubicBezTo>
                    <a:pt x="24858" y="14548"/>
                    <a:pt x="24851" y="14556"/>
                    <a:pt x="24832" y="14558"/>
                  </a:cubicBezTo>
                  <a:cubicBezTo>
                    <a:pt x="24834" y="14547"/>
                    <a:pt x="24829" y="14535"/>
                    <a:pt x="24821" y="14528"/>
                  </a:cubicBezTo>
                  <a:cubicBezTo>
                    <a:pt x="24757" y="14499"/>
                    <a:pt x="24707" y="14459"/>
                    <a:pt x="24677" y="14403"/>
                  </a:cubicBezTo>
                  <a:lnTo>
                    <a:pt x="24441" y="14070"/>
                  </a:lnTo>
                  <a:cubicBezTo>
                    <a:pt x="24441" y="14034"/>
                    <a:pt x="24444" y="13997"/>
                    <a:pt x="24394" y="13979"/>
                  </a:cubicBezTo>
                  <a:cubicBezTo>
                    <a:pt x="24392" y="13968"/>
                    <a:pt x="24391" y="13957"/>
                    <a:pt x="24391" y="13945"/>
                  </a:cubicBezTo>
                  <a:cubicBezTo>
                    <a:pt x="24379" y="13940"/>
                    <a:pt x="24371" y="13928"/>
                    <a:pt x="24369" y="13916"/>
                  </a:cubicBezTo>
                  <a:lnTo>
                    <a:pt x="24289" y="13864"/>
                  </a:lnTo>
                  <a:cubicBezTo>
                    <a:pt x="24283" y="13840"/>
                    <a:pt x="24275" y="13817"/>
                    <a:pt x="24270" y="13794"/>
                  </a:cubicBezTo>
                  <a:cubicBezTo>
                    <a:pt x="24217" y="13771"/>
                    <a:pt x="24204" y="13711"/>
                    <a:pt x="24143" y="13698"/>
                  </a:cubicBezTo>
                  <a:cubicBezTo>
                    <a:pt x="24143" y="13661"/>
                    <a:pt x="24126" y="13616"/>
                    <a:pt x="24195" y="13606"/>
                  </a:cubicBezTo>
                  <a:close/>
                  <a:moveTo>
                    <a:pt x="27634" y="11718"/>
                  </a:moveTo>
                  <a:cubicBezTo>
                    <a:pt x="27655" y="11756"/>
                    <a:pt x="27676" y="11796"/>
                    <a:pt x="27697" y="11835"/>
                  </a:cubicBezTo>
                  <a:cubicBezTo>
                    <a:pt x="27627" y="12049"/>
                    <a:pt x="27470" y="12220"/>
                    <a:pt x="27312" y="12389"/>
                  </a:cubicBezTo>
                  <a:cubicBezTo>
                    <a:pt x="27252" y="12464"/>
                    <a:pt x="27199" y="12540"/>
                    <a:pt x="27135" y="12610"/>
                  </a:cubicBezTo>
                  <a:cubicBezTo>
                    <a:pt x="26852" y="12925"/>
                    <a:pt x="26661" y="13280"/>
                    <a:pt x="26509" y="13653"/>
                  </a:cubicBezTo>
                  <a:cubicBezTo>
                    <a:pt x="26424" y="13862"/>
                    <a:pt x="26274" y="14027"/>
                    <a:pt x="26053" y="14145"/>
                  </a:cubicBezTo>
                  <a:cubicBezTo>
                    <a:pt x="25853" y="14251"/>
                    <a:pt x="25671" y="14388"/>
                    <a:pt x="25517" y="14554"/>
                  </a:cubicBezTo>
                  <a:lnTo>
                    <a:pt x="25515" y="14555"/>
                  </a:lnTo>
                  <a:cubicBezTo>
                    <a:pt x="25442" y="14633"/>
                    <a:pt x="25372" y="14671"/>
                    <a:pt x="25299" y="14671"/>
                  </a:cubicBezTo>
                  <a:cubicBezTo>
                    <a:pt x="25227" y="14671"/>
                    <a:pt x="25152" y="14634"/>
                    <a:pt x="25070" y="14562"/>
                  </a:cubicBezTo>
                  <a:cubicBezTo>
                    <a:pt x="24960" y="14468"/>
                    <a:pt x="24890" y="14350"/>
                    <a:pt x="24822" y="14233"/>
                  </a:cubicBezTo>
                  <a:cubicBezTo>
                    <a:pt x="24655" y="13934"/>
                    <a:pt x="24442" y="13663"/>
                    <a:pt x="24191" y="13430"/>
                  </a:cubicBezTo>
                  <a:cubicBezTo>
                    <a:pt x="24094" y="13339"/>
                    <a:pt x="23993" y="13251"/>
                    <a:pt x="23857" y="13197"/>
                  </a:cubicBezTo>
                  <a:lnTo>
                    <a:pt x="23831" y="13122"/>
                  </a:lnTo>
                  <a:lnTo>
                    <a:pt x="23831" y="13122"/>
                  </a:lnTo>
                  <a:cubicBezTo>
                    <a:pt x="23852" y="13145"/>
                    <a:pt x="23882" y="13158"/>
                    <a:pt x="23914" y="13158"/>
                  </a:cubicBezTo>
                  <a:cubicBezTo>
                    <a:pt x="23920" y="13158"/>
                    <a:pt x="23927" y="13157"/>
                    <a:pt x="23934" y="13156"/>
                  </a:cubicBezTo>
                  <a:cubicBezTo>
                    <a:pt x="24116" y="13121"/>
                    <a:pt x="24309" y="13133"/>
                    <a:pt x="24481" y="13062"/>
                  </a:cubicBezTo>
                  <a:lnTo>
                    <a:pt x="24481" y="13062"/>
                  </a:lnTo>
                  <a:cubicBezTo>
                    <a:pt x="24513" y="13133"/>
                    <a:pt x="24459" y="13209"/>
                    <a:pt x="24499" y="13283"/>
                  </a:cubicBezTo>
                  <a:cubicBezTo>
                    <a:pt x="24537" y="13256"/>
                    <a:pt x="24575" y="13247"/>
                    <a:pt x="24613" y="13247"/>
                  </a:cubicBezTo>
                  <a:cubicBezTo>
                    <a:pt x="24675" y="13247"/>
                    <a:pt x="24737" y="13271"/>
                    <a:pt x="24797" y="13280"/>
                  </a:cubicBezTo>
                  <a:cubicBezTo>
                    <a:pt x="24818" y="13284"/>
                    <a:pt x="24837" y="13286"/>
                    <a:pt x="24854" y="13286"/>
                  </a:cubicBezTo>
                  <a:cubicBezTo>
                    <a:pt x="24907" y="13286"/>
                    <a:pt x="24939" y="13265"/>
                    <a:pt x="24950" y="13202"/>
                  </a:cubicBezTo>
                  <a:cubicBezTo>
                    <a:pt x="24954" y="13177"/>
                    <a:pt x="24967" y="13142"/>
                    <a:pt x="25014" y="13142"/>
                  </a:cubicBezTo>
                  <a:cubicBezTo>
                    <a:pt x="25020" y="13142"/>
                    <a:pt x="25027" y="13143"/>
                    <a:pt x="25034" y="13144"/>
                  </a:cubicBezTo>
                  <a:cubicBezTo>
                    <a:pt x="25098" y="13196"/>
                    <a:pt x="24964" y="13253"/>
                    <a:pt x="25032" y="13309"/>
                  </a:cubicBezTo>
                  <a:cubicBezTo>
                    <a:pt x="25118" y="13296"/>
                    <a:pt x="25100" y="13197"/>
                    <a:pt x="25161" y="13178"/>
                  </a:cubicBezTo>
                  <a:cubicBezTo>
                    <a:pt x="25274" y="13141"/>
                    <a:pt x="25213" y="13084"/>
                    <a:pt x="25203" y="13031"/>
                  </a:cubicBezTo>
                  <a:cubicBezTo>
                    <a:pt x="25261" y="12957"/>
                    <a:pt x="25291" y="12924"/>
                    <a:pt x="25336" y="12924"/>
                  </a:cubicBezTo>
                  <a:cubicBezTo>
                    <a:pt x="25367" y="12924"/>
                    <a:pt x="25403" y="12939"/>
                    <a:pt x="25460" y="12964"/>
                  </a:cubicBezTo>
                  <a:cubicBezTo>
                    <a:pt x="25472" y="12970"/>
                    <a:pt x="25483" y="12972"/>
                    <a:pt x="25492" y="12972"/>
                  </a:cubicBezTo>
                  <a:cubicBezTo>
                    <a:pt x="25513" y="12972"/>
                    <a:pt x="25525" y="12959"/>
                    <a:pt x="25531" y="12946"/>
                  </a:cubicBezTo>
                  <a:cubicBezTo>
                    <a:pt x="25620" y="12767"/>
                    <a:pt x="25819" y="12741"/>
                    <a:pt x="26004" y="12701"/>
                  </a:cubicBezTo>
                  <a:cubicBezTo>
                    <a:pt x="26248" y="12650"/>
                    <a:pt x="26488" y="12594"/>
                    <a:pt x="26679" y="12443"/>
                  </a:cubicBezTo>
                  <a:cubicBezTo>
                    <a:pt x="26680" y="12443"/>
                    <a:pt x="26681" y="12443"/>
                    <a:pt x="26682" y="12443"/>
                  </a:cubicBezTo>
                  <a:cubicBezTo>
                    <a:pt x="26687" y="12443"/>
                    <a:pt x="26699" y="12448"/>
                    <a:pt x="26709" y="12452"/>
                  </a:cubicBezTo>
                  <a:cubicBezTo>
                    <a:pt x="26675" y="12404"/>
                    <a:pt x="26721" y="12392"/>
                    <a:pt x="26761" y="12377"/>
                  </a:cubicBezTo>
                  <a:lnTo>
                    <a:pt x="26761" y="12377"/>
                  </a:lnTo>
                  <a:cubicBezTo>
                    <a:pt x="26752" y="12405"/>
                    <a:pt x="26746" y="12435"/>
                    <a:pt x="26716" y="12454"/>
                  </a:cubicBezTo>
                  <a:lnTo>
                    <a:pt x="26709" y="12452"/>
                  </a:lnTo>
                  <a:lnTo>
                    <a:pt x="26709" y="12452"/>
                  </a:lnTo>
                  <a:cubicBezTo>
                    <a:pt x="26710" y="12453"/>
                    <a:pt x="26711" y="12455"/>
                    <a:pt x="26713" y="12457"/>
                  </a:cubicBezTo>
                  <a:lnTo>
                    <a:pt x="26718" y="12454"/>
                  </a:lnTo>
                  <a:lnTo>
                    <a:pt x="26718" y="12454"/>
                  </a:lnTo>
                  <a:cubicBezTo>
                    <a:pt x="26655" y="12529"/>
                    <a:pt x="26820" y="12509"/>
                    <a:pt x="26785" y="12573"/>
                  </a:cubicBezTo>
                  <a:cubicBezTo>
                    <a:pt x="26760" y="12617"/>
                    <a:pt x="26679" y="12643"/>
                    <a:pt x="26726" y="12711"/>
                  </a:cubicBezTo>
                  <a:cubicBezTo>
                    <a:pt x="26903" y="12627"/>
                    <a:pt x="26904" y="12627"/>
                    <a:pt x="26961" y="12499"/>
                  </a:cubicBezTo>
                  <a:cubicBezTo>
                    <a:pt x="26952" y="12491"/>
                    <a:pt x="26939" y="12491"/>
                    <a:pt x="26925" y="12491"/>
                  </a:cubicBezTo>
                  <a:cubicBezTo>
                    <a:pt x="26922" y="12491"/>
                    <a:pt x="26919" y="12491"/>
                    <a:pt x="26916" y="12491"/>
                  </a:cubicBezTo>
                  <a:cubicBezTo>
                    <a:pt x="26895" y="12491"/>
                    <a:pt x="26875" y="12489"/>
                    <a:pt x="26872" y="12460"/>
                  </a:cubicBezTo>
                  <a:cubicBezTo>
                    <a:pt x="26870" y="12439"/>
                    <a:pt x="26886" y="12421"/>
                    <a:pt x="26905" y="12421"/>
                  </a:cubicBezTo>
                  <a:cubicBezTo>
                    <a:pt x="26908" y="12421"/>
                    <a:pt x="26910" y="12422"/>
                    <a:pt x="26912" y="12422"/>
                  </a:cubicBezTo>
                  <a:cubicBezTo>
                    <a:pt x="26967" y="12427"/>
                    <a:pt x="26932" y="12479"/>
                    <a:pt x="26963" y="12498"/>
                  </a:cubicBezTo>
                  <a:cubicBezTo>
                    <a:pt x="26981" y="12501"/>
                    <a:pt x="26997" y="12503"/>
                    <a:pt x="27010" y="12503"/>
                  </a:cubicBezTo>
                  <a:cubicBezTo>
                    <a:pt x="27062" y="12503"/>
                    <a:pt x="27082" y="12478"/>
                    <a:pt x="27057" y="12416"/>
                  </a:cubicBezTo>
                  <a:lnTo>
                    <a:pt x="27057" y="12416"/>
                  </a:lnTo>
                  <a:cubicBezTo>
                    <a:pt x="27071" y="12420"/>
                    <a:pt x="27082" y="12422"/>
                    <a:pt x="27093" y="12422"/>
                  </a:cubicBezTo>
                  <a:cubicBezTo>
                    <a:pt x="27163" y="12422"/>
                    <a:pt x="27182" y="12343"/>
                    <a:pt x="27242" y="12326"/>
                  </a:cubicBezTo>
                  <a:cubicBezTo>
                    <a:pt x="27239" y="12268"/>
                    <a:pt x="27236" y="12209"/>
                    <a:pt x="27233" y="12151"/>
                  </a:cubicBezTo>
                  <a:cubicBezTo>
                    <a:pt x="27236" y="12131"/>
                    <a:pt x="27239" y="12111"/>
                    <a:pt x="27239" y="12089"/>
                  </a:cubicBezTo>
                  <a:cubicBezTo>
                    <a:pt x="27239" y="12062"/>
                    <a:pt x="27239" y="12032"/>
                    <a:pt x="27276" y="12021"/>
                  </a:cubicBezTo>
                  <a:cubicBezTo>
                    <a:pt x="27282" y="12020"/>
                    <a:pt x="27288" y="12019"/>
                    <a:pt x="27293" y="12019"/>
                  </a:cubicBezTo>
                  <a:cubicBezTo>
                    <a:pt x="27320" y="12019"/>
                    <a:pt x="27332" y="12041"/>
                    <a:pt x="27340" y="12064"/>
                  </a:cubicBezTo>
                  <a:cubicBezTo>
                    <a:pt x="27356" y="12103"/>
                    <a:pt x="27369" y="12142"/>
                    <a:pt x="27429" y="12152"/>
                  </a:cubicBezTo>
                  <a:cubicBezTo>
                    <a:pt x="27465" y="12094"/>
                    <a:pt x="27441" y="12037"/>
                    <a:pt x="27429" y="11979"/>
                  </a:cubicBezTo>
                  <a:cubicBezTo>
                    <a:pt x="27403" y="11847"/>
                    <a:pt x="27457" y="11780"/>
                    <a:pt x="27634" y="11718"/>
                  </a:cubicBezTo>
                  <a:close/>
                  <a:moveTo>
                    <a:pt x="35832" y="10618"/>
                  </a:moveTo>
                  <a:cubicBezTo>
                    <a:pt x="35923" y="10618"/>
                    <a:pt x="36014" y="10639"/>
                    <a:pt x="36106" y="10682"/>
                  </a:cubicBezTo>
                  <a:cubicBezTo>
                    <a:pt x="36266" y="10757"/>
                    <a:pt x="36418" y="10848"/>
                    <a:pt x="36560" y="10955"/>
                  </a:cubicBezTo>
                  <a:cubicBezTo>
                    <a:pt x="36649" y="11024"/>
                    <a:pt x="36742" y="11092"/>
                    <a:pt x="36832" y="11160"/>
                  </a:cubicBezTo>
                  <a:cubicBezTo>
                    <a:pt x="36876" y="11215"/>
                    <a:pt x="36929" y="11262"/>
                    <a:pt x="36990" y="11297"/>
                  </a:cubicBezTo>
                  <a:cubicBezTo>
                    <a:pt x="37021" y="11347"/>
                    <a:pt x="37064" y="11388"/>
                    <a:pt x="37115" y="11416"/>
                  </a:cubicBezTo>
                  <a:lnTo>
                    <a:pt x="37116" y="11416"/>
                  </a:lnTo>
                  <a:lnTo>
                    <a:pt x="37116" y="11416"/>
                  </a:lnTo>
                  <a:cubicBezTo>
                    <a:pt x="37211" y="11543"/>
                    <a:pt x="37324" y="11652"/>
                    <a:pt x="37455" y="11742"/>
                  </a:cubicBezTo>
                  <a:cubicBezTo>
                    <a:pt x="37614" y="11923"/>
                    <a:pt x="37759" y="12115"/>
                    <a:pt x="37941" y="12282"/>
                  </a:cubicBezTo>
                  <a:cubicBezTo>
                    <a:pt x="38011" y="12347"/>
                    <a:pt x="37998" y="12390"/>
                    <a:pt x="37896" y="12411"/>
                  </a:cubicBezTo>
                  <a:cubicBezTo>
                    <a:pt x="37700" y="12452"/>
                    <a:pt x="37507" y="12504"/>
                    <a:pt x="37311" y="12543"/>
                  </a:cubicBezTo>
                  <a:cubicBezTo>
                    <a:pt x="36506" y="12709"/>
                    <a:pt x="35777" y="13012"/>
                    <a:pt x="35131" y="13455"/>
                  </a:cubicBezTo>
                  <a:cubicBezTo>
                    <a:pt x="34942" y="13585"/>
                    <a:pt x="34759" y="13720"/>
                    <a:pt x="34566" y="13846"/>
                  </a:cubicBezTo>
                  <a:cubicBezTo>
                    <a:pt x="34502" y="13887"/>
                    <a:pt x="34461" y="13909"/>
                    <a:pt x="34428" y="13909"/>
                  </a:cubicBezTo>
                  <a:cubicBezTo>
                    <a:pt x="34385" y="13909"/>
                    <a:pt x="34354" y="13875"/>
                    <a:pt x="34303" y="13802"/>
                  </a:cubicBezTo>
                  <a:cubicBezTo>
                    <a:pt x="34143" y="13576"/>
                    <a:pt x="33948" y="13376"/>
                    <a:pt x="33727" y="13191"/>
                  </a:cubicBezTo>
                  <a:cubicBezTo>
                    <a:pt x="33686" y="13157"/>
                    <a:pt x="33641" y="13127"/>
                    <a:pt x="33594" y="13104"/>
                  </a:cubicBezTo>
                  <a:cubicBezTo>
                    <a:pt x="33575" y="13096"/>
                    <a:pt x="33558" y="13092"/>
                    <a:pt x="33543" y="13092"/>
                  </a:cubicBezTo>
                  <a:cubicBezTo>
                    <a:pt x="33505" y="13092"/>
                    <a:pt x="33478" y="13117"/>
                    <a:pt x="33470" y="13159"/>
                  </a:cubicBezTo>
                  <a:cubicBezTo>
                    <a:pt x="33454" y="13235"/>
                    <a:pt x="33473" y="13310"/>
                    <a:pt x="33492" y="13385"/>
                  </a:cubicBezTo>
                  <a:cubicBezTo>
                    <a:pt x="33585" y="13735"/>
                    <a:pt x="33677" y="14085"/>
                    <a:pt x="33667" y="14448"/>
                  </a:cubicBezTo>
                  <a:cubicBezTo>
                    <a:pt x="33664" y="14600"/>
                    <a:pt x="33608" y="14663"/>
                    <a:pt x="33457" y="14712"/>
                  </a:cubicBezTo>
                  <a:cubicBezTo>
                    <a:pt x="33441" y="14717"/>
                    <a:pt x="33426" y="14719"/>
                    <a:pt x="33413" y="14719"/>
                  </a:cubicBezTo>
                  <a:cubicBezTo>
                    <a:pt x="33373" y="14719"/>
                    <a:pt x="33347" y="14699"/>
                    <a:pt x="33345" y="14675"/>
                  </a:cubicBezTo>
                  <a:cubicBezTo>
                    <a:pt x="33339" y="14593"/>
                    <a:pt x="33250" y="14530"/>
                    <a:pt x="33277" y="14443"/>
                  </a:cubicBezTo>
                  <a:cubicBezTo>
                    <a:pt x="33183" y="13960"/>
                    <a:pt x="33063" y="13481"/>
                    <a:pt x="33021" y="12992"/>
                  </a:cubicBezTo>
                  <a:cubicBezTo>
                    <a:pt x="32998" y="12806"/>
                    <a:pt x="32982" y="12621"/>
                    <a:pt x="32953" y="12436"/>
                  </a:cubicBezTo>
                  <a:cubicBezTo>
                    <a:pt x="32903" y="12123"/>
                    <a:pt x="33041" y="11887"/>
                    <a:pt x="33344" y="11712"/>
                  </a:cubicBezTo>
                  <a:cubicBezTo>
                    <a:pt x="33513" y="11616"/>
                    <a:pt x="33693" y="11539"/>
                    <a:pt x="33876" y="11469"/>
                  </a:cubicBezTo>
                  <a:cubicBezTo>
                    <a:pt x="34394" y="11272"/>
                    <a:pt x="34885" y="11034"/>
                    <a:pt x="35364" y="10778"/>
                  </a:cubicBezTo>
                  <a:cubicBezTo>
                    <a:pt x="35426" y="10745"/>
                    <a:pt x="35489" y="10714"/>
                    <a:pt x="35552" y="10684"/>
                  </a:cubicBezTo>
                  <a:cubicBezTo>
                    <a:pt x="35645" y="10640"/>
                    <a:pt x="35738" y="10618"/>
                    <a:pt x="35832" y="10618"/>
                  </a:cubicBezTo>
                  <a:close/>
                  <a:moveTo>
                    <a:pt x="36886" y="13533"/>
                  </a:moveTo>
                  <a:cubicBezTo>
                    <a:pt x="37031" y="13533"/>
                    <a:pt x="37047" y="13599"/>
                    <a:pt x="37001" y="13792"/>
                  </a:cubicBezTo>
                  <a:cubicBezTo>
                    <a:pt x="36989" y="13831"/>
                    <a:pt x="36979" y="13871"/>
                    <a:pt x="36971" y="13913"/>
                  </a:cubicBezTo>
                  <a:cubicBezTo>
                    <a:pt x="36948" y="14109"/>
                    <a:pt x="37046" y="14214"/>
                    <a:pt x="37277" y="14234"/>
                  </a:cubicBezTo>
                  <a:cubicBezTo>
                    <a:pt x="37365" y="14241"/>
                    <a:pt x="37455" y="14234"/>
                    <a:pt x="37543" y="14242"/>
                  </a:cubicBezTo>
                  <a:cubicBezTo>
                    <a:pt x="37685" y="14255"/>
                    <a:pt x="37722" y="14296"/>
                    <a:pt x="37713" y="14421"/>
                  </a:cubicBezTo>
                  <a:cubicBezTo>
                    <a:pt x="37708" y="14488"/>
                    <a:pt x="37690" y="14556"/>
                    <a:pt x="37681" y="14625"/>
                  </a:cubicBezTo>
                  <a:cubicBezTo>
                    <a:pt x="37643" y="14872"/>
                    <a:pt x="37721" y="14996"/>
                    <a:pt x="37977" y="15115"/>
                  </a:cubicBezTo>
                  <a:cubicBezTo>
                    <a:pt x="38037" y="15143"/>
                    <a:pt x="38122" y="15142"/>
                    <a:pt x="38156" y="15217"/>
                  </a:cubicBezTo>
                  <a:cubicBezTo>
                    <a:pt x="38048" y="15209"/>
                    <a:pt x="37943" y="15208"/>
                    <a:pt x="37841" y="15191"/>
                  </a:cubicBezTo>
                  <a:cubicBezTo>
                    <a:pt x="37544" y="15142"/>
                    <a:pt x="37401" y="14973"/>
                    <a:pt x="37431" y="14715"/>
                  </a:cubicBezTo>
                  <a:cubicBezTo>
                    <a:pt x="37437" y="14667"/>
                    <a:pt x="37445" y="14619"/>
                    <a:pt x="37452" y="14572"/>
                  </a:cubicBezTo>
                  <a:cubicBezTo>
                    <a:pt x="37481" y="14373"/>
                    <a:pt x="37477" y="14371"/>
                    <a:pt x="37244" y="14331"/>
                  </a:cubicBezTo>
                  <a:cubicBezTo>
                    <a:pt x="37110" y="14309"/>
                    <a:pt x="36971" y="14323"/>
                    <a:pt x="36837" y="14284"/>
                  </a:cubicBezTo>
                  <a:cubicBezTo>
                    <a:pt x="36684" y="14237"/>
                    <a:pt x="36661" y="14217"/>
                    <a:pt x="36663" y="14082"/>
                  </a:cubicBezTo>
                  <a:cubicBezTo>
                    <a:pt x="36664" y="13979"/>
                    <a:pt x="36751" y="13888"/>
                    <a:pt x="36707" y="13760"/>
                  </a:cubicBezTo>
                  <a:lnTo>
                    <a:pt x="36707" y="13760"/>
                  </a:lnTo>
                  <a:cubicBezTo>
                    <a:pt x="36602" y="13773"/>
                    <a:pt x="36499" y="13783"/>
                    <a:pt x="36398" y="13783"/>
                  </a:cubicBezTo>
                  <a:cubicBezTo>
                    <a:pt x="36220" y="13783"/>
                    <a:pt x="36049" y="13754"/>
                    <a:pt x="35884" y="13670"/>
                  </a:cubicBezTo>
                  <a:lnTo>
                    <a:pt x="35884" y="13670"/>
                  </a:lnTo>
                  <a:cubicBezTo>
                    <a:pt x="35925" y="13674"/>
                    <a:pt x="35965" y="13676"/>
                    <a:pt x="36005" y="13676"/>
                  </a:cubicBezTo>
                  <a:cubicBezTo>
                    <a:pt x="36231" y="13676"/>
                    <a:pt x="36443" y="13616"/>
                    <a:pt x="36656" y="13562"/>
                  </a:cubicBezTo>
                  <a:cubicBezTo>
                    <a:pt x="36680" y="13556"/>
                    <a:pt x="36704" y="13551"/>
                    <a:pt x="36727" y="13548"/>
                  </a:cubicBezTo>
                  <a:cubicBezTo>
                    <a:pt x="36792" y="13538"/>
                    <a:pt x="36844" y="13533"/>
                    <a:pt x="36886" y="13533"/>
                  </a:cubicBezTo>
                  <a:close/>
                  <a:moveTo>
                    <a:pt x="38406" y="15295"/>
                  </a:moveTo>
                  <a:cubicBezTo>
                    <a:pt x="38416" y="15295"/>
                    <a:pt x="38421" y="15301"/>
                    <a:pt x="38421" y="15313"/>
                  </a:cubicBezTo>
                  <a:cubicBezTo>
                    <a:pt x="38415" y="15312"/>
                    <a:pt x="38411" y="15310"/>
                    <a:pt x="38406" y="15307"/>
                  </a:cubicBezTo>
                  <a:cubicBezTo>
                    <a:pt x="38404" y="15305"/>
                    <a:pt x="38405" y="15299"/>
                    <a:pt x="38404" y="15296"/>
                  </a:cubicBezTo>
                  <a:cubicBezTo>
                    <a:pt x="38405" y="15295"/>
                    <a:pt x="38405" y="15295"/>
                    <a:pt x="38406" y="15295"/>
                  </a:cubicBezTo>
                  <a:close/>
                  <a:moveTo>
                    <a:pt x="21263" y="9423"/>
                  </a:moveTo>
                  <a:cubicBezTo>
                    <a:pt x="21298" y="9423"/>
                    <a:pt x="21323" y="9453"/>
                    <a:pt x="21341" y="9499"/>
                  </a:cubicBezTo>
                  <a:cubicBezTo>
                    <a:pt x="21387" y="9610"/>
                    <a:pt x="21351" y="9734"/>
                    <a:pt x="21423" y="9840"/>
                  </a:cubicBezTo>
                  <a:cubicBezTo>
                    <a:pt x="21419" y="9928"/>
                    <a:pt x="21535" y="9981"/>
                    <a:pt x="21511" y="10074"/>
                  </a:cubicBezTo>
                  <a:cubicBezTo>
                    <a:pt x="21517" y="10075"/>
                    <a:pt x="21523" y="10075"/>
                    <a:pt x="21528" y="10075"/>
                  </a:cubicBezTo>
                  <a:cubicBezTo>
                    <a:pt x="21608" y="10075"/>
                    <a:pt x="21619" y="10024"/>
                    <a:pt x="21605" y="9971"/>
                  </a:cubicBezTo>
                  <a:cubicBezTo>
                    <a:pt x="21595" y="9926"/>
                    <a:pt x="21563" y="9884"/>
                    <a:pt x="21539" y="9840"/>
                  </a:cubicBezTo>
                  <a:lnTo>
                    <a:pt x="21539" y="9840"/>
                  </a:lnTo>
                  <a:lnTo>
                    <a:pt x="22281" y="9929"/>
                  </a:lnTo>
                  <a:cubicBezTo>
                    <a:pt x="22252" y="9978"/>
                    <a:pt x="22171" y="9953"/>
                    <a:pt x="22143" y="10000"/>
                  </a:cubicBezTo>
                  <a:cubicBezTo>
                    <a:pt x="22063" y="10003"/>
                    <a:pt x="21992" y="10019"/>
                    <a:pt x="21956" y="10090"/>
                  </a:cubicBezTo>
                  <a:cubicBezTo>
                    <a:pt x="21956" y="10162"/>
                    <a:pt x="21940" y="10218"/>
                    <a:pt x="21859" y="10218"/>
                  </a:cubicBezTo>
                  <a:cubicBezTo>
                    <a:pt x="21845" y="10218"/>
                    <a:pt x="21830" y="10217"/>
                    <a:pt x="21812" y="10213"/>
                  </a:cubicBezTo>
                  <a:cubicBezTo>
                    <a:pt x="21812" y="10186"/>
                    <a:pt x="21796" y="10176"/>
                    <a:pt x="21772" y="10176"/>
                  </a:cubicBezTo>
                  <a:cubicBezTo>
                    <a:pt x="21767" y="10176"/>
                    <a:pt x="21763" y="10176"/>
                    <a:pt x="21759" y="10176"/>
                  </a:cubicBezTo>
                  <a:cubicBezTo>
                    <a:pt x="21692" y="10128"/>
                    <a:pt x="21626" y="10079"/>
                    <a:pt x="21534" y="10079"/>
                  </a:cubicBezTo>
                  <a:cubicBezTo>
                    <a:pt x="21526" y="10079"/>
                    <a:pt x="21518" y="10079"/>
                    <a:pt x="21510" y="10080"/>
                  </a:cubicBezTo>
                  <a:cubicBezTo>
                    <a:pt x="21521" y="10106"/>
                    <a:pt x="21524" y="10136"/>
                    <a:pt x="21542" y="10157"/>
                  </a:cubicBezTo>
                  <a:cubicBezTo>
                    <a:pt x="21708" y="10354"/>
                    <a:pt x="21749" y="10570"/>
                    <a:pt x="21709" y="10805"/>
                  </a:cubicBezTo>
                  <a:cubicBezTo>
                    <a:pt x="21700" y="10859"/>
                    <a:pt x="21709" y="10915"/>
                    <a:pt x="21705" y="10971"/>
                  </a:cubicBezTo>
                  <a:cubicBezTo>
                    <a:pt x="21689" y="11201"/>
                    <a:pt x="21772" y="11406"/>
                    <a:pt x="21932" y="11590"/>
                  </a:cubicBezTo>
                  <a:cubicBezTo>
                    <a:pt x="22030" y="11700"/>
                    <a:pt x="22119" y="11818"/>
                    <a:pt x="22174" y="11948"/>
                  </a:cubicBezTo>
                  <a:cubicBezTo>
                    <a:pt x="22263" y="12161"/>
                    <a:pt x="22414" y="12335"/>
                    <a:pt x="22586" y="12503"/>
                  </a:cubicBezTo>
                  <a:cubicBezTo>
                    <a:pt x="22731" y="12644"/>
                    <a:pt x="22868" y="12788"/>
                    <a:pt x="23062" y="12882"/>
                  </a:cubicBezTo>
                  <a:cubicBezTo>
                    <a:pt x="23084" y="12894"/>
                    <a:pt x="23090" y="12912"/>
                    <a:pt x="23074" y="12933"/>
                  </a:cubicBezTo>
                  <a:lnTo>
                    <a:pt x="23078" y="12938"/>
                  </a:lnTo>
                  <a:cubicBezTo>
                    <a:pt x="23092" y="12925"/>
                    <a:pt x="23106" y="12920"/>
                    <a:pt x="23120" y="12920"/>
                  </a:cubicBezTo>
                  <a:cubicBezTo>
                    <a:pt x="23139" y="12920"/>
                    <a:pt x="23158" y="12930"/>
                    <a:pt x="23175" y="12943"/>
                  </a:cubicBezTo>
                  <a:cubicBezTo>
                    <a:pt x="23214" y="12973"/>
                    <a:pt x="23253" y="13002"/>
                    <a:pt x="23309" y="13003"/>
                  </a:cubicBezTo>
                  <a:lnTo>
                    <a:pt x="23551" y="13140"/>
                  </a:lnTo>
                  <a:lnTo>
                    <a:pt x="23662" y="13197"/>
                  </a:lnTo>
                  <a:cubicBezTo>
                    <a:pt x="23638" y="13260"/>
                    <a:pt x="23604" y="13293"/>
                    <a:pt x="23558" y="13293"/>
                  </a:cubicBezTo>
                  <a:cubicBezTo>
                    <a:pt x="23529" y="13293"/>
                    <a:pt x="23494" y="13279"/>
                    <a:pt x="23454" y="13251"/>
                  </a:cubicBezTo>
                  <a:cubicBezTo>
                    <a:pt x="23399" y="13213"/>
                    <a:pt x="23336" y="13183"/>
                    <a:pt x="23278" y="13148"/>
                  </a:cubicBezTo>
                  <a:cubicBezTo>
                    <a:pt x="23256" y="13130"/>
                    <a:pt x="23237" y="13104"/>
                    <a:pt x="23207" y="13104"/>
                  </a:cubicBezTo>
                  <a:cubicBezTo>
                    <a:pt x="23196" y="13104"/>
                    <a:pt x="23184" y="13107"/>
                    <a:pt x="23170" y="13116"/>
                  </a:cubicBezTo>
                  <a:lnTo>
                    <a:pt x="23166" y="13119"/>
                  </a:lnTo>
                  <a:lnTo>
                    <a:pt x="23166" y="13119"/>
                  </a:lnTo>
                  <a:lnTo>
                    <a:pt x="23171" y="13118"/>
                  </a:lnTo>
                  <a:cubicBezTo>
                    <a:pt x="23172" y="13152"/>
                    <a:pt x="23203" y="13167"/>
                    <a:pt x="23230" y="13185"/>
                  </a:cubicBezTo>
                  <a:cubicBezTo>
                    <a:pt x="23288" y="13232"/>
                    <a:pt x="23343" y="13280"/>
                    <a:pt x="23403" y="13326"/>
                  </a:cubicBezTo>
                  <a:cubicBezTo>
                    <a:pt x="23455" y="13366"/>
                    <a:pt x="23516" y="13393"/>
                    <a:pt x="23523" y="13468"/>
                  </a:cubicBezTo>
                  <a:cubicBezTo>
                    <a:pt x="23526" y="13503"/>
                    <a:pt x="23537" y="13514"/>
                    <a:pt x="23552" y="13514"/>
                  </a:cubicBezTo>
                  <a:cubicBezTo>
                    <a:pt x="23581" y="13514"/>
                    <a:pt x="23624" y="13473"/>
                    <a:pt x="23655" y="13473"/>
                  </a:cubicBezTo>
                  <a:cubicBezTo>
                    <a:pt x="23668" y="13473"/>
                    <a:pt x="23679" y="13481"/>
                    <a:pt x="23686" y="13503"/>
                  </a:cubicBezTo>
                  <a:cubicBezTo>
                    <a:pt x="23688" y="13509"/>
                    <a:pt x="23701" y="13513"/>
                    <a:pt x="23701" y="13517"/>
                  </a:cubicBezTo>
                  <a:cubicBezTo>
                    <a:pt x="23701" y="13565"/>
                    <a:pt x="23705" y="13589"/>
                    <a:pt x="23742" y="13589"/>
                  </a:cubicBezTo>
                  <a:cubicBezTo>
                    <a:pt x="23757" y="13589"/>
                    <a:pt x="23778" y="13585"/>
                    <a:pt x="23807" y="13576"/>
                  </a:cubicBezTo>
                  <a:cubicBezTo>
                    <a:pt x="23822" y="13572"/>
                    <a:pt x="23836" y="13570"/>
                    <a:pt x="23850" y="13570"/>
                  </a:cubicBezTo>
                  <a:cubicBezTo>
                    <a:pt x="23918" y="13570"/>
                    <a:pt x="23972" y="13620"/>
                    <a:pt x="23952" y="13707"/>
                  </a:cubicBezTo>
                  <a:cubicBezTo>
                    <a:pt x="23944" y="13743"/>
                    <a:pt x="23924" y="13783"/>
                    <a:pt x="23973" y="13821"/>
                  </a:cubicBezTo>
                  <a:cubicBezTo>
                    <a:pt x="24020" y="13771"/>
                    <a:pt x="24047" y="13702"/>
                    <a:pt x="24138" y="13700"/>
                  </a:cubicBezTo>
                  <a:lnTo>
                    <a:pt x="24138" y="13700"/>
                  </a:lnTo>
                  <a:cubicBezTo>
                    <a:pt x="24128" y="13741"/>
                    <a:pt x="24154" y="13768"/>
                    <a:pt x="24187" y="13792"/>
                  </a:cubicBezTo>
                  <a:cubicBezTo>
                    <a:pt x="24025" y="13857"/>
                    <a:pt x="24020" y="13870"/>
                    <a:pt x="24105" y="13987"/>
                  </a:cubicBezTo>
                  <a:cubicBezTo>
                    <a:pt x="24163" y="13937"/>
                    <a:pt x="24119" y="13850"/>
                    <a:pt x="24192" y="13805"/>
                  </a:cubicBezTo>
                  <a:cubicBezTo>
                    <a:pt x="24216" y="13827"/>
                    <a:pt x="24223" y="13868"/>
                    <a:pt x="24266" y="13868"/>
                  </a:cubicBezTo>
                  <a:cubicBezTo>
                    <a:pt x="24271" y="13868"/>
                    <a:pt x="24276" y="13868"/>
                    <a:pt x="24283" y="13867"/>
                  </a:cubicBezTo>
                  <a:lnTo>
                    <a:pt x="24283" y="13867"/>
                  </a:lnTo>
                  <a:cubicBezTo>
                    <a:pt x="24252" y="13919"/>
                    <a:pt x="24290" y="13956"/>
                    <a:pt x="24331" y="13989"/>
                  </a:cubicBezTo>
                  <a:cubicBezTo>
                    <a:pt x="24329" y="14001"/>
                    <a:pt x="24329" y="14014"/>
                    <a:pt x="24331" y="14026"/>
                  </a:cubicBezTo>
                  <a:cubicBezTo>
                    <a:pt x="24302" y="14059"/>
                    <a:pt x="24276" y="14129"/>
                    <a:pt x="24302" y="14129"/>
                  </a:cubicBezTo>
                  <a:cubicBezTo>
                    <a:pt x="24302" y="14129"/>
                    <a:pt x="24303" y="14129"/>
                    <a:pt x="24303" y="14129"/>
                  </a:cubicBezTo>
                  <a:cubicBezTo>
                    <a:pt x="24309" y="14129"/>
                    <a:pt x="24316" y="14129"/>
                    <a:pt x="24322" y="14129"/>
                  </a:cubicBezTo>
                  <a:cubicBezTo>
                    <a:pt x="24471" y="14129"/>
                    <a:pt x="24446" y="14251"/>
                    <a:pt x="24493" y="14316"/>
                  </a:cubicBezTo>
                  <a:cubicBezTo>
                    <a:pt x="24571" y="14425"/>
                    <a:pt x="24629" y="14547"/>
                    <a:pt x="24766" y="14615"/>
                  </a:cubicBezTo>
                  <a:cubicBezTo>
                    <a:pt x="24772" y="14638"/>
                    <a:pt x="24790" y="14651"/>
                    <a:pt x="24815" y="14659"/>
                  </a:cubicBezTo>
                  <a:cubicBezTo>
                    <a:pt x="24881" y="14689"/>
                    <a:pt x="24967" y="14687"/>
                    <a:pt x="25028" y="14758"/>
                  </a:cubicBezTo>
                  <a:cubicBezTo>
                    <a:pt x="25003" y="14768"/>
                    <a:pt x="24981" y="14772"/>
                    <a:pt x="24961" y="14772"/>
                  </a:cubicBezTo>
                  <a:cubicBezTo>
                    <a:pt x="24906" y="14772"/>
                    <a:pt x="24866" y="14742"/>
                    <a:pt x="24823" y="14721"/>
                  </a:cubicBezTo>
                  <a:lnTo>
                    <a:pt x="24821" y="14721"/>
                  </a:lnTo>
                  <a:cubicBezTo>
                    <a:pt x="24607" y="14662"/>
                    <a:pt x="24435" y="14563"/>
                    <a:pt x="24315" y="14391"/>
                  </a:cubicBezTo>
                  <a:cubicBezTo>
                    <a:pt x="24157" y="14165"/>
                    <a:pt x="23939" y="14041"/>
                    <a:pt x="23656" y="14041"/>
                  </a:cubicBezTo>
                  <a:cubicBezTo>
                    <a:pt x="23592" y="14041"/>
                    <a:pt x="23524" y="14047"/>
                    <a:pt x="23453" y="14060"/>
                  </a:cubicBezTo>
                  <a:cubicBezTo>
                    <a:pt x="23435" y="14063"/>
                    <a:pt x="23416" y="14065"/>
                    <a:pt x="23397" y="14065"/>
                  </a:cubicBezTo>
                  <a:cubicBezTo>
                    <a:pt x="23360" y="14065"/>
                    <a:pt x="23321" y="14060"/>
                    <a:pt x="23284" y="14060"/>
                  </a:cubicBezTo>
                  <a:cubicBezTo>
                    <a:pt x="23064" y="13974"/>
                    <a:pt x="22902" y="13838"/>
                    <a:pt x="22794" y="13651"/>
                  </a:cubicBezTo>
                  <a:cubicBezTo>
                    <a:pt x="22774" y="13616"/>
                    <a:pt x="22741" y="13584"/>
                    <a:pt x="22713" y="13550"/>
                  </a:cubicBezTo>
                  <a:lnTo>
                    <a:pt x="22656" y="13473"/>
                  </a:lnTo>
                  <a:cubicBezTo>
                    <a:pt x="22645" y="13457"/>
                    <a:pt x="22634" y="13436"/>
                    <a:pt x="22614" y="13436"/>
                  </a:cubicBezTo>
                  <a:cubicBezTo>
                    <a:pt x="22607" y="13436"/>
                    <a:pt x="22599" y="13439"/>
                    <a:pt x="22590" y="13444"/>
                  </a:cubicBezTo>
                  <a:cubicBezTo>
                    <a:pt x="22554" y="13467"/>
                    <a:pt x="22588" y="13490"/>
                    <a:pt x="22598" y="13511"/>
                  </a:cubicBezTo>
                  <a:cubicBezTo>
                    <a:pt x="22615" y="13540"/>
                    <a:pt x="22630" y="13567"/>
                    <a:pt x="22646" y="13594"/>
                  </a:cubicBezTo>
                  <a:cubicBezTo>
                    <a:pt x="22723" y="13798"/>
                    <a:pt x="22857" y="13963"/>
                    <a:pt x="23078" y="14070"/>
                  </a:cubicBezTo>
                  <a:cubicBezTo>
                    <a:pt x="23122" y="14091"/>
                    <a:pt x="23131" y="14117"/>
                    <a:pt x="23119" y="14154"/>
                  </a:cubicBezTo>
                  <a:cubicBezTo>
                    <a:pt x="23008" y="14178"/>
                    <a:pt x="22908" y="14226"/>
                    <a:pt x="22814" y="14279"/>
                  </a:cubicBezTo>
                  <a:cubicBezTo>
                    <a:pt x="22395" y="14518"/>
                    <a:pt x="21938" y="14663"/>
                    <a:pt x="21431" y="14679"/>
                  </a:cubicBezTo>
                  <a:cubicBezTo>
                    <a:pt x="21181" y="14687"/>
                    <a:pt x="20955" y="14753"/>
                    <a:pt x="20742" y="14857"/>
                  </a:cubicBezTo>
                  <a:cubicBezTo>
                    <a:pt x="20736" y="14568"/>
                    <a:pt x="20747" y="14278"/>
                    <a:pt x="20701" y="13990"/>
                  </a:cubicBezTo>
                  <a:cubicBezTo>
                    <a:pt x="20691" y="13926"/>
                    <a:pt x="20754" y="13894"/>
                    <a:pt x="20753" y="13840"/>
                  </a:cubicBezTo>
                  <a:cubicBezTo>
                    <a:pt x="20823" y="13730"/>
                    <a:pt x="20909" y="13626"/>
                    <a:pt x="20949" y="13503"/>
                  </a:cubicBezTo>
                  <a:lnTo>
                    <a:pt x="20932" y="13488"/>
                  </a:lnTo>
                  <a:cubicBezTo>
                    <a:pt x="20799" y="13554"/>
                    <a:pt x="20751" y="13669"/>
                    <a:pt x="20696" y="13782"/>
                  </a:cubicBezTo>
                  <a:cubicBezTo>
                    <a:pt x="20591" y="13922"/>
                    <a:pt x="20577" y="14079"/>
                    <a:pt x="20607" y="14236"/>
                  </a:cubicBezTo>
                  <a:cubicBezTo>
                    <a:pt x="20650" y="14453"/>
                    <a:pt x="20639" y="14676"/>
                    <a:pt x="20576" y="14888"/>
                  </a:cubicBezTo>
                  <a:cubicBezTo>
                    <a:pt x="20510" y="14920"/>
                    <a:pt x="20438" y="14927"/>
                    <a:pt x="20365" y="14929"/>
                  </a:cubicBezTo>
                  <a:cubicBezTo>
                    <a:pt x="20053" y="14936"/>
                    <a:pt x="19838" y="15078"/>
                    <a:pt x="19671" y="15291"/>
                  </a:cubicBezTo>
                  <a:cubicBezTo>
                    <a:pt x="19624" y="15353"/>
                    <a:pt x="19590" y="15453"/>
                    <a:pt x="19498" y="15453"/>
                  </a:cubicBezTo>
                  <a:cubicBezTo>
                    <a:pt x="19484" y="15453"/>
                    <a:pt x="19468" y="15451"/>
                    <a:pt x="19451" y="15445"/>
                  </a:cubicBezTo>
                  <a:cubicBezTo>
                    <a:pt x="19331" y="15410"/>
                    <a:pt x="19375" y="15291"/>
                    <a:pt x="19382" y="15206"/>
                  </a:cubicBezTo>
                  <a:cubicBezTo>
                    <a:pt x="19391" y="15054"/>
                    <a:pt x="19411" y="14903"/>
                    <a:pt x="19443" y="14755"/>
                  </a:cubicBezTo>
                  <a:cubicBezTo>
                    <a:pt x="19546" y="14306"/>
                    <a:pt x="19467" y="13876"/>
                    <a:pt x="19282" y="13455"/>
                  </a:cubicBezTo>
                  <a:cubicBezTo>
                    <a:pt x="19231" y="13339"/>
                    <a:pt x="19171" y="13226"/>
                    <a:pt x="19130" y="13107"/>
                  </a:cubicBezTo>
                  <a:cubicBezTo>
                    <a:pt x="18939" y="12556"/>
                    <a:pt x="18966" y="12029"/>
                    <a:pt x="19391" y="11554"/>
                  </a:cubicBezTo>
                  <a:cubicBezTo>
                    <a:pt x="19635" y="11281"/>
                    <a:pt x="19813" y="10990"/>
                    <a:pt x="19874" y="10642"/>
                  </a:cubicBezTo>
                  <a:cubicBezTo>
                    <a:pt x="19914" y="10421"/>
                    <a:pt x="20047" y="10230"/>
                    <a:pt x="20239" y="10071"/>
                  </a:cubicBezTo>
                  <a:cubicBezTo>
                    <a:pt x="20532" y="9829"/>
                    <a:pt x="20896" y="9670"/>
                    <a:pt x="21203" y="9446"/>
                  </a:cubicBezTo>
                  <a:cubicBezTo>
                    <a:pt x="21226" y="9430"/>
                    <a:pt x="21245" y="9423"/>
                    <a:pt x="21263" y="9423"/>
                  </a:cubicBezTo>
                  <a:close/>
                  <a:moveTo>
                    <a:pt x="11487" y="12587"/>
                  </a:moveTo>
                  <a:cubicBezTo>
                    <a:pt x="11508" y="12587"/>
                    <a:pt x="11529" y="12594"/>
                    <a:pt x="11548" y="12611"/>
                  </a:cubicBezTo>
                  <a:cubicBezTo>
                    <a:pt x="11595" y="12654"/>
                    <a:pt x="11593" y="12711"/>
                    <a:pt x="11542" y="12738"/>
                  </a:cubicBezTo>
                  <a:cubicBezTo>
                    <a:pt x="11190" y="12930"/>
                    <a:pt x="11115" y="13240"/>
                    <a:pt x="11045" y="13555"/>
                  </a:cubicBezTo>
                  <a:cubicBezTo>
                    <a:pt x="11006" y="13733"/>
                    <a:pt x="10880" y="13883"/>
                    <a:pt x="10795" y="14047"/>
                  </a:cubicBezTo>
                  <a:cubicBezTo>
                    <a:pt x="10787" y="14051"/>
                    <a:pt x="10779" y="14057"/>
                    <a:pt x="10774" y="14066"/>
                  </a:cubicBezTo>
                  <a:cubicBezTo>
                    <a:pt x="10751" y="14084"/>
                    <a:pt x="10731" y="14104"/>
                    <a:pt x="10712" y="14126"/>
                  </a:cubicBezTo>
                  <a:cubicBezTo>
                    <a:pt x="10693" y="14147"/>
                    <a:pt x="10676" y="14183"/>
                    <a:pt x="10708" y="14193"/>
                  </a:cubicBezTo>
                  <a:cubicBezTo>
                    <a:pt x="10715" y="14196"/>
                    <a:pt x="10722" y="14197"/>
                    <a:pt x="10728" y="14197"/>
                  </a:cubicBezTo>
                  <a:cubicBezTo>
                    <a:pt x="10760" y="14197"/>
                    <a:pt x="10782" y="14170"/>
                    <a:pt x="10785" y="14138"/>
                  </a:cubicBezTo>
                  <a:lnTo>
                    <a:pt x="10850" y="14088"/>
                  </a:lnTo>
                  <a:cubicBezTo>
                    <a:pt x="10966" y="14014"/>
                    <a:pt x="11082" y="13940"/>
                    <a:pt x="11199" y="13869"/>
                  </a:cubicBezTo>
                  <a:cubicBezTo>
                    <a:pt x="11238" y="13845"/>
                    <a:pt x="11281" y="13816"/>
                    <a:pt x="11325" y="13816"/>
                  </a:cubicBezTo>
                  <a:cubicBezTo>
                    <a:pt x="11347" y="13816"/>
                    <a:pt x="11370" y="13824"/>
                    <a:pt x="11392" y="13844"/>
                  </a:cubicBezTo>
                  <a:cubicBezTo>
                    <a:pt x="11466" y="13914"/>
                    <a:pt x="11394" y="13970"/>
                    <a:pt x="11340" y="14021"/>
                  </a:cubicBezTo>
                  <a:cubicBezTo>
                    <a:pt x="11264" y="14092"/>
                    <a:pt x="11169" y="14145"/>
                    <a:pt x="11071" y="14192"/>
                  </a:cubicBezTo>
                  <a:cubicBezTo>
                    <a:pt x="11016" y="14198"/>
                    <a:pt x="10953" y="14207"/>
                    <a:pt x="10971" y="14267"/>
                  </a:cubicBezTo>
                  <a:cubicBezTo>
                    <a:pt x="10974" y="14278"/>
                    <a:pt x="10988" y="14283"/>
                    <a:pt x="11006" y="14283"/>
                  </a:cubicBezTo>
                  <a:cubicBezTo>
                    <a:pt x="11027" y="14283"/>
                    <a:pt x="11053" y="14276"/>
                    <a:pt x="11071" y="14264"/>
                  </a:cubicBezTo>
                  <a:cubicBezTo>
                    <a:pt x="11399" y="14223"/>
                    <a:pt x="11677" y="14075"/>
                    <a:pt x="11986" y="13924"/>
                  </a:cubicBezTo>
                  <a:lnTo>
                    <a:pt x="11986" y="13924"/>
                  </a:lnTo>
                  <a:cubicBezTo>
                    <a:pt x="11964" y="14012"/>
                    <a:pt x="11912" y="14088"/>
                    <a:pt x="11838" y="14140"/>
                  </a:cubicBezTo>
                  <a:cubicBezTo>
                    <a:pt x="11555" y="14360"/>
                    <a:pt x="11258" y="14563"/>
                    <a:pt x="10861" y="14604"/>
                  </a:cubicBezTo>
                  <a:cubicBezTo>
                    <a:pt x="10664" y="14624"/>
                    <a:pt x="10477" y="14695"/>
                    <a:pt x="10316" y="14809"/>
                  </a:cubicBezTo>
                  <a:cubicBezTo>
                    <a:pt x="9957" y="15058"/>
                    <a:pt x="9603" y="15309"/>
                    <a:pt x="9425" y="15689"/>
                  </a:cubicBezTo>
                  <a:cubicBezTo>
                    <a:pt x="9408" y="15744"/>
                    <a:pt x="9390" y="15798"/>
                    <a:pt x="9373" y="15853"/>
                  </a:cubicBezTo>
                  <a:lnTo>
                    <a:pt x="9300" y="15854"/>
                  </a:lnTo>
                  <a:lnTo>
                    <a:pt x="9334" y="15687"/>
                  </a:lnTo>
                  <a:cubicBezTo>
                    <a:pt x="9385" y="15375"/>
                    <a:pt x="9547" y="15109"/>
                    <a:pt x="9794" y="14881"/>
                  </a:cubicBezTo>
                  <a:cubicBezTo>
                    <a:pt x="9901" y="14781"/>
                    <a:pt x="9996" y="14668"/>
                    <a:pt x="10074" y="14543"/>
                  </a:cubicBezTo>
                  <a:cubicBezTo>
                    <a:pt x="10177" y="14374"/>
                    <a:pt x="10304" y="14221"/>
                    <a:pt x="10449" y="14086"/>
                  </a:cubicBezTo>
                  <a:cubicBezTo>
                    <a:pt x="10527" y="14015"/>
                    <a:pt x="10592" y="13935"/>
                    <a:pt x="10617" y="13839"/>
                  </a:cubicBezTo>
                  <a:cubicBezTo>
                    <a:pt x="10676" y="13610"/>
                    <a:pt x="10788" y="13393"/>
                    <a:pt x="10864" y="13169"/>
                  </a:cubicBezTo>
                  <a:cubicBezTo>
                    <a:pt x="10951" y="12911"/>
                    <a:pt x="11189" y="12764"/>
                    <a:pt x="11417" y="12611"/>
                  </a:cubicBezTo>
                  <a:cubicBezTo>
                    <a:pt x="11439" y="12596"/>
                    <a:pt x="11463" y="12587"/>
                    <a:pt x="11487" y="12587"/>
                  </a:cubicBezTo>
                  <a:close/>
                  <a:moveTo>
                    <a:pt x="38427" y="15318"/>
                  </a:moveTo>
                  <a:cubicBezTo>
                    <a:pt x="38576" y="15351"/>
                    <a:pt x="38599" y="15467"/>
                    <a:pt x="38631" y="15567"/>
                  </a:cubicBezTo>
                  <a:cubicBezTo>
                    <a:pt x="38692" y="15759"/>
                    <a:pt x="38745" y="15954"/>
                    <a:pt x="38801" y="16148"/>
                  </a:cubicBezTo>
                  <a:lnTo>
                    <a:pt x="38753" y="16178"/>
                  </a:lnTo>
                  <a:cubicBezTo>
                    <a:pt x="38682" y="16086"/>
                    <a:pt x="38652" y="15979"/>
                    <a:pt x="38623" y="15874"/>
                  </a:cubicBezTo>
                  <a:cubicBezTo>
                    <a:pt x="38571" y="15684"/>
                    <a:pt x="38506" y="15499"/>
                    <a:pt x="38427" y="15318"/>
                  </a:cubicBezTo>
                  <a:close/>
                  <a:moveTo>
                    <a:pt x="9195" y="16200"/>
                  </a:moveTo>
                  <a:cubicBezTo>
                    <a:pt x="9199" y="16203"/>
                    <a:pt x="9202" y="16205"/>
                    <a:pt x="9205" y="16207"/>
                  </a:cubicBezTo>
                  <a:cubicBezTo>
                    <a:pt x="9202" y="16205"/>
                    <a:pt x="9199" y="16204"/>
                    <a:pt x="9195" y="16200"/>
                  </a:cubicBezTo>
                  <a:close/>
                  <a:moveTo>
                    <a:pt x="34948" y="16398"/>
                  </a:moveTo>
                  <a:lnTo>
                    <a:pt x="34948" y="16398"/>
                  </a:lnTo>
                  <a:cubicBezTo>
                    <a:pt x="35342" y="16574"/>
                    <a:pt x="35791" y="16579"/>
                    <a:pt x="36195" y="16729"/>
                  </a:cubicBezTo>
                  <a:lnTo>
                    <a:pt x="36195" y="16729"/>
                  </a:lnTo>
                  <a:cubicBezTo>
                    <a:pt x="36112" y="16749"/>
                    <a:pt x="36029" y="16758"/>
                    <a:pt x="35948" y="16758"/>
                  </a:cubicBezTo>
                  <a:cubicBezTo>
                    <a:pt x="35832" y="16758"/>
                    <a:pt x="35718" y="16741"/>
                    <a:pt x="35605" y="16721"/>
                  </a:cubicBezTo>
                  <a:cubicBezTo>
                    <a:pt x="35546" y="16710"/>
                    <a:pt x="35489" y="16703"/>
                    <a:pt x="35433" y="16703"/>
                  </a:cubicBezTo>
                  <a:cubicBezTo>
                    <a:pt x="35326" y="16703"/>
                    <a:pt x="35225" y="16732"/>
                    <a:pt x="35133" y="16826"/>
                  </a:cubicBezTo>
                  <a:cubicBezTo>
                    <a:pt x="35076" y="16665"/>
                    <a:pt x="35024" y="16533"/>
                    <a:pt x="34948" y="16398"/>
                  </a:cubicBezTo>
                  <a:close/>
                  <a:moveTo>
                    <a:pt x="9064" y="15637"/>
                  </a:moveTo>
                  <a:cubicBezTo>
                    <a:pt x="9007" y="15942"/>
                    <a:pt x="8936" y="16244"/>
                    <a:pt x="8758" y="16520"/>
                  </a:cubicBezTo>
                  <a:cubicBezTo>
                    <a:pt x="8710" y="16591"/>
                    <a:pt x="8671" y="16667"/>
                    <a:pt x="8603" y="16728"/>
                  </a:cubicBezTo>
                  <a:cubicBezTo>
                    <a:pt x="8564" y="16822"/>
                    <a:pt x="8477" y="16887"/>
                    <a:pt x="8408" y="16963"/>
                  </a:cubicBezTo>
                  <a:lnTo>
                    <a:pt x="8396" y="16887"/>
                  </a:lnTo>
                  <a:cubicBezTo>
                    <a:pt x="8402" y="16814"/>
                    <a:pt x="8469" y="16772"/>
                    <a:pt x="8513" y="16717"/>
                  </a:cubicBezTo>
                  <a:cubicBezTo>
                    <a:pt x="8689" y="16388"/>
                    <a:pt x="8879" y="16063"/>
                    <a:pt x="8954" y="15703"/>
                  </a:cubicBezTo>
                  <a:cubicBezTo>
                    <a:pt x="8957" y="15685"/>
                    <a:pt x="8983" y="15672"/>
                    <a:pt x="9000" y="15657"/>
                  </a:cubicBezTo>
                  <a:lnTo>
                    <a:pt x="9064" y="15637"/>
                  </a:lnTo>
                  <a:close/>
                  <a:moveTo>
                    <a:pt x="33643" y="16245"/>
                  </a:moveTo>
                  <a:lnTo>
                    <a:pt x="33643" y="16245"/>
                  </a:lnTo>
                  <a:cubicBezTo>
                    <a:pt x="33533" y="16488"/>
                    <a:pt x="33443" y="16680"/>
                    <a:pt x="33236" y="16815"/>
                  </a:cubicBezTo>
                  <a:cubicBezTo>
                    <a:pt x="33130" y="16924"/>
                    <a:pt x="32996" y="16998"/>
                    <a:pt x="32854" y="17063"/>
                  </a:cubicBezTo>
                  <a:cubicBezTo>
                    <a:pt x="32845" y="17053"/>
                    <a:pt x="32834" y="17043"/>
                    <a:pt x="32823" y="17032"/>
                  </a:cubicBezTo>
                  <a:lnTo>
                    <a:pt x="33164" y="16753"/>
                  </a:lnTo>
                  <a:cubicBezTo>
                    <a:pt x="33219" y="16654"/>
                    <a:pt x="33264" y="16551"/>
                    <a:pt x="33331" y="16457"/>
                  </a:cubicBezTo>
                  <a:lnTo>
                    <a:pt x="33331" y="16456"/>
                  </a:lnTo>
                  <a:cubicBezTo>
                    <a:pt x="33390" y="16370"/>
                    <a:pt x="33482" y="16306"/>
                    <a:pt x="33643" y="16245"/>
                  </a:cubicBezTo>
                  <a:close/>
                  <a:moveTo>
                    <a:pt x="28345" y="11371"/>
                  </a:moveTo>
                  <a:cubicBezTo>
                    <a:pt x="28382" y="11371"/>
                    <a:pt x="28399" y="11420"/>
                    <a:pt x="28422" y="11454"/>
                  </a:cubicBezTo>
                  <a:cubicBezTo>
                    <a:pt x="28436" y="11456"/>
                    <a:pt x="28451" y="11457"/>
                    <a:pt x="28465" y="11458"/>
                  </a:cubicBezTo>
                  <a:cubicBezTo>
                    <a:pt x="28548" y="11579"/>
                    <a:pt x="28590" y="11712"/>
                    <a:pt x="28610" y="11850"/>
                  </a:cubicBezTo>
                  <a:cubicBezTo>
                    <a:pt x="28656" y="12172"/>
                    <a:pt x="28704" y="12495"/>
                    <a:pt x="28741" y="12817"/>
                  </a:cubicBezTo>
                  <a:cubicBezTo>
                    <a:pt x="28763" y="13025"/>
                    <a:pt x="28814" y="13226"/>
                    <a:pt x="28875" y="13427"/>
                  </a:cubicBezTo>
                  <a:cubicBezTo>
                    <a:pt x="28925" y="13593"/>
                    <a:pt x="28986" y="13757"/>
                    <a:pt x="29025" y="13927"/>
                  </a:cubicBezTo>
                  <a:cubicBezTo>
                    <a:pt x="29072" y="14141"/>
                    <a:pt x="29195" y="14331"/>
                    <a:pt x="29372" y="14462"/>
                  </a:cubicBezTo>
                  <a:cubicBezTo>
                    <a:pt x="29623" y="14649"/>
                    <a:pt x="29790" y="14882"/>
                    <a:pt x="29938" y="15129"/>
                  </a:cubicBezTo>
                  <a:cubicBezTo>
                    <a:pt x="30281" y="15706"/>
                    <a:pt x="30492" y="16320"/>
                    <a:pt x="30621" y="16956"/>
                  </a:cubicBezTo>
                  <a:cubicBezTo>
                    <a:pt x="30643" y="17060"/>
                    <a:pt x="30624" y="17107"/>
                    <a:pt x="30550" y="17107"/>
                  </a:cubicBezTo>
                  <a:cubicBezTo>
                    <a:pt x="30522" y="17107"/>
                    <a:pt x="30486" y="17101"/>
                    <a:pt x="30441" y="17087"/>
                  </a:cubicBezTo>
                  <a:cubicBezTo>
                    <a:pt x="30342" y="17057"/>
                    <a:pt x="30255" y="17003"/>
                    <a:pt x="30158" y="16968"/>
                  </a:cubicBezTo>
                  <a:cubicBezTo>
                    <a:pt x="29649" y="16787"/>
                    <a:pt x="29185" y="16501"/>
                    <a:pt x="28795" y="16128"/>
                  </a:cubicBezTo>
                  <a:lnTo>
                    <a:pt x="28793" y="16128"/>
                  </a:lnTo>
                  <a:cubicBezTo>
                    <a:pt x="28657" y="15999"/>
                    <a:pt x="28485" y="15903"/>
                    <a:pt x="28317" y="15808"/>
                  </a:cubicBezTo>
                  <a:cubicBezTo>
                    <a:pt x="28095" y="15681"/>
                    <a:pt x="27942" y="15505"/>
                    <a:pt x="27825" y="15306"/>
                  </a:cubicBezTo>
                  <a:cubicBezTo>
                    <a:pt x="27719" y="15128"/>
                    <a:pt x="27626" y="14944"/>
                    <a:pt x="27528" y="14762"/>
                  </a:cubicBezTo>
                  <a:cubicBezTo>
                    <a:pt x="27354" y="14436"/>
                    <a:pt x="27111" y="14279"/>
                    <a:pt x="26771" y="14279"/>
                  </a:cubicBezTo>
                  <a:cubicBezTo>
                    <a:pt x="26665" y="14279"/>
                    <a:pt x="26550" y="14294"/>
                    <a:pt x="26425" y="14324"/>
                  </a:cubicBezTo>
                  <a:cubicBezTo>
                    <a:pt x="26277" y="14360"/>
                    <a:pt x="26130" y="14397"/>
                    <a:pt x="25983" y="14434"/>
                  </a:cubicBezTo>
                  <a:lnTo>
                    <a:pt x="25977" y="14355"/>
                  </a:lnTo>
                  <a:cubicBezTo>
                    <a:pt x="26248" y="14220"/>
                    <a:pt x="26483" y="14022"/>
                    <a:pt x="26665" y="13780"/>
                  </a:cubicBezTo>
                  <a:cubicBezTo>
                    <a:pt x="26763" y="13777"/>
                    <a:pt x="26858" y="13744"/>
                    <a:pt x="26956" y="13744"/>
                  </a:cubicBezTo>
                  <a:cubicBezTo>
                    <a:pt x="26982" y="13744"/>
                    <a:pt x="27008" y="13747"/>
                    <a:pt x="27035" y="13752"/>
                  </a:cubicBezTo>
                  <a:cubicBezTo>
                    <a:pt x="27146" y="13805"/>
                    <a:pt x="27268" y="13827"/>
                    <a:pt x="27420" y="13859"/>
                  </a:cubicBezTo>
                  <a:cubicBezTo>
                    <a:pt x="27318" y="13761"/>
                    <a:pt x="27215" y="13724"/>
                    <a:pt x="27099" y="13707"/>
                  </a:cubicBezTo>
                  <a:cubicBezTo>
                    <a:pt x="27032" y="13679"/>
                    <a:pt x="26964" y="13670"/>
                    <a:pt x="26895" y="13670"/>
                  </a:cubicBezTo>
                  <a:cubicBezTo>
                    <a:pt x="26820" y="13670"/>
                    <a:pt x="26745" y="13681"/>
                    <a:pt x="26670" y="13692"/>
                  </a:cubicBezTo>
                  <a:cubicBezTo>
                    <a:pt x="26707" y="13607"/>
                    <a:pt x="26734" y="13518"/>
                    <a:pt x="26815" y="13454"/>
                  </a:cubicBezTo>
                  <a:cubicBezTo>
                    <a:pt x="26876" y="13448"/>
                    <a:pt x="26937" y="13445"/>
                    <a:pt x="26998" y="13445"/>
                  </a:cubicBezTo>
                  <a:cubicBezTo>
                    <a:pt x="27093" y="13445"/>
                    <a:pt x="27187" y="13452"/>
                    <a:pt x="27281" y="13466"/>
                  </a:cubicBezTo>
                  <a:cubicBezTo>
                    <a:pt x="27310" y="13490"/>
                    <a:pt x="27345" y="13496"/>
                    <a:pt x="27383" y="13496"/>
                  </a:cubicBezTo>
                  <a:cubicBezTo>
                    <a:pt x="27386" y="13496"/>
                    <a:pt x="27390" y="13496"/>
                    <a:pt x="27394" y="13496"/>
                  </a:cubicBezTo>
                  <a:cubicBezTo>
                    <a:pt x="27419" y="13494"/>
                    <a:pt x="27438" y="13483"/>
                    <a:pt x="27423" y="13459"/>
                  </a:cubicBezTo>
                  <a:cubicBezTo>
                    <a:pt x="27418" y="13450"/>
                    <a:pt x="27396" y="13448"/>
                    <a:pt x="27382" y="13444"/>
                  </a:cubicBezTo>
                  <a:cubicBezTo>
                    <a:pt x="27301" y="13385"/>
                    <a:pt x="27179" y="13391"/>
                    <a:pt x="27106" y="13318"/>
                  </a:cubicBezTo>
                  <a:cubicBezTo>
                    <a:pt x="27091" y="13338"/>
                    <a:pt x="27075" y="13347"/>
                    <a:pt x="27056" y="13347"/>
                  </a:cubicBezTo>
                  <a:cubicBezTo>
                    <a:pt x="27041" y="13347"/>
                    <a:pt x="27025" y="13342"/>
                    <a:pt x="27009" y="13333"/>
                  </a:cubicBezTo>
                  <a:lnTo>
                    <a:pt x="26816" y="13362"/>
                  </a:lnTo>
                  <a:cubicBezTo>
                    <a:pt x="26881" y="13192"/>
                    <a:pt x="26910" y="13150"/>
                    <a:pt x="27027" y="13150"/>
                  </a:cubicBezTo>
                  <a:cubicBezTo>
                    <a:pt x="27049" y="13150"/>
                    <a:pt x="27075" y="13152"/>
                    <a:pt x="27105" y="13154"/>
                  </a:cubicBezTo>
                  <a:cubicBezTo>
                    <a:pt x="27130" y="13131"/>
                    <a:pt x="27163" y="13128"/>
                    <a:pt x="27198" y="13127"/>
                  </a:cubicBezTo>
                  <a:cubicBezTo>
                    <a:pt x="27198" y="13152"/>
                    <a:pt x="27198" y="13177"/>
                    <a:pt x="27199" y="13202"/>
                  </a:cubicBezTo>
                  <a:lnTo>
                    <a:pt x="27255" y="13213"/>
                  </a:lnTo>
                  <a:cubicBezTo>
                    <a:pt x="27282" y="13205"/>
                    <a:pt x="27308" y="13201"/>
                    <a:pt x="27333" y="13201"/>
                  </a:cubicBezTo>
                  <a:cubicBezTo>
                    <a:pt x="27423" y="13201"/>
                    <a:pt x="27504" y="13244"/>
                    <a:pt x="27589" y="13266"/>
                  </a:cubicBezTo>
                  <a:cubicBezTo>
                    <a:pt x="27512" y="13158"/>
                    <a:pt x="27357" y="13082"/>
                    <a:pt x="27220" y="13082"/>
                  </a:cubicBezTo>
                  <a:cubicBezTo>
                    <a:pt x="27212" y="13082"/>
                    <a:pt x="27204" y="13083"/>
                    <a:pt x="27196" y="13083"/>
                  </a:cubicBezTo>
                  <a:lnTo>
                    <a:pt x="26985" y="13068"/>
                  </a:lnTo>
                  <a:cubicBezTo>
                    <a:pt x="27016" y="12963"/>
                    <a:pt x="27082" y="12893"/>
                    <a:pt x="27194" y="12856"/>
                  </a:cubicBezTo>
                  <a:cubicBezTo>
                    <a:pt x="27236" y="12911"/>
                    <a:pt x="27389" y="12867"/>
                    <a:pt x="27356" y="12992"/>
                  </a:cubicBezTo>
                  <a:cubicBezTo>
                    <a:pt x="27352" y="13006"/>
                    <a:pt x="27359" y="13011"/>
                    <a:pt x="27368" y="13011"/>
                  </a:cubicBezTo>
                  <a:cubicBezTo>
                    <a:pt x="27377" y="13011"/>
                    <a:pt x="27389" y="13007"/>
                    <a:pt x="27397" y="13000"/>
                  </a:cubicBezTo>
                  <a:cubicBezTo>
                    <a:pt x="27442" y="12964"/>
                    <a:pt x="27480" y="12949"/>
                    <a:pt x="27515" y="12949"/>
                  </a:cubicBezTo>
                  <a:cubicBezTo>
                    <a:pt x="27582" y="12949"/>
                    <a:pt x="27633" y="13003"/>
                    <a:pt x="27685" y="13057"/>
                  </a:cubicBezTo>
                  <a:cubicBezTo>
                    <a:pt x="27752" y="13046"/>
                    <a:pt x="27819" y="13034"/>
                    <a:pt x="27783" y="12954"/>
                  </a:cubicBezTo>
                  <a:cubicBezTo>
                    <a:pt x="27826" y="12948"/>
                    <a:pt x="27837" y="12914"/>
                    <a:pt x="27855" y="12887"/>
                  </a:cubicBezTo>
                  <a:cubicBezTo>
                    <a:pt x="27989" y="12799"/>
                    <a:pt x="28058" y="12673"/>
                    <a:pt x="28125" y="12545"/>
                  </a:cubicBezTo>
                  <a:lnTo>
                    <a:pt x="28219" y="12539"/>
                  </a:lnTo>
                  <a:lnTo>
                    <a:pt x="28219" y="12415"/>
                  </a:lnTo>
                  <a:cubicBezTo>
                    <a:pt x="28325" y="12300"/>
                    <a:pt x="28440" y="12187"/>
                    <a:pt x="28427" y="12013"/>
                  </a:cubicBezTo>
                  <a:lnTo>
                    <a:pt x="28427" y="12013"/>
                  </a:lnTo>
                  <a:cubicBezTo>
                    <a:pt x="28354" y="12079"/>
                    <a:pt x="28325" y="12106"/>
                    <a:pt x="28286" y="12106"/>
                  </a:cubicBezTo>
                  <a:cubicBezTo>
                    <a:pt x="28260" y="12106"/>
                    <a:pt x="28230" y="12094"/>
                    <a:pt x="28180" y="12073"/>
                  </a:cubicBezTo>
                  <a:cubicBezTo>
                    <a:pt x="28182" y="12019"/>
                    <a:pt x="28240" y="11975"/>
                    <a:pt x="28218" y="11917"/>
                  </a:cubicBezTo>
                  <a:cubicBezTo>
                    <a:pt x="28278" y="11894"/>
                    <a:pt x="28361" y="11884"/>
                    <a:pt x="28303" y="11798"/>
                  </a:cubicBezTo>
                  <a:cubicBezTo>
                    <a:pt x="28319" y="11767"/>
                    <a:pt x="28334" y="11736"/>
                    <a:pt x="28351" y="11706"/>
                  </a:cubicBezTo>
                  <a:cubicBezTo>
                    <a:pt x="28376" y="11660"/>
                    <a:pt x="28370" y="11628"/>
                    <a:pt x="28302" y="11621"/>
                  </a:cubicBezTo>
                  <a:lnTo>
                    <a:pt x="28265" y="11588"/>
                  </a:lnTo>
                  <a:lnTo>
                    <a:pt x="28269" y="11544"/>
                  </a:lnTo>
                  <a:cubicBezTo>
                    <a:pt x="28277" y="11536"/>
                    <a:pt x="28288" y="11534"/>
                    <a:pt x="28301" y="11534"/>
                  </a:cubicBezTo>
                  <a:cubicBezTo>
                    <a:pt x="28315" y="11534"/>
                    <a:pt x="28329" y="11536"/>
                    <a:pt x="28343" y="11536"/>
                  </a:cubicBezTo>
                  <a:cubicBezTo>
                    <a:pt x="28367" y="11536"/>
                    <a:pt x="28387" y="11529"/>
                    <a:pt x="28385" y="11489"/>
                  </a:cubicBezTo>
                  <a:cubicBezTo>
                    <a:pt x="28345" y="11467"/>
                    <a:pt x="28294" y="11456"/>
                    <a:pt x="28279" y="11409"/>
                  </a:cubicBezTo>
                  <a:cubicBezTo>
                    <a:pt x="28307" y="11382"/>
                    <a:pt x="28328" y="11371"/>
                    <a:pt x="28345" y="11371"/>
                  </a:cubicBezTo>
                  <a:close/>
                  <a:moveTo>
                    <a:pt x="32808" y="17048"/>
                  </a:moveTo>
                  <a:cubicBezTo>
                    <a:pt x="32761" y="17126"/>
                    <a:pt x="32709" y="17141"/>
                    <a:pt x="32647" y="17141"/>
                  </a:cubicBezTo>
                  <a:lnTo>
                    <a:pt x="32647" y="17139"/>
                  </a:lnTo>
                  <a:cubicBezTo>
                    <a:pt x="32665" y="17078"/>
                    <a:pt x="32723" y="17070"/>
                    <a:pt x="32808" y="17048"/>
                  </a:cubicBezTo>
                  <a:close/>
                  <a:moveTo>
                    <a:pt x="32635" y="17145"/>
                  </a:moveTo>
                  <a:cubicBezTo>
                    <a:pt x="32627" y="17152"/>
                    <a:pt x="32619" y="17158"/>
                    <a:pt x="32609" y="17164"/>
                  </a:cubicBezTo>
                  <a:cubicBezTo>
                    <a:pt x="32608" y="17165"/>
                    <a:pt x="32608" y="17165"/>
                    <a:pt x="32607" y="17165"/>
                  </a:cubicBezTo>
                  <a:cubicBezTo>
                    <a:pt x="32603" y="17165"/>
                    <a:pt x="32596" y="17162"/>
                    <a:pt x="32591" y="17160"/>
                  </a:cubicBezTo>
                  <a:lnTo>
                    <a:pt x="32591" y="17158"/>
                  </a:lnTo>
                  <a:lnTo>
                    <a:pt x="32635" y="17145"/>
                  </a:lnTo>
                  <a:close/>
                  <a:moveTo>
                    <a:pt x="33082" y="15880"/>
                  </a:moveTo>
                  <a:lnTo>
                    <a:pt x="32621" y="16104"/>
                  </a:lnTo>
                  <a:lnTo>
                    <a:pt x="32531" y="16170"/>
                  </a:lnTo>
                  <a:cubicBezTo>
                    <a:pt x="32369" y="16339"/>
                    <a:pt x="32263" y="16527"/>
                    <a:pt x="32238" y="16749"/>
                  </a:cubicBezTo>
                  <a:cubicBezTo>
                    <a:pt x="32219" y="16928"/>
                    <a:pt x="32105" y="17075"/>
                    <a:pt x="31984" y="17213"/>
                  </a:cubicBezTo>
                  <a:cubicBezTo>
                    <a:pt x="31689" y="17550"/>
                    <a:pt x="31418" y="17901"/>
                    <a:pt x="31090" y="18216"/>
                  </a:cubicBezTo>
                  <a:cubicBezTo>
                    <a:pt x="31072" y="18272"/>
                    <a:pt x="31024" y="18306"/>
                    <a:pt x="30960" y="18351"/>
                  </a:cubicBezTo>
                  <a:cubicBezTo>
                    <a:pt x="30944" y="18269"/>
                    <a:pt x="30975" y="18215"/>
                    <a:pt x="31029" y="18167"/>
                  </a:cubicBezTo>
                  <a:lnTo>
                    <a:pt x="31030" y="18165"/>
                  </a:lnTo>
                  <a:cubicBezTo>
                    <a:pt x="31109" y="17989"/>
                    <a:pt x="31249" y="17847"/>
                    <a:pt x="31380" y="17701"/>
                  </a:cubicBezTo>
                  <a:cubicBezTo>
                    <a:pt x="31482" y="17585"/>
                    <a:pt x="31588" y="17473"/>
                    <a:pt x="31697" y="17364"/>
                  </a:cubicBezTo>
                  <a:cubicBezTo>
                    <a:pt x="31891" y="17171"/>
                    <a:pt x="32002" y="16948"/>
                    <a:pt x="32052" y="16700"/>
                  </a:cubicBezTo>
                  <a:cubicBezTo>
                    <a:pt x="32100" y="16457"/>
                    <a:pt x="32244" y="16268"/>
                    <a:pt x="32489" y="16135"/>
                  </a:cubicBezTo>
                  <a:cubicBezTo>
                    <a:pt x="32493" y="16112"/>
                    <a:pt x="32512" y="16102"/>
                    <a:pt x="32537" y="16096"/>
                  </a:cubicBezTo>
                  <a:cubicBezTo>
                    <a:pt x="32684" y="15966"/>
                    <a:pt x="32870" y="15901"/>
                    <a:pt x="33082" y="15880"/>
                  </a:cubicBezTo>
                  <a:close/>
                  <a:moveTo>
                    <a:pt x="25725" y="14601"/>
                  </a:moveTo>
                  <a:cubicBezTo>
                    <a:pt x="25727" y="14721"/>
                    <a:pt x="25647" y="14793"/>
                    <a:pt x="25609" y="14875"/>
                  </a:cubicBezTo>
                  <a:cubicBezTo>
                    <a:pt x="25563" y="14971"/>
                    <a:pt x="25662" y="15060"/>
                    <a:pt x="25620" y="15154"/>
                  </a:cubicBezTo>
                  <a:cubicBezTo>
                    <a:pt x="25639" y="15298"/>
                    <a:pt x="25643" y="15443"/>
                    <a:pt x="25713" y="15578"/>
                  </a:cubicBezTo>
                  <a:cubicBezTo>
                    <a:pt x="25758" y="15665"/>
                    <a:pt x="25745" y="15756"/>
                    <a:pt x="25719" y="15844"/>
                  </a:cubicBezTo>
                  <a:cubicBezTo>
                    <a:pt x="25606" y="16235"/>
                    <a:pt x="25611" y="16622"/>
                    <a:pt x="25744" y="17010"/>
                  </a:cubicBezTo>
                  <a:cubicBezTo>
                    <a:pt x="25808" y="17198"/>
                    <a:pt x="25804" y="17389"/>
                    <a:pt x="25761" y="17584"/>
                  </a:cubicBezTo>
                  <a:lnTo>
                    <a:pt x="25760" y="17584"/>
                  </a:lnTo>
                  <a:cubicBezTo>
                    <a:pt x="25685" y="17917"/>
                    <a:pt x="25653" y="18253"/>
                    <a:pt x="25694" y="18595"/>
                  </a:cubicBezTo>
                  <a:cubicBezTo>
                    <a:pt x="25700" y="18649"/>
                    <a:pt x="25695" y="18705"/>
                    <a:pt x="25679" y="18757"/>
                  </a:cubicBezTo>
                  <a:cubicBezTo>
                    <a:pt x="25584" y="18611"/>
                    <a:pt x="25563" y="18449"/>
                    <a:pt x="25553" y="18289"/>
                  </a:cubicBezTo>
                  <a:cubicBezTo>
                    <a:pt x="25537" y="18013"/>
                    <a:pt x="25538" y="17737"/>
                    <a:pt x="25527" y="17460"/>
                  </a:cubicBezTo>
                  <a:cubicBezTo>
                    <a:pt x="25520" y="17275"/>
                    <a:pt x="25505" y="17088"/>
                    <a:pt x="25494" y="16903"/>
                  </a:cubicBezTo>
                  <a:cubicBezTo>
                    <a:pt x="25489" y="16810"/>
                    <a:pt x="25469" y="16723"/>
                    <a:pt x="25382" y="16659"/>
                  </a:cubicBezTo>
                  <a:cubicBezTo>
                    <a:pt x="25307" y="16604"/>
                    <a:pt x="25295" y="16534"/>
                    <a:pt x="25295" y="16455"/>
                  </a:cubicBezTo>
                  <a:cubicBezTo>
                    <a:pt x="25299" y="16178"/>
                    <a:pt x="25300" y="15902"/>
                    <a:pt x="25294" y="15626"/>
                  </a:cubicBezTo>
                  <a:cubicBezTo>
                    <a:pt x="25292" y="15526"/>
                    <a:pt x="25269" y="15426"/>
                    <a:pt x="25415" y="15426"/>
                  </a:cubicBezTo>
                  <a:cubicBezTo>
                    <a:pt x="25430" y="15426"/>
                    <a:pt x="25445" y="15427"/>
                    <a:pt x="25463" y="15429"/>
                  </a:cubicBezTo>
                  <a:cubicBezTo>
                    <a:pt x="25444" y="15361"/>
                    <a:pt x="25403" y="15354"/>
                    <a:pt x="25364" y="15354"/>
                  </a:cubicBezTo>
                  <a:cubicBezTo>
                    <a:pt x="25353" y="15354"/>
                    <a:pt x="25341" y="15354"/>
                    <a:pt x="25331" y="15354"/>
                  </a:cubicBezTo>
                  <a:cubicBezTo>
                    <a:pt x="25326" y="15354"/>
                    <a:pt x="25322" y="15354"/>
                    <a:pt x="25318" y="15354"/>
                  </a:cubicBezTo>
                  <a:cubicBezTo>
                    <a:pt x="25104" y="15341"/>
                    <a:pt x="25104" y="15342"/>
                    <a:pt x="25124" y="15153"/>
                  </a:cubicBezTo>
                  <a:cubicBezTo>
                    <a:pt x="25086" y="14892"/>
                    <a:pt x="25086" y="14892"/>
                    <a:pt x="25141" y="14750"/>
                  </a:cubicBezTo>
                  <a:cubicBezTo>
                    <a:pt x="25193" y="14772"/>
                    <a:pt x="25242" y="14782"/>
                    <a:pt x="25287" y="14782"/>
                  </a:cubicBezTo>
                  <a:cubicBezTo>
                    <a:pt x="25444" y="14782"/>
                    <a:pt x="25570" y="14673"/>
                    <a:pt x="25725" y="14601"/>
                  </a:cubicBezTo>
                  <a:close/>
                  <a:moveTo>
                    <a:pt x="34501" y="16651"/>
                  </a:moveTo>
                  <a:cubicBezTo>
                    <a:pt x="34512" y="16651"/>
                    <a:pt x="34530" y="16655"/>
                    <a:pt x="34559" y="16658"/>
                  </a:cubicBezTo>
                  <a:cubicBezTo>
                    <a:pt x="34509" y="16745"/>
                    <a:pt x="34435" y="16815"/>
                    <a:pt x="34346" y="16859"/>
                  </a:cubicBezTo>
                  <a:cubicBezTo>
                    <a:pt x="34265" y="16948"/>
                    <a:pt x="34152" y="17003"/>
                    <a:pt x="34044" y="17061"/>
                  </a:cubicBezTo>
                  <a:cubicBezTo>
                    <a:pt x="33630" y="17280"/>
                    <a:pt x="33265" y="17544"/>
                    <a:pt x="32987" y="17890"/>
                  </a:cubicBezTo>
                  <a:cubicBezTo>
                    <a:pt x="32749" y="18195"/>
                    <a:pt x="32563" y="18533"/>
                    <a:pt x="32228" y="18778"/>
                  </a:cubicBezTo>
                  <a:lnTo>
                    <a:pt x="32163" y="18818"/>
                  </a:lnTo>
                  <a:cubicBezTo>
                    <a:pt x="32159" y="18804"/>
                    <a:pt x="32146" y="18793"/>
                    <a:pt x="32131" y="18793"/>
                  </a:cubicBezTo>
                  <a:lnTo>
                    <a:pt x="32169" y="18736"/>
                  </a:lnTo>
                  <a:cubicBezTo>
                    <a:pt x="32222" y="18642"/>
                    <a:pt x="32299" y="18562"/>
                    <a:pt x="32377" y="18484"/>
                  </a:cubicBezTo>
                  <a:cubicBezTo>
                    <a:pt x="32579" y="18285"/>
                    <a:pt x="32759" y="18064"/>
                    <a:pt x="32912" y="17827"/>
                  </a:cubicBezTo>
                  <a:cubicBezTo>
                    <a:pt x="33001" y="17596"/>
                    <a:pt x="33182" y="17425"/>
                    <a:pt x="33402" y="17280"/>
                  </a:cubicBezTo>
                  <a:cubicBezTo>
                    <a:pt x="33695" y="17088"/>
                    <a:pt x="34013" y="16930"/>
                    <a:pt x="34329" y="16768"/>
                  </a:cubicBezTo>
                  <a:lnTo>
                    <a:pt x="34329" y="16767"/>
                  </a:lnTo>
                  <a:cubicBezTo>
                    <a:pt x="34383" y="16729"/>
                    <a:pt x="34436" y="16690"/>
                    <a:pt x="34491" y="16653"/>
                  </a:cubicBezTo>
                  <a:cubicBezTo>
                    <a:pt x="34493" y="16652"/>
                    <a:pt x="34497" y="16651"/>
                    <a:pt x="34501" y="16651"/>
                  </a:cubicBezTo>
                  <a:close/>
                  <a:moveTo>
                    <a:pt x="23556" y="17868"/>
                  </a:moveTo>
                  <a:cubicBezTo>
                    <a:pt x="23616" y="18016"/>
                    <a:pt x="23664" y="18155"/>
                    <a:pt x="23686" y="18301"/>
                  </a:cubicBezTo>
                  <a:cubicBezTo>
                    <a:pt x="23718" y="18474"/>
                    <a:pt x="23786" y="18647"/>
                    <a:pt x="23708" y="18836"/>
                  </a:cubicBezTo>
                  <a:lnTo>
                    <a:pt x="23706" y="18836"/>
                  </a:lnTo>
                  <a:cubicBezTo>
                    <a:pt x="23576" y="18780"/>
                    <a:pt x="23445" y="18765"/>
                    <a:pt x="23315" y="18765"/>
                  </a:cubicBezTo>
                  <a:cubicBezTo>
                    <a:pt x="23214" y="18765"/>
                    <a:pt x="23113" y="18774"/>
                    <a:pt x="23012" y="18781"/>
                  </a:cubicBezTo>
                  <a:cubicBezTo>
                    <a:pt x="22554" y="18811"/>
                    <a:pt x="22096" y="18854"/>
                    <a:pt x="21636" y="18860"/>
                  </a:cubicBezTo>
                  <a:cubicBezTo>
                    <a:pt x="21598" y="18860"/>
                    <a:pt x="21559" y="18863"/>
                    <a:pt x="21518" y="18863"/>
                  </a:cubicBezTo>
                  <a:cubicBezTo>
                    <a:pt x="21460" y="18863"/>
                    <a:pt x="21398" y="18857"/>
                    <a:pt x="21331" y="18830"/>
                  </a:cubicBezTo>
                  <a:cubicBezTo>
                    <a:pt x="21494" y="18761"/>
                    <a:pt x="21643" y="18757"/>
                    <a:pt x="21792" y="18746"/>
                  </a:cubicBezTo>
                  <a:cubicBezTo>
                    <a:pt x="22193" y="18712"/>
                    <a:pt x="22599" y="18740"/>
                    <a:pt x="22999" y="18675"/>
                  </a:cubicBezTo>
                  <a:cubicBezTo>
                    <a:pt x="23165" y="18649"/>
                    <a:pt x="23332" y="18621"/>
                    <a:pt x="23488" y="18566"/>
                  </a:cubicBezTo>
                  <a:cubicBezTo>
                    <a:pt x="23654" y="18509"/>
                    <a:pt x="23667" y="18480"/>
                    <a:pt x="23628" y="18314"/>
                  </a:cubicBezTo>
                  <a:cubicBezTo>
                    <a:pt x="23511" y="18223"/>
                    <a:pt x="23374" y="18184"/>
                    <a:pt x="23221" y="18184"/>
                  </a:cubicBezTo>
                  <a:cubicBezTo>
                    <a:pt x="23208" y="18184"/>
                    <a:pt x="23195" y="18184"/>
                    <a:pt x="23182" y="18184"/>
                  </a:cubicBezTo>
                  <a:cubicBezTo>
                    <a:pt x="22795" y="18202"/>
                    <a:pt x="22409" y="18221"/>
                    <a:pt x="22021" y="18238"/>
                  </a:cubicBezTo>
                  <a:cubicBezTo>
                    <a:pt x="21970" y="18240"/>
                    <a:pt x="21918" y="18241"/>
                    <a:pt x="21867" y="18241"/>
                  </a:cubicBezTo>
                  <a:cubicBezTo>
                    <a:pt x="21696" y="18241"/>
                    <a:pt x="21526" y="18230"/>
                    <a:pt x="21356" y="18208"/>
                  </a:cubicBezTo>
                  <a:cubicBezTo>
                    <a:pt x="21549" y="18133"/>
                    <a:pt x="21752" y="18130"/>
                    <a:pt x="21952" y="18127"/>
                  </a:cubicBezTo>
                  <a:cubicBezTo>
                    <a:pt x="22340" y="18121"/>
                    <a:pt x="22728" y="18111"/>
                    <a:pt x="23114" y="18076"/>
                  </a:cubicBezTo>
                  <a:cubicBezTo>
                    <a:pt x="23362" y="18054"/>
                    <a:pt x="23370" y="18046"/>
                    <a:pt x="23556" y="17868"/>
                  </a:cubicBezTo>
                  <a:close/>
                  <a:moveTo>
                    <a:pt x="6847" y="18880"/>
                  </a:moveTo>
                  <a:lnTo>
                    <a:pt x="6913" y="18930"/>
                  </a:lnTo>
                  <a:cubicBezTo>
                    <a:pt x="6898" y="18933"/>
                    <a:pt x="6881" y="18940"/>
                    <a:pt x="6868" y="18940"/>
                  </a:cubicBezTo>
                  <a:cubicBezTo>
                    <a:pt x="6864" y="18940"/>
                    <a:pt x="6861" y="18939"/>
                    <a:pt x="6858" y="18938"/>
                  </a:cubicBezTo>
                  <a:cubicBezTo>
                    <a:pt x="6823" y="18926"/>
                    <a:pt x="6836" y="18901"/>
                    <a:pt x="6847" y="18880"/>
                  </a:cubicBezTo>
                  <a:close/>
                  <a:moveTo>
                    <a:pt x="15946" y="14321"/>
                  </a:moveTo>
                  <a:cubicBezTo>
                    <a:pt x="15969" y="14679"/>
                    <a:pt x="15995" y="15035"/>
                    <a:pt x="15983" y="15394"/>
                  </a:cubicBezTo>
                  <a:cubicBezTo>
                    <a:pt x="15974" y="15691"/>
                    <a:pt x="15944" y="15987"/>
                    <a:pt x="15897" y="16280"/>
                  </a:cubicBezTo>
                  <a:cubicBezTo>
                    <a:pt x="15851" y="16552"/>
                    <a:pt x="15843" y="16830"/>
                    <a:pt x="15870" y="17105"/>
                  </a:cubicBezTo>
                  <a:cubicBezTo>
                    <a:pt x="15888" y="17288"/>
                    <a:pt x="15851" y="17460"/>
                    <a:pt x="15782" y="17632"/>
                  </a:cubicBezTo>
                  <a:cubicBezTo>
                    <a:pt x="15703" y="17832"/>
                    <a:pt x="15629" y="18036"/>
                    <a:pt x="15604" y="18265"/>
                  </a:cubicBezTo>
                  <a:cubicBezTo>
                    <a:pt x="15729" y="18221"/>
                    <a:pt x="15743" y="18134"/>
                    <a:pt x="15771" y="18062"/>
                  </a:cubicBezTo>
                  <a:cubicBezTo>
                    <a:pt x="15828" y="17913"/>
                    <a:pt x="15949" y="17802"/>
                    <a:pt x="16056" y="17681"/>
                  </a:cubicBezTo>
                  <a:cubicBezTo>
                    <a:pt x="16081" y="17654"/>
                    <a:pt x="16113" y="17635"/>
                    <a:pt x="16148" y="17635"/>
                  </a:cubicBezTo>
                  <a:cubicBezTo>
                    <a:pt x="16166" y="17635"/>
                    <a:pt x="16185" y="17639"/>
                    <a:pt x="16203" y="17651"/>
                  </a:cubicBezTo>
                  <a:cubicBezTo>
                    <a:pt x="16260" y="17684"/>
                    <a:pt x="16250" y="17736"/>
                    <a:pt x="16222" y="17780"/>
                  </a:cubicBezTo>
                  <a:cubicBezTo>
                    <a:pt x="16157" y="17891"/>
                    <a:pt x="16082" y="17998"/>
                    <a:pt x="16018" y="18108"/>
                  </a:cubicBezTo>
                  <a:cubicBezTo>
                    <a:pt x="15976" y="18181"/>
                    <a:pt x="15923" y="18251"/>
                    <a:pt x="15919" y="18369"/>
                  </a:cubicBezTo>
                  <a:cubicBezTo>
                    <a:pt x="16165" y="18234"/>
                    <a:pt x="16328" y="18041"/>
                    <a:pt x="16563" y="17937"/>
                  </a:cubicBezTo>
                  <a:cubicBezTo>
                    <a:pt x="16800" y="17834"/>
                    <a:pt x="17045" y="17747"/>
                    <a:pt x="17285" y="17653"/>
                  </a:cubicBezTo>
                  <a:cubicBezTo>
                    <a:pt x="17366" y="17585"/>
                    <a:pt x="17474" y="17569"/>
                    <a:pt x="17575" y="17536"/>
                  </a:cubicBezTo>
                  <a:lnTo>
                    <a:pt x="17575" y="17536"/>
                  </a:lnTo>
                  <a:cubicBezTo>
                    <a:pt x="17485" y="17604"/>
                    <a:pt x="17417" y="17697"/>
                    <a:pt x="17290" y="17721"/>
                  </a:cubicBezTo>
                  <a:cubicBezTo>
                    <a:pt x="16781" y="18093"/>
                    <a:pt x="16273" y="18466"/>
                    <a:pt x="15797" y="18869"/>
                  </a:cubicBezTo>
                  <a:cubicBezTo>
                    <a:pt x="15690" y="18957"/>
                    <a:pt x="15571" y="19031"/>
                    <a:pt x="15445" y="19087"/>
                  </a:cubicBezTo>
                  <a:cubicBezTo>
                    <a:pt x="15402" y="19106"/>
                    <a:pt x="15358" y="19123"/>
                    <a:pt x="15314" y="19123"/>
                  </a:cubicBezTo>
                  <a:cubicBezTo>
                    <a:pt x="15282" y="19123"/>
                    <a:pt x="15250" y="19114"/>
                    <a:pt x="15218" y="19091"/>
                  </a:cubicBezTo>
                  <a:cubicBezTo>
                    <a:pt x="15152" y="19045"/>
                    <a:pt x="15158" y="18984"/>
                    <a:pt x="15169" y="18920"/>
                  </a:cubicBezTo>
                  <a:cubicBezTo>
                    <a:pt x="15247" y="18484"/>
                    <a:pt x="15314" y="18045"/>
                    <a:pt x="15403" y="17611"/>
                  </a:cubicBezTo>
                  <a:cubicBezTo>
                    <a:pt x="15539" y="16944"/>
                    <a:pt x="15622" y="16272"/>
                    <a:pt x="15736" y="15603"/>
                  </a:cubicBezTo>
                  <a:cubicBezTo>
                    <a:pt x="15810" y="15177"/>
                    <a:pt x="15889" y="14756"/>
                    <a:pt x="15889" y="14326"/>
                  </a:cubicBezTo>
                  <a:lnTo>
                    <a:pt x="15889" y="14326"/>
                  </a:lnTo>
                  <a:lnTo>
                    <a:pt x="15946" y="14321"/>
                  </a:lnTo>
                  <a:close/>
                  <a:moveTo>
                    <a:pt x="12593" y="17705"/>
                  </a:moveTo>
                  <a:cubicBezTo>
                    <a:pt x="12636" y="17832"/>
                    <a:pt x="12681" y="17916"/>
                    <a:pt x="12681" y="18011"/>
                  </a:cubicBezTo>
                  <a:cubicBezTo>
                    <a:pt x="12758" y="18096"/>
                    <a:pt x="12731" y="18207"/>
                    <a:pt x="12772" y="18303"/>
                  </a:cubicBezTo>
                  <a:cubicBezTo>
                    <a:pt x="12897" y="18598"/>
                    <a:pt x="13079" y="18868"/>
                    <a:pt x="13251" y="19141"/>
                  </a:cubicBezTo>
                  <a:cubicBezTo>
                    <a:pt x="13304" y="19225"/>
                    <a:pt x="13320" y="19290"/>
                    <a:pt x="13259" y="19371"/>
                  </a:cubicBezTo>
                  <a:cubicBezTo>
                    <a:pt x="13209" y="19436"/>
                    <a:pt x="13150" y="19465"/>
                    <a:pt x="13068" y="19465"/>
                  </a:cubicBezTo>
                  <a:cubicBezTo>
                    <a:pt x="13051" y="19465"/>
                    <a:pt x="13032" y="19464"/>
                    <a:pt x="13012" y="19461"/>
                  </a:cubicBezTo>
                  <a:cubicBezTo>
                    <a:pt x="12447" y="19384"/>
                    <a:pt x="11891" y="19258"/>
                    <a:pt x="11321" y="19203"/>
                  </a:cubicBezTo>
                  <a:cubicBezTo>
                    <a:pt x="11259" y="19197"/>
                    <a:pt x="11192" y="19189"/>
                    <a:pt x="11140" y="19151"/>
                  </a:cubicBezTo>
                  <a:cubicBezTo>
                    <a:pt x="11140" y="19088"/>
                    <a:pt x="11199" y="19094"/>
                    <a:pt x="11242" y="19090"/>
                  </a:cubicBezTo>
                  <a:cubicBezTo>
                    <a:pt x="11292" y="19086"/>
                    <a:pt x="11341" y="19083"/>
                    <a:pt x="11390" y="19083"/>
                  </a:cubicBezTo>
                  <a:cubicBezTo>
                    <a:pt x="11502" y="19083"/>
                    <a:pt x="11613" y="19094"/>
                    <a:pt x="11724" y="19108"/>
                  </a:cubicBezTo>
                  <a:cubicBezTo>
                    <a:pt x="11888" y="19130"/>
                    <a:pt x="12053" y="19148"/>
                    <a:pt x="12219" y="19148"/>
                  </a:cubicBezTo>
                  <a:cubicBezTo>
                    <a:pt x="12287" y="19148"/>
                    <a:pt x="12355" y="19145"/>
                    <a:pt x="12424" y="19138"/>
                  </a:cubicBezTo>
                  <a:lnTo>
                    <a:pt x="12424" y="19137"/>
                  </a:lnTo>
                  <a:cubicBezTo>
                    <a:pt x="12526" y="19127"/>
                    <a:pt x="12625" y="19094"/>
                    <a:pt x="12712" y="19039"/>
                  </a:cubicBezTo>
                  <a:cubicBezTo>
                    <a:pt x="12853" y="18949"/>
                    <a:pt x="12885" y="18851"/>
                    <a:pt x="12828" y="18698"/>
                  </a:cubicBezTo>
                  <a:cubicBezTo>
                    <a:pt x="12744" y="18471"/>
                    <a:pt x="12614" y="18256"/>
                    <a:pt x="12590" y="18012"/>
                  </a:cubicBezTo>
                  <a:cubicBezTo>
                    <a:pt x="12567" y="17925"/>
                    <a:pt x="12519" y="17838"/>
                    <a:pt x="12593" y="17705"/>
                  </a:cubicBezTo>
                  <a:close/>
                  <a:moveTo>
                    <a:pt x="16240" y="19295"/>
                  </a:moveTo>
                  <a:cubicBezTo>
                    <a:pt x="16247" y="19295"/>
                    <a:pt x="16255" y="19295"/>
                    <a:pt x="16263" y="19296"/>
                  </a:cubicBezTo>
                  <a:cubicBezTo>
                    <a:pt x="16244" y="19365"/>
                    <a:pt x="16191" y="19401"/>
                    <a:pt x="16131" y="19428"/>
                  </a:cubicBezTo>
                  <a:cubicBezTo>
                    <a:pt x="16009" y="19537"/>
                    <a:pt x="15886" y="19644"/>
                    <a:pt x="15767" y="19757"/>
                  </a:cubicBezTo>
                  <a:cubicBezTo>
                    <a:pt x="15716" y="19808"/>
                    <a:pt x="15668" y="19863"/>
                    <a:pt x="15627" y="19922"/>
                  </a:cubicBezTo>
                  <a:cubicBezTo>
                    <a:pt x="15591" y="19970"/>
                    <a:pt x="15566" y="20027"/>
                    <a:pt x="15614" y="20075"/>
                  </a:cubicBezTo>
                  <a:cubicBezTo>
                    <a:pt x="15638" y="20099"/>
                    <a:pt x="15664" y="20108"/>
                    <a:pt x="15691" y="20108"/>
                  </a:cubicBezTo>
                  <a:cubicBezTo>
                    <a:pt x="15732" y="20108"/>
                    <a:pt x="15773" y="20086"/>
                    <a:pt x="15809" y="20067"/>
                  </a:cubicBezTo>
                  <a:cubicBezTo>
                    <a:pt x="15911" y="20012"/>
                    <a:pt x="16005" y="19949"/>
                    <a:pt x="16102" y="19889"/>
                  </a:cubicBezTo>
                  <a:cubicBezTo>
                    <a:pt x="16383" y="19718"/>
                    <a:pt x="16665" y="19549"/>
                    <a:pt x="17001" y="19466"/>
                  </a:cubicBezTo>
                  <a:cubicBezTo>
                    <a:pt x="17020" y="19455"/>
                    <a:pt x="17045" y="19439"/>
                    <a:pt x="17065" y="19439"/>
                  </a:cubicBezTo>
                  <a:cubicBezTo>
                    <a:pt x="17077" y="19439"/>
                    <a:pt x="17087" y="19445"/>
                    <a:pt x="17093" y="19460"/>
                  </a:cubicBezTo>
                  <a:cubicBezTo>
                    <a:pt x="17110" y="19511"/>
                    <a:pt x="17057" y="19537"/>
                    <a:pt x="16999" y="19543"/>
                  </a:cubicBezTo>
                  <a:cubicBezTo>
                    <a:pt x="16816" y="19667"/>
                    <a:pt x="16631" y="19789"/>
                    <a:pt x="16448" y="19913"/>
                  </a:cubicBezTo>
                  <a:cubicBezTo>
                    <a:pt x="16371" y="19964"/>
                    <a:pt x="16290" y="20013"/>
                    <a:pt x="16245" y="20089"/>
                  </a:cubicBezTo>
                  <a:cubicBezTo>
                    <a:pt x="16207" y="20153"/>
                    <a:pt x="16239" y="20195"/>
                    <a:pt x="16323" y="20204"/>
                  </a:cubicBezTo>
                  <a:cubicBezTo>
                    <a:pt x="16332" y="20205"/>
                    <a:pt x="16340" y="20206"/>
                    <a:pt x="16349" y="20206"/>
                  </a:cubicBezTo>
                  <a:cubicBezTo>
                    <a:pt x="16406" y="20206"/>
                    <a:pt x="16459" y="20186"/>
                    <a:pt x="16510" y="20169"/>
                  </a:cubicBezTo>
                  <a:cubicBezTo>
                    <a:pt x="16651" y="20119"/>
                    <a:pt x="16796" y="20071"/>
                    <a:pt x="16930" y="20007"/>
                  </a:cubicBezTo>
                  <a:cubicBezTo>
                    <a:pt x="17190" y="19884"/>
                    <a:pt x="17465" y="19823"/>
                    <a:pt x="17762" y="19811"/>
                  </a:cubicBezTo>
                  <a:cubicBezTo>
                    <a:pt x="18312" y="19790"/>
                    <a:pt x="18858" y="19743"/>
                    <a:pt x="19391" y="19619"/>
                  </a:cubicBezTo>
                  <a:cubicBezTo>
                    <a:pt x="19398" y="19618"/>
                    <a:pt x="19405" y="19617"/>
                    <a:pt x="19413" y="19617"/>
                  </a:cubicBezTo>
                  <a:cubicBezTo>
                    <a:pt x="19430" y="19617"/>
                    <a:pt x="19450" y="19619"/>
                    <a:pt x="19480" y="19619"/>
                  </a:cubicBezTo>
                  <a:cubicBezTo>
                    <a:pt x="19388" y="19718"/>
                    <a:pt x="19263" y="19751"/>
                    <a:pt x="19146" y="19785"/>
                  </a:cubicBezTo>
                  <a:lnTo>
                    <a:pt x="19146" y="19787"/>
                  </a:lnTo>
                  <a:cubicBezTo>
                    <a:pt x="18847" y="19872"/>
                    <a:pt x="18541" y="19928"/>
                    <a:pt x="18227" y="19928"/>
                  </a:cubicBezTo>
                  <a:cubicBezTo>
                    <a:pt x="18192" y="19928"/>
                    <a:pt x="18156" y="19927"/>
                    <a:pt x="18121" y="19926"/>
                  </a:cubicBezTo>
                  <a:cubicBezTo>
                    <a:pt x="18081" y="19924"/>
                    <a:pt x="18041" y="19924"/>
                    <a:pt x="18002" y="19924"/>
                  </a:cubicBezTo>
                  <a:cubicBezTo>
                    <a:pt x="17632" y="19924"/>
                    <a:pt x="17287" y="19995"/>
                    <a:pt x="16955" y="20146"/>
                  </a:cubicBezTo>
                  <a:cubicBezTo>
                    <a:pt x="16735" y="20246"/>
                    <a:pt x="16500" y="20325"/>
                    <a:pt x="16267" y="20403"/>
                  </a:cubicBezTo>
                  <a:cubicBezTo>
                    <a:pt x="16087" y="20462"/>
                    <a:pt x="15903" y="20495"/>
                    <a:pt x="15715" y="20495"/>
                  </a:cubicBezTo>
                  <a:cubicBezTo>
                    <a:pt x="15615" y="20495"/>
                    <a:pt x="15513" y="20486"/>
                    <a:pt x="15410" y="20466"/>
                  </a:cubicBezTo>
                  <a:cubicBezTo>
                    <a:pt x="15217" y="20428"/>
                    <a:pt x="15159" y="20356"/>
                    <a:pt x="15174" y="20184"/>
                  </a:cubicBezTo>
                  <a:cubicBezTo>
                    <a:pt x="15187" y="20041"/>
                    <a:pt x="15244" y="19921"/>
                    <a:pt x="15372" y="19821"/>
                  </a:cubicBezTo>
                  <a:cubicBezTo>
                    <a:pt x="15587" y="19651"/>
                    <a:pt x="15829" y="19515"/>
                    <a:pt x="16069" y="19376"/>
                  </a:cubicBezTo>
                  <a:cubicBezTo>
                    <a:pt x="16109" y="19331"/>
                    <a:pt x="16157" y="19295"/>
                    <a:pt x="16240" y="19295"/>
                  </a:cubicBezTo>
                  <a:close/>
                  <a:moveTo>
                    <a:pt x="35139" y="16946"/>
                  </a:moveTo>
                  <a:cubicBezTo>
                    <a:pt x="35245" y="16991"/>
                    <a:pt x="35328" y="17031"/>
                    <a:pt x="35416" y="17064"/>
                  </a:cubicBezTo>
                  <a:cubicBezTo>
                    <a:pt x="35528" y="17105"/>
                    <a:pt x="35603" y="17174"/>
                    <a:pt x="35637" y="17271"/>
                  </a:cubicBezTo>
                  <a:cubicBezTo>
                    <a:pt x="35774" y="17658"/>
                    <a:pt x="36111" y="17823"/>
                    <a:pt x="36548" y="17893"/>
                  </a:cubicBezTo>
                  <a:cubicBezTo>
                    <a:pt x="36819" y="17936"/>
                    <a:pt x="37095" y="17930"/>
                    <a:pt x="37375" y="17972"/>
                  </a:cubicBezTo>
                  <a:cubicBezTo>
                    <a:pt x="37365" y="18039"/>
                    <a:pt x="37310" y="18050"/>
                    <a:pt x="37260" y="18063"/>
                  </a:cubicBezTo>
                  <a:cubicBezTo>
                    <a:pt x="37130" y="18096"/>
                    <a:pt x="37002" y="18113"/>
                    <a:pt x="36876" y="18113"/>
                  </a:cubicBezTo>
                  <a:cubicBezTo>
                    <a:pt x="36654" y="18113"/>
                    <a:pt x="36439" y="18061"/>
                    <a:pt x="36233" y="17955"/>
                  </a:cubicBezTo>
                  <a:cubicBezTo>
                    <a:pt x="36095" y="17884"/>
                    <a:pt x="35957" y="17812"/>
                    <a:pt x="35817" y="17742"/>
                  </a:cubicBezTo>
                  <a:cubicBezTo>
                    <a:pt x="35775" y="17720"/>
                    <a:pt x="35732" y="17701"/>
                    <a:pt x="35687" y="17686"/>
                  </a:cubicBezTo>
                  <a:cubicBezTo>
                    <a:pt x="35657" y="17677"/>
                    <a:pt x="35625" y="17669"/>
                    <a:pt x="35595" y="17669"/>
                  </a:cubicBezTo>
                  <a:cubicBezTo>
                    <a:pt x="35564" y="17669"/>
                    <a:pt x="35535" y="17677"/>
                    <a:pt x="35509" y="17703"/>
                  </a:cubicBezTo>
                  <a:cubicBezTo>
                    <a:pt x="35458" y="17754"/>
                    <a:pt x="35479" y="17806"/>
                    <a:pt x="35502" y="17859"/>
                  </a:cubicBezTo>
                  <a:cubicBezTo>
                    <a:pt x="35534" y="17934"/>
                    <a:pt x="35597" y="17987"/>
                    <a:pt x="35666" y="18035"/>
                  </a:cubicBezTo>
                  <a:cubicBezTo>
                    <a:pt x="35762" y="18101"/>
                    <a:pt x="35867" y="18155"/>
                    <a:pt x="35977" y="18193"/>
                  </a:cubicBezTo>
                  <a:cubicBezTo>
                    <a:pt x="36180" y="18262"/>
                    <a:pt x="36310" y="18382"/>
                    <a:pt x="36367" y="18562"/>
                  </a:cubicBezTo>
                  <a:cubicBezTo>
                    <a:pt x="36480" y="18921"/>
                    <a:pt x="36778" y="19139"/>
                    <a:pt x="37146" y="19307"/>
                  </a:cubicBezTo>
                  <a:cubicBezTo>
                    <a:pt x="37202" y="19332"/>
                    <a:pt x="37252" y="19330"/>
                    <a:pt x="37305" y="19338"/>
                  </a:cubicBezTo>
                  <a:cubicBezTo>
                    <a:pt x="37305" y="19358"/>
                    <a:pt x="37306" y="19378"/>
                    <a:pt x="37306" y="19399"/>
                  </a:cubicBezTo>
                  <a:cubicBezTo>
                    <a:pt x="37287" y="19400"/>
                    <a:pt x="37269" y="19401"/>
                    <a:pt x="37250" y="19401"/>
                  </a:cubicBezTo>
                  <a:cubicBezTo>
                    <a:pt x="36934" y="19401"/>
                    <a:pt x="36693" y="19259"/>
                    <a:pt x="36474" y="19078"/>
                  </a:cubicBezTo>
                  <a:cubicBezTo>
                    <a:pt x="36371" y="18994"/>
                    <a:pt x="36274" y="18901"/>
                    <a:pt x="36186" y="18799"/>
                  </a:cubicBezTo>
                  <a:cubicBezTo>
                    <a:pt x="36025" y="18605"/>
                    <a:pt x="35823" y="18451"/>
                    <a:pt x="35566" y="18315"/>
                  </a:cubicBezTo>
                  <a:lnTo>
                    <a:pt x="35566" y="18315"/>
                  </a:lnTo>
                  <a:cubicBezTo>
                    <a:pt x="35591" y="18642"/>
                    <a:pt x="35757" y="18906"/>
                    <a:pt x="35945" y="19165"/>
                  </a:cubicBezTo>
                  <a:lnTo>
                    <a:pt x="36295" y="19536"/>
                  </a:lnTo>
                  <a:lnTo>
                    <a:pt x="36343" y="19578"/>
                  </a:lnTo>
                  <a:lnTo>
                    <a:pt x="36392" y="19619"/>
                  </a:lnTo>
                  <a:cubicBezTo>
                    <a:pt x="36466" y="19655"/>
                    <a:pt x="36531" y="19705"/>
                    <a:pt x="36585" y="19767"/>
                  </a:cubicBezTo>
                  <a:cubicBezTo>
                    <a:pt x="36878" y="19968"/>
                    <a:pt x="37173" y="20170"/>
                    <a:pt x="37496" y="20336"/>
                  </a:cubicBezTo>
                  <a:cubicBezTo>
                    <a:pt x="37644" y="20392"/>
                    <a:pt x="37789" y="20451"/>
                    <a:pt x="37914" y="20541"/>
                  </a:cubicBezTo>
                  <a:lnTo>
                    <a:pt x="37828" y="20556"/>
                  </a:lnTo>
                  <a:cubicBezTo>
                    <a:pt x="37691" y="20509"/>
                    <a:pt x="37550" y="20468"/>
                    <a:pt x="37435" y="20385"/>
                  </a:cubicBezTo>
                  <a:cubicBezTo>
                    <a:pt x="37102" y="20257"/>
                    <a:pt x="36820" y="20067"/>
                    <a:pt x="36570" y="19843"/>
                  </a:cubicBezTo>
                  <a:cubicBezTo>
                    <a:pt x="36476" y="19795"/>
                    <a:pt x="36412" y="19723"/>
                    <a:pt x="36346" y="19651"/>
                  </a:cubicBezTo>
                  <a:lnTo>
                    <a:pt x="36298" y="19610"/>
                  </a:lnTo>
                  <a:lnTo>
                    <a:pt x="36258" y="19574"/>
                  </a:lnTo>
                  <a:cubicBezTo>
                    <a:pt x="36102" y="19454"/>
                    <a:pt x="35953" y="19328"/>
                    <a:pt x="35837" y="19178"/>
                  </a:cubicBezTo>
                  <a:cubicBezTo>
                    <a:pt x="35757" y="19127"/>
                    <a:pt x="35713" y="19052"/>
                    <a:pt x="35655" y="18986"/>
                  </a:cubicBezTo>
                  <a:cubicBezTo>
                    <a:pt x="35588" y="18910"/>
                    <a:pt x="35548" y="18875"/>
                    <a:pt x="35496" y="18875"/>
                  </a:cubicBezTo>
                  <a:cubicBezTo>
                    <a:pt x="35456" y="18875"/>
                    <a:pt x="35409" y="18896"/>
                    <a:pt x="35336" y="18932"/>
                  </a:cubicBezTo>
                  <a:cubicBezTo>
                    <a:pt x="34747" y="19231"/>
                    <a:pt x="34219" y="19588"/>
                    <a:pt x="33828" y="20079"/>
                  </a:cubicBezTo>
                  <a:lnTo>
                    <a:pt x="33827" y="20078"/>
                  </a:lnTo>
                  <a:cubicBezTo>
                    <a:pt x="33778" y="20138"/>
                    <a:pt x="33739" y="20211"/>
                    <a:pt x="33629" y="20242"/>
                  </a:cubicBezTo>
                  <a:cubicBezTo>
                    <a:pt x="33683" y="19927"/>
                    <a:pt x="33875" y="19698"/>
                    <a:pt x="34145" y="19513"/>
                  </a:cubicBezTo>
                  <a:cubicBezTo>
                    <a:pt x="34505" y="19267"/>
                    <a:pt x="34872" y="19027"/>
                    <a:pt x="35236" y="18788"/>
                  </a:cubicBezTo>
                  <a:cubicBezTo>
                    <a:pt x="35426" y="18665"/>
                    <a:pt x="35421" y="18669"/>
                    <a:pt x="35372" y="18469"/>
                  </a:cubicBezTo>
                  <a:cubicBezTo>
                    <a:pt x="35250" y="17970"/>
                    <a:pt x="35191" y="17466"/>
                    <a:pt x="35139" y="16946"/>
                  </a:cubicBezTo>
                  <a:close/>
                  <a:moveTo>
                    <a:pt x="20300" y="20657"/>
                  </a:moveTo>
                  <a:cubicBezTo>
                    <a:pt x="20349" y="20664"/>
                    <a:pt x="20399" y="20668"/>
                    <a:pt x="20449" y="20668"/>
                  </a:cubicBezTo>
                  <a:cubicBezTo>
                    <a:pt x="20455" y="20668"/>
                    <a:pt x="20461" y="20668"/>
                    <a:pt x="20466" y="20668"/>
                  </a:cubicBezTo>
                  <a:lnTo>
                    <a:pt x="20466" y="20668"/>
                  </a:lnTo>
                  <a:cubicBezTo>
                    <a:pt x="20459" y="20668"/>
                    <a:pt x="20452" y="20668"/>
                    <a:pt x="20446" y="20668"/>
                  </a:cubicBezTo>
                  <a:cubicBezTo>
                    <a:pt x="20397" y="20668"/>
                    <a:pt x="20349" y="20664"/>
                    <a:pt x="20300" y="20657"/>
                  </a:cubicBezTo>
                  <a:close/>
                  <a:moveTo>
                    <a:pt x="37830" y="20557"/>
                  </a:moveTo>
                  <a:cubicBezTo>
                    <a:pt x="38024" y="20650"/>
                    <a:pt x="38228" y="20724"/>
                    <a:pt x="38434" y="20791"/>
                  </a:cubicBezTo>
                  <a:cubicBezTo>
                    <a:pt x="38227" y="20724"/>
                    <a:pt x="38024" y="20650"/>
                    <a:pt x="37830" y="20557"/>
                  </a:cubicBezTo>
                  <a:close/>
                  <a:moveTo>
                    <a:pt x="24587" y="19341"/>
                  </a:moveTo>
                  <a:cubicBezTo>
                    <a:pt x="24620" y="19341"/>
                    <a:pt x="24650" y="19352"/>
                    <a:pt x="24667" y="19374"/>
                  </a:cubicBezTo>
                  <a:cubicBezTo>
                    <a:pt x="24809" y="19563"/>
                    <a:pt x="25049" y="19611"/>
                    <a:pt x="25267" y="19694"/>
                  </a:cubicBezTo>
                  <a:cubicBezTo>
                    <a:pt x="25379" y="19737"/>
                    <a:pt x="25443" y="19817"/>
                    <a:pt x="25424" y="19927"/>
                  </a:cubicBezTo>
                  <a:lnTo>
                    <a:pt x="25423" y="19928"/>
                  </a:lnTo>
                  <a:cubicBezTo>
                    <a:pt x="25401" y="20043"/>
                    <a:pt x="25301" y="20087"/>
                    <a:pt x="25181" y="20098"/>
                  </a:cubicBezTo>
                  <a:cubicBezTo>
                    <a:pt x="25046" y="20113"/>
                    <a:pt x="24907" y="20113"/>
                    <a:pt x="24771" y="20127"/>
                  </a:cubicBezTo>
                  <a:cubicBezTo>
                    <a:pt x="24627" y="20141"/>
                    <a:pt x="24612" y="20171"/>
                    <a:pt x="24667" y="20287"/>
                  </a:cubicBezTo>
                  <a:cubicBezTo>
                    <a:pt x="24770" y="20510"/>
                    <a:pt x="24746" y="20581"/>
                    <a:pt x="24518" y="20724"/>
                  </a:cubicBezTo>
                  <a:cubicBezTo>
                    <a:pt x="24426" y="20781"/>
                    <a:pt x="24331" y="20834"/>
                    <a:pt x="24220" y="20857"/>
                  </a:cubicBezTo>
                  <a:cubicBezTo>
                    <a:pt x="24209" y="20859"/>
                    <a:pt x="24200" y="20860"/>
                    <a:pt x="24190" y="20860"/>
                  </a:cubicBezTo>
                  <a:cubicBezTo>
                    <a:pt x="24150" y="20860"/>
                    <a:pt x="24118" y="20842"/>
                    <a:pt x="24101" y="20807"/>
                  </a:cubicBezTo>
                  <a:cubicBezTo>
                    <a:pt x="24079" y="20765"/>
                    <a:pt x="24099" y="20728"/>
                    <a:pt x="24145" y="20702"/>
                  </a:cubicBezTo>
                  <a:cubicBezTo>
                    <a:pt x="24230" y="20652"/>
                    <a:pt x="24368" y="20644"/>
                    <a:pt x="24400" y="20557"/>
                  </a:cubicBezTo>
                  <a:cubicBezTo>
                    <a:pt x="24432" y="20469"/>
                    <a:pt x="24312" y="20404"/>
                    <a:pt x="24281" y="20320"/>
                  </a:cubicBezTo>
                  <a:cubicBezTo>
                    <a:pt x="24211" y="20136"/>
                    <a:pt x="24283" y="20009"/>
                    <a:pt x="24503" y="19955"/>
                  </a:cubicBezTo>
                  <a:cubicBezTo>
                    <a:pt x="24574" y="19939"/>
                    <a:pt x="24645" y="19928"/>
                    <a:pt x="24717" y="19922"/>
                  </a:cubicBezTo>
                  <a:cubicBezTo>
                    <a:pt x="24787" y="19914"/>
                    <a:pt x="24857" y="19911"/>
                    <a:pt x="24927" y="19905"/>
                  </a:cubicBezTo>
                  <a:cubicBezTo>
                    <a:pt x="24933" y="19892"/>
                    <a:pt x="24938" y="19878"/>
                    <a:pt x="24944" y="19865"/>
                  </a:cubicBezTo>
                  <a:cubicBezTo>
                    <a:pt x="24853" y="19823"/>
                    <a:pt x="24759" y="19786"/>
                    <a:pt x="24673" y="19738"/>
                  </a:cubicBezTo>
                  <a:cubicBezTo>
                    <a:pt x="24561" y="19676"/>
                    <a:pt x="24478" y="19592"/>
                    <a:pt x="24464" y="19473"/>
                  </a:cubicBezTo>
                  <a:cubicBezTo>
                    <a:pt x="24460" y="19422"/>
                    <a:pt x="24474" y="19374"/>
                    <a:pt x="24535" y="19351"/>
                  </a:cubicBezTo>
                  <a:cubicBezTo>
                    <a:pt x="24552" y="19344"/>
                    <a:pt x="24570" y="19341"/>
                    <a:pt x="24587" y="19341"/>
                  </a:cubicBezTo>
                  <a:close/>
                  <a:moveTo>
                    <a:pt x="6820" y="18947"/>
                  </a:moveTo>
                  <a:cubicBezTo>
                    <a:pt x="6829" y="18947"/>
                    <a:pt x="6839" y="18950"/>
                    <a:pt x="6850" y="18957"/>
                  </a:cubicBezTo>
                  <a:cubicBezTo>
                    <a:pt x="6883" y="18979"/>
                    <a:pt x="6865" y="19003"/>
                    <a:pt x="6847" y="19025"/>
                  </a:cubicBezTo>
                  <a:cubicBezTo>
                    <a:pt x="6603" y="19371"/>
                    <a:pt x="6379" y="19726"/>
                    <a:pt x="6166" y="20085"/>
                  </a:cubicBezTo>
                  <a:cubicBezTo>
                    <a:pt x="6003" y="20360"/>
                    <a:pt x="5807" y="20611"/>
                    <a:pt x="5550" y="20825"/>
                  </a:cubicBezTo>
                  <a:cubicBezTo>
                    <a:pt x="5523" y="20847"/>
                    <a:pt x="5501" y="20878"/>
                    <a:pt x="5448" y="20881"/>
                  </a:cubicBezTo>
                  <a:cubicBezTo>
                    <a:pt x="5454" y="20781"/>
                    <a:pt x="5510" y="20695"/>
                    <a:pt x="5556" y="20610"/>
                  </a:cubicBezTo>
                  <a:lnTo>
                    <a:pt x="5555" y="20608"/>
                  </a:lnTo>
                  <a:cubicBezTo>
                    <a:pt x="5771" y="20205"/>
                    <a:pt x="6026" y="19820"/>
                    <a:pt x="6341" y="19467"/>
                  </a:cubicBezTo>
                  <a:cubicBezTo>
                    <a:pt x="6487" y="19304"/>
                    <a:pt x="6584" y="19110"/>
                    <a:pt x="6775" y="18975"/>
                  </a:cubicBezTo>
                  <a:cubicBezTo>
                    <a:pt x="6787" y="18960"/>
                    <a:pt x="6802" y="18947"/>
                    <a:pt x="6820" y="18947"/>
                  </a:cubicBezTo>
                  <a:close/>
                  <a:moveTo>
                    <a:pt x="7896" y="19703"/>
                  </a:moveTo>
                  <a:cubicBezTo>
                    <a:pt x="8070" y="19876"/>
                    <a:pt x="8217" y="20052"/>
                    <a:pt x="8298" y="20248"/>
                  </a:cubicBezTo>
                  <a:cubicBezTo>
                    <a:pt x="8397" y="20490"/>
                    <a:pt x="8576" y="20602"/>
                    <a:pt x="8862" y="20632"/>
                  </a:cubicBezTo>
                  <a:cubicBezTo>
                    <a:pt x="9146" y="20661"/>
                    <a:pt x="9430" y="20676"/>
                    <a:pt x="9715" y="20676"/>
                  </a:cubicBezTo>
                  <a:cubicBezTo>
                    <a:pt x="9988" y="20676"/>
                    <a:pt x="10261" y="20663"/>
                    <a:pt x="10533" y="20636"/>
                  </a:cubicBezTo>
                  <a:cubicBezTo>
                    <a:pt x="10701" y="20619"/>
                    <a:pt x="10870" y="20612"/>
                    <a:pt x="11039" y="20601"/>
                  </a:cubicBezTo>
                  <a:cubicBezTo>
                    <a:pt x="11092" y="20588"/>
                    <a:pt x="11146" y="20584"/>
                    <a:pt x="11200" y="20584"/>
                  </a:cubicBezTo>
                  <a:cubicBezTo>
                    <a:pt x="11254" y="20584"/>
                    <a:pt x="11308" y="20588"/>
                    <a:pt x="11362" y="20589"/>
                  </a:cubicBezTo>
                  <a:cubicBezTo>
                    <a:pt x="11360" y="20600"/>
                    <a:pt x="11361" y="20611"/>
                    <a:pt x="11365" y="20621"/>
                  </a:cubicBezTo>
                  <a:cubicBezTo>
                    <a:pt x="11272" y="20635"/>
                    <a:pt x="11180" y="20663"/>
                    <a:pt x="11084" y="20663"/>
                  </a:cubicBezTo>
                  <a:cubicBezTo>
                    <a:pt x="11065" y="20663"/>
                    <a:pt x="11046" y="20662"/>
                    <a:pt x="11026" y="20660"/>
                  </a:cubicBezTo>
                  <a:cubicBezTo>
                    <a:pt x="10559" y="20752"/>
                    <a:pt x="10092" y="20836"/>
                    <a:pt x="9610" y="20836"/>
                  </a:cubicBezTo>
                  <a:cubicBezTo>
                    <a:pt x="9563" y="20836"/>
                    <a:pt x="9515" y="20835"/>
                    <a:pt x="9467" y="20833"/>
                  </a:cubicBezTo>
                  <a:cubicBezTo>
                    <a:pt x="9449" y="20833"/>
                    <a:pt x="9431" y="20832"/>
                    <a:pt x="9413" y="20832"/>
                  </a:cubicBezTo>
                  <a:cubicBezTo>
                    <a:pt x="9213" y="20832"/>
                    <a:pt x="9016" y="20867"/>
                    <a:pt x="8818" y="20897"/>
                  </a:cubicBezTo>
                  <a:cubicBezTo>
                    <a:pt x="8720" y="20913"/>
                    <a:pt x="8622" y="20923"/>
                    <a:pt x="8523" y="20923"/>
                  </a:cubicBezTo>
                  <a:cubicBezTo>
                    <a:pt x="8468" y="20923"/>
                    <a:pt x="8414" y="20920"/>
                    <a:pt x="8359" y="20913"/>
                  </a:cubicBezTo>
                  <a:cubicBezTo>
                    <a:pt x="8120" y="20883"/>
                    <a:pt x="7997" y="20765"/>
                    <a:pt x="8012" y="20558"/>
                  </a:cubicBezTo>
                  <a:cubicBezTo>
                    <a:pt x="8029" y="20321"/>
                    <a:pt x="8029" y="20090"/>
                    <a:pt x="7896" y="19873"/>
                  </a:cubicBezTo>
                  <a:cubicBezTo>
                    <a:pt x="7868" y="19829"/>
                    <a:pt x="7864" y="19780"/>
                    <a:pt x="7896" y="19703"/>
                  </a:cubicBezTo>
                  <a:close/>
                  <a:moveTo>
                    <a:pt x="23083" y="19894"/>
                  </a:moveTo>
                  <a:cubicBezTo>
                    <a:pt x="23263" y="19894"/>
                    <a:pt x="23356" y="20015"/>
                    <a:pt x="23291" y="20171"/>
                  </a:cubicBezTo>
                  <a:lnTo>
                    <a:pt x="23290" y="20171"/>
                  </a:lnTo>
                  <a:cubicBezTo>
                    <a:pt x="23257" y="20251"/>
                    <a:pt x="23197" y="20315"/>
                    <a:pt x="23129" y="20375"/>
                  </a:cubicBezTo>
                  <a:cubicBezTo>
                    <a:pt x="22977" y="20510"/>
                    <a:pt x="22845" y="20654"/>
                    <a:pt x="22779" y="20838"/>
                  </a:cubicBezTo>
                  <a:cubicBezTo>
                    <a:pt x="22737" y="20954"/>
                    <a:pt x="22622" y="21009"/>
                    <a:pt x="22490" y="21035"/>
                  </a:cubicBezTo>
                  <a:cubicBezTo>
                    <a:pt x="22396" y="21053"/>
                    <a:pt x="22300" y="21061"/>
                    <a:pt x="22203" y="21074"/>
                  </a:cubicBezTo>
                  <a:lnTo>
                    <a:pt x="22195" y="20995"/>
                  </a:lnTo>
                  <a:cubicBezTo>
                    <a:pt x="22276" y="20950"/>
                    <a:pt x="22360" y="20908"/>
                    <a:pt x="22436" y="20857"/>
                  </a:cubicBezTo>
                  <a:cubicBezTo>
                    <a:pt x="22514" y="20806"/>
                    <a:pt x="22602" y="20749"/>
                    <a:pt x="22615" y="20667"/>
                  </a:cubicBezTo>
                  <a:cubicBezTo>
                    <a:pt x="22642" y="20522"/>
                    <a:pt x="22720" y="20397"/>
                    <a:pt x="22812" y="20245"/>
                  </a:cubicBezTo>
                  <a:lnTo>
                    <a:pt x="22812" y="20245"/>
                  </a:lnTo>
                  <a:cubicBezTo>
                    <a:pt x="22524" y="20285"/>
                    <a:pt x="22342" y="20469"/>
                    <a:pt x="22087" y="20510"/>
                  </a:cubicBezTo>
                  <a:cubicBezTo>
                    <a:pt x="21831" y="20549"/>
                    <a:pt x="21583" y="20606"/>
                    <a:pt x="21325" y="20632"/>
                  </a:cubicBezTo>
                  <a:cubicBezTo>
                    <a:pt x="21127" y="20654"/>
                    <a:pt x="20929" y="20665"/>
                    <a:pt x="20730" y="20665"/>
                  </a:cubicBezTo>
                  <a:cubicBezTo>
                    <a:pt x="20670" y="20665"/>
                    <a:pt x="20611" y="20664"/>
                    <a:pt x="20551" y="20662"/>
                  </a:cubicBezTo>
                  <a:lnTo>
                    <a:pt x="20564" y="20612"/>
                  </a:lnTo>
                  <a:cubicBezTo>
                    <a:pt x="21106" y="20591"/>
                    <a:pt x="21602" y="20434"/>
                    <a:pt x="22083" y="20232"/>
                  </a:cubicBezTo>
                  <a:cubicBezTo>
                    <a:pt x="22285" y="20147"/>
                    <a:pt x="22490" y="20064"/>
                    <a:pt x="22694" y="19983"/>
                  </a:cubicBezTo>
                  <a:cubicBezTo>
                    <a:pt x="22805" y="19938"/>
                    <a:pt x="22921" y="19908"/>
                    <a:pt x="23040" y="19896"/>
                  </a:cubicBezTo>
                  <a:cubicBezTo>
                    <a:pt x="23055" y="19895"/>
                    <a:pt x="23069" y="19894"/>
                    <a:pt x="23083" y="19894"/>
                  </a:cubicBezTo>
                  <a:close/>
                  <a:moveTo>
                    <a:pt x="36378" y="20667"/>
                  </a:moveTo>
                  <a:cubicBezTo>
                    <a:pt x="36460" y="20805"/>
                    <a:pt x="36569" y="20931"/>
                    <a:pt x="36631" y="21078"/>
                  </a:cubicBezTo>
                  <a:cubicBezTo>
                    <a:pt x="36664" y="21110"/>
                    <a:pt x="36684" y="21147"/>
                    <a:pt x="36631" y="21174"/>
                  </a:cubicBezTo>
                  <a:cubicBezTo>
                    <a:pt x="36624" y="21178"/>
                    <a:pt x="36618" y="21179"/>
                    <a:pt x="36611" y="21179"/>
                  </a:cubicBezTo>
                  <a:cubicBezTo>
                    <a:pt x="36590" y="21179"/>
                    <a:pt x="36572" y="21163"/>
                    <a:pt x="36564" y="21140"/>
                  </a:cubicBezTo>
                  <a:cubicBezTo>
                    <a:pt x="36451" y="21011"/>
                    <a:pt x="36381" y="20864"/>
                    <a:pt x="36320" y="20715"/>
                  </a:cubicBezTo>
                  <a:lnTo>
                    <a:pt x="36378" y="20667"/>
                  </a:lnTo>
                  <a:close/>
                  <a:moveTo>
                    <a:pt x="36696" y="21217"/>
                  </a:moveTo>
                  <a:cubicBezTo>
                    <a:pt x="36768" y="21217"/>
                    <a:pt x="36781" y="21269"/>
                    <a:pt x="36802" y="21317"/>
                  </a:cubicBezTo>
                  <a:cubicBezTo>
                    <a:pt x="36786" y="21328"/>
                    <a:pt x="36768" y="21349"/>
                    <a:pt x="36750" y="21349"/>
                  </a:cubicBezTo>
                  <a:cubicBezTo>
                    <a:pt x="36677" y="21349"/>
                    <a:pt x="36664" y="21294"/>
                    <a:pt x="36646" y="21250"/>
                  </a:cubicBezTo>
                  <a:cubicBezTo>
                    <a:pt x="36645" y="21246"/>
                    <a:pt x="36680" y="21218"/>
                    <a:pt x="36698" y="21218"/>
                  </a:cubicBezTo>
                  <a:lnTo>
                    <a:pt x="36696" y="21217"/>
                  </a:lnTo>
                  <a:close/>
                  <a:moveTo>
                    <a:pt x="19559" y="21736"/>
                  </a:moveTo>
                  <a:cubicBezTo>
                    <a:pt x="19565" y="21736"/>
                    <a:pt x="19573" y="21739"/>
                    <a:pt x="19584" y="21745"/>
                  </a:cubicBezTo>
                  <a:lnTo>
                    <a:pt x="19584" y="21745"/>
                  </a:lnTo>
                  <a:cubicBezTo>
                    <a:pt x="19574" y="21739"/>
                    <a:pt x="19566" y="21736"/>
                    <a:pt x="19559" y="21736"/>
                  </a:cubicBezTo>
                  <a:cubicBezTo>
                    <a:pt x="19545" y="21736"/>
                    <a:pt x="19538" y="21750"/>
                    <a:pt x="19525" y="21778"/>
                  </a:cubicBezTo>
                  <a:lnTo>
                    <a:pt x="19637" y="21778"/>
                  </a:lnTo>
                  <a:lnTo>
                    <a:pt x="20112" y="21957"/>
                  </a:lnTo>
                  <a:cubicBezTo>
                    <a:pt x="20243" y="21986"/>
                    <a:pt x="20373" y="21997"/>
                    <a:pt x="20504" y="21997"/>
                  </a:cubicBezTo>
                  <a:cubicBezTo>
                    <a:pt x="20683" y="21997"/>
                    <a:pt x="20862" y="21975"/>
                    <a:pt x="21041" y="21947"/>
                  </a:cubicBezTo>
                  <a:cubicBezTo>
                    <a:pt x="21142" y="21931"/>
                    <a:pt x="21244" y="21924"/>
                    <a:pt x="21346" y="21924"/>
                  </a:cubicBezTo>
                  <a:cubicBezTo>
                    <a:pt x="21467" y="21924"/>
                    <a:pt x="21589" y="21934"/>
                    <a:pt x="21711" y="21946"/>
                  </a:cubicBezTo>
                  <a:cubicBezTo>
                    <a:pt x="21917" y="21965"/>
                    <a:pt x="22127" y="21960"/>
                    <a:pt x="22335" y="21966"/>
                  </a:cubicBezTo>
                  <a:cubicBezTo>
                    <a:pt x="22336" y="21987"/>
                    <a:pt x="22338" y="22009"/>
                    <a:pt x="22340" y="22029"/>
                  </a:cubicBezTo>
                  <a:cubicBezTo>
                    <a:pt x="21918" y="22100"/>
                    <a:pt x="21484" y="22056"/>
                    <a:pt x="21056" y="22141"/>
                  </a:cubicBezTo>
                  <a:lnTo>
                    <a:pt x="21056" y="22142"/>
                  </a:lnTo>
                  <a:cubicBezTo>
                    <a:pt x="21351" y="22175"/>
                    <a:pt x="21608" y="22297"/>
                    <a:pt x="21885" y="22385"/>
                  </a:cubicBezTo>
                  <a:cubicBezTo>
                    <a:pt x="21860" y="22433"/>
                    <a:pt x="21817" y="22438"/>
                    <a:pt x="21775" y="22438"/>
                  </a:cubicBezTo>
                  <a:cubicBezTo>
                    <a:pt x="21764" y="22438"/>
                    <a:pt x="21753" y="22438"/>
                    <a:pt x="21742" y="22438"/>
                  </a:cubicBezTo>
                  <a:cubicBezTo>
                    <a:pt x="21696" y="22439"/>
                    <a:pt x="21650" y="22440"/>
                    <a:pt x="21604" y="22440"/>
                  </a:cubicBezTo>
                  <a:cubicBezTo>
                    <a:pt x="21375" y="22440"/>
                    <a:pt x="21149" y="22422"/>
                    <a:pt x="20938" y="22327"/>
                  </a:cubicBezTo>
                  <a:cubicBezTo>
                    <a:pt x="20672" y="22209"/>
                    <a:pt x="20381" y="22144"/>
                    <a:pt x="20109" y="22036"/>
                  </a:cubicBezTo>
                  <a:cubicBezTo>
                    <a:pt x="19886" y="21997"/>
                    <a:pt x="19690" y="21913"/>
                    <a:pt x="19525" y="21778"/>
                  </a:cubicBezTo>
                  <a:cubicBezTo>
                    <a:pt x="19538" y="21750"/>
                    <a:pt x="19545" y="21736"/>
                    <a:pt x="19559" y="21736"/>
                  </a:cubicBezTo>
                  <a:close/>
                  <a:moveTo>
                    <a:pt x="36808" y="21338"/>
                  </a:moveTo>
                  <a:cubicBezTo>
                    <a:pt x="36838" y="21338"/>
                    <a:pt x="36858" y="21361"/>
                    <a:pt x="36877" y="21385"/>
                  </a:cubicBezTo>
                  <a:cubicBezTo>
                    <a:pt x="37199" y="21794"/>
                    <a:pt x="37639" y="22073"/>
                    <a:pt x="38148" y="22306"/>
                  </a:cubicBezTo>
                  <a:cubicBezTo>
                    <a:pt x="39024" y="22706"/>
                    <a:pt x="39955" y="22897"/>
                    <a:pt x="40932" y="22962"/>
                  </a:cubicBezTo>
                  <a:cubicBezTo>
                    <a:pt x="40946" y="22963"/>
                    <a:pt x="40960" y="22972"/>
                    <a:pt x="40990" y="22984"/>
                  </a:cubicBezTo>
                  <a:cubicBezTo>
                    <a:pt x="40958" y="23062"/>
                    <a:pt x="40876" y="23060"/>
                    <a:pt x="40804" y="23072"/>
                  </a:cubicBezTo>
                  <a:lnTo>
                    <a:pt x="40803" y="23070"/>
                  </a:lnTo>
                  <a:cubicBezTo>
                    <a:pt x="40761" y="23065"/>
                    <a:pt x="40719" y="23062"/>
                    <a:pt x="40676" y="23062"/>
                  </a:cubicBezTo>
                  <a:cubicBezTo>
                    <a:pt x="40609" y="23062"/>
                    <a:pt x="40542" y="23069"/>
                    <a:pt x="40477" y="23084"/>
                  </a:cubicBezTo>
                  <a:cubicBezTo>
                    <a:pt x="40557" y="23110"/>
                    <a:pt x="40627" y="23114"/>
                    <a:pt x="40694" y="23114"/>
                  </a:cubicBezTo>
                  <a:cubicBezTo>
                    <a:pt x="40724" y="23114"/>
                    <a:pt x="40754" y="23113"/>
                    <a:pt x="40783" y="23113"/>
                  </a:cubicBezTo>
                  <a:cubicBezTo>
                    <a:pt x="40789" y="23113"/>
                    <a:pt x="40794" y="23113"/>
                    <a:pt x="40799" y="23113"/>
                  </a:cubicBezTo>
                  <a:cubicBezTo>
                    <a:pt x="40810" y="23154"/>
                    <a:pt x="40789" y="23161"/>
                    <a:pt x="40765" y="23161"/>
                  </a:cubicBezTo>
                  <a:cubicBezTo>
                    <a:pt x="40752" y="23161"/>
                    <a:pt x="40738" y="23158"/>
                    <a:pt x="40728" y="23158"/>
                  </a:cubicBezTo>
                  <a:cubicBezTo>
                    <a:pt x="40104" y="23142"/>
                    <a:pt x="39484" y="23111"/>
                    <a:pt x="38910" y="22856"/>
                  </a:cubicBezTo>
                  <a:cubicBezTo>
                    <a:pt x="38472" y="22662"/>
                    <a:pt x="38037" y="22463"/>
                    <a:pt x="37625" y="22230"/>
                  </a:cubicBezTo>
                  <a:cubicBezTo>
                    <a:pt x="37290" y="22041"/>
                    <a:pt x="37042" y="21781"/>
                    <a:pt x="36813" y="21504"/>
                  </a:cubicBezTo>
                  <a:cubicBezTo>
                    <a:pt x="36796" y="21481"/>
                    <a:pt x="36780" y="21457"/>
                    <a:pt x="36765" y="21432"/>
                  </a:cubicBezTo>
                  <a:cubicBezTo>
                    <a:pt x="36744" y="21399"/>
                    <a:pt x="36736" y="21363"/>
                    <a:pt x="36781" y="21344"/>
                  </a:cubicBezTo>
                  <a:cubicBezTo>
                    <a:pt x="36791" y="21340"/>
                    <a:pt x="36800" y="21338"/>
                    <a:pt x="36808" y="21338"/>
                  </a:cubicBezTo>
                  <a:close/>
                  <a:moveTo>
                    <a:pt x="24203" y="21540"/>
                  </a:moveTo>
                  <a:cubicBezTo>
                    <a:pt x="24344" y="21540"/>
                    <a:pt x="24463" y="21597"/>
                    <a:pt x="24569" y="21670"/>
                  </a:cubicBezTo>
                  <a:cubicBezTo>
                    <a:pt x="24681" y="21747"/>
                    <a:pt x="24673" y="21854"/>
                    <a:pt x="24556" y="21932"/>
                  </a:cubicBezTo>
                  <a:cubicBezTo>
                    <a:pt x="24451" y="21999"/>
                    <a:pt x="24323" y="22027"/>
                    <a:pt x="24202" y="22062"/>
                  </a:cubicBezTo>
                  <a:cubicBezTo>
                    <a:pt x="24095" y="22096"/>
                    <a:pt x="23988" y="22124"/>
                    <a:pt x="23895" y="22182"/>
                  </a:cubicBezTo>
                  <a:cubicBezTo>
                    <a:pt x="23870" y="22199"/>
                    <a:pt x="23846" y="22219"/>
                    <a:pt x="23847" y="22250"/>
                  </a:cubicBezTo>
                  <a:cubicBezTo>
                    <a:pt x="23849" y="22295"/>
                    <a:pt x="23891" y="22308"/>
                    <a:pt x="23928" y="22312"/>
                  </a:cubicBezTo>
                  <a:cubicBezTo>
                    <a:pt x="24105" y="22330"/>
                    <a:pt x="24283" y="22342"/>
                    <a:pt x="24460" y="22360"/>
                  </a:cubicBezTo>
                  <a:cubicBezTo>
                    <a:pt x="24571" y="22370"/>
                    <a:pt x="24682" y="22389"/>
                    <a:pt x="24794" y="22407"/>
                  </a:cubicBezTo>
                  <a:cubicBezTo>
                    <a:pt x="24864" y="22417"/>
                    <a:pt x="24930" y="22445"/>
                    <a:pt x="24986" y="22488"/>
                  </a:cubicBezTo>
                  <a:cubicBezTo>
                    <a:pt x="25155" y="22618"/>
                    <a:pt x="25130" y="22793"/>
                    <a:pt x="24922" y="22871"/>
                  </a:cubicBezTo>
                  <a:lnTo>
                    <a:pt x="24921" y="22871"/>
                  </a:lnTo>
                  <a:cubicBezTo>
                    <a:pt x="24784" y="22921"/>
                    <a:pt x="24640" y="22939"/>
                    <a:pt x="24494" y="22939"/>
                  </a:cubicBezTo>
                  <a:cubicBezTo>
                    <a:pt x="24430" y="22939"/>
                    <a:pt x="24366" y="22936"/>
                    <a:pt x="24302" y="22930"/>
                  </a:cubicBezTo>
                  <a:cubicBezTo>
                    <a:pt x="24175" y="22917"/>
                    <a:pt x="24048" y="22902"/>
                    <a:pt x="23917" y="22902"/>
                  </a:cubicBezTo>
                  <a:cubicBezTo>
                    <a:pt x="23891" y="22902"/>
                    <a:pt x="23864" y="22903"/>
                    <a:pt x="23837" y="22904"/>
                  </a:cubicBezTo>
                  <a:cubicBezTo>
                    <a:pt x="23859" y="22967"/>
                    <a:pt x="23933" y="22968"/>
                    <a:pt x="23977" y="23000"/>
                  </a:cubicBezTo>
                  <a:cubicBezTo>
                    <a:pt x="24121" y="23104"/>
                    <a:pt x="24111" y="23214"/>
                    <a:pt x="23947" y="23298"/>
                  </a:cubicBezTo>
                  <a:cubicBezTo>
                    <a:pt x="23856" y="23344"/>
                    <a:pt x="23755" y="23365"/>
                    <a:pt x="23650" y="23380"/>
                  </a:cubicBezTo>
                  <a:lnTo>
                    <a:pt x="23655" y="23320"/>
                  </a:lnTo>
                  <a:cubicBezTo>
                    <a:pt x="23779" y="23208"/>
                    <a:pt x="23788" y="23175"/>
                    <a:pt x="23711" y="23079"/>
                  </a:cubicBezTo>
                  <a:cubicBezTo>
                    <a:pt x="23683" y="23044"/>
                    <a:pt x="23645" y="23018"/>
                    <a:pt x="23617" y="22985"/>
                  </a:cubicBezTo>
                  <a:cubicBezTo>
                    <a:pt x="23531" y="22885"/>
                    <a:pt x="23546" y="22833"/>
                    <a:pt x="23689" y="22814"/>
                  </a:cubicBezTo>
                  <a:cubicBezTo>
                    <a:pt x="23913" y="22786"/>
                    <a:pt x="24139" y="22751"/>
                    <a:pt x="24367" y="22751"/>
                  </a:cubicBezTo>
                  <a:cubicBezTo>
                    <a:pt x="24381" y="22751"/>
                    <a:pt x="24395" y="22752"/>
                    <a:pt x="24410" y="22752"/>
                  </a:cubicBezTo>
                  <a:cubicBezTo>
                    <a:pt x="24442" y="22753"/>
                    <a:pt x="24474" y="22753"/>
                    <a:pt x="24506" y="22753"/>
                  </a:cubicBezTo>
                  <a:cubicBezTo>
                    <a:pt x="24596" y="22753"/>
                    <a:pt x="24685" y="22749"/>
                    <a:pt x="24771" y="22730"/>
                  </a:cubicBezTo>
                  <a:cubicBezTo>
                    <a:pt x="24808" y="22722"/>
                    <a:pt x="24847" y="22703"/>
                    <a:pt x="24850" y="22660"/>
                  </a:cubicBezTo>
                  <a:cubicBezTo>
                    <a:pt x="24851" y="22618"/>
                    <a:pt x="24810" y="22600"/>
                    <a:pt x="24775" y="22590"/>
                  </a:cubicBezTo>
                  <a:cubicBezTo>
                    <a:pt x="24658" y="22558"/>
                    <a:pt x="24539" y="22538"/>
                    <a:pt x="24419" y="22531"/>
                  </a:cubicBezTo>
                  <a:cubicBezTo>
                    <a:pt x="24242" y="22519"/>
                    <a:pt x="24065" y="22503"/>
                    <a:pt x="23889" y="22482"/>
                  </a:cubicBezTo>
                  <a:cubicBezTo>
                    <a:pt x="23818" y="22471"/>
                    <a:pt x="23749" y="22452"/>
                    <a:pt x="23682" y="22424"/>
                  </a:cubicBezTo>
                  <a:cubicBezTo>
                    <a:pt x="23546" y="22368"/>
                    <a:pt x="23526" y="22298"/>
                    <a:pt x="23618" y="22193"/>
                  </a:cubicBezTo>
                  <a:cubicBezTo>
                    <a:pt x="23694" y="22108"/>
                    <a:pt x="23803" y="22062"/>
                    <a:pt x="23916" y="22022"/>
                  </a:cubicBezTo>
                  <a:cubicBezTo>
                    <a:pt x="23991" y="21996"/>
                    <a:pt x="24071" y="21977"/>
                    <a:pt x="24138" y="21940"/>
                  </a:cubicBezTo>
                  <a:cubicBezTo>
                    <a:pt x="24274" y="21866"/>
                    <a:pt x="24296" y="21787"/>
                    <a:pt x="24231" y="21661"/>
                  </a:cubicBezTo>
                  <a:cubicBezTo>
                    <a:pt x="24212" y="21624"/>
                    <a:pt x="24172" y="21595"/>
                    <a:pt x="24178" y="21540"/>
                  </a:cubicBezTo>
                  <a:cubicBezTo>
                    <a:pt x="24186" y="21540"/>
                    <a:pt x="24195" y="21540"/>
                    <a:pt x="24203" y="21540"/>
                  </a:cubicBezTo>
                  <a:close/>
                  <a:moveTo>
                    <a:pt x="38061" y="23370"/>
                  </a:moveTo>
                  <a:cubicBezTo>
                    <a:pt x="38063" y="23370"/>
                    <a:pt x="38065" y="23370"/>
                    <a:pt x="38066" y="23370"/>
                  </a:cubicBezTo>
                  <a:cubicBezTo>
                    <a:pt x="38080" y="23378"/>
                    <a:pt x="38077" y="23389"/>
                    <a:pt x="38056" y="23395"/>
                  </a:cubicBezTo>
                  <a:cubicBezTo>
                    <a:pt x="38056" y="23395"/>
                    <a:pt x="38056" y="23395"/>
                    <a:pt x="38056" y="23395"/>
                  </a:cubicBezTo>
                  <a:cubicBezTo>
                    <a:pt x="38053" y="23395"/>
                    <a:pt x="38045" y="23388"/>
                    <a:pt x="38042" y="23383"/>
                  </a:cubicBezTo>
                  <a:lnTo>
                    <a:pt x="38041" y="23383"/>
                  </a:lnTo>
                  <a:cubicBezTo>
                    <a:pt x="38040" y="23380"/>
                    <a:pt x="38046" y="23375"/>
                    <a:pt x="38049" y="23370"/>
                  </a:cubicBezTo>
                  <a:cubicBezTo>
                    <a:pt x="38053" y="23370"/>
                    <a:pt x="38058" y="23370"/>
                    <a:pt x="38061" y="23370"/>
                  </a:cubicBezTo>
                  <a:close/>
                  <a:moveTo>
                    <a:pt x="32726" y="19876"/>
                  </a:moveTo>
                  <a:cubicBezTo>
                    <a:pt x="32757" y="19876"/>
                    <a:pt x="32787" y="19888"/>
                    <a:pt x="32814" y="19922"/>
                  </a:cubicBezTo>
                  <a:cubicBezTo>
                    <a:pt x="32890" y="20020"/>
                    <a:pt x="32765" y="20066"/>
                    <a:pt x="32698" y="20120"/>
                  </a:cubicBezTo>
                  <a:cubicBezTo>
                    <a:pt x="32305" y="20434"/>
                    <a:pt x="31989" y="20800"/>
                    <a:pt x="31721" y="21197"/>
                  </a:cubicBezTo>
                  <a:cubicBezTo>
                    <a:pt x="31664" y="21280"/>
                    <a:pt x="31613" y="21368"/>
                    <a:pt x="31609" y="21468"/>
                  </a:cubicBezTo>
                  <a:cubicBezTo>
                    <a:pt x="31594" y="21804"/>
                    <a:pt x="31448" y="22115"/>
                    <a:pt x="31337" y="22431"/>
                  </a:cubicBezTo>
                  <a:cubicBezTo>
                    <a:pt x="31236" y="22728"/>
                    <a:pt x="31115" y="23021"/>
                    <a:pt x="31001" y="23315"/>
                  </a:cubicBezTo>
                  <a:lnTo>
                    <a:pt x="30999" y="23315"/>
                  </a:lnTo>
                  <a:cubicBezTo>
                    <a:pt x="30988" y="23345"/>
                    <a:pt x="30991" y="23387"/>
                    <a:pt x="30914" y="23399"/>
                  </a:cubicBezTo>
                  <a:cubicBezTo>
                    <a:pt x="30884" y="23301"/>
                    <a:pt x="30894" y="23202"/>
                    <a:pt x="30914" y="23105"/>
                  </a:cubicBezTo>
                  <a:cubicBezTo>
                    <a:pt x="30947" y="22947"/>
                    <a:pt x="30998" y="22793"/>
                    <a:pt x="31066" y="22647"/>
                  </a:cubicBezTo>
                  <a:cubicBezTo>
                    <a:pt x="31206" y="22343"/>
                    <a:pt x="31296" y="22016"/>
                    <a:pt x="31330" y="21683"/>
                  </a:cubicBezTo>
                  <a:cubicBezTo>
                    <a:pt x="31360" y="21386"/>
                    <a:pt x="31444" y="21099"/>
                    <a:pt x="31631" y="20841"/>
                  </a:cubicBezTo>
                  <a:cubicBezTo>
                    <a:pt x="31710" y="20778"/>
                    <a:pt x="31782" y="20712"/>
                    <a:pt x="31838" y="20592"/>
                  </a:cubicBezTo>
                  <a:lnTo>
                    <a:pt x="31838" y="20592"/>
                  </a:lnTo>
                  <a:cubicBezTo>
                    <a:pt x="31693" y="20638"/>
                    <a:pt x="31622" y="20705"/>
                    <a:pt x="31561" y="20781"/>
                  </a:cubicBezTo>
                  <a:cubicBezTo>
                    <a:pt x="31278" y="20973"/>
                    <a:pt x="31092" y="21236"/>
                    <a:pt x="30871" y="21472"/>
                  </a:cubicBezTo>
                  <a:cubicBezTo>
                    <a:pt x="30497" y="21869"/>
                    <a:pt x="30138" y="22278"/>
                    <a:pt x="29868" y="22736"/>
                  </a:cubicBezTo>
                  <a:cubicBezTo>
                    <a:pt x="29852" y="22817"/>
                    <a:pt x="29799" y="22881"/>
                    <a:pt x="29739" y="22966"/>
                  </a:cubicBezTo>
                  <a:cubicBezTo>
                    <a:pt x="29717" y="22849"/>
                    <a:pt x="29752" y="22766"/>
                    <a:pt x="29812" y="22688"/>
                  </a:cubicBezTo>
                  <a:cubicBezTo>
                    <a:pt x="30021" y="22096"/>
                    <a:pt x="30404" y="21586"/>
                    <a:pt x="30844" y="21104"/>
                  </a:cubicBezTo>
                  <a:cubicBezTo>
                    <a:pt x="31305" y="20601"/>
                    <a:pt x="31883" y="20217"/>
                    <a:pt x="32557" y="19939"/>
                  </a:cubicBezTo>
                  <a:cubicBezTo>
                    <a:pt x="32609" y="19918"/>
                    <a:pt x="32669" y="19876"/>
                    <a:pt x="32726" y="19876"/>
                  </a:cubicBezTo>
                  <a:close/>
                  <a:moveTo>
                    <a:pt x="16477" y="22960"/>
                  </a:moveTo>
                  <a:cubicBezTo>
                    <a:pt x="17757" y="22979"/>
                    <a:pt x="19021" y="23144"/>
                    <a:pt x="20289" y="23277"/>
                  </a:cubicBezTo>
                  <a:cubicBezTo>
                    <a:pt x="20481" y="23299"/>
                    <a:pt x="20671" y="23333"/>
                    <a:pt x="20858" y="23383"/>
                  </a:cubicBezTo>
                  <a:cubicBezTo>
                    <a:pt x="20925" y="23401"/>
                    <a:pt x="21001" y="23408"/>
                    <a:pt x="21068" y="23470"/>
                  </a:cubicBezTo>
                  <a:cubicBezTo>
                    <a:pt x="20834" y="23553"/>
                    <a:pt x="20591" y="23572"/>
                    <a:pt x="20351" y="23584"/>
                  </a:cubicBezTo>
                  <a:lnTo>
                    <a:pt x="20350" y="23585"/>
                  </a:lnTo>
                  <a:cubicBezTo>
                    <a:pt x="20273" y="23589"/>
                    <a:pt x="20195" y="23592"/>
                    <a:pt x="20117" y="23592"/>
                  </a:cubicBezTo>
                  <a:cubicBezTo>
                    <a:pt x="19934" y="23592"/>
                    <a:pt x="19752" y="23575"/>
                    <a:pt x="19585" y="23508"/>
                  </a:cubicBezTo>
                  <a:cubicBezTo>
                    <a:pt x="19041" y="23287"/>
                    <a:pt x="18458" y="23217"/>
                    <a:pt x="17870" y="23168"/>
                  </a:cubicBezTo>
                  <a:cubicBezTo>
                    <a:pt x="17404" y="23130"/>
                    <a:pt x="16938" y="23082"/>
                    <a:pt x="16473" y="23022"/>
                  </a:cubicBezTo>
                  <a:cubicBezTo>
                    <a:pt x="16474" y="23002"/>
                    <a:pt x="16476" y="22980"/>
                    <a:pt x="16477" y="22960"/>
                  </a:cubicBezTo>
                  <a:close/>
                  <a:moveTo>
                    <a:pt x="35436" y="20020"/>
                  </a:moveTo>
                  <a:cubicBezTo>
                    <a:pt x="35464" y="20020"/>
                    <a:pt x="35471" y="20057"/>
                    <a:pt x="35459" y="20084"/>
                  </a:cubicBezTo>
                  <a:cubicBezTo>
                    <a:pt x="35505" y="20245"/>
                    <a:pt x="35548" y="20405"/>
                    <a:pt x="35601" y="20563"/>
                  </a:cubicBezTo>
                  <a:cubicBezTo>
                    <a:pt x="35931" y="21552"/>
                    <a:pt x="36507" y="22399"/>
                    <a:pt x="37518" y="22997"/>
                  </a:cubicBezTo>
                  <a:cubicBezTo>
                    <a:pt x="37664" y="23082"/>
                    <a:pt x="37796" y="23185"/>
                    <a:pt x="37934" y="23279"/>
                  </a:cubicBezTo>
                  <a:cubicBezTo>
                    <a:pt x="37972" y="23295"/>
                    <a:pt x="38031" y="23312"/>
                    <a:pt x="37989" y="23355"/>
                  </a:cubicBezTo>
                  <a:cubicBezTo>
                    <a:pt x="37978" y="23365"/>
                    <a:pt x="37966" y="23370"/>
                    <a:pt x="37954" y="23370"/>
                  </a:cubicBezTo>
                  <a:cubicBezTo>
                    <a:pt x="37927" y="23370"/>
                    <a:pt x="37899" y="23348"/>
                    <a:pt x="37878" y="23326"/>
                  </a:cubicBezTo>
                  <a:cubicBezTo>
                    <a:pt x="37695" y="23273"/>
                    <a:pt x="37538" y="23175"/>
                    <a:pt x="37366" y="23104"/>
                  </a:cubicBezTo>
                  <a:cubicBezTo>
                    <a:pt x="37331" y="23057"/>
                    <a:pt x="37278" y="23035"/>
                    <a:pt x="37222" y="23016"/>
                  </a:cubicBezTo>
                  <a:lnTo>
                    <a:pt x="37170" y="23054"/>
                  </a:lnTo>
                  <a:cubicBezTo>
                    <a:pt x="37206" y="23094"/>
                    <a:pt x="37242" y="23137"/>
                    <a:pt x="37303" y="23155"/>
                  </a:cubicBezTo>
                  <a:cubicBezTo>
                    <a:pt x="37425" y="23255"/>
                    <a:pt x="37548" y="23353"/>
                    <a:pt x="37669" y="23454"/>
                  </a:cubicBezTo>
                  <a:cubicBezTo>
                    <a:pt x="37778" y="23546"/>
                    <a:pt x="37928" y="23602"/>
                    <a:pt x="38027" y="23721"/>
                  </a:cubicBezTo>
                  <a:cubicBezTo>
                    <a:pt x="38036" y="23714"/>
                    <a:pt x="38047" y="23711"/>
                    <a:pt x="38058" y="23711"/>
                  </a:cubicBezTo>
                  <a:cubicBezTo>
                    <a:pt x="38063" y="23711"/>
                    <a:pt x="38069" y="23712"/>
                    <a:pt x="38074" y="23714"/>
                  </a:cubicBezTo>
                  <a:cubicBezTo>
                    <a:pt x="38155" y="23740"/>
                    <a:pt x="38230" y="23777"/>
                    <a:pt x="38299" y="23850"/>
                  </a:cubicBezTo>
                  <a:cubicBezTo>
                    <a:pt x="38197" y="23842"/>
                    <a:pt x="38113" y="23824"/>
                    <a:pt x="38036" y="23787"/>
                  </a:cubicBezTo>
                  <a:lnTo>
                    <a:pt x="38035" y="23786"/>
                  </a:lnTo>
                  <a:cubicBezTo>
                    <a:pt x="38014" y="23778"/>
                    <a:pt x="38004" y="23754"/>
                    <a:pt x="38015" y="23734"/>
                  </a:cubicBezTo>
                  <a:cubicBezTo>
                    <a:pt x="38016" y="23733"/>
                    <a:pt x="38016" y="23733"/>
                    <a:pt x="38017" y="23731"/>
                  </a:cubicBezTo>
                  <a:lnTo>
                    <a:pt x="38017" y="23731"/>
                  </a:lnTo>
                  <a:cubicBezTo>
                    <a:pt x="37990" y="23740"/>
                    <a:pt x="37966" y="23743"/>
                    <a:pt x="37944" y="23743"/>
                  </a:cubicBezTo>
                  <a:cubicBezTo>
                    <a:pt x="37891" y="23743"/>
                    <a:pt x="37851" y="23723"/>
                    <a:pt x="37809" y="23703"/>
                  </a:cubicBezTo>
                  <a:cubicBezTo>
                    <a:pt x="37510" y="23565"/>
                    <a:pt x="37224" y="23412"/>
                    <a:pt x="36978" y="23207"/>
                  </a:cubicBezTo>
                  <a:cubicBezTo>
                    <a:pt x="36869" y="23114"/>
                    <a:pt x="36753" y="23028"/>
                    <a:pt x="36633" y="22948"/>
                  </a:cubicBezTo>
                  <a:cubicBezTo>
                    <a:pt x="36356" y="22767"/>
                    <a:pt x="36169" y="22530"/>
                    <a:pt x="36015" y="22268"/>
                  </a:cubicBezTo>
                  <a:cubicBezTo>
                    <a:pt x="35743" y="21804"/>
                    <a:pt x="35529" y="21324"/>
                    <a:pt x="35437" y="20808"/>
                  </a:cubicBezTo>
                  <a:cubicBezTo>
                    <a:pt x="35395" y="20569"/>
                    <a:pt x="35389" y="20327"/>
                    <a:pt x="35420" y="20087"/>
                  </a:cubicBezTo>
                  <a:cubicBezTo>
                    <a:pt x="35409" y="20060"/>
                    <a:pt x="35412" y="20021"/>
                    <a:pt x="35436" y="20020"/>
                  </a:cubicBezTo>
                  <a:close/>
                  <a:moveTo>
                    <a:pt x="5211" y="23206"/>
                  </a:moveTo>
                  <a:cubicBezTo>
                    <a:pt x="5495" y="23493"/>
                    <a:pt x="5412" y="23787"/>
                    <a:pt x="5019" y="23945"/>
                  </a:cubicBezTo>
                  <a:lnTo>
                    <a:pt x="5019" y="23945"/>
                  </a:lnTo>
                  <a:cubicBezTo>
                    <a:pt x="5081" y="23703"/>
                    <a:pt x="5144" y="23465"/>
                    <a:pt x="5211" y="23206"/>
                  </a:cubicBezTo>
                  <a:close/>
                  <a:moveTo>
                    <a:pt x="3974" y="23201"/>
                  </a:moveTo>
                  <a:cubicBezTo>
                    <a:pt x="3929" y="23507"/>
                    <a:pt x="3984" y="23828"/>
                    <a:pt x="3807" y="24143"/>
                  </a:cubicBezTo>
                  <a:cubicBezTo>
                    <a:pt x="3731" y="23810"/>
                    <a:pt x="3799" y="23403"/>
                    <a:pt x="3974" y="23201"/>
                  </a:cubicBezTo>
                  <a:close/>
                  <a:moveTo>
                    <a:pt x="31354" y="24083"/>
                  </a:moveTo>
                  <a:lnTo>
                    <a:pt x="31354" y="24083"/>
                  </a:lnTo>
                  <a:cubicBezTo>
                    <a:pt x="31784" y="24102"/>
                    <a:pt x="32193" y="24219"/>
                    <a:pt x="32615" y="24276"/>
                  </a:cubicBezTo>
                  <a:cubicBezTo>
                    <a:pt x="32875" y="24311"/>
                    <a:pt x="33134" y="24334"/>
                    <a:pt x="33396" y="24334"/>
                  </a:cubicBezTo>
                  <a:cubicBezTo>
                    <a:pt x="33482" y="24334"/>
                    <a:pt x="33569" y="24331"/>
                    <a:pt x="33655" y="24326"/>
                  </a:cubicBezTo>
                  <a:cubicBezTo>
                    <a:pt x="33655" y="24347"/>
                    <a:pt x="33657" y="24370"/>
                    <a:pt x="33658" y="24391"/>
                  </a:cubicBezTo>
                  <a:cubicBezTo>
                    <a:pt x="33447" y="24415"/>
                    <a:pt x="33238" y="24427"/>
                    <a:pt x="33031" y="24427"/>
                  </a:cubicBezTo>
                  <a:cubicBezTo>
                    <a:pt x="32538" y="24427"/>
                    <a:pt x="32055" y="24357"/>
                    <a:pt x="31584" y="24193"/>
                  </a:cubicBezTo>
                  <a:lnTo>
                    <a:pt x="31582" y="24193"/>
                  </a:lnTo>
                  <a:cubicBezTo>
                    <a:pt x="31501" y="24164"/>
                    <a:pt x="31411" y="24150"/>
                    <a:pt x="31354" y="24083"/>
                  </a:cubicBezTo>
                  <a:close/>
                  <a:moveTo>
                    <a:pt x="18451" y="24815"/>
                  </a:moveTo>
                  <a:cubicBezTo>
                    <a:pt x="18945" y="24815"/>
                    <a:pt x="19412" y="24910"/>
                    <a:pt x="19862" y="25120"/>
                  </a:cubicBezTo>
                  <a:cubicBezTo>
                    <a:pt x="20096" y="25229"/>
                    <a:pt x="20349" y="25307"/>
                    <a:pt x="20592" y="25399"/>
                  </a:cubicBezTo>
                  <a:lnTo>
                    <a:pt x="20592" y="25472"/>
                  </a:lnTo>
                  <a:cubicBezTo>
                    <a:pt x="20367" y="25442"/>
                    <a:pt x="20157" y="25364"/>
                    <a:pt x="19942" y="25307"/>
                  </a:cubicBezTo>
                  <a:lnTo>
                    <a:pt x="19942" y="25308"/>
                  </a:lnTo>
                  <a:cubicBezTo>
                    <a:pt x="19307" y="25139"/>
                    <a:pt x="18661" y="25019"/>
                    <a:pt x="18007" y="24924"/>
                  </a:cubicBezTo>
                  <a:cubicBezTo>
                    <a:pt x="17920" y="24912"/>
                    <a:pt x="17833" y="24899"/>
                    <a:pt x="17707" y="24880"/>
                  </a:cubicBezTo>
                  <a:cubicBezTo>
                    <a:pt x="17962" y="24837"/>
                    <a:pt x="18210" y="24815"/>
                    <a:pt x="18451" y="24815"/>
                  </a:cubicBezTo>
                  <a:close/>
                  <a:moveTo>
                    <a:pt x="15177" y="25101"/>
                  </a:moveTo>
                  <a:cubicBezTo>
                    <a:pt x="15251" y="25101"/>
                    <a:pt x="15326" y="25105"/>
                    <a:pt x="15402" y="25114"/>
                  </a:cubicBezTo>
                  <a:cubicBezTo>
                    <a:pt x="15727" y="25128"/>
                    <a:pt x="16029" y="25238"/>
                    <a:pt x="16348" y="25277"/>
                  </a:cubicBezTo>
                  <a:cubicBezTo>
                    <a:pt x="16504" y="25294"/>
                    <a:pt x="16658" y="25307"/>
                    <a:pt x="16812" y="25307"/>
                  </a:cubicBezTo>
                  <a:cubicBezTo>
                    <a:pt x="16891" y="25307"/>
                    <a:pt x="16969" y="25304"/>
                    <a:pt x="17049" y="25296"/>
                  </a:cubicBezTo>
                  <a:lnTo>
                    <a:pt x="17049" y="25296"/>
                  </a:lnTo>
                  <a:lnTo>
                    <a:pt x="17047" y="25298"/>
                  </a:lnTo>
                  <a:cubicBezTo>
                    <a:pt x="17099" y="25293"/>
                    <a:pt x="17150" y="25289"/>
                    <a:pt x="17201" y="25289"/>
                  </a:cubicBezTo>
                  <a:cubicBezTo>
                    <a:pt x="17284" y="25289"/>
                    <a:pt x="17367" y="25299"/>
                    <a:pt x="17450" y="25329"/>
                  </a:cubicBezTo>
                  <a:cubicBezTo>
                    <a:pt x="17412" y="25422"/>
                    <a:pt x="17320" y="25432"/>
                    <a:pt x="17236" y="25448"/>
                  </a:cubicBezTo>
                  <a:cubicBezTo>
                    <a:pt x="17128" y="25471"/>
                    <a:pt x="17020" y="25480"/>
                    <a:pt x="16913" y="25480"/>
                  </a:cubicBezTo>
                  <a:cubicBezTo>
                    <a:pt x="16716" y="25480"/>
                    <a:pt x="16521" y="25450"/>
                    <a:pt x="16325" y="25421"/>
                  </a:cubicBezTo>
                  <a:cubicBezTo>
                    <a:pt x="16006" y="25372"/>
                    <a:pt x="15706" y="25269"/>
                    <a:pt x="15402" y="25178"/>
                  </a:cubicBezTo>
                  <a:cubicBezTo>
                    <a:pt x="15324" y="25166"/>
                    <a:pt x="15245" y="25159"/>
                    <a:pt x="15166" y="25159"/>
                  </a:cubicBezTo>
                  <a:cubicBezTo>
                    <a:pt x="15037" y="25159"/>
                    <a:pt x="14907" y="25176"/>
                    <a:pt x="14783" y="25210"/>
                  </a:cubicBezTo>
                  <a:cubicBezTo>
                    <a:pt x="14712" y="25228"/>
                    <a:pt x="14641" y="25233"/>
                    <a:pt x="14570" y="25233"/>
                  </a:cubicBezTo>
                  <a:cubicBezTo>
                    <a:pt x="14500" y="25233"/>
                    <a:pt x="14429" y="25228"/>
                    <a:pt x="14358" y="25227"/>
                  </a:cubicBezTo>
                  <a:cubicBezTo>
                    <a:pt x="14628" y="25159"/>
                    <a:pt x="14898" y="25101"/>
                    <a:pt x="15177" y="25101"/>
                  </a:cubicBezTo>
                  <a:close/>
                  <a:moveTo>
                    <a:pt x="8104" y="17752"/>
                  </a:moveTo>
                  <a:cubicBezTo>
                    <a:pt x="8131" y="17925"/>
                    <a:pt x="8158" y="18092"/>
                    <a:pt x="8182" y="18259"/>
                  </a:cubicBezTo>
                  <a:cubicBezTo>
                    <a:pt x="8200" y="18389"/>
                    <a:pt x="8154" y="18504"/>
                    <a:pt x="8063" y="18609"/>
                  </a:cubicBezTo>
                  <a:cubicBezTo>
                    <a:pt x="7931" y="18762"/>
                    <a:pt x="7779" y="18898"/>
                    <a:pt x="7612" y="19012"/>
                  </a:cubicBezTo>
                  <a:cubicBezTo>
                    <a:pt x="7310" y="19220"/>
                    <a:pt x="7153" y="19481"/>
                    <a:pt x="7137" y="19814"/>
                  </a:cubicBezTo>
                  <a:cubicBezTo>
                    <a:pt x="7123" y="20113"/>
                    <a:pt x="6986" y="20377"/>
                    <a:pt x="6759" y="20605"/>
                  </a:cubicBezTo>
                  <a:cubicBezTo>
                    <a:pt x="6617" y="20749"/>
                    <a:pt x="6467" y="20884"/>
                    <a:pt x="6309" y="21010"/>
                  </a:cubicBezTo>
                  <a:cubicBezTo>
                    <a:pt x="5988" y="21266"/>
                    <a:pt x="5715" y="21556"/>
                    <a:pt x="5426" y="21836"/>
                  </a:cubicBezTo>
                  <a:cubicBezTo>
                    <a:pt x="5056" y="22198"/>
                    <a:pt x="4908" y="22621"/>
                    <a:pt x="4853" y="23084"/>
                  </a:cubicBezTo>
                  <a:cubicBezTo>
                    <a:pt x="4827" y="23296"/>
                    <a:pt x="4824" y="23512"/>
                    <a:pt x="4762" y="23720"/>
                  </a:cubicBezTo>
                  <a:cubicBezTo>
                    <a:pt x="4687" y="23976"/>
                    <a:pt x="4580" y="24215"/>
                    <a:pt x="4330" y="24398"/>
                  </a:cubicBezTo>
                  <a:cubicBezTo>
                    <a:pt x="4082" y="24581"/>
                    <a:pt x="3954" y="24828"/>
                    <a:pt x="3964" y="25114"/>
                  </a:cubicBezTo>
                  <a:cubicBezTo>
                    <a:pt x="3974" y="25402"/>
                    <a:pt x="4100" y="25523"/>
                    <a:pt x="4425" y="25578"/>
                  </a:cubicBezTo>
                  <a:cubicBezTo>
                    <a:pt x="4456" y="25582"/>
                    <a:pt x="4491" y="25584"/>
                    <a:pt x="4517" y="25619"/>
                  </a:cubicBezTo>
                  <a:cubicBezTo>
                    <a:pt x="4330" y="25725"/>
                    <a:pt x="4117" y="25780"/>
                    <a:pt x="3902" y="25780"/>
                  </a:cubicBezTo>
                  <a:cubicBezTo>
                    <a:pt x="3889" y="25780"/>
                    <a:pt x="3876" y="25780"/>
                    <a:pt x="3863" y="25780"/>
                  </a:cubicBezTo>
                  <a:cubicBezTo>
                    <a:pt x="3673" y="25775"/>
                    <a:pt x="3529" y="25662"/>
                    <a:pt x="3501" y="25502"/>
                  </a:cubicBezTo>
                  <a:cubicBezTo>
                    <a:pt x="3490" y="25448"/>
                    <a:pt x="3490" y="25392"/>
                    <a:pt x="3497" y="25339"/>
                  </a:cubicBezTo>
                  <a:lnTo>
                    <a:pt x="3498" y="25339"/>
                  </a:lnTo>
                  <a:cubicBezTo>
                    <a:pt x="3565" y="24970"/>
                    <a:pt x="3624" y="24599"/>
                    <a:pt x="3917" y="24296"/>
                  </a:cubicBezTo>
                  <a:cubicBezTo>
                    <a:pt x="4065" y="24140"/>
                    <a:pt x="4132" y="23959"/>
                    <a:pt x="4134" y="23759"/>
                  </a:cubicBezTo>
                  <a:cubicBezTo>
                    <a:pt x="4135" y="23690"/>
                    <a:pt x="4148" y="23621"/>
                    <a:pt x="4146" y="23552"/>
                  </a:cubicBezTo>
                  <a:cubicBezTo>
                    <a:pt x="4135" y="23010"/>
                    <a:pt x="4370" y="22543"/>
                    <a:pt x="4733" y="22111"/>
                  </a:cubicBezTo>
                  <a:cubicBezTo>
                    <a:pt x="4941" y="21864"/>
                    <a:pt x="5180" y="21639"/>
                    <a:pt x="5418" y="21413"/>
                  </a:cubicBezTo>
                  <a:cubicBezTo>
                    <a:pt x="6059" y="20803"/>
                    <a:pt x="6613" y="20146"/>
                    <a:pt x="7036" y="19406"/>
                  </a:cubicBezTo>
                  <a:cubicBezTo>
                    <a:pt x="7332" y="18893"/>
                    <a:pt x="7664" y="18394"/>
                    <a:pt x="7980" y="17890"/>
                  </a:cubicBezTo>
                  <a:cubicBezTo>
                    <a:pt x="8010" y="17842"/>
                    <a:pt x="8031" y="17788"/>
                    <a:pt x="8104" y="17752"/>
                  </a:cubicBezTo>
                  <a:close/>
                  <a:moveTo>
                    <a:pt x="2437" y="26523"/>
                  </a:moveTo>
                  <a:lnTo>
                    <a:pt x="2503" y="26592"/>
                  </a:lnTo>
                  <a:cubicBezTo>
                    <a:pt x="2481" y="26569"/>
                    <a:pt x="2458" y="26545"/>
                    <a:pt x="2437" y="26523"/>
                  </a:cubicBezTo>
                  <a:close/>
                  <a:moveTo>
                    <a:pt x="2559" y="26576"/>
                  </a:moveTo>
                  <a:cubicBezTo>
                    <a:pt x="2561" y="26576"/>
                    <a:pt x="2562" y="26576"/>
                    <a:pt x="2564" y="26576"/>
                  </a:cubicBezTo>
                  <a:lnTo>
                    <a:pt x="2564" y="26576"/>
                  </a:lnTo>
                  <a:cubicBezTo>
                    <a:pt x="2562" y="26576"/>
                    <a:pt x="2561" y="26576"/>
                    <a:pt x="2560" y="26576"/>
                  </a:cubicBezTo>
                  <a:cubicBezTo>
                    <a:pt x="2551" y="26576"/>
                    <a:pt x="2540" y="26582"/>
                    <a:pt x="2527" y="26594"/>
                  </a:cubicBezTo>
                  <a:cubicBezTo>
                    <a:pt x="2539" y="26581"/>
                    <a:pt x="2550" y="26576"/>
                    <a:pt x="2559" y="26576"/>
                  </a:cubicBezTo>
                  <a:close/>
                  <a:moveTo>
                    <a:pt x="21501" y="26838"/>
                  </a:moveTo>
                  <a:cubicBezTo>
                    <a:pt x="21501" y="26838"/>
                    <a:pt x="21502" y="26838"/>
                    <a:pt x="21502" y="26838"/>
                  </a:cubicBezTo>
                  <a:cubicBezTo>
                    <a:pt x="21514" y="26855"/>
                    <a:pt x="21524" y="26870"/>
                    <a:pt x="21513" y="26889"/>
                  </a:cubicBezTo>
                  <a:cubicBezTo>
                    <a:pt x="21490" y="26881"/>
                    <a:pt x="21478" y="26865"/>
                    <a:pt x="21484" y="26844"/>
                  </a:cubicBezTo>
                  <a:lnTo>
                    <a:pt x="21483" y="26844"/>
                  </a:lnTo>
                  <a:cubicBezTo>
                    <a:pt x="21484" y="26841"/>
                    <a:pt x="21497" y="26838"/>
                    <a:pt x="21501" y="26838"/>
                  </a:cubicBezTo>
                  <a:close/>
                  <a:moveTo>
                    <a:pt x="22326" y="26995"/>
                  </a:moveTo>
                  <a:cubicBezTo>
                    <a:pt x="22345" y="26995"/>
                    <a:pt x="22355" y="27009"/>
                    <a:pt x="22357" y="27022"/>
                  </a:cubicBezTo>
                  <a:cubicBezTo>
                    <a:pt x="22361" y="27055"/>
                    <a:pt x="22329" y="27066"/>
                    <a:pt x="22300" y="27073"/>
                  </a:cubicBezTo>
                  <a:cubicBezTo>
                    <a:pt x="22273" y="27071"/>
                    <a:pt x="22256" y="27064"/>
                    <a:pt x="22260" y="27039"/>
                  </a:cubicBezTo>
                  <a:cubicBezTo>
                    <a:pt x="22265" y="27013"/>
                    <a:pt x="22288" y="27008"/>
                    <a:pt x="22308" y="27000"/>
                  </a:cubicBezTo>
                  <a:lnTo>
                    <a:pt x="22307" y="27000"/>
                  </a:lnTo>
                  <a:cubicBezTo>
                    <a:pt x="22314" y="26997"/>
                    <a:pt x="22320" y="26995"/>
                    <a:pt x="22326" y="26995"/>
                  </a:cubicBezTo>
                  <a:close/>
                  <a:moveTo>
                    <a:pt x="2003" y="26943"/>
                  </a:moveTo>
                  <a:cubicBezTo>
                    <a:pt x="2116" y="26943"/>
                    <a:pt x="2219" y="26986"/>
                    <a:pt x="2327" y="26997"/>
                  </a:cubicBezTo>
                  <a:cubicBezTo>
                    <a:pt x="2534" y="27057"/>
                    <a:pt x="2758" y="27063"/>
                    <a:pt x="2956" y="27145"/>
                  </a:cubicBezTo>
                  <a:cubicBezTo>
                    <a:pt x="3004" y="27186"/>
                    <a:pt x="3042" y="27237"/>
                    <a:pt x="3109" y="27259"/>
                  </a:cubicBezTo>
                  <a:cubicBezTo>
                    <a:pt x="3107" y="27299"/>
                    <a:pt x="3082" y="27303"/>
                    <a:pt x="3055" y="27303"/>
                  </a:cubicBezTo>
                  <a:cubicBezTo>
                    <a:pt x="3049" y="27303"/>
                    <a:pt x="3043" y="27303"/>
                    <a:pt x="3036" y="27303"/>
                  </a:cubicBezTo>
                  <a:cubicBezTo>
                    <a:pt x="3027" y="27303"/>
                    <a:pt x="3019" y="27303"/>
                    <a:pt x="3011" y="27305"/>
                  </a:cubicBezTo>
                  <a:cubicBezTo>
                    <a:pt x="2957" y="27299"/>
                    <a:pt x="2902" y="27285"/>
                    <a:pt x="2850" y="27285"/>
                  </a:cubicBezTo>
                  <a:cubicBezTo>
                    <a:pt x="2840" y="27285"/>
                    <a:pt x="2831" y="27285"/>
                    <a:pt x="2822" y="27286"/>
                  </a:cubicBezTo>
                  <a:cubicBezTo>
                    <a:pt x="2783" y="27291"/>
                    <a:pt x="2747" y="27293"/>
                    <a:pt x="2711" y="27293"/>
                  </a:cubicBezTo>
                  <a:cubicBezTo>
                    <a:pt x="2393" y="27293"/>
                    <a:pt x="2179" y="27105"/>
                    <a:pt x="1946" y="26947"/>
                  </a:cubicBezTo>
                  <a:cubicBezTo>
                    <a:pt x="1965" y="26945"/>
                    <a:pt x="1984" y="26943"/>
                    <a:pt x="2003" y="26943"/>
                  </a:cubicBezTo>
                  <a:close/>
                  <a:moveTo>
                    <a:pt x="14726" y="25941"/>
                  </a:moveTo>
                  <a:cubicBezTo>
                    <a:pt x="15090" y="25941"/>
                    <a:pt x="15440" y="26020"/>
                    <a:pt x="15787" y="26142"/>
                  </a:cubicBezTo>
                  <a:cubicBezTo>
                    <a:pt x="16273" y="26284"/>
                    <a:pt x="16782" y="26349"/>
                    <a:pt x="17279" y="26454"/>
                  </a:cubicBezTo>
                  <a:cubicBezTo>
                    <a:pt x="17668" y="26536"/>
                    <a:pt x="18061" y="26594"/>
                    <a:pt x="18463" y="26594"/>
                  </a:cubicBezTo>
                  <a:cubicBezTo>
                    <a:pt x="18467" y="26594"/>
                    <a:pt x="18471" y="26594"/>
                    <a:pt x="18475" y="26594"/>
                  </a:cubicBezTo>
                  <a:cubicBezTo>
                    <a:pt x="18490" y="26594"/>
                    <a:pt x="18505" y="26594"/>
                    <a:pt x="18521" y="26594"/>
                  </a:cubicBezTo>
                  <a:cubicBezTo>
                    <a:pt x="18615" y="26594"/>
                    <a:pt x="18717" y="26601"/>
                    <a:pt x="18728" y="26701"/>
                  </a:cubicBezTo>
                  <a:cubicBezTo>
                    <a:pt x="18740" y="26812"/>
                    <a:pt x="18607" y="26830"/>
                    <a:pt x="18505" y="26855"/>
                  </a:cubicBezTo>
                  <a:cubicBezTo>
                    <a:pt x="18360" y="26890"/>
                    <a:pt x="18213" y="26891"/>
                    <a:pt x="18065" y="26891"/>
                  </a:cubicBezTo>
                  <a:cubicBezTo>
                    <a:pt x="18050" y="26891"/>
                    <a:pt x="18035" y="26891"/>
                    <a:pt x="18020" y="26891"/>
                  </a:cubicBezTo>
                  <a:cubicBezTo>
                    <a:pt x="17949" y="26891"/>
                    <a:pt x="17878" y="26892"/>
                    <a:pt x="17807" y="26896"/>
                  </a:cubicBezTo>
                  <a:cubicBezTo>
                    <a:pt x="17796" y="26972"/>
                    <a:pt x="17872" y="26964"/>
                    <a:pt x="17919" y="26977"/>
                  </a:cubicBezTo>
                  <a:cubicBezTo>
                    <a:pt x="18173" y="27047"/>
                    <a:pt x="18430" y="27076"/>
                    <a:pt x="18689" y="27076"/>
                  </a:cubicBezTo>
                  <a:cubicBezTo>
                    <a:pt x="18878" y="27076"/>
                    <a:pt x="19069" y="27060"/>
                    <a:pt x="19261" y="27034"/>
                  </a:cubicBezTo>
                  <a:cubicBezTo>
                    <a:pt x="19324" y="27026"/>
                    <a:pt x="19388" y="27016"/>
                    <a:pt x="19452" y="27010"/>
                  </a:cubicBezTo>
                  <a:cubicBezTo>
                    <a:pt x="19463" y="27009"/>
                    <a:pt x="19474" y="27009"/>
                    <a:pt x="19484" y="27009"/>
                  </a:cubicBezTo>
                  <a:cubicBezTo>
                    <a:pt x="19541" y="27009"/>
                    <a:pt x="19593" y="27026"/>
                    <a:pt x="19614" y="27076"/>
                  </a:cubicBezTo>
                  <a:cubicBezTo>
                    <a:pt x="19643" y="27147"/>
                    <a:pt x="19588" y="27192"/>
                    <a:pt x="19521" y="27227"/>
                  </a:cubicBezTo>
                  <a:lnTo>
                    <a:pt x="19521" y="27228"/>
                  </a:lnTo>
                  <a:cubicBezTo>
                    <a:pt x="19445" y="27268"/>
                    <a:pt x="19360" y="27287"/>
                    <a:pt x="19272" y="27302"/>
                  </a:cubicBezTo>
                  <a:cubicBezTo>
                    <a:pt x="19136" y="27324"/>
                    <a:pt x="19001" y="27334"/>
                    <a:pt x="18866" y="27334"/>
                  </a:cubicBezTo>
                  <a:cubicBezTo>
                    <a:pt x="18721" y="27334"/>
                    <a:pt x="18575" y="27323"/>
                    <a:pt x="18429" y="27304"/>
                  </a:cubicBezTo>
                  <a:cubicBezTo>
                    <a:pt x="17855" y="27228"/>
                    <a:pt x="17293" y="27092"/>
                    <a:pt x="16723" y="27002"/>
                  </a:cubicBezTo>
                  <a:cubicBezTo>
                    <a:pt x="16701" y="27000"/>
                    <a:pt x="16682" y="26981"/>
                    <a:pt x="16663" y="26969"/>
                  </a:cubicBezTo>
                  <a:cubicBezTo>
                    <a:pt x="16416" y="26946"/>
                    <a:pt x="16181" y="26883"/>
                    <a:pt x="15943" y="26824"/>
                  </a:cubicBezTo>
                  <a:cubicBezTo>
                    <a:pt x="16002" y="26815"/>
                    <a:pt x="16061" y="26811"/>
                    <a:pt x="16120" y="26811"/>
                  </a:cubicBezTo>
                  <a:cubicBezTo>
                    <a:pt x="16321" y="26811"/>
                    <a:pt x="16517" y="26855"/>
                    <a:pt x="16713" y="26895"/>
                  </a:cubicBezTo>
                  <a:cubicBezTo>
                    <a:pt x="16882" y="26915"/>
                    <a:pt x="17045" y="26969"/>
                    <a:pt x="17226" y="26969"/>
                  </a:cubicBezTo>
                  <a:cubicBezTo>
                    <a:pt x="17262" y="26969"/>
                    <a:pt x="17299" y="26966"/>
                    <a:pt x="17336" y="26962"/>
                  </a:cubicBezTo>
                  <a:cubicBezTo>
                    <a:pt x="17350" y="26909"/>
                    <a:pt x="17264" y="26869"/>
                    <a:pt x="17287" y="26807"/>
                  </a:cubicBezTo>
                  <a:cubicBezTo>
                    <a:pt x="17305" y="26757"/>
                    <a:pt x="17259" y="26738"/>
                    <a:pt x="17207" y="26725"/>
                  </a:cubicBezTo>
                  <a:cubicBezTo>
                    <a:pt x="16713" y="26600"/>
                    <a:pt x="16265" y="26381"/>
                    <a:pt x="15788" y="26220"/>
                  </a:cubicBezTo>
                  <a:cubicBezTo>
                    <a:pt x="15477" y="26153"/>
                    <a:pt x="15170" y="26062"/>
                    <a:pt x="14847" y="26035"/>
                  </a:cubicBezTo>
                  <a:cubicBezTo>
                    <a:pt x="14703" y="26024"/>
                    <a:pt x="14559" y="26014"/>
                    <a:pt x="14410" y="26014"/>
                  </a:cubicBezTo>
                  <a:cubicBezTo>
                    <a:pt x="14285" y="26014"/>
                    <a:pt x="14157" y="26021"/>
                    <a:pt x="14024" y="26043"/>
                  </a:cubicBezTo>
                  <a:cubicBezTo>
                    <a:pt x="14265" y="25972"/>
                    <a:pt x="14498" y="25941"/>
                    <a:pt x="14726" y="25941"/>
                  </a:cubicBezTo>
                  <a:close/>
                  <a:moveTo>
                    <a:pt x="2993" y="26759"/>
                  </a:moveTo>
                  <a:cubicBezTo>
                    <a:pt x="3012" y="26759"/>
                    <a:pt x="3036" y="26764"/>
                    <a:pt x="3057" y="26769"/>
                  </a:cubicBezTo>
                  <a:cubicBezTo>
                    <a:pt x="3142" y="26840"/>
                    <a:pt x="3210" y="26920"/>
                    <a:pt x="3245" y="27019"/>
                  </a:cubicBezTo>
                  <a:cubicBezTo>
                    <a:pt x="3247" y="27122"/>
                    <a:pt x="3333" y="27197"/>
                    <a:pt x="3366" y="27290"/>
                  </a:cubicBezTo>
                  <a:cubicBezTo>
                    <a:pt x="3396" y="27316"/>
                    <a:pt x="3414" y="27346"/>
                    <a:pt x="3398" y="27384"/>
                  </a:cubicBezTo>
                  <a:lnTo>
                    <a:pt x="3327" y="27322"/>
                  </a:lnTo>
                  <a:lnTo>
                    <a:pt x="3167" y="27210"/>
                  </a:lnTo>
                  <a:cubicBezTo>
                    <a:pt x="3070" y="27092"/>
                    <a:pt x="3036" y="26951"/>
                    <a:pt x="2968" y="26824"/>
                  </a:cubicBezTo>
                  <a:cubicBezTo>
                    <a:pt x="2941" y="26773"/>
                    <a:pt x="2961" y="26759"/>
                    <a:pt x="2993" y="26759"/>
                  </a:cubicBezTo>
                  <a:close/>
                  <a:moveTo>
                    <a:pt x="3407" y="27391"/>
                  </a:moveTo>
                  <a:lnTo>
                    <a:pt x="3426" y="27397"/>
                  </a:lnTo>
                  <a:cubicBezTo>
                    <a:pt x="3423" y="27397"/>
                    <a:pt x="3420" y="27397"/>
                    <a:pt x="3417" y="27397"/>
                  </a:cubicBezTo>
                  <a:cubicBezTo>
                    <a:pt x="3416" y="27397"/>
                    <a:pt x="3415" y="27397"/>
                    <a:pt x="3414" y="27397"/>
                  </a:cubicBezTo>
                  <a:cubicBezTo>
                    <a:pt x="3411" y="27395"/>
                    <a:pt x="3409" y="27393"/>
                    <a:pt x="3405" y="27391"/>
                  </a:cubicBezTo>
                  <a:close/>
                  <a:moveTo>
                    <a:pt x="3011" y="27365"/>
                  </a:moveTo>
                  <a:cubicBezTo>
                    <a:pt x="3265" y="27398"/>
                    <a:pt x="3473" y="27488"/>
                    <a:pt x="3589" y="27700"/>
                  </a:cubicBezTo>
                  <a:cubicBezTo>
                    <a:pt x="3567" y="27707"/>
                    <a:pt x="3545" y="27710"/>
                    <a:pt x="3524" y="27710"/>
                  </a:cubicBezTo>
                  <a:cubicBezTo>
                    <a:pt x="3465" y="27710"/>
                    <a:pt x="3408" y="27689"/>
                    <a:pt x="3351" y="27689"/>
                  </a:cubicBezTo>
                  <a:cubicBezTo>
                    <a:pt x="3334" y="27689"/>
                    <a:pt x="3318" y="27690"/>
                    <a:pt x="3301" y="27695"/>
                  </a:cubicBezTo>
                  <a:cubicBezTo>
                    <a:pt x="3152" y="27664"/>
                    <a:pt x="2981" y="27693"/>
                    <a:pt x="2875" y="27554"/>
                  </a:cubicBezTo>
                  <a:cubicBezTo>
                    <a:pt x="2863" y="27538"/>
                    <a:pt x="2843" y="27536"/>
                    <a:pt x="2819" y="27536"/>
                  </a:cubicBezTo>
                  <a:cubicBezTo>
                    <a:pt x="2804" y="27536"/>
                    <a:pt x="2788" y="27537"/>
                    <a:pt x="2771" y="27537"/>
                  </a:cubicBezTo>
                  <a:cubicBezTo>
                    <a:pt x="2738" y="27537"/>
                    <a:pt x="2705" y="27532"/>
                    <a:pt x="2684" y="27502"/>
                  </a:cubicBezTo>
                  <a:cubicBezTo>
                    <a:pt x="2664" y="27464"/>
                    <a:pt x="2584" y="27473"/>
                    <a:pt x="2591" y="27424"/>
                  </a:cubicBezTo>
                  <a:cubicBezTo>
                    <a:pt x="2597" y="27375"/>
                    <a:pt x="2659" y="27372"/>
                    <a:pt x="2703" y="27369"/>
                  </a:cubicBezTo>
                  <a:cubicBezTo>
                    <a:pt x="2805" y="27363"/>
                    <a:pt x="2909" y="27366"/>
                    <a:pt x="3011" y="27365"/>
                  </a:cubicBezTo>
                  <a:close/>
                  <a:moveTo>
                    <a:pt x="22939" y="26793"/>
                  </a:moveTo>
                  <a:cubicBezTo>
                    <a:pt x="23055" y="26793"/>
                    <a:pt x="23174" y="26814"/>
                    <a:pt x="23296" y="26857"/>
                  </a:cubicBezTo>
                  <a:cubicBezTo>
                    <a:pt x="23584" y="26958"/>
                    <a:pt x="23886" y="27010"/>
                    <a:pt x="24191" y="27013"/>
                  </a:cubicBezTo>
                  <a:cubicBezTo>
                    <a:pt x="24362" y="27015"/>
                    <a:pt x="24526" y="27054"/>
                    <a:pt x="24686" y="27103"/>
                  </a:cubicBezTo>
                  <a:cubicBezTo>
                    <a:pt x="24777" y="27130"/>
                    <a:pt x="24864" y="27168"/>
                    <a:pt x="24934" y="27229"/>
                  </a:cubicBezTo>
                  <a:cubicBezTo>
                    <a:pt x="25036" y="27316"/>
                    <a:pt x="25116" y="27417"/>
                    <a:pt x="25053" y="27542"/>
                  </a:cubicBezTo>
                  <a:lnTo>
                    <a:pt x="25051" y="27542"/>
                  </a:lnTo>
                  <a:cubicBezTo>
                    <a:pt x="24995" y="27653"/>
                    <a:pt x="24881" y="27722"/>
                    <a:pt x="24758" y="27722"/>
                  </a:cubicBezTo>
                  <a:cubicBezTo>
                    <a:pt x="24747" y="27722"/>
                    <a:pt x="24735" y="27721"/>
                    <a:pt x="24724" y="27720"/>
                  </a:cubicBezTo>
                  <a:cubicBezTo>
                    <a:pt x="24253" y="27675"/>
                    <a:pt x="23768" y="27716"/>
                    <a:pt x="23321" y="27541"/>
                  </a:cubicBezTo>
                  <a:cubicBezTo>
                    <a:pt x="23232" y="27530"/>
                    <a:pt x="23156" y="27497"/>
                    <a:pt x="23055" y="27432"/>
                  </a:cubicBezTo>
                  <a:cubicBezTo>
                    <a:pt x="23062" y="27432"/>
                    <a:pt x="23069" y="27432"/>
                    <a:pt x="23076" y="27432"/>
                  </a:cubicBezTo>
                  <a:cubicBezTo>
                    <a:pt x="23174" y="27432"/>
                    <a:pt x="23273" y="27448"/>
                    <a:pt x="23367" y="27477"/>
                  </a:cubicBezTo>
                  <a:cubicBezTo>
                    <a:pt x="23616" y="27540"/>
                    <a:pt x="23868" y="27556"/>
                    <a:pt x="24126" y="27556"/>
                  </a:cubicBezTo>
                  <a:cubicBezTo>
                    <a:pt x="24145" y="27556"/>
                    <a:pt x="24163" y="27556"/>
                    <a:pt x="24182" y="27556"/>
                  </a:cubicBezTo>
                  <a:cubicBezTo>
                    <a:pt x="24340" y="27554"/>
                    <a:pt x="24480" y="27506"/>
                    <a:pt x="24625" y="27463"/>
                  </a:cubicBezTo>
                  <a:cubicBezTo>
                    <a:pt x="24658" y="27453"/>
                    <a:pt x="24688" y="27435"/>
                    <a:pt x="24693" y="27410"/>
                  </a:cubicBezTo>
                  <a:cubicBezTo>
                    <a:pt x="24699" y="27373"/>
                    <a:pt x="24663" y="27348"/>
                    <a:pt x="24625" y="27337"/>
                  </a:cubicBezTo>
                  <a:cubicBezTo>
                    <a:pt x="24510" y="27305"/>
                    <a:pt x="24393" y="27278"/>
                    <a:pt x="24278" y="27248"/>
                  </a:cubicBezTo>
                  <a:cubicBezTo>
                    <a:pt x="24032" y="27183"/>
                    <a:pt x="23787" y="27114"/>
                    <a:pt x="23540" y="27050"/>
                  </a:cubicBezTo>
                  <a:cubicBezTo>
                    <a:pt x="23330" y="26996"/>
                    <a:pt x="23119" y="26961"/>
                    <a:pt x="22907" y="26961"/>
                  </a:cubicBezTo>
                  <a:cubicBezTo>
                    <a:pt x="22754" y="26961"/>
                    <a:pt x="22600" y="26979"/>
                    <a:pt x="22446" y="27021"/>
                  </a:cubicBezTo>
                  <a:cubicBezTo>
                    <a:pt x="22440" y="27023"/>
                    <a:pt x="22435" y="27023"/>
                    <a:pt x="22429" y="27023"/>
                  </a:cubicBezTo>
                  <a:cubicBezTo>
                    <a:pt x="22412" y="27023"/>
                    <a:pt x="22394" y="27018"/>
                    <a:pt x="22378" y="27017"/>
                  </a:cubicBezTo>
                  <a:cubicBezTo>
                    <a:pt x="22351" y="26960"/>
                    <a:pt x="22396" y="26944"/>
                    <a:pt x="22439" y="26921"/>
                  </a:cubicBezTo>
                  <a:cubicBezTo>
                    <a:pt x="22601" y="26838"/>
                    <a:pt x="22768" y="26793"/>
                    <a:pt x="22939" y="26793"/>
                  </a:cubicBezTo>
                  <a:close/>
                  <a:moveTo>
                    <a:pt x="6026" y="26889"/>
                  </a:moveTo>
                  <a:cubicBezTo>
                    <a:pt x="6250" y="26889"/>
                    <a:pt x="6473" y="26916"/>
                    <a:pt x="6696" y="26963"/>
                  </a:cubicBezTo>
                  <a:cubicBezTo>
                    <a:pt x="6939" y="27014"/>
                    <a:pt x="7185" y="27052"/>
                    <a:pt x="7430" y="27092"/>
                  </a:cubicBezTo>
                  <a:cubicBezTo>
                    <a:pt x="7720" y="27139"/>
                    <a:pt x="7963" y="27243"/>
                    <a:pt x="8129" y="27462"/>
                  </a:cubicBezTo>
                  <a:cubicBezTo>
                    <a:pt x="8252" y="27625"/>
                    <a:pt x="8420" y="27735"/>
                    <a:pt x="8652" y="27765"/>
                  </a:cubicBezTo>
                  <a:cubicBezTo>
                    <a:pt x="8731" y="27776"/>
                    <a:pt x="8809" y="27800"/>
                    <a:pt x="8872" y="27848"/>
                  </a:cubicBezTo>
                  <a:cubicBezTo>
                    <a:pt x="8962" y="27919"/>
                    <a:pt x="8949" y="27999"/>
                    <a:pt x="8836" y="28043"/>
                  </a:cubicBezTo>
                  <a:cubicBezTo>
                    <a:pt x="8792" y="28061"/>
                    <a:pt x="8745" y="28071"/>
                    <a:pt x="8697" y="28071"/>
                  </a:cubicBezTo>
                  <a:cubicBezTo>
                    <a:pt x="8352" y="28052"/>
                    <a:pt x="8026" y="27988"/>
                    <a:pt x="7760" y="27782"/>
                  </a:cubicBezTo>
                  <a:cubicBezTo>
                    <a:pt x="7665" y="27707"/>
                    <a:pt x="7568" y="27636"/>
                    <a:pt x="7470" y="27562"/>
                  </a:cubicBezTo>
                  <a:cubicBezTo>
                    <a:pt x="7137" y="27310"/>
                    <a:pt x="6750" y="27176"/>
                    <a:pt x="6301" y="27176"/>
                  </a:cubicBezTo>
                  <a:cubicBezTo>
                    <a:pt x="6060" y="27176"/>
                    <a:pt x="5818" y="27179"/>
                    <a:pt x="5575" y="27183"/>
                  </a:cubicBezTo>
                  <a:cubicBezTo>
                    <a:pt x="5561" y="27183"/>
                    <a:pt x="5548" y="27183"/>
                    <a:pt x="5534" y="27183"/>
                  </a:cubicBezTo>
                  <a:cubicBezTo>
                    <a:pt x="5321" y="27183"/>
                    <a:pt x="5110" y="27165"/>
                    <a:pt x="4906" y="27113"/>
                  </a:cubicBezTo>
                  <a:cubicBezTo>
                    <a:pt x="4846" y="27097"/>
                    <a:pt x="4758" y="27096"/>
                    <a:pt x="4765" y="27023"/>
                  </a:cubicBezTo>
                  <a:cubicBezTo>
                    <a:pt x="4771" y="26973"/>
                    <a:pt x="4808" y="26964"/>
                    <a:pt x="4849" y="26964"/>
                  </a:cubicBezTo>
                  <a:cubicBezTo>
                    <a:pt x="4870" y="26964"/>
                    <a:pt x="4892" y="26966"/>
                    <a:pt x="4911" y="26966"/>
                  </a:cubicBezTo>
                  <a:cubicBezTo>
                    <a:pt x="4914" y="26966"/>
                    <a:pt x="4917" y="26966"/>
                    <a:pt x="4920" y="26966"/>
                  </a:cubicBezTo>
                  <a:cubicBezTo>
                    <a:pt x="4957" y="26963"/>
                    <a:pt x="4995" y="26963"/>
                    <a:pt x="5020" y="26963"/>
                  </a:cubicBezTo>
                  <a:cubicBezTo>
                    <a:pt x="5032" y="26963"/>
                    <a:pt x="5042" y="26963"/>
                    <a:pt x="5046" y="26963"/>
                  </a:cubicBezTo>
                  <a:lnTo>
                    <a:pt x="5045" y="26965"/>
                  </a:lnTo>
                  <a:cubicBezTo>
                    <a:pt x="5082" y="26967"/>
                    <a:pt x="5120" y="26968"/>
                    <a:pt x="5157" y="26968"/>
                  </a:cubicBezTo>
                  <a:cubicBezTo>
                    <a:pt x="5296" y="26968"/>
                    <a:pt x="5433" y="26954"/>
                    <a:pt x="5569" y="26928"/>
                  </a:cubicBezTo>
                  <a:cubicBezTo>
                    <a:pt x="5722" y="26901"/>
                    <a:pt x="5874" y="26889"/>
                    <a:pt x="6026" y="26889"/>
                  </a:cubicBezTo>
                  <a:close/>
                  <a:moveTo>
                    <a:pt x="21516" y="26896"/>
                  </a:moveTo>
                  <a:lnTo>
                    <a:pt x="21516" y="26896"/>
                  </a:lnTo>
                  <a:cubicBezTo>
                    <a:pt x="21677" y="26977"/>
                    <a:pt x="21685" y="27113"/>
                    <a:pt x="21665" y="27246"/>
                  </a:cubicBezTo>
                  <a:cubicBezTo>
                    <a:pt x="21653" y="27331"/>
                    <a:pt x="21681" y="27373"/>
                    <a:pt x="21749" y="27437"/>
                  </a:cubicBezTo>
                  <a:cubicBezTo>
                    <a:pt x="21951" y="27626"/>
                    <a:pt x="22194" y="27730"/>
                    <a:pt x="22486" y="27760"/>
                  </a:cubicBezTo>
                  <a:cubicBezTo>
                    <a:pt x="22525" y="27766"/>
                    <a:pt x="22562" y="27777"/>
                    <a:pt x="22599" y="27794"/>
                  </a:cubicBezTo>
                  <a:cubicBezTo>
                    <a:pt x="22617" y="27801"/>
                    <a:pt x="22647" y="27803"/>
                    <a:pt x="22646" y="27834"/>
                  </a:cubicBezTo>
                  <a:cubicBezTo>
                    <a:pt x="22452" y="27822"/>
                    <a:pt x="22259" y="27814"/>
                    <a:pt x="22065" y="27798"/>
                  </a:cubicBezTo>
                  <a:cubicBezTo>
                    <a:pt x="21887" y="27784"/>
                    <a:pt x="21712" y="27762"/>
                    <a:pt x="21558" y="27674"/>
                  </a:cubicBezTo>
                  <a:cubicBezTo>
                    <a:pt x="21496" y="27638"/>
                    <a:pt x="21428" y="27627"/>
                    <a:pt x="21357" y="27627"/>
                  </a:cubicBezTo>
                  <a:cubicBezTo>
                    <a:pt x="21347" y="27627"/>
                    <a:pt x="21336" y="27627"/>
                    <a:pt x="21326" y="27627"/>
                  </a:cubicBezTo>
                  <a:cubicBezTo>
                    <a:pt x="21174" y="27634"/>
                    <a:pt x="21104" y="27672"/>
                    <a:pt x="21062" y="27797"/>
                  </a:cubicBezTo>
                  <a:cubicBezTo>
                    <a:pt x="21020" y="27920"/>
                    <a:pt x="20955" y="28033"/>
                    <a:pt x="20869" y="28129"/>
                  </a:cubicBezTo>
                  <a:cubicBezTo>
                    <a:pt x="20813" y="28195"/>
                    <a:pt x="20746" y="28250"/>
                    <a:pt x="20624" y="28250"/>
                  </a:cubicBezTo>
                  <a:cubicBezTo>
                    <a:pt x="20610" y="28250"/>
                    <a:pt x="20596" y="28249"/>
                    <a:pt x="20581" y="28248"/>
                  </a:cubicBezTo>
                  <a:cubicBezTo>
                    <a:pt x="20751" y="28114"/>
                    <a:pt x="20821" y="27955"/>
                    <a:pt x="20883" y="27793"/>
                  </a:cubicBezTo>
                  <a:lnTo>
                    <a:pt x="20883" y="27793"/>
                  </a:lnTo>
                  <a:lnTo>
                    <a:pt x="20881" y="27794"/>
                  </a:lnTo>
                  <a:cubicBezTo>
                    <a:pt x="20924" y="27683"/>
                    <a:pt x="21007" y="27602"/>
                    <a:pt x="21126" y="27546"/>
                  </a:cubicBezTo>
                  <a:cubicBezTo>
                    <a:pt x="21196" y="27513"/>
                    <a:pt x="21267" y="27477"/>
                    <a:pt x="21333" y="27438"/>
                  </a:cubicBezTo>
                  <a:cubicBezTo>
                    <a:pt x="21520" y="27329"/>
                    <a:pt x="21599" y="27184"/>
                    <a:pt x="21540" y="26991"/>
                  </a:cubicBezTo>
                  <a:cubicBezTo>
                    <a:pt x="21530" y="26959"/>
                    <a:pt x="21523" y="26928"/>
                    <a:pt x="21516" y="26896"/>
                  </a:cubicBezTo>
                  <a:close/>
                  <a:moveTo>
                    <a:pt x="3337" y="26925"/>
                  </a:moveTo>
                  <a:lnTo>
                    <a:pt x="3593" y="27136"/>
                  </a:lnTo>
                  <a:cubicBezTo>
                    <a:pt x="3631" y="27305"/>
                    <a:pt x="3685" y="27469"/>
                    <a:pt x="3826" y="27601"/>
                  </a:cubicBezTo>
                  <a:cubicBezTo>
                    <a:pt x="3839" y="27613"/>
                    <a:pt x="3852" y="27624"/>
                    <a:pt x="3867" y="27633"/>
                  </a:cubicBezTo>
                  <a:cubicBezTo>
                    <a:pt x="3899" y="27612"/>
                    <a:pt x="3879" y="27592"/>
                    <a:pt x="3862" y="27573"/>
                  </a:cubicBezTo>
                  <a:cubicBezTo>
                    <a:pt x="3808" y="27429"/>
                    <a:pt x="3725" y="27294"/>
                    <a:pt x="3703" y="27142"/>
                  </a:cubicBezTo>
                  <a:cubicBezTo>
                    <a:pt x="3715" y="27139"/>
                    <a:pt x="3726" y="27137"/>
                    <a:pt x="3736" y="27137"/>
                  </a:cubicBezTo>
                  <a:cubicBezTo>
                    <a:pt x="3785" y="27137"/>
                    <a:pt x="3808" y="27176"/>
                    <a:pt x="3837" y="27205"/>
                  </a:cubicBezTo>
                  <a:cubicBezTo>
                    <a:pt x="3950" y="27319"/>
                    <a:pt x="4062" y="27436"/>
                    <a:pt x="4175" y="27551"/>
                  </a:cubicBezTo>
                  <a:cubicBezTo>
                    <a:pt x="4191" y="27740"/>
                    <a:pt x="4335" y="27881"/>
                    <a:pt x="4431" y="28040"/>
                  </a:cubicBezTo>
                  <a:cubicBezTo>
                    <a:pt x="4445" y="28041"/>
                    <a:pt x="4458" y="28043"/>
                    <a:pt x="4471" y="28046"/>
                  </a:cubicBezTo>
                  <a:lnTo>
                    <a:pt x="4508" y="28096"/>
                  </a:lnTo>
                  <a:cubicBezTo>
                    <a:pt x="4510" y="28075"/>
                    <a:pt x="4525" y="28045"/>
                    <a:pt x="4489" y="28045"/>
                  </a:cubicBezTo>
                  <a:cubicBezTo>
                    <a:pt x="4484" y="28045"/>
                    <a:pt x="4479" y="28046"/>
                    <a:pt x="4472" y="28047"/>
                  </a:cubicBezTo>
                  <a:cubicBezTo>
                    <a:pt x="4446" y="27860"/>
                    <a:pt x="4310" y="27714"/>
                    <a:pt x="4221" y="27550"/>
                  </a:cubicBezTo>
                  <a:cubicBezTo>
                    <a:pt x="4237" y="27528"/>
                    <a:pt x="4251" y="27520"/>
                    <a:pt x="4265" y="27520"/>
                  </a:cubicBezTo>
                  <a:cubicBezTo>
                    <a:pt x="4288" y="27520"/>
                    <a:pt x="4308" y="27543"/>
                    <a:pt x="4327" y="27560"/>
                  </a:cubicBezTo>
                  <a:cubicBezTo>
                    <a:pt x="4439" y="27653"/>
                    <a:pt x="4549" y="27750"/>
                    <a:pt x="4660" y="27845"/>
                  </a:cubicBezTo>
                  <a:cubicBezTo>
                    <a:pt x="4694" y="27921"/>
                    <a:pt x="4732" y="27995"/>
                    <a:pt x="4763" y="28072"/>
                  </a:cubicBezTo>
                  <a:cubicBezTo>
                    <a:pt x="4801" y="28166"/>
                    <a:pt x="4912" y="28231"/>
                    <a:pt x="4906" y="28341"/>
                  </a:cubicBezTo>
                  <a:cubicBezTo>
                    <a:pt x="4911" y="28339"/>
                    <a:pt x="4916" y="28339"/>
                    <a:pt x="4921" y="28339"/>
                  </a:cubicBezTo>
                  <a:cubicBezTo>
                    <a:pt x="4949" y="28339"/>
                    <a:pt x="4954" y="28361"/>
                    <a:pt x="4957" y="28383"/>
                  </a:cubicBezTo>
                  <a:lnTo>
                    <a:pt x="5003" y="28423"/>
                  </a:lnTo>
                  <a:cubicBezTo>
                    <a:pt x="4977" y="28417"/>
                    <a:pt x="4943" y="28420"/>
                    <a:pt x="4951" y="28385"/>
                  </a:cubicBezTo>
                  <a:lnTo>
                    <a:pt x="4951" y="28385"/>
                  </a:lnTo>
                  <a:cubicBezTo>
                    <a:pt x="4939" y="28387"/>
                    <a:pt x="4929" y="28389"/>
                    <a:pt x="4920" y="28389"/>
                  </a:cubicBezTo>
                  <a:cubicBezTo>
                    <a:pt x="4900" y="28389"/>
                    <a:pt x="4889" y="28380"/>
                    <a:pt x="4899" y="28354"/>
                  </a:cubicBezTo>
                  <a:lnTo>
                    <a:pt x="4899" y="28354"/>
                  </a:lnTo>
                  <a:cubicBezTo>
                    <a:pt x="4890" y="28363"/>
                    <a:pt x="4880" y="28366"/>
                    <a:pt x="4870" y="28366"/>
                  </a:cubicBezTo>
                  <a:cubicBezTo>
                    <a:pt x="4851" y="28366"/>
                    <a:pt x="4829" y="28354"/>
                    <a:pt x="4808" y="28354"/>
                  </a:cubicBezTo>
                  <a:lnTo>
                    <a:pt x="4762" y="28338"/>
                  </a:lnTo>
                  <a:cubicBezTo>
                    <a:pt x="4744" y="28314"/>
                    <a:pt x="4727" y="28289"/>
                    <a:pt x="4696" y="28289"/>
                  </a:cubicBezTo>
                  <a:cubicBezTo>
                    <a:pt x="4687" y="28289"/>
                    <a:pt x="4676" y="28291"/>
                    <a:pt x="4664" y="28295"/>
                  </a:cubicBezTo>
                  <a:cubicBezTo>
                    <a:pt x="4655" y="28205"/>
                    <a:pt x="4554" y="28166"/>
                    <a:pt x="4508" y="28096"/>
                  </a:cubicBezTo>
                  <a:cubicBezTo>
                    <a:pt x="4497" y="28119"/>
                    <a:pt x="4482" y="28130"/>
                    <a:pt x="4464" y="28130"/>
                  </a:cubicBezTo>
                  <a:cubicBezTo>
                    <a:pt x="4452" y="28130"/>
                    <a:pt x="4438" y="28125"/>
                    <a:pt x="4423" y="28116"/>
                  </a:cubicBezTo>
                  <a:lnTo>
                    <a:pt x="4134" y="27988"/>
                  </a:lnTo>
                  <a:cubicBezTo>
                    <a:pt x="4094" y="27957"/>
                    <a:pt x="4058" y="27920"/>
                    <a:pt x="3999" y="27920"/>
                  </a:cubicBezTo>
                  <a:cubicBezTo>
                    <a:pt x="3995" y="27920"/>
                    <a:pt x="3990" y="27921"/>
                    <a:pt x="3986" y="27921"/>
                  </a:cubicBezTo>
                  <a:cubicBezTo>
                    <a:pt x="3974" y="27891"/>
                    <a:pt x="3960" y="27865"/>
                    <a:pt x="3931" y="27865"/>
                  </a:cubicBezTo>
                  <a:cubicBezTo>
                    <a:pt x="3919" y="27865"/>
                    <a:pt x="3906" y="27869"/>
                    <a:pt x="3889" y="27878"/>
                  </a:cubicBezTo>
                  <a:cubicBezTo>
                    <a:pt x="3902" y="27847"/>
                    <a:pt x="3897" y="27832"/>
                    <a:pt x="3874" y="27832"/>
                  </a:cubicBezTo>
                  <a:cubicBezTo>
                    <a:pt x="3865" y="27832"/>
                    <a:pt x="3854" y="27835"/>
                    <a:pt x="3839" y="27839"/>
                  </a:cubicBezTo>
                  <a:cubicBezTo>
                    <a:pt x="3832" y="27870"/>
                    <a:pt x="3847" y="27881"/>
                    <a:pt x="3874" y="27881"/>
                  </a:cubicBezTo>
                  <a:cubicBezTo>
                    <a:pt x="3878" y="27881"/>
                    <a:pt x="3882" y="27881"/>
                    <a:pt x="3887" y="27881"/>
                  </a:cubicBezTo>
                  <a:cubicBezTo>
                    <a:pt x="3897" y="27912"/>
                    <a:pt x="3913" y="27935"/>
                    <a:pt x="3942" y="27935"/>
                  </a:cubicBezTo>
                  <a:cubicBezTo>
                    <a:pt x="3953" y="27935"/>
                    <a:pt x="3966" y="27931"/>
                    <a:pt x="3982" y="27923"/>
                  </a:cubicBezTo>
                  <a:lnTo>
                    <a:pt x="3982" y="27923"/>
                  </a:lnTo>
                  <a:cubicBezTo>
                    <a:pt x="3955" y="27953"/>
                    <a:pt x="3989" y="27982"/>
                    <a:pt x="3986" y="28011"/>
                  </a:cubicBezTo>
                  <a:lnTo>
                    <a:pt x="3885" y="28010"/>
                  </a:lnTo>
                  <a:cubicBezTo>
                    <a:pt x="3728" y="27960"/>
                    <a:pt x="3564" y="27932"/>
                    <a:pt x="3400" y="27907"/>
                  </a:cubicBezTo>
                  <a:cubicBezTo>
                    <a:pt x="3296" y="27891"/>
                    <a:pt x="3271" y="27842"/>
                    <a:pt x="3312" y="27764"/>
                  </a:cubicBezTo>
                  <a:lnTo>
                    <a:pt x="3312" y="27764"/>
                  </a:lnTo>
                  <a:lnTo>
                    <a:pt x="3838" y="27837"/>
                  </a:lnTo>
                  <a:cubicBezTo>
                    <a:pt x="3866" y="27807"/>
                    <a:pt x="3841" y="27789"/>
                    <a:pt x="3819" y="27770"/>
                  </a:cubicBezTo>
                  <a:cubicBezTo>
                    <a:pt x="3555" y="27532"/>
                    <a:pt x="3434" y="27233"/>
                    <a:pt x="3337" y="26925"/>
                  </a:cubicBezTo>
                  <a:close/>
                  <a:moveTo>
                    <a:pt x="3836" y="28079"/>
                  </a:moveTo>
                  <a:cubicBezTo>
                    <a:pt x="4118" y="28134"/>
                    <a:pt x="4405" y="28174"/>
                    <a:pt x="4662" y="28295"/>
                  </a:cubicBezTo>
                  <a:cubicBezTo>
                    <a:pt x="4674" y="28327"/>
                    <a:pt x="4692" y="28347"/>
                    <a:pt x="4722" y="28347"/>
                  </a:cubicBezTo>
                  <a:cubicBezTo>
                    <a:pt x="4731" y="28347"/>
                    <a:pt x="4740" y="28346"/>
                    <a:pt x="4751" y="28342"/>
                  </a:cubicBezTo>
                  <a:lnTo>
                    <a:pt x="4751" y="28342"/>
                  </a:lnTo>
                  <a:cubicBezTo>
                    <a:pt x="4749" y="28344"/>
                    <a:pt x="4746" y="28347"/>
                    <a:pt x="4746" y="28349"/>
                  </a:cubicBezTo>
                  <a:cubicBezTo>
                    <a:pt x="4748" y="28358"/>
                    <a:pt x="4751" y="28369"/>
                    <a:pt x="4755" y="28379"/>
                  </a:cubicBezTo>
                  <a:cubicBezTo>
                    <a:pt x="4706" y="28436"/>
                    <a:pt x="4619" y="28393"/>
                    <a:pt x="4563" y="28432"/>
                  </a:cubicBezTo>
                  <a:cubicBezTo>
                    <a:pt x="4427" y="28424"/>
                    <a:pt x="4291" y="28418"/>
                    <a:pt x="4154" y="28410"/>
                  </a:cubicBezTo>
                  <a:cubicBezTo>
                    <a:pt x="4072" y="28405"/>
                    <a:pt x="3975" y="28421"/>
                    <a:pt x="3998" y="28295"/>
                  </a:cubicBezTo>
                  <a:lnTo>
                    <a:pt x="3999" y="28295"/>
                  </a:lnTo>
                  <a:cubicBezTo>
                    <a:pt x="4008" y="28243"/>
                    <a:pt x="3930" y="28230"/>
                    <a:pt x="3875" y="28217"/>
                  </a:cubicBezTo>
                  <a:cubicBezTo>
                    <a:pt x="3793" y="28198"/>
                    <a:pt x="3706" y="28182"/>
                    <a:pt x="3646" y="28119"/>
                  </a:cubicBezTo>
                  <a:cubicBezTo>
                    <a:pt x="3709" y="28070"/>
                    <a:pt x="3775" y="28086"/>
                    <a:pt x="3836" y="28079"/>
                  </a:cubicBezTo>
                  <a:close/>
                  <a:moveTo>
                    <a:pt x="14333" y="18507"/>
                  </a:moveTo>
                  <a:cubicBezTo>
                    <a:pt x="14376" y="18507"/>
                    <a:pt x="14373" y="18541"/>
                    <a:pt x="14377" y="18562"/>
                  </a:cubicBezTo>
                  <a:cubicBezTo>
                    <a:pt x="14475" y="19040"/>
                    <a:pt x="14496" y="19511"/>
                    <a:pt x="14204" y="19953"/>
                  </a:cubicBezTo>
                  <a:cubicBezTo>
                    <a:pt x="14168" y="20007"/>
                    <a:pt x="14137" y="20064"/>
                    <a:pt x="14094" y="20114"/>
                  </a:cubicBezTo>
                  <a:cubicBezTo>
                    <a:pt x="13786" y="20467"/>
                    <a:pt x="13629" y="20865"/>
                    <a:pt x="13559" y="21298"/>
                  </a:cubicBezTo>
                  <a:cubicBezTo>
                    <a:pt x="13500" y="21668"/>
                    <a:pt x="13366" y="22023"/>
                    <a:pt x="13237" y="22380"/>
                  </a:cubicBezTo>
                  <a:cubicBezTo>
                    <a:pt x="13138" y="22654"/>
                    <a:pt x="12974" y="22898"/>
                    <a:pt x="12757" y="23117"/>
                  </a:cubicBezTo>
                  <a:cubicBezTo>
                    <a:pt x="12694" y="23180"/>
                    <a:pt x="12634" y="23246"/>
                    <a:pt x="12569" y="23306"/>
                  </a:cubicBezTo>
                  <a:cubicBezTo>
                    <a:pt x="12233" y="23610"/>
                    <a:pt x="11960" y="23949"/>
                    <a:pt x="11764" y="24334"/>
                  </a:cubicBezTo>
                  <a:cubicBezTo>
                    <a:pt x="11685" y="24492"/>
                    <a:pt x="11581" y="24642"/>
                    <a:pt x="11474" y="24788"/>
                  </a:cubicBezTo>
                  <a:cubicBezTo>
                    <a:pt x="11352" y="24957"/>
                    <a:pt x="11283" y="25135"/>
                    <a:pt x="11272" y="25334"/>
                  </a:cubicBezTo>
                  <a:cubicBezTo>
                    <a:pt x="11262" y="25515"/>
                    <a:pt x="11204" y="25688"/>
                    <a:pt x="11117" y="25854"/>
                  </a:cubicBezTo>
                  <a:cubicBezTo>
                    <a:pt x="11070" y="25945"/>
                    <a:pt x="11002" y="26024"/>
                    <a:pt x="10871" y="26028"/>
                  </a:cubicBezTo>
                  <a:cubicBezTo>
                    <a:pt x="10762" y="26033"/>
                    <a:pt x="10747" y="26090"/>
                    <a:pt x="10741" y="26167"/>
                  </a:cubicBezTo>
                  <a:cubicBezTo>
                    <a:pt x="10714" y="26468"/>
                    <a:pt x="10547" y="26689"/>
                    <a:pt x="10220" y="26814"/>
                  </a:cubicBezTo>
                  <a:cubicBezTo>
                    <a:pt x="10031" y="26885"/>
                    <a:pt x="9933" y="26996"/>
                    <a:pt x="9945" y="27185"/>
                  </a:cubicBezTo>
                  <a:cubicBezTo>
                    <a:pt x="9955" y="27335"/>
                    <a:pt x="9906" y="27482"/>
                    <a:pt x="9811" y="27598"/>
                  </a:cubicBezTo>
                  <a:cubicBezTo>
                    <a:pt x="9587" y="27875"/>
                    <a:pt x="9513" y="28190"/>
                    <a:pt x="9447" y="28536"/>
                  </a:cubicBezTo>
                  <a:cubicBezTo>
                    <a:pt x="9360" y="28388"/>
                    <a:pt x="9369" y="28259"/>
                    <a:pt x="9396" y="28129"/>
                  </a:cubicBezTo>
                  <a:cubicBezTo>
                    <a:pt x="9434" y="27942"/>
                    <a:pt x="9497" y="27763"/>
                    <a:pt x="9583" y="27594"/>
                  </a:cubicBezTo>
                  <a:cubicBezTo>
                    <a:pt x="9743" y="27277"/>
                    <a:pt x="9677" y="27057"/>
                    <a:pt x="9360" y="26850"/>
                  </a:cubicBezTo>
                  <a:cubicBezTo>
                    <a:pt x="9216" y="26755"/>
                    <a:pt x="9099" y="26644"/>
                    <a:pt x="9022" y="26504"/>
                  </a:cubicBezTo>
                  <a:cubicBezTo>
                    <a:pt x="8881" y="26251"/>
                    <a:pt x="8646" y="26096"/>
                    <a:pt x="8336" y="26013"/>
                  </a:cubicBezTo>
                  <a:cubicBezTo>
                    <a:pt x="8213" y="25981"/>
                    <a:pt x="8091" y="25943"/>
                    <a:pt x="7971" y="25902"/>
                  </a:cubicBezTo>
                  <a:cubicBezTo>
                    <a:pt x="7902" y="25880"/>
                    <a:pt x="7830" y="25843"/>
                    <a:pt x="7856" y="25768"/>
                  </a:cubicBezTo>
                  <a:cubicBezTo>
                    <a:pt x="7875" y="25715"/>
                    <a:pt x="7924" y="25691"/>
                    <a:pt x="7979" y="25691"/>
                  </a:cubicBezTo>
                  <a:cubicBezTo>
                    <a:pt x="7997" y="25691"/>
                    <a:pt x="8016" y="25694"/>
                    <a:pt x="8035" y="25699"/>
                  </a:cubicBezTo>
                  <a:cubicBezTo>
                    <a:pt x="8521" y="25830"/>
                    <a:pt x="9023" y="25936"/>
                    <a:pt x="9329" y="26334"/>
                  </a:cubicBezTo>
                  <a:cubicBezTo>
                    <a:pt x="9391" y="26415"/>
                    <a:pt x="9449" y="26511"/>
                    <a:pt x="9551" y="26549"/>
                  </a:cubicBezTo>
                  <a:cubicBezTo>
                    <a:pt x="9569" y="26556"/>
                    <a:pt x="9587" y="26559"/>
                    <a:pt x="9603" y="26559"/>
                  </a:cubicBezTo>
                  <a:cubicBezTo>
                    <a:pt x="9695" y="26559"/>
                    <a:pt x="9761" y="26467"/>
                    <a:pt x="9850" y="26446"/>
                  </a:cubicBezTo>
                  <a:cubicBezTo>
                    <a:pt x="10038" y="26400"/>
                    <a:pt x="10118" y="26280"/>
                    <a:pt x="10158" y="26129"/>
                  </a:cubicBezTo>
                  <a:cubicBezTo>
                    <a:pt x="10172" y="26076"/>
                    <a:pt x="10191" y="26022"/>
                    <a:pt x="10215" y="25971"/>
                  </a:cubicBezTo>
                  <a:cubicBezTo>
                    <a:pt x="10304" y="25779"/>
                    <a:pt x="10305" y="25779"/>
                    <a:pt x="10134" y="25640"/>
                  </a:cubicBezTo>
                  <a:cubicBezTo>
                    <a:pt x="10097" y="25610"/>
                    <a:pt x="10064" y="25578"/>
                    <a:pt x="10089" y="25533"/>
                  </a:cubicBezTo>
                  <a:cubicBezTo>
                    <a:pt x="10112" y="25491"/>
                    <a:pt x="10159" y="25479"/>
                    <a:pt x="10210" y="25478"/>
                  </a:cubicBezTo>
                  <a:cubicBezTo>
                    <a:pt x="10216" y="25478"/>
                    <a:pt x="10221" y="25478"/>
                    <a:pt x="10226" y="25478"/>
                  </a:cubicBezTo>
                  <a:cubicBezTo>
                    <a:pt x="10303" y="25478"/>
                    <a:pt x="10376" y="25493"/>
                    <a:pt x="10449" y="25508"/>
                  </a:cubicBezTo>
                  <a:cubicBezTo>
                    <a:pt x="10479" y="25513"/>
                    <a:pt x="10510" y="25518"/>
                    <a:pt x="10540" y="25518"/>
                  </a:cubicBezTo>
                  <a:cubicBezTo>
                    <a:pt x="10589" y="25518"/>
                    <a:pt x="10635" y="25504"/>
                    <a:pt x="10666" y="25458"/>
                  </a:cubicBezTo>
                  <a:cubicBezTo>
                    <a:pt x="10718" y="25378"/>
                    <a:pt x="10710" y="25298"/>
                    <a:pt x="10642" y="25226"/>
                  </a:cubicBezTo>
                  <a:cubicBezTo>
                    <a:pt x="10537" y="25116"/>
                    <a:pt x="10399" y="25044"/>
                    <a:pt x="10247" y="24993"/>
                  </a:cubicBezTo>
                  <a:cubicBezTo>
                    <a:pt x="10134" y="24955"/>
                    <a:pt x="10017" y="24927"/>
                    <a:pt x="9904" y="24892"/>
                  </a:cubicBezTo>
                  <a:cubicBezTo>
                    <a:pt x="9640" y="24807"/>
                    <a:pt x="9416" y="24674"/>
                    <a:pt x="9251" y="24477"/>
                  </a:cubicBezTo>
                  <a:cubicBezTo>
                    <a:pt x="9222" y="24445"/>
                    <a:pt x="9197" y="24409"/>
                    <a:pt x="9177" y="24371"/>
                  </a:cubicBezTo>
                  <a:cubicBezTo>
                    <a:pt x="9138" y="24283"/>
                    <a:pt x="9170" y="24225"/>
                    <a:pt x="9256" y="24225"/>
                  </a:cubicBezTo>
                  <a:cubicBezTo>
                    <a:pt x="9274" y="24225"/>
                    <a:pt x="9295" y="24228"/>
                    <a:pt x="9318" y="24233"/>
                  </a:cubicBezTo>
                  <a:cubicBezTo>
                    <a:pt x="9511" y="24277"/>
                    <a:pt x="9700" y="24343"/>
                    <a:pt x="9894" y="24389"/>
                  </a:cubicBezTo>
                  <a:cubicBezTo>
                    <a:pt x="10070" y="24431"/>
                    <a:pt x="10246" y="24459"/>
                    <a:pt x="10422" y="24459"/>
                  </a:cubicBezTo>
                  <a:cubicBezTo>
                    <a:pt x="10564" y="24459"/>
                    <a:pt x="10706" y="24441"/>
                    <a:pt x="10849" y="24397"/>
                  </a:cubicBezTo>
                  <a:cubicBezTo>
                    <a:pt x="10966" y="24360"/>
                    <a:pt x="11071" y="24309"/>
                    <a:pt x="11144" y="24224"/>
                  </a:cubicBezTo>
                  <a:cubicBezTo>
                    <a:pt x="11306" y="24032"/>
                    <a:pt x="11488" y="23857"/>
                    <a:pt x="11676" y="23685"/>
                  </a:cubicBezTo>
                  <a:cubicBezTo>
                    <a:pt x="11704" y="23660"/>
                    <a:pt x="11727" y="23632"/>
                    <a:pt x="11728" y="23595"/>
                  </a:cubicBezTo>
                  <a:cubicBezTo>
                    <a:pt x="11728" y="23583"/>
                    <a:pt x="11721" y="23574"/>
                    <a:pt x="11706" y="23574"/>
                  </a:cubicBezTo>
                  <a:cubicBezTo>
                    <a:pt x="11703" y="23574"/>
                    <a:pt x="11700" y="23574"/>
                    <a:pt x="11698" y="23575"/>
                  </a:cubicBezTo>
                  <a:cubicBezTo>
                    <a:pt x="11533" y="23603"/>
                    <a:pt x="11368" y="23613"/>
                    <a:pt x="11203" y="23613"/>
                  </a:cubicBezTo>
                  <a:cubicBezTo>
                    <a:pt x="11022" y="23613"/>
                    <a:pt x="10841" y="23601"/>
                    <a:pt x="10659" y="23585"/>
                  </a:cubicBezTo>
                  <a:cubicBezTo>
                    <a:pt x="10510" y="23572"/>
                    <a:pt x="10360" y="23566"/>
                    <a:pt x="10211" y="23566"/>
                  </a:cubicBezTo>
                  <a:cubicBezTo>
                    <a:pt x="10045" y="23566"/>
                    <a:pt x="9879" y="23574"/>
                    <a:pt x="9713" y="23590"/>
                  </a:cubicBezTo>
                  <a:cubicBezTo>
                    <a:pt x="9638" y="23598"/>
                    <a:pt x="9563" y="23602"/>
                    <a:pt x="9490" y="23602"/>
                  </a:cubicBezTo>
                  <a:cubicBezTo>
                    <a:pt x="9156" y="23602"/>
                    <a:pt x="8848" y="23518"/>
                    <a:pt x="8559" y="23359"/>
                  </a:cubicBezTo>
                  <a:cubicBezTo>
                    <a:pt x="8457" y="23303"/>
                    <a:pt x="8351" y="23250"/>
                    <a:pt x="8258" y="23185"/>
                  </a:cubicBezTo>
                  <a:cubicBezTo>
                    <a:pt x="8212" y="23152"/>
                    <a:pt x="8169" y="23137"/>
                    <a:pt x="8128" y="23137"/>
                  </a:cubicBezTo>
                  <a:cubicBezTo>
                    <a:pt x="8079" y="23137"/>
                    <a:pt x="8032" y="23158"/>
                    <a:pt x="7981" y="23194"/>
                  </a:cubicBezTo>
                  <a:cubicBezTo>
                    <a:pt x="7489" y="23547"/>
                    <a:pt x="6909" y="23670"/>
                    <a:pt x="6286" y="23670"/>
                  </a:cubicBezTo>
                  <a:cubicBezTo>
                    <a:pt x="6271" y="23670"/>
                    <a:pt x="6256" y="23670"/>
                    <a:pt x="6241" y="23670"/>
                  </a:cubicBezTo>
                  <a:cubicBezTo>
                    <a:pt x="6217" y="23670"/>
                    <a:pt x="6187" y="23673"/>
                    <a:pt x="6159" y="23673"/>
                  </a:cubicBezTo>
                  <a:cubicBezTo>
                    <a:pt x="6111" y="23673"/>
                    <a:pt x="6069" y="23663"/>
                    <a:pt x="6065" y="23610"/>
                  </a:cubicBezTo>
                  <a:cubicBezTo>
                    <a:pt x="6059" y="23533"/>
                    <a:pt x="6161" y="23532"/>
                    <a:pt x="6231" y="23526"/>
                  </a:cubicBezTo>
                  <a:cubicBezTo>
                    <a:pt x="6512" y="23496"/>
                    <a:pt x="6796" y="23478"/>
                    <a:pt x="7055" y="23371"/>
                  </a:cubicBezTo>
                  <a:cubicBezTo>
                    <a:pt x="7148" y="23334"/>
                    <a:pt x="7247" y="23307"/>
                    <a:pt x="7335" y="23214"/>
                  </a:cubicBezTo>
                  <a:cubicBezTo>
                    <a:pt x="7081" y="23182"/>
                    <a:pt x="6850" y="23177"/>
                    <a:pt x="6628" y="23120"/>
                  </a:cubicBezTo>
                  <a:cubicBezTo>
                    <a:pt x="6539" y="23098"/>
                    <a:pt x="6401" y="23101"/>
                    <a:pt x="6414" y="22994"/>
                  </a:cubicBezTo>
                  <a:cubicBezTo>
                    <a:pt x="6422" y="22923"/>
                    <a:pt x="6481" y="22909"/>
                    <a:pt x="6546" y="22909"/>
                  </a:cubicBezTo>
                  <a:cubicBezTo>
                    <a:pt x="6582" y="22909"/>
                    <a:pt x="6620" y="22913"/>
                    <a:pt x="6652" y="22915"/>
                  </a:cubicBezTo>
                  <a:cubicBezTo>
                    <a:pt x="6861" y="22928"/>
                    <a:pt x="7069" y="22949"/>
                    <a:pt x="7279" y="22971"/>
                  </a:cubicBezTo>
                  <a:cubicBezTo>
                    <a:pt x="7351" y="22977"/>
                    <a:pt x="7423" y="22984"/>
                    <a:pt x="7495" y="22984"/>
                  </a:cubicBezTo>
                  <a:cubicBezTo>
                    <a:pt x="7536" y="22984"/>
                    <a:pt x="7577" y="22982"/>
                    <a:pt x="7618" y="22977"/>
                  </a:cubicBezTo>
                  <a:cubicBezTo>
                    <a:pt x="7679" y="22968"/>
                    <a:pt x="7751" y="22947"/>
                    <a:pt x="7761" y="22884"/>
                  </a:cubicBezTo>
                  <a:cubicBezTo>
                    <a:pt x="7771" y="22830"/>
                    <a:pt x="7715" y="22802"/>
                    <a:pt x="7666" y="22774"/>
                  </a:cubicBezTo>
                  <a:cubicBezTo>
                    <a:pt x="7493" y="22676"/>
                    <a:pt x="7298" y="22637"/>
                    <a:pt x="7096" y="22615"/>
                  </a:cubicBezTo>
                  <a:cubicBezTo>
                    <a:pt x="6959" y="22600"/>
                    <a:pt x="6822" y="22590"/>
                    <a:pt x="6685" y="22576"/>
                  </a:cubicBezTo>
                  <a:cubicBezTo>
                    <a:pt x="6621" y="22569"/>
                    <a:pt x="6558" y="22556"/>
                    <a:pt x="6495" y="22544"/>
                  </a:cubicBezTo>
                  <a:cubicBezTo>
                    <a:pt x="6455" y="22536"/>
                    <a:pt x="6416" y="22520"/>
                    <a:pt x="6414" y="22480"/>
                  </a:cubicBezTo>
                  <a:cubicBezTo>
                    <a:pt x="6413" y="22429"/>
                    <a:pt x="6456" y="22408"/>
                    <a:pt x="6506" y="22399"/>
                  </a:cubicBezTo>
                  <a:cubicBezTo>
                    <a:pt x="6538" y="22393"/>
                    <a:pt x="6570" y="22389"/>
                    <a:pt x="6602" y="22387"/>
                  </a:cubicBezTo>
                  <a:cubicBezTo>
                    <a:pt x="6692" y="22381"/>
                    <a:pt x="6782" y="22378"/>
                    <a:pt x="6870" y="22378"/>
                  </a:cubicBezTo>
                  <a:cubicBezTo>
                    <a:pt x="7352" y="22378"/>
                    <a:pt x="7804" y="22471"/>
                    <a:pt x="8199" y="22751"/>
                  </a:cubicBezTo>
                  <a:cubicBezTo>
                    <a:pt x="8249" y="22786"/>
                    <a:pt x="8302" y="22818"/>
                    <a:pt x="8351" y="22854"/>
                  </a:cubicBezTo>
                  <a:cubicBezTo>
                    <a:pt x="8713" y="23115"/>
                    <a:pt x="9119" y="23233"/>
                    <a:pt x="9565" y="23233"/>
                  </a:cubicBezTo>
                  <a:cubicBezTo>
                    <a:pt x="9672" y="23233"/>
                    <a:pt x="9781" y="23226"/>
                    <a:pt x="9892" y="23213"/>
                  </a:cubicBezTo>
                  <a:cubicBezTo>
                    <a:pt x="10101" y="23189"/>
                    <a:pt x="10312" y="23178"/>
                    <a:pt x="10523" y="23178"/>
                  </a:cubicBezTo>
                  <a:cubicBezTo>
                    <a:pt x="10684" y="23178"/>
                    <a:pt x="10845" y="23185"/>
                    <a:pt x="11006" y="23195"/>
                  </a:cubicBezTo>
                  <a:cubicBezTo>
                    <a:pt x="11057" y="23199"/>
                    <a:pt x="11107" y="23200"/>
                    <a:pt x="11157" y="23200"/>
                  </a:cubicBezTo>
                  <a:cubicBezTo>
                    <a:pt x="11641" y="23200"/>
                    <a:pt x="12035" y="23040"/>
                    <a:pt x="12326" y="22681"/>
                  </a:cubicBezTo>
                  <a:cubicBezTo>
                    <a:pt x="12501" y="22465"/>
                    <a:pt x="12683" y="22253"/>
                    <a:pt x="12854" y="22035"/>
                  </a:cubicBezTo>
                  <a:cubicBezTo>
                    <a:pt x="13002" y="21847"/>
                    <a:pt x="13080" y="21642"/>
                    <a:pt x="13077" y="21411"/>
                  </a:cubicBezTo>
                  <a:cubicBezTo>
                    <a:pt x="13071" y="21071"/>
                    <a:pt x="13182" y="20757"/>
                    <a:pt x="13395" y="20469"/>
                  </a:cubicBezTo>
                  <a:cubicBezTo>
                    <a:pt x="13503" y="20322"/>
                    <a:pt x="13606" y="20172"/>
                    <a:pt x="13716" y="20028"/>
                  </a:cubicBezTo>
                  <a:lnTo>
                    <a:pt x="13716" y="20028"/>
                  </a:lnTo>
                  <a:lnTo>
                    <a:pt x="13715" y="20031"/>
                  </a:lnTo>
                  <a:cubicBezTo>
                    <a:pt x="14027" y="19620"/>
                    <a:pt x="14180" y="19169"/>
                    <a:pt x="14229" y="18686"/>
                  </a:cubicBezTo>
                  <a:cubicBezTo>
                    <a:pt x="14232" y="18644"/>
                    <a:pt x="14235" y="18604"/>
                    <a:pt x="14240" y="18562"/>
                  </a:cubicBezTo>
                  <a:cubicBezTo>
                    <a:pt x="14245" y="18518"/>
                    <a:pt x="14283" y="18511"/>
                    <a:pt x="14326" y="18508"/>
                  </a:cubicBezTo>
                  <a:cubicBezTo>
                    <a:pt x="14328" y="18508"/>
                    <a:pt x="14331" y="18507"/>
                    <a:pt x="14333" y="18507"/>
                  </a:cubicBezTo>
                  <a:close/>
                  <a:moveTo>
                    <a:pt x="14938" y="27184"/>
                  </a:moveTo>
                  <a:cubicBezTo>
                    <a:pt x="15029" y="27184"/>
                    <a:pt x="15120" y="27191"/>
                    <a:pt x="15208" y="27206"/>
                  </a:cubicBezTo>
                  <a:cubicBezTo>
                    <a:pt x="15722" y="27300"/>
                    <a:pt x="16238" y="27382"/>
                    <a:pt x="16714" y="27584"/>
                  </a:cubicBezTo>
                  <a:cubicBezTo>
                    <a:pt x="17336" y="27846"/>
                    <a:pt x="17981" y="28040"/>
                    <a:pt x="18684" y="28055"/>
                  </a:cubicBezTo>
                  <a:cubicBezTo>
                    <a:pt x="18716" y="28056"/>
                    <a:pt x="18747" y="28056"/>
                    <a:pt x="18779" y="28056"/>
                  </a:cubicBezTo>
                  <a:cubicBezTo>
                    <a:pt x="18990" y="28056"/>
                    <a:pt x="19198" y="28036"/>
                    <a:pt x="19415" y="27955"/>
                  </a:cubicBezTo>
                  <a:lnTo>
                    <a:pt x="19415" y="27955"/>
                  </a:lnTo>
                  <a:cubicBezTo>
                    <a:pt x="19367" y="28070"/>
                    <a:pt x="19275" y="28077"/>
                    <a:pt x="19194" y="28097"/>
                  </a:cubicBezTo>
                  <a:lnTo>
                    <a:pt x="19194" y="28098"/>
                  </a:lnTo>
                  <a:cubicBezTo>
                    <a:pt x="18949" y="28160"/>
                    <a:pt x="18707" y="28190"/>
                    <a:pt x="18467" y="28190"/>
                  </a:cubicBezTo>
                  <a:cubicBezTo>
                    <a:pt x="18070" y="28190"/>
                    <a:pt x="17681" y="28109"/>
                    <a:pt x="17305" y="27959"/>
                  </a:cubicBezTo>
                  <a:cubicBezTo>
                    <a:pt x="16805" y="27760"/>
                    <a:pt x="16288" y="27607"/>
                    <a:pt x="15775" y="27438"/>
                  </a:cubicBezTo>
                  <a:cubicBezTo>
                    <a:pt x="15528" y="27356"/>
                    <a:pt x="15383" y="27323"/>
                    <a:pt x="15206" y="27323"/>
                  </a:cubicBezTo>
                  <a:cubicBezTo>
                    <a:pt x="15094" y="27323"/>
                    <a:pt x="14970" y="27336"/>
                    <a:pt x="14799" y="27359"/>
                  </a:cubicBezTo>
                  <a:cubicBezTo>
                    <a:pt x="15513" y="27466"/>
                    <a:pt x="16134" y="27762"/>
                    <a:pt x="16761" y="28046"/>
                  </a:cubicBezTo>
                  <a:cubicBezTo>
                    <a:pt x="17090" y="28158"/>
                    <a:pt x="17421" y="28265"/>
                    <a:pt x="17748" y="28381"/>
                  </a:cubicBezTo>
                  <a:cubicBezTo>
                    <a:pt x="18096" y="28506"/>
                    <a:pt x="18461" y="28544"/>
                    <a:pt x="18835" y="28551"/>
                  </a:cubicBezTo>
                  <a:cubicBezTo>
                    <a:pt x="18838" y="28551"/>
                    <a:pt x="18840" y="28551"/>
                    <a:pt x="18842" y="28551"/>
                  </a:cubicBezTo>
                  <a:cubicBezTo>
                    <a:pt x="18965" y="28551"/>
                    <a:pt x="19063" y="28485"/>
                    <a:pt x="19186" y="28473"/>
                  </a:cubicBezTo>
                  <a:lnTo>
                    <a:pt x="19186" y="28473"/>
                  </a:lnTo>
                  <a:cubicBezTo>
                    <a:pt x="19060" y="28556"/>
                    <a:pt x="18809" y="28616"/>
                    <a:pt x="18588" y="28616"/>
                  </a:cubicBezTo>
                  <a:cubicBezTo>
                    <a:pt x="18558" y="28616"/>
                    <a:pt x="18528" y="28615"/>
                    <a:pt x="18500" y="28613"/>
                  </a:cubicBezTo>
                  <a:cubicBezTo>
                    <a:pt x="18266" y="28594"/>
                    <a:pt x="18035" y="28561"/>
                    <a:pt x="17817" y="28483"/>
                  </a:cubicBezTo>
                  <a:cubicBezTo>
                    <a:pt x="17467" y="28360"/>
                    <a:pt x="17101" y="28274"/>
                    <a:pt x="16758" y="28134"/>
                  </a:cubicBezTo>
                  <a:cubicBezTo>
                    <a:pt x="16430" y="28020"/>
                    <a:pt x="16081" y="27961"/>
                    <a:pt x="15754" y="27835"/>
                  </a:cubicBezTo>
                  <a:cubicBezTo>
                    <a:pt x="15428" y="27709"/>
                    <a:pt x="15064" y="27699"/>
                    <a:pt x="14716" y="27639"/>
                  </a:cubicBezTo>
                  <a:cubicBezTo>
                    <a:pt x="14613" y="27621"/>
                    <a:pt x="14509" y="27607"/>
                    <a:pt x="14407" y="27587"/>
                  </a:cubicBezTo>
                  <a:cubicBezTo>
                    <a:pt x="14359" y="27580"/>
                    <a:pt x="14314" y="27564"/>
                    <a:pt x="14271" y="27543"/>
                  </a:cubicBezTo>
                  <a:cubicBezTo>
                    <a:pt x="14148" y="27474"/>
                    <a:pt x="14153" y="27357"/>
                    <a:pt x="14284" y="27300"/>
                  </a:cubicBezTo>
                  <a:cubicBezTo>
                    <a:pt x="14468" y="27221"/>
                    <a:pt x="14667" y="27190"/>
                    <a:pt x="14871" y="27185"/>
                  </a:cubicBezTo>
                  <a:cubicBezTo>
                    <a:pt x="14893" y="27184"/>
                    <a:pt x="14916" y="27184"/>
                    <a:pt x="14938" y="27184"/>
                  </a:cubicBezTo>
                  <a:close/>
                  <a:moveTo>
                    <a:pt x="4808" y="27842"/>
                  </a:moveTo>
                  <a:cubicBezTo>
                    <a:pt x="4814" y="27854"/>
                    <a:pt x="4817" y="27869"/>
                    <a:pt x="4813" y="27881"/>
                  </a:cubicBezTo>
                  <a:cubicBezTo>
                    <a:pt x="4997" y="27985"/>
                    <a:pt x="5111" y="28153"/>
                    <a:pt x="5293" y="28257"/>
                  </a:cubicBezTo>
                  <a:cubicBezTo>
                    <a:pt x="5298" y="28396"/>
                    <a:pt x="5369" y="28515"/>
                    <a:pt x="5448" y="28632"/>
                  </a:cubicBezTo>
                  <a:cubicBezTo>
                    <a:pt x="5439" y="28659"/>
                    <a:pt x="5423" y="28673"/>
                    <a:pt x="5403" y="28673"/>
                  </a:cubicBezTo>
                  <a:cubicBezTo>
                    <a:pt x="5391" y="28673"/>
                    <a:pt x="5377" y="28668"/>
                    <a:pt x="5362" y="28658"/>
                  </a:cubicBezTo>
                  <a:cubicBezTo>
                    <a:pt x="5306" y="28621"/>
                    <a:pt x="5254" y="28582"/>
                    <a:pt x="5201" y="28544"/>
                  </a:cubicBezTo>
                  <a:lnTo>
                    <a:pt x="5107" y="28463"/>
                  </a:lnTo>
                  <a:cubicBezTo>
                    <a:pt x="5027" y="28328"/>
                    <a:pt x="4944" y="28197"/>
                    <a:pt x="4867" y="28064"/>
                  </a:cubicBezTo>
                  <a:lnTo>
                    <a:pt x="4865" y="28066"/>
                  </a:lnTo>
                  <a:cubicBezTo>
                    <a:pt x="4833" y="28010"/>
                    <a:pt x="4775" y="27957"/>
                    <a:pt x="4808" y="27885"/>
                  </a:cubicBezTo>
                  <a:lnTo>
                    <a:pt x="4808" y="27885"/>
                  </a:lnTo>
                  <a:cubicBezTo>
                    <a:pt x="4803" y="27888"/>
                    <a:pt x="4798" y="27890"/>
                    <a:pt x="4794" y="27890"/>
                  </a:cubicBezTo>
                  <a:cubicBezTo>
                    <a:pt x="4788" y="27890"/>
                    <a:pt x="4783" y="27887"/>
                    <a:pt x="4781" y="27881"/>
                  </a:cubicBezTo>
                  <a:cubicBezTo>
                    <a:pt x="4774" y="27859"/>
                    <a:pt x="4786" y="27848"/>
                    <a:pt x="4808" y="27842"/>
                  </a:cubicBezTo>
                  <a:close/>
                  <a:moveTo>
                    <a:pt x="6829" y="28536"/>
                  </a:moveTo>
                  <a:cubicBezTo>
                    <a:pt x="6902" y="28536"/>
                    <a:pt x="6976" y="28548"/>
                    <a:pt x="7046" y="28572"/>
                  </a:cubicBezTo>
                  <a:cubicBezTo>
                    <a:pt x="7142" y="28607"/>
                    <a:pt x="7236" y="28647"/>
                    <a:pt x="7326" y="28692"/>
                  </a:cubicBezTo>
                  <a:cubicBezTo>
                    <a:pt x="7456" y="28757"/>
                    <a:pt x="7585" y="28789"/>
                    <a:pt x="7716" y="28789"/>
                  </a:cubicBezTo>
                  <a:cubicBezTo>
                    <a:pt x="7831" y="28789"/>
                    <a:pt x="7947" y="28764"/>
                    <a:pt x="8066" y="28713"/>
                  </a:cubicBezTo>
                  <a:cubicBezTo>
                    <a:pt x="8180" y="28663"/>
                    <a:pt x="8293" y="28606"/>
                    <a:pt x="8424" y="28588"/>
                  </a:cubicBezTo>
                  <a:cubicBezTo>
                    <a:pt x="8464" y="28582"/>
                    <a:pt x="8505" y="28577"/>
                    <a:pt x="8546" y="28577"/>
                  </a:cubicBezTo>
                  <a:cubicBezTo>
                    <a:pt x="8586" y="28577"/>
                    <a:pt x="8625" y="28582"/>
                    <a:pt x="8662" y="28596"/>
                  </a:cubicBezTo>
                  <a:cubicBezTo>
                    <a:pt x="8720" y="28615"/>
                    <a:pt x="8761" y="28684"/>
                    <a:pt x="8696" y="28704"/>
                  </a:cubicBezTo>
                  <a:lnTo>
                    <a:pt x="8695" y="28707"/>
                  </a:lnTo>
                  <a:cubicBezTo>
                    <a:pt x="8427" y="28789"/>
                    <a:pt x="8235" y="28990"/>
                    <a:pt x="7950" y="29041"/>
                  </a:cubicBezTo>
                  <a:cubicBezTo>
                    <a:pt x="7931" y="29043"/>
                    <a:pt x="7910" y="29045"/>
                    <a:pt x="7890" y="29045"/>
                  </a:cubicBezTo>
                  <a:cubicBezTo>
                    <a:pt x="7883" y="29045"/>
                    <a:pt x="7876" y="29045"/>
                    <a:pt x="7870" y="29044"/>
                  </a:cubicBezTo>
                  <a:cubicBezTo>
                    <a:pt x="7865" y="29044"/>
                    <a:pt x="7860" y="29044"/>
                    <a:pt x="7855" y="29044"/>
                  </a:cubicBezTo>
                  <a:cubicBezTo>
                    <a:pt x="7682" y="29044"/>
                    <a:pt x="7557" y="29004"/>
                    <a:pt x="7432" y="28961"/>
                  </a:cubicBezTo>
                  <a:cubicBezTo>
                    <a:pt x="7239" y="28895"/>
                    <a:pt x="7047" y="28828"/>
                    <a:pt x="6833" y="28828"/>
                  </a:cubicBezTo>
                  <a:cubicBezTo>
                    <a:pt x="6831" y="28828"/>
                    <a:pt x="6829" y="28828"/>
                    <a:pt x="6827" y="28828"/>
                  </a:cubicBezTo>
                  <a:cubicBezTo>
                    <a:pt x="6772" y="28828"/>
                    <a:pt x="6715" y="28813"/>
                    <a:pt x="6662" y="28799"/>
                  </a:cubicBezTo>
                  <a:cubicBezTo>
                    <a:pt x="6589" y="28783"/>
                    <a:pt x="6513" y="28759"/>
                    <a:pt x="6520" y="28681"/>
                  </a:cubicBezTo>
                  <a:cubicBezTo>
                    <a:pt x="6526" y="28612"/>
                    <a:pt x="6593" y="28574"/>
                    <a:pt x="6665" y="28556"/>
                  </a:cubicBezTo>
                  <a:cubicBezTo>
                    <a:pt x="6719" y="28543"/>
                    <a:pt x="6774" y="28536"/>
                    <a:pt x="6829" y="28536"/>
                  </a:cubicBezTo>
                  <a:close/>
                  <a:moveTo>
                    <a:pt x="5783" y="28323"/>
                  </a:moveTo>
                  <a:lnTo>
                    <a:pt x="5783" y="28323"/>
                  </a:lnTo>
                  <a:cubicBezTo>
                    <a:pt x="5966" y="28471"/>
                    <a:pt x="6042" y="28650"/>
                    <a:pt x="6167" y="28798"/>
                  </a:cubicBezTo>
                  <a:cubicBezTo>
                    <a:pt x="6187" y="28930"/>
                    <a:pt x="6197" y="29066"/>
                    <a:pt x="6313" y="29169"/>
                  </a:cubicBezTo>
                  <a:cubicBezTo>
                    <a:pt x="6308" y="29195"/>
                    <a:pt x="6301" y="29215"/>
                    <a:pt x="6279" y="29215"/>
                  </a:cubicBezTo>
                  <a:cubicBezTo>
                    <a:pt x="6269" y="29215"/>
                    <a:pt x="6256" y="29211"/>
                    <a:pt x="6238" y="29201"/>
                  </a:cubicBezTo>
                  <a:cubicBezTo>
                    <a:pt x="6214" y="29184"/>
                    <a:pt x="6194" y="29152"/>
                    <a:pt x="6161" y="29152"/>
                  </a:cubicBezTo>
                  <a:cubicBezTo>
                    <a:pt x="6150" y="29152"/>
                    <a:pt x="6138" y="29156"/>
                    <a:pt x="6124" y="29164"/>
                  </a:cubicBezTo>
                  <a:lnTo>
                    <a:pt x="6123" y="29167"/>
                  </a:lnTo>
                  <a:cubicBezTo>
                    <a:pt x="6014" y="29018"/>
                    <a:pt x="5909" y="28868"/>
                    <a:pt x="5854" y="28695"/>
                  </a:cubicBezTo>
                  <a:cubicBezTo>
                    <a:pt x="5839" y="28645"/>
                    <a:pt x="5837" y="28587"/>
                    <a:pt x="5787" y="28547"/>
                  </a:cubicBezTo>
                  <a:cubicBezTo>
                    <a:pt x="5828" y="28483"/>
                    <a:pt x="5806" y="28417"/>
                    <a:pt x="5783" y="28323"/>
                  </a:cubicBezTo>
                  <a:close/>
                  <a:moveTo>
                    <a:pt x="5336" y="28205"/>
                  </a:moveTo>
                  <a:lnTo>
                    <a:pt x="5396" y="28207"/>
                  </a:lnTo>
                  <a:cubicBezTo>
                    <a:pt x="5507" y="28322"/>
                    <a:pt x="5592" y="28454"/>
                    <a:pt x="5728" y="28550"/>
                  </a:cubicBezTo>
                  <a:cubicBezTo>
                    <a:pt x="5728" y="28666"/>
                    <a:pt x="5815" y="28763"/>
                    <a:pt x="5834" y="28876"/>
                  </a:cubicBezTo>
                  <a:cubicBezTo>
                    <a:pt x="5844" y="28885"/>
                    <a:pt x="5862" y="28898"/>
                    <a:pt x="5859" y="28903"/>
                  </a:cubicBezTo>
                  <a:cubicBezTo>
                    <a:pt x="5853" y="28915"/>
                    <a:pt x="5846" y="28919"/>
                    <a:pt x="5838" y="28919"/>
                  </a:cubicBezTo>
                  <a:cubicBezTo>
                    <a:pt x="5828" y="28919"/>
                    <a:pt x="5816" y="28910"/>
                    <a:pt x="5806" y="28904"/>
                  </a:cubicBezTo>
                  <a:cubicBezTo>
                    <a:pt x="5762" y="28904"/>
                    <a:pt x="5728" y="28855"/>
                    <a:pt x="5684" y="28855"/>
                  </a:cubicBezTo>
                  <a:cubicBezTo>
                    <a:pt x="5669" y="28855"/>
                    <a:pt x="5653" y="28861"/>
                    <a:pt x="5635" y="28877"/>
                  </a:cubicBezTo>
                  <a:lnTo>
                    <a:pt x="5633" y="28879"/>
                  </a:lnTo>
                  <a:cubicBezTo>
                    <a:pt x="5629" y="28937"/>
                    <a:pt x="5701" y="28934"/>
                    <a:pt x="5728" y="28967"/>
                  </a:cubicBezTo>
                  <a:cubicBezTo>
                    <a:pt x="5806" y="28989"/>
                    <a:pt x="5858" y="29042"/>
                    <a:pt x="5921" y="29082"/>
                  </a:cubicBezTo>
                  <a:cubicBezTo>
                    <a:pt x="5974" y="29119"/>
                    <a:pt x="6020" y="29170"/>
                    <a:pt x="6095" y="29170"/>
                  </a:cubicBezTo>
                  <a:cubicBezTo>
                    <a:pt x="6103" y="29170"/>
                    <a:pt x="6112" y="29169"/>
                    <a:pt x="6122" y="29168"/>
                  </a:cubicBezTo>
                  <a:lnTo>
                    <a:pt x="6122" y="29168"/>
                  </a:lnTo>
                  <a:cubicBezTo>
                    <a:pt x="6119" y="29204"/>
                    <a:pt x="6157" y="29257"/>
                    <a:pt x="6076" y="29257"/>
                  </a:cubicBezTo>
                  <a:cubicBezTo>
                    <a:pt x="6071" y="29257"/>
                    <a:pt x="6065" y="29257"/>
                    <a:pt x="6058" y="29256"/>
                  </a:cubicBezTo>
                  <a:cubicBezTo>
                    <a:pt x="5940" y="29246"/>
                    <a:pt x="5822" y="29226"/>
                    <a:pt x="5704" y="29226"/>
                  </a:cubicBezTo>
                  <a:cubicBezTo>
                    <a:pt x="5632" y="29226"/>
                    <a:pt x="5559" y="29234"/>
                    <a:pt x="5487" y="29256"/>
                  </a:cubicBezTo>
                  <a:lnTo>
                    <a:pt x="5122" y="29193"/>
                  </a:lnTo>
                  <a:cubicBezTo>
                    <a:pt x="5199" y="29104"/>
                    <a:pt x="5279" y="29044"/>
                    <a:pt x="5398" y="29044"/>
                  </a:cubicBezTo>
                  <a:cubicBezTo>
                    <a:pt x="5419" y="29044"/>
                    <a:pt x="5440" y="29046"/>
                    <a:pt x="5462" y="29049"/>
                  </a:cubicBezTo>
                  <a:cubicBezTo>
                    <a:pt x="5480" y="29052"/>
                    <a:pt x="5504" y="29058"/>
                    <a:pt x="5526" y="29058"/>
                  </a:cubicBezTo>
                  <a:cubicBezTo>
                    <a:pt x="5557" y="29058"/>
                    <a:pt x="5585" y="29047"/>
                    <a:pt x="5591" y="29002"/>
                  </a:cubicBezTo>
                  <a:lnTo>
                    <a:pt x="5591" y="29002"/>
                  </a:lnTo>
                  <a:cubicBezTo>
                    <a:pt x="5578" y="29002"/>
                    <a:pt x="5566" y="29002"/>
                    <a:pt x="5554" y="29002"/>
                  </a:cubicBezTo>
                  <a:cubicBezTo>
                    <a:pt x="5108" y="29002"/>
                    <a:pt x="4720" y="28853"/>
                    <a:pt x="4356" y="28646"/>
                  </a:cubicBezTo>
                  <a:lnTo>
                    <a:pt x="4356" y="28646"/>
                  </a:lnTo>
                  <a:cubicBezTo>
                    <a:pt x="4402" y="28579"/>
                    <a:pt x="4546" y="28615"/>
                    <a:pt x="4572" y="28515"/>
                  </a:cubicBezTo>
                  <a:cubicBezTo>
                    <a:pt x="4603" y="28513"/>
                    <a:pt x="4634" y="28512"/>
                    <a:pt x="4665" y="28512"/>
                  </a:cubicBezTo>
                  <a:cubicBezTo>
                    <a:pt x="4827" y="28512"/>
                    <a:pt x="4982" y="28544"/>
                    <a:pt x="5133" y="28597"/>
                  </a:cubicBezTo>
                  <a:cubicBezTo>
                    <a:pt x="5290" y="28704"/>
                    <a:pt x="5437" y="28822"/>
                    <a:pt x="5633" y="28879"/>
                  </a:cubicBezTo>
                  <a:cubicBezTo>
                    <a:pt x="5637" y="28776"/>
                    <a:pt x="5537" y="28714"/>
                    <a:pt x="5499" y="28627"/>
                  </a:cubicBezTo>
                  <a:cubicBezTo>
                    <a:pt x="5455" y="28499"/>
                    <a:pt x="5410" y="28372"/>
                    <a:pt x="5331" y="28254"/>
                  </a:cubicBezTo>
                  <a:lnTo>
                    <a:pt x="5336" y="28205"/>
                  </a:lnTo>
                  <a:close/>
                  <a:moveTo>
                    <a:pt x="19873" y="29823"/>
                  </a:moveTo>
                  <a:lnTo>
                    <a:pt x="19873" y="29823"/>
                  </a:lnTo>
                  <a:cubicBezTo>
                    <a:pt x="19879" y="29841"/>
                    <a:pt x="19896" y="29861"/>
                    <a:pt x="19861" y="29868"/>
                  </a:cubicBezTo>
                  <a:lnTo>
                    <a:pt x="19860" y="29868"/>
                  </a:lnTo>
                  <a:cubicBezTo>
                    <a:pt x="19856" y="29869"/>
                    <a:pt x="19852" y="29869"/>
                    <a:pt x="19848" y="29869"/>
                  </a:cubicBezTo>
                  <a:cubicBezTo>
                    <a:pt x="19821" y="29869"/>
                    <a:pt x="19807" y="29848"/>
                    <a:pt x="19789" y="29831"/>
                  </a:cubicBezTo>
                  <a:lnTo>
                    <a:pt x="19873" y="29823"/>
                  </a:lnTo>
                  <a:close/>
                  <a:moveTo>
                    <a:pt x="6240" y="28793"/>
                  </a:moveTo>
                  <a:cubicBezTo>
                    <a:pt x="6264" y="28793"/>
                    <a:pt x="6276" y="28804"/>
                    <a:pt x="6272" y="28832"/>
                  </a:cubicBezTo>
                  <a:cubicBezTo>
                    <a:pt x="6273" y="28831"/>
                    <a:pt x="6275" y="28831"/>
                    <a:pt x="6277" y="28831"/>
                  </a:cubicBezTo>
                  <a:cubicBezTo>
                    <a:pt x="6306" y="28831"/>
                    <a:pt x="6330" y="28851"/>
                    <a:pt x="6337" y="28879"/>
                  </a:cubicBezTo>
                  <a:cubicBezTo>
                    <a:pt x="6417" y="29125"/>
                    <a:pt x="6678" y="29266"/>
                    <a:pt x="6813" y="29481"/>
                  </a:cubicBezTo>
                  <a:cubicBezTo>
                    <a:pt x="6830" y="29510"/>
                    <a:pt x="6855" y="29545"/>
                    <a:pt x="6888" y="29545"/>
                  </a:cubicBezTo>
                  <a:cubicBezTo>
                    <a:pt x="6906" y="29545"/>
                    <a:pt x="6927" y="29535"/>
                    <a:pt x="6951" y="29508"/>
                  </a:cubicBezTo>
                  <a:cubicBezTo>
                    <a:pt x="6952" y="29508"/>
                    <a:pt x="6954" y="29508"/>
                    <a:pt x="6955" y="29508"/>
                  </a:cubicBezTo>
                  <a:cubicBezTo>
                    <a:pt x="7050" y="29508"/>
                    <a:pt x="7081" y="29582"/>
                    <a:pt x="7135" y="29627"/>
                  </a:cubicBezTo>
                  <a:cubicBezTo>
                    <a:pt x="7249" y="29722"/>
                    <a:pt x="7330" y="29846"/>
                    <a:pt x="7468" y="29921"/>
                  </a:cubicBezTo>
                  <a:cubicBezTo>
                    <a:pt x="7503" y="29954"/>
                    <a:pt x="7537" y="29988"/>
                    <a:pt x="7568" y="30024"/>
                  </a:cubicBezTo>
                  <a:cubicBezTo>
                    <a:pt x="7596" y="30061"/>
                    <a:pt x="7574" y="30082"/>
                    <a:pt x="7528" y="30092"/>
                  </a:cubicBezTo>
                  <a:lnTo>
                    <a:pt x="7433" y="30049"/>
                  </a:lnTo>
                  <a:cubicBezTo>
                    <a:pt x="7396" y="30018"/>
                    <a:pt x="7351" y="29995"/>
                    <a:pt x="7304" y="29986"/>
                  </a:cubicBezTo>
                  <a:lnTo>
                    <a:pt x="7247" y="29949"/>
                  </a:lnTo>
                  <a:cubicBezTo>
                    <a:pt x="7124" y="29843"/>
                    <a:pt x="7055" y="29705"/>
                    <a:pt x="6962" y="29579"/>
                  </a:cubicBezTo>
                  <a:lnTo>
                    <a:pt x="6962" y="29579"/>
                  </a:lnTo>
                  <a:cubicBezTo>
                    <a:pt x="6892" y="29620"/>
                    <a:pt x="6972" y="29686"/>
                    <a:pt x="6899" y="29708"/>
                  </a:cubicBezTo>
                  <a:cubicBezTo>
                    <a:pt x="6899" y="29680"/>
                    <a:pt x="6880" y="29669"/>
                    <a:pt x="6851" y="29666"/>
                  </a:cubicBezTo>
                  <a:cubicBezTo>
                    <a:pt x="6836" y="29639"/>
                    <a:pt x="6823" y="29611"/>
                    <a:pt x="6794" y="29611"/>
                  </a:cubicBezTo>
                  <a:cubicBezTo>
                    <a:pt x="6782" y="29611"/>
                    <a:pt x="6769" y="29615"/>
                    <a:pt x="6752" y="29625"/>
                  </a:cubicBezTo>
                  <a:cubicBezTo>
                    <a:pt x="6758" y="29538"/>
                    <a:pt x="6688" y="29515"/>
                    <a:pt x="6608" y="29501"/>
                  </a:cubicBezTo>
                  <a:cubicBezTo>
                    <a:pt x="6613" y="29468"/>
                    <a:pt x="6584" y="29452"/>
                    <a:pt x="6557" y="29437"/>
                  </a:cubicBezTo>
                  <a:lnTo>
                    <a:pt x="6557" y="29437"/>
                  </a:lnTo>
                  <a:cubicBezTo>
                    <a:pt x="6501" y="29499"/>
                    <a:pt x="6555" y="29500"/>
                    <a:pt x="6605" y="29503"/>
                  </a:cubicBezTo>
                  <a:cubicBezTo>
                    <a:pt x="6605" y="29585"/>
                    <a:pt x="6677" y="29607"/>
                    <a:pt x="6751" y="29627"/>
                  </a:cubicBezTo>
                  <a:cubicBezTo>
                    <a:pt x="6764" y="29656"/>
                    <a:pt x="6776" y="29685"/>
                    <a:pt x="6806" y="29685"/>
                  </a:cubicBezTo>
                  <a:cubicBezTo>
                    <a:pt x="6816" y="29685"/>
                    <a:pt x="6829" y="29681"/>
                    <a:pt x="6845" y="29672"/>
                  </a:cubicBezTo>
                  <a:lnTo>
                    <a:pt x="6845" y="29672"/>
                  </a:lnTo>
                  <a:cubicBezTo>
                    <a:pt x="6830" y="29703"/>
                    <a:pt x="6836" y="29718"/>
                    <a:pt x="6859" y="29718"/>
                  </a:cubicBezTo>
                  <a:cubicBezTo>
                    <a:pt x="6867" y="29718"/>
                    <a:pt x="6878" y="29716"/>
                    <a:pt x="6890" y="29713"/>
                  </a:cubicBezTo>
                  <a:lnTo>
                    <a:pt x="6890" y="29713"/>
                  </a:lnTo>
                  <a:cubicBezTo>
                    <a:pt x="6853" y="29735"/>
                    <a:pt x="6885" y="29759"/>
                    <a:pt x="6895" y="29783"/>
                  </a:cubicBezTo>
                  <a:lnTo>
                    <a:pt x="6892" y="29860"/>
                  </a:lnTo>
                  <a:cubicBezTo>
                    <a:pt x="7002" y="29890"/>
                    <a:pt x="7109" y="29931"/>
                    <a:pt x="7210" y="29985"/>
                  </a:cubicBezTo>
                  <a:lnTo>
                    <a:pt x="7254" y="29999"/>
                  </a:lnTo>
                  <a:cubicBezTo>
                    <a:pt x="7236" y="30034"/>
                    <a:pt x="7213" y="30044"/>
                    <a:pt x="7188" y="30044"/>
                  </a:cubicBezTo>
                  <a:cubicBezTo>
                    <a:pt x="7157" y="30044"/>
                    <a:pt x="7124" y="30029"/>
                    <a:pt x="7094" y="30022"/>
                  </a:cubicBezTo>
                  <a:cubicBezTo>
                    <a:pt x="6952" y="29986"/>
                    <a:pt x="6810" y="29946"/>
                    <a:pt x="6668" y="29906"/>
                  </a:cubicBezTo>
                  <a:cubicBezTo>
                    <a:pt x="6697" y="29857"/>
                    <a:pt x="6737" y="29842"/>
                    <a:pt x="6781" y="29842"/>
                  </a:cubicBezTo>
                  <a:cubicBezTo>
                    <a:pt x="6816" y="29842"/>
                    <a:pt x="6854" y="29851"/>
                    <a:pt x="6891" y="29860"/>
                  </a:cubicBezTo>
                  <a:lnTo>
                    <a:pt x="6894" y="29783"/>
                  </a:lnTo>
                  <a:cubicBezTo>
                    <a:pt x="6663" y="29765"/>
                    <a:pt x="6452" y="29703"/>
                    <a:pt x="6272" y="29576"/>
                  </a:cubicBezTo>
                  <a:lnTo>
                    <a:pt x="6272" y="29578"/>
                  </a:lnTo>
                  <a:cubicBezTo>
                    <a:pt x="6231" y="29472"/>
                    <a:pt x="6141" y="29395"/>
                    <a:pt x="6032" y="29370"/>
                  </a:cubicBezTo>
                  <a:cubicBezTo>
                    <a:pt x="6049" y="29350"/>
                    <a:pt x="6067" y="29329"/>
                    <a:pt x="6086" y="29308"/>
                  </a:cubicBezTo>
                  <a:cubicBezTo>
                    <a:pt x="6100" y="29307"/>
                    <a:pt x="6114" y="29306"/>
                    <a:pt x="6128" y="29306"/>
                  </a:cubicBezTo>
                  <a:cubicBezTo>
                    <a:pt x="6222" y="29306"/>
                    <a:pt x="6314" y="29337"/>
                    <a:pt x="6388" y="29396"/>
                  </a:cubicBezTo>
                  <a:cubicBezTo>
                    <a:pt x="6413" y="29415"/>
                    <a:pt x="6442" y="29450"/>
                    <a:pt x="6478" y="29450"/>
                  </a:cubicBezTo>
                  <a:cubicBezTo>
                    <a:pt x="6496" y="29450"/>
                    <a:pt x="6515" y="29442"/>
                    <a:pt x="6537" y="29419"/>
                  </a:cubicBezTo>
                  <a:cubicBezTo>
                    <a:pt x="6436" y="29355"/>
                    <a:pt x="6438" y="29222"/>
                    <a:pt x="6317" y="29170"/>
                  </a:cubicBezTo>
                  <a:cubicBezTo>
                    <a:pt x="6351" y="29054"/>
                    <a:pt x="6216" y="28955"/>
                    <a:pt x="6268" y="28838"/>
                  </a:cubicBezTo>
                  <a:lnTo>
                    <a:pt x="6268" y="28838"/>
                  </a:lnTo>
                  <a:cubicBezTo>
                    <a:pt x="6262" y="28839"/>
                    <a:pt x="6257" y="28840"/>
                    <a:pt x="6253" y="28840"/>
                  </a:cubicBezTo>
                  <a:cubicBezTo>
                    <a:pt x="6225" y="28840"/>
                    <a:pt x="6225" y="28813"/>
                    <a:pt x="6216" y="28796"/>
                  </a:cubicBezTo>
                  <a:cubicBezTo>
                    <a:pt x="6225" y="28794"/>
                    <a:pt x="6233" y="28793"/>
                    <a:pt x="6240" y="28793"/>
                  </a:cubicBezTo>
                  <a:close/>
                  <a:moveTo>
                    <a:pt x="24422" y="30357"/>
                  </a:moveTo>
                  <a:lnTo>
                    <a:pt x="24420" y="30358"/>
                  </a:lnTo>
                  <a:lnTo>
                    <a:pt x="24412" y="30358"/>
                  </a:lnTo>
                  <a:cubicBezTo>
                    <a:pt x="24416" y="30358"/>
                    <a:pt x="24418" y="30358"/>
                    <a:pt x="24422" y="30357"/>
                  </a:cubicBezTo>
                  <a:close/>
                  <a:moveTo>
                    <a:pt x="19973" y="29871"/>
                  </a:moveTo>
                  <a:cubicBezTo>
                    <a:pt x="20010" y="29871"/>
                    <a:pt x="20044" y="29887"/>
                    <a:pt x="20078" y="29897"/>
                  </a:cubicBezTo>
                  <a:lnTo>
                    <a:pt x="20076" y="29897"/>
                  </a:lnTo>
                  <a:cubicBezTo>
                    <a:pt x="20424" y="29995"/>
                    <a:pt x="20780" y="30055"/>
                    <a:pt x="21140" y="30074"/>
                  </a:cubicBezTo>
                  <a:cubicBezTo>
                    <a:pt x="21190" y="30076"/>
                    <a:pt x="21240" y="30078"/>
                    <a:pt x="21290" y="30078"/>
                  </a:cubicBezTo>
                  <a:cubicBezTo>
                    <a:pt x="21386" y="30078"/>
                    <a:pt x="21481" y="30072"/>
                    <a:pt x="21573" y="30051"/>
                  </a:cubicBezTo>
                  <a:cubicBezTo>
                    <a:pt x="21810" y="29999"/>
                    <a:pt x="22046" y="29978"/>
                    <a:pt x="22280" y="29978"/>
                  </a:cubicBezTo>
                  <a:cubicBezTo>
                    <a:pt x="22707" y="29978"/>
                    <a:pt x="23131" y="30048"/>
                    <a:pt x="23555" y="30127"/>
                  </a:cubicBezTo>
                  <a:cubicBezTo>
                    <a:pt x="23562" y="30127"/>
                    <a:pt x="23569" y="30127"/>
                    <a:pt x="23575" y="30127"/>
                  </a:cubicBezTo>
                  <a:cubicBezTo>
                    <a:pt x="23653" y="30127"/>
                    <a:pt x="23722" y="30161"/>
                    <a:pt x="23798" y="30170"/>
                  </a:cubicBezTo>
                  <a:lnTo>
                    <a:pt x="23798" y="30230"/>
                  </a:lnTo>
                  <a:cubicBezTo>
                    <a:pt x="23789" y="30230"/>
                    <a:pt x="23781" y="30230"/>
                    <a:pt x="23773" y="30230"/>
                  </a:cubicBezTo>
                  <a:cubicBezTo>
                    <a:pt x="23684" y="30230"/>
                    <a:pt x="23595" y="30218"/>
                    <a:pt x="23507" y="30195"/>
                  </a:cubicBezTo>
                  <a:cubicBezTo>
                    <a:pt x="23110" y="30161"/>
                    <a:pt x="22714" y="30113"/>
                    <a:pt x="22314" y="30113"/>
                  </a:cubicBezTo>
                  <a:cubicBezTo>
                    <a:pt x="22228" y="30113"/>
                    <a:pt x="22142" y="30115"/>
                    <a:pt x="22056" y="30120"/>
                  </a:cubicBezTo>
                  <a:cubicBezTo>
                    <a:pt x="22037" y="30121"/>
                    <a:pt x="22018" y="30122"/>
                    <a:pt x="21999" y="30122"/>
                  </a:cubicBezTo>
                  <a:cubicBezTo>
                    <a:pt x="21981" y="30122"/>
                    <a:pt x="21963" y="30121"/>
                    <a:pt x="21946" y="30121"/>
                  </a:cubicBezTo>
                  <a:cubicBezTo>
                    <a:pt x="21901" y="30121"/>
                    <a:pt x="21856" y="30123"/>
                    <a:pt x="21815" y="30133"/>
                  </a:cubicBezTo>
                  <a:cubicBezTo>
                    <a:pt x="21337" y="30249"/>
                    <a:pt x="20837" y="30239"/>
                    <a:pt x="20352" y="30314"/>
                  </a:cubicBezTo>
                  <a:cubicBezTo>
                    <a:pt x="20243" y="30351"/>
                    <a:pt x="20128" y="30372"/>
                    <a:pt x="20011" y="30377"/>
                  </a:cubicBezTo>
                  <a:cubicBezTo>
                    <a:pt x="20128" y="30272"/>
                    <a:pt x="20244" y="30269"/>
                    <a:pt x="20355" y="30250"/>
                  </a:cubicBezTo>
                  <a:lnTo>
                    <a:pt x="20567" y="30183"/>
                  </a:lnTo>
                  <a:cubicBezTo>
                    <a:pt x="20418" y="30139"/>
                    <a:pt x="20299" y="30110"/>
                    <a:pt x="20187" y="30068"/>
                  </a:cubicBezTo>
                  <a:cubicBezTo>
                    <a:pt x="20080" y="30028"/>
                    <a:pt x="19969" y="29987"/>
                    <a:pt x="19891" y="29900"/>
                  </a:cubicBezTo>
                  <a:cubicBezTo>
                    <a:pt x="19921" y="29879"/>
                    <a:pt x="19948" y="29871"/>
                    <a:pt x="19973" y="29871"/>
                  </a:cubicBezTo>
                  <a:close/>
                  <a:moveTo>
                    <a:pt x="8258" y="30502"/>
                  </a:moveTo>
                  <a:cubicBezTo>
                    <a:pt x="8263" y="30502"/>
                    <a:pt x="8267" y="30503"/>
                    <a:pt x="8273" y="30503"/>
                  </a:cubicBezTo>
                  <a:cubicBezTo>
                    <a:pt x="8319" y="30529"/>
                    <a:pt x="8358" y="30570"/>
                    <a:pt x="8383" y="30618"/>
                  </a:cubicBezTo>
                  <a:cubicBezTo>
                    <a:pt x="8370" y="30622"/>
                    <a:pt x="8358" y="30624"/>
                    <a:pt x="8347" y="30624"/>
                  </a:cubicBezTo>
                  <a:cubicBezTo>
                    <a:pt x="8298" y="30624"/>
                    <a:pt x="8264" y="30591"/>
                    <a:pt x="8226" y="30566"/>
                  </a:cubicBezTo>
                  <a:cubicBezTo>
                    <a:pt x="8215" y="30533"/>
                    <a:pt x="8207" y="30502"/>
                    <a:pt x="8258" y="30502"/>
                  </a:cubicBezTo>
                  <a:close/>
                  <a:moveTo>
                    <a:pt x="7336" y="30120"/>
                  </a:moveTo>
                  <a:lnTo>
                    <a:pt x="7425" y="30139"/>
                  </a:lnTo>
                  <a:lnTo>
                    <a:pt x="7530" y="30156"/>
                  </a:lnTo>
                  <a:cubicBezTo>
                    <a:pt x="7694" y="30217"/>
                    <a:pt x="7834" y="30307"/>
                    <a:pt x="7967" y="30407"/>
                  </a:cubicBezTo>
                  <a:cubicBezTo>
                    <a:pt x="7985" y="30428"/>
                    <a:pt x="8001" y="30452"/>
                    <a:pt x="8037" y="30454"/>
                  </a:cubicBezTo>
                  <a:lnTo>
                    <a:pt x="8111" y="30536"/>
                  </a:lnTo>
                  <a:lnTo>
                    <a:pt x="8179" y="30603"/>
                  </a:lnTo>
                  <a:cubicBezTo>
                    <a:pt x="8204" y="30633"/>
                    <a:pt x="8199" y="30655"/>
                    <a:pt x="8157" y="30668"/>
                  </a:cubicBezTo>
                  <a:lnTo>
                    <a:pt x="7834" y="30535"/>
                  </a:lnTo>
                  <a:cubicBezTo>
                    <a:pt x="7812" y="30527"/>
                    <a:pt x="7778" y="30522"/>
                    <a:pt x="7772" y="30508"/>
                  </a:cubicBezTo>
                  <a:cubicBezTo>
                    <a:pt x="7688" y="30315"/>
                    <a:pt x="7452" y="30282"/>
                    <a:pt x="7293" y="30169"/>
                  </a:cubicBezTo>
                  <a:cubicBezTo>
                    <a:pt x="7225" y="30121"/>
                    <a:pt x="7319" y="30137"/>
                    <a:pt x="7336" y="30121"/>
                  </a:cubicBezTo>
                  <a:lnTo>
                    <a:pt x="7336" y="30120"/>
                  </a:lnTo>
                  <a:close/>
                  <a:moveTo>
                    <a:pt x="8395" y="30768"/>
                  </a:moveTo>
                  <a:cubicBezTo>
                    <a:pt x="8390" y="30769"/>
                    <a:pt x="8385" y="30770"/>
                    <a:pt x="8380" y="30771"/>
                  </a:cubicBezTo>
                  <a:cubicBezTo>
                    <a:pt x="8385" y="30770"/>
                    <a:pt x="8390" y="30769"/>
                    <a:pt x="8395" y="30768"/>
                  </a:cubicBezTo>
                  <a:close/>
                  <a:moveTo>
                    <a:pt x="8498" y="30587"/>
                  </a:moveTo>
                  <a:cubicBezTo>
                    <a:pt x="8532" y="30587"/>
                    <a:pt x="8566" y="30622"/>
                    <a:pt x="8646" y="30703"/>
                  </a:cubicBezTo>
                  <a:lnTo>
                    <a:pt x="8735" y="30826"/>
                  </a:lnTo>
                  <a:cubicBezTo>
                    <a:pt x="8728" y="30866"/>
                    <a:pt x="8691" y="30854"/>
                    <a:pt x="8664" y="30860"/>
                  </a:cubicBezTo>
                  <a:lnTo>
                    <a:pt x="8444" y="30752"/>
                  </a:lnTo>
                  <a:cubicBezTo>
                    <a:pt x="8440" y="30753"/>
                    <a:pt x="8435" y="30755"/>
                    <a:pt x="8431" y="30757"/>
                  </a:cubicBezTo>
                  <a:lnTo>
                    <a:pt x="8431" y="30757"/>
                  </a:lnTo>
                  <a:cubicBezTo>
                    <a:pt x="8435" y="30755"/>
                    <a:pt x="8439" y="30753"/>
                    <a:pt x="8443" y="30752"/>
                  </a:cubicBezTo>
                  <a:cubicBezTo>
                    <a:pt x="8429" y="30715"/>
                    <a:pt x="8416" y="30679"/>
                    <a:pt x="8403" y="30642"/>
                  </a:cubicBezTo>
                  <a:cubicBezTo>
                    <a:pt x="8447" y="30607"/>
                    <a:pt x="8472" y="30587"/>
                    <a:pt x="8498" y="30587"/>
                  </a:cubicBezTo>
                  <a:close/>
                  <a:moveTo>
                    <a:pt x="10103" y="30867"/>
                  </a:moveTo>
                  <a:lnTo>
                    <a:pt x="10102" y="30869"/>
                  </a:lnTo>
                  <a:cubicBezTo>
                    <a:pt x="10080" y="30874"/>
                    <a:pt x="10059" y="30882"/>
                    <a:pt x="10042" y="30897"/>
                  </a:cubicBezTo>
                  <a:cubicBezTo>
                    <a:pt x="10059" y="30881"/>
                    <a:pt x="10081" y="30872"/>
                    <a:pt x="10103" y="30867"/>
                  </a:cubicBezTo>
                  <a:close/>
                  <a:moveTo>
                    <a:pt x="10040" y="30895"/>
                  </a:moveTo>
                  <a:lnTo>
                    <a:pt x="10039" y="30898"/>
                  </a:lnTo>
                  <a:cubicBezTo>
                    <a:pt x="10031" y="30905"/>
                    <a:pt x="10024" y="30913"/>
                    <a:pt x="10019" y="30924"/>
                  </a:cubicBezTo>
                  <a:cubicBezTo>
                    <a:pt x="10024" y="30912"/>
                    <a:pt x="10031" y="30903"/>
                    <a:pt x="10040" y="30895"/>
                  </a:cubicBezTo>
                  <a:close/>
                  <a:moveTo>
                    <a:pt x="11544" y="30964"/>
                  </a:moveTo>
                  <a:lnTo>
                    <a:pt x="11550" y="30977"/>
                  </a:lnTo>
                  <a:lnTo>
                    <a:pt x="11550" y="30977"/>
                  </a:lnTo>
                  <a:lnTo>
                    <a:pt x="11534" y="30975"/>
                  </a:lnTo>
                  <a:lnTo>
                    <a:pt x="11544" y="30964"/>
                  </a:lnTo>
                  <a:close/>
                  <a:moveTo>
                    <a:pt x="10265" y="30810"/>
                  </a:moveTo>
                  <a:cubicBezTo>
                    <a:pt x="10240" y="30866"/>
                    <a:pt x="10216" y="30923"/>
                    <a:pt x="10196" y="30981"/>
                  </a:cubicBezTo>
                  <a:lnTo>
                    <a:pt x="10195" y="30983"/>
                  </a:lnTo>
                  <a:cubicBezTo>
                    <a:pt x="10215" y="30925"/>
                    <a:pt x="10239" y="30868"/>
                    <a:pt x="10265" y="30810"/>
                  </a:cubicBezTo>
                  <a:close/>
                  <a:moveTo>
                    <a:pt x="7172" y="29227"/>
                  </a:moveTo>
                  <a:cubicBezTo>
                    <a:pt x="7250" y="29227"/>
                    <a:pt x="7329" y="29245"/>
                    <a:pt x="7405" y="29276"/>
                  </a:cubicBezTo>
                  <a:cubicBezTo>
                    <a:pt x="7517" y="29322"/>
                    <a:pt x="7627" y="29344"/>
                    <a:pt x="7736" y="29344"/>
                  </a:cubicBezTo>
                  <a:cubicBezTo>
                    <a:pt x="7850" y="29344"/>
                    <a:pt x="7963" y="29320"/>
                    <a:pt x="8078" y="29276"/>
                  </a:cubicBezTo>
                  <a:cubicBezTo>
                    <a:pt x="8154" y="29247"/>
                    <a:pt x="8230" y="29233"/>
                    <a:pt x="8304" y="29233"/>
                  </a:cubicBezTo>
                  <a:cubicBezTo>
                    <a:pt x="8400" y="29233"/>
                    <a:pt x="8494" y="29256"/>
                    <a:pt x="8586" y="29301"/>
                  </a:cubicBezTo>
                  <a:cubicBezTo>
                    <a:pt x="8714" y="29366"/>
                    <a:pt x="8853" y="29399"/>
                    <a:pt x="8993" y="29399"/>
                  </a:cubicBezTo>
                  <a:cubicBezTo>
                    <a:pt x="9068" y="29399"/>
                    <a:pt x="9143" y="29389"/>
                    <a:pt x="9216" y="29370"/>
                  </a:cubicBezTo>
                  <a:cubicBezTo>
                    <a:pt x="9322" y="29343"/>
                    <a:pt x="9420" y="29329"/>
                    <a:pt x="9510" y="29329"/>
                  </a:cubicBezTo>
                  <a:cubicBezTo>
                    <a:pt x="9819" y="29329"/>
                    <a:pt x="10050" y="29480"/>
                    <a:pt x="10240" y="29726"/>
                  </a:cubicBezTo>
                  <a:cubicBezTo>
                    <a:pt x="10370" y="29815"/>
                    <a:pt x="10430" y="29942"/>
                    <a:pt x="10505" y="30062"/>
                  </a:cubicBezTo>
                  <a:cubicBezTo>
                    <a:pt x="10535" y="30110"/>
                    <a:pt x="10542" y="30168"/>
                    <a:pt x="10527" y="30221"/>
                  </a:cubicBezTo>
                  <a:cubicBezTo>
                    <a:pt x="10473" y="30428"/>
                    <a:pt x="10408" y="30631"/>
                    <a:pt x="10265" y="30810"/>
                  </a:cubicBezTo>
                  <a:lnTo>
                    <a:pt x="10135" y="30665"/>
                  </a:lnTo>
                  <a:cubicBezTo>
                    <a:pt x="10057" y="30590"/>
                    <a:pt x="10106" y="30528"/>
                    <a:pt x="10159" y="30465"/>
                  </a:cubicBezTo>
                  <a:cubicBezTo>
                    <a:pt x="10269" y="30339"/>
                    <a:pt x="10315" y="30199"/>
                    <a:pt x="10288" y="30043"/>
                  </a:cubicBezTo>
                  <a:cubicBezTo>
                    <a:pt x="10302" y="29936"/>
                    <a:pt x="10232" y="29853"/>
                    <a:pt x="10181" y="29765"/>
                  </a:cubicBezTo>
                  <a:cubicBezTo>
                    <a:pt x="10148" y="29745"/>
                    <a:pt x="10129" y="29708"/>
                    <a:pt x="10069" y="29708"/>
                  </a:cubicBezTo>
                  <a:cubicBezTo>
                    <a:pt x="10061" y="29708"/>
                    <a:pt x="10052" y="29709"/>
                    <a:pt x="10042" y="29710"/>
                  </a:cubicBezTo>
                  <a:cubicBezTo>
                    <a:pt x="10089" y="29825"/>
                    <a:pt x="10204" y="29916"/>
                    <a:pt x="10208" y="30042"/>
                  </a:cubicBezTo>
                  <a:cubicBezTo>
                    <a:pt x="10188" y="30151"/>
                    <a:pt x="10190" y="30268"/>
                    <a:pt x="10110" y="30359"/>
                  </a:cubicBezTo>
                  <a:cubicBezTo>
                    <a:pt x="9982" y="30508"/>
                    <a:pt x="9926" y="30679"/>
                    <a:pt x="9863" y="30849"/>
                  </a:cubicBezTo>
                  <a:cubicBezTo>
                    <a:pt x="9801" y="31018"/>
                    <a:pt x="9696" y="31162"/>
                    <a:pt x="9520" y="31262"/>
                  </a:cubicBezTo>
                  <a:cubicBezTo>
                    <a:pt x="9497" y="31262"/>
                    <a:pt x="9472" y="31269"/>
                    <a:pt x="9451" y="31269"/>
                  </a:cubicBezTo>
                  <a:cubicBezTo>
                    <a:pt x="9442" y="31269"/>
                    <a:pt x="9433" y="31268"/>
                    <a:pt x="9426" y="31264"/>
                  </a:cubicBezTo>
                  <a:cubicBezTo>
                    <a:pt x="9194" y="31161"/>
                    <a:pt x="8994" y="31019"/>
                    <a:pt x="8804" y="30868"/>
                  </a:cubicBezTo>
                  <a:cubicBezTo>
                    <a:pt x="8794" y="30861"/>
                    <a:pt x="8799" y="30842"/>
                    <a:pt x="8798" y="30829"/>
                  </a:cubicBezTo>
                  <a:cubicBezTo>
                    <a:pt x="8805" y="30636"/>
                    <a:pt x="8797" y="30444"/>
                    <a:pt x="8772" y="30252"/>
                  </a:cubicBezTo>
                  <a:cubicBezTo>
                    <a:pt x="8792" y="30195"/>
                    <a:pt x="8792" y="30132"/>
                    <a:pt x="8769" y="30075"/>
                  </a:cubicBezTo>
                  <a:cubicBezTo>
                    <a:pt x="8774" y="30050"/>
                    <a:pt x="8780" y="30025"/>
                    <a:pt x="8785" y="30001"/>
                  </a:cubicBezTo>
                  <a:cubicBezTo>
                    <a:pt x="8822" y="29877"/>
                    <a:pt x="8947" y="29793"/>
                    <a:pt x="9017" y="29666"/>
                  </a:cubicBezTo>
                  <a:cubicBezTo>
                    <a:pt x="9012" y="29666"/>
                    <a:pt x="9007" y="29666"/>
                    <a:pt x="9003" y="29666"/>
                  </a:cubicBezTo>
                  <a:cubicBezTo>
                    <a:pt x="8915" y="29666"/>
                    <a:pt x="8880" y="29710"/>
                    <a:pt x="8838" y="29746"/>
                  </a:cubicBezTo>
                  <a:cubicBezTo>
                    <a:pt x="8802" y="29777"/>
                    <a:pt x="8793" y="29831"/>
                    <a:pt x="8720" y="29836"/>
                  </a:cubicBezTo>
                  <a:cubicBezTo>
                    <a:pt x="8599" y="29843"/>
                    <a:pt x="8589" y="29919"/>
                    <a:pt x="8602" y="30001"/>
                  </a:cubicBezTo>
                  <a:cubicBezTo>
                    <a:pt x="8575" y="30186"/>
                    <a:pt x="8653" y="30362"/>
                    <a:pt x="8666" y="30544"/>
                  </a:cubicBezTo>
                  <a:cubicBezTo>
                    <a:pt x="8535" y="30484"/>
                    <a:pt x="8464" y="30459"/>
                    <a:pt x="8400" y="30459"/>
                  </a:cubicBezTo>
                  <a:cubicBezTo>
                    <a:pt x="8375" y="30459"/>
                    <a:pt x="8351" y="30463"/>
                    <a:pt x="8325" y="30470"/>
                  </a:cubicBezTo>
                  <a:cubicBezTo>
                    <a:pt x="8317" y="30439"/>
                    <a:pt x="8294" y="30416"/>
                    <a:pt x="8263" y="30408"/>
                  </a:cubicBezTo>
                  <a:cubicBezTo>
                    <a:pt x="8256" y="30401"/>
                    <a:pt x="8247" y="30397"/>
                    <a:pt x="8237" y="30397"/>
                  </a:cubicBezTo>
                  <a:cubicBezTo>
                    <a:pt x="8229" y="30397"/>
                    <a:pt x="8222" y="30399"/>
                    <a:pt x="8215" y="30404"/>
                  </a:cubicBezTo>
                  <a:cubicBezTo>
                    <a:pt x="8224" y="30377"/>
                    <a:pt x="8219" y="30361"/>
                    <a:pt x="8195" y="30361"/>
                  </a:cubicBezTo>
                  <a:cubicBezTo>
                    <a:pt x="8188" y="30361"/>
                    <a:pt x="8178" y="30363"/>
                    <a:pt x="8167" y="30366"/>
                  </a:cubicBezTo>
                  <a:cubicBezTo>
                    <a:pt x="8179" y="30335"/>
                    <a:pt x="8174" y="30319"/>
                    <a:pt x="8150" y="30319"/>
                  </a:cubicBezTo>
                  <a:cubicBezTo>
                    <a:pt x="8141" y="30319"/>
                    <a:pt x="8129" y="30321"/>
                    <a:pt x="8114" y="30326"/>
                  </a:cubicBezTo>
                  <a:lnTo>
                    <a:pt x="8120" y="30320"/>
                  </a:lnTo>
                  <a:cubicBezTo>
                    <a:pt x="8015" y="30089"/>
                    <a:pt x="7799" y="29930"/>
                    <a:pt x="7566" y="29820"/>
                  </a:cubicBezTo>
                  <a:cubicBezTo>
                    <a:pt x="7413" y="29747"/>
                    <a:pt x="7307" y="29655"/>
                    <a:pt x="7197" y="29554"/>
                  </a:cubicBezTo>
                  <a:cubicBezTo>
                    <a:pt x="7143" y="29504"/>
                    <a:pt x="7105" y="29441"/>
                    <a:pt x="7030" y="29409"/>
                  </a:cubicBezTo>
                  <a:cubicBezTo>
                    <a:pt x="6997" y="29371"/>
                    <a:pt x="6930" y="29363"/>
                    <a:pt x="6911" y="29304"/>
                  </a:cubicBezTo>
                  <a:cubicBezTo>
                    <a:pt x="6994" y="29250"/>
                    <a:pt x="7083" y="29227"/>
                    <a:pt x="7172" y="29227"/>
                  </a:cubicBezTo>
                  <a:close/>
                  <a:moveTo>
                    <a:pt x="11609" y="31004"/>
                  </a:moveTo>
                  <a:cubicBezTo>
                    <a:pt x="11697" y="31004"/>
                    <a:pt x="11755" y="31045"/>
                    <a:pt x="11813" y="31087"/>
                  </a:cubicBezTo>
                  <a:lnTo>
                    <a:pt x="12133" y="31224"/>
                  </a:lnTo>
                  <a:cubicBezTo>
                    <a:pt x="12173" y="31237"/>
                    <a:pt x="12240" y="31248"/>
                    <a:pt x="12203" y="31296"/>
                  </a:cubicBezTo>
                  <a:cubicBezTo>
                    <a:pt x="12186" y="31318"/>
                    <a:pt x="12167" y="31326"/>
                    <a:pt x="12148" y="31326"/>
                  </a:cubicBezTo>
                  <a:cubicBezTo>
                    <a:pt x="12114" y="31326"/>
                    <a:pt x="12079" y="31302"/>
                    <a:pt x="12047" y="31283"/>
                  </a:cubicBezTo>
                  <a:cubicBezTo>
                    <a:pt x="11952" y="31263"/>
                    <a:pt x="11877" y="31213"/>
                    <a:pt x="11802" y="31161"/>
                  </a:cubicBezTo>
                  <a:lnTo>
                    <a:pt x="11801" y="31163"/>
                  </a:lnTo>
                  <a:cubicBezTo>
                    <a:pt x="11712" y="31136"/>
                    <a:pt x="11639" y="31090"/>
                    <a:pt x="11585" y="31005"/>
                  </a:cubicBezTo>
                  <a:cubicBezTo>
                    <a:pt x="11593" y="31004"/>
                    <a:pt x="11601" y="31004"/>
                    <a:pt x="11609" y="31004"/>
                  </a:cubicBezTo>
                  <a:close/>
                  <a:moveTo>
                    <a:pt x="7129" y="31550"/>
                  </a:moveTo>
                  <a:cubicBezTo>
                    <a:pt x="7129" y="31550"/>
                    <a:pt x="7142" y="31559"/>
                    <a:pt x="7142" y="31562"/>
                  </a:cubicBezTo>
                  <a:cubicBezTo>
                    <a:pt x="7138" y="31574"/>
                    <a:pt x="7134" y="31585"/>
                    <a:pt x="7127" y="31594"/>
                  </a:cubicBezTo>
                  <a:cubicBezTo>
                    <a:pt x="7119" y="31586"/>
                    <a:pt x="7106" y="31579"/>
                    <a:pt x="7105" y="31569"/>
                  </a:cubicBezTo>
                  <a:cubicBezTo>
                    <a:pt x="7104" y="31565"/>
                    <a:pt x="7119" y="31556"/>
                    <a:pt x="7129" y="31550"/>
                  </a:cubicBezTo>
                  <a:close/>
                  <a:moveTo>
                    <a:pt x="10209" y="31515"/>
                  </a:moveTo>
                  <a:lnTo>
                    <a:pt x="10209" y="31515"/>
                  </a:lnTo>
                  <a:cubicBezTo>
                    <a:pt x="10221" y="31550"/>
                    <a:pt x="10247" y="31579"/>
                    <a:pt x="10300" y="31592"/>
                  </a:cubicBezTo>
                  <a:lnTo>
                    <a:pt x="10298" y="31594"/>
                  </a:lnTo>
                  <a:cubicBezTo>
                    <a:pt x="10246" y="31581"/>
                    <a:pt x="10221" y="31553"/>
                    <a:pt x="10209" y="31515"/>
                  </a:cubicBezTo>
                  <a:close/>
                  <a:moveTo>
                    <a:pt x="4625" y="29236"/>
                  </a:moveTo>
                  <a:cubicBezTo>
                    <a:pt x="4679" y="29236"/>
                    <a:pt x="4738" y="29256"/>
                    <a:pt x="4796" y="29299"/>
                  </a:cubicBezTo>
                  <a:cubicBezTo>
                    <a:pt x="4940" y="29403"/>
                    <a:pt x="5088" y="29487"/>
                    <a:pt x="5272" y="29533"/>
                  </a:cubicBezTo>
                  <a:cubicBezTo>
                    <a:pt x="5415" y="29569"/>
                    <a:pt x="5446" y="29654"/>
                    <a:pt x="5403" y="29780"/>
                  </a:cubicBezTo>
                  <a:cubicBezTo>
                    <a:pt x="5361" y="29906"/>
                    <a:pt x="5254" y="29992"/>
                    <a:pt x="5138" y="30068"/>
                  </a:cubicBezTo>
                  <a:cubicBezTo>
                    <a:pt x="4989" y="30164"/>
                    <a:pt x="4839" y="30259"/>
                    <a:pt x="4718" y="30381"/>
                  </a:cubicBezTo>
                  <a:cubicBezTo>
                    <a:pt x="4417" y="30678"/>
                    <a:pt x="4297" y="31011"/>
                    <a:pt x="4454" y="31396"/>
                  </a:cubicBezTo>
                  <a:cubicBezTo>
                    <a:pt x="4492" y="31486"/>
                    <a:pt x="4534" y="31578"/>
                    <a:pt x="4534" y="31676"/>
                  </a:cubicBezTo>
                  <a:cubicBezTo>
                    <a:pt x="4534" y="31717"/>
                    <a:pt x="4536" y="31762"/>
                    <a:pt x="4479" y="31780"/>
                  </a:cubicBezTo>
                  <a:cubicBezTo>
                    <a:pt x="4462" y="31785"/>
                    <a:pt x="4446" y="31788"/>
                    <a:pt x="4431" y="31788"/>
                  </a:cubicBezTo>
                  <a:cubicBezTo>
                    <a:pt x="4390" y="31788"/>
                    <a:pt x="4356" y="31770"/>
                    <a:pt x="4332" y="31737"/>
                  </a:cubicBezTo>
                  <a:cubicBezTo>
                    <a:pt x="4173" y="31521"/>
                    <a:pt x="4009" y="31304"/>
                    <a:pt x="4017" y="31033"/>
                  </a:cubicBezTo>
                  <a:cubicBezTo>
                    <a:pt x="4014" y="30894"/>
                    <a:pt x="4038" y="30759"/>
                    <a:pt x="4108" y="30630"/>
                  </a:cubicBezTo>
                  <a:cubicBezTo>
                    <a:pt x="4260" y="30354"/>
                    <a:pt x="4335" y="30042"/>
                    <a:pt x="4327" y="29727"/>
                  </a:cubicBezTo>
                  <a:cubicBezTo>
                    <a:pt x="4323" y="29608"/>
                    <a:pt x="4351" y="29490"/>
                    <a:pt x="4406" y="29386"/>
                  </a:cubicBezTo>
                  <a:cubicBezTo>
                    <a:pt x="4457" y="29289"/>
                    <a:pt x="4536" y="29236"/>
                    <a:pt x="4625" y="29236"/>
                  </a:cubicBezTo>
                  <a:close/>
                  <a:moveTo>
                    <a:pt x="13551" y="32078"/>
                  </a:moveTo>
                  <a:lnTo>
                    <a:pt x="13551" y="32078"/>
                  </a:lnTo>
                  <a:cubicBezTo>
                    <a:pt x="13828" y="32125"/>
                    <a:pt x="14111" y="32141"/>
                    <a:pt x="14383" y="32207"/>
                  </a:cubicBezTo>
                  <a:lnTo>
                    <a:pt x="14829" y="32248"/>
                  </a:lnTo>
                  <a:cubicBezTo>
                    <a:pt x="14757" y="32285"/>
                    <a:pt x="14725" y="32301"/>
                    <a:pt x="14654" y="32301"/>
                  </a:cubicBezTo>
                  <a:cubicBezTo>
                    <a:pt x="14599" y="32301"/>
                    <a:pt x="14520" y="32292"/>
                    <a:pt x="14381" y="32274"/>
                  </a:cubicBezTo>
                  <a:cubicBezTo>
                    <a:pt x="14098" y="32271"/>
                    <a:pt x="13824" y="32219"/>
                    <a:pt x="13555" y="32151"/>
                  </a:cubicBezTo>
                  <a:cubicBezTo>
                    <a:pt x="13553" y="32127"/>
                    <a:pt x="13552" y="32102"/>
                    <a:pt x="13551" y="32078"/>
                  </a:cubicBezTo>
                  <a:close/>
                  <a:moveTo>
                    <a:pt x="20237" y="32695"/>
                  </a:moveTo>
                  <a:cubicBezTo>
                    <a:pt x="20275" y="32723"/>
                    <a:pt x="20321" y="32737"/>
                    <a:pt x="20367" y="32737"/>
                  </a:cubicBezTo>
                  <a:cubicBezTo>
                    <a:pt x="20375" y="32737"/>
                    <a:pt x="20383" y="32737"/>
                    <a:pt x="20392" y="32736"/>
                  </a:cubicBezTo>
                  <a:lnTo>
                    <a:pt x="20392" y="32736"/>
                  </a:lnTo>
                  <a:lnTo>
                    <a:pt x="20390" y="32737"/>
                  </a:lnTo>
                  <a:cubicBezTo>
                    <a:pt x="20383" y="32738"/>
                    <a:pt x="20375" y="32738"/>
                    <a:pt x="20367" y="32738"/>
                  </a:cubicBezTo>
                  <a:cubicBezTo>
                    <a:pt x="20321" y="32738"/>
                    <a:pt x="20275" y="32723"/>
                    <a:pt x="20237" y="32695"/>
                  </a:cubicBezTo>
                  <a:close/>
                  <a:moveTo>
                    <a:pt x="9856" y="32705"/>
                  </a:moveTo>
                  <a:cubicBezTo>
                    <a:pt x="9882" y="32705"/>
                    <a:pt x="9907" y="32719"/>
                    <a:pt x="9920" y="32743"/>
                  </a:cubicBezTo>
                  <a:cubicBezTo>
                    <a:pt x="9945" y="32783"/>
                    <a:pt x="9923" y="32821"/>
                    <a:pt x="9912" y="32859"/>
                  </a:cubicBezTo>
                  <a:cubicBezTo>
                    <a:pt x="9852" y="32858"/>
                    <a:pt x="9861" y="32791"/>
                    <a:pt x="9809" y="32781"/>
                  </a:cubicBezTo>
                  <a:lnTo>
                    <a:pt x="9809" y="32781"/>
                  </a:lnTo>
                  <a:cubicBezTo>
                    <a:pt x="9800" y="32748"/>
                    <a:pt x="9791" y="32714"/>
                    <a:pt x="9847" y="32706"/>
                  </a:cubicBezTo>
                  <a:cubicBezTo>
                    <a:pt x="9850" y="32706"/>
                    <a:pt x="9853" y="32705"/>
                    <a:pt x="9856" y="32705"/>
                  </a:cubicBezTo>
                  <a:close/>
                  <a:moveTo>
                    <a:pt x="12274" y="31263"/>
                  </a:moveTo>
                  <a:cubicBezTo>
                    <a:pt x="12318" y="31263"/>
                    <a:pt x="12375" y="31302"/>
                    <a:pt x="12418" y="31314"/>
                  </a:cubicBezTo>
                  <a:cubicBezTo>
                    <a:pt x="12626" y="31370"/>
                    <a:pt x="12831" y="31435"/>
                    <a:pt x="13037" y="31493"/>
                  </a:cubicBezTo>
                  <a:cubicBezTo>
                    <a:pt x="13784" y="31706"/>
                    <a:pt x="14557" y="31829"/>
                    <a:pt x="15329" y="31944"/>
                  </a:cubicBezTo>
                  <a:cubicBezTo>
                    <a:pt x="15795" y="32013"/>
                    <a:pt x="16228" y="32162"/>
                    <a:pt x="16674" y="32342"/>
                  </a:cubicBezTo>
                  <a:cubicBezTo>
                    <a:pt x="15971" y="32603"/>
                    <a:pt x="15294" y="32872"/>
                    <a:pt x="14537" y="32872"/>
                  </a:cubicBezTo>
                  <a:cubicBezTo>
                    <a:pt x="14454" y="32872"/>
                    <a:pt x="14370" y="32869"/>
                    <a:pt x="14286" y="32862"/>
                  </a:cubicBezTo>
                  <a:cubicBezTo>
                    <a:pt x="13977" y="32837"/>
                    <a:pt x="13677" y="32784"/>
                    <a:pt x="13396" y="32672"/>
                  </a:cubicBezTo>
                  <a:cubicBezTo>
                    <a:pt x="13009" y="32518"/>
                    <a:pt x="12638" y="32336"/>
                    <a:pt x="12269" y="32151"/>
                  </a:cubicBezTo>
                  <a:cubicBezTo>
                    <a:pt x="12236" y="32134"/>
                    <a:pt x="12212" y="32104"/>
                    <a:pt x="12184" y="32081"/>
                  </a:cubicBezTo>
                  <a:cubicBezTo>
                    <a:pt x="12058" y="32031"/>
                    <a:pt x="11967" y="31943"/>
                    <a:pt x="11869" y="31864"/>
                  </a:cubicBezTo>
                  <a:cubicBezTo>
                    <a:pt x="11809" y="31846"/>
                    <a:pt x="11764" y="31818"/>
                    <a:pt x="11737" y="31766"/>
                  </a:cubicBezTo>
                  <a:lnTo>
                    <a:pt x="11737" y="31766"/>
                  </a:lnTo>
                  <a:cubicBezTo>
                    <a:pt x="11765" y="31818"/>
                    <a:pt x="11809" y="31846"/>
                    <a:pt x="11869" y="31864"/>
                  </a:cubicBezTo>
                  <a:lnTo>
                    <a:pt x="11954" y="31854"/>
                  </a:lnTo>
                  <a:lnTo>
                    <a:pt x="12261" y="32012"/>
                  </a:lnTo>
                  <a:cubicBezTo>
                    <a:pt x="12299" y="32059"/>
                    <a:pt x="12361" y="32079"/>
                    <a:pt x="12418" y="32101"/>
                  </a:cubicBezTo>
                  <a:cubicBezTo>
                    <a:pt x="13200" y="32386"/>
                    <a:pt x="14002" y="32585"/>
                    <a:pt x="14847" y="32585"/>
                  </a:cubicBezTo>
                  <a:cubicBezTo>
                    <a:pt x="14993" y="32585"/>
                    <a:pt x="15140" y="32579"/>
                    <a:pt x="15288" y="32567"/>
                  </a:cubicBezTo>
                  <a:cubicBezTo>
                    <a:pt x="15536" y="32547"/>
                    <a:pt x="15787" y="32536"/>
                    <a:pt x="16040" y="32472"/>
                  </a:cubicBezTo>
                  <a:cubicBezTo>
                    <a:pt x="15974" y="32383"/>
                    <a:pt x="15878" y="32404"/>
                    <a:pt x="15797" y="32398"/>
                  </a:cubicBezTo>
                  <a:cubicBezTo>
                    <a:pt x="15515" y="32374"/>
                    <a:pt x="15232" y="32356"/>
                    <a:pt x="14951" y="32334"/>
                  </a:cubicBezTo>
                  <a:cubicBezTo>
                    <a:pt x="14901" y="32329"/>
                    <a:pt x="14835" y="32346"/>
                    <a:pt x="14803" y="32270"/>
                  </a:cubicBezTo>
                  <a:cubicBezTo>
                    <a:pt x="14855" y="32248"/>
                    <a:pt x="14907" y="32241"/>
                    <a:pt x="14959" y="32241"/>
                  </a:cubicBezTo>
                  <a:cubicBezTo>
                    <a:pt x="15060" y="32241"/>
                    <a:pt x="15159" y="32267"/>
                    <a:pt x="15257" y="32267"/>
                  </a:cubicBezTo>
                  <a:cubicBezTo>
                    <a:pt x="15259" y="32267"/>
                    <a:pt x="15260" y="32267"/>
                    <a:pt x="15262" y="32267"/>
                  </a:cubicBezTo>
                  <a:lnTo>
                    <a:pt x="15760" y="32267"/>
                  </a:lnTo>
                  <a:cubicBezTo>
                    <a:pt x="15685" y="32222"/>
                    <a:pt x="15601" y="32214"/>
                    <a:pt x="15522" y="32198"/>
                  </a:cubicBezTo>
                  <a:cubicBezTo>
                    <a:pt x="14586" y="32011"/>
                    <a:pt x="13667" y="31766"/>
                    <a:pt x="12746" y="31533"/>
                  </a:cubicBezTo>
                  <a:cubicBezTo>
                    <a:pt x="12622" y="31502"/>
                    <a:pt x="12501" y="31462"/>
                    <a:pt x="12381" y="31420"/>
                  </a:cubicBezTo>
                  <a:cubicBezTo>
                    <a:pt x="12313" y="31396"/>
                    <a:pt x="12183" y="31390"/>
                    <a:pt x="12215" y="31308"/>
                  </a:cubicBezTo>
                  <a:cubicBezTo>
                    <a:pt x="12228" y="31274"/>
                    <a:pt x="12249" y="31263"/>
                    <a:pt x="12274" y="31263"/>
                  </a:cubicBezTo>
                  <a:close/>
                  <a:moveTo>
                    <a:pt x="9769" y="28791"/>
                  </a:moveTo>
                  <a:cubicBezTo>
                    <a:pt x="9940" y="28937"/>
                    <a:pt x="10091" y="29105"/>
                    <a:pt x="10222" y="29288"/>
                  </a:cubicBezTo>
                  <a:cubicBezTo>
                    <a:pt x="10308" y="29409"/>
                    <a:pt x="10411" y="29521"/>
                    <a:pt x="10506" y="29638"/>
                  </a:cubicBezTo>
                  <a:cubicBezTo>
                    <a:pt x="10619" y="29720"/>
                    <a:pt x="10787" y="29752"/>
                    <a:pt x="10823" y="29904"/>
                  </a:cubicBezTo>
                  <a:cubicBezTo>
                    <a:pt x="10871" y="30112"/>
                    <a:pt x="10941" y="30318"/>
                    <a:pt x="10836" y="30530"/>
                  </a:cubicBezTo>
                  <a:cubicBezTo>
                    <a:pt x="10767" y="30668"/>
                    <a:pt x="10714" y="30815"/>
                    <a:pt x="10682" y="30966"/>
                  </a:cubicBezTo>
                  <a:cubicBezTo>
                    <a:pt x="10616" y="31266"/>
                    <a:pt x="10716" y="31522"/>
                    <a:pt x="10970" y="31736"/>
                  </a:cubicBezTo>
                  <a:cubicBezTo>
                    <a:pt x="11077" y="31824"/>
                    <a:pt x="11194" y="31899"/>
                    <a:pt x="11318" y="31958"/>
                  </a:cubicBezTo>
                  <a:cubicBezTo>
                    <a:pt x="11481" y="32043"/>
                    <a:pt x="11633" y="32145"/>
                    <a:pt x="11774" y="32264"/>
                  </a:cubicBezTo>
                  <a:cubicBezTo>
                    <a:pt x="11820" y="32302"/>
                    <a:pt x="11864" y="32342"/>
                    <a:pt x="11889" y="32395"/>
                  </a:cubicBezTo>
                  <a:cubicBezTo>
                    <a:pt x="11948" y="32512"/>
                    <a:pt x="11909" y="32582"/>
                    <a:pt x="11761" y="32603"/>
                  </a:cubicBezTo>
                  <a:cubicBezTo>
                    <a:pt x="11720" y="32608"/>
                    <a:pt x="11678" y="32610"/>
                    <a:pt x="11635" y="32610"/>
                  </a:cubicBezTo>
                  <a:cubicBezTo>
                    <a:pt x="11589" y="32610"/>
                    <a:pt x="11542" y="32608"/>
                    <a:pt x="11495" y="32607"/>
                  </a:cubicBezTo>
                  <a:cubicBezTo>
                    <a:pt x="11488" y="32607"/>
                    <a:pt x="11481" y="32607"/>
                    <a:pt x="11474" y="32607"/>
                  </a:cubicBezTo>
                  <a:cubicBezTo>
                    <a:pt x="11359" y="32607"/>
                    <a:pt x="11250" y="32618"/>
                    <a:pt x="11161" y="32694"/>
                  </a:cubicBezTo>
                  <a:cubicBezTo>
                    <a:pt x="11125" y="32793"/>
                    <a:pt x="11048" y="32853"/>
                    <a:pt x="10930" y="32877"/>
                  </a:cubicBezTo>
                  <a:cubicBezTo>
                    <a:pt x="10951" y="32783"/>
                    <a:pt x="11076" y="32745"/>
                    <a:pt x="11092" y="32649"/>
                  </a:cubicBezTo>
                  <a:cubicBezTo>
                    <a:pt x="11108" y="32584"/>
                    <a:pt x="11034" y="32526"/>
                    <a:pt x="11056" y="32456"/>
                  </a:cubicBezTo>
                  <a:cubicBezTo>
                    <a:pt x="11127" y="32456"/>
                    <a:pt x="11194" y="32457"/>
                    <a:pt x="11259" y="32457"/>
                  </a:cubicBezTo>
                  <a:cubicBezTo>
                    <a:pt x="11291" y="32457"/>
                    <a:pt x="11323" y="32457"/>
                    <a:pt x="11355" y="32456"/>
                  </a:cubicBezTo>
                  <a:cubicBezTo>
                    <a:pt x="11363" y="32456"/>
                    <a:pt x="11371" y="32456"/>
                    <a:pt x="11379" y="32456"/>
                  </a:cubicBezTo>
                  <a:cubicBezTo>
                    <a:pt x="11387" y="32456"/>
                    <a:pt x="11396" y="32456"/>
                    <a:pt x="11405" y="32456"/>
                  </a:cubicBezTo>
                  <a:cubicBezTo>
                    <a:pt x="11465" y="32456"/>
                    <a:pt x="11526" y="32453"/>
                    <a:pt x="11543" y="32397"/>
                  </a:cubicBezTo>
                  <a:cubicBezTo>
                    <a:pt x="11569" y="32308"/>
                    <a:pt x="11467" y="32291"/>
                    <a:pt x="11394" y="32265"/>
                  </a:cubicBezTo>
                  <a:cubicBezTo>
                    <a:pt x="11387" y="32263"/>
                    <a:pt x="11380" y="32261"/>
                    <a:pt x="11372" y="32259"/>
                  </a:cubicBezTo>
                  <a:lnTo>
                    <a:pt x="11015" y="32085"/>
                  </a:lnTo>
                  <a:lnTo>
                    <a:pt x="10968" y="32125"/>
                  </a:lnTo>
                  <a:cubicBezTo>
                    <a:pt x="11087" y="32211"/>
                    <a:pt x="11228" y="32265"/>
                    <a:pt x="11367" y="32321"/>
                  </a:cubicBezTo>
                  <a:cubicBezTo>
                    <a:pt x="11366" y="32341"/>
                    <a:pt x="11367" y="32375"/>
                    <a:pt x="11362" y="32377"/>
                  </a:cubicBezTo>
                  <a:cubicBezTo>
                    <a:pt x="11292" y="32389"/>
                    <a:pt x="11224" y="32401"/>
                    <a:pt x="11157" y="32401"/>
                  </a:cubicBezTo>
                  <a:cubicBezTo>
                    <a:pt x="11078" y="32401"/>
                    <a:pt x="10998" y="32385"/>
                    <a:pt x="10914" y="32337"/>
                  </a:cubicBezTo>
                  <a:cubicBezTo>
                    <a:pt x="10581" y="32151"/>
                    <a:pt x="10270" y="31933"/>
                    <a:pt x="9912" y="31780"/>
                  </a:cubicBezTo>
                  <a:cubicBezTo>
                    <a:pt x="9857" y="31588"/>
                    <a:pt x="9687" y="31465"/>
                    <a:pt x="9547" y="31323"/>
                  </a:cubicBezTo>
                  <a:cubicBezTo>
                    <a:pt x="9581" y="31307"/>
                    <a:pt x="9612" y="31297"/>
                    <a:pt x="9642" y="31297"/>
                  </a:cubicBezTo>
                  <a:cubicBezTo>
                    <a:pt x="9678" y="31297"/>
                    <a:pt x="9714" y="31311"/>
                    <a:pt x="9755" y="31345"/>
                  </a:cubicBezTo>
                  <a:cubicBezTo>
                    <a:pt x="9912" y="31471"/>
                    <a:pt x="10086" y="31581"/>
                    <a:pt x="10252" y="31698"/>
                  </a:cubicBezTo>
                  <a:cubicBezTo>
                    <a:pt x="10290" y="31751"/>
                    <a:pt x="10354" y="31779"/>
                    <a:pt x="10412" y="31811"/>
                  </a:cubicBezTo>
                  <a:lnTo>
                    <a:pt x="10611" y="31932"/>
                  </a:lnTo>
                  <a:lnTo>
                    <a:pt x="10653" y="31895"/>
                  </a:lnTo>
                  <a:cubicBezTo>
                    <a:pt x="10596" y="31842"/>
                    <a:pt x="10528" y="31800"/>
                    <a:pt x="10455" y="31773"/>
                  </a:cubicBezTo>
                  <a:cubicBezTo>
                    <a:pt x="10424" y="31731"/>
                    <a:pt x="10380" y="31703"/>
                    <a:pt x="10332" y="31691"/>
                  </a:cubicBezTo>
                  <a:cubicBezTo>
                    <a:pt x="10328" y="31681"/>
                    <a:pt x="10320" y="31674"/>
                    <a:pt x="10310" y="31673"/>
                  </a:cubicBezTo>
                  <a:lnTo>
                    <a:pt x="10313" y="31606"/>
                  </a:lnTo>
                  <a:cubicBezTo>
                    <a:pt x="10349" y="31546"/>
                    <a:pt x="10355" y="31471"/>
                    <a:pt x="10329" y="31405"/>
                  </a:cubicBezTo>
                  <a:cubicBezTo>
                    <a:pt x="10252" y="31227"/>
                    <a:pt x="10310" y="31068"/>
                    <a:pt x="10407" y="30912"/>
                  </a:cubicBezTo>
                  <a:cubicBezTo>
                    <a:pt x="10534" y="30704"/>
                    <a:pt x="10567" y="30467"/>
                    <a:pt x="10679" y="30255"/>
                  </a:cubicBezTo>
                  <a:cubicBezTo>
                    <a:pt x="10730" y="30158"/>
                    <a:pt x="10693" y="30053"/>
                    <a:pt x="10635" y="29957"/>
                  </a:cubicBezTo>
                  <a:cubicBezTo>
                    <a:pt x="10585" y="29879"/>
                    <a:pt x="10536" y="29800"/>
                    <a:pt x="10487" y="29722"/>
                  </a:cubicBezTo>
                  <a:cubicBezTo>
                    <a:pt x="10363" y="29627"/>
                    <a:pt x="10238" y="29533"/>
                    <a:pt x="10115" y="29437"/>
                  </a:cubicBezTo>
                  <a:cubicBezTo>
                    <a:pt x="10081" y="29409"/>
                    <a:pt x="10043" y="29378"/>
                    <a:pt x="10027" y="29343"/>
                  </a:cubicBezTo>
                  <a:cubicBezTo>
                    <a:pt x="9952" y="29161"/>
                    <a:pt x="9811" y="29011"/>
                    <a:pt x="9707" y="28842"/>
                  </a:cubicBezTo>
                  <a:cubicBezTo>
                    <a:pt x="9717" y="28815"/>
                    <a:pt x="9741" y="28795"/>
                    <a:pt x="9769" y="28791"/>
                  </a:cubicBezTo>
                  <a:close/>
                  <a:moveTo>
                    <a:pt x="10097" y="32755"/>
                  </a:moveTo>
                  <a:cubicBezTo>
                    <a:pt x="10115" y="32755"/>
                    <a:pt x="10137" y="32760"/>
                    <a:pt x="10163" y="32770"/>
                  </a:cubicBezTo>
                  <a:cubicBezTo>
                    <a:pt x="10197" y="32783"/>
                    <a:pt x="10239" y="32783"/>
                    <a:pt x="10278" y="32789"/>
                  </a:cubicBezTo>
                  <a:cubicBezTo>
                    <a:pt x="10355" y="32838"/>
                    <a:pt x="10452" y="32839"/>
                    <a:pt x="10540" y="32859"/>
                  </a:cubicBezTo>
                  <a:cubicBezTo>
                    <a:pt x="10585" y="32870"/>
                    <a:pt x="10575" y="32894"/>
                    <a:pt x="10563" y="32919"/>
                  </a:cubicBezTo>
                  <a:lnTo>
                    <a:pt x="10494" y="32937"/>
                  </a:lnTo>
                  <a:cubicBezTo>
                    <a:pt x="10482" y="32930"/>
                    <a:pt x="10469" y="32927"/>
                    <a:pt x="10456" y="32927"/>
                  </a:cubicBezTo>
                  <a:cubicBezTo>
                    <a:pt x="10435" y="32927"/>
                    <a:pt x="10414" y="32936"/>
                    <a:pt x="10398" y="32952"/>
                  </a:cubicBezTo>
                  <a:lnTo>
                    <a:pt x="10154" y="32976"/>
                  </a:lnTo>
                  <a:cubicBezTo>
                    <a:pt x="10135" y="32970"/>
                    <a:pt x="10117" y="32967"/>
                    <a:pt x="10100" y="32967"/>
                  </a:cubicBezTo>
                  <a:cubicBezTo>
                    <a:pt x="10060" y="32967"/>
                    <a:pt x="10027" y="32984"/>
                    <a:pt x="10002" y="33021"/>
                  </a:cubicBezTo>
                  <a:lnTo>
                    <a:pt x="9960" y="33047"/>
                  </a:lnTo>
                  <a:cubicBezTo>
                    <a:pt x="9861" y="32965"/>
                    <a:pt x="10007" y="32922"/>
                    <a:pt x="10002" y="32856"/>
                  </a:cubicBezTo>
                  <a:cubicBezTo>
                    <a:pt x="10019" y="32801"/>
                    <a:pt x="10040" y="32755"/>
                    <a:pt x="10097" y="32755"/>
                  </a:cubicBezTo>
                  <a:close/>
                  <a:moveTo>
                    <a:pt x="9632" y="32784"/>
                  </a:moveTo>
                  <a:cubicBezTo>
                    <a:pt x="9691" y="32784"/>
                    <a:pt x="9750" y="32801"/>
                    <a:pt x="9807" y="32837"/>
                  </a:cubicBezTo>
                  <a:cubicBezTo>
                    <a:pt x="9838" y="32997"/>
                    <a:pt x="9675" y="33010"/>
                    <a:pt x="9568" y="33065"/>
                  </a:cubicBezTo>
                  <a:lnTo>
                    <a:pt x="9570" y="33066"/>
                  </a:lnTo>
                  <a:lnTo>
                    <a:pt x="9535" y="33096"/>
                  </a:lnTo>
                  <a:cubicBezTo>
                    <a:pt x="9529" y="33085"/>
                    <a:pt x="9529" y="33073"/>
                    <a:pt x="9534" y="33064"/>
                  </a:cubicBezTo>
                  <a:cubicBezTo>
                    <a:pt x="9528" y="32991"/>
                    <a:pt x="9530" y="32918"/>
                    <a:pt x="9474" y="32856"/>
                  </a:cubicBezTo>
                  <a:cubicBezTo>
                    <a:pt x="9441" y="32897"/>
                    <a:pt x="9461" y="32943"/>
                    <a:pt x="9463" y="32987"/>
                  </a:cubicBezTo>
                  <a:cubicBezTo>
                    <a:pt x="9464" y="33039"/>
                    <a:pt x="9436" y="33067"/>
                    <a:pt x="9378" y="33067"/>
                  </a:cubicBezTo>
                  <a:cubicBezTo>
                    <a:pt x="9375" y="33067"/>
                    <a:pt x="9371" y="33066"/>
                    <a:pt x="9367" y="33066"/>
                  </a:cubicBezTo>
                  <a:cubicBezTo>
                    <a:pt x="9322" y="32959"/>
                    <a:pt x="9391" y="32888"/>
                    <a:pt x="9473" y="32823"/>
                  </a:cubicBezTo>
                  <a:cubicBezTo>
                    <a:pt x="9527" y="32797"/>
                    <a:pt x="9580" y="32784"/>
                    <a:pt x="9632" y="32784"/>
                  </a:cubicBezTo>
                  <a:close/>
                  <a:moveTo>
                    <a:pt x="6216" y="29701"/>
                  </a:moveTo>
                  <a:cubicBezTo>
                    <a:pt x="6311" y="29703"/>
                    <a:pt x="6404" y="29732"/>
                    <a:pt x="6485" y="29784"/>
                  </a:cubicBezTo>
                  <a:cubicBezTo>
                    <a:pt x="6448" y="29865"/>
                    <a:pt x="6354" y="29902"/>
                    <a:pt x="6349" y="29982"/>
                  </a:cubicBezTo>
                  <a:cubicBezTo>
                    <a:pt x="6331" y="29993"/>
                    <a:pt x="6313" y="30011"/>
                    <a:pt x="6332" y="30023"/>
                  </a:cubicBezTo>
                  <a:cubicBezTo>
                    <a:pt x="6338" y="30026"/>
                    <a:pt x="6343" y="30028"/>
                    <a:pt x="6346" y="30028"/>
                  </a:cubicBezTo>
                  <a:cubicBezTo>
                    <a:pt x="6359" y="30028"/>
                    <a:pt x="6364" y="30012"/>
                    <a:pt x="6368" y="30000"/>
                  </a:cubicBezTo>
                  <a:cubicBezTo>
                    <a:pt x="6405" y="29997"/>
                    <a:pt x="6441" y="29979"/>
                    <a:pt x="6464" y="29951"/>
                  </a:cubicBezTo>
                  <a:cubicBezTo>
                    <a:pt x="6491" y="29925"/>
                    <a:pt x="6516" y="29915"/>
                    <a:pt x="6543" y="29915"/>
                  </a:cubicBezTo>
                  <a:cubicBezTo>
                    <a:pt x="6570" y="29915"/>
                    <a:pt x="6598" y="29926"/>
                    <a:pt x="6627" y="29943"/>
                  </a:cubicBezTo>
                  <a:cubicBezTo>
                    <a:pt x="6802" y="30028"/>
                    <a:pt x="7033" y="30032"/>
                    <a:pt x="7148" y="30203"/>
                  </a:cubicBezTo>
                  <a:cubicBezTo>
                    <a:pt x="7151" y="30208"/>
                    <a:pt x="7163" y="30209"/>
                    <a:pt x="7169" y="30213"/>
                  </a:cubicBezTo>
                  <a:cubicBezTo>
                    <a:pt x="7331" y="30303"/>
                    <a:pt x="7554" y="30333"/>
                    <a:pt x="7606" y="30533"/>
                  </a:cubicBezTo>
                  <a:cubicBezTo>
                    <a:pt x="7804" y="30629"/>
                    <a:pt x="7997" y="30735"/>
                    <a:pt x="8202" y="30818"/>
                  </a:cubicBezTo>
                  <a:cubicBezTo>
                    <a:pt x="8325" y="30867"/>
                    <a:pt x="8468" y="30878"/>
                    <a:pt x="8601" y="30905"/>
                  </a:cubicBezTo>
                  <a:cubicBezTo>
                    <a:pt x="8884" y="31040"/>
                    <a:pt x="9107" y="31248"/>
                    <a:pt x="9386" y="31390"/>
                  </a:cubicBezTo>
                  <a:cubicBezTo>
                    <a:pt x="9444" y="31409"/>
                    <a:pt x="9497" y="31433"/>
                    <a:pt x="9522" y="31485"/>
                  </a:cubicBezTo>
                  <a:cubicBezTo>
                    <a:pt x="9521" y="31484"/>
                    <a:pt x="9520" y="31484"/>
                    <a:pt x="9519" y="31484"/>
                  </a:cubicBezTo>
                  <a:cubicBezTo>
                    <a:pt x="9516" y="31484"/>
                    <a:pt x="9513" y="31487"/>
                    <a:pt x="9515" y="31491"/>
                  </a:cubicBezTo>
                  <a:cubicBezTo>
                    <a:pt x="9516" y="31493"/>
                    <a:pt x="9517" y="31494"/>
                    <a:pt x="9519" y="31494"/>
                  </a:cubicBezTo>
                  <a:cubicBezTo>
                    <a:pt x="9522" y="31494"/>
                    <a:pt x="9525" y="31491"/>
                    <a:pt x="9524" y="31487"/>
                  </a:cubicBezTo>
                  <a:lnTo>
                    <a:pt x="9522" y="31485"/>
                  </a:lnTo>
                  <a:lnTo>
                    <a:pt x="9522" y="31485"/>
                  </a:lnTo>
                  <a:cubicBezTo>
                    <a:pt x="9596" y="31504"/>
                    <a:pt x="9639" y="31556"/>
                    <a:pt x="9681" y="31604"/>
                  </a:cubicBezTo>
                  <a:cubicBezTo>
                    <a:pt x="9792" y="31728"/>
                    <a:pt x="9778" y="31770"/>
                    <a:pt x="9603" y="31874"/>
                  </a:cubicBezTo>
                  <a:cubicBezTo>
                    <a:pt x="9452" y="31964"/>
                    <a:pt x="9279" y="31967"/>
                    <a:pt x="9105" y="31974"/>
                  </a:cubicBezTo>
                  <a:cubicBezTo>
                    <a:pt x="9095" y="31974"/>
                    <a:pt x="9085" y="31974"/>
                    <a:pt x="9076" y="31974"/>
                  </a:cubicBezTo>
                  <a:cubicBezTo>
                    <a:pt x="8867" y="31974"/>
                    <a:pt x="8674" y="31904"/>
                    <a:pt x="8472" y="31879"/>
                  </a:cubicBezTo>
                  <a:lnTo>
                    <a:pt x="8471" y="31877"/>
                  </a:lnTo>
                  <a:cubicBezTo>
                    <a:pt x="8471" y="31855"/>
                    <a:pt x="8450" y="31852"/>
                    <a:pt x="8429" y="31848"/>
                  </a:cubicBezTo>
                  <a:cubicBezTo>
                    <a:pt x="8332" y="31783"/>
                    <a:pt x="8215" y="31757"/>
                    <a:pt x="8100" y="31732"/>
                  </a:cubicBezTo>
                  <a:cubicBezTo>
                    <a:pt x="7922" y="31692"/>
                    <a:pt x="7739" y="31665"/>
                    <a:pt x="7563" y="31618"/>
                  </a:cubicBezTo>
                  <a:cubicBezTo>
                    <a:pt x="7219" y="31528"/>
                    <a:pt x="6958" y="31319"/>
                    <a:pt x="6669" y="31151"/>
                  </a:cubicBezTo>
                  <a:cubicBezTo>
                    <a:pt x="6614" y="31096"/>
                    <a:pt x="6567" y="31034"/>
                    <a:pt x="6441" y="31007"/>
                  </a:cubicBezTo>
                  <a:lnTo>
                    <a:pt x="6441" y="31007"/>
                  </a:lnTo>
                  <a:cubicBezTo>
                    <a:pt x="6485" y="31102"/>
                    <a:pt x="6534" y="31158"/>
                    <a:pt x="6603" y="31203"/>
                  </a:cubicBezTo>
                  <a:cubicBezTo>
                    <a:pt x="6666" y="31308"/>
                    <a:pt x="6826" y="31328"/>
                    <a:pt x="6879" y="31451"/>
                  </a:cubicBezTo>
                  <a:cubicBezTo>
                    <a:pt x="6980" y="31679"/>
                    <a:pt x="7242" y="31736"/>
                    <a:pt x="7474" y="31817"/>
                  </a:cubicBezTo>
                  <a:cubicBezTo>
                    <a:pt x="7487" y="31822"/>
                    <a:pt x="7503" y="31824"/>
                    <a:pt x="7519" y="31824"/>
                  </a:cubicBezTo>
                  <a:cubicBezTo>
                    <a:pt x="7553" y="31824"/>
                    <a:pt x="7592" y="31814"/>
                    <a:pt x="7629" y="31794"/>
                  </a:cubicBezTo>
                  <a:cubicBezTo>
                    <a:pt x="7678" y="31770"/>
                    <a:pt x="7726" y="31762"/>
                    <a:pt x="7774" y="31762"/>
                  </a:cubicBezTo>
                  <a:cubicBezTo>
                    <a:pt x="7877" y="31762"/>
                    <a:pt x="7980" y="31803"/>
                    <a:pt x="8081" y="31827"/>
                  </a:cubicBezTo>
                  <a:cubicBezTo>
                    <a:pt x="8118" y="31994"/>
                    <a:pt x="8302" y="31995"/>
                    <a:pt x="8433" y="32056"/>
                  </a:cubicBezTo>
                  <a:cubicBezTo>
                    <a:pt x="8447" y="32071"/>
                    <a:pt x="8468" y="32079"/>
                    <a:pt x="8485" y="32079"/>
                  </a:cubicBezTo>
                  <a:cubicBezTo>
                    <a:pt x="8498" y="32079"/>
                    <a:pt x="8508" y="32075"/>
                    <a:pt x="8513" y="32065"/>
                  </a:cubicBezTo>
                  <a:cubicBezTo>
                    <a:pt x="8538" y="32012"/>
                    <a:pt x="8560" y="31981"/>
                    <a:pt x="8581" y="31981"/>
                  </a:cubicBezTo>
                  <a:cubicBezTo>
                    <a:pt x="8601" y="31981"/>
                    <a:pt x="8618" y="32007"/>
                    <a:pt x="8634" y="32066"/>
                  </a:cubicBezTo>
                  <a:cubicBezTo>
                    <a:pt x="8642" y="32094"/>
                    <a:pt x="8648" y="32111"/>
                    <a:pt x="8659" y="32111"/>
                  </a:cubicBezTo>
                  <a:cubicBezTo>
                    <a:pt x="8667" y="32111"/>
                    <a:pt x="8678" y="32103"/>
                    <a:pt x="8693" y="32085"/>
                  </a:cubicBezTo>
                  <a:cubicBezTo>
                    <a:pt x="8707" y="32066"/>
                    <a:pt x="8729" y="32055"/>
                    <a:pt x="8751" y="32055"/>
                  </a:cubicBezTo>
                  <a:cubicBezTo>
                    <a:pt x="8759" y="32055"/>
                    <a:pt x="8766" y="32056"/>
                    <a:pt x="8773" y="32058"/>
                  </a:cubicBezTo>
                  <a:cubicBezTo>
                    <a:pt x="8894" y="32085"/>
                    <a:pt x="9014" y="32099"/>
                    <a:pt x="9132" y="32099"/>
                  </a:cubicBezTo>
                  <a:cubicBezTo>
                    <a:pt x="9315" y="32099"/>
                    <a:pt x="9494" y="32064"/>
                    <a:pt x="9668" y="31983"/>
                  </a:cubicBezTo>
                  <a:cubicBezTo>
                    <a:pt x="9737" y="32093"/>
                    <a:pt x="9876" y="32064"/>
                    <a:pt x="9983" y="32097"/>
                  </a:cubicBezTo>
                  <a:cubicBezTo>
                    <a:pt x="9986" y="32098"/>
                    <a:pt x="9989" y="32098"/>
                    <a:pt x="9992" y="32098"/>
                  </a:cubicBezTo>
                  <a:cubicBezTo>
                    <a:pt x="10005" y="32098"/>
                    <a:pt x="10023" y="32093"/>
                    <a:pt x="10027" y="32088"/>
                  </a:cubicBezTo>
                  <a:cubicBezTo>
                    <a:pt x="10064" y="32016"/>
                    <a:pt x="10100" y="31991"/>
                    <a:pt x="10135" y="31991"/>
                  </a:cubicBezTo>
                  <a:cubicBezTo>
                    <a:pt x="10196" y="31991"/>
                    <a:pt x="10253" y="32063"/>
                    <a:pt x="10307" y="32095"/>
                  </a:cubicBezTo>
                  <a:cubicBezTo>
                    <a:pt x="10452" y="32181"/>
                    <a:pt x="10586" y="32279"/>
                    <a:pt x="10725" y="32372"/>
                  </a:cubicBezTo>
                  <a:cubicBezTo>
                    <a:pt x="10805" y="32397"/>
                    <a:pt x="10874" y="32448"/>
                    <a:pt x="10921" y="32518"/>
                  </a:cubicBezTo>
                  <a:cubicBezTo>
                    <a:pt x="11004" y="32636"/>
                    <a:pt x="10940" y="32756"/>
                    <a:pt x="10777" y="32773"/>
                  </a:cubicBezTo>
                  <a:cubicBezTo>
                    <a:pt x="10755" y="32775"/>
                    <a:pt x="10732" y="32776"/>
                    <a:pt x="10709" y="32776"/>
                  </a:cubicBezTo>
                  <a:cubicBezTo>
                    <a:pt x="10588" y="32776"/>
                    <a:pt x="10467" y="32747"/>
                    <a:pt x="10347" y="32733"/>
                  </a:cubicBezTo>
                  <a:lnTo>
                    <a:pt x="10239" y="32696"/>
                  </a:lnTo>
                  <a:cubicBezTo>
                    <a:pt x="10250" y="32482"/>
                    <a:pt x="10256" y="32413"/>
                    <a:pt x="10339" y="32413"/>
                  </a:cubicBezTo>
                  <a:cubicBezTo>
                    <a:pt x="10383" y="32413"/>
                    <a:pt x="10451" y="32434"/>
                    <a:pt x="10554" y="32462"/>
                  </a:cubicBezTo>
                  <a:cubicBezTo>
                    <a:pt x="10579" y="32470"/>
                    <a:pt x="10603" y="32474"/>
                    <a:pt x="10629" y="32474"/>
                  </a:cubicBezTo>
                  <a:cubicBezTo>
                    <a:pt x="10635" y="32474"/>
                    <a:pt x="10641" y="32473"/>
                    <a:pt x="10648" y="32473"/>
                  </a:cubicBezTo>
                  <a:cubicBezTo>
                    <a:pt x="10693" y="32468"/>
                    <a:pt x="10675" y="32431"/>
                    <a:pt x="10680" y="32406"/>
                  </a:cubicBezTo>
                  <a:cubicBezTo>
                    <a:pt x="10619" y="32390"/>
                    <a:pt x="10559" y="32371"/>
                    <a:pt x="10497" y="32355"/>
                  </a:cubicBezTo>
                  <a:cubicBezTo>
                    <a:pt x="10427" y="32338"/>
                    <a:pt x="10367" y="32329"/>
                    <a:pt x="10315" y="32329"/>
                  </a:cubicBezTo>
                  <a:cubicBezTo>
                    <a:pt x="10141" y="32329"/>
                    <a:pt x="10065" y="32429"/>
                    <a:pt x="10067" y="32643"/>
                  </a:cubicBezTo>
                  <a:cubicBezTo>
                    <a:pt x="9982" y="32618"/>
                    <a:pt x="9894" y="32605"/>
                    <a:pt x="9806" y="32605"/>
                  </a:cubicBezTo>
                  <a:cubicBezTo>
                    <a:pt x="9749" y="32605"/>
                    <a:pt x="9693" y="32610"/>
                    <a:pt x="9637" y="32620"/>
                  </a:cubicBezTo>
                  <a:cubicBezTo>
                    <a:pt x="9550" y="32637"/>
                    <a:pt x="9461" y="32644"/>
                    <a:pt x="9373" y="32644"/>
                  </a:cubicBezTo>
                  <a:cubicBezTo>
                    <a:pt x="9261" y="32644"/>
                    <a:pt x="9148" y="32631"/>
                    <a:pt x="9038" y="32606"/>
                  </a:cubicBezTo>
                  <a:cubicBezTo>
                    <a:pt x="8766" y="32538"/>
                    <a:pt x="8489" y="32491"/>
                    <a:pt x="8211" y="32461"/>
                  </a:cubicBezTo>
                  <a:cubicBezTo>
                    <a:pt x="8018" y="32442"/>
                    <a:pt x="7848" y="32375"/>
                    <a:pt x="7682" y="32301"/>
                  </a:cubicBezTo>
                  <a:cubicBezTo>
                    <a:pt x="7654" y="32288"/>
                    <a:pt x="7629" y="32266"/>
                    <a:pt x="7601" y="32266"/>
                  </a:cubicBezTo>
                  <a:cubicBezTo>
                    <a:pt x="7588" y="32266"/>
                    <a:pt x="7574" y="32271"/>
                    <a:pt x="7558" y="32284"/>
                  </a:cubicBezTo>
                  <a:cubicBezTo>
                    <a:pt x="7559" y="32322"/>
                    <a:pt x="7581" y="32342"/>
                    <a:pt x="7621" y="32361"/>
                  </a:cubicBezTo>
                  <a:cubicBezTo>
                    <a:pt x="7873" y="32486"/>
                    <a:pt x="8144" y="32578"/>
                    <a:pt x="8433" y="32598"/>
                  </a:cubicBezTo>
                  <a:cubicBezTo>
                    <a:pt x="8742" y="32618"/>
                    <a:pt x="9023" y="32717"/>
                    <a:pt x="9325" y="32769"/>
                  </a:cubicBezTo>
                  <a:cubicBezTo>
                    <a:pt x="9296" y="32876"/>
                    <a:pt x="9228" y="32975"/>
                    <a:pt x="9321" y="33070"/>
                  </a:cubicBezTo>
                  <a:cubicBezTo>
                    <a:pt x="9326" y="33105"/>
                    <a:pt x="9332" y="33141"/>
                    <a:pt x="9310" y="33176"/>
                  </a:cubicBezTo>
                  <a:cubicBezTo>
                    <a:pt x="9215" y="33172"/>
                    <a:pt x="9118" y="33172"/>
                    <a:pt x="9022" y="33163"/>
                  </a:cubicBezTo>
                  <a:lnTo>
                    <a:pt x="9022" y="33163"/>
                  </a:lnTo>
                  <a:lnTo>
                    <a:pt x="9023" y="33164"/>
                  </a:lnTo>
                  <a:cubicBezTo>
                    <a:pt x="8935" y="33155"/>
                    <a:pt x="8847" y="33148"/>
                    <a:pt x="8759" y="33148"/>
                  </a:cubicBezTo>
                  <a:cubicBezTo>
                    <a:pt x="8678" y="33148"/>
                    <a:pt x="8596" y="33154"/>
                    <a:pt x="8515" y="33170"/>
                  </a:cubicBezTo>
                  <a:cubicBezTo>
                    <a:pt x="8450" y="33182"/>
                    <a:pt x="8385" y="33188"/>
                    <a:pt x="8320" y="33188"/>
                  </a:cubicBezTo>
                  <a:cubicBezTo>
                    <a:pt x="8208" y="33188"/>
                    <a:pt x="8096" y="33170"/>
                    <a:pt x="7990" y="33134"/>
                  </a:cubicBezTo>
                  <a:cubicBezTo>
                    <a:pt x="7736" y="33047"/>
                    <a:pt x="7474" y="33020"/>
                    <a:pt x="7210" y="32991"/>
                  </a:cubicBezTo>
                  <a:cubicBezTo>
                    <a:pt x="7024" y="32971"/>
                    <a:pt x="6841" y="32949"/>
                    <a:pt x="6657" y="32926"/>
                  </a:cubicBezTo>
                  <a:cubicBezTo>
                    <a:pt x="6639" y="32924"/>
                    <a:pt x="6621" y="32919"/>
                    <a:pt x="6602" y="32919"/>
                  </a:cubicBezTo>
                  <a:cubicBezTo>
                    <a:pt x="6581" y="32919"/>
                    <a:pt x="6560" y="32925"/>
                    <a:pt x="6539" y="32949"/>
                  </a:cubicBezTo>
                  <a:cubicBezTo>
                    <a:pt x="6621" y="33054"/>
                    <a:pt x="6765" y="33025"/>
                    <a:pt x="6880" y="33053"/>
                  </a:cubicBezTo>
                  <a:cubicBezTo>
                    <a:pt x="6995" y="33082"/>
                    <a:pt x="7118" y="33094"/>
                    <a:pt x="7237" y="33114"/>
                  </a:cubicBezTo>
                  <a:cubicBezTo>
                    <a:pt x="7282" y="33114"/>
                    <a:pt x="7303" y="33153"/>
                    <a:pt x="7358" y="33153"/>
                  </a:cubicBezTo>
                  <a:cubicBezTo>
                    <a:pt x="7374" y="33153"/>
                    <a:pt x="7393" y="33150"/>
                    <a:pt x="7417" y="33141"/>
                  </a:cubicBezTo>
                  <a:cubicBezTo>
                    <a:pt x="7445" y="33130"/>
                    <a:pt x="7474" y="33126"/>
                    <a:pt x="7505" y="33126"/>
                  </a:cubicBezTo>
                  <a:cubicBezTo>
                    <a:pt x="7616" y="33126"/>
                    <a:pt x="7741" y="33183"/>
                    <a:pt x="7861" y="33217"/>
                  </a:cubicBezTo>
                  <a:cubicBezTo>
                    <a:pt x="7777" y="33256"/>
                    <a:pt x="7686" y="33274"/>
                    <a:pt x="7572" y="33274"/>
                  </a:cubicBezTo>
                  <a:cubicBezTo>
                    <a:pt x="7478" y="33274"/>
                    <a:pt x="7370" y="33262"/>
                    <a:pt x="7238" y="33236"/>
                  </a:cubicBezTo>
                  <a:cubicBezTo>
                    <a:pt x="7234" y="33236"/>
                    <a:pt x="7230" y="33236"/>
                    <a:pt x="7226" y="33236"/>
                  </a:cubicBezTo>
                  <a:cubicBezTo>
                    <a:pt x="7198" y="33236"/>
                    <a:pt x="7170" y="33234"/>
                    <a:pt x="7142" y="33234"/>
                  </a:cubicBezTo>
                  <a:cubicBezTo>
                    <a:pt x="7118" y="33234"/>
                    <a:pt x="7094" y="33236"/>
                    <a:pt x="7071" y="33241"/>
                  </a:cubicBezTo>
                  <a:cubicBezTo>
                    <a:pt x="6955" y="33266"/>
                    <a:pt x="6842" y="33277"/>
                    <a:pt x="6732" y="33277"/>
                  </a:cubicBezTo>
                  <a:cubicBezTo>
                    <a:pt x="6349" y="33277"/>
                    <a:pt x="5995" y="33145"/>
                    <a:pt x="5639" y="33019"/>
                  </a:cubicBezTo>
                  <a:cubicBezTo>
                    <a:pt x="5580" y="32902"/>
                    <a:pt x="5465" y="32823"/>
                    <a:pt x="5368" y="32732"/>
                  </a:cubicBezTo>
                  <a:cubicBezTo>
                    <a:pt x="5067" y="32448"/>
                    <a:pt x="5071" y="32126"/>
                    <a:pt x="5199" y="31787"/>
                  </a:cubicBezTo>
                  <a:cubicBezTo>
                    <a:pt x="5223" y="31723"/>
                    <a:pt x="5266" y="31662"/>
                    <a:pt x="5299" y="31600"/>
                  </a:cubicBezTo>
                  <a:cubicBezTo>
                    <a:pt x="5384" y="31446"/>
                    <a:pt x="5410" y="31285"/>
                    <a:pt x="5366" y="31118"/>
                  </a:cubicBezTo>
                  <a:cubicBezTo>
                    <a:pt x="5354" y="31070"/>
                    <a:pt x="5355" y="31020"/>
                    <a:pt x="5340" y="30975"/>
                  </a:cubicBezTo>
                  <a:cubicBezTo>
                    <a:pt x="5235" y="30686"/>
                    <a:pt x="5350" y="30470"/>
                    <a:pt x="5626" y="30294"/>
                  </a:cubicBezTo>
                  <a:cubicBezTo>
                    <a:pt x="5873" y="30136"/>
                    <a:pt x="6048" y="29919"/>
                    <a:pt x="6216" y="29701"/>
                  </a:cubicBezTo>
                  <a:close/>
                  <a:moveTo>
                    <a:pt x="20636" y="32779"/>
                  </a:moveTo>
                  <a:lnTo>
                    <a:pt x="20636" y="32779"/>
                  </a:lnTo>
                  <a:cubicBezTo>
                    <a:pt x="21127" y="32840"/>
                    <a:pt x="21620" y="32861"/>
                    <a:pt x="22114" y="32861"/>
                  </a:cubicBezTo>
                  <a:cubicBezTo>
                    <a:pt x="22313" y="32861"/>
                    <a:pt x="22511" y="32857"/>
                    <a:pt x="22710" y="32852"/>
                  </a:cubicBezTo>
                  <a:cubicBezTo>
                    <a:pt x="22827" y="32849"/>
                    <a:pt x="22945" y="32846"/>
                    <a:pt x="23062" y="32846"/>
                  </a:cubicBezTo>
                  <a:cubicBezTo>
                    <a:pt x="23299" y="32846"/>
                    <a:pt x="23535" y="32857"/>
                    <a:pt x="23770" y="32896"/>
                  </a:cubicBezTo>
                  <a:cubicBezTo>
                    <a:pt x="23969" y="32929"/>
                    <a:pt x="24161" y="32975"/>
                    <a:pt x="24334" y="33070"/>
                  </a:cubicBezTo>
                  <a:cubicBezTo>
                    <a:pt x="24478" y="33101"/>
                    <a:pt x="24589" y="33178"/>
                    <a:pt x="24701" y="33243"/>
                  </a:cubicBezTo>
                  <a:cubicBezTo>
                    <a:pt x="24697" y="33279"/>
                    <a:pt x="24682" y="33293"/>
                    <a:pt x="24656" y="33296"/>
                  </a:cubicBezTo>
                  <a:lnTo>
                    <a:pt x="24655" y="33296"/>
                  </a:lnTo>
                  <a:cubicBezTo>
                    <a:pt x="24105" y="33334"/>
                    <a:pt x="23579" y="33476"/>
                    <a:pt x="23037" y="33544"/>
                  </a:cubicBezTo>
                  <a:cubicBezTo>
                    <a:pt x="22429" y="33620"/>
                    <a:pt x="21820" y="33672"/>
                    <a:pt x="21208" y="33672"/>
                  </a:cubicBezTo>
                  <a:cubicBezTo>
                    <a:pt x="20982" y="33672"/>
                    <a:pt x="20755" y="33664"/>
                    <a:pt x="20527" y="33649"/>
                  </a:cubicBezTo>
                  <a:cubicBezTo>
                    <a:pt x="20193" y="33626"/>
                    <a:pt x="19877" y="33551"/>
                    <a:pt x="19603" y="33374"/>
                  </a:cubicBezTo>
                  <a:cubicBezTo>
                    <a:pt x="19563" y="33367"/>
                    <a:pt x="19526" y="33346"/>
                    <a:pt x="19498" y="33315"/>
                  </a:cubicBezTo>
                  <a:lnTo>
                    <a:pt x="19585" y="33300"/>
                  </a:lnTo>
                  <a:lnTo>
                    <a:pt x="19649" y="33327"/>
                  </a:lnTo>
                  <a:cubicBezTo>
                    <a:pt x="20225" y="33468"/>
                    <a:pt x="20805" y="33525"/>
                    <a:pt x="21387" y="33525"/>
                  </a:cubicBezTo>
                  <a:cubicBezTo>
                    <a:pt x="21877" y="33525"/>
                    <a:pt x="22368" y="33485"/>
                    <a:pt x="22861" y="33420"/>
                  </a:cubicBezTo>
                  <a:cubicBezTo>
                    <a:pt x="23309" y="33362"/>
                    <a:pt x="23745" y="33271"/>
                    <a:pt x="24184" y="33180"/>
                  </a:cubicBezTo>
                  <a:cubicBezTo>
                    <a:pt x="24188" y="33180"/>
                    <a:pt x="24192" y="33179"/>
                    <a:pt x="24197" y="33179"/>
                  </a:cubicBezTo>
                  <a:cubicBezTo>
                    <a:pt x="24217" y="33179"/>
                    <a:pt x="24245" y="33186"/>
                    <a:pt x="24265" y="33186"/>
                  </a:cubicBezTo>
                  <a:cubicBezTo>
                    <a:pt x="24294" y="33186"/>
                    <a:pt x="24310" y="33173"/>
                    <a:pt x="24274" y="33111"/>
                  </a:cubicBezTo>
                  <a:lnTo>
                    <a:pt x="24274" y="33111"/>
                  </a:lnTo>
                  <a:lnTo>
                    <a:pt x="24184" y="33114"/>
                  </a:lnTo>
                  <a:cubicBezTo>
                    <a:pt x="23934" y="33058"/>
                    <a:pt x="23682" y="33040"/>
                    <a:pt x="23430" y="33040"/>
                  </a:cubicBezTo>
                  <a:cubicBezTo>
                    <a:pt x="23136" y="33040"/>
                    <a:pt x="22840" y="33065"/>
                    <a:pt x="22545" y="33086"/>
                  </a:cubicBezTo>
                  <a:cubicBezTo>
                    <a:pt x="22395" y="33097"/>
                    <a:pt x="22246" y="33103"/>
                    <a:pt x="22098" y="33103"/>
                  </a:cubicBezTo>
                  <a:cubicBezTo>
                    <a:pt x="21601" y="33103"/>
                    <a:pt x="21115" y="33035"/>
                    <a:pt x="20647" y="32853"/>
                  </a:cubicBezTo>
                  <a:cubicBezTo>
                    <a:pt x="20644" y="32828"/>
                    <a:pt x="20640" y="32803"/>
                    <a:pt x="20636" y="32779"/>
                  </a:cubicBezTo>
                  <a:close/>
                  <a:moveTo>
                    <a:pt x="14320" y="34242"/>
                  </a:moveTo>
                  <a:lnTo>
                    <a:pt x="14326" y="34304"/>
                  </a:lnTo>
                  <a:lnTo>
                    <a:pt x="12924" y="34437"/>
                  </a:lnTo>
                  <a:cubicBezTo>
                    <a:pt x="12894" y="34435"/>
                    <a:pt x="12864" y="34433"/>
                    <a:pt x="12833" y="34433"/>
                  </a:cubicBezTo>
                  <a:cubicBezTo>
                    <a:pt x="12769" y="34433"/>
                    <a:pt x="12700" y="34441"/>
                    <a:pt x="12618" y="34475"/>
                  </a:cubicBezTo>
                  <a:cubicBezTo>
                    <a:pt x="12700" y="34509"/>
                    <a:pt x="12769" y="34517"/>
                    <a:pt x="12833" y="34517"/>
                  </a:cubicBezTo>
                  <a:cubicBezTo>
                    <a:pt x="12864" y="34517"/>
                    <a:pt x="12894" y="34515"/>
                    <a:pt x="12924" y="34513"/>
                  </a:cubicBezTo>
                  <a:cubicBezTo>
                    <a:pt x="13471" y="34574"/>
                    <a:pt x="14019" y="34600"/>
                    <a:pt x="14569" y="34600"/>
                  </a:cubicBezTo>
                  <a:cubicBezTo>
                    <a:pt x="14829" y="34600"/>
                    <a:pt x="15089" y="34594"/>
                    <a:pt x="15350" y="34583"/>
                  </a:cubicBezTo>
                  <a:lnTo>
                    <a:pt x="15350" y="34583"/>
                  </a:lnTo>
                  <a:cubicBezTo>
                    <a:pt x="15284" y="34640"/>
                    <a:pt x="15202" y="34647"/>
                    <a:pt x="15126" y="34666"/>
                  </a:cubicBezTo>
                  <a:cubicBezTo>
                    <a:pt x="15033" y="34689"/>
                    <a:pt x="14940" y="34709"/>
                    <a:pt x="14844" y="34723"/>
                  </a:cubicBezTo>
                  <a:cubicBezTo>
                    <a:pt x="14589" y="34760"/>
                    <a:pt x="14332" y="34779"/>
                    <a:pt x="14074" y="34779"/>
                  </a:cubicBezTo>
                  <a:cubicBezTo>
                    <a:pt x="13984" y="34779"/>
                    <a:pt x="13893" y="34777"/>
                    <a:pt x="13803" y="34772"/>
                  </a:cubicBezTo>
                  <a:lnTo>
                    <a:pt x="13804" y="34772"/>
                  </a:lnTo>
                  <a:cubicBezTo>
                    <a:pt x="13061" y="34737"/>
                    <a:pt x="12322" y="34663"/>
                    <a:pt x="11583" y="34580"/>
                  </a:cubicBezTo>
                  <a:cubicBezTo>
                    <a:pt x="11416" y="34561"/>
                    <a:pt x="11249" y="34544"/>
                    <a:pt x="11081" y="34511"/>
                  </a:cubicBezTo>
                  <a:cubicBezTo>
                    <a:pt x="11350" y="34410"/>
                    <a:pt x="11638" y="34385"/>
                    <a:pt x="11925" y="34351"/>
                  </a:cubicBezTo>
                  <a:cubicBezTo>
                    <a:pt x="12720" y="34260"/>
                    <a:pt x="13520" y="34255"/>
                    <a:pt x="14320" y="34242"/>
                  </a:cubicBezTo>
                  <a:close/>
                  <a:moveTo>
                    <a:pt x="7354" y="34576"/>
                  </a:moveTo>
                  <a:cubicBezTo>
                    <a:pt x="7591" y="34643"/>
                    <a:pt x="7798" y="34702"/>
                    <a:pt x="8005" y="34759"/>
                  </a:cubicBezTo>
                  <a:cubicBezTo>
                    <a:pt x="8219" y="34819"/>
                    <a:pt x="8443" y="34848"/>
                    <a:pt x="8646" y="34933"/>
                  </a:cubicBezTo>
                  <a:cubicBezTo>
                    <a:pt x="8657" y="34931"/>
                    <a:pt x="8667" y="34930"/>
                    <a:pt x="8678" y="34930"/>
                  </a:cubicBezTo>
                  <a:cubicBezTo>
                    <a:pt x="8735" y="34930"/>
                    <a:pt x="8781" y="34957"/>
                    <a:pt x="8824" y="34991"/>
                  </a:cubicBezTo>
                  <a:cubicBezTo>
                    <a:pt x="8797" y="34994"/>
                    <a:pt x="8770" y="34998"/>
                    <a:pt x="8744" y="34998"/>
                  </a:cubicBezTo>
                  <a:cubicBezTo>
                    <a:pt x="8710" y="34998"/>
                    <a:pt x="8677" y="34992"/>
                    <a:pt x="8647" y="34971"/>
                  </a:cubicBezTo>
                  <a:lnTo>
                    <a:pt x="8647" y="34970"/>
                  </a:lnTo>
                  <a:cubicBezTo>
                    <a:pt x="8599" y="34972"/>
                    <a:pt x="8550" y="34974"/>
                    <a:pt x="8502" y="34974"/>
                  </a:cubicBezTo>
                  <a:cubicBezTo>
                    <a:pt x="8285" y="34974"/>
                    <a:pt x="8069" y="34948"/>
                    <a:pt x="7855" y="34920"/>
                  </a:cubicBezTo>
                  <a:cubicBezTo>
                    <a:pt x="7637" y="34892"/>
                    <a:pt x="7439" y="34819"/>
                    <a:pt x="7354" y="34576"/>
                  </a:cubicBezTo>
                  <a:close/>
                  <a:moveTo>
                    <a:pt x="19819" y="34779"/>
                  </a:moveTo>
                  <a:cubicBezTo>
                    <a:pt x="19876" y="34779"/>
                    <a:pt x="19933" y="34781"/>
                    <a:pt x="19990" y="34782"/>
                  </a:cubicBezTo>
                  <a:cubicBezTo>
                    <a:pt x="20469" y="34795"/>
                    <a:pt x="20936" y="34880"/>
                    <a:pt x="21408" y="34941"/>
                  </a:cubicBezTo>
                  <a:cubicBezTo>
                    <a:pt x="21868" y="35000"/>
                    <a:pt x="22328" y="35042"/>
                    <a:pt x="22787" y="35042"/>
                  </a:cubicBezTo>
                  <a:cubicBezTo>
                    <a:pt x="23211" y="35042"/>
                    <a:pt x="23636" y="35006"/>
                    <a:pt x="24059" y="34915"/>
                  </a:cubicBezTo>
                  <a:cubicBezTo>
                    <a:pt x="24062" y="34914"/>
                    <a:pt x="24066" y="34914"/>
                    <a:pt x="24070" y="34914"/>
                  </a:cubicBezTo>
                  <a:cubicBezTo>
                    <a:pt x="24083" y="34914"/>
                    <a:pt x="24102" y="34917"/>
                    <a:pt x="24140" y="34918"/>
                  </a:cubicBezTo>
                  <a:cubicBezTo>
                    <a:pt x="24064" y="35030"/>
                    <a:pt x="23972" y="35094"/>
                    <a:pt x="23876" y="35156"/>
                  </a:cubicBezTo>
                  <a:lnTo>
                    <a:pt x="23875" y="35156"/>
                  </a:lnTo>
                  <a:cubicBezTo>
                    <a:pt x="23856" y="35168"/>
                    <a:pt x="23833" y="35184"/>
                    <a:pt x="23811" y="35184"/>
                  </a:cubicBezTo>
                  <a:cubicBezTo>
                    <a:pt x="23803" y="35184"/>
                    <a:pt x="23795" y="35182"/>
                    <a:pt x="23787" y="35176"/>
                  </a:cubicBezTo>
                  <a:cubicBezTo>
                    <a:pt x="23741" y="35147"/>
                    <a:pt x="23695" y="35137"/>
                    <a:pt x="23649" y="35137"/>
                  </a:cubicBezTo>
                  <a:cubicBezTo>
                    <a:pt x="23571" y="35137"/>
                    <a:pt x="23494" y="35166"/>
                    <a:pt x="23417" y="35176"/>
                  </a:cubicBezTo>
                  <a:cubicBezTo>
                    <a:pt x="23273" y="35196"/>
                    <a:pt x="23129" y="35204"/>
                    <a:pt x="22985" y="35204"/>
                  </a:cubicBezTo>
                  <a:cubicBezTo>
                    <a:pt x="22758" y="35204"/>
                    <a:pt x="22531" y="35185"/>
                    <a:pt x="22304" y="35167"/>
                  </a:cubicBezTo>
                  <a:cubicBezTo>
                    <a:pt x="21636" y="35111"/>
                    <a:pt x="20976" y="35003"/>
                    <a:pt x="20313" y="34918"/>
                  </a:cubicBezTo>
                  <a:cubicBezTo>
                    <a:pt x="19985" y="34877"/>
                    <a:pt x="19656" y="34852"/>
                    <a:pt x="19286" y="34836"/>
                  </a:cubicBezTo>
                  <a:cubicBezTo>
                    <a:pt x="19476" y="34789"/>
                    <a:pt x="19650" y="34779"/>
                    <a:pt x="19819" y="34779"/>
                  </a:cubicBezTo>
                  <a:close/>
                  <a:moveTo>
                    <a:pt x="6791" y="35016"/>
                  </a:moveTo>
                  <a:lnTo>
                    <a:pt x="7107" y="35207"/>
                  </a:lnTo>
                  <a:lnTo>
                    <a:pt x="7188" y="35223"/>
                  </a:lnTo>
                  <a:lnTo>
                    <a:pt x="7190" y="35266"/>
                  </a:lnTo>
                  <a:cubicBezTo>
                    <a:pt x="7234" y="35289"/>
                    <a:pt x="7280" y="35305"/>
                    <a:pt x="7329" y="35311"/>
                  </a:cubicBezTo>
                  <a:cubicBezTo>
                    <a:pt x="7361" y="35315"/>
                    <a:pt x="7393" y="35319"/>
                    <a:pt x="7425" y="35320"/>
                  </a:cubicBezTo>
                  <a:cubicBezTo>
                    <a:pt x="7393" y="35319"/>
                    <a:pt x="7361" y="35315"/>
                    <a:pt x="7329" y="35312"/>
                  </a:cubicBezTo>
                  <a:cubicBezTo>
                    <a:pt x="7280" y="35305"/>
                    <a:pt x="7234" y="35289"/>
                    <a:pt x="7190" y="35267"/>
                  </a:cubicBezTo>
                  <a:cubicBezTo>
                    <a:pt x="7150" y="35262"/>
                    <a:pt x="7109" y="35264"/>
                    <a:pt x="7075" y="35238"/>
                  </a:cubicBezTo>
                  <a:cubicBezTo>
                    <a:pt x="6819" y="35206"/>
                    <a:pt x="6819" y="35206"/>
                    <a:pt x="6791" y="35016"/>
                  </a:cubicBezTo>
                  <a:close/>
                  <a:moveTo>
                    <a:pt x="23635" y="35231"/>
                  </a:moveTo>
                  <a:cubicBezTo>
                    <a:pt x="23648" y="35231"/>
                    <a:pt x="23664" y="35234"/>
                    <a:pt x="23691" y="35237"/>
                  </a:cubicBezTo>
                  <a:cubicBezTo>
                    <a:pt x="23191" y="35507"/>
                    <a:pt x="22667" y="35664"/>
                    <a:pt x="22088" y="35679"/>
                  </a:cubicBezTo>
                  <a:lnTo>
                    <a:pt x="22087" y="35679"/>
                  </a:lnTo>
                  <a:cubicBezTo>
                    <a:pt x="22017" y="35681"/>
                    <a:pt x="21946" y="35682"/>
                    <a:pt x="21876" y="35682"/>
                  </a:cubicBezTo>
                  <a:cubicBezTo>
                    <a:pt x="21217" y="35682"/>
                    <a:pt x="20568" y="35604"/>
                    <a:pt x="19922" y="35497"/>
                  </a:cubicBezTo>
                  <a:cubicBezTo>
                    <a:pt x="19779" y="35474"/>
                    <a:pt x="19637" y="35450"/>
                    <a:pt x="19494" y="35427"/>
                  </a:cubicBezTo>
                  <a:cubicBezTo>
                    <a:pt x="19433" y="35418"/>
                    <a:pt x="19368" y="35420"/>
                    <a:pt x="19335" y="35368"/>
                  </a:cubicBezTo>
                  <a:cubicBezTo>
                    <a:pt x="19417" y="35362"/>
                    <a:pt x="19498" y="35359"/>
                    <a:pt x="19580" y="35359"/>
                  </a:cubicBezTo>
                  <a:cubicBezTo>
                    <a:pt x="20020" y="35359"/>
                    <a:pt x="20453" y="35434"/>
                    <a:pt x="20888" y="35484"/>
                  </a:cubicBezTo>
                  <a:cubicBezTo>
                    <a:pt x="21190" y="35518"/>
                    <a:pt x="21489" y="35539"/>
                    <a:pt x="21787" y="35539"/>
                  </a:cubicBezTo>
                  <a:cubicBezTo>
                    <a:pt x="22307" y="35539"/>
                    <a:pt x="22820" y="35476"/>
                    <a:pt x="23323" y="35310"/>
                  </a:cubicBezTo>
                  <a:cubicBezTo>
                    <a:pt x="23421" y="35277"/>
                    <a:pt x="23523" y="35256"/>
                    <a:pt x="23624" y="35232"/>
                  </a:cubicBezTo>
                  <a:cubicBezTo>
                    <a:pt x="23628" y="35231"/>
                    <a:pt x="23631" y="35231"/>
                    <a:pt x="23635" y="35231"/>
                  </a:cubicBezTo>
                  <a:close/>
                  <a:moveTo>
                    <a:pt x="15885" y="35560"/>
                  </a:moveTo>
                  <a:cubicBezTo>
                    <a:pt x="15888" y="35588"/>
                    <a:pt x="15893" y="35614"/>
                    <a:pt x="15897" y="35641"/>
                  </a:cubicBezTo>
                  <a:cubicBezTo>
                    <a:pt x="15573" y="36002"/>
                    <a:pt x="15104" y="36025"/>
                    <a:pt x="14623" y="36036"/>
                  </a:cubicBezTo>
                  <a:lnTo>
                    <a:pt x="14623" y="36036"/>
                  </a:lnTo>
                  <a:cubicBezTo>
                    <a:pt x="14695" y="36014"/>
                    <a:pt x="14759" y="35992"/>
                    <a:pt x="14824" y="35975"/>
                  </a:cubicBezTo>
                  <a:cubicBezTo>
                    <a:pt x="14900" y="35955"/>
                    <a:pt x="14979" y="35938"/>
                    <a:pt x="15056" y="35919"/>
                  </a:cubicBezTo>
                  <a:cubicBezTo>
                    <a:pt x="15359" y="35846"/>
                    <a:pt x="15637" y="35730"/>
                    <a:pt x="15885" y="35560"/>
                  </a:cubicBezTo>
                  <a:close/>
                  <a:moveTo>
                    <a:pt x="26173" y="1"/>
                  </a:moveTo>
                  <a:cubicBezTo>
                    <a:pt x="26096" y="1"/>
                    <a:pt x="26018" y="13"/>
                    <a:pt x="25943" y="33"/>
                  </a:cubicBezTo>
                  <a:cubicBezTo>
                    <a:pt x="25860" y="55"/>
                    <a:pt x="25780" y="72"/>
                    <a:pt x="25696" y="72"/>
                  </a:cubicBezTo>
                  <a:cubicBezTo>
                    <a:pt x="25641" y="72"/>
                    <a:pt x="25585" y="65"/>
                    <a:pt x="25525" y="46"/>
                  </a:cubicBezTo>
                  <a:cubicBezTo>
                    <a:pt x="25483" y="33"/>
                    <a:pt x="25438" y="28"/>
                    <a:pt x="25393" y="28"/>
                  </a:cubicBezTo>
                  <a:cubicBezTo>
                    <a:pt x="25303" y="28"/>
                    <a:pt x="25209" y="49"/>
                    <a:pt x="25121" y="75"/>
                  </a:cubicBezTo>
                  <a:cubicBezTo>
                    <a:pt x="24991" y="112"/>
                    <a:pt x="24859" y="144"/>
                    <a:pt x="24728" y="178"/>
                  </a:cubicBezTo>
                  <a:cubicBezTo>
                    <a:pt x="24564" y="203"/>
                    <a:pt x="24440" y="283"/>
                    <a:pt x="24325" y="378"/>
                  </a:cubicBezTo>
                  <a:cubicBezTo>
                    <a:pt x="24022" y="480"/>
                    <a:pt x="23737" y="617"/>
                    <a:pt x="23409" y="670"/>
                  </a:cubicBezTo>
                  <a:cubicBezTo>
                    <a:pt x="23242" y="698"/>
                    <a:pt x="23072" y="760"/>
                    <a:pt x="22920" y="827"/>
                  </a:cubicBezTo>
                  <a:cubicBezTo>
                    <a:pt x="22680" y="933"/>
                    <a:pt x="22427" y="1029"/>
                    <a:pt x="22251" y="1217"/>
                  </a:cubicBezTo>
                  <a:cubicBezTo>
                    <a:pt x="22184" y="1236"/>
                    <a:pt x="22125" y="1276"/>
                    <a:pt x="22082" y="1330"/>
                  </a:cubicBezTo>
                  <a:cubicBezTo>
                    <a:pt x="21954" y="1486"/>
                    <a:pt x="21823" y="1642"/>
                    <a:pt x="21709" y="1806"/>
                  </a:cubicBezTo>
                  <a:cubicBezTo>
                    <a:pt x="21661" y="1875"/>
                    <a:pt x="21626" y="1923"/>
                    <a:pt x="21522" y="1939"/>
                  </a:cubicBezTo>
                  <a:cubicBezTo>
                    <a:pt x="21414" y="1954"/>
                    <a:pt x="21347" y="2030"/>
                    <a:pt x="21330" y="2128"/>
                  </a:cubicBezTo>
                  <a:cubicBezTo>
                    <a:pt x="21281" y="2176"/>
                    <a:pt x="21307" y="2246"/>
                    <a:pt x="21253" y="2297"/>
                  </a:cubicBezTo>
                  <a:cubicBezTo>
                    <a:pt x="21111" y="2435"/>
                    <a:pt x="20924" y="2555"/>
                    <a:pt x="20930" y="2770"/>
                  </a:cubicBezTo>
                  <a:cubicBezTo>
                    <a:pt x="20930" y="2779"/>
                    <a:pt x="20913" y="2791"/>
                    <a:pt x="20902" y="2800"/>
                  </a:cubicBezTo>
                  <a:cubicBezTo>
                    <a:pt x="20767" y="2890"/>
                    <a:pt x="20728" y="3022"/>
                    <a:pt x="20682" y="3153"/>
                  </a:cubicBezTo>
                  <a:cubicBezTo>
                    <a:pt x="20494" y="3338"/>
                    <a:pt x="20300" y="3518"/>
                    <a:pt x="20000" y="3570"/>
                  </a:cubicBezTo>
                  <a:cubicBezTo>
                    <a:pt x="19935" y="3668"/>
                    <a:pt x="19816" y="3711"/>
                    <a:pt x="19720" y="3778"/>
                  </a:cubicBezTo>
                  <a:cubicBezTo>
                    <a:pt x="19639" y="3820"/>
                    <a:pt x="19641" y="3906"/>
                    <a:pt x="19578" y="3960"/>
                  </a:cubicBezTo>
                  <a:cubicBezTo>
                    <a:pt x="19392" y="4122"/>
                    <a:pt x="19388" y="4128"/>
                    <a:pt x="19515" y="4317"/>
                  </a:cubicBezTo>
                  <a:cubicBezTo>
                    <a:pt x="19561" y="4384"/>
                    <a:pt x="19538" y="4406"/>
                    <a:pt x="19480" y="4443"/>
                  </a:cubicBezTo>
                  <a:cubicBezTo>
                    <a:pt x="19414" y="4482"/>
                    <a:pt x="19412" y="4529"/>
                    <a:pt x="19483" y="4572"/>
                  </a:cubicBezTo>
                  <a:cubicBezTo>
                    <a:pt x="19488" y="4591"/>
                    <a:pt x="19501" y="4628"/>
                    <a:pt x="19496" y="4629"/>
                  </a:cubicBezTo>
                  <a:cubicBezTo>
                    <a:pt x="19317" y="4693"/>
                    <a:pt x="19401" y="4784"/>
                    <a:pt x="19462" y="4872"/>
                  </a:cubicBezTo>
                  <a:cubicBezTo>
                    <a:pt x="19488" y="4911"/>
                    <a:pt x="19551" y="4924"/>
                    <a:pt x="19565" y="4981"/>
                  </a:cubicBezTo>
                  <a:cubicBezTo>
                    <a:pt x="19455" y="5022"/>
                    <a:pt x="19328" y="5053"/>
                    <a:pt x="19394" y="5200"/>
                  </a:cubicBezTo>
                  <a:cubicBezTo>
                    <a:pt x="19414" y="5243"/>
                    <a:pt x="19342" y="5236"/>
                    <a:pt x="19310" y="5247"/>
                  </a:cubicBezTo>
                  <a:cubicBezTo>
                    <a:pt x="19152" y="5308"/>
                    <a:pt x="19125" y="5370"/>
                    <a:pt x="19241" y="5476"/>
                  </a:cubicBezTo>
                  <a:cubicBezTo>
                    <a:pt x="19325" y="5552"/>
                    <a:pt x="19348" y="5656"/>
                    <a:pt x="19470" y="5742"/>
                  </a:cubicBezTo>
                  <a:cubicBezTo>
                    <a:pt x="19278" y="5772"/>
                    <a:pt x="19284" y="5938"/>
                    <a:pt x="19143" y="5987"/>
                  </a:cubicBezTo>
                  <a:cubicBezTo>
                    <a:pt x="18954" y="5994"/>
                    <a:pt x="18946" y="6160"/>
                    <a:pt x="18846" y="6245"/>
                  </a:cubicBezTo>
                  <a:cubicBezTo>
                    <a:pt x="18775" y="6304"/>
                    <a:pt x="18904" y="6370"/>
                    <a:pt x="18927" y="6439"/>
                  </a:cubicBezTo>
                  <a:cubicBezTo>
                    <a:pt x="18930" y="6449"/>
                    <a:pt x="18922" y="6465"/>
                    <a:pt x="18919" y="6477"/>
                  </a:cubicBezTo>
                  <a:cubicBezTo>
                    <a:pt x="18867" y="6462"/>
                    <a:pt x="18807" y="6447"/>
                    <a:pt x="18754" y="6447"/>
                  </a:cubicBezTo>
                  <a:cubicBezTo>
                    <a:pt x="18703" y="6447"/>
                    <a:pt x="18658" y="6461"/>
                    <a:pt x="18637" y="6503"/>
                  </a:cubicBezTo>
                  <a:cubicBezTo>
                    <a:pt x="18555" y="6656"/>
                    <a:pt x="18382" y="6786"/>
                    <a:pt x="18428" y="6981"/>
                  </a:cubicBezTo>
                  <a:cubicBezTo>
                    <a:pt x="18401" y="7070"/>
                    <a:pt x="18372" y="7160"/>
                    <a:pt x="18456" y="7242"/>
                  </a:cubicBezTo>
                  <a:lnTo>
                    <a:pt x="18461" y="7245"/>
                  </a:lnTo>
                  <a:cubicBezTo>
                    <a:pt x="18500" y="7333"/>
                    <a:pt x="18606" y="7381"/>
                    <a:pt x="18642" y="7475"/>
                  </a:cubicBezTo>
                  <a:cubicBezTo>
                    <a:pt x="18658" y="7519"/>
                    <a:pt x="18727" y="7568"/>
                    <a:pt x="18781" y="7579"/>
                  </a:cubicBezTo>
                  <a:cubicBezTo>
                    <a:pt x="18988" y="7618"/>
                    <a:pt x="19111" y="7724"/>
                    <a:pt x="19180" y="7888"/>
                  </a:cubicBezTo>
                  <a:cubicBezTo>
                    <a:pt x="19168" y="7931"/>
                    <a:pt x="19134" y="7972"/>
                    <a:pt x="19162" y="8019"/>
                  </a:cubicBezTo>
                  <a:cubicBezTo>
                    <a:pt x="19171" y="8052"/>
                    <a:pt x="19166" y="8094"/>
                    <a:pt x="19187" y="8117"/>
                  </a:cubicBezTo>
                  <a:cubicBezTo>
                    <a:pt x="19285" y="8229"/>
                    <a:pt x="19291" y="8349"/>
                    <a:pt x="19261" y="8481"/>
                  </a:cubicBezTo>
                  <a:cubicBezTo>
                    <a:pt x="19234" y="8605"/>
                    <a:pt x="19320" y="8694"/>
                    <a:pt x="19425" y="8758"/>
                  </a:cubicBezTo>
                  <a:cubicBezTo>
                    <a:pt x="19550" y="8838"/>
                    <a:pt x="19695" y="8892"/>
                    <a:pt x="19720" y="9046"/>
                  </a:cubicBezTo>
                  <a:cubicBezTo>
                    <a:pt x="19722" y="9062"/>
                    <a:pt x="19740" y="9071"/>
                    <a:pt x="19761" y="9073"/>
                  </a:cubicBezTo>
                  <a:cubicBezTo>
                    <a:pt x="19754" y="9078"/>
                    <a:pt x="19750" y="9086"/>
                    <a:pt x="19748" y="9095"/>
                  </a:cubicBezTo>
                  <a:cubicBezTo>
                    <a:pt x="19701" y="9430"/>
                    <a:pt x="19889" y="9656"/>
                    <a:pt x="20279" y="9739"/>
                  </a:cubicBezTo>
                  <a:lnTo>
                    <a:pt x="20292" y="9744"/>
                  </a:lnTo>
                  <a:cubicBezTo>
                    <a:pt x="20308" y="9763"/>
                    <a:pt x="20344" y="9771"/>
                    <a:pt x="20336" y="9804"/>
                  </a:cubicBezTo>
                  <a:cubicBezTo>
                    <a:pt x="19968" y="10010"/>
                    <a:pt x="19727" y="10294"/>
                    <a:pt x="19631" y="10663"/>
                  </a:cubicBezTo>
                  <a:cubicBezTo>
                    <a:pt x="19608" y="10749"/>
                    <a:pt x="19556" y="10787"/>
                    <a:pt x="19462" y="10815"/>
                  </a:cubicBezTo>
                  <a:cubicBezTo>
                    <a:pt x="19273" y="10871"/>
                    <a:pt x="19083" y="10894"/>
                    <a:pt x="18891" y="10894"/>
                  </a:cubicBezTo>
                  <a:cubicBezTo>
                    <a:pt x="18770" y="10894"/>
                    <a:pt x="18648" y="10885"/>
                    <a:pt x="18526" y="10868"/>
                  </a:cubicBezTo>
                  <a:cubicBezTo>
                    <a:pt x="18373" y="10847"/>
                    <a:pt x="18222" y="10837"/>
                    <a:pt x="18073" y="10837"/>
                  </a:cubicBezTo>
                  <a:cubicBezTo>
                    <a:pt x="17593" y="10837"/>
                    <a:pt x="17137" y="10945"/>
                    <a:pt x="16701" y="11152"/>
                  </a:cubicBezTo>
                  <a:cubicBezTo>
                    <a:pt x="15900" y="11534"/>
                    <a:pt x="15031" y="11702"/>
                    <a:pt x="14123" y="11743"/>
                  </a:cubicBezTo>
                  <a:cubicBezTo>
                    <a:pt x="13798" y="11759"/>
                    <a:pt x="13480" y="11806"/>
                    <a:pt x="13174" y="11903"/>
                  </a:cubicBezTo>
                  <a:cubicBezTo>
                    <a:pt x="12901" y="11988"/>
                    <a:pt x="12634" y="12090"/>
                    <a:pt x="12343" y="12125"/>
                  </a:cubicBezTo>
                  <a:cubicBezTo>
                    <a:pt x="12304" y="12132"/>
                    <a:pt x="12266" y="12144"/>
                    <a:pt x="12231" y="12162"/>
                  </a:cubicBezTo>
                  <a:cubicBezTo>
                    <a:pt x="12057" y="12243"/>
                    <a:pt x="12034" y="12376"/>
                    <a:pt x="12198" y="12470"/>
                  </a:cubicBezTo>
                  <a:cubicBezTo>
                    <a:pt x="12410" y="12590"/>
                    <a:pt x="12542" y="12761"/>
                    <a:pt x="12669" y="12937"/>
                  </a:cubicBezTo>
                  <a:cubicBezTo>
                    <a:pt x="13090" y="13519"/>
                    <a:pt x="13436" y="14135"/>
                    <a:pt x="13745" y="14766"/>
                  </a:cubicBezTo>
                  <a:cubicBezTo>
                    <a:pt x="13818" y="14917"/>
                    <a:pt x="13870" y="15079"/>
                    <a:pt x="13898" y="15244"/>
                  </a:cubicBezTo>
                  <a:cubicBezTo>
                    <a:pt x="13971" y="15669"/>
                    <a:pt x="14037" y="16093"/>
                    <a:pt x="14104" y="16518"/>
                  </a:cubicBezTo>
                  <a:cubicBezTo>
                    <a:pt x="14125" y="16656"/>
                    <a:pt x="14123" y="16795"/>
                    <a:pt x="14075" y="16933"/>
                  </a:cubicBezTo>
                  <a:cubicBezTo>
                    <a:pt x="13991" y="16623"/>
                    <a:pt x="13923" y="16313"/>
                    <a:pt x="13848" y="16004"/>
                  </a:cubicBezTo>
                  <a:cubicBezTo>
                    <a:pt x="13709" y="15435"/>
                    <a:pt x="13477" y="14891"/>
                    <a:pt x="13241" y="14347"/>
                  </a:cubicBezTo>
                  <a:cubicBezTo>
                    <a:pt x="13028" y="13857"/>
                    <a:pt x="12664" y="13440"/>
                    <a:pt x="12372" y="12988"/>
                  </a:cubicBezTo>
                  <a:cubicBezTo>
                    <a:pt x="12221" y="12754"/>
                    <a:pt x="12039" y="12535"/>
                    <a:pt x="11926" y="12282"/>
                  </a:cubicBezTo>
                  <a:cubicBezTo>
                    <a:pt x="11856" y="12124"/>
                    <a:pt x="11694" y="12036"/>
                    <a:pt x="11499" y="12036"/>
                  </a:cubicBezTo>
                  <a:cubicBezTo>
                    <a:pt x="11465" y="12036"/>
                    <a:pt x="11430" y="12039"/>
                    <a:pt x="11394" y="12044"/>
                  </a:cubicBezTo>
                  <a:cubicBezTo>
                    <a:pt x="11229" y="12069"/>
                    <a:pt x="11072" y="12130"/>
                    <a:pt x="10933" y="12221"/>
                  </a:cubicBezTo>
                  <a:cubicBezTo>
                    <a:pt x="10799" y="12308"/>
                    <a:pt x="10670" y="12403"/>
                    <a:pt x="10549" y="12507"/>
                  </a:cubicBezTo>
                  <a:cubicBezTo>
                    <a:pt x="9717" y="13219"/>
                    <a:pt x="9137" y="14063"/>
                    <a:pt x="8753" y="15011"/>
                  </a:cubicBezTo>
                  <a:cubicBezTo>
                    <a:pt x="8532" y="15559"/>
                    <a:pt x="8307" y="16106"/>
                    <a:pt x="7996" y="16625"/>
                  </a:cubicBezTo>
                  <a:cubicBezTo>
                    <a:pt x="7463" y="17511"/>
                    <a:pt x="6834" y="18348"/>
                    <a:pt x="6145" y="19151"/>
                  </a:cubicBezTo>
                  <a:cubicBezTo>
                    <a:pt x="5588" y="19799"/>
                    <a:pt x="5095" y="20478"/>
                    <a:pt x="4744" y="21228"/>
                  </a:cubicBezTo>
                  <a:cubicBezTo>
                    <a:pt x="4497" y="21753"/>
                    <a:pt x="4231" y="22270"/>
                    <a:pt x="3856" y="22744"/>
                  </a:cubicBezTo>
                  <a:cubicBezTo>
                    <a:pt x="3751" y="22874"/>
                    <a:pt x="3680" y="23023"/>
                    <a:pt x="3599" y="23166"/>
                  </a:cubicBezTo>
                  <a:cubicBezTo>
                    <a:pt x="3265" y="23752"/>
                    <a:pt x="3230" y="24406"/>
                    <a:pt x="3026" y="25021"/>
                  </a:cubicBezTo>
                  <a:cubicBezTo>
                    <a:pt x="3002" y="25046"/>
                    <a:pt x="2995" y="25075"/>
                    <a:pt x="3010" y="25105"/>
                  </a:cubicBezTo>
                  <a:cubicBezTo>
                    <a:pt x="2979" y="25155"/>
                    <a:pt x="2967" y="25213"/>
                    <a:pt x="2977" y="25270"/>
                  </a:cubicBezTo>
                  <a:cubicBezTo>
                    <a:pt x="2938" y="25407"/>
                    <a:pt x="2926" y="25544"/>
                    <a:pt x="2976" y="25681"/>
                  </a:cubicBezTo>
                  <a:cubicBezTo>
                    <a:pt x="2992" y="25851"/>
                    <a:pt x="3089" y="26008"/>
                    <a:pt x="3074" y="26183"/>
                  </a:cubicBezTo>
                  <a:cubicBezTo>
                    <a:pt x="3044" y="26261"/>
                    <a:pt x="3044" y="26348"/>
                    <a:pt x="3074" y="26428"/>
                  </a:cubicBezTo>
                  <a:cubicBezTo>
                    <a:pt x="3062" y="26500"/>
                    <a:pt x="3093" y="26568"/>
                    <a:pt x="3113" y="26636"/>
                  </a:cubicBezTo>
                  <a:cubicBezTo>
                    <a:pt x="2898" y="26512"/>
                    <a:pt x="2629" y="26517"/>
                    <a:pt x="2410" y="26403"/>
                  </a:cubicBezTo>
                  <a:lnTo>
                    <a:pt x="2410" y="26403"/>
                  </a:lnTo>
                  <a:cubicBezTo>
                    <a:pt x="2374" y="26460"/>
                    <a:pt x="2407" y="26491"/>
                    <a:pt x="2437" y="26523"/>
                  </a:cubicBezTo>
                  <a:cubicBezTo>
                    <a:pt x="2420" y="26530"/>
                    <a:pt x="2406" y="26533"/>
                    <a:pt x="2392" y="26533"/>
                  </a:cubicBezTo>
                  <a:cubicBezTo>
                    <a:pt x="2348" y="26533"/>
                    <a:pt x="2314" y="26502"/>
                    <a:pt x="2276" y="26486"/>
                  </a:cubicBezTo>
                  <a:lnTo>
                    <a:pt x="2226" y="26526"/>
                  </a:lnTo>
                  <a:cubicBezTo>
                    <a:pt x="2287" y="26589"/>
                    <a:pt x="2356" y="26642"/>
                    <a:pt x="2431" y="26685"/>
                  </a:cubicBezTo>
                  <a:cubicBezTo>
                    <a:pt x="2456" y="26719"/>
                    <a:pt x="2490" y="26746"/>
                    <a:pt x="2529" y="26763"/>
                  </a:cubicBezTo>
                  <a:lnTo>
                    <a:pt x="2634" y="26882"/>
                  </a:lnTo>
                  <a:cubicBezTo>
                    <a:pt x="2658" y="26884"/>
                    <a:pt x="2679" y="26901"/>
                    <a:pt x="2687" y="26925"/>
                  </a:cubicBezTo>
                  <a:cubicBezTo>
                    <a:pt x="2717" y="26916"/>
                    <a:pt x="2785" y="26931"/>
                    <a:pt x="2737" y="26875"/>
                  </a:cubicBezTo>
                  <a:cubicBezTo>
                    <a:pt x="2702" y="26832"/>
                    <a:pt x="2648" y="26797"/>
                    <a:pt x="2604" y="26759"/>
                  </a:cubicBezTo>
                  <a:cubicBezTo>
                    <a:pt x="2595" y="26719"/>
                    <a:pt x="2586" y="26677"/>
                    <a:pt x="2577" y="26637"/>
                  </a:cubicBezTo>
                  <a:cubicBezTo>
                    <a:pt x="2588" y="26631"/>
                    <a:pt x="2590" y="26618"/>
                    <a:pt x="2584" y="26607"/>
                  </a:cubicBezTo>
                  <a:lnTo>
                    <a:pt x="2584" y="26607"/>
                  </a:lnTo>
                  <a:cubicBezTo>
                    <a:pt x="2790" y="26702"/>
                    <a:pt x="2885" y="26859"/>
                    <a:pt x="2923" y="27047"/>
                  </a:cubicBezTo>
                  <a:cubicBezTo>
                    <a:pt x="2935" y="27043"/>
                    <a:pt x="2944" y="27041"/>
                    <a:pt x="2951" y="27041"/>
                  </a:cubicBezTo>
                  <a:cubicBezTo>
                    <a:pt x="2975" y="27041"/>
                    <a:pt x="2972" y="27065"/>
                    <a:pt x="2968" y="27089"/>
                  </a:cubicBezTo>
                  <a:lnTo>
                    <a:pt x="2922" y="27051"/>
                  </a:lnTo>
                  <a:cubicBezTo>
                    <a:pt x="2817" y="27021"/>
                    <a:pt x="2715" y="26989"/>
                    <a:pt x="2629" y="26926"/>
                  </a:cubicBezTo>
                  <a:cubicBezTo>
                    <a:pt x="2628" y="26926"/>
                    <a:pt x="2627" y="26926"/>
                    <a:pt x="2626" y="26926"/>
                  </a:cubicBezTo>
                  <a:cubicBezTo>
                    <a:pt x="2617" y="26926"/>
                    <a:pt x="2607" y="26920"/>
                    <a:pt x="2602" y="26913"/>
                  </a:cubicBezTo>
                  <a:cubicBezTo>
                    <a:pt x="2496" y="26903"/>
                    <a:pt x="2436" y="26798"/>
                    <a:pt x="2326" y="26798"/>
                  </a:cubicBezTo>
                  <a:cubicBezTo>
                    <a:pt x="2315" y="26798"/>
                    <a:pt x="2303" y="26799"/>
                    <a:pt x="2292" y="26801"/>
                  </a:cubicBezTo>
                  <a:cubicBezTo>
                    <a:pt x="2311" y="26761"/>
                    <a:pt x="2271" y="26751"/>
                    <a:pt x="2242" y="26737"/>
                  </a:cubicBezTo>
                  <a:cubicBezTo>
                    <a:pt x="2224" y="26718"/>
                    <a:pt x="2208" y="26695"/>
                    <a:pt x="2186" y="26695"/>
                  </a:cubicBezTo>
                  <a:cubicBezTo>
                    <a:pt x="2174" y="26695"/>
                    <a:pt x="2160" y="26702"/>
                    <a:pt x="2144" y="26718"/>
                  </a:cubicBezTo>
                  <a:cubicBezTo>
                    <a:pt x="2149" y="26770"/>
                    <a:pt x="2196" y="26784"/>
                    <a:pt x="2242" y="26799"/>
                  </a:cubicBezTo>
                  <a:lnTo>
                    <a:pt x="2287" y="26802"/>
                  </a:lnTo>
                  <a:lnTo>
                    <a:pt x="2337" y="26884"/>
                  </a:lnTo>
                  <a:cubicBezTo>
                    <a:pt x="2352" y="26889"/>
                    <a:pt x="2374" y="26891"/>
                    <a:pt x="2375" y="26899"/>
                  </a:cubicBezTo>
                  <a:cubicBezTo>
                    <a:pt x="2383" y="26924"/>
                    <a:pt x="2353" y="26924"/>
                    <a:pt x="2336" y="26931"/>
                  </a:cubicBezTo>
                  <a:cubicBezTo>
                    <a:pt x="2330" y="26921"/>
                    <a:pt x="2324" y="26910"/>
                    <a:pt x="2320" y="26900"/>
                  </a:cubicBezTo>
                  <a:cubicBezTo>
                    <a:pt x="2320" y="26896"/>
                    <a:pt x="2325" y="26893"/>
                    <a:pt x="2328" y="26888"/>
                  </a:cubicBezTo>
                  <a:lnTo>
                    <a:pt x="2328" y="26888"/>
                  </a:lnTo>
                  <a:cubicBezTo>
                    <a:pt x="2309" y="26892"/>
                    <a:pt x="2291" y="26894"/>
                    <a:pt x="2274" y="26894"/>
                  </a:cubicBezTo>
                  <a:cubicBezTo>
                    <a:pt x="2145" y="26894"/>
                    <a:pt x="2075" y="26790"/>
                    <a:pt x="1979" y="26734"/>
                  </a:cubicBezTo>
                  <a:cubicBezTo>
                    <a:pt x="1708" y="26598"/>
                    <a:pt x="1437" y="26461"/>
                    <a:pt x="1167" y="26322"/>
                  </a:cubicBezTo>
                  <a:cubicBezTo>
                    <a:pt x="922" y="26197"/>
                    <a:pt x="701" y="26047"/>
                    <a:pt x="520" y="25858"/>
                  </a:cubicBezTo>
                  <a:cubicBezTo>
                    <a:pt x="499" y="25836"/>
                    <a:pt x="450" y="25814"/>
                    <a:pt x="476" y="25777"/>
                  </a:cubicBezTo>
                  <a:lnTo>
                    <a:pt x="476" y="25777"/>
                  </a:lnTo>
                  <a:cubicBezTo>
                    <a:pt x="472" y="25779"/>
                    <a:pt x="469" y="25780"/>
                    <a:pt x="465" y="25780"/>
                  </a:cubicBezTo>
                  <a:cubicBezTo>
                    <a:pt x="450" y="25780"/>
                    <a:pt x="435" y="25767"/>
                    <a:pt x="420" y="25760"/>
                  </a:cubicBezTo>
                  <a:cubicBezTo>
                    <a:pt x="418" y="25757"/>
                    <a:pt x="419" y="25742"/>
                    <a:pt x="423" y="25741"/>
                  </a:cubicBezTo>
                  <a:cubicBezTo>
                    <a:pt x="434" y="25735"/>
                    <a:pt x="443" y="25732"/>
                    <a:pt x="451" y="25732"/>
                  </a:cubicBezTo>
                  <a:cubicBezTo>
                    <a:pt x="469" y="25732"/>
                    <a:pt x="481" y="25745"/>
                    <a:pt x="489" y="25764"/>
                  </a:cubicBezTo>
                  <a:lnTo>
                    <a:pt x="489" y="25766"/>
                  </a:lnTo>
                  <a:cubicBezTo>
                    <a:pt x="695" y="25818"/>
                    <a:pt x="841" y="25953"/>
                    <a:pt x="1019" y="26045"/>
                  </a:cubicBezTo>
                  <a:cubicBezTo>
                    <a:pt x="1070" y="26080"/>
                    <a:pt x="1102" y="26144"/>
                    <a:pt x="1175" y="26144"/>
                  </a:cubicBezTo>
                  <a:cubicBezTo>
                    <a:pt x="1189" y="26144"/>
                    <a:pt x="1203" y="26142"/>
                    <a:pt x="1219" y="26138"/>
                  </a:cubicBezTo>
                  <a:lnTo>
                    <a:pt x="1218" y="26096"/>
                  </a:lnTo>
                  <a:lnTo>
                    <a:pt x="1168" y="26051"/>
                  </a:lnTo>
                  <a:lnTo>
                    <a:pt x="1168" y="26051"/>
                  </a:lnTo>
                  <a:cubicBezTo>
                    <a:pt x="1193" y="26060"/>
                    <a:pt x="1228" y="26060"/>
                    <a:pt x="1220" y="26096"/>
                  </a:cubicBezTo>
                  <a:cubicBezTo>
                    <a:pt x="1533" y="26119"/>
                    <a:pt x="1785" y="26259"/>
                    <a:pt x="2034" y="26403"/>
                  </a:cubicBezTo>
                  <a:cubicBezTo>
                    <a:pt x="2099" y="26441"/>
                    <a:pt x="2161" y="26485"/>
                    <a:pt x="2224" y="26526"/>
                  </a:cubicBezTo>
                  <a:lnTo>
                    <a:pt x="2274" y="26485"/>
                  </a:lnTo>
                  <a:cubicBezTo>
                    <a:pt x="2194" y="26427"/>
                    <a:pt x="2119" y="26364"/>
                    <a:pt x="2036" y="26311"/>
                  </a:cubicBezTo>
                  <a:cubicBezTo>
                    <a:pt x="1759" y="26138"/>
                    <a:pt x="1436" y="26046"/>
                    <a:pt x="1123" y="25936"/>
                  </a:cubicBezTo>
                  <a:cubicBezTo>
                    <a:pt x="1114" y="25928"/>
                    <a:pt x="1104" y="25924"/>
                    <a:pt x="1093" y="25924"/>
                  </a:cubicBezTo>
                  <a:cubicBezTo>
                    <a:pt x="1088" y="25924"/>
                    <a:pt x="1083" y="25925"/>
                    <a:pt x="1079" y="25926"/>
                  </a:cubicBezTo>
                  <a:cubicBezTo>
                    <a:pt x="691" y="25775"/>
                    <a:pt x="343" y="25572"/>
                    <a:pt x="34" y="25304"/>
                  </a:cubicBezTo>
                  <a:cubicBezTo>
                    <a:pt x="15" y="25348"/>
                    <a:pt x="1" y="25366"/>
                    <a:pt x="5" y="25372"/>
                  </a:cubicBezTo>
                  <a:cubicBezTo>
                    <a:pt x="156" y="25559"/>
                    <a:pt x="303" y="25749"/>
                    <a:pt x="463" y="25930"/>
                  </a:cubicBezTo>
                  <a:cubicBezTo>
                    <a:pt x="794" y="26306"/>
                    <a:pt x="1311" y="26472"/>
                    <a:pt x="1768" y="26742"/>
                  </a:cubicBezTo>
                  <a:cubicBezTo>
                    <a:pt x="1642" y="26782"/>
                    <a:pt x="1623" y="26830"/>
                    <a:pt x="1713" y="26904"/>
                  </a:cubicBezTo>
                  <a:cubicBezTo>
                    <a:pt x="1875" y="27042"/>
                    <a:pt x="2053" y="27164"/>
                    <a:pt x="2239" y="27268"/>
                  </a:cubicBezTo>
                  <a:cubicBezTo>
                    <a:pt x="2278" y="27290"/>
                    <a:pt x="2347" y="27303"/>
                    <a:pt x="2340" y="27347"/>
                  </a:cubicBezTo>
                  <a:cubicBezTo>
                    <a:pt x="2316" y="27510"/>
                    <a:pt x="2463" y="27513"/>
                    <a:pt x="2580" y="27546"/>
                  </a:cubicBezTo>
                  <a:cubicBezTo>
                    <a:pt x="2640" y="27917"/>
                    <a:pt x="2654" y="28286"/>
                    <a:pt x="2523" y="28650"/>
                  </a:cubicBezTo>
                  <a:cubicBezTo>
                    <a:pt x="2514" y="28676"/>
                    <a:pt x="2508" y="28703"/>
                    <a:pt x="2501" y="28731"/>
                  </a:cubicBezTo>
                  <a:cubicBezTo>
                    <a:pt x="2341" y="29288"/>
                    <a:pt x="2440" y="29798"/>
                    <a:pt x="2870" y="30252"/>
                  </a:cubicBezTo>
                  <a:cubicBezTo>
                    <a:pt x="2999" y="30388"/>
                    <a:pt x="3094" y="30553"/>
                    <a:pt x="3147" y="30733"/>
                  </a:cubicBezTo>
                  <a:cubicBezTo>
                    <a:pt x="3256" y="31088"/>
                    <a:pt x="3472" y="31376"/>
                    <a:pt x="3843" y="31573"/>
                  </a:cubicBezTo>
                  <a:cubicBezTo>
                    <a:pt x="4085" y="31704"/>
                    <a:pt x="4234" y="31896"/>
                    <a:pt x="4327" y="32127"/>
                  </a:cubicBezTo>
                  <a:cubicBezTo>
                    <a:pt x="4383" y="32270"/>
                    <a:pt x="4446" y="32415"/>
                    <a:pt x="4529" y="32548"/>
                  </a:cubicBezTo>
                  <a:cubicBezTo>
                    <a:pt x="4725" y="32857"/>
                    <a:pt x="4979" y="33096"/>
                    <a:pt x="5412" y="33096"/>
                  </a:cubicBezTo>
                  <a:cubicBezTo>
                    <a:pt x="5447" y="33096"/>
                    <a:pt x="5483" y="33094"/>
                    <a:pt x="5520" y="33091"/>
                  </a:cubicBezTo>
                  <a:cubicBezTo>
                    <a:pt x="5525" y="33091"/>
                    <a:pt x="5529" y="33091"/>
                    <a:pt x="5534" y="33091"/>
                  </a:cubicBezTo>
                  <a:cubicBezTo>
                    <a:pt x="5568" y="33091"/>
                    <a:pt x="5604" y="33101"/>
                    <a:pt x="5639" y="33105"/>
                  </a:cubicBezTo>
                  <a:cubicBezTo>
                    <a:pt x="5801" y="33212"/>
                    <a:pt x="6001" y="33249"/>
                    <a:pt x="6181" y="33322"/>
                  </a:cubicBezTo>
                  <a:cubicBezTo>
                    <a:pt x="6318" y="33376"/>
                    <a:pt x="6458" y="33401"/>
                    <a:pt x="6601" y="33401"/>
                  </a:cubicBezTo>
                  <a:cubicBezTo>
                    <a:pt x="6688" y="33401"/>
                    <a:pt x="6777" y="33391"/>
                    <a:pt x="6866" y="33373"/>
                  </a:cubicBezTo>
                  <a:cubicBezTo>
                    <a:pt x="6994" y="33346"/>
                    <a:pt x="7126" y="33333"/>
                    <a:pt x="7257" y="33333"/>
                  </a:cubicBezTo>
                  <a:cubicBezTo>
                    <a:pt x="7334" y="33333"/>
                    <a:pt x="7412" y="33337"/>
                    <a:pt x="7489" y="33347"/>
                  </a:cubicBezTo>
                  <a:cubicBezTo>
                    <a:pt x="7557" y="33356"/>
                    <a:pt x="7624" y="33360"/>
                    <a:pt x="7692" y="33360"/>
                  </a:cubicBezTo>
                  <a:cubicBezTo>
                    <a:pt x="7833" y="33360"/>
                    <a:pt x="7974" y="33342"/>
                    <a:pt x="8112" y="33311"/>
                  </a:cubicBezTo>
                  <a:cubicBezTo>
                    <a:pt x="8172" y="33298"/>
                    <a:pt x="8227" y="33279"/>
                    <a:pt x="8290" y="33279"/>
                  </a:cubicBezTo>
                  <a:cubicBezTo>
                    <a:pt x="8294" y="33279"/>
                    <a:pt x="8297" y="33279"/>
                    <a:pt x="8301" y="33279"/>
                  </a:cubicBezTo>
                  <a:cubicBezTo>
                    <a:pt x="8322" y="33280"/>
                    <a:pt x="8342" y="33280"/>
                    <a:pt x="8363" y="33280"/>
                  </a:cubicBezTo>
                  <a:cubicBezTo>
                    <a:pt x="8564" y="33280"/>
                    <a:pt x="8764" y="33255"/>
                    <a:pt x="8965" y="33255"/>
                  </a:cubicBezTo>
                  <a:cubicBezTo>
                    <a:pt x="9041" y="33255"/>
                    <a:pt x="9117" y="33259"/>
                    <a:pt x="9193" y="33268"/>
                  </a:cubicBezTo>
                  <a:cubicBezTo>
                    <a:pt x="9207" y="33270"/>
                    <a:pt x="9221" y="33270"/>
                    <a:pt x="9235" y="33270"/>
                  </a:cubicBezTo>
                  <a:cubicBezTo>
                    <a:pt x="9301" y="33270"/>
                    <a:pt x="9366" y="33256"/>
                    <a:pt x="9427" y="33229"/>
                  </a:cubicBezTo>
                  <a:cubicBezTo>
                    <a:pt x="9565" y="33209"/>
                    <a:pt x="9655" y="33113"/>
                    <a:pt x="9778" y="33066"/>
                  </a:cubicBezTo>
                  <a:cubicBezTo>
                    <a:pt x="9814" y="33052"/>
                    <a:pt x="9847" y="33033"/>
                    <a:pt x="9881" y="33033"/>
                  </a:cubicBezTo>
                  <a:cubicBezTo>
                    <a:pt x="9903" y="33033"/>
                    <a:pt x="9924" y="33040"/>
                    <a:pt x="9946" y="33061"/>
                  </a:cubicBezTo>
                  <a:cubicBezTo>
                    <a:pt x="9732" y="33365"/>
                    <a:pt x="9401" y="33476"/>
                    <a:pt x="9005" y="33486"/>
                  </a:cubicBezTo>
                  <a:cubicBezTo>
                    <a:pt x="8958" y="33487"/>
                    <a:pt x="8911" y="33490"/>
                    <a:pt x="8864" y="33490"/>
                  </a:cubicBezTo>
                  <a:cubicBezTo>
                    <a:pt x="8838" y="33490"/>
                    <a:pt x="8813" y="33489"/>
                    <a:pt x="8787" y="33486"/>
                  </a:cubicBezTo>
                  <a:cubicBezTo>
                    <a:pt x="8687" y="33473"/>
                    <a:pt x="8587" y="33467"/>
                    <a:pt x="8488" y="33467"/>
                  </a:cubicBezTo>
                  <a:cubicBezTo>
                    <a:pt x="8053" y="33467"/>
                    <a:pt x="7628" y="33571"/>
                    <a:pt x="7194" y="33581"/>
                  </a:cubicBezTo>
                  <a:cubicBezTo>
                    <a:pt x="6960" y="33586"/>
                    <a:pt x="6810" y="33709"/>
                    <a:pt x="6740" y="33901"/>
                  </a:cubicBezTo>
                  <a:cubicBezTo>
                    <a:pt x="6669" y="34093"/>
                    <a:pt x="6588" y="34280"/>
                    <a:pt x="6524" y="34473"/>
                  </a:cubicBezTo>
                  <a:cubicBezTo>
                    <a:pt x="6457" y="34663"/>
                    <a:pt x="6420" y="34863"/>
                    <a:pt x="6413" y="35065"/>
                  </a:cubicBezTo>
                  <a:cubicBezTo>
                    <a:pt x="6407" y="35300"/>
                    <a:pt x="6533" y="35459"/>
                    <a:pt x="6784" y="35548"/>
                  </a:cubicBezTo>
                  <a:cubicBezTo>
                    <a:pt x="6952" y="35606"/>
                    <a:pt x="7122" y="35650"/>
                    <a:pt x="7295" y="35679"/>
                  </a:cubicBezTo>
                  <a:cubicBezTo>
                    <a:pt x="9282" y="36057"/>
                    <a:pt x="11292" y="36296"/>
                    <a:pt x="13322" y="36412"/>
                  </a:cubicBezTo>
                  <a:cubicBezTo>
                    <a:pt x="13677" y="36431"/>
                    <a:pt x="14033" y="36451"/>
                    <a:pt x="14390" y="36451"/>
                  </a:cubicBezTo>
                  <a:cubicBezTo>
                    <a:pt x="14600" y="36451"/>
                    <a:pt x="14810" y="36444"/>
                    <a:pt x="15020" y="36426"/>
                  </a:cubicBezTo>
                  <a:cubicBezTo>
                    <a:pt x="15879" y="36351"/>
                    <a:pt x="16377" y="36000"/>
                    <a:pt x="16616" y="35292"/>
                  </a:cubicBezTo>
                  <a:cubicBezTo>
                    <a:pt x="16657" y="35166"/>
                    <a:pt x="16689" y="35037"/>
                    <a:pt x="16719" y="34909"/>
                  </a:cubicBezTo>
                  <a:cubicBezTo>
                    <a:pt x="16830" y="34441"/>
                    <a:pt x="16936" y="33974"/>
                    <a:pt x="17145" y="33527"/>
                  </a:cubicBezTo>
                  <a:cubicBezTo>
                    <a:pt x="17427" y="32926"/>
                    <a:pt x="17698" y="32321"/>
                    <a:pt x="18033" y="31737"/>
                  </a:cubicBezTo>
                  <a:cubicBezTo>
                    <a:pt x="18372" y="31147"/>
                    <a:pt x="18728" y="30567"/>
                    <a:pt x="19116" y="30003"/>
                  </a:cubicBezTo>
                  <a:cubicBezTo>
                    <a:pt x="19285" y="29758"/>
                    <a:pt x="19386" y="29515"/>
                    <a:pt x="19377" y="29248"/>
                  </a:cubicBezTo>
                  <a:cubicBezTo>
                    <a:pt x="19368" y="28917"/>
                    <a:pt x="19486" y="28634"/>
                    <a:pt x="19713" y="28381"/>
                  </a:cubicBezTo>
                  <a:cubicBezTo>
                    <a:pt x="19895" y="28180"/>
                    <a:pt x="20017" y="27932"/>
                    <a:pt x="20065" y="27664"/>
                  </a:cubicBezTo>
                  <a:cubicBezTo>
                    <a:pt x="20180" y="27044"/>
                    <a:pt x="20504" y="26515"/>
                    <a:pt x="21037" y="26079"/>
                  </a:cubicBezTo>
                  <a:cubicBezTo>
                    <a:pt x="21154" y="25984"/>
                    <a:pt x="21263" y="25882"/>
                    <a:pt x="21376" y="25783"/>
                  </a:cubicBezTo>
                  <a:cubicBezTo>
                    <a:pt x="21547" y="25635"/>
                    <a:pt x="21641" y="25452"/>
                    <a:pt x="21667" y="25248"/>
                  </a:cubicBezTo>
                  <a:cubicBezTo>
                    <a:pt x="21687" y="25078"/>
                    <a:pt x="21757" y="24927"/>
                    <a:pt x="21864" y="24786"/>
                  </a:cubicBezTo>
                  <a:cubicBezTo>
                    <a:pt x="21948" y="24677"/>
                    <a:pt x="22026" y="24564"/>
                    <a:pt x="22107" y="24452"/>
                  </a:cubicBezTo>
                  <a:cubicBezTo>
                    <a:pt x="22264" y="24240"/>
                    <a:pt x="22369" y="23997"/>
                    <a:pt x="22415" y="23739"/>
                  </a:cubicBezTo>
                  <a:cubicBezTo>
                    <a:pt x="22451" y="23527"/>
                    <a:pt x="22466" y="23312"/>
                    <a:pt x="22461" y="23098"/>
                  </a:cubicBezTo>
                  <a:cubicBezTo>
                    <a:pt x="22455" y="22795"/>
                    <a:pt x="22560" y="22528"/>
                    <a:pt x="22764" y="22283"/>
                  </a:cubicBezTo>
                  <a:cubicBezTo>
                    <a:pt x="22913" y="22103"/>
                    <a:pt x="23062" y="21922"/>
                    <a:pt x="23198" y="21734"/>
                  </a:cubicBezTo>
                  <a:cubicBezTo>
                    <a:pt x="23377" y="21487"/>
                    <a:pt x="23496" y="21202"/>
                    <a:pt x="23547" y="20901"/>
                  </a:cubicBezTo>
                  <a:cubicBezTo>
                    <a:pt x="23603" y="20580"/>
                    <a:pt x="23635" y="20254"/>
                    <a:pt x="23610" y="19930"/>
                  </a:cubicBezTo>
                  <a:cubicBezTo>
                    <a:pt x="23591" y="19686"/>
                    <a:pt x="23660" y="19464"/>
                    <a:pt x="23787" y="19252"/>
                  </a:cubicBezTo>
                  <a:cubicBezTo>
                    <a:pt x="23864" y="19122"/>
                    <a:pt x="23950" y="18998"/>
                    <a:pt x="24039" y="18874"/>
                  </a:cubicBezTo>
                  <a:cubicBezTo>
                    <a:pt x="24173" y="18688"/>
                    <a:pt x="24208" y="18489"/>
                    <a:pt x="24166" y="18277"/>
                  </a:cubicBezTo>
                  <a:cubicBezTo>
                    <a:pt x="24135" y="18113"/>
                    <a:pt x="24107" y="17950"/>
                    <a:pt x="24075" y="17786"/>
                  </a:cubicBezTo>
                  <a:cubicBezTo>
                    <a:pt x="24014" y="17488"/>
                    <a:pt x="24063" y="17207"/>
                    <a:pt x="24279" y="16960"/>
                  </a:cubicBezTo>
                  <a:cubicBezTo>
                    <a:pt x="24555" y="16647"/>
                    <a:pt x="24770" y="16310"/>
                    <a:pt x="24860" y="15920"/>
                  </a:cubicBezTo>
                  <a:lnTo>
                    <a:pt x="24860" y="15920"/>
                  </a:lnTo>
                  <a:cubicBezTo>
                    <a:pt x="24935" y="16170"/>
                    <a:pt x="24933" y="16412"/>
                    <a:pt x="24775" y="16640"/>
                  </a:cubicBezTo>
                  <a:cubicBezTo>
                    <a:pt x="24525" y="17000"/>
                    <a:pt x="24406" y="17387"/>
                    <a:pt x="24430" y="17808"/>
                  </a:cubicBezTo>
                  <a:cubicBezTo>
                    <a:pt x="24441" y="18006"/>
                    <a:pt x="24406" y="18205"/>
                    <a:pt x="24412" y="18405"/>
                  </a:cubicBezTo>
                  <a:cubicBezTo>
                    <a:pt x="24419" y="18649"/>
                    <a:pt x="24304" y="18879"/>
                    <a:pt x="24189" y="19099"/>
                  </a:cubicBezTo>
                  <a:cubicBezTo>
                    <a:pt x="23984" y="19487"/>
                    <a:pt x="23852" y="19887"/>
                    <a:pt x="23846" y="20317"/>
                  </a:cubicBezTo>
                  <a:cubicBezTo>
                    <a:pt x="23842" y="20727"/>
                    <a:pt x="23725" y="21123"/>
                    <a:pt x="23551" y="21507"/>
                  </a:cubicBezTo>
                  <a:cubicBezTo>
                    <a:pt x="23447" y="21741"/>
                    <a:pt x="23284" y="21948"/>
                    <a:pt x="23142" y="22163"/>
                  </a:cubicBezTo>
                  <a:cubicBezTo>
                    <a:pt x="22930" y="22484"/>
                    <a:pt x="22757" y="22817"/>
                    <a:pt x="22703" y="23187"/>
                  </a:cubicBezTo>
                  <a:cubicBezTo>
                    <a:pt x="22663" y="23447"/>
                    <a:pt x="22615" y="23708"/>
                    <a:pt x="22588" y="23968"/>
                  </a:cubicBezTo>
                  <a:cubicBezTo>
                    <a:pt x="22552" y="24357"/>
                    <a:pt x="22327" y="24691"/>
                    <a:pt x="22172" y="25044"/>
                  </a:cubicBezTo>
                  <a:cubicBezTo>
                    <a:pt x="21981" y="25485"/>
                    <a:pt x="21677" y="25864"/>
                    <a:pt x="21270" y="26184"/>
                  </a:cubicBezTo>
                  <a:cubicBezTo>
                    <a:pt x="21169" y="26264"/>
                    <a:pt x="21069" y="26345"/>
                    <a:pt x="20978" y="26433"/>
                  </a:cubicBezTo>
                  <a:cubicBezTo>
                    <a:pt x="20648" y="26745"/>
                    <a:pt x="20381" y="27088"/>
                    <a:pt x="20329" y="27520"/>
                  </a:cubicBezTo>
                  <a:cubicBezTo>
                    <a:pt x="20292" y="27821"/>
                    <a:pt x="20174" y="28097"/>
                    <a:pt x="20018" y="28366"/>
                  </a:cubicBezTo>
                  <a:cubicBezTo>
                    <a:pt x="19853" y="28651"/>
                    <a:pt x="19727" y="28948"/>
                    <a:pt x="19658" y="29263"/>
                  </a:cubicBezTo>
                  <a:cubicBezTo>
                    <a:pt x="19613" y="29474"/>
                    <a:pt x="19558" y="29682"/>
                    <a:pt x="19406" y="29862"/>
                  </a:cubicBezTo>
                  <a:cubicBezTo>
                    <a:pt x="19355" y="29922"/>
                    <a:pt x="19332" y="30000"/>
                    <a:pt x="19305" y="30072"/>
                  </a:cubicBezTo>
                  <a:cubicBezTo>
                    <a:pt x="19245" y="30223"/>
                    <a:pt x="19186" y="30374"/>
                    <a:pt x="19097" y="30514"/>
                  </a:cubicBezTo>
                  <a:cubicBezTo>
                    <a:pt x="18659" y="31215"/>
                    <a:pt x="18302" y="31949"/>
                    <a:pt x="17871" y="32654"/>
                  </a:cubicBezTo>
                  <a:cubicBezTo>
                    <a:pt x="17593" y="33109"/>
                    <a:pt x="17355" y="33577"/>
                    <a:pt x="17261" y="34087"/>
                  </a:cubicBezTo>
                  <a:cubicBezTo>
                    <a:pt x="17189" y="34493"/>
                    <a:pt x="17081" y="34891"/>
                    <a:pt x="16937" y="35276"/>
                  </a:cubicBezTo>
                  <a:cubicBezTo>
                    <a:pt x="16877" y="35433"/>
                    <a:pt x="16838" y="35596"/>
                    <a:pt x="16821" y="35764"/>
                  </a:cubicBezTo>
                  <a:cubicBezTo>
                    <a:pt x="16799" y="35997"/>
                    <a:pt x="16923" y="36131"/>
                    <a:pt x="17189" y="36174"/>
                  </a:cubicBezTo>
                  <a:cubicBezTo>
                    <a:pt x="17245" y="36183"/>
                    <a:pt x="17301" y="36189"/>
                    <a:pt x="17358" y="36192"/>
                  </a:cubicBezTo>
                  <a:cubicBezTo>
                    <a:pt x="17827" y="36214"/>
                    <a:pt x="18290" y="36282"/>
                    <a:pt x="18755" y="36340"/>
                  </a:cubicBezTo>
                  <a:cubicBezTo>
                    <a:pt x="19886" y="36484"/>
                    <a:pt x="21026" y="36556"/>
                    <a:pt x="22167" y="36556"/>
                  </a:cubicBezTo>
                  <a:cubicBezTo>
                    <a:pt x="22773" y="36556"/>
                    <a:pt x="23379" y="36536"/>
                    <a:pt x="23984" y="36495"/>
                  </a:cubicBezTo>
                  <a:cubicBezTo>
                    <a:pt x="24438" y="36465"/>
                    <a:pt x="24882" y="36393"/>
                    <a:pt x="25310" y="36257"/>
                  </a:cubicBezTo>
                  <a:cubicBezTo>
                    <a:pt x="25910" y="36068"/>
                    <a:pt x="26218" y="35689"/>
                    <a:pt x="26187" y="35145"/>
                  </a:cubicBezTo>
                  <a:cubicBezTo>
                    <a:pt x="26145" y="34421"/>
                    <a:pt x="26098" y="33697"/>
                    <a:pt x="25949" y="32981"/>
                  </a:cubicBezTo>
                  <a:cubicBezTo>
                    <a:pt x="25916" y="32818"/>
                    <a:pt x="25874" y="32655"/>
                    <a:pt x="25888" y="32487"/>
                  </a:cubicBezTo>
                  <a:cubicBezTo>
                    <a:pt x="25901" y="32314"/>
                    <a:pt x="25884" y="32140"/>
                    <a:pt x="25840" y="31972"/>
                  </a:cubicBezTo>
                  <a:cubicBezTo>
                    <a:pt x="25772" y="31711"/>
                    <a:pt x="25795" y="31451"/>
                    <a:pt x="25820" y="31188"/>
                  </a:cubicBezTo>
                  <a:cubicBezTo>
                    <a:pt x="25864" y="30716"/>
                    <a:pt x="26037" y="30268"/>
                    <a:pt x="26165" y="29812"/>
                  </a:cubicBezTo>
                  <a:cubicBezTo>
                    <a:pt x="26388" y="29009"/>
                    <a:pt x="26764" y="28251"/>
                    <a:pt x="27145" y="27497"/>
                  </a:cubicBezTo>
                  <a:cubicBezTo>
                    <a:pt x="27661" y="26478"/>
                    <a:pt x="28367" y="25569"/>
                    <a:pt x="29257" y="24759"/>
                  </a:cubicBezTo>
                  <a:cubicBezTo>
                    <a:pt x="29561" y="24482"/>
                    <a:pt x="29922" y="24303"/>
                    <a:pt x="30317" y="24156"/>
                  </a:cubicBezTo>
                  <a:cubicBezTo>
                    <a:pt x="30409" y="24122"/>
                    <a:pt x="30500" y="24103"/>
                    <a:pt x="30592" y="24103"/>
                  </a:cubicBezTo>
                  <a:cubicBezTo>
                    <a:pt x="30672" y="24103"/>
                    <a:pt x="30753" y="24117"/>
                    <a:pt x="30835" y="24146"/>
                  </a:cubicBezTo>
                  <a:cubicBezTo>
                    <a:pt x="30984" y="24201"/>
                    <a:pt x="31139" y="24243"/>
                    <a:pt x="31285" y="24302"/>
                  </a:cubicBezTo>
                  <a:cubicBezTo>
                    <a:pt x="31896" y="24553"/>
                    <a:pt x="32543" y="24648"/>
                    <a:pt x="33215" y="24649"/>
                  </a:cubicBezTo>
                  <a:cubicBezTo>
                    <a:pt x="33969" y="24649"/>
                    <a:pt x="34719" y="24608"/>
                    <a:pt x="35470" y="24547"/>
                  </a:cubicBezTo>
                  <a:cubicBezTo>
                    <a:pt x="35933" y="24509"/>
                    <a:pt x="36397" y="24482"/>
                    <a:pt x="36862" y="24482"/>
                  </a:cubicBezTo>
                  <a:cubicBezTo>
                    <a:pt x="37294" y="24482"/>
                    <a:pt x="37726" y="24505"/>
                    <a:pt x="38157" y="24565"/>
                  </a:cubicBezTo>
                  <a:cubicBezTo>
                    <a:pt x="38604" y="24627"/>
                    <a:pt x="39056" y="24660"/>
                    <a:pt x="39507" y="24699"/>
                  </a:cubicBezTo>
                  <a:cubicBezTo>
                    <a:pt x="39638" y="24710"/>
                    <a:pt x="39769" y="24716"/>
                    <a:pt x="39901" y="24716"/>
                  </a:cubicBezTo>
                  <a:cubicBezTo>
                    <a:pt x="40109" y="24716"/>
                    <a:pt x="40317" y="24702"/>
                    <a:pt x="40523" y="24674"/>
                  </a:cubicBezTo>
                  <a:cubicBezTo>
                    <a:pt x="40948" y="24617"/>
                    <a:pt x="41366" y="24548"/>
                    <a:pt x="41755" y="24377"/>
                  </a:cubicBezTo>
                  <a:cubicBezTo>
                    <a:pt x="42246" y="24162"/>
                    <a:pt x="42555" y="23823"/>
                    <a:pt x="42713" y="23382"/>
                  </a:cubicBezTo>
                  <a:cubicBezTo>
                    <a:pt x="42774" y="23210"/>
                    <a:pt x="42845" y="23041"/>
                    <a:pt x="42927" y="22877"/>
                  </a:cubicBezTo>
                  <a:cubicBezTo>
                    <a:pt x="43285" y="22163"/>
                    <a:pt x="43367" y="21435"/>
                    <a:pt x="43153" y="20670"/>
                  </a:cubicBezTo>
                  <a:cubicBezTo>
                    <a:pt x="42933" y="19889"/>
                    <a:pt x="42610" y="19138"/>
                    <a:pt x="42330" y="18373"/>
                  </a:cubicBezTo>
                  <a:cubicBezTo>
                    <a:pt x="42115" y="17783"/>
                    <a:pt x="41806" y="17229"/>
                    <a:pt x="41439" y="16698"/>
                  </a:cubicBezTo>
                  <a:cubicBezTo>
                    <a:pt x="41266" y="16449"/>
                    <a:pt x="41068" y="16211"/>
                    <a:pt x="40907" y="15955"/>
                  </a:cubicBezTo>
                  <a:cubicBezTo>
                    <a:pt x="40458" y="15242"/>
                    <a:pt x="39861" y="14626"/>
                    <a:pt x="39210" y="14046"/>
                  </a:cubicBezTo>
                  <a:cubicBezTo>
                    <a:pt x="38883" y="13756"/>
                    <a:pt x="38645" y="13427"/>
                    <a:pt x="38486" y="13052"/>
                  </a:cubicBezTo>
                  <a:cubicBezTo>
                    <a:pt x="38433" y="12929"/>
                    <a:pt x="38377" y="12805"/>
                    <a:pt x="38305" y="12691"/>
                  </a:cubicBezTo>
                  <a:cubicBezTo>
                    <a:pt x="38236" y="12581"/>
                    <a:pt x="38143" y="12489"/>
                    <a:pt x="38181" y="12350"/>
                  </a:cubicBezTo>
                  <a:cubicBezTo>
                    <a:pt x="38200" y="12281"/>
                    <a:pt x="38143" y="12215"/>
                    <a:pt x="38090" y="12164"/>
                  </a:cubicBezTo>
                  <a:cubicBezTo>
                    <a:pt x="37928" y="12010"/>
                    <a:pt x="37763" y="11859"/>
                    <a:pt x="37599" y="11706"/>
                  </a:cubicBezTo>
                  <a:cubicBezTo>
                    <a:pt x="37511" y="11595"/>
                    <a:pt x="37403" y="11500"/>
                    <a:pt x="37284" y="11413"/>
                  </a:cubicBezTo>
                  <a:lnTo>
                    <a:pt x="37280" y="11413"/>
                  </a:lnTo>
                  <a:lnTo>
                    <a:pt x="37280" y="11413"/>
                  </a:lnTo>
                  <a:lnTo>
                    <a:pt x="37282" y="11413"/>
                  </a:lnTo>
                  <a:cubicBezTo>
                    <a:pt x="37252" y="11362"/>
                    <a:pt x="37208" y="11320"/>
                    <a:pt x="37155" y="11294"/>
                  </a:cubicBezTo>
                  <a:cubicBezTo>
                    <a:pt x="37105" y="11214"/>
                    <a:pt x="37030" y="11154"/>
                    <a:pt x="36947" y="11099"/>
                  </a:cubicBezTo>
                  <a:cubicBezTo>
                    <a:pt x="36828" y="10999"/>
                    <a:pt x="36714" y="10893"/>
                    <a:pt x="36588" y="10798"/>
                  </a:cubicBezTo>
                  <a:cubicBezTo>
                    <a:pt x="36347" y="10615"/>
                    <a:pt x="36077" y="10495"/>
                    <a:pt x="35759" y="10495"/>
                  </a:cubicBezTo>
                  <a:cubicBezTo>
                    <a:pt x="35710" y="10495"/>
                    <a:pt x="35659" y="10498"/>
                    <a:pt x="35606" y="10505"/>
                  </a:cubicBezTo>
                  <a:cubicBezTo>
                    <a:pt x="35497" y="10563"/>
                    <a:pt x="35397" y="10641"/>
                    <a:pt x="35264" y="10641"/>
                  </a:cubicBezTo>
                  <a:cubicBezTo>
                    <a:pt x="35245" y="10641"/>
                    <a:pt x="35224" y="10639"/>
                    <a:pt x="35203" y="10635"/>
                  </a:cubicBezTo>
                  <a:lnTo>
                    <a:pt x="35203" y="10635"/>
                  </a:lnTo>
                  <a:cubicBezTo>
                    <a:pt x="35208" y="10694"/>
                    <a:pt x="35160" y="10720"/>
                    <a:pt x="35110" y="10743"/>
                  </a:cubicBezTo>
                  <a:lnTo>
                    <a:pt x="33469" y="11506"/>
                  </a:lnTo>
                  <a:cubicBezTo>
                    <a:pt x="33455" y="11512"/>
                    <a:pt x="33441" y="11515"/>
                    <a:pt x="33427" y="11515"/>
                  </a:cubicBezTo>
                  <a:cubicBezTo>
                    <a:pt x="33410" y="11515"/>
                    <a:pt x="33393" y="11511"/>
                    <a:pt x="33376" y="11508"/>
                  </a:cubicBezTo>
                  <a:lnTo>
                    <a:pt x="33344" y="11548"/>
                  </a:lnTo>
                  <a:cubicBezTo>
                    <a:pt x="33304" y="11589"/>
                    <a:pt x="33275" y="11652"/>
                    <a:pt x="33216" y="11652"/>
                  </a:cubicBezTo>
                  <a:cubicBezTo>
                    <a:pt x="33194" y="11652"/>
                    <a:pt x="33168" y="11643"/>
                    <a:pt x="33136" y="11622"/>
                  </a:cubicBezTo>
                  <a:cubicBezTo>
                    <a:pt x="33117" y="11679"/>
                    <a:pt x="33117" y="11744"/>
                    <a:pt x="33047" y="11781"/>
                  </a:cubicBezTo>
                  <a:lnTo>
                    <a:pt x="32938" y="11790"/>
                  </a:lnTo>
                  <a:cubicBezTo>
                    <a:pt x="32944" y="11837"/>
                    <a:pt x="32947" y="11882"/>
                    <a:pt x="32916" y="11928"/>
                  </a:cubicBezTo>
                  <a:cubicBezTo>
                    <a:pt x="32839" y="12044"/>
                    <a:pt x="32818" y="12175"/>
                    <a:pt x="32824" y="12304"/>
                  </a:cubicBezTo>
                  <a:cubicBezTo>
                    <a:pt x="32836" y="12537"/>
                    <a:pt x="32873" y="12768"/>
                    <a:pt x="32935" y="12993"/>
                  </a:cubicBezTo>
                  <a:cubicBezTo>
                    <a:pt x="32911" y="13490"/>
                    <a:pt x="33013" y="13970"/>
                    <a:pt x="33181" y="14444"/>
                  </a:cubicBezTo>
                  <a:cubicBezTo>
                    <a:pt x="33195" y="14518"/>
                    <a:pt x="33204" y="14594"/>
                    <a:pt x="33224" y="14668"/>
                  </a:cubicBezTo>
                  <a:cubicBezTo>
                    <a:pt x="33255" y="14781"/>
                    <a:pt x="33347" y="14843"/>
                    <a:pt x="33458" y="14843"/>
                  </a:cubicBezTo>
                  <a:cubicBezTo>
                    <a:pt x="33506" y="14843"/>
                    <a:pt x="33557" y="14832"/>
                    <a:pt x="33608" y="14808"/>
                  </a:cubicBezTo>
                  <a:cubicBezTo>
                    <a:pt x="33718" y="14758"/>
                    <a:pt x="33824" y="14695"/>
                    <a:pt x="33922" y="14623"/>
                  </a:cubicBezTo>
                  <a:cubicBezTo>
                    <a:pt x="33969" y="14586"/>
                    <a:pt x="34006" y="14567"/>
                    <a:pt x="34033" y="14567"/>
                  </a:cubicBezTo>
                  <a:cubicBezTo>
                    <a:pt x="34075" y="14567"/>
                    <a:pt x="34098" y="14609"/>
                    <a:pt x="34112" y="14695"/>
                  </a:cubicBezTo>
                  <a:cubicBezTo>
                    <a:pt x="34126" y="14784"/>
                    <a:pt x="34131" y="14873"/>
                    <a:pt x="34144" y="14963"/>
                  </a:cubicBezTo>
                  <a:cubicBezTo>
                    <a:pt x="34152" y="15024"/>
                    <a:pt x="34152" y="15091"/>
                    <a:pt x="34181" y="15146"/>
                  </a:cubicBezTo>
                  <a:cubicBezTo>
                    <a:pt x="34371" y="15509"/>
                    <a:pt x="34446" y="15914"/>
                    <a:pt x="34696" y="16258"/>
                  </a:cubicBezTo>
                  <a:cubicBezTo>
                    <a:pt x="34767" y="16356"/>
                    <a:pt x="34814" y="16467"/>
                    <a:pt x="34860" y="16585"/>
                  </a:cubicBezTo>
                  <a:cubicBezTo>
                    <a:pt x="34713" y="16533"/>
                    <a:pt x="34603" y="16432"/>
                    <a:pt x="34453" y="16393"/>
                  </a:cubicBezTo>
                  <a:cubicBezTo>
                    <a:pt x="34300" y="16355"/>
                    <a:pt x="34150" y="16301"/>
                    <a:pt x="34006" y="16233"/>
                  </a:cubicBezTo>
                  <a:cubicBezTo>
                    <a:pt x="33893" y="16179"/>
                    <a:pt x="33786" y="16113"/>
                    <a:pt x="33703" y="16028"/>
                  </a:cubicBezTo>
                  <a:cubicBezTo>
                    <a:pt x="33207" y="15520"/>
                    <a:pt x="32531" y="15315"/>
                    <a:pt x="31802" y="15194"/>
                  </a:cubicBezTo>
                  <a:cubicBezTo>
                    <a:pt x="31754" y="15187"/>
                    <a:pt x="31707" y="15178"/>
                    <a:pt x="31658" y="15174"/>
                  </a:cubicBezTo>
                  <a:cubicBezTo>
                    <a:pt x="31233" y="15136"/>
                    <a:pt x="30901" y="14958"/>
                    <a:pt x="30630" y="14681"/>
                  </a:cubicBezTo>
                  <a:cubicBezTo>
                    <a:pt x="30419" y="14467"/>
                    <a:pt x="30155" y="14306"/>
                    <a:pt x="29876" y="14164"/>
                  </a:cubicBezTo>
                  <a:cubicBezTo>
                    <a:pt x="29708" y="14078"/>
                    <a:pt x="29543" y="13995"/>
                    <a:pt x="29434" y="13849"/>
                  </a:cubicBezTo>
                  <a:cubicBezTo>
                    <a:pt x="29391" y="13794"/>
                    <a:pt x="29333" y="13754"/>
                    <a:pt x="29267" y="13731"/>
                  </a:cubicBezTo>
                  <a:cubicBezTo>
                    <a:pt x="29147" y="13685"/>
                    <a:pt x="29083" y="13600"/>
                    <a:pt x="29044" y="13499"/>
                  </a:cubicBezTo>
                  <a:cubicBezTo>
                    <a:pt x="28934" y="13215"/>
                    <a:pt x="28898" y="12921"/>
                    <a:pt x="28862" y="12612"/>
                  </a:cubicBezTo>
                  <a:lnTo>
                    <a:pt x="28862" y="12612"/>
                  </a:lnTo>
                  <a:cubicBezTo>
                    <a:pt x="29109" y="12661"/>
                    <a:pt x="29346" y="12668"/>
                    <a:pt x="29575" y="12744"/>
                  </a:cubicBezTo>
                  <a:cubicBezTo>
                    <a:pt x="29693" y="12783"/>
                    <a:pt x="29819" y="12801"/>
                    <a:pt x="29946" y="12801"/>
                  </a:cubicBezTo>
                  <a:cubicBezTo>
                    <a:pt x="30325" y="12801"/>
                    <a:pt x="30710" y="12638"/>
                    <a:pt x="30919" y="12367"/>
                  </a:cubicBezTo>
                  <a:cubicBezTo>
                    <a:pt x="30997" y="12265"/>
                    <a:pt x="31077" y="12187"/>
                    <a:pt x="31217" y="12143"/>
                  </a:cubicBezTo>
                  <a:cubicBezTo>
                    <a:pt x="31395" y="12088"/>
                    <a:pt x="31501" y="11968"/>
                    <a:pt x="31536" y="11804"/>
                  </a:cubicBezTo>
                  <a:cubicBezTo>
                    <a:pt x="31552" y="11723"/>
                    <a:pt x="31580" y="11643"/>
                    <a:pt x="31601" y="11563"/>
                  </a:cubicBezTo>
                  <a:cubicBezTo>
                    <a:pt x="31695" y="11475"/>
                    <a:pt x="31814" y="11418"/>
                    <a:pt x="31930" y="11357"/>
                  </a:cubicBezTo>
                  <a:cubicBezTo>
                    <a:pt x="32067" y="11286"/>
                    <a:pt x="32170" y="11193"/>
                    <a:pt x="32155" y="11042"/>
                  </a:cubicBezTo>
                  <a:lnTo>
                    <a:pt x="32155" y="11042"/>
                  </a:lnTo>
                  <a:lnTo>
                    <a:pt x="32255" y="11045"/>
                  </a:lnTo>
                  <a:cubicBezTo>
                    <a:pt x="32543" y="11253"/>
                    <a:pt x="32814" y="11472"/>
                    <a:pt x="32938" y="11788"/>
                  </a:cubicBezTo>
                  <a:lnTo>
                    <a:pt x="33048" y="11780"/>
                  </a:lnTo>
                  <a:cubicBezTo>
                    <a:pt x="32975" y="11546"/>
                    <a:pt x="32817" y="11353"/>
                    <a:pt x="32642" y="11169"/>
                  </a:cubicBezTo>
                  <a:cubicBezTo>
                    <a:pt x="32578" y="11165"/>
                    <a:pt x="32534" y="11141"/>
                    <a:pt x="32520" y="11085"/>
                  </a:cubicBezTo>
                  <a:cubicBezTo>
                    <a:pt x="32534" y="11081"/>
                    <a:pt x="32547" y="11080"/>
                    <a:pt x="32559" y="11080"/>
                  </a:cubicBezTo>
                  <a:cubicBezTo>
                    <a:pt x="32613" y="11080"/>
                    <a:pt x="32636" y="11116"/>
                    <a:pt x="32642" y="11167"/>
                  </a:cubicBezTo>
                  <a:cubicBezTo>
                    <a:pt x="32647" y="11167"/>
                    <a:pt x="32651" y="11167"/>
                    <a:pt x="32655" y="11167"/>
                  </a:cubicBezTo>
                  <a:cubicBezTo>
                    <a:pt x="32759" y="11167"/>
                    <a:pt x="32844" y="11126"/>
                    <a:pt x="32924" y="11073"/>
                  </a:cubicBezTo>
                  <a:cubicBezTo>
                    <a:pt x="32897" y="11055"/>
                    <a:pt x="32848" y="11036"/>
                    <a:pt x="32848" y="11017"/>
                  </a:cubicBezTo>
                  <a:cubicBezTo>
                    <a:pt x="32847" y="10980"/>
                    <a:pt x="32908" y="10993"/>
                    <a:pt x="32934" y="10973"/>
                  </a:cubicBezTo>
                  <a:lnTo>
                    <a:pt x="32934" y="10973"/>
                  </a:lnTo>
                  <a:cubicBezTo>
                    <a:pt x="32927" y="10973"/>
                    <a:pt x="32920" y="10973"/>
                    <a:pt x="32914" y="10973"/>
                  </a:cubicBezTo>
                  <a:cubicBezTo>
                    <a:pt x="32859" y="10973"/>
                    <a:pt x="32804" y="10961"/>
                    <a:pt x="32755" y="10937"/>
                  </a:cubicBezTo>
                  <a:cubicBezTo>
                    <a:pt x="32808" y="10872"/>
                    <a:pt x="32874" y="10886"/>
                    <a:pt x="32935" y="10883"/>
                  </a:cubicBezTo>
                  <a:cubicBezTo>
                    <a:pt x="32940" y="10877"/>
                    <a:pt x="32947" y="10872"/>
                    <a:pt x="32949" y="10866"/>
                  </a:cubicBezTo>
                  <a:cubicBezTo>
                    <a:pt x="32952" y="10861"/>
                    <a:pt x="32952" y="10854"/>
                    <a:pt x="32948" y="10850"/>
                  </a:cubicBezTo>
                  <a:cubicBezTo>
                    <a:pt x="32924" y="10831"/>
                    <a:pt x="32897" y="10827"/>
                    <a:pt x="32869" y="10827"/>
                  </a:cubicBezTo>
                  <a:cubicBezTo>
                    <a:pt x="32844" y="10827"/>
                    <a:pt x="32819" y="10830"/>
                    <a:pt x="32795" y="10830"/>
                  </a:cubicBezTo>
                  <a:cubicBezTo>
                    <a:pt x="32793" y="10830"/>
                    <a:pt x="32792" y="10830"/>
                    <a:pt x="32790" y="10830"/>
                  </a:cubicBezTo>
                  <a:cubicBezTo>
                    <a:pt x="32702" y="10828"/>
                    <a:pt x="32612" y="10835"/>
                    <a:pt x="32545" y="10771"/>
                  </a:cubicBezTo>
                  <a:lnTo>
                    <a:pt x="32545" y="10771"/>
                  </a:lnTo>
                  <a:cubicBezTo>
                    <a:pt x="32551" y="10827"/>
                    <a:pt x="32472" y="10824"/>
                    <a:pt x="32456" y="10865"/>
                  </a:cubicBezTo>
                  <a:cubicBezTo>
                    <a:pt x="32478" y="10871"/>
                    <a:pt x="32501" y="10875"/>
                    <a:pt x="32522" y="10884"/>
                  </a:cubicBezTo>
                  <a:cubicBezTo>
                    <a:pt x="32568" y="10902"/>
                    <a:pt x="32656" y="10903"/>
                    <a:pt x="32608" y="10967"/>
                  </a:cubicBezTo>
                  <a:cubicBezTo>
                    <a:pt x="32600" y="10978"/>
                    <a:pt x="32590" y="10982"/>
                    <a:pt x="32580" y="10982"/>
                  </a:cubicBezTo>
                  <a:cubicBezTo>
                    <a:pt x="32553" y="10982"/>
                    <a:pt x="32520" y="10952"/>
                    <a:pt x="32493" y="10938"/>
                  </a:cubicBezTo>
                  <a:lnTo>
                    <a:pt x="32494" y="10938"/>
                  </a:lnTo>
                  <a:lnTo>
                    <a:pt x="32495" y="10940"/>
                  </a:lnTo>
                  <a:cubicBezTo>
                    <a:pt x="32480" y="10915"/>
                    <a:pt x="32465" y="10890"/>
                    <a:pt x="32450" y="10866"/>
                  </a:cubicBezTo>
                  <a:cubicBezTo>
                    <a:pt x="32429" y="10858"/>
                    <a:pt x="32409" y="10855"/>
                    <a:pt x="32391" y="10855"/>
                  </a:cubicBezTo>
                  <a:cubicBezTo>
                    <a:pt x="32338" y="10855"/>
                    <a:pt x="32295" y="10882"/>
                    <a:pt x="32254" y="10915"/>
                  </a:cubicBezTo>
                  <a:cubicBezTo>
                    <a:pt x="32141" y="10941"/>
                    <a:pt x="32027" y="10955"/>
                    <a:pt x="31913" y="10955"/>
                  </a:cubicBezTo>
                  <a:cubicBezTo>
                    <a:pt x="31882" y="10955"/>
                    <a:pt x="31851" y="10954"/>
                    <a:pt x="31820" y="10952"/>
                  </a:cubicBezTo>
                  <a:cubicBezTo>
                    <a:pt x="31751" y="10862"/>
                    <a:pt x="31630" y="10835"/>
                    <a:pt x="31531" y="10783"/>
                  </a:cubicBezTo>
                  <a:cubicBezTo>
                    <a:pt x="31230" y="10622"/>
                    <a:pt x="31014" y="10401"/>
                    <a:pt x="30851" y="10136"/>
                  </a:cubicBezTo>
                  <a:cubicBezTo>
                    <a:pt x="30866" y="10123"/>
                    <a:pt x="30887" y="10116"/>
                    <a:pt x="30907" y="10116"/>
                  </a:cubicBezTo>
                  <a:cubicBezTo>
                    <a:pt x="30913" y="10116"/>
                    <a:pt x="30920" y="10117"/>
                    <a:pt x="30926" y="10118"/>
                  </a:cubicBezTo>
                  <a:cubicBezTo>
                    <a:pt x="30988" y="10201"/>
                    <a:pt x="31076" y="10261"/>
                    <a:pt x="31175" y="10307"/>
                  </a:cubicBezTo>
                  <a:lnTo>
                    <a:pt x="31212" y="10274"/>
                  </a:lnTo>
                  <a:cubicBezTo>
                    <a:pt x="31142" y="10199"/>
                    <a:pt x="31067" y="10130"/>
                    <a:pt x="30973" y="10077"/>
                  </a:cubicBezTo>
                  <a:cubicBezTo>
                    <a:pt x="30882" y="9983"/>
                    <a:pt x="30938" y="9892"/>
                    <a:pt x="30984" y="9802"/>
                  </a:cubicBezTo>
                  <a:lnTo>
                    <a:pt x="30984" y="9802"/>
                  </a:lnTo>
                  <a:lnTo>
                    <a:pt x="30897" y="9803"/>
                  </a:lnTo>
                  <a:lnTo>
                    <a:pt x="30815" y="9951"/>
                  </a:lnTo>
                  <a:cubicBezTo>
                    <a:pt x="30807" y="9989"/>
                    <a:pt x="30809" y="10031"/>
                    <a:pt x="30752" y="10044"/>
                  </a:cubicBezTo>
                  <a:cubicBezTo>
                    <a:pt x="30746" y="10005"/>
                    <a:pt x="30661" y="9968"/>
                    <a:pt x="30744" y="9924"/>
                  </a:cubicBezTo>
                  <a:lnTo>
                    <a:pt x="30744" y="9842"/>
                  </a:lnTo>
                  <a:cubicBezTo>
                    <a:pt x="30753" y="9788"/>
                    <a:pt x="30802" y="9725"/>
                    <a:pt x="30699" y="9694"/>
                  </a:cubicBezTo>
                  <a:lnTo>
                    <a:pt x="30699" y="9694"/>
                  </a:lnTo>
                  <a:cubicBezTo>
                    <a:pt x="30701" y="9744"/>
                    <a:pt x="30702" y="9792"/>
                    <a:pt x="30703" y="9842"/>
                  </a:cubicBezTo>
                  <a:cubicBezTo>
                    <a:pt x="30582" y="9824"/>
                    <a:pt x="30606" y="9745"/>
                    <a:pt x="30606" y="9675"/>
                  </a:cubicBezTo>
                  <a:lnTo>
                    <a:pt x="30686" y="9627"/>
                  </a:lnTo>
                  <a:lnTo>
                    <a:pt x="30711" y="9467"/>
                  </a:lnTo>
                  <a:lnTo>
                    <a:pt x="30696" y="9458"/>
                  </a:lnTo>
                  <a:lnTo>
                    <a:pt x="30605" y="9473"/>
                  </a:lnTo>
                  <a:cubicBezTo>
                    <a:pt x="30611" y="9527"/>
                    <a:pt x="30620" y="9582"/>
                    <a:pt x="30561" y="9624"/>
                  </a:cubicBezTo>
                  <a:cubicBezTo>
                    <a:pt x="30513" y="9520"/>
                    <a:pt x="30463" y="9416"/>
                    <a:pt x="30456" y="9301"/>
                  </a:cubicBezTo>
                  <a:cubicBezTo>
                    <a:pt x="30409" y="9270"/>
                    <a:pt x="30445" y="9191"/>
                    <a:pt x="30365" y="9178"/>
                  </a:cubicBezTo>
                  <a:cubicBezTo>
                    <a:pt x="30400" y="9112"/>
                    <a:pt x="30329" y="9052"/>
                    <a:pt x="30350" y="8984"/>
                  </a:cubicBezTo>
                  <a:cubicBezTo>
                    <a:pt x="30516" y="8957"/>
                    <a:pt x="30683" y="8913"/>
                    <a:pt x="30847" y="8913"/>
                  </a:cubicBezTo>
                  <a:cubicBezTo>
                    <a:pt x="30991" y="8913"/>
                    <a:pt x="31132" y="8947"/>
                    <a:pt x="31267" y="9057"/>
                  </a:cubicBezTo>
                  <a:cubicBezTo>
                    <a:pt x="31296" y="8960"/>
                    <a:pt x="31254" y="8883"/>
                    <a:pt x="31234" y="8803"/>
                  </a:cubicBezTo>
                  <a:cubicBezTo>
                    <a:pt x="31242" y="8775"/>
                    <a:pt x="31237" y="8744"/>
                    <a:pt x="31221" y="8718"/>
                  </a:cubicBezTo>
                  <a:cubicBezTo>
                    <a:pt x="31243" y="8668"/>
                    <a:pt x="31154" y="8599"/>
                    <a:pt x="31256" y="8561"/>
                  </a:cubicBezTo>
                  <a:cubicBezTo>
                    <a:pt x="31372" y="8664"/>
                    <a:pt x="31412" y="8796"/>
                    <a:pt x="31461" y="8928"/>
                  </a:cubicBezTo>
                  <a:cubicBezTo>
                    <a:pt x="31565" y="9206"/>
                    <a:pt x="31636" y="9500"/>
                    <a:pt x="31890" y="9720"/>
                  </a:cubicBezTo>
                  <a:cubicBezTo>
                    <a:pt x="31920" y="9782"/>
                    <a:pt x="31880" y="9839"/>
                    <a:pt x="31873" y="9898"/>
                  </a:cubicBezTo>
                  <a:cubicBezTo>
                    <a:pt x="31852" y="10092"/>
                    <a:pt x="31879" y="10276"/>
                    <a:pt x="32044" y="10427"/>
                  </a:cubicBezTo>
                  <a:cubicBezTo>
                    <a:pt x="32065" y="10445"/>
                    <a:pt x="32087" y="10465"/>
                    <a:pt x="32111" y="10465"/>
                  </a:cubicBezTo>
                  <a:cubicBezTo>
                    <a:pt x="32121" y="10465"/>
                    <a:pt x="32131" y="10462"/>
                    <a:pt x="32142" y="10455"/>
                  </a:cubicBezTo>
                  <a:lnTo>
                    <a:pt x="32142" y="10455"/>
                  </a:lnTo>
                  <a:cubicBezTo>
                    <a:pt x="32134" y="10463"/>
                    <a:pt x="32125" y="10472"/>
                    <a:pt x="32132" y="10487"/>
                  </a:cubicBezTo>
                  <a:cubicBezTo>
                    <a:pt x="32142" y="10505"/>
                    <a:pt x="32156" y="10510"/>
                    <a:pt x="32172" y="10510"/>
                  </a:cubicBezTo>
                  <a:cubicBezTo>
                    <a:pt x="32182" y="10510"/>
                    <a:pt x="32193" y="10508"/>
                    <a:pt x="32204" y="10506"/>
                  </a:cubicBezTo>
                  <a:lnTo>
                    <a:pt x="32204" y="10506"/>
                  </a:lnTo>
                  <a:cubicBezTo>
                    <a:pt x="32199" y="10519"/>
                    <a:pt x="32178" y="10529"/>
                    <a:pt x="32200" y="10550"/>
                  </a:cubicBezTo>
                  <a:cubicBezTo>
                    <a:pt x="32208" y="10557"/>
                    <a:pt x="32215" y="10559"/>
                    <a:pt x="32221" y="10559"/>
                  </a:cubicBezTo>
                  <a:cubicBezTo>
                    <a:pt x="32233" y="10559"/>
                    <a:pt x="32242" y="10550"/>
                    <a:pt x="32253" y="10547"/>
                  </a:cubicBezTo>
                  <a:lnTo>
                    <a:pt x="32253" y="10547"/>
                  </a:lnTo>
                  <a:cubicBezTo>
                    <a:pt x="32247" y="10560"/>
                    <a:pt x="32225" y="10571"/>
                    <a:pt x="32249" y="10591"/>
                  </a:cubicBezTo>
                  <a:cubicBezTo>
                    <a:pt x="32255" y="10598"/>
                    <a:pt x="32263" y="10601"/>
                    <a:pt x="32271" y="10601"/>
                  </a:cubicBezTo>
                  <a:cubicBezTo>
                    <a:pt x="32277" y="10601"/>
                    <a:pt x="32284" y="10599"/>
                    <a:pt x="32289" y="10595"/>
                  </a:cubicBezTo>
                  <a:lnTo>
                    <a:pt x="32289" y="10595"/>
                  </a:lnTo>
                  <a:cubicBezTo>
                    <a:pt x="32277" y="10604"/>
                    <a:pt x="32277" y="10617"/>
                    <a:pt x="32289" y="10632"/>
                  </a:cubicBezTo>
                  <a:cubicBezTo>
                    <a:pt x="32311" y="10654"/>
                    <a:pt x="32326" y="10689"/>
                    <a:pt x="32357" y="10689"/>
                  </a:cubicBezTo>
                  <a:cubicBezTo>
                    <a:pt x="32368" y="10689"/>
                    <a:pt x="32381" y="10684"/>
                    <a:pt x="32396" y="10675"/>
                  </a:cubicBezTo>
                  <a:lnTo>
                    <a:pt x="32396" y="10675"/>
                  </a:lnTo>
                  <a:cubicBezTo>
                    <a:pt x="32380" y="10708"/>
                    <a:pt x="32397" y="10715"/>
                    <a:pt x="32421" y="10715"/>
                  </a:cubicBezTo>
                  <a:cubicBezTo>
                    <a:pt x="32429" y="10715"/>
                    <a:pt x="32438" y="10715"/>
                    <a:pt x="32447" y="10714"/>
                  </a:cubicBezTo>
                  <a:cubicBezTo>
                    <a:pt x="32453" y="10752"/>
                    <a:pt x="32493" y="10749"/>
                    <a:pt x="32526" y="10754"/>
                  </a:cubicBezTo>
                  <a:lnTo>
                    <a:pt x="32451" y="10713"/>
                  </a:lnTo>
                  <a:cubicBezTo>
                    <a:pt x="32450" y="10685"/>
                    <a:pt x="32437" y="10667"/>
                    <a:pt x="32402" y="10667"/>
                  </a:cubicBezTo>
                  <a:cubicBezTo>
                    <a:pt x="32412" y="10644"/>
                    <a:pt x="32398" y="10631"/>
                    <a:pt x="32373" y="10623"/>
                  </a:cubicBezTo>
                  <a:cubicBezTo>
                    <a:pt x="32360" y="10604"/>
                    <a:pt x="32348" y="10583"/>
                    <a:pt x="32320" y="10583"/>
                  </a:cubicBezTo>
                  <a:cubicBezTo>
                    <a:pt x="32316" y="10583"/>
                    <a:pt x="32312" y="10583"/>
                    <a:pt x="32307" y="10584"/>
                  </a:cubicBezTo>
                  <a:cubicBezTo>
                    <a:pt x="32311" y="10557"/>
                    <a:pt x="32305" y="10540"/>
                    <a:pt x="32279" y="10540"/>
                  </a:cubicBezTo>
                  <a:cubicBezTo>
                    <a:pt x="32273" y="10540"/>
                    <a:pt x="32266" y="10541"/>
                    <a:pt x="32258" y="10543"/>
                  </a:cubicBezTo>
                  <a:cubicBezTo>
                    <a:pt x="32265" y="10515"/>
                    <a:pt x="32262" y="10496"/>
                    <a:pt x="32237" y="10496"/>
                  </a:cubicBezTo>
                  <a:cubicBezTo>
                    <a:pt x="32230" y="10496"/>
                    <a:pt x="32221" y="10498"/>
                    <a:pt x="32210" y="10501"/>
                  </a:cubicBezTo>
                  <a:cubicBezTo>
                    <a:pt x="32229" y="10461"/>
                    <a:pt x="32206" y="10443"/>
                    <a:pt x="32159" y="10439"/>
                  </a:cubicBezTo>
                  <a:cubicBezTo>
                    <a:pt x="32078" y="10263"/>
                    <a:pt x="31979" y="10090"/>
                    <a:pt x="32024" y="9891"/>
                  </a:cubicBezTo>
                  <a:cubicBezTo>
                    <a:pt x="32028" y="9891"/>
                    <a:pt x="32031" y="9891"/>
                    <a:pt x="32035" y="9891"/>
                  </a:cubicBezTo>
                  <a:cubicBezTo>
                    <a:pt x="32108" y="9891"/>
                    <a:pt x="32156" y="9963"/>
                    <a:pt x="32240" y="9963"/>
                  </a:cubicBezTo>
                  <a:cubicBezTo>
                    <a:pt x="32251" y="9963"/>
                    <a:pt x="32263" y="9962"/>
                    <a:pt x="32275" y="9959"/>
                  </a:cubicBezTo>
                  <a:cubicBezTo>
                    <a:pt x="32233" y="9868"/>
                    <a:pt x="32153" y="9830"/>
                    <a:pt x="32071" y="9792"/>
                  </a:cubicBezTo>
                  <a:lnTo>
                    <a:pt x="32011" y="9745"/>
                  </a:lnTo>
                  <a:cubicBezTo>
                    <a:pt x="32005" y="9746"/>
                    <a:pt x="32000" y="9746"/>
                    <a:pt x="31996" y="9746"/>
                  </a:cubicBezTo>
                  <a:cubicBezTo>
                    <a:pt x="31975" y="9746"/>
                    <a:pt x="31970" y="9735"/>
                    <a:pt x="31979" y="9713"/>
                  </a:cubicBezTo>
                  <a:lnTo>
                    <a:pt x="31979" y="9713"/>
                  </a:lnTo>
                  <a:lnTo>
                    <a:pt x="31961" y="9716"/>
                  </a:lnTo>
                  <a:cubicBezTo>
                    <a:pt x="31753" y="9418"/>
                    <a:pt x="31625" y="9089"/>
                    <a:pt x="31489" y="8764"/>
                  </a:cubicBezTo>
                  <a:cubicBezTo>
                    <a:pt x="31475" y="8726"/>
                    <a:pt x="31423" y="8688"/>
                    <a:pt x="31467" y="8643"/>
                  </a:cubicBezTo>
                  <a:lnTo>
                    <a:pt x="31467" y="8643"/>
                  </a:lnTo>
                  <a:cubicBezTo>
                    <a:pt x="31464" y="8644"/>
                    <a:pt x="31461" y="8644"/>
                    <a:pt x="31458" y="8644"/>
                  </a:cubicBezTo>
                  <a:cubicBezTo>
                    <a:pt x="31447" y="8644"/>
                    <a:pt x="31438" y="8638"/>
                    <a:pt x="31438" y="8626"/>
                  </a:cubicBezTo>
                  <a:cubicBezTo>
                    <a:pt x="31438" y="8617"/>
                    <a:pt x="31461" y="8606"/>
                    <a:pt x="31475" y="8596"/>
                  </a:cubicBezTo>
                  <a:cubicBezTo>
                    <a:pt x="31429" y="8480"/>
                    <a:pt x="31291" y="8434"/>
                    <a:pt x="31210" y="8342"/>
                  </a:cubicBezTo>
                  <a:cubicBezTo>
                    <a:pt x="31118" y="8247"/>
                    <a:pt x="31110" y="8120"/>
                    <a:pt x="31039" y="8015"/>
                  </a:cubicBezTo>
                  <a:cubicBezTo>
                    <a:pt x="31010" y="7921"/>
                    <a:pt x="30980" y="7827"/>
                    <a:pt x="30952" y="7733"/>
                  </a:cubicBezTo>
                  <a:cubicBezTo>
                    <a:pt x="30950" y="7704"/>
                    <a:pt x="30946" y="7674"/>
                    <a:pt x="30942" y="7644"/>
                  </a:cubicBezTo>
                  <a:cubicBezTo>
                    <a:pt x="30838" y="7593"/>
                    <a:pt x="30731" y="7545"/>
                    <a:pt x="30627" y="7492"/>
                  </a:cubicBezTo>
                  <a:cubicBezTo>
                    <a:pt x="30495" y="7425"/>
                    <a:pt x="30352" y="7370"/>
                    <a:pt x="30201" y="7370"/>
                  </a:cubicBezTo>
                  <a:cubicBezTo>
                    <a:pt x="30192" y="7370"/>
                    <a:pt x="30182" y="7370"/>
                    <a:pt x="30173" y="7371"/>
                  </a:cubicBezTo>
                  <a:cubicBezTo>
                    <a:pt x="30151" y="7372"/>
                    <a:pt x="30129" y="7372"/>
                    <a:pt x="30107" y="7372"/>
                  </a:cubicBezTo>
                  <a:cubicBezTo>
                    <a:pt x="29796" y="7372"/>
                    <a:pt x="29526" y="7272"/>
                    <a:pt x="29263" y="7141"/>
                  </a:cubicBezTo>
                  <a:cubicBezTo>
                    <a:pt x="29149" y="7085"/>
                    <a:pt x="29028" y="7038"/>
                    <a:pt x="28898" y="7038"/>
                  </a:cubicBezTo>
                  <a:cubicBezTo>
                    <a:pt x="28883" y="7038"/>
                    <a:pt x="28867" y="7039"/>
                    <a:pt x="28851" y="7040"/>
                  </a:cubicBezTo>
                  <a:cubicBezTo>
                    <a:pt x="28814" y="7044"/>
                    <a:pt x="28778" y="7045"/>
                    <a:pt x="28743" y="7045"/>
                  </a:cubicBezTo>
                  <a:cubicBezTo>
                    <a:pt x="28421" y="7045"/>
                    <a:pt x="28177" y="6910"/>
                    <a:pt x="27981" y="6688"/>
                  </a:cubicBezTo>
                  <a:lnTo>
                    <a:pt x="27929" y="6567"/>
                  </a:lnTo>
                  <a:lnTo>
                    <a:pt x="27899" y="6546"/>
                  </a:lnTo>
                  <a:cubicBezTo>
                    <a:pt x="27908" y="6538"/>
                    <a:pt x="27916" y="6534"/>
                    <a:pt x="27923" y="6534"/>
                  </a:cubicBezTo>
                  <a:cubicBezTo>
                    <a:pt x="27933" y="6534"/>
                    <a:pt x="27942" y="6539"/>
                    <a:pt x="27950" y="6549"/>
                  </a:cubicBezTo>
                  <a:cubicBezTo>
                    <a:pt x="28020" y="6554"/>
                    <a:pt x="28090" y="6564"/>
                    <a:pt x="28161" y="6564"/>
                  </a:cubicBezTo>
                  <a:cubicBezTo>
                    <a:pt x="28263" y="6564"/>
                    <a:pt x="28348" y="6540"/>
                    <a:pt x="28371" y="6440"/>
                  </a:cubicBezTo>
                  <a:cubicBezTo>
                    <a:pt x="28402" y="6438"/>
                    <a:pt x="28433" y="6432"/>
                    <a:pt x="28463" y="6432"/>
                  </a:cubicBezTo>
                  <a:cubicBezTo>
                    <a:pt x="28472" y="6432"/>
                    <a:pt x="28481" y="6433"/>
                    <a:pt x="28490" y="6434"/>
                  </a:cubicBezTo>
                  <a:cubicBezTo>
                    <a:pt x="29135" y="6518"/>
                    <a:pt x="29779" y="6609"/>
                    <a:pt x="30424" y="6691"/>
                  </a:cubicBezTo>
                  <a:cubicBezTo>
                    <a:pt x="30568" y="6710"/>
                    <a:pt x="30613" y="6768"/>
                    <a:pt x="30575" y="6900"/>
                  </a:cubicBezTo>
                  <a:cubicBezTo>
                    <a:pt x="30622" y="6804"/>
                    <a:pt x="30682" y="6772"/>
                    <a:pt x="30762" y="6772"/>
                  </a:cubicBezTo>
                  <a:cubicBezTo>
                    <a:pt x="30799" y="6772"/>
                    <a:pt x="30841" y="6779"/>
                    <a:pt x="30888" y="6789"/>
                  </a:cubicBezTo>
                  <a:cubicBezTo>
                    <a:pt x="31276" y="6877"/>
                    <a:pt x="31671" y="6949"/>
                    <a:pt x="32054" y="7056"/>
                  </a:cubicBezTo>
                  <a:cubicBezTo>
                    <a:pt x="32175" y="7089"/>
                    <a:pt x="32307" y="7094"/>
                    <a:pt x="32434" y="7112"/>
                  </a:cubicBezTo>
                  <a:lnTo>
                    <a:pt x="32710" y="7293"/>
                  </a:lnTo>
                  <a:cubicBezTo>
                    <a:pt x="32716" y="7305"/>
                    <a:pt x="32721" y="7318"/>
                    <a:pt x="32727" y="7330"/>
                  </a:cubicBezTo>
                  <a:cubicBezTo>
                    <a:pt x="32766" y="7341"/>
                    <a:pt x="32788" y="7348"/>
                    <a:pt x="32801" y="7348"/>
                  </a:cubicBezTo>
                  <a:cubicBezTo>
                    <a:pt x="32819" y="7348"/>
                    <a:pt x="32818" y="7336"/>
                    <a:pt x="32816" y="7309"/>
                  </a:cubicBezTo>
                  <a:lnTo>
                    <a:pt x="32774" y="7247"/>
                  </a:lnTo>
                  <a:cubicBezTo>
                    <a:pt x="32702" y="7163"/>
                    <a:pt x="32623" y="7088"/>
                    <a:pt x="32497" y="7063"/>
                  </a:cubicBezTo>
                  <a:cubicBezTo>
                    <a:pt x="32067" y="6933"/>
                    <a:pt x="31634" y="6816"/>
                    <a:pt x="31191" y="6723"/>
                  </a:cubicBezTo>
                  <a:cubicBezTo>
                    <a:pt x="31009" y="6717"/>
                    <a:pt x="30829" y="6700"/>
                    <a:pt x="30658" y="6643"/>
                  </a:cubicBezTo>
                  <a:cubicBezTo>
                    <a:pt x="30649" y="6632"/>
                    <a:pt x="30649" y="6618"/>
                    <a:pt x="30657" y="6606"/>
                  </a:cubicBezTo>
                  <a:cubicBezTo>
                    <a:pt x="30682" y="6604"/>
                    <a:pt x="30707" y="6603"/>
                    <a:pt x="30732" y="6603"/>
                  </a:cubicBezTo>
                  <a:cubicBezTo>
                    <a:pt x="30820" y="6603"/>
                    <a:pt x="30908" y="6614"/>
                    <a:pt x="30996" y="6614"/>
                  </a:cubicBezTo>
                  <a:cubicBezTo>
                    <a:pt x="31047" y="6614"/>
                    <a:pt x="31098" y="6610"/>
                    <a:pt x="31149" y="6599"/>
                  </a:cubicBezTo>
                  <a:cubicBezTo>
                    <a:pt x="31104" y="6467"/>
                    <a:pt x="30976" y="6384"/>
                    <a:pt x="30889" y="6276"/>
                  </a:cubicBezTo>
                  <a:cubicBezTo>
                    <a:pt x="30755" y="6064"/>
                    <a:pt x="30596" y="5870"/>
                    <a:pt x="30365" y="5728"/>
                  </a:cubicBezTo>
                  <a:cubicBezTo>
                    <a:pt x="30208" y="5592"/>
                    <a:pt x="30006" y="5543"/>
                    <a:pt x="29794" y="5533"/>
                  </a:cubicBezTo>
                  <a:cubicBezTo>
                    <a:pt x="29609" y="5524"/>
                    <a:pt x="29446" y="5480"/>
                    <a:pt x="29296" y="5393"/>
                  </a:cubicBezTo>
                  <a:cubicBezTo>
                    <a:pt x="29078" y="5264"/>
                    <a:pt x="28855" y="5175"/>
                    <a:pt x="28580" y="5175"/>
                  </a:cubicBezTo>
                  <a:cubicBezTo>
                    <a:pt x="28564" y="5175"/>
                    <a:pt x="28548" y="5176"/>
                    <a:pt x="28533" y="5176"/>
                  </a:cubicBezTo>
                  <a:cubicBezTo>
                    <a:pt x="28523" y="5177"/>
                    <a:pt x="28513" y="5177"/>
                    <a:pt x="28503" y="5177"/>
                  </a:cubicBezTo>
                  <a:cubicBezTo>
                    <a:pt x="28243" y="5177"/>
                    <a:pt x="28089" y="5039"/>
                    <a:pt x="28020" y="4814"/>
                  </a:cubicBezTo>
                  <a:cubicBezTo>
                    <a:pt x="28040" y="4810"/>
                    <a:pt x="28060" y="4809"/>
                    <a:pt x="28080" y="4809"/>
                  </a:cubicBezTo>
                  <a:cubicBezTo>
                    <a:pt x="28126" y="4809"/>
                    <a:pt x="28174" y="4815"/>
                    <a:pt x="28220" y="4815"/>
                  </a:cubicBezTo>
                  <a:cubicBezTo>
                    <a:pt x="28287" y="4815"/>
                    <a:pt x="28350" y="4803"/>
                    <a:pt x="28401" y="4742"/>
                  </a:cubicBezTo>
                  <a:cubicBezTo>
                    <a:pt x="28438" y="4696"/>
                    <a:pt x="28474" y="4658"/>
                    <a:pt x="28549" y="4658"/>
                  </a:cubicBezTo>
                  <a:cubicBezTo>
                    <a:pt x="28557" y="4658"/>
                    <a:pt x="28565" y="4658"/>
                    <a:pt x="28574" y="4659"/>
                  </a:cubicBezTo>
                  <a:cubicBezTo>
                    <a:pt x="28989" y="4704"/>
                    <a:pt x="29411" y="4683"/>
                    <a:pt x="29821" y="4777"/>
                  </a:cubicBezTo>
                  <a:cubicBezTo>
                    <a:pt x="30047" y="4829"/>
                    <a:pt x="30278" y="4863"/>
                    <a:pt x="30510" y="4878"/>
                  </a:cubicBezTo>
                  <a:cubicBezTo>
                    <a:pt x="30713" y="4890"/>
                    <a:pt x="30907" y="4938"/>
                    <a:pt x="31067" y="5054"/>
                  </a:cubicBezTo>
                  <a:cubicBezTo>
                    <a:pt x="31129" y="5098"/>
                    <a:pt x="31173" y="5136"/>
                    <a:pt x="31154" y="5224"/>
                  </a:cubicBezTo>
                  <a:cubicBezTo>
                    <a:pt x="31142" y="5282"/>
                    <a:pt x="31175" y="5357"/>
                    <a:pt x="31155" y="5429"/>
                  </a:cubicBezTo>
                  <a:cubicBezTo>
                    <a:pt x="31247" y="5421"/>
                    <a:pt x="31244" y="5340"/>
                    <a:pt x="31317" y="5325"/>
                  </a:cubicBezTo>
                  <a:lnTo>
                    <a:pt x="31524" y="5572"/>
                  </a:lnTo>
                  <a:cubicBezTo>
                    <a:pt x="31702" y="5807"/>
                    <a:pt x="31964" y="5969"/>
                    <a:pt x="32219" y="6132"/>
                  </a:cubicBezTo>
                  <a:cubicBezTo>
                    <a:pt x="32505" y="6313"/>
                    <a:pt x="32740" y="6539"/>
                    <a:pt x="33005" y="6737"/>
                  </a:cubicBezTo>
                  <a:cubicBezTo>
                    <a:pt x="33112" y="6817"/>
                    <a:pt x="33193" y="6923"/>
                    <a:pt x="33132" y="7059"/>
                  </a:cubicBezTo>
                  <a:lnTo>
                    <a:pt x="33225" y="7062"/>
                  </a:lnTo>
                  <a:cubicBezTo>
                    <a:pt x="33265" y="7170"/>
                    <a:pt x="33333" y="7260"/>
                    <a:pt x="33460" y="7311"/>
                  </a:cubicBezTo>
                  <a:cubicBezTo>
                    <a:pt x="33425" y="7216"/>
                    <a:pt x="33389" y="7123"/>
                    <a:pt x="33293" y="7058"/>
                  </a:cubicBezTo>
                  <a:cubicBezTo>
                    <a:pt x="33234" y="6880"/>
                    <a:pt x="33160" y="6713"/>
                    <a:pt x="32982" y="6586"/>
                  </a:cubicBezTo>
                  <a:cubicBezTo>
                    <a:pt x="32665" y="6355"/>
                    <a:pt x="32369" y="6101"/>
                    <a:pt x="32025" y="5895"/>
                  </a:cubicBezTo>
                  <a:cubicBezTo>
                    <a:pt x="31854" y="5792"/>
                    <a:pt x="31707" y="5664"/>
                    <a:pt x="31570" y="5528"/>
                  </a:cubicBezTo>
                  <a:cubicBezTo>
                    <a:pt x="31496" y="5422"/>
                    <a:pt x="31427" y="5314"/>
                    <a:pt x="31348" y="5211"/>
                  </a:cubicBezTo>
                  <a:cubicBezTo>
                    <a:pt x="31184" y="5000"/>
                    <a:pt x="30953" y="4869"/>
                    <a:pt x="30664" y="4822"/>
                  </a:cubicBezTo>
                  <a:cubicBezTo>
                    <a:pt x="30278" y="4760"/>
                    <a:pt x="29888" y="4709"/>
                    <a:pt x="29500" y="4649"/>
                  </a:cubicBezTo>
                  <a:cubicBezTo>
                    <a:pt x="29072" y="4583"/>
                    <a:pt x="28633" y="4608"/>
                    <a:pt x="28207" y="4526"/>
                  </a:cubicBezTo>
                  <a:cubicBezTo>
                    <a:pt x="28133" y="4512"/>
                    <a:pt x="28123" y="4446"/>
                    <a:pt x="28079" y="4407"/>
                  </a:cubicBezTo>
                  <a:cubicBezTo>
                    <a:pt x="28071" y="4357"/>
                    <a:pt x="28089" y="4338"/>
                    <a:pt x="28128" y="4338"/>
                  </a:cubicBezTo>
                  <a:cubicBezTo>
                    <a:pt x="28141" y="4338"/>
                    <a:pt x="28157" y="4340"/>
                    <a:pt x="28176" y="4344"/>
                  </a:cubicBezTo>
                  <a:cubicBezTo>
                    <a:pt x="28236" y="4357"/>
                    <a:pt x="28299" y="4371"/>
                    <a:pt x="28358" y="4371"/>
                  </a:cubicBezTo>
                  <a:cubicBezTo>
                    <a:pt x="28430" y="4371"/>
                    <a:pt x="28496" y="4350"/>
                    <a:pt x="28543" y="4281"/>
                  </a:cubicBezTo>
                  <a:cubicBezTo>
                    <a:pt x="28593" y="4207"/>
                    <a:pt x="28648" y="4218"/>
                    <a:pt x="28720" y="4214"/>
                  </a:cubicBezTo>
                  <a:cubicBezTo>
                    <a:pt x="28725" y="4214"/>
                    <a:pt x="28729" y="4214"/>
                    <a:pt x="28733" y="4214"/>
                  </a:cubicBezTo>
                  <a:cubicBezTo>
                    <a:pt x="28824" y="4214"/>
                    <a:pt x="28820" y="4291"/>
                    <a:pt x="28857" y="4377"/>
                  </a:cubicBezTo>
                  <a:cubicBezTo>
                    <a:pt x="28918" y="4218"/>
                    <a:pt x="29027" y="4205"/>
                    <a:pt x="29154" y="4192"/>
                  </a:cubicBezTo>
                  <a:cubicBezTo>
                    <a:pt x="29188" y="4188"/>
                    <a:pt x="29222" y="4187"/>
                    <a:pt x="29255" y="4187"/>
                  </a:cubicBezTo>
                  <a:cubicBezTo>
                    <a:pt x="29365" y="4187"/>
                    <a:pt x="29474" y="4201"/>
                    <a:pt x="29583" y="4201"/>
                  </a:cubicBezTo>
                  <a:cubicBezTo>
                    <a:pt x="29616" y="4201"/>
                    <a:pt x="29649" y="4200"/>
                    <a:pt x="29682" y="4197"/>
                  </a:cubicBezTo>
                  <a:cubicBezTo>
                    <a:pt x="29730" y="4227"/>
                    <a:pt x="29787" y="4232"/>
                    <a:pt x="29842" y="4243"/>
                  </a:cubicBezTo>
                  <a:cubicBezTo>
                    <a:pt x="30236" y="4319"/>
                    <a:pt x="30639" y="4352"/>
                    <a:pt x="31041" y="4389"/>
                  </a:cubicBezTo>
                  <a:cubicBezTo>
                    <a:pt x="31127" y="4408"/>
                    <a:pt x="31206" y="4454"/>
                    <a:pt x="31298" y="4454"/>
                  </a:cubicBezTo>
                  <a:cubicBezTo>
                    <a:pt x="31309" y="4454"/>
                    <a:pt x="31320" y="4454"/>
                    <a:pt x="31331" y="4452"/>
                  </a:cubicBezTo>
                  <a:cubicBezTo>
                    <a:pt x="31352" y="4503"/>
                    <a:pt x="31385" y="4538"/>
                    <a:pt x="31447" y="4538"/>
                  </a:cubicBezTo>
                  <a:cubicBezTo>
                    <a:pt x="31456" y="4538"/>
                    <a:pt x="31465" y="4537"/>
                    <a:pt x="31475" y="4535"/>
                  </a:cubicBezTo>
                  <a:lnTo>
                    <a:pt x="31475" y="4535"/>
                  </a:lnTo>
                  <a:cubicBezTo>
                    <a:pt x="31461" y="4616"/>
                    <a:pt x="31446" y="4697"/>
                    <a:pt x="31433" y="4779"/>
                  </a:cubicBezTo>
                  <a:cubicBezTo>
                    <a:pt x="31514" y="4768"/>
                    <a:pt x="31510" y="4657"/>
                    <a:pt x="31601" y="4657"/>
                  </a:cubicBezTo>
                  <a:cubicBezTo>
                    <a:pt x="31607" y="4657"/>
                    <a:pt x="31614" y="4658"/>
                    <a:pt x="31621" y="4659"/>
                  </a:cubicBezTo>
                  <a:cubicBezTo>
                    <a:pt x="31616" y="4687"/>
                    <a:pt x="31625" y="4703"/>
                    <a:pt x="31653" y="4703"/>
                  </a:cubicBezTo>
                  <a:cubicBezTo>
                    <a:pt x="31658" y="4703"/>
                    <a:pt x="31664" y="4703"/>
                    <a:pt x="31670" y="4702"/>
                  </a:cubicBezTo>
                  <a:lnTo>
                    <a:pt x="31670" y="4702"/>
                  </a:lnTo>
                  <a:cubicBezTo>
                    <a:pt x="31659" y="4768"/>
                    <a:pt x="31649" y="4835"/>
                    <a:pt x="31633" y="4934"/>
                  </a:cubicBezTo>
                  <a:cubicBezTo>
                    <a:pt x="31678" y="4902"/>
                    <a:pt x="31715" y="4887"/>
                    <a:pt x="31748" y="4887"/>
                  </a:cubicBezTo>
                  <a:cubicBezTo>
                    <a:pt x="31781" y="4887"/>
                    <a:pt x="31809" y="4903"/>
                    <a:pt x="31836" y="4934"/>
                  </a:cubicBezTo>
                  <a:cubicBezTo>
                    <a:pt x="31867" y="4970"/>
                    <a:pt x="31881" y="5031"/>
                    <a:pt x="31954" y="5031"/>
                  </a:cubicBezTo>
                  <a:cubicBezTo>
                    <a:pt x="31957" y="5031"/>
                    <a:pt x="31960" y="5031"/>
                    <a:pt x="31962" y="5031"/>
                  </a:cubicBezTo>
                  <a:lnTo>
                    <a:pt x="31962" y="5031"/>
                  </a:lnTo>
                  <a:cubicBezTo>
                    <a:pt x="31962" y="5031"/>
                    <a:pt x="31962" y="5031"/>
                    <a:pt x="31962" y="5031"/>
                  </a:cubicBezTo>
                  <a:cubicBezTo>
                    <a:pt x="31962" y="5001"/>
                    <a:pt x="31962" y="4972"/>
                    <a:pt x="31961" y="4943"/>
                  </a:cubicBezTo>
                  <a:lnTo>
                    <a:pt x="31961" y="4943"/>
                  </a:lnTo>
                  <a:cubicBezTo>
                    <a:pt x="32087" y="4965"/>
                    <a:pt x="32214" y="4981"/>
                    <a:pt x="32339" y="5007"/>
                  </a:cubicBezTo>
                  <a:cubicBezTo>
                    <a:pt x="32406" y="5021"/>
                    <a:pt x="32472" y="5028"/>
                    <a:pt x="32537" y="5028"/>
                  </a:cubicBezTo>
                  <a:cubicBezTo>
                    <a:pt x="32679" y="5028"/>
                    <a:pt x="32815" y="4996"/>
                    <a:pt x="32948" y="4938"/>
                  </a:cubicBezTo>
                  <a:cubicBezTo>
                    <a:pt x="32982" y="4924"/>
                    <a:pt x="33016" y="4893"/>
                    <a:pt x="33052" y="4893"/>
                  </a:cubicBezTo>
                  <a:cubicBezTo>
                    <a:pt x="33071" y="4893"/>
                    <a:pt x="33091" y="4901"/>
                    <a:pt x="33112" y="4925"/>
                  </a:cubicBezTo>
                  <a:lnTo>
                    <a:pt x="33111" y="4925"/>
                  </a:lnTo>
                  <a:cubicBezTo>
                    <a:pt x="33168" y="4991"/>
                    <a:pt x="33155" y="5072"/>
                    <a:pt x="33076" y="5127"/>
                  </a:cubicBezTo>
                  <a:cubicBezTo>
                    <a:pt x="33025" y="5163"/>
                    <a:pt x="32965" y="5186"/>
                    <a:pt x="32903" y="5194"/>
                  </a:cubicBezTo>
                  <a:cubicBezTo>
                    <a:pt x="32767" y="5213"/>
                    <a:pt x="32632" y="5228"/>
                    <a:pt x="32496" y="5245"/>
                  </a:cubicBezTo>
                  <a:cubicBezTo>
                    <a:pt x="32451" y="5237"/>
                    <a:pt x="32405" y="5233"/>
                    <a:pt x="32359" y="5233"/>
                  </a:cubicBezTo>
                  <a:cubicBezTo>
                    <a:pt x="32324" y="5233"/>
                    <a:pt x="32289" y="5235"/>
                    <a:pt x="32254" y="5240"/>
                  </a:cubicBezTo>
                  <a:lnTo>
                    <a:pt x="32109" y="5238"/>
                  </a:lnTo>
                  <a:lnTo>
                    <a:pt x="32109" y="5238"/>
                  </a:lnTo>
                  <a:cubicBezTo>
                    <a:pt x="32107" y="5333"/>
                    <a:pt x="32145" y="5407"/>
                    <a:pt x="32254" y="5445"/>
                  </a:cubicBezTo>
                  <a:cubicBezTo>
                    <a:pt x="32232" y="5489"/>
                    <a:pt x="32248" y="5517"/>
                    <a:pt x="32302" y="5528"/>
                  </a:cubicBezTo>
                  <a:cubicBezTo>
                    <a:pt x="32331" y="5609"/>
                    <a:pt x="32321" y="5709"/>
                    <a:pt x="32450" y="5736"/>
                  </a:cubicBezTo>
                  <a:cubicBezTo>
                    <a:pt x="32477" y="5859"/>
                    <a:pt x="32600" y="5918"/>
                    <a:pt x="32689" y="5999"/>
                  </a:cubicBezTo>
                  <a:cubicBezTo>
                    <a:pt x="32720" y="6076"/>
                    <a:pt x="32770" y="6144"/>
                    <a:pt x="32834" y="6196"/>
                  </a:cubicBezTo>
                  <a:cubicBezTo>
                    <a:pt x="32886" y="6263"/>
                    <a:pt x="32912" y="6351"/>
                    <a:pt x="33029" y="6359"/>
                  </a:cubicBezTo>
                  <a:cubicBezTo>
                    <a:pt x="33019" y="6389"/>
                    <a:pt x="33028" y="6405"/>
                    <a:pt x="33054" y="6405"/>
                  </a:cubicBezTo>
                  <a:cubicBezTo>
                    <a:pt x="33061" y="6405"/>
                    <a:pt x="33069" y="6404"/>
                    <a:pt x="33078" y="6402"/>
                  </a:cubicBezTo>
                  <a:lnTo>
                    <a:pt x="33078" y="6402"/>
                  </a:lnTo>
                  <a:cubicBezTo>
                    <a:pt x="33067" y="6451"/>
                    <a:pt x="33087" y="6491"/>
                    <a:pt x="33136" y="6518"/>
                  </a:cubicBezTo>
                  <a:cubicBezTo>
                    <a:pt x="33282" y="6600"/>
                    <a:pt x="33390" y="6717"/>
                    <a:pt x="33519" y="6816"/>
                  </a:cubicBezTo>
                  <a:cubicBezTo>
                    <a:pt x="33534" y="6848"/>
                    <a:pt x="33551" y="6881"/>
                    <a:pt x="33566" y="6913"/>
                  </a:cubicBezTo>
                  <a:cubicBezTo>
                    <a:pt x="33644" y="6905"/>
                    <a:pt x="33707" y="6857"/>
                    <a:pt x="33790" y="6857"/>
                  </a:cubicBezTo>
                  <a:cubicBezTo>
                    <a:pt x="33797" y="6857"/>
                    <a:pt x="33803" y="6858"/>
                    <a:pt x="33810" y="6858"/>
                  </a:cubicBezTo>
                  <a:cubicBezTo>
                    <a:pt x="33923" y="6868"/>
                    <a:pt x="33950" y="6884"/>
                    <a:pt x="33923" y="6981"/>
                  </a:cubicBezTo>
                  <a:cubicBezTo>
                    <a:pt x="33904" y="7045"/>
                    <a:pt x="33874" y="7108"/>
                    <a:pt x="33849" y="7172"/>
                  </a:cubicBezTo>
                  <a:cubicBezTo>
                    <a:pt x="33768" y="7120"/>
                    <a:pt x="33762" y="7018"/>
                    <a:pt x="33665" y="6977"/>
                  </a:cubicBezTo>
                  <a:cubicBezTo>
                    <a:pt x="33658" y="6951"/>
                    <a:pt x="33647" y="6931"/>
                    <a:pt x="33620" y="6931"/>
                  </a:cubicBezTo>
                  <a:cubicBezTo>
                    <a:pt x="33611" y="6931"/>
                    <a:pt x="33601" y="6933"/>
                    <a:pt x="33589" y="6938"/>
                  </a:cubicBezTo>
                  <a:cubicBezTo>
                    <a:pt x="33609" y="6955"/>
                    <a:pt x="33623" y="6982"/>
                    <a:pt x="33657" y="6982"/>
                  </a:cubicBezTo>
                  <a:cubicBezTo>
                    <a:pt x="33659" y="6982"/>
                    <a:pt x="33661" y="6982"/>
                    <a:pt x="33664" y="6982"/>
                  </a:cubicBezTo>
                  <a:lnTo>
                    <a:pt x="33664" y="6982"/>
                  </a:lnTo>
                  <a:cubicBezTo>
                    <a:pt x="33658" y="7027"/>
                    <a:pt x="33657" y="7074"/>
                    <a:pt x="33640" y="7116"/>
                  </a:cubicBezTo>
                  <a:cubicBezTo>
                    <a:pt x="33621" y="7167"/>
                    <a:pt x="33609" y="7197"/>
                    <a:pt x="33690" y="7220"/>
                  </a:cubicBezTo>
                  <a:cubicBezTo>
                    <a:pt x="33752" y="7238"/>
                    <a:pt x="33750" y="7309"/>
                    <a:pt x="33774" y="7359"/>
                  </a:cubicBezTo>
                  <a:cubicBezTo>
                    <a:pt x="33824" y="7466"/>
                    <a:pt x="33838" y="7584"/>
                    <a:pt x="33909" y="7683"/>
                  </a:cubicBezTo>
                  <a:lnTo>
                    <a:pt x="34000" y="7683"/>
                  </a:lnTo>
                  <a:cubicBezTo>
                    <a:pt x="33970" y="7601"/>
                    <a:pt x="33937" y="7519"/>
                    <a:pt x="33912" y="7435"/>
                  </a:cubicBezTo>
                  <a:cubicBezTo>
                    <a:pt x="33892" y="7366"/>
                    <a:pt x="33838" y="7297"/>
                    <a:pt x="33903" y="7225"/>
                  </a:cubicBezTo>
                  <a:cubicBezTo>
                    <a:pt x="34043" y="7127"/>
                    <a:pt x="34085" y="7000"/>
                    <a:pt x="34033" y="6856"/>
                  </a:cubicBezTo>
                  <a:cubicBezTo>
                    <a:pt x="34017" y="6808"/>
                    <a:pt x="34018" y="6762"/>
                    <a:pt x="34011" y="6716"/>
                  </a:cubicBezTo>
                  <a:cubicBezTo>
                    <a:pt x="33974" y="6502"/>
                    <a:pt x="34022" y="6271"/>
                    <a:pt x="33837" y="6087"/>
                  </a:cubicBezTo>
                  <a:cubicBezTo>
                    <a:pt x="33786" y="6034"/>
                    <a:pt x="33829" y="5985"/>
                    <a:pt x="33846" y="5931"/>
                  </a:cubicBezTo>
                  <a:cubicBezTo>
                    <a:pt x="33884" y="5812"/>
                    <a:pt x="33882" y="5675"/>
                    <a:pt x="33768" y="5603"/>
                  </a:cubicBezTo>
                  <a:cubicBezTo>
                    <a:pt x="33515" y="5441"/>
                    <a:pt x="33443" y="5186"/>
                    <a:pt x="33278" y="4979"/>
                  </a:cubicBezTo>
                  <a:cubicBezTo>
                    <a:pt x="33215" y="4900"/>
                    <a:pt x="33138" y="4830"/>
                    <a:pt x="33080" y="4748"/>
                  </a:cubicBezTo>
                  <a:cubicBezTo>
                    <a:pt x="32899" y="4491"/>
                    <a:pt x="32715" y="4236"/>
                    <a:pt x="32527" y="3983"/>
                  </a:cubicBezTo>
                  <a:cubicBezTo>
                    <a:pt x="32494" y="3936"/>
                    <a:pt x="32449" y="3889"/>
                    <a:pt x="32395" y="3862"/>
                  </a:cubicBezTo>
                  <a:cubicBezTo>
                    <a:pt x="32181" y="3759"/>
                    <a:pt x="31986" y="3619"/>
                    <a:pt x="31820" y="3449"/>
                  </a:cubicBezTo>
                  <a:cubicBezTo>
                    <a:pt x="31788" y="3369"/>
                    <a:pt x="31748" y="3288"/>
                    <a:pt x="31662" y="3247"/>
                  </a:cubicBezTo>
                  <a:cubicBezTo>
                    <a:pt x="31537" y="3187"/>
                    <a:pt x="31483" y="3084"/>
                    <a:pt x="31448" y="2983"/>
                  </a:cubicBezTo>
                  <a:cubicBezTo>
                    <a:pt x="31406" y="2865"/>
                    <a:pt x="31325" y="2776"/>
                    <a:pt x="31240" y="2686"/>
                  </a:cubicBezTo>
                  <a:cubicBezTo>
                    <a:pt x="31199" y="2643"/>
                    <a:pt x="31149" y="2604"/>
                    <a:pt x="31124" y="2555"/>
                  </a:cubicBezTo>
                  <a:cubicBezTo>
                    <a:pt x="31048" y="2411"/>
                    <a:pt x="30920" y="2310"/>
                    <a:pt x="30783" y="2211"/>
                  </a:cubicBezTo>
                  <a:cubicBezTo>
                    <a:pt x="30721" y="2170"/>
                    <a:pt x="30662" y="2122"/>
                    <a:pt x="30608" y="2071"/>
                  </a:cubicBezTo>
                  <a:cubicBezTo>
                    <a:pt x="30400" y="1859"/>
                    <a:pt x="30199" y="1643"/>
                    <a:pt x="29989" y="1434"/>
                  </a:cubicBezTo>
                  <a:cubicBezTo>
                    <a:pt x="29889" y="1334"/>
                    <a:pt x="29834" y="1211"/>
                    <a:pt x="29737" y="1109"/>
                  </a:cubicBezTo>
                  <a:cubicBezTo>
                    <a:pt x="29462" y="821"/>
                    <a:pt x="29057" y="704"/>
                    <a:pt x="28716" y="504"/>
                  </a:cubicBezTo>
                  <a:cubicBezTo>
                    <a:pt x="28581" y="426"/>
                    <a:pt x="28416" y="411"/>
                    <a:pt x="28278" y="351"/>
                  </a:cubicBezTo>
                  <a:cubicBezTo>
                    <a:pt x="28157" y="297"/>
                    <a:pt x="28040" y="265"/>
                    <a:pt x="27912" y="265"/>
                  </a:cubicBezTo>
                  <a:cubicBezTo>
                    <a:pt x="27889" y="265"/>
                    <a:pt x="27865" y="266"/>
                    <a:pt x="27841" y="269"/>
                  </a:cubicBezTo>
                  <a:cubicBezTo>
                    <a:pt x="27798" y="251"/>
                    <a:pt x="27746" y="265"/>
                    <a:pt x="27704" y="237"/>
                  </a:cubicBezTo>
                  <a:cubicBezTo>
                    <a:pt x="27460" y="71"/>
                    <a:pt x="27174" y="48"/>
                    <a:pt x="26885" y="48"/>
                  </a:cubicBezTo>
                  <a:cubicBezTo>
                    <a:pt x="26846" y="48"/>
                    <a:pt x="26806" y="48"/>
                    <a:pt x="26767" y="49"/>
                  </a:cubicBezTo>
                  <a:cubicBezTo>
                    <a:pt x="26690" y="49"/>
                    <a:pt x="26615" y="59"/>
                    <a:pt x="26539" y="59"/>
                  </a:cubicBezTo>
                  <a:cubicBezTo>
                    <a:pt x="26477" y="59"/>
                    <a:pt x="26414" y="53"/>
                    <a:pt x="26349" y="28"/>
                  </a:cubicBezTo>
                  <a:cubicBezTo>
                    <a:pt x="26294" y="9"/>
                    <a:pt x="26234" y="1"/>
                    <a:pt x="26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3"/>
            <p:cNvSpPr/>
            <p:nvPr/>
          </p:nvSpPr>
          <p:spPr>
            <a:xfrm>
              <a:off x="5082400" y="5105850"/>
              <a:ext cx="400" cy="325"/>
            </a:xfrm>
            <a:custGeom>
              <a:avLst/>
              <a:gdLst/>
              <a:ahLst/>
              <a:cxnLst/>
              <a:rect l="l" t="t" r="r" b="b"/>
              <a:pathLst>
                <a:path w="16" h="13" extrusionOk="0">
                  <a:moveTo>
                    <a:pt x="10" y="1"/>
                  </a:moveTo>
                  <a:cubicBezTo>
                    <a:pt x="6" y="4"/>
                    <a:pt x="3" y="8"/>
                    <a:pt x="0" y="13"/>
                  </a:cubicBezTo>
                  <a:cubicBezTo>
                    <a:pt x="5" y="10"/>
                    <a:pt x="11" y="9"/>
                    <a:pt x="16" y="8"/>
                  </a:cubicBezTo>
                  <a:cubicBezTo>
                    <a:pt x="15" y="6"/>
                    <a:pt x="12" y="3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3"/>
            <p:cNvSpPr/>
            <p:nvPr/>
          </p:nvSpPr>
          <p:spPr>
            <a:xfrm>
              <a:off x="4752475" y="4875900"/>
              <a:ext cx="125" cy="17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5" y="1"/>
                  </a:moveTo>
                  <a:cubicBezTo>
                    <a:pt x="4" y="2"/>
                    <a:pt x="1" y="2"/>
                    <a:pt x="0" y="3"/>
                  </a:cubicBezTo>
                  <a:cubicBezTo>
                    <a:pt x="0" y="3"/>
                    <a:pt x="0" y="4"/>
                    <a:pt x="1" y="6"/>
                  </a:cubicBezTo>
                  <a:lnTo>
                    <a:pt x="4" y="7"/>
                  </a:lnTo>
                  <a:cubicBezTo>
                    <a:pt x="4" y="4"/>
                    <a:pt x="4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3"/>
            <p:cNvSpPr/>
            <p:nvPr/>
          </p:nvSpPr>
          <p:spPr>
            <a:xfrm>
              <a:off x="4252150" y="5209750"/>
              <a:ext cx="200" cy="17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3" y="1"/>
                  </a:moveTo>
                  <a:cubicBezTo>
                    <a:pt x="1" y="3"/>
                    <a:pt x="1" y="5"/>
                    <a:pt x="0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7" y="3"/>
                    <a:pt x="5" y="3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3"/>
            <p:cNvSpPr/>
            <p:nvPr/>
          </p:nvSpPr>
          <p:spPr>
            <a:xfrm>
              <a:off x="4923625" y="4796125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lnTo>
                    <a:pt x="2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3"/>
            <p:cNvSpPr/>
            <p:nvPr/>
          </p:nvSpPr>
          <p:spPr>
            <a:xfrm>
              <a:off x="4860550" y="4798150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7" y="1"/>
                  </a:moveTo>
                  <a:cubicBezTo>
                    <a:pt x="6" y="1"/>
                    <a:pt x="3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2" y="4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3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3"/>
            <p:cNvSpPr/>
            <p:nvPr/>
          </p:nvSpPr>
          <p:spPr>
            <a:xfrm>
              <a:off x="4841125" y="45893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1"/>
                  </a:moveTo>
                  <a:lnTo>
                    <a:pt x="3" y="4"/>
                  </a:lnTo>
                  <a:cubicBezTo>
                    <a:pt x="3" y="3"/>
                    <a:pt x="4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3"/>
            <p:cNvSpPr/>
            <p:nvPr/>
          </p:nvSpPr>
          <p:spPr>
            <a:xfrm>
              <a:off x="4960000" y="48031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1" y="1"/>
                  </a:moveTo>
                  <a:cubicBezTo>
                    <a:pt x="4" y="3"/>
                    <a:pt x="8" y="5"/>
                    <a:pt x="11" y="8"/>
                  </a:cubicBezTo>
                  <a:cubicBezTo>
                    <a:pt x="11" y="9"/>
                    <a:pt x="13" y="9"/>
                    <a:pt x="14" y="9"/>
                  </a:cubicBezTo>
                  <a:cubicBezTo>
                    <a:pt x="14" y="8"/>
                    <a:pt x="14" y="5"/>
                    <a:pt x="15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3"/>
            <p:cNvSpPr/>
            <p:nvPr/>
          </p:nvSpPr>
          <p:spPr>
            <a:xfrm>
              <a:off x="4731775" y="453485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1"/>
                  </a:moveTo>
                  <a:cubicBezTo>
                    <a:pt x="1" y="2"/>
                    <a:pt x="1" y="3"/>
                    <a:pt x="1" y="4"/>
                  </a:cubicBezTo>
                  <a:lnTo>
                    <a:pt x="3" y="4"/>
                  </a:lnTo>
                  <a:lnTo>
                    <a:pt x="3" y="2"/>
                  </a:ln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3"/>
            <p:cNvSpPr/>
            <p:nvPr/>
          </p:nvSpPr>
          <p:spPr>
            <a:xfrm>
              <a:off x="4732950" y="453380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cubicBezTo>
                    <a:pt x="0" y="0"/>
                    <a:pt x="0" y="1"/>
                    <a:pt x="1" y="2"/>
                  </a:cubicBezTo>
                  <a:lnTo>
                    <a:pt x="5" y="4"/>
                  </a:lnTo>
                  <a:cubicBezTo>
                    <a:pt x="5" y="2"/>
                    <a:pt x="5" y="2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3"/>
            <p:cNvSpPr/>
            <p:nvPr/>
          </p:nvSpPr>
          <p:spPr>
            <a:xfrm>
              <a:off x="4645600" y="4673875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0" y="1"/>
                  </a:moveTo>
                  <a:lnTo>
                    <a:pt x="0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3"/>
            <p:cNvSpPr/>
            <p:nvPr/>
          </p:nvSpPr>
          <p:spPr>
            <a:xfrm>
              <a:off x="4649250" y="4672825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4" y="0"/>
                  </a:moveTo>
                  <a:cubicBezTo>
                    <a:pt x="3" y="0"/>
                    <a:pt x="3" y="1"/>
                    <a:pt x="3" y="1"/>
                  </a:cubicBezTo>
                  <a:lnTo>
                    <a:pt x="3" y="1"/>
                  </a:lnTo>
                  <a:lnTo>
                    <a:pt x="4" y="0"/>
                  </a:lnTo>
                  <a:close/>
                  <a:moveTo>
                    <a:pt x="3" y="1"/>
                  </a:moveTo>
                  <a:lnTo>
                    <a:pt x="0" y="2"/>
                  </a:lnTo>
                  <a:lnTo>
                    <a:pt x="1" y="2"/>
                  </a:ln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3"/>
            <p:cNvSpPr/>
            <p:nvPr/>
          </p:nvSpPr>
          <p:spPr>
            <a:xfrm>
              <a:off x="4618900" y="4721250"/>
              <a:ext cx="300" cy="30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1" y="0"/>
                  </a:moveTo>
                  <a:lnTo>
                    <a:pt x="11" y="0"/>
                  </a:lnTo>
                  <a:cubicBezTo>
                    <a:pt x="8" y="4"/>
                    <a:pt x="4" y="6"/>
                    <a:pt x="0" y="10"/>
                  </a:cubicBezTo>
                  <a:lnTo>
                    <a:pt x="2" y="12"/>
                  </a:lnTo>
                  <a:cubicBezTo>
                    <a:pt x="8" y="8"/>
                    <a:pt x="11" y="5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3"/>
            <p:cNvSpPr/>
            <p:nvPr/>
          </p:nvSpPr>
          <p:spPr>
            <a:xfrm>
              <a:off x="4979550" y="4704975"/>
              <a:ext cx="43875" cy="73700"/>
            </a:xfrm>
            <a:custGeom>
              <a:avLst/>
              <a:gdLst/>
              <a:ahLst/>
              <a:cxnLst/>
              <a:rect l="l" t="t" r="r" b="b"/>
              <a:pathLst>
                <a:path w="1755" h="2948" extrusionOk="0">
                  <a:moveTo>
                    <a:pt x="1513" y="2603"/>
                  </a:moveTo>
                  <a:cubicBezTo>
                    <a:pt x="1510" y="2603"/>
                    <a:pt x="1506" y="2604"/>
                    <a:pt x="1502" y="2604"/>
                  </a:cubicBezTo>
                  <a:lnTo>
                    <a:pt x="1502" y="2603"/>
                  </a:lnTo>
                  <a:close/>
                  <a:moveTo>
                    <a:pt x="2" y="1"/>
                  </a:moveTo>
                  <a:cubicBezTo>
                    <a:pt x="1" y="57"/>
                    <a:pt x="31" y="104"/>
                    <a:pt x="58" y="154"/>
                  </a:cubicBezTo>
                  <a:lnTo>
                    <a:pt x="59" y="154"/>
                  </a:lnTo>
                  <a:cubicBezTo>
                    <a:pt x="141" y="444"/>
                    <a:pt x="297" y="709"/>
                    <a:pt x="436" y="982"/>
                  </a:cubicBezTo>
                  <a:cubicBezTo>
                    <a:pt x="565" y="1234"/>
                    <a:pt x="694" y="1487"/>
                    <a:pt x="811" y="1745"/>
                  </a:cubicBezTo>
                  <a:cubicBezTo>
                    <a:pt x="840" y="1811"/>
                    <a:pt x="933" y="1886"/>
                    <a:pt x="836" y="1968"/>
                  </a:cubicBezTo>
                  <a:cubicBezTo>
                    <a:pt x="905" y="2019"/>
                    <a:pt x="929" y="2084"/>
                    <a:pt x="877" y="2150"/>
                  </a:cubicBezTo>
                  <a:cubicBezTo>
                    <a:pt x="840" y="2197"/>
                    <a:pt x="890" y="2179"/>
                    <a:pt x="905" y="2188"/>
                  </a:cubicBezTo>
                  <a:cubicBezTo>
                    <a:pt x="1061" y="2285"/>
                    <a:pt x="1063" y="2302"/>
                    <a:pt x="918" y="2400"/>
                  </a:cubicBezTo>
                  <a:cubicBezTo>
                    <a:pt x="903" y="2413"/>
                    <a:pt x="890" y="2428"/>
                    <a:pt x="880" y="2445"/>
                  </a:cubicBezTo>
                  <a:cubicBezTo>
                    <a:pt x="899" y="2447"/>
                    <a:pt x="920" y="2450"/>
                    <a:pt x="939" y="2450"/>
                  </a:cubicBezTo>
                  <a:cubicBezTo>
                    <a:pt x="948" y="2450"/>
                    <a:pt x="956" y="2449"/>
                    <a:pt x="964" y="2447"/>
                  </a:cubicBezTo>
                  <a:cubicBezTo>
                    <a:pt x="999" y="2439"/>
                    <a:pt x="1031" y="2434"/>
                    <a:pt x="1057" y="2434"/>
                  </a:cubicBezTo>
                  <a:cubicBezTo>
                    <a:pt x="1115" y="2434"/>
                    <a:pt x="1140" y="2463"/>
                    <a:pt x="1101" y="2554"/>
                  </a:cubicBezTo>
                  <a:cubicBezTo>
                    <a:pt x="1101" y="2554"/>
                    <a:pt x="1140" y="2567"/>
                    <a:pt x="1160" y="2575"/>
                  </a:cubicBezTo>
                  <a:cubicBezTo>
                    <a:pt x="1220" y="2695"/>
                    <a:pt x="1220" y="2831"/>
                    <a:pt x="1297" y="2948"/>
                  </a:cubicBezTo>
                  <a:cubicBezTo>
                    <a:pt x="1386" y="2862"/>
                    <a:pt x="1430" y="2776"/>
                    <a:pt x="1323" y="2673"/>
                  </a:cubicBezTo>
                  <a:cubicBezTo>
                    <a:pt x="1293" y="2644"/>
                    <a:pt x="1277" y="2603"/>
                    <a:pt x="1254" y="2569"/>
                  </a:cubicBezTo>
                  <a:cubicBezTo>
                    <a:pt x="1274" y="2545"/>
                    <a:pt x="1292" y="2536"/>
                    <a:pt x="1309" y="2536"/>
                  </a:cubicBezTo>
                  <a:cubicBezTo>
                    <a:pt x="1340" y="2536"/>
                    <a:pt x="1368" y="2563"/>
                    <a:pt x="1397" y="2578"/>
                  </a:cubicBezTo>
                  <a:lnTo>
                    <a:pt x="1530" y="2806"/>
                  </a:lnTo>
                  <a:cubicBezTo>
                    <a:pt x="1581" y="2796"/>
                    <a:pt x="1548" y="2724"/>
                    <a:pt x="1586" y="2724"/>
                  </a:cubicBezTo>
                  <a:cubicBezTo>
                    <a:pt x="1596" y="2724"/>
                    <a:pt x="1611" y="2729"/>
                    <a:pt x="1634" y="2742"/>
                  </a:cubicBezTo>
                  <a:cubicBezTo>
                    <a:pt x="1659" y="2758"/>
                    <a:pt x="1682" y="2777"/>
                    <a:pt x="1705" y="2796"/>
                  </a:cubicBezTo>
                  <a:cubicBezTo>
                    <a:pt x="1755" y="2674"/>
                    <a:pt x="1632" y="2633"/>
                    <a:pt x="1560" y="2566"/>
                  </a:cubicBezTo>
                  <a:cubicBezTo>
                    <a:pt x="1343" y="2348"/>
                    <a:pt x="1153" y="2116"/>
                    <a:pt x="1021" y="1849"/>
                  </a:cubicBezTo>
                  <a:cubicBezTo>
                    <a:pt x="731" y="1261"/>
                    <a:pt x="429" y="678"/>
                    <a:pt x="132" y="94"/>
                  </a:cubicBezTo>
                  <a:lnTo>
                    <a:pt x="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3"/>
            <p:cNvSpPr/>
            <p:nvPr/>
          </p:nvSpPr>
          <p:spPr>
            <a:xfrm>
              <a:off x="5001350" y="4766100"/>
              <a:ext cx="200" cy="75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0" y="0"/>
                  </a:moveTo>
                  <a:lnTo>
                    <a:pt x="5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3"/>
            <p:cNvSpPr/>
            <p:nvPr/>
          </p:nvSpPr>
          <p:spPr>
            <a:xfrm>
              <a:off x="4204775" y="518905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4" y="0"/>
                  </a:moveTo>
                  <a:lnTo>
                    <a:pt x="0" y="3"/>
                  </a:lnTo>
                  <a:lnTo>
                    <a:pt x="4" y="5"/>
                  </a:lnTo>
                  <a:lnTo>
                    <a:pt x="5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3"/>
            <p:cNvSpPr/>
            <p:nvPr/>
          </p:nvSpPr>
          <p:spPr>
            <a:xfrm>
              <a:off x="4856850" y="47111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cubicBezTo>
                    <a:pt x="0" y="1"/>
                    <a:pt x="0" y="2"/>
                    <a:pt x="0" y="4"/>
                  </a:cubicBezTo>
                  <a:lnTo>
                    <a:pt x="4" y="2"/>
                  </a:lnTo>
                  <a:lnTo>
                    <a:pt x="4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3"/>
            <p:cNvSpPr/>
            <p:nvPr/>
          </p:nvSpPr>
          <p:spPr>
            <a:xfrm>
              <a:off x="4724475" y="4816875"/>
              <a:ext cx="100" cy="200"/>
            </a:xfrm>
            <a:custGeom>
              <a:avLst/>
              <a:gdLst/>
              <a:ahLst/>
              <a:cxnLst/>
              <a:rect l="l" t="t" r="r" b="b"/>
              <a:pathLst>
                <a:path w="4" h="8" extrusionOk="0">
                  <a:moveTo>
                    <a:pt x="1" y="1"/>
                  </a:moveTo>
                  <a:cubicBezTo>
                    <a:pt x="1" y="3"/>
                    <a:pt x="1" y="5"/>
                    <a:pt x="0" y="8"/>
                  </a:cubicBezTo>
                  <a:cubicBezTo>
                    <a:pt x="1" y="7"/>
                    <a:pt x="3" y="7"/>
                    <a:pt x="4" y="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3"/>
            <p:cNvSpPr/>
            <p:nvPr/>
          </p:nvSpPr>
          <p:spPr>
            <a:xfrm>
              <a:off x="4813125" y="47848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1"/>
                  </a:moveTo>
                  <a:lnTo>
                    <a:pt x="1" y="3"/>
                  </a:lnTo>
                  <a:lnTo>
                    <a:pt x="3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3"/>
            <p:cNvSpPr/>
            <p:nvPr/>
          </p:nvSpPr>
          <p:spPr>
            <a:xfrm>
              <a:off x="4886050" y="4753600"/>
              <a:ext cx="225" cy="125"/>
            </a:xfrm>
            <a:custGeom>
              <a:avLst/>
              <a:gdLst/>
              <a:ahLst/>
              <a:cxnLst/>
              <a:rect l="l" t="t" r="r" b="b"/>
              <a:pathLst>
                <a:path w="9" h="5" extrusionOk="0">
                  <a:moveTo>
                    <a:pt x="8" y="1"/>
                  </a:moveTo>
                  <a:lnTo>
                    <a:pt x="1" y="2"/>
                  </a:lnTo>
                  <a:cubicBezTo>
                    <a:pt x="1" y="3"/>
                    <a:pt x="1" y="3"/>
                    <a:pt x="1" y="4"/>
                  </a:cubicBezTo>
                  <a:lnTo>
                    <a:pt x="3" y="4"/>
                  </a:lnTo>
                  <a:cubicBezTo>
                    <a:pt x="6" y="3"/>
                    <a:pt x="7" y="2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3"/>
            <p:cNvSpPr/>
            <p:nvPr/>
          </p:nvSpPr>
          <p:spPr>
            <a:xfrm>
              <a:off x="4861850" y="471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3"/>
            <p:cNvSpPr/>
            <p:nvPr/>
          </p:nvSpPr>
          <p:spPr>
            <a:xfrm>
              <a:off x="4860550" y="4710100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cubicBezTo>
                    <a:pt x="1" y="0"/>
                    <a:pt x="1" y="1"/>
                    <a:pt x="1" y="3"/>
                  </a:cubicBezTo>
                  <a:lnTo>
                    <a:pt x="3" y="3"/>
                  </a:lnTo>
                  <a:cubicBezTo>
                    <a:pt x="4" y="1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3"/>
            <p:cNvSpPr/>
            <p:nvPr/>
          </p:nvSpPr>
          <p:spPr>
            <a:xfrm>
              <a:off x="4814325" y="47858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1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3"/>
            <p:cNvSpPr/>
            <p:nvPr/>
          </p:nvSpPr>
          <p:spPr>
            <a:xfrm>
              <a:off x="4797350" y="4781725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cubicBezTo>
                    <a:pt x="0" y="0"/>
                    <a:pt x="0" y="0"/>
                    <a:pt x="0" y="2"/>
                  </a:cubicBez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3"/>
            <p:cNvSpPr/>
            <p:nvPr/>
          </p:nvSpPr>
          <p:spPr>
            <a:xfrm>
              <a:off x="4798575" y="478272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lnTo>
                    <a:pt x="2" y="3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3"/>
            <p:cNvSpPr/>
            <p:nvPr/>
          </p:nvSpPr>
          <p:spPr>
            <a:xfrm>
              <a:off x="4713600" y="4740200"/>
              <a:ext cx="375" cy="175"/>
            </a:xfrm>
            <a:custGeom>
              <a:avLst/>
              <a:gdLst/>
              <a:ahLst/>
              <a:cxnLst/>
              <a:rect l="l" t="t" r="r" b="b"/>
              <a:pathLst>
                <a:path w="15" h="7" extrusionOk="0">
                  <a:moveTo>
                    <a:pt x="5" y="1"/>
                  </a:moveTo>
                  <a:lnTo>
                    <a:pt x="0" y="2"/>
                  </a:lnTo>
                  <a:lnTo>
                    <a:pt x="0" y="3"/>
                  </a:lnTo>
                  <a:cubicBezTo>
                    <a:pt x="5" y="5"/>
                    <a:pt x="10" y="6"/>
                    <a:pt x="14" y="6"/>
                  </a:cubicBezTo>
                  <a:cubicBezTo>
                    <a:pt x="12" y="4"/>
                    <a:pt x="8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3"/>
            <p:cNvSpPr/>
            <p:nvPr/>
          </p:nvSpPr>
          <p:spPr>
            <a:xfrm>
              <a:off x="4854500" y="4764025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lnTo>
                    <a:pt x="2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3"/>
            <p:cNvSpPr/>
            <p:nvPr/>
          </p:nvSpPr>
          <p:spPr>
            <a:xfrm>
              <a:off x="4854450" y="476400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2" y="1"/>
                  </a:moveTo>
                  <a:cubicBezTo>
                    <a:pt x="1" y="2"/>
                    <a:pt x="1" y="3"/>
                    <a:pt x="0" y="4"/>
                  </a:cubicBezTo>
                  <a:cubicBezTo>
                    <a:pt x="1" y="4"/>
                    <a:pt x="2" y="4"/>
                    <a:pt x="4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3"/>
            <p:cNvSpPr/>
            <p:nvPr/>
          </p:nvSpPr>
          <p:spPr>
            <a:xfrm>
              <a:off x="4853250" y="476300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cubicBezTo>
                    <a:pt x="0" y="2"/>
                    <a:pt x="0" y="2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3"/>
            <p:cNvSpPr/>
            <p:nvPr/>
          </p:nvSpPr>
          <p:spPr>
            <a:xfrm>
              <a:off x="4254525" y="522130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4" y="4"/>
                  </a:lnTo>
                  <a:cubicBezTo>
                    <a:pt x="4" y="3"/>
                    <a:pt x="4" y="1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3"/>
            <p:cNvSpPr/>
            <p:nvPr/>
          </p:nvSpPr>
          <p:spPr>
            <a:xfrm>
              <a:off x="4255750" y="5222275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0"/>
                  </a:moveTo>
                  <a:lnTo>
                    <a:pt x="5" y="5"/>
                  </a:lnTo>
                  <a:lnTo>
                    <a:pt x="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3"/>
            <p:cNvSpPr/>
            <p:nvPr/>
          </p:nvSpPr>
          <p:spPr>
            <a:xfrm>
              <a:off x="4824500" y="4819825"/>
              <a:ext cx="800" cy="1025"/>
            </a:xfrm>
            <a:custGeom>
              <a:avLst/>
              <a:gdLst/>
              <a:ahLst/>
              <a:cxnLst/>
              <a:rect l="l" t="t" r="r" b="b"/>
              <a:pathLst>
                <a:path w="32" h="41" extrusionOk="0">
                  <a:moveTo>
                    <a:pt x="20" y="0"/>
                  </a:moveTo>
                  <a:cubicBezTo>
                    <a:pt x="15" y="5"/>
                    <a:pt x="8" y="9"/>
                    <a:pt x="6" y="15"/>
                  </a:cubicBezTo>
                  <a:cubicBezTo>
                    <a:pt x="1" y="29"/>
                    <a:pt x="9" y="38"/>
                    <a:pt x="27" y="41"/>
                  </a:cubicBezTo>
                  <a:cubicBezTo>
                    <a:pt x="32" y="28"/>
                    <a:pt x="29" y="12"/>
                    <a:pt x="20" y="3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3"/>
            <p:cNvSpPr/>
            <p:nvPr/>
          </p:nvSpPr>
          <p:spPr>
            <a:xfrm>
              <a:off x="4254400" y="5221300"/>
              <a:ext cx="225" cy="350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5" y="0"/>
                  </a:moveTo>
                  <a:cubicBezTo>
                    <a:pt x="3" y="5"/>
                    <a:pt x="2" y="10"/>
                    <a:pt x="1" y="13"/>
                  </a:cubicBezTo>
                  <a:cubicBezTo>
                    <a:pt x="4" y="10"/>
                    <a:pt x="7" y="7"/>
                    <a:pt x="9" y="4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3"/>
            <p:cNvSpPr/>
            <p:nvPr/>
          </p:nvSpPr>
          <p:spPr>
            <a:xfrm>
              <a:off x="4255700" y="5222275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2" y="0"/>
                  </a:moveTo>
                  <a:cubicBezTo>
                    <a:pt x="2" y="3"/>
                    <a:pt x="2" y="4"/>
                    <a:pt x="1" y="6"/>
                  </a:cubicBezTo>
                  <a:lnTo>
                    <a:pt x="7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3"/>
            <p:cNvSpPr/>
            <p:nvPr/>
          </p:nvSpPr>
          <p:spPr>
            <a:xfrm>
              <a:off x="4841100" y="458930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1"/>
                  </a:moveTo>
                  <a:cubicBezTo>
                    <a:pt x="1" y="2"/>
                    <a:pt x="1" y="2"/>
                    <a:pt x="0" y="3"/>
                  </a:cubicBezTo>
                  <a:lnTo>
                    <a:pt x="4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3"/>
            <p:cNvSpPr/>
            <p:nvPr/>
          </p:nvSpPr>
          <p:spPr>
            <a:xfrm>
              <a:off x="4899375" y="461060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3"/>
            <p:cNvSpPr/>
            <p:nvPr/>
          </p:nvSpPr>
          <p:spPr>
            <a:xfrm>
              <a:off x="4818725" y="4548375"/>
              <a:ext cx="22450" cy="10475"/>
            </a:xfrm>
            <a:custGeom>
              <a:avLst/>
              <a:gdLst/>
              <a:ahLst/>
              <a:cxnLst/>
              <a:rect l="l" t="t" r="r" b="b"/>
              <a:pathLst>
                <a:path w="898" h="419" extrusionOk="0">
                  <a:moveTo>
                    <a:pt x="898" y="1"/>
                  </a:moveTo>
                  <a:cubicBezTo>
                    <a:pt x="578" y="78"/>
                    <a:pt x="113" y="279"/>
                    <a:pt x="0" y="418"/>
                  </a:cubicBezTo>
                  <a:lnTo>
                    <a:pt x="898" y="85"/>
                  </a:lnTo>
                  <a:lnTo>
                    <a:pt x="8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3"/>
            <p:cNvSpPr/>
            <p:nvPr/>
          </p:nvSpPr>
          <p:spPr>
            <a:xfrm>
              <a:off x="4633650" y="4652850"/>
              <a:ext cx="675" cy="1375"/>
            </a:xfrm>
            <a:custGeom>
              <a:avLst/>
              <a:gdLst/>
              <a:ahLst/>
              <a:cxnLst/>
              <a:rect l="l" t="t" r="r" b="b"/>
              <a:pathLst>
                <a:path w="27" h="55" extrusionOk="0">
                  <a:moveTo>
                    <a:pt x="8" y="1"/>
                  </a:moveTo>
                  <a:cubicBezTo>
                    <a:pt x="0" y="12"/>
                    <a:pt x="1" y="30"/>
                    <a:pt x="18" y="54"/>
                  </a:cubicBezTo>
                  <a:cubicBezTo>
                    <a:pt x="26" y="28"/>
                    <a:pt x="22" y="1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3"/>
            <p:cNvSpPr/>
            <p:nvPr/>
          </p:nvSpPr>
          <p:spPr>
            <a:xfrm>
              <a:off x="4751225" y="454005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1"/>
                  </a:moveTo>
                  <a:lnTo>
                    <a:pt x="0" y="4"/>
                  </a:lnTo>
                  <a:cubicBezTo>
                    <a:pt x="3" y="6"/>
                    <a:pt x="5" y="6"/>
                    <a:pt x="6" y="7"/>
                  </a:cubicBezTo>
                  <a:cubicBezTo>
                    <a:pt x="6" y="4"/>
                    <a:pt x="6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3"/>
            <p:cNvSpPr/>
            <p:nvPr/>
          </p:nvSpPr>
          <p:spPr>
            <a:xfrm>
              <a:off x="4756175" y="4541150"/>
              <a:ext cx="50" cy="150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1" y="1"/>
                  </a:moveTo>
                  <a:cubicBezTo>
                    <a:pt x="1" y="3"/>
                    <a:pt x="1" y="4"/>
                    <a:pt x="1" y="6"/>
                  </a:cubicBezTo>
                  <a:lnTo>
                    <a:pt x="2" y="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3"/>
            <p:cNvSpPr/>
            <p:nvPr/>
          </p:nvSpPr>
          <p:spPr>
            <a:xfrm>
              <a:off x="5011900" y="477862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3" y="1"/>
                  </a:moveTo>
                  <a:cubicBezTo>
                    <a:pt x="3" y="2"/>
                    <a:pt x="2" y="3"/>
                    <a:pt x="0" y="4"/>
                  </a:cubicBezTo>
                  <a:lnTo>
                    <a:pt x="5" y="4"/>
                  </a:lnTo>
                  <a:lnTo>
                    <a:pt x="5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3"/>
            <p:cNvSpPr/>
            <p:nvPr/>
          </p:nvSpPr>
          <p:spPr>
            <a:xfrm>
              <a:off x="4965025" y="4800125"/>
              <a:ext cx="1300" cy="1475"/>
            </a:xfrm>
            <a:custGeom>
              <a:avLst/>
              <a:gdLst/>
              <a:ahLst/>
              <a:cxnLst/>
              <a:rect l="l" t="t" r="r" b="b"/>
              <a:pathLst>
                <a:path w="52" h="59" extrusionOk="0">
                  <a:moveTo>
                    <a:pt x="21" y="1"/>
                  </a:moveTo>
                  <a:cubicBezTo>
                    <a:pt x="14" y="1"/>
                    <a:pt x="7" y="3"/>
                    <a:pt x="1" y="7"/>
                  </a:cubicBezTo>
                  <a:cubicBezTo>
                    <a:pt x="8" y="24"/>
                    <a:pt x="14" y="41"/>
                    <a:pt x="21" y="58"/>
                  </a:cubicBezTo>
                  <a:lnTo>
                    <a:pt x="52" y="17"/>
                  </a:lnTo>
                  <a:cubicBezTo>
                    <a:pt x="45" y="7"/>
                    <a:pt x="3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3"/>
            <p:cNvSpPr/>
            <p:nvPr/>
          </p:nvSpPr>
          <p:spPr>
            <a:xfrm>
              <a:off x="4707675" y="4550050"/>
              <a:ext cx="4750" cy="6825"/>
            </a:xfrm>
            <a:custGeom>
              <a:avLst/>
              <a:gdLst/>
              <a:ahLst/>
              <a:cxnLst/>
              <a:rect l="l" t="t" r="r" b="b"/>
              <a:pathLst>
                <a:path w="190" h="273" extrusionOk="0">
                  <a:moveTo>
                    <a:pt x="59" y="0"/>
                  </a:moveTo>
                  <a:lnTo>
                    <a:pt x="1" y="57"/>
                  </a:lnTo>
                  <a:lnTo>
                    <a:pt x="92" y="231"/>
                  </a:lnTo>
                  <a:lnTo>
                    <a:pt x="140" y="273"/>
                  </a:lnTo>
                  <a:lnTo>
                    <a:pt x="190" y="267"/>
                  </a:lnTo>
                  <a:cubicBezTo>
                    <a:pt x="186" y="239"/>
                    <a:pt x="182" y="212"/>
                    <a:pt x="179" y="185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3"/>
            <p:cNvSpPr/>
            <p:nvPr/>
          </p:nvSpPr>
          <p:spPr>
            <a:xfrm>
              <a:off x="4645600" y="4673875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lnTo>
                    <a:pt x="1" y="1"/>
                  </a:lnTo>
                  <a:lnTo>
                    <a:pt x="4" y="0"/>
                  </a:lnTo>
                  <a:close/>
                  <a:moveTo>
                    <a:pt x="1" y="1"/>
                  </a:moveTo>
                  <a:lnTo>
                    <a:pt x="0" y="1"/>
                  </a:ln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3"/>
            <p:cNvSpPr/>
            <p:nvPr/>
          </p:nvSpPr>
          <p:spPr>
            <a:xfrm>
              <a:off x="4649250" y="467280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3"/>
            <p:cNvSpPr/>
            <p:nvPr/>
          </p:nvSpPr>
          <p:spPr>
            <a:xfrm>
              <a:off x="4653250" y="4757200"/>
              <a:ext cx="14575" cy="20000"/>
            </a:xfrm>
            <a:custGeom>
              <a:avLst/>
              <a:gdLst/>
              <a:ahLst/>
              <a:cxnLst/>
              <a:rect l="l" t="t" r="r" b="b"/>
              <a:pathLst>
                <a:path w="583" h="800" extrusionOk="0">
                  <a:moveTo>
                    <a:pt x="338" y="1"/>
                  </a:moveTo>
                  <a:lnTo>
                    <a:pt x="338" y="1"/>
                  </a:lnTo>
                  <a:cubicBezTo>
                    <a:pt x="393" y="156"/>
                    <a:pt x="234" y="156"/>
                    <a:pt x="154" y="198"/>
                  </a:cubicBezTo>
                  <a:cubicBezTo>
                    <a:pt x="162" y="241"/>
                    <a:pt x="187" y="237"/>
                    <a:pt x="209" y="240"/>
                  </a:cubicBezTo>
                  <a:cubicBezTo>
                    <a:pt x="248" y="243"/>
                    <a:pt x="296" y="241"/>
                    <a:pt x="302" y="286"/>
                  </a:cubicBezTo>
                  <a:cubicBezTo>
                    <a:pt x="309" y="345"/>
                    <a:pt x="254" y="345"/>
                    <a:pt x="205" y="351"/>
                  </a:cubicBezTo>
                  <a:cubicBezTo>
                    <a:pt x="141" y="358"/>
                    <a:pt x="78" y="369"/>
                    <a:pt x="66" y="438"/>
                  </a:cubicBezTo>
                  <a:cubicBezTo>
                    <a:pt x="80" y="446"/>
                    <a:pt x="94" y="449"/>
                    <a:pt x="108" y="449"/>
                  </a:cubicBezTo>
                  <a:cubicBezTo>
                    <a:pt x="134" y="449"/>
                    <a:pt x="160" y="438"/>
                    <a:pt x="185" y="434"/>
                  </a:cubicBezTo>
                  <a:cubicBezTo>
                    <a:pt x="197" y="433"/>
                    <a:pt x="209" y="432"/>
                    <a:pt x="220" y="432"/>
                  </a:cubicBezTo>
                  <a:cubicBezTo>
                    <a:pt x="251" y="432"/>
                    <a:pt x="278" y="439"/>
                    <a:pt x="288" y="467"/>
                  </a:cubicBezTo>
                  <a:cubicBezTo>
                    <a:pt x="303" y="508"/>
                    <a:pt x="260" y="522"/>
                    <a:pt x="220" y="534"/>
                  </a:cubicBezTo>
                  <a:cubicBezTo>
                    <a:pt x="130" y="558"/>
                    <a:pt x="40" y="583"/>
                    <a:pt x="1" y="667"/>
                  </a:cubicBezTo>
                  <a:cubicBezTo>
                    <a:pt x="17" y="678"/>
                    <a:pt x="32" y="682"/>
                    <a:pt x="45" y="682"/>
                  </a:cubicBezTo>
                  <a:cubicBezTo>
                    <a:pt x="73" y="682"/>
                    <a:pt x="95" y="663"/>
                    <a:pt x="118" y="654"/>
                  </a:cubicBezTo>
                  <a:cubicBezTo>
                    <a:pt x="176" y="635"/>
                    <a:pt x="211" y="622"/>
                    <a:pt x="234" y="622"/>
                  </a:cubicBezTo>
                  <a:cubicBezTo>
                    <a:pt x="271" y="622"/>
                    <a:pt x="272" y="656"/>
                    <a:pt x="272" y="744"/>
                  </a:cubicBezTo>
                  <a:cubicBezTo>
                    <a:pt x="272" y="778"/>
                    <a:pt x="284" y="794"/>
                    <a:pt x="317" y="798"/>
                  </a:cubicBezTo>
                  <a:cubicBezTo>
                    <a:pt x="325" y="799"/>
                    <a:pt x="333" y="800"/>
                    <a:pt x="340" y="800"/>
                  </a:cubicBezTo>
                  <a:cubicBezTo>
                    <a:pt x="375" y="800"/>
                    <a:pt x="405" y="787"/>
                    <a:pt x="392" y="750"/>
                  </a:cubicBezTo>
                  <a:cubicBezTo>
                    <a:pt x="364" y="666"/>
                    <a:pt x="394" y="643"/>
                    <a:pt x="453" y="643"/>
                  </a:cubicBezTo>
                  <a:cubicBezTo>
                    <a:pt x="471" y="643"/>
                    <a:pt x="492" y="645"/>
                    <a:pt x="516" y="648"/>
                  </a:cubicBezTo>
                  <a:cubicBezTo>
                    <a:pt x="519" y="649"/>
                    <a:pt x="523" y="649"/>
                    <a:pt x="526" y="649"/>
                  </a:cubicBezTo>
                  <a:cubicBezTo>
                    <a:pt x="543" y="649"/>
                    <a:pt x="562" y="643"/>
                    <a:pt x="582" y="640"/>
                  </a:cubicBezTo>
                  <a:cubicBezTo>
                    <a:pt x="558" y="570"/>
                    <a:pt x="479" y="578"/>
                    <a:pt x="429" y="549"/>
                  </a:cubicBezTo>
                  <a:cubicBezTo>
                    <a:pt x="387" y="524"/>
                    <a:pt x="381" y="490"/>
                    <a:pt x="430" y="470"/>
                  </a:cubicBezTo>
                  <a:cubicBezTo>
                    <a:pt x="468" y="456"/>
                    <a:pt x="545" y="464"/>
                    <a:pt x="463" y="410"/>
                  </a:cubicBezTo>
                  <a:cubicBezTo>
                    <a:pt x="424" y="383"/>
                    <a:pt x="368" y="356"/>
                    <a:pt x="390" y="314"/>
                  </a:cubicBezTo>
                  <a:cubicBezTo>
                    <a:pt x="449" y="204"/>
                    <a:pt x="379" y="112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3"/>
            <p:cNvSpPr/>
            <p:nvPr/>
          </p:nvSpPr>
          <p:spPr>
            <a:xfrm>
              <a:off x="4663900" y="4781375"/>
              <a:ext cx="10750" cy="37650"/>
            </a:xfrm>
            <a:custGeom>
              <a:avLst/>
              <a:gdLst/>
              <a:ahLst/>
              <a:cxnLst/>
              <a:rect l="l" t="t" r="r" b="b"/>
              <a:pathLst>
                <a:path w="430" h="1506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134"/>
                    <a:pt x="37" y="265"/>
                    <a:pt x="36" y="395"/>
                  </a:cubicBezTo>
                  <a:cubicBezTo>
                    <a:pt x="31" y="792"/>
                    <a:pt x="178" y="1154"/>
                    <a:pt x="377" y="1505"/>
                  </a:cubicBezTo>
                  <a:lnTo>
                    <a:pt x="430" y="1471"/>
                  </a:lnTo>
                  <a:cubicBezTo>
                    <a:pt x="300" y="1158"/>
                    <a:pt x="183" y="843"/>
                    <a:pt x="150" y="509"/>
                  </a:cubicBezTo>
                  <a:cubicBezTo>
                    <a:pt x="136" y="371"/>
                    <a:pt x="117" y="234"/>
                    <a:pt x="97" y="98"/>
                  </a:cubicBezTo>
                  <a:cubicBezTo>
                    <a:pt x="90" y="55"/>
                    <a:pt x="86" y="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3"/>
            <p:cNvSpPr/>
            <p:nvPr/>
          </p:nvSpPr>
          <p:spPr>
            <a:xfrm>
              <a:off x="4659600" y="4805400"/>
              <a:ext cx="4000" cy="12000"/>
            </a:xfrm>
            <a:custGeom>
              <a:avLst/>
              <a:gdLst/>
              <a:ahLst/>
              <a:cxnLst/>
              <a:rect l="l" t="t" r="r" b="b"/>
              <a:pathLst>
                <a:path w="160" h="480" extrusionOk="0">
                  <a:moveTo>
                    <a:pt x="44" y="1"/>
                  </a:moveTo>
                  <a:cubicBezTo>
                    <a:pt x="0" y="174"/>
                    <a:pt x="62" y="330"/>
                    <a:pt x="156" y="480"/>
                  </a:cubicBezTo>
                  <a:cubicBezTo>
                    <a:pt x="159" y="314"/>
                    <a:pt x="130" y="152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3"/>
            <p:cNvSpPr/>
            <p:nvPr/>
          </p:nvSpPr>
          <p:spPr>
            <a:xfrm>
              <a:off x="4690550" y="4840075"/>
              <a:ext cx="6600" cy="8200"/>
            </a:xfrm>
            <a:custGeom>
              <a:avLst/>
              <a:gdLst/>
              <a:ahLst/>
              <a:cxnLst/>
              <a:rect l="l" t="t" r="r" b="b"/>
              <a:pathLst>
                <a:path w="264" h="328" extrusionOk="0">
                  <a:moveTo>
                    <a:pt x="1" y="0"/>
                  </a:moveTo>
                  <a:cubicBezTo>
                    <a:pt x="45" y="107"/>
                    <a:pt x="90" y="200"/>
                    <a:pt x="166" y="281"/>
                  </a:cubicBezTo>
                  <a:cubicBezTo>
                    <a:pt x="180" y="299"/>
                    <a:pt x="189" y="327"/>
                    <a:pt x="219" y="327"/>
                  </a:cubicBezTo>
                  <a:cubicBezTo>
                    <a:pt x="222" y="327"/>
                    <a:pt x="226" y="327"/>
                    <a:pt x="230" y="326"/>
                  </a:cubicBezTo>
                  <a:cubicBezTo>
                    <a:pt x="264" y="320"/>
                    <a:pt x="249" y="296"/>
                    <a:pt x="244" y="277"/>
                  </a:cubicBezTo>
                  <a:cubicBezTo>
                    <a:pt x="136" y="84"/>
                    <a:pt x="136" y="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3"/>
            <p:cNvSpPr/>
            <p:nvPr/>
          </p:nvSpPr>
          <p:spPr>
            <a:xfrm>
              <a:off x="4663975" y="4775825"/>
              <a:ext cx="6100" cy="2075"/>
            </a:xfrm>
            <a:custGeom>
              <a:avLst/>
              <a:gdLst/>
              <a:ahLst/>
              <a:cxnLst/>
              <a:rect l="l" t="t" r="r" b="b"/>
              <a:pathLst>
                <a:path w="244" h="83" extrusionOk="0">
                  <a:moveTo>
                    <a:pt x="93" y="1"/>
                  </a:moveTo>
                  <a:cubicBezTo>
                    <a:pt x="67" y="1"/>
                    <a:pt x="37" y="10"/>
                    <a:pt x="1" y="35"/>
                  </a:cubicBezTo>
                  <a:cubicBezTo>
                    <a:pt x="60" y="70"/>
                    <a:pt x="119" y="82"/>
                    <a:pt x="179" y="82"/>
                  </a:cubicBezTo>
                  <a:cubicBezTo>
                    <a:pt x="200" y="82"/>
                    <a:pt x="222" y="81"/>
                    <a:pt x="243" y="78"/>
                  </a:cubicBezTo>
                  <a:cubicBezTo>
                    <a:pt x="195" y="52"/>
                    <a:pt x="154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53"/>
            <p:cNvSpPr/>
            <p:nvPr/>
          </p:nvSpPr>
          <p:spPr>
            <a:xfrm>
              <a:off x="4653825" y="4777450"/>
              <a:ext cx="4325" cy="2725"/>
            </a:xfrm>
            <a:custGeom>
              <a:avLst/>
              <a:gdLst/>
              <a:ahLst/>
              <a:cxnLst/>
              <a:rect l="l" t="t" r="r" b="b"/>
              <a:pathLst>
                <a:path w="173" h="109" extrusionOk="0">
                  <a:moveTo>
                    <a:pt x="91" y="0"/>
                  </a:moveTo>
                  <a:cubicBezTo>
                    <a:pt x="70" y="0"/>
                    <a:pt x="53" y="16"/>
                    <a:pt x="50" y="37"/>
                  </a:cubicBezTo>
                  <a:cubicBezTo>
                    <a:pt x="18" y="51"/>
                    <a:pt x="0" y="80"/>
                    <a:pt x="24" y="100"/>
                  </a:cubicBezTo>
                  <a:cubicBezTo>
                    <a:pt x="32" y="106"/>
                    <a:pt x="39" y="109"/>
                    <a:pt x="45" y="109"/>
                  </a:cubicBezTo>
                  <a:cubicBezTo>
                    <a:pt x="65" y="109"/>
                    <a:pt x="76" y="83"/>
                    <a:pt x="91" y="71"/>
                  </a:cubicBezTo>
                  <a:lnTo>
                    <a:pt x="173" y="10"/>
                  </a:lnTo>
                  <a:lnTo>
                    <a:pt x="93" y="0"/>
                  </a:lnTo>
                  <a:cubicBezTo>
                    <a:pt x="92" y="0"/>
                    <a:pt x="92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53"/>
            <p:cNvSpPr/>
            <p:nvPr/>
          </p:nvSpPr>
          <p:spPr>
            <a:xfrm>
              <a:off x="4656150" y="4776225"/>
              <a:ext cx="3125" cy="1475"/>
            </a:xfrm>
            <a:custGeom>
              <a:avLst/>
              <a:gdLst/>
              <a:ahLst/>
              <a:cxnLst/>
              <a:rect l="l" t="t" r="r" b="b"/>
              <a:pathLst>
                <a:path w="125" h="59" extrusionOk="0">
                  <a:moveTo>
                    <a:pt x="86" y="0"/>
                  </a:moveTo>
                  <a:cubicBezTo>
                    <a:pt x="80" y="0"/>
                    <a:pt x="74" y="2"/>
                    <a:pt x="68" y="5"/>
                  </a:cubicBezTo>
                  <a:cubicBezTo>
                    <a:pt x="44" y="18"/>
                    <a:pt x="22" y="34"/>
                    <a:pt x="0" y="49"/>
                  </a:cubicBezTo>
                  <a:lnTo>
                    <a:pt x="80" y="59"/>
                  </a:lnTo>
                  <a:cubicBezTo>
                    <a:pt x="100" y="53"/>
                    <a:pt x="125" y="44"/>
                    <a:pt x="118" y="22"/>
                  </a:cubicBezTo>
                  <a:cubicBezTo>
                    <a:pt x="113" y="9"/>
                    <a:pt x="10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53"/>
            <p:cNvSpPr/>
            <p:nvPr/>
          </p:nvSpPr>
          <p:spPr>
            <a:xfrm>
              <a:off x="4655275" y="4849375"/>
              <a:ext cx="1400" cy="1050"/>
            </a:xfrm>
            <a:custGeom>
              <a:avLst/>
              <a:gdLst/>
              <a:ahLst/>
              <a:cxnLst/>
              <a:rect l="l" t="t" r="r" b="b"/>
              <a:pathLst>
                <a:path w="56" h="42" extrusionOk="0">
                  <a:moveTo>
                    <a:pt x="23" y="1"/>
                  </a:moveTo>
                  <a:cubicBezTo>
                    <a:pt x="11" y="1"/>
                    <a:pt x="5" y="16"/>
                    <a:pt x="1" y="27"/>
                  </a:cubicBezTo>
                  <a:lnTo>
                    <a:pt x="16" y="42"/>
                  </a:lnTo>
                  <a:cubicBezTo>
                    <a:pt x="35" y="35"/>
                    <a:pt x="55" y="20"/>
                    <a:pt x="36" y="6"/>
                  </a:cubicBezTo>
                  <a:cubicBezTo>
                    <a:pt x="31" y="2"/>
                    <a:pt x="27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53"/>
            <p:cNvSpPr/>
            <p:nvPr/>
          </p:nvSpPr>
          <p:spPr>
            <a:xfrm>
              <a:off x="4710050" y="4839700"/>
              <a:ext cx="1450" cy="1075"/>
            </a:xfrm>
            <a:custGeom>
              <a:avLst/>
              <a:gdLst/>
              <a:ahLst/>
              <a:cxnLst/>
              <a:rect l="l" t="t" r="r" b="b"/>
              <a:pathLst>
                <a:path w="58" h="43" extrusionOk="0">
                  <a:moveTo>
                    <a:pt x="48" y="1"/>
                  </a:moveTo>
                  <a:cubicBezTo>
                    <a:pt x="39" y="3"/>
                    <a:pt x="30" y="4"/>
                    <a:pt x="21" y="4"/>
                  </a:cubicBezTo>
                  <a:cubicBezTo>
                    <a:pt x="14" y="4"/>
                    <a:pt x="7" y="3"/>
                    <a:pt x="1" y="2"/>
                  </a:cubicBezTo>
                  <a:lnTo>
                    <a:pt x="1" y="2"/>
                  </a:lnTo>
                  <a:cubicBezTo>
                    <a:pt x="4" y="25"/>
                    <a:pt x="23" y="41"/>
                    <a:pt x="46" y="42"/>
                  </a:cubicBezTo>
                  <a:cubicBezTo>
                    <a:pt x="52" y="39"/>
                    <a:pt x="58" y="35"/>
                    <a:pt x="58" y="32"/>
                  </a:cubicBezTo>
                  <a:cubicBezTo>
                    <a:pt x="55" y="21"/>
                    <a:pt x="53" y="1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53"/>
            <p:cNvSpPr/>
            <p:nvPr/>
          </p:nvSpPr>
          <p:spPr>
            <a:xfrm>
              <a:off x="4689850" y="4838150"/>
              <a:ext cx="275" cy="375"/>
            </a:xfrm>
            <a:custGeom>
              <a:avLst/>
              <a:gdLst/>
              <a:ahLst/>
              <a:cxnLst/>
              <a:rect l="l" t="t" r="r" b="b"/>
              <a:pathLst>
                <a:path w="11" h="15" extrusionOk="0">
                  <a:moveTo>
                    <a:pt x="0" y="1"/>
                  </a:moveTo>
                  <a:lnTo>
                    <a:pt x="4" y="14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53"/>
            <p:cNvSpPr/>
            <p:nvPr/>
          </p:nvSpPr>
          <p:spPr>
            <a:xfrm>
              <a:off x="4862875" y="4916700"/>
              <a:ext cx="30700" cy="19275"/>
            </a:xfrm>
            <a:custGeom>
              <a:avLst/>
              <a:gdLst/>
              <a:ahLst/>
              <a:cxnLst/>
              <a:rect l="l" t="t" r="r" b="b"/>
              <a:pathLst>
                <a:path w="1228" h="771" extrusionOk="0">
                  <a:moveTo>
                    <a:pt x="48" y="0"/>
                  </a:moveTo>
                  <a:cubicBezTo>
                    <a:pt x="43" y="0"/>
                    <a:pt x="39" y="1"/>
                    <a:pt x="36" y="2"/>
                  </a:cubicBezTo>
                  <a:cubicBezTo>
                    <a:pt x="1" y="19"/>
                    <a:pt x="16" y="49"/>
                    <a:pt x="34" y="69"/>
                  </a:cubicBezTo>
                  <a:cubicBezTo>
                    <a:pt x="53" y="88"/>
                    <a:pt x="76" y="106"/>
                    <a:pt x="98" y="121"/>
                  </a:cubicBezTo>
                  <a:cubicBezTo>
                    <a:pt x="131" y="164"/>
                    <a:pt x="175" y="196"/>
                    <a:pt x="225" y="215"/>
                  </a:cubicBezTo>
                  <a:cubicBezTo>
                    <a:pt x="507" y="327"/>
                    <a:pt x="739" y="500"/>
                    <a:pt x="984" y="658"/>
                  </a:cubicBezTo>
                  <a:cubicBezTo>
                    <a:pt x="1052" y="701"/>
                    <a:pt x="1113" y="755"/>
                    <a:pt x="1228" y="770"/>
                  </a:cubicBezTo>
                  <a:cubicBezTo>
                    <a:pt x="917" y="459"/>
                    <a:pt x="575" y="223"/>
                    <a:pt x="161" y="69"/>
                  </a:cubicBezTo>
                  <a:cubicBezTo>
                    <a:pt x="141" y="49"/>
                    <a:pt x="120" y="31"/>
                    <a:pt x="97" y="14"/>
                  </a:cubicBezTo>
                  <a:cubicBezTo>
                    <a:pt x="84" y="7"/>
                    <a:pt x="63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53"/>
            <p:cNvSpPr/>
            <p:nvPr/>
          </p:nvSpPr>
          <p:spPr>
            <a:xfrm>
              <a:off x="4837475" y="482625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lnTo>
                    <a:pt x="0" y="4"/>
                  </a:lnTo>
                  <a:cubicBezTo>
                    <a:pt x="1" y="4"/>
                    <a:pt x="3" y="3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53"/>
            <p:cNvSpPr/>
            <p:nvPr/>
          </p:nvSpPr>
          <p:spPr>
            <a:xfrm>
              <a:off x="4837550" y="4826200"/>
              <a:ext cx="850" cy="725"/>
            </a:xfrm>
            <a:custGeom>
              <a:avLst/>
              <a:gdLst/>
              <a:ahLst/>
              <a:cxnLst/>
              <a:rect l="l" t="t" r="r" b="b"/>
              <a:pathLst>
                <a:path w="34" h="29" extrusionOk="0">
                  <a:moveTo>
                    <a:pt x="15" y="0"/>
                  </a:moveTo>
                  <a:cubicBezTo>
                    <a:pt x="11" y="0"/>
                    <a:pt x="6" y="1"/>
                    <a:pt x="1" y="3"/>
                  </a:cubicBezTo>
                  <a:cubicBezTo>
                    <a:pt x="5" y="13"/>
                    <a:pt x="7" y="28"/>
                    <a:pt x="14" y="28"/>
                  </a:cubicBezTo>
                  <a:cubicBezTo>
                    <a:pt x="18" y="28"/>
                    <a:pt x="23" y="24"/>
                    <a:pt x="30" y="11"/>
                  </a:cubicBezTo>
                  <a:cubicBezTo>
                    <a:pt x="34" y="5"/>
                    <a:pt x="26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3"/>
            <p:cNvSpPr/>
            <p:nvPr/>
          </p:nvSpPr>
          <p:spPr>
            <a:xfrm>
              <a:off x="4798600" y="4782725"/>
              <a:ext cx="50" cy="10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1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53"/>
            <p:cNvSpPr/>
            <p:nvPr/>
          </p:nvSpPr>
          <p:spPr>
            <a:xfrm>
              <a:off x="4724475" y="4816875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1"/>
                  </a:moveTo>
                  <a:lnTo>
                    <a:pt x="4" y="5"/>
                  </a:lnTo>
                  <a:lnTo>
                    <a:pt x="4" y="4"/>
                  </a:lnTo>
                  <a:cubicBezTo>
                    <a:pt x="3" y="3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53"/>
            <p:cNvSpPr/>
            <p:nvPr/>
          </p:nvSpPr>
          <p:spPr>
            <a:xfrm>
              <a:off x="4808275" y="4767125"/>
              <a:ext cx="175" cy="125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1"/>
                  </a:moveTo>
                  <a:cubicBezTo>
                    <a:pt x="2" y="1"/>
                    <a:pt x="2" y="2"/>
                    <a:pt x="1" y="3"/>
                  </a:cubicBezTo>
                  <a:lnTo>
                    <a:pt x="6" y="4"/>
                  </a:lnTo>
                  <a:cubicBezTo>
                    <a:pt x="6" y="3"/>
                    <a:pt x="7" y="2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3"/>
            <p:cNvSpPr/>
            <p:nvPr/>
          </p:nvSpPr>
          <p:spPr>
            <a:xfrm>
              <a:off x="4870375" y="4754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3"/>
            <p:cNvSpPr/>
            <p:nvPr/>
          </p:nvSpPr>
          <p:spPr>
            <a:xfrm>
              <a:off x="4861850" y="471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3"/>
            <p:cNvSpPr/>
            <p:nvPr/>
          </p:nvSpPr>
          <p:spPr>
            <a:xfrm>
              <a:off x="4866600" y="470080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cubicBezTo>
                    <a:pt x="0" y="1"/>
                    <a:pt x="0" y="1"/>
                    <a:pt x="0" y="3"/>
                  </a:cubicBez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3"/>
            <p:cNvSpPr/>
            <p:nvPr/>
          </p:nvSpPr>
          <p:spPr>
            <a:xfrm>
              <a:off x="4865375" y="4699750"/>
              <a:ext cx="75" cy="12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3"/>
            <p:cNvSpPr/>
            <p:nvPr/>
          </p:nvSpPr>
          <p:spPr>
            <a:xfrm>
              <a:off x="4813125" y="478477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3" y="4"/>
                  </a:lnTo>
                  <a:cubicBezTo>
                    <a:pt x="4" y="3"/>
                    <a:pt x="4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3"/>
            <p:cNvSpPr/>
            <p:nvPr/>
          </p:nvSpPr>
          <p:spPr>
            <a:xfrm>
              <a:off x="4814325" y="47858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1"/>
                  </a:move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3"/>
            <p:cNvSpPr/>
            <p:nvPr/>
          </p:nvSpPr>
          <p:spPr>
            <a:xfrm>
              <a:off x="4887250" y="475467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0" y="1"/>
                  </a:moveTo>
                  <a:lnTo>
                    <a:pt x="3" y="3"/>
                  </a:ln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3"/>
            <p:cNvSpPr/>
            <p:nvPr/>
          </p:nvSpPr>
          <p:spPr>
            <a:xfrm>
              <a:off x="4884700" y="4751650"/>
              <a:ext cx="250" cy="22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5" y="0"/>
                  </a:moveTo>
                  <a:cubicBezTo>
                    <a:pt x="3" y="4"/>
                    <a:pt x="1" y="6"/>
                    <a:pt x="0" y="9"/>
                  </a:cubicBezTo>
                  <a:cubicBezTo>
                    <a:pt x="3" y="6"/>
                    <a:pt x="6" y="4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3"/>
            <p:cNvSpPr/>
            <p:nvPr/>
          </p:nvSpPr>
          <p:spPr>
            <a:xfrm>
              <a:off x="4671650" y="4680025"/>
              <a:ext cx="29275" cy="9675"/>
            </a:xfrm>
            <a:custGeom>
              <a:avLst/>
              <a:gdLst/>
              <a:ahLst/>
              <a:cxnLst/>
              <a:rect l="l" t="t" r="r" b="b"/>
              <a:pathLst>
                <a:path w="1171" h="387" extrusionOk="0">
                  <a:moveTo>
                    <a:pt x="28" y="0"/>
                  </a:moveTo>
                  <a:cubicBezTo>
                    <a:pt x="39" y="44"/>
                    <a:pt x="1" y="102"/>
                    <a:pt x="77" y="127"/>
                  </a:cubicBezTo>
                  <a:cubicBezTo>
                    <a:pt x="79" y="151"/>
                    <a:pt x="85" y="170"/>
                    <a:pt x="113" y="170"/>
                  </a:cubicBezTo>
                  <a:cubicBezTo>
                    <a:pt x="117" y="170"/>
                    <a:pt x="121" y="170"/>
                    <a:pt x="126" y="169"/>
                  </a:cubicBezTo>
                  <a:lnTo>
                    <a:pt x="126" y="247"/>
                  </a:lnTo>
                  <a:cubicBezTo>
                    <a:pt x="147" y="252"/>
                    <a:pt x="167" y="268"/>
                    <a:pt x="189" y="268"/>
                  </a:cubicBezTo>
                  <a:cubicBezTo>
                    <a:pt x="198" y="268"/>
                    <a:pt x="208" y="265"/>
                    <a:pt x="218" y="257"/>
                  </a:cubicBezTo>
                  <a:lnTo>
                    <a:pt x="218" y="257"/>
                  </a:lnTo>
                  <a:cubicBezTo>
                    <a:pt x="202" y="309"/>
                    <a:pt x="254" y="320"/>
                    <a:pt x="292" y="337"/>
                  </a:cubicBezTo>
                  <a:cubicBezTo>
                    <a:pt x="370" y="370"/>
                    <a:pt x="462" y="386"/>
                    <a:pt x="560" y="386"/>
                  </a:cubicBezTo>
                  <a:cubicBezTo>
                    <a:pt x="777" y="386"/>
                    <a:pt x="1018" y="307"/>
                    <a:pt x="1170" y="168"/>
                  </a:cubicBezTo>
                  <a:cubicBezTo>
                    <a:pt x="1163" y="167"/>
                    <a:pt x="1156" y="167"/>
                    <a:pt x="1149" y="167"/>
                  </a:cubicBezTo>
                  <a:cubicBezTo>
                    <a:pt x="1038" y="167"/>
                    <a:pt x="957" y="242"/>
                    <a:pt x="854" y="250"/>
                  </a:cubicBezTo>
                  <a:cubicBezTo>
                    <a:pt x="764" y="306"/>
                    <a:pt x="673" y="326"/>
                    <a:pt x="583" y="326"/>
                  </a:cubicBezTo>
                  <a:cubicBezTo>
                    <a:pt x="463" y="326"/>
                    <a:pt x="342" y="290"/>
                    <a:pt x="222" y="252"/>
                  </a:cubicBezTo>
                  <a:cubicBezTo>
                    <a:pt x="212" y="206"/>
                    <a:pt x="175" y="182"/>
                    <a:pt x="128" y="167"/>
                  </a:cubicBezTo>
                  <a:cubicBezTo>
                    <a:pt x="125" y="146"/>
                    <a:pt x="123" y="122"/>
                    <a:pt x="95" y="122"/>
                  </a:cubicBezTo>
                  <a:cubicBezTo>
                    <a:pt x="90" y="122"/>
                    <a:pt x="86" y="123"/>
                    <a:pt x="80" y="124"/>
                  </a:cubicBezTo>
                  <a:cubicBezTo>
                    <a:pt x="112" y="68"/>
                    <a:pt x="78" y="32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3"/>
            <p:cNvSpPr/>
            <p:nvPr/>
          </p:nvSpPr>
          <p:spPr>
            <a:xfrm>
              <a:off x="4668650" y="4671700"/>
              <a:ext cx="42325" cy="14550"/>
            </a:xfrm>
            <a:custGeom>
              <a:avLst/>
              <a:gdLst/>
              <a:ahLst/>
              <a:cxnLst/>
              <a:rect l="l" t="t" r="r" b="b"/>
              <a:pathLst>
                <a:path w="1693" h="582" extrusionOk="0">
                  <a:moveTo>
                    <a:pt x="688" y="1"/>
                  </a:moveTo>
                  <a:cubicBezTo>
                    <a:pt x="639" y="1"/>
                    <a:pt x="590" y="4"/>
                    <a:pt x="540" y="10"/>
                  </a:cubicBezTo>
                  <a:cubicBezTo>
                    <a:pt x="320" y="35"/>
                    <a:pt x="97" y="83"/>
                    <a:pt x="1" y="294"/>
                  </a:cubicBezTo>
                  <a:cubicBezTo>
                    <a:pt x="15" y="326"/>
                    <a:pt x="32" y="337"/>
                    <a:pt x="49" y="337"/>
                  </a:cubicBezTo>
                  <a:cubicBezTo>
                    <a:pt x="81" y="337"/>
                    <a:pt x="115" y="302"/>
                    <a:pt x="146" y="302"/>
                  </a:cubicBezTo>
                  <a:cubicBezTo>
                    <a:pt x="148" y="302"/>
                    <a:pt x="149" y="302"/>
                    <a:pt x="150" y="302"/>
                  </a:cubicBezTo>
                  <a:cubicBezTo>
                    <a:pt x="187" y="238"/>
                    <a:pt x="241" y="193"/>
                    <a:pt x="344" y="169"/>
                  </a:cubicBezTo>
                  <a:lnTo>
                    <a:pt x="344" y="169"/>
                  </a:lnTo>
                  <a:cubicBezTo>
                    <a:pt x="337" y="321"/>
                    <a:pt x="362" y="458"/>
                    <a:pt x="527" y="539"/>
                  </a:cubicBezTo>
                  <a:cubicBezTo>
                    <a:pt x="589" y="569"/>
                    <a:pt x="649" y="581"/>
                    <a:pt x="709" y="581"/>
                  </a:cubicBezTo>
                  <a:cubicBezTo>
                    <a:pt x="794" y="581"/>
                    <a:pt x="877" y="556"/>
                    <a:pt x="960" y="521"/>
                  </a:cubicBezTo>
                  <a:cubicBezTo>
                    <a:pt x="1056" y="446"/>
                    <a:pt x="1096" y="346"/>
                    <a:pt x="1117" y="225"/>
                  </a:cubicBezTo>
                  <a:lnTo>
                    <a:pt x="1305" y="289"/>
                  </a:lnTo>
                  <a:cubicBezTo>
                    <a:pt x="1331" y="350"/>
                    <a:pt x="1427" y="374"/>
                    <a:pt x="1420" y="452"/>
                  </a:cubicBezTo>
                  <a:lnTo>
                    <a:pt x="1425" y="456"/>
                  </a:lnTo>
                  <a:cubicBezTo>
                    <a:pt x="1480" y="470"/>
                    <a:pt x="1551" y="475"/>
                    <a:pt x="1552" y="519"/>
                  </a:cubicBezTo>
                  <a:cubicBezTo>
                    <a:pt x="1556" y="519"/>
                    <a:pt x="1558" y="517"/>
                    <a:pt x="1560" y="517"/>
                  </a:cubicBezTo>
                  <a:cubicBezTo>
                    <a:pt x="1692" y="494"/>
                    <a:pt x="1638" y="399"/>
                    <a:pt x="1596" y="388"/>
                  </a:cubicBezTo>
                  <a:cubicBezTo>
                    <a:pt x="1470" y="358"/>
                    <a:pt x="1430" y="243"/>
                    <a:pt x="1313" y="213"/>
                  </a:cubicBezTo>
                  <a:cubicBezTo>
                    <a:pt x="1279" y="196"/>
                    <a:pt x="1239" y="186"/>
                    <a:pt x="1211" y="163"/>
                  </a:cubicBezTo>
                  <a:cubicBezTo>
                    <a:pt x="1056" y="47"/>
                    <a:pt x="876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3"/>
            <p:cNvSpPr/>
            <p:nvPr/>
          </p:nvSpPr>
          <p:spPr>
            <a:xfrm>
              <a:off x="4702225" y="4669700"/>
              <a:ext cx="10075" cy="8225"/>
            </a:xfrm>
            <a:custGeom>
              <a:avLst/>
              <a:gdLst/>
              <a:ahLst/>
              <a:cxnLst/>
              <a:rect l="l" t="t" r="r" b="b"/>
              <a:pathLst>
                <a:path w="403" h="329" extrusionOk="0">
                  <a:moveTo>
                    <a:pt x="1" y="1"/>
                  </a:moveTo>
                  <a:cubicBezTo>
                    <a:pt x="77" y="66"/>
                    <a:pt x="97" y="133"/>
                    <a:pt x="172" y="133"/>
                  </a:cubicBezTo>
                  <a:cubicBezTo>
                    <a:pt x="184" y="133"/>
                    <a:pt x="196" y="131"/>
                    <a:pt x="210" y="128"/>
                  </a:cubicBezTo>
                  <a:lnTo>
                    <a:pt x="210" y="128"/>
                  </a:lnTo>
                  <a:cubicBezTo>
                    <a:pt x="209" y="241"/>
                    <a:pt x="324" y="273"/>
                    <a:pt x="403" y="329"/>
                  </a:cubicBezTo>
                  <a:cubicBezTo>
                    <a:pt x="380" y="174"/>
                    <a:pt x="356" y="150"/>
                    <a:pt x="213" y="128"/>
                  </a:cubicBezTo>
                  <a:cubicBezTo>
                    <a:pt x="223" y="87"/>
                    <a:pt x="170" y="77"/>
                    <a:pt x="160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53"/>
            <p:cNvSpPr/>
            <p:nvPr/>
          </p:nvSpPr>
          <p:spPr>
            <a:xfrm>
              <a:off x="4703050" y="4684650"/>
              <a:ext cx="4675" cy="5425"/>
            </a:xfrm>
            <a:custGeom>
              <a:avLst/>
              <a:gdLst/>
              <a:ahLst/>
              <a:cxnLst/>
              <a:rect l="l" t="t" r="r" b="b"/>
              <a:pathLst>
                <a:path w="187" h="217" extrusionOk="0">
                  <a:moveTo>
                    <a:pt x="176" y="1"/>
                  </a:moveTo>
                  <a:cubicBezTo>
                    <a:pt x="145" y="10"/>
                    <a:pt x="143" y="36"/>
                    <a:pt x="145" y="62"/>
                  </a:cubicBezTo>
                  <a:lnTo>
                    <a:pt x="148" y="65"/>
                  </a:lnTo>
                  <a:cubicBezTo>
                    <a:pt x="56" y="85"/>
                    <a:pt x="25" y="143"/>
                    <a:pt x="0" y="216"/>
                  </a:cubicBezTo>
                  <a:cubicBezTo>
                    <a:pt x="6" y="216"/>
                    <a:pt x="11" y="217"/>
                    <a:pt x="16" y="217"/>
                  </a:cubicBezTo>
                  <a:cubicBezTo>
                    <a:pt x="95" y="217"/>
                    <a:pt x="123" y="158"/>
                    <a:pt x="178" y="148"/>
                  </a:cubicBezTo>
                  <a:cubicBezTo>
                    <a:pt x="177" y="118"/>
                    <a:pt x="187" y="84"/>
                    <a:pt x="149" y="65"/>
                  </a:cubicBezTo>
                  <a:cubicBezTo>
                    <a:pt x="169" y="36"/>
                    <a:pt x="177" y="16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3"/>
            <p:cNvSpPr/>
            <p:nvPr/>
          </p:nvSpPr>
          <p:spPr>
            <a:xfrm>
              <a:off x="4707525" y="4688275"/>
              <a:ext cx="75" cy="12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1"/>
                  </a:moveTo>
                  <a:lnTo>
                    <a:pt x="2" y="3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3"/>
            <p:cNvSpPr/>
            <p:nvPr/>
          </p:nvSpPr>
          <p:spPr>
            <a:xfrm>
              <a:off x="4707175" y="4688400"/>
              <a:ext cx="2875" cy="2525"/>
            </a:xfrm>
            <a:custGeom>
              <a:avLst/>
              <a:gdLst/>
              <a:ahLst/>
              <a:cxnLst/>
              <a:rect l="l" t="t" r="r" b="b"/>
              <a:pathLst>
                <a:path w="115" h="101" extrusionOk="0">
                  <a:moveTo>
                    <a:pt x="18" y="0"/>
                  </a:moveTo>
                  <a:lnTo>
                    <a:pt x="18" y="0"/>
                  </a:lnTo>
                  <a:cubicBezTo>
                    <a:pt x="19" y="13"/>
                    <a:pt x="19" y="25"/>
                    <a:pt x="19" y="38"/>
                  </a:cubicBezTo>
                  <a:cubicBezTo>
                    <a:pt x="17" y="62"/>
                    <a:pt x="0" y="94"/>
                    <a:pt x="44" y="100"/>
                  </a:cubicBezTo>
                  <a:cubicBezTo>
                    <a:pt x="45" y="100"/>
                    <a:pt x="46" y="100"/>
                    <a:pt x="47" y="100"/>
                  </a:cubicBezTo>
                  <a:cubicBezTo>
                    <a:pt x="62" y="100"/>
                    <a:pt x="86" y="80"/>
                    <a:pt x="97" y="66"/>
                  </a:cubicBezTo>
                  <a:cubicBezTo>
                    <a:pt x="114" y="37"/>
                    <a:pt x="104" y="15"/>
                    <a:pt x="61" y="9"/>
                  </a:cubicBezTo>
                  <a:cubicBezTo>
                    <a:pt x="47" y="8"/>
                    <a:pt x="32" y="4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53"/>
            <p:cNvSpPr/>
            <p:nvPr/>
          </p:nvSpPr>
          <p:spPr>
            <a:xfrm>
              <a:off x="4355900" y="5275775"/>
              <a:ext cx="18750" cy="12025"/>
            </a:xfrm>
            <a:custGeom>
              <a:avLst/>
              <a:gdLst/>
              <a:ahLst/>
              <a:cxnLst/>
              <a:rect l="l" t="t" r="r" b="b"/>
              <a:pathLst>
                <a:path w="750" h="481" extrusionOk="0">
                  <a:moveTo>
                    <a:pt x="459" y="0"/>
                  </a:moveTo>
                  <a:cubicBezTo>
                    <a:pt x="145" y="0"/>
                    <a:pt x="1" y="109"/>
                    <a:pt x="24" y="359"/>
                  </a:cubicBezTo>
                  <a:cubicBezTo>
                    <a:pt x="69" y="163"/>
                    <a:pt x="236" y="130"/>
                    <a:pt x="415" y="111"/>
                  </a:cubicBezTo>
                  <a:cubicBezTo>
                    <a:pt x="437" y="109"/>
                    <a:pt x="456" y="88"/>
                    <a:pt x="475" y="76"/>
                  </a:cubicBezTo>
                  <a:cubicBezTo>
                    <a:pt x="627" y="139"/>
                    <a:pt x="575" y="255"/>
                    <a:pt x="553" y="347"/>
                  </a:cubicBezTo>
                  <a:cubicBezTo>
                    <a:pt x="543" y="392"/>
                    <a:pt x="505" y="399"/>
                    <a:pt x="463" y="399"/>
                  </a:cubicBezTo>
                  <a:cubicBezTo>
                    <a:pt x="442" y="399"/>
                    <a:pt x="420" y="397"/>
                    <a:pt x="400" y="397"/>
                  </a:cubicBezTo>
                  <a:cubicBezTo>
                    <a:pt x="388" y="397"/>
                    <a:pt x="376" y="398"/>
                    <a:pt x="365" y="400"/>
                  </a:cubicBezTo>
                  <a:cubicBezTo>
                    <a:pt x="351" y="402"/>
                    <a:pt x="336" y="403"/>
                    <a:pt x="320" y="403"/>
                  </a:cubicBezTo>
                  <a:cubicBezTo>
                    <a:pt x="309" y="403"/>
                    <a:pt x="296" y="403"/>
                    <a:pt x="284" y="403"/>
                  </a:cubicBezTo>
                  <a:cubicBezTo>
                    <a:pt x="229" y="403"/>
                    <a:pt x="171" y="409"/>
                    <a:pt x="125" y="481"/>
                  </a:cubicBezTo>
                  <a:lnTo>
                    <a:pt x="512" y="481"/>
                  </a:lnTo>
                  <a:cubicBezTo>
                    <a:pt x="574" y="481"/>
                    <a:pt x="623" y="462"/>
                    <a:pt x="653" y="416"/>
                  </a:cubicBezTo>
                  <a:cubicBezTo>
                    <a:pt x="749" y="270"/>
                    <a:pt x="658" y="68"/>
                    <a:pt x="464" y="0"/>
                  </a:cubicBezTo>
                  <a:cubicBezTo>
                    <a:pt x="462" y="0"/>
                    <a:pt x="461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53"/>
            <p:cNvSpPr/>
            <p:nvPr/>
          </p:nvSpPr>
          <p:spPr>
            <a:xfrm>
              <a:off x="4360650" y="5263675"/>
              <a:ext cx="5225" cy="1700"/>
            </a:xfrm>
            <a:custGeom>
              <a:avLst/>
              <a:gdLst/>
              <a:ahLst/>
              <a:cxnLst/>
              <a:rect l="l" t="t" r="r" b="b"/>
              <a:pathLst>
                <a:path w="209" h="68" extrusionOk="0">
                  <a:moveTo>
                    <a:pt x="115" y="1"/>
                  </a:moveTo>
                  <a:cubicBezTo>
                    <a:pt x="86" y="1"/>
                    <a:pt x="60" y="19"/>
                    <a:pt x="1" y="62"/>
                  </a:cubicBezTo>
                  <a:cubicBezTo>
                    <a:pt x="16" y="66"/>
                    <a:pt x="31" y="67"/>
                    <a:pt x="46" y="67"/>
                  </a:cubicBezTo>
                  <a:cubicBezTo>
                    <a:pt x="105" y="67"/>
                    <a:pt x="154" y="43"/>
                    <a:pt x="209" y="31"/>
                  </a:cubicBezTo>
                  <a:cubicBezTo>
                    <a:pt x="164" y="12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53"/>
            <p:cNvSpPr/>
            <p:nvPr/>
          </p:nvSpPr>
          <p:spPr>
            <a:xfrm>
              <a:off x="4357375" y="5252550"/>
              <a:ext cx="2675" cy="1875"/>
            </a:xfrm>
            <a:custGeom>
              <a:avLst/>
              <a:gdLst/>
              <a:ahLst/>
              <a:cxnLst/>
              <a:rect l="l" t="t" r="r" b="b"/>
              <a:pathLst>
                <a:path w="107" h="75" extrusionOk="0">
                  <a:moveTo>
                    <a:pt x="81" y="1"/>
                  </a:moveTo>
                  <a:cubicBezTo>
                    <a:pt x="51" y="4"/>
                    <a:pt x="24" y="15"/>
                    <a:pt x="12" y="42"/>
                  </a:cubicBezTo>
                  <a:cubicBezTo>
                    <a:pt x="1" y="68"/>
                    <a:pt x="21" y="75"/>
                    <a:pt x="39" y="75"/>
                  </a:cubicBezTo>
                  <a:cubicBezTo>
                    <a:pt x="41" y="75"/>
                    <a:pt x="42" y="75"/>
                    <a:pt x="44" y="75"/>
                  </a:cubicBezTo>
                  <a:cubicBezTo>
                    <a:pt x="72" y="71"/>
                    <a:pt x="97" y="52"/>
                    <a:pt x="107" y="25"/>
                  </a:cubicBezTo>
                  <a:cubicBezTo>
                    <a:pt x="98" y="16"/>
                    <a:pt x="89" y="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53"/>
            <p:cNvSpPr/>
            <p:nvPr/>
          </p:nvSpPr>
          <p:spPr>
            <a:xfrm>
              <a:off x="4757525" y="4850075"/>
              <a:ext cx="5350" cy="2250"/>
            </a:xfrm>
            <a:custGeom>
              <a:avLst/>
              <a:gdLst/>
              <a:ahLst/>
              <a:cxnLst/>
              <a:rect l="l" t="t" r="r" b="b"/>
              <a:pathLst>
                <a:path w="214" h="90" extrusionOk="0">
                  <a:moveTo>
                    <a:pt x="130" y="0"/>
                  </a:moveTo>
                  <a:cubicBezTo>
                    <a:pt x="78" y="0"/>
                    <a:pt x="36" y="21"/>
                    <a:pt x="0" y="71"/>
                  </a:cubicBezTo>
                  <a:cubicBezTo>
                    <a:pt x="29" y="84"/>
                    <a:pt x="55" y="90"/>
                    <a:pt x="78" y="90"/>
                  </a:cubicBezTo>
                  <a:cubicBezTo>
                    <a:pt x="131" y="90"/>
                    <a:pt x="172" y="59"/>
                    <a:pt x="213" y="15"/>
                  </a:cubicBezTo>
                  <a:cubicBezTo>
                    <a:pt x="183" y="6"/>
                    <a:pt x="155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53"/>
            <p:cNvSpPr/>
            <p:nvPr/>
          </p:nvSpPr>
          <p:spPr>
            <a:xfrm>
              <a:off x="4911350" y="4769675"/>
              <a:ext cx="4075" cy="2975"/>
            </a:xfrm>
            <a:custGeom>
              <a:avLst/>
              <a:gdLst/>
              <a:ahLst/>
              <a:cxnLst/>
              <a:rect l="l" t="t" r="r" b="b"/>
              <a:pathLst>
                <a:path w="163" h="119" extrusionOk="0">
                  <a:moveTo>
                    <a:pt x="37" y="1"/>
                  </a:moveTo>
                  <a:lnTo>
                    <a:pt x="1" y="34"/>
                  </a:lnTo>
                  <a:cubicBezTo>
                    <a:pt x="18" y="63"/>
                    <a:pt x="49" y="77"/>
                    <a:pt x="84" y="85"/>
                  </a:cubicBezTo>
                  <a:lnTo>
                    <a:pt x="143" y="119"/>
                  </a:lnTo>
                  <a:cubicBezTo>
                    <a:pt x="149" y="113"/>
                    <a:pt x="156" y="108"/>
                    <a:pt x="162" y="102"/>
                  </a:cubicBezTo>
                  <a:cubicBezTo>
                    <a:pt x="158" y="79"/>
                    <a:pt x="140" y="66"/>
                    <a:pt x="115" y="59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53"/>
            <p:cNvSpPr/>
            <p:nvPr/>
          </p:nvSpPr>
          <p:spPr>
            <a:xfrm>
              <a:off x="4914925" y="4772200"/>
              <a:ext cx="1575" cy="1025"/>
            </a:xfrm>
            <a:custGeom>
              <a:avLst/>
              <a:gdLst/>
              <a:ahLst/>
              <a:cxnLst/>
              <a:rect l="l" t="t" r="r" b="b"/>
              <a:pathLst>
                <a:path w="63" h="41" extrusionOk="0">
                  <a:moveTo>
                    <a:pt x="18" y="1"/>
                  </a:moveTo>
                  <a:cubicBezTo>
                    <a:pt x="12" y="7"/>
                    <a:pt x="6" y="13"/>
                    <a:pt x="0" y="18"/>
                  </a:cubicBezTo>
                  <a:cubicBezTo>
                    <a:pt x="8" y="29"/>
                    <a:pt x="19" y="40"/>
                    <a:pt x="31" y="40"/>
                  </a:cubicBezTo>
                  <a:cubicBezTo>
                    <a:pt x="35" y="40"/>
                    <a:pt x="40" y="39"/>
                    <a:pt x="44" y="34"/>
                  </a:cubicBezTo>
                  <a:cubicBezTo>
                    <a:pt x="62" y="16"/>
                    <a:pt x="35" y="8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3"/>
            <p:cNvSpPr/>
            <p:nvPr/>
          </p:nvSpPr>
          <p:spPr>
            <a:xfrm>
              <a:off x="4927825" y="5026975"/>
              <a:ext cx="400" cy="375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0" y="1"/>
                  </a:moveTo>
                  <a:lnTo>
                    <a:pt x="7" y="15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3"/>
            <p:cNvSpPr/>
            <p:nvPr/>
          </p:nvSpPr>
          <p:spPr>
            <a:xfrm>
              <a:off x="5056125" y="5084575"/>
              <a:ext cx="6425" cy="4675"/>
            </a:xfrm>
            <a:custGeom>
              <a:avLst/>
              <a:gdLst/>
              <a:ahLst/>
              <a:cxnLst/>
              <a:rect l="l" t="t" r="r" b="b"/>
              <a:pathLst>
                <a:path w="257" h="187" extrusionOk="0">
                  <a:moveTo>
                    <a:pt x="32" y="1"/>
                  </a:moveTo>
                  <a:cubicBezTo>
                    <a:pt x="27" y="1"/>
                    <a:pt x="22" y="2"/>
                    <a:pt x="17" y="7"/>
                  </a:cubicBezTo>
                  <a:cubicBezTo>
                    <a:pt x="0" y="21"/>
                    <a:pt x="21" y="35"/>
                    <a:pt x="37" y="45"/>
                  </a:cubicBezTo>
                  <a:cubicBezTo>
                    <a:pt x="41" y="65"/>
                    <a:pt x="60" y="79"/>
                    <a:pt x="80" y="79"/>
                  </a:cubicBezTo>
                  <a:lnTo>
                    <a:pt x="141" y="122"/>
                  </a:lnTo>
                  <a:cubicBezTo>
                    <a:pt x="147" y="154"/>
                    <a:pt x="178" y="168"/>
                    <a:pt x="204" y="186"/>
                  </a:cubicBezTo>
                  <a:lnTo>
                    <a:pt x="256" y="148"/>
                  </a:lnTo>
                  <a:lnTo>
                    <a:pt x="175" y="96"/>
                  </a:lnTo>
                  <a:cubicBezTo>
                    <a:pt x="169" y="86"/>
                    <a:pt x="160" y="79"/>
                    <a:pt x="148" y="75"/>
                  </a:cubicBezTo>
                  <a:cubicBezTo>
                    <a:pt x="134" y="43"/>
                    <a:pt x="100" y="31"/>
                    <a:pt x="66" y="21"/>
                  </a:cubicBezTo>
                  <a:cubicBezTo>
                    <a:pt x="56" y="12"/>
                    <a:pt x="4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3"/>
            <p:cNvSpPr/>
            <p:nvPr/>
          </p:nvSpPr>
          <p:spPr>
            <a:xfrm>
              <a:off x="4397175" y="5310150"/>
              <a:ext cx="10125" cy="5800"/>
            </a:xfrm>
            <a:custGeom>
              <a:avLst/>
              <a:gdLst/>
              <a:ahLst/>
              <a:cxnLst/>
              <a:rect l="l" t="t" r="r" b="b"/>
              <a:pathLst>
                <a:path w="405" h="232" extrusionOk="0">
                  <a:moveTo>
                    <a:pt x="42" y="1"/>
                  </a:moveTo>
                  <a:lnTo>
                    <a:pt x="1" y="39"/>
                  </a:lnTo>
                  <a:cubicBezTo>
                    <a:pt x="109" y="117"/>
                    <a:pt x="223" y="189"/>
                    <a:pt x="359" y="231"/>
                  </a:cubicBezTo>
                  <a:lnTo>
                    <a:pt x="405" y="192"/>
                  </a:lnTo>
                  <a:cubicBezTo>
                    <a:pt x="290" y="121"/>
                    <a:pt x="173" y="50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3"/>
            <p:cNvSpPr/>
            <p:nvPr/>
          </p:nvSpPr>
          <p:spPr>
            <a:xfrm>
              <a:off x="4760775" y="4885275"/>
              <a:ext cx="10225" cy="8900"/>
            </a:xfrm>
            <a:custGeom>
              <a:avLst/>
              <a:gdLst/>
              <a:ahLst/>
              <a:cxnLst/>
              <a:rect l="l" t="t" r="r" b="b"/>
              <a:pathLst>
                <a:path w="409" h="356" extrusionOk="0">
                  <a:moveTo>
                    <a:pt x="178" y="104"/>
                  </a:moveTo>
                  <a:cubicBezTo>
                    <a:pt x="183" y="104"/>
                    <a:pt x="188" y="105"/>
                    <a:pt x="194" y="106"/>
                  </a:cubicBezTo>
                  <a:cubicBezTo>
                    <a:pt x="239" y="116"/>
                    <a:pt x="247" y="148"/>
                    <a:pt x="248" y="174"/>
                  </a:cubicBezTo>
                  <a:cubicBezTo>
                    <a:pt x="240" y="205"/>
                    <a:pt x="220" y="217"/>
                    <a:pt x="199" y="217"/>
                  </a:cubicBezTo>
                  <a:cubicBezTo>
                    <a:pt x="192" y="217"/>
                    <a:pt x="184" y="215"/>
                    <a:pt x="177" y="213"/>
                  </a:cubicBezTo>
                  <a:cubicBezTo>
                    <a:pt x="148" y="207"/>
                    <a:pt x="131" y="179"/>
                    <a:pt x="135" y="150"/>
                  </a:cubicBezTo>
                  <a:cubicBezTo>
                    <a:pt x="140" y="128"/>
                    <a:pt x="149" y="104"/>
                    <a:pt x="178" y="104"/>
                  </a:cubicBezTo>
                  <a:close/>
                  <a:moveTo>
                    <a:pt x="191" y="0"/>
                  </a:moveTo>
                  <a:cubicBezTo>
                    <a:pt x="184" y="0"/>
                    <a:pt x="176" y="1"/>
                    <a:pt x="169" y="1"/>
                  </a:cubicBezTo>
                  <a:cubicBezTo>
                    <a:pt x="62" y="10"/>
                    <a:pt x="13" y="63"/>
                    <a:pt x="1" y="192"/>
                  </a:cubicBezTo>
                  <a:cubicBezTo>
                    <a:pt x="1" y="213"/>
                    <a:pt x="2" y="233"/>
                    <a:pt x="6" y="253"/>
                  </a:cubicBezTo>
                  <a:cubicBezTo>
                    <a:pt x="115" y="322"/>
                    <a:pt x="173" y="356"/>
                    <a:pt x="224" y="356"/>
                  </a:cubicBezTo>
                  <a:cubicBezTo>
                    <a:pt x="275" y="356"/>
                    <a:pt x="320" y="322"/>
                    <a:pt x="402" y="253"/>
                  </a:cubicBezTo>
                  <a:cubicBezTo>
                    <a:pt x="402" y="219"/>
                    <a:pt x="409" y="183"/>
                    <a:pt x="398" y="151"/>
                  </a:cubicBezTo>
                  <a:cubicBezTo>
                    <a:pt x="368" y="61"/>
                    <a:pt x="285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3"/>
            <p:cNvSpPr/>
            <p:nvPr/>
          </p:nvSpPr>
          <p:spPr>
            <a:xfrm>
              <a:off x="4657900" y="4724625"/>
              <a:ext cx="3025" cy="2900"/>
            </a:xfrm>
            <a:custGeom>
              <a:avLst/>
              <a:gdLst/>
              <a:ahLst/>
              <a:cxnLst/>
              <a:rect l="l" t="t" r="r" b="b"/>
              <a:pathLst>
                <a:path w="121" h="116" extrusionOk="0">
                  <a:moveTo>
                    <a:pt x="53" y="1"/>
                  </a:moveTo>
                  <a:lnTo>
                    <a:pt x="0" y="58"/>
                  </a:lnTo>
                  <a:cubicBezTo>
                    <a:pt x="19" y="97"/>
                    <a:pt x="38" y="115"/>
                    <a:pt x="58" y="115"/>
                  </a:cubicBezTo>
                  <a:cubicBezTo>
                    <a:pt x="78" y="115"/>
                    <a:pt x="99" y="96"/>
                    <a:pt x="120" y="61"/>
                  </a:cubicBezTo>
                  <a:cubicBezTo>
                    <a:pt x="111" y="41"/>
                    <a:pt x="102" y="22"/>
                    <a:pt x="93" y="2"/>
                  </a:cubicBezTo>
                  <a:cubicBezTo>
                    <a:pt x="80" y="2"/>
                    <a:pt x="66" y="2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3"/>
            <p:cNvSpPr/>
            <p:nvPr/>
          </p:nvSpPr>
          <p:spPr>
            <a:xfrm>
              <a:off x="4229400" y="5204775"/>
              <a:ext cx="725" cy="650"/>
            </a:xfrm>
            <a:custGeom>
              <a:avLst/>
              <a:gdLst/>
              <a:ahLst/>
              <a:cxnLst/>
              <a:rect l="l" t="t" r="r" b="b"/>
              <a:pathLst>
                <a:path w="29" h="26" extrusionOk="0">
                  <a:moveTo>
                    <a:pt x="15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28" y="1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53"/>
            <p:cNvSpPr/>
            <p:nvPr/>
          </p:nvSpPr>
          <p:spPr>
            <a:xfrm>
              <a:off x="4819300" y="483042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1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53"/>
            <p:cNvSpPr/>
            <p:nvPr/>
          </p:nvSpPr>
          <p:spPr>
            <a:xfrm>
              <a:off x="4296375" y="5308200"/>
              <a:ext cx="19575" cy="8975"/>
            </a:xfrm>
            <a:custGeom>
              <a:avLst/>
              <a:gdLst/>
              <a:ahLst/>
              <a:cxnLst/>
              <a:rect l="l" t="t" r="r" b="b"/>
              <a:pathLst>
                <a:path w="783" h="359" extrusionOk="0">
                  <a:moveTo>
                    <a:pt x="37" y="0"/>
                  </a:moveTo>
                  <a:lnTo>
                    <a:pt x="0" y="34"/>
                  </a:lnTo>
                  <a:cubicBezTo>
                    <a:pt x="257" y="225"/>
                    <a:pt x="545" y="359"/>
                    <a:pt x="731" y="359"/>
                  </a:cubicBezTo>
                  <a:cubicBezTo>
                    <a:pt x="749" y="359"/>
                    <a:pt x="766" y="357"/>
                    <a:pt x="783" y="355"/>
                  </a:cubicBezTo>
                  <a:cubicBezTo>
                    <a:pt x="527" y="246"/>
                    <a:pt x="280" y="128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53"/>
            <p:cNvSpPr/>
            <p:nvPr/>
          </p:nvSpPr>
          <p:spPr>
            <a:xfrm>
              <a:off x="4350425" y="5297975"/>
              <a:ext cx="21400" cy="10975"/>
            </a:xfrm>
            <a:custGeom>
              <a:avLst/>
              <a:gdLst/>
              <a:ahLst/>
              <a:cxnLst/>
              <a:rect l="l" t="t" r="r" b="b"/>
              <a:pathLst>
                <a:path w="856" h="439" extrusionOk="0">
                  <a:moveTo>
                    <a:pt x="185" y="245"/>
                  </a:moveTo>
                  <a:cubicBezTo>
                    <a:pt x="219" y="245"/>
                    <a:pt x="199" y="293"/>
                    <a:pt x="197" y="317"/>
                  </a:cubicBezTo>
                  <a:cubicBezTo>
                    <a:pt x="196" y="329"/>
                    <a:pt x="181" y="339"/>
                    <a:pt x="174" y="351"/>
                  </a:cubicBezTo>
                  <a:cubicBezTo>
                    <a:pt x="145" y="314"/>
                    <a:pt x="134" y="256"/>
                    <a:pt x="174" y="246"/>
                  </a:cubicBezTo>
                  <a:cubicBezTo>
                    <a:pt x="178" y="246"/>
                    <a:pt x="182" y="245"/>
                    <a:pt x="185" y="245"/>
                  </a:cubicBezTo>
                  <a:close/>
                  <a:moveTo>
                    <a:pt x="351" y="1"/>
                  </a:moveTo>
                  <a:cubicBezTo>
                    <a:pt x="153" y="1"/>
                    <a:pt x="51" y="133"/>
                    <a:pt x="14" y="311"/>
                  </a:cubicBezTo>
                  <a:cubicBezTo>
                    <a:pt x="1" y="367"/>
                    <a:pt x="9" y="431"/>
                    <a:pt x="91" y="438"/>
                  </a:cubicBezTo>
                  <a:cubicBezTo>
                    <a:pt x="100" y="439"/>
                    <a:pt x="109" y="439"/>
                    <a:pt x="118" y="439"/>
                  </a:cubicBezTo>
                  <a:cubicBezTo>
                    <a:pt x="189" y="439"/>
                    <a:pt x="254" y="415"/>
                    <a:pt x="258" y="331"/>
                  </a:cubicBezTo>
                  <a:cubicBezTo>
                    <a:pt x="259" y="311"/>
                    <a:pt x="255" y="290"/>
                    <a:pt x="256" y="270"/>
                  </a:cubicBezTo>
                  <a:cubicBezTo>
                    <a:pt x="259" y="124"/>
                    <a:pt x="270" y="85"/>
                    <a:pt x="379" y="85"/>
                  </a:cubicBezTo>
                  <a:cubicBezTo>
                    <a:pt x="408" y="85"/>
                    <a:pt x="445" y="88"/>
                    <a:pt x="489" y="92"/>
                  </a:cubicBezTo>
                  <a:cubicBezTo>
                    <a:pt x="521" y="97"/>
                    <a:pt x="552" y="103"/>
                    <a:pt x="583" y="111"/>
                  </a:cubicBezTo>
                  <a:cubicBezTo>
                    <a:pt x="656" y="132"/>
                    <a:pt x="693" y="206"/>
                    <a:pt x="778" y="211"/>
                  </a:cubicBezTo>
                  <a:cubicBezTo>
                    <a:pt x="735" y="252"/>
                    <a:pt x="788" y="292"/>
                    <a:pt x="782" y="333"/>
                  </a:cubicBezTo>
                  <a:lnTo>
                    <a:pt x="829" y="333"/>
                  </a:lnTo>
                  <a:cubicBezTo>
                    <a:pt x="841" y="285"/>
                    <a:pt x="856" y="235"/>
                    <a:pt x="782" y="211"/>
                  </a:cubicBezTo>
                  <a:cubicBezTo>
                    <a:pt x="804" y="169"/>
                    <a:pt x="740" y="128"/>
                    <a:pt x="776" y="87"/>
                  </a:cubicBezTo>
                  <a:lnTo>
                    <a:pt x="776" y="87"/>
                  </a:lnTo>
                  <a:cubicBezTo>
                    <a:pt x="761" y="95"/>
                    <a:pt x="747" y="99"/>
                    <a:pt x="734" y="99"/>
                  </a:cubicBezTo>
                  <a:cubicBezTo>
                    <a:pt x="697" y="99"/>
                    <a:pt x="668" y="70"/>
                    <a:pt x="636" y="50"/>
                  </a:cubicBezTo>
                  <a:lnTo>
                    <a:pt x="587" y="50"/>
                  </a:lnTo>
                  <a:cubicBezTo>
                    <a:pt x="496" y="16"/>
                    <a:pt x="418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53"/>
            <p:cNvSpPr/>
            <p:nvPr/>
          </p:nvSpPr>
          <p:spPr>
            <a:xfrm>
              <a:off x="4347375" y="5334275"/>
              <a:ext cx="3450" cy="4775"/>
            </a:xfrm>
            <a:custGeom>
              <a:avLst/>
              <a:gdLst/>
              <a:ahLst/>
              <a:cxnLst/>
              <a:rect l="l" t="t" r="r" b="b"/>
              <a:pathLst>
                <a:path w="138" h="191" extrusionOk="0">
                  <a:moveTo>
                    <a:pt x="60" y="1"/>
                  </a:moveTo>
                  <a:cubicBezTo>
                    <a:pt x="54" y="1"/>
                    <a:pt x="47" y="2"/>
                    <a:pt x="41" y="5"/>
                  </a:cubicBezTo>
                  <a:cubicBezTo>
                    <a:pt x="0" y="53"/>
                    <a:pt x="17" y="106"/>
                    <a:pt x="49" y="190"/>
                  </a:cubicBezTo>
                  <a:cubicBezTo>
                    <a:pt x="87" y="113"/>
                    <a:pt x="137" y="65"/>
                    <a:pt x="82" y="6"/>
                  </a:cubicBezTo>
                  <a:cubicBezTo>
                    <a:pt x="75" y="3"/>
                    <a:pt x="68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53"/>
            <p:cNvSpPr/>
            <p:nvPr/>
          </p:nvSpPr>
          <p:spPr>
            <a:xfrm>
              <a:off x="4333600" y="5295375"/>
              <a:ext cx="3025" cy="3525"/>
            </a:xfrm>
            <a:custGeom>
              <a:avLst/>
              <a:gdLst/>
              <a:ahLst/>
              <a:cxnLst/>
              <a:rect l="l" t="t" r="r" b="b"/>
              <a:pathLst>
                <a:path w="121" h="141" extrusionOk="0">
                  <a:moveTo>
                    <a:pt x="82" y="1"/>
                  </a:moveTo>
                  <a:cubicBezTo>
                    <a:pt x="29" y="34"/>
                    <a:pt x="1" y="76"/>
                    <a:pt x="22" y="131"/>
                  </a:cubicBezTo>
                  <a:cubicBezTo>
                    <a:pt x="31" y="137"/>
                    <a:pt x="42" y="141"/>
                    <a:pt x="52" y="141"/>
                  </a:cubicBezTo>
                  <a:cubicBezTo>
                    <a:pt x="55" y="141"/>
                    <a:pt x="58" y="141"/>
                    <a:pt x="60" y="140"/>
                  </a:cubicBezTo>
                  <a:cubicBezTo>
                    <a:pt x="121" y="102"/>
                    <a:pt x="110" y="53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53"/>
            <p:cNvSpPr/>
            <p:nvPr/>
          </p:nvSpPr>
          <p:spPr>
            <a:xfrm>
              <a:off x="4362200" y="5318975"/>
              <a:ext cx="2200" cy="4175"/>
            </a:xfrm>
            <a:custGeom>
              <a:avLst/>
              <a:gdLst/>
              <a:ahLst/>
              <a:cxnLst/>
              <a:rect l="l" t="t" r="r" b="b"/>
              <a:pathLst>
                <a:path w="88" h="167" extrusionOk="0">
                  <a:moveTo>
                    <a:pt x="49" y="1"/>
                  </a:moveTo>
                  <a:lnTo>
                    <a:pt x="49" y="1"/>
                  </a:lnTo>
                  <a:cubicBezTo>
                    <a:pt x="3" y="64"/>
                    <a:pt x="1" y="113"/>
                    <a:pt x="39" y="166"/>
                  </a:cubicBezTo>
                  <a:cubicBezTo>
                    <a:pt x="86" y="119"/>
                    <a:pt x="87" y="7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53"/>
            <p:cNvSpPr/>
            <p:nvPr/>
          </p:nvSpPr>
          <p:spPr>
            <a:xfrm>
              <a:off x="4371175" y="5306275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lnTo>
                    <a:pt x="1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53"/>
            <p:cNvSpPr/>
            <p:nvPr/>
          </p:nvSpPr>
          <p:spPr>
            <a:xfrm>
              <a:off x="4294625" y="530732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1"/>
                  </a:moveTo>
                  <a:cubicBezTo>
                    <a:pt x="4" y="1"/>
                    <a:pt x="4" y="1"/>
                    <a:pt x="4" y="1"/>
                  </a:cubicBezTo>
                  <a:lnTo>
                    <a:pt x="4" y="1"/>
                  </a:lnTo>
                  <a:lnTo>
                    <a:pt x="5" y="1"/>
                  </a:lnTo>
                  <a:close/>
                  <a:moveTo>
                    <a:pt x="4" y="1"/>
                  </a:moveTo>
                  <a:lnTo>
                    <a:pt x="0" y="3"/>
                  </a:lnTo>
                  <a:lnTo>
                    <a:pt x="5" y="2"/>
                  </a:lnTo>
                  <a:cubicBezTo>
                    <a:pt x="4" y="2"/>
                    <a:pt x="4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53"/>
            <p:cNvSpPr/>
            <p:nvPr/>
          </p:nvSpPr>
          <p:spPr>
            <a:xfrm>
              <a:off x="4294725" y="5307200"/>
              <a:ext cx="2600" cy="1850"/>
            </a:xfrm>
            <a:custGeom>
              <a:avLst/>
              <a:gdLst/>
              <a:ahLst/>
              <a:cxnLst/>
              <a:rect l="l" t="t" r="r" b="b"/>
              <a:pathLst>
                <a:path w="104" h="74" extrusionOk="0">
                  <a:moveTo>
                    <a:pt x="35" y="1"/>
                  </a:moveTo>
                  <a:cubicBezTo>
                    <a:pt x="24" y="1"/>
                    <a:pt x="13" y="3"/>
                    <a:pt x="1" y="7"/>
                  </a:cubicBezTo>
                  <a:cubicBezTo>
                    <a:pt x="2" y="44"/>
                    <a:pt x="38" y="56"/>
                    <a:pt x="66" y="74"/>
                  </a:cubicBezTo>
                  <a:lnTo>
                    <a:pt x="103" y="40"/>
                  </a:lnTo>
                  <a:cubicBezTo>
                    <a:pt x="85" y="16"/>
                    <a:pt x="6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53"/>
            <p:cNvSpPr/>
            <p:nvPr/>
          </p:nvSpPr>
          <p:spPr>
            <a:xfrm>
              <a:off x="4280225" y="5325575"/>
              <a:ext cx="15275" cy="11375"/>
            </a:xfrm>
            <a:custGeom>
              <a:avLst/>
              <a:gdLst/>
              <a:ahLst/>
              <a:cxnLst/>
              <a:rect l="l" t="t" r="r" b="b"/>
              <a:pathLst>
                <a:path w="611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90" y="229"/>
                    <a:pt x="193" y="312"/>
                    <a:pt x="482" y="431"/>
                  </a:cubicBezTo>
                  <a:cubicBezTo>
                    <a:pt x="504" y="440"/>
                    <a:pt x="527" y="455"/>
                    <a:pt x="550" y="455"/>
                  </a:cubicBezTo>
                  <a:cubicBezTo>
                    <a:pt x="562" y="455"/>
                    <a:pt x="574" y="450"/>
                    <a:pt x="586" y="438"/>
                  </a:cubicBezTo>
                  <a:cubicBezTo>
                    <a:pt x="611" y="413"/>
                    <a:pt x="590" y="392"/>
                    <a:pt x="557" y="380"/>
                  </a:cubicBezTo>
                  <a:cubicBezTo>
                    <a:pt x="457" y="324"/>
                    <a:pt x="351" y="274"/>
                    <a:pt x="259" y="211"/>
                  </a:cubicBezTo>
                  <a:cubicBezTo>
                    <a:pt x="165" y="147"/>
                    <a:pt x="86" y="7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53"/>
            <p:cNvSpPr/>
            <p:nvPr/>
          </p:nvSpPr>
          <p:spPr>
            <a:xfrm>
              <a:off x="4291550" y="5286375"/>
              <a:ext cx="2400" cy="1575"/>
            </a:xfrm>
            <a:custGeom>
              <a:avLst/>
              <a:gdLst/>
              <a:ahLst/>
              <a:cxnLst/>
              <a:rect l="l" t="t" r="r" b="b"/>
              <a:pathLst>
                <a:path w="96" h="63" extrusionOk="0">
                  <a:moveTo>
                    <a:pt x="40" y="1"/>
                  </a:moveTo>
                  <a:lnTo>
                    <a:pt x="1" y="30"/>
                  </a:lnTo>
                  <a:cubicBezTo>
                    <a:pt x="15" y="41"/>
                    <a:pt x="27" y="62"/>
                    <a:pt x="44" y="62"/>
                  </a:cubicBezTo>
                  <a:cubicBezTo>
                    <a:pt x="50" y="62"/>
                    <a:pt x="57" y="60"/>
                    <a:pt x="65" y="53"/>
                  </a:cubicBezTo>
                  <a:cubicBezTo>
                    <a:pt x="96" y="27"/>
                    <a:pt x="59" y="15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53"/>
            <p:cNvSpPr/>
            <p:nvPr/>
          </p:nvSpPr>
          <p:spPr>
            <a:xfrm>
              <a:off x="4289750" y="5284675"/>
              <a:ext cx="2775" cy="2475"/>
            </a:xfrm>
            <a:custGeom>
              <a:avLst/>
              <a:gdLst/>
              <a:ahLst/>
              <a:cxnLst/>
              <a:rect l="l" t="t" r="r" b="b"/>
              <a:pathLst>
                <a:path w="111" h="99" extrusionOk="0">
                  <a:moveTo>
                    <a:pt x="35" y="1"/>
                  </a:moveTo>
                  <a:cubicBezTo>
                    <a:pt x="32" y="1"/>
                    <a:pt x="27" y="2"/>
                    <a:pt x="23" y="6"/>
                  </a:cubicBezTo>
                  <a:cubicBezTo>
                    <a:pt x="0" y="22"/>
                    <a:pt x="23" y="35"/>
                    <a:pt x="43" y="43"/>
                  </a:cubicBezTo>
                  <a:cubicBezTo>
                    <a:pt x="52" y="62"/>
                    <a:pt x="63" y="79"/>
                    <a:pt x="73" y="98"/>
                  </a:cubicBezTo>
                  <a:lnTo>
                    <a:pt x="111" y="69"/>
                  </a:lnTo>
                  <a:cubicBezTo>
                    <a:pt x="105" y="46"/>
                    <a:pt x="85" y="31"/>
                    <a:pt x="61" y="31"/>
                  </a:cubicBezTo>
                  <a:cubicBezTo>
                    <a:pt x="60" y="31"/>
                    <a:pt x="59" y="31"/>
                    <a:pt x="58" y="31"/>
                  </a:cubicBezTo>
                  <a:cubicBezTo>
                    <a:pt x="53" y="19"/>
                    <a:pt x="47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3"/>
            <p:cNvSpPr/>
            <p:nvPr/>
          </p:nvSpPr>
          <p:spPr>
            <a:xfrm>
              <a:off x="4294325" y="5306975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7" y="0"/>
                  </a:moveTo>
                  <a:cubicBezTo>
                    <a:pt x="5" y="0"/>
                    <a:pt x="3" y="2"/>
                    <a:pt x="0" y="4"/>
                  </a:cubicBezTo>
                  <a:lnTo>
                    <a:pt x="12" y="13"/>
                  </a:lnTo>
                  <a:cubicBezTo>
                    <a:pt x="12" y="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3"/>
            <p:cNvSpPr/>
            <p:nvPr/>
          </p:nvSpPr>
          <p:spPr>
            <a:xfrm>
              <a:off x="4294625" y="5307275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1"/>
                  </a:moveTo>
                  <a:cubicBezTo>
                    <a:pt x="0" y="2"/>
                    <a:pt x="0" y="3"/>
                    <a:pt x="0" y="5"/>
                  </a:cubicBezTo>
                  <a:lnTo>
                    <a:pt x="4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3"/>
            <p:cNvSpPr/>
            <p:nvPr/>
          </p:nvSpPr>
          <p:spPr>
            <a:xfrm>
              <a:off x="4316725" y="5317700"/>
              <a:ext cx="850" cy="1075"/>
            </a:xfrm>
            <a:custGeom>
              <a:avLst/>
              <a:gdLst/>
              <a:ahLst/>
              <a:cxnLst/>
              <a:rect l="l" t="t" r="r" b="b"/>
              <a:pathLst>
                <a:path w="34" h="43" extrusionOk="0">
                  <a:moveTo>
                    <a:pt x="16" y="1"/>
                  </a:moveTo>
                  <a:cubicBezTo>
                    <a:pt x="10" y="9"/>
                    <a:pt x="5" y="19"/>
                    <a:pt x="2" y="29"/>
                  </a:cubicBezTo>
                  <a:cubicBezTo>
                    <a:pt x="1" y="32"/>
                    <a:pt x="11" y="38"/>
                    <a:pt x="16" y="42"/>
                  </a:cubicBezTo>
                  <a:cubicBezTo>
                    <a:pt x="22" y="34"/>
                    <a:pt x="28" y="25"/>
                    <a:pt x="34" y="16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53"/>
            <p:cNvSpPr/>
            <p:nvPr/>
          </p:nvSpPr>
          <p:spPr>
            <a:xfrm>
              <a:off x="4319125" y="5318750"/>
              <a:ext cx="875" cy="1050"/>
            </a:xfrm>
            <a:custGeom>
              <a:avLst/>
              <a:gdLst/>
              <a:ahLst/>
              <a:cxnLst/>
              <a:rect l="l" t="t" r="r" b="b"/>
              <a:pathLst>
                <a:path w="35" h="42" extrusionOk="0">
                  <a:moveTo>
                    <a:pt x="19" y="0"/>
                  </a:moveTo>
                  <a:cubicBezTo>
                    <a:pt x="13" y="9"/>
                    <a:pt x="7" y="18"/>
                    <a:pt x="1" y="27"/>
                  </a:cubicBezTo>
                  <a:lnTo>
                    <a:pt x="19" y="42"/>
                  </a:lnTo>
                  <a:cubicBezTo>
                    <a:pt x="25" y="34"/>
                    <a:pt x="29" y="24"/>
                    <a:pt x="33" y="13"/>
                  </a:cubicBezTo>
                  <a:cubicBezTo>
                    <a:pt x="34" y="10"/>
                    <a:pt x="25" y="5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53"/>
            <p:cNvSpPr/>
            <p:nvPr/>
          </p:nvSpPr>
          <p:spPr>
            <a:xfrm>
              <a:off x="4734150" y="4657175"/>
              <a:ext cx="71875" cy="11275"/>
            </a:xfrm>
            <a:custGeom>
              <a:avLst/>
              <a:gdLst/>
              <a:ahLst/>
              <a:cxnLst/>
              <a:rect l="l" t="t" r="r" b="b"/>
              <a:pathLst>
                <a:path w="2875" h="451" extrusionOk="0">
                  <a:moveTo>
                    <a:pt x="1441" y="0"/>
                  </a:moveTo>
                  <a:cubicBezTo>
                    <a:pt x="1293" y="0"/>
                    <a:pt x="1143" y="9"/>
                    <a:pt x="992" y="25"/>
                  </a:cubicBezTo>
                  <a:cubicBezTo>
                    <a:pt x="951" y="29"/>
                    <a:pt x="908" y="39"/>
                    <a:pt x="867" y="39"/>
                  </a:cubicBezTo>
                  <a:cubicBezTo>
                    <a:pt x="852" y="39"/>
                    <a:pt x="838" y="38"/>
                    <a:pt x="825" y="34"/>
                  </a:cubicBezTo>
                  <a:cubicBezTo>
                    <a:pt x="769" y="22"/>
                    <a:pt x="716" y="16"/>
                    <a:pt x="666" y="16"/>
                  </a:cubicBezTo>
                  <a:cubicBezTo>
                    <a:pt x="441" y="16"/>
                    <a:pt x="263" y="130"/>
                    <a:pt x="84" y="247"/>
                  </a:cubicBezTo>
                  <a:cubicBezTo>
                    <a:pt x="46" y="272"/>
                    <a:pt x="1" y="300"/>
                    <a:pt x="16" y="346"/>
                  </a:cubicBezTo>
                  <a:cubicBezTo>
                    <a:pt x="29" y="390"/>
                    <a:pt x="89" y="393"/>
                    <a:pt x="126" y="417"/>
                  </a:cubicBezTo>
                  <a:cubicBezTo>
                    <a:pt x="142" y="427"/>
                    <a:pt x="159" y="430"/>
                    <a:pt x="177" y="430"/>
                  </a:cubicBezTo>
                  <a:cubicBezTo>
                    <a:pt x="204" y="430"/>
                    <a:pt x="232" y="424"/>
                    <a:pt x="258" y="424"/>
                  </a:cubicBezTo>
                  <a:cubicBezTo>
                    <a:pt x="281" y="424"/>
                    <a:pt x="303" y="429"/>
                    <a:pt x="322" y="451"/>
                  </a:cubicBezTo>
                  <a:cubicBezTo>
                    <a:pt x="338" y="403"/>
                    <a:pt x="364" y="387"/>
                    <a:pt x="396" y="387"/>
                  </a:cubicBezTo>
                  <a:cubicBezTo>
                    <a:pt x="423" y="387"/>
                    <a:pt x="455" y="399"/>
                    <a:pt x="488" y="415"/>
                  </a:cubicBezTo>
                  <a:cubicBezTo>
                    <a:pt x="488" y="389"/>
                    <a:pt x="487" y="359"/>
                    <a:pt x="524" y="351"/>
                  </a:cubicBezTo>
                  <a:cubicBezTo>
                    <a:pt x="670" y="315"/>
                    <a:pt x="816" y="265"/>
                    <a:pt x="967" y="253"/>
                  </a:cubicBezTo>
                  <a:cubicBezTo>
                    <a:pt x="1258" y="231"/>
                    <a:pt x="1550" y="211"/>
                    <a:pt x="1842" y="211"/>
                  </a:cubicBezTo>
                  <a:cubicBezTo>
                    <a:pt x="2097" y="211"/>
                    <a:pt x="2352" y="226"/>
                    <a:pt x="2607" y="267"/>
                  </a:cubicBezTo>
                  <a:cubicBezTo>
                    <a:pt x="2690" y="315"/>
                    <a:pt x="2785" y="301"/>
                    <a:pt x="2874" y="319"/>
                  </a:cubicBezTo>
                  <a:cubicBezTo>
                    <a:pt x="2827" y="257"/>
                    <a:pt x="2753" y="219"/>
                    <a:pt x="2674" y="216"/>
                  </a:cubicBezTo>
                  <a:cubicBezTo>
                    <a:pt x="2275" y="68"/>
                    <a:pt x="1864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3"/>
            <p:cNvSpPr/>
            <p:nvPr/>
          </p:nvSpPr>
          <p:spPr>
            <a:xfrm>
              <a:off x="4742125" y="4668425"/>
              <a:ext cx="150" cy="275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3" y="1"/>
                  </a:moveTo>
                  <a:cubicBezTo>
                    <a:pt x="2" y="4"/>
                    <a:pt x="0" y="6"/>
                    <a:pt x="0" y="9"/>
                  </a:cubicBezTo>
                  <a:lnTo>
                    <a:pt x="0" y="10"/>
                  </a:lnTo>
                  <a:cubicBezTo>
                    <a:pt x="2" y="8"/>
                    <a:pt x="3" y="5"/>
                    <a:pt x="5" y="3"/>
                  </a:cubicBezTo>
                  <a:cubicBezTo>
                    <a:pt x="4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3"/>
            <p:cNvSpPr/>
            <p:nvPr/>
          </p:nvSpPr>
          <p:spPr>
            <a:xfrm>
              <a:off x="4865475" y="4696550"/>
              <a:ext cx="150" cy="50"/>
            </a:xfrm>
            <a:custGeom>
              <a:avLst/>
              <a:gdLst/>
              <a:ahLst/>
              <a:cxnLst/>
              <a:rect l="l" t="t" r="r" b="b"/>
              <a:pathLst>
                <a:path w="6" h="2" extrusionOk="0">
                  <a:moveTo>
                    <a:pt x="5" y="0"/>
                  </a:moveTo>
                  <a:cubicBezTo>
                    <a:pt x="4" y="0"/>
                    <a:pt x="2" y="1"/>
                    <a:pt x="0" y="1"/>
                  </a:cubicBezTo>
                  <a:lnTo>
                    <a:pt x="6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3"/>
            <p:cNvSpPr/>
            <p:nvPr/>
          </p:nvSpPr>
          <p:spPr>
            <a:xfrm>
              <a:off x="4748175" y="4670525"/>
              <a:ext cx="46100" cy="16875"/>
            </a:xfrm>
            <a:custGeom>
              <a:avLst/>
              <a:gdLst/>
              <a:ahLst/>
              <a:cxnLst/>
              <a:rect l="l" t="t" r="r" b="b"/>
              <a:pathLst>
                <a:path w="1844" h="675" extrusionOk="0">
                  <a:moveTo>
                    <a:pt x="855" y="0"/>
                  </a:moveTo>
                  <a:cubicBezTo>
                    <a:pt x="669" y="0"/>
                    <a:pt x="488" y="48"/>
                    <a:pt x="314" y="171"/>
                  </a:cubicBezTo>
                  <a:cubicBezTo>
                    <a:pt x="199" y="236"/>
                    <a:pt x="127" y="333"/>
                    <a:pt x="52" y="428"/>
                  </a:cubicBezTo>
                  <a:cubicBezTo>
                    <a:pt x="26" y="462"/>
                    <a:pt x="1" y="510"/>
                    <a:pt x="46" y="536"/>
                  </a:cubicBezTo>
                  <a:cubicBezTo>
                    <a:pt x="55" y="541"/>
                    <a:pt x="63" y="543"/>
                    <a:pt x="71" y="543"/>
                  </a:cubicBezTo>
                  <a:cubicBezTo>
                    <a:pt x="105" y="543"/>
                    <a:pt x="135" y="507"/>
                    <a:pt x="167" y="493"/>
                  </a:cubicBezTo>
                  <a:cubicBezTo>
                    <a:pt x="194" y="387"/>
                    <a:pt x="308" y="334"/>
                    <a:pt x="366" y="247"/>
                  </a:cubicBezTo>
                  <a:cubicBezTo>
                    <a:pt x="373" y="248"/>
                    <a:pt x="386" y="248"/>
                    <a:pt x="388" y="252"/>
                  </a:cubicBezTo>
                  <a:cubicBezTo>
                    <a:pt x="449" y="374"/>
                    <a:pt x="510" y="497"/>
                    <a:pt x="570" y="620"/>
                  </a:cubicBezTo>
                  <a:cubicBezTo>
                    <a:pt x="581" y="611"/>
                    <a:pt x="590" y="607"/>
                    <a:pt x="599" y="607"/>
                  </a:cubicBezTo>
                  <a:cubicBezTo>
                    <a:pt x="620" y="607"/>
                    <a:pt x="639" y="625"/>
                    <a:pt x="658" y="633"/>
                  </a:cubicBezTo>
                  <a:cubicBezTo>
                    <a:pt x="753" y="661"/>
                    <a:pt x="852" y="674"/>
                    <a:pt x="952" y="675"/>
                  </a:cubicBezTo>
                  <a:cubicBezTo>
                    <a:pt x="1214" y="550"/>
                    <a:pt x="1244" y="503"/>
                    <a:pt x="1268" y="173"/>
                  </a:cubicBezTo>
                  <a:lnTo>
                    <a:pt x="1628" y="254"/>
                  </a:lnTo>
                  <a:lnTo>
                    <a:pt x="1728" y="306"/>
                  </a:lnTo>
                  <a:cubicBezTo>
                    <a:pt x="1733" y="306"/>
                    <a:pt x="1737" y="306"/>
                    <a:pt x="1742" y="306"/>
                  </a:cubicBezTo>
                  <a:cubicBezTo>
                    <a:pt x="1777" y="306"/>
                    <a:pt x="1812" y="315"/>
                    <a:pt x="1844" y="331"/>
                  </a:cubicBezTo>
                  <a:cubicBezTo>
                    <a:pt x="1839" y="306"/>
                    <a:pt x="1834" y="281"/>
                    <a:pt x="1828" y="258"/>
                  </a:cubicBezTo>
                  <a:cubicBezTo>
                    <a:pt x="1759" y="240"/>
                    <a:pt x="1713" y="179"/>
                    <a:pt x="1635" y="179"/>
                  </a:cubicBezTo>
                  <a:cubicBezTo>
                    <a:pt x="1633" y="179"/>
                    <a:pt x="1631" y="179"/>
                    <a:pt x="1628" y="179"/>
                  </a:cubicBezTo>
                  <a:cubicBezTo>
                    <a:pt x="1539" y="159"/>
                    <a:pt x="1456" y="126"/>
                    <a:pt x="1370" y="97"/>
                  </a:cubicBezTo>
                  <a:cubicBezTo>
                    <a:pt x="1197" y="40"/>
                    <a:pt x="1025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3"/>
            <p:cNvSpPr/>
            <p:nvPr/>
          </p:nvSpPr>
          <p:spPr>
            <a:xfrm>
              <a:off x="4740425" y="4665575"/>
              <a:ext cx="35225" cy="14425"/>
            </a:xfrm>
            <a:custGeom>
              <a:avLst/>
              <a:gdLst/>
              <a:ahLst/>
              <a:cxnLst/>
              <a:rect l="l" t="t" r="r" b="b"/>
              <a:pathLst>
                <a:path w="1409" h="577" extrusionOk="0">
                  <a:moveTo>
                    <a:pt x="1092" y="0"/>
                  </a:moveTo>
                  <a:cubicBezTo>
                    <a:pt x="991" y="0"/>
                    <a:pt x="894" y="23"/>
                    <a:pt x="795" y="60"/>
                  </a:cubicBezTo>
                  <a:cubicBezTo>
                    <a:pt x="723" y="86"/>
                    <a:pt x="655" y="143"/>
                    <a:pt x="572" y="143"/>
                  </a:cubicBezTo>
                  <a:cubicBezTo>
                    <a:pt x="546" y="143"/>
                    <a:pt x="518" y="138"/>
                    <a:pt x="489" y="124"/>
                  </a:cubicBezTo>
                  <a:lnTo>
                    <a:pt x="489" y="124"/>
                  </a:lnTo>
                  <a:cubicBezTo>
                    <a:pt x="499" y="207"/>
                    <a:pt x="466" y="255"/>
                    <a:pt x="376" y="255"/>
                  </a:cubicBezTo>
                  <a:cubicBezTo>
                    <a:pt x="365" y="255"/>
                    <a:pt x="353" y="254"/>
                    <a:pt x="341" y="252"/>
                  </a:cubicBezTo>
                  <a:lnTo>
                    <a:pt x="341" y="252"/>
                  </a:lnTo>
                  <a:cubicBezTo>
                    <a:pt x="349" y="285"/>
                    <a:pt x="357" y="319"/>
                    <a:pt x="313" y="337"/>
                  </a:cubicBezTo>
                  <a:cubicBezTo>
                    <a:pt x="303" y="341"/>
                    <a:pt x="294" y="343"/>
                    <a:pt x="286" y="343"/>
                  </a:cubicBezTo>
                  <a:cubicBezTo>
                    <a:pt x="249" y="343"/>
                    <a:pt x="228" y="308"/>
                    <a:pt x="196" y="294"/>
                  </a:cubicBezTo>
                  <a:lnTo>
                    <a:pt x="196" y="294"/>
                  </a:lnTo>
                  <a:cubicBezTo>
                    <a:pt x="209" y="355"/>
                    <a:pt x="271" y="426"/>
                    <a:pt x="143" y="456"/>
                  </a:cubicBezTo>
                  <a:cubicBezTo>
                    <a:pt x="101" y="420"/>
                    <a:pt x="103" y="346"/>
                    <a:pt x="13" y="346"/>
                  </a:cubicBezTo>
                  <a:cubicBezTo>
                    <a:pt x="9" y="346"/>
                    <a:pt x="5" y="346"/>
                    <a:pt x="1" y="346"/>
                  </a:cubicBezTo>
                  <a:cubicBezTo>
                    <a:pt x="25" y="402"/>
                    <a:pt x="39" y="459"/>
                    <a:pt x="119" y="459"/>
                  </a:cubicBezTo>
                  <a:cubicBezTo>
                    <a:pt x="124" y="459"/>
                    <a:pt x="131" y="459"/>
                    <a:pt x="137" y="458"/>
                  </a:cubicBezTo>
                  <a:lnTo>
                    <a:pt x="137" y="458"/>
                  </a:lnTo>
                  <a:cubicBezTo>
                    <a:pt x="93" y="471"/>
                    <a:pt x="101" y="513"/>
                    <a:pt x="77" y="537"/>
                  </a:cubicBezTo>
                  <a:cubicBezTo>
                    <a:pt x="83" y="550"/>
                    <a:pt x="89" y="564"/>
                    <a:pt x="95" y="577"/>
                  </a:cubicBezTo>
                  <a:cubicBezTo>
                    <a:pt x="234" y="513"/>
                    <a:pt x="361" y="428"/>
                    <a:pt x="474" y="325"/>
                  </a:cubicBezTo>
                  <a:cubicBezTo>
                    <a:pt x="570" y="236"/>
                    <a:pt x="694" y="189"/>
                    <a:pt x="819" y="141"/>
                  </a:cubicBezTo>
                  <a:cubicBezTo>
                    <a:pt x="996" y="72"/>
                    <a:pt x="1186" y="91"/>
                    <a:pt x="1408" y="72"/>
                  </a:cubicBezTo>
                  <a:cubicBezTo>
                    <a:pt x="1294" y="22"/>
                    <a:pt x="1191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53"/>
            <p:cNvSpPr/>
            <p:nvPr/>
          </p:nvSpPr>
          <p:spPr>
            <a:xfrm>
              <a:off x="4745150" y="4672775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0"/>
                  </a:moveTo>
                  <a:lnTo>
                    <a:pt x="1" y="4"/>
                  </a:lnTo>
                  <a:cubicBezTo>
                    <a:pt x="3" y="4"/>
                    <a:pt x="5" y="5"/>
                    <a:pt x="7" y="6"/>
                  </a:cubicBezTo>
                  <a:cubicBezTo>
                    <a:pt x="7" y="4"/>
                    <a:pt x="5" y="2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53"/>
            <p:cNvSpPr/>
            <p:nvPr/>
          </p:nvSpPr>
          <p:spPr>
            <a:xfrm>
              <a:off x="4785150" y="4683250"/>
              <a:ext cx="8375" cy="7375"/>
            </a:xfrm>
            <a:custGeom>
              <a:avLst/>
              <a:gdLst/>
              <a:ahLst/>
              <a:cxnLst/>
              <a:rect l="l" t="t" r="r" b="b"/>
              <a:pathLst>
                <a:path w="335" h="295" extrusionOk="0">
                  <a:moveTo>
                    <a:pt x="202" y="1"/>
                  </a:moveTo>
                  <a:lnTo>
                    <a:pt x="202" y="1"/>
                  </a:lnTo>
                  <a:cubicBezTo>
                    <a:pt x="220" y="60"/>
                    <a:pt x="197" y="85"/>
                    <a:pt x="146" y="85"/>
                  </a:cubicBezTo>
                  <a:cubicBezTo>
                    <a:pt x="133" y="85"/>
                    <a:pt x="119" y="83"/>
                    <a:pt x="103" y="80"/>
                  </a:cubicBezTo>
                  <a:lnTo>
                    <a:pt x="103" y="80"/>
                  </a:lnTo>
                  <a:cubicBezTo>
                    <a:pt x="140" y="132"/>
                    <a:pt x="109" y="153"/>
                    <a:pt x="52" y="162"/>
                  </a:cubicBezTo>
                  <a:lnTo>
                    <a:pt x="52" y="160"/>
                  </a:lnTo>
                  <a:cubicBezTo>
                    <a:pt x="50" y="158"/>
                    <a:pt x="47" y="156"/>
                    <a:pt x="46" y="154"/>
                  </a:cubicBezTo>
                  <a:lnTo>
                    <a:pt x="46" y="154"/>
                  </a:lnTo>
                  <a:cubicBezTo>
                    <a:pt x="47" y="156"/>
                    <a:pt x="48" y="159"/>
                    <a:pt x="50" y="161"/>
                  </a:cubicBezTo>
                  <a:cubicBezTo>
                    <a:pt x="13" y="195"/>
                    <a:pt x="1" y="248"/>
                    <a:pt x="21" y="294"/>
                  </a:cubicBezTo>
                  <a:cubicBezTo>
                    <a:pt x="129" y="214"/>
                    <a:pt x="231" y="129"/>
                    <a:pt x="335" y="45"/>
                  </a:cubicBezTo>
                  <a:cubicBezTo>
                    <a:pt x="287" y="36"/>
                    <a:pt x="248" y="1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3"/>
            <p:cNvSpPr/>
            <p:nvPr/>
          </p:nvSpPr>
          <p:spPr>
            <a:xfrm>
              <a:off x="4805300" y="4538450"/>
              <a:ext cx="30575" cy="13750"/>
            </a:xfrm>
            <a:custGeom>
              <a:avLst/>
              <a:gdLst/>
              <a:ahLst/>
              <a:cxnLst/>
              <a:rect l="l" t="t" r="r" b="b"/>
              <a:pathLst>
                <a:path w="1223" h="550" extrusionOk="0">
                  <a:moveTo>
                    <a:pt x="1171" y="0"/>
                  </a:moveTo>
                  <a:cubicBezTo>
                    <a:pt x="1148" y="0"/>
                    <a:pt x="1118" y="18"/>
                    <a:pt x="1095" y="27"/>
                  </a:cubicBezTo>
                  <a:cubicBezTo>
                    <a:pt x="693" y="146"/>
                    <a:pt x="347" y="347"/>
                    <a:pt x="1" y="550"/>
                  </a:cubicBezTo>
                  <a:cubicBezTo>
                    <a:pt x="402" y="467"/>
                    <a:pt x="728" y="253"/>
                    <a:pt x="1095" y="111"/>
                  </a:cubicBezTo>
                  <a:cubicBezTo>
                    <a:pt x="1147" y="98"/>
                    <a:pt x="1223" y="93"/>
                    <a:pt x="1208" y="33"/>
                  </a:cubicBezTo>
                  <a:cubicBezTo>
                    <a:pt x="1201" y="8"/>
                    <a:pt x="1187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53"/>
            <p:cNvSpPr/>
            <p:nvPr/>
          </p:nvSpPr>
          <p:spPr>
            <a:xfrm>
              <a:off x="4725575" y="4684025"/>
              <a:ext cx="5150" cy="22550"/>
            </a:xfrm>
            <a:custGeom>
              <a:avLst/>
              <a:gdLst/>
              <a:ahLst/>
              <a:cxnLst/>
              <a:rect l="l" t="t" r="r" b="b"/>
              <a:pathLst>
                <a:path w="206" h="902" extrusionOk="0">
                  <a:moveTo>
                    <a:pt x="206" y="1"/>
                  </a:moveTo>
                  <a:cubicBezTo>
                    <a:pt x="0" y="280"/>
                    <a:pt x="50" y="596"/>
                    <a:pt x="29" y="902"/>
                  </a:cubicBezTo>
                  <a:cubicBezTo>
                    <a:pt x="186" y="615"/>
                    <a:pt x="100" y="294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53"/>
            <p:cNvSpPr/>
            <p:nvPr/>
          </p:nvSpPr>
          <p:spPr>
            <a:xfrm>
              <a:off x="4745175" y="4719400"/>
              <a:ext cx="150" cy="1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4" y="0"/>
                  </a:moveTo>
                  <a:lnTo>
                    <a:pt x="1" y="5"/>
                  </a:lnTo>
                  <a:lnTo>
                    <a:pt x="6" y="6"/>
                  </a:lnTo>
                  <a:cubicBezTo>
                    <a:pt x="6" y="4"/>
                    <a:pt x="6" y="3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3"/>
            <p:cNvSpPr/>
            <p:nvPr/>
          </p:nvSpPr>
          <p:spPr>
            <a:xfrm>
              <a:off x="4729075" y="4531825"/>
              <a:ext cx="12575" cy="14125"/>
            </a:xfrm>
            <a:custGeom>
              <a:avLst/>
              <a:gdLst/>
              <a:ahLst/>
              <a:cxnLst/>
              <a:rect l="l" t="t" r="r" b="b"/>
              <a:pathLst>
                <a:path w="503" h="565" extrusionOk="0">
                  <a:moveTo>
                    <a:pt x="477" y="0"/>
                  </a:moveTo>
                  <a:cubicBezTo>
                    <a:pt x="388" y="0"/>
                    <a:pt x="367" y="59"/>
                    <a:pt x="356" y="127"/>
                  </a:cubicBezTo>
                  <a:cubicBezTo>
                    <a:pt x="257" y="133"/>
                    <a:pt x="249" y="229"/>
                    <a:pt x="175" y="261"/>
                  </a:cubicBezTo>
                  <a:lnTo>
                    <a:pt x="138" y="311"/>
                  </a:lnTo>
                  <a:lnTo>
                    <a:pt x="77" y="382"/>
                  </a:lnTo>
                  <a:lnTo>
                    <a:pt x="1" y="505"/>
                  </a:lnTo>
                  <a:cubicBezTo>
                    <a:pt x="3" y="536"/>
                    <a:pt x="10" y="565"/>
                    <a:pt x="31" y="565"/>
                  </a:cubicBezTo>
                  <a:cubicBezTo>
                    <a:pt x="42" y="565"/>
                    <a:pt x="56" y="558"/>
                    <a:pt x="75" y="540"/>
                  </a:cubicBezTo>
                  <a:cubicBezTo>
                    <a:pt x="129" y="494"/>
                    <a:pt x="172" y="438"/>
                    <a:pt x="218" y="386"/>
                  </a:cubicBezTo>
                  <a:cubicBezTo>
                    <a:pt x="239" y="290"/>
                    <a:pt x="388" y="243"/>
                    <a:pt x="358" y="128"/>
                  </a:cubicBezTo>
                  <a:lnTo>
                    <a:pt x="358" y="128"/>
                  </a:lnTo>
                  <a:cubicBezTo>
                    <a:pt x="359" y="128"/>
                    <a:pt x="360" y="128"/>
                    <a:pt x="361" y="128"/>
                  </a:cubicBezTo>
                  <a:cubicBezTo>
                    <a:pt x="457" y="128"/>
                    <a:pt x="479" y="64"/>
                    <a:pt x="502" y="2"/>
                  </a:cubicBezTo>
                  <a:cubicBezTo>
                    <a:pt x="493" y="1"/>
                    <a:pt x="485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3"/>
            <p:cNvSpPr/>
            <p:nvPr/>
          </p:nvSpPr>
          <p:spPr>
            <a:xfrm>
              <a:off x="4726925" y="474015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0"/>
                  </a:moveTo>
                  <a:lnTo>
                    <a:pt x="2" y="1"/>
                  </a:lnTo>
                  <a:cubicBezTo>
                    <a:pt x="2" y="1"/>
                    <a:pt x="2" y="3"/>
                    <a:pt x="2" y="4"/>
                  </a:cubicBez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3"/>
            <p:cNvSpPr/>
            <p:nvPr/>
          </p:nvSpPr>
          <p:spPr>
            <a:xfrm>
              <a:off x="4753150" y="4682175"/>
              <a:ext cx="37050" cy="8600"/>
            </a:xfrm>
            <a:custGeom>
              <a:avLst/>
              <a:gdLst/>
              <a:ahLst/>
              <a:cxnLst/>
              <a:rect l="l" t="t" r="r" b="b"/>
              <a:pathLst>
                <a:path w="1482" h="344" extrusionOk="0">
                  <a:moveTo>
                    <a:pt x="1482" y="1"/>
                  </a:moveTo>
                  <a:lnTo>
                    <a:pt x="1482" y="1"/>
                  </a:lnTo>
                  <a:cubicBezTo>
                    <a:pt x="1341" y="20"/>
                    <a:pt x="1212" y="101"/>
                    <a:pt x="1091" y="246"/>
                  </a:cubicBezTo>
                  <a:cubicBezTo>
                    <a:pt x="1079" y="236"/>
                    <a:pt x="1068" y="233"/>
                    <a:pt x="1057" y="233"/>
                  </a:cubicBezTo>
                  <a:cubicBezTo>
                    <a:pt x="1036" y="233"/>
                    <a:pt x="1016" y="246"/>
                    <a:pt x="996" y="252"/>
                  </a:cubicBezTo>
                  <a:lnTo>
                    <a:pt x="765" y="262"/>
                  </a:lnTo>
                  <a:cubicBezTo>
                    <a:pt x="741" y="265"/>
                    <a:pt x="716" y="266"/>
                    <a:pt x="693" y="266"/>
                  </a:cubicBezTo>
                  <a:cubicBezTo>
                    <a:pt x="611" y="266"/>
                    <a:pt x="532" y="250"/>
                    <a:pt x="459" y="209"/>
                  </a:cubicBezTo>
                  <a:cubicBezTo>
                    <a:pt x="422" y="201"/>
                    <a:pt x="368" y="216"/>
                    <a:pt x="365" y="159"/>
                  </a:cubicBezTo>
                  <a:lnTo>
                    <a:pt x="369" y="158"/>
                  </a:lnTo>
                  <a:lnTo>
                    <a:pt x="373" y="155"/>
                  </a:lnTo>
                  <a:lnTo>
                    <a:pt x="371" y="153"/>
                  </a:lnTo>
                  <a:cubicBezTo>
                    <a:pt x="370" y="154"/>
                    <a:pt x="368" y="157"/>
                    <a:pt x="367" y="158"/>
                  </a:cubicBezTo>
                  <a:cubicBezTo>
                    <a:pt x="349" y="166"/>
                    <a:pt x="333" y="169"/>
                    <a:pt x="317" y="169"/>
                  </a:cubicBezTo>
                  <a:cubicBezTo>
                    <a:pt x="255" y="169"/>
                    <a:pt x="202" y="122"/>
                    <a:pt x="140" y="122"/>
                  </a:cubicBezTo>
                  <a:cubicBezTo>
                    <a:pt x="133" y="122"/>
                    <a:pt x="127" y="122"/>
                    <a:pt x="121" y="123"/>
                  </a:cubicBezTo>
                  <a:cubicBezTo>
                    <a:pt x="104" y="86"/>
                    <a:pt x="72" y="79"/>
                    <a:pt x="37" y="79"/>
                  </a:cubicBezTo>
                  <a:cubicBezTo>
                    <a:pt x="25" y="79"/>
                    <a:pt x="13" y="80"/>
                    <a:pt x="0" y="81"/>
                  </a:cubicBezTo>
                  <a:cubicBezTo>
                    <a:pt x="31" y="96"/>
                    <a:pt x="50" y="134"/>
                    <a:pt x="88" y="134"/>
                  </a:cubicBezTo>
                  <a:cubicBezTo>
                    <a:pt x="96" y="134"/>
                    <a:pt x="105" y="132"/>
                    <a:pt x="115" y="128"/>
                  </a:cubicBezTo>
                  <a:lnTo>
                    <a:pt x="115" y="128"/>
                  </a:lnTo>
                  <a:cubicBezTo>
                    <a:pt x="104" y="146"/>
                    <a:pt x="98" y="167"/>
                    <a:pt x="118" y="178"/>
                  </a:cubicBezTo>
                  <a:cubicBezTo>
                    <a:pt x="306" y="272"/>
                    <a:pt x="498" y="344"/>
                    <a:pt x="703" y="344"/>
                  </a:cubicBezTo>
                  <a:cubicBezTo>
                    <a:pt x="797" y="344"/>
                    <a:pt x="894" y="329"/>
                    <a:pt x="996" y="293"/>
                  </a:cubicBezTo>
                  <a:lnTo>
                    <a:pt x="1089" y="289"/>
                  </a:lnTo>
                  <a:lnTo>
                    <a:pt x="1091" y="248"/>
                  </a:lnTo>
                  <a:cubicBezTo>
                    <a:pt x="1099" y="250"/>
                    <a:pt x="1107" y="251"/>
                    <a:pt x="1114" y="251"/>
                  </a:cubicBezTo>
                  <a:cubicBezTo>
                    <a:pt x="1160" y="251"/>
                    <a:pt x="1195" y="223"/>
                    <a:pt x="1234" y="207"/>
                  </a:cubicBezTo>
                  <a:cubicBezTo>
                    <a:pt x="1254" y="198"/>
                    <a:pt x="1273" y="185"/>
                    <a:pt x="1294" y="185"/>
                  </a:cubicBezTo>
                  <a:cubicBezTo>
                    <a:pt x="1304" y="185"/>
                    <a:pt x="1315" y="189"/>
                    <a:pt x="1326" y="198"/>
                  </a:cubicBezTo>
                  <a:cubicBezTo>
                    <a:pt x="1292" y="150"/>
                    <a:pt x="1343" y="139"/>
                    <a:pt x="1381" y="122"/>
                  </a:cubicBezTo>
                  <a:cubicBezTo>
                    <a:pt x="1397" y="82"/>
                    <a:pt x="1440" y="63"/>
                    <a:pt x="1477" y="40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53"/>
            <p:cNvSpPr/>
            <p:nvPr/>
          </p:nvSpPr>
          <p:spPr>
            <a:xfrm>
              <a:off x="4787650" y="4685200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3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4" y="2"/>
                  </a:ln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53"/>
            <p:cNvSpPr/>
            <p:nvPr/>
          </p:nvSpPr>
          <p:spPr>
            <a:xfrm>
              <a:off x="4790050" y="4683125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1"/>
                  </a:moveTo>
                  <a:lnTo>
                    <a:pt x="1" y="2"/>
                  </a:lnTo>
                  <a:cubicBezTo>
                    <a:pt x="1" y="3"/>
                    <a:pt x="1" y="3"/>
                    <a:pt x="1" y="5"/>
                  </a:cubicBezTo>
                  <a:lnTo>
                    <a:pt x="6" y="6"/>
                  </a:lnTo>
                  <a:cubicBezTo>
                    <a:pt x="6" y="3"/>
                    <a:pt x="6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3"/>
            <p:cNvSpPr/>
            <p:nvPr/>
          </p:nvSpPr>
          <p:spPr>
            <a:xfrm>
              <a:off x="4826700" y="4560075"/>
              <a:ext cx="53325" cy="6650"/>
            </a:xfrm>
            <a:custGeom>
              <a:avLst/>
              <a:gdLst/>
              <a:ahLst/>
              <a:cxnLst/>
              <a:rect l="l" t="t" r="r" b="b"/>
              <a:pathLst>
                <a:path w="2133" h="266" extrusionOk="0">
                  <a:moveTo>
                    <a:pt x="1025" y="0"/>
                  </a:moveTo>
                  <a:cubicBezTo>
                    <a:pt x="756" y="0"/>
                    <a:pt x="493" y="42"/>
                    <a:pt x="239" y="156"/>
                  </a:cubicBezTo>
                  <a:cubicBezTo>
                    <a:pt x="148" y="168"/>
                    <a:pt x="67" y="195"/>
                    <a:pt x="1" y="263"/>
                  </a:cubicBezTo>
                  <a:cubicBezTo>
                    <a:pt x="19" y="265"/>
                    <a:pt x="36" y="265"/>
                    <a:pt x="54" y="265"/>
                  </a:cubicBezTo>
                  <a:cubicBezTo>
                    <a:pt x="117" y="265"/>
                    <a:pt x="180" y="254"/>
                    <a:pt x="239" y="231"/>
                  </a:cubicBezTo>
                  <a:cubicBezTo>
                    <a:pt x="515" y="160"/>
                    <a:pt x="794" y="119"/>
                    <a:pt x="1076" y="119"/>
                  </a:cubicBezTo>
                  <a:cubicBezTo>
                    <a:pt x="1225" y="119"/>
                    <a:pt x="1374" y="130"/>
                    <a:pt x="1525" y="155"/>
                  </a:cubicBezTo>
                  <a:cubicBezTo>
                    <a:pt x="1691" y="182"/>
                    <a:pt x="1855" y="215"/>
                    <a:pt x="2021" y="244"/>
                  </a:cubicBezTo>
                  <a:cubicBezTo>
                    <a:pt x="2035" y="246"/>
                    <a:pt x="2050" y="249"/>
                    <a:pt x="2065" y="249"/>
                  </a:cubicBezTo>
                  <a:cubicBezTo>
                    <a:pt x="2089" y="249"/>
                    <a:pt x="2110" y="242"/>
                    <a:pt x="2118" y="213"/>
                  </a:cubicBezTo>
                  <a:cubicBezTo>
                    <a:pt x="2132" y="166"/>
                    <a:pt x="2087" y="155"/>
                    <a:pt x="2050" y="146"/>
                  </a:cubicBezTo>
                  <a:cubicBezTo>
                    <a:pt x="1878" y="109"/>
                    <a:pt x="1708" y="70"/>
                    <a:pt x="1533" y="43"/>
                  </a:cubicBezTo>
                  <a:cubicBezTo>
                    <a:pt x="1363" y="17"/>
                    <a:pt x="1193" y="0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53"/>
            <p:cNvSpPr/>
            <p:nvPr/>
          </p:nvSpPr>
          <p:spPr>
            <a:xfrm>
              <a:off x="4752875" y="4688375"/>
              <a:ext cx="3800" cy="3075"/>
            </a:xfrm>
            <a:custGeom>
              <a:avLst/>
              <a:gdLst/>
              <a:ahLst/>
              <a:cxnLst/>
              <a:rect l="l" t="t" r="r" b="b"/>
              <a:pathLst>
                <a:path w="152" h="123" extrusionOk="0">
                  <a:moveTo>
                    <a:pt x="1" y="0"/>
                  </a:moveTo>
                  <a:lnTo>
                    <a:pt x="1" y="0"/>
                  </a:lnTo>
                  <a:cubicBezTo>
                    <a:pt x="27" y="92"/>
                    <a:pt x="27" y="92"/>
                    <a:pt x="152" y="123"/>
                  </a:cubicBezTo>
                  <a:cubicBezTo>
                    <a:pt x="117" y="67"/>
                    <a:pt x="74" y="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53"/>
            <p:cNvSpPr/>
            <p:nvPr/>
          </p:nvSpPr>
          <p:spPr>
            <a:xfrm>
              <a:off x="4779150" y="4696000"/>
              <a:ext cx="5025" cy="1675"/>
            </a:xfrm>
            <a:custGeom>
              <a:avLst/>
              <a:gdLst/>
              <a:ahLst/>
              <a:cxnLst/>
              <a:rect l="l" t="t" r="r" b="b"/>
              <a:pathLst>
                <a:path w="201" h="67" extrusionOk="0">
                  <a:moveTo>
                    <a:pt x="169" y="0"/>
                  </a:moveTo>
                  <a:cubicBezTo>
                    <a:pt x="107" y="0"/>
                    <a:pt x="48" y="20"/>
                    <a:pt x="1" y="59"/>
                  </a:cubicBezTo>
                  <a:cubicBezTo>
                    <a:pt x="2" y="59"/>
                    <a:pt x="4" y="59"/>
                    <a:pt x="6" y="59"/>
                  </a:cubicBezTo>
                  <a:cubicBezTo>
                    <a:pt x="35" y="59"/>
                    <a:pt x="67" y="67"/>
                    <a:pt x="98" y="67"/>
                  </a:cubicBezTo>
                  <a:cubicBezTo>
                    <a:pt x="136" y="67"/>
                    <a:pt x="173" y="55"/>
                    <a:pt x="200" y="2"/>
                  </a:cubicBezTo>
                  <a:cubicBezTo>
                    <a:pt x="190" y="1"/>
                    <a:pt x="179" y="0"/>
                    <a:pt x="1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3"/>
            <p:cNvSpPr/>
            <p:nvPr/>
          </p:nvSpPr>
          <p:spPr>
            <a:xfrm>
              <a:off x="4702600" y="4553300"/>
              <a:ext cx="6300" cy="4775"/>
            </a:xfrm>
            <a:custGeom>
              <a:avLst/>
              <a:gdLst/>
              <a:ahLst/>
              <a:cxnLst/>
              <a:rect l="l" t="t" r="r" b="b"/>
              <a:pathLst>
                <a:path w="252" h="191" extrusionOk="0">
                  <a:moveTo>
                    <a:pt x="89" y="1"/>
                  </a:moveTo>
                  <a:cubicBezTo>
                    <a:pt x="79" y="1"/>
                    <a:pt x="68" y="4"/>
                    <a:pt x="54" y="12"/>
                  </a:cubicBezTo>
                  <a:cubicBezTo>
                    <a:pt x="0" y="63"/>
                    <a:pt x="66" y="75"/>
                    <a:pt x="93" y="100"/>
                  </a:cubicBezTo>
                  <a:cubicBezTo>
                    <a:pt x="97" y="112"/>
                    <a:pt x="97" y="126"/>
                    <a:pt x="92" y="138"/>
                  </a:cubicBezTo>
                  <a:cubicBezTo>
                    <a:pt x="124" y="159"/>
                    <a:pt x="156" y="191"/>
                    <a:pt x="188" y="191"/>
                  </a:cubicBezTo>
                  <a:cubicBezTo>
                    <a:pt x="209" y="191"/>
                    <a:pt x="231" y="177"/>
                    <a:pt x="251" y="135"/>
                  </a:cubicBezTo>
                  <a:lnTo>
                    <a:pt x="150" y="53"/>
                  </a:lnTo>
                  <a:cubicBezTo>
                    <a:pt x="131" y="34"/>
                    <a:pt x="120" y="1"/>
                    <a:pt x="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53"/>
            <p:cNvSpPr/>
            <p:nvPr/>
          </p:nvSpPr>
          <p:spPr>
            <a:xfrm>
              <a:off x="4814750" y="4603450"/>
              <a:ext cx="2325" cy="2550"/>
            </a:xfrm>
            <a:custGeom>
              <a:avLst/>
              <a:gdLst/>
              <a:ahLst/>
              <a:cxnLst/>
              <a:rect l="l" t="t" r="r" b="b"/>
              <a:pathLst>
                <a:path w="93" h="102" extrusionOk="0">
                  <a:moveTo>
                    <a:pt x="49" y="1"/>
                  </a:moveTo>
                  <a:cubicBezTo>
                    <a:pt x="13" y="1"/>
                    <a:pt x="2" y="27"/>
                    <a:pt x="1" y="52"/>
                  </a:cubicBezTo>
                  <a:cubicBezTo>
                    <a:pt x="1" y="74"/>
                    <a:pt x="1" y="101"/>
                    <a:pt x="32" y="101"/>
                  </a:cubicBezTo>
                  <a:cubicBezTo>
                    <a:pt x="37" y="101"/>
                    <a:pt x="42" y="101"/>
                    <a:pt x="47" y="99"/>
                  </a:cubicBezTo>
                  <a:cubicBezTo>
                    <a:pt x="82" y="92"/>
                    <a:pt x="90" y="67"/>
                    <a:pt x="90" y="40"/>
                  </a:cubicBezTo>
                  <a:cubicBezTo>
                    <a:pt x="92" y="19"/>
                    <a:pt x="76" y="1"/>
                    <a:pt x="55" y="1"/>
                  </a:cubicBezTo>
                  <a:cubicBezTo>
                    <a:pt x="54" y="1"/>
                    <a:pt x="54" y="1"/>
                    <a:pt x="53" y="1"/>
                  </a:cubicBezTo>
                  <a:cubicBezTo>
                    <a:pt x="52" y="1"/>
                    <a:pt x="50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53"/>
            <p:cNvSpPr/>
            <p:nvPr/>
          </p:nvSpPr>
          <p:spPr>
            <a:xfrm>
              <a:off x="4818850" y="4641575"/>
              <a:ext cx="3000" cy="3300"/>
            </a:xfrm>
            <a:custGeom>
              <a:avLst/>
              <a:gdLst/>
              <a:ahLst/>
              <a:cxnLst/>
              <a:rect l="l" t="t" r="r" b="b"/>
              <a:pathLst>
                <a:path w="120" h="132" extrusionOk="0">
                  <a:moveTo>
                    <a:pt x="54" y="1"/>
                  </a:moveTo>
                  <a:cubicBezTo>
                    <a:pt x="17" y="1"/>
                    <a:pt x="8" y="24"/>
                    <a:pt x="5" y="50"/>
                  </a:cubicBezTo>
                  <a:cubicBezTo>
                    <a:pt x="1" y="94"/>
                    <a:pt x="18" y="132"/>
                    <a:pt x="77" y="132"/>
                  </a:cubicBezTo>
                  <a:cubicBezTo>
                    <a:pt x="114" y="132"/>
                    <a:pt x="120" y="102"/>
                    <a:pt x="115" y="63"/>
                  </a:cubicBezTo>
                  <a:cubicBezTo>
                    <a:pt x="110" y="43"/>
                    <a:pt x="115" y="6"/>
                    <a:pt x="62" y="1"/>
                  </a:cubicBezTo>
                  <a:cubicBezTo>
                    <a:pt x="59" y="1"/>
                    <a:pt x="56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53"/>
            <p:cNvSpPr/>
            <p:nvPr/>
          </p:nvSpPr>
          <p:spPr>
            <a:xfrm>
              <a:off x="4737400" y="4670125"/>
              <a:ext cx="2825" cy="2800"/>
            </a:xfrm>
            <a:custGeom>
              <a:avLst/>
              <a:gdLst/>
              <a:ahLst/>
              <a:cxnLst/>
              <a:rect l="l" t="t" r="r" b="b"/>
              <a:pathLst>
                <a:path w="113" h="112" extrusionOk="0">
                  <a:moveTo>
                    <a:pt x="41" y="0"/>
                  </a:moveTo>
                  <a:lnTo>
                    <a:pt x="41" y="0"/>
                  </a:lnTo>
                  <a:cubicBezTo>
                    <a:pt x="0" y="53"/>
                    <a:pt x="32" y="85"/>
                    <a:pt x="82" y="111"/>
                  </a:cubicBezTo>
                  <a:cubicBezTo>
                    <a:pt x="83" y="111"/>
                    <a:pt x="83" y="111"/>
                    <a:pt x="84" y="111"/>
                  </a:cubicBezTo>
                  <a:cubicBezTo>
                    <a:pt x="91" y="111"/>
                    <a:pt x="112" y="98"/>
                    <a:pt x="112" y="93"/>
                  </a:cubicBezTo>
                  <a:cubicBezTo>
                    <a:pt x="110" y="50"/>
                    <a:pt x="88" y="18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53"/>
            <p:cNvSpPr/>
            <p:nvPr/>
          </p:nvSpPr>
          <p:spPr>
            <a:xfrm>
              <a:off x="4744050" y="4539650"/>
              <a:ext cx="6775" cy="5425"/>
            </a:xfrm>
            <a:custGeom>
              <a:avLst/>
              <a:gdLst/>
              <a:ahLst/>
              <a:cxnLst/>
              <a:rect l="l" t="t" r="r" b="b"/>
              <a:pathLst>
                <a:path w="271" h="217" extrusionOk="0">
                  <a:moveTo>
                    <a:pt x="198" y="0"/>
                  </a:moveTo>
                  <a:cubicBezTo>
                    <a:pt x="141" y="0"/>
                    <a:pt x="118" y="51"/>
                    <a:pt x="98" y="105"/>
                  </a:cubicBezTo>
                  <a:cubicBezTo>
                    <a:pt x="95" y="105"/>
                    <a:pt x="92" y="104"/>
                    <a:pt x="89" y="104"/>
                  </a:cubicBezTo>
                  <a:cubicBezTo>
                    <a:pt x="60" y="104"/>
                    <a:pt x="49" y="119"/>
                    <a:pt x="48" y="144"/>
                  </a:cubicBezTo>
                  <a:cubicBezTo>
                    <a:pt x="1" y="154"/>
                    <a:pt x="11" y="189"/>
                    <a:pt x="8" y="217"/>
                  </a:cubicBezTo>
                  <a:cubicBezTo>
                    <a:pt x="41" y="202"/>
                    <a:pt x="93" y="195"/>
                    <a:pt x="57" y="150"/>
                  </a:cubicBezTo>
                  <a:lnTo>
                    <a:pt x="57" y="150"/>
                  </a:lnTo>
                  <a:cubicBezTo>
                    <a:pt x="68" y="153"/>
                    <a:pt x="77" y="155"/>
                    <a:pt x="85" y="155"/>
                  </a:cubicBezTo>
                  <a:cubicBezTo>
                    <a:pt x="108" y="155"/>
                    <a:pt x="113" y="140"/>
                    <a:pt x="102" y="110"/>
                  </a:cubicBezTo>
                  <a:lnTo>
                    <a:pt x="102" y="110"/>
                  </a:lnTo>
                  <a:cubicBezTo>
                    <a:pt x="115" y="119"/>
                    <a:pt x="127" y="123"/>
                    <a:pt x="138" y="123"/>
                  </a:cubicBezTo>
                  <a:cubicBezTo>
                    <a:pt x="175" y="123"/>
                    <a:pt x="198" y="75"/>
                    <a:pt x="236" y="75"/>
                  </a:cubicBezTo>
                  <a:cubicBezTo>
                    <a:pt x="237" y="75"/>
                    <a:pt x="238" y="75"/>
                    <a:pt x="238" y="75"/>
                  </a:cubicBezTo>
                  <a:lnTo>
                    <a:pt x="237" y="81"/>
                  </a:lnTo>
                  <a:lnTo>
                    <a:pt x="240" y="81"/>
                  </a:lnTo>
                  <a:lnTo>
                    <a:pt x="240" y="78"/>
                  </a:lnTo>
                  <a:cubicBezTo>
                    <a:pt x="249" y="59"/>
                    <a:pt x="260" y="40"/>
                    <a:pt x="271" y="20"/>
                  </a:cubicBezTo>
                  <a:cubicBezTo>
                    <a:pt x="241" y="6"/>
                    <a:pt x="217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3"/>
            <p:cNvSpPr/>
            <p:nvPr/>
          </p:nvSpPr>
          <p:spPr>
            <a:xfrm>
              <a:off x="4788625" y="4679500"/>
              <a:ext cx="4325" cy="2700"/>
            </a:xfrm>
            <a:custGeom>
              <a:avLst/>
              <a:gdLst/>
              <a:ahLst/>
              <a:cxnLst/>
              <a:rect l="l" t="t" r="r" b="b"/>
              <a:pathLst>
                <a:path w="173" h="108" extrusionOk="0">
                  <a:moveTo>
                    <a:pt x="110" y="1"/>
                  </a:moveTo>
                  <a:lnTo>
                    <a:pt x="110" y="1"/>
                  </a:lnTo>
                  <a:cubicBezTo>
                    <a:pt x="89" y="35"/>
                    <a:pt x="1" y="47"/>
                    <a:pt x="64" y="108"/>
                  </a:cubicBezTo>
                  <a:cubicBezTo>
                    <a:pt x="161" y="78"/>
                    <a:pt x="172" y="52"/>
                    <a:pt x="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3"/>
            <p:cNvSpPr/>
            <p:nvPr/>
          </p:nvSpPr>
          <p:spPr>
            <a:xfrm>
              <a:off x="4795350" y="4533275"/>
              <a:ext cx="35750" cy="15825"/>
            </a:xfrm>
            <a:custGeom>
              <a:avLst/>
              <a:gdLst/>
              <a:ahLst/>
              <a:cxnLst/>
              <a:rect l="l" t="t" r="r" b="b"/>
              <a:pathLst>
                <a:path w="1430" h="633" extrusionOk="0">
                  <a:moveTo>
                    <a:pt x="1376" y="1"/>
                  </a:moveTo>
                  <a:cubicBezTo>
                    <a:pt x="1352" y="1"/>
                    <a:pt x="1322" y="18"/>
                    <a:pt x="1299" y="27"/>
                  </a:cubicBezTo>
                  <a:cubicBezTo>
                    <a:pt x="962" y="135"/>
                    <a:pt x="124" y="512"/>
                    <a:pt x="1" y="632"/>
                  </a:cubicBezTo>
                  <a:cubicBezTo>
                    <a:pt x="498" y="507"/>
                    <a:pt x="895" y="302"/>
                    <a:pt x="1299" y="110"/>
                  </a:cubicBezTo>
                  <a:cubicBezTo>
                    <a:pt x="1351" y="98"/>
                    <a:pt x="1430" y="96"/>
                    <a:pt x="1413" y="33"/>
                  </a:cubicBezTo>
                  <a:cubicBezTo>
                    <a:pt x="1406" y="9"/>
                    <a:pt x="1393" y="1"/>
                    <a:pt x="1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3"/>
            <p:cNvSpPr/>
            <p:nvPr/>
          </p:nvSpPr>
          <p:spPr>
            <a:xfrm>
              <a:off x="4746375" y="466752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0" y="1"/>
                  </a:moveTo>
                  <a:lnTo>
                    <a:pt x="0" y="6"/>
                  </a:lnTo>
                  <a:lnTo>
                    <a:pt x="4" y="7"/>
                  </a:lnTo>
                  <a:lnTo>
                    <a:pt x="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3"/>
            <p:cNvSpPr/>
            <p:nvPr/>
          </p:nvSpPr>
          <p:spPr>
            <a:xfrm>
              <a:off x="4746450" y="4667675"/>
              <a:ext cx="1125" cy="2000"/>
            </a:xfrm>
            <a:custGeom>
              <a:avLst/>
              <a:gdLst/>
              <a:ahLst/>
              <a:cxnLst/>
              <a:rect l="l" t="t" r="r" b="b"/>
              <a:pathLst>
                <a:path w="45" h="80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32"/>
                    <a:pt x="5" y="64"/>
                    <a:pt x="45" y="79"/>
                  </a:cubicBezTo>
                  <a:cubicBezTo>
                    <a:pt x="44" y="47"/>
                    <a:pt x="43" y="1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3"/>
            <p:cNvSpPr/>
            <p:nvPr/>
          </p:nvSpPr>
          <p:spPr>
            <a:xfrm>
              <a:off x="4831475" y="4570750"/>
              <a:ext cx="2600" cy="1650"/>
            </a:xfrm>
            <a:custGeom>
              <a:avLst/>
              <a:gdLst/>
              <a:ahLst/>
              <a:cxnLst/>
              <a:rect l="l" t="t" r="r" b="b"/>
              <a:pathLst>
                <a:path w="104" h="66" extrusionOk="0">
                  <a:moveTo>
                    <a:pt x="79" y="1"/>
                  </a:moveTo>
                  <a:cubicBezTo>
                    <a:pt x="51" y="12"/>
                    <a:pt x="25" y="22"/>
                    <a:pt x="0" y="35"/>
                  </a:cubicBezTo>
                  <a:cubicBezTo>
                    <a:pt x="10" y="45"/>
                    <a:pt x="17" y="62"/>
                    <a:pt x="30" y="64"/>
                  </a:cubicBezTo>
                  <a:cubicBezTo>
                    <a:pt x="34" y="65"/>
                    <a:pt x="39" y="65"/>
                    <a:pt x="44" y="65"/>
                  </a:cubicBezTo>
                  <a:cubicBezTo>
                    <a:pt x="67" y="65"/>
                    <a:pt x="91" y="53"/>
                    <a:pt x="103" y="32"/>
                  </a:cubicBezTo>
                  <a:cubicBezTo>
                    <a:pt x="95" y="21"/>
                    <a:pt x="82" y="1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3"/>
            <p:cNvSpPr/>
            <p:nvPr/>
          </p:nvSpPr>
          <p:spPr>
            <a:xfrm>
              <a:off x="4748750" y="46716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1" y="1"/>
                  </a:moveTo>
                  <a:cubicBezTo>
                    <a:pt x="1" y="3"/>
                    <a:pt x="2" y="7"/>
                    <a:pt x="2" y="9"/>
                  </a:cubicBezTo>
                  <a:lnTo>
                    <a:pt x="6" y="7"/>
                  </a:lnTo>
                  <a:lnTo>
                    <a:pt x="2" y="10"/>
                  </a:lnTo>
                  <a:lnTo>
                    <a:pt x="8" y="10"/>
                  </a:lnTo>
                  <a:cubicBezTo>
                    <a:pt x="8" y="8"/>
                    <a:pt x="6" y="7"/>
                    <a:pt x="6" y="6"/>
                  </a:cubicBezTo>
                  <a:cubicBezTo>
                    <a:pt x="4" y="4"/>
                    <a:pt x="3" y="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3"/>
            <p:cNvSpPr/>
            <p:nvPr/>
          </p:nvSpPr>
          <p:spPr>
            <a:xfrm>
              <a:off x="4747600" y="4669650"/>
              <a:ext cx="125" cy="17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0"/>
                  </a:moveTo>
                  <a:lnTo>
                    <a:pt x="0" y="4"/>
                  </a:lnTo>
                  <a:cubicBezTo>
                    <a:pt x="0" y="5"/>
                    <a:pt x="3" y="5"/>
                    <a:pt x="5" y="6"/>
                  </a:cubicBezTo>
                  <a:cubicBezTo>
                    <a:pt x="5" y="4"/>
                    <a:pt x="5" y="3"/>
                    <a:pt x="5" y="1"/>
                  </a:cubicBezTo>
                  <a:cubicBezTo>
                    <a:pt x="4" y="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3"/>
            <p:cNvSpPr/>
            <p:nvPr/>
          </p:nvSpPr>
          <p:spPr>
            <a:xfrm>
              <a:off x="4747700" y="4669775"/>
              <a:ext cx="1100" cy="1875"/>
            </a:xfrm>
            <a:custGeom>
              <a:avLst/>
              <a:gdLst/>
              <a:ahLst/>
              <a:cxnLst/>
              <a:rect l="l" t="t" r="r" b="b"/>
              <a:pathLst>
                <a:path w="44" h="75" extrusionOk="0">
                  <a:moveTo>
                    <a:pt x="1" y="0"/>
                  </a:moveTo>
                  <a:cubicBezTo>
                    <a:pt x="3" y="30"/>
                    <a:pt x="18" y="57"/>
                    <a:pt x="43" y="75"/>
                  </a:cubicBezTo>
                  <a:cubicBezTo>
                    <a:pt x="38" y="46"/>
                    <a:pt x="44" y="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3"/>
            <p:cNvSpPr/>
            <p:nvPr/>
          </p:nvSpPr>
          <p:spPr>
            <a:xfrm>
              <a:off x="4792225" y="4669875"/>
              <a:ext cx="9000" cy="5175"/>
            </a:xfrm>
            <a:custGeom>
              <a:avLst/>
              <a:gdLst/>
              <a:ahLst/>
              <a:cxnLst/>
              <a:rect l="l" t="t" r="r" b="b"/>
              <a:pathLst>
                <a:path w="360" h="207" extrusionOk="0">
                  <a:moveTo>
                    <a:pt x="51" y="1"/>
                  </a:moveTo>
                  <a:cubicBezTo>
                    <a:pt x="36" y="1"/>
                    <a:pt x="19" y="2"/>
                    <a:pt x="1" y="4"/>
                  </a:cubicBezTo>
                  <a:cubicBezTo>
                    <a:pt x="88" y="80"/>
                    <a:pt x="157" y="135"/>
                    <a:pt x="246" y="170"/>
                  </a:cubicBezTo>
                  <a:lnTo>
                    <a:pt x="298" y="206"/>
                  </a:lnTo>
                  <a:lnTo>
                    <a:pt x="360" y="200"/>
                  </a:lnTo>
                  <a:cubicBezTo>
                    <a:pt x="349" y="170"/>
                    <a:pt x="322" y="152"/>
                    <a:pt x="291" y="136"/>
                  </a:cubicBezTo>
                  <a:cubicBezTo>
                    <a:pt x="232" y="74"/>
                    <a:pt x="179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3"/>
            <p:cNvSpPr/>
            <p:nvPr/>
          </p:nvSpPr>
          <p:spPr>
            <a:xfrm>
              <a:off x="4825675" y="4558475"/>
              <a:ext cx="7350" cy="3625"/>
            </a:xfrm>
            <a:custGeom>
              <a:avLst/>
              <a:gdLst/>
              <a:ahLst/>
              <a:cxnLst/>
              <a:rect l="l" t="t" r="r" b="b"/>
              <a:pathLst>
                <a:path w="294" h="145" extrusionOk="0">
                  <a:moveTo>
                    <a:pt x="250" y="0"/>
                  </a:moveTo>
                  <a:cubicBezTo>
                    <a:pt x="243" y="0"/>
                    <a:pt x="237" y="2"/>
                    <a:pt x="231" y="6"/>
                  </a:cubicBezTo>
                  <a:cubicBezTo>
                    <a:pt x="204" y="19"/>
                    <a:pt x="179" y="35"/>
                    <a:pt x="154" y="52"/>
                  </a:cubicBezTo>
                  <a:cubicBezTo>
                    <a:pt x="143" y="50"/>
                    <a:pt x="134" y="49"/>
                    <a:pt x="125" y="49"/>
                  </a:cubicBezTo>
                  <a:cubicBezTo>
                    <a:pt x="71" y="49"/>
                    <a:pt x="40" y="83"/>
                    <a:pt x="0" y="145"/>
                  </a:cubicBezTo>
                  <a:cubicBezTo>
                    <a:pt x="108" y="123"/>
                    <a:pt x="184" y="115"/>
                    <a:pt x="245" y="64"/>
                  </a:cubicBezTo>
                  <a:cubicBezTo>
                    <a:pt x="268" y="57"/>
                    <a:pt x="294" y="49"/>
                    <a:pt x="286" y="24"/>
                  </a:cubicBezTo>
                  <a:cubicBezTo>
                    <a:pt x="279" y="9"/>
                    <a:pt x="265" y="0"/>
                    <a:pt x="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3"/>
            <p:cNvSpPr/>
            <p:nvPr/>
          </p:nvSpPr>
          <p:spPr>
            <a:xfrm>
              <a:off x="4742800" y="4669800"/>
              <a:ext cx="1250" cy="1925"/>
            </a:xfrm>
            <a:custGeom>
              <a:avLst/>
              <a:gdLst/>
              <a:ahLst/>
              <a:cxnLst/>
              <a:rect l="l" t="t" r="r" b="b"/>
              <a:pathLst>
                <a:path w="50" h="77" extrusionOk="0">
                  <a:moveTo>
                    <a:pt x="2" y="0"/>
                  </a:moveTo>
                  <a:cubicBezTo>
                    <a:pt x="1" y="32"/>
                    <a:pt x="8" y="61"/>
                    <a:pt x="46" y="76"/>
                  </a:cubicBezTo>
                  <a:cubicBezTo>
                    <a:pt x="49" y="44"/>
                    <a:pt x="32" y="13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3"/>
            <p:cNvSpPr/>
            <p:nvPr/>
          </p:nvSpPr>
          <p:spPr>
            <a:xfrm>
              <a:off x="4743875" y="4718850"/>
              <a:ext cx="1250" cy="600"/>
            </a:xfrm>
            <a:custGeom>
              <a:avLst/>
              <a:gdLst/>
              <a:ahLst/>
              <a:cxnLst/>
              <a:rect l="l" t="t" r="r" b="b"/>
              <a:pathLst>
                <a:path w="50" h="24" extrusionOk="0">
                  <a:moveTo>
                    <a:pt x="21" y="1"/>
                  </a:moveTo>
                  <a:cubicBezTo>
                    <a:pt x="4" y="1"/>
                    <a:pt x="0" y="13"/>
                    <a:pt x="15" y="20"/>
                  </a:cubicBezTo>
                  <a:cubicBezTo>
                    <a:pt x="22" y="22"/>
                    <a:pt x="29" y="24"/>
                    <a:pt x="37" y="24"/>
                  </a:cubicBezTo>
                  <a:cubicBezTo>
                    <a:pt x="41" y="24"/>
                    <a:pt x="45" y="23"/>
                    <a:pt x="49" y="22"/>
                  </a:cubicBezTo>
                  <a:cubicBezTo>
                    <a:pt x="41" y="14"/>
                    <a:pt x="33" y="2"/>
                    <a:pt x="23" y="1"/>
                  </a:cubicBezTo>
                  <a:cubicBezTo>
                    <a:pt x="22" y="1"/>
                    <a:pt x="22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3"/>
            <p:cNvSpPr/>
            <p:nvPr/>
          </p:nvSpPr>
          <p:spPr>
            <a:xfrm>
              <a:off x="4745100" y="4719400"/>
              <a:ext cx="200" cy="150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0"/>
                  </a:moveTo>
                  <a:cubicBezTo>
                    <a:pt x="1" y="2"/>
                    <a:pt x="3" y="4"/>
                    <a:pt x="4" y="5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3"/>
            <p:cNvSpPr/>
            <p:nvPr/>
          </p:nvSpPr>
          <p:spPr>
            <a:xfrm>
              <a:off x="4836275" y="4538200"/>
              <a:ext cx="1250" cy="700"/>
            </a:xfrm>
            <a:custGeom>
              <a:avLst/>
              <a:gdLst/>
              <a:ahLst/>
              <a:cxnLst/>
              <a:rect l="l" t="t" r="r" b="b"/>
              <a:pathLst>
                <a:path w="50" h="28" extrusionOk="0">
                  <a:moveTo>
                    <a:pt x="33" y="0"/>
                  </a:moveTo>
                  <a:lnTo>
                    <a:pt x="1" y="14"/>
                  </a:lnTo>
                  <a:cubicBezTo>
                    <a:pt x="6" y="19"/>
                    <a:pt x="12" y="27"/>
                    <a:pt x="16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28" y="24"/>
                    <a:pt x="39" y="20"/>
                    <a:pt x="49" y="1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3"/>
            <p:cNvSpPr/>
            <p:nvPr/>
          </p:nvSpPr>
          <p:spPr>
            <a:xfrm>
              <a:off x="4743925" y="467170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0"/>
                  </a:moveTo>
                  <a:lnTo>
                    <a:pt x="1" y="5"/>
                  </a:lnTo>
                  <a:lnTo>
                    <a:pt x="6" y="5"/>
                  </a:lnTo>
                  <a:cubicBezTo>
                    <a:pt x="6" y="4"/>
                    <a:pt x="4" y="3"/>
                    <a:pt x="4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3"/>
            <p:cNvSpPr/>
            <p:nvPr/>
          </p:nvSpPr>
          <p:spPr>
            <a:xfrm>
              <a:off x="4745125" y="46727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0"/>
                  </a:moveTo>
                  <a:cubicBezTo>
                    <a:pt x="2" y="1"/>
                    <a:pt x="2" y="2"/>
                    <a:pt x="2" y="4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3"/>
            <p:cNvSpPr/>
            <p:nvPr/>
          </p:nvSpPr>
          <p:spPr>
            <a:xfrm>
              <a:off x="4744050" y="4671825"/>
              <a:ext cx="1100" cy="975"/>
            </a:xfrm>
            <a:custGeom>
              <a:avLst/>
              <a:gdLst/>
              <a:ahLst/>
              <a:cxnLst/>
              <a:rect l="l" t="t" r="r" b="b"/>
              <a:pathLst>
                <a:path w="44" h="39" extrusionOk="0">
                  <a:moveTo>
                    <a:pt x="5" y="1"/>
                  </a:moveTo>
                  <a:cubicBezTo>
                    <a:pt x="4" y="1"/>
                    <a:pt x="2" y="1"/>
                    <a:pt x="1" y="1"/>
                  </a:cubicBezTo>
                  <a:cubicBezTo>
                    <a:pt x="3" y="22"/>
                    <a:pt x="21" y="38"/>
                    <a:pt x="41" y="38"/>
                  </a:cubicBezTo>
                  <a:cubicBezTo>
                    <a:pt x="42" y="38"/>
                    <a:pt x="43" y="38"/>
                    <a:pt x="43" y="38"/>
                  </a:cubicBezTo>
                  <a:cubicBezTo>
                    <a:pt x="42" y="17"/>
                    <a:pt x="26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3"/>
            <p:cNvSpPr/>
            <p:nvPr/>
          </p:nvSpPr>
          <p:spPr>
            <a:xfrm>
              <a:off x="4742675" y="466965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0"/>
                  </a:moveTo>
                  <a:lnTo>
                    <a:pt x="3" y="4"/>
                  </a:lnTo>
                  <a:lnTo>
                    <a:pt x="7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3"/>
            <p:cNvSpPr/>
            <p:nvPr/>
          </p:nvSpPr>
          <p:spPr>
            <a:xfrm>
              <a:off x="4741875" y="4668675"/>
              <a:ext cx="825" cy="1000"/>
            </a:xfrm>
            <a:custGeom>
              <a:avLst/>
              <a:gdLst/>
              <a:ahLst/>
              <a:cxnLst/>
              <a:rect l="l" t="t" r="r" b="b"/>
              <a:pathLst>
                <a:path w="33" h="40" extrusionOk="0">
                  <a:moveTo>
                    <a:pt x="10" y="0"/>
                  </a:moveTo>
                  <a:cubicBezTo>
                    <a:pt x="1" y="20"/>
                    <a:pt x="2" y="36"/>
                    <a:pt x="33" y="3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3"/>
            <p:cNvSpPr/>
            <p:nvPr/>
          </p:nvSpPr>
          <p:spPr>
            <a:xfrm>
              <a:off x="4751750" y="4668050"/>
              <a:ext cx="750" cy="525"/>
            </a:xfrm>
            <a:custGeom>
              <a:avLst/>
              <a:gdLst/>
              <a:ahLst/>
              <a:cxnLst/>
              <a:rect l="l" t="t" r="r" b="b"/>
              <a:pathLst>
                <a:path w="30" h="21" extrusionOk="0">
                  <a:moveTo>
                    <a:pt x="7" y="0"/>
                  </a:moveTo>
                  <a:lnTo>
                    <a:pt x="1" y="20"/>
                  </a:lnTo>
                  <a:lnTo>
                    <a:pt x="29" y="19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3"/>
            <p:cNvSpPr/>
            <p:nvPr/>
          </p:nvSpPr>
          <p:spPr>
            <a:xfrm>
              <a:off x="4752475" y="4668525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0"/>
                  </a:moveTo>
                  <a:lnTo>
                    <a:pt x="4" y="4"/>
                  </a:lnTo>
                  <a:lnTo>
                    <a:pt x="8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3"/>
            <p:cNvSpPr/>
            <p:nvPr/>
          </p:nvSpPr>
          <p:spPr>
            <a:xfrm>
              <a:off x="4917600" y="4632325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0" y="0"/>
                  </a:moveTo>
                  <a:lnTo>
                    <a:pt x="5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3"/>
            <p:cNvSpPr/>
            <p:nvPr/>
          </p:nvSpPr>
          <p:spPr>
            <a:xfrm>
              <a:off x="4905475" y="4703950"/>
              <a:ext cx="5900" cy="2450"/>
            </a:xfrm>
            <a:custGeom>
              <a:avLst/>
              <a:gdLst/>
              <a:ahLst/>
              <a:cxnLst/>
              <a:rect l="l" t="t" r="r" b="b"/>
              <a:pathLst>
                <a:path w="236" h="98" extrusionOk="0">
                  <a:moveTo>
                    <a:pt x="42" y="1"/>
                  </a:moveTo>
                  <a:cubicBezTo>
                    <a:pt x="28" y="1"/>
                    <a:pt x="14" y="1"/>
                    <a:pt x="0" y="1"/>
                  </a:cubicBezTo>
                  <a:cubicBezTo>
                    <a:pt x="4" y="31"/>
                    <a:pt x="7" y="61"/>
                    <a:pt x="10" y="91"/>
                  </a:cubicBezTo>
                  <a:cubicBezTo>
                    <a:pt x="80" y="81"/>
                    <a:pt x="157" y="98"/>
                    <a:pt x="236" y="60"/>
                  </a:cubicBezTo>
                  <a:cubicBezTo>
                    <a:pt x="170" y="9"/>
                    <a:pt x="10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3"/>
            <p:cNvSpPr/>
            <p:nvPr/>
          </p:nvSpPr>
          <p:spPr>
            <a:xfrm>
              <a:off x="4958600" y="4704025"/>
              <a:ext cx="6475" cy="6100"/>
            </a:xfrm>
            <a:custGeom>
              <a:avLst/>
              <a:gdLst/>
              <a:ahLst/>
              <a:cxnLst/>
              <a:rect l="l" t="t" r="r" b="b"/>
              <a:pathLst>
                <a:path w="259" h="244" extrusionOk="0">
                  <a:moveTo>
                    <a:pt x="42" y="0"/>
                  </a:moveTo>
                  <a:cubicBezTo>
                    <a:pt x="37" y="0"/>
                    <a:pt x="31" y="2"/>
                    <a:pt x="25" y="7"/>
                  </a:cubicBezTo>
                  <a:cubicBezTo>
                    <a:pt x="1" y="23"/>
                    <a:pt x="20" y="41"/>
                    <a:pt x="35" y="57"/>
                  </a:cubicBezTo>
                  <a:lnTo>
                    <a:pt x="95" y="133"/>
                  </a:lnTo>
                  <a:cubicBezTo>
                    <a:pt x="128" y="183"/>
                    <a:pt x="149" y="244"/>
                    <a:pt x="241" y="244"/>
                  </a:cubicBezTo>
                  <a:cubicBezTo>
                    <a:pt x="247" y="244"/>
                    <a:pt x="253" y="244"/>
                    <a:pt x="259" y="243"/>
                  </a:cubicBezTo>
                  <a:cubicBezTo>
                    <a:pt x="239" y="175"/>
                    <a:pt x="195" y="132"/>
                    <a:pt x="140" y="92"/>
                  </a:cubicBezTo>
                  <a:cubicBezTo>
                    <a:pt x="120" y="70"/>
                    <a:pt x="98" y="48"/>
                    <a:pt x="77" y="25"/>
                  </a:cubicBezTo>
                  <a:cubicBezTo>
                    <a:pt x="67" y="13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3"/>
            <p:cNvSpPr/>
            <p:nvPr/>
          </p:nvSpPr>
          <p:spPr>
            <a:xfrm>
              <a:off x="4979125" y="4727625"/>
              <a:ext cx="8100" cy="9450"/>
            </a:xfrm>
            <a:custGeom>
              <a:avLst/>
              <a:gdLst/>
              <a:ahLst/>
              <a:cxnLst/>
              <a:rect l="l" t="t" r="r" b="b"/>
              <a:pathLst>
                <a:path w="324" h="378" extrusionOk="0">
                  <a:moveTo>
                    <a:pt x="25" y="1"/>
                  </a:moveTo>
                  <a:cubicBezTo>
                    <a:pt x="17" y="8"/>
                    <a:pt x="8" y="15"/>
                    <a:pt x="0" y="22"/>
                  </a:cubicBezTo>
                  <a:cubicBezTo>
                    <a:pt x="7" y="77"/>
                    <a:pt x="42" y="117"/>
                    <a:pt x="89" y="150"/>
                  </a:cubicBezTo>
                  <a:cubicBezTo>
                    <a:pt x="111" y="174"/>
                    <a:pt x="131" y="198"/>
                    <a:pt x="152" y="223"/>
                  </a:cubicBezTo>
                  <a:cubicBezTo>
                    <a:pt x="165" y="263"/>
                    <a:pt x="196" y="292"/>
                    <a:pt x="238" y="313"/>
                  </a:cubicBezTo>
                  <a:cubicBezTo>
                    <a:pt x="256" y="339"/>
                    <a:pt x="268" y="370"/>
                    <a:pt x="309" y="378"/>
                  </a:cubicBezTo>
                  <a:cubicBezTo>
                    <a:pt x="324" y="341"/>
                    <a:pt x="307" y="312"/>
                    <a:pt x="269" y="291"/>
                  </a:cubicBezTo>
                  <a:cubicBezTo>
                    <a:pt x="261" y="248"/>
                    <a:pt x="227" y="219"/>
                    <a:pt x="190" y="194"/>
                  </a:cubicBezTo>
                  <a:cubicBezTo>
                    <a:pt x="169" y="171"/>
                    <a:pt x="148" y="146"/>
                    <a:pt x="127" y="122"/>
                  </a:cubicBezTo>
                  <a:cubicBezTo>
                    <a:pt x="110" y="70"/>
                    <a:pt x="73" y="2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3"/>
            <p:cNvSpPr/>
            <p:nvPr/>
          </p:nvSpPr>
          <p:spPr>
            <a:xfrm>
              <a:off x="4968725" y="4696400"/>
              <a:ext cx="2300" cy="3375"/>
            </a:xfrm>
            <a:custGeom>
              <a:avLst/>
              <a:gdLst/>
              <a:ahLst/>
              <a:cxnLst/>
              <a:rect l="l" t="t" r="r" b="b"/>
              <a:pathLst>
                <a:path w="92" h="135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68"/>
                    <a:pt x="49" y="100"/>
                    <a:pt x="90" y="135"/>
                  </a:cubicBezTo>
                  <a:cubicBezTo>
                    <a:pt x="90" y="83"/>
                    <a:pt x="92" y="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3"/>
            <p:cNvSpPr/>
            <p:nvPr/>
          </p:nvSpPr>
          <p:spPr>
            <a:xfrm>
              <a:off x="4949075" y="4697900"/>
              <a:ext cx="4625" cy="3325"/>
            </a:xfrm>
            <a:custGeom>
              <a:avLst/>
              <a:gdLst/>
              <a:ahLst/>
              <a:cxnLst/>
              <a:rect l="l" t="t" r="r" b="b"/>
              <a:pathLst>
                <a:path w="185" h="133" extrusionOk="0">
                  <a:moveTo>
                    <a:pt x="114" y="0"/>
                  </a:moveTo>
                  <a:cubicBezTo>
                    <a:pt x="86" y="0"/>
                    <a:pt x="58" y="37"/>
                    <a:pt x="42" y="64"/>
                  </a:cubicBezTo>
                  <a:cubicBezTo>
                    <a:pt x="16" y="72"/>
                    <a:pt x="0" y="88"/>
                    <a:pt x="0" y="111"/>
                  </a:cubicBezTo>
                  <a:cubicBezTo>
                    <a:pt x="9" y="119"/>
                    <a:pt x="17" y="126"/>
                    <a:pt x="25" y="133"/>
                  </a:cubicBezTo>
                  <a:lnTo>
                    <a:pt x="79" y="109"/>
                  </a:lnTo>
                  <a:cubicBezTo>
                    <a:pt x="123" y="85"/>
                    <a:pt x="185" y="52"/>
                    <a:pt x="135" y="8"/>
                  </a:cubicBezTo>
                  <a:cubicBezTo>
                    <a:pt x="128" y="2"/>
                    <a:pt x="121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3"/>
            <p:cNvSpPr/>
            <p:nvPr/>
          </p:nvSpPr>
          <p:spPr>
            <a:xfrm>
              <a:off x="4945500" y="4696550"/>
              <a:ext cx="3500" cy="1825"/>
            </a:xfrm>
            <a:custGeom>
              <a:avLst/>
              <a:gdLst/>
              <a:ahLst/>
              <a:cxnLst/>
              <a:rect l="l" t="t" r="r" b="b"/>
              <a:pathLst>
                <a:path w="140" h="73" extrusionOk="0">
                  <a:moveTo>
                    <a:pt x="109" y="1"/>
                  </a:moveTo>
                  <a:cubicBezTo>
                    <a:pt x="79" y="1"/>
                    <a:pt x="63" y="20"/>
                    <a:pt x="52" y="47"/>
                  </a:cubicBezTo>
                  <a:cubicBezTo>
                    <a:pt x="43" y="54"/>
                    <a:pt x="1" y="51"/>
                    <a:pt x="40" y="71"/>
                  </a:cubicBezTo>
                  <a:cubicBezTo>
                    <a:pt x="41" y="72"/>
                    <a:pt x="43" y="73"/>
                    <a:pt x="44" y="73"/>
                  </a:cubicBezTo>
                  <a:cubicBezTo>
                    <a:pt x="53" y="73"/>
                    <a:pt x="59" y="59"/>
                    <a:pt x="53" y="47"/>
                  </a:cubicBezTo>
                  <a:lnTo>
                    <a:pt x="53" y="47"/>
                  </a:lnTo>
                  <a:cubicBezTo>
                    <a:pt x="66" y="51"/>
                    <a:pt x="79" y="54"/>
                    <a:pt x="91" y="54"/>
                  </a:cubicBezTo>
                  <a:cubicBezTo>
                    <a:pt x="111" y="54"/>
                    <a:pt x="129" y="45"/>
                    <a:pt x="140" y="20"/>
                  </a:cubicBezTo>
                  <a:cubicBezTo>
                    <a:pt x="140" y="13"/>
                    <a:pt x="136" y="7"/>
                    <a:pt x="130" y="4"/>
                  </a:cubicBezTo>
                  <a:cubicBezTo>
                    <a:pt x="122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3"/>
            <p:cNvSpPr/>
            <p:nvPr/>
          </p:nvSpPr>
          <p:spPr>
            <a:xfrm>
              <a:off x="4918775" y="4727725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6" y="0"/>
                  </a:moveTo>
                  <a:cubicBezTo>
                    <a:pt x="4" y="1"/>
                    <a:pt x="3" y="1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3" y="4"/>
                    <a:pt x="4" y="3"/>
                    <a:pt x="6" y="3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3"/>
            <p:cNvSpPr/>
            <p:nvPr/>
          </p:nvSpPr>
          <p:spPr>
            <a:xfrm>
              <a:off x="4918575" y="4728700"/>
              <a:ext cx="350" cy="300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14" y="0"/>
                  </a:moveTo>
                  <a:cubicBezTo>
                    <a:pt x="12" y="2"/>
                    <a:pt x="11" y="2"/>
                    <a:pt x="9" y="3"/>
                  </a:cubicBezTo>
                  <a:cubicBezTo>
                    <a:pt x="6" y="5"/>
                    <a:pt x="3" y="8"/>
                    <a:pt x="1" y="11"/>
                  </a:cubicBezTo>
                  <a:cubicBezTo>
                    <a:pt x="5" y="10"/>
                    <a:pt x="10" y="8"/>
                    <a:pt x="14" y="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3"/>
            <p:cNvSpPr/>
            <p:nvPr/>
          </p:nvSpPr>
          <p:spPr>
            <a:xfrm>
              <a:off x="4918900" y="4727675"/>
              <a:ext cx="1525" cy="1050"/>
            </a:xfrm>
            <a:custGeom>
              <a:avLst/>
              <a:gdLst/>
              <a:ahLst/>
              <a:cxnLst/>
              <a:rect l="l" t="t" r="r" b="b"/>
              <a:pathLst>
                <a:path w="61" h="42" extrusionOk="0">
                  <a:moveTo>
                    <a:pt x="24" y="0"/>
                  </a:moveTo>
                  <a:cubicBezTo>
                    <a:pt x="16" y="0"/>
                    <a:pt x="8" y="2"/>
                    <a:pt x="1" y="5"/>
                  </a:cubicBezTo>
                  <a:lnTo>
                    <a:pt x="1" y="41"/>
                  </a:lnTo>
                  <a:cubicBezTo>
                    <a:pt x="5" y="40"/>
                    <a:pt x="11" y="40"/>
                    <a:pt x="17" y="40"/>
                  </a:cubicBezTo>
                  <a:cubicBezTo>
                    <a:pt x="22" y="40"/>
                    <a:pt x="27" y="40"/>
                    <a:pt x="32" y="40"/>
                  </a:cubicBezTo>
                  <a:cubicBezTo>
                    <a:pt x="48" y="40"/>
                    <a:pt x="61" y="37"/>
                    <a:pt x="59" y="15"/>
                  </a:cubicBezTo>
                  <a:cubicBezTo>
                    <a:pt x="58" y="7"/>
                    <a:pt x="4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3"/>
            <p:cNvSpPr/>
            <p:nvPr/>
          </p:nvSpPr>
          <p:spPr>
            <a:xfrm>
              <a:off x="4964725" y="4711100"/>
              <a:ext cx="5550" cy="5375"/>
            </a:xfrm>
            <a:custGeom>
              <a:avLst/>
              <a:gdLst/>
              <a:ahLst/>
              <a:cxnLst/>
              <a:rect l="l" t="t" r="r" b="b"/>
              <a:pathLst>
                <a:path w="222" h="215" extrusionOk="0">
                  <a:moveTo>
                    <a:pt x="36" y="0"/>
                  </a:moveTo>
                  <a:cubicBezTo>
                    <a:pt x="35" y="0"/>
                    <a:pt x="34" y="0"/>
                    <a:pt x="34" y="1"/>
                  </a:cubicBezTo>
                  <a:cubicBezTo>
                    <a:pt x="1" y="23"/>
                    <a:pt x="25" y="40"/>
                    <a:pt x="46" y="57"/>
                  </a:cubicBezTo>
                  <a:cubicBezTo>
                    <a:pt x="61" y="97"/>
                    <a:pt x="92" y="124"/>
                    <a:pt x="132" y="147"/>
                  </a:cubicBezTo>
                  <a:cubicBezTo>
                    <a:pt x="149" y="174"/>
                    <a:pt x="162" y="204"/>
                    <a:pt x="202" y="215"/>
                  </a:cubicBezTo>
                  <a:lnTo>
                    <a:pt x="222" y="197"/>
                  </a:lnTo>
                  <a:cubicBezTo>
                    <a:pt x="218" y="164"/>
                    <a:pt x="198" y="134"/>
                    <a:pt x="167" y="121"/>
                  </a:cubicBezTo>
                  <a:cubicBezTo>
                    <a:pt x="155" y="79"/>
                    <a:pt x="122" y="49"/>
                    <a:pt x="82" y="27"/>
                  </a:cubicBezTo>
                  <a:cubicBezTo>
                    <a:pt x="66" y="18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3"/>
            <p:cNvSpPr/>
            <p:nvPr/>
          </p:nvSpPr>
          <p:spPr>
            <a:xfrm>
              <a:off x="4986825" y="473707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1" y="3"/>
                    <a:pt x="2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3"/>
            <p:cNvSpPr/>
            <p:nvPr/>
          </p:nvSpPr>
          <p:spPr>
            <a:xfrm>
              <a:off x="4986925" y="4737075"/>
              <a:ext cx="900" cy="700"/>
            </a:xfrm>
            <a:custGeom>
              <a:avLst/>
              <a:gdLst/>
              <a:ahLst/>
              <a:cxnLst/>
              <a:rect l="l" t="t" r="r" b="b"/>
              <a:pathLst>
                <a:path w="36" h="28" extrusionOk="0">
                  <a:moveTo>
                    <a:pt x="11" y="1"/>
                  </a:moveTo>
                  <a:cubicBezTo>
                    <a:pt x="7" y="1"/>
                    <a:pt x="4" y="1"/>
                    <a:pt x="1" y="2"/>
                  </a:cubicBezTo>
                  <a:cubicBezTo>
                    <a:pt x="5" y="10"/>
                    <a:pt x="5" y="28"/>
                    <a:pt x="13" y="28"/>
                  </a:cubicBezTo>
                  <a:cubicBezTo>
                    <a:pt x="17" y="28"/>
                    <a:pt x="23" y="24"/>
                    <a:pt x="32" y="13"/>
                  </a:cubicBezTo>
                  <a:cubicBezTo>
                    <a:pt x="36" y="7"/>
                    <a:pt x="2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3"/>
            <p:cNvSpPr/>
            <p:nvPr/>
          </p:nvSpPr>
          <p:spPr>
            <a:xfrm>
              <a:off x="5000250" y="4766175"/>
              <a:ext cx="1325" cy="625"/>
            </a:xfrm>
            <a:custGeom>
              <a:avLst/>
              <a:gdLst/>
              <a:ahLst/>
              <a:cxnLst/>
              <a:rect l="l" t="t" r="r" b="b"/>
              <a:pathLst>
                <a:path w="53" h="25" extrusionOk="0">
                  <a:moveTo>
                    <a:pt x="47" y="1"/>
                  </a:moveTo>
                  <a:lnTo>
                    <a:pt x="47" y="1"/>
                  </a:lnTo>
                  <a:cubicBezTo>
                    <a:pt x="34" y="4"/>
                    <a:pt x="0" y="2"/>
                    <a:pt x="35" y="23"/>
                  </a:cubicBezTo>
                  <a:cubicBezTo>
                    <a:pt x="36" y="24"/>
                    <a:pt x="37" y="24"/>
                    <a:pt x="39" y="24"/>
                  </a:cubicBezTo>
                  <a:cubicBezTo>
                    <a:pt x="46" y="24"/>
                    <a:pt x="53" y="12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3"/>
            <p:cNvSpPr/>
            <p:nvPr/>
          </p:nvSpPr>
          <p:spPr>
            <a:xfrm>
              <a:off x="5001350" y="476605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1"/>
                  </a:moveTo>
                  <a:lnTo>
                    <a:pt x="0" y="1"/>
                  </a:lnTo>
                  <a:cubicBezTo>
                    <a:pt x="2" y="2"/>
                    <a:pt x="3" y="3"/>
                    <a:pt x="3" y="6"/>
                  </a:cubicBezTo>
                  <a:cubicBezTo>
                    <a:pt x="4" y="4"/>
                    <a:pt x="5" y="4"/>
                    <a:pt x="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3"/>
            <p:cNvSpPr/>
            <p:nvPr/>
          </p:nvSpPr>
          <p:spPr>
            <a:xfrm>
              <a:off x="4939725" y="4762350"/>
              <a:ext cx="1700" cy="1275"/>
            </a:xfrm>
            <a:custGeom>
              <a:avLst/>
              <a:gdLst/>
              <a:ahLst/>
              <a:cxnLst/>
              <a:rect l="l" t="t" r="r" b="b"/>
              <a:pathLst>
                <a:path w="68" h="51" extrusionOk="0">
                  <a:moveTo>
                    <a:pt x="24" y="1"/>
                  </a:moveTo>
                  <a:cubicBezTo>
                    <a:pt x="17" y="1"/>
                    <a:pt x="10" y="4"/>
                    <a:pt x="1" y="13"/>
                  </a:cubicBezTo>
                  <a:cubicBezTo>
                    <a:pt x="13" y="26"/>
                    <a:pt x="26" y="38"/>
                    <a:pt x="40" y="50"/>
                  </a:cubicBezTo>
                  <a:cubicBezTo>
                    <a:pt x="47" y="41"/>
                    <a:pt x="57" y="32"/>
                    <a:pt x="68" y="28"/>
                  </a:cubicBezTo>
                  <a:cubicBezTo>
                    <a:pt x="52" y="21"/>
                    <a:pt x="4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3"/>
            <p:cNvSpPr/>
            <p:nvPr/>
          </p:nvSpPr>
          <p:spPr>
            <a:xfrm>
              <a:off x="4996925" y="4755125"/>
              <a:ext cx="400" cy="250"/>
            </a:xfrm>
            <a:custGeom>
              <a:avLst/>
              <a:gdLst/>
              <a:ahLst/>
              <a:cxnLst/>
              <a:rect l="l" t="t" r="r" b="b"/>
              <a:pathLst>
                <a:path w="16" h="10" extrusionOk="0">
                  <a:moveTo>
                    <a:pt x="16" y="0"/>
                  </a:moveTo>
                  <a:lnTo>
                    <a:pt x="0" y="4"/>
                  </a:lnTo>
                  <a:lnTo>
                    <a:pt x="15" y="1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3"/>
            <p:cNvSpPr/>
            <p:nvPr/>
          </p:nvSpPr>
          <p:spPr>
            <a:xfrm>
              <a:off x="4970975" y="469975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1"/>
                  </a:moveTo>
                  <a:lnTo>
                    <a:pt x="0" y="3"/>
                  </a:lnTo>
                  <a:lnTo>
                    <a:pt x="9" y="6"/>
                  </a:lnTo>
                  <a:cubicBezTo>
                    <a:pt x="9" y="6"/>
                    <a:pt x="3" y="3"/>
                    <a:pt x="3" y="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3"/>
            <p:cNvSpPr/>
            <p:nvPr/>
          </p:nvSpPr>
          <p:spPr>
            <a:xfrm>
              <a:off x="4958800" y="4689450"/>
              <a:ext cx="1525" cy="675"/>
            </a:xfrm>
            <a:custGeom>
              <a:avLst/>
              <a:gdLst/>
              <a:ahLst/>
              <a:cxnLst/>
              <a:rect l="l" t="t" r="r" b="b"/>
              <a:pathLst>
                <a:path w="61" h="27" extrusionOk="0">
                  <a:moveTo>
                    <a:pt x="54" y="0"/>
                  </a:moveTo>
                  <a:cubicBezTo>
                    <a:pt x="37" y="5"/>
                    <a:pt x="0" y="4"/>
                    <a:pt x="42" y="26"/>
                  </a:cubicBezTo>
                  <a:cubicBezTo>
                    <a:pt x="43" y="27"/>
                    <a:pt x="44" y="27"/>
                    <a:pt x="45" y="27"/>
                  </a:cubicBezTo>
                  <a:cubicBezTo>
                    <a:pt x="54" y="27"/>
                    <a:pt x="61" y="13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3"/>
            <p:cNvSpPr/>
            <p:nvPr/>
          </p:nvSpPr>
          <p:spPr>
            <a:xfrm>
              <a:off x="4960075" y="468935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0"/>
                  </a:moveTo>
                  <a:cubicBezTo>
                    <a:pt x="1" y="2"/>
                    <a:pt x="3" y="3"/>
                    <a:pt x="4" y="4"/>
                  </a:cubicBezTo>
                  <a:lnTo>
                    <a:pt x="5" y="4"/>
                  </a:lnTo>
                  <a:cubicBezTo>
                    <a:pt x="6" y="3"/>
                    <a:pt x="6" y="2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3"/>
            <p:cNvSpPr/>
            <p:nvPr/>
          </p:nvSpPr>
          <p:spPr>
            <a:xfrm>
              <a:off x="4910425" y="4677975"/>
              <a:ext cx="1500" cy="1600"/>
            </a:xfrm>
            <a:custGeom>
              <a:avLst/>
              <a:gdLst/>
              <a:ahLst/>
              <a:cxnLst/>
              <a:rect l="l" t="t" r="r" b="b"/>
              <a:pathLst>
                <a:path w="60" h="64" extrusionOk="0">
                  <a:moveTo>
                    <a:pt x="3" y="0"/>
                  </a:moveTo>
                  <a:cubicBezTo>
                    <a:pt x="1" y="31"/>
                    <a:pt x="25" y="48"/>
                    <a:pt x="50" y="63"/>
                  </a:cubicBezTo>
                  <a:cubicBezTo>
                    <a:pt x="59" y="29"/>
                    <a:pt x="58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3"/>
            <p:cNvSpPr/>
            <p:nvPr/>
          </p:nvSpPr>
          <p:spPr>
            <a:xfrm>
              <a:off x="4917150" y="4632475"/>
              <a:ext cx="400" cy="350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16" y="0"/>
                  </a:moveTo>
                  <a:cubicBezTo>
                    <a:pt x="12" y="0"/>
                    <a:pt x="9" y="1"/>
                    <a:pt x="5" y="2"/>
                  </a:cubicBezTo>
                  <a:cubicBezTo>
                    <a:pt x="2" y="5"/>
                    <a:pt x="2" y="10"/>
                    <a:pt x="0" y="1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3"/>
            <p:cNvSpPr/>
            <p:nvPr/>
          </p:nvSpPr>
          <p:spPr>
            <a:xfrm>
              <a:off x="4917500" y="4632350"/>
              <a:ext cx="250" cy="150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5" y="0"/>
                  </a:moveTo>
                  <a:lnTo>
                    <a:pt x="1" y="5"/>
                  </a:lnTo>
                  <a:lnTo>
                    <a:pt x="9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3"/>
            <p:cNvSpPr/>
            <p:nvPr/>
          </p:nvSpPr>
          <p:spPr>
            <a:xfrm>
              <a:off x="4978250" y="4726925"/>
              <a:ext cx="1525" cy="1275"/>
            </a:xfrm>
            <a:custGeom>
              <a:avLst/>
              <a:gdLst/>
              <a:ahLst/>
              <a:cxnLst/>
              <a:rect l="l" t="t" r="r" b="b"/>
              <a:pathLst>
                <a:path w="61" h="51" extrusionOk="0">
                  <a:moveTo>
                    <a:pt x="34" y="0"/>
                  </a:moveTo>
                  <a:cubicBezTo>
                    <a:pt x="30" y="0"/>
                    <a:pt x="25" y="2"/>
                    <a:pt x="20" y="6"/>
                  </a:cubicBezTo>
                  <a:cubicBezTo>
                    <a:pt x="1" y="20"/>
                    <a:pt x="19" y="38"/>
                    <a:pt x="35" y="50"/>
                  </a:cubicBezTo>
                  <a:cubicBezTo>
                    <a:pt x="43" y="43"/>
                    <a:pt x="52" y="36"/>
                    <a:pt x="60" y="29"/>
                  </a:cubicBezTo>
                  <a:cubicBezTo>
                    <a:pt x="54" y="17"/>
                    <a:pt x="4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3"/>
            <p:cNvSpPr/>
            <p:nvPr/>
          </p:nvSpPr>
          <p:spPr>
            <a:xfrm>
              <a:off x="4971025" y="4717375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cubicBezTo>
                    <a:pt x="1" y="2"/>
                    <a:pt x="1" y="2"/>
                    <a:pt x="1" y="3"/>
                  </a:cubicBezTo>
                  <a:lnTo>
                    <a:pt x="6" y="5"/>
                  </a:lnTo>
                  <a:cubicBezTo>
                    <a:pt x="6" y="4"/>
                    <a:pt x="6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3"/>
            <p:cNvSpPr/>
            <p:nvPr/>
          </p:nvSpPr>
          <p:spPr>
            <a:xfrm>
              <a:off x="4971175" y="4717500"/>
              <a:ext cx="775" cy="600"/>
            </a:xfrm>
            <a:custGeom>
              <a:avLst/>
              <a:gdLst/>
              <a:ahLst/>
              <a:cxnLst/>
              <a:rect l="l" t="t" r="r" b="b"/>
              <a:pathLst>
                <a:path w="31" h="24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9"/>
                    <a:pt x="1" y="23"/>
                    <a:pt x="10" y="23"/>
                  </a:cubicBezTo>
                  <a:cubicBezTo>
                    <a:pt x="14" y="23"/>
                    <a:pt x="20" y="20"/>
                    <a:pt x="30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3"/>
            <p:cNvSpPr/>
            <p:nvPr/>
          </p:nvSpPr>
          <p:spPr>
            <a:xfrm>
              <a:off x="4969750" y="4716000"/>
              <a:ext cx="1450" cy="1400"/>
            </a:xfrm>
            <a:custGeom>
              <a:avLst/>
              <a:gdLst/>
              <a:ahLst/>
              <a:cxnLst/>
              <a:rect l="l" t="t" r="r" b="b"/>
              <a:pathLst>
                <a:path w="58" h="56" extrusionOk="0">
                  <a:moveTo>
                    <a:pt x="20" y="1"/>
                  </a:moveTo>
                  <a:lnTo>
                    <a:pt x="1" y="19"/>
                  </a:lnTo>
                  <a:cubicBezTo>
                    <a:pt x="6" y="42"/>
                    <a:pt x="26" y="56"/>
                    <a:pt x="49" y="56"/>
                  </a:cubicBezTo>
                  <a:cubicBezTo>
                    <a:pt x="50" y="56"/>
                    <a:pt x="51" y="56"/>
                    <a:pt x="52" y="56"/>
                  </a:cubicBezTo>
                  <a:cubicBezTo>
                    <a:pt x="58" y="31"/>
                    <a:pt x="45" y="14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3"/>
            <p:cNvSpPr/>
            <p:nvPr/>
          </p:nvSpPr>
          <p:spPr>
            <a:xfrm>
              <a:off x="4948325" y="4700700"/>
              <a:ext cx="1400" cy="950"/>
            </a:xfrm>
            <a:custGeom>
              <a:avLst/>
              <a:gdLst/>
              <a:ahLst/>
              <a:cxnLst/>
              <a:rect l="l" t="t" r="r" b="b"/>
              <a:pathLst>
                <a:path w="56" h="38" extrusionOk="0">
                  <a:moveTo>
                    <a:pt x="30" y="1"/>
                  </a:moveTo>
                  <a:cubicBezTo>
                    <a:pt x="20" y="8"/>
                    <a:pt x="10" y="16"/>
                    <a:pt x="1" y="24"/>
                  </a:cubicBezTo>
                  <a:cubicBezTo>
                    <a:pt x="8" y="34"/>
                    <a:pt x="16" y="37"/>
                    <a:pt x="24" y="37"/>
                  </a:cubicBezTo>
                  <a:cubicBezTo>
                    <a:pt x="34" y="37"/>
                    <a:pt x="45" y="30"/>
                    <a:pt x="55" y="22"/>
                  </a:cubicBezTo>
                  <a:cubicBezTo>
                    <a:pt x="47" y="14"/>
                    <a:pt x="39" y="7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3"/>
            <p:cNvSpPr/>
            <p:nvPr/>
          </p:nvSpPr>
          <p:spPr>
            <a:xfrm>
              <a:off x="4960950" y="4796200"/>
              <a:ext cx="4375" cy="4125"/>
            </a:xfrm>
            <a:custGeom>
              <a:avLst/>
              <a:gdLst/>
              <a:ahLst/>
              <a:cxnLst/>
              <a:rect l="l" t="t" r="r" b="b"/>
              <a:pathLst>
                <a:path w="175" h="165" extrusionOk="0">
                  <a:moveTo>
                    <a:pt x="17" y="0"/>
                  </a:moveTo>
                  <a:cubicBezTo>
                    <a:pt x="11" y="5"/>
                    <a:pt x="1" y="11"/>
                    <a:pt x="2" y="13"/>
                  </a:cubicBezTo>
                  <a:cubicBezTo>
                    <a:pt x="6" y="23"/>
                    <a:pt x="11" y="31"/>
                    <a:pt x="17" y="40"/>
                  </a:cubicBezTo>
                  <a:lnTo>
                    <a:pt x="16" y="40"/>
                  </a:lnTo>
                  <a:cubicBezTo>
                    <a:pt x="23" y="62"/>
                    <a:pt x="42" y="79"/>
                    <a:pt x="66" y="84"/>
                  </a:cubicBezTo>
                  <a:cubicBezTo>
                    <a:pt x="70" y="108"/>
                    <a:pt x="84" y="124"/>
                    <a:pt x="116" y="124"/>
                  </a:cubicBezTo>
                  <a:cubicBezTo>
                    <a:pt x="115" y="150"/>
                    <a:pt x="127" y="165"/>
                    <a:pt x="155" y="165"/>
                  </a:cubicBezTo>
                  <a:cubicBezTo>
                    <a:pt x="158" y="165"/>
                    <a:pt x="161" y="165"/>
                    <a:pt x="165" y="164"/>
                  </a:cubicBezTo>
                  <a:cubicBezTo>
                    <a:pt x="174" y="135"/>
                    <a:pt x="167" y="119"/>
                    <a:pt x="141" y="119"/>
                  </a:cubicBezTo>
                  <a:cubicBezTo>
                    <a:pt x="134" y="119"/>
                    <a:pt x="126" y="120"/>
                    <a:pt x="116" y="123"/>
                  </a:cubicBezTo>
                  <a:cubicBezTo>
                    <a:pt x="125" y="92"/>
                    <a:pt x="113" y="80"/>
                    <a:pt x="86" y="80"/>
                  </a:cubicBezTo>
                  <a:cubicBezTo>
                    <a:pt x="80" y="80"/>
                    <a:pt x="74" y="80"/>
                    <a:pt x="67" y="81"/>
                  </a:cubicBezTo>
                  <a:cubicBezTo>
                    <a:pt x="70" y="53"/>
                    <a:pt x="52" y="41"/>
                    <a:pt x="23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9" y="26"/>
                    <a:pt x="17" y="13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3"/>
            <p:cNvSpPr/>
            <p:nvPr/>
          </p:nvSpPr>
          <p:spPr>
            <a:xfrm>
              <a:off x="4959600" y="4803075"/>
              <a:ext cx="425" cy="125"/>
            </a:xfrm>
            <a:custGeom>
              <a:avLst/>
              <a:gdLst/>
              <a:ahLst/>
              <a:cxnLst/>
              <a:rect l="l" t="t" r="r" b="b"/>
              <a:pathLst>
                <a:path w="17" h="5" extrusionOk="0">
                  <a:moveTo>
                    <a:pt x="8" y="0"/>
                  </a:moveTo>
                  <a:cubicBezTo>
                    <a:pt x="5" y="0"/>
                    <a:pt x="2" y="1"/>
                    <a:pt x="0" y="1"/>
                  </a:cubicBezTo>
                  <a:lnTo>
                    <a:pt x="17" y="5"/>
                  </a:lnTo>
                  <a:cubicBezTo>
                    <a:pt x="14" y="3"/>
                    <a:pt x="13" y="1"/>
                    <a:pt x="11" y="1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3"/>
            <p:cNvSpPr/>
            <p:nvPr/>
          </p:nvSpPr>
          <p:spPr>
            <a:xfrm>
              <a:off x="4733050" y="4755575"/>
              <a:ext cx="250" cy="1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9" y="0"/>
                  </a:moveTo>
                  <a:cubicBezTo>
                    <a:pt x="7" y="1"/>
                    <a:pt x="3" y="4"/>
                    <a:pt x="1" y="5"/>
                  </a:cubicBezTo>
                  <a:lnTo>
                    <a:pt x="1" y="6"/>
                  </a:lnTo>
                  <a:lnTo>
                    <a:pt x="3" y="6"/>
                  </a:lnTo>
                  <a:cubicBezTo>
                    <a:pt x="6" y="5"/>
                    <a:pt x="8" y="3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3"/>
            <p:cNvSpPr/>
            <p:nvPr/>
          </p:nvSpPr>
          <p:spPr>
            <a:xfrm>
              <a:off x="4708800" y="4806250"/>
              <a:ext cx="475" cy="225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19" y="0"/>
                  </a:moveTo>
                  <a:lnTo>
                    <a:pt x="19" y="0"/>
                  </a:lnTo>
                  <a:cubicBezTo>
                    <a:pt x="11" y="1"/>
                    <a:pt x="5" y="5"/>
                    <a:pt x="1" y="8"/>
                  </a:cubicBezTo>
                  <a:lnTo>
                    <a:pt x="15" y="7"/>
                  </a:lnTo>
                  <a:cubicBezTo>
                    <a:pt x="16" y="5"/>
                    <a:pt x="17" y="3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3"/>
            <p:cNvSpPr/>
            <p:nvPr/>
          </p:nvSpPr>
          <p:spPr>
            <a:xfrm>
              <a:off x="4698225" y="4790125"/>
              <a:ext cx="8500" cy="21175"/>
            </a:xfrm>
            <a:custGeom>
              <a:avLst/>
              <a:gdLst/>
              <a:ahLst/>
              <a:cxnLst/>
              <a:rect l="l" t="t" r="r" b="b"/>
              <a:pathLst>
                <a:path w="340" h="847" extrusionOk="0">
                  <a:moveTo>
                    <a:pt x="116" y="1"/>
                  </a:moveTo>
                  <a:cubicBezTo>
                    <a:pt x="0" y="141"/>
                    <a:pt x="37" y="268"/>
                    <a:pt x="80" y="393"/>
                  </a:cubicBezTo>
                  <a:cubicBezTo>
                    <a:pt x="124" y="524"/>
                    <a:pt x="180" y="652"/>
                    <a:pt x="231" y="783"/>
                  </a:cubicBezTo>
                  <a:lnTo>
                    <a:pt x="329" y="846"/>
                  </a:lnTo>
                  <a:cubicBezTo>
                    <a:pt x="339" y="697"/>
                    <a:pt x="231" y="575"/>
                    <a:pt x="204" y="436"/>
                  </a:cubicBezTo>
                  <a:cubicBezTo>
                    <a:pt x="176" y="296"/>
                    <a:pt x="148" y="160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3"/>
            <p:cNvSpPr/>
            <p:nvPr/>
          </p:nvSpPr>
          <p:spPr>
            <a:xfrm>
              <a:off x="4784025" y="47837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0"/>
                  </a:moveTo>
                  <a:lnTo>
                    <a:pt x="1" y="1"/>
                  </a:lnTo>
                  <a:cubicBezTo>
                    <a:pt x="1" y="1"/>
                    <a:pt x="2" y="1"/>
                    <a:pt x="3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3"/>
            <p:cNvSpPr/>
            <p:nvPr/>
          </p:nvSpPr>
          <p:spPr>
            <a:xfrm>
              <a:off x="4711625" y="4767700"/>
              <a:ext cx="36400" cy="26100"/>
            </a:xfrm>
            <a:custGeom>
              <a:avLst/>
              <a:gdLst/>
              <a:ahLst/>
              <a:cxnLst/>
              <a:rect l="l" t="t" r="r" b="b"/>
              <a:pathLst>
                <a:path w="1456" h="1044" extrusionOk="0">
                  <a:moveTo>
                    <a:pt x="1419" y="0"/>
                  </a:moveTo>
                  <a:cubicBezTo>
                    <a:pt x="1352" y="42"/>
                    <a:pt x="1310" y="112"/>
                    <a:pt x="1302" y="190"/>
                  </a:cubicBezTo>
                  <a:cubicBezTo>
                    <a:pt x="1218" y="405"/>
                    <a:pt x="1065" y="517"/>
                    <a:pt x="806" y="517"/>
                  </a:cubicBezTo>
                  <a:cubicBezTo>
                    <a:pt x="781" y="517"/>
                    <a:pt x="755" y="516"/>
                    <a:pt x="728" y="514"/>
                  </a:cubicBezTo>
                  <a:cubicBezTo>
                    <a:pt x="640" y="507"/>
                    <a:pt x="550" y="490"/>
                    <a:pt x="460" y="490"/>
                  </a:cubicBezTo>
                  <a:cubicBezTo>
                    <a:pt x="440" y="490"/>
                    <a:pt x="421" y="490"/>
                    <a:pt x="401" y="492"/>
                  </a:cubicBezTo>
                  <a:cubicBezTo>
                    <a:pt x="399" y="483"/>
                    <a:pt x="391" y="475"/>
                    <a:pt x="381" y="473"/>
                  </a:cubicBezTo>
                  <a:cubicBezTo>
                    <a:pt x="356" y="395"/>
                    <a:pt x="274" y="389"/>
                    <a:pt x="204" y="365"/>
                  </a:cubicBezTo>
                  <a:lnTo>
                    <a:pt x="204" y="365"/>
                  </a:lnTo>
                  <a:cubicBezTo>
                    <a:pt x="179" y="408"/>
                    <a:pt x="177" y="445"/>
                    <a:pt x="208" y="482"/>
                  </a:cubicBezTo>
                  <a:cubicBezTo>
                    <a:pt x="190" y="510"/>
                    <a:pt x="167" y="518"/>
                    <a:pt x="142" y="518"/>
                  </a:cubicBezTo>
                  <a:cubicBezTo>
                    <a:pt x="124" y="518"/>
                    <a:pt x="105" y="514"/>
                    <a:pt x="85" y="509"/>
                  </a:cubicBezTo>
                  <a:cubicBezTo>
                    <a:pt x="73" y="506"/>
                    <a:pt x="62" y="504"/>
                    <a:pt x="51" y="504"/>
                  </a:cubicBezTo>
                  <a:cubicBezTo>
                    <a:pt x="33" y="504"/>
                    <a:pt x="18" y="511"/>
                    <a:pt x="11" y="532"/>
                  </a:cubicBezTo>
                  <a:cubicBezTo>
                    <a:pt x="1" y="561"/>
                    <a:pt x="26" y="579"/>
                    <a:pt x="51" y="598"/>
                  </a:cubicBezTo>
                  <a:cubicBezTo>
                    <a:pt x="101" y="635"/>
                    <a:pt x="199" y="633"/>
                    <a:pt x="190" y="717"/>
                  </a:cubicBezTo>
                  <a:cubicBezTo>
                    <a:pt x="177" y="836"/>
                    <a:pt x="287" y="853"/>
                    <a:pt x="375" y="891"/>
                  </a:cubicBezTo>
                  <a:cubicBezTo>
                    <a:pt x="399" y="932"/>
                    <a:pt x="422" y="975"/>
                    <a:pt x="449" y="1015"/>
                  </a:cubicBezTo>
                  <a:cubicBezTo>
                    <a:pt x="456" y="1027"/>
                    <a:pt x="479" y="1043"/>
                    <a:pt x="491" y="1043"/>
                  </a:cubicBezTo>
                  <a:cubicBezTo>
                    <a:pt x="494" y="1043"/>
                    <a:pt x="497" y="1042"/>
                    <a:pt x="498" y="1039"/>
                  </a:cubicBezTo>
                  <a:cubicBezTo>
                    <a:pt x="515" y="998"/>
                    <a:pt x="540" y="986"/>
                    <a:pt x="568" y="986"/>
                  </a:cubicBezTo>
                  <a:cubicBezTo>
                    <a:pt x="603" y="986"/>
                    <a:pt x="643" y="1005"/>
                    <a:pt x="678" y="1005"/>
                  </a:cubicBezTo>
                  <a:cubicBezTo>
                    <a:pt x="692" y="1005"/>
                    <a:pt x="706" y="1002"/>
                    <a:pt x="718" y="993"/>
                  </a:cubicBezTo>
                  <a:cubicBezTo>
                    <a:pt x="720" y="993"/>
                    <a:pt x="722" y="993"/>
                    <a:pt x="724" y="993"/>
                  </a:cubicBezTo>
                  <a:cubicBezTo>
                    <a:pt x="780" y="993"/>
                    <a:pt x="798" y="937"/>
                    <a:pt x="849" y="930"/>
                  </a:cubicBezTo>
                  <a:cubicBezTo>
                    <a:pt x="866" y="864"/>
                    <a:pt x="859" y="792"/>
                    <a:pt x="772" y="785"/>
                  </a:cubicBezTo>
                  <a:cubicBezTo>
                    <a:pt x="769" y="785"/>
                    <a:pt x="766" y="784"/>
                    <a:pt x="763" y="784"/>
                  </a:cubicBezTo>
                  <a:cubicBezTo>
                    <a:pt x="689" y="784"/>
                    <a:pt x="711" y="865"/>
                    <a:pt x="689" y="910"/>
                  </a:cubicBezTo>
                  <a:cubicBezTo>
                    <a:pt x="597" y="852"/>
                    <a:pt x="561" y="829"/>
                    <a:pt x="520" y="829"/>
                  </a:cubicBezTo>
                  <a:cubicBezTo>
                    <a:pt x="494" y="829"/>
                    <a:pt x="465" y="838"/>
                    <a:pt x="418" y="855"/>
                  </a:cubicBezTo>
                  <a:cubicBezTo>
                    <a:pt x="399" y="796"/>
                    <a:pt x="322" y="762"/>
                    <a:pt x="322" y="679"/>
                  </a:cubicBezTo>
                  <a:cubicBezTo>
                    <a:pt x="455" y="659"/>
                    <a:pt x="593" y="637"/>
                    <a:pt x="729" y="618"/>
                  </a:cubicBezTo>
                  <a:cubicBezTo>
                    <a:pt x="736" y="617"/>
                    <a:pt x="743" y="617"/>
                    <a:pt x="749" y="617"/>
                  </a:cubicBezTo>
                  <a:cubicBezTo>
                    <a:pt x="803" y="617"/>
                    <a:pt x="829" y="656"/>
                    <a:pt x="858" y="692"/>
                  </a:cubicBezTo>
                  <a:cubicBezTo>
                    <a:pt x="916" y="765"/>
                    <a:pt x="896" y="850"/>
                    <a:pt x="917" y="929"/>
                  </a:cubicBezTo>
                  <a:cubicBezTo>
                    <a:pt x="1042" y="835"/>
                    <a:pt x="960" y="715"/>
                    <a:pt x="960" y="595"/>
                  </a:cubicBezTo>
                  <a:cubicBezTo>
                    <a:pt x="1262" y="572"/>
                    <a:pt x="1343" y="391"/>
                    <a:pt x="1382" y="182"/>
                  </a:cubicBezTo>
                  <a:cubicBezTo>
                    <a:pt x="1399" y="126"/>
                    <a:pt x="1456" y="77"/>
                    <a:pt x="1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3"/>
            <p:cNvSpPr/>
            <p:nvPr/>
          </p:nvSpPr>
          <p:spPr>
            <a:xfrm>
              <a:off x="4700425" y="4771725"/>
              <a:ext cx="5225" cy="3000"/>
            </a:xfrm>
            <a:custGeom>
              <a:avLst/>
              <a:gdLst/>
              <a:ahLst/>
              <a:cxnLst/>
              <a:rect l="l" t="t" r="r" b="b"/>
              <a:pathLst>
                <a:path w="209" h="120" extrusionOk="0">
                  <a:moveTo>
                    <a:pt x="0" y="1"/>
                  </a:moveTo>
                  <a:lnTo>
                    <a:pt x="0" y="1"/>
                  </a:lnTo>
                  <a:cubicBezTo>
                    <a:pt x="30" y="83"/>
                    <a:pt x="97" y="100"/>
                    <a:pt x="161" y="120"/>
                  </a:cubicBezTo>
                  <a:lnTo>
                    <a:pt x="209" y="78"/>
                  </a:lnTo>
                  <a:cubicBezTo>
                    <a:pt x="160" y="15"/>
                    <a:pt x="88" y="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3"/>
            <p:cNvSpPr/>
            <p:nvPr/>
          </p:nvSpPr>
          <p:spPr>
            <a:xfrm>
              <a:off x="4729050" y="4803075"/>
              <a:ext cx="3975" cy="5975"/>
            </a:xfrm>
            <a:custGeom>
              <a:avLst/>
              <a:gdLst/>
              <a:ahLst/>
              <a:cxnLst/>
              <a:rect l="l" t="t" r="r" b="b"/>
              <a:pathLst>
                <a:path w="159" h="239" extrusionOk="0">
                  <a:moveTo>
                    <a:pt x="46" y="1"/>
                  </a:moveTo>
                  <a:cubicBezTo>
                    <a:pt x="43" y="1"/>
                    <a:pt x="41" y="1"/>
                    <a:pt x="38" y="1"/>
                  </a:cubicBezTo>
                  <a:cubicBezTo>
                    <a:pt x="0" y="3"/>
                    <a:pt x="10" y="64"/>
                    <a:pt x="25" y="101"/>
                  </a:cubicBezTo>
                  <a:cubicBezTo>
                    <a:pt x="26" y="127"/>
                    <a:pt x="30" y="153"/>
                    <a:pt x="36" y="178"/>
                  </a:cubicBezTo>
                  <a:cubicBezTo>
                    <a:pt x="45" y="204"/>
                    <a:pt x="56" y="239"/>
                    <a:pt x="91" y="239"/>
                  </a:cubicBezTo>
                  <a:cubicBezTo>
                    <a:pt x="96" y="239"/>
                    <a:pt x="102" y="238"/>
                    <a:pt x="109" y="237"/>
                  </a:cubicBezTo>
                  <a:cubicBezTo>
                    <a:pt x="158" y="223"/>
                    <a:pt x="143" y="187"/>
                    <a:pt x="131" y="156"/>
                  </a:cubicBezTo>
                  <a:cubicBezTo>
                    <a:pt x="123" y="137"/>
                    <a:pt x="114" y="119"/>
                    <a:pt x="107" y="100"/>
                  </a:cubicBezTo>
                  <a:cubicBezTo>
                    <a:pt x="111" y="54"/>
                    <a:pt x="101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3"/>
            <p:cNvSpPr/>
            <p:nvPr/>
          </p:nvSpPr>
          <p:spPr>
            <a:xfrm>
              <a:off x="4706425" y="4775150"/>
              <a:ext cx="4425" cy="3850"/>
            </a:xfrm>
            <a:custGeom>
              <a:avLst/>
              <a:gdLst/>
              <a:ahLst/>
              <a:cxnLst/>
              <a:rect l="l" t="t" r="r" b="b"/>
              <a:pathLst>
                <a:path w="177" h="154" extrusionOk="0">
                  <a:moveTo>
                    <a:pt x="60" y="1"/>
                  </a:moveTo>
                  <a:lnTo>
                    <a:pt x="1" y="39"/>
                  </a:lnTo>
                  <a:cubicBezTo>
                    <a:pt x="23" y="66"/>
                    <a:pt x="46" y="93"/>
                    <a:pt x="70" y="121"/>
                  </a:cubicBezTo>
                  <a:cubicBezTo>
                    <a:pt x="82" y="136"/>
                    <a:pt x="96" y="153"/>
                    <a:pt x="115" y="153"/>
                  </a:cubicBezTo>
                  <a:cubicBezTo>
                    <a:pt x="123" y="153"/>
                    <a:pt x="131" y="151"/>
                    <a:pt x="141" y="144"/>
                  </a:cubicBezTo>
                  <a:cubicBezTo>
                    <a:pt x="177" y="122"/>
                    <a:pt x="150" y="98"/>
                    <a:pt x="136" y="77"/>
                  </a:cubicBezTo>
                  <a:cubicBezTo>
                    <a:pt x="124" y="41"/>
                    <a:pt x="96" y="13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3"/>
            <p:cNvSpPr/>
            <p:nvPr/>
          </p:nvSpPr>
          <p:spPr>
            <a:xfrm>
              <a:off x="4704425" y="4773675"/>
              <a:ext cx="3525" cy="2450"/>
            </a:xfrm>
            <a:custGeom>
              <a:avLst/>
              <a:gdLst/>
              <a:ahLst/>
              <a:cxnLst/>
              <a:rect l="l" t="t" r="r" b="b"/>
              <a:pathLst>
                <a:path w="141" h="98" extrusionOk="0">
                  <a:moveTo>
                    <a:pt x="49" y="0"/>
                  </a:moveTo>
                  <a:lnTo>
                    <a:pt x="1" y="42"/>
                  </a:lnTo>
                  <a:lnTo>
                    <a:pt x="81" y="98"/>
                  </a:lnTo>
                  <a:lnTo>
                    <a:pt x="140" y="60"/>
                  </a:lnTo>
                  <a:cubicBezTo>
                    <a:pt x="119" y="28"/>
                    <a:pt x="85" y="6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3"/>
            <p:cNvSpPr/>
            <p:nvPr/>
          </p:nvSpPr>
          <p:spPr>
            <a:xfrm>
              <a:off x="4862850" y="4737550"/>
              <a:ext cx="2525" cy="2300"/>
            </a:xfrm>
            <a:custGeom>
              <a:avLst/>
              <a:gdLst/>
              <a:ahLst/>
              <a:cxnLst/>
              <a:rect l="l" t="t" r="r" b="b"/>
              <a:pathLst>
                <a:path w="101" h="92" extrusionOk="0">
                  <a:moveTo>
                    <a:pt x="40" y="0"/>
                  </a:moveTo>
                  <a:cubicBezTo>
                    <a:pt x="20" y="0"/>
                    <a:pt x="3" y="17"/>
                    <a:pt x="2" y="38"/>
                  </a:cubicBezTo>
                  <a:cubicBezTo>
                    <a:pt x="0" y="67"/>
                    <a:pt x="15" y="91"/>
                    <a:pt x="54" y="91"/>
                  </a:cubicBezTo>
                  <a:cubicBezTo>
                    <a:pt x="55" y="91"/>
                    <a:pt x="57" y="91"/>
                    <a:pt x="58" y="91"/>
                  </a:cubicBezTo>
                  <a:cubicBezTo>
                    <a:pt x="80" y="91"/>
                    <a:pt x="98" y="75"/>
                    <a:pt x="100" y="54"/>
                  </a:cubicBezTo>
                  <a:cubicBezTo>
                    <a:pt x="99" y="23"/>
                    <a:pt x="84" y="1"/>
                    <a:pt x="46" y="1"/>
                  </a:cubicBezTo>
                  <a:cubicBezTo>
                    <a:pt x="44" y="0"/>
                    <a:pt x="42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3"/>
            <p:cNvSpPr/>
            <p:nvPr/>
          </p:nvSpPr>
          <p:spPr>
            <a:xfrm>
              <a:off x="4811875" y="4751250"/>
              <a:ext cx="3375" cy="6150"/>
            </a:xfrm>
            <a:custGeom>
              <a:avLst/>
              <a:gdLst/>
              <a:ahLst/>
              <a:cxnLst/>
              <a:rect l="l" t="t" r="r" b="b"/>
              <a:pathLst>
                <a:path w="135" h="246" extrusionOk="0">
                  <a:moveTo>
                    <a:pt x="1" y="1"/>
                  </a:moveTo>
                  <a:lnTo>
                    <a:pt x="1" y="140"/>
                  </a:lnTo>
                  <a:cubicBezTo>
                    <a:pt x="55" y="152"/>
                    <a:pt x="60" y="185"/>
                    <a:pt x="51" y="225"/>
                  </a:cubicBezTo>
                  <a:lnTo>
                    <a:pt x="45" y="229"/>
                  </a:lnTo>
                  <a:lnTo>
                    <a:pt x="135" y="246"/>
                  </a:lnTo>
                  <a:cubicBezTo>
                    <a:pt x="103" y="95"/>
                    <a:pt x="103" y="9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3"/>
            <p:cNvSpPr/>
            <p:nvPr/>
          </p:nvSpPr>
          <p:spPr>
            <a:xfrm>
              <a:off x="4811800" y="4754725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4" y="1"/>
                  </a:moveTo>
                  <a:cubicBezTo>
                    <a:pt x="2" y="3"/>
                    <a:pt x="1" y="4"/>
                    <a:pt x="0" y="7"/>
                  </a:cubicBezTo>
                  <a:lnTo>
                    <a:pt x="4" y="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3"/>
            <p:cNvSpPr/>
            <p:nvPr/>
          </p:nvSpPr>
          <p:spPr>
            <a:xfrm>
              <a:off x="4870350" y="475467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cubicBezTo>
                    <a:pt x="0" y="1"/>
                    <a:pt x="0" y="1"/>
                    <a:pt x="0" y="2"/>
                  </a:cubicBez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3"/>
            <p:cNvSpPr/>
            <p:nvPr/>
          </p:nvSpPr>
          <p:spPr>
            <a:xfrm>
              <a:off x="4871450" y="470287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lnTo>
                    <a:pt x="0" y="2"/>
                  </a:lnTo>
                  <a:lnTo>
                    <a:pt x="0" y="2"/>
                  </a:lnTo>
                  <a:cubicBezTo>
                    <a:pt x="0" y="1"/>
                    <a:pt x="0" y="1"/>
                    <a:pt x="0" y="0"/>
                  </a:cubicBezTo>
                  <a:close/>
                  <a:moveTo>
                    <a:pt x="0" y="2"/>
                  </a:moveTo>
                  <a:cubicBezTo>
                    <a:pt x="1" y="2"/>
                    <a:pt x="1" y="3"/>
                    <a:pt x="1" y="3"/>
                  </a:cubicBezTo>
                  <a:lnTo>
                    <a:pt x="4" y="3"/>
                  </a:lnTo>
                  <a:cubicBezTo>
                    <a:pt x="4" y="3"/>
                    <a:pt x="4" y="2"/>
                    <a:pt x="2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3"/>
            <p:cNvSpPr/>
            <p:nvPr/>
          </p:nvSpPr>
          <p:spPr>
            <a:xfrm>
              <a:off x="4869000" y="4701825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1" y="1"/>
                  </a:moveTo>
                  <a:cubicBezTo>
                    <a:pt x="1" y="2"/>
                    <a:pt x="2" y="2"/>
                    <a:pt x="2" y="3"/>
                  </a:cubicBezTo>
                  <a:lnTo>
                    <a:pt x="5" y="3"/>
                  </a:lnTo>
                  <a:cubicBezTo>
                    <a:pt x="4" y="2"/>
                    <a:pt x="4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3"/>
            <p:cNvSpPr/>
            <p:nvPr/>
          </p:nvSpPr>
          <p:spPr>
            <a:xfrm>
              <a:off x="4724525" y="474642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3"/>
            <p:cNvSpPr/>
            <p:nvPr/>
          </p:nvSpPr>
          <p:spPr>
            <a:xfrm>
              <a:off x="4371150" y="53062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0"/>
                  </a:moveTo>
                  <a:lnTo>
                    <a:pt x="0" y="2"/>
                  </a:lnTo>
                  <a:lnTo>
                    <a:pt x="3" y="2"/>
                  </a:ln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3"/>
            <p:cNvSpPr/>
            <p:nvPr/>
          </p:nvSpPr>
          <p:spPr>
            <a:xfrm>
              <a:off x="4371200" y="5306325"/>
              <a:ext cx="625" cy="500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1" y="0"/>
                  </a:moveTo>
                  <a:cubicBezTo>
                    <a:pt x="2" y="5"/>
                    <a:pt x="3" y="11"/>
                    <a:pt x="6" y="16"/>
                  </a:cubicBezTo>
                  <a:cubicBezTo>
                    <a:pt x="7" y="18"/>
                    <a:pt x="19" y="19"/>
                    <a:pt x="19" y="19"/>
                  </a:cubicBezTo>
                  <a:cubicBezTo>
                    <a:pt x="25" y="6"/>
                    <a:pt x="19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3"/>
            <p:cNvSpPr/>
            <p:nvPr/>
          </p:nvSpPr>
          <p:spPr>
            <a:xfrm>
              <a:off x="4682300" y="4775325"/>
              <a:ext cx="2200" cy="1775"/>
            </a:xfrm>
            <a:custGeom>
              <a:avLst/>
              <a:gdLst/>
              <a:ahLst/>
              <a:cxnLst/>
              <a:rect l="l" t="t" r="r" b="b"/>
              <a:pathLst>
                <a:path w="88" h="71" extrusionOk="0">
                  <a:moveTo>
                    <a:pt x="28" y="1"/>
                  </a:moveTo>
                  <a:cubicBezTo>
                    <a:pt x="0" y="28"/>
                    <a:pt x="5" y="52"/>
                    <a:pt x="41" y="71"/>
                  </a:cubicBezTo>
                  <a:lnTo>
                    <a:pt x="87" y="44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3"/>
            <p:cNvSpPr/>
            <p:nvPr/>
          </p:nvSpPr>
          <p:spPr>
            <a:xfrm>
              <a:off x="4859275" y="4650975"/>
              <a:ext cx="5150" cy="2400"/>
            </a:xfrm>
            <a:custGeom>
              <a:avLst/>
              <a:gdLst/>
              <a:ahLst/>
              <a:cxnLst/>
              <a:rect l="l" t="t" r="r" b="b"/>
              <a:pathLst>
                <a:path w="206" h="96" extrusionOk="0">
                  <a:moveTo>
                    <a:pt x="41" y="1"/>
                  </a:moveTo>
                  <a:cubicBezTo>
                    <a:pt x="28" y="1"/>
                    <a:pt x="14" y="3"/>
                    <a:pt x="1" y="7"/>
                  </a:cubicBezTo>
                  <a:cubicBezTo>
                    <a:pt x="31" y="65"/>
                    <a:pt x="77" y="96"/>
                    <a:pt x="143" y="96"/>
                  </a:cubicBezTo>
                  <a:cubicBezTo>
                    <a:pt x="159" y="96"/>
                    <a:pt x="177" y="94"/>
                    <a:pt x="196" y="90"/>
                  </a:cubicBezTo>
                  <a:cubicBezTo>
                    <a:pt x="205" y="48"/>
                    <a:pt x="154" y="41"/>
                    <a:pt x="139" y="15"/>
                  </a:cubicBezTo>
                  <a:cubicBezTo>
                    <a:pt x="106" y="11"/>
                    <a:pt x="74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3"/>
            <p:cNvSpPr/>
            <p:nvPr/>
          </p:nvSpPr>
          <p:spPr>
            <a:xfrm>
              <a:off x="4739825" y="4752675"/>
              <a:ext cx="4700" cy="3150"/>
            </a:xfrm>
            <a:custGeom>
              <a:avLst/>
              <a:gdLst/>
              <a:ahLst/>
              <a:cxnLst/>
              <a:rect l="l" t="t" r="r" b="b"/>
              <a:pathLst>
                <a:path w="188" h="126" extrusionOk="0">
                  <a:moveTo>
                    <a:pt x="69" y="1"/>
                  </a:moveTo>
                  <a:cubicBezTo>
                    <a:pt x="66" y="1"/>
                    <a:pt x="64" y="1"/>
                    <a:pt x="61" y="1"/>
                  </a:cubicBezTo>
                  <a:cubicBezTo>
                    <a:pt x="56" y="1"/>
                    <a:pt x="51" y="1"/>
                    <a:pt x="46" y="1"/>
                  </a:cubicBezTo>
                  <a:cubicBezTo>
                    <a:pt x="26" y="1"/>
                    <a:pt x="8" y="3"/>
                    <a:pt x="3" y="23"/>
                  </a:cubicBezTo>
                  <a:cubicBezTo>
                    <a:pt x="1" y="34"/>
                    <a:pt x="27" y="51"/>
                    <a:pt x="39" y="65"/>
                  </a:cubicBezTo>
                  <a:lnTo>
                    <a:pt x="122" y="119"/>
                  </a:lnTo>
                  <a:cubicBezTo>
                    <a:pt x="137" y="123"/>
                    <a:pt x="150" y="126"/>
                    <a:pt x="160" y="126"/>
                  </a:cubicBezTo>
                  <a:cubicBezTo>
                    <a:pt x="180" y="126"/>
                    <a:pt x="188" y="114"/>
                    <a:pt x="172" y="81"/>
                  </a:cubicBezTo>
                  <a:cubicBezTo>
                    <a:pt x="151" y="52"/>
                    <a:pt x="117" y="34"/>
                    <a:pt x="82" y="32"/>
                  </a:cubicBezTo>
                  <a:cubicBezTo>
                    <a:pt x="77" y="21"/>
                    <a:pt x="73" y="12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3"/>
            <p:cNvSpPr/>
            <p:nvPr/>
          </p:nvSpPr>
          <p:spPr>
            <a:xfrm>
              <a:off x="4778650" y="5040450"/>
              <a:ext cx="551625" cy="431650"/>
            </a:xfrm>
            <a:custGeom>
              <a:avLst/>
              <a:gdLst/>
              <a:ahLst/>
              <a:cxnLst/>
              <a:rect l="l" t="t" r="r" b="b"/>
              <a:pathLst>
                <a:path w="22065" h="17266" extrusionOk="0">
                  <a:moveTo>
                    <a:pt x="19697" y="148"/>
                  </a:moveTo>
                  <a:cubicBezTo>
                    <a:pt x="19705" y="148"/>
                    <a:pt x="19713" y="149"/>
                    <a:pt x="19722" y="151"/>
                  </a:cubicBezTo>
                  <a:cubicBezTo>
                    <a:pt x="19824" y="178"/>
                    <a:pt x="19799" y="276"/>
                    <a:pt x="19774" y="344"/>
                  </a:cubicBezTo>
                  <a:cubicBezTo>
                    <a:pt x="19654" y="683"/>
                    <a:pt x="19540" y="1023"/>
                    <a:pt x="19169" y="1246"/>
                  </a:cubicBezTo>
                  <a:cubicBezTo>
                    <a:pt x="18858" y="1433"/>
                    <a:pt x="18601" y="1698"/>
                    <a:pt x="18425" y="2015"/>
                  </a:cubicBezTo>
                  <a:lnTo>
                    <a:pt x="18339" y="2022"/>
                  </a:lnTo>
                  <a:cubicBezTo>
                    <a:pt x="18402" y="1710"/>
                    <a:pt x="18550" y="1428"/>
                    <a:pt x="18765" y="1171"/>
                  </a:cubicBezTo>
                  <a:lnTo>
                    <a:pt x="18764" y="1171"/>
                  </a:lnTo>
                  <a:cubicBezTo>
                    <a:pt x="19065" y="895"/>
                    <a:pt x="19350" y="610"/>
                    <a:pt x="19565" y="280"/>
                  </a:cubicBezTo>
                  <a:cubicBezTo>
                    <a:pt x="19598" y="229"/>
                    <a:pt x="19627" y="148"/>
                    <a:pt x="19697" y="148"/>
                  </a:cubicBezTo>
                  <a:close/>
                  <a:moveTo>
                    <a:pt x="21422" y="929"/>
                  </a:moveTo>
                  <a:cubicBezTo>
                    <a:pt x="21442" y="929"/>
                    <a:pt x="21463" y="935"/>
                    <a:pt x="21480" y="952"/>
                  </a:cubicBezTo>
                  <a:cubicBezTo>
                    <a:pt x="21511" y="982"/>
                    <a:pt x="21493" y="1015"/>
                    <a:pt x="21476" y="1045"/>
                  </a:cubicBezTo>
                  <a:cubicBezTo>
                    <a:pt x="21385" y="1194"/>
                    <a:pt x="21297" y="1332"/>
                    <a:pt x="21106" y="1421"/>
                  </a:cubicBezTo>
                  <a:cubicBezTo>
                    <a:pt x="20762" y="1582"/>
                    <a:pt x="20452" y="1789"/>
                    <a:pt x="20164" y="2019"/>
                  </a:cubicBezTo>
                  <a:cubicBezTo>
                    <a:pt x="20132" y="2046"/>
                    <a:pt x="20100" y="2077"/>
                    <a:pt x="20051" y="2077"/>
                  </a:cubicBezTo>
                  <a:cubicBezTo>
                    <a:pt x="20050" y="2077"/>
                    <a:pt x="20049" y="2077"/>
                    <a:pt x="20048" y="2077"/>
                  </a:cubicBezTo>
                  <a:cubicBezTo>
                    <a:pt x="20007" y="2066"/>
                    <a:pt x="19998" y="2039"/>
                    <a:pt x="20013" y="2015"/>
                  </a:cubicBezTo>
                  <a:cubicBezTo>
                    <a:pt x="20035" y="1987"/>
                    <a:pt x="20060" y="1961"/>
                    <a:pt x="20088" y="1938"/>
                  </a:cubicBezTo>
                  <a:cubicBezTo>
                    <a:pt x="20375" y="1688"/>
                    <a:pt x="20661" y="1437"/>
                    <a:pt x="20949" y="1190"/>
                  </a:cubicBezTo>
                  <a:cubicBezTo>
                    <a:pt x="21065" y="1089"/>
                    <a:pt x="21194" y="1000"/>
                    <a:pt x="21350" y="944"/>
                  </a:cubicBezTo>
                  <a:cubicBezTo>
                    <a:pt x="21373" y="936"/>
                    <a:pt x="21398" y="929"/>
                    <a:pt x="21422" y="929"/>
                  </a:cubicBezTo>
                  <a:close/>
                  <a:moveTo>
                    <a:pt x="19931" y="2094"/>
                  </a:moveTo>
                  <a:cubicBezTo>
                    <a:pt x="19935" y="2094"/>
                    <a:pt x="19938" y="2095"/>
                    <a:pt x="19942" y="2095"/>
                  </a:cubicBezTo>
                  <a:cubicBezTo>
                    <a:pt x="19973" y="2098"/>
                    <a:pt x="19974" y="2117"/>
                    <a:pt x="19978" y="2138"/>
                  </a:cubicBezTo>
                  <a:cubicBezTo>
                    <a:pt x="19963" y="2173"/>
                    <a:pt x="19938" y="2201"/>
                    <a:pt x="19889" y="2201"/>
                  </a:cubicBezTo>
                  <a:cubicBezTo>
                    <a:pt x="19887" y="2201"/>
                    <a:pt x="19885" y="2201"/>
                    <a:pt x="19883" y="2201"/>
                  </a:cubicBezTo>
                  <a:cubicBezTo>
                    <a:pt x="19850" y="2199"/>
                    <a:pt x="19843" y="2177"/>
                    <a:pt x="19848" y="2160"/>
                  </a:cubicBezTo>
                  <a:cubicBezTo>
                    <a:pt x="19860" y="2125"/>
                    <a:pt x="19882" y="2094"/>
                    <a:pt x="19931" y="2094"/>
                  </a:cubicBezTo>
                  <a:close/>
                  <a:moveTo>
                    <a:pt x="21446" y="2338"/>
                  </a:moveTo>
                  <a:cubicBezTo>
                    <a:pt x="21449" y="2338"/>
                    <a:pt x="21451" y="2338"/>
                    <a:pt x="21454" y="2339"/>
                  </a:cubicBezTo>
                  <a:cubicBezTo>
                    <a:pt x="21465" y="2345"/>
                    <a:pt x="21487" y="2353"/>
                    <a:pt x="21486" y="2358"/>
                  </a:cubicBezTo>
                  <a:cubicBezTo>
                    <a:pt x="21480" y="2386"/>
                    <a:pt x="21450" y="2389"/>
                    <a:pt x="21423" y="2393"/>
                  </a:cubicBezTo>
                  <a:lnTo>
                    <a:pt x="21423" y="2393"/>
                  </a:lnTo>
                  <a:cubicBezTo>
                    <a:pt x="21417" y="2392"/>
                    <a:pt x="21401" y="2372"/>
                    <a:pt x="21403" y="2366"/>
                  </a:cubicBezTo>
                  <a:cubicBezTo>
                    <a:pt x="21410" y="2348"/>
                    <a:pt x="21428" y="2338"/>
                    <a:pt x="21446" y="2338"/>
                  </a:cubicBezTo>
                  <a:close/>
                  <a:moveTo>
                    <a:pt x="21424" y="2393"/>
                  </a:moveTo>
                  <a:cubicBezTo>
                    <a:pt x="21424" y="2393"/>
                    <a:pt x="21424" y="2393"/>
                    <a:pt x="21424" y="2393"/>
                  </a:cubicBezTo>
                  <a:cubicBezTo>
                    <a:pt x="21424" y="2393"/>
                    <a:pt x="21424" y="2393"/>
                    <a:pt x="21424" y="2393"/>
                  </a:cubicBezTo>
                  <a:close/>
                  <a:moveTo>
                    <a:pt x="21772" y="1814"/>
                  </a:moveTo>
                  <a:cubicBezTo>
                    <a:pt x="21800" y="1814"/>
                    <a:pt x="21828" y="1816"/>
                    <a:pt x="21857" y="1819"/>
                  </a:cubicBezTo>
                  <a:cubicBezTo>
                    <a:pt x="21883" y="1901"/>
                    <a:pt x="21792" y="1919"/>
                    <a:pt x="21758" y="1965"/>
                  </a:cubicBezTo>
                  <a:lnTo>
                    <a:pt x="21758" y="1965"/>
                  </a:lnTo>
                  <a:cubicBezTo>
                    <a:pt x="21608" y="2020"/>
                    <a:pt x="21473" y="2107"/>
                    <a:pt x="21360" y="2219"/>
                  </a:cubicBezTo>
                  <a:cubicBezTo>
                    <a:pt x="21119" y="2309"/>
                    <a:pt x="20855" y="2342"/>
                    <a:pt x="20617" y="2441"/>
                  </a:cubicBezTo>
                  <a:cubicBezTo>
                    <a:pt x="20585" y="2427"/>
                    <a:pt x="20558" y="2410"/>
                    <a:pt x="20552" y="2377"/>
                  </a:cubicBezTo>
                  <a:cubicBezTo>
                    <a:pt x="20791" y="2241"/>
                    <a:pt x="21027" y="2101"/>
                    <a:pt x="21270" y="1970"/>
                  </a:cubicBezTo>
                  <a:cubicBezTo>
                    <a:pt x="21425" y="1888"/>
                    <a:pt x="21586" y="1814"/>
                    <a:pt x="21772" y="1814"/>
                  </a:cubicBezTo>
                  <a:close/>
                  <a:moveTo>
                    <a:pt x="20350" y="2478"/>
                  </a:moveTo>
                  <a:cubicBezTo>
                    <a:pt x="20333" y="2488"/>
                    <a:pt x="20315" y="2500"/>
                    <a:pt x="20300" y="2512"/>
                  </a:cubicBezTo>
                  <a:cubicBezTo>
                    <a:pt x="20315" y="2500"/>
                    <a:pt x="20332" y="2488"/>
                    <a:pt x="20350" y="2478"/>
                  </a:cubicBezTo>
                  <a:close/>
                  <a:moveTo>
                    <a:pt x="20294" y="2517"/>
                  </a:moveTo>
                  <a:cubicBezTo>
                    <a:pt x="20269" y="2536"/>
                    <a:pt x="20246" y="2557"/>
                    <a:pt x="20225" y="2581"/>
                  </a:cubicBezTo>
                  <a:cubicBezTo>
                    <a:pt x="20245" y="2557"/>
                    <a:pt x="20269" y="2536"/>
                    <a:pt x="20293" y="2517"/>
                  </a:cubicBezTo>
                  <a:close/>
                  <a:moveTo>
                    <a:pt x="20125" y="2680"/>
                  </a:moveTo>
                  <a:cubicBezTo>
                    <a:pt x="20124" y="2681"/>
                    <a:pt x="20123" y="2682"/>
                    <a:pt x="20123" y="2683"/>
                  </a:cubicBezTo>
                  <a:cubicBezTo>
                    <a:pt x="20123" y="2682"/>
                    <a:pt x="20124" y="2681"/>
                    <a:pt x="20124" y="2680"/>
                  </a:cubicBezTo>
                  <a:close/>
                  <a:moveTo>
                    <a:pt x="20104" y="2705"/>
                  </a:moveTo>
                  <a:lnTo>
                    <a:pt x="20104" y="2705"/>
                  </a:lnTo>
                  <a:cubicBezTo>
                    <a:pt x="20096" y="2712"/>
                    <a:pt x="20088" y="2717"/>
                    <a:pt x="20080" y="2723"/>
                  </a:cubicBezTo>
                  <a:lnTo>
                    <a:pt x="20080" y="2723"/>
                  </a:lnTo>
                  <a:cubicBezTo>
                    <a:pt x="20088" y="2717"/>
                    <a:pt x="20096" y="2712"/>
                    <a:pt x="20104" y="2705"/>
                  </a:cubicBezTo>
                  <a:close/>
                  <a:moveTo>
                    <a:pt x="18242" y="3234"/>
                  </a:moveTo>
                  <a:cubicBezTo>
                    <a:pt x="18458" y="3382"/>
                    <a:pt x="18499" y="3601"/>
                    <a:pt x="18337" y="3839"/>
                  </a:cubicBezTo>
                  <a:cubicBezTo>
                    <a:pt x="18329" y="3633"/>
                    <a:pt x="18290" y="3432"/>
                    <a:pt x="18242" y="3234"/>
                  </a:cubicBezTo>
                  <a:close/>
                  <a:moveTo>
                    <a:pt x="17877" y="3069"/>
                  </a:moveTo>
                  <a:cubicBezTo>
                    <a:pt x="17983" y="3069"/>
                    <a:pt x="18021" y="3117"/>
                    <a:pt x="18086" y="3242"/>
                  </a:cubicBezTo>
                  <a:cubicBezTo>
                    <a:pt x="18209" y="3475"/>
                    <a:pt x="18199" y="3727"/>
                    <a:pt x="18205" y="3972"/>
                  </a:cubicBezTo>
                  <a:cubicBezTo>
                    <a:pt x="18206" y="4100"/>
                    <a:pt x="18051" y="4136"/>
                    <a:pt x="17890" y="4175"/>
                  </a:cubicBezTo>
                  <a:cubicBezTo>
                    <a:pt x="17993" y="3784"/>
                    <a:pt x="17985" y="3424"/>
                    <a:pt x="17648" y="3103"/>
                  </a:cubicBezTo>
                  <a:cubicBezTo>
                    <a:pt x="17751" y="3081"/>
                    <a:pt x="17823" y="3069"/>
                    <a:pt x="17877" y="3069"/>
                  </a:cubicBezTo>
                  <a:close/>
                  <a:moveTo>
                    <a:pt x="17218" y="3373"/>
                  </a:moveTo>
                  <a:cubicBezTo>
                    <a:pt x="17404" y="3551"/>
                    <a:pt x="17493" y="3848"/>
                    <a:pt x="17467" y="4193"/>
                  </a:cubicBezTo>
                  <a:cubicBezTo>
                    <a:pt x="17457" y="4194"/>
                    <a:pt x="17447" y="4194"/>
                    <a:pt x="17437" y="4194"/>
                  </a:cubicBezTo>
                  <a:cubicBezTo>
                    <a:pt x="17331" y="4194"/>
                    <a:pt x="17279" y="4140"/>
                    <a:pt x="17260" y="4048"/>
                  </a:cubicBezTo>
                  <a:cubicBezTo>
                    <a:pt x="17230" y="3903"/>
                    <a:pt x="17202" y="3758"/>
                    <a:pt x="17126" y="3623"/>
                  </a:cubicBezTo>
                  <a:cubicBezTo>
                    <a:pt x="17069" y="3520"/>
                    <a:pt x="17154" y="3449"/>
                    <a:pt x="17218" y="3373"/>
                  </a:cubicBezTo>
                  <a:close/>
                  <a:moveTo>
                    <a:pt x="17515" y="3149"/>
                  </a:moveTo>
                  <a:cubicBezTo>
                    <a:pt x="17549" y="3149"/>
                    <a:pt x="17570" y="3179"/>
                    <a:pt x="17614" y="3246"/>
                  </a:cubicBezTo>
                  <a:cubicBezTo>
                    <a:pt x="17801" y="3526"/>
                    <a:pt x="17820" y="3832"/>
                    <a:pt x="17810" y="4143"/>
                  </a:cubicBezTo>
                  <a:cubicBezTo>
                    <a:pt x="17808" y="4228"/>
                    <a:pt x="17751" y="4241"/>
                    <a:pt x="17674" y="4243"/>
                  </a:cubicBezTo>
                  <a:cubicBezTo>
                    <a:pt x="17672" y="4243"/>
                    <a:pt x="17670" y="4243"/>
                    <a:pt x="17668" y="4243"/>
                  </a:cubicBezTo>
                  <a:cubicBezTo>
                    <a:pt x="17583" y="4243"/>
                    <a:pt x="17575" y="4194"/>
                    <a:pt x="17575" y="4137"/>
                  </a:cubicBezTo>
                  <a:cubicBezTo>
                    <a:pt x="17575" y="4056"/>
                    <a:pt x="17574" y="3976"/>
                    <a:pt x="17573" y="3895"/>
                  </a:cubicBezTo>
                  <a:cubicBezTo>
                    <a:pt x="17568" y="3667"/>
                    <a:pt x="17505" y="3457"/>
                    <a:pt x="17300" y="3275"/>
                  </a:cubicBezTo>
                  <a:cubicBezTo>
                    <a:pt x="17347" y="3240"/>
                    <a:pt x="17373" y="3214"/>
                    <a:pt x="17405" y="3196"/>
                  </a:cubicBezTo>
                  <a:cubicBezTo>
                    <a:pt x="17458" y="3165"/>
                    <a:pt x="17490" y="3149"/>
                    <a:pt x="17515" y="3149"/>
                  </a:cubicBezTo>
                  <a:close/>
                  <a:moveTo>
                    <a:pt x="8391" y="8446"/>
                  </a:moveTo>
                  <a:cubicBezTo>
                    <a:pt x="8416" y="8446"/>
                    <a:pt x="8442" y="8448"/>
                    <a:pt x="8469" y="8452"/>
                  </a:cubicBezTo>
                  <a:cubicBezTo>
                    <a:pt x="8560" y="8465"/>
                    <a:pt x="8653" y="8480"/>
                    <a:pt x="8737" y="8517"/>
                  </a:cubicBezTo>
                  <a:lnTo>
                    <a:pt x="8738" y="8517"/>
                  </a:lnTo>
                  <a:cubicBezTo>
                    <a:pt x="8970" y="8619"/>
                    <a:pt x="8996" y="8828"/>
                    <a:pt x="8791" y="8969"/>
                  </a:cubicBezTo>
                  <a:cubicBezTo>
                    <a:pt x="8684" y="9042"/>
                    <a:pt x="8554" y="9070"/>
                    <a:pt x="8436" y="9078"/>
                  </a:cubicBezTo>
                  <a:cubicBezTo>
                    <a:pt x="8208" y="9077"/>
                    <a:pt x="8005" y="8900"/>
                    <a:pt x="8016" y="8730"/>
                  </a:cubicBezTo>
                  <a:cubicBezTo>
                    <a:pt x="8026" y="8565"/>
                    <a:pt x="8188" y="8446"/>
                    <a:pt x="8391" y="8446"/>
                  </a:cubicBezTo>
                  <a:close/>
                  <a:moveTo>
                    <a:pt x="4877" y="3108"/>
                  </a:moveTo>
                  <a:cubicBezTo>
                    <a:pt x="4908" y="3108"/>
                    <a:pt x="4939" y="3111"/>
                    <a:pt x="4971" y="3116"/>
                  </a:cubicBezTo>
                  <a:cubicBezTo>
                    <a:pt x="5281" y="3164"/>
                    <a:pt x="5590" y="3217"/>
                    <a:pt x="5864" y="3361"/>
                  </a:cubicBezTo>
                  <a:cubicBezTo>
                    <a:pt x="5876" y="3418"/>
                    <a:pt x="5823" y="3447"/>
                    <a:pt x="5787" y="3479"/>
                  </a:cubicBezTo>
                  <a:cubicBezTo>
                    <a:pt x="5091" y="4087"/>
                    <a:pt x="4631" y="4814"/>
                    <a:pt x="4336" y="5622"/>
                  </a:cubicBezTo>
                  <a:cubicBezTo>
                    <a:pt x="4144" y="6151"/>
                    <a:pt x="4021" y="6703"/>
                    <a:pt x="3970" y="7264"/>
                  </a:cubicBezTo>
                  <a:cubicBezTo>
                    <a:pt x="3862" y="8448"/>
                    <a:pt x="3521" y="9580"/>
                    <a:pt x="2988" y="10675"/>
                  </a:cubicBezTo>
                  <a:cubicBezTo>
                    <a:pt x="2734" y="11197"/>
                    <a:pt x="2541" y="11735"/>
                    <a:pt x="2428" y="12295"/>
                  </a:cubicBezTo>
                  <a:cubicBezTo>
                    <a:pt x="2279" y="13039"/>
                    <a:pt x="2410" y="13726"/>
                    <a:pt x="2935" y="14347"/>
                  </a:cubicBezTo>
                  <a:cubicBezTo>
                    <a:pt x="2970" y="14389"/>
                    <a:pt x="3021" y="14425"/>
                    <a:pt x="3020" y="14497"/>
                  </a:cubicBezTo>
                  <a:cubicBezTo>
                    <a:pt x="3013" y="14497"/>
                    <a:pt x="3007" y="14497"/>
                    <a:pt x="3000" y="14497"/>
                  </a:cubicBezTo>
                  <a:cubicBezTo>
                    <a:pt x="2853" y="14497"/>
                    <a:pt x="2731" y="14424"/>
                    <a:pt x="2597" y="14396"/>
                  </a:cubicBezTo>
                  <a:cubicBezTo>
                    <a:pt x="2214" y="14315"/>
                    <a:pt x="1849" y="14197"/>
                    <a:pt x="1521" y="13999"/>
                  </a:cubicBezTo>
                  <a:cubicBezTo>
                    <a:pt x="1037" y="13705"/>
                    <a:pt x="764" y="13332"/>
                    <a:pt x="786" y="12809"/>
                  </a:cubicBezTo>
                  <a:cubicBezTo>
                    <a:pt x="812" y="12185"/>
                    <a:pt x="966" y="11583"/>
                    <a:pt x="1196" y="10995"/>
                  </a:cubicBezTo>
                  <a:cubicBezTo>
                    <a:pt x="1434" y="10389"/>
                    <a:pt x="1683" y="9788"/>
                    <a:pt x="1853" y="9165"/>
                  </a:cubicBezTo>
                  <a:cubicBezTo>
                    <a:pt x="1993" y="8652"/>
                    <a:pt x="2057" y="8131"/>
                    <a:pt x="2157" y="7613"/>
                  </a:cubicBezTo>
                  <a:cubicBezTo>
                    <a:pt x="2338" y="6677"/>
                    <a:pt x="2671" y="5786"/>
                    <a:pt x="3242" y="4966"/>
                  </a:cubicBezTo>
                  <a:cubicBezTo>
                    <a:pt x="3279" y="4916"/>
                    <a:pt x="3311" y="4861"/>
                    <a:pt x="3339" y="4805"/>
                  </a:cubicBezTo>
                  <a:cubicBezTo>
                    <a:pt x="3352" y="4772"/>
                    <a:pt x="3339" y="4751"/>
                    <a:pt x="3311" y="4740"/>
                  </a:cubicBezTo>
                  <a:lnTo>
                    <a:pt x="3311" y="4740"/>
                  </a:lnTo>
                  <a:cubicBezTo>
                    <a:pt x="3314" y="4740"/>
                    <a:pt x="3317" y="4741"/>
                    <a:pt x="3320" y="4741"/>
                  </a:cubicBezTo>
                  <a:cubicBezTo>
                    <a:pt x="3338" y="4741"/>
                    <a:pt x="3354" y="4730"/>
                    <a:pt x="3361" y="4714"/>
                  </a:cubicBezTo>
                  <a:cubicBezTo>
                    <a:pt x="3361" y="4710"/>
                    <a:pt x="3363" y="4707"/>
                    <a:pt x="3364" y="4704"/>
                  </a:cubicBezTo>
                  <a:cubicBezTo>
                    <a:pt x="3375" y="4710"/>
                    <a:pt x="3385" y="4713"/>
                    <a:pt x="3393" y="4713"/>
                  </a:cubicBezTo>
                  <a:cubicBezTo>
                    <a:pt x="3425" y="4713"/>
                    <a:pt x="3444" y="4679"/>
                    <a:pt x="3458" y="4653"/>
                  </a:cubicBezTo>
                  <a:cubicBezTo>
                    <a:pt x="3471" y="4626"/>
                    <a:pt x="3477" y="4603"/>
                    <a:pt x="3468" y="4589"/>
                  </a:cubicBezTo>
                  <a:lnTo>
                    <a:pt x="3468" y="4589"/>
                  </a:lnTo>
                  <a:cubicBezTo>
                    <a:pt x="3472" y="4590"/>
                    <a:pt x="3475" y="4590"/>
                    <a:pt x="3477" y="4590"/>
                  </a:cubicBezTo>
                  <a:cubicBezTo>
                    <a:pt x="3518" y="4590"/>
                    <a:pt x="3527" y="4530"/>
                    <a:pt x="3555" y="4503"/>
                  </a:cubicBezTo>
                  <a:cubicBezTo>
                    <a:pt x="3582" y="4457"/>
                    <a:pt x="3657" y="4415"/>
                    <a:pt x="3651" y="4367"/>
                  </a:cubicBezTo>
                  <a:cubicBezTo>
                    <a:pt x="3664" y="4360"/>
                    <a:pt x="3674" y="4349"/>
                    <a:pt x="3680" y="4336"/>
                  </a:cubicBezTo>
                  <a:cubicBezTo>
                    <a:pt x="3705" y="4304"/>
                    <a:pt x="3741" y="4276"/>
                    <a:pt x="3755" y="4241"/>
                  </a:cubicBezTo>
                  <a:cubicBezTo>
                    <a:pt x="3773" y="4194"/>
                    <a:pt x="3755" y="4168"/>
                    <a:pt x="3711" y="4168"/>
                  </a:cubicBezTo>
                  <a:cubicBezTo>
                    <a:pt x="3700" y="4168"/>
                    <a:pt x="3688" y="4170"/>
                    <a:pt x="3674" y="4173"/>
                  </a:cubicBezTo>
                  <a:cubicBezTo>
                    <a:pt x="3667" y="4185"/>
                    <a:pt x="3661" y="4197"/>
                    <a:pt x="3655" y="4210"/>
                  </a:cubicBezTo>
                  <a:cubicBezTo>
                    <a:pt x="3629" y="4223"/>
                    <a:pt x="3611" y="4248"/>
                    <a:pt x="3605" y="4278"/>
                  </a:cubicBezTo>
                  <a:cubicBezTo>
                    <a:pt x="3599" y="4284"/>
                    <a:pt x="3593" y="4291"/>
                    <a:pt x="3588" y="4298"/>
                  </a:cubicBezTo>
                  <a:lnTo>
                    <a:pt x="3580" y="4294"/>
                  </a:lnTo>
                  <a:cubicBezTo>
                    <a:pt x="3552" y="4323"/>
                    <a:pt x="3521" y="4350"/>
                    <a:pt x="3518" y="4391"/>
                  </a:cubicBezTo>
                  <a:cubicBezTo>
                    <a:pt x="3469" y="4440"/>
                    <a:pt x="3414" y="4487"/>
                    <a:pt x="3414" y="4559"/>
                  </a:cubicBezTo>
                  <a:cubicBezTo>
                    <a:pt x="3421" y="4565"/>
                    <a:pt x="3428" y="4570"/>
                    <a:pt x="3435" y="4575"/>
                  </a:cubicBezTo>
                  <a:cubicBezTo>
                    <a:pt x="3431" y="4574"/>
                    <a:pt x="3428" y="4574"/>
                    <a:pt x="3424" y="4574"/>
                  </a:cubicBezTo>
                  <a:cubicBezTo>
                    <a:pt x="3414" y="4574"/>
                    <a:pt x="3403" y="4576"/>
                    <a:pt x="3392" y="4578"/>
                  </a:cubicBezTo>
                  <a:lnTo>
                    <a:pt x="3371" y="4582"/>
                  </a:lnTo>
                  <a:cubicBezTo>
                    <a:pt x="3371" y="4582"/>
                    <a:pt x="3370" y="4600"/>
                    <a:pt x="3368" y="4600"/>
                  </a:cubicBezTo>
                  <a:cubicBezTo>
                    <a:pt x="3346" y="4619"/>
                    <a:pt x="3332" y="4641"/>
                    <a:pt x="3333" y="4663"/>
                  </a:cubicBezTo>
                  <a:cubicBezTo>
                    <a:pt x="3321" y="4659"/>
                    <a:pt x="3308" y="4657"/>
                    <a:pt x="3296" y="4657"/>
                  </a:cubicBezTo>
                  <a:lnTo>
                    <a:pt x="3271" y="4721"/>
                  </a:lnTo>
                  <a:cubicBezTo>
                    <a:pt x="3276" y="4726"/>
                    <a:pt x="3283" y="4729"/>
                    <a:pt x="3289" y="4732"/>
                  </a:cubicBezTo>
                  <a:cubicBezTo>
                    <a:pt x="3280" y="4731"/>
                    <a:pt x="3273" y="4729"/>
                    <a:pt x="3265" y="4728"/>
                  </a:cubicBezTo>
                  <a:cubicBezTo>
                    <a:pt x="2642" y="5516"/>
                    <a:pt x="2287" y="6394"/>
                    <a:pt x="2068" y="7316"/>
                  </a:cubicBezTo>
                  <a:cubicBezTo>
                    <a:pt x="1939" y="7856"/>
                    <a:pt x="1882" y="8408"/>
                    <a:pt x="1750" y="8947"/>
                  </a:cubicBezTo>
                  <a:cubicBezTo>
                    <a:pt x="1616" y="9503"/>
                    <a:pt x="1440" y="10048"/>
                    <a:pt x="1223" y="10577"/>
                  </a:cubicBezTo>
                  <a:cubicBezTo>
                    <a:pt x="969" y="11186"/>
                    <a:pt x="753" y="11803"/>
                    <a:pt x="682" y="12451"/>
                  </a:cubicBezTo>
                  <a:cubicBezTo>
                    <a:pt x="678" y="12483"/>
                    <a:pt x="676" y="12519"/>
                    <a:pt x="621" y="12541"/>
                  </a:cubicBezTo>
                  <a:cubicBezTo>
                    <a:pt x="538" y="12275"/>
                    <a:pt x="508" y="12003"/>
                    <a:pt x="468" y="11735"/>
                  </a:cubicBezTo>
                  <a:cubicBezTo>
                    <a:pt x="379" y="11129"/>
                    <a:pt x="340" y="10517"/>
                    <a:pt x="356" y="9904"/>
                  </a:cubicBezTo>
                  <a:cubicBezTo>
                    <a:pt x="360" y="9708"/>
                    <a:pt x="395" y="9517"/>
                    <a:pt x="443" y="9324"/>
                  </a:cubicBezTo>
                  <a:cubicBezTo>
                    <a:pt x="730" y="8176"/>
                    <a:pt x="1201" y="7081"/>
                    <a:pt x="1785" y="6019"/>
                  </a:cubicBezTo>
                  <a:cubicBezTo>
                    <a:pt x="2300" y="5084"/>
                    <a:pt x="3000" y="4262"/>
                    <a:pt x="3843" y="3525"/>
                  </a:cubicBezTo>
                  <a:cubicBezTo>
                    <a:pt x="4037" y="3356"/>
                    <a:pt x="4296" y="3269"/>
                    <a:pt x="4526" y="3145"/>
                  </a:cubicBezTo>
                  <a:lnTo>
                    <a:pt x="4526" y="3145"/>
                  </a:lnTo>
                  <a:cubicBezTo>
                    <a:pt x="4586" y="3229"/>
                    <a:pt x="4492" y="3265"/>
                    <a:pt x="4449" y="3310"/>
                  </a:cubicBezTo>
                  <a:cubicBezTo>
                    <a:pt x="4223" y="3548"/>
                    <a:pt x="3996" y="3783"/>
                    <a:pt x="3792" y="4033"/>
                  </a:cubicBezTo>
                  <a:cubicBezTo>
                    <a:pt x="3809" y="4072"/>
                    <a:pt x="3832" y="4087"/>
                    <a:pt x="3855" y="4087"/>
                  </a:cubicBezTo>
                  <a:cubicBezTo>
                    <a:pt x="3881" y="4087"/>
                    <a:pt x="3907" y="4068"/>
                    <a:pt x="3928" y="4042"/>
                  </a:cubicBezTo>
                  <a:cubicBezTo>
                    <a:pt x="4169" y="3753"/>
                    <a:pt x="4451" y="3492"/>
                    <a:pt x="4671" y="3190"/>
                  </a:cubicBezTo>
                  <a:cubicBezTo>
                    <a:pt x="4728" y="3128"/>
                    <a:pt x="4800" y="3108"/>
                    <a:pt x="4877" y="3108"/>
                  </a:cubicBezTo>
                  <a:close/>
                  <a:moveTo>
                    <a:pt x="17238" y="4399"/>
                  </a:moveTo>
                  <a:cubicBezTo>
                    <a:pt x="17297" y="4399"/>
                    <a:pt x="17344" y="4430"/>
                    <a:pt x="17395" y="4442"/>
                  </a:cubicBezTo>
                  <a:cubicBezTo>
                    <a:pt x="17670" y="4499"/>
                    <a:pt x="17674" y="4500"/>
                    <a:pt x="17664" y="4732"/>
                  </a:cubicBezTo>
                  <a:cubicBezTo>
                    <a:pt x="17649" y="5098"/>
                    <a:pt x="17575" y="5460"/>
                    <a:pt x="17386" y="5787"/>
                  </a:cubicBezTo>
                  <a:cubicBezTo>
                    <a:pt x="16921" y="6593"/>
                    <a:pt x="16794" y="7454"/>
                    <a:pt x="16773" y="8334"/>
                  </a:cubicBezTo>
                  <a:cubicBezTo>
                    <a:pt x="16748" y="9319"/>
                    <a:pt x="16614" y="10291"/>
                    <a:pt x="16301" y="11243"/>
                  </a:cubicBezTo>
                  <a:cubicBezTo>
                    <a:pt x="16204" y="11533"/>
                    <a:pt x="16135" y="11830"/>
                    <a:pt x="16063" y="12126"/>
                  </a:cubicBezTo>
                  <a:cubicBezTo>
                    <a:pt x="15921" y="12708"/>
                    <a:pt x="15700" y="13268"/>
                    <a:pt x="15451" y="13820"/>
                  </a:cubicBezTo>
                  <a:cubicBezTo>
                    <a:pt x="15320" y="14110"/>
                    <a:pt x="15101" y="14345"/>
                    <a:pt x="14815" y="14534"/>
                  </a:cubicBezTo>
                  <a:cubicBezTo>
                    <a:pt x="14787" y="14552"/>
                    <a:pt x="14762" y="14580"/>
                    <a:pt x="14724" y="14580"/>
                  </a:cubicBezTo>
                  <a:cubicBezTo>
                    <a:pt x="14715" y="14580"/>
                    <a:pt x="14706" y="14579"/>
                    <a:pt x="14696" y="14575"/>
                  </a:cubicBezTo>
                  <a:lnTo>
                    <a:pt x="14696" y="14575"/>
                  </a:lnTo>
                  <a:cubicBezTo>
                    <a:pt x="14696" y="14575"/>
                    <a:pt x="14696" y="14575"/>
                    <a:pt x="14696" y="14575"/>
                  </a:cubicBezTo>
                  <a:cubicBezTo>
                    <a:pt x="14696" y="14573"/>
                    <a:pt x="14696" y="14572"/>
                    <a:pt x="14696" y="14569"/>
                  </a:cubicBezTo>
                  <a:lnTo>
                    <a:pt x="14693" y="14569"/>
                  </a:lnTo>
                  <a:cubicBezTo>
                    <a:pt x="14702" y="14446"/>
                    <a:pt x="14830" y="14362"/>
                    <a:pt x="14848" y="14242"/>
                  </a:cubicBezTo>
                  <a:cubicBezTo>
                    <a:pt x="15070" y="13851"/>
                    <a:pt x="15226" y="13427"/>
                    <a:pt x="15310" y="12986"/>
                  </a:cubicBezTo>
                  <a:cubicBezTo>
                    <a:pt x="15424" y="12395"/>
                    <a:pt x="15543" y="11805"/>
                    <a:pt x="15745" y="11232"/>
                  </a:cubicBezTo>
                  <a:cubicBezTo>
                    <a:pt x="15921" y="10729"/>
                    <a:pt x="16058" y="10218"/>
                    <a:pt x="16200" y="9708"/>
                  </a:cubicBezTo>
                  <a:cubicBezTo>
                    <a:pt x="16361" y="9127"/>
                    <a:pt x="16373" y="8536"/>
                    <a:pt x="16362" y="7944"/>
                  </a:cubicBezTo>
                  <a:cubicBezTo>
                    <a:pt x="16349" y="7158"/>
                    <a:pt x="16488" y="6404"/>
                    <a:pt x="16905" y="5695"/>
                  </a:cubicBezTo>
                  <a:cubicBezTo>
                    <a:pt x="17039" y="5466"/>
                    <a:pt x="17114" y="5218"/>
                    <a:pt x="17147" y="4962"/>
                  </a:cubicBezTo>
                  <a:cubicBezTo>
                    <a:pt x="17216" y="4780"/>
                    <a:pt x="17198" y="4593"/>
                    <a:pt x="17186" y="4407"/>
                  </a:cubicBezTo>
                  <a:cubicBezTo>
                    <a:pt x="17205" y="4401"/>
                    <a:pt x="17222" y="4399"/>
                    <a:pt x="17238" y="4399"/>
                  </a:cubicBezTo>
                  <a:close/>
                  <a:moveTo>
                    <a:pt x="4380" y="14828"/>
                  </a:moveTo>
                  <a:cubicBezTo>
                    <a:pt x="4380" y="14832"/>
                    <a:pt x="4379" y="14836"/>
                    <a:pt x="4379" y="14839"/>
                  </a:cubicBezTo>
                  <a:cubicBezTo>
                    <a:pt x="4379" y="14835"/>
                    <a:pt x="4380" y="14832"/>
                    <a:pt x="4380" y="14828"/>
                  </a:cubicBezTo>
                  <a:close/>
                  <a:moveTo>
                    <a:pt x="6054" y="3440"/>
                  </a:moveTo>
                  <a:cubicBezTo>
                    <a:pt x="6072" y="3440"/>
                    <a:pt x="6091" y="3444"/>
                    <a:pt x="6113" y="3453"/>
                  </a:cubicBezTo>
                  <a:cubicBezTo>
                    <a:pt x="6479" y="3596"/>
                    <a:pt x="6854" y="3645"/>
                    <a:pt x="7235" y="3645"/>
                  </a:cubicBezTo>
                  <a:cubicBezTo>
                    <a:pt x="7478" y="3645"/>
                    <a:pt x="7723" y="3625"/>
                    <a:pt x="7968" y="3596"/>
                  </a:cubicBezTo>
                  <a:lnTo>
                    <a:pt x="7968" y="3596"/>
                  </a:lnTo>
                  <a:cubicBezTo>
                    <a:pt x="8020" y="3701"/>
                    <a:pt x="7863" y="3752"/>
                    <a:pt x="7880" y="3848"/>
                  </a:cubicBezTo>
                  <a:cubicBezTo>
                    <a:pt x="7547" y="4212"/>
                    <a:pt x="7246" y="4603"/>
                    <a:pt x="6984" y="5021"/>
                  </a:cubicBezTo>
                  <a:cubicBezTo>
                    <a:pt x="6873" y="5197"/>
                    <a:pt x="6758" y="5371"/>
                    <a:pt x="6701" y="5569"/>
                  </a:cubicBezTo>
                  <a:cubicBezTo>
                    <a:pt x="6671" y="5629"/>
                    <a:pt x="6640" y="5690"/>
                    <a:pt x="6614" y="5753"/>
                  </a:cubicBezTo>
                  <a:cubicBezTo>
                    <a:pt x="6602" y="5773"/>
                    <a:pt x="6614" y="5799"/>
                    <a:pt x="6637" y="5805"/>
                  </a:cubicBezTo>
                  <a:cubicBezTo>
                    <a:pt x="6629" y="5804"/>
                    <a:pt x="6622" y="5803"/>
                    <a:pt x="6616" y="5803"/>
                  </a:cubicBezTo>
                  <a:cubicBezTo>
                    <a:pt x="6558" y="5803"/>
                    <a:pt x="6567" y="5863"/>
                    <a:pt x="6555" y="5896"/>
                  </a:cubicBezTo>
                  <a:cubicBezTo>
                    <a:pt x="6411" y="6249"/>
                    <a:pt x="6300" y="6614"/>
                    <a:pt x="6225" y="6987"/>
                  </a:cubicBezTo>
                  <a:cubicBezTo>
                    <a:pt x="6131" y="7453"/>
                    <a:pt x="6074" y="7923"/>
                    <a:pt x="6084" y="8392"/>
                  </a:cubicBezTo>
                  <a:cubicBezTo>
                    <a:pt x="6110" y="9828"/>
                    <a:pt x="5751" y="11194"/>
                    <a:pt x="5103" y="12513"/>
                  </a:cubicBezTo>
                  <a:cubicBezTo>
                    <a:pt x="4976" y="12773"/>
                    <a:pt x="4860" y="13038"/>
                    <a:pt x="4745" y="13302"/>
                  </a:cubicBezTo>
                  <a:cubicBezTo>
                    <a:pt x="4531" y="13789"/>
                    <a:pt x="4370" y="14286"/>
                    <a:pt x="4378" y="14812"/>
                  </a:cubicBezTo>
                  <a:lnTo>
                    <a:pt x="4378" y="14812"/>
                  </a:lnTo>
                  <a:lnTo>
                    <a:pt x="4337" y="14850"/>
                  </a:lnTo>
                  <a:cubicBezTo>
                    <a:pt x="4034" y="14804"/>
                    <a:pt x="3751" y="14699"/>
                    <a:pt x="3458" y="14628"/>
                  </a:cubicBezTo>
                  <a:cubicBezTo>
                    <a:pt x="3361" y="14606"/>
                    <a:pt x="3275" y="14553"/>
                    <a:pt x="3212" y="14478"/>
                  </a:cubicBezTo>
                  <a:cubicBezTo>
                    <a:pt x="2913" y="14104"/>
                    <a:pt x="2629" y="13724"/>
                    <a:pt x="2551" y="13264"/>
                  </a:cubicBezTo>
                  <a:cubicBezTo>
                    <a:pt x="2486" y="12888"/>
                    <a:pt x="2530" y="12514"/>
                    <a:pt x="2611" y="12142"/>
                  </a:cubicBezTo>
                  <a:cubicBezTo>
                    <a:pt x="2728" y="11604"/>
                    <a:pt x="2950" y="11094"/>
                    <a:pt x="3177" y="10586"/>
                  </a:cubicBezTo>
                  <a:cubicBezTo>
                    <a:pt x="3450" y="9971"/>
                    <a:pt x="3722" y="9355"/>
                    <a:pt x="3887" y="8710"/>
                  </a:cubicBezTo>
                  <a:cubicBezTo>
                    <a:pt x="3997" y="8274"/>
                    <a:pt x="4047" y="7833"/>
                    <a:pt x="4102" y="7392"/>
                  </a:cubicBezTo>
                  <a:cubicBezTo>
                    <a:pt x="4191" y="6675"/>
                    <a:pt x="4330" y="5969"/>
                    <a:pt x="4626" y="5289"/>
                  </a:cubicBezTo>
                  <a:cubicBezTo>
                    <a:pt x="4847" y="4779"/>
                    <a:pt x="5174" y="4324"/>
                    <a:pt x="5564" y="3898"/>
                  </a:cubicBezTo>
                  <a:cubicBezTo>
                    <a:pt x="5691" y="3762"/>
                    <a:pt x="5826" y="3630"/>
                    <a:pt x="5954" y="3493"/>
                  </a:cubicBezTo>
                  <a:cubicBezTo>
                    <a:pt x="5985" y="3461"/>
                    <a:pt x="6014" y="3440"/>
                    <a:pt x="6054" y="3440"/>
                  </a:cubicBezTo>
                  <a:close/>
                  <a:moveTo>
                    <a:pt x="11216" y="3403"/>
                  </a:moveTo>
                  <a:cubicBezTo>
                    <a:pt x="11412" y="3403"/>
                    <a:pt x="11609" y="3411"/>
                    <a:pt x="11804" y="3426"/>
                  </a:cubicBezTo>
                  <a:cubicBezTo>
                    <a:pt x="11894" y="3434"/>
                    <a:pt x="11958" y="3450"/>
                    <a:pt x="11966" y="3535"/>
                  </a:cubicBezTo>
                  <a:cubicBezTo>
                    <a:pt x="12065" y="3527"/>
                    <a:pt x="12164" y="3524"/>
                    <a:pt x="12262" y="3524"/>
                  </a:cubicBezTo>
                  <a:cubicBezTo>
                    <a:pt x="12548" y="3524"/>
                    <a:pt x="12832" y="3551"/>
                    <a:pt x="13117" y="3581"/>
                  </a:cubicBezTo>
                  <a:cubicBezTo>
                    <a:pt x="13442" y="3615"/>
                    <a:pt x="13768" y="3640"/>
                    <a:pt x="14094" y="3640"/>
                  </a:cubicBezTo>
                  <a:cubicBezTo>
                    <a:pt x="14230" y="3640"/>
                    <a:pt x="14366" y="3636"/>
                    <a:pt x="14502" y="3626"/>
                  </a:cubicBezTo>
                  <a:cubicBezTo>
                    <a:pt x="14655" y="3592"/>
                    <a:pt x="14809" y="3563"/>
                    <a:pt x="14966" y="3563"/>
                  </a:cubicBezTo>
                  <a:cubicBezTo>
                    <a:pt x="15016" y="3563"/>
                    <a:pt x="15067" y="3566"/>
                    <a:pt x="15119" y="3573"/>
                  </a:cubicBezTo>
                  <a:cubicBezTo>
                    <a:pt x="15303" y="3606"/>
                    <a:pt x="15486" y="3639"/>
                    <a:pt x="15671" y="3670"/>
                  </a:cubicBezTo>
                  <a:cubicBezTo>
                    <a:pt x="15855" y="3700"/>
                    <a:pt x="16032" y="3758"/>
                    <a:pt x="16210" y="3807"/>
                  </a:cubicBezTo>
                  <a:cubicBezTo>
                    <a:pt x="16378" y="3852"/>
                    <a:pt x="16536" y="3923"/>
                    <a:pt x="16713" y="3939"/>
                  </a:cubicBezTo>
                  <a:cubicBezTo>
                    <a:pt x="16705" y="3916"/>
                    <a:pt x="16686" y="3898"/>
                    <a:pt x="16663" y="3890"/>
                  </a:cubicBezTo>
                  <a:cubicBezTo>
                    <a:pt x="16284" y="3764"/>
                    <a:pt x="15906" y="3636"/>
                    <a:pt x="15498" y="3582"/>
                  </a:cubicBezTo>
                  <a:cubicBezTo>
                    <a:pt x="15402" y="3569"/>
                    <a:pt x="15294" y="3573"/>
                    <a:pt x="15213" y="3510"/>
                  </a:cubicBezTo>
                  <a:cubicBezTo>
                    <a:pt x="15389" y="3444"/>
                    <a:pt x="15565" y="3421"/>
                    <a:pt x="15740" y="3421"/>
                  </a:cubicBezTo>
                  <a:cubicBezTo>
                    <a:pt x="16013" y="3421"/>
                    <a:pt x="16284" y="3478"/>
                    <a:pt x="16553" y="3526"/>
                  </a:cubicBezTo>
                  <a:cubicBezTo>
                    <a:pt x="16901" y="3589"/>
                    <a:pt x="16861" y="3533"/>
                    <a:pt x="16789" y="3828"/>
                  </a:cubicBezTo>
                  <a:cubicBezTo>
                    <a:pt x="16752" y="3983"/>
                    <a:pt x="16824" y="4096"/>
                    <a:pt x="16920" y="4181"/>
                  </a:cubicBezTo>
                  <a:cubicBezTo>
                    <a:pt x="17098" y="4342"/>
                    <a:pt x="17113" y="4525"/>
                    <a:pt x="17095" y="4722"/>
                  </a:cubicBezTo>
                  <a:cubicBezTo>
                    <a:pt x="17088" y="4802"/>
                    <a:pt x="17075" y="4882"/>
                    <a:pt x="17065" y="4961"/>
                  </a:cubicBezTo>
                  <a:cubicBezTo>
                    <a:pt x="16969" y="5308"/>
                    <a:pt x="16819" y="5639"/>
                    <a:pt x="16639" y="5961"/>
                  </a:cubicBezTo>
                  <a:cubicBezTo>
                    <a:pt x="16479" y="6246"/>
                    <a:pt x="16391" y="6553"/>
                    <a:pt x="16334" y="6867"/>
                  </a:cubicBezTo>
                  <a:cubicBezTo>
                    <a:pt x="16264" y="7262"/>
                    <a:pt x="16265" y="7656"/>
                    <a:pt x="16267" y="8053"/>
                  </a:cubicBezTo>
                  <a:cubicBezTo>
                    <a:pt x="16268" y="8632"/>
                    <a:pt x="16219" y="9204"/>
                    <a:pt x="16069" y="9772"/>
                  </a:cubicBezTo>
                  <a:cubicBezTo>
                    <a:pt x="15914" y="10362"/>
                    <a:pt x="15724" y="10943"/>
                    <a:pt x="15542" y="11526"/>
                  </a:cubicBezTo>
                  <a:cubicBezTo>
                    <a:pt x="15271" y="12394"/>
                    <a:pt x="15178" y="13296"/>
                    <a:pt x="14819" y="14146"/>
                  </a:cubicBezTo>
                  <a:cubicBezTo>
                    <a:pt x="14710" y="14318"/>
                    <a:pt x="14608" y="14492"/>
                    <a:pt x="14534" y="14678"/>
                  </a:cubicBezTo>
                  <a:cubicBezTo>
                    <a:pt x="14369" y="14798"/>
                    <a:pt x="14165" y="14848"/>
                    <a:pt x="13969" y="14907"/>
                  </a:cubicBezTo>
                  <a:cubicBezTo>
                    <a:pt x="13758" y="14970"/>
                    <a:pt x="13545" y="15034"/>
                    <a:pt x="13320" y="15062"/>
                  </a:cubicBezTo>
                  <a:cubicBezTo>
                    <a:pt x="13320" y="15044"/>
                    <a:pt x="13319" y="15027"/>
                    <a:pt x="13318" y="15010"/>
                  </a:cubicBezTo>
                  <a:cubicBezTo>
                    <a:pt x="13961" y="14737"/>
                    <a:pt x="14448" y="14334"/>
                    <a:pt x="14725" y="13760"/>
                  </a:cubicBezTo>
                  <a:cubicBezTo>
                    <a:pt x="14856" y="13490"/>
                    <a:pt x="14925" y="13208"/>
                    <a:pt x="14981" y="12922"/>
                  </a:cubicBezTo>
                  <a:cubicBezTo>
                    <a:pt x="15073" y="12451"/>
                    <a:pt x="15082" y="11971"/>
                    <a:pt x="15163" y="11499"/>
                  </a:cubicBezTo>
                  <a:cubicBezTo>
                    <a:pt x="15256" y="10960"/>
                    <a:pt x="15360" y="10424"/>
                    <a:pt x="15584" y="9909"/>
                  </a:cubicBezTo>
                  <a:cubicBezTo>
                    <a:pt x="15925" y="9123"/>
                    <a:pt x="16015" y="8301"/>
                    <a:pt x="16056" y="7472"/>
                  </a:cubicBezTo>
                  <a:cubicBezTo>
                    <a:pt x="16088" y="6799"/>
                    <a:pt x="16150" y="6129"/>
                    <a:pt x="16347" y="5474"/>
                  </a:cubicBezTo>
                  <a:cubicBezTo>
                    <a:pt x="16397" y="5311"/>
                    <a:pt x="16458" y="5151"/>
                    <a:pt x="16512" y="4990"/>
                  </a:cubicBezTo>
                  <a:cubicBezTo>
                    <a:pt x="16545" y="4893"/>
                    <a:pt x="16579" y="4797"/>
                    <a:pt x="16608" y="4700"/>
                  </a:cubicBezTo>
                  <a:cubicBezTo>
                    <a:pt x="16686" y="4439"/>
                    <a:pt x="16588" y="4238"/>
                    <a:pt x="16333" y="4087"/>
                  </a:cubicBezTo>
                  <a:cubicBezTo>
                    <a:pt x="16014" y="3900"/>
                    <a:pt x="15657" y="3803"/>
                    <a:pt x="15281" y="3749"/>
                  </a:cubicBezTo>
                  <a:cubicBezTo>
                    <a:pt x="15024" y="3712"/>
                    <a:pt x="14763" y="3713"/>
                    <a:pt x="14505" y="3689"/>
                  </a:cubicBezTo>
                  <a:cubicBezTo>
                    <a:pt x="13663" y="3703"/>
                    <a:pt x="12820" y="3725"/>
                    <a:pt x="11977" y="3725"/>
                  </a:cubicBezTo>
                  <a:cubicBezTo>
                    <a:pt x="11007" y="3725"/>
                    <a:pt x="10037" y="3696"/>
                    <a:pt x="9070" y="3588"/>
                  </a:cubicBezTo>
                  <a:cubicBezTo>
                    <a:pt x="9037" y="3586"/>
                    <a:pt x="9005" y="3576"/>
                    <a:pt x="8976" y="3561"/>
                  </a:cubicBezTo>
                  <a:cubicBezTo>
                    <a:pt x="9308" y="3505"/>
                    <a:pt x="9642" y="3464"/>
                    <a:pt x="9978" y="3464"/>
                  </a:cubicBezTo>
                  <a:cubicBezTo>
                    <a:pt x="10141" y="3464"/>
                    <a:pt x="10305" y="3474"/>
                    <a:pt x="10469" y="3497"/>
                  </a:cubicBezTo>
                  <a:cubicBezTo>
                    <a:pt x="10504" y="3426"/>
                    <a:pt x="10580" y="3429"/>
                    <a:pt x="10650" y="3424"/>
                  </a:cubicBezTo>
                  <a:cubicBezTo>
                    <a:pt x="10838" y="3410"/>
                    <a:pt x="11027" y="3403"/>
                    <a:pt x="11216" y="3403"/>
                  </a:cubicBezTo>
                  <a:close/>
                  <a:moveTo>
                    <a:pt x="14525" y="3835"/>
                  </a:moveTo>
                  <a:cubicBezTo>
                    <a:pt x="14527" y="3835"/>
                    <a:pt x="14529" y="3835"/>
                    <a:pt x="14530" y="3835"/>
                  </a:cubicBezTo>
                  <a:cubicBezTo>
                    <a:pt x="15093" y="3853"/>
                    <a:pt x="15648" y="3895"/>
                    <a:pt x="16142" y="4159"/>
                  </a:cubicBezTo>
                  <a:cubicBezTo>
                    <a:pt x="16163" y="4169"/>
                    <a:pt x="16182" y="4181"/>
                    <a:pt x="16202" y="4192"/>
                  </a:cubicBezTo>
                  <a:cubicBezTo>
                    <a:pt x="16399" y="4298"/>
                    <a:pt x="16477" y="4445"/>
                    <a:pt x="16411" y="4639"/>
                  </a:cubicBezTo>
                  <a:cubicBezTo>
                    <a:pt x="16327" y="4892"/>
                    <a:pt x="16239" y="5142"/>
                    <a:pt x="16160" y="5395"/>
                  </a:cubicBezTo>
                  <a:cubicBezTo>
                    <a:pt x="15921" y="6175"/>
                    <a:pt x="15860" y="6973"/>
                    <a:pt x="15821" y="7773"/>
                  </a:cubicBezTo>
                  <a:cubicBezTo>
                    <a:pt x="15792" y="8412"/>
                    <a:pt x="15703" y="9047"/>
                    <a:pt x="15442" y="9652"/>
                  </a:cubicBezTo>
                  <a:cubicBezTo>
                    <a:pt x="15209" y="10198"/>
                    <a:pt x="15057" y="10759"/>
                    <a:pt x="14948" y="11330"/>
                  </a:cubicBezTo>
                  <a:cubicBezTo>
                    <a:pt x="14859" y="11795"/>
                    <a:pt x="14843" y="12267"/>
                    <a:pt x="14786" y="12735"/>
                  </a:cubicBezTo>
                  <a:cubicBezTo>
                    <a:pt x="14727" y="13215"/>
                    <a:pt x="14598" y="13674"/>
                    <a:pt x="14266" y="14078"/>
                  </a:cubicBezTo>
                  <a:cubicBezTo>
                    <a:pt x="14093" y="14290"/>
                    <a:pt x="13890" y="14474"/>
                    <a:pt x="13635" y="14616"/>
                  </a:cubicBezTo>
                  <a:cubicBezTo>
                    <a:pt x="13082" y="14923"/>
                    <a:pt x="12499" y="15133"/>
                    <a:pt x="11851" y="15133"/>
                  </a:cubicBezTo>
                  <a:cubicBezTo>
                    <a:pt x="11720" y="15133"/>
                    <a:pt x="11587" y="15125"/>
                    <a:pt x="11451" y="15107"/>
                  </a:cubicBezTo>
                  <a:cubicBezTo>
                    <a:pt x="11437" y="15104"/>
                    <a:pt x="11420" y="15105"/>
                    <a:pt x="11404" y="15103"/>
                  </a:cubicBezTo>
                  <a:cubicBezTo>
                    <a:pt x="11387" y="15101"/>
                    <a:pt x="11370" y="15101"/>
                    <a:pt x="11353" y="15101"/>
                  </a:cubicBezTo>
                  <a:cubicBezTo>
                    <a:pt x="11304" y="15101"/>
                    <a:pt x="11253" y="15106"/>
                    <a:pt x="11205" y="15106"/>
                  </a:cubicBezTo>
                  <a:cubicBezTo>
                    <a:pt x="11149" y="15106"/>
                    <a:pt x="11099" y="15099"/>
                    <a:pt x="11064" y="15067"/>
                  </a:cubicBezTo>
                  <a:cubicBezTo>
                    <a:pt x="10978" y="14993"/>
                    <a:pt x="11036" y="14863"/>
                    <a:pt x="11038" y="14758"/>
                  </a:cubicBezTo>
                  <a:cubicBezTo>
                    <a:pt x="11039" y="14458"/>
                    <a:pt x="11147" y="14177"/>
                    <a:pt x="11268" y="13899"/>
                  </a:cubicBezTo>
                  <a:cubicBezTo>
                    <a:pt x="11442" y="13502"/>
                    <a:pt x="11657" y="13120"/>
                    <a:pt x="11877" y="12741"/>
                  </a:cubicBezTo>
                  <a:cubicBezTo>
                    <a:pt x="12494" y="11676"/>
                    <a:pt x="12798" y="10546"/>
                    <a:pt x="12897" y="9367"/>
                  </a:cubicBezTo>
                  <a:cubicBezTo>
                    <a:pt x="12953" y="8691"/>
                    <a:pt x="13012" y="8014"/>
                    <a:pt x="13126" y="7341"/>
                  </a:cubicBezTo>
                  <a:cubicBezTo>
                    <a:pt x="13214" y="6822"/>
                    <a:pt x="13376" y="6316"/>
                    <a:pt x="13573" y="5820"/>
                  </a:cubicBezTo>
                  <a:cubicBezTo>
                    <a:pt x="13602" y="5749"/>
                    <a:pt x="13623" y="5678"/>
                    <a:pt x="13648" y="5608"/>
                  </a:cubicBezTo>
                  <a:lnTo>
                    <a:pt x="13647" y="5608"/>
                  </a:lnTo>
                  <a:cubicBezTo>
                    <a:pt x="13677" y="5546"/>
                    <a:pt x="13711" y="5487"/>
                    <a:pt x="13735" y="5424"/>
                  </a:cubicBezTo>
                  <a:cubicBezTo>
                    <a:pt x="13877" y="5042"/>
                    <a:pt x="14050" y="4671"/>
                    <a:pt x="14234" y="4304"/>
                  </a:cubicBezTo>
                  <a:cubicBezTo>
                    <a:pt x="14299" y="4175"/>
                    <a:pt x="14349" y="4043"/>
                    <a:pt x="14406" y="3913"/>
                  </a:cubicBezTo>
                  <a:cubicBezTo>
                    <a:pt x="14437" y="3877"/>
                    <a:pt x="14459" y="3835"/>
                    <a:pt x="14525" y="3835"/>
                  </a:cubicBezTo>
                  <a:close/>
                  <a:moveTo>
                    <a:pt x="14314" y="3831"/>
                  </a:moveTo>
                  <a:lnTo>
                    <a:pt x="14314" y="3831"/>
                  </a:lnTo>
                  <a:cubicBezTo>
                    <a:pt x="14312" y="3851"/>
                    <a:pt x="14315" y="3872"/>
                    <a:pt x="14308" y="3890"/>
                  </a:cubicBezTo>
                  <a:cubicBezTo>
                    <a:pt x="14143" y="4249"/>
                    <a:pt x="13972" y="4607"/>
                    <a:pt x="13812" y="4968"/>
                  </a:cubicBezTo>
                  <a:cubicBezTo>
                    <a:pt x="13718" y="5179"/>
                    <a:pt x="13611" y="5386"/>
                    <a:pt x="13554" y="5608"/>
                  </a:cubicBezTo>
                  <a:cubicBezTo>
                    <a:pt x="13243" y="6258"/>
                    <a:pt x="13049" y="6935"/>
                    <a:pt x="12939" y="7629"/>
                  </a:cubicBezTo>
                  <a:cubicBezTo>
                    <a:pt x="12833" y="8289"/>
                    <a:pt x="12783" y="8953"/>
                    <a:pt x="12709" y="9615"/>
                  </a:cubicBezTo>
                  <a:cubicBezTo>
                    <a:pt x="12603" y="10567"/>
                    <a:pt x="12348" y="11482"/>
                    <a:pt x="11882" y="12353"/>
                  </a:cubicBezTo>
                  <a:cubicBezTo>
                    <a:pt x="11672" y="12744"/>
                    <a:pt x="11468" y="13138"/>
                    <a:pt x="11266" y="13531"/>
                  </a:cubicBezTo>
                  <a:cubicBezTo>
                    <a:pt x="11126" y="13806"/>
                    <a:pt x="11016" y="14095"/>
                    <a:pt x="10938" y="14392"/>
                  </a:cubicBezTo>
                  <a:cubicBezTo>
                    <a:pt x="10877" y="14618"/>
                    <a:pt x="10901" y="14845"/>
                    <a:pt x="10900" y="15084"/>
                  </a:cubicBezTo>
                  <a:cubicBezTo>
                    <a:pt x="10681" y="15094"/>
                    <a:pt x="10471" y="15102"/>
                    <a:pt x="10260" y="15114"/>
                  </a:cubicBezTo>
                  <a:cubicBezTo>
                    <a:pt x="9820" y="15140"/>
                    <a:pt x="9380" y="15169"/>
                    <a:pt x="8941" y="15195"/>
                  </a:cubicBezTo>
                  <a:cubicBezTo>
                    <a:pt x="8912" y="15196"/>
                    <a:pt x="8889" y="15197"/>
                    <a:pt x="8870" y="15197"/>
                  </a:cubicBezTo>
                  <a:cubicBezTo>
                    <a:pt x="8782" y="15197"/>
                    <a:pt x="8780" y="15174"/>
                    <a:pt x="8768" y="15057"/>
                  </a:cubicBezTo>
                  <a:cubicBezTo>
                    <a:pt x="8680" y="14242"/>
                    <a:pt x="8853" y="13465"/>
                    <a:pt x="9234" y="12717"/>
                  </a:cubicBezTo>
                  <a:cubicBezTo>
                    <a:pt x="9442" y="12307"/>
                    <a:pt x="9674" y="11910"/>
                    <a:pt x="9931" y="11528"/>
                  </a:cubicBezTo>
                  <a:cubicBezTo>
                    <a:pt x="10719" y="10366"/>
                    <a:pt x="11101" y="9101"/>
                    <a:pt x="11246" y="7774"/>
                  </a:cubicBezTo>
                  <a:cubicBezTo>
                    <a:pt x="11323" y="7064"/>
                    <a:pt x="11369" y="6353"/>
                    <a:pt x="11430" y="5642"/>
                  </a:cubicBezTo>
                  <a:cubicBezTo>
                    <a:pt x="11479" y="5067"/>
                    <a:pt x="11623" y="4514"/>
                    <a:pt x="11942" y="3999"/>
                  </a:cubicBezTo>
                  <a:cubicBezTo>
                    <a:pt x="12001" y="3905"/>
                    <a:pt x="12055" y="3861"/>
                    <a:pt x="12188" y="3860"/>
                  </a:cubicBezTo>
                  <a:cubicBezTo>
                    <a:pt x="12897" y="3857"/>
                    <a:pt x="13605" y="3842"/>
                    <a:pt x="14314" y="3831"/>
                  </a:cubicBezTo>
                  <a:close/>
                  <a:moveTo>
                    <a:pt x="8203" y="3589"/>
                  </a:moveTo>
                  <a:cubicBezTo>
                    <a:pt x="8242" y="3589"/>
                    <a:pt x="8282" y="3592"/>
                    <a:pt x="8321" y="3599"/>
                  </a:cubicBezTo>
                  <a:cubicBezTo>
                    <a:pt x="8775" y="3688"/>
                    <a:pt x="9235" y="3739"/>
                    <a:pt x="9698" y="3774"/>
                  </a:cubicBezTo>
                  <a:cubicBezTo>
                    <a:pt x="9737" y="3776"/>
                    <a:pt x="9775" y="3787"/>
                    <a:pt x="9808" y="3793"/>
                  </a:cubicBezTo>
                  <a:cubicBezTo>
                    <a:pt x="9836" y="3844"/>
                    <a:pt x="9794" y="3873"/>
                    <a:pt x="9772" y="3905"/>
                  </a:cubicBezTo>
                  <a:cubicBezTo>
                    <a:pt x="9213" y="4726"/>
                    <a:pt x="8800" y="5594"/>
                    <a:pt x="8620" y="6534"/>
                  </a:cubicBezTo>
                  <a:cubicBezTo>
                    <a:pt x="8564" y="6826"/>
                    <a:pt x="8546" y="7124"/>
                    <a:pt x="8567" y="7418"/>
                  </a:cubicBezTo>
                  <a:cubicBezTo>
                    <a:pt x="8586" y="7686"/>
                    <a:pt x="8609" y="7953"/>
                    <a:pt x="8597" y="8221"/>
                  </a:cubicBezTo>
                  <a:cubicBezTo>
                    <a:pt x="8568" y="8240"/>
                    <a:pt x="8540" y="8246"/>
                    <a:pt x="8512" y="8246"/>
                  </a:cubicBezTo>
                  <a:cubicBezTo>
                    <a:pt x="8480" y="8246"/>
                    <a:pt x="8448" y="8239"/>
                    <a:pt x="8418" y="8239"/>
                  </a:cubicBezTo>
                  <a:cubicBezTo>
                    <a:pt x="8415" y="8239"/>
                    <a:pt x="8413" y="8239"/>
                    <a:pt x="8410" y="8239"/>
                  </a:cubicBezTo>
                  <a:cubicBezTo>
                    <a:pt x="8120" y="8249"/>
                    <a:pt x="7898" y="8381"/>
                    <a:pt x="7812" y="8597"/>
                  </a:cubicBezTo>
                  <a:cubicBezTo>
                    <a:pt x="7734" y="8792"/>
                    <a:pt x="7813" y="8987"/>
                    <a:pt x="8031" y="9153"/>
                  </a:cubicBezTo>
                  <a:cubicBezTo>
                    <a:pt x="8133" y="9231"/>
                    <a:pt x="8259" y="9271"/>
                    <a:pt x="8379" y="9319"/>
                  </a:cubicBezTo>
                  <a:cubicBezTo>
                    <a:pt x="8225" y="9784"/>
                    <a:pt x="8105" y="10257"/>
                    <a:pt x="7879" y="10704"/>
                  </a:cubicBezTo>
                  <a:cubicBezTo>
                    <a:pt x="7756" y="10945"/>
                    <a:pt x="7636" y="11185"/>
                    <a:pt x="7521" y="11427"/>
                  </a:cubicBezTo>
                  <a:cubicBezTo>
                    <a:pt x="7208" y="12080"/>
                    <a:pt x="6898" y="12734"/>
                    <a:pt x="6728" y="13428"/>
                  </a:cubicBezTo>
                  <a:cubicBezTo>
                    <a:pt x="6613" y="13895"/>
                    <a:pt x="6534" y="14367"/>
                    <a:pt x="6565" y="14848"/>
                  </a:cubicBezTo>
                  <a:cubicBezTo>
                    <a:pt x="6571" y="14935"/>
                    <a:pt x="6566" y="15026"/>
                    <a:pt x="6650" y="15122"/>
                  </a:cubicBezTo>
                  <a:cubicBezTo>
                    <a:pt x="6654" y="15088"/>
                    <a:pt x="6659" y="15053"/>
                    <a:pt x="6660" y="15018"/>
                  </a:cubicBezTo>
                  <a:cubicBezTo>
                    <a:pt x="6648" y="14175"/>
                    <a:pt x="6853" y="13364"/>
                    <a:pt x="7182" y="12573"/>
                  </a:cubicBezTo>
                  <a:cubicBezTo>
                    <a:pt x="7449" y="11935"/>
                    <a:pt x="7771" y="11314"/>
                    <a:pt x="8073" y="10687"/>
                  </a:cubicBezTo>
                  <a:cubicBezTo>
                    <a:pt x="8283" y="10250"/>
                    <a:pt x="8435" y="9800"/>
                    <a:pt x="8455" y="9323"/>
                  </a:cubicBezTo>
                  <a:cubicBezTo>
                    <a:pt x="8583" y="9313"/>
                    <a:pt x="8705" y="9290"/>
                    <a:pt x="8818" y="9240"/>
                  </a:cubicBezTo>
                  <a:cubicBezTo>
                    <a:pt x="9086" y="9123"/>
                    <a:pt x="9231" y="8858"/>
                    <a:pt x="9162" y="8611"/>
                  </a:cubicBezTo>
                  <a:cubicBezTo>
                    <a:pt x="9128" y="8479"/>
                    <a:pt x="9020" y="8380"/>
                    <a:pt x="8886" y="8358"/>
                  </a:cubicBezTo>
                  <a:cubicBezTo>
                    <a:pt x="8735" y="8330"/>
                    <a:pt x="8727" y="8264"/>
                    <a:pt x="8738" y="8158"/>
                  </a:cubicBezTo>
                  <a:cubicBezTo>
                    <a:pt x="8768" y="7895"/>
                    <a:pt x="8742" y="7632"/>
                    <a:pt x="8727" y="7371"/>
                  </a:cubicBezTo>
                  <a:cubicBezTo>
                    <a:pt x="8685" y="6687"/>
                    <a:pt x="8841" y="6035"/>
                    <a:pt x="9108" y="5395"/>
                  </a:cubicBezTo>
                  <a:cubicBezTo>
                    <a:pt x="9330" y="4861"/>
                    <a:pt x="9657" y="4369"/>
                    <a:pt x="9958" y="3867"/>
                  </a:cubicBezTo>
                  <a:cubicBezTo>
                    <a:pt x="9985" y="3823"/>
                    <a:pt x="10014" y="3800"/>
                    <a:pt x="10065" y="3800"/>
                  </a:cubicBezTo>
                  <a:cubicBezTo>
                    <a:pt x="10071" y="3800"/>
                    <a:pt x="10078" y="3800"/>
                    <a:pt x="10084" y="3801"/>
                  </a:cubicBezTo>
                  <a:cubicBezTo>
                    <a:pt x="10664" y="3852"/>
                    <a:pt x="11248" y="3848"/>
                    <a:pt x="11829" y="3872"/>
                  </a:cubicBezTo>
                  <a:cubicBezTo>
                    <a:pt x="11834" y="3872"/>
                    <a:pt x="11839" y="3881"/>
                    <a:pt x="11848" y="3889"/>
                  </a:cubicBezTo>
                  <a:cubicBezTo>
                    <a:pt x="11845" y="3904"/>
                    <a:pt x="11847" y="3927"/>
                    <a:pt x="11837" y="3942"/>
                  </a:cubicBezTo>
                  <a:cubicBezTo>
                    <a:pt x="11464" y="4521"/>
                    <a:pt x="11351" y="5156"/>
                    <a:pt x="11287" y="5804"/>
                  </a:cubicBezTo>
                  <a:cubicBezTo>
                    <a:pt x="11200" y="6681"/>
                    <a:pt x="11158" y="7562"/>
                    <a:pt x="11008" y="8435"/>
                  </a:cubicBezTo>
                  <a:cubicBezTo>
                    <a:pt x="10838" y="9428"/>
                    <a:pt x="10505" y="10374"/>
                    <a:pt x="9939" y="11258"/>
                  </a:cubicBezTo>
                  <a:cubicBezTo>
                    <a:pt x="9706" y="11623"/>
                    <a:pt x="9473" y="11991"/>
                    <a:pt x="9256" y="12364"/>
                  </a:cubicBezTo>
                  <a:cubicBezTo>
                    <a:pt x="8969" y="12860"/>
                    <a:pt x="8756" y="13380"/>
                    <a:pt x="8668" y="13931"/>
                  </a:cubicBezTo>
                  <a:cubicBezTo>
                    <a:pt x="8602" y="14346"/>
                    <a:pt x="8581" y="14761"/>
                    <a:pt x="8710" y="15167"/>
                  </a:cubicBezTo>
                  <a:cubicBezTo>
                    <a:pt x="8676" y="15203"/>
                    <a:pt x="8638" y="15210"/>
                    <a:pt x="8601" y="15210"/>
                  </a:cubicBezTo>
                  <a:cubicBezTo>
                    <a:pt x="8576" y="15210"/>
                    <a:pt x="8551" y="15207"/>
                    <a:pt x="8528" y="15207"/>
                  </a:cubicBezTo>
                  <a:cubicBezTo>
                    <a:pt x="7945" y="15214"/>
                    <a:pt x="7363" y="15215"/>
                    <a:pt x="6779" y="15224"/>
                  </a:cubicBezTo>
                  <a:cubicBezTo>
                    <a:pt x="6770" y="15225"/>
                    <a:pt x="6761" y="15225"/>
                    <a:pt x="6751" y="15225"/>
                  </a:cubicBezTo>
                  <a:cubicBezTo>
                    <a:pt x="6498" y="15225"/>
                    <a:pt x="6257" y="15164"/>
                    <a:pt x="6010" y="15132"/>
                  </a:cubicBezTo>
                  <a:cubicBezTo>
                    <a:pt x="5567" y="15072"/>
                    <a:pt x="5121" y="15025"/>
                    <a:pt x="4683" y="14938"/>
                  </a:cubicBezTo>
                  <a:cubicBezTo>
                    <a:pt x="4509" y="14903"/>
                    <a:pt x="4511" y="14902"/>
                    <a:pt x="4516" y="14756"/>
                  </a:cubicBezTo>
                  <a:cubicBezTo>
                    <a:pt x="4529" y="14320"/>
                    <a:pt x="4669" y="13907"/>
                    <a:pt x="4843" y="13502"/>
                  </a:cubicBezTo>
                  <a:cubicBezTo>
                    <a:pt x="5088" y="12928"/>
                    <a:pt x="5348" y="12358"/>
                    <a:pt x="5594" y="11784"/>
                  </a:cubicBezTo>
                  <a:cubicBezTo>
                    <a:pt x="6009" y="10815"/>
                    <a:pt x="6223" y="9815"/>
                    <a:pt x="6223" y="8782"/>
                  </a:cubicBezTo>
                  <a:cubicBezTo>
                    <a:pt x="6223" y="8089"/>
                    <a:pt x="6251" y="7397"/>
                    <a:pt x="6417" y="6715"/>
                  </a:cubicBezTo>
                  <a:cubicBezTo>
                    <a:pt x="6477" y="6464"/>
                    <a:pt x="6552" y="6217"/>
                    <a:pt x="6640" y="5973"/>
                  </a:cubicBezTo>
                  <a:cubicBezTo>
                    <a:pt x="6658" y="5923"/>
                    <a:pt x="6722" y="5869"/>
                    <a:pt x="6656" y="5810"/>
                  </a:cubicBezTo>
                  <a:lnTo>
                    <a:pt x="6654" y="5810"/>
                  </a:lnTo>
                  <a:cubicBezTo>
                    <a:pt x="6776" y="5761"/>
                    <a:pt x="6753" y="5651"/>
                    <a:pt x="6798" y="5569"/>
                  </a:cubicBezTo>
                  <a:cubicBezTo>
                    <a:pt x="7006" y="5182"/>
                    <a:pt x="7230" y="4802"/>
                    <a:pt x="7506" y="4446"/>
                  </a:cubicBezTo>
                  <a:cubicBezTo>
                    <a:pt x="7640" y="4274"/>
                    <a:pt x="7762" y="4097"/>
                    <a:pt x="7890" y="3922"/>
                  </a:cubicBezTo>
                  <a:cubicBezTo>
                    <a:pt x="7989" y="3829"/>
                    <a:pt x="8030" y="3711"/>
                    <a:pt x="8086" y="3599"/>
                  </a:cubicBezTo>
                  <a:cubicBezTo>
                    <a:pt x="8124" y="3592"/>
                    <a:pt x="8164" y="3589"/>
                    <a:pt x="8203" y="3589"/>
                  </a:cubicBezTo>
                  <a:close/>
                  <a:moveTo>
                    <a:pt x="15470" y="14343"/>
                  </a:moveTo>
                  <a:lnTo>
                    <a:pt x="15470" y="14343"/>
                  </a:lnTo>
                  <a:cubicBezTo>
                    <a:pt x="15734" y="14615"/>
                    <a:pt x="15709" y="14977"/>
                    <a:pt x="15430" y="15166"/>
                  </a:cubicBezTo>
                  <a:lnTo>
                    <a:pt x="15430" y="15165"/>
                  </a:lnTo>
                  <a:cubicBezTo>
                    <a:pt x="15293" y="15259"/>
                    <a:pt x="15145" y="15305"/>
                    <a:pt x="14998" y="15305"/>
                  </a:cubicBezTo>
                  <a:cubicBezTo>
                    <a:pt x="14787" y="15305"/>
                    <a:pt x="14579" y="15209"/>
                    <a:pt x="14408" y="15015"/>
                  </a:cubicBezTo>
                  <a:cubicBezTo>
                    <a:pt x="14824" y="14861"/>
                    <a:pt x="15200" y="14661"/>
                    <a:pt x="15470" y="14343"/>
                  </a:cubicBezTo>
                  <a:close/>
                  <a:moveTo>
                    <a:pt x="15808" y="15062"/>
                  </a:moveTo>
                  <a:cubicBezTo>
                    <a:pt x="16076" y="15235"/>
                    <a:pt x="16343" y="15400"/>
                    <a:pt x="16555" y="15618"/>
                  </a:cubicBezTo>
                  <a:cubicBezTo>
                    <a:pt x="16715" y="15784"/>
                    <a:pt x="16863" y="15959"/>
                    <a:pt x="17012" y="16133"/>
                  </a:cubicBezTo>
                  <a:cubicBezTo>
                    <a:pt x="17114" y="16253"/>
                    <a:pt x="17149" y="16388"/>
                    <a:pt x="17107" y="16533"/>
                  </a:cubicBezTo>
                  <a:cubicBezTo>
                    <a:pt x="17094" y="16576"/>
                    <a:pt x="17072" y="16598"/>
                    <a:pt x="17045" y="16598"/>
                  </a:cubicBezTo>
                  <a:cubicBezTo>
                    <a:pt x="17024" y="16598"/>
                    <a:pt x="17000" y="16585"/>
                    <a:pt x="16975" y="16559"/>
                  </a:cubicBezTo>
                  <a:cubicBezTo>
                    <a:pt x="16876" y="16460"/>
                    <a:pt x="16792" y="16344"/>
                    <a:pt x="16727" y="16218"/>
                  </a:cubicBezTo>
                  <a:cubicBezTo>
                    <a:pt x="16608" y="15992"/>
                    <a:pt x="16402" y="15834"/>
                    <a:pt x="16170" y="15690"/>
                  </a:cubicBezTo>
                  <a:lnTo>
                    <a:pt x="16170" y="15690"/>
                  </a:lnTo>
                  <a:cubicBezTo>
                    <a:pt x="16186" y="15821"/>
                    <a:pt x="16307" y="15903"/>
                    <a:pt x="16381" y="16007"/>
                  </a:cubicBezTo>
                  <a:cubicBezTo>
                    <a:pt x="16466" y="16121"/>
                    <a:pt x="16540" y="16240"/>
                    <a:pt x="16620" y="16355"/>
                  </a:cubicBezTo>
                  <a:cubicBezTo>
                    <a:pt x="16702" y="16469"/>
                    <a:pt x="16787" y="16582"/>
                    <a:pt x="16871" y="16696"/>
                  </a:cubicBezTo>
                  <a:cubicBezTo>
                    <a:pt x="16865" y="16704"/>
                    <a:pt x="16861" y="16721"/>
                    <a:pt x="16850" y="16727"/>
                  </a:cubicBezTo>
                  <a:cubicBezTo>
                    <a:pt x="16738" y="16786"/>
                    <a:pt x="16657" y="16817"/>
                    <a:pt x="16592" y="16817"/>
                  </a:cubicBezTo>
                  <a:cubicBezTo>
                    <a:pt x="16494" y="16817"/>
                    <a:pt x="16434" y="16746"/>
                    <a:pt x="16366" y="16584"/>
                  </a:cubicBezTo>
                  <a:cubicBezTo>
                    <a:pt x="16238" y="16281"/>
                    <a:pt x="16058" y="15996"/>
                    <a:pt x="15917" y="15698"/>
                  </a:cubicBezTo>
                  <a:cubicBezTo>
                    <a:pt x="15892" y="15648"/>
                    <a:pt x="15885" y="15576"/>
                    <a:pt x="15788" y="15576"/>
                  </a:cubicBezTo>
                  <a:cubicBezTo>
                    <a:pt x="15786" y="15576"/>
                    <a:pt x="15783" y="15576"/>
                    <a:pt x="15781" y="15576"/>
                  </a:cubicBezTo>
                  <a:cubicBezTo>
                    <a:pt x="15732" y="15644"/>
                    <a:pt x="15779" y="15706"/>
                    <a:pt x="15807" y="15763"/>
                  </a:cubicBezTo>
                  <a:cubicBezTo>
                    <a:pt x="15961" y="16080"/>
                    <a:pt x="16116" y="16395"/>
                    <a:pt x="16276" y="16710"/>
                  </a:cubicBezTo>
                  <a:cubicBezTo>
                    <a:pt x="16318" y="16802"/>
                    <a:pt x="16389" y="16878"/>
                    <a:pt x="16475" y="16930"/>
                  </a:cubicBezTo>
                  <a:cubicBezTo>
                    <a:pt x="16536" y="16966"/>
                    <a:pt x="16503" y="16996"/>
                    <a:pt x="16478" y="17029"/>
                  </a:cubicBezTo>
                  <a:cubicBezTo>
                    <a:pt x="16444" y="17030"/>
                    <a:pt x="16414" y="17047"/>
                    <a:pt x="16395" y="17074"/>
                  </a:cubicBezTo>
                  <a:cubicBezTo>
                    <a:pt x="16364" y="17084"/>
                    <a:pt x="16336" y="17089"/>
                    <a:pt x="16312" y="17089"/>
                  </a:cubicBezTo>
                  <a:cubicBezTo>
                    <a:pt x="16217" y="17089"/>
                    <a:pt x="16160" y="17024"/>
                    <a:pt x="16109" y="16951"/>
                  </a:cubicBezTo>
                  <a:cubicBezTo>
                    <a:pt x="16057" y="16769"/>
                    <a:pt x="16008" y="16587"/>
                    <a:pt x="15952" y="16406"/>
                  </a:cubicBezTo>
                  <a:cubicBezTo>
                    <a:pt x="15887" y="16192"/>
                    <a:pt x="15814" y="15979"/>
                    <a:pt x="15691" y="15783"/>
                  </a:cubicBezTo>
                  <a:cubicBezTo>
                    <a:pt x="15661" y="15736"/>
                    <a:pt x="15640" y="15674"/>
                    <a:pt x="15560" y="15669"/>
                  </a:cubicBezTo>
                  <a:lnTo>
                    <a:pt x="15560" y="15669"/>
                  </a:lnTo>
                  <a:cubicBezTo>
                    <a:pt x="15522" y="15720"/>
                    <a:pt x="15550" y="15756"/>
                    <a:pt x="15571" y="15791"/>
                  </a:cubicBezTo>
                  <a:cubicBezTo>
                    <a:pt x="15713" y="16047"/>
                    <a:pt x="15797" y="16318"/>
                    <a:pt x="15886" y="16589"/>
                  </a:cubicBezTo>
                  <a:cubicBezTo>
                    <a:pt x="15926" y="16710"/>
                    <a:pt x="15938" y="16840"/>
                    <a:pt x="16018" y="16952"/>
                  </a:cubicBezTo>
                  <a:cubicBezTo>
                    <a:pt x="16022" y="16996"/>
                    <a:pt x="16047" y="17034"/>
                    <a:pt x="16076" y="17071"/>
                  </a:cubicBezTo>
                  <a:cubicBezTo>
                    <a:pt x="16071" y="17092"/>
                    <a:pt x="16068" y="17113"/>
                    <a:pt x="16064" y="17135"/>
                  </a:cubicBezTo>
                  <a:lnTo>
                    <a:pt x="15814" y="17102"/>
                  </a:lnTo>
                  <a:cubicBezTo>
                    <a:pt x="15879" y="16694"/>
                    <a:pt x="15680" y="16340"/>
                    <a:pt x="15498" y="15982"/>
                  </a:cubicBezTo>
                  <a:cubicBezTo>
                    <a:pt x="15499" y="15939"/>
                    <a:pt x="15465" y="15913"/>
                    <a:pt x="15433" y="15885"/>
                  </a:cubicBezTo>
                  <a:lnTo>
                    <a:pt x="15433" y="15885"/>
                  </a:lnTo>
                  <a:cubicBezTo>
                    <a:pt x="15395" y="15920"/>
                    <a:pt x="15408" y="15952"/>
                    <a:pt x="15440" y="15984"/>
                  </a:cubicBezTo>
                  <a:cubicBezTo>
                    <a:pt x="15479" y="16223"/>
                    <a:pt x="15609" y="16442"/>
                    <a:pt x="15657" y="16680"/>
                  </a:cubicBezTo>
                  <a:cubicBezTo>
                    <a:pt x="15679" y="16788"/>
                    <a:pt x="15688" y="16892"/>
                    <a:pt x="15660" y="16998"/>
                  </a:cubicBezTo>
                  <a:cubicBezTo>
                    <a:pt x="15651" y="17028"/>
                    <a:pt x="15644" y="17067"/>
                    <a:pt x="15592" y="17069"/>
                  </a:cubicBezTo>
                  <a:cubicBezTo>
                    <a:pt x="15589" y="17070"/>
                    <a:pt x="15587" y="17070"/>
                    <a:pt x="15584" y="17070"/>
                  </a:cubicBezTo>
                  <a:cubicBezTo>
                    <a:pt x="15549" y="17070"/>
                    <a:pt x="15514" y="17054"/>
                    <a:pt x="15491" y="17027"/>
                  </a:cubicBezTo>
                  <a:cubicBezTo>
                    <a:pt x="15470" y="16999"/>
                    <a:pt x="15454" y="16968"/>
                    <a:pt x="15445" y="16936"/>
                  </a:cubicBezTo>
                  <a:cubicBezTo>
                    <a:pt x="15427" y="16871"/>
                    <a:pt x="15414" y="16804"/>
                    <a:pt x="15407" y="16738"/>
                  </a:cubicBezTo>
                  <a:cubicBezTo>
                    <a:pt x="15389" y="16487"/>
                    <a:pt x="15319" y="16247"/>
                    <a:pt x="15224" y="16010"/>
                  </a:cubicBezTo>
                  <a:cubicBezTo>
                    <a:pt x="15197" y="15947"/>
                    <a:pt x="15176" y="15883"/>
                    <a:pt x="15151" y="15819"/>
                  </a:cubicBezTo>
                  <a:cubicBezTo>
                    <a:pt x="15118" y="15736"/>
                    <a:pt x="15082" y="15646"/>
                    <a:pt x="15100" y="15563"/>
                  </a:cubicBezTo>
                  <a:cubicBezTo>
                    <a:pt x="15124" y="15456"/>
                    <a:pt x="15264" y="15479"/>
                    <a:pt x="15351" y="15444"/>
                  </a:cubicBezTo>
                  <a:cubicBezTo>
                    <a:pt x="15554" y="15366"/>
                    <a:pt x="15697" y="15239"/>
                    <a:pt x="15807" y="15062"/>
                  </a:cubicBezTo>
                  <a:close/>
                  <a:moveTo>
                    <a:pt x="19717" y="0"/>
                  </a:moveTo>
                  <a:cubicBezTo>
                    <a:pt x="19660" y="0"/>
                    <a:pt x="19601" y="26"/>
                    <a:pt x="19548" y="79"/>
                  </a:cubicBezTo>
                  <a:cubicBezTo>
                    <a:pt x="19504" y="125"/>
                    <a:pt x="19465" y="175"/>
                    <a:pt x="19431" y="228"/>
                  </a:cubicBezTo>
                  <a:cubicBezTo>
                    <a:pt x="19313" y="403"/>
                    <a:pt x="19175" y="565"/>
                    <a:pt x="19031" y="723"/>
                  </a:cubicBezTo>
                  <a:cubicBezTo>
                    <a:pt x="18917" y="850"/>
                    <a:pt x="18791" y="969"/>
                    <a:pt x="18698" y="1109"/>
                  </a:cubicBezTo>
                  <a:cubicBezTo>
                    <a:pt x="18350" y="1451"/>
                    <a:pt x="18230" y="1861"/>
                    <a:pt x="18193" y="2298"/>
                  </a:cubicBezTo>
                  <a:cubicBezTo>
                    <a:pt x="18171" y="2452"/>
                    <a:pt x="18147" y="2604"/>
                    <a:pt x="18127" y="2757"/>
                  </a:cubicBezTo>
                  <a:cubicBezTo>
                    <a:pt x="18118" y="2817"/>
                    <a:pt x="18094" y="2848"/>
                    <a:pt x="18036" y="2848"/>
                  </a:cubicBezTo>
                  <a:cubicBezTo>
                    <a:pt x="18021" y="2848"/>
                    <a:pt x="18005" y="2846"/>
                    <a:pt x="17986" y="2843"/>
                  </a:cubicBezTo>
                  <a:cubicBezTo>
                    <a:pt x="17942" y="2833"/>
                    <a:pt x="17899" y="2829"/>
                    <a:pt x="17856" y="2829"/>
                  </a:cubicBezTo>
                  <a:cubicBezTo>
                    <a:pt x="17719" y="2829"/>
                    <a:pt x="17590" y="2873"/>
                    <a:pt x="17464" y="2927"/>
                  </a:cubicBezTo>
                  <a:cubicBezTo>
                    <a:pt x="17280" y="3004"/>
                    <a:pt x="17120" y="3130"/>
                    <a:pt x="17001" y="3291"/>
                  </a:cubicBezTo>
                  <a:cubicBezTo>
                    <a:pt x="16965" y="3339"/>
                    <a:pt x="16928" y="3368"/>
                    <a:pt x="16874" y="3368"/>
                  </a:cubicBezTo>
                  <a:cubicBezTo>
                    <a:pt x="16855" y="3368"/>
                    <a:pt x="16833" y="3364"/>
                    <a:pt x="16808" y="3356"/>
                  </a:cubicBezTo>
                  <a:cubicBezTo>
                    <a:pt x="16735" y="3332"/>
                    <a:pt x="16651" y="3331"/>
                    <a:pt x="16581" y="3304"/>
                  </a:cubicBezTo>
                  <a:cubicBezTo>
                    <a:pt x="16397" y="3234"/>
                    <a:pt x="16206" y="3219"/>
                    <a:pt x="16012" y="3219"/>
                  </a:cubicBezTo>
                  <a:cubicBezTo>
                    <a:pt x="15970" y="3219"/>
                    <a:pt x="15928" y="3220"/>
                    <a:pt x="15886" y="3221"/>
                  </a:cubicBezTo>
                  <a:cubicBezTo>
                    <a:pt x="15680" y="3225"/>
                    <a:pt x="15476" y="3241"/>
                    <a:pt x="15277" y="3285"/>
                  </a:cubicBezTo>
                  <a:cubicBezTo>
                    <a:pt x="14825" y="3385"/>
                    <a:pt x="14375" y="3433"/>
                    <a:pt x="13924" y="3433"/>
                  </a:cubicBezTo>
                  <a:cubicBezTo>
                    <a:pt x="13441" y="3433"/>
                    <a:pt x="12958" y="3378"/>
                    <a:pt x="12474" y="3273"/>
                  </a:cubicBezTo>
                  <a:cubicBezTo>
                    <a:pt x="12035" y="3179"/>
                    <a:pt x="11591" y="3143"/>
                    <a:pt x="11143" y="3143"/>
                  </a:cubicBezTo>
                  <a:cubicBezTo>
                    <a:pt x="10930" y="3143"/>
                    <a:pt x="10717" y="3151"/>
                    <a:pt x="10503" y="3165"/>
                  </a:cubicBezTo>
                  <a:cubicBezTo>
                    <a:pt x="9527" y="3225"/>
                    <a:pt x="8565" y="3374"/>
                    <a:pt x="7592" y="3449"/>
                  </a:cubicBezTo>
                  <a:cubicBezTo>
                    <a:pt x="7474" y="3458"/>
                    <a:pt x="7357" y="3463"/>
                    <a:pt x="7241" y="3463"/>
                  </a:cubicBezTo>
                  <a:cubicBezTo>
                    <a:pt x="6821" y="3463"/>
                    <a:pt x="6416" y="3399"/>
                    <a:pt x="6025" y="3242"/>
                  </a:cubicBezTo>
                  <a:cubicBezTo>
                    <a:pt x="5926" y="3203"/>
                    <a:pt x="5825" y="3164"/>
                    <a:pt x="5722" y="3130"/>
                  </a:cubicBezTo>
                  <a:cubicBezTo>
                    <a:pt x="5463" y="3047"/>
                    <a:pt x="5198" y="2999"/>
                    <a:pt x="4931" y="2999"/>
                  </a:cubicBezTo>
                  <a:cubicBezTo>
                    <a:pt x="4777" y="2999"/>
                    <a:pt x="4623" y="3015"/>
                    <a:pt x="4469" y="3048"/>
                  </a:cubicBezTo>
                  <a:cubicBezTo>
                    <a:pt x="3894" y="3174"/>
                    <a:pt x="3464" y="3480"/>
                    <a:pt x="3158" y="3913"/>
                  </a:cubicBezTo>
                  <a:cubicBezTo>
                    <a:pt x="3061" y="4052"/>
                    <a:pt x="2958" y="4187"/>
                    <a:pt x="2835" y="4310"/>
                  </a:cubicBezTo>
                  <a:cubicBezTo>
                    <a:pt x="2631" y="4511"/>
                    <a:pt x="2447" y="4729"/>
                    <a:pt x="2284" y="4964"/>
                  </a:cubicBezTo>
                  <a:cubicBezTo>
                    <a:pt x="1945" y="5449"/>
                    <a:pt x="1550" y="5902"/>
                    <a:pt x="1198" y="6379"/>
                  </a:cubicBezTo>
                  <a:cubicBezTo>
                    <a:pt x="923" y="6750"/>
                    <a:pt x="685" y="7133"/>
                    <a:pt x="496" y="7541"/>
                  </a:cubicBezTo>
                  <a:cubicBezTo>
                    <a:pt x="388" y="7776"/>
                    <a:pt x="329" y="8016"/>
                    <a:pt x="339" y="8267"/>
                  </a:cubicBezTo>
                  <a:cubicBezTo>
                    <a:pt x="350" y="8532"/>
                    <a:pt x="305" y="8790"/>
                    <a:pt x="250" y="9048"/>
                  </a:cubicBezTo>
                  <a:cubicBezTo>
                    <a:pt x="180" y="9373"/>
                    <a:pt x="117" y="9699"/>
                    <a:pt x="131" y="10029"/>
                  </a:cubicBezTo>
                  <a:cubicBezTo>
                    <a:pt x="146" y="10368"/>
                    <a:pt x="99" y="10701"/>
                    <a:pt x="49" y="11034"/>
                  </a:cubicBezTo>
                  <a:cubicBezTo>
                    <a:pt x="0" y="11363"/>
                    <a:pt x="53" y="11677"/>
                    <a:pt x="231" y="11973"/>
                  </a:cubicBezTo>
                  <a:cubicBezTo>
                    <a:pt x="260" y="12020"/>
                    <a:pt x="289" y="12070"/>
                    <a:pt x="301" y="12122"/>
                  </a:cubicBezTo>
                  <a:cubicBezTo>
                    <a:pt x="369" y="12404"/>
                    <a:pt x="462" y="12683"/>
                    <a:pt x="505" y="12970"/>
                  </a:cubicBezTo>
                  <a:cubicBezTo>
                    <a:pt x="590" y="13542"/>
                    <a:pt x="906" y="13983"/>
                    <a:pt x="1531" y="14238"/>
                  </a:cubicBezTo>
                  <a:cubicBezTo>
                    <a:pt x="1643" y="14284"/>
                    <a:pt x="1762" y="14322"/>
                    <a:pt x="1881" y="14358"/>
                  </a:cubicBezTo>
                  <a:cubicBezTo>
                    <a:pt x="2944" y="14674"/>
                    <a:pt x="4026" y="14937"/>
                    <a:pt x="5095" y="15237"/>
                  </a:cubicBezTo>
                  <a:cubicBezTo>
                    <a:pt x="5532" y="15361"/>
                    <a:pt x="5985" y="15409"/>
                    <a:pt x="6445" y="15409"/>
                  </a:cubicBezTo>
                  <a:cubicBezTo>
                    <a:pt x="6579" y="15409"/>
                    <a:pt x="6713" y="15409"/>
                    <a:pt x="6846" y="15409"/>
                  </a:cubicBezTo>
                  <a:cubicBezTo>
                    <a:pt x="6980" y="15409"/>
                    <a:pt x="7114" y="15409"/>
                    <a:pt x="7248" y="15407"/>
                  </a:cubicBezTo>
                  <a:cubicBezTo>
                    <a:pt x="8162" y="15400"/>
                    <a:pt x="9076" y="15402"/>
                    <a:pt x="9988" y="15339"/>
                  </a:cubicBezTo>
                  <a:cubicBezTo>
                    <a:pt x="10322" y="15316"/>
                    <a:pt x="10656" y="15305"/>
                    <a:pt x="10991" y="15305"/>
                  </a:cubicBezTo>
                  <a:cubicBezTo>
                    <a:pt x="11238" y="15305"/>
                    <a:pt x="11486" y="15311"/>
                    <a:pt x="11733" y="15323"/>
                  </a:cubicBezTo>
                  <a:cubicBezTo>
                    <a:pt x="11892" y="15331"/>
                    <a:pt x="12050" y="15335"/>
                    <a:pt x="12209" y="15335"/>
                  </a:cubicBezTo>
                  <a:cubicBezTo>
                    <a:pt x="12830" y="15335"/>
                    <a:pt x="13446" y="15273"/>
                    <a:pt x="14049" y="15119"/>
                  </a:cubicBezTo>
                  <a:cubicBezTo>
                    <a:pt x="14078" y="15111"/>
                    <a:pt x="14103" y="15108"/>
                    <a:pt x="14124" y="15108"/>
                  </a:cubicBezTo>
                  <a:cubicBezTo>
                    <a:pt x="14184" y="15108"/>
                    <a:pt x="14217" y="15136"/>
                    <a:pt x="14249" y="15193"/>
                  </a:cubicBezTo>
                  <a:cubicBezTo>
                    <a:pt x="14331" y="15341"/>
                    <a:pt x="14466" y="15465"/>
                    <a:pt x="14650" y="15481"/>
                  </a:cubicBezTo>
                  <a:cubicBezTo>
                    <a:pt x="14892" y="15504"/>
                    <a:pt x="14960" y="15613"/>
                    <a:pt x="14968" y="15789"/>
                  </a:cubicBezTo>
                  <a:cubicBezTo>
                    <a:pt x="14971" y="15822"/>
                    <a:pt x="14981" y="15856"/>
                    <a:pt x="14995" y="15887"/>
                  </a:cubicBezTo>
                  <a:cubicBezTo>
                    <a:pt x="15115" y="16208"/>
                    <a:pt x="15221" y="16530"/>
                    <a:pt x="15270" y="16865"/>
                  </a:cubicBezTo>
                  <a:cubicBezTo>
                    <a:pt x="15279" y="16918"/>
                    <a:pt x="15294" y="16972"/>
                    <a:pt x="15310" y="17023"/>
                  </a:cubicBezTo>
                  <a:cubicBezTo>
                    <a:pt x="15328" y="17085"/>
                    <a:pt x="15364" y="17143"/>
                    <a:pt x="15432" y="17165"/>
                  </a:cubicBezTo>
                  <a:cubicBezTo>
                    <a:pt x="15586" y="17212"/>
                    <a:pt x="15742" y="17265"/>
                    <a:pt x="15904" y="17265"/>
                  </a:cubicBezTo>
                  <a:cubicBezTo>
                    <a:pt x="15972" y="17265"/>
                    <a:pt x="16040" y="17256"/>
                    <a:pt x="16110" y="17234"/>
                  </a:cubicBezTo>
                  <a:cubicBezTo>
                    <a:pt x="16111" y="17234"/>
                    <a:pt x="16112" y="17234"/>
                    <a:pt x="16113" y="17234"/>
                  </a:cubicBezTo>
                  <a:cubicBezTo>
                    <a:pt x="16154" y="17234"/>
                    <a:pt x="16176" y="17208"/>
                    <a:pt x="16203" y="17187"/>
                  </a:cubicBezTo>
                  <a:cubicBezTo>
                    <a:pt x="16227" y="17189"/>
                    <a:pt x="16251" y="17191"/>
                    <a:pt x="16274" y="17191"/>
                  </a:cubicBezTo>
                  <a:cubicBezTo>
                    <a:pt x="16317" y="17191"/>
                    <a:pt x="16359" y="17183"/>
                    <a:pt x="16393" y="17150"/>
                  </a:cubicBezTo>
                  <a:cubicBezTo>
                    <a:pt x="16471" y="17136"/>
                    <a:pt x="16503" y="17084"/>
                    <a:pt x="16531" y="17028"/>
                  </a:cubicBezTo>
                  <a:cubicBezTo>
                    <a:pt x="16561" y="17008"/>
                    <a:pt x="16589" y="16972"/>
                    <a:pt x="16622" y="16967"/>
                  </a:cubicBezTo>
                  <a:cubicBezTo>
                    <a:pt x="16770" y="16948"/>
                    <a:pt x="16887" y="16890"/>
                    <a:pt x="16975" y="16787"/>
                  </a:cubicBezTo>
                  <a:cubicBezTo>
                    <a:pt x="16995" y="16763"/>
                    <a:pt x="17028" y="16760"/>
                    <a:pt x="17059" y="16759"/>
                  </a:cubicBezTo>
                  <a:cubicBezTo>
                    <a:pt x="17182" y="16753"/>
                    <a:pt x="17211" y="16674"/>
                    <a:pt x="17233" y="16594"/>
                  </a:cubicBezTo>
                  <a:cubicBezTo>
                    <a:pt x="17290" y="16388"/>
                    <a:pt x="17245" y="16198"/>
                    <a:pt x="17120" y="16014"/>
                  </a:cubicBezTo>
                  <a:cubicBezTo>
                    <a:pt x="16837" y="15598"/>
                    <a:pt x="16450" y="15270"/>
                    <a:pt x="15989" y="15002"/>
                  </a:cubicBezTo>
                  <a:cubicBezTo>
                    <a:pt x="15901" y="14951"/>
                    <a:pt x="15861" y="14902"/>
                    <a:pt x="15875" y="14806"/>
                  </a:cubicBezTo>
                  <a:cubicBezTo>
                    <a:pt x="15908" y="14591"/>
                    <a:pt x="15858" y="14390"/>
                    <a:pt x="15671" y="14229"/>
                  </a:cubicBezTo>
                  <a:cubicBezTo>
                    <a:pt x="15612" y="14179"/>
                    <a:pt x="15631" y="14137"/>
                    <a:pt x="15663" y="14085"/>
                  </a:cubicBezTo>
                  <a:cubicBezTo>
                    <a:pt x="15877" y="13747"/>
                    <a:pt x="16012" y="13380"/>
                    <a:pt x="16146" y="13016"/>
                  </a:cubicBezTo>
                  <a:cubicBezTo>
                    <a:pt x="16428" y="12251"/>
                    <a:pt x="16569" y="11458"/>
                    <a:pt x="16775" y="10679"/>
                  </a:cubicBezTo>
                  <a:cubicBezTo>
                    <a:pt x="17001" y="9823"/>
                    <a:pt x="17064" y="8951"/>
                    <a:pt x="17108" y="8077"/>
                  </a:cubicBezTo>
                  <a:cubicBezTo>
                    <a:pt x="17143" y="7353"/>
                    <a:pt x="17283" y="6650"/>
                    <a:pt x="17633" y="5982"/>
                  </a:cubicBezTo>
                  <a:cubicBezTo>
                    <a:pt x="17873" y="5526"/>
                    <a:pt x="17952" y="5042"/>
                    <a:pt x="17898" y="4544"/>
                  </a:cubicBezTo>
                  <a:cubicBezTo>
                    <a:pt x="17889" y="4450"/>
                    <a:pt x="17913" y="4399"/>
                    <a:pt x="18015" y="4356"/>
                  </a:cubicBezTo>
                  <a:cubicBezTo>
                    <a:pt x="18331" y="4222"/>
                    <a:pt x="18572" y="4028"/>
                    <a:pt x="18643" y="3716"/>
                  </a:cubicBezTo>
                  <a:cubicBezTo>
                    <a:pt x="18657" y="3656"/>
                    <a:pt x="18693" y="3639"/>
                    <a:pt x="18757" y="3639"/>
                  </a:cubicBezTo>
                  <a:cubicBezTo>
                    <a:pt x="18763" y="3639"/>
                    <a:pt x="18770" y="3639"/>
                    <a:pt x="18777" y="3639"/>
                  </a:cubicBezTo>
                  <a:cubicBezTo>
                    <a:pt x="18802" y="3640"/>
                    <a:pt x="18826" y="3641"/>
                    <a:pt x="18850" y="3641"/>
                  </a:cubicBezTo>
                  <a:cubicBezTo>
                    <a:pt x="19315" y="3641"/>
                    <a:pt x="19699" y="3459"/>
                    <a:pt x="20028" y="3193"/>
                  </a:cubicBezTo>
                  <a:cubicBezTo>
                    <a:pt x="20397" y="2894"/>
                    <a:pt x="20819" y="2690"/>
                    <a:pt x="21309" y="2580"/>
                  </a:cubicBezTo>
                  <a:cubicBezTo>
                    <a:pt x="21415" y="2556"/>
                    <a:pt x="21522" y="2525"/>
                    <a:pt x="21612" y="2471"/>
                  </a:cubicBezTo>
                  <a:cubicBezTo>
                    <a:pt x="21745" y="2390"/>
                    <a:pt x="21726" y="2317"/>
                    <a:pt x="21559" y="2249"/>
                  </a:cubicBezTo>
                  <a:cubicBezTo>
                    <a:pt x="21516" y="2210"/>
                    <a:pt x="21537" y="2183"/>
                    <a:pt x="21580" y="2157"/>
                  </a:cubicBezTo>
                  <a:cubicBezTo>
                    <a:pt x="21672" y="2101"/>
                    <a:pt x="21775" y="2057"/>
                    <a:pt x="21845" y="1978"/>
                  </a:cubicBezTo>
                  <a:cubicBezTo>
                    <a:pt x="21847" y="1979"/>
                    <a:pt x="21849" y="1979"/>
                    <a:pt x="21851" y="1979"/>
                  </a:cubicBezTo>
                  <a:cubicBezTo>
                    <a:pt x="21863" y="1979"/>
                    <a:pt x="21873" y="1972"/>
                    <a:pt x="21879" y="1962"/>
                  </a:cubicBezTo>
                  <a:cubicBezTo>
                    <a:pt x="21901" y="1962"/>
                    <a:pt x="21913" y="1953"/>
                    <a:pt x="21913" y="1932"/>
                  </a:cubicBezTo>
                  <a:cubicBezTo>
                    <a:pt x="22064" y="1776"/>
                    <a:pt x="22020" y="1723"/>
                    <a:pt x="21694" y="1672"/>
                  </a:cubicBezTo>
                  <a:cubicBezTo>
                    <a:pt x="21697" y="1603"/>
                    <a:pt x="21801" y="1596"/>
                    <a:pt x="21808" y="1534"/>
                  </a:cubicBezTo>
                  <a:cubicBezTo>
                    <a:pt x="21787" y="1507"/>
                    <a:pt x="21768" y="1498"/>
                    <a:pt x="21750" y="1498"/>
                  </a:cubicBezTo>
                  <a:cubicBezTo>
                    <a:pt x="21716" y="1498"/>
                    <a:pt x="21688" y="1533"/>
                    <a:pt x="21666" y="1552"/>
                  </a:cubicBezTo>
                  <a:cubicBezTo>
                    <a:pt x="21413" y="1767"/>
                    <a:pt x="21106" y="1919"/>
                    <a:pt x="20812" y="2085"/>
                  </a:cubicBezTo>
                  <a:cubicBezTo>
                    <a:pt x="20283" y="2385"/>
                    <a:pt x="19765" y="2702"/>
                    <a:pt x="19176" y="2918"/>
                  </a:cubicBezTo>
                  <a:cubicBezTo>
                    <a:pt x="19145" y="2928"/>
                    <a:pt x="19099" y="2937"/>
                    <a:pt x="19106" y="3010"/>
                  </a:cubicBezTo>
                  <a:cubicBezTo>
                    <a:pt x="19376" y="2983"/>
                    <a:pt x="19603" y="2868"/>
                    <a:pt x="19837" y="2773"/>
                  </a:cubicBezTo>
                  <a:cubicBezTo>
                    <a:pt x="19867" y="2783"/>
                    <a:pt x="19891" y="2796"/>
                    <a:pt x="19897" y="2826"/>
                  </a:cubicBezTo>
                  <a:cubicBezTo>
                    <a:pt x="19716" y="2972"/>
                    <a:pt x="19468" y="3034"/>
                    <a:pt x="19286" y="3181"/>
                  </a:cubicBezTo>
                  <a:cubicBezTo>
                    <a:pt x="19551" y="3121"/>
                    <a:pt x="19792" y="3026"/>
                    <a:pt x="19994" y="2866"/>
                  </a:cubicBezTo>
                  <a:cubicBezTo>
                    <a:pt x="20018" y="2860"/>
                    <a:pt x="20041" y="2855"/>
                    <a:pt x="20036" y="2828"/>
                  </a:cubicBezTo>
                  <a:lnTo>
                    <a:pt x="20036" y="2828"/>
                  </a:lnTo>
                  <a:cubicBezTo>
                    <a:pt x="20038" y="2828"/>
                    <a:pt x="20039" y="2830"/>
                    <a:pt x="20042" y="2831"/>
                  </a:cubicBezTo>
                  <a:cubicBezTo>
                    <a:pt x="20383" y="2663"/>
                    <a:pt x="20728" y="2504"/>
                    <a:pt x="21106" y="2400"/>
                  </a:cubicBezTo>
                  <a:cubicBezTo>
                    <a:pt x="21177" y="2381"/>
                    <a:pt x="21251" y="2370"/>
                    <a:pt x="21325" y="2366"/>
                  </a:cubicBezTo>
                  <a:lnTo>
                    <a:pt x="21325" y="2366"/>
                  </a:lnTo>
                  <a:cubicBezTo>
                    <a:pt x="21329" y="2443"/>
                    <a:pt x="21279" y="2452"/>
                    <a:pt x="21225" y="2469"/>
                  </a:cubicBezTo>
                  <a:cubicBezTo>
                    <a:pt x="21058" y="2523"/>
                    <a:pt x="20889" y="2570"/>
                    <a:pt x="20724" y="2626"/>
                  </a:cubicBezTo>
                  <a:cubicBezTo>
                    <a:pt x="20588" y="2674"/>
                    <a:pt x="20459" y="2742"/>
                    <a:pt x="20341" y="2826"/>
                  </a:cubicBezTo>
                  <a:cubicBezTo>
                    <a:pt x="20057" y="3028"/>
                    <a:pt x="19784" y="3241"/>
                    <a:pt x="19436" y="3367"/>
                  </a:cubicBezTo>
                  <a:cubicBezTo>
                    <a:pt x="19230" y="3441"/>
                    <a:pt x="19017" y="3480"/>
                    <a:pt x="18797" y="3500"/>
                  </a:cubicBezTo>
                  <a:cubicBezTo>
                    <a:pt x="18785" y="3501"/>
                    <a:pt x="18773" y="3502"/>
                    <a:pt x="18762" y="3502"/>
                  </a:cubicBezTo>
                  <a:cubicBezTo>
                    <a:pt x="18690" y="3502"/>
                    <a:pt x="18644" y="3477"/>
                    <a:pt x="18631" y="3401"/>
                  </a:cubicBezTo>
                  <a:cubicBezTo>
                    <a:pt x="18606" y="3272"/>
                    <a:pt x="18533" y="3160"/>
                    <a:pt x="18430" y="3065"/>
                  </a:cubicBezTo>
                  <a:cubicBezTo>
                    <a:pt x="18360" y="3000"/>
                    <a:pt x="18348" y="2925"/>
                    <a:pt x="18350" y="2841"/>
                  </a:cubicBezTo>
                  <a:cubicBezTo>
                    <a:pt x="18362" y="2276"/>
                    <a:pt x="18631" y="1817"/>
                    <a:pt x="19138" y="1456"/>
                  </a:cubicBezTo>
                  <a:cubicBezTo>
                    <a:pt x="19325" y="1322"/>
                    <a:pt x="19510" y="1188"/>
                    <a:pt x="19691" y="1048"/>
                  </a:cubicBezTo>
                  <a:cubicBezTo>
                    <a:pt x="19943" y="853"/>
                    <a:pt x="20146" y="622"/>
                    <a:pt x="20328" y="377"/>
                  </a:cubicBezTo>
                  <a:cubicBezTo>
                    <a:pt x="20371" y="320"/>
                    <a:pt x="20417" y="233"/>
                    <a:pt x="20494" y="233"/>
                  </a:cubicBezTo>
                  <a:cubicBezTo>
                    <a:pt x="20512" y="233"/>
                    <a:pt x="20532" y="238"/>
                    <a:pt x="20554" y="250"/>
                  </a:cubicBezTo>
                  <a:cubicBezTo>
                    <a:pt x="20673" y="309"/>
                    <a:pt x="20570" y="408"/>
                    <a:pt x="20525" y="477"/>
                  </a:cubicBezTo>
                  <a:cubicBezTo>
                    <a:pt x="20469" y="565"/>
                    <a:pt x="20390" y="642"/>
                    <a:pt x="20322" y="724"/>
                  </a:cubicBezTo>
                  <a:cubicBezTo>
                    <a:pt x="20295" y="756"/>
                    <a:pt x="20262" y="795"/>
                    <a:pt x="20315" y="826"/>
                  </a:cubicBezTo>
                  <a:cubicBezTo>
                    <a:pt x="20325" y="832"/>
                    <a:pt x="20335" y="835"/>
                    <a:pt x="20345" y="835"/>
                  </a:cubicBezTo>
                  <a:cubicBezTo>
                    <a:pt x="20371" y="835"/>
                    <a:pt x="20395" y="816"/>
                    <a:pt x="20414" y="797"/>
                  </a:cubicBezTo>
                  <a:cubicBezTo>
                    <a:pt x="20476" y="735"/>
                    <a:pt x="20536" y="673"/>
                    <a:pt x="20597" y="611"/>
                  </a:cubicBezTo>
                  <a:cubicBezTo>
                    <a:pt x="20626" y="581"/>
                    <a:pt x="20649" y="538"/>
                    <a:pt x="20695" y="538"/>
                  </a:cubicBezTo>
                  <a:cubicBezTo>
                    <a:pt x="20709" y="538"/>
                    <a:pt x="20725" y="542"/>
                    <a:pt x="20744" y="552"/>
                  </a:cubicBezTo>
                  <a:cubicBezTo>
                    <a:pt x="20826" y="593"/>
                    <a:pt x="20810" y="655"/>
                    <a:pt x="20774" y="710"/>
                  </a:cubicBezTo>
                  <a:cubicBezTo>
                    <a:pt x="20728" y="779"/>
                    <a:pt x="20670" y="843"/>
                    <a:pt x="20617" y="911"/>
                  </a:cubicBezTo>
                  <a:cubicBezTo>
                    <a:pt x="20596" y="938"/>
                    <a:pt x="20573" y="965"/>
                    <a:pt x="20551" y="993"/>
                  </a:cubicBezTo>
                  <a:cubicBezTo>
                    <a:pt x="20522" y="1005"/>
                    <a:pt x="20490" y="1013"/>
                    <a:pt x="20505" y="1050"/>
                  </a:cubicBezTo>
                  <a:cubicBezTo>
                    <a:pt x="20508" y="1059"/>
                    <a:pt x="20513" y="1068"/>
                    <a:pt x="20520" y="1073"/>
                  </a:cubicBezTo>
                  <a:lnTo>
                    <a:pt x="20520" y="1073"/>
                  </a:lnTo>
                  <a:cubicBezTo>
                    <a:pt x="20511" y="1067"/>
                    <a:pt x="20501" y="1064"/>
                    <a:pt x="20491" y="1064"/>
                  </a:cubicBezTo>
                  <a:cubicBezTo>
                    <a:pt x="20470" y="1064"/>
                    <a:pt x="20449" y="1076"/>
                    <a:pt x="20428" y="1097"/>
                  </a:cubicBezTo>
                  <a:cubicBezTo>
                    <a:pt x="20412" y="1115"/>
                    <a:pt x="20406" y="1132"/>
                    <a:pt x="20408" y="1146"/>
                  </a:cubicBezTo>
                  <a:cubicBezTo>
                    <a:pt x="20402" y="1144"/>
                    <a:pt x="20396" y="1143"/>
                    <a:pt x="20390" y="1143"/>
                  </a:cubicBezTo>
                  <a:cubicBezTo>
                    <a:pt x="20356" y="1143"/>
                    <a:pt x="20328" y="1173"/>
                    <a:pt x="20306" y="1204"/>
                  </a:cubicBezTo>
                  <a:cubicBezTo>
                    <a:pt x="20296" y="1215"/>
                    <a:pt x="20291" y="1228"/>
                    <a:pt x="20293" y="1242"/>
                  </a:cubicBezTo>
                  <a:cubicBezTo>
                    <a:pt x="20271" y="1251"/>
                    <a:pt x="20256" y="1266"/>
                    <a:pt x="20248" y="1286"/>
                  </a:cubicBezTo>
                  <a:cubicBezTo>
                    <a:pt x="20222" y="1321"/>
                    <a:pt x="20217" y="1352"/>
                    <a:pt x="20260" y="1352"/>
                  </a:cubicBezTo>
                  <a:cubicBezTo>
                    <a:pt x="20267" y="1352"/>
                    <a:pt x="20275" y="1351"/>
                    <a:pt x="20286" y="1349"/>
                  </a:cubicBezTo>
                  <a:cubicBezTo>
                    <a:pt x="20327" y="1342"/>
                    <a:pt x="20358" y="1309"/>
                    <a:pt x="20365" y="1269"/>
                  </a:cubicBezTo>
                  <a:cubicBezTo>
                    <a:pt x="20419" y="1259"/>
                    <a:pt x="20453" y="1235"/>
                    <a:pt x="20459" y="1187"/>
                  </a:cubicBezTo>
                  <a:cubicBezTo>
                    <a:pt x="20519" y="1184"/>
                    <a:pt x="20549" y="1157"/>
                    <a:pt x="20553" y="1105"/>
                  </a:cubicBezTo>
                  <a:cubicBezTo>
                    <a:pt x="20546" y="1094"/>
                    <a:pt x="20536" y="1083"/>
                    <a:pt x="20526" y="1075"/>
                  </a:cubicBezTo>
                  <a:lnTo>
                    <a:pt x="20526" y="1075"/>
                  </a:lnTo>
                  <a:cubicBezTo>
                    <a:pt x="20541" y="1082"/>
                    <a:pt x="20557" y="1087"/>
                    <a:pt x="20574" y="1089"/>
                  </a:cubicBezTo>
                  <a:cubicBezTo>
                    <a:pt x="20695" y="1053"/>
                    <a:pt x="20747" y="958"/>
                    <a:pt x="20823" y="883"/>
                  </a:cubicBezTo>
                  <a:cubicBezTo>
                    <a:pt x="20847" y="859"/>
                    <a:pt x="20870" y="842"/>
                    <a:pt x="20896" y="842"/>
                  </a:cubicBezTo>
                  <a:cubicBezTo>
                    <a:pt x="20914" y="842"/>
                    <a:pt x="20934" y="851"/>
                    <a:pt x="20956" y="870"/>
                  </a:cubicBezTo>
                  <a:cubicBezTo>
                    <a:pt x="21001" y="910"/>
                    <a:pt x="21018" y="945"/>
                    <a:pt x="20960" y="987"/>
                  </a:cubicBezTo>
                  <a:cubicBezTo>
                    <a:pt x="20388" y="1395"/>
                    <a:pt x="19976" y="1939"/>
                    <a:pt x="19384" y="2330"/>
                  </a:cubicBezTo>
                  <a:cubicBezTo>
                    <a:pt x="19355" y="2350"/>
                    <a:pt x="19323" y="2370"/>
                    <a:pt x="19292" y="2390"/>
                  </a:cubicBezTo>
                  <a:lnTo>
                    <a:pt x="19242" y="2354"/>
                  </a:lnTo>
                  <a:cubicBezTo>
                    <a:pt x="19231" y="2370"/>
                    <a:pt x="19220" y="2385"/>
                    <a:pt x="19210" y="2400"/>
                  </a:cubicBezTo>
                  <a:cubicBezTo>
                    <a:pt x="19199" y="2404"/>
                    <a:pt x="19191" y="2410"/>
                    <a:pt x="19182" y="2418"/>
                  </a:cubicBezTo>
                  <a:lnTo>
                    <a:pt x="19124" y="2367"/>
                  </a:lnTo>
                  <a:cubicBezTo>
                    <a:pt x="19060" y="2452"/>
                    <a:pt x="18983" y="2534"/>
                    <a:pt x="19002" y="2650"/>
                  </a:cubicBezTo>
                  <a:cubicBezTo>
                    <a:pt x="19107" y="2606"/>
                    <a:pt x="19103" y="2491"/>
                    <a:pt x="19210" y="2460"/>
                  </a:cubicBezTo>
                  <a:lnTo>
                    <a:pt x="19214" y="2460"/>
                  </a:lnTo>
                  <a:cubicBezTo>
                    <a:pt x="19224" y="2502"/>
                    <a:pt x="19243" y="2514"/>
                    <a:pt x="19265" y="2514"/>
                  </a:cubicBezTo>
                  <a:cubicBezTo>
                    <a:pt x="19294" y="2514"/>
                    <a:pt x="19329" y="2494"/>
                    <a:pt x="19358" y="2492"/>
                  </a:cubicBezTo>
                  <a:lnTo>
                    <a:pt x="19703" y="2257"/>
                  </a:lnTo>
                  <a:lnTo>
                    <a:pt x="19766" y="2305"/>
                  </a:lnTo>
                  <a:cubicBezTo>
                    <a:pt x="19664" y="2398"/>
                    <a:pt x="19556" y="2484"/>
                    <a:pt x="19424" y="2545"/>
                  </a:cubicBezTo>
                  <a:cubicBezTo>
                    <a:pt x="19355" y="2616"/>
                    <a:pt x="19241" y="2645"/>
                    <a:pt x="19181" y="2749"/>
                  </a:cubicBezTo>
                  <a:cubicBezTo>
                    <a:pt x="19191" y="2749"/>
                    <a:pt x="19200" y="2750"/>
                    <a:pt x="19210" y="2750"/>
                  </a:cubicBezTo>
                  <a:cubicBezTo>
                    <a:pt x="19339" y="2750"/>
                    <a:pt x="19426" y="2691"/>
                    <a:pt x="19514" y="2642"/>
                  </a:cubicBezTo>
                  <a:cubicBezTo>
                    <a:pt x="19834" y="2466"/>
                    <a:pt x="20142" y="2268"/>
                    <a:pt x="20435" y="2051"/>
                  </a:cubicBezTo>
                  <a:cubicBezTo>
                    <a:pt x="20698" y="1855"/>
                    <a:pt x="20977" y="1681"/>
                    <a:pt x="21271" y="1533"/>
                  </a:cubicBezTo>
                  <a:cubicBezTo>
                    <a:pt x="21352" y="1491"/>
                    <a:pt x="21435" y="1454"/>
                    <a:pt x="21522" y="1424"/>
                  </a:cubicBezTo>
                  <a:cubicBezTo>
                    <a:pt x="21580" y="1405"/>
                    <a:pt x="21621" y="1394"/>
                    <a:pt x="21654" y="1394"/>
                  </a:cubicBezTo>
                  <a:cubicBezTo>
                    <a:pt x="21715" y="1394"/>
                    <a:pt x="21749" y="1432"/>
                    <a:pt x="21813" y="1524"/>
                  </a:cubicBezTo>
                  <a:cubicBezTo>
                    <a:pt x="21819" y="1533"/>
                    <a:pt x="21842" y="1533"/>
                    <a:pt x="21856" y="1537"/>
                  </a:cubicBezTo>
                  <a:cubicBezTo>
                    <a:pt x="21973" y="1382"/>
                    <a:pt x="21930" y="1284"/>
                    <a:pt x="21729" y="1256"/>
                  </a:cubicBezTo>
                  <a:cubicBezTo>
                    <a:pt x="21657" y="1245"/>
                    <a:pt x="21584" y="1247"/>
                    <a:pt x="21491" y="1244"/>
                  </a:cubicBezTo>
                  <a:cubicBezTo>
                    <a:pt x="21542" y="1174"/>
                    <a:pt x="21584" y="1126"/>
                    <a:pt x="21615" y="1074"/>
                  </a:cubicBezTo>
                  <a:cubicBezTo>
                    <a:pt x="21707" y="920"/>
                    <a:pt x="21617" y="793"/>
                    <a:pt x="21418" y="793"/>
                  </a:cubicBezTo>
                  <a:cubicBezTo>
                    <a:pt x="21414" y="793"/>
                    <a:pt x="21410" y="793"/>
                    <a:pt x="21407" y="793"/>
                  </a:cubicBezTo>
                  <a:cubicBezTo>
                    <a:pt x="21360" y="793"/>
                    <a:pt x="21307" y="798"/>
                    <a:pt x="21270" y="818"/>
                  </a:cubicBezTo>
                  <a:cubicBezTo>
                    <a:pt x="21238" y="836"/>
                    <a:pt x="21212" y="843"/>
                    <a:pt x="21189" y="843"/>
                  </a:cubicBezTo>
                  <a:cubicBezTo>
                    <a:pt x="21138" y="843"/>
                    <a:pt x="21103" y="807"/>
                    <a:pt x="21062" y="763"/>
                  </a:cubicBezTo>
                  <a:cubicBezTo>
                    <a:pt x="21015" y="715"/>
                    <a:pt x="20975" y="677"/>
                    <a:pt x="20977" y="608"/>
                  </a:cubicBezTo>
                  <a:cubicBezTo>
                    <a:pt x="20981" y="535"/>
                    <a:pt x="20932" y="476"/>
                    <a:pt x="20856" y="448"/>
                  </a:cubicBezTo>
                  <a:cubicBezTo>
                    <a:pt x="20767" y="417"/>
                    <a:pt x="20744" y="372"/>
                    <a:pt x="20754" y="295"/>
                  </a:cubicBezTo>
                  <a:cubicBezTo>
                    <a:pt x="20766" y="205"/>
                    <a:pt x="20708" y="145"/>
                    <a:pt x="20614" y="106"/>
                  </a:cubicBezTo>
                  <a:cubicBezTo>
                    <a:pt x="20573" y="89"/>
                    <a:pt x="20534" y="81"/>
                    <a:pt x="20496" y="81"/>
                  </a:cubicBezTo>
                  <a:cubicBezTo>
                    <a:pt x="20437" y="81"/>
                    <a:pt x="20381" y="101"/>
                    <a:pt x="20327" y="136"/>
                  </a:cubicBezTo>
                  <a:cubicBezTo>
                    <a:pt x="20252" y="186"/>
                    <a:pt x="20199" y="252"/>
                    <a:pt x="20145" y="318"/>
                  </a:cubicBezTo>
                  <a:cubicBezTo>
                    <a:pt x="20064" y="416"/>
                    <a:pt x="19993" y="518"/>
                    <a:pt x="19893" y="604"/>
                  </a:cubicBezTo>
                  <a:cubicBezTo>
                    <a:pt x="19884" y="681"/>
                    <a:pt x="19828" y="728"/>
                    <a:pt x="19752" y="761"/>
                  </a:cubicBezTo>
                  <a:cubicBezTo>
                    <a:pt x="19734" y="697"/>
                    <a:pt x="19772" y="649"/>
                    <a:pt x="19818" y="603"/>
                  </a:cubicBezTo>
                  <a:cubicBezTo>
                    <a:pt x="19850" y="522"/>
                    <a:pt x="19887" y="441"/>
                    <a:pt x="19916" y="358"/>
                  </a:cubicBezTo>
                  <a:cubicBezTo>
                    <a:pt x="19946" y="281"/>
                    <a:pt x="19940" y="195"/>
                    <a:pt x="19900" y="124"/>
                  </a:cubicBezTo>
                  <a:cubicBezTo>
                    <a:pt x="19856" y="42"/>
                    <a:pt x="19789" y="0"/>
                    <a:pt x="19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3"/>
            <p:cNvSpPr/>
            <p:nvPr/>
          </p:nvSpPr>
          <p:spPr>
            <a:xfrm>
              <a:off x="5263125" y="5079300"/>
              <a:ext cx="15725" cy="14000"/>
            </a:xfrm>
            <a:custGeom>
              <a:avLst/>
              <a:gdLst/>
              <a:ahLst/>
              <a:cxnLst/>
              <a:rect l="l" t="t" r="r" b="b"/>
              <a:pathLst>
                <a:path w="629" h="560" extrusionOk="0">
                  <a:moveTo>
                    <a:pt x="547" y="1"/>
                  </a:moveTo>
                  <a:cubicBezTo>
                    <a:pt x="536" y="1"/>
                    <a:pt x="523" y="2"/>
                    <a:pt x="509" y="5"/>
                  </a:cubicBezTo>
                  <a:cubicBezTo>
                    <a:pt x="383" y="118"/>
                    <a:pt x="254" y="231"/>
                    <a:pt x="131" y="347"/>
                  </a:cubicBezTo>
                  <a:cubicBezTo>
                    <a:pt x="85" y="391"/>
                    <a:pt x="1" y="420"/>
                    <a:pt x="16" y="500"/>
                  </a:cubicBezTo>
                  <a:cubicBezTo>
                    <a:pt x="10" y="530"/>
                    <a:pt x="19" y="559"/>
                    <a:pt x="42" y="559"/>
                  </a:cubicBezTo>
                  <a:cubicBezTo>
                    <a:pt x="50" y="559"/>
                    <a:pt x="59" y="556"/>
                    <a:pt x="70" y="548"/>
                  </a:cubicBezTo>
                  <a:cubicBezTo>
                    <a:pt x="261" y="409"/>
                    <a:pt x="442" y="260"/>
                    <a:pt x="589" y="87"/>
                  </a:cubicBezTo>
                  <a:cubicBezTo>
                    <a:pt x="629" y="41"/>
                    <a:pt x="610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3"/>
            <p:cNvSpPr/>
            <p:nvPr/>
          </p:nvSpPr>
          <p:spPr>
            <a:xfrm>
              <a:off x="5278225" y="5073575"/>
              <a:ext cx="6825" cy="5725"/>
            </a:xfrm>
            <a:custGeom>
              <a:avLst/>
              <a:gdLst/>
              <a:ahLst/>
              <a:cxnLst/>
              <a:rect l="l" t="t" r="r" b="b"/>
              <a:pathLst>
                <a:path w="273" h="229" extrusionOk="0">
                  <a:moveTo>
                    <a:pt x="196" y="1"/>
                  </a:moveTo>
                  <a:cubicBezTo>
                    <a:pt x="169" y="1"/>
                    <a:pt x="155" y="18"/>
                    <a:pt x="143" y="41"/>
                  </a:cubicBezTo>
                  <a:cubicBezTo>
                    <a:pt x="103" y="55"/>
                    <a:pt x="68" y="86"/>
                    <a:pt x="51" y="126"/>
                  </a:cubicBezTo>
                  <a:cubicBezTo>
                    <a:pt x="23" y="146"/>
                    <a:pt x="1" y="170"/>
                    <a:pt x="22" y="202"/>
                  </a:cubicBezTo>
                  <a:cubicBezTo>
                    <a:pt x="32" y="215"/>
                    <a:pt x="44" y="220"/>
                    <a:pt x="57" y="220"/>
                  </a:cubicBezTo>
                  <a:cubicBezTo>
                    <a:pt x="70" y="220"/>
                    <a:pt x="83" y="216"/>
                    <a:pt x="96" y="211"/>
                  </a:cubicBezTo>
                  <a:lnTo>
                    <a:pt x="96" y="211"/>
                  </a:lnTo>
                  <a:lnTo>
                    <a:pt x="90" y="221"/>
                  </a:lnTo>
                  <a:lnTo>
                    <a:pt x="98" y="229"/>
                  </a:lnTo>
                  <a:cubicBezTo>
                    <a:pt x="114" y="208"/>
                    <a:pt x="130" y="186"/>
                    <a:pt x="146" y="165"/>
                  </a:cubicBezTo>
                  <a:cubicBezTo>
                    <a:pt x="177" y="139"/>
                    <a:pt x="210" y="116"/>
                    <a:pt x="238" y="87"/>
                  </a:cubicBezTo>
                  <a:cubicBezTo>
                    <a:pt x="273" y="53"/>
                    <a:pt x="272" y="22"/>
                    <a:pt x="215" y="3"/>
                  </a:cubicBezTo>
                  <a:cubicBezTo>
                    <a:pt x="208" y="1"/>
                    <a:pt x="202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3"/>
            <p:cNvSpPr/>
            <p:nvPr/>
          </p:nvSpPr>
          <p:spPr>
            <a:xfrm>
              <a:off x="5243700" y="5076050"/>
              <a:ext cx="26150" cy="29475"/>
            </a:xfrm>
            <a:custGeom>
              <a:avLst/>
              <a:gdLst/>
              <a:ahLst/>
              <a:cxnLst/>
              <a:rect l="l" t="t" r="r" b="b"/>
              <a:pathLst>
                <a:path w="1046" h="1179" extrusionOk="0">
                  <a:moveTo>
                    <a:pt x="973" y="1"/>
                  </a:moveTo>
                  <a:cubicBezTo>
                    <a:pt x="948" y="1"/>
                    <a:pt x="927" y="19"/>
                    <a:pt x="908" y="37"/>
                  </a:cubicBezTo>
                  <a:cubicBezTo>
                    <a:pt x="899" y="48"/>
                    <a:pt x="891" y="59"/>
                    <a:pt x="882" y="69"/>
                  </a:cubicBezTo>
                  <a:cubicBezTo>
                    <a:pt x="779" y="161"/>
                    <a:pt x="679" y="256"/>
                    <a:pt x="570" y="342"/>
                  </a:cubicBezTo>
                  <a:cubicBezTo>
                    <a:pt x="299" y="552"/>
                    <a:pt x="148" y="821"/>
                    <a:pt x="41" y="1112"/>
                  </a:cubicBezTo>
                  <a:cubicBezTo>
                    <a:pt x="0" y="1171"/>
                    <a:pt x="1" y="1176"/>
                    <a:pt x="55" y="1179"/>
                  </a:cubicBezTo>
                  <a:cubicBezTo>
                    <a:pt x="118" y="1131"/>
                    <a:pt x="169" y="1072"/>
                    <a:pt x="207" y="1003"/>
                  </a:cubicBezTo>
                  <a:cubicBezTo>
                    <a:pt x="391" y="674"/>
                    <a:pt x="649" y="392"/>
                    <a:pt x="944" y="132"/>
                  </a:cubicBezTo>
                  <a:cubicBezTo>
                    <a:pt x="963" y="120"/>
                    <a:pt x="980" y="107"/>
                    <a:pt x="996" y="94"/>
                  </a:cubicBezTo>
                  <a:cubicBezTo>
                    <a:pt x="1024" y="68"/>
                    <a:pt x="1045" y="37"/>
                    <a:pt x="1005" y="11"/>
                  </a:cubicBezTo>
                  <a:cubicBezTo>
                    <a:pt x="994" y="4"/>
                    <a:pt x="983" y="1"/>
                    <a:pt x="9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3"/>
            <p:cNvSpPr/>
            <p:nvPr/>
          </p:nvSpPr>
          <p:spPr>
            <a:xfrm>
              <a:off x="5260525" y="5092300"/>
              <a:ext cx="3425" cy="2625"/>
            </a:xfrm>
            <a:custGeom>
              <a:avLst/>
              <a:gdLst/>
              <a:ahLst/>
              <a:cxnLst/>
              <a:rect l="l" t="t" r="r" b="b"/>
              <a:pathLst>
                <a:path w="137" h="105" extrusionOk="0">
                  <a:moveTo>
                    <a:pt x="49" y="1"/>
                  </a:moveTo>
                  <a:lnTo>
                    <a:pt x="0" y="84"/>
                  </a:lnTo>
                  <a:cubicBezTo>
                    <a:pt x="20" y="97"/>
                    <a:pt x="39" y="104"/>
                    <a:pt x="57" y="104"/>
                  </a:cubicBezTo>
                  <a:cubicBezTo>
                    <a:pt x="78" y="104"/>
                    <a:pt x="96" y="94"/>
                    <a:pt x="109" y="68"/>
                  </a:cubicBezTo>
                  <a:cubicBezTo>
                    <a:pt x="137" y="20"/>
                    <a:pt x="105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3"/>
            <p:cNvSpPr/>
            <p:nvPr/>
          </p:nvSpPr>
          <p:spPr>
            <a:xfrm>
              <a:off x="5257800" y="5120250"/>
              <a:ext cx="1450" cy="700"/>
            </a:xfrm>
            <a:custGeom>
              <a:avLst/>
              <a:gdLst/>
              <a:ahLst/>
              <a:cxnLst/>
              <a:rect l="l" t="t" r="r" b="b"/>
              <a:pathLst>
                <a:path w="58" h="28" extrusionOk="0">
                  <a:moveTo>
                    <a:pt x="20" y="0"/>
                  </a:moveTo>
                  <a:cubicBezTo>
                    <a:pt x="14" y="0"/>
                    <a:pt x="7" y="6"/>
                    <a:pt x="1" y="11"/>
                  </a:cubicBezTo>
                  <a:cubicBezTo>
                    <a:pt x="12" y="17"/>
                    <a:pt x="20" y="28"/>
                    <a:pt x="31" y="28"/>
                  </a:cubicBezTo>
                  <a:cubicBezTo>
                    <a:pt x="31" y="28"/>
                    <a:pt x="32" y="28"/>
                    <a:pt x="32" y="28"/>
                  </a:cubicBezTo>
                  <a:cubicBezTo>
                    <a:pt x="42" y="28"/>
                    <a:pt x="49" y="17"/>
                    <a:pt x="58" y="11"/>
                  </a:cubicBezTo>
                  <a:cubicBezTo>
                    <a:pt x="46" y="6"/>
                    <a:pt x="33" y="3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3"/>
            <p:cNvSpPr/>
            <p:nvPr/>
          </p:nvSpPr>
          <p:spPr>
            <a:xfrm>
              <a:off x="5177925" y="5427925"/>
              <a:ext cx="5200" cy="4500"/>
            </a:xfrm>
            <a:custGeom>
              <a:avLst/>
              <a:gdLst/>
              <a:ahLst/>
              <a:cxnLst/>
              <a:rect l="l" t="t" r="r" b="b"/>
              <a:pathLst>
                <a:path w="208" h="180" extrusionOk="0">
                  <a:moveTo>
                    <a:pt x="33" y="0"/>
                  </a:moveTo>
                  <a:cubicBezTo>
                    <a:pt x="28" y="0"/>
                    <a:pt x="23" y="2"/>
                    <a:pt x="18" y="7"/>
                  </a:cubicBezTo>
                  <a:cubicBezTo>
                    <a:pt x="0" y="23"/>
                    <a:pt x="17" y="37"/>
                    <a:pt x="34" y="49"/>
                  </a:cubicBezTo>
                  <a:cubicBezTo>
                    <a:pt x="47" y="101"/>
                    <a:pt x="81" y="145"/>
                    <a:pt x="130" y="169"/>
                  </a:cubicBezTo>
                  <a:cubicBezTo>
                    <a:pt x="149" y="176"/>
                    <a:pt x="165" y="179"/>
                    <a:pt x="176" y="179"/>
                  </a:cubicBezTo>
                  <a:cubicBezTo>
                    <a:pt x="203" y="179"/>
                    <a:pt x="207" y="160"/>
                    <a:pt x="188" y="120"/>
                  </a:cubicBezTo>
                  <a:cubicBezTo>
                    <a:pt x="166" y="69"/>
                    <a:pt x="119" y="40"/>
                    <a:pt x="67" y="18"/>
                  </a:cubicBezTo>
                  <a:cubicBezTo>
                    <a:pt x="56" y="11"/>
                    <a:pt x="44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3"/>
            <p:cNvSpPr/>
            <p:nvPr/>
          </p:nvSpPr>
          <p:spPr>
            <a:xfrm>
              <a:off x="5043350" y="5127200"/>
              <a:ext cx="14525" cy="1350"/>
            </a:xfrm>
            <a:custGeom>
              <a:avLst/>
              <a:gdLst/>
              <a:ahLst/>
              <a:cxnLst/>
              <a:rect l="l" t="t" r="r" b="b"/>
              <a:pathLst>
                <a:path w="581" h="54" extrusionOk="0">
                  <a:moveTo>
                    <a:pt x="290" y="0"/>
                  </a:moveTo>
                  <a:cubicBezTo>
                    <a:pt x="194" y="0"/>
                    <a:pt x="97" y="14"/>
                    <a:pt x="0" y="32"/>
                  </a:cubicBezTo>
                  <a:lnTo>
                    <a:pt x="580" y="54"/>
                  </a:lnTo>
                  <a:cubicBezTo>
                    <a:pt x="484" y="15"/>
                    <a:pt x="387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5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Proceso de registro</a:t>
            </a:r>
            <a:endParaRPr/>
          </a:p>
        </p:txBody>
      </p:sp>
      <p:pic>
        <p:nvPicPr>
          <p:cNvPr id="2013" name="Google Shape;2013;p5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3701138">
            <a:off x="6993910" y="2843943"/>
            <a:ext cx="635431" cy="34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5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3701138">
            <a:off x="5211710" y="2843943"/>
            <a:ext cx="635431" cy="34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" name="Google Shape;2015;p5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3701138">
            <a:off x="3346422" y="2843943"/>
            <a:ext cx="635431" cy="342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6" name="Google Shape;2016;p5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3701138">
            <a:off x="1501585" y="2843943"/>
            <a:ext cx="635431" cy="342587"/>
          </a:xfrm>
          <a:prstGeom prst="rect">
            <a:avLst/>
          </a:prstGeom>
          <a:noFill/>
          <a:ln>
            <a:noFill/>
          </a:ln>
        </p:spPr>
      </p:pic>
      <p:sp>
        <p:nvSpPr>
          <p:cNvPr id="2017" name="Google Shape;2017;p54"/>
          <p:cNvSpPr txBox="1">
            <a:spLocks noGrp="1"/>
          </p:cNvSpPr>
          <p:nvPr>
            <p:ph type="title" idx="4294967295"/>
          </p:nvPr>
        </p:nvSpPr>
        <p:spPr>
          <a:xfrm>
            <a:off x="6996716" y="2652900"/>
            <a:ext cx="6438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04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18" name="Google Shape;2018;p54"/>
          <p:cNvSpPr txBox="1">
            <a:spLocks noGrp="1"/>
          </p:cNvSpPr>
          <p:nvPr>
            <p:ph type="title" idx="4294967295"/>
          </p:nvPr>
        </p:nvSpPr>
        <p:spPr>
          <a:xfrm>
            <a:off x="5165641" y="2652900"/>
            <a:ext cx="6438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19" name="Google Shape;2019;p54"/>
          <p:cNvSpPr txBox="1">
            <a:spLocks noGrp="1"/>
          </p:cNvSpPr>
          <p:nvPr>
            <p:ph type="title" idx="4294967295"/>
          </p:nvPr>
        </p:nvSpPr>
        <p:spPr>
          <a:xfrm>
            <a:off x="3334566" y="2652900"/>
            <a:ext cx="6438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0" name="Google Shape;2020;p54"/>
          <p:cNvSpPr txBox="1">
            <a:spLocks noGrp="1"/>
          </p:cNvSpPr>
          <p:nvPr>
            <p:ph type="title" idx="4294967295"/>
          </p:nvPr>
        </p:nvSpPr>
        <p:spPr>
          <a:xfrm>
            <a:off x="1503491" y="2652900"/>
            <a:ext cx="6438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01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1" name="Google Shape;2021;p54"/>
          <p:cNvSpPr txBox="1">
            <a:spLocks noGrp="1"/>
          </p:cNvSpPr>
          <p:nvPr>
            <p:ph type="title" idx="4294967295"/>
          </p:nvPr>
        </p:nvSpPr>
        <p:spPr>
          <a:xfrm>
            <a:off x="822791" y="3449100"/>
            <a:ext cx="200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Documentación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022" name="Google Shape;2022;p54"/>
          <p:cNvSpPr txBox="1">
            <a:spLocks noGrp="1"/>
          </p:cNvSpPr>
          <p:nvPr>
            <p:ph type="subTitle" idx="4294967295"/>
          </p:nvPr>
        </p:nvSpPr>
        <p:spPr>
          <a:xfrm>
            <a:off x="822791" y="4011207"/>
            <a:ext cx="20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Venus tiene un nombre precioso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3" name="Google Shape;2023;p54"/>
          <p:cNvSpPr txBox="1">
            <a:spLocks noGrp="1"/>
          </p:cNvSpPr>
          <p:nvPr>
            <p:ph type="title" idx="4294967295"/>
          </p:nvPr>
        </p:nvSpPr>
        <p:spPr>
          <a:xfrm>
            <a:off x="2653866" y="1385201"/>
            <a:ext cx="200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Revisión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024" name="Google Shape;2024;p54"/>
          <p:cNvSpPr txBox="1">
            <a:spLocks noGrp="1"/>
          </p:cNvSpPr>
          <p:nvPr>
            <p:ph type="subTitle" idx="4294967295"/>
          </p:nvPr>
        </p:nvSpPr>
        <p:spPr>
          <a:xfrm>
            <a:off x="2653866" y="1947308"/>
            <a:ext cx="20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Neptuno es el planeta más lejano del Sol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5" name="Google Shape;2025;p54"/>
          <p:cNvSpPr txBox="1">
            <a:spLocks noGrp="1"/>
          </p:cNvSpPr>
          <p:nvPr>
            <p:ph type="title" idx="4294967295"/>
          </p:nvPr>
        </p:nvSpPr>
        <p:spPr>
          <a:xfrm>
            <a:off x="4484941" y="3449100"/>
            <a:ext cx="200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Pago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026" name="Google Shape;2026;p54"/>
          <p:cNvSpPr txBox="1">
            <a:spLocks noGrp="1"/>
          </p:cNvSpPr>
          <p:nvPr>
            <p:ph type="subTitle" idx="4294967295"/>
          </p:nvPr>
        </p:nvSpPr>
        <p:spPr>
          <a:xfrm>
            <a:off x="4484941" y="4011207"/>
            <a:ext cx="20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Mercurio es el planeta más pequeño de todos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27" name="Google Shape;2027;p54"/>
          <p:cNvSpPr txBox="1">
            <a:spLocks noGrp="1"/>
          </p:cNvSpPr>
          <p:nvPr>
            <p:ph type="title" idx="4294967295"/>
          </p:nvPr>
        </p:nvSpPr>
        <p:spPr>
          <a:xfrm>
            <a:off x="6316016" y="1365688"/>
            <a:ext cx="2005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Inscrito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028" name="Google Shape;2028;p54"/>
          <p:cNvSpPr txBox="1">
            <a:spLocks noGrp="1"/>
          </p:cNvSpPr>
          <p:nvPr>
            <p:ph type="subTitle" idx="4294967295"/>
          </p:nvPr>
        </p:nvSpPr>
        <p:spPr>
          <a:xfrm>
            <a:off x="6316016" y="1927794"/>
            <a:ext cx="200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A pesar de ser rojo, Marte es muy frío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029" name="Google Shape;2029;p54"/>
          <p:cNvCxnSpPr>
            <a:endCxn id="2019" idx="1"/>
          </p:cNvCxnSpPr>
          <p:nvPr/>
        </p:nvCxnSpPr>
        <p:spPr>
          <a:xfrm>
            <a:off x="1974666" y="2964300"/>
            <a:ext cx="13599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0" name="Google Shape;2030;p54"/>
          <p:cNvCxnSpPr>
            <a:stCxn id="2019" idx="3"/>
            <a:endCxn id="2018" idx="1"/>
          </p:cNvCxnSpPr>
          <p:nvPr/>
        </p:nvCxnSpPr>
        <p:spPr>
          <a:xfrm>
            <a:off x="3978366" y="2974800"/>
            <a:ext cx="118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1" name="Google Shape;2031;p54"/>
          <p:cNvCxnSpPr>
            <a:stCxn id="2018" idx="3"/>
            <a:endCxn id="2017" idx="1"/>
          </p:cNvCxnSpPr>
          <p:nvPr/>
        </p:nvCxnSpPr>
        <p:spPr>
          <a:xfrm>
            <a:off x="5809441" y="2974800"/>
            <a:ext cx="1187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Contenido de esta plantilla</a:t>
            </a:r>
            <a:endParaRPr/>
          </a:p>
        </p:txBody>
      </p:sp>
      <p:sp>
        <p:nvSpPr>
          <p:cNvPr id="349" name="Google Shape;349;p37"/>
          <p:cNvSpPr txBox="1">
            <a:spLocks noGrp="1"/>
          </p:cNvSpPr>
          <p:nvPr>
            <p:ph type="body" idx="1"/>
          </p:nvPr>
        </p:nvSpPr>
        <p:spPr>
          <a:xfrm>
            <a:off x="710550" y="1114975"/>
            <a:ext cx="7704000" cy="3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Puedes eliminar esta diapositiva cuando hayas terminado de editar la presentación</a:t>
            </a:r>
            <a:endParaRPr/>
          </a:p>
        </p:txBody>
      </p:sp>
      <p:pic>
        <p:nvPicPr>
          <p:cNvPr id="350" name="Google Shape;350;p37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6482257">
            <a:off x="7587001" y="-310814"/>
            <a:ext cx="1860297" cy="17064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1" name="Google Shape;351;p37"/>
          <p:cNvGraphicFramePr/>
          <p:nvPr/>
        </p:nvGraphicFramePr>
        <p:xfrm>
          <a:off x="719988" y="1624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{E7D4D09B-6294-491E-8BE5-69417013C4FD}</a:tableStyleId>
              </a:tblPr>
              <a:tblGrid>
                <a:gridCol w="2619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" action="ppaction://noaction"/>
                        </a:rPr>
                        <a:t>Fuentes</a:t>
                      </a:r>
                      <a:endParaRPr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Para ver las tipografías correctas en PowerPoint, descárgalas e instálalas en tu equipo</a:t>
                      </a:r>
                      <a:endParaRPr sz="10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rId4" action="ppaction://hlinksldjump"/>
                        </a:rPr>
                        <a:t>Recursos usados</a:t>
                      </a:r>
                      <a:r>
                        <a:rPr lang="es" b="1">
                          <a:solidFill>
                            <a:schemeClr val="dk1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 y </a:t>
                      </a: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rId5" action="ppaction://hlinksldjump"/>
                        </a:rPr>
                        <a:t>alternativos</a:t>
                      </a:r>
                      <a:endParaRPr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Una variedad de recursos gráficos acordes al estilo de nuestro diseño</a:t>
                      </a:r>
                      <a:endParaRPr sz="10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rId6" action="ppaction://hlinksldjump"/>
                        </a:rPr>
                        <a:t>Diapositiva de agradecimientos</a:t>
                      </a:r>
                      <a:endParaRPr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La debes conservar para dar los créditos correspondientes a nuestro diseño</a:t>
                      </a:r>
                      <a:endParaRPr sz="10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" action="ppaction://noaction"/>
                        </a:rPr>
                        <a:t>Colores</a:t>
                      </a:r>
                      <a:endParaRPr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Todos los colores que se han usado en esta presentación</a:t>
                      </a:r>
                      <a:endParaRPr sz="10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" action="ppaction://noaction"/>
                        </a:rPr>
                        <a:t>Recursos infográficos</a:t>
                      </a:r>
                      <a:r>
                        <a:rPr lang="es" b="1">
                          <a:solidFill>
                            <a:schemeClr val="dk1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 e </a:t>
                      </a:r>
                      <a:r>
                        <a:rPr lang="es" b="1">
                          <a:solidFill>
                            <a:schemeClr val="hlink"/>
                          </a:solidFill>
                          <a:uFill>
                            <a:noFill/>
                          </a:uFill>
                          <a:latin typeface="Satisfy"/>
                          <a:ea typeface="Satisfy"/>
                          <a:cs typeface="Satisfy"/>
                          <a:sym typeface="Satisfy"/>
                          <a:hlinkClick r:id="" action="ppaction://noaction"/>
                        </a:rPr>
                        <a:t>iconos</a:t>
                      </a:r>
                      <a:endParaRPr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Pueden utilizarse en la presentación: su tamaño y color se pueden editar</a:t>
                      </a:r>
                      <a:endParaRPr sz="10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chemeClr val="dk1"/>
                          </a:solidFill>
                          <a:latin typeface="Satisfy"/>
                          <a:ea typeface="Satisfy"/>
                          <a:cs typeface="Satisfy"/>
                          <a:sym typeface="Satisfy"/>
                        </a:rPr>
                        <a:t>Tema editable de la presentación </a:t>
                      </a:r>
                      <a:endParaRPr b="1">
                        <a:solidFill>
                          <a:schemeClr val="dk1"/>
                        </a:solidFill>
                        <a:latin typeface="Satisfy"/>
                        <a:ea typeface="Satisfy"/>
                        <a:cs typeface="Satisfy"/>
                        <a:sym typeface="Satisfy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Las diapositivas maestras pueden editarse fácilmente. Haz clic </a:t>
                      </a:r>
                      <a:r>
                        <a:rPr lang="es" sz="1100" b="1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aquí</a:t>
                      </a:r>
                      <a:r>
                        <a:rPr lang="es" sz="1000">
                          <a:solidFill>
                            <a:schemeClr val="dk1"/>
                          </a:solidFill>
                          <a:latin typeface="Source Serif Pro"/>
                          <a:ea typeface="Source Serif Pro"/>
                          <a:cs typeface="Source Serif Pro"/>
                          <a:sym typeface="Source Serif Pro"/>
                        </a:rPr>
                        <a:t> para saber cómo</a:t>
                      </a:r>
                      <a:endParaRPr sz="1000">
                        <a:solidFill>
                          <a:schemeClr val="dk1"/>
                        </a:solidFill>
                        <a:latin typeface="Source Serif Pro"/>
                        <a:ea typeface="Source Serif Pro"/>
                        <a:cs typeface="Source Serif Pro"/>
                        <a:sym typeface="Source Serif Pr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52" name="Google Shape;352;p37"/>
          <p:cNvSpPr txBox="1"/>
          <p:nvPr/>
        </p:nvSpPr>
        <p:spPr>
          <a:xfrm>
            <a:off x="720000" y="4300200"/>
            <a:ext cx="356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Más información:</a:t>
            </a:r>
            <a:br>
              <a:rPr lang="es" sz="1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 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|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|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</a:t>
            </a:r>
            <a:endParaRPr sz="1000" b="1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4861259" y="4300200"/>
            <a:ext cx="3562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Visita nuestros proyectos:</a:t>
            </a:r>
            <a:br>
              <a:rPr lang="es" sz="10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</a:b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|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|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|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Wepik </a:t>
            </a:r>
            <a:r>
              <a:rPr lang="es" sz="1000" b="1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| </a:t>
            </a:r>
            <a:r>
              <a:rPr lang="es" sz="1000" b="1">
                <a:solidFill>
                  <a:schemeClr val="dk1"/>
                </a:solidFill>
                <a:uFill>
                  <a:noFill/>
                </a:uFill>
                <a:latin typeface="Source Serif Pro"/>
                <a:ea typeface="Source Serif Pro"/>
                <a:cs typeface="Source Serif Pro"/>
                <a:sym typeface="Source Serif Pro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Videvo</a:t>
            </a:r>
            <a:endParaRPr sz="1000" b="1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55"/>
          <p:cNvSpPr txBox="1">
            <a:spLocks noGrp="1"/>
          </p:cNvSpPr>
          <p:nvPr>
            <p:ph type="body" idx="1"/>
          </p:nvPr>
        </p:nvSpPr>
        <p:spPr>
          <a:xfrm>
            <a:off x="1003475" y="1397075"/>
            <a:ext cx="3820800" cy="239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Una imagen vale más que mil palabras</a:t>
            </a:r>
            <a:endParaRPr/>
          </a:p>
        </p:txBody>
      </p:sp>
      <p:sp>
        <p:nvSpPr>
          <p:cNvPr id="2037" name="Google Shape;2037;p55"/>
          <p:cNvSpPr/>
          <p:nvPr/>
        </p:nvSpPr>
        <p:spPr>
          <a:xfrm>
            <a:off x="1195675" y="1634325"/>
            <a:ext cx="3183600" cy="20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56"/>
          <p:cNvSpPr txBox="1">
            <a:spLocks noGrp="1"/>
          </p:cNvSpPr>
          <p:nvPr>
            <p:ph type="title"/>
          </p:nvPr>
        </p:nvSpPr>
        <p:spPr>
          <a:xfrm>
            <a:off x="2164200" y="1479600"/>
            <a:ext cx="4815600" cy="21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Palabras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asombrosas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043" name="Google Shape;2043;p56"/>
          <p:cNvGrpSpPr/>
          <p:nvPr/>
        </p:nvGrpSpPr>
        <p:grpSpPr>
          <a:xfrm rot="527410">
            <a:off x="695919" y="1096741"/>
            <a:ext cx="1743812" cy="2764686"/>
            <a:chOff x="4943987" y="1493682"/>
            <a:chExt cx="871998" cy="1382421"/>
          </a:xfrm>
        </p:grpSpPr>
        <p:sp>
          <p:nvSpPr>
            <p:cNvPr id="2044" name="Google Shape;2044;p56"/>
            <p:cNvSpPr/>
            <p:nvPr/>
          </p:nvSpPr>
          <p:spPr>
            <a:xfrm>
              <a:off x="4990147" y="1510408"/>
              <a:ext cx="621909" cy="1260064"/>
            </a:xfrm>
            <a:custGeom>
              <a:avLst/>
              <a:gdLst/>
              <a:ahLst/>
              <a:cxnLst/>
              <a:rect l="l" t="t" r="r" b="b"/>
              <a:pathLst>
                <a:path w="41648" h="84384" extrusionOk="0">
                  <a:moveTo>
                    <a:pt x="11581" y="0"/>
                  </a:moveTo>
                  <a:lnTo>
                    <a:pt x="1569" y="12359"/>
                  </a:lnTo>
                  <a:lnTo>
                    <a:pt x="1" y="17780"/>
                  </a:lnTo>
                  <a:lnTo>
                    <a:pt x="2968" y="29874"/>
                  </a:lnTo>
                  <a:lnTo>
                    <a:pt x="2552" y="49567"/>
                  </a:lnTo>
                  <a:lnTo>
                    <a:pt x="7386" y="58822"/>
                  </a:lnTo>
                  <a:lnTo>
                    <a:pt x="9348" y="62092"/>
                  </a:lnTo>
                  <a:lnTo>
                    <a:pt x="14757" y="69692"/>
                  </a:lnTo>
                  <a:lnTo>
                    <a:pt x="24782" y="78347"/>
                  </a:lnTo>
                  <a:lnTo>
                    <a:pt x="39123" y="84383"/>
                  </a:lnTo>
                  <a:lnTo>
                    <a:pt x="41363" y="83221"/>
                  </a:lnTo>
                  <a:lnTo>
                    <a:pt x="41647" y="79623"/>
                  </a:lnTo>
                  <a:lnTo>
                    <a:pt x="40257" y="72992"/>
                  </a:lnTo>
                  <a:lnTo>
                    <a:pt x="33220" y="59751"/>
                  </a:lnTo>
                  <a:lnTo>
                    <a:pt x="28730" y="51586"/>
                  </a:lnTo>
                  <a:lnTo>
                    <a:pt x="20714" y="34460"/>
                  </a:lnTo>
                  <a:lnTo>
                    <a:pt x="19005" y="17894"/>
                  </a:lnTo>
                  <a:lnTo>
                    <a:pt x="17999" y="14359"/>
                  </a:lnTo>
                  <a:lnTo>
                    <a:pt x="17305" y="11497"/>
                  </a:lnTo>
                  <a:lnTo>
                    <a:pt x="15567" y="7127"/>
                  </a:lnTo>
                  <a:lnTo>
                    <a:pt x="12712" y="1814"/>
                  </a:lnTo>
                  <a:lnTo>
                    <a:pt x="115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6"/>
            <p:cNvSpPr/>
            <p:nvPr/>
          </p:nvSpPr>
          <p:spPr>
            <a:xfrm>
              <a:off x="4943987" y="1493682"/>
              <a:ext cx="871998" cy="1382421"/>
            </a:xfrm>
            <a:custGeom>
              <a:avLst/>
              <a:gdLst/>
              <a:ahLst/>
              <a:cxnLst/>
              <a:rect l="l" t="t" r="r" b="b"/>
              <a:pathLst>
                <a:path w="58396" h="92578" extrusionOk="0">
                  <a:moveTo>
                    <a:pt x="14672" y="1120"/>
                  </a:moveTo>
                  <a:cubicBezTo>
                    <a:pt x="14882" y="1479"/>
                    <a:pt x="15089" y="1839"/>
                    <a:pt x="15295" y="2200"/>
                  </a:cubicBezTo>
                  <a:cubicBezTo>
                    <a:pt x="14899" y="2433"/>
                    <a:pt x="14500" y="2762"/>
                    <a:pt x="14135" y="3146"/>
                  </a:cubicBezTo>
                  <a:cubicBezTo>
                    <a:pt x="14175" y="2958"/>
                    <a:pt x="14218" y="2771"/>
                    <a:pt x="14260" y="2584"/>
                  </a:cubicBezTo>
                  <a:cubicBezTo>
                    <a:pt x="14438" y="2108"/>
                    <a:pt x="14575" y="1618"/>
                    <a:pt x="14672" y="1120"/>
                  </a:cubicBezTo>
                  <a:close/>
                  <a:moveTo>
                    <a:pt x="15414" y="2412"/>
                  </a:moveTo>
                  <a:cubicBezTo>
                    <a:pt x="15545" y="2642"/>
                    <a:pt x="15674" y="2874"/>
                    <a:pt x="15802" y="3106"/>
                  </a:cubicBezTo>
                  <a:cubicBezTo>
                    <a:pt x="14907" y="3775"/>
                    <a:pt x="14113" y="4764"/>
                    <a:pt x="13567" y="5837"/>
                  </a:cubicBezTo>
                  <a:cubicBezTo>
                    <a:pt x="13689" y="5227"/>
                    <a:pt x="13816" y="4617"/>
                    <a:pt x="13946" y="4008"/>
                  </a:cubicBezTo>
                  <a:cubicBezTo>
                    <a:pt x="13982" y="3957"/>
                    <a:pt x="14011" y="3902"/>
                    <a:pt x="14049" y="3853"/>
                  </a:cubicBezTo>
                  <a:cubicBezTo>
                    <a:pt x="14452" y="3314"/>
                    <a:pt x="14947" y="2882"/>
                    <a:pt x="15414" y="2412"/>
                  </a:cubicBezTo>
                  <a:close/>
                  <a:moveTo>
                    <a:pt x="15935" y="3342"/>
                  </a:moveTo>
                  <a:cubicBezTo>
                    <a:pt x="16041" y="3534"/>
                    <a:pt x="16144" y="3726"/>
                    <a:pt x="16248" y="3918"/>
                  </a:cubicBezTo>
                  <a:cubicBezTo>
                    <a:pt x="15122" y="4856"/>
                    <a:pt x="14105" y="6178"/>
                    <a:pt x="13318" y="7615"/>
                  </a:cubicBezTo>
                  <a:cubicBezTo>
                    <a:pt x="13604" y="6814"/>
                    <a:pt x="13881" y="6028"/>
                    <a:pt x="14344" y="5286"/>
                  </a:cubicBezTo>
                  <a:cubicBezTo>
                    <a:pt x="14796" y="4563"/>
                    <a:pt x="15363" y="3956"/>
                    <a:pt x="15935" y="3342"/>
                  </a:cubicBezTo>
                  <a:close/>
                  <a:moveTo>
                    <a:pt x="16443" y="4279"/>
                  </a:moveTo>
                  <a:cubicBezTo>
                    <a:pt x="16605" y="4578"/>
                    <a:pt x="16762" y="4878"/>
                    <a:pt x="16919" y="5180"/>
                  </a:cubicBezTo>
                  <a:cubicBezTo>
                    <a:pt x="15219" y="6495"/>
                    <a:pt x="13755" y="8394"/>
                    <a:pt x="12743" y="10494"/>
                  </a:cubicBezTo>
                  <a:lnTo>
                    <a:pt x="12745" y="10480"/>
                  </a:lnTo>
                  <a:cubicBezTo>
                    <a:pt x="13151" y="9411"/>
                    <a:pt x="13568" y="8353"/>
                    <a:pt x="14156" y="7344"/>
                  </a:cubicBezTo>
                  <a:cubicBezTo>
                    <a:pt x="14807" y="6224"/>
                    <a:pt x="15660" y="5284"/>
                    <a:pt x="16443" y="4279"/>
                  </a:cubicBezTo>
                  <a:close/>
                  <a:moveTo>
                    <a:pt x="12595" y="5528"/>
                  </a:moveTo>
                  <a:cubicBezTo>
                    <a:pt x="12105" y="7314"/>
                    <a:pt x="11701" y="9126"/>
                    <a:pt x="11381" y="10964"/>
                  </a:cubicBezTo>
                  <a:cubicBezTo>
                    <a:pt x="11331" y="10804"/>
                    <a:pt x="11282" y="10646"/>
                    <a:pt x="11233" y="10491"/>
                  </a:cubicBezTo>
                  <a:cubicBezTo>
                    <a:pt x="11000" y="9749"/>
                    <a:pt x="10739" y="8854"/>
                    <a:pt x="10277" y="8176"/>
                  </a:cubicBezTo>
                  <a:cubicBezTo>
                    <a:pt x="11100" y="7321"/>
                    <a:pt x="11900" y="6454"/>
                    <a:pt x="12595" y="5528"/>
                  </a:cubicBezTo>
                  <a:close/>
                  <a:moveTo>
                    <a:pt x="9966" y="8497"/>
                  </a:moveTo>
                  <a:cubicBezTo>
                    <a:pt x="10206" y="9209"/>
                    <a:pt x="10582" y="9890"/>
                    <a:pt x="10799" y="10611"/>
                  </a:cubicBezTo>
                  <a:cubicBezTo>
                    <a:pt x="10976" y="11191"/>
                    <a:pt x="11062" y="11787"/>
                    <a:pt x="11149" y="12382"/>
                  </a:cubicBezTo>
                  <a:cubicBezTo>
                    <a:pt x="11094" y="12745"/>
                    <a:pt x="11041" y="13109"/>
                    <a:pt x="10993" y="13475"/>
                  </a:cubicBezTo>
                  <a:cubicBezTo>
                    <a:pt x="10549" y="12027"/>
                    <a:pt x="9884" y="10641"/>
                    <a:pt x="9041" y="9452"/>
                  </a:cubicBezTo>
                  <a:cubicBezTo>
                    <a:pt x="9348" y="9133"/>
                    <a:pt x="9658" y="8815"/>
                    <a:pt x="9966" y="8497"/>
                  </a:cubicBezTo>
                  <a:close/>
                  <a:moveTo>
                    <a:pt x="8843" y="9659"/>
                  </a:moveTo>
                  <a:cubicBezTo>
                    <a:pt x="9732" y="11514"/>
                    <a:pt x="10357" y="13263"/>
                    <a:pt x="10788" y="15160"/>
                  </a:cubicBezTo>
                  <a:cubicBezTo>
                    <a:pt x="10728" y="15720"/>
                    <a:pt x="10674" y="16283"/>
                    <a:pt x="10626" y="16847"/>
                  </a:cubicBezTo>
                  <a:cubicBezTo>
                    <a:pt x="9734" y="14878"/>
                    <a:pt x="8412" y="13071"/>
                    <a:pt x="6964" y="11779"/>
                  </a:cubicBezTo>
                  <a:cubicBezTo>
                    <a:pt x="7546" y="11045"/>
                    <a:pt x="8186" y="10347"/>
                    <a:pt x="8843" y="9659"/>
                  </a:cubicBezTo>
                  <a:close/>
                  <a:moveTo>
                    <a:pt x="18795" y="9085"/>
                  </a:moveTo>
                  <a:cubicBezTo>
                    <a:pt x="18909" y="9344"/>
                    <a:pt x="19018" y="9603"/>
                    <a:pt x="19127" y="9863"/>
                  </a:cubicBezTo>
                  <a:cubicBezTo>
                    <a:pt x="16494" y="11801"/>
                    <a:pt x="14445" y="14615"/>
                    <a:pt x="13002" y="17719"/>
                  </a:cubicBezTo>
                  <a:cubicBezTo>
                    <a:pt x="13289" y="16981"/>
                    <a:pt x="13616" y="16248"/>
                    <a:pt x="14005" y="15517"/>
                  </a:cubicBezTo>
                  <a:cubicBezTo>
                    <a:pt x="15292" y="13101"/>
                    <a:pt x="16976" y="11081"/>
                    <a:pt x="18795" y="9085"/>
                  </a:cubicBezTo>
                  <a:close/>
                  <a:moveTo>
                    <a:pt x="17013" y="5363"/>
                  </a:moveTo>
                  <a:cubicBezTo>
                    <a:pt x="17594" y="6487"/>
                    <a:pt x="18143" y="7626"/>
                    <a:pt x="18658" y="8780"/>
                  </a:cubicBezTo>
                  <a:cubicBezTo>
                    <a:pt x="15578" y="11282"/>
                    <a:pt x="13074" y="15154"/>
                    <a:pt x="11828" y="19165"/>
                  </a:cubicBezTo>
                  <a:cubicBezTo>
                    <a:pt x="11841" y="18923"/>
                    <a:pt x="11856" y="18681"/>
                    <a:pt x="11871" y="18440"/>
                  </a:cubicBezTo>
                  <a:cubicBezTo>
                    <a:pt x="12618" y="15808"/>
                    <a:pt x="13338" y="13358"/>
                    <a:pt x="14835" y="10886"/>
                  </a:cubicBezTo>
                  <a:cubicBezTo>
                    <a:pt x="14861" y="10844"/>
                    <a:pt x="14826" y="10809"/>
                    <a:pt x="14789" y="10809"/>
                  </a:cubicBezTo>
                  <a:cubicBezTo>
                    <a:pt x="14772" y="10809"/>
                    <a:pt x="14755" y="10816"/>
                    <a:pt x="14743" y="10832"/>
                  </a:cubicBezTo>
                  <a:cubicBezTo>
                    <a:pt x="13760" y="12120"/>
                    <a:pt x="12820" y="13640"/>
                    <a:pt x="12131" y="15252"/>
                  </a:cubicBezTo>
                  <a:cubicBezTo>
                    <a:pt x="12231" y="14277"/>
                    <a:pt x="12346" y="13303"/>
                    <a:pt x="12477" y="12332"/>
                  </a:cubicBezTo>
                  <a:cubicBezTo>
                    <a:pt x="12718" y="11605"/>
                    <a:pt x="13007" y="10886"/>
                    <a:pt x="13380" y="10172"/>
                  </a:cubicBezTo>
                  <a:cubicBezTo>
                    <a:pt x="14333" y="8346"/>
                    <a:pt x="15631" y="6854"/>
                    <a:pt x="17013" y="5363"/>
                  </a:cubicBezTo>
                  <a:close/>
                  <a:moveTo>
                    <a:pt x="6815" y="11972"/>
                  </a:moveTo>
                  <a:cubicBezTo>
                    <a:pt x="8093" y="13475"/>
                    <a:pt x="9221" y="15032"/>
                    <a:pt x="10011" y="16858"/>
                  </a:cubicBezTo>
                  <a:cubicBezTo>
                    <a:pt x="10213" y="17330"/>
                    <a:pt x="10384" y="17815"/>
                    <a:pt x="10522" y="18311"/>
                  </a:cubicBezTo>
                  <a:cubicBezTo>
                    <a:pt x="10512" y="18472"/>
                    <a:pt x="10500" y="18633"/>
                    <a:pt x="10491" y="18794"/>
                  </a:cubicBezTo>
                  <a:cubicBezTo>
                    <a:pt x="9622" y="17024"/>
                    <a:pt x="8252" y="15416"/>
                    <a:pt x="6778" y="14402"/>
                  </a:cubicBezTo>
                  <a:cubicBezTo>
                    <a:pt x="6767" y="14394"/>
                    <a:pt x="6757" y="14391"/>
                    <a:pt x="6746" y="14391"/>
                  </a:cubicBezTo>
                  <a:cubicBezTo>
                    <a:pt x="6699" y="14391"/>
                    <a:pt x="6664" y="14459"/>
                    <a:pt x="6703" y="14500"/>
                  </a:cubicBezTo>
                  <a:cubicBezTo>
                    <a:pt x="7722" y="15578"/>
                    <a:pt x="8698" y="16664"/>
                    <a:pt x="9445" y="17956"/>
                  </a:cubicBezTo>
                  <a:cubicBezTo>
                    <a:pt x="9876" y="18699"/>
                    <a:pt x="10166" y="19465"/>
                    <a:pt x="10429" y="20246"/>
                  </a:cubicBezTo>
                  <a:cubicBezTo>
                    <a:pt x="10416" y="20597"/>
                    <a:pt x="10410" y="20949"/>
                    <a:pt x="10404" y="21300"/>
                  </a:cubicBezTo>
                  <a:cubicBezTo>
                    <a:pt x="9095" y="19030"/>
                    <a:pt x="6987" y="17088"/>
                    <a:pt x="4660" y="16194"/>
                  </a:cubicBezTo>
                  <a:cubicBezTo>
                    <a:pt x="4694" y="16061"/>
                    <a:pt x="4724" y="15928"/>
                    <a:pt x="4762" y="15795"/>
                  </a:cubicBezTo>
                  <a:cubicBezTo>
                    <a:pt x="5189" y="14366"/>
                    <a:pt x="5927" y="13125"/>
                    <a:pt x="6815" y="11972"/>
                  </a:cubicBezTo>
                  <a:close/>
                  <a:moveTo>
                    <a:pt x="19194" y="10021"/>
                  </a:moveTo>
                  <a:cubicBezTo>
                    <a:pt x="19780" y="11427"/>
                    <a:pt x="20305" y="12858"/>
                    <a:pt x="20753" y="14318"/>
                  </a:cubicBezTo>
                  <a:cubicBezTo>
                    <a:pt x="16599" y="17555"/>
                    <a:pt x="13213" y="22585"/>
                    <a:pt x="11885" y="27780"/>
                  </a:cubicBezTo>
                  <a:cubicBezTo>
                    <a:pt x="11410" y="23926"/>
                    <a:pt x="13382" y="19899"/>
                    <a:pt x="15292" y="16916"/>
                  </a:cubicBezTo>
                  <a:lnTo>
                    <a:pt x="15292" y="16916"/>
                  </a:lnTo>
                  <a:cubicBezTo>
                    <a:pt x="13928" y="18706"/>
                    <a:pt x="12529" y="20946"/>
                    <a:pt x="11726" y="23296"/>
                  </a:cubicBezTo>
                  <a:cubicBezTo>
                    <a:pt x="12054" y="18120"/>
                    <a:pt x="15890" y="13766"/>
                    <a:pt x="19194" y="10021"/>
                  </a:cubicBezTo>
                  <a:close/>
                  <a:moveTo>
                    <a:pt x="4593" y="16451"/>
                  </a:moveTo>
                  <a:cubicBezTo>
                    <a:pt x="7200" y="18222"/>
                    <a:pt x="9652" y="20209"/>
                    <a:pt x="10391" y="23167"/>
                  </a:cubicBezTo>
                  <a:cubicBezTo>
                    <a:pt x="9535" y="21742"/>
                    <a:pt x="7890" y="19663"/>
                    <a:pt x="6570" y="19274"/>
                  </a:cubicBezTo>
                  <a:lnTo>
                    <a:pt x="6570" y="19274"/>
                  </a:lnTo>
                  <a:cubicBezTo>
                    <a:pt x="8369" y="20750"/>
                    <a:pt x="9971" y="22570"/>
                    <a:pt x="10423" y="24800"/>
                  </a:cubicBezTo>
                  <a:cubicBezTo>
                    <a:pt x="9748" y="23853"/>
                    <a:pt x="8733" y="22362"/>
                    <a:pt x="7826" y="21971"/>
                  </a:cubicBezTo>
                  <a:lnTo>
                    <a:pt x="7826" y="21971"/>
                  </a:lnTo>
                  <a:cubicBezTo>
                    <a:pt x="9610" y="23656"/>
                    <a:pt x="10766" y="25697"/>
                    <a:pt x="10602" y="28164"/>
                  </a:cubicBezTo>
                  <a:cubicBezTo>
                    <a:pt x="9259" y="25794"/>
                    <a:pt x="6901" y="23773"/>
                    <a:pt x="4600" y="22882"/>
                  </a:cubicBezTo>
                  <a:cubicBezTo>
                    <a:pt x="4249" y="20731"/>
                    <a:pt x="4104" y="18562"/>
                    <a:pt x="4593" y="16451"/>
                  </a:cubicBezTo>
                  <a:close/>
                  <a:moveTo>
                    <a:pt x="4648" y="23164"/>
                  </a:moveTo>
                  <a:cubicBezTo>
                    <a:pt x="6251" y="24107"/>
                    <a:pt x="7710" y="25174"/>
                    <a:pt x="8875" y="26660"/>
                  </a:cubicBezTo>
                  <a:cubicBezTo>
                    <a:pt x="10008" y="28230"/>
                    <a:pt x="10856" y="29907"/>
                    <a:pt x="10963" y="31815"/>
                  </a:cubicBezTo>
                  <a:cubicBezTo>
                    <a:pt x="9407" y="29375"/>
                    <a:pt x="7613" y="27136"/>
                    <a:pt x="5130" y="25638"/>
                  </a:cubicBezTo>
                  <a:cubicBezTo>
                    <a:pt x="4958" y="24820"/>
                    <a:pt x="4790" y="23993"/>
                    <a:pt x="4648" y="23164"/>
                  </a:cubicBezTo>
                  <a:close/>
                  <a:moveTo>
                    <a:pt x="20844" y="14627"/>
                  </a:moveTo>
                  <a:cubicBezTo>
                    <a:pt x="21016" y="15202"/>
                    <a:pt x="21178" y="15780"/>
                    <a:pt x="21325" y="16365"/>
                  </a:cubicBezTo>
                  <a:cubicBezTo>
                    <a:pt x="21429" y="16779"/>
                    <a:pt x="21519" y="17195"/>
                    <a:pt x="21603" y="17612"/>
                  </a:cubicBezTo>
                  <a:cubicBezTo>
                    <a:pt x="17181" y="21516"/>
                    <a:pt x="14254" y="26629"/>
                    <a:pt x="12318" y="32250"/>
                  </a:cubicBezTo>
                  <a:cubicBezTo>
                    <a:pt x="11596" y="28499"/>
                    <a:pt x="14154" y="24763"/>
                    <a:pt x="15844" y="21813"/>
                  </a:cubicBezTo>
                  <a:lnTo>
                    <a:pt x="15844" y="21813"/>
                  </a:lnTo>
                  <a:cubicBezTo>
                    <a:pt x="14598" y="23337"/>
                    <a:pt x="13561" y="24992"/>
                    <a:pt x="12777" y="26757"/>
                  </a:cubicBezTo>
                  <a:cubicBezTo>
                    <a:pt x="14236" y="22077"/>
                    <a:pt x="17234" y="17921"/>
                    <a:pt x="20844" y="14627"/>
                  </a:cubicBezTo>
                  <a:close/>
                  <a:moveTo>
                    <a:pt x="5225" y="26091"/>
                  </a:moveTo>
                  <a:lnTo>
                    <a:pt x="5225" y="26091"/>
                  </a:lnTo>
                  <a:cubicBezTo>
                    <a:pt x="6717" y="27363"/>
                    <a:pt x="8143" y="28644"/>
                    <a:pt x="9308" y="30256"/>
                  </a:cubicBezTo>
                  <a:cubicBezTo>
                    <a:pt x="10430" y="31922"/>
                    <a:pt x="11335" y="33658"/>
                    <a:pt x="11533" y="35639"/>
                  </a:cubicBezTo>
                  <a:cubicBezTo>
                    <a:pt x="10286" y="33903"/>
                    <a:pt x="8698" y="32328"/>
                    <a:pt x="7322" y="30934"/>
                  </a:cubicBezTo>
                  <a:lnTo>
                    <a:pt x="7322" y="30934"/>
                  </a:lnTo>
                  <a:cubicBezTo>
                    <a:pt x="9035" y="32997"/>
                    <a:pt x="10993" y="35470"/>
                    <a:pt x="12003" y="38113"/>
                  </a:cubicBezTo>
                  <a:cubicBezTo>
                    <a:pt x="11070" y="37075"/>
                    <a:pt x="9983" y="36152"/>
                    <a:pt x="9042" y="35372"/>
                  </a:cubicBezTo>
                  <a:lnTo>
                    <a:pt x="9042" y="35372"/>
                  </a:lnTo>
                  <a:cubicBezTo>
                    <a:pt x="10015" y="36715"/>
                    <a:pt x="12147" y="38334"/>
                    <a:pt x="12492" y="40315"/>
                  </a:cubicBezTo>
                  <a:cubicBezTo>
                    <a:pt x="10966" y="38251"/>
                    <a:pt x="8641" y="36584"/>
                    <a:pt x="6350" y="36149"/>
                  </a:cubicBezTo>
                  <a:cubicBezTo>
                    <a:pt x="6341" y="32775"/>
                    <a:pt x="5991" y="29408"/>
                    <a:pt x="5225" y="26091"/>
                  </a:cubicBezTo>
                  <a:close/>
                  <a:moveTo>
                    <a:pt x="21688" y="18065"/>
                  </a:moveTo>
                  <a:cubicBezTo>
                    <a:pt x="22407" y="21959"/>
                    <a:pt x="22368" y="25946"/>
                    <a:pt x="22768" y="29880"/>
                  </a:cubicBezTo>
                  <a:cubicBezTo>
                    <a:pt x="18864" y="32277"/>
                    <a:pt x="15278" y="37258"/>
                    <a:pt x="14225" y="42001"/>
                  </a:cubicBezTo>
                  <a:cubicBezTo>
                    <a:pt x="13050" y="38713"/>
                    <a:pt x="14999" y="35377"/>
                    <a:pt x="16648" y="32497"/>
                  </a:cubicBezTo>
                  <a:lnTo>
                    <a:pt x="16648" y="32497"/>
                  </a:lnTo>
                  <a:cubicBezTo>
                    <a:pt x="15173" y="33837"/>
                    <a:pt x="14037" y="36632"/>
                    <a:pt x="13443" y="38763"/>
                  </a:cubicBezTo>
                  <a:cubicBezTo>
                    <a:pt x="13383" y="34946"/>
                    <a:pt x="15809" y="31022"/>
                    <a:pt x="17833" y="28137"/>
                  </a:cubicBezTo>
                  <a:lnTo>
                    <a:pt x="17833" y="28137"/>
                  </a:lnTo>
                  <a:cubicBezTo>
                    <a:pt x="15842" y="30244"/>
                    <a:pt x="13737" y="33319"/>
                    <a:pt x="12971" y="36429"/>
                  </a:cubicBezTo>
                  <a:cubicBezTo>
                    <a:pt x="12551" y="32542"/>
                    <a:pt x="15192" y="28805"/>
                    <a:pt x="17514" y="25768"/>
                  </a:cubicBezTo>
                  <a:lnTo>
                    <a:pt x="17514" y="25768"/>
                  </a:lnTo>
                  <a:cubicBezTo>
                    <a:pt x="15896" y="27017"/>
                    <a:pt x="14354" y="29662"/>
                    <a:pt x="13351" y="31717"/>
                  </a:cubicBezTo>
                  <a:cubicBezTo>
                    <a:pt x="14803" y="26461"/>
                    <a:pt x="18034" y="21977"/>
                    <a:pt x="21688" y="18065"/>
                  </a:cubicBezTo>
                  <a:close/>
                  <a:moveTo>
                    <a:pt x="6351" y="36575"/>
                  </a:moveTo>
                  <a:lnTo>
                    <a:pt x="6351" y="36575"/>
                  </a:lnTo>
                  <a:cubicBezTo>
                    <a:pt x="9173" y="37816"/>
                    <a:pt x="11692" y="39922"/>
                    <a:pt x="12919" y="42787"/>
                  </a:cubicBezTo>
                  <a:cubicBezTo>
                    <a:pt x="11198" y="40571"/>
                    <a:pt x="8879" y="38718"/>
                    <a:pt x="6334" y="38395"/>
                  </a:cubicBezTo>
                  <a:cubicBezTo>
                    <a:pt x="6346" y="37787"/>
                    <a:pt x="6352" y="37180"/>
                    <a:pt x="6351" y="36575"/>
                  </a:cubicBezTo>
                  <a:close/>
                  <a:moveTo>
                    <a:pt x="6326" y="38816"/>
                  </a:moveTo>
                  <a:cubicBezTo>
                    <a:pt x="10019" y="39843"/>
                    <a:pt x="12530" y="43094"/>
                    <a:pt x="14195" y="46395"/>
                  </a:cubicBezTo>
                  <a:cubicBezTo>
                    <a:pt x="12350" y="44088"/>
                    <a:pt x="9853" y="42191"/>
                    <a:pt x="7153" y="42191"/>
                  </a:cubicBezTo>
                  <a:cubicBezTo>
                    <a:pt x="6852" y="42191"/>
                    <a:pt x="6548" y="42215"/>
                    <a:pt x="6242" y="42264"/>
                  </a:cubicBezTo>
                  <a:cubicBezTo>
                    <a:pt x="6261" y="41188"/>
                    <a:pt x="6294" y="40112"/>
                    <a:pt x="6322" y="39040"/>
                  </a:cubicBezTo>
                  <a:cubicBezTo>
                    <a:pt x="6324" y="38965"/>
                    <a:pt x="6325" y="38891"/>
                    <a:pt x="6326" y="38816"/>
                  </a:cubicBezTo>
                  <a:close/>
                  <a:moveTo>
                    <a:pt x="22789" y="30075"/>
                  </a:moveTo>
                  <a:cubicBezTo>
                    <a:pt x="22968" y="31796"/>
                    <a:pt x="23245" y="33518"/>
                    <a:pt x="23699" y="35192"/>
                  </a:cubicBezTo>
                  <a:lnTo>
                    <a:pt x="23699" y="35193"/>
                  </a:lnTo>
                  <a:cubicBezTo>
                    <a:pt x="19887" y="38417"/>
                    <a:pt x="17023" y="43244"/>
                    <a:pt x="16169" y="48209"/>
                  </a:cubicBezTo>
                  <a:cubicBezTo>
                    <a:pt x="15349" y="46501"/>
                    <a:pt x="16388" y="44640"/>
                    <a:pt x="16634" y="42870"/>
                  </a:cubicBezTo>
                  <a:lnTo>
                    <a:pt x="16634" y="42870"/>
                  </a:lnTo>
                  <a:cubicBezTo>
                    <a:pt x="16007" y="43420"/>
                    <a:pt x="15715" y="45044"/>
                    <a:pt x="15415" y="46024"/>
                  </a:cubicBezTo>
                  <a:cubicBezTo>
                    <a:pt x="15351" y="45828"/>
                    <a:pt x="15289" y="45630"/>
                    <a:pt x="15226" y="45433"/>
                  </a:cubicBezTo>
                  <a:cubicBezTo>
                    <a:pt x="15979" y="41543"/>
                    <a:pt x="18174" y="37684"/>
                    <a:pt x="20654" y="34951"/>
                  </a:cubicBezTo>
                  <a:lnTo>
                    <a:pt x="20654" y="34951"/>
                  </a:lnTo>
                  <a:cubicBezTo>
                    <a:pt x="18054" y="37216"/>
                    <a:pt x="15579" y="40574"/>
                    <a:pt x="14822" y="44119"/>
                  </a:cubicBezTo>
                  <a:cubicBezTo>
                    <a:pt x="14767" y="43934"/>
                    <a:pt x="14710" y="43748"/>
                    <a:pt x="14656" y="43563"/>
                  </a:cubicBezTo>
                  <a:cubicBezTo>
                    <a:pt x="15865" y="38316"/>
                    <a:pt x="18703" y="33616"/>
                    <a:pt x="22789" y="30075"/>
                  </a:cubicBezTo>
                  <a:close/>
                  <a:moveTo>
                    <a:pt x="23805" y="35580"/>
                  </a:moveTo>
                  <a:cubicBezTo>
                    <a:pt x="24752" y="39007"/>
                    <a:pt x="26234" y="42259"/>
                    <a:pt x="27873" y="45420"/>
                  </a:cubicBezTo>
                  <a:lnTo>
                    <a:pt x="27873" y="45422"/>
                  </a:lnTo>
                  <a:cubicBezTo>
                    <a:pt x="24104" y="48930"/>
                    <a:pt x="21856" y="54489"/>
                    <a:pt x="21422" y="59600"/>
                  </a:cubicBezTo>
                  <a:cubicBezTo>
                    <a:pt x="19477" y="56960"/>
                    <a:pt x="20741" y="53560"/>
                    <a:pt x="21372" y="50605"/>
                  </a:cubicBezTo>
                  <a:lnTo>
                    <a:pt x="21372" y="50605"/>
                  </a:lnTo>
                  <a:cubicBezTo>
                    <a:pt x="20320" y="51719"/>
                    <a:pt x="19985" y="54641"/>
                    <a:pt x="19734" y="56465"/>
                  </a:cubicBezTo>
                  <a:cubicBezTo>
                    <a:pt x="19599" y="56196"/>
                    <a:pt x="19466" y="55926"/>
                    <a:pt x="19334" y="55657"/>
                  </a:cubicBezTo>
                  <a:cubicBezTo>
                    <a:pt x="19669" y="52318"/>
                    <a:pt x="20691" y="48569"/>
                    <a:pt x="21501" y="45726"/>
                  </a:cubicBezTo>
                  <a:lnTo>
                    <a:pt x="21501" y="45726"/>
                  </a:lnTo>
                  <a:cubicBezTo>
                    <a:pt x="20116" y="48310"/>
                    <a:pt x="18864" y="51251"/>
                    <a:pt x="18655" y="54240"/>
                  </a:cubicBezTo>
                  <a:cubicBezTo>
                    <a:pt x="18571" y="54059"/>
                    <a:pt x="18486" y="53877"/>
                    <a:pt x="18402" y="53694"/>
                  </a:cubicBezTo>
                  <a:cubicBezTo>
                    <a:pt x="18786" y="48177"/>
                    <a:pt x="21029" y="43158"/>
                    <a:pt x="24564" y="38942"/>
                  </a:cubicBezTo>
                  <a:lnTo>
                    <a:pt x="24564" y="38942"/>
                  </a:lnTo>
                  <a:cubicBezTo>
                    <a:pt x="20871" y="41036"/>
                    <a:pt x="18181" y="47488"/>
                    <a:pt x="17711" y="52124"/>
                  </a:cubicBezTo>
                  <a:cubicBezTo>
                    <a:pt x="17574" y="51803"/>
                    <a:pt x="17438" y="51479"/>
                    <a:pt x="17304" y="51156"/>
                  </a:cubicBezTo>
                  <a:cubicBezTo>
                    <a:pt x="17807" y="48130"/>
                    <a:pt x="19514" y="44872"/>
                    <a:pt x="20420" y="42347"/>
                  </a:cubicBezTo>
                  <a:lnTo>
                    <a:pt x="20420" y="42347"/>
                  </a:lnTo>
                  <a:cubicBezTo>
                    <a:pt x="18807" y="44752"/>
                    <a:pt x="17654" y="47388"/>
                    <a:pt x="16906" y="50166"/>
                  </a:cubicBezTo>
                  <a:cubicBezTo>
                    <a:pt x="16831" y="49975"/>
                    <a:pt x="16759" y="49784"/>
                    <a:pt x="16685" y="49593"/>
                  </a:cubicBezTo>
                  <a:cubicBezTo>
                    <a:pt x="17741" y="44110"/>
                    <a:pt x="19922" y="39561"/>
                    <a:pt x="23805" y="35580"/>
                  </a:cubicBezTo>
                  <a:close/>
                  <a:moveTo>
                    <a:pt x="27978" y="45626"/>
                  </a:moveTo>
                  <a:cubicBezTo>
                    <a:pt x="28394" y="46425"/>
                    <a:pt x="28820" y="47217"/>
                    <a:pt x="29247" y="48007"/>
                  </a:cubicBezTo>
                  <a:cubicBezTo>
                    <a:pt x="25763" y="51560"/>
                    <a:pt x="23240" y="57013"/>
                    <a:pt x="22909" y="62094"/>
                  </a:cubicBezTo>
                  <a:cubicBezTo>
                    <a:pt x="22588" y="61580"/>
                    <a:pt x="22275" y="61062"/>
                    <a:pt x="21968" y="60540"/>
                  </a:cubicBezTo>
                  <a:cubicBezTo>
                    <a:pt x="22778" y="55195"/>
                    <a:pt x="24592" y="49989"/>
                    <a:pt x="27978" y="45626"/>
                  </a:cubicBezTo>
                  <a:close/>
                  <a:moveTo>
                    <a:pt x="29403" y="48294"/>
                  </a:moveTo>
                  <a:cubicBezTo>
                    <a:pt x="30507" y="50319"/>
                    <a:pt x="31616" y="52341"/>
                    <a:pt x="32732" y="54360"/>
                  </a:cubicBezTo>
                  <a:lnTo>
                    <a:pt x="32732" y="54361"/>
                  </a:lnTo>
                  <a:cubicBezTo>
                    <a:pt x="29146" y="57947"/>
                    <a:pt x="27416" y="63197"/>
                    <a:pt x="27210" y="68236"/>
                  </a:cubicBezTo>
                  <a:cubicBezTo>
                    <a:pt x="27011" y="67980"/>
                    <a:pt x="26813" y="67724"/>
                    <a:pt x="26618" y="67466"/>
                  </a:cubicBezTo>
                  <a:cubicBezTo>
                    <a:pt x="26490" y="64028"/>
                    <a:pt x="27476" y="60216"/>
                    <a:pt x="28323" y="57225"/>
                  </a:cubicBezTo>
                  <a:lnTo>
                    <a:pt x="28323" y="57225"/>
                  </a:lnTo>
                  <a:cubicBezTo>
                    <a:pt x="26995" y="60248"/>
                    <a:pt x="26155" y="63340"/>
                    <a:pt x="25971" y="66610"/>
                  </a:cubicBezTo>
                  <a:cubicBezTo>
                    <a:pt x="25743" y="66300"/>
                    <a:pt x="25516" y="65988"/>
                    <a:pt x="25292" y="65674"/>
                  </a:cubicBezTo>
                  <a:cubicBezTo>
                    <a:pt x="24975" y="61666"/>
                    <a:pt x="26642" y="57100"/>
                    <a:pt x="27909" y="53941"/>
                  </a:cubicBezTo>
                  <a:lnTo>
                    <a:pt x="27909" y="53941"/>
                  </a:lnTo>
                  <a:cubicBezTo>
                    <a:pt x="25915" y="57266"/>
                    <a:pt x="24682" y="60815"/>
                    <a:pt x="24574" y="64644"/>
                  </a:cubicBezTo>
                  <a:cubicBezTo>
                    <a:pt x="24247" y="64166"/>
                    <a:pt x="23927" y="63685"/>
                    <a:pt x="23613" y="63199"/>
                  </a:cubicBezTo>
                  <a:cubicBezTo>
                    <a:pt x="24078" y="57779"/>
                    <a:pt x="26088" y="52606"/>
                    <a:pt x="29403" y="48294"/>
                  </a:cubicBezTo>
                  <a:close/>
                  <a:moveTo>
                    <a:pt x="6237" y="42632"/>
                  </a:moveTo>
                  <a:lnTo>
                    <a:pt x="6237" y="42632"/>
                  </a:lnTo>
                  <a:cubicBezTo>
                    <a:pt x="9368" y="42783"/>
                    <a:pt x="12187" y="44549"/>
                    <a:pt x="13839" y="47251"/>
                  </a:cubicBezTo>
                  <a:cubicBezTo>
                    <a:pt x="12308" y="46547"/>
                    <a:pt x="10483" y="46247"/>
                    <a:pt x="8972" y="46247"/>
                  </a:cubicBezTo>
                  <a:cubicBezTo>
                    <a:pt x="8783" y="46247"/>
                    <a:pt x="8598" y="46252"/>
                    <a:pt x="8420" y="46261"/>
                  </a:cubicBezTo>
                  <a:cubicBezTo>
                    <a:pt x="10833" y="46865"/>
                    <a:pt x="15050" y="47527"/>
                    <a:pt x="15800" y="50833"/>
                  </a:cubicBezTo>
                  <a:cubicBezTo>
                    <a:pt x="15011" y="49947"/>
                    <a:pt x="12953" y="48905"/>
                    <a:pt x="11758" y="48905"/>
                  </a:cubicBezTo>
                  <a:cubicBezTo>
                    <a:pt x="11523" y="48905"/>
                    <a:pt x="11321" y="48945"/>
                    <a:pt x="11169" y="49035"/>
                  </a:cubicBezTo>
                  <a:cubicBezTo>
                    <a:pt x="13289" y="49154"/>
                    <a:pt x="14668" y="50920"/>
                    <a:pt x="16229" y="51881"/>
                  </a:cubicBezTo>
                  <a:cubicBezTo>
                    <a:pt x="16468" y="52455"/>
                    <a:pt x="16712" y="53026"/>
                    <a:pt x="16965" y="53592"/>
                  </a:cubicBezTo>
                  <a:cubicBezTo>
                    <a:pt x="16467" y="53298"/>
                    <a:pt x="14520" y="52387"/>
                    <a:pt x="13826" y="52387"/>
                  </a:cubicBezTo>
                  <a:cubicBezTo>
                    <a:pt x="13672" y="52387"/>
                    <a:pt x="13580" y="52432"/>
                    <a:pt x="13578" y="52538"/>
                  </a:cubicBezTo>
                  <a:cubicBezTo>
                    <a:pt x="16273" y="53077"/>
                    <a:pt x="17937" y="55051"/>
                    <a:pt x="18861" y="57513"/>
                  </a:cubicBezTo>
                  <a:cubicBezTo>
                    <a:pt x="17216" y="56384"/>
                    <a:pt x="15169" y="55540"/>
                    <a:pt x="13217" y="55540"/>
                  </a:cubicBezTo>
                  <a:cubicBezTo>
                    <a:pt x="12333" y="55540"/>
                    <a:pt x="11468" y="55713"/>
                    <a:pt x="10669" y="56111"/>
                  </a:cubicBezTo>
                  <a:cubicBezTo>
                    <a:pt x="11116" y="56066"/>
                    <a:pt x="11551" y="56043"/>
                    <a:pt x="11975" y="56043"/>
                  </a:cubicBezTo>
                  <a:cubicBezTo>
                    <a:pt x="14758" y="56043"/>
                    <a:pt x="17090" y="57031"/>
                    <a:pt x="19672" y="59026"/>
                  </a:cubicBezTo>
                  <a:cubicBezTo>
                    <a:pt x="19718" y="59111"/>
                    <a:pt x="19764" y="59196"/>
                    <a:pt x="19812" y="59281"/>
                  </a:cubicBezTo>
                  <a:cubicBezTo>
                    <a:pt x="18443" y="58662"/>
                    <a:pt x="16280" y="58091"/>
                    <a:pt x="14525" y="58091"/>
                  </a:cubicBezTo>
                  <a:cubicBezTo>
                    <a:pt x="13677" y="58091"/>
                    <a:pt x="12925" y="58224"/>
                    <a:pt x="12403" y="58548"/>
                  </a:cubicBezTo>
                  <a:cubicBezTo>
                    <a:pt x="12786" y="58516"/>
                    <a:pt x="13163" y="58500"/>
                    <a:pt x="13532" y="58500"/>
                  </a:cubicBezTo>
                  <a:cubicBezTo>
                    <a:pt x="16054" y="58500"/>
                    <a:pt x="18284" y="59237"/>
                    <a:pt x="20506" y="60506"/>
                  </a:cubicBezTo>
                  <a:cubicBezTo>
                    <a:pt x="20653" y="60759"/>
                    <a:pt x="20801" y="61010"/>
                    <a:pt x="20951" y="61261"/>
                  </a:cubicBezTo>
                  <a:cubicBezTo>
                    <a:pt x="20164" y="60865"/>
                    <a:pt x="19192" y="60712"/>
                    <a:pt x="18293" y="60712"/>
                  </a:cubicBezTo>
                  <a:cubicBezTo>
                    <a:pt x="17868" y="60712"/>
                    <a:pt x="17459" y="60746"/>
                    <a:pt x="17095" y="60805"/>
                  </a:cubicBezTo>
                  <a:cubicBezTo>
                    <a:pt x="18729" y="61026"/>
                    <a:pt x="20081" y="61305"/>
                    <a:pt x="21723" y="62529"/>
                  </a:cubicBezTo>
                  <a:cubicBezTo>
                    <a:pt x="22048" y="63051"/>
                    <a:pt x="22378" y="63571"/>
                    <a:pt x="22715" y="64084"/>
                  </a:cubicBezTo>
                  <a:cubicBezTo>
                    <a:pt x="21475" y="63542"/>
                    <a:pt x="20091" y="63296"/>
                    <a:pt x="18723" y="63296"/>
                  </a:cubicBezTo>
                  <a:cubicBezTo>
                    <a:pt x="17879" y="63296"/>
                    <a:pt x="17041" y="63390"/>
                    <a:pt x="16245" y="63565"/>
                  </a:cubicBezTo>
                  <a:cubicBezTo>
                    <a:pt x="16107" y="63596"/>
                    <a:pt x="16159" y="63785"/>
                    <a:pt x="16286" y="63785"/>
                  </a:cubicBezTo>
                  <a:cubicBezTo>
                    <a:pt x="16292" y="63785"/>
                    <a:pt x="16299" y="63785"/>
                    <a:pt x="16305" y="63784"/>
                  </a:cubicBezTo>
                  <a:cubicBezTo>
                    <a:pt x="16798" y="63730"/>
                    <a:pt x="17297" y="63701"/>
                    <a:pt x="17796" y="63701"/>
                  </a:cubicBezTo>
                  <a:cubicBezTo>
                    <a:pt x="20534" y="63701"/>
                    <a:pt x="23249" y="64571"/>
                    <a:pt x="24680" y="66926"/>
                  </a:cubicBezTo>
                  <a:cubicBezTo>
                    <a:pt x="23772" y="66648"/>
                    <a:pt x="22816" y="66514"/>
                    <a:pt x="21861" y="66514"/>
                  </a:cubicBezTo>
                  <a:cubicBezTo>
                    <a:pt x="20687" y="66514"/>
                    <a:pt x="19515" y="66716"/>
                    <a:pt x="18432" y="67101"/>
                  </a:cubicBezTo>
                  <a:cubicBezTo>
                    <a:pt x="18319" y="67142"/>
                    <a:pt x="18352" y="67301"/>
                    <a:pt x="18460" y="67301"/>
                  </a:cubicBezTo>
                  <a:cubicBezTo>
                    <a:pt x="18468" y="67301"/>
                    <a:pt x="18478" y="67300"/>
                    <a:pt x="18487" y="67298"/>
                  </a:cubicBezTo>
                  <a:cubicBezTo>
                    <a:pt x="19367" y="67094"/>
                    <a:pt x="20207" y="66998"/>
                    <a:pt x="21022" y="66998"/>
                  </a:cubicBezTo>
                  <a:cubicBezTo>
                    <a:pt x="22534" y="66998"/>
                    <a:pt x="23963" y="67329"/>
                    <a:pt x="25413" y="67919"/>
                  </a:cubicBezTo>
                  <a:cubicBezTo>
                    <a:pt x="25711" y="68318"/>
                    <a:pt x="26013" y="68713"/>
                    <a:pt x="26319" y="69105"/>
                  </a:cubicBezTo>
                  <a:cubicBezTo>
                    <a:pt x="25579" y="68908"/>
                    <a:pt x="24758" y="68826"/>
                    <a:pt x="23918" y="68826"/>
                  </a:cubicBezTo>
                  <a:cubicBezTo>
                    <a:pt x="21791" y="68826"/>
                    <a:pt x="19537" y="69351"/>
                    <a:pt x="18152" y="69867"/>
                  </a:cubicBezTo>
                  <a:cubicBezTo>
                    <a:pt x="18015" y="69918"/>
                    <a:pt x="18059" y="70099"/>
                    <a:pt x="18191" y="70099"/>
                  </a:cubicBezTo>
                  <a:cubicBezTo>
                    <a:pt x="18199" y="70099"/>
                    <a:pt x="18207" y="70098"/>
                    <a:pt x="18215" y="70097"/>
                  </a:cubicBezTo>
                  <a:cubicBezTo>
                    <a:pt x="19799" y="69941"/>
                    <a:pt x="21620" y="69612"/>
                    <a:pt x="23345" y="69612"/>
                  </a:cubicBezTo>
                  <a:cubicBezTo>
                    <a:pt x="25292" y="69612"/>
                    <a:pt x="27117" y="70031"/>
                    <a:pt x="28342" y="71590"/>
                  </a:cubicBezTo>
                  <a:cubicBezTo>
                    <a:pt x="27159" y="71207"/>
                    <a:pt x="25897" y="71031"/>
                    <a:pt x="24632" y="71031"/>
                  </a:cubicBezTo>
                  <a:cubicBezTo>
                    <a:pt x="22928" y="71031"/>
                    <a:pt x="21218" y="71350"/>
                    <a:pt x="19686" y="71911"/>
                  </a:cubicBezTo>
                  <a:cubicBezTo>
                    <a:pt x="16752" y="68941"/>
                    <a:pt x="14147" y="65640"/>
                    <a:pt x="11886" y="62159"/>
                  </a:cubicBezTo>
                  <a:cubicBezTo>
                    <a:pt x="7922" y="56434"/>
                    <a:pt x="5819" y="49609"/>
                    <a:pt x="6237" y="42632"/>
                  </a:cubicBezTo>
                  <a:close/>
                  <a:moveTo>
                    <a:pt x="32863" y="54600"/>
                  </a:moveTo>
                  <a:cubicBezTo>
                    <a:pt x="34014" y="56691"/>
                    <a:pt x="35163" y="58781"/>
                    <a:pt x="36311" y="60872"/>
                  </a:cubicBezTo>
                  <a:cubicBezTo>
                    <a:pt x="33337" y="64189"/>
                    <a:pt x="31636" y="68752"/>
                    <a:pt x="31463" y="73230"/>
                  </a:cubicBezTo>
                  <a:cubicBezTo>
                    <a:pt x="30903" y="72628"/>
                    <a:pt x="30355" y="72019"/>
                    <a:pt x="29816" y="71400"/>
                  </a:cubicBezTo>
                  <a:cubicBezTo>
                    <a:pt x="30067" y="67770"/>
                    <a:pt x="30858" y="64352"/>
                    <a:pt x="32462" y="61061"/>
                  </a:cubicBezTo>
                  <a:lnTo>
                    <a:pt x="32462" y="61061"/>
                  </a:lnTo>
                  <a:cubicBezTo>
                    <a:pt x="30617" y="62937"/>
                    <a:pt x="29601" y="67559"/>
                    <a:pt x="29157" y="70641"/>
                  </a:cubicBezTo>
                  <a:cubicBezTo>
                    <a:pt x="29059" y="70525"/>
                    <a:pt x="28964" y="70406"/>
                    <a:pt x="28867" y="70289"/>
                  </a:cubicBezTo>
                  <a:cubicBezTo>
                    <a:pt x="28843" y="65419"/>
                    <a:pt x="30362" y="60857"/>
                    <a:pt x="33337" y="56996"/>
                  </a:cubicBezTo>
                  <a:lnTo>
                    <a:pt x="33337" y="56996"/>
                  </a:lnTo>
                  <a:cubicBezTo>
                    <a:pt x="30205" y="59443"/>
                    <a:pt x="28366" y="65084"/>
                    <a:pt x="28152" y="69421"/>
                  </a:cubicBezTo>
                  <a:cubicBezTo>
                    <a:pt x="28076" y="69329"/>
                    <a:pt x="27997" y="69237"/>
                    <a:pt x="27922" y="69144"/>
                  </a:cubicBezTo>
                  <a:cubicBezTo>
                    <a:pt x="27952" y="63735"/>
                    <a:pt x="29933" y="59099"/>
                    <a:pt x="32863" y="54600"/>
                  </a:cubicBezTo>
                  <a:close/>
                  <a:moveTo>
                    <a:pt x="23557" y="71738"/>
                  </a:moveTo>
                  <a:cubicBezTo>
                    <a:pt x="25501" y="71738"/>
                    <a:pt x="27382" y="72140"/>
                    <a:pt x="29375" y="72776"/>
                  </a:cubicBezTo>
                  <a:cubicBezTo>
                    <a:pt x="29516" y="72936"/>
                    <a:pt x="29658" y="73094"/>
                    <a:pt x="29802" y="73253"/>
                  </a:cubicBezTo>
                  <a:cubicBezTo>
                    <a:pt x="29501" y="73228"/>
                    <a:pt x="28927" y="73198"/>
                    <a:pt x="28328" y="73198"/>
                  </a:cubicBezTo>
                  <a:cubicBezTo>
                    <a:pt x="27300" y="73198"/>
                    <a:pt x="26200" y="73287"/>
                    <a:pt x="26288" y="73642"/>
                  </a:cubicBezTo>
                  <a:cubicBezTo>
                    <a:pt x="26742" y="73551"/>
                    <a:pt x="27184" y="73507"/>
                    <a:pt x="27613" y="73507"/>
                  </a:cubicBezTo>
                  <a:cubicBezTo>
                    <a:pt x="29625" y="73507"/>
                    <a:pt x="31335" y="74477"/>
                    <a:pt x="32597" y="76192"/>
                  </a:cubicBezTo>
                  <a:cubicBezTo>
                    <a:pt x="31619" y="75815"/>
                    <a:pt x="30521" y="75653"/>
                    <a:pt x="29407" y="75653"/>
                  </a:cubicBezTo>
                  <a:cubicBezTo>
                    <a:pt x="27819" y="75653"/>
                    <a:pt x="26196" y="75982"/>
                    <a:pt x="24832" y="76486"/>
                  </a:cubicBezTo>
                  <a:cubicBezTo>
                    <a:pt x="23126" y="75160"/>
                    <a:pt x="21504" y="73731"/>
                    <a:pt x="19976" y="72204"/>
                  </a:cubicBezTo>
                  <a:cubicBezTo>
                    <a:pt x="21217" y="71881"/>
                    <a:pt x="22398" y="71738"/>
                    <a:pt x="23557" y="71738"/>
                  </a:cubicBezTo>
                  <a:close/>
                  <a:moveTo>
                    <a:pt x="36535" y="61276"/>
                  </a:moveTo>
                  <a:cubicBezTo>
                    <a:pt x="38047" y="64069"/>
                    <a:pt x="39613" y="66821"/>
                    <a:pt x="40997" y="69684"/>
                  </a:cubicBezTo>
                  <a:cubicBezTo>
                    <a:pt x="39094" y="72553"/>
                    <a:pt x="38251" y="76093"/>
                    <a:pt x="38049" y="79511"/>
                  </a:cubicBezTo>
                  <a:cubicBezTo>
                    <a:pt x="37481" y="79030"/>
                    <a:pt x="36917" y="78545"/>
                    <a:pt x="36362" y="78047"/>
                  </a:cubicBezTo>
                  <a:cubicBezTo>
                    <a:pt x="36298" y="75495"/>
                    <a:pt x="37356" y="72268"/>
                    <a:pt x="37635" y="70215"/>
                  </a:cubicBezTo>
                  <a:lnTo>
                    <a:pt x="37635" y="70215"/>
                  </a:lnTo>
                  <a:cubicBezTo>
                    <a:pt x="36633" y="72357"/>
                    <a:pt x="35670" y="75045"/>
                    <a:pt x="35787" y="77515"/>
                  </a:cubicBezTo>
                  <a:cubicBezTo>
                    <a:pt x="35646" y="77385"/>
                    <a:pt x="35504" y="77255"/>
                    <a:pt x="35364" y="77125"/>
                  </a:cubicBezTo>
                  <a:cubicBezTo>
                    <a:pt x="35348" y="73031"/>
                    <a:pt x="36407" y="68951"/>
                    <a:pt x="38667" y="65481"/>
                  </a:cubicBezTo>
                  <a:cubicBezTo>
                    <a:pt x="38729" y="65380"/>
                    <a:pt x="38643" y="65293"/>
                    <a:pt x="38553" y="65293"/>
                  </a:cubicBezTo>
                  <a:cubicBezTo>
                    <a:pt x="38513" y="65293"/>
                    <a:pt x="38472" y="65310"/>
                    <a:pt x="38442" y="65350"/>
                  </a:cubicBezTo>
                  <a:cubicBezTo>
                    <a:pt x="36300" y="68240"/>
                    <a:pt x="34478" y="72563"/>
                    <a:pt x="34585" y="76404"/>
                  </a:cubicBezTo>
                  <a:cubicBezTo>
                    <a:pt x="34223" y="76059"/>
                    <a:pt x="33872" y="75702"/>
                    <a:pt x="33517" y="75349"/>
                  </a:cubicBezTo>
                  <a:cubicBezTo>
                    <a:pt x="33981" y="72788"/>
                    <a:pt x="34398" y="70168"/>
                    <a:pt x="35547" y="67794"/>
                  </a:cubicBezTo>
                  <a:cubicBezTo>
                    <a:pt x="35592" y="67698"/>
                    <a:pt x="35510" y="67609"/>
                    <a:pt x="35431" y="67609"/>
                  </a:cubicBezTo>
                  <a:cubicBezTo>
                    <a:pt x="35395" y="67609"/>
                    <a:pt x="35360" y="67627"/>
                    <a:pt x="35338" y="67672"/>
                  </a:cubicBezTo>
                  <a:cubicBezTo>
                    <a:pt x="34286" y="69776"/>
                    <a:pt x="33032" y="72314"/>
                    <a:pt x="32922" y="74761"/>
                  </a:cubicBezTo>
                  <a:cubicBezTo>
                    <a:pt x="32691" y="74527"/>
                    <a:pt x="32466" y="74286"/>
                    <a:pt x="32240" y="74049"/>
                  </a:cubicBezTo>
                  <a:cubicBezTo>
                    <a:pt x="32448" y="69438"/>
                    <a:pt x="33651" y="64965"/>
                    <a:pt x="36535" y="61276"/>
                  </a:cubicBezTo>
                  <a:close/>
                  <a:moveTo>
                    <a:pt x="41224" y="70163"/>
                  </a:moveTo>
                  <a:cubicBezTo>
                    <a:pt x="41547" y="70850"/>
                    <a:pt x="41855" y="71542"/>
                    <a:pt x="42146" y="72241"/>
                  </a:cubicBezTo>
                  <a:cubicBezTo>
                    <a:pt x="40874" y="75083"/>
                    <a:pt x="40307" y="78182"/>
                    <a:pt x="40232" y="81292"/>
                  </a:cubicBezTo>
                  <a:cubicBezTo>
                    <a:pt x="39719" y="80889"/>
                    <a:pt x="39211" y="80480"/>
                    <a:pt x="38708" y="80064"/>
                  </a:cubicBezTo>
                  <a:cubicBezTo>
                    <a:pt x="38851" y="76504"/>
                    <a:pt x="39875" y="73383"/>
                    <a:pt x="41224" y="70163"/>
                  </a:cubicBezTo>
                  <a:close/>
                  <a:moveTo>
                    <a:pt x="28139" y="76289"/>
                  </a:moveTo>
                  <a:cubicBezTo>
                    <a:pt x="29963" y="76289"/>
                    <a:pt x="31782" y="76715"/>
                    <a:pt x="33567" y="77141"/>
                  </a:cubicBezTo>
                  <a:cubicBezTo>
                    <a:pt x="33751" y="77318"/>
                    <a:pt x="33936" y="77494"/>
                    <a:pt x="34123" y="77669"/>
                  </a:cubicBezTo>
                  <a:cubicBezTo>
                    <a:pt x="33446" y="77663"/>
                    <a:pt x="32492" y="77545"/>
                    <a:pt x="31628" y="77545"/>
                  </a:cubicBezTo>
                  <a:cubicBezTo>
                    <a:pt x="30859" y="77545"/>
                    <a:pt x="30162" y="77638"/>
                    <a:pt x="29793" y="77987"/>
                  </a:cubicBezTo>
                  <a:cubicBezTo>
                    <a:pt x="30179" y="77956"/>
                    <a:pt x="30565" y="77941"/>
                    <a:pt x="30948" y="77941"/>
                  </a:cubicBezTo>
                  <a:cubicBezTo>
                    <a:pt x="32348" y="77941"/>
                    <a:pt x="33727" y="78144"/>
                    <a:pt x="35074" y="78552"/>
                  </a:cubicBezTo>
                  <a:cubicBezTo>
                    <a:pt x="35282" y="78740"/>
                    <a:pt x="35490" y="78930"/>
                    <a:pt x="35701" y="79118"/>
                  </a:cubicBezTo>
                  <a:cubicBezTo>
                    <a:pt x="35685" y="79118"/>
                    <a:pt x="35666" y="79119"/>
                    <a:pt x="35644" y="79119"/>
                  </a:cubicBezTo>
                  <a:cubicBezTo>
                    <a:pt x="35407" y="79119"/>
                    <a:pt x="34828" y="79086"/>
                    <a:pt x="34262" y="79086"/>
                  </a:cubicBezTo>
                  <a:cubicBezTo>
                    <a:pt x="33451" y="79086"/>
                    <a:pt x="32664" y="79153"/>
                    <a:pt x="32930" y="79478"/>
                  </a:cubicBezTo>
                  <a:cubicBezTo>
                    <a:pt x="33282" y="79437"/>
                    <a:pt x="33630" y="79415"/>
                    <a:pt x="33970" y="79415"/>
                  </a:cubicBezTo>
                  <a:cubicBezTo>
                    <a:pt x="35547" y="79415"/>
                    <a:pt x="36974" y="79885"/>
                    <a:pt x="38090" y="81157"/>
                  </a:cubicBezTo>
                  <a:cubicBezTo>
                    <a:pt x="37638" y="81082"/>
                    <a:pt x="37171" y="81047"/>
                    <a:pt x="36701" y="81047"/>
                  </a:cubicBezTo>
                  <a:cubicBezTo>
                    <a:pt x="35568" y="81047"/>
                    <a:pt x="34414" y="81252"/>
                    <a:pt x="33393" y="81599"/>
                  </a:cubicBezTo>
                  <a:cubicBezTo>
                    <a:pt x="30535" y="80361"/>
                    <a:pt x="27718" y="78706"/>
                    <a:pt x="25158" y="76738"/>
                  </a:cubicBezTo>
                  <a:cubicBezTo>
                    <a:pt x="26150" y="76416"/>
                    <a:pt x="27145" y="76289"/>
                    <a:pt x="28139" y="76289"/>
                  </a:cubicBezTo>
                  <a:close/>
                  <a:moveTo>
                    <a:pt x="36536" y="81656"/>
                  </a:moveTo>
                  <a:cubicBezTo>
                    <a:pt x="37765" y="81656"/>
                    <a:pt x="38976" y="81871"/>
                    <a:pt x="39902" y="82604"/>
                  </a:cubicBezTo>
                  <a:cubicBezTo>
                    <a:pt x="38837" y="82619"/>
                    <a:pt x="37795" y="82676"/>
                    <a:pt x="36768" y="82890"/>
                  </a:cubicBezTo>
                  <a:cubicBezTo>
                    <a:pt x="35840" y="82581"/>
                    <a:pt x="34926" y="82240"/>
                    <a:pt x="34024" y="81868"/>
                  </a:cubicBezTo>
                  <a:cubicBezTo>
                    <a:pt x="34809" y="81761"/>
                    <a:pt x="35677" y="81656"/>
                    <a:pt x="36536" y="81656"/>
                  </a:cubicBezTo>
                  <a:close/>
                  <a:moveTo>
                    <a:pt x="38279" y="83094"/>
                  </a:moveTo>
                  <a:cubicBezTo>
                    <a:pt x="39145" y="83094"/>
                    <a:pt x="40006" y="83289"/>
                    <a:pt x="40859" y="83334"/>
                  </a:cubicBezTo>
                  <a:cubicBezTo>
                    <a:pt x="40994" y="83436"/>
                    <a:pt x="41128" y="83539"/>
                    <a:pt x="41264" y="83639"/>
                  </a:cubicBezTo>
                  <a:cubicBezTo>
                    <a:pt x="40981" y="83716"/>
                    <a:pt x="40705" y="83816"/>
                    <a:pt x="40439" y="83940"/>
                  </a:cubicBezTo>
                  <a:cubicBezTo>
                    <a:pt x="39464" y="83705"/>
                    <a:pt x="38503" y="83440"/>
                    <a:pt x="37557" y="83146"/>
                  </a:cubicBezTo>
                  <a:cubicBezTo>
                    <a:pt x="37798" y="83109"/>
                    <a:pt x="38039" y="83094"/>
                    <a:pt x="38279" y="83094"/>
                  </a:cubicBezTo>
                  <a:close/>
                  <a:moveTo>
                    <a:pt x="41825" y="84049"/>
                  </a:moveTo>
                  <a:cubicBezTo>
                    <a:pt x="41954" y="84144"/>
                    <a:pt x="42083" y="84240"/>
                    <a:pt x="42214" y="84335"/>
                  </a:cubicBezTo>
                  <a:cubicBezTo>
                    <a:pt x="41887" y="84269"/>
                    <a:pt x="41562" y="84197"/>
                    <a:pt x="41238" y="84125"/>
                  </a:cubicBezTo>
                  <a:cubicBezTo>
                    <a:pt x="41357" y="84103"/>
                    <a:pt x="41477" y="84082"/>
                    <a:pt x="41596" y="84067"/>
                  </a:cubicBezTo>
                  <a:cubicBezTo>
                    <a:pt x="41673" y="84057"/>
                    <a:pt x="41749" y="84053"/>
                    <a:pt x="41825" y="84049"/>
                  </a:cubicBezTo>
                  <a:close/>
                  <a:moveTo>
                    <a:pt x="42383" y="72820"/>
                  </a:moveTo>
                  <a:cubicBezTo>
                    <a:pt x="43846" y="76483"/>
                    <a:pt x="44764" y="80305"/>
                    <a:pt x="44453" y="84341"/>
                  </a:cubicBezTo>
                  <a:cubicBezTo>
                    <a:pt x="43830" y="83927"/>
                    <a:pt x="43212" y="83503"/>
                    <a:pt x="42601" y="83067"/>
                  </a:cubicBezTo>
                  <a:cubicBezTo>
                    <a:pt x="42455" y="81052"/>
                    <a:pt x="42644" y="79015"/>
                    <a:pt x="43144" y="77060"/>
                  </a:cubicBezTo>
                  <a:lnTo>
                    <a:pt x="43144" y="77060"/>
                  </a:lnTo>
                  <a:cubicBezTo>
                    <a:pt x="42117" y="77939"/>
                    <a:pt x="42048" y="81015"/>
                    <a:pt x="42016" y="82643"/>
                  </a:cubicBezTo>
                  <a:cubicBezTo>
                    <a:pt x="41634" y="82364"/>
                    <a:pt x="41254" y="82080"/>
                    <a:pt x="40877" y="81792"/>
                  </a:cubicBezTo>
                  <a:cubicBezTo>
                    <a:pt x="40950" y="78692"/>
                    <a:pt x="41530" y="75766"/>
                    <a:pt x="42383" y="72820"/>
                  </a:cubicBezTo>
                  <a:close/>
                  <a:moveTo>
                    <a:pt x="14561" y="1"/>
                  </a:moveTo>
                  <a:cubicBezTo>
                    <a:pt x="14360" y="1"/>
                    <a:pt x="14172" y="184"/>
                    <a:pt x="14267" y="410"/>
                  </a:cubicBezTo>
                  <a:cubicBezTo>
                    <a:pt x="10054" y="11103"/>
                    <a:pt x="0" y="10717"/>
                    <a:pt x="3995" y="25675"/>
                  </a:cubicBezTo>
                  <a:cubicBezTo>
                    <a:pt x="6107" y="33921"/>
                    <a:pt x="4325" y="42378"/>
                    <a:pt x="5643" y="50687"/>
                  </a:cubicBezTo>
                  <a:cubicBezTo>
                    <a:pt x="10207" y="67248"/>
                    <a:pt x="24909" y="82665"/>
                    <a:pt x="42214" y="85503"/>
                  </a:cubicBezTo>
                  <a:cubicBezTo>
                    <a:pt x="42006" y="85508"/>
                    <a:pt x="41798" y="85511"/>
                    <a:pt x="41591" y="85511"/>
                  </a:cubicBezTo>
                  <a:cubicBezTo>
                    <a:pt x="37621" y="85511"/>
                    <a:pt x="33936" y="84600"/>
                    <a:pt x="30098" y="82960"/>
                  </a:cubicBezTo>
                  <a:lnTo>
                    <a:pt x="30098" y="82960"/>
                  </a:lnTo>
                  <a:cubicBezTo>
                    <a:pt x="32858" y="85222"/>
                    <a:pt x="37411" y="86234"/>
                    <a:pt x="41535" y="86234"/>
                  </a:cubicBezTo>
                  <a:cubicBezTo>
                    <a:pt x="42620" y="86234"/>
                    <a:pt x="43676" y="86164"/>
                    <a:pt x="44661" y="86028"/>
                  </a:cubicBezTo>
                  <a:cubicBezTo>
                    <a:pt x="44918" y="86199"/>
                    <a:pt x="45178" y="86365"/>
                    <a:pt x="45437" y="86532"/>
                  </a:cubicBezTo>
                  <a:cubicBezTo>
                    <a:pt x="43865" y="87020"/>
                    <a:pt x="42049" y="87168"/>
                    <a:pt x="40346" y="87168"/>
                  </a:cubicBezTo>
                  <a:cubicBezTo>
                    <a:pt x="39231" y="87168"/>
                    <a:pt x="38166" y="87105"/>
                    <a:pt x="37249" y="87031"/>
                  </a:cubicBezTo>
                  <a:lnTo>
                    <a:pt x="37249" y="87031"/>
                  </a:lnTo>
                  <a:cubicBezTo>
                    <a:pt x="38613" y="87486"/>
                    <a:pt x="40425" y="87904"/>
                    <a:pt x="42141" y="87904"/>
                  </a:cubicBezTo>
                  <a:cubicBezTo>
                    <a:pt x="43560" y="87904"/>
                    <a:pt x="44914" y="87617"/>
                    <a:pt x="45893" y="86828"/>
                  </a:cubicBezTo>
                  <a:cubicBezTo>
                    <a:pt x="46148" y="86989"/>
                    <a:pt x="46406" y="87148"/>
                    <a:pt x="46663" y="87306"/>
                  </a:cubicBezTo>
                  <a:cubicBezTo>
                    <a:pt x="45651" y="87706"/>
                    <a:pt x="44623" y="88059"/>
                    <a:pt x="43538" y="88212"/>
                  </a:cubicBezTo>
                  <a:cubicBezTo>
                    <a:pt x="43757" y="88278"/>
                    <a:pt x="44020" y="88306"/>
                    <a:pt x="44309" y="88306"/>
                  </a:cubicBezTo>
                  <a:cubicBezTo>
                    <a:pt x="45275" y="88306"/>
                    <a:pt x="46532" y="87995"/>
                    <a:pt x="47427" y="87773"/>
                  </a:cubicBezTo>
                  <a:cubicBezTo>
                    <a:pt x="48131" y="88191"/>
                    <a:pt x="55771" y="92577"/>
                    <a:pt x="57767" y="92577"/>
                  </a:cubicBezTo>
                  <a:cubicBezTo>
                    <a:pt x="58239" y="92577"/>
                    <a:pt x="58395" y="92332"/>
                    <a:pt x="58068" y="91729"/>
                  </a:cubicBezTo>
                  <a:cubicBezTo>
                    <a:pt x="54371" y="90033"/>
                    <a:pt x="50786" y="88232"/>
                    <a:pt x="47347" y="86166"/>
                  </a:cubicBezTo>
                  <a:cubicBezTo>
                    <a:pt x="48433" y="84174"/>
                    <a:pt x="48385" y="81294"/>
                    <a:pt x="47929" y="79199"/>
                  </a:cubicBezTo>
                  <a:lnTo>
                    <a:pt x="47929" y="79199"/>
                  </a:lnTo>
                  <a:cubicBezTo>
                    <a:pt x="47722" y="80972"/>
                    <a:pt x="47741" y="83797"/>
                    <a:pt x="46699" y="85775"/>
                  </a:cubicBezTo>
                  <a:cubicBezTo>
                    <a:pt x="46639" y="85737"/>
                    <a:pt x="46578" y="85699"/>
                    <a:pt x="46519" y="85662"/>
                  </a:cubicBezTo>
                  <a:cubicBezTo>
                    <a:pt x="47823" y="82026"/>
                    <a:pt x="47000" y="76939"/>
                    <a:pt x="45675" y="73557"/>
                  </a:cubicBezTo>
                  <a:lnTo>
                    <a:pt x="45675" y="73557"/>
                  </a:lnTo>
                  <a:cubicBezTo>
                    <a:pt x="46162" y="76960"/>
                    <a:pt x="46623" y="81378"/>
                    <a:pt x="45666" y="85129"/>
                  </a:cubicBezTo>
                  <a:cubicBezTo>
                    <a:pt x="45596" y="85085"/>
                    <a:pt x="45528" y="85039"/>
                    <a:pt x="45457" y="84995"/>
                  </a:cubicBezTo>
                  <a:cubicBezTo>
                    <a:pt x="46618" y="67191"/>
                    <a:pt x="28956" y="51611"/>
                    <a:pt x="24750" y="34630"/>
                  </a:cubicBezTo>
                  <a:cubicBezTo>
                    <a:pt x="22967" y="21978"/>
                    <a:pt x="23454" y="10835"/>
                    <a:pt x="14825" y="139"/>
                  </a:cubicBezTo>
                  <a:cubicBezTo>
                    <a:pt x="14754" y="42"/>
                    <a:pt x="14656" y="1"/>
                    <a:pt x="1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6" name="Google Shape;2046;p56"/>
          <p:cNvGrpSpPr/>
          <p:nvPr/>
        </p:nvGrpSpPr>
        <p:grpSpPr>
          <a:xfrm rot="-379823" flipH="1">
            <a:off x="6758173" y="1096737"/>
            <a:ext cx="1743816" cy="2764694"/>
            <a:chOff x="4943987" y="1493682"/>
            <a:chExt cx="871998" cy="1382421"/>
          </a:xfrm>
        </p:grpSpPr>
        <p:sp>
          <p:nvSpPr>
            <p:cNvPr id="2047" name="Google Shape;2047;p56"/>
            <p:cNvSpPr/>
            <p:nvPr/>
          </p:nvSpPr>
          <p:spPr>
            <a:xfrm>
              <a:off x="4990147" y="1510408"/>
              <a:ext cx="621909" cy="1260064"/>
            </a:xfrm>
            <a:custGeom>
              <a:avLst/>
              <a:gdLst/>
              <a:ahLst/>
              <a:cxnLst/>
              <a:rect l="l" t="t" r="r" b="b"/>
              <a:pathLst>
                <a:path w="41648" h="84384" extrusionOk="0">
                  <a:moveTo>
                    <a:pt x="11581" y="0"/>
                  </a:moveTo>
                  <a:lnTo>
                    <a:pt x="1569" y="12359"/>
                  </a:lnTo>
                  <a:lnTo>
                    <a:pt x="1" y="17780"/>
                  </a:lnTo>
                  <a:lnTo>
                    <a:pt x="2968" y="29874"/>
                  </a:lnTo>
                  <a:lnTo>
                    <a:pt x="2552" y="49567"/>
                  </a:lnTo>
                  <a:lnTo>
                    <a:pt x="7386" y="58822"/>
                  </a:lnTo>
                  <a:lnTo>
                    <a:pt x="9348" y="62092"/>
                  </a:lnTo>
                  <a:lnTo>
                    <a:pt x="14757" y="69692"/>
                  </a:lnTo>
                  <a:lnTo>
                    <a:pt x="24782" y="78347"/>
                  </a:lnTo>
                  <a:lnTo>
                    <a:pt x="39123" y="84383"/>
                  </a:lnTo>
                  <a:lnTo>
                    <a:pt x="41363" y="83221"/>
                  </a:lnTo>
                  <a:lnTo>
                    <a:pt x="41647" y="79623"/>
                  </a:lnTo>
                  <a:lnTo>
                    <a:pt x="40257" y="72992"/>
                  </a:lnTo>
                  <a:lnTo>
                    <a:pt x="33220" y="59751"/>
                  </a:lnTo>
                  <a:lnTo>
                    <a:pt x="28730" y="51586"/>
                  </a:lnTo>
                  <a:lnTo>
                    <a:pt x="20714" y="34460"/>
                  </a:lnTo>
                  <a:lnTo>
                    <a:pt x="19005" y="17894"/>
                  </a:lnTo>
                  <a:lnTo>
                    <a:pt x="17999" y="14359"/>
                  </a:lnTo>
                  <a:lnTo>
                    <a:pt x="17305" y="11497"/>
                  </a:lnTo>
                  <a:lnTo>
                    <a:pt x="15567" y="7127"/>
                  </a:lnTo>
                  <a:lnTo>
                    <a:pt x="12712" y="1814"/>
                  </a:lnTo>
                  <a:lnTo>
                    <a:pt x="115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6"/>
            <p:cNvSpPr/>
            <p:nvPr/>
          </p:nvSpPr>
          <p:spPr>
            <a:xfrm>
              <a:off x="4943987" y="1493682"/>
              <a:ext cx="871998" cy="1382421"/>
            </a:xfrm>
            <a:custGeom>
              <a:avLst/>
              <a:gdLst/>
              <a:ahLst/>
              <a:cxnLst/>
              <a:rect l="l" t="t" r="r" b="b"/>
              <a:pathLst>
                <a:path w="58396" h="92578" extrusionOk="0">
                  <a:moveTo>
                    <a:pt x="14672" y="1120"/>
                  </a:moveTo>
                  <a:cubicBezTo>
                    <a:pt x="14882" y="1479"/>
                    <a:pt x="15089" y="1839"/>
                    <a:pt x="15295" y="2200"/>
                  </a:cubicBezTo>
                  <a:cubicBezTo>
                    <a:pt x="14899" y="2433"/>
                    <a:pt x="14500" y="2762"/>
                    <a:pt x="14135" y="3146"/>
                  </a:cubicBezTo>
                  <a:cubicBezTo>
                    <a:pt x="14175" y="2958"/>
                    <a:pt x="14218" y="2771"/>
                    <a:pt x="14260" y="2584"/>
                  </a:cubicBezTo>
                  <a:cubicBezTo>
                    <a:pt x="14438" y="2108"/>
                    <a:pt x="14575" y="1618"/>
                    <a:pt x="14672" y="1120"/>
                  </a:cubicBezTo>
                  <a:close/>
                  <a:moveTo>
                    <a:pt x="15414" y="2412"/>
                  </a:moveTo>
                  <a:cubicBezTo>
                    <a:pt x="15545" y="2642"/>
                    <a:pt x="15674" y="2874"/>
                    <a:pt x="15802" y="3106"/>
                  </a:cubicBezTo>
                  <a:cubicBezTo>
                    <a:pt x="14907" y="3775"/>
                    <a:pt x="14113" y="4764"/>
                    <a:pt x="13567" y="5837"/>
                  </a:cubicBezTo>
                  <a:cubicBezTo>
                    <a:pt x="13689" y="5227"/>
                    <a:pt x="13816" y="4617"/>
                    <a:pt x="13946" y="4008"/>
                  </a:cubicBezTo>
                  <a:cubicBezTo>
                    <a:pt x="13982" y="3957"/>
                    <a:pt x="14011" y="3902"/>
                    <a:pt x="14049" y="3853"/>
                  </a:cubicBezTo>
                  <a:cubicBezTo>
                    <a:pt x="14452" y="3314"/>
                    <a:pt x="14947" y="2882"/>
                    <a:pt x="15414" y="2412"/>
                  </a:cubicBezTo>
                  <a:close/>
                  <a:moveTo>
                    <a:pt x="15935" y="3342"/>
                  </a:moveTo>
                  <a:cubicBezTo>
                    <a:pt x="16041" y="3534"/>
                    <a:pt x="16144" y="3726"/>
                    <a:pt x="16248" y="3918"/>
                  </a:cubicBezTo>
                  <a:cubicBezTo>
                    <a:pt x="15122" y="4856"/>
                    <a:pt x="14105" y="6178"/>
                    <a:pt x="13318" y="7615"/>
                  </a:cubicBezTo>
                  <a:cubicBezTo>
                    <a:pt x="13604" y="6814"/>
                    <a:pt x="13881" y="6028"/>
                    <a:pt x="14344" y="5286"/>
                  </a:cubicBezTo>
                  <a:cubicBezTo>
                    <a:pt x="14796" y="4563"/>
                    <a:pt x="15363" y="3956"/>
                    <a:pt x="15935" y="3342"/>
                  </a:cubicBezTo>
                  <a:close/>
                  <a:moveTo>
                    <a:pt x="16443" y="4279"/>
                  </a:moveTo>
                  <a:cubicBezTo>
                    <a:pt x="16605" y="4578"/>
                    <a:pt x="16762" y="4878"/>
                    <a:pt x="16919" y="5180"/>
                  </a:cubicBezTo>
                  <a:cubicBezTo>
                    <a:pt x="15219" y="6495"/>
                    <a:pt x="13755" y="8394"/>
                    <a:pt x="12743" y="10494"/>
                  </a:cubicBezTo>
                  <a:lnTo>
                    <a:pt x="12745" y="10480"/>
                  </a:lnTo>
                  <a:cubicBezTo>
                    <a:pt x="13151" y="9411"/>
                    <a:pt x="13568" y="8353"/>
                    <a:pt x="14156" y="7344"/>
                  </a:cubicBezTo>
                  <a:cubicBezTo>
                    <a:pt x="14807" y="6224"/>
                    <a:pt x="15660" y="5284"/>
                    <a:pt x="16443" y="4279"/>
                  </a:cubicBezTo>
                  <a:close/>
                  <a:moveTo>
                    <a:pt x="12595" y="5528"/>
                  </a:moveTo>
                  <a:cubicBezTo>
                    <a:pt x="12105" y="7314"/>
                    <a:pt x="11701" y="9126"/>
                    <a:pt x="11381" y="10964"/>
                  </a:cubicBezTo>
                  <a:cubicBezTo>
                    <a:pt x="11331" y="10804"/>
                    <a:pt x="11282" y="10646"/>
                    <a:pt x="11233" y="10491"/>
                  </a:cubicBezTo>
                  <a:cubicBezTo>
                    <a:pt x="11000" y="9749"/>
                    <a:pt x="10739" y="8854"/>
                    <a:pt x="10277" y="8176"/>
                  </a:cubicBezTo>
                  <a:cubicBezTo>
                    <a:pt x="11100" y="7321"/>
                    <a:pt x="11900" y="6454"/>
                    <a:pt x="12595" y="5528"/>
                  </a:cubicBezTo>
                  <a:close/>
                  <a:moveTo>
                    <a:pt x="9966" y="8497"/>
                  </a:moveTo>
                  <a:cubicBezTo>
                    <a:pt x="10206" y="9209"/>
                    <a:pt x="10582" y="9890"/>
                    <a:pt x="10799" y="10611"/>
                  </a:cubicBezTo>
                  <a:cubicBezTo>
                    <a:pt x="10976" y="11191"/>
                    <a:pt x="11062" y="11787"/>
                    <a:pt x="11149" y="12382"/>
                  </a:cubicBezTo>
                  <a:cubicBezTo>
                    <a:pt x="11094" y="12745"/>
                    <a:pt x="11041" y="13109"/>
                    <a:pt x="10993" y="13475"/>
                  </a:cubicBezTo>
                  <a:cubicBezTo>
                    <a:pt x="10549" y="12027"/>
                    <a:pt x="9884" y="10641"/>
                    <a:pt x="9041" y="9452"/>
                  </a:cubicBezTo>
                  <a:cubicBezTo>
                    <a:pt x="9348" y="9133"/>
                    <a:pt x="9658" y="8815"/>
                    <a:pt x="9966" y="8497"/>
                  </a:cubicBezTo>
                  <a:close/>
                  <a:moveTo>
                    <a:pt x="8843" y="9659"/>
                  </a:moveTo>
                  <a:cubicBezTo>
                    <a:pt x="9732" y="11514"/>
                    <a:pt x="10357" y="13263"/>
                    <a:pt x="10788" y="15160"/>
                  </a:cubicBezTo>
                  <a:cubicBezTo>
                    <a:pt x="10728" y="15720"/>
                    <a:pt x="10674" y="16283"/>
                    <a:pt x="10626" y="16847"/>
                  </a:cubicBezTo>
                  <a:cubicBezTo>
                    <a:pt x="9734" y="14878"/>
                    <a:pt x="8412" y="13071"/>
                    <a:pt x="6964" y="11779"/>
                  </a:cubicBezTo>
                  <a:cubicBezTo>
                    <a:pt x="7546" y="11045"/>
                    <a:pt x="8186" y="10347"/>
                    <a:pt x="8843" y="9659"/>
                  </a:cubicBezTo>
                  <a:close/>
                  <a:moveTo>
                    <a:pt x="18795" y="9085"/>
                  </a:moveTo>
                  <a:cubicBezTo>
                    <a:pt x="18909" y="9344"/>
                    <a:pt x="19018" y="9603"/>
                    <a:pt x="19127" y="9863"/>
                  </a:cubicBezTo>
                  <a:cubicBezTo>
                    <a:pt x="16494" y="11801"/>
                    <a:pt x="14445" y="14615"/>
                    <a:pt x="13002" y="17719"/>
                  </a:cubicBezTo>
                  <a:cubicBezTo>
                    <a:pt x="13289" y="16981"/>
                    <a:pt x="13616" y="16248"/>
                    <a:pt x="14005" y="15517"/>
                  </a:cubicBezTo>
                  <a:cubicBezTo>
                    <a:pt x="15292" y="13101"/>
                    <a:pt x="16976" y="11081"/>
                    <a:pt x="18795" y="9085"/>
                  </a:cubicBezTo>
                  <a:close/>
                  <a:moveTo>
                    <a:pt x="17013" y="5363"/>
                  </a:moveTo>
                  <a:cubicBezTo>
                    <a:pt x="17594" y="6487"/>
                    <a:pt x="18143" y="7626"/>
                    <a:pt x="18658" y="8780"/>
                  </a:cubicBezTo>
                  <a:cubicBezTo>
                    <a:pt x="15578" y="11282"/>
                    <a:pt x="13074" y="15154"/>
                    <a:pt x="11828" y="19165"/>
                  </a:cubicBezTo>
                  <a:cubicBezTo>
                    <a:pt x="11841" y="18923"/>
                    <a:pt x="11856" y="18681"/>
                    <a:pt x="11871" y="18440"/>
                  </a:cubicBezTo>
                  <a:cubicBezTo>
                    <a:pt x="12618" y="15808"/>
                    <a:pt x="13338" y="13358"/>
                    <a:pt x="14835" y="10886"/>
                  </a:cubicBezTo>
                  <a:cubicBezTo>
                    <a:pt x="14861" y="10844"/>
                    <a:pt x="14826" y="10809"/>
                    <a:pt x="14789" y="10809"/>
                  </a:cubicBezTo>
                  <a:cubicBezTo>
                    <a:pt x="14772" y="10809"/>
                    <a:pt x="14755" y="10816"/>
                    <a:pt x="14743" y="10832"/>
                  </a:cubicBezTo>
                  <a:cubicBezTo>
                    <a:pt x="13760" y="12120"/>
                    <a:pt x="12820" y="13640"/>
                    <a:pt x="12131" y="15252"/>
                  </a:cubicBezTo>
                  <a:cubicBezTo>
                    <a:pt x="12231" y="14277"/>
                    <a:pt x="12346" y="13303"/>
                    <a:pt x="12477" y="12332"/>
                  </a:cubicBezTo>
                  <a:cubicBezTo>
                    <a:pt x="12718" y="11605"/>
                    <a:pt x="13007" y="10886"/>
                    <a:pt x="13380" y="10172"/>
                  </a:cubicBezTo>
                  <a:cubicBezTo>
                    <a:pt x="14333" y="8346"/>
                    <a:pt x="15631" y="6854"/>
                    <a:pt x="17013" y="5363"/>
                  </a:cubicBezTo>
                  <a:close/>
                  <a:moveTo>
                    <a:pt x="6815" y="11972"/>
                  </a:moveTo>
                  <a:cubicBezTo>
                    <a:pt x="8093" y="13475"/>
                    <a:pt x="9221" y="15032"/>
                    <a:pt x="10011" y="16858"/>
                  </a:cubicBezTo>
                  <a:cubicBezTo>
                    <a:pt x="10213" y="17330"/>
                    <a:pt x="10384" y="17815"/>
                    <a:pt x="10522" y="18311"/>
                  </a:cubicBezTo>
                  <a:cubicBezTo>
                    <a:pt x="10512" y="18472"/>
                    <a:pt x="10500" y="18633"/>
                    <a:pt x="10491" y="18794"/>
                  </a:cubicBezTo>
                  <a:cubicBezTo>
                    <a:pt x="9622" y="17024"/>
                    <a:pt x="8252" y="15416"/>
                    <a:pt x="6778" y="14402"/>
                  </a:cubicBezTo>
                  <a:cubicBezTo>
                    <a:pt x="6767" y="14394"/>
                    <a:pt x="6757" y="14391"/>
                    <a:pt x="6746" y="14391"/>
                  </a:cubicBezTo>
                  <a:cubicBezTo>
                    <a:pt x="6699" y="14391"/>
                    <a:pt x="6664" y="14459"/>
                    <a:pt x="6703" y="14500"/>
                  </a:cubicBezTo>
                  <a:cubicBezTo>
                    <a:pt x="7722" y="15578"/>
                    <a:pt x="8698" y="16664"/>
                    <a:pt x="9445" y="17956"/>
                  </a:cubicBezTo>
                  <a:cubicBezTo>
                    <a:pt x="9876" y="18699"/>
                    <a:pt x="10166" y="19465"/>
                    <a:pt x="10429" y="20246"/>
                  </a:cubicBezTo>
                  <a:cubicBezTo>
                    <a:pt x="10416" y="20597"/>
                    <a:pt x="10410" y="20949"/>
                    <a:pt x="10404" y="21300"/>
                  </a:cubicBezTo>
                  <a:cubicBezTo>
                    <a:pt x="9095" y="19030"/>
                    <a:pt x="6987" y="17088"/>
                    <a:pt x="4660" y="16194"/>
                  </a:cubicBezTo>
                  <a:cubicBezTo>
                    <a:pt x="4694" y="16061"/>
                    <a:pt x="4724" y="15928"/>
                    <a:pt x="4762" y="15795"/>
                  </a:cubicBezTo>
                  <a:cubicBezTo>
                    <a:pt x="5189" y="14366"/>
                    <a:pt x="5927" y="13125"/>
                    <a:pt x="6815" y="11972"/>
                  </a:cubicBezTo>
                  <a:close/>
                  <a:moveTo>
                    <a:pt x="19194" y="10021"/>
                  </a:moveTo>
                  <a:cubicBezTo>
                    <a:pt x="19780" y="11427"/>
                    <a:pt x="20305" y="12858"/>
                    <a:pt x="20753" y="14318"/>
                  </a:cubicBezTo>
                  <a:cubicBezTo>
                    <a:pt x="16599" y="17555"/>
                    <a:pt x="13213" y="22585"/>
                    <a:pt x="11885" y="27780"/>
                  </a:cubicBezTo>
                  <a:cubicBezTo>
                    <a:pt x="11410" y="23926"/>
                    <a:pt x="13382" y="19899"/>
                    <a:pt x="15292" y="16916"/>
                  </a:cubicBezTo>
                  <a:lnTo>
                    <a:pt x="15292" y="16916"/>
                  </a:lnTo>
                  <a:cubicBezTo>
                    <a:pt x="13928" y="18706"/>
                    <a:pt x="12529" y="20946"/>
                    <a:pt x="11726" y="23296"/>
                  </a:cubicBezTo>
                  <a:cubicBezTo>
                    <a:pt x="12054" y="18120"/>
                    <a:pt x="15890" y="13766"/>
                    <a:pt x="19194" y="10021"/>
                  </a:cubicBezTo>
                  <a:close/>
                  <a:moveTo>
                    <a:pt x="4593" y="16451"/>
                  </a:moveTo>
                  <a:cubicBezTo>
                    <a:pt x="7200" y="18222"/>
                    <a:pt x="9652" y="20209"/>
                    <a:pt x="10391" y="23167"/>
                  </a:cubicBezTo>
                  <a:cubicBezTo>
                    <a:pt x="9535" y="21742"/>
                    <a:pt x="7890" y="19663"/>
                    <a:pt x="6570" y="19274"/>
                  </a:cubicBezTo>
                  <a:lnTo>
                    <a:pt x="6570" y="19274"/>
                  </a:lnTo>
                  <a:cubicBezTo>
                    <a:pt x="8369" y="20750"/>
                    <a:pt x="9971" y="22570"/>
                    <a:pt x="10423" y="24800"/>
                  </a:cubicBezTo>
                  <a:cubicBezTo>
                    <a:pt x="9748" y="23853"/>
                    <a:pt x="8733" y="22362"/>
                    <a:pt x="7826" y="21971"/>
                  </a:cubicBezTo>
                  <a:lnTo>
                    <a:pt x="7826" y="21971"/>
                  </a:lnTo>
                  <a:cubicBezTo>
                    <a:pt x="9610" y="23656"/>
                    <a:pt x="10766" y="25697"/>
                    <a:pt x="10602" y="28164"/>
                  </a:cubicBezTo>
                  <a:cubicBezTo>
                    <a:pt x="9259" y="25794"/>
                    <a:pt x="6901" y="23773"/>
                    <a:pt x="4600" y="22882"/>
                  </a:cubicBezTo>
                  <a:cubicBezTo>
                    <a:pt x="4249" y="20731"/>
                    <a:pt x="4104" y="18562"/>
                    <a:pt x="4593" y="16451"/>
                  </a:cubicBezTo>
                  <a:close/>
                  <a:moveTo>
                    <a:pt x="4648" y="23164"/>
                  </a:moveTo>
                  <a:cubicBezTo>
                    <a:pt x="6251" y="24107"/>
                    <a:pt x="7710" y="25174"/>
                    <a:pt x="8875" y="26660"/>
                  </a:cubicBezTo>
                  <a:cubicBezTo>
                    <a:pt x="10008" y="28230"/>
                    <a:pt x="10856" y="29907"/>
                    <a:pt x="10963" y="31815"/>
                  </a:cubicBezTo>
                  <a:cubicBezTo>
                    <a:pt x="9407" y="29375"/>
                    <a:pt x="7613" y="27136"/>
                    <a:pt x="5130" y="25638"/>
                  </a:cubicBezTo>
                  <a:cubicBezTo>
                    <a:pt x="4958" y="24820"/>
                    <a:pt x="4790" y="23993"/>
                    <a:pt x="4648" y="23164"/>
                  </a:cubicBezTo>
                  <a:close/>
                  <a:moveTo>
                    <a:pt x="20844" y="14627"/>
                  </a:moveTo>
                  <a:cubicBezTo>
                    <a:pt x="21016" y="15202"/>
                    <a:pt x="21178" y="15780"/>
                    <a:pt x="21325" y="16365"/>
                  </a:cubicBezTo>
                  <a:cubicBezTo>
                    <a:pt x="21429" y="16779"/>
                    <a:pt x="21519" y="17195"/>
                    <a:pt x="21603" y="17612"/>
                  </a:cubicBezTo>
                  <a:cubicBezTo>
                    <a:pt x="17181" y="21516"/>
                    <a:pt x="14254" y="26629"/>
                    <a:pt x="12318" y="32250"/>
                  </a:cubicBezTo>
                  <a:cubicBezTo>
                    <a:pt x="11596" y="28499"/>
                    <a:pt x="14154" y="24763"/>
                    <a:pt x="15844" y="21813"/>
                  </a:cubicBezTo>
                  <a:lnTo>
                    <a:pt x="15844" y="21813"/>
                  </a:lnTo>
                  <a:cubicBezTo>
                    <a:pt x="14598" y="23337"/>
                    <a:pt x="13561" y="24992"/>
                    <a:pt x="12777" y="26757"/>
                  </a:cubicBezTo>
                  <a:cubicBezTo>
                    <a:pt x="14236" y="22077"/>
                    <a:pt x="17234" y="17921"/>
                    <a:pt x="20844" y="14627"/>
                  </a:cubicBezTo>
                  <a:close/>
                  <a:moveTo>
                    <a:pt x="5225" y="26091"/>
                  </a:moveTo>
                  <a:lnTo>
                    <a:pt x="5225" y="26091"/>
                  </a:lnTo>
                  <a:cubicBezTo>
                    <a:pt x="6717" y="27363"/>
                    <a:pt x="8143" y="28644"/>
                    <a:pt x="9308" y="30256"/>
                  </a:cubicBezTo>
                  <a:cubicBezTo>
                    <a:pt x="10430" y="31922"/>
                    <a:pt x="11335" y="33658"/>
                    <a:pt x="11533" y="35639"/>
                  </a:cubicBezTo>
                  <a:cubicBezTo>
                    <a:pt x="10286" y="33903"/>
                    <a:pt x="8698" y="32328"/>
                    <a:pt x="7322" y="30934"/>
                  </a:cubicBezTo>
                  <a:lnTo>
                    <a:pt x="7322" y="30934"/>
                  </a:lnTo>
                  <a:cubicBezTo>
                    <a:pt x="9035" y="32997"/>
                    <a:pt x="10993" y="35470"/>
                    <a:pt x="12003" y="38113"/>
                  </a:cubicBezTo>
                  <a:cubicBezTo>
                    <a:pt x="11070" y="37075"/>
                    <a:pt x="9983" y="36152"/>
                    <a:pt x="9042" y="35372"/>
                  </a:cubicBezTo>
                  <a:lnTo>
                    <a:pt x="9042" y="35372"/>
                  </a:lnTo>
                  <a:cubicBezTo>
                    <a:pt x="10015" y="36715"/>
                    <a:pt x="12147" y="38334"/>
                    <a:pt x="12492" y="40315"/>
                  </a:cubicBezTo>
                  <a:cubicBezTo>
                    <a:pt x="10966" y="38251"/>
                    <a:pt x="8641" y="36584"/>
                    <a:pt x="6350" y="36149"/>
                  </a:cubicBezTo>
                  <a:cubicBezTo>
                    <a:pt x="6341" y="32775"/>
                    <a:pt x="5991" y="29408"/>
                    <a:pt x="5225" y="26091"/>
                  </a:cubicBezTo>
                  <a:close/>
                  <a:moveTo>
                    <a:pt x="21688" y="18065"/>
                  </a:moveTo>
                  <a:cubicBezTo>
                    <a:pt x="22407" y="21959"/>
                    <a:pt x="22368" y="25946"/>
                    <a:pt x="22768" y="29880"/>
                  </a:cubicBezTo>
                  <a:cubicBezTo>
                    <a:pt x="18864" y="32277"/>
                    <a:pt x="15278" y="37258"/>
                    <a:pt x="14225" y="42001"/>
                  </a:cubicBezTo>
                  <a:cubicBezTo>
                    <a:pt x="13050" y="38713"/>
                    <a:pt x="14999" y="35377"/>
                    <a:pt x="16648" y="32497"/>
                  </a:cubicBezTo>
                  <a:lnTo>
                    <a:pt x="16648" y="32497"/>
                  </a:lnTo>
                  <a:cubicBezTo>
                    <a:pt x="15173" y="33837"/>
                    <a:pt x="14037" y="36632"/>
                    <a:pt x="13443" y="38763"/>
                  </a:cubicBezTo>
                  <a:cubicBezTo>
                    <a:pt x="13383" y="34946"/>
                    <a:pt x="15809" y="31022"/>
                    <a:pt x="17833" y="28137"/>
                  </a:cubicBezTo>
                  <a:lnTo>
                    <a:pt x="17833" y="28137"/>
                  </a:lnTo>
                  <a:cubicBezTo>
                    <a:pt x="15842" y="30244"/>
                    <a:pt x="13737" y="33319"/>
                    <a:pt x="12971" y="36429"/>
                  </a:cubicBezTo>
                  <a:cubicBezTo>
                    <a:pt x="12551" y="32542"/>
                    <a:pt x="15192" y="28805"/>
                    <a:pt x="17514" y="25768"/>
                  </a:cubicBezTo>
                  <a:lnTo>
                    <a:pt x="17514" y="25768"/>
                  </a:lnTo>
                  <a:cubicBezTo>
                    <a:pt x="15896" y="27017"/>
                    <a:pt x="14354" y="29662"/>
                    <a:pt x="13351" y="31717"/>
                  </a:cubicBezTo>
                  <a:cubicBezTo>
                    <a:pt x="14803" y="26461"/>
                    <a:pt x="18034" y="21977"/>
                    <a:pt x="21688" y="18065"/>
                  </a:cubicBezTo>
                  <a:close/>
                  <a:moveTo>
                    <a:pt x="6351" y="36575"/>
                  </a:moveTo>
                  <a:lnTo>
                    <a:pt x="6351" y="36575"/>
                  </a:lnTo>
                  <a:cubicBezTo>
                    <a:pt x="9173" y="37816"/>
                    <a:pt x="11692" y="39922"/>
                    <a:pt x="12919" y="42787"/>
                  </a:cubicBezTo>
                  <a:cubicBezTo>
                    <a:pt x="11198" y="40571"/>
                    <a:pt x="8879" y="38718"/>
                    <a:pt x="6334" y="38395"/>
                  </a:cubicBezTo>
                  <a:cubicBezTo>
                    <a:pt x="6346" y="37787"/>
                    <a:pt x="6352" y="37180"/>
                    <a:pt x="6351" y="36575"/>
                  </a:cubicBezTo>
                  <a:close/>
                  <a:moveTo>
                    <a:pt x="6326" y="38816"/>
                  </a:moveTo>
                  <a:cubicBezTo>
                    <a:pt x="10019" y="39843"/>
                    <a:pt x="12530" y="43094"/>
                    <a:pt x="14195" y="46395"/>
                  </a:cubicBezTo>
                  <a:cubicBezTo>
                    <a:pt x="12350" y="44088"/>
                    <a:pt x="9853" y="42191"/>
                    <a:pt x="7153" y="42191"/>
                  </a:cubicBezTo>
                  <a:cubicBezTo>
                    <a:pt x="6852" y="42191"/>
                    <a:pt x="6548" y="42215"/>
                    <a:pt x="6242" y="42264"/>
                  </a:cubicBezTo>
                  <a:cubicBezTo>
                    <a:pt x="6261" y="41188"/>
                    <a:pt x="6294" y="40112"/>
                    <a:pt x="6322" y="39040"/>
                  </a:cubicBezTo>
                  <a:cubicBezTo>
                    <a:pt x="6324" y="38965"/>
                    <a:pt x="6325" y="38891"/>
                    <a:pt x="6326" y="38816"/>
                  </a:cubicBezTo>
                  <a:close/>
                  <a:moveTo>
                    <a:pt x="22789" y="30075"/>
                  </a:moveTo>
                  <a:cubicBezTo>
                    <a:pt x="22968" y="31796"/>
                    <a:pt x="23245" y="33518"/>
                    <a:pt x="23699" y="35192"/>
                  </a:cubicBezTo>
                  <a:lnTo>
                    <a:pt x="23699" y="35193"/>
                  </a:lnTo>
                  <a:cubicBezTo>
                    <a:pt x="19887" y="38417"/>
                    <a:pt x="17023" y="43244"/>
                    <a:pt x="16169" y="48209"/>
                  </a:cubicBezTo>
                  <a:cubicBezTo>
                    <a:pt x="15349" y="46501"/>
                    <a:pt x="16388" y="44640"/>
                    <a:pt x="16634" y="42870"/>
                  </a:cubicBezTo>
                  <a:lnTo>
                    <a:pt x="16634" y="42870"/>
                  </a:lnTo>
                  <a:cubicBezTo>
                    <a:pt x="16007" y="43420"/>
                    <a:pt x="15715" y="45044"/>
                    <a:pt x="15415" y="46024"/>
                  </a:cubicBezTo>
                  <a:cubicBezTo>
                    <a:pt x="15351" y="45828"/>
                    <a:pt x="15289" y="45630"/>
                    <a:pt x="15226" y="45433"/>
                  </a:cubicBezTo>
                  <a:cubicBezTo>
                    <a:pt x="15979" y="41543"/>
                    <a:pt x="18174" y="37684"/>
                    <a:pt x="20654" y="34951"/>
                  </a:cubicBezTo>
                  <a:lnTo>
                    <a:pt x="20654" y="34951"/>
                  </a:lnTo>
                  <a:cubicBezTo>
                    <a:pt x="18054" y="37216"/>
                    <a:pt x="15579" y="40574"/>
                    <a:pt x="14822" y="44119"/>
                  </a:cubicBezTo>
                  <a:cubicBezTo>
                    <a:pt x="14767" y="43934"/>
                    <a:pt x="14710" y="43748"/>
                    <a:pt x="14656" y="43563"/>
                  </a:cubicBezTo>
                  <a:cubicBezTo>
                    <a:pt x="15865" y="38316"/>
                    <a:pt x="18703" y="33616"/>
                    <a:pt x="22789" y="30075"/>
                  </a:cubicBezTo>
                  <a:close/>
                  <a:moveTo>
                    <a:pt x="23805" y="35580"/>
                  </a:moveTo>
                  <a:cubicBezTo>
                    <a:pt x="24752" y="39007"/>
                    <a:pt x="26234" y="42259"/>
                    <a:pt x="27873" y="45420"/>
                  </a:cubicBezTo>
                  <a:lnTo>
                    <a:pt x="27873" y="45422"/>
                  </a:lnTo>
                  <a:cubicBezTo>
                    <a:pt x="24104" y="48930"/>
                    <a:pt x="21856" y="54489"/>
                    <a:pt x="21422" y="59600"/>
                  </a:cubicBezTo>
                  <a:cubicBezTo>
                    <a:pt x="19477" y="56960"/>
                    <a:pt x="20741" y="53560"/>
                    <a:pt x="21372" y="50605"/>
                  </a:cubicBezTo>
                  <a:lnTo>
                    <a:pt x="21372" y="50605"/>
                  </a:lnTo>
                  <a:cubicBezTo>
                    <a:pt x="20320" y="51719"/>
                    <a:pt x="19985" y="54641"/>
                    <a:pt x="19734" y="56465"/>
                  </a:cubicBezTo>
                  <a:cubicBezTo>
                    <a:pt x="19599" y="56196"/>
                    <a:pt x="19466" y="55926"/>
                    <a:pt x="19334" y="55657"/>
                  </a:cubicBezTo>
                  <a:cubicBezTo>
                    <a:pt x="19669" y="52318"/>
                    <a:pt x="20691" y="48569"/>
                    <a:pt x="21501" y="45726"/>
                  </a:cubicBezTo>
                  <a:lnTo>
                    <a:pt x="21501" y="45726"/>
                  </a:lnTo>
                  <a:cubicBezTo>
                    <a:pt x="20116" y="48310"/>
                    <a:pt x="18864" y="51251"/>
                    <a:pt x="18655" y="54240"/>
                  </a:cubicBezTo>
                  <a:cubicBezTo>
                    <a:pt x="18571" y="54059"/>
                    <a:pt x="18486" y="53877"/>
                    <a:pt x="18402" y="53694"/>
                  </a:cubicBezTo>
                  <a:cubicBezTo>
                    <a:pt x="18786" y="48177"/>
                    <a:pt x="21029" y="43158"/>
                    <a:pt x="24564" y="38942"/>
                  </a:cubicBezTo>
                  <a:lnTo>
                    <a:pt x="24564" y="38942"/>
                  </a:lnTo>
                  <a:cubicBezTo>
                    <a:pt x="20871" y="41036"/>
                    <a:pt x="18181" y="47488"/>
                    <a:pt x="17711" y="52124"/>
                  </a:cubicBezTo>
                  <a:cubicBezTo>
                    <a:pt x="17574" y="51803"/>
                    <a:pt x="17438" y="51479"/>
                    <a:pt x="17304" y="51156"/>
                  </a:cubicBezTo>
                  <a:cubicBezTo>
                    <a:pt x="17807" y="48130"/>
                    <a:pt x="19514" y="44872"/>
                    <a:pt x="20420" y="42347"/>
                  </a:cubicBezTo>
                  <a:lnTo>
                    <a:pt x="20420" y="42347"/>
                  </a:lnTo>
                  <a:cubicBezTo>
                    <a:pt x="18807" y="44752"/>
                    <a:pt x="17654" y="47388"/>
                    <a:pt x="16906" y="50166"/>
                  </a:cubicBezTo>
                  <a:cubicBezTo>
                    <a:pt x="16831" y="49975"/>
                    <a:pt x="16759" y="49784"/>
                    <a:pt x="16685" y="49593"/>
                  </a:cubicBezTo>
                  <a:cubicBezTo>
                    <a:pt x="17741" y="44110"/>
                    <a:pt x="19922" y="39561"/>
                    <a:pt x="23805" y="35580"/>
                  </a:cubicBezTo>
                  <a:close/>
                  <a:moveTo>
                    <a:pt x="27978" y="45626"/>
                  </a:moveTo>
                  <a:cubicBezTo>
                    <a:pt x="28394" y="46425"/>
                    <a:pt x="28820" y="47217"/>
                    <a:pt x="29247" y="48007"/>
                  </a:cubicBezTo>
                  <a:cubicBezTo>
                    <a:pt x="25763" y="51560"/>
                    <a:pt x="23240" y="57013"/>
                    <a:pt x="22909" y="62094"/>
                  </a:cubicBezTo>
                  <a:cubicBezTo>
                    <a:pt x="22588" y="61580"/>
                    <a:pt x="22275" y="61062"/>
                    <a:pt x="21968" y="60540"/>
                  </a:cubicBezTo>
                  <a:cubicBezTo>
                    <a:pt x="22778" y="55195"/>
                    <a:pt x="24592" y="49989"/>
                    <a:pt x="27978" y="45626"/>
                  </a:cubicBezTo>
                  <a:close/>
                  <a:moveTo>
                    <a:pt x="29403" y="48294"/>
                  </a:moveTo>
                  <a:cubicBezTo>
                    <a:pt x="30507" y="50319"/>
                    <a:pt x="31616" y="52341"/>
                    <a:pt x="32732" y="54360"/>
                  </a:cubicBezTo>
                  <a:lnTo>
                    <a:pt x="32732" y="54361"/>
                  </a:lnTo>
                  <a:cubicBezTo>
                    <a:pt x="29146" y="57947"/>
                    <a:pt x="27416" y="63197"/>
                    <a:pt x="27210" y="68236"/>
                  </a:cubicBezTo>
                  <a:cubicBezTo>
                    <a:pt x="27011" y="67980"/>
                    <a:pt x="26813" y="67724"/>
                    <a:pt x="26618" y="67466"/>
                  </a:cubicBezTo>
                  <a:cubicBezTo>
                    <a:pt x="26490" y="64028"/>
                    <a:pt x="27476" y="60216"/>
                    <a:pt x="28323" y="57225"/>
                  </a:cubicBezTo>
                  <a:lnTo>
                    <a:pt x="28323" y="57225"/>
                  </a:lnTo>
                  <a:cubicBezTo>
                    <a:pt x="26995" y="60248"/>
                    <a:pt x="26155" y="63340"/>
                    <a:pt x="25971" y="66610"/>
                  </a:cubicBezTo>
                  <a:cubicBezTo>
                    <a:pt x="25743" y="66300"/>
                    <a:pt x="25516" y="65988"/>
                    <a:pt x="25292" y="65674"/>
                  </a:cubicBezTo>
                  <a:cubicBezTo>
                    <a:pt x="24975" y="61666"/>
                    <a:pt x="26642" y="57100"/>
                    <a:pt x="27909" y="53941"/>
                  </a:cubicBezTo>
                  <a:lnTo>
                    <a:pt x="27909" y="53941"/>
                  </a:lnTo>
                  <a:cubicBezTo>
                    <a:pt x="25915" y="57266"/>
                    <a:pt x="24682" y="60815"/>
                    <a:pt x="24574" y="64644"/>
                  </a:cubicBezTo>
                  <a:cubicBezTo>
                    <a:pt x="24247" y="64166"/>
                    <a:pt x="23927" y="63685"/>
                    <a:pt x="23613" y="63199"/>
                  </a:cubicBezTo>
                  <a:cubicBezTo>
                    <a:pt x="24078" y="57779"/>
                    <a:pt x="26088" y="52606"/>
                    <a:pt x="29403" y="48294"/>
                  </a:cubicBezTo>
                  <a:close/>
                  <a:moveTo>
                    <a:pt x="6237" y="42632"/>
                  </a:moveTo>
                  <a:lnTo>
                    <a:pt x="6237" y="42632"/>
                  </a:lnTo>
                  <a:cubicBezTo>
                    <a:pt x="9368" y="42783"/>
                    <a:pt x="12187" y="44549"/>
                    <a:pt x="13839" y="47251"/>
                  </a:cubicBezTo>
                  <a:cubicBezTo>
                    <a:pt x="12308" y="46547"/>
                    <a:pt x="10483" y="46247"/>
                    <a:pt x="8972" y="46247"/>
                  </a:cubicBezTo>
                  <a:cubicBezTo>
                    <a:pt x="8783" y="46247"/>
                    <a:pt x="8598" y="46252"/>
                    <a:pt x="8420" y="46261"/>
                  </a:cubicBezTo>
                  <a:cubicBezTo>
                    <a:pt x="10833" y="46865"/>
                    <a:pt x="15050" y="47527"/>
                    <a:pt x="15800" y="50833"/>
                  </a:cubicBezTo>
                  <a:cubicBezTo>
                    <a:pt x="15011" y="49947"/>
                    <a:pt x="12953" y="48905"/>
                    <a:pt x="11758" y="48905"/>
                  </a:cubicBezTo>
                  <a:cubicBezTo>
                    <a:pt x="11523" y="48905"/>
                    <a:pt x="11321" y="48945"/>
                    <a:pt x="11169" y="49035"/>
                  </a:cubicBezTo>
                  <a:cubicBezTo>
                    <a:pt x="13289" y="49154"/>
                    <a:pt x="14668" y="50920"/>
                    <a:pt x="16229" y="51881"/>
                  </a:cubicBezTo>
                  <a:cubicBezTo>
                    <a:pt x="16468" y="52455"/>
                    <a:pt x="16712" y="53026"/>
                    <a:pt x="16965" y="53592"/>
                  </a:cubicBezTo>
                  <a:cubicBezTo>
                    <a:pt x="16467" y="53298"/>
                    <a:pt x="14520" y="52387"/>
                    <a:pt x="13826" y="52387"/>
                  </a:cubicBezTo>
                  <a:cubicBezTo>
                    <a:pt x="13672" y="52387"/>
                    <a:pt x="13580" y="52432"/>
                    <a:pt x="13578" y="52538"/>
                  </a:cubicBezTo>
                  <a:cubicBezTo>
                    <a:pt x="16273" y="53077"/>
                    <a:pt x="17937" y="55051"/>
                    <a:pt x="18861" y="57513"/>
                  </a:cubicBezTo>
                  <a:cubicBezTo>
                    <a:pt x="17216" y="56384"/>
                    <a:pt x="15169" y="55540"/>
                    <a:pt x="13217" y="55540"/>
                  </a:cubicBezTo>
                  <a:cubicBezTo>
                    <a:pt x="12333" y="55540"/>
                    <a:pt x="11468" y="55713"/>
                    <a:pt x="10669" y="56111"/>
                  </a:cubicBezTo>
                  <a:cubicBezTo>
                    <a:pt x="11116" y="56066"/>
                    <a:pt x="11551" y="56043"/>
                    <a:pt x="11975" y="56043"/>
                  </a:cubicBezTo>
                  <a:cubicBezTo>
                    <a:pt x="14758" y="56043"/>
                    <a:pt x="17090" y="57031"/>
                    <a:pt x="19672" y="59026"/>
                  </a:cubicBezTo>
                  <a:cubicBezTo>
                    <a:pt x="19718" y="59111"/>
                    <a:pt x="19764" y="59196"/>
                    <a:pt x="19812" y="59281"/>
                  </a:cubicBezTo>
                  <a:cubicBezTo>
                    <a:pt x="18443" y="58662"/>
                    <a:pt x="16280" y="58091"/>
                    <a:pt x="14525" y="58091"/>
                  </a:cubicBezTo>
                  <a:cubicBezTo>
                    <a:pt x="13677" y="58091"/>
                    <a:pt x="12925" y="58224"/>
                    <a:pt x="12403" y="58548"/>
                  </a:cubicBezTo>
                  <a:cubicBezTo>
                    <a:pt x="12786" y="58516"/>
                    <a:pt x="13163" y="58500"/>
                    <a:pt x="13532" y="58500"/>
                  </a:cubicBezTo>
                  <a:cubicBezTo>
                    <a:pt x="16054" y="58500"/>
                    <a:pt x="18284" y="59237"/>
                    <a:pt x="20506" y="60506"/>
                  </a:cubicBezTo>
                  <a:cubicBezTo>
                    <a:pt x="20653" y="60759"/>
                    <a:pt x="20801" y="61010"/>
                    <a:pt x="20951" y="61261"/>
                  </a:cubicBezTo>
                  <a:cubicBezTo>
                    <a:pt x="20164" y="60865"/>
                    <a:pt x="19192" y="60712"/>
                    <a:pt x="18293" y="60712"/>
                  </a:cubicBezTo>
                  <a:cubicBezTo>
                    <a:pt x="17868" y="60712"/>
                    <a:pt x="17459" y="60746"/>
                    <a:pt x="17095" y="60805"/>
                  </a:cubicBezTo>
                  <a:cubicBezTo>
                    <a:pt x="18729" y="61026"/>
                    <a:pt x="20081" y="61305"/>
                    <a:pt x="21723" y="62529"/>
                  </a:cubicBezTo>
                  <a:cubicBezTo>
                    <a:pt x="22048" y="63051"/>
                    <a:pt x="22378" y="63571"/>
                    <a:pt x="22715" y="64084"/>
                  </a:cubicBezTo>
                  <a:cubicBezTo>
                    <a:pt x="21475" y="63542"/>
                    <a:pt x="20091" y="63296"/>
                    <a:pt x="18723" y="63296"/>
                  </a:cubicBezTo>
                  <a:cubicBezTo>
                    <a:pt x="17879" y="63296"/>
                    <a:pt x="17041" y="63390"/>
                    <a:pt x="16245" y="63565"/>
                  </a:cubicBezTo>
                  <a:cubicBezTo>
                    <a:pt x="16107" y="63596"/>
                    <a:pt x="16159" y="63785"/>
                    <a:pt x="16286" y="63785"/>
                  </a:cubicBezTo>
                  <a:cubicBezTo>
                    <a:pt x="16292" y="63785"/>
                    <a:pt x="16299" y="63785"/>
                    <a:pt x="16305" y="63784"/>
                  </a:cubicBezTo>
                  <a:cubicBezTo>
                    <a:pt x="16798" y="63730"/>
                    <a:pt x="17297" y="63701"/>
                    <a:pt x="17796" y="63701"/>
                  </a:cubicBezTo>
                  <a:cubicBezTo>
                    <a:pt x="20534" y="63701"/>
                    <a:pt x="23249" y="64571"/>
                    <a:pt x="24680" y="66926"/>
                  </a:cubicBezTo>
                  <a:cubicBezTo>
                    <a:pt x="23772" y="66648"/>
                    <a:pt x="22816" y="66514"/>
                    <a:pt x="21861" y="66514"/>
                  </a:cubicBezTo>
                  <a:cubicBezTo>
                    <a:pt x="20687" y="66514"/>
                    <a:pt x="19515" y="66716"/>
                    <a:pt x="18432" y="67101"/>
                  </a:cubicBezTo>
                  <a:cubicBezTo>
                    <a:pt x="18319" y="67142"/>
                    <a:pt x="18352" y="67301"/>
                    <a:pt x="18460" y="67301"/>
                  </a:cubicBezTo>
                  <a:cubicBezTo>
                    <a:pt x="18468" y="67301"/>
                    <a:pt x="18478" y="67300"/>
                    <a:pt x="18487" y="67298"/>
                  </a:cubicBezTo>
                  <a:cubicBezTo>
                    <a:pt x="19367" y="67094"/>
                    <a:pt x="20207" y="66998"/>
                    <a:pt x="21022" y="66998"/>
                  </a:cubicBezTo>
                  <a:cubicBezTo>
                    <a:pt x="22534" y="66998"/>
                    <a:pt x="23963" y="67329"/>
                    <a:pt x="25413" y="67919"/>
                  </a:cubicBezTo>
                  <a:cubicBezTo>
                    <a:pt x="25711" y="68318"/>
                    <a:pt x="26013" y="68713"/>
                    <a:pt x="26319" y="69105"/>
                  </a:cubicBezTo>
                  <a:cubicBezTo>
                    <a:pt x="25579" y="68908"/>
                    <a:pt x="24758" y="68826"/>
                    <a:pt x="23918" y="68826"/>
                  </a:cubicBezTo>
                  <a:cubicBezTo>
                    <a:pt x="21791" y="68826"/>
                    <a:pt x="19537" y="69351"/>
                    <a:pt x="18152" y="69867"/>
                  </a:cubicBezTo>
                  <a:cubicBezTo>
                    <a:pt x="18015" y="69918"/>
                    <a:pt x="18059" y="70099"/>
                    <a:pt x="18191" y="70099"/>
                  </a:cubicBezTo>
                  <a:cubicBezTo>
                    <a:pt x="18199" y="70099"/>
                    <a:pt x="18207" y="70098"/>
                    <a:pt x="18215" y="70097"/>
                  </a:cubicBezTo>
                  <a:cubicBezTo>
                    <a:pt x="19799" y="69941"/>
                    <a:pt x="21620" y="69612"/>
                    <a:pt x="23345" y="69612"/>
                  </a:cubicBezTo>
                  <a:cubicBezTo>
                    <a:pt x="25292" y="69612"/>
                    <a:pt x="27117" y="70031"/>
                    <a:pt x="28342" y="71590"/>
                  </a:cubicBezTo>
                  <a:cubicBezTo>
                    <a:pt x="27159" y="71207"/>
                    <a:pt x="25897" y="71031"/>
                    <a:pt x="24632" y="71031"/>
                  </a:cubicBezTo>
                  <a:cubicBezTo>
                    <a:pt x="22928" y="71031"/>
                    <a:pt x="21218" y="71350"/>
                    <a:pt x="19686" y="71911"/>
                  </a:cubicBezTo>
                  <a:cubicBezTo>
                    <a:pt x="16752" y="68941"/>
                    <a:pt x="14147" y="65640"/>
                    <a:pt x="11886" y="62159"/>
                  </a:cubicBezTo>
                  <a:cubicBezTo>
                    <a:pt x="7922" y="56434"/>
                    <a:pt x="5819" y="49609"/>
                    <a:pt x="6237" y="42632"/>
                  </a:cubicBezTo>
                  <a:close/>
                  <a:moveTo>
                    <a:pt x="32863" y="54600"/>
                  </a:moveTo>
                  <a:cubicBezTo>
                    <a:pt x="34014" y="56691"/>
                    <a:pt x="35163" y="58781"/>
                    <a:pt x="36311" y="60872"/>
                  </a:cubicBezTo>
                  <a:cubicBezTo>
                    <a:pt x="33337" y="64189"/>
                    <a:pt x="31636" y="68752"/>
                    <a:pt x="31463" y="73230"/>
                  </a:cubicBezTo>
                  <a:cubicBezTo>
                    <a:pt x="30903" y="72628"/>
                    <a:pt x="30355" y="72019"/>
                    <a:pt x="29816" y="71400"/>
                  </a:cubicBezTo>
                  <a:cubicBezTo>
                    <a:pt x="30067" y="67770"/>
                    <a:pt x="30858" y="64352"/>
                    <a:pt x="32462" y="61061"/>
                  </a:cubicBezTo>
                  <a:lnTo>
                    <a:pt x="32462" y="61061"/>
                  </a:lnTo>
                  <a:cubicBezTo>
                    <a:pt x="30617" y="62937"/>
                    <a:pt x="29601" y="67559"/>
                    <a:pt x="29157" y="70641"/>
                  </a:cubicBezTo>
                  <a:cubicBezTo>
                    <a:pt x="29059" y="70525"/>
                    <a:pt x="28964" y="70406"/>
                    <a:pt x="28867" y="70289"/>
                  </a:cubicBezTo>
                  <a:cubicBezTo>
                    <a:pt x="28843" y="65419"/>
                    <a:pt x="30362" y="60857"/>
                    <a:pt x="33337" y="56996"/>
                  </a:cubicBezTo>
                  <a:lnTo>
                    <a:pt x="33337" y="56996"/>
                  </a:lnTo>
                  <a:cubicBezTo>
                    <a:pt x="30205" y="59443"/>
                    <a:pt x="28366" y="65084"/>
                    <a:pt x="28152" y="69421"/>
                  </a:cubicBezTo>
                  <a:cubicBezTo>
                    <a:pt x="28076" y="69329"/>
                    <a:pt x="27997" y="69237"/>
                    <a:pt x="27922" y="69144"/>
                  </a:cubicBezTo>
                  <a:cubicBezTo>
                    <a:pt x="27952" y="63735"/>
                    <a:pt x="29933" y="59099"/>
                    <a:pt x="32863" y="54600"/>
                  </a:cubicBezTo>
                  <a:close/>
                  <a:moveTo>
                    <a:pt x="23557" y="71738"/>
                  </a:moveTo>
                  <a:cubicBezTo>
                    <a:pt x="25501" y="71738"/>
                    <a:pt x="27382" y="72140"/>
                    <a:pt x="29375" y="72776"/>
                  </a:cubicBezTo>
                  <a:cubicBezTo>
                    <a:pt x="29516" y="72936"/>
                    <a:pt x="29658" y="73094"/>
                    <a:pt x="29802" y="73253"/>
                  </a:cubicBezTo>
                  <a:cubicBezTo>
                    <a:pt x="29501" y="73228"/>
                    <a:pt x="28927" y="73198"/>
                    <a:pt x="28328" y="73198"/>
                  </a:cubicBezTo>
                  <a:cubicBezTo>
                    <a:pt x="27300" y="73198"/>
                    <a:pt x="26200" y="73287"/>
                    <a:pt x="26288" y="73642"/>
                  </a:cubicBezTo>
                  <a:cubicBezTo>
                    <a:pt x="26742" y="73551"/>
                    <a:pt x="27184" y="73507"/>
                    <a:pt x="27613" y="73507"/>
                  </a:cubicBezTo>
                  <a:cubicBezTo>
                    <a:pt x="29625" y="73507"/>
                    <a:pt x="31335" y="74477"/>
                    <a:pt x="32597" y="76192"/>
                  </a:cubicBezTo>
                  <a:cubicBezTo>
                    <a:pt x="31619" y="75815"/>
                    <a:pt x="30521" y="75653"/>
                    <a:pt x="29407" y="75653"/>
                  </a:cubicBezTo>
                  <a:cubicBezTo>
                    <a:pt x="27819" y="75653"/>
                    <a:pt x="26196" y="75982"/>
                    <a:pt x="24832" y="76486"/>
                  </a:cubicBezTo>
                  <a:cubicBezTo>
                    <a:pt x="23126" y="75160"/>
                    <a:pt x="21504" y="73731"/>
                    <a:pt x="19976" y="72204"/>
                  </a:cubicBezTo>
                  <a:cubicBezTo>
                    <a:pt x="21217" y="71881"/>
                    <a:pt x="22398" y="71738"/>
                    <a:pt x="23557" y="71738"/>
                  </a:cubicBezTo>
                  <a:close/>
                  <a:moveTo>
                    <a:pt x="36535" y="61276"/>
                  </a:moveTo>
                  <a:cubicBezTo>
                    <a:pt x="38047" y="64069"/>
                    <a:pt x="39613" y="66821"/>
                    <a:pt x="40997" y="69684"/>
                  </a:cubicBezTo>
                  <a:cubicBezTo>
                    <a:pt x="39094" y="72553"/>
                    <a:pt x="38251" y="76093"/>
                    <a:pt x="38049" y="79511"/>
                  </a:cubicBezTo>
                  <a:cubicBezTo>
                    <a:pt x="37481" y="79030"/>
                    <a:pt x="36917" y="78545"/>
                    <a:pt x="36362" y="78047"/>
                  </a:cubicBezTo>
                  <a:cubicBezTo>
                    <a:pt x="36298" y="75495"/>
                    <a:pt x="37356" y="72268"/>
                    <a:pt x="37635" y="70215"/>
                  </a:cubicBezTo>
                  <a:lnTo>
                    <a:pt x="37635" y="70215"/>
                  </a:lnTo>
                  <a:cubicBezTo>
                    <a:pt x="36633" y="72357"/>
                    <a:pt x="35670" y="75045"/>
                    <a:pt x="35787" y="77515"/>
                  </a:cubicBezTo>
                  <a:cubicBezTo>
                    <a:pt x="35646" y="77385"/>
                    <a:pt x="35504" y="77255"/>
                    <a:pt x="35364" y="77125"/>
                  </a:cubicBezTo>
                  <a:cubicBezTo>
                    <a:pt x="35348" y="73031"/>
                    <a:pt x="36407" y="68951"/>
                    <a:pt x="38667" y="65481"/>
                  </a:cubicBezTo>
                  <a:cubicBezTo>
                    <a:pt x="38729" y="65380"/>
                    <a:pt x="38643" y="65293"/>
                    <a:pt x="38553" y="65293"/>
                  </a:cubicBezTo>
                  <a:cubicBezTo>
                    <a:pt x="38513" y="65293"/>
                    <a:pt x="38472" y="65310"/>
                    <a:pt x="38442" y="65350"/>
                  </a:cubicBezTo>
                  <a:cubicBezTo>
                    <a:pt x="36300" y="68240"/>
                    <a:pt x="34478" y="72563"/>
                    <a:pt x="34585" y="76404"/>
                  </a:cubicBezTo>
                  <a:cubicBezTo>
                    <a:pt x="34223" y="76059"/>
                    <a:pt x="33872" y="75702"/>
                    <a:pt x="33517" y="75349"/>
                  </a:cubicBezTo>
                  <a:cubicBezTo>
                    <a:pt x="33981" y="72788"/>
                    <a:pt x="34398" y="70168"/>
                    <a:pt x="35547" y="67794"/>
                  </a:cubicBezTo>
                  <a:cubicBezTo>
                    <a:pt x="35592" y="67698"/>
                    <a:pt x="35510" y="67609"/>
                    <a:pt x="35431" y="67609"/>
                  </a:cubicBezTo>
                  <a:cubicBezTo>
                    <a:pt x="35395" y="67609"/>
                    <a:pt x="35360" y="67627"/>
                    <a:pt x="35338" y="67672"/>
                  </a:cubicBezTo>
                  <a:cubicBezTo>
                    <a:pt x="34286" y="69776"/>
                    <a:pt x="33032" y="72314"/>
                    <a:pt x="32922" y="74761"/>
                  </a:cubicBezTo>
                  <a:cubicBezTo>
                    <a:pt x="32691" y="74527"/>
                    <a:pt x="32466" y="74286"/>
                    <a:pt x="32240" y="74049"/>
                  </a:cubicBezTo>
                  <a:cubicBezTo>
                    <a:pt x="32448" y="69438"/>
                    <a:pt x="33651" y="64965"/>
                    <a:pt x="36535" y="61276"/>
                  </a:cubicBezTo>
                  <a:close/>
                  <a:moveTo>
                    <a:pt x="41224" y="70163"/>
                  </a:moveTo>
                  <a:cubicBezTo>
                    <a:pt x="41547" y="70850"/>
                    <a:pt x="41855" y="71542"/>
                    <a:pt x="42146" y="72241"/>
                  </a:cubicBezTo>
                  <a:cubicBezTo>
                    <a:pt x="40874" y="75083"/>
                    <a:pt x="40307" y="78182"/>
                    <a:pt x="40232" y="81292"/>
                  </a:cubicBezTo>
                  <a:cubicBezTo>
                    <a:pt x="39719" y="80889"/>
                    <a:pt x="39211" y="80480"/>
                    <a:pt x="38708" y="80064"/>
                  </a:cubicBezTo>
                  <a:cubicBezTo>
                    <a:pt x="38851" y="76504"/>
                    <a:pt x="39875" y="73383"/>
                    <a:pt x="41224" y="70163"/>
                  </a:cubicBezTo>
                  <a:close/>
                  <a:moveTo>
                    <a:pt x="28139" y="76289"/>
                  </a:moveTo>
                  <a:cubicBezTo>
                    <a:pt x="29963" y="76289"/>
                    <a:pt x="31782" y="76715"/>
                    <a:pt x="33567" y="77141"/>
                  </a:cubicBezTo>
                  <a:cubicBezTo>
                    <a:pt x="33751" y="77318"/>
                    <a:pt x="33936" y="77494"/>
                    <a:pt x="34123" y="77669"/>
                  </a:cubicBezTo>
                  <a:cubicBezTo>
                    <a:pt x="33446" y="77663"/>
                    <a:pt x="32492" y="77545"/>
                    <a:pt x="31628" y="77545"/>
                  </a:cubicBezTo>
                  <a:cubicBezTo>
                    <a:pt x="30859" y="77545"/>
                    <a:pt x="30162" y="77638"/>
                    <a:pt x="29793" y="77987"/>
                  </a:cubicBezTo>
                  <a:cubicBezTo>
                    <a:pt x="30179" y="77956"/>
                    <a:pt x="30565" y="77941"/>
                    <a:pt x="30948" y="77941"/>
                  </a:cubicBezTo>
                  <a:cubicBezTo>
                    <a:pt x="32348" y="77941"/>
                    <a:pt x="33727" y="78144"/>
                    <a:pt x="35074" y="78552"/>
                  </a:cubicBezTo>
                  <a:cubicBezTo>
                    <a:pt x="35282" y="78740"/>
                    <a:pt x="35490" y="78930"/>
                    <a:pt x="35701" y="79118"/>
                  </a:cubicBezTo>
                  <a:cubicBezTo>
                    <a:pt x="35685" y="79118"/>
                    <a:pt x="35666" y="79119"/>
                    <a:pt x="35644" y="79119"/>
                  </a:cubicBezTo>
                  <a:cubicBezTo>
                    <a:pt x="35407" y="79119"/>
                    <a:pt x="34828" y="79086"/>
                    <a:pt x="34262" y="79086"/>
                  </a:cubicBezTo>
                  <a:cubicBezTo>
                    <a:pt x="33451" y="79086"/>
                    <a:pt x="32664" y="79153"/>
                    <a:pt x="32930" y="79478"/>
                  </a:cubicBezTo>
                  <a:cubicBezTo>
                    <a:pt x="33282" y="79437"/>
                    <a:pt x="33630" y="79415"/>
                    <a:pt x="33970" y="79415"/>
                  </a:cubicBezTo>
                  <a:cubicBezTo>
                    <a:pt x="35547" y="79415"/>
                    <a:pt x="36974" y="79885"/>
                    <a:pt x="38090" y="81157"/>
                  </a:cubicBezTo>
                  <a:cubicBezTo>
                    <a:pt x="37638" y="81082"/>
                    <a:pt x="37171" y="81047"/>
                    <a:pt x="36701" y="81047"/>
                  </a:cubicBezTo>
                  <a:cubicBezTo>
                    <a:pt x="35568" y="81047"/>
                    <a:pt x="34414" y="81252"/>
                    <a:pt x="33393" y="81599"/>
                  </a:cubicBezTo>
                  <a:cubicBezTo>
                    <a:pt x="30535" y="80361"/>
                    <a:pt x="27718" y="78706"/>
                    <a:pt x="25158" y="76738"/>
                  </a:cubicBezTo>
                  <a:cubicBezTo>
                    <a:pt x="26150" y="76416"/>
                    <a:pt x="27145" y="76289"/>
                    <a:pt x="28139" y="76289"/>
                  </a:cubicBezTo>
                  <a:close/>
                  <a:moveTo>
                    <a:pt x="36536" y="81656"/>
                  </a:moveTo>
                  <a:cubicBezTo>
                    <a:pt x="37765" y="81656"/>
                    <a:pt x="38976" y="81871"/>
                    <a:pt x="39902" y="82604"/>
                  </a:cubicBezTo>
                  <a:cubicBezTo>
                    <a:pt x="38837" y="82619"/>
                    <a:pt x="37795" y="82676"/>
                    <a:pt x="36768" y="82890"/>
                  </a:cubicBezTo>
                  <a:cubicBezTo>
                    <a:pt x="35840" y="82581"/>
                    <a:pt x="34926" y="82240"/>
                    <a:pt x="34024" y="81868"/>
                  </a:cubicBezTo>
                  <a:cubicBezTo>
                    <a:pt x="34809" y="81761"/>
                    <a:pt x="35677" y="81656"/>
                    <a:pt x="36536" y="81656"/>
                  </a:cubicBezTo>
                  <a:close/>
                  <a:moveTo>
                    <a:pt x="38279" y="83094"/>
                  </a:moveTo>
                  <a:cubicBezTo>
                    <a:pt x="39145" y="83094"/>
                    <a:pt x="40006" y="83289"/>
                    <a:pt x="40859" y="83334"/>
                  </a:cubicBezTo>
                  <a:cubicBezTo>
                    <a:pt x="40994" y="83436"/>
                    <a:pt x="41128" y="83539"/>
                    <a:pt x="41264" y="83639"/>
                  </a:cubicBezTo>
                  <a:cubicBezTo>
                    <a:pt x="40981" y="83716"/>
                    <a:pt x="40705" y="83816"/>
                    <a:pt x="40439" y="83940"/>
                  </a:cubicBezTo>
                  <a:cubicBezTo>
                    <a:pt x="39464" y="83705"/>
                    <a:pt x="38503" y="83440"/>
                    <a:pt x="37557" y="83146"/>
                  </a:cubicBezTo>
                  <a:cubicBezTo>
                    <a:pt x="37798" y="83109"/>
                    <a:pt x="38039" y="83094"/>
                    <a:pt x="38279" y="83094"/>
                  </a:cubicBezTo>
                  <a:close/>
                  <a:moveTo>
                    <a:pt x="41825" y="84049"/>
                  </a:moveTo>
                  <a:cubicBezTo>
                    <a:pt x="41954" y="84144"/>
                    <a:pt x="42083" y="84240"/>
                    <a:pt x="42214" y="84335"/>
                  </a:cubicBezTo>
                  <a:cubicBezTo>
                    <a:pt x="41887" y="84269"/>
                    <a:pt x="41562" y="84197"/>
                    <a:pt x="41238" y="84125"/>
                  </a:cubicBezTo>
                  <a:cubicBezTo>
                    <a:pt x="41357" y="84103"/>
                    <a:pt x="41477" y="84082"/>
                    <a:pt x="41596" y="84067"/>
                  </a:cubicBezTo>
                  <a:cubicBezTo>
                    <a:pt x="41673" y="84057"/>
                    <a:pt x="41749" y="84053"/>
                    <a:pt x="41825" y="84049"/>
                  </a:cubicBezTo>
                  <a:close/>
                  <a:moveTo>
                    <a:pt x="42383" y="72820"/>
                  </a:moveTo>
                  <a:cubicBezTo>
                    <a:pt x="43846" y="76483"/>
                    <a:pt x="44764" y="80305"/>
                    <a:pt x="44453" y="84341"/>
                  </a:cubicBezTo>
                  <a:cubicBezTo>
                    <a:pt x="43830" y="83927"/>
                    <a:pt x="43212" y="83503"/>
                    <a:pt x="42601" y="83067"/>
                  </a:cubicBezTo>
                  <a:cubicBezTo>
                    <a:pt x="42455" y="81052"/>
                    <a:pt x="42644" y="79015"/>
                    <a:pt x="43144" y="77060"/>
                  </a:cubicBezTo>
                  <a:lnTo>
                    <a:pt x="43144" y="77060"/>
                  </a:lnTo>
                  <a:cubicBezTo>
                    <a:pt x="42117" y="77939"/>
                    <a:pt x="42048" y="81015"/>
                    <a:pt x="42016" y="82643"/>
                  </a:cubicBezTo>
                  <a:cubicBezTo>
                    <a:pt x="41634" y="82364"/>
                    <a:pt x="41254" y="82080"/>
                    <a:pt x="40877" y="81792"/>
                  </a:cubicBezTo>
                  <a:cubicBezTo>
                    <a:pt x="40950" y="78692"/>
                    <a:pt x="41530" y="75766"/>
                    <a:pt x="42383" y="72820"/>
                  </a:cubicBezTo>
                  <a:close/>
                  <a:moveTo>
                    <a:pt x="14561" y="1"/>
                  </a:moveTo>
                  <a:cubicBezTo>
                    <a:pt x="14360" y="1"/>
                    <a:pt x="14172" y="184"/>
                    <a:pt x="14267" y="410"/>
                  </a:cubicBezTo>
                  <a:cubicBezTo>
                    <a:pt x="10054" y="11103"/>
                    <a:pt x="0" y="10717"/>
                    <a:pt x="3995" y="25675"/>
                  </a:cubicBezTo>
                  <a:cubicBezTo>
                    <a:pt x="6107" y="33921"/>
                    <a:pt x="4325" y="42378"/>
                    <a:pt x="5643" y="50687"/>
                  </a:cubicBezTo>
                  <a:cubicBezTo>
                    <a:pt x="10207" y="67248"/>
                    <a:pt x="24909" y="82665"/>
                    <a:pt x="42214" y="85503"/>
                  </a:cubicBezTo>
                  <a:cubicBezTo>
                    <a:pt x="42006" y="85508"/>
                    <a:pt x="41798" y="85511"/>
                    <a:pt x="41591" y="85511"/>
                  </a:cubicBezTo>
                  <a:cubicBezTo>
                    <a:pt x="37621" y="85511"/>
                    <a:pt x="33936" y="84600"/>
                    <a:pt x="30098" y="82960"/>
                  </a:cubicBezTo>
                  <a:lnTo>
                    <a:pt x="30098" y="82960"/>
                  </a:lnTo>
                  <a:cubicBezTo>
                    <a:pt x="32858" y="85222"/>
                    <a:pt x="37411" y="86234"/>
                    <a:pt x="41535" y="86234"/>
                  </a:cubicBezTo>
                  <a:cubicBezTo>
                    <a:pt x="42620" y="86234"/>
                    <a:pt x="43676" y="86164"/>
                    <a:pt x="44661" y="86028"/>
                  </a:cubicBezTo>
                  <a:cubicBezTo>
                    <a:pt x="44918" y="86199"/>
                    <a:pt x="45178" y="86365"/>
                    <a:pt x="45437" y="86532"/>
                  </a:cubicBezTo>
                  <a:cubicBezTo>
                    <a:pt x="43865" y="87020"/>
                    <a:pt x="42049" y="87168"/>
                    <a:pt x="40346" y="87168"/>
                  </a:cubicBezTo>
                  <a:cubicBezTo>
                    <a:pt x="39231" y="87168"/>
                    <a:pt x="38166" y="87105"/>
                    <a:pt x="37249" y="87031"/>
                  </a:cubicBezTo>
                  <a:lnTo>
                    <a:pt x="37249" y="87031"/>
                  </a:lnTo>
                  <a:cubicBezTo>
                    <a:pt x="38613" y="87486"/>
                    <a:pt x="40425" y="87904"/>
                    <a:pt x="42141" y="87904"/>
                  </a:cubicBezTo>
                  <a:cubicBezTo>
                    <a:pt x="43560" y="87904"/>
                    <a:pt x="44914" y="87617"/>
                    <a:pt x="45893" y="86828"/>
                  </a:cubicBezTo>
                  <a:cubicBezTo>
                    <a:pt x="46148" y="86989"/>
                    <a:pt x="46406" y="87148"/>
                    <a:pt x="46663" y="87306"/>
                  </a:cubicBezTo>
                  <a:cubicBezTo>
                    <a:pt x="45651" y="87706"/>
                    <a:pt x="44623" y="88059"/>
                    <a:pt x="43538" y="88212"/>
                  </a:cubicBezTo>
                  <a:cubicBezTo>
                    <a:pt x="43757" y="88278"/>
                    <a:pt x="44020" y="88306"/>
                    <a:pt x="44309" y="88306"/>
                  </a:cubicBezTo>
                  <a:cubicBezTo>
                    <a:pt x="45275" y="88306"/>
                    <a:pt x="46532" y="87995"/>
                    <a:pt x="47427" y="87773"/>
                  </a:cubicBezTo>
                  <a:cubicBezTo>
                    <a:pt x="48131" y="88191"/>
                    <a:pt x="55771" y="92577"/>
                    <a:pt x="57767" y="92577"/>
                  </a:cubicBezTo>
                  <a:cubicBezTo>
                    <a:pt x="58239" y="92577"/>
                    <a:pt x="58395" y="92332"/>
                    <a:pt x="58068" y="91729"/>
                  </a:cubicBezTo>
                  <a:cubicBezTo>
                    <a:pt x="54371" y="90033"/>
                    <a:pt x="50786" y="88232"/>
                    <a:pt x="47347" y="86166"/>
                  </a:cubicBezTo>
                  <a:cubicBezTo>
                    <a:pt x="48433" y="84174"/>
                    <a:pt x="48385" y="81294"/>
                    <a:pt x="47929" y="79199"/>
                  </a:cubicBezTo>
                  <a:lnTo>
                    <a:pt x="47929" y="79199"/>
                  </a:lnTo>
                  <a:cubicBezTo>
                    <a:pt x="47722" y="80972"/>
                    <a:pt x="47741" y="83797"/>
                    <a:pt x="46699" y="85775"/>
                  </a:cubicBezTo>
                  <a:cubicBezTo>
                    <a:pt x="46639" y="85737"/>
                    <a:pt x="46578" y="85699"/>
                    <a:pt x="46519" y="85662"/>
                  </a:cubicBezTo>
                  <a:cubicBezTo>
                    <a:pt x="47823" y="82026"/>
                    <a:pt x="47000" y="76939"/>
                    <a:pt x="45675" y="73557"/>
                  </a:cubicBezTo>
                  <a:lnTo>
                    <a:pt x="45675" y="73557"/>
                  </a:lnTo>
                  <a:cubicBezTo>
                    <a:pt x="46162" y="76960"/>
                    <a:pt x="46623" y="81378"/>
                    <a:pt x="45666" y="85129"/>
                  </a:cubicBezTo>
                  <a:cubicBezTo>
                    <a:pt x="45596" y="85085"/>
                    <a:pt x="45528" y="85039"/>
                    <a:pt x="45457" y="84995"/>
                  </a:cubicBezTo>
                  <a:cubicBezTo>
                    <a:pt x="46618" y="67191"/>
                    <a:pt x="28956" y="51611"/>
                    <a:pt x="24750" y="34630"/>
                  </a:cubicBezTo>
                  <a:cubicBezTo>
                    <a:pt x="22967" y="21978"/>
                    <a:pt x="23454" y="10835"/>
                    <a:pt x="14825" y="139"/>
                  </a:cubicBezTo>
                  <a:cubicBezTo>
                    <a:pt x="14754" y="42"/>
                    <a:pt x="14656" y="1"/>
                    <a:pt x="1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Google Shape;2053;p57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7621751">
            <a:off x="6093353" y="1730428"/>
            <a:ext cx="2498820" cy="2292221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Google Shape;2054;p57"/>
          <p:cNvSpPr txBox="1">
            <a:spLocks noGrp="1"/>
          </p:cNvSpPr>
          <p:nvPr>
            <p:ph type="title"/>
          </p:nvPr>
        </p:nvSpPr>
        <p:spPr>
          <a:xfrm>
            <a:off x="1388400" y="1020425"/>
            <a:ext cx="6367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12,000</a:t>
            </a:r>
            <a:endParaRPr/>
          </a:p>
        </p:txBody>
      </p:sp>
      <p:sp>
        <p:nvSpPr>
          <p:cNvPr id="2055" name="Google Shape;2055;p57"/>
          <p:cNvSpPr txBox="1">
            <a:spLocks noGrp="1"/>
          </p:cNvSpPr>
          <p:nvPr>
            <p:ph type="subTitle" idx="1"/>
          </p:nvPr>
        </p:nvSpPr>
        <p:spPr>
          <a:xfrm>
            <a:off x="2687400" y="3315100"/>
            <a:ext cx="3769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Un gran número puede ayudarte a captar la atención del público</a:t>
            </a:r>
            <a:endParaRPr/>
          </a:p>
        </p:txBody>
      </p:sp>
      <p:grpSp>
        <p:nvGrpSpPr>
          <p:cNvPr id="2056" name="Google Shape;2056;p57"/>
          <p:cNvGrpSpPr/>
          <p:nvPr/>
        </p:nvGrpSpPr>
        <p:grpSpPr>
          <a:xfrm>
            <a:off x="1939955" y="2801305"/>
            <a:ext cx="4790570" cy="513806"/>
            <a:chOff x="609474" y="3257129"/>
            <a:chExt cx="4243197" cy="652618"/>
          </a:xfrm>
        </p:grpSpPr>
        <p:sp>
          <p:nvSpPr>
            <p:cNvPr id="2057" name="Google Shape;2057;p57"/>
            <p:cNvSpPr/>
            <p:nvPr/>
          </p:nvSpPr>
          <p:spPr>
            <a:xfrm rot="178491">
              <a:off x="616447" y="3366618"/>
              <a:ext cx="4229252" cy="378547"/>
            </a:xfrm>
            <a:custGeom>
              <a:avLst/>
              <a:gdLst/>
              <a:ahLst/>
              <a:cxnLst/>
              <a:rect l="l" t="t" r="r" b="b"/>
              <a:pathLst>
                <a:path w="169162" h="23044" extrusionOk="0">
                  <a:moveTo>
                    <a:pt x="167658" y="1"/>
                  </a:moveTo>
                  <a:cubicBezTo>
                    <a:pt x="167212" y="1"/>
                    <a:pt x="166775" y="163"/>
                    <a:pt x="166332" y="246"/>
                  </a:cubicBezTo>
                  <a:cubicBezTo>
                    <a:pt x="156208" y="2133"/>
                    <a:pt x="146028" y="3447"/>
                    <a:pt x="135715" y="3822"/>
                  </a:cubicBezTo>
                  <a:cubicBezTo>
                    <a:pt x="130483" y="4013"/>
                    <a:pt x="125252" y="4077"/>
                    <a:pt x="120021" y="4077"/>
                  </a:cubicBezTo>
                  <a:cubicBezTo>
                    <a:pt x="110917" y="4077"/>
                    <a:pt x="101814" y="3882"/>
                    <a:pt x="92711" y="3812"/>
                  </a:cubicBezTo>
                  <a:cubicBezTo>
                    <a:pt x="91341" y="3802"/>
                    <a:pt x="89971" y="3796"/>
                    <a:pt x="88602" y="3796"/>
                  </a:cubicBezTo>
                  <a:cubicBezTo>
                    <a:pt x="70838" y="3796"/>
                    <a:pt x="53140" y="4717"/>
                    <a:pt x="35586" y="7666"/>
                  </a:cubicBezTo>
                  <a:cubicBezTo>
                    <a:pt x="24725" y="9491"/>
                    <a:pt x="14405" y="12968"/>
                    <a:pt x="4858" y="18552"/>
                  </a:cubicBezTo>
                  <a:cubicBezTo>
                    <a:pt x="3435" y="19385"/>
                    <a:pt x="2089" y="20354"/>
                    <a:pt x="725" y="21286"/>
                  </a:cubicBezTo>
                  <a:cubicBezTo>
                    <a:pt x="348" y="21544"/>
                    <a:pt x="0" y="21897"/>
                    <a:pt x="236" y="22428"/>
                  </a:cubicBezTo>
                  <a:cubicBezTo>
                    <a:pt x="429" y="22868"/>
                    <a:pt x="768" y="23043"/>
                    <a:pt x="1139" y="23043"/>
                  </a:cubicBezTo>
                  <a:cubicBezTo>
                    <a:pt x="1299" y="23043"/>
                    <a:pt x="1465" y="23011"/>
                    <a:pt x="1628" y="22953"/>
                  </a:cubicBezTo>
                  <a:cubicBezTo>
                    <a:pt x="2227" y="22742"/>
                    <a:pt x="2777" y="22388"/>
                    <a:pt x="3339" y="22078"/>
                  </a:cubicBezTo>
                  <a:cubicBezTo>
                    <a:pt x="6391" y="20393"/>
                    <a:pt x="9517" y="18847"/>
                    <a:pt x="12715" y="17443"/>
                  </a:cubicBezTo>
                  <a:cubicBezTo>
                    <a:pt x="25349" y="11896"/>
                    <a:pt x="38745" y="9887"/>
                    <a:pt x="52342" y="8758"/>
                  </a:cubicBezTo>
                  <a:cubicBezTo>
                    <a:pt x="61587" y="7992"/>
                    <a:pt x="70839" y="7633"/>
                    <a:pt x="80098" y="7633"/>
                  </a:cubicBezTo>
                  <a:cubicBezTo>
                    <a:pt x="86453" y="7633"/>
                    <a:pt x="92811" y="7802"/>
                    <a:pt x="99172" y="8125"/>
                  </a:cubicBezTo>
                  <a:cubicBezTo>
                    <a:pt x="104181" y="8125"/>
                    <a:pt x="109191" y="8132"/>
                    <a:pt x="114200" y="8132"/>
                  </a:cubicBezTo>
                  <a:cubicBezTo>
                    <a:pt x="117737" y="8132"/>
                    <a:pt x="121273" y="8128"/>
                    <a:pt x="124809" y="8117"/>
                  </a:cubicBezTo>
                  <a:cubicBezTo>
                    <a:pt x="130508" y="8099"/>
                    <a:pt x="136191" y="7763"/>
                    <a:pt x="141869" y="7254"/>
                  </a:cubicBezTo>
                  <a:cubicBezTo>
                    <a:pt x="149030" y="6610"/>
                    <a:pt x="155999" y="4962"/>
                    <a:pt x="162981" y="3377"/>
                  </a:cubicBezTo>
                  <a:cubicBezTo>
                    <a:pt x="164771" y="2971"/>
                    <a:pt x="166550" y="2516"/>
                    <a:pt x="168327" y="2062"/>
                  </a:cubicBezTo>
                  <a:cubicBezTo>
                    <a:pt x="168801" y="1941"/>
                    <a:pt x="169161" y="1646"/>
                    <a:pt x="169077" y="1090"/>
                  </a:cubicBezTo>
                  <a:cubicBezTo>
                    <a:pt x="169004" y="599"/>
                    <a:pt x="168675" y="277"/>
                    <a:pt x="168221" y="102"/>
                  </a:cubicBezTo>
                  <a:cubicBezTo>
                    <a:pt x="168031" y="29"/>
                    <a:pt x="167844" y="1"/>
                    <a:pt x="167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058" name="Google Shape;2058;p57"/>
            <p:cNvSpPr/>
            <p:nvPr/>
          </p:nvSpPr>
          <p:spPr>
            <a:xfrm rot="178351">
              <a:off x="956267" y="3584917"/>
              <a:ext cx="1802309" cy="278287"/>
            </a:xfrm>
            <a:custGeom>
              <a:avLst/>
              <a:gdLst/>
              <a:ahLst/>
              <a:cxnLst/>
              <a:rect l="l" t="t" r="r" b="b"/>
              <a:pathLst>
                <a:path w="169162" h="23044" extrusionOk="0">
                  <a:moveTo>
                    <a:pt x="167658" y="1"/>
                  </a:moveTo>
                  <a:cubicBezTo>
                    <a:pt x="167212" y="1"/>
                    <a:pt x="166775" y="163"/>
                    <a:pt x="166332" y="246"/>
                  </a:cubicBezTo>
                  <a:cubicBezTo>
                    <a:pt x="156208" y="2133"/>
                    <a:pt x="146028" y="3447"/>
                    <a:pt x="135715" y="3822"/>
                  </a:cubicBezTo>
                  <a:cubicBezTo>
                    <a:pt x="130483" y="4013"/>
                    <a:pt x="125252" y="4077"/>
                    <a:pt x="120021" y="4077"/>
                  </a:cubicBezTo>
                  <a:cubicBezTo>
                    <a:pt x="110917" y="4077"/>
                    <a:pt x="101814" y="3882"/>
                    <a:pt x="92711" y="3812"/>
                  </a:cubicBezTo>
                  <a:cubicBezTo>
                    <a:pt x="91341" y="3802"/>
                    <a:pt x="89971" y="3796"/>
                    <a:pt x="88602" y="3796"/>
                  </a:cubicBezTo>
                  <a:cubicBezTo>
                    <a:pt x="70838" y="3796"/>
                    <a:pt x="53140" y="4717"/>
                    <a:pt x="35586" y="7666"/>
                  </a:cubicBezTo>
                  <a:cubicBezTo>
                    <a:pt x="24725" y="9491"/>
                    <a:pt x="14405" y="12968"/>
                    <a:pt x="4858" y="18552"/>
                  </a:cubicBezTo>
                  <a:cubicBezTo>
                    <a:pt x="3435" y="19385"/>
                    <a:pt x="2089" y="20354"/>
                    <a:pt x="725" y="21286"/>
                  </a:cubicBezTo>
                  <a:cubicBezTo>
                    <a:pt x="348" y="21544"/>
                    <a:pt x="0" y="21897"/>
                    <a:pt x="236" y="22428"/>
                  </a:cubicBezTo>
                  <a:cubicBezTo>
                    <a:pt x="429" y="22868"/>
                    <a:pt x="768" y="23043"/>
                    <a:pt x="1139" y="23043"/>
                  </a:cubicBezTo>
                  <a:cubicBezTo>
                    <a:pt x="1299" y="23043"/>
                    <a:pt x="1465" y="23011"/>
                    <a:pt x="1628" y="22953"/>
                  </a:cubicBezTo>
                  <a:cubicBezTo>
                    <a:pt x="2227" y="22742"/>
                    <a:pt x="2777" y="22388"/>
                    <a:pt x="3339" y="22078"/>
                  </a:cubicBezTo>
                  <a:cubicBezTo>
                    <a:pt x="6391" y="20393"/>
                    <a:pt x="9517" y="18847"/>
                    <a:pt x="12715" y="17443"/>
                  </a:cubicBezTo>
                  <a:cubicBezTo>
                    <a:pt x="25349" y="11896"/>
                    <a:pt x="38745" y="9887"/>
                    <a:pt x="52342" y="8758"/>
                  </a:cubicBezTo>
                  <a:cubicBezTo>
                    <a:pt x="61587" y="7992"/>
                    <a:pt x="70839" y="7633"/>
                    <a:pt x="80098" y="7633"/>
                  </a:cubicBezTo>
                  <a:cubicBezTo>
                    <a:pt x="86453" y="7633"/>
                    <a:pt x="92811" y="7802"/>
                    <a:pt x="99172" y="8125"/>
                  </a:cubicBezTo>
                  <a:cubicBezTo>
                    <a:pt x="104181" y="8125"/>
                    <a:pt x="109191" y="8132"/>
                    <a:pt x="114200" y="8132"/>
                  </a:cubicBezTo>
                  <a:cubicBezTo>
                    <a:pt x="117737" y="8132"/>
                    <a:pt x="121273" y="8128"/>
                    <a:pt x="124809" y="8117"/>
                  </a:cubicBezTo>
                  <a:cubicBezTo>
                    <a:pt x="130508" y="8099"/>
                    <a:pt x="136191" y="7763"/>
                    <a:pt x="141869" y="7254"/>
                  </a:cubicBezTo>
                  <a:cubicBezTo>
                    <a:pt x="149030" y="6610"/>
                    <a:pt x="155999" y="4962"/>
                    <a:pt x="162981" y="3377"/>
                  </a:cubicBezTo>
                  <a:cubicBezTo>
                    <a:pt x="164771" y="2971"/>
                    <a:pt x="166550" y="2516"/>
                    <a:pt x="168327" y="2062"/>
                  </a:cubicBezTo>
                  <a:cubicBezTo>
                    <a:pt x="168801" y="1941"/>
                    <a:pt x="169161" y="1646"/>
                    <a:pt x="169077" y="1090"/>
                  </a:cubicBezTo>
                  <a:cubicBezTo>
                    <a:pt x="169004" y="599"/>
                    <a:pt x="168675" y="277"/>
                    <a:pt x="168221" y="102"/>
                  </a:cubicBezTo>
                  <a:cubicBezTo>
                    <a:pt x="168031" y="29"/>
                    <a:pt x="167844" y="1"/>
                    <a:pt x="167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2059" name="Google Shape;2059;p57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731097">
            <a:off x="1021313" y="2219595"/>
            <a:ext cx="1643828" cy="150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Google Shape;2064;p58"/>
          <p:cNvPicPr preferRelativeResize="0"/>
          <p:nvPr/>
        </p:nvPicPr>
        <p:blipFill rotWithShape="1">
          <a:blip r:embed="rId3">
            <a:alphaModFix/>
          </a:blip>
          <a:srcRect l="16675" r="16675"/>
          <a:stretch/>
        </p:blipFill>
        <p:spPr>
          <a:xfrm>
            <a:off x="710548" y="1563995"/>
            <a:ext cx="3048000" cy="304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65" name="Google Shape;2065;p58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rot="-7278583">
            <a:off x="-2019071" y="3332114"/>
            <a:ext cx="5459240" cy="294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Google Shape;2066;p58"/>
          <p:cNvPicPr preferRelativeResize="0"/>
          <p:nvPr/>
        </p:nvPicPr>
        <p:blipFill>
          <a:blip r:embed="rId5">
            <a:alphaModFix amt="65000"/>
          </a:blip>
          <a:stretch>
            <a:fillRect/>
          </a:stretch>
        </p:blipFill>
        <p:spPr>
          <a:xfrm rot="-7284438">
            <a:off x="2483977" y="1502369"/>
            <a:ext cx="1552494" cy="1424129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Google Shape;2067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 éxito</a:t>
            </a:r>
            <a:endParaRPr/>
          </a:p>
        </p:txBody>
      </p:sp>
      <p:sp>
        <p:nvSpPr>
          <p:cNvPr id="2068" name="Google Shape;2068;p58"/>
          <p:cNvSpPr txBox="1">
            <a:spLocks noGrp="1"/>
          </p:cNvSpPr>
          <p:nvPr>
            <p:ph type="subTitle" idx="1"/>
          </p:nvPr>
        </p:nvSpPr>
        <p:spPr>
          <a:xfrm>
            <a:off x="4011850" y="2461525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Mercurio es un planeta pequeño</a:t>
            </a:r>
            <a:endParaRPr/>
          </a:p>
        </p:txBody>
      </p:sp>
      <p:sp>
        <p:nvSpPr>
          <p:cNvPr id="2069" name="Google Shape;2069;p58"/>
          <p:cNvSpPr txBox="1">
            <a:spLocks noGrp="1"/>
          </p:cNvSpPr>
          <p:nvPr>
            <p:ph type="title" idx="2"/>
          </p:nvPr>
        </p:nvSpPr>
        <p:spPr>
          <a:xfrm>
            <a:off x="4011855" y="1811325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95%</a:t>
            </a:r>
            <a:endParaRPr/>
          </a:p>
        </p:txBody>
      </p:sp>
      <p:sp>
        <p:nvSpPr>
          <p:cNvPr id="2070" name="Google Shape;2070;p58"/>
          <p:cNvSpPr txBox="1">
            <a:spLocks noGrp="1"/>
          </p:cNvSpPr>
          <p:nvPr>
            <p:ph type="subTitle" idx="3"/>
          </p:nvPr>
        </p:nvSpPr>
        <p:spPr>
          <a:xfrm>
            <a:off x="6242387" y="2461525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Marte es en realidad un lugar muy frío</a:t>
            </a:r>
            <a:endParaRPr/>
          </a:p>
        </p:txBody>
      </p:sp>
      <p:sp>
        <p:nvSpPr>
          <p:cNvPr id="2071" name="Google Shape;2071;p58"/>
          <p:cNvSpPr txBox="1">
            <a:spLocks noGrp="1"/>
          </p:cNvSpPr>
          <p:nvPr>
            <p:ph type="title" idx="4"/>
          </p:nvPr>
        </p:nvSpPr>
        <p:spPr>
          <a:xfrm>
            <a:off x="6242391" y="1811325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1856</a:t>
            </a:r>
            <a:endParaRPr/>
          </a:p>
        </p:txBody>
      </p:sp>
      <p:sp>
        <p:nvSpPr>
          <p:cNvPr id="2072" name="Google Shape;2072;p58"/>
          <p:cNvSpPr txBox="1">
            <a:spLocks noGrp="1"/>
          </p:cNvSpPr>
          <p:nvPr>
            <p:ph type="subTitle" idx="5"/>
          </p:nvPr>
        </p:nvSpPr>
        <p:spPr>
          <a:xfrm>
            <a:off x="4011853" y="3879400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Júpiter es el planeta más grande de todos</a:t>
            </a:r>
            <a:endParaRPr/>
          </a:p>
        </p:txBody>
      </p:sp>
      <p:sp>
        <p:nvSpPr>
          <p:cNvPr id="2073" name="Google Shape;2073;p58"/>
          <p:cNvSpPr txBox="1">
            <a:spLocks noGrp="1"/>
          </p:cNvSpPr>
          <p:nvPr>
            <p:ph type="title" idx="6"/>
          </p:nvPr>
        </p:nvSpPr>
        <p:spPr>
          <a:xfrm>
            <a:off x="4011853" y="3229200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87/100</a:t>
            </a:r>
            <a:endParaRPr/>
          </a:p>
        </p:txBody>
      </p:sp>
      <p:sp>
        <p:nvSpPr>
          <p:cNvPr id="2074" name="Google Shape;2074;p58"/>
          <p:cNvSpPr txBox="1">
            <a:spLocks noGrp="1"/>
          </p:cNvSpPr>
          <p:nvPr>
            <p:ph type="subTitle" idx="7"/>
          </p:nvPr>
        </p:nvSpPr>
        <p:spPr>
          <a:xfrm>
            <a:off x="6242389" y="3879400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Saturno es un gigante gaseoso con anillos</a:t>
            </a:r>
            <a:endParaRPr/>
          </a:p>
        </p:txBody>
      </p:sp>
      <p:sp>
        <p:nvSpPr>
          <p:cNvPr id="2075" name="Google Shape;2075;p58"/>
          <p:cNvSpPr txBox="1">
            <a:spLocks noGrp="1"/>
          </p:cNvSpPr>
          <p:nvPr>
            <p:ph type="title" idx="8"/>
          </p:nvPr>
        </p:nvSpPr>
        <p:spPr>
          <a:xfrm>
            <a:off x="6242389" y="3229200"/>
            <a:ext cx="21816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83%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0" name="Google Shape;2080;p59"/>
          <p:cNvGrpSpPr/>
          <p:nvPr/>
        </p:nvGrpSpPr>
        <p:grpSpPr>
          <a:xfrm>
            <a:off x="1219570" y="1268129"/>
            <a:ext cx="623396" cy="579157"/>
            <a:chOff x="3087710" y="3227571"/>
            <a:chExt cx="422670" cy="392675"/>
          </a:xfrm>
        </p:grpSpPr>
        <p:sp>
          <p:nvSpPr>
            <p:cNvPr id="2081" name="Google Shape;2081;p59"/>
            <p:cNvSpPr/>
            <p:nvPr/>
          </p:nvSpPr>
          <p:spPr>
            <a:xfrm>
              <a:off x="3087710" y="3227571"/>
              <a:ext cx="422670" cy="392675"/>
            </a:xfrm>
            <a:custGeom>
              <a:avLst/>
              <a:gdLst/>
              <a:ahLst/>
              <a:cxnLst/>
              <a:rect l="l" t="t" r="r" b="b"/>
              <a:pathLst>
                <a:path w="19559" h="18171" extrusionOk="0">
                  <a:moveTo>
                    <a:pt x="6514" y="5290"/>
                  </a:moveTo>
                  <a:cubicBezTo>
                    <a:pt x="6722" y="5290"/>
                    <a:pt x="6926" y="5371"/>
                    <a:pt x="7080" y="5523"/>
                  </a:cubicBezTo>
                  <a:cubicBezTo>
                    <a:pt x="7307" y="5752"/>
                    <a:pt x="7376" y="6094"/>
                    <a:pt x="7253" y="6392"/>
                  </a:cubicBezTo>
                  <a:cubicBezTo>
                    <a:pt x="7129" y="6690"/>
                    <a:pt x="6839" y="6884"/>
                    <a:pt x="6515" y="6884"/>
                  </a:cubicBezTo>
                  <a:cubicBezTo>
                    <a:pt x="6076" y="6884"/>
                    <a:pt x="5719" y="6527"/>
                    <a:pt x="5719" y="6088"/>
                  </a:cubicBezTo>
                  <a:cubicBezTo>
                    <a:pt x="5719" y="5766"/>
                    <a:pt x="5913" y="5474"/>
                    <a:pt x="6211" y="5350"/>
                  </a:cubicBezTo>
                  <a:cubicBezTo>
                    <a:pt x="6309" y="5310"/>
                    <a:pt x="6412" y="5290"/>
                    <a:pt x="6514" y="5290"/>
                  </a:cubicBezTo>
                  <a:close/>
                  <a:moveTo>
                    <a:pt x="9981" y="5290"/>
                  </a:moveTo>
                  <a:cubicBezTo>
                    <a:pt x="10084" y="5290"/>
                    <a:pt x="10187" y="5310"/>
                    <a:pt x="10285" y="5350"/>
                  </a:cubicBezTo>
                  <a:cubicBezTo>
                    <a:pt x="10583" y="5474"/>
                    <a:pt x="10777" y="5766"/>
                    <a:pt x="10777" y="6088"/>
                  </a:cubicBezTo>
                  <a:cubicBezTo>
                    <a:pt x="10777" y="6527"/>
                    <a:pt x="10420" y="6884"/>
                    <a:pt x="9981" y="6884"/>
                  </a:cubicBezTo>
                  <a:cubicBezTo>
                    <a:pt x="9657" y="6884"/>
                    <a:pt x="9367" y="6690"/>
                    <a:pt x="9244" y="6392"/>
                  </a:cubicBezTo>
                  <a:cubicBezTo>
                    <a:pt x="9120" y="6094"/>
                    <a:pt x="9189" y="5752"/>
                    <a:pt x="9417" y="5523"/>
                  </a:cubicBezTo>
                  <a:cubicBezTo>
                    <a:pt x="9570" y="5371"/>
                    <a:pt x="9774" y="5290"/>
                    <a:pt x="9981" y="5290"/>
                  </a:cubicBezTo>
                  <a:close/>
                  <a:moveTo>
                    <a:pt x="8630" y="6380"/>
                  </a:moveTo>
                  <a:cubicBezTo>
                    <a:pt x="8772" y="7036"/>
                    <a:pt x="9352" y="7470"/>
                    <a:pt x="9981" y="7470"/>
                  </a:cubicBezTo>
                  <a:cubicBezTo>
                    <a:pt x="10138" y="7470"/>
                    <a:pt x="10297" y="7443"/>
                    <a:pt x="10454" y="7387"/>
                  </a:cubicBezTo>
                  <a:lnTo>
                    <a:pt x="10454" y="7387"/>
                  </a:lnTo>
                  <a:cubicBezTo>
                    <a:pt x="10001" y="8175"/>
                    <a:pt x="9161" y="8663"/>
                    <a:pt x="8250" y="8663"/>
                  </a:cubicBezTo>
                  <a:cubicBezTo>
                    <a:pt x="7341" y="8663"/>
                    <a:pt x="6500" y="8177"/>
                    <a:pt x="6047" y="7388"/>
                  </a:cubicBezTo>
                  <a:lnTo>
                    <a:pt x="6047" y="7388"/>
                  </a:lnTo>
                  <a:cubicBezTo>
                    <a:pt x="6198" y="7442"/>
                    <a:pt x="6356" y="7469"/>
                    <a:pt x="6515" y="7469"/>
                  </a:cubicBezTo>
                  <a:cubicBezTo>
                    <a:pt x="7167" y="7469"/>
                    <a:pt x="7728" y="7016"/>
                    <a:pt x="7867" y="6380"/>
                  </a:cubicBezTo>
                  <a:close/>
                  <a:moveTo>
                    <a:pt x="9378" y="9037"/>
                  </a:moveTo>
                  <a:lnTo>
                    <a:pt x="9378" y="10338"/>
                  </a:lnTo>
                  <a:cubicBezTo>
                    <a:pt x="9378" y="10958"/>
                    <a:pt x="8875" y="11460"/>
                    <a:pt x="8253" y="11460"/>
                  </a:cubicBezTo>
                  <a:cubicBezTo>
                    <a:pt x="7633" y="11460"/>
                    <a:pt x="7131" y="10958"/>
                    <a:pt x="7131" y="10338"/>
                  </a:cubicBezTo>
                  <a:lnTo>
                    <a:pt x="7131" y="9040"/>
                  </a:lnTo>
                  <a:cubicBezTo>
                    <a:pt x="7490" y="9179"/>
                    <a:pt x="7870" y="9248"/>
                    <a:pt x="8250" y="9248"/>
                  </a:cubicBezTo>
                  <a:cubicBezTo>
                    <a:pt x="8632" y="9248"/>
                    <a:pt x="9015" y="9178"/>
                    <a:pt x="9378" y="9037"/>
                  </a:cubicBezTo>
                  <a:close/>
                  <a:moveTo>
                    <a:pt x="1680" y="13465"/>
                  </a:moveTo>
                  <a:cubicBezTo>
                    <a:pt x="1603" y="13615"/>
                    <a:pt x="1563" y="13782"/>
                    <a:pt x="1563" y="13952"/>
                  </a:cubicBezTo>
                  <a:lnTo>
                    <a:pt x="1563" y="14733"/>
                  </a:lnTo>
                  <a:cubicBezTo>
                    <a:pt x="1563" y="14904"/>
                    <a:pt x="1603" y="15071"/>
                    <a:pt x="1680" y="15221"/>
                  </a:cubicBezTo>
                  <a:lnTo>
                    <a:pt x="1075" y="15221"/>
                  </a:lnTo>
                  <a:cubicBezTo>
                    <a:pt x="806" y="15221"/>
                    <a:pt x="587" y="15003"/>
                    <a:pt x="586" y="14733"/>
                  </a:cubicBezTo>
                  <a:lnTo>
                    <a:pt x="586" y="13952"/>
                  </a:lnTo>
                  <a:cubicBezTo>
                    <a:pt x="587" y="13683"/>
                    <a:pt x="806" y="13465"/>
                    <a:pt x="1075" y="13465"/>
                  </a:cubicBezTo>
                  <a:close/>
                  <a:moveTo>
                    <a:pt x="8273" y="13465"/>
                  </a:moveTo>
                  <a:lnTo>
                    <a:pt x="8273" y="15221"/>
                  </a:lnTo>
                  <a:lnTo>
                    <a:pt x="2637" y="15221"/>
                  </a:lnTo>
                  <a:cubicBezTo>
                    <a:pt x="2368" y="15221"/>
                    <a:pt x="2149" y="15003"/>
                    <a:pt x="2148" y="14733"/>
                  </a:cubicBezTo>
                  <a:lnTo>
                    <a:pt x="2148" y="14639"/>
                  </a:lnTo>
                  <a:lnTo>
                    <a:pt x="6341" y="14639"/>
                  </a:lnTo>
                  <a:lnTo>
                    <a:pt x="6341" y="14053"/>
                  </a:lnTo>
                  <a:lnTo>
                    <a:pt x="2148" y="14053"/>
                  </a:lnTo>
                  <a:lnTo>
                    <a:pt x="2148" y="13952"/>
                  </a:lnTo>
                  <a:cubicBezTo>
                    <a:pt x="2149" y="13683"/>
                    <a:pt x="2368" y="13465"/>
                    <a:pt x="2637" y="13465"/>
                  </a:cubicBezTo>
                  <a:close/>
                  <a:moveTo>
                    <a:pt x="16982" y="14928"/>
                  </a:moveTo>
                  <a:lnTo>
                    <a:pt x="16980" y="15826"/>
                  </a:lnTo>
                  <a:lnTo>
                    <a:pt x="15641" y="15826"/>
                  </a:lnTo>
                  <a:lnTo>
                    <a:pt x="15641" y="14928"/>
                  </a:lnTo>
                  <a:close/>
                  <a:moveTo>
                    <a:pt x="1680" y="15828"/>
                  </a:moveTo>
                  <a:cubicBezTo>
                    <a:pt x="1603" y="15980"/>
                    <a:pt x="1563" y="16147"/>
                    <a:pt x="1563" y="16315"/>
                  </a:cubicBezTo>
                  <a:lnTo>
                    <a:pt x="1563" y="17098"/>
                  </a:lnTo>
                  <a:cubicBezTo>
                    <a:pt x="1563" y="17266"/>
                    <a:pt x="1603" y="17433"/>
                    <a:pt x="1680" y="17585"/>
                  </a:cubicBezTo>
                  <a:lnTo>
                    <a:pt x="1075" y="17585"/>
                  </a:lnTo>
                  <a:cubicBezTo>
                    <a:pt x="806" y="17584"/>
                    <a:pt x="587" y="17366"/>
                    <a:pt x="586" y="17098"/>
                  </a:cubicBezTo>
                  <a:lnTo>
                    <a:pt x="586" y="16315"/>
                  </a:lnTo>
                  <a:cubicBezTo>
                    <a:pt x="587" y="16047"/>
                    <a:pt x="806" y="15829"/>
                    <a:pt x="1075" y="15828"/>
                  </a:cubicBezTo>
                  <a:close/>
                  <a:moveTo>
                    <a:pt x="8273" y="15828"/>
                  </a:moveTo>
                  <a:lnTo>
                    <a:pt x="8273" y="17585"/>
                  </a:lnTo>
                  <a:lnTo>
                    <a:pt x="2637" y="17585"/>
                  </a:lnTo>
                  <a:cubicBezTo>
                    <a:pt x="2368" y="17584"/>
                    <a:pt x="2149" y="17367"/>
                    <a:pt x="2148" y="17098"/>
                  </a:cubicBezTo>
                  <a:lnTo>
                    <a:pt x="2148" y="17001"/>
                  </a:lnTo>
                  <a:lnTo>
                    <a:pt x="6341" y="17001"/>
                  </a:lnTo>
                  <a:lnTo>
                    <a:pt x="6341" y="16416"/>
                  </a:lnTo>
                  <a:lnTo>
                    <a:pt x="2148" y="16416"/>
                  </a:lnTo>
                  <a:lnTo>
                    <a:pt x="2148" y="16315"/>
                  </a:lnTo>
                  <a:cubicBezTo>
                    <a:pt x="2149" y="16047"/>
                    <a:pt x="2368" y="15829"/>
                    <a:pt x="2637" y="15828"/>
                  </a:cubicBezTo>
                  <a:close/>
                  <a:moveTo>
                    <a:pt x="8256" y="586"/>
                  </a:moveTo>
                  <a:cubicBezTo>
                    <a:pt x="8262" y="586"/>
                    <a:pt x="8267" y="586"/>
                    <a:pt x="8273" y="586"/>
                  </a:cubicBezTo>
                  <a:cubicBezTo>
                    <a:pt x="10309" y="598"/>
                    <a:pt x="11966" y="2283"/>
                    <a:pt x="11966" y="4344"/>
                  </a:cubicBezTo>
                  <a:lnTo>
                    <a:pt x="11966" y="6405"/>
                  </a:lnTo>
                  <a:cubicBezTo>
                    <a:pt x="11966" y="7238"/>
                    <a:pt x="12642" y="7913"/>
                    <a:pt x="13474" y="7913"/>
                  </a:cubicBezTo>
                  <a:lnTo>
                    <a:pt x="13480" y="7913"/>
                  </a:lnTo>
                  <a:cubicBezTo>
                    <a:pt x="13990" y="7915"/>
                    <a:pt x="14402" y="8327"/>
                    <a:pt x="14404" y="8837"/>
                  </a:cubicBezTo>
                  <a:lnTo>
                    <a:pt x="14404" y="10681"/>
                  </a:lnTo>
                  <a:cubicBezTo>
                    <a:pt x="13859" y="10267"/>
                    <a:pt x="13194" y="10043"/>
                    <a:pt x="12509" y="10041"/>
                  </a:cubicBezTo>
                  <a:lnTo>
                    <a:pt x="11612" y="10041"/>
                  </a:lnTo>
                  <a:lnTo>
                    <a:pt x="11612" y="10627"/>
                  </a:lnTo>
                  <a:lnTo>
                    <a:pt x="12509" y="10627"/>
                  </a:lnTo>
                  <a:cubicBezTo>
                    <a:pt x="13205" y="10628"/>
                    <a:pt x="13870" y="10914"/>
                    <a:pt x="14350" y="11415"/>
                  </a:cubicBezTo>
                  <a:lnTo>
                    <a:pt x="13466" y="11415"/>
                  </a:lnTo>
                  <a:lnTo>
                    <a:pt x="13466" y="14928"/>
                  </a:lnTo>
                  <a:lnTo>
                    <a:pt x="15056" y="14928"/>
                  </a:lnTo>
                  <a:lnTo>
                    <a:pt x="15056" y="15826"/>
                  </a:lnTo>
                  <a:lnTo>
                    <a:pt x="9952" y="15826"/>
                  </a:lnTo>
                  <a:lnTo>
                    <a:pt x="9952" y="17585"/>
                  </a:lnTo>
                  <a:lnTo>
                    <a:pt x="8860" y="17585"/>
                  </a:lnTo>
                  <a:lnTo>
                    <a:pt x="8860" y="15828"/>
                  </a:lnTo>
                  <a:lnTo>
                    <a:pt x="9269" y="15828"/>
                  </a:lnTo>
                  <a:lnTo>
                    <a:pt x="9269" y="15242"/>
                  </a:lnTo>
                  <a:lnTo>
                    <a:pt x="8858" y="15242"/>
                  </a:lnTo>
                  <a:lnTo>
                    <a:pt x="8858" y="13465"/>
                  </a:lnTo>
                  <a:lnTo>
                    <a:pt x="9269" y="13465"/>
                  </a:lnTo>
                  <a:lnTo>
                    <a:pt x="9269" y="12879"/>
                  </a:lnTo>
                  <a:lnTo>
                    <a:pt x="1471" y="12879"/>
                  </a:lnTo>
                  <a:cubicBezTo>
                    <a:pt x="1617" y="11614"/>
                    <a:pt x="2694" y="10628"/>
                    <a:pt x="3999" y="10628"/>
                  </a:cubicBezTo>
                  <a:lnTo>
                    <a:pt x="6569" y="10628"/>
                  </a:lnTo>
                  <a:cubicBezTo>
                    <a:pt x="6711" y="11448"/>
                    <a:pt x="7421" y="12047"/>
                    <a:pt x="8253" y="12047"/>
                  </a:cubicBezTo>
                  <a:cubicBezTo>
                    <a:pt x="9086" y="12047"/>
                    <a:pt x="9797" y="11448"/>
                    <a:pt x="9939" y="10628"/>
                  </a:cubicBezTo>
                  <a:lnTo>
                    <a:pt x="11027" y="10628"/>
                  </a:lnTo>
                  <a:lnTo>
                    <a:pt x="11027" y="10041"/>
                  </a:lnTo>
                  <a:lnTo>
                    <a:pt x="9963" y="10041"/>
                  </a:lnTo>
                  <a:lnTo>
                    <a:pt x="9963" y="8736"/>
                  </a:lnTo>
                  <a:cubicBezTo>
                    <a:pt x="10846" y="8159"/>
                    <a:pt x="11379" y="7176"/>
                    <a:pt x="11379" y="6119"/>
                  </a:cubicBezTo>
                  <a:lnTo>
                    <a:pt x="11379" y="3695"/>
                  </a:lnTo>
                  <a:lnTo>
                    <a:pt x="7517" y="3695"/>
                  </a:lnTo>
                  <a:lnTo>
                    <a:pt x="7517" y="4280"/>
                  </a:lnTo>
                  <a:lnTo>
                    <a:pt x="10794" y="4280"/>
                  </a:lnTo>
                  <a:lnTo>
                    <a:pt x="10794" y="4971"/>
                  </a:lnTo>
                  <a:cubicBezTo>
                    <a:pt x="10543" y="4788"/>
                    <a:pt x="10261" y="4704"/>
                    <a:pt x="9983" y="4704"/>
                  </a:cubicBezTo>
                  <a:cubicBezTo>
                    <a:pt x="9366" y="4704"/>
                    <a:pt x="8775" y="5121"/>
                    <a:pt x="8630" y="5794"/>
                  </a:cubicBezTo>
                  <a:lnTo>
                    <a:pt x="7867" y="5794"/>
                  </a:lnTo>
                  <a:cubicBezTo>
                    <a:pt x="7721" y="5121"/>
                    <a:pt x="7130" y="4704"/>
                    <a:pt x="6513" y="4704"/>
                  </a:cubicBezTo>
                  <a:cubicBezTo>
                    <a:pt x="6238" y="4704"/>
                    <a:pt x="5957" y="4787"/>
                    <a:pt x="5709" y="4967"/>
                  </a:cubicBezTo>
                  <a:lnTo>
                    <a:pt x="5709" y="4280"/>
                  </a:lnTo>
                  <a:lnTo>
                    <a:pt x="6926" y="4280"/>
                  </a:lnTo>
                  <a:lnTo>
                    <a:pt x="6926" y="3695"/>
                  </a:lnTo>
                  <a:lnTo>
                    <a:pt x="5122" y="3695"/>
                  </a:lnTo>
                  <a:lnTo>
                    <a:pt x="5122" y="6119"/>
                  </a:lnTo>
                  <a:cubicBezTo>
                    <a:pt x="5123" y="7177"/>
                    <a:pt x="5657" y="8163"/>
                    <a:pt x="6545" y="8741"/>
                  </a:cubicBezTo>
                  <a:lnTo>
                    <a:pt x="6545" y="10041"/>
                  </a:lnTo>
                  <a:lnTo>
                    <a:pt x="3999" y="10041"/>
                  </a:lnTo>
                  <a:cubicBezTo>
                    <a:pt x="3314" y="10041"/>
                    <a:pt x="2649" y="10265"/>
                    <a:pt x="2104" y="10681"/>
                  </a:cubicBezTo>
                  <a:lnTo>
                    <a:pt x="2104" y="8837"/>
                  </a:lnTo>
                  <a:cubicBezTo>
                    <a:pt x="2104" y="8329"/>
                    <a:pt x="2518" y="7915"/>
                    <a:pt x="3028" y="7915"/>
                  </a:cubicBezTo>
                  <a:cubicBezTo>
                    <a:pt x="3861" y="7913"/>
                    <a:pt x="4536" y="7239"/>
                    <a:pt x="4536" y="6405"/>
                  </a:cubicBezTo>
                  <a:lnTo>
                    <a:pt x="4536" y="4300"/>
                  </a:lnTo>
                  <a:cubicBezTo>
                    <a:pt x="4539" y="2247"/>
                    <a:pt x="6205" y="586"/>
                    <a:pt x="8256" y="586"/>
                  </a:cubicBezTo>
                  <a:close/>
                  <a:moveTo>
                    <a:pt x="18971" y="16411"/>
                  </a:moveTo>
                  <a:lnTo>
                    <a:pt x="18971" y="17585"/>
                  </a:lnTo>
                  <a:lnTo>
                    <a:pt x="10538" y="17585"/>
                  </a:lnTo>
                  <a:lnTo>
                    <a:pt x="10538" y="16411"/>
                  </a:lnTo>
                  <a:close/>
                  <a:moveTo>
                    <a:pt x="8254" y="0"/>
                  </a:moveTo>
                  <a:cubicBezTo>
                    <a:pt x="5880" y="0"/>
                    <a:pt x="3954" y="1924"/>
                    <a:pt x="3951" y="4300"/>
                  </a:cubicBezTo>
                  <a:lnTo>
                    <a:pt x="3951" y="6405"/>
                  </a:lnTo>
                  <a:cubicBezTo>
                    <a:pt x="3951" y="6914"/>
                    <a:pt x="3537" y="7328"/>
                    <a:pt x="3028" y="7328"/>
                  </a:cubicBezTo>
                  <a:cubicBezTo>
                    <a:pt x="2195" y="7329"/>
                    <a:pt x="1519" y="8005"/>
                    <a:pt x="1519" y="8837"/>
                  </a:cubicBezTo>
                  <a:lnTo>
                    <a:pt x="1519" y="11263"/>
                  </a:lnTo>
                  <a:cubicBezTo>
                    <a:pt x="1153" y="11736"/>
                    <a:pt x="932" y="12302"/>
                    <a:pt x="879" y="12896"/>
                  </a:cubicBezTo>
                  <a:cubicBezTo>
                    <a:pt x="371" y="12991"/>
                    <a:pt x="0" y="13435"/>
                    <a:pt x="0" y="13952"/>
                  </a:cubicBezTo>
                  <a:lnTo>
                    <a:pt x="0" y="14733"/>
                  </a:lnTo>
                  <a:cubicBezTo>
                    <a:pt x="464" y="15158"/>
                    <a:pt x="464" y="15891"/>
                    <a:pt x="0" y="16315"/>
                  </a:cubicBezTo>
                  <a:lnTo>
                    <a:pt x="0" y="17096"/>
                  </a:lnTo>
                  <a:cubicBezTo>
                    <a:pt x="0" y="17689"/>
                    <a:pt x="481" y="18169"/>
                    <a:pt x="1073" y="18171"/>
                  </a:cubicBezTo>
                  <a:lnTo>
                    <a:pt x="19558" y="18171"/>
                  </a:lnTo>
                  <a:lnTo>
                    <a:pt x="19558" y="15825"/>
                  </a:lnTo>
                  <a:lnTo>
                    <a:pt x="17567" y="15826"/>
                  </a:lnTo>
                  <a:lnTo>
                    <a:pt x="17567" y="14928"/>
                  </a:lnTo>
                  <a:lnTo>
                    <a:pt x="18738" y="14928"/>
                  </a:lnTo>
                  <a:lnTo>
                    <a:pt x="18738" y="13463"/>
                  </a:lnTo>
                  <a:lnTo>
                    <a:pt x="18153" y="13463"/>
                  </a:lnTo>
                  <a:lnTo>
                    <a:pt x="18153" y="14342"/>
                  </a:lnTo>
                  <a:lnTo>
                    <a:pt x="14052" y="14342"/>
                  </a:lnTo>
                  <a:lnTo>
                    <a:pt x="14052" y="12002"/>
                  </a:lnTo>
                  <a:lnTo>
                    <a:pt x="18153" y="12002"/>
                  </a:lnTo>
                  <a:lnTo>
                    <a:pt x="18153" y="12881"/>
                  </a:lnTo>
                  <a:lnTo>
                    <a:pt x="18738" y="12881"/>
                  </a:lnTo>
                  <a:lnTo>
                    <a:pt x="18738" y="11417"/>
                  </a:lnTo>
                  <a:lnTo>
                    <a:pt x="15101" y="11417"/>
                  </a:lnTo>
                  <a:cubicBezTo>
                    <a:pt x="15066" y="11364"/>
                    <a:pt x="15029" y="11311"/>
                    <a:pt x="14989" y="11262"/>
                  </a:cubicBezTo>
                  <a:lnTo>
                    <a:pt x="14989" y="8837"/>
                  </a:lnTo>
                  <a:cubicBezTo>
                    <a:pt x="14988" y="8004"/>
                    <a:pt x="14314" y="7329"/>
                    <a:pt x="13480" y="7328"/>
                  </a:cubicBezTo>
                  <a:lnTo>
                    <a:pt x="13474" y="7328"/>
                  </a:lnTo>
                  <a:cubicBezTo>
                    <a:pt x="12965" y="7328"/>
                    <a:pt x="12551" y="6914"/>
                    <a:pt x="12551" y="6405"/>
                  </a:cubicBezTo>
                  <a:lnTo>
                    <a:pt x="12551" y="4344"/>
                  </a:lnTo>
                  <a:cubicBezTo>
                    <a:pt x="12551" y="1963"/>
                    <a:pt x="10633" y="14"/>
                    <a:pt x="8276" y="0"/>
                  </a:cubicBezTo>
                  <a:cubicBezTo>
                    <a:pt x="8269" y="0"/>
                    <a:pt x="8261" y="0"/>
                    <a:pt x="8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9"/>
            <p:cNvSpPr/>
            <p:nvPr/>
          </p:nvSpPr>
          <p:spPr>
            <a:xfrm>
              <a:off x="3237511" y="3582278"/>
              <a:ext cx="12534" cy="12663"/>
            </a:xfrm>
            <a:custGeom>
              <a:avLst/>
              <a:gdLst/>
              <a:ahLst/>
              <a:cxnLst/>
              <a:rect l="l" t="t" r="r" b="b"/>
              <a:pathLst>
                <a:path w="58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579" y="58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9"/>
            <p:cNvSpPr/>
            <p:nvPr/>
          </p:nvSpPr>
          <p:spPr>
            <a:xfrm>
              <a:off x="3237511" y="3531192"/>
              <a:ext cx="12534" cy="12663"/>
            </a:xfrm>
            <a:custGeom>
              <a:avLst/>
              <a:gdLst/>
              <a:ahLst/>
              <a:cxnLst/>
              <a:rect l="l" t="t" r="r" b="b"/>
              <a:pathLst>
                <a:path w="58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579" y="58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9"/>
            <p:cNvSpPr/>
            <p:nvPr/>
          </p:nvSpPr>
          <p:spPr>
            <a:xfrm>
              <a:off x="3300245" y="3531192"/>
              <a:ext cx="63296" cy="12663"/>
            </a:xfrm>
            <a:custGeom>
              <a:avLst/>
              <a:gdLst/>
              <a:ahLst/>
              <a:cxnLst/>
              <a:rect l="l" t="t" r="r" b="b"/>
              <a:pathLst>
                <a:path w="2929" h="586" extrusionOk="0">
                  <a:moveTo>
                    <a:pt x="0" y="0"/>
                  </a:moveTo>
                  <a:lnTo>
                    <a:pt x="0" y="586"/>
                  </a:lnTo>
                  <a:lnTo>
                    <a:pt x="585" y="586"/>
                  </a:lnTo>
                  <a:lnTo>
                    <a:pt x="585" y="0"/>
                  </a:lnTo>
                  <a:close/>
                  <a:moveTo>
                    <a:pt x="1171" y="0"/>
                  </a:moveTo>
                  <a:lnTo>
                    <a:pt x="1171" y="586"/>
                  </a:lnTo>
                  <a:lnTo>
                    <a:pt x="1758" y="586"/>
                  </a:lnTo>
                  <a:lnTo>
                    <a:pt x="1758" y="0"/>
                  </a:lnTo>
                  <a:close/>
                  <a:moveTo>
                    <a:pt x="2343" y="0"/>
                  </a:moveTo>
                  <a:lnTo>
                    <a:pt x="2343" y="586"/>
                  </a:lnTo>
                  <a:lnTo>
                    <a:pt x="2929" y="586"/>
                  </a:lnTo>
                  <a:lnTo>
                    <a:pt x="2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5" name="Google Shape;2085;p59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Nuestras metas</a:t>
            </a:r>
            <a:endParaRPr/>
          </a:p>
        </p:txBody>
      </p:sp>
      <p:sp>
        <p:nvSpPr>
          <p:cNvPr id="2086" name="Google Shape;2086;p59"/>
          <p:cNvSpPr txBox="1">
            <a:spLocks noGrp="1"/>
          </p:cNvSpPr>
          <p:nvPr>
            <p:ph type="title" idx="2"/>
          </p:nvPr>
        </p:nvSpPr>
        <p:spPr>
          <a:xfrm>
            <a:off x="1967397" y="1275731"/>
            <a:ext cx="64581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 becados</a:t>
            </a:r>
            <a:endParaRPr/>
          </a:p>
        </p:txBody>
      </p:sp>
      <p:sp>
        <p:nvSpPr>
          <p:cNvPr id="2087" name="Google Shape;2087;p59"/>
          <p:cNvSpPr txBox="1">
            <a:spLocks noGrp="1"/>
          </p:cNvSpPr>
          <p:nvPr>
            <p:ph type="subTitle" idx="1"/>
          </p:nvPr>
        </p:nvSpPr>
        <p:spPr>
          <a:xfrm>
            <a:off x="1967400" y="1720800"/>
            <a:ext cx="6458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más cercano al Sol y el más pequeño del sistema solar</a:t>
            </a:r>
            <a:endParaRPr/>
          </a:p>
        </p:txBody>
      </p:sp>
      <p:sp>
        <p:nvSpPr>
          <p:cNvPr id="2088" name="Google Shape;2088;p59"/>
          <p:cNvSpPr txBox="1">
            <a:spLocks noGrp="1"/>
          </p:cNvSpPr>
          <p:nvPr>
            <p:ph type="title" idx="3"/>
          </p:nvPr>
        </p:nvSpPr>
        <p:spPr>
          <a:xfrm>
            <a:off x="1967395" y="3695053"/>
            <a:ext cx="6458100" cy="44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Academia online</a:t>
            </a:r>
            <a:endParaRPr/>
          </a:p>
        </p:txBody>
      </p:sp>
      <p:sp>
        <p:nvSpPr>
          <p:cNvPr id="2089" name="Google Shape;2089;p59"/>
          <p:cNvSpPr txBox="1">
            <a:spLocks noGrp="1"/>
          </p:cNvSpPr>
          <p:nvPr>
            <p:ph type="subTitle" idx="4"/>
          </p:nvPr>
        </p:nvSpPr>
        <p:spPr>
          <a:xfrm>
            <a:off x="1967400" y="4140000"/>
            <a:ext cx="6458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 tiene un nombre precioso y es el segundo planeta más cercano al Sol</a:t>
            </a:r>
            <a:endParaRPr/>
          </a:p>
        </p:txBody>
      </p:sp>
      <p:sp>
        <p:nvSpPr>
          <p:cNvPr id="2090" name="Google Shape;2090;p59"/>
          <p:cNvSpPr txBox="1">
            <a:spLocks noGrp="1"/>
          </p:cNvSpPr>
          <p:nvPr>
            <p:ph type="title" idx="5"/>
          </p:nvPr>
        </p:nvSpPr>
        <p:spPr>
          <a:xfrm>
            <a:off x="1967389" y="2484000"/>
            <a:ext cx="6458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Másteres nuevos</a:t>
            </a:r>
            <a:endParaRPr/>
          </a:p>
        </p:txBody>
      </p:sp>
      <p:sp>
        <p:nvSpPr>
          <p:cNvPr id="2091" name="Google Shape;2091;p59"/>
          <p:cNvSpPr txBox="1">
            <a:spLocks noGrp="1"/>
          </p:cNvSpPr>
          <p:nvPr>
            <p:ph type="subTitle" idx="6"/>
          </p:nvPr>
        </p:nvSpPr>
        <p:spPr>
          <a:xfrm>
            <a:off x="1967400" y="2930400"/>
            <a:ext cx="64584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Aunque sea rojo, Marte es en realidad uno de los planetas más fríos</a:t>
            </a:r>
            <a:endParaRPr/>
          </a:p>
        </p:txBody>
      </p:sp>
      <p:grpSp>
        <p:nvGrpSpPr>
          <p:cNvPr id="2092" name="Google Shape;2092;p59"/>
          <p:cNvGrpSpPr/>
          <p:nvPr/>
        </p:nvGrpSpPr>
        <p:grpSpPr>
          <a:xfrm>
            <a:off x="1250884" y="3662612"/>
            <a:ext cx="560966" cy="634194"/>
            <a:chOff x="4801265" y="3191331"/>
            <a:chExt cx="373853" cy="422627"/>
          </a:xfrm>
        </p:grpSpPr>
        <p:sp>
          <p:nvSpPr>
            <p:cNvPr id="2093" name="Google Shape;2093;p59"/>
            <p:cNvSpPr/>
            <p:nvPr/>
          </p:nvSpPr>
          <p:spPr>
            <a:xfrm>
              <a:off x="5015864" y="3256918"/>
              <a:ext cx="53269" cy="13874"/>
            </a:xfrm>
            <a:custGeom>
              <a:avLst/>
              <a:gdLst/>
              <a:ahLst/>
              <a:cxnLst/>
              <a:rect l="l" t="t" r="r" b="b"/>
              <a:pathLst>
                <a:path w="2465" h="642" extrusionOk="0">
                  <a:moveTo>
                    <a:pt x="1" y="0"/>
                  </a:moveTo>
                  <a:lnTo>
                    <a:pt x="1" y="641"/>
                  </a:lnTo>
                  <a:lnTo>
                    <a:pt x="2464" y="641"/>
                  </a:lnTo>
                  <a:lnTo>
                    <a:pt x="2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9"/>
            <p:cNvSpPr/>
            <p:nvPr/>
          </p:nvSpPr>
          <p:spPr>
            <a:xfrm>
              <a:off x="4906948" y="3256918"/>
              <a:ext cx="53269" cy="13874"/>
            </a:xfrm>
            <a:custGeom>
              <a:avLst/>
              <a:gdLst/>
              <a:ahLst/>
              <a:cxnLst/>
              <a:rect l="l" t="t" r="r" b="b"/>
              <a:pathLst>
                <a:path w="2465" h="642" extrusionOk="0">
                  <a:moveTo>
                    <a:pt x="1" y="0"/>
                  </a:moveTo>
                  <a:lnTo>
                    <a:pt x="1" y="641"/>
                  </a:lnTo>
                  <a:lnTo>
                    <a:pt x="2464" y="641"/>
                  </a:lnTo>
                  <a:lnTo>
                    <a:pt x="2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9"/>
            <p:cNvSpPr/>
            <p:nvPr/>
          </p:nvSpPr>
          <p:spPr>
            <a:xfrm>
              <a:off x="4953551" y="3433407"/>
              <a:ext cx="69238" cy="13895"/>
            </a:xfrm>
            <a:custGeom>
              <a:avLst/>
              <a:gdLst/>
              <a:ahLst/>
              <a:cxnLst/>
              <a:rect l="l" t="t" r="r" b="b"/>
              <a:pathLst>
                <a:path w="3204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0" y="642"/>
                  </a:lnTo>
                  <a:lnTo>
                    <a:pt x="640" y="1"/>
                  </a:lnTo>
                  <a:close/>
                  <a:moveTo>
                    <a:pt x="1282" y="1"/>
                  </a:moveTo>
                  <a:lnTo>
                    <a:pt x="1282" y="642"/>
                  </a:lnTo>
                  <a:lnTo>
                    <a:pt x="1923" y="642"/>
                  </a:lnTo>
                  <a:lnTo>
                    <a:pt x="1923" y="1"/>
                  </a:lnTo>
                  <a:close/>
                  <a:moveTo>
                    <a:pt x="2564" y="1"/>
                  </a:moveTo>
                  <a:lnTo>
                    <a:pt x="2564" y="642"/>
                  </a:lnTo>
                  <a:lnTo>
                    <a:pt x="3203" y="642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9"/>
            <p:cNvSpPr/>
            <p:nvPr/>
          </p:nvSpPr>
          <p:spPr>
            <a:xfrm>
              <a:off x="5015831" y="3283973"/>
              <a:ext cx="53269" cy="13852"/>
            </a:xfrm>
            <a:custGeom>
              <a:avLst/>
              <a:gdLst/>
              <a:ahLst/>
              <a:cxnLst/>
              <a:rect l="l" t="t" r="r" b="b"/>
              <a:pathLst>
                <a:path w="2465" h="641" extrusionOk="0">
                  <a:moveTo>
                    <a:pt x="1" y="1"/>
                  </a:moveTo>
                  <a:lnTo>
                    <a:pt x="1" y="640"/>
                  </a:lnTo>
                  <a:lnTo>
                    <a:pt x="2464" y="640"/>
                  </a:lnTo>
                  <a:lnTo>
                    <a:pt x="2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9"/>
            <p:cNvSpPr/>
            <p:nvPr/>
          </p:nvSpPr>
          <p:spPr>
            <a:xfrm>
              <a:off x="4906917" y="3283973"/>
              <a:ext cx="53269" cy="13852"/>
            </a:xfrm>
            <a:custGeom>
              <a:avLst/>
              <a:gdLst/>
              <a:ahLst/>
              <a:cxnLst/>
              <a:rect l="l" t="t" r="r" b="b"/>
              <a:pathLst>
                <a:path w="2465" h="641" extrusionOk="0">
                  <a:moveTo>
                    <a:pt x="1" y="1"/>
                  </a:moveTo>
                  <a:lnTo>
                    <a:pt x="1" y="640"/>
                  </a:lnTo>
                  <a:lnTo>
                    <a:pt x="2464" y="640"/>
                  </a:lnTo>
                  <a:lnTo>
                    <a:pt x="2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9"/>
            <p:cNvSpPr/>
            <p:nvPr/>
          </p:nvSpPr>
          <p:spPr>
            <a:xfrm>
              <a:off x="4981234" y="3503229"/>
              <a:ext cx="13874" cy="1385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9"/>
            <p:cNvSpPr/>
            <p:nvPr/>
          </p:nvSpPr>
          <p:spPr>
            <a:xfrm>
              <a:off x="4801265" y="3191331"/>
              <a:ext cx="373853" cy="422627"/>
            </a:xfrm>
            <a:custGeom>
              <a:avLst/>
              <a:gdLst/>
              <a:ahLst/>
              <a:cxnLst/>
              <a:rect l="l" t="t" r="r" b="b"/>
              <a:pathLst>
                <a:path w="17300" h="19557" extrusionOk="0">
                  <a:moveTo>
                    <a:pt x="13230" y="642"/>
                  </a:moveTo>
                  <a:lnTo>
                    <a:pt x="13230" y="6378"/>
                  </a:lnTo>
                  <a:lnTo>
                    <a:pt x="9930" y="6378"/>
                  </a:lnTo>
                  <a:cubicBezTo>
                    <a:pt x="9584" y="6378"/>
                    <a:pt x="9247" y="6491"/>
                    <a:pt x="8970" y="6700"/>
                  </a:cubicBezTo>
                  <a:lnTo>
                    <a:pt x="8970" y="1602"/>
                  </a:lnTo>
                  <a:cubicBezTo>
                    <a:pt x="8970" y="1072"/>
                    <a:pt x="9400" y="642"/>
                    <a:pt x="9930" y="642"/>
                  </a:cubicBezTo>
                  <a:close/>
                  <a:moveTo>
                    <a:pt x="7367" y="7019"/>
                  </a:moveTo>
                  <a:cubicBezTo>
                    <a:pt x="7859" y="7021"/>
                    <a:pt x="8271" y="7391"/>
                    <a:pt x="8324" y="7880"/>
                  </a:cubicBezTo>
                  <a:lnTo>
                    <a:pt x="8324" y="7925"/>
                  </a:lnTo>
                  <a:lnTo>
                    <a:pt x="4062" y="7925"/>
                  </a:lnTo>
                  <a:lnTo>
                    <a:pt x="4062" y="7019"/>
                  </a:lnTo>
                  <a:close/>
                  <a:moveTo>
                    <a:pt x="13230" y="7019"/>
                  </a:moveTo>
                  <a:lnTo>
                    <a:pt x="13230" y="7925"/>
                  </a:lnTo>
                  <a:lnTo>
                    <a:pt x="8971" y="7925"/>
                  </a:lnTo>
                  <a:cubicBezTo>
                    <a:pt x="9001" y="7418"/>
                    <a:pt x="9421" y="7021"/>
                    <a:pt x="9930" y="7019"/>
                  </a:cubicBezTo>
                  <a:close/>
                  <a:moveTo>
                    <a:pt x="14627" y="1600"/>
                  </a:moveTo>
                  <a:lnTo>
                    <a:pt x="14627" y="9286"/>
                  </a:lnTo>
                  <a:lnTo>
                    <a:pt x="8008" y="9286"/>
                  </a:lnTo>
                  <a:lnTo>
                    <a:pt x="8008" y="9927"/>
                  </a:lnTo>
                  <a:lnTo>
                    <a:pt x="15266" y="9927"/>
                  </a:lnTo>
                  <a:lnTo>
                    <a:pt x="15266" y="5120"/>
                  </a:lnTo>
                  <a:lnTo>
                    <a:pt x="16124" y="5120"/>
                  </a:lnTo>
                  <a:cubicBezTo>
                    <a:pt x="16419" y="5122"/>
                    <a:pt x="16657" y="5359"/>
                    <a:pt x="16658" y="5654"/>
                  </a:cubicBezTo>
                  <a:lnTo>
                    <a:pt x="16658" y="13153"/>
                  </a:lnTo>
                  <a:lnTo>
                    <a:pt x="13788" y="13153"/>
                  </a:lnTo>
                  <a:lnTo>
                    <a:pt x="13788" y="13794"/>
                  </a:lnTo>
                  <a:lnTo>
                    <a:pt x="16658" y="13794"/>
                  </a:lnTo>
                  <a:lnTo>
                    <a:pt x="16658" y="15179"/>
                  </a:lnTo>
                  <a:cubicBezTo>
                    <a:pt x="16657" y="15474"/>
                    <a:pt x="16419" y="15713"/>
                    <a:pt x="16124" y="15713"/>
                  </a:cubicBezTo>
                  <a:lnTo>
                    <a:pt x="1174" y="15713"/>
                  </a:lnTo>
                  <a:cubicBezTo>
                    <a:pt x="879" y="15713"/>
                    <a:pt x="641" y="15474"/>
                    <a:pt x="640" y="15180"/>
                  </a:cubicBezTo>
                  <a:lnTo>
                    <a:pt x="640" y="13794"/>
                  </a:lnTo>
                  <a:lnTo>
                    <a:pt x="13162" y="13794"/>
                  </a:lnTo>
                  <a:lnTo>
                    <a:pt x="13162" y="13155"/>
                  </a:lnTo>
                  <a:lnTo>
                    <a:pt x="640" y="13155"/>
                  </a:lnTo>
                  <a:lnTo>
                    <a:pt x="640" y="5654"/>
                  </a:lnTo>
                  <a:cubicBezTo>
                    <a:pt x="641" y="5361"/>
                    <a:pt x="879" y="5122"/>
                    <a:pt x="1174" y="5122"/>
                  </a:cubicBezTo>
                  <a:lnTo>
                    <a:pt x="2032" y="5122"/>
                  </a:lnTo>
                  <a:lnTo>
                    <a:pt x="2032" y="9927"/>
                  </a:lnTo>
                  <a:lnTo>
                    <a:pt x="7353" y="9927"/>
                  </a:lnTo>
                  <a:lnTo>
                    <a:pt x="7353" y="9286"/>
                  </a:lnTo>
                  <a:lnTo>
                    <a:pt x="2672" y="9286"/>
                  </a:lnTo>
                  <a:lnTo>
                    <a:pt x="2672" y="1600"/>
                  </a:lnTo>
                  <a:lnTo>
                    <a:pt x="3423" y="1600"/>
                  </a:lnTo>
                  <a:lnTo>
                    <a:pt x="3423" y="8566"/>
                  </a:lnTo>
                  <a:lnTo>
                    <a:pt x="13871" y="8566"/>
                  </a:lnTo>
                  <a:lnTo>
                    <a:pt x="13871" y="1600"/>
                  </a:lnTo>
                  <a:close/>
                  <a:moveTo>
                    <a:pt x="10308" y="16354"/>
                  </a:moveTo>
                  <a:lnTo>
                    <a:pt x="10821" y="18917"/>
                  </a:lnTo>
                  <a:lnTo>
                    <a:pt x="6482" y="18917"/>
                  </a:lnTo>
                  <a:lnTo>
                    <a:pt x="6989" y="16354"/>
                  </a:lnTo>
                  <a:close/>
                  <a:moveTo>
                    <a:pt x="3423" y="0"/>
                  </a:moveTo>
                  <a:lnTo>
                    <a:pt x="3423" y="961"/>
                  </a:lnTo>
                  <a:lnTo>
                    <a:pt x="2032" y="961"/>
                  </a:lnTo>
                  <a:lnTo>
                    <a:pt x="2032" y="4481"/>
                  </a:lnTo>
                  <a:lnTo>
                    <a:pt x="1174" y="4481"/>
                  </a:lnTo>
                  <a:cubicBezTo>
                    <a:pt x="526" y="4481"/>
                    <a:pt x="0" y="5006"/>
                    <a:pt x="0" y="5654"/>
                  </a:cubicBezTo>
                  <a:lnTo>
                    <a:pt x="0" y="15179"/>
                  </a:lnTo>
                  <a:cubicBezTo>
                    <a:pt x="0" y="15828"/>
                    <a:pt x="526" y="16353"/>
                    <a:pt x="1174" y="16354"/>
                  </a:cubicBezTo>
                  <a:lnTo>
                    <a:pt x="6338" y="16354"/>
                  </a:lnTo>
                  <a:lnTo>
                    <a:pt x="5829" y="18917"/>
                  </a:lnTo>
                  <a:lnTo>
                    <a:pt x="4592" y="18917"/>
                  </a:lnTo>
                  <a:lnTo>
                    <a:pt x="4592" y="19557"/>
                  </a:lnTo>
                  <a:lnTo>
                    <a:pt x="12706" y="19557"/>
                  </a:lnTo>
                  <a:lnTo>
                    <a:pt x="12706" y="18917"/>
                  </a:lnTo>
                  <a:lnTo>
                    <a:pt x="11475" y="18917"/>
                  </a:lnTo>
                  <a:lnTo>
                    <a:pt x="10962" y="16354"/>
                  </a:lnTo>
                  <a:lnTo>
                    <a:pt x="16124" y="16354"/>
                  </a:lnTo>
                  <a:cubicBezTo>
                    <a:pt x="16773" y="16354"/>
                    <a:pt x="17298" y="15828"/>
                    <a:pt x="17299" y="15179"/>
                  </a:cubicBezTo>
                  <a:lnTo>
                    <a:pt x="17299" y="5654"/>
                  </a:lnTo>
                  <a:cubicBezTo>
                    <a:pt x="17298" y="5007"/>
                    <a:pt x="16773" y="4481"/>
                    <a:pt x="16124" y="4481"/>
                  </a:cubicBezTo>
                  <a:lnTo>
                    <a:pt x="15266" y="4481"/>
                  </a:lnTo>
                  <a:lnTo>
                    <a:pt x="15266" y="959"/>
                  </a:lnTo>
                  <a:lnTo>
                    <a:pt x="13871" y="959"/>
                  </a:lnTo>
                  <a:lnTo>
                    <a:pt x="13871" y="0"/>
                  </a:lnTo>
                  <a:lnTo>
                    <a:pt x="9930" y="0"/>
                  </a:lnTo>
                  <a:cubicBezTo>
                    <a:pt x="9424" y="0"/>
                    <a:pt x="8949" y="240"/>
                    <a:pt x="8646" y="646"/>
                  </a:cubicBezTo>
                  <a:cubicBezTo>
                    <a:pt x="8344" y="240"/>
                    <a:pt x="7868" y="0"/>
                    <a:pt x="7362" y="0"/>
                  </a:cubicBezTo>
                  <a:lnTo>
                    <a:pt x="5445" y="0"/>
                  </a:lnTo>
                  <a:lnTo>
                    <a:pt x="5445" y="640"/>
                  </a:lnTo>
                  <a:lnTo>
                    <a:pt x="7364" y="640"/>
                  </a:lnTo>
                  <a:cubicBezTo>
                    <a:pt x="7894" y="640"/>
                    <a:pt x="8324" y="1070"/>
                    <a:pt x="8324" y="1602"/>
                  </a:cubicBezTo>
                  <a:lnTo>
                    <a:pt x="8324" y="6696"/>
                  </a:lnTo>
                  <a:cubicBezTo>
                    <a:pt x="8050" y="6489"/>
                    <a:pt x="7718" y="6378"/>
                    <a:pt x="7375" y="6378"/>
                  </a:cubicBezTo>
                  <a:cubicBezTo>
                    <a:pt x="7373" y="6378"/>
                    <a:pt x="7371" y="6378"/>
                    <a:pt x="7368" y="6378"/>
                  </a:cubicBezTo>
                  <a:lnTo>
                    <a:pt x="4062" y="6378"/>
                  </a:lnTo>
                  <a:lnTo>
                    <a:pt x="4062" y="640"/>
                  </a:lnTo>
                  <a:lnTo>
                    <a:pt x="4806" y="640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0" name="Google Shape;2100;p59"/>
          <p:cNvGrpSpPr/>
          <p:nvPr/>
        </p:nvGrpSpPr>
        <p:grpSpPr>
          <a:xfrm>
            <a:off x="1231247" y="2434300"/>
            <a:ext cx="593883" cy="627031"/>
            <a:chOff x="3932361" y="1601760"/>
            <a:chExt cx="400325" cy="422670"/>
          </a:xfrm>
        </p:grpSpPr>
        <p:sp>
          <p:nvSpPr>
            <p:cNvPr id="2101" name="Google Shape;2101;p59"/>
            <p:cNvSpPr/>
            <p:nvPr/>
          </p:nvSpPr>
          <p:spPr>
            <a:xfrm>
              <a:off x="3932361" y="1601760"/>
              <a:ext cx="400325" cy="422670"/>
            </a:xfrm>
            <a:custGeom>
              <a:avLst/>
              <a:gdLst/>
              <a:ahLst/>
              <a:cxnLst/>
              <a:rect l="l" t="t" r="r" b="b"/>
              <a:pathLst>
                <a:path w="18525" h="19559" extrusionOk="0">
                  <a:moveTo>
                    <a:pt x="11355" y="1236"/>
                  </a:moveTo>
                  <a:lnTo>
                    <a:pt x="11355" y="6186"/>
                  </a:lnTo>
                  <a:cubicBezTo>
                    <a:pt x="11355" y="6697"/>
                    <a:pt x="10940" y="7113"/>
                    <a:pt x="10428" y="7113"/>
                  </a:cubicBezTo>
                  <a:lnTo>
                    <a:pt x="10416" y="7113"/>
                  </a:lnTo>
                  <a:lnTo>
                    <a:pt x="10416" y="3077"/>
                  </a:lnTo>
                  <a:lnTo>
                    <a:pt x="9797" y="3077"/>
                  </a:lnTo>
                  <a:lnTo>
                    <a:pt x="9797" y="7113"/>
                  </a:lnTo>
                  <a:lnTo>
                    <a:pt x="7983" y="7113"/>
                  </a:lnTo>
                  <a:cubicBezTo>
                    <a:pt x="7471" y="7113"/>
                    <a:pt x="7055" y="6697"/>
                    <a:pt x="7055" y="6186"/>
                  </a:cubicBezTo>
                  <a:lnTo>
                    <a:pt x="7055" y="1236"/>
                  </a:lnTo>
                  <a:lnTo>
                    <a:pt x="7948" y="1236"/>
                  </a:lnTo>
                  <a:lnTo>
                    <a:pt x="7948" y="4836"/>
                  </a:lnTo>
                  <a:lnTo>
                    <a:pt x="8566" y="4836"/>
                  </a:lnTo>
                  <a:lnTo>
                    <a:pt x="8566" y="1236"/>
                  </a:lnTo>
                  <a:close/>
                  <a:moveTo>
                    <a:pt x="12866" y="1236"/>
                  </a:moveTo>
                  <a:lnTo>
                    <a:pt x="12866" y="7113"/>
                  </a:lnTo>
                  <a:cubicBezTo>
                    <a:pt x="12368" y="7093"/>
                    <a:pt x="11974" y="6684"/>
                    <a:pt x="11974" y="6186"/>
                  </a:cubicBezTo>
                  <a:lnTo>
                    <a:pt x="11974" y="1236"/>
                  </a:lnTo>
                  <a:close/>
                  <a:moveTo>
                    <a:pt x="4879" y="1236"/>
                  </a:moveTo>
                  <a:lnTo>
                    <a:pt x="4879" y="7114"/>
                  </a:lnTo>
                  <a:lnTo>
                    <a:pt x="3647" y="7114"/>
                  </a:lnTo>
                  <a:lnTo>
                    <a:pt x="3647" y="3737"/>
                  </a:lnTo>
                  <a:lnTo>
                    <a:pt x="3028" y="3737"/>
                  </a:lnTo>
                  <a:lnTo>
                    <a:pt x="3028" y="7111"/>
                  </a:lnTo>
                  <a:cubicBezTo>
                    <a:pt x="2530" y="7093"/>
                    <a:pt x="2136" y="6684"/>
                    <a:pt x="2136" y="6186"/>
                  </a:cubicBezTo>
                  <a:lnTo>
                    <a:pt x="2136" y="1236"/>
                  </a:lnTo>
                  <a:lnTo>
                    <a:pt x="3028" y="1236"/>
                  </a:lnTo>
                  <a:lnTo>
                    <a:pt x="3028" y="3078"/>
                  </a:lnTo>
                  <a:lnTo>
                    <a:pt x="3647" y="3078"/>
                  </a:lnTo>
                  <a:lnTo>
                    <a:pt x="3647" y="1236"/>
                  </a:lnTo>
                  <a:close/>
                  <a:moveTo>
                    <a:pt x="6437" y="1236"/>
                  </a:moveTo>
                  <a:lnTo>
                    <a:pt x="6437" y="6186"/>
                  </a:lnTo>
                  <a:cubicBezTo>
                    <a:pt x="6435" y="6697"/>
                    <a:pt x="6020" y="7113"/>
                    <a:pt x="5508" y="7114"/>
                  </a:cubicBezTo>
                  <a:lnTo>
                    <a:pt x="5498" y="7114"/>
                  </a:lnTo>
                  <a:lnTo>
                    <a:pt x="5498" y="1236"/>
                  </a:lnTo>
                  <a:close/>
                  <a:moveTo>
                    <a:pt x="16275" y="1236"/>
                  </a:moveTo>
                  <a:lnTo>
                    <a:pt x="16275" y="6186"/>
                  </a:lnTo>
                  <a:cubicBezTo>
                    <a:pt x="16273" y="6697"/>
                    <a:pt x="15859" y="7113"/>
                    <a:pt x="15346" y="7114"/>
                  </a:cubicBezTo>
                  <a:lnTo>
                    <a:pt x="15336" y="7114"/>
                  </a:lnTo>
                  <a:lnTo>
                    <a:pt x="15336" y="3077"/>
                  </a:lnTo>
                  <a:lnTo>
                    <a:pt x="14717" y="3077"/>
                  </a:lnTo>
                  <a:lnTo>
                    <a:pt x="14717" y="7113"/>
                  </a:lnTo>
                  <a:lnTo>
                    <a:pt x="13484" y="7113"/>
                  </a:lnTo>
                  <a:lnTo>
                    <a:pt x="13484" y="1236"/>
                  </a:lnTo>
                  <a:close/>
                  <a:moveTo>
                    <a:pt x="6437" y="7423"/>
                  </a:moveTo>
                  <a:lnTo>
                    <a:pt x="6437" y="8080"/>
                  </a:lnTo>
                  <a:cubicBezTo>
                    <a:pt x="6435" y="8592"/>
                    <a:pt x="6020" y="9007"/>
                    <a:pt x="5508" y="9007"/>
                  </a:cubicBezTo>
                  <a:lnTo>
                    <a:pt x="3063" y="9007"/>
                  </a:lnTo>
                  <a:cubicBezTo>
                    <a:pt x="2551" y="9007"/>
                    <a:pt x="2136" y="8592"/>
                    <a:pt x="2136" y="8080"/>
                  </a:cubicBezTo>
                  <a:lnTo>
                    <a:pt x="2136" y="7423"/>
                  </a:lnTo>
                  <a:cubicBezTo>
                    <a:pt x="2402" y="7622"/>
                    <a:pt x="2724" y="7731"/>
                    <a:pt x="3056" y="7731"/>
                  </a:cubicBezTo>
                  <a:cubicBezTo>
                    <a:pt x="3058" y="7731"/>
                    <a:pt x="3061" y="7731"/>
                    <a:pt x="3063" y="7731"/>
                  </a:cubicBezTo>
                  <a:lnTo>
                    <a:pt x="5508" y="7731"/>
                  </a:lnTo>
                  <a:cubicBezTo>
                    <a:pt x="5511" y="7731"/>
                    <a:pt x="5513" y="7731"/>
                    <a:pt x="5515" y="7731"/>
                  </a:cubicBezTo>
                  <a:cubicBezTo>
                    <a:pt x="5848" y="7731"/>
                    <a:pt x="6171" y="7622"/>
                    <a:pt x="6437" y="7423"/>
                  </a:cubicBezTo>
                  <a:close/>
                  <a:moveTo>
                    <a:pt x="11355" y="7421"/>
                  </a:moveTo>
                  <a:lnTo>
                    <a:pt x="11355" y="8080"/>
                  </a:lnTo>
                  <a:cubicBezTo>
                    <a:pt x="11355" y="8592"/>
                    <a:pt x="10940" y="9007"/>
                    <a:pt x="10428" y="9007"/>
                  </a:cubicBezTo>
                  <a:lnTo>
                    <a:pt x="7983" y="9007"/>
                  </a:lnTo>
                  <a:cubicBezTo>
                    <a:pt x="7471" y="9007"/>
                    <a:pt x="7055" y="8592"/>
                    <a:pt x="7055" y="8080"/>
                  </a:cubicBezTo>
                  <a:lnTo>
                    <a:pt x="7054" y="7421"/>
                  </a:lnTo>
                  <a:lnTo>
                    <a:pt x="7054" y="7421"/>
                  </a:lnTo>
                  <a:cubicBezTo>
                    <a:pt x="7322" y="7623"/>
                    <a:pt x="7647" y="7731"/>
                    <a:pt x="7983" y="7731"/>
                  </a:cubicBezTo>
                  <a:lnTo>
                    <a:pt x="10428" y="7731"/>
                  </a:lnTo>
                  <a:cubicBezTo>
                    <a:pt x="10762" y="7731"/>
                    <a:pt x="11089" y="7623"/>
                    <a:pt x="11355" y="7421"/>
                  </a:cubicBezTo>
                  <a:close/>
                  <a:moveTo>
                    <a:pt x="6437" y="9316"/>
                  </a:moveTo>
                  <a:lnTo>
                    <a:pt x="6437" y="11418"/>
                  </a:lnTo>
                  <a:cubicBezTo>
                    <a:pt x="6435" y="11932"/>
                    <a:pt x="6020" y="12345"/>
                    <a:pt x="5508" y="12347"/>
                  </a:cubicBezTo>
                  <a:lnTo>
                    <a:pt x="3063" y="12347"/>
                  </a:lnTo>
                  <a:cubicBezTo>
                    <a:pt x="2551" y="12345"/>
                    <a:pt x="2136" y="11930"/>
                    <a:pt x="2136" y="11418"/>
                  </a:cubicBezTo>
                  <a:lnTo>
                    <a:pt x="2136" y="9316"/>
                  </a:lnTo>
                  <a:cubicBezTo>
                    <a:pt x="2402" y="9518"/>
                    <a:pt x="2729" y="9626"/>
                    <a:pt x="3063" y="9626"/>
                  </a:cubicBezTo>
                  <a:lnTo>
                    <a:pt x="5508" y="9626"/>
                  </a:lnTo>
                  <a:cubicBezTo>
                    <a:pt x="5844" y="9626"/>
                    <a:pt x="6169" y="9518"/>
                    <a:pt x="6437" y="9316"/>
                  </a:cubicBezTo>
                  <a:close/>
                  <a:moveTo>
                    <a:pt x="11355" y="9316"/>
                  </a:moveTo>
                  <a:lnTo>
                    <a:pt x="11355" y="11418"/>
                  </a:lnTo>
                  <a:cubicBezTo>
                    <a:pt x="11355" y="11930"/>
                    <a:pt x="10940" y="12345"/>
                    <a:pt x="10428" y="12347"/>
                  </a:cubicBezTo>
                  <a:lnTo>
                    <a:pt x="7983" y="12347"/>
                  </a:lnTo>
                  <a:cubicBezTo>
                    <a:pt x="7471" y="12345"/>
                    <a:pt x="7055" y="11932"/>
                    <a:pt x="7055" y="11418"/>
                  </a:cubicBezTo>
                  <a:lnTo>
                    <a:pt x="7054" y="9316"/>
                  </a:lnTo>
                  <a:lnTo>
                    <a:pt x="7054" y="9316"/>
                  </a:lnTo>
                  <a:cubicBezTo>
                    <a:pt x="7322" y="9518"/>
                    <a:pt x="7647" y="9626"/>
                    <a:pt x="7983" y="9626"/>
                  </a:cubicBezTo>
                  <a:lnTo>
                    <a:pt x="10428" y="9626"/>
                  </a:lnTo>
                  <a:cubicBezTo>
                    <a:pt x="10762" y="9626"/>
                    <a:pt x="11089" y="9518"/>
                    <a:pt x="11355" y="9316"/>
                  </a:cubicBezTo>
                  <a:close/>
                  <a:moveTo>
                    <a:pt x="16275" y="7421"/>
                  </a:moveTo>
                  <a:lnTo>
                    <a:pt x="16275" y="8079"/>
                  </a:lnTo>
                  <a:cubicBezTo>
                    <a:pt x="16273" y="8592"/>
                    <a:pt x="15859" y="9006"/>
                    <a:pt x="15346" y="9007"/>
                  </a:cubicBezTo>
                  <a:lnTo>
                    <a:pt x="15083" y="9007"/>
                  </a:lnTo>
                  <a:lnTo>
                    <a:pt x="15083" y="9626"/>
                  </a:lnTo>
                  <a:lnTo>
                    <a:pt x="15346" y="9626"/>
                  </a:lnTo>
                  <a:cubicBezTo>
                    <a:pt x="15682" y="9626"/>
                    <a:pt x="16007" y="9518"/>
                    <a:pt x="16275" y="9316"/>
                  </a:cubicBezTo>
                  <a:lnTo>
                    <a:pt x="16275" y="11420"/>
                  </a:lnTo>
                  <a:cubicBezTo>
                    <a:pt x="16273" y="11932"/>
                    <a:pt x="15859" y="12347"/>
                    <a:pt x="15346" y="12347"/>
                  </a:cubicBezTo>
                  <a:lnTo>
                    <a:pt x="12901" y="12347"/>
                  </a:lnTo>
                  <a:cubicBezTo>
                    <a:pt x="12389" y="12347"/>
                    <a:pt x="11974" y="11932"/>
                    <a:pt x="11974" y="11420"/>
                  </a:cubicBezTo>
                  <a:lnTo>
                    <a:pt x="11974" y="9316"/>
                  </a:lnTo>
                  <a:cubicBezTo>
                    <a:pt x="12240" y="9518"/>
                    <a:pt x="12566" y="9626"/>
                    <a:pt x="12901" y="9626"/>
                  </a:cubicBezTo>
                  <a:lnTo>
                    <a:pt x="14464" y="9626"/>
                  </a:lnTo>
                  <a:lnTo>
                    <a:pt x="14464" y="9007"/>
                  </a:lnTo>
                  <a:lnTo>
                    <a:pt x="12901" y="9007"/>
                  </a:lnTo>
                  <a:cubicBezTo>
                    <a:pt x="12389" y="9006"/>
                    <a:pt x="11974" y="8592"/>
                    <a:pt x="11974" y="8079"/>
                  </a:cubicBezTo>
                  <a:lnTo>
                    <a:pt x="11974" y="7421"/>
                  </a:lnTo>
                  <a:cubicBezTo>
                    <a:pt x="12240" y="7623"/>
                    <a:pt x="12566" y="7731"/>
                    <a:pt x="12901" y="7731"/>
                  </a:cubicBezTo>
                  <a:lnTo>
                    <a:pt x="15346" y="7731"/>
                  </a:lnTo>
                  <a:cubicBezTo>
                    <a:pt x="15682" y="7731"/>
                    <a:pt x="16007" y="7623"/>
                    <a:pt x="16275" y="7421"/>
                  </a:cubicBezTo>
                  <a:close/>
                  <a:moveTo>
                    <a:pt x="6437" y="12654"/>
                  </a:moveTo>
                  <a:lnTo>
                    <a:pt x="6437" y="13274"/>
                  </a:lnTo>
                  <a:cubicBezTo>
                    <a:pt x="6435" y="13786"/>
                    <a:pt x="6020" y="14201"/>
                    <a:pt x="5508" y="14201"/>
                  </a:cubicBezTo>
                  <a:lnTo>
                    <a:pt x="3063" y="14201"/>
                  </a:lnTo>
                  <a:cubicBezTo>
                    <a:pt x="2551" y="14201"/>
                    <a:pt x="2136" y="13786"/>
                    <a:pt x="2136" y="13274"/>
                  </a:cubicBezTo>
                  <a:lnTo>
                    <a:pt x="2136" y="12654"/>
                  </a:lnTo>
                  <a:cubicBezTo>
                    <a:pt x="2402" y="12856"/>
                    <a:pt x="2729" y="12965"/>
                    <a:pt x="3063" y="12965"/>
                  </a:cubicBezTo>
                  <a:lnTo>
                    <a:pt x="5508" y="12965"/>
                  </a:lnTo>
                  <a:cubicBezTo>
                    <a:pt x="5844" y="12965"/>
                    <a:pt x="6169" y="12856"/>
                    <a:pt x="6437" y="12654"/>
                  </a:cubicBezTo>
                  <a:close/>
                  <a:moveTo>
                    <a:pt x="11355" y="12655"/>
                  </a:moveTo>
                  <a:lnTo>
                    <a:pt x="11355" y="13274"/>
                  </a:lnTo>
                  <a:cubicBezTo>
                    <a:pt x="11355" y="13786"/>
                    <a:pt x="10940" y="14201"/>
                    <a:pt x="10428" y="14201"/>
                  </a:cubicBezTo>
                  <a:lnTo>
                    <a:pt x="7983" y="14201"/>
                  </a:lnTo>
                  <a:cubicBezTo>
                    <a:pt x="7471" y="14201"/>
                    <a:pt x="7055" y="13786"/>
                    <a:pt x="7055" y="13274"/>
                  </a:cubicBezTo>
                  <a:lnTo>
                    <a:pt x="7054" y="12655"/>
                  </a:lnTo>
                  <a:lnTo>
                    <a:pt x="7054" y="12655"/>
                  </a:lnTo>
                  <a:cubicBezTo>
                    <a:pt x="7322" y="12856"/>
                    <a:pt x="7647" y="12965"/>
                    <a:pt x="7983" y="12965"/>
                  </a:cubicBezTo>
                  <a:lnTo>
                    <a:pt x="10428" y="12965"/>
                  </a:lnTo>
                  <a:cubicBezTo>
                    <a:pt x="10762" y="12965"/>
                    <a:pt x="11089" y="12856"/>
                    <a:pt x="11355" y="12655"/>
                  </a:cubicBezTo>
                  <a:close/>
                  <a:moveTo>
                    <a:pt x="16275" y="12655"/>
                  </a:moveTo>
                  <a:lnTo>
                    <a:pt x="16275" y="13274"/>
                  </a:lnTo>
                  <a:cubicBezTo>
                    <a:pt x="16273" y="13786"/>
                    <a:pt x="15859" y="14201"/>
                    <a:pt x="15346" y="14201"/>
                  </a:cubicBezTo>
                  <a:lnTo>
                    <a:pt x="12901" y="14201"/>
                  </a:lnTo>
                  <a:cubicBezTo>
                    <a:pt x="12389" y="14201"/>
                    <a:pt x="11974" y="13786"/>
                    <a:pt x="11974" y="13274"/>
                  </a:cubicBezTo>
                  <a:lnTo>
                    <a:pt x="11974" y="12655"/>
                  </a:lnTo>
                  <a:cubicBezTo>
                    <a:pt x="12241" y="12856"/>
                    <a:pt x="12566" y="12965"/>
                    <a:pt x="12901" y="12965"/>
                  </a:cubicBezTo>
                  <a:lnTo>
                    <a:pt x="15346" y="12965"/>
                  </a:lnTo>
                  <a:cubicBezTo>
                    <a:pt x="15682" y="12965"/>
                    <a:pt x="16007" y="12857"/>
                    <a:pt x="16275" y="12655"/>
                  </a:cubicBezTo>
                  <a:close/>
                  <a:moveTo>
                    <a:pt x="17907" y="10246"/>
                  </a:moveTo>
                  <a:lnTo>
                    <a:pt x="17907" y="15480"/>
                  </a:lnTo>
                  <a:lnTo>
                    <a:pt x="13227" y="15480"/>
                  </a:lnTo>
                  <a:lnTo>
                    <a:pt x="13227" y="16099"/>
                  </a:lnTo>
                  <a:lnTo>
                    <a:pt x="17906" y="16099"/>
                  </a:lnTo>
                  <a:lnTo>
                    <a:pt x="17906" y="17376"/>
                  </a:lnTo>
                  <a:lnTo>
                    <a:pt x="619" y="17376"/>
                  </a:lnTo>
                  <a:lnTo>
                    <a:pt x="619" y="16099"/>
                  </a:lnTo>
                  <a:lnTo>
                    <a:pt x="12609" y="16099"/>
                  </a:lnTo>
                  <a:lnTo>
                    <a:pt x="12609" y="15480"/>
                  </a:lnTo>
                  <a:lnTo>
                    <a:pt x="619" y="15480"/>
                  </a:lnTo>
                  <a:lnTo>
                    <a:pt x="619" y="10246"/>
                  </a:lnTo>
                  <a:lnTo>
                    <a:pt x="1517" y="10246"/>
                  </a:lnTo>
                  <a:lnTo>
                    <a:pt x="1517" y="13274"/>
                  </a:lnTo>
                  <a:cubicBezTo>
                    <a:pt x="1517" y="14127"/>
                    <a:pt x="2210" y="14819"/>
                    <a:pt x="3063" y="14821"/>
                  </a:cubicBezTo>
                  <a:lnTo>
                    <a:pt x="5508" y="14821"/>
                  </a:lnTo>
                  <a:cubicBezTo>
                    <a:pt x="5996" y="14821"/>
                    <a:pt x="6454" y="14591"/>
                    <a:pt x="6745" y="14201"/>
                  </a:cubicBezTo>
                  <a:cubicBezTo>
                    <a:pt x="7037" y="14591"/>
                    <a:pt x="7495" y="14821"/>
                    <a:pt x="7983" y="14821"/>
                  </a:cubicBezTo>
                  <a:lnTo>
                    <a:pt x="10428" y="14821"/>
                  </a:lnTo>
                  <a:cubicBezTo>
                    <a:pt x="10914" y="14821"/>
                    <a:pt x="11373" y="14591"/>
                    <a:pt x="11665" y="14201"/>
                  </a:cubicBezTo>
                  <a:cubicBezTo>
                    <a:pt x="11955" y="14591"/>
                    <a:pt x="12414" y="14821"/>
                    <a:pt x="12902" y="14821"/>
                  </a:cubicBezTo>
                  <a:lnTo>
                    <a:pt x="15348" y="14821"/>
                  </a:lnTo>
                  <a:cubicBezTo>
                    <a:pt x="16201" y="14819"/>
                    <a:pt x="16892" y="14129"/>
                    <a:pt x="16893" y="13275"/>
                  </a:cubicBezTo>
                  <a:lnTo>
                    <a:pt x="16893" y="10246"/>
                  </a:lnTo>
                  <a:close/>
                  <a:moveTo>
                    <a:pt x="3400" y="17995"/>
                  </a:moveTo>
                  <a:lnTo>
                    <a:pt x="3400" y="18941"/>
                  </a:lnTo>
                  <a:lnTo>
                    <a:pt x="2158" y="18941"/>
                  </a:lnTo>
                  <a:lnTo>
                    <a:pt x="2158" y="17995"/>
                  </a:lnTo>
                  <a:close/>
                  <a:moveTo>
                    <a:pt x="16345" y="17995"/>
                  </a:moveTo>
                  <a:lnTo>
                    <a:pt x="16345" y="18941"/>
                  </a:lnTo>
                  <a:lnTo>
                    <a:pt x="15104" y="18941"/>
                  </a:lnTo>
                  <a:lnTo>
                    <a:pt x="15104" y="17995"/>
                  </a:lnTo>
                  <a:close/>
                  <a:moveTo>
                    <a:pt x="1517" y="1"/>
                  </a:moveTo>
                  <a:lnTo>
                    <a:pt x="1517" y="9627"/>
                  </a:lnTo>
                  <a:lnTo>
                    <a:pt x="0" y="9627"/>
                  </a:lnTo>
                  <a:lnTo>
                    <a:pt x="0" y="17995"/>
                  </a:lnTo>
                  <a:lnTo>
                    <a:pt x="1540" y="17995"/>
                  </a:lnTo>
                  <a:lnTo>
                    <a:pt x="1540" y="19558"/>
                  </a:lnTo>
                  <a:lnTo>
                    <a:pt x="4019" y="19558"/>
                  </a:lnTo>
                  <a:lnTo>
                    <a:pt x="4019" y="17995"/>
                  </a:lnTo>
                  <a:lnTo>
                    <a:pt x="14485" y="17995"/>
                  </a:lnTo>
                  <a:lnTo>
                    <a:pt x="14485" y="19558"/>
                  </a:lnTo>
                  <a:lnTo>
                    <a:pt x="16964" y="19558"/>
                  </a:lnTo>
                  <a:lnTo>
                    <a:pt x="16964" y="17995"/>
                  </a:lnTo>
                  <a:lnTo>
                    <a:pt x="18524" y="17995"/>
                  </a:lnTo>
                  <a:lnTo>
                    <a:pt x="18524" y="9627"/>
                  </a:lnTo>
                  <a:lnTo>
                    <a:pt x="16893" y="9627"/>
                  </a:lnTo>
                  <a:lnTo>
                    <a:pt x="16893" y="1"/>
                  </a:lnTo>
                  <a:lnTo>
                    <a:pt x="16275" y="1"/>
                  </a:lnTo>
                  <a:lnTo>
                    <a:pt x="16275" y="619"/>
                  </a:lnTo>
                  <a:lnTo>
                    <a:pt x="11974" y="619"/>
                  </a:lnTo>
                  <a:lnTo>
                    <a:pt x="11974" y="1"/>
                  </a:lnTo>
                  <a:lnTo>
                    <a:pt x="11355" y="1"/>
                  </a:lnTo>
                  <a:lnTo>
                    <a:pt x="11355" y="619"/>
                  </a:lnTo>
                  <a:lnTo>
                    <a:pt x="7054" y="619"/>
                  </a:lnTo>
                  <a:lnTo>
                    <a:pt x="7054" y="1"/>
                  </a:lnTo>
                  <a:lnTo>
                    <a:pt x="6437" y="1"/>
                  </a:lnTo>
                  <a:lnTo>
                    <a:pt x="6437" y="619"/>
                  </a:lnTo>
                  <a:lnTo>
                    <a:pt x="2136" y="619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9"/>
            <p:cNvSpPr/>
            <p:nvPr/>
          </p:nvSpPr>
          <p:spPr>
            <a:xfrm>
              <a:off x="4097311" y="1828752"/>
              <a:ext cx="66883" cy="13398"/>
            </a:xfrm>
            <a:custGeom>
              <a:avLst/>
              <a:gdLst/>
              <a:ahLst/>
              <a:cxnLst/>
              <a:rect l="l" t="t" r="r" b="b"/>
              <a:pathLst>
                <a:path w="3095" h="620" extrusionOk="0">
                  <a:moveTo>
                    <a:pt x="0" y="1"/>
                  </a:moveTo>
                  <a:lnTo>
                    <a:pt x="0" y="619"/>
                  </a:lnTo>
                  <a:lnTo>
                    <a:pt x="619" y="619"/>
                  </a:lnTo>
                  <a:lnTo>
                    <a:pt x="619" y="1"/>
                  </a:lnTo>
                  <a:close/>
                  <a:moveTo>
                    <a:pt x="1237" y="1"/>
                  </a:moveTo>
                  <a:lnTo>
                    <a:pt x="1237" y="619"/>
                  </a:lnTo>
                  <a:lnTo>
                    <a:pt x="1856" y="619"/>
                  </a:lnTo>
                  <a:lnTo>
                    <a:pt x="1856" y="1"/>
                  </a:lnTo>
                  <a:close/>
                  <a:moveTo>
                    <a:pt x="2476" y="1"/>
                  </a:moveTo>
                  <a:lnTo>
                    <a:pt x="2476" y="619"/>
                  </a:lnTo>
                  <a:lnTo>
                    <a:pt x="3093" y="6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Cantidad de alumnos becados por año</a:t>
            </a:r>
            <a:endParaRPr/>
          </a:p>
        </p:txBody>
      </p:sp>
      <p:sp>
        <p:nvSpPr>
          <p:cNvPr id="2108" name="Google Shape;2108;p60"/>
          <p:cNvSpPr txBox="1"/>
          <p:nvPr/>
        </p:nvSpPr>
        <p:spPr>
          <a:xfrm>
            <a:off x="720000" y="4296825"/>
            <a:ext cx="77040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Sigue el enlace del gráfico para modificar sus datos y luego pega el nuevo aquí. Para más información, clic </a:t>
            </a:r>
            <a:r>
              <a:rPr lang="es" sz="1200" b="1" u="sng">
                <a:solidFill>
                  <a:schemeClr val="hlink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3"/>
              </a:rPr>
              <a:t>aquí</a:t>
            </a:r>
            <a:endParaRPr sz="1200" b="1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109" name="Google Shape;2109;p60"/>
          <p:cNvSpPr txBox="1">
            <a:spLocks noGrp="1"/>
          </p:cNvSpPr>
          <p:nvPr>
            <p:ph type="title" idx="4294967295"/>
          </p:nvPr>
        </p:nvSpPr>
        <p:spPr>
          <a:xfrm>
            <a:off x="870225" y="1491303"/>
            <a:ext cx="19278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Becados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110" name="Google Shape;2110;p60"/>
          <p:cNvSpPr txBox="1">
            <a:spLocks noGrp="1"/>
          </p:cNvSpPr>
          <p:nvPr>
            <p:ph type="subTitle" idx="4294967295"/>
          </p:nvPr>
        </p:nvSpPr>
        <p:spPr>
          <a:xfrm>
            <a:off x="870226" y="2048700"/>
            <a:ext cx="19281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A pesar de ser rojo, Marte es muy frío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11" name="Google Shape;2111;p60"/>
          <p:cNvSpPr txBox="1">
            <a:spLocks noGrp="1"/>
          </p:cNvSpPr>
          <p:nvPr>
            <p:ph type="title" idx="4294967295"/>
          </p:nvPr>
        </p:nvSpPr>
        <p:spPr>
          <a:xfrm>
            <a:off x="870225" y="2851494"/>
            <a:ext cx="1927800" cy="5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accent1"/>
                </a:solidFill>
              </a:rPr>
              <a:t>No becados</a:t>
            </a:r>
            <a:endParaRPr sz="2500">
              <a:solidFill>
                <a:schemeClr val="accent1"/>
              </a:solidFill>
            </a:endParaRPr>
          </a:p>
        </p:txBody>
      </p:sp>
      <p:sp>
        <p:nvSpPr>
          <p:cNvPr id="2112" name="Google Shape;2112;p60"/>
          <p:cNvSpPr txBox="1">
            <a:spLocks noGrp="1"/>
          </p:cNvSpPr>
          <p:nvPr>
            <p:ph type="subTitle" idx="4294967295"/>
          </p:nvPr>
        </p:nvSpPr>
        <p:spPr>
          <a:xfrm>
            <a:off x="870225" y="3408904"/>
            <a:ext cx="1927800" cy="55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>
                <a:solidFill>
                  <a:schemeClr val="dk1"/>
                </a:solidFill>
              </a:rPr>
              <a:t>Venus tiene un nombre precioso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13" name="Google Shape;2113;p6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234" y="1128225"/>
            <a:ext cx="4945767" cy="305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61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Progreso de estudiantes</a:t>
            </a:r>
            <a:endParaRPr/>
          </a:p>
        </p:txBody>
      </p:sp>
      <p:sp>
        <p:nvSpPr>
          <p:cNvPr id="2119" name="Google Shape;2119;p61"/>
          <p:cNvSpPr txBox="1">
            <a:spLocks noGrp="1"/>
          </p:cNvSpPr>
          <p:nvPr>
            <p:ph type="title" idx="4294967295"/>
          </p:nvPr>
        </p:nvSpPr>
        <p:spPr>
          <a:xfrm>
            <a:off x="710550" y="3346250"/>
            <a:ext cx="221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1er cuatrimestre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120" name="Google Shape;2120;p61"/>
          <p:cNvSpPr txBox="1">
            <a:spLocks noGrp="1"/>
          </p:cNvSpPr>
          <p:nvPr>
            <p:ph type="subTitle" idx="4294967295"/>
          </p:nvPr>
        </p:nvSpPr>
        <p:spPr>
          <a:xfrm>
            <a:off x="710569" y="3873957"/>
            <a:ext cx="22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El Sol es la estrella en el centro del sistema solar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21" name="Google Shape;2121;p61"/>
          <p:cNvSpPr txBox="1">
            <a:spLocks noGrp="1"/>
          </p:cNvSpPr>
          <p:nvPr>
            <p:ph type="title" idx="4294967295"/>
          </p:nvPr>
        </p:nvSpPr>
        <p:spPr>
          <a:xfrm>
            <a:off x="3460457" y="2604628"/>
            <a:ext cx="221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2do cuatrimestre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122" name="Google Shape;2122;p61"/>
          <p:cNvSpPr txBox="1">
            <a:spLocks noGrp="1"/>
          </p:cNvSpPr>
          <p:nvPr>
            <p:ph type="subTitle" idx="4294967295"/>
          </p:nvPr>
        </p:nvSpPr>
        <p:spPr>
          <a:xfrm>
            <a:off x="3460469" y="3132332"/>
            <a:ext cx="22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Neptuno es el planeta más lejano del Sol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123" name="Google Shape;2123;p61"/>
          <p:cNvSpPr txBox="1">
            <a:spLocks noGrp="1"/>
          </p:cNvSpPr>
          <p:nvPr>
            <p:ph type="title" idx="4294967295"/>
          </p:nvPr>
        </p:nvSpPr>
        <p:spPr>
          <a:xfrm>
            <a:off x="6210657" y="1863007"/>
            <a:ext cx="221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1"/>
                </a:solidFill>
              </a:rPr>
              <a:t>3er cuatrimestre</a:t>
            </a:r>
            <a:endParaRPr sz="2500">
              <a:solidFill>
                <a:schemeClr val="dk1"/>
              </a:solidFill>
            </a:endParaRPr>
          </a:p>
        </p:txBody>
      </p:sp>
      <p:sp>
        <p:nvSpPr>
          <p:cNvPr id="2124" name="Google Shape;2124;p61"/>
          <p:cNvSpPr txBox="1">
            <a:spLocks noGrp="1"/>
          </p:cNvSpPr>
          <p:nvPr>
            <p:ph type="subTitle" idx="4294967295"/>
          </p:nvPr>
        </p:nvSpPr>
        <p:spPr>
          <a:xfrm>
            <a:off x="6210657" y="2390707"/>
            <a:ext cx="221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Saturno es un gigante gaseoso y tiene varios anillos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2125" name="Google Shape;2125;p61"/>
          <p:cNvCxnSpPr>
            <a:stCxn id="2119" idx="3"/>
            <a:endCxn id="2121" idx="1"/>
          </p:cNvCxnSpPr>
          <p:nvPr/>
        </p:nvCxnSpPr>
        <p:spPr>
          <a:xfrm rot="10800000" flipH="1">
            <a:off x="2924550" y="2868500"/>
            <a:ext cx="535800" cy="741600"/>
          </a:xfrm>
          <a:prstGeom prst="bentConnector3">
            <a:avLst>
              <a:gd name="adj1" fmla="val 5001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6" name="Google Shape;2126;p61"/>
          <p:cNvCxnSpPr>
            <a:stCxn id="2121" idx="3"/>
            <a:endCxn id="2123" idx="1"/>
          </p:cNvCxnSpPr>
          <p:nvPr/>
        </p:nvCxnSpPr>
        <p:spPr>
          <a:xfrm rot="10800000" flipH="1">
            <a:off x="5674457" y="2126878"/>
            <a:ext cx="536100" cy="741600"/>
          </a:xfrm>
          <a:prstGeom prst="bentConnector3">
            <a:avLst>
              <a:gd name="adj1" fmla="val 5000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127" name="Google Shape;2127;p61"/>
          <p:cNvGrpSpPr/>
          <p:nvPr/>
        </p:nvGrpSpPr>
        <p:grpSpPr>
          <a:xfrm>
            <a:off x="4331119" y="1871905"/>
            <a:ext cx="472676" cy="634005"/>
            <a:chOff x="3974955" y="3189861"/>
            <a:chExt cx="315117" cy="422670"/>
          </a:xfrm>
        </p:grpSpPr>
        <p:sp>
          <p:nvSpPr>
            <p:cNvPr id="2128" name="Google Shape;2128;p61"/>
            <p:cNvSpPr/>
            <p:nvPr/>
          </p:nvSpPr>
          <p:spPr>
            <a:xfrm>
              <a:off x="4110969" y="3541198"/>
              <a:ext cx="70341" cy="14090"/>
            </a:xfrm>
            <a:custGeom>
              <a:avLst/>
              <a:gdLst/>
              <a:ahLst/>
              <a:cxnLst/>
              <a:rect l="l" t="t" r="r" b="b"/>
              <a:pathLst>
                <a:path w="3255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1" y="652"/>
                  </a:lnTo>
                  <a:lnTo>
                    <a:pt x="651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2" y="652"/>
                  </a:lnTo>
                  <a:lnTo>
                    <a:pt x="1952" y="0"/>
                  </a:lnTo>
                  <a:close/>
                  <a:moveTo>
                    <a:pt x="2604" y="0"/>
                  </a:moveTo>
                  <a:lnTo>
                    <a:pt x="2604" y="652"/>
                  </a:lnTo>
                  <a:lnTo>
                    <a:pt x="3254" y="652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61"/>
            <p:cNvSpPr/>
            <p:nvPr/>
          </p:nvSpPr>
          <p:spPr>
            <a:xfrm>
              <a:off x="3974955" y="3189861"/>
              <a:ext cx="315117" cy="422670"/>
            </a:xfrm>
            <a:custGeom>
              <a:avLst/>
              <a:gdLst/>
              <a:ahLst/>
              <a:cxnLst/>
              <a:rect l="l" t="t" r="r" b="b"/>
              <a:pathLst>
                <a:path w="14582" h="19559" extrusionOk="0">
                  <a:moveTo>
                    <a:pt x="13389" y="2041"/>
                  </a:moveTo>
                  <a:cubicBezTo>
                    <a:pt x="13666" y="2041"/>
                    <a:pt x="13897" y="2249"/>
                    <a:pt x="13927" y="2524"/>
                  </a:cubicBezTo>
                  <a:lnTo>
                    <a:pt x="13924" y="3471"/>
                  </a:lnTo>
                  <a:cubicBezTo>
                    <a:pt x="13759" y="3387"/>
                    <a:pt x="13575" y="3343"/>
                    <a:pt x="13389" y="3343"/>
                  </a:cubicBezTo>
                  <a:lnTo>
                    <a:pt x="7288" y="3343"/>
                  </a:lnTo>
                  <a:lnTo>
                    <a:pt x="7288" y="2591"/>
                  </a:lnTo>
                  <a:lnTo>
                    <a:pt x="4034" y="2591"/>
                  </a:lnTo>
                  <a:lnTo>
                    <a:pt x="4034" y="3343"/>
                  </a:lnTo>
                  <a:lnTo>
                    <a:pt x="2177" y="3343"/>
                  </a:lnTo>
                  <a:lnTo>
                    <a:pt x="2177" y="2041"/>
                  </a:lnTo>
                  <a:close/>
                  <a:moveTo>
                    <a:pt x="6638" y="3239"/>
                  </a:moveTo>
                  <a:lnTo>
                    <a:pt x="6638" y="5387"/>
                  </a:lnTo>
                  <a:lnTo>
                    <a:pt x="5661" y="5126"/>
                  </a:lnTo>
                  <a:lnTo>
                    <a:pt x="4684" y="5387"/>
                  </a:lnTo>
                  <a:lnTo>
                    <a:pt x="4684" y="3239"/>
                  </a:lnTo>
                  <a:close/>
                  <a:moveTo>
                    <a:pt x="1194" y="1"/>
                  </a:moveTo>
                  <a:cubicBezTo>
                    <a:pt x="535" y="2"/>
                    <a:pt x="2" y="535"/>
                    <a:pt x="1" y="1194"/>
                  </a:cubicBezTo>
                  <a:lnTo>
                    <a:pt x="1" y="18364"/>
                  </a:lnTo>
                  <a:cubicBezTo>
                    <a:pt x="2" y="19023"/>
                    <a:pt x="535" y="19557"/>
                    <a:pt x="1194" y="19558"/>
                  </a:cubicBezTo>
                  <a:lnTo>
                    <a:pt x="13345" y="19558"/>
                  </a:lnTo>
                  <a:cubicBezTo>
                    <a:pt x="14004" y="19557"/>
                    <a:pt x="14537" y="19024"/>
                    <a:pt x="14538" y="18365"/>
                  </a:cubicBezTo>
                  <a:lnTo>
                    <a:pt x="14549" y="14336"/>
                  </a:lnTo>
                  <a:lnTo>
                    <a:pt x="13897" y="14335"/>
                  </a:lnTo>
                  <a:lnTo>
                    <a:pt x="13888" y="18364"/>
                  </a:lnTo>
                  <a:cubicBezTo>
                    <a:pt x="13887" y="18665"/>
                    <a:pt x="13644" y="18907"/>
                    <a:pt x="13345" y="18907"/>
                  </a:cubicBezTo>
                  <a:lnTo>
                    <a:pt x="2779" y="18907"/>
                  </a:lnTo>
                  <a:lnTo>
                    <a:pt x="2779" y="7826"/>
                  </a:lnTo>
                  <a:lnTo>
                    <a:pt x="2127" y="7826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5" y="18907"/>
                    <a:pt x="653" y="18663"/>
                    <a:pt x="653" y="18364"/>
                  </a:cubicBezTo>
                  <a:lnTo>
                    <a:pt x="653" y="3862"/>
                  </a:lnTo>
                  <a:cubicBezTo>
                    <a:pt x="820" y="3948"/>
                    <a:pt x="1006" y="3993"/>
                    <a:pt x="1194" y="3993"/>
                  </a:cubicBezTo>
                  <a:lnTo>
                    <a:pt x="2127" y="3993"/>
                  </a:lnTo>
                  <a:lnTo>
                    <a:pt x="2127" y="7179"/>
                  </a:lnTo>
                  <a:lnTo>
                    <a:pt x="2779" y="7179"/>
                  </a:lnTo>
                  <a:lnTo>
                    <a:pt x="2779" y="3992"/>
                  </a:lnTo>
                  <a:lnTo>
                    <a:pt x="4034" y="3992"/>
                  </a:lnTo>
                  <a:lnTo>
                    <a:pt x="4034" y="6233"/>
                  </a:lnTo>
                  <a:lnTo>
                    <a:pt x="5661" y="5799"/>
                  </a:lnTo>
                  <a:lnTo>
                    <a:pt x="7288" y="6233"/>
                  </a:lnTo>
                  <a:lnTo>
                    <a:pt x="7288" y="3992"/>
                  </a:lnTo>
                  <a:lnTo>
                    <a:pt x="13389" y="3992"/>
                  </a:lnTo>
                  <a:cubicBezTo>
                    <a:pt x="13653" y="3993"/>
                    <a:pt x="13878" y="4183"/>
                    <a:pt x="13923" y="4443"/>
                  </a:cubicBezTo>
                  <a:lnTo>
                    <a:pt x="13900" y="13680"/>
                  </a:lnTo>
                  <a:lnTo>
                    <a:pt x="14550" y="13682"/>
                  </a:lnTo>
                  <a:lnTo>
                    <a:pt x="14582" y="1194"/>
                  </a:lnTo>
                  <a:cubicBezTo>
                    <a:pt x="14580" y="535"/>
                    <a:pt x="14048" y="2"/>
                    <a:pt x="13389" y="1"/>
                  </a:cubicBezTo>
                  <a:lnTo>
                    <a:pt x="11197" y="1"/>
                  </a:lnTo>
                  <a:lnTo>
                    <a:pt x="11197" y="652"/>
                  </a:lnTo>
                  <a:lnTo>
                    <a:pt x="13389" y="652"/>
                  </a:lnTo>
                  <a:cubicBezTo>
                    <a:pt x="13688" y="652"/>
                    <a:pt x="13930" y="895"/>
                    <a:pt x="13930" y="1194"/>
                  </a:cubicBezTo>
                  <a:lnTo>
                    <a:pt x="13930" y="1521"/>
                  </a:lnTo>
                  <a:cubicBezTo>
                    <a:pt x="13763" y="1435"/>
                    <a:pt x="13578" y="1390"/>
                    <a:pt x="13390" y="1390"/>
                  </a:cubicBezTo>
                  <a:lnTo>
                    <a:pt x="1525" y="1390"/>
                  </a:lnTo>
                  <a:lnTo>
                    <a:pt x="1525" y="3343"/>
                  </a:lnTo>
                  <a:lnTo>
                    <a:pt x="1194" y="3343"/>
                  </a:lnTo>
                  <a:cubicBezTo>
                    <a:pt x="895" y="3342"/>
                    <a:pt x="653" y="3099"/>
                    <a:pt x="653" y="2800"/>
                  </a:cubicBezTo>
                  <a:lnTo>
                    <a:pt x="653" y="1194"/>
                  </a:lnTo>
                  <a:cubicBezTo>
                    <a:pt x="653" y="895"/>
                    <a:pt x="895" y="652"/>
                    <a:pt x="1194" y="652"/>
                  </a:cubicBezTo>
                  <a:lnTo>
                    <a:pt x="10546" y="652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61"/>
            <p:cNvSpPr/>
            <p:nvPr/>
          </p:nvSpPr>
          <p:spPr>
            <a:xfrm>
              <a:off x="4062152" y="3366653"/>
              <a:ext cx="185695" cy="141286"/>
            </a:xfrm>
            <a:custGeom>
              <a:avLst/>
              <a:gdLst/>
              <a:ahLst/>
              <a:cxnLst/>
              <a:rect l="l" t="t" r="r" b="b"/>
              <a:pathLst>
                <a:path w="8593" h="6538" extrusionOk="0">
                  <a:moveTo>
                    <a:pt x="5090" y="0"/>
                  </a:moveTo>
                  <a:cubicBezTo>
                    <a:pt x="5090" y="0"/>
                    <a:pt x="5091" y="0"/>
                    <a:pt x="5091" y="0"/>
                  </a:cubicBezTo>
                  <a:lnTo>
                    <a:pt x="5091" y="0"/>
                  </a:lnTo>
                  <a:cubicBezTo>
                    <a:pt x="5091" y="0"/>
                    <a:pt x="5091" y="0"/>
                    <a:pt x="5092" y="0"/>
                  </a:cubicBezTo>
                  <a:close/>
                  <a:moveTo>
                    <a:pt x="5090" y="652"/>
                  </a:moveTo>
                  <a:cubicBezTo>
                    <a:pt x="5962" y="652"/>
                    <a:pt x="6670" y="1355"/>
                    <a:pt x="6670" y="2219"/>
                  </a:cubicBezTo>
                  <a:cubicBezTo>
                    <a:pt x="6670" y="2243"/>
                    <a:pt x="6670" y="2265"/>
                    <a:pt x="6669" y="2288"/>
                  </a:cubicBezTo>
                  <a:cubicBezTo>
                    <a:pt x="6475" y="2336"/>
                    <a:pt x="6293" y="2422"/>
                    <a:pt x="6132" y="2539"/>
                  </a:cubicBezTo>
                  <a:cubicBezTo>
                    <a:pt x="5867" y="2345"/>
                    <a:pt x="5546" y="2240"/>
                    <a:pt x="5217" y="2240"/>
                  </a:cubicBezTo>
                  <a:cubicBezTo>
                    <a:pt x="4363" y="2240"/>
                    <a:pt x="3670" y="2930"/>
                    <a:pt x="3670" y="3778"/>
                  </a:cubicBezTo>
                  <a:cubicBezTo>
                    <a:pt x="3670" y="4384"/>
                    <a:pt x="3882" y="4936"/>
                    <a:pt x="4287" y="5404"/>
                  </a:cubicBezTo>
                  <a:cubicBezTo>
                    <a:pt x="4083" y="5502"/>
                    <a:pt x="3874" y="5587"/>
                    <a:pt x="3662" y="5660"/>
                  </a:cubicBezTo>
                  <a:lnTo>
                    <a:pt x="3662" y="5659"/>
                  </a:lnTo>
                  <a:cubicBezTo>
                    <a:pt x="3131" y="5477"/>
                    <a:pt x="2628" y="5221"/>
                    <a:pt x="2169" y="4897"/>
                  </a:cubicBezTo>
                  <a:cubicBezTo>
                    <a:pt x="1162" y="4179"/>
                    <a:pt x="654" y="3278"/>
                    <a:pt x="654" y="2219"/>
                  </a:cubicBezTo>
                  <a:cubicBezTo>
                    <a:pt x="654" y="1355"/>
                    <a:pt x="1363" y="652"/>
                    <a:pt x="2234" y="652"/>
                  </a:cubicBezTo>
                  <a:cubicBezTo>
                    <a:pt x="2687" y="652"/>
                    <a:pt x="3117" y="846"/>
                    <a:pt x="3420" y="1185"/>
                  </a:cubicBezTo>
                  <a:lnTo>
                    <a:pt x="3662" y="1459"/>
                  </a:lnTo>
                  <a:lnTo>
                    <a:pt x="3906" y="1185"/>
                  </a:lnTo>
                  <a:cubicBezTo>
                    <a:pt x="4207" y="846"/>
                    <a:pt x="4637" y="652"/>
                    <a:pt x="5090" y="652"/>
                  </a:cubicBezTo>
                  <a:close/>
                  <a:moveTo>
                    <a:pt x="7047" y="2890"/>
                  </a:moveTo>
                  <a:cubicBezTo>
                    <a:pt x="7542" y="2890"/>
                    <a:pt x="7942" y="3289"/>
                    <a:pt x="7942" y="3778"/>
                  </a:cubicBezTo>
                  <a:cubicBezTo>
                    <a:pt x="7942" y="4414"/>
                    <a:pt x="7633" y="4958"/>
                    <a:pt x="7025" y="5395"/>
                  </a:cubicBezTo>
                  <a:cubicBezTo>
                    <a:pt x="6750" y="5590"/>
                    <a:pt x="6449" y="5746"/>
                    <a:pt x="6132" y="5859"/>
                  </a:cubicBezTo>
                  <a:cubicBezTo>
                    <a:pt x="5814" y="5746"/>
                    <a:pt x="5513" y="5590"/>
                    <a:pt x="5238" y="5395"/>
                  </a:cubicBezTo>
                  <a:cubicBezTo>
                    <a:pt x="4630" y="4959"/>
                    <a:pt x="4321" y="4414"/>
                    <a:pt x="4321" y="3778"/>
                  </a:cubicBezTo>
                  <a:cubicBezTo>
                    <a:pt x="4321" y="3289"/>
                    <a:pt x="4723" y="2890"/>
                    <a:pt x="5217" y="2890"/>
                  </a:cubicBezTo>
                  <a:cubicBezTo>
                    <a:pt x="5472" y="2890"/>
                    <a:pt x="5718" y="3000"/>
                    <a:pt x="5888" y="3191"/>
                  </a:cubicBezTo>
                  <a:lnTo>
                    <a:pt x="6132" y="3465"/>
                  </a:lnTo>
                  <a:lnTo>
                    <a:pt x="6375" y="3191"/>
                  </a:lnTo>
                  <a:cubicBezTo>
                    <a:pt x="6545" y="3000"/>
                    <a:pt x="6791" y="2890"/>
                    <a:pt x="7047" y="2890"/>
                  </a:cubicBezTo>
                  <a:close/>
                  <a:moveTo>
                    <a:pt x="2232" y="0"/>
                  </a:moveTo>
                  <a:cubicBezTo>
                    <a:pt x="1001" y="0"/>
                    <a:pt x="1" y="995"/>
                    <a:pt x="1" y="2219"/>
                  </a:cubicBezTo>
                  <a:cubicBezTo>
                    <a:pt x="1" y="3487"/>
                    <a:pt x="625" y="4601"/>
                    <a:pt x="1805" y="5438"/>
                  </a:cubicBezTo>
                  <a:cubicBezTo>
                    <a:pt x="2675" y="6055"/>
                    <a:pt x="3536" y="6303"/>
                    <a:pt x="3572" y="6313"/>
                  </a:cubicBezTo>
                  <a:lnTo>
                    <a:pt x="3661" y="6339"/>
                  </a:lnTo>
                  <a:lnTo>
                    <a:pt x="3749" y="6313"/>
                  </a:lnTo>
                  <a:cubicBezTo>
                    <a:pt x="3770" y="6307"/>
                    <a:pt x="4222" y="6178"/>
                    <a:pt x="4797" y="5877"/>
                  </a:cubicBezTo>
                  <a:cubicBezTo>
                    <a:pt x="4822" y="5897"/>
                    <a:pt x="4848" y="5916"/>
                    <a:pt x="4875" y="5936"/>
                  </a:cubicBezTo>
                  <a:cubicBezTo>
                    <a:pt x="5232" y="6187"/>
                    <a:pt x="5626" y="6383"/>
                    <a:pt x="6043" y="6514"/>
                  </a:cubicBezTo>
                  <a:lnTo>
                    <a:pt x="6132" y="6538"/>
                  </a:lnTo>
                  <a:lnTo>
                    <a:pt x="6220" y="6514"/>
                  </a:lnTo>
                  <a:cubicBezTo>
                    <a:pt x="6637" y="6383"/>
                    <a:pt x="7030" y="6187"/>
                    <a:pt x="7388" y="5936"/>
                  </a:cubicBezTo>
                  <a:cubicBezTo>
                    <a:pt x="8177" y="5376"/>
                    <a:pt x="8592" y="4629"/>
                    <a:pt x="8592" y="3778"/>
                  </a:cubicBezTo>
                  <a:cubicBezTo>
                    <a:pt x="8592" y="3022"/>
                    <a:pt x="8043" y="2393"/>
                    <a:pt x="7320" y="2264"/>
                  </a:cubicBezTo>
                  <a:cubicBezTo>
                    <a:pt x="7320" y="2249"/>
                    <a:pt x="7320" y="2234"/>
                    <a:pt x="7320" y="2219"/>
                  </a:cubicBezTo>
                  <a:cubicBezTo>
                    <a:pt x="7320" y="995"/>
                    <a:pt x="6322" y="1"/>
                    <a:pt x="5091" y="0"/>
                  </a:cubicBezTo>
                  <a:lnTo>
                    <a:pt x="5091" y="0"/>
                  </a:lnTo>
                  <a:cubicBezTo>
                    <a:pt x="4569" y="1"/>
                    <a:pt x="4064" y="183"/>
                    <a:pt x="3662" y="515"/>
                  </a:cubicBezTo>
                  <a:cubicBezTo>
                    <a:pt x="3260" y="182"/>
                    <a:pt x="2755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1" name="Google Shape;2131;p61"/>
          <p:cNvGrpSpPr/>
          <p:nvPr/>
        </p:nvGrpSpPr>
        <p:grpSpPr>
          <a:xfrm>
            <a:off x="1581216" y="2614402"/>
            <a:ext cx="472676" cy="634005"/>
            <a:chOff x="2323686" y="2660977"/>
            <a:chExt cx="315117" cy="422670"/>
          </a:xfrm>
        </p:grpSpPr>
        <p:sp>
          <p:nvSpPr>
            <p:cNvPr id="2132" name="Google Shape;2132;p61"/>
            <p:cNvSpPr/>
            <p:nvPr/>
          </p:nvSpPr>
          <p:spPr>
            <a:xfrm>
              <a:off x="2459657" y="3012292"/>
              <a:ext cx="70362" cy="14111"/>
            </a:xfrm>
            <a:custGeom>
              <a:avLst/>
              <a:gdLst/>
              <a:ahLst/>
              <a:cxnLst/>
              <a:rect l="l" t="t" r="r" b="b"/>
              <a:pathLst>
                <a:path w="3256" h="653" extrusionOk="0">
                  <a:moveTo>
                    <a:pt x="0" y="1"/>
                  </a:moveTo>
                  <a:lnTo>
                    <a:pt x="0" y="653"/>
                  </a:lnTo>
                  <a:lnTo>
                    <a:pt x="652" y="653"/>
                  </a:lnTo>
                  <a:lnTo>
                    <a:pt x="652" y="1"/>
                  </a:lnTo>
                  <a:close/>
                  <a:moveTo>
                    <a:pt x="1302" y="1"/>
                  </a:moveTo>
                  <a:lnTo>
                    <a:pt x="1302" y="653"/>
                  </a:lnTo>
                  <a:lnTo>
                    <a:pt x="1954" y="653"/>
                  </a:lnTo>
                  <a:lnTo>
                    <a:pt x="1954" y="1"/>
                  </a:lnTo>
                  <a:close/>
                  <a:moveTo>
                    <a:pt x="2604" y="1"/>
                  </a:moveTo>
                  <a:lnTo>
                    <a:pt x="2604" y="653"/>
                  </a:lnTo>
                  <a:lnTo>
                    <a:pt x="3256" y="653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61"/>
            <p:cNvSpPr/>
            <p:nvPr/>
          </p:nvSpPr>
          <p:spPr>
            <a:xfrm>
              <a:off x="2323686" y="2660977"/>
              <a:ext cx="315117" cy="422670"/>
            </a:xfrm>
            <a:custGeom>
              <a:avLst/>
              <a:gdLst/>
              <a:ahLst/>
              <a:cxnLst/>
              <a:rect l="l" t="t" r="r" b="b"/>
              <a:pathLst>
                <a:path w="14582" h="19559" extrusionOk="0">
                  <a:moveTo>
                    <a:pt x="13388" y="651"/>
                  </a:moveTo>
                  <a:cubicBezTo>
                    <a:pt x="13686" y="651"/>
                    <a:pt x="13930" y="893"/>
                    <a:pt x="13930" y="1192"/>
                  </a:cubicBezTo>
                  <a:lnTo>
                    <a:pt x="13930" y="1519"/>
                  </a:lnTo>
                  <a:cubicBezTo>
                    <a:pt x="13763" y="1433"/>
                    <a:pt x="13576" y="1388"/>
                    <a:pt x="13388" y="1388"/>
                  </a:cubicBezTo>
                  <a:lnTo>
                    <a:pt x="4052" y="1388"/>
                  </a:lnTo>
                  <a:lnTo>
                    <a:pt x="4052" y="2040"/>
                  </a:lnTo>
                  <a:lnTo>
                    <a:pt x="13388" y="2040"/>
                  </a:lnTo>
                  <a:cubicBezTo>
                    <a:pt x="13663" y="2040"/>
                    <a:pt x="13897" y="2247"/>
                    <a:pt x="13927" y="2523"/>
                  </a:cubicBezTo>
                  <a:lnTo>
                    <a:pt x="13924" y="3469"/>
                  </a:lnTo>
                  <a:cubicBezTo>
                    <a:pt x="13758" y="3385"/>
                    <a:pt x="13573" y="3341"/>
                    <a:pt x="13388" y="3341"/>
                  </a:cubicBezTo>
                  <a:lnTo>
                    <a:pt x="7287" y="3341"/>
                  </a:lnTo>
                  <a:lnTo>
                    <a:pt x="7287" y="2589"/>
                  </a:lnTo>
                  <a:lnTo>
                    <a:pt x="4032" y="2589"/>
                  </a:lnTo>
                  <a:lnTo>
                    <a:pt x="4032" y="3341"/>
                  </a:lnTo>
                  <a:lnTo>
                    <a:pt x="2175" y="3341"/>
                  </a:lnTo>
                  <a:lnTo>
                    <a:pt x="2175" y="2040"/>
                  </a:lnTo>
                  <a:lnTo>
                    <a:pt x="3370" y="2040"/>
                  </a:lnTo>
                  <a:lnTo>
                    <a:pt x="3370" y="1388"/>
                  </a:lnTo>
                  <a:lnTo>
                    <a:pt x="1525" y="1388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4" y="3340"/>
                    <a:pt x="652" y="3098"/>
                    <a:pt x="650" y="2798"/>
                  </a:cubicBezTo>
                  <a:lnTo>
                    <a:pt x="650" y="1192"/>
                  </a:lnTo>
                  <a:cubicBezTo>
                    <a:pt x="652" y="893"/>
                    <a:pt x="894" y="651"/>
                    <a:pt x="1194" y="651"/>
                  </a:cubicBezTo>
                  <a:close/>
                  <a:moveTo>
                    <a:pt x="6636" y="3239"/>
                  </a:moveTo>
                  <a:lnTo>
                    <a:pt x="6636" y="5385"/>
                  </a:lnTo>
                  <a:lnTo>
                    <a:pt x="5660" y="5125"/>
                  </a:lnTo>
                  <a:lnTo>
                    <a:pt x="4684" y="5385"/>
                  </a:lnTo>
                  <a:lnTo>
                    <a:pt x="4684" y="3239"/>
                  </a:lnTo>
                  <a:close/>
                  <a:moveTo>
                    <a:pt x="1194" y="0"/>
                  </a:moveTo>
                  <a:cubicBezTo>
                    <a:pt x="535" y="0"/>
                    <a:pt x="0" y="535"/>
                    <a:pt x="0" y="1194"/>
                  </a:cubicBezTo>
                  <a:lnTo>
                    <a:pt x="0" y="15636"/>
                  </a:lnTo>
                  <a:lnTo>
                    <a:pt x="650" y="15636"/>
                  </a:lnTo>
                  <a:lnTo>
                    <a:pt x="650" y="3860"/>
                  </a:lnTo>
                  <a:cubicBezTo>
                    <a:pt x="819" y="3948"/>
                    <a:pt x="1004" y="3993"/>
                    <a:pt x="1194" y="3993"/>
                  </a:cubicBezTo>
                  <a:lnTo>
                    <a:pt x="2127" y="3993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4" y="18907"/>
                    <a:pt x="652" y="18664"/>
                    <a:pt x="650" y="18365"/>
                  </a:cubicBezTo>
                  <a:lnTo>
                    <a:pt x="650" y="16285"/>
                  </a:lnTo>
                  <a:lnTo>
                    <a:pt x="0" y="16285"/>
                  </a:lnTo>
                  <a:lnTo>
                    <a:pt x="0" y="18365"/>
                  </a:lnTo>
                  <a:cubicBezTo>
                    <a:pt x="0" y="19022"/>
                    <a:pt x="535" y="19557"/>
                    <a:pt x="1194" y="19558"/>
                  </a:cubicBezTo>
                  <a:lnTo>
                    <a:pt x="13344" y="19558"/>
                  </a:lnTo>
                  <a:cubicBezTo>
                    <a:pt x="14002" y="19557"/>
                    <a:pt x="14536" y="19024"/>
                    <a:pt x="14538" y="18365"/>
                  </a:cubicBezTo>
                  <a:lnTo>
                    <a:pt x="14566" y="7176"/>
                  </a:lnTo>
                  <a:lnTo>
                    <a:pt x="13915" y="7174"/>
                  </a:lnTo>
                  <a:lnTo>
                    <a:pt x="13886" y="18365"/>
                  </a:lnTo>
                  <a:cubicBezTo>
                    <a:pt x="13886" y="18664"/>
                    <a:pt x="13644" y="18907"/>
                    <a:pt x="13344" y="18907"/>
                  </a:cubicBezTo>
                  <a:lnTo>
                    <a:pt x="2777" y="18907"/>
                  </a:lnTo>
                  <a:lnTo>
                    <a:pt x="2777" y="3993"/>
                  </a:lnTo>
                  <a:lnTo>
                    <a:pt x="4032" y="3993"/>
                  </a:lnTo>
                  <a:lnTo>
                    <a:pt x="4032" y="6234"/>
                  </a:lnTo>
                  <a:lnTo>
                    <a:pt x="5660" y="5799"/>
                  </a:lnTo>
                  <a:lnTo>
                    <a:pt x="7287" y="6232"/>
                  </a:lnTo>
                  <a:lnTo>
                    <a:pt x="7287" y="3993"/>
                  </a:lnTo>
                  <a:lnTo>
                    <a:pt x="13388" y="3993"/>
                  </a:lnTo>
                  <a:cubicBezTo>
                    <a:pt x="13651" y="3993"/>
                    <a:pt x="13877" y="4184"/>
                    <a:pt x="13922" y="4444"/>
                  </a:cubicBezTo>
                  <a:lnTo>
                    <a:pt x="13916" y="6509"/>
                  </a:lnTo>
                  <a:lnTo>
                    <a:pt x="14568" y="6511"/>
                  </a:lnTo>
                  <a:lnTo>
                    <a:pt x="14581" y="1194"/>
                  </a:lnTo>
                  <a:cubicBezTo>
                    <a:pt x="14580" y="535"/>
                    <a:pt x="14046" y="0"/>
                    <a:pt x="13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61"/>
            <p:cNvSpPr/>
            <p:nvPr/>
          </p:nvSpPr>
          <p:spPr>
            <a:xfrm>
              <a:off x="2427890" y="2778060"/>
              <a:ext cx="176986" cy="176921"/>
            </a:xfrm>
            <a:custGeom>
              <a:avLst/>
              <a:gdLst/>
              <a:ahLst/>
              <a:cxnLst/>
              <a:rect l="l" t="t" r="r" b="b"/>
              <a:pathLst>
                <a:path w="8190" h="8187" extrusionOk="0">
                  <a:moveTo>
                    <a:pt x="4632" y="921"/>
                  </a:moveTo>
                  <a:lnTo>
                    <a:pt x="6071" y="2360"/>
                  </a:lnTo>
                  <a:lnTo>
                    <a:pt x="5612" y="2817"/>
                  </a:lnTo>
                  <a:lnTo>
                    <a:pt x="4173" y="1380"/>
                  </a:lnTo>
                  <a:lnTo>
                    <a:pt x="4632" y="921"/>
                  </a:lnTo>
                  <a:close/>
                  <a:moveTo>
                    <a:pt x="3954" y="2083"/>
                  </a:moveTo>
                  <a:lnTo>
                    <a:pt x="4905" y="3034"/>
                  </a:lnTo>
                  <a:lnTo>
                    <a:pt x="4659" y="3279"/>
                  </a:lnTo>
                  <a:lnTo>
                    <a:pt x="3279" y="4659"/>
                  </a:lnTo>
                  <a:lnTo>
                    <a:pt x="3034" y="4905"/>
                  </a:lnTo>
                  <a:lnTo>
                    <a:pt x="2558" y="4429"/>
                  </a:lnTo>
                  <a:lnTo>
                    <a:pt x="2083" y="3953"/>
                  </a:lnTo>
                  <a:lnTo>
                    <a:pt x="3954" y="2083"/>
                  </a:lnTo>
                  <a:close/>
                  <a:moveTo>
                    <a:pt x="1382" y="4172"/>
                  </a:moveTo>
                  <a:lnTo>
                    <a:pt x="2820" y="5610"/>
                  </a:lnTo>
                  <a:lnTo>
                    <a:pt x="2360" y="6071"/>
                  </a:lnTo>
                  <a:lnTo>
                    <a:pt x="921" y="4632"/>
                  </a:lnTo>
                  <a:lnTo>
                    <a:pt x="1382" y="4172"/>
                  </a:lnTo>
                  <a:close/>
                  <a:moveTo>
                    <a:pt x="4661" y="4199"/>
                  </a:moveTo>
                  <a:lnTo>
                    <a:pt x="7269" y="6807"/>
                  </a:lnTo>
                  <a:lnTo>
                    <a:pt x="6808" y="7267"/>
                  </a:lnTo>
                  <a:lnTo>
                    <a:pt x="4200" y="4659"/>
                  </a:lnTo>
                  <a:lnTo>
                    <a:pt x="4661" y="4199"/>
                  </a:lnTo>
                  <a:close/>
                  <a:moveTo>
                    <a:pt x="4632" y="0"/>
                  </a:moveTo>
                  <a:lnTo>
                    <a:pt x="3251" y="1380"/>
                  </a:lnTo>
                  <a:lnTo>
                    <a:pt x="3493" y="1622"/>
                  </a:lnTo>
                  <a:lnTo>
                    <a:pt x="1622" y="3491"/>
                  </a:lnTo>
                  <a:lnTo>
                    <a:pt x="1382" y="3251"/>
                  </a:lnTo>
                  <a:lnTo>
                    <a:pt x="0" y="4632"/>
                  </a:lnTo>
                  <a:lnTo>
                    <a:pt x="2360" y="6990"/>
                  </a:lnTo>
                  <a:lnTo>
                    <a:pt x="3740" y="5610"/>
                  </a:lnTo>
                  <a:lnTo>
                    <a:pt x="3495" y="5365"/>
                  </a:lnTo>
                  <a:lnTo>
                    <a:pt x="3740" y="5120"/>
                  </a:lnTo>
                  <a:lnTo>
                    <a:pt x="6808" y="8187"/>
                  </a:lnTo>
                  <a:lnTo>
                    <a:pt x="8190" y="6807"/>
                  </a:lnTo>
                  <a:lnTo>
                    <a:pt x="5121" y="3738"/>
                  </a:lnTo>
                  <a:lnTo>
                    <a:pt x="5365" y="3494"/>
                  </a:lnTo>
                  <a:lnTo>
                    <a:pt x="5610" y="3740"/>
                  </a:lnTo>
                  <a:lnTo>
                    <a:pt x="6990" y="2358"/>
                  </a:lnTo>
                  <a:lnTo>
                    <a:pt x="46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61"/>
            <p:cNvSpPr/>
            <p:nvPr/>
          </p:nvSpPr>
          <p:spPr>
            <a:xfrm>
              <a:off x="2404206" y="2943053"/>
              <a:ext cx="98369" cy="42248"/>
            </a:xfrm>
            <a:custGeom>
              <a:avLst/>
              <a:gdLst/>
              <a:ahLst/>
              <a:cxnLst/>
              <a:rect l="l" t="t" r="r" b="b"/>
              <a:pathLst>
                <a:path w="4552" h="1955" extrusionOk="0">
                  <a:moveTo>
                    <a:pt x="3900" y="653"/>
                  </a:moveTo>
                  <a:lnTo>
                    <a:pt x="3900" y="1304"/>
                  </a:lnTo>
                  <a:lnTo>
                    <a:pt x="651" y="1304"/>
                  </a:lnTo>
                  <a:lnTo>
                    <a:pt x="651" y="653"/>
                  </a:lnTo>
                  <a:close/>
                  <a:moveTo>
                    <a:pt x="1" y="1"/>
                  </a:moveTo>
                  <a:lnTo>
                    <a:pt x="1" y="1954"/>
                  </a:lnTo>
                  <a:lnTo>
                    <a:pt x="4551" y="1954"/>
                  </a:lnTo>
                  <a:lnTo>
                    <a:pt x="4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6" name="Google Shape;2136;p61"/>
          <p:cNvGrpSpPr/>
          <p:nvPr/>
        </p:nvGrpSpPr>
        <p:grpSpPr>
          <a:xfrm>
            <a:off x="7081303" y="1120275"/>
            <a:ext cx="472686" cy="634178"/>
            <a:chOff x="3140271" y="1093512"/>
            <a:chExt cx="318136" cy="426826"/>
          </a:xfrm>
        </p:grpSpPr>
        <p:sp>
          <p:nvSpPr>
            <p:cNvPr id="2137" name="Google Shape;2137;p61"/>
            <p:cNvSpPr/>
            <p:nvPr/>
          </p:nvSpPr>
          <p:spPr>
            <a:xfrm>
              <a:off x="3277771" y="1429096"/>
              <a:ext cx="70362" cy="14090"/>
            </a:xfrm>
            <a:custGeom>
              <a:avLst/>
              <a:gdLst/>
              <a:ahLst/>
              <a:cxnLst/>
              <a:rect l="l" t="t" r="r" b="b"/>
              <a:pathLst>
                <a:path w="3256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2" y="652"/>
                  </a:lnTo>
                  <a:lnTo>
                    <a:pt x="652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4" y="652"/>
                  </a:lnTo>
                  <a:lnTo>
                    <a:pt x="1952" y="0"/>
                  </a:lnTo>
                  <a:close/>
                  <a:moveTo>
                    <a:pt x="2604" y="0"/>
                  </a:moveTo>
                  <a:lnTo>
                    <a:pt x="2604" y="652"/>
                  </a:lnTo>
                  <a:lnTo>
                    <a:pt x="3255" y="65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61"/>
            <p:cNvSpPr/>
            <p:nvPr/>
          </p:nvSpPr>
          <p:spPr>
            <a:xfrm>
              <a:off x="3140271" y="1093512"/>
              <a:ext cx="318136" cy="426826"/>
            </a:xfrm>
            <a:custGeom>
              <a:avLst/>
              <a:gdLst/>
              <a:ahLst/>
              <a:cxnLst/>
              <a:rect l="l" t="t" r="r" b="b"/>
              <a:pathLst>
                <a:path w="14580" h="19559" extrusionOk="0">
                  <a:moveTo>
                    <a:pt x="6635" y="3240"/>
                  </a:moveTo>
                  <a:lnTo>
                    <a:pt x="6635" y="5385"/>
                  </a:lnTo>
                  <a:lnTo>
                    <a:pt x="5659" y="5125"/>
                  </a:lnTo>
                  <a:lnTo>
                    <a:pt x="4683" y="5385"/>
                  </a:lnTo>
                  <a:lnTo>
                    <a:pt x="4683" y="3240"/>
                  </a:lnTo>
                  <a:close/>
                  <a:moveTo>
                    <a:pt x="650" y="3862"/>
                  </a:moveTo>
                  <a:cubicBezTo>
                    <a:pt x="819" y="3948"/>
                    <a:pt x="1004" y="3993"/>
                    <a:pt x="1194" y="3993"/>
                  </a:cubicBezTo>
                  <a:lnTo>
                    <a:pt x="2127" y="3993"/>
                  </a:lnTo>
                  <a:lnTo>
                    <a:pt x="2127" y="18906"/>
                  </a:lnTo>
                  <a:lnTo>
                    <a:pt x="1194" y="18906"/>
                  </a:lnTo>
                  <a:cubicBezTo>
                    <a:pt x="894" y="18906"/>
                    <a:pt x="652" y="18663"/>
                    <a:pt x="650" y="18365"/>
                  </a:cubicBezTo>
                  <a:lnTo>
                    <a:pt x="650" y="3862"/>
                  </a:lnTo>
                  <a:close/>
                  <a:moveTo>
                    <a:pt x="1194" y="0"/>
                  </a:moveTo>
                  <a:cubicBezTo>
                    <a:pt x="534" y="2"/>
                    <a:pt x="0" y="535"/>
                    <a:pt x="0" y="1194"/>
                  </a:cubicBezTo>
                  <a:lnTo>
                    <a:pt x="0" y="18365"/>
                  </a:lnTo>
                  <a:cubicBezTo>
                    <a:pt x="0" y="19022"/>
                    <a:pt x="534" y="19557"/>
                    <a:pt x="1194" y="19557"/>
                  </a:cubicBezTo>
                  <a:lnTo>
                    <a:pt x="11207" y="19557"/>
                  </a:lnTo>
                  <a:lnTo>
                    <a:pt x="11207" y="18906"/>
                  </a:lnTo>
                  <a:lnTo>
                    <a:pt x="2778" y="18906"/>
                  </a:lnTo>
                  <a:lnTo>
                    <a:pt x="2778" y="3993"/>
                  </a:lnTo>
                  <a:lnTo>
                    <a:pt x="4032" y="3993"/>
                  </a:lnTo>
                  <a:lnTo>
                    <a:pt x="4032" y="6234"/>
                  </a:lnTo>
                  <a:lnTo>
                    <a:pt x="5660" y="5799"/>
                  </a:lnTo>
                  <a:lnTo>
                    <a:pt x="7287" y="6234"/>
                  </a:lnTo>
                  <a:lnTo>
                    <a:pt x="7287" y="3993"/>
                  </a:lnTo>
                  <a:lnTo>
                    <a:pt x="9243" y="3993"/>
                  </a:lnTo>
                  <a:lnTo>
                    <a:pt x="9243" y="3341"/>
                  </a:lnTo>
                  <a:lnTo>
                    <a:pt x="7287" y="3341"/>
                  </a:lnTo>
                  <a:lnTo>
                    <a:pt x="7287" y="2589"/>
                  </a:lnTo>
                  <a:lnTo>
                    <a:pt x="4033" y="2589"/>
                  </a:lnTo>
                  <a:lnTo>
                    <a:pt x="4033" y="3341"/>
                  </a:lnTo>
                  <a:lnTo>
                    <a:pt x="2176" y="3341"/>
                  </a:lnTo>
                  <a:lnTo>
                    <a:pt x="2176" y="2039"/>
                  </a:lnTo>
                  <a:lnTo>
                    <a:pt x="13388" y="2039"/>
                  </a:lnTo>
                  <a:cubicBezTo>
                    <a:pt x="13663" y="2039"/>
                    <a:pt x="13896" y="2249"/>
                    <a:pt x="13927" y="2523"/>
                  </a:cubicBezTo>
                  <a:lnTo>
                    <a:pt x="13924" y="3469"/>
                  </a:lnTo>
                  <a:cubicBezTo>
                    <a:pt x="13758" y="3385"/>
                    <a:pt x="13573" y="3341"/>
                    <a:pt x="13388" y="3341"/>
                  </a:cubicBezTo>
                  <a:lnTo>
                    <a:pt x="9893" y="3341"/>
                  </a:lnTo>
                  <a:lnTo>
                    <a:pt x="9893" y="3993"/>
                  </a:lnTo>
                  <a:lnTo>
                    <a:pt x="13388" y="3993"/>
                  </a:lnTo>
                  <a:cubicBezTo>
                    <a:pt x="13651" y="3993"/>
                    <a:pt x="13877" y="4184"/>
                    <a:pt x="13921" y="4444"/>
                  </a:cubicBezTo>
                  <a:lnTo>
                    <a:pt x="13886" y="18365"/>
                  </a:lnTo>
                  <a:cubicBezTo>
                    <a:pt x="13886" y="18664"/>
                    <a:pt x="13644" y="18906"/>
                    <a:pt x="13344" y="18906"/>
                  </a:cubicBezTo>
                  <a:lnTo>
                    <a:pt x="11847" y="18906"/>
                  </a:lnTo>
                  <a:lnTo>
                    <a:pt x="11847" y="19558"/>
                  </a:lnTo>
                  <a:lnTo>
                    <a:pt x="13344" y="19558"/>
                  </a:lnTo>
                  <a:cubicBezTo>
                    <a:pt x="14002" y="19557"/>
                    <a:pt x="14536" y="19024"/>
                    <a:pt x="14538" y="18365"/>
                  </a:cubicBezTo>
                  <a:lnTo>
                    <a:pt x="14580" y="1194"/>
                  </a:lnTo>
                  <a:cubicBezTo>
                    <a:pt x="14580" y="535"/>
                    <a:pt x="14045" y="0"/>
                    <a:pt x="13388" y="0"/>
                  </a:cubicBezTo>
                  <a:lnTo>
                    <a:pt x="3398" y="0"/>
                  </a:lnTo>
                  <a:lnTo>
                    <a:pt x="3398" y="652"/>
                  </a:lnTo>
                  <a:lnTo>
                    <a:pt x="13388" y="652"/>
                  </a:lnTo>
                  <a:cubicBezTo>
                    <a:pt x="13686" y="652"/>
                    <a:pt x="13928" y="894"/>
                    <a:pt x="13930" y="1192"/>
                  </a:cubicBezTo>
                  <a:lnTo>
                    <a:pt x="13930" y="1519"/>
                  </a:lnTo>
                  <a:cubicBezTo>
                    <a:pt x="13761" y="1433"/>
                    <a:pt x="13576" y="1389"/>
                    <a:pt x="13388" y="1389"/>
                  </a:cubicBezTo>
                  <a:lnTo>
                    <a:pt x="1525" y="1389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4" y="3341"/>
                    <a:pt x="652" y="3099"/>
                    <a:pt x="650" y="2799"/>
                  </a:cubicBezTo>
                  <a:lnTo>
                    <a:pt x="650" y="1194"/>
                  </a:lnTo>
                  <a:cubicBezTo>
                    <a:pt x="652" y="894"/>
                    <a:pt x="894" y="652"/>
                    <a:pt x="1194" y="652"/>
                  </a:cubicBezTo>
                  <a:lnTo>
                    <a:pt x="2676" y="652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61"/>
            <p:cNvSpPr/>
            <p:nvPr/>
          </p:nvSpPr>
          <p:spPr>
            <a:xfrm>
              <a:off x="3341045" y="1267884"/>
              <a:ext cx="75743" cy="108893"/>
            </a:xfrm>
            <a:custGeom>
              <a:avLst/>
              <a:gdLst/>
              <a:ahLst/>
              <a:cxnLst/>
              <a:rect l="l" t="t" r="r" b="b"/>
              <a:pathLst>
                <a:path w="3505" h="5039" extrusionOk="0">
                  <a:moveTo>
                    <a:pt x="90" y="0"/>
                  </a:moveTo>
                  <a:lnTo>
                    <a:pt x="90" y="652"/>
                  </a:lnTo>
                  <a:lnTo>
                    <a:pt x="2624" y="652"/>
                  </a:lnTo>
                  <a:lnTo>
                    <a:pt x="1" y="4419"/>
                  </a:lnTo>
                  <a:lnTo>
                    <a:pt x="1" y="5039"/>
                  </a:lnTo>
                  <a:lnTo>
                    <a:pt x="3504" y="5039"/>
                  </a:lnTo>
                  <a:lnTo>
                    <a:pt x="3504" y="4387"/>
                  </a:lnTo>
                  <a:lnTo>
                    <a:pt x="816" y="4387"/>
                  </a:lnTo>
                  <a:lnTo>
                    <a:pt x="3438" y="622"/>
                  </a:lnTo>
                  <a:lnTo>
                    <a:pt x="34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61"/>
            <p:cNvSpPr/>
            <p:nvPr/>
          </p:nvSpPr>
          <p:spPr>
            <a:xfrm>
              <a:off x="3306383" y="1312790"/>
              <a:ext cx="28482" cy="14068"/>
            </a:xfrm>
            <a:custGeom>
              <a:avLst/>
              <a:gdLst/>
              <a:ahLst/>
              <a:cxnLst/>
              <a:rect l="l" t="t" r="r" b="b"/>
              <a:pathLst>
                <a:path w="1318" h="651" extrusionOk="0">
                  <a:moveTo>
                    <a:pt x="0" y="1"/>
                  </a:moveTo>
                  <a:lnTo>
                    <a:pt x="0" y="651"/>
                  </a:lnTo>
                  <a:lnTo>
                    <a:pt x="1317" y="651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61"/>
            <p:cNvSpPr/>
            <p:nvPr/>
          </p:nvSpPr>
          <p:spPr>
            <a:xfrm>
              <a:off x="3218214" y="1268360"/>
              <a:ext cx="92448" cy="108871"/>
            </a:xfrm>
            <a:custGeom>
              <a:avLst/>
              <a:gdLst/>
              <a:ahLst/>
              <a:cxnLst/>
              <a:rect l="l" t="t" r="r" b="b"/>
              <a:pathLst>
                <a:path w="4278" h="5038" extrusionOk="0">
                  <a:moveTo>
                    <a:pt x="2145" y="1003"/>
                  </a:moveTo>
                  <a:lnTo>
                    <a:pt x="2983" y="3223"/>
                  </a:lnTo>
                  <a:lnTo>
                    <a:pt x="1301" y="3223"/>
                  </a:lnTo>
                  <a:lnTo>
                    <a:pt x="2145" y="1003"/>
                  </a:lnTo>
                  <a:close/>
                  <a:moveTo>
                    <a:pt x="1831" y="1"/>
                  </a:moveTo>
                  <a:lnTo>
                    <a:pt x="1" y="4806"/>
                  </a:lnTo>
                  <a:lnTo>
                    <a:pt x="609" y="5038"/>
                  </a:lnTo>
                  <a:lnTo>
                    <a:pt x="1053" y="3875"/>
                  </a:lnTo>
                  <a:lnTo>
                    <a:pt x="3230" y="3875"/>
                  </a:lnTo>
                  <a:lnTo>
                    <a:pt x="3668" y="5036"/>
                  </a:lnTo>
                  <a:lnTo>
                    <a:pt x="4278" y="4808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2" name="Google Shape;2142;p61"/>
          <p:cNvGrpSpPr/>
          <p:nvPr/>
        </p:nvGrpSpPr>
        <p:grpSpPr>
          <a:xfrm rot="5605276" flipH="1">
            <a:off x="5312332" y="1618408"/>
            <a:ext cx="2140015" cy="4373101"/>
            <a:chOff x="5896458" y="1231387"/>
            <a:chExt cx="960220" cy="1962200"/>
          </a:xfrm>
        </p:grpSpPr>
        <p:sp>
          <p:nvSpPr>
            <p:cNvPr id="2143" name="Google Shape;2143;p61"/>
            <p:cNvSpPr/>
            <p:nvPr/>
          </p:nvSpPr>
          <p:spPr>
            <a:xfrm>
              <a:off x="6115102" y="2181184"/>
              <a:ext cx="672" cy="358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0" y="0"/>
                  </a:moveTo>
                  <a:lnTo>
                    <a:pt x="0" y="5"/>
                  </a:lnTo>
                  <a:cubicBezTo>
                    <a:pt x="15" y="13"/>
                    <a:pt x="29" y="18"/>
                    <a:pt x="45" y="24"/>
                  </a:cubicBezTo>
                  <a:cubicBezTo>
                    <a:pt x="31" y="14"/>
                    <a:pt x="16" y="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61"/>
            <p:cNvSpPr/>
            <p:nvPr/>
          </p:nvSpPr>
          <p:spPr>
            <a:xfrm>
              <a:off x="6090133" y="1935958"/>
              <a:ext cx="284" cy="403"/>
            </a:xfrm>
            <a:custGeom>
              <a:avLst/>
              <a:gdLst/>
              <a:ahLst/>
              <a:cxnLst/>
              <a:rect l="l" t="t" r="r" b="b"/>
              <a:pathLst>
                <a:path w="19" h="27" extrusionOk="0">
                  <a:moveTo>
                    <a:pt x="18" y="0"/>
                  </a:moveTo>
                  <a:cubicBezTo>
                    <a:pt x="11" y="8"/>
                    <a:pt x="5" y="17"/>
                    <a:pt x="0" y="27"/>
                  </a:cubicBezTo>
                  <a:cubicBezTo>
                    <a:pt x="5" y="17"/>
                    <a:pt x="11" y="8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61"/>
            <p:cNvSpPr/>
            <p:nvPr/>
          </p:nvSpPr>
          <p:spPr>
            <a:xfrm>
              <a:off x="6099243" y="1907554"/>
              <a:ext cx="418" cy="314"/>
            </a:xfrm>
            <a:custGeom>
              <a:avLst/>
              <a:gdLst/>
              <a:ahLst/>
              <a:cxnLst/>
              <a:rect l="l" t="t" r="r" b="b"/>
              <a:pathLst>
                <a:path w="28" h="21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7"/>
                    <a:pt x="3" y="15"/>
                    <a:pt x="5" y="21"/>
                  </a:cubicBezTo>
                  <a:cubicBezTo>
                    <a:pt x="12" y="17"/>
                    <a:pt x="20" y="14"/>
                    <a:pt x="27" y="11"/>
                  </a:cubicBezTo>
                  <a:cubicBezTo>
                    <a:pt x="24" y="7"/>
                    <a:pt x="21" y="5"/>
                    <a:pt x="17" y="2"/>
                  </a:cubicBezTo>
                  <a:cubicBezTo>
                    <a:pt x="15" y="1"/>
                    <a:pt x="14" y="1"/>
                    <a:pt x="12" y="1"/>
                  </a:cubicBezTo>
                  <a:cubicBezTo>
                    <a:pt x="10" y="1"/>
                    <a:pt x="8" y="2"/>
                    <a:pt x="6" y="2"/>
                  </a:cubicBezTo>
                  <a:cubicBezTo>
                    <a:pt x="4" y="2"/>
                    <a:pt x="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61"/>
            <p:cNvSpPr/>
            <p:nvPr/>
          </p:nvSpPr>
          <p:spPr>
            <a:xfrm>
              <a:off x="6104111" y="2180871"/>
              <a:ext cx="10632" cy="5883"/>
            </a:xfrm>
            <a:custGeom>
              <a:avLst/>
              <a:gdLst/>
              <a:ahLst/>
              <a:cxnLst/>
              <a:rect l="l" t="t" r="r" b="b"/>
              <a:pathLst>
                <a:path w="712" h="394" extrusionOk="0">
                  <a:moveTo>
                    <a:pt x="424" y="0"/>
                  </a:moveTo>
                  <a:cubicBezTo>
                    <a:pt x="211" y="0"/>
                    <a:pt x="165" y="83"/>
                    <a:pt x="0" y="392"/>
                  </a:cubicBezTo>
                  <a:cubicBezTo>
                    <a:pt x="11" y="393"/>
                    <a:pt x="21" y="394"/>
                    <a:pt x="31" y="394"/>
                  </a:cubicBezTo>
                  <a:cubicBezTo>
                    <a:pt x="321" y="394"/>
                    <a:pt x="422" y="24"/>
                    <a:pt x="707" y="24"/>
                  </a:cubicBezTo>
                  <a:cubicBezTo>
                    <a:pt x="709" y="24"/>
                    <a:pt x="710" y="24"/>
                    <a:pt x="711" y="24"/>
                  </a:cubicBezTo>
                  <a:cubicBezTo>
                    <a:pt x="588" y="10"/>
                    <a:pt x="4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61"/>
            <p:cNvSpPr/>
            <p:nvPr/>
          </p:nvSpPr>
          <p:spPr>
            <a:xfrm>
              <a:off x="6114729" y="2181184"/>
              <a:ext cx="403" cy="75"/>
            </a:xfrm>
            <a:custGeom>
              <a:avLst/>
              <a:gdLst/>
              <a:ahLst/>
              <a:cxnLst/>
              <a:rect l="l" t="t" r="r" b="b"/>
              <a:pathLst>
                <a:path w="27" h="5" extrusionOk="0">
                  <a:moveTo>
                    <a:pt x="22" y="0"/>
                  </a:moveTo>
                  <a:cubicBezTo>
                    <a:pt x="14" y="0"/>
                    <a:pt x="8" y="3"/>
                    <a:pt x="0" y="3"/>
                  </a:cubicBezTo>
                  <a:lnTo>
                    <a:pt x="25" y="5"/>
                  </a:lnTo>
                  <a:lnTo>
                    <a:pt x="27" y="0"/>
                  </a:lnTo>
                  <a:cubicBezTo>
                    <a:pt x="25" y="0"/>
                    <a:pt x="24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61"/>
            <p:cNvSpPr/>
            <p:nvPr/>
          </p:nvSpPr>
          <p:spPr>
            <a:xfrm>
              <a:off x="6077395" y="2890311"/>
              <a:ext cx="314" cy="269"/>
            </a:xfrm>
            <a:custGeom>
              <a:avLst/>
              <a:gdLst/>
              <a:ahLst/>
              <a:cxnLst/>
              <a:rect l="l" t="t" r="r" b="b"/>
              <a:pathLst>
                <a:path w="21" h="18" extrusionOk="0">
                  <a:moveTo>
                    <a:pt x="18" y="1"/>
                  </a:moveTo>
                  <a:lnTo>
                    <a:pt x="0" y="6"/>
                  </a:lnTo>
                  <a:lnTo>
                    <a:pt x="4" y="17"/>
                  </a:lnTo>
                  <a:cubicBezTo>
                    <a:pt x="10" y="12"/>
                    <a:pt x="14" y="7"/>
                    <a:pt x="20" y="3"/>
                  </a:cubicBezTo>
                  <a:cubicBezTo>
                    <a:pt x="19" y="2"/>
                    <a:pt x="19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49" name="Google Shape;2149;p61"/>
            <p:cNvGrpSpPr/>
            <p:nvPr/>
          </p:nvGrpSpPr>
          <p:grpSpPr>
            <a:xfrm>
              <a:off x="5896458" y="1231387"/>
              <a:ext cx="960220" cy="1962200"/>
              <a:chOff x="5896458" y="1231387"/>
              <a:chExt cx="960220" cy="1962200"/>
            </a:xfrm>
          </p:grpSpPr>
          <p:sp>
            <p:nvSpPr>
              <p:cNvPr id="2150" name="Google Shape;2150;p61"/>
              <p:cNvSpPr/>
              <p:nvPr/>
            </p:nvSpPr>
            <p:spPr>
              <a:xfrm>
                <a:off x="6061207" y="2594997"/>
                <a:ext cx="1807" cy="687"/>
              </a:xfrm>
              <a:custGeom>
                <a:avLst/>
                <a:gdLst/>
                <a:ahLst/>
                <a:cxnLst/>
                <a:rect l="l" t="t" r="r" b="b"/>
                <a:pathLst>
                  <a:path w="121" h="4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" y="6"/>
                      <a:pt x="2" y="10"/>
                      <a:pt x="3" y="16"/>
                    </a:cubicBezTo>
                    <a:cubicBezTo>
                      <a:pt x="8" y="16"/>
                      <a:pt x="10" y="14"/>
                      <a:pt x="16" y="14"/>
                    </a:cubicBezTo>
                    <a:lnTo>
                      <a:pt x="91" y="46"/>
                    </a:lnTo>
                    <a:lnTo>
                      <a:pt x="121" y="26"/>
                    </a:lnTo>
                    <a:cubicBezTo>
                      <a:pt x="82" y="10"/>
                      <a:pt x="41" y="2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61"/>
              <p:cNvSpPr/>
              <p:nvPr/>
            </p:nvSpPr>
            <p:spPr>
              <a:xfrm>
                <a:off x="6035446" y="2595266"/>
                <a:ext cx="26759" cy="77380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5182" extrusionOk="0">
                    <a:moveTo>
                      <a:pt x="1728" y="0"/>
                    </a:moveTo>
                    <a:lnTo>
                      <a:pt x="1728" y="0"/>
                    </a:lnTo>
                    <a:cubicBezTo>
                      <a:pt x="1456" y="31"/>
                      <a:pt x="1569" y="200"/>
                      <a:pt x="1612" y="345"/>
                    </a:cubicBezTo>
                    <a:cubicBezTo>
                      <a:pt x="1412" y="572"/>
                      <a:pt x="1337" y="820"/>
                      <a:pt x="1488" y="1105"/>
                    </a:cubicBezTo>
                    <a:cubicBezTo>
                      <a:pt x="1295" y="1206"/>
                      <a:pt x="1229" y="1326"/>
                      <a:pt x="1425" y="1486"/>
                    </a:cubicBezTo>
                    <a:cubicBezTo>
                      <a:pt x="1095" y="1605"/>
                      <a:pt x="1084" y="1817"/>
                      <a:pt x="1251" y="2081"/>
                    </a:cubicBezTo>
                    <a:cubicBezTo>
                      <a:pt x="961" y="2111"/>
                      <a:pt x="1014" y="2323"/>
                      <a:pt x="1028" y="2514"/>
                    </a:cubicBezTo>
                    <a:cubicBezTo>
                      <a:pt x="889" y="2622"/>
                      <a:pt x="846" y="2745"/>
                      <a:pt x="963" y="2894"/>
                    </a:cubicBezTo>
                    <a:cubicBezTo>
                      <a:pt x="813" y="2907"/>
                      <a:pt x="812" y="2999"/>
                      <a:pt x="853" y="3111"/>
                    </a:cubicBezTo>
                    <a:cubicBezTo>
                      <a:pt x="708" y="3218"/>
                      <a:pt x="624" y="3334"/>
                      <a:pt x="782" y="3489"/>
                    </a:cubicBezTo>
                    <a:cubicBezTo>
                      <a:pt x="779" y="3489"/>
                      <a:pt x="776" y="3489"/>
                      <a:pt x="774" y="3489"/>
                    </a:cubicBezTo>
                    <a:cubicBezTo>
                      <a:pt x="605" y="3489"/>
                      <a:pt x="621" y="3588"/>
                      <a:pt x="676" y="3706"/>
                    </a:cubicBezTo>
                    <a:cubicBezTo>
                      <a:pt x="530" y="3722"/>
                      <a:pt x="518" y="3807"/>
                      <a:pt x="563" y="3923"/>
                    </a:cubicBezTo>
                    <a:cubicBezTo>
                      <a:pt x="437" y="3948"/>
                      <a:pt x="414" y="4030"/>
                      <a:pt x="451" y="4141"/>
                    </a:cubicBezTo>
                    <a:cubicBezTo>
                      <a:pt x="315" y="4248"/>
                      <a:pt x="227" y="4364"/>
                      <a:pt x="385" y="4520"/>
                    </a:cubicBezTo>
                    <a:cubicBezTo>
                      <a:pt x="112" y="4559"/>
                      <a:pt x="133" y="4755"/>
                      <a:pt x="164" y="4954"/>
                    </a:cubicBezTo>
                    <a:cubicBezTo>
                      <a:pt x="101" y="5024"/>
                      <a:pt x="46" y="5100"/>
                      <a:pt x="1" y="5182"/>
                    </a:cubicBezTo>
                    <a:cubicBezTo>
                      <a:pt x="86" y="5166"/>
                      <a:pt x="171" y="5152"/>
                      <a:pt x="257" y="5139"/>
                    </a:cubicBezTo>
                    <a:cubicBezTo>
                      <a:pt x="238" y="5072"/>
                      <a:pt x="207" y="5011"/>
                      <a:pt x="166" y="4954"/>
                    </a:cubicBezTo>
                    <a:cubicBezTo>
                      <a:pt x="486" y="4939"/>
                      <a:pt x="427" y="4724"/>
                      <a:pt x="396" y="4524"/>
                    </a:cubicBezTo>
                    <a:cubicBezTo>
                      <a:pt x="552" y="4419"/>
                      <a:pt x="621" y="4301"/>
                      <a:pt x="461" y="4144"/>
                    </a:cubicBezTo>
                    <a:lnTo>
                      <a:pt x="461" y="4144"/>
                    </a:lnTo>
                    <a:cubicBezTo>
                      <a:pt x="466" y="4144"/>
                      <a:pt x="470" y="4145"/>
                      <a:pt x="475" y="4145"/>
                    </a:cubicBezTo>
                    <a:cubicBezTo>
                      <a:pt x="645" y="4145"/>
                      <a:pt x="629" y="4046"/>
                      <a:pt x="573" y="3928"/>
                    </a:cubicBezTo>
                    <a:cubicBezTo>
                      <a:pt x="717" y="3911"/>
                      <a:pt x="729" y="3826"/>
                      <a:pt x="687" y="3712"/>
                    </a:cubicBezTo>
                    <a:cubicBezTo>
                      <a:pt x="805" y="3682"/>
                      <a:pt x="827" y="3601"/>
                      <a:pt x="802" y="3495"/>
                    </a:cubicBezTo>
                    <a:cubicBezTo>
                      <a:pt x="931" y="3386"/>
                      <a:pt x="981" y="3265"/>
                      <a:pt x="863" y="3116"/>
                    </a:cubicBezTo>
                    <a:cubicBezTo>
                      <a:pt x="1021" y="3107"/>
                      <a:pt x="1021" y="3015"/>
                      <a:pt x="974" y="2898"/>
                    </a:cubicBezTo>
                    <a:cubicBezTo>
                      <a:pt x="1149" y="2797"/>
                      <a:pt x="1217" y="2678"/>
                      <a:pt x="1037" y="2516"/>
                    </a:cubicBezTo>
                    <a:cubicBezTo>
                      <a:pt x="1333" y="2489"/>
                      <a:pt x="1292" y="2284"/>
                      <a:pt x="1261" y="2084"/>
                    </a:cubicBezTo>
                    <a:cubicBezTo>
                      <a:pt x="1450" y="1924"/>
                      <a:pt x="1517" y="1728"/>
                      <a:pt x="1435" y="1489"/>
                    </a:cubicBezTo>
                    <a:cubicBezTo>
                      <a:pt x="1546" y="1456"/>
                      <a:pt x="1569" y="1357"/>
                      <a:pt x="1603" y="1265"/>
                    </a:cubicBezTo>
                    <a:cubicBezTo>
                      <a:pt x="1564" y="1212"/>
                      <a:pt x="1527" y="1159"/>
                      <a:pt x="1489" y="1106"/>
                    </a:cubicBezTo>
                    <a:cubicBezTo>
                      <a:pt x="1777" y="893"/>
                      <a:pt x="1751" y="629"/>
                      <a:pt x="1617" y="347"/>
                    </a:cubicBezTo>
                    <a:cubicBezTo>
                      <a:pt x="1792" y="274"/>
                      <a:pt x="1752" y="135"/>
                      <a:pt x="1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61"/>
              <p:cNvSpPr/>
              <p:nvPr/>
            </p:nvSpPr>
            <p:spPr>
              <a:xfrm>
                <a:off x="6028457" y="2671995"/>
                <a:ext cx="10826" cy="5743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3846" extrusionOk="0">
                    <a:moveTo>
                      <a:pt x="718" y="1"/>
                    </a:moveTo>
                    <a:cubicBezTo>
                      <a:pt x="664" y="1"/>
                      <a:pt x="523" y="13"/>
                      <a:pt x="469" y="42"/>
                    </a:cubicBezTo>
                    <a:cubicBezTo>
                      <a:pt x="485" y="79"/>
                      <a:pt x="577" y="377"/>
                      <a:pt x="612" y="417"/>
                    </a:cubicBezTo>
                    <a:cubicBezTo>
                      <a:pt x="410" y="451"/>
                      <a:pt x="470" y="590"/>
                      <a:pt x="511" y="721"/>
                    </a:cubicBezTo>
                    <a:cubicBezTo>
                      <a:pt x="421" y="803"/>
                      <a:pt x="389" y="887"/>
                      <a:pt x="507" y="980"/>
                    </a:cubicBezTo>
                    <a:cubicBezTo>
                      <a:pt x="388" y="991"/>
                      <a:pt x="409" y="1056"/>
                      <a:pt x="458" y="1133"/>
                    </a:cubicBezTo>
                    <a:cubicBezTo>
                      <a:pt x="368" y="1155"/>
                      <a:pt x="369" y="1214"/>
                      <a:pt x="408" y="1286"/>
                    </a:cubicBezTo>
                    <a:cubicBezTo>
                      <a:pt x="335" y="1315"/>
                      <a:pt x="330" y="1370"/>
                      <a:pt x="357" y="1440"/>
                    </a:cubicBezTo>
                    <a:cubicBezTo>
                      <a:pt x="285" y="1523"/>
                      <a:pt x="266" y="1608"/>
                      <a:pt x="357" y="1698"/>
                    </a:cubicBezTo>
                    <a:cubicBezTo>
                      <a:pt x="256" y="1716"/>
                      <a:pt x="266" y="1778"/>
                      <a:pt x="307" y="1852"/>
                    </a:cubicBezTo>
                    <a:cubicBezTo>
                      <a:pt x="206" y="1933"/>
                      <a:pt x="175" y="2018"/>
                      <a:pt x="306" y="2111"/>
                    </a:cubicBezTo>
                    <a:cubicBezTo>
                      <a:pt x="121" y="2153"/>
                      <a:pt x="168" y="2286"/>
                      <a:pt x="208" y="2418"/>
                    </a:cubicBezTo>
                    <a:cubicBezTo>
                      <a:pt x="103" y="2539"/>
                      <a:pt x="81" y="2675"/>
                      <a:pt x="158" y="2829"/>
                    </a:cubicBezTo>
                    <a:cubicBezTo>
                      <a:pt x="91" y="2859"/>
                      <a:pt x="86" y="2928"/>
                      <a:pt x="75" y="2992"/>
                    </a:cubicBezTo>
                    <a:lnTo>
                      <a:pt x="163" y="3089"/>
                    </a:lnTo>
                    <a:cubicBezTo>
                      <a:pt x="1" y="3252"/>
                      <a:pt x="45" y="3428"/>
                      <a:pt x="160" y="3606"/>
                    </a:cubicBezTo>
                    <a:cubicBezTo>
                      <a:pt x="55" y="3668"/>
                      <a:pt x="96" y="3757"/>
                      <a:pt x="124" y="3846"/>
                    </a:cubicBezTo>
                    <a:cubicBezTo>
                      <a:pt x="294" y="3804"/>
                      <a:pt x="206" y="3700"/>
                      <a:pt x="163" y="3606"/>
                    </a:cubicBezTo>
                    <a:cubicBezTo>
                      <a:pt x="268" y="3440"/>
                      <a:pt x="290" y="3269"/>
                      <a:pt x="164" y="3089"/>
                    </a:cubicBezTo>
                    <a:cubicBezTo>
                      <a:pt x="277" y="3007"/>
                      <a:pt x="306" y="2922"/>
                      <a:pt x="165" y="2829"/>
                    </a:cubicBezTo>
                    <a:cubicBezTo>
                      <a:pt x="363" y="2726"/>
                      <a:pt x="348" y="2583"/>
                      <a:pt x="215" y="2420"/>
                    </a:cubicBezTo>
                    <a:cubicBezTo>
                      <a:pt x="397" y="2377"/>
                      <a:pt x="342" y="2239"/>
                      <a:pt x="313" y="2112"/>
                    </a:cubicBezTo>
                    <a:cubicBezTo>
                      <a:pt x="390" y="2029"/>
                      <a:pt x="406" y="1944"/>
                      <a:pt x="315" y="1854"/>
                    </a:cubicBezTo>
                    <a:cubicBezTo>
                      <a:pt x="409" y="1834"/>
                      <a:pt x="401" y="1772"/>
                      <a:pt x="364" y="1700"/>
                    </a:cubicBezTo>
                    <a:cubicBezTo>
                      <a:pt x="445" y="1618"/>
                      <a:pt x="486" y="1535"/>
                      <a:pt x="369" y="1442"/>
                    </a:cubicBezTo>
                    <a:cubicBezTo>
                      <a:pt x="483" y="1431"/>
                      <a:pt x="463" y="1366"/>
                      <a:pt x="416" y="1290"/>
                    </a:cubicBezTo>
                    <a:cubicBezTo>
                      <a:pt x="506" y="1268"/>
                      <a:pt x="505" y="1210"/>
                      <a:pt x="464" y="1136"/>
                    </a:cubicBezTo>
                    <a:cubicBezTo>
                      <a:pt x="543" y="1109"/>
                      <a:pt x="548" y="1054"/>
                      <a:pt x="514" y="982"/>
                    </a:cubicBezTo>
                    <a:cubicBezTo>
                      <a:pt x="590" y="899"/>
                      <a:pt x="634" y="816"/>
                      <a:pt x="517" y="724"/>
                    </a:cubicBezTo>
                    <a:cubicBezTo>
                      <a:pt x="687" y="676"/>
                      <a:pt x="654" y="548"/>
                      <a:pt x="614" y="417"/>
                    </a:cubicBezTo>
                    <a:cubicBezTo>
                      <a:pt x="647" y="362"/>
                      <a:pt x="706" y="56"/>
                      <a:pt x="725" y="1"/>
                    </a:cubicBezTo>
                    <a:cubicBezTo>
                      <a:pt x="723" y="1"/>
                      <a:pt x="720" y="1"/>
                      <a:pt x="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61"/>
              <p:cNvSpPr/>
              <p:nvPr/>
            </p:nvSpPr>
            <p:spPr>
              <a:xfrm>
                <a:off x="6050230" y="2616412"/>
                <a:ext cx="16261" cy="53876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3608" extrusionOk="0">
                    <a:moveTo>
                      <a:pt x="812" y="0"/>
                    </a:moveTo>
                    <a:lnTo>
                      <a:pt x="874" y="296"/>
                    </a:lnTo>
                    <a:cubicBezTo>
                      <a:pt x="740" y="474"/>
                      <a:pt x="762" y="655"/>
                      <a:pt x="861" y="839"/>
                    </a:cubicBezTo>
                    <a:cubicBezTo>
                      <a:pt x="701" y="942"/>
                      <a:pt x="744" y="1081"/>
                      <a:pt x="798" y="1220"/>
                    </a:cubicBezTo>
                    <a:cubicBezTo>
                      <a:pt x="648" y="1325"/>
                      <a:pt x="654" y="1456"/>
                      <a:pt x="737" y="1600"/>
                    </a:cubicBezTo>
                    <a:cubicBezTo>
                      <a:pt x="563" y="1701"/>
                      <a:pt x="538" y="1827"/>
                      <a:pt x="672" y="1978"/>
                    </a:cubicBezTo>
                    <a:cubicBezTo>
                      <a:pt x="496" y="1978"/>
                      <a:pt x="519" y="2082"/>
                      <a:pt x="562" y="2196"/>
                    </a:cubicBezTo>
                    <a:cubicBezTo>
                      <a:pt x="401" y="2300"/>
                      <a:pt x="326" y="2417"/>
                      <a:pt x="492" y="2574"/>
                    </a:cubicBezTo>
                    <a:cubicBezTo>
                      <a:pt x="485" y="2574"/>
                      <a:pt x="479" y="2573"/>
                      <a:pt x="473" y="2573"/>
                    </a:cubicBezTo>
                    <a:cubicBezTo>
                      <a:pt x="307" y="2573"/>
                      <a:pt x="334" y="2676"/>
                      <a:pt x="387" y="2793"/>
                    </a:cubicBezTo>
                    <a:cubicBezTo>
                      <a:pt x="100" y="2997"/>
                      <a:pt x="1" y="3267"/>
                      <a:pt x="100" y="3608"/>
                    </a:cubicBezTo>
                    <a:cubicBezTo>
                      <a:pt x="102" y="3608"/>
                      <a:pt x="104" y="3608"/>
                      <a:pt x="106" y="3608"/>
                    </a:cubicBezTo>
                    <a:cubicBezTo>
                      <a:pt x="283" y="3608"/>
                      <a:pt x="263" y="3404"/>
                      <a:pt x="378" y="3339"/>
                    </a:cubicBezTo>
                    <a:cubicBezTo>
                      <a:pt x="397" y="3259"/>
                      <a:pt x="416" y="3179"/>
                      <a:pt x="434" y="3098"/>
                    </a:cubicBezTo>
                    <a:cubicBezTo>
                      <a:pt x="420" y="2997"/>
                      <a:pt x="404" y="2896"/>
                      <a:pt x="390" y="2795"/>
                    </a:cubicBezTo>
                    <a:cubicBezTo>
                      <a:pt x="515" y="2768"/>
                      <a:pt x="534" y="2685"/>
                      <a:pt x="507" y="2579"/>
                    </a:cubicBezTo>
                    <a:cubicBezTo>
                      <a:pt x="637" y="2469"/>
                      <a:pt x="672" y="2344"/>
                      <a:pt x="567" y="2197"/>
                    </a:cubicBezTo>
                    <a:cubicBezTo>
                      <a:pt x="709" y="2181"/>
                      <a:pt x="716" y="2092"/>
                      <a:pt x="681" y="1981"/>
                    </a:cubicBezTo>
                    <a:cubicBezTo>
                      <a:pt x="833" y="1876"/>
                      <a:pt x="840" y="1747"/>
                      <a:pt x="742" y="1602"/>
                    </a:cubicBezTo>
                    <a:cubicBezTo>
                      <a:pt x="942" y="1506"/>
                      <a:pt x="896" y="1368"/>
                      <a:pt x="807" y="1222"/>
                    </a:cubicBezTo>
                    <a:cubicBezTo>
                      <a:pt x="1018" y="1126"/>
                      <a:pt x="918" y="977"/>
                      <a:pt x="869" y="837"/>
                    </a:cubicBezTo>
                    <a:cubicBezTo>
                      <a:pt x="1088" y="661"/>
                      <a:pt x="956" y="478"/>
                      <a:pt x="880" y="295"/>
                    </a:cubicBezTo>
                    <a:cubicBezTo>
                      <a:pt x="1089" y="149"/>
                      <a:pt x="1020" y="61"/>
                      <a:pt x="8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61"/>
              <p:cNvSpPr/>
              <p:nvPr/>
            </p:nvSpPr>
            <p:spPr>
              <a:xfrm>
                <a:off x="6036073" y="2556707"/>
                <a:ext cx="2344" cy="4062"/>
              </a:xfrm>
              <a:custGeom>
                <a:avLst/>
                <a:gdLst/>
                <a:ahLst/>
                <a:cxnLst/>
                <a:rect l="l" t="t" r="r" b="b"/>
                <a:pathLst>
                  <a:path w="157" h="272" extrusionOk="0">
                    <a:moveTo>
                      <a:pt x="8" y="1"/>
                    </a:moveTo>
                    <a:cubicBezTo>
                      <a:pt x="8" y="84"/>
                      <a:pt x="1" y="160"/>
                      <a:pt x="16" y="230"/>
                    </a:cubicBezTo>
                    <a:cubicBezTo>
                      <a:pt x="20" y="251"/>
                      <a:pt x="94" y="258"/>
                      <a:pt x="136" y="271"/>
                    </a:cubicBezTo>
                    <a:cubicBezTo>
                      <a:pt x="142" y="197"/>
                      <a:pt x="156" y="122"/>
                      <a:pt x="147" y="50"/>
                    </a:cubicBezTo>
                    <a:cubicBezTo>
                      <a:pt x="145" y="31"/>
                      <a:pt x="69" y="21"/>
                      <a:pt x="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61"/>
              <p:cNvSpPr/>
              <p:nvPr/>
            </p:nvSpPr>
            <p:spPr>
              <a:xfrm>
                <a:off x="6035476" y="2565055"/>
                <a:ext cx="3270" cy="379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54" extrusionOk="0">
                    <a:moveTo>
                      <a:pt x="86" y="0"/>
                    </a:moveTo>
                    <a:cubicBezTo>
                      <a:pt x="0" y="0"/>
                      <a:pt x="21" y="89"/>
                      <a:pt x="27" y="141"/>
                    </a:cubicBezTo>
                    <a:cubicBezTo>
                      <a:pt x="33" y="182"/>
                      <a:pt x="75" y="245"/>
                      <a:pt x="109" y="251"/>
                    </a:cubicBezTo>
                    <a:cubicBezTo>
                      <a:pt x="120" y="253"/>
                      <a:pt x="129" y="254"/>
                      <a:pt x="137" y="254"/>
                    </a:cubicBezTo>
                    <a:cubicBezTo>
                      <a:pt x="219" y="254"/>
                      <a:pt x="184" y="164"/>
                      <a:pt x="199" y="113"/>
                    </a:cubicBezTo>
                    <a:cubicBezTo>
                      <a:pt x="170" y="73"/>
                      <a:pt x="146" y="9"/>
                      <a:pt x="112" y="2"/>
                    </a:cubicBezTo>
                    <a:cubicBezTo>
                      <a:pt x="103" y="1"/>
                      <a:pt x="94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61"/>
              <p:cNvSpPr/>
              <p:nvPr/>
            </p:nvSpPr>
            <p:spPr>
              <a:xfrm>
                <a:off x="6027845" y="2598402"/>
                <a:ext cx="5182" cy="680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456" extrusionOk="0">
                    <a:moveTo>
                      <a:pt x="205" y="1"/>
                    </a:moveTo>
                    <a:cubicBezTo>
                      <a:pt x="194" y="1"/>
                      <a:pt x="134" y="109"/>
                      <a:pt x="97" y="165"/>
                    </a:cubicBezTo>
                    <a:cubicBezTo>
                      <a:pt x="65" y="242"/>
                      <a:pt x="33" y="318"/>
                      <a:pt x="1" y="393"/>
                    </a:cubicBezTo>
                    <a:cubicBezTo>
                      <a:pt x="42" y="415"/>
                      <a:pt x="82" y="436"/>
                      <a:pt x="124" y="456"/>
                    </a:cubicBezTo>
                    <a:cubicBezTo>
                      <a:pt x="155" y="381"/>
                      <a:pt x="186" y="307"/>
                      <a:pt x="217" y="232"/>
                    </a:cubicBezTo>
                    <a:cubicBezTo>
                      <a:pt x="282" y="150"/>
                      <a:pt x="346" y="64"/>
                      <a:pt x="206" y="1"/>
                    </a:cubicBezTo>
                    <a:cubicBezTo>
                      <a:pt x="206" y="1"/>
                      <a:pt x="206" y="1"/>
                      <a:pt x="2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61"/>
              <p:cNvSpPr/>
              <p:nvPr/>
            </p:nvSpPr>
            <p:spPr>
              <a:xfrm>
                <a:off x="6032131" y="2589561"/>
                <a:ext cx="3494" cy="3569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9" extrusionOk="0">
                    <a:moveTo>
                      <a:pt x="93" y="0"/>
                    </a:moveTo>
                    <a:cubicBezTo>
                      <a:pt x="84" y="0"/>
                      <a:pt x="32" y="114"/>
                      <a:pt x="1" y="174"/>
                    </a:cubicBezTo>
                    <a:lnTo>
                      <a:pt x="128" y="239"/>
                    </a:lnTo>
                    <a:cubicBezTo>
                      <a:pt x="182" y="148"/>
                      <a:pt x="234" y="55"/>
                      <a:pt x="93" y="0"/>
                    </a:cubicBezTo>
                    <a:cubicBezTo>
                      <a:pt x="93" y="0"/>
                      <a:pt x="93" y="0"/>
                      <a:pt x="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61"/>
              <p:cNvSpPr/>
              <p:nvPr/>
            </p:nvSpPr>
            <p:spPr>
              <a:xfrm>
                <a:off x="6030383" y="2592145"/>
                <a:ext cx="3658" cy="3420"/>
              </a:xfrm>
              <a:custGeom>
                <a:avLst/>
                <a:gdLst/>
                <a:ahLst/>
                <a:cxnLst/>
                <a:rect l="l" t="t" r="r" b="b"/>
                <a:pathLst>
                  <a:path w="245" h="22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59" y="84"/>
                      <a:pt x="1" y="172"/>
                      <a:pt x="139" y="228"/>
                    </a:cubicBezTo>
                    <a:cubicBezTo>
                      <a:pt x="139" y="228"/>
                      <a:pt x="139" y="228"/>
                      <a:pt x="139" y="228"/>
                    </a:cubicBezTo>
                    <a:cubicBezTo>
                      <a:pt x="153" y="228"/>
                      <a:pt x="209" y="121"/>
                      <a:pt x="245" y="66"/>
                    </a:cubicBezTo>
                    <a:lnTo>
                      <a:pt x="11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61"/>
              <p:cNvSpPr/>
              <p:nvPr/>
            </p:nvSpPr>
            <p:spPr>
              <a:xfrm>
                <a:off x="6022588" y="2610782"/>
                <a:ext cx="3703" cy="3076"/>
              </a:xfrm>
              <a:custGeom>
                <a:avLst/>
                <a:gdLst/>
                <a:ahLst/>
                <a:cxnLst/>
                <a:rect l="l" t="t" r="r" b="b"/>
                <a:pathLst>
                  <a:path w="248" h="206" extrusionOk="0">
                    <a:moveTo>
                      <a:pt x="133" y="1"/>
                    </a:moveTo>
                    <a:cubicBezTo>
                      <a:pt x="74" y="57"/>
                      <a:pt x="1" y="135"/>
                      <a:pt x="95" y="191"/>
                    </a:cubicBezTo>
                    <a:cubicBezTo>
                      <a:pt x="112" y="201"/>
                      <a:pt x="128" y="205"/>
                      <a:pt x="142" y="205"/>
                    </a:cubicBezTo>
                    <a:cubicBezTo>
                      <a:pt x="200" y="205"/>
                      <a:pt x="228" y="127"/>
                      <a:pt x="248" y="65"/>
                    </a:cubicBezTo>
                    <a:cubicBezTo>
                      <a:pt x="210" y="43"/>
                      <a:pt x="172" y="22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61"/>
              <p:cNvSpPr/>
              <p:nvPr/>
            </p:nvSpPr>
            <p:spPr>
              <a:xfrm>
                <a:off x="6026112" y="2604256"/>
                <a:ext cx="3599" cy="421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82" extrusionOk="0">
                    <a:moveTo>
                      <a:pt x="117" y="1"/>
                    </a:moveTo>
                    <a:cubicBezTo>
                      <a:pt x="42" y="48"/>
                      <a:pt x="1" y="133"/>
                      <a:pt x="10" y="221"/>
                    </a:cubicBezTo>
                    <a:cubicBezTo>
                      <a:pt x="48" y="241"/>
                      <a:pt x="88" y="261"/>
                      <a:pt x="128" y="281"/>
                    </a:cubicBezTo>
                    <a:cubicBezTo>
                      <a:pt x="165" y="208"/>
                      <a:pt x="203" y="137"/>
                      <a:pt x="240" y="64"/>
                    </a:cubicBezTo>
                    <a:cubicBezTo>
                      <a:pt x="198" y="44"/>
                      <a:pt x="158" y="23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1" name="Google Shape;2161;p61"/>
              <p:cNvSpPr/>
              <p:nvPr/>
            </p:nvSpPr>
            <p:spPr>
              <a:xfrm>
                <a:off x="6024455" y="2607556"/>
                <a:ext cx="3569" cy="41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81" extrusionOk="0">
                    <a:moveTo>
                      <a:pt x="121" y="0"/>
                    </a:moveTo>
                    <a:cubicBezTo>
                      <a:pt x="45" y="45"/>
                      <a:pt x="0" y="129"/>
                      <a:pt x="8" y="217"/>
                    </a:cubicBezTo>
                    <a:cubicBezTo>
                      <a:pt x="47" y="238"/>
                      <a:pt x="85" y="259"/>
                      <a:pt x="123" y="281"/>
                    </a:cubicBezTo>
                    <a:lnTo>
                      <a:pt x="239" y="60"/>
                    </a:lnTo>
                    <a:cubicBezTo>
                      <a:pt x="199" y="40"/>
                      <a:pt x="159" y="2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2" name="Google Shape;2162;p61"/>
              <p:cNvSpPr/>
              <p:nvPr/>
            </p:nvSpPr>
            <p:spPr>
              <a:xfrm>
                <a:off x="6034804" y="2578764"/>
                <a:ext cx="2046" cy="1881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26" extrusionOk="0">
                    <a:moveTo>
                      <a:pt x="66" y="0"/>
                    </a:moveTo>
                    <a:cubicBezTo>
                      <a:pt x="52" y="0"/>
                      <a:pt x="33" y="12"/>
                      <a:pt x="18" y="17"/>
                    </a:cubicBezTo>
                    <a:cubicBezTo>
                      <a:pt x="15" y="39"/>
                      <a:pt x="1" y="70"/>
                      <a:pt x="10" y="83"/>
                    </a:cubicBezTo>
                    <a:cubicBezTo>
                      <a:pt x="25" y="102"/>
                      <a:pt x="65" y="126"/>
                      <a:pt x="76" y="126"/>
                    </a:cubicBezTo>
                    <a:cubicBezTo>
                      <a:pt x="78" y="126"/>
                      <a:pt x="78" y="126"/>
                      <a:pt x="79" y="125"/>
                    </a:cubicBezTo>
                    <a:cubicBezTo>
                      <a:pt x="136" y="70"/>
                      <a:pt x="133" y="24"/>
                      <a:pt x="73" y="2"/>
                    </a:cubicBezTo>
                    <a:cubicBezTo>
                      <a:pt x="71" y="1"/>
                      <a:pt x="69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61"/>
              <p:cNvSpPr/>
              <p:nvPr/>
            </p:nvSpPr>
            <p:spPr>
              <a:xfrm>
                <a:off x="6033654" y="2584424"/>
                <a:ext cx="2135" cy="1687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3" extrusionOk="0">
                    <a:moveTo>
                      <a:pt x="86" y="0"/>
                    </a:moveTo>
                    <a:cubicBezTo>
                      <a:pt x="84" y="0"/>
                      <a:pt x="83" y="0"/>
                      <a:pt x="82" y="1"/>
                    </a:cubicBezTo>
                    <a:cubicBezTo>
                      <a:pt x="51" y="19"/>
                      <a:pt x="27" y="51"/>
                      <a:pt x="0" y="76"/>
                    </a:cubicBezTo>
                    <a:cubicBezTo>
                      <a:pt x="19" y="88"/>
                      <a:pt x="46" y="112"/>
                      <a:pt x="58" y="112"/>
                    </a:cubicBezTo>
                    <a:cubicBezTo>
                      <a:pt x="59" y="112"/>
                      <a:pt x="60" y="112"/>
                      <a:pt x="61" y="111"/>
                    </a:cubicBezTo>
                    <a:cubicBezTo>
                      <a:pt x="92" y="93"/>
                      <a:pt x="116" y="62"/>
                      <a:pt x="143" y="35"/>
                    </a:cubicBezTo>
                    <a:cubicBezTo>
                      <a:pt x="124" y="2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4" name="Google Shape;2164;p61"/>
              <p:cNvSpPr/>
              <p:nvPr/>
            </p:nvSpPr>
            <p:spPr>
              <a:xfrm>
                <a:off x="6035446" y="2573029"/>
                <a:ext cx="1926" cy="1837"/>
              </a:xfrm>
              <a:custGeom>
                <a:avLst/>
                <a:gdLst/>
                <a:ahLst/>
                <a:cxnLst/>
                <a:rect l="l" t="t" r="r" b="b"/>
                <a:pathLst>
                  <a:path w="129" h="123" extrusionOk="0">
                    <a:moveTo>
                      <a:pt x="54" y="1"/>
                    </a:moveTo>
                    <a:cubicBezTo>
                      <a:pt x="51" y="1"/>
                      <a:pt x="48" y="2"/>
                      <a:pt x="46" y="4"/>
                    </a:cubicBezTo>
                    <a:cubicBezTo>
                      <a:pt x="26" y="21"/>
                      <a:pt x="1" y="67"/>
                      <a:pt x="7" y="75"/>
                    </a:cubicBezTo>
                    <a:cubicBezTo>
                      <a:pt x="34" y="107"/>
                      <a:pt x="58" y="123"/>
                      <a:pt x="78" y="123"/>
                    </a:cubicBezTo>
                    <a:cubicBezTo>
                      <a:pt x="99" y="123"/>
                      <a:pt x="115" y="107"/>
                      <a:pt x="124" y="75"/>
                    </a:cubicBezTo>
                    <a:cubicBezTo>
                      <a:pt x="129" y="59"/>
                      <a:pt x="113" y="36"/>
                      <a:pt x="107" y="15"/>
                    </a:cubicBezTo>
                    <a:cubicBezTo>
                      <a:pt x="91" y="11"/>
                      <a:pt x="68" y="1"/>
                      <a:pt x="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5" name="Google Shape;2165;p61"/>
              <p:cNvSpPr/>
              <p:nvPr/>
            </p:nvSpPr>
            <p:spPr>
              <a:xfrm>
                <a:off x="6083622" y="2017197"/>
                <a:ext cx="3793" cy="2882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93" extrusionOk="0">
                    <a:moveTo>
                      <a:pt x="169" y="1"/>
                    </a:moveTo>
                    <a:cubicBezTo>
                      <a:pt x="120" y="1"/>
                      <a:pt x="82" y="48"/>
                      <a:pt x="41" y="82"/>
                    </a:cubicBezTo>
                    <a:cubicBezTo>
                      <a:pt x="23" y="101"/>
                      <a:pt x="8" y="124"/>
                      <a:pt x="1" y="148"/>
                    </a:cubicBezTo>
                    <a:cubicBezTo>
                      <a:pt x="38" y="177"/>
                      <a:pt x="79" y="193"/>
                      <a:pt x="119" y="193"/>
                    </a:cubicBezTo>
                    <a:cubicBezTo>
                      <a:pt x="154" y="193"/>
                      <a:pt x="190" y="181"/>
                      <a:pt x="222" y="156"/>
                    </a:cubicBezTo>
                    <a:cubicBezTo>
                      <a:pt x="249" y="135"/>
                      <a:pt x="246" y="76"/>
                      <a:pt x="253" y="44"/>
                    </a:cubicBezTo>
                    <a:cubicBezTo>
                      <a:pt x="221" y="13"/>
                      <a:pt x="194" y="1"/>
                      <a:pt x="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61"/>
              <p:cNvSpPr/>
              <p:nvPr/>
            </p:nvSpPr>
            <p:spPr>
              <a:xfrm>
                <a:off x="6040225" y="2721216"/>
                <a:ext cx="24011" cy="2767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853" extrusionOk="0">
                    <a:moveTo>
                      <a:pt x="38" y="0"/>
                    </a:moveTo>
                    <a:cubicBezTo>
                      <a:pt x="1" y="0"/>
                      <a:pt x="11" y="54"/>
                      <a:pt x="150" y="251"/>
                    </a:cubicBezTo>
                    <a:cubicBezTo>
                      <a:pt x="182" y="264"/>
                      <a:pt x="216" y="272"/>
                      <a:pt x="251" y="272"/>
                    </a:cubicBezTo>
                    <a:cubicBezTo>
                      <a:pt x="264" y="272"/>
                      <a:pt x="278" y="270"/>
                      <a:pt x="291" y="268"/>
                    </a:cubicBezTo>
                    <a:cubicBezTo>
                      <a:pt x="303" y="423"/>
                      <a:pt x="347" y="547"/>
                      <a:pt x="520" y="547"/>
                    </a:cubicBezTo>
                    <a:cubicBezTo>
                      <a:pt x="532" y="547"/>
                      <a:pt x="545" y="547"/>
                      <a:pt x="559" y="545"/>
                    </a:cubicBezTo>
                    <a:cubicBezTo>
                      <a:pt x="642" y="822"/>
                      <a:pt x="753" y="1072"/>
                      <a:pt x="1094" y="1099"/>
                    </a:cubicBezTo>
                    <a:cubicBezTo>
                      <a:pt x="1198" y="1396"/>
                      <a:pt x="1108" y="1823"/>
                      <a:pt x="1608" y="1852"/>
                    </a:cubicBezTo>
                    <a:cubicBezTo>
                      <a:pt x="1507" y="1763"/>
                      <a:pt x="1465" y="1646"/>
                      <a:pt x="1450" y="1515"/>
                    </a:cubicBezTo>
                    <a:cubicBezTo>
                      <a:pt x="1349" y="1362"/>
                      <a:pt x="1329" y="1139"/>
                      <a:pt x="1101" y="1094"/>
                    </a:cubicBezTo>
                    <a:cubicBezTo>
                      <a:pt x="1016" y="818"/>
                      <a:pt x="902" y="571"/>
                      <a:pt x="566" y="539"/>
                    </a:cubicBezTo>
                    <a:cubicBezTo>
                      <a:pt x="551" y="382"/>
                      <a:pt x="501" y="259"/>
                      <a:pt x="323" y="259"/>
                    </a:cubicBezTo>
                    <a:cubicBezTo>
                      <a:pt x="315" y="259"/>
                      <a:pt x="306" y="259"/>
                      <a:pt x="298" y="260"/>
                    </a:cubicBezTo>
                    <a:cubicBezTo>
                      <a:pt x="286" y="183"/>
                      <a:pt x="261" y="120"/>
                      <a:pt x="219" y="73"/>
                    </a:cubicBezTo>
                    <a:cubicBezTo>
                      <a:pt x="166" y="56"/>
                      <a:pt x="77" y="0"/>
                      <a:pt x="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7" name="Google Shape;2167;p61"/>
              <p:cNvSpPr/>
              <p:nvPr/>
            </p:nvSpPr>
            <p:spPr>
              <a:xfrm>
                <a:off x="6013359" y="2675967"/>
                <a:ext cx="15097" cy="79307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5311" extrusionOk="0">
                    <a:moveTo>
                      <a:pt x="507" y="0"/>
                    </a:moveTo>
                    <a:cubicBezTo>
                      <a:pt x="382" y="0"/>
                      <a:pt x="128" y="79"/>
                      <a:pt x="1" y="146"/>
                    </a:cubicBezTo>
                    <a:cubicBezTo>
                      <a:pt x="98" y="984"/>
                      <a:pt x="530" y="4159"/>
                      <a:pt x="588" y="4649"/>
                    </a:cubicBezTo>
                    <a:cubicBezTo>
                      <a:pt x="607" y="4732"/>
                      <a:pt x="623" y="4815"/>
                      <a:pt x="647" y="4896"/>
                    </a:cubicBezTo>
                    <a:cubicBezTo>
                      <a:pt x="685" y="5031"/>
                      <a:pt x="708" y="5170"/>
                      <a:pt x="716" y="5310"/>
                    </a:cubicBezTo>
                    <a:cubicBezTo>
                      <a:pt x="817" y="5297"/>
                      <a:pt x="868" y="5122"/>
                      <a:pt x="957" y="5122"/>
                    </a:cubicBezTo>
                    <a:cubicBezTo>
                      <a:pt x="973" y="5122"/>
                      <a:pt x="991" y="5128"/>
                      <a:pt x="1011" y="5143"/>
                    </a:cubicBezTo>
                    <a:cubicBezTo>
                      <a:pt x="987" y="5060"/>
                      <a:pt x="689" y="1421"/>
                      <a:pt x="535" y="2"/>
                    </a:cubicBezTo>
                    <a:cubicBezTo>
                      <a:pt x="527" y="1"/>
                      <a:pt x="517" y="0"/>
                      <a:pt x="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68" name="Google Shape;2168;p61"/>
              <p:cNvGrpSpPr/>
              <p:nvPr/>
            </p:nvGrpSpPr>
            <p:grpSpPr>
              <a:xfrm>
                <a:off x="5896458" y="1231387"/>
                <a:ext cx="960220" cy="1962200"/>
                <a:chOff x="5896458" y="1231387"/>
                <a:chExt cx="960220" cy="1962200"/>
              </a:xfrm>
            </p:grpSpPr>
            <p:sp>
              <p:nvSpPr>
                <p:cNvPr id="2169" name="Google Shape;2169;p61"/>
                <p:cNvSpPr/>
                <p:nvPr/>
              </p:nvSpPr>
              <p:spPr>
                <a:xfrm>
                  <a:off x="6253672" y="1408500"/>
                  <a:ext cx="343" cy="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6" extrusionOk="0">
                      <a:moveTo>
                        <a:pt x="20" y="1"/>
                      </a:moveTo>
                      <a:cubicBezTo>
                        <a:pt x="13" y="2"/>
                        <a:pt x="7" y="4"/>
                        <a:pt x="1" y="5"/>
                      </a:cubicBezTo>
                      <a:cubicBezTo>
                        <a:pt x="5" y="13"/>
                        <a:pt x="7" y="18"/>
                        <a:pt x="13" y="26"/>
                      </a:cubicBezTo>
                      <a:lnTo>
                        <a:pt x="23" y="9"/>
                      </a:lnTo>
                      <a:lnTo>
                        <a:pt x="2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0" name="Google Shape;2170;p61"/>
                <p:cNvSpPr/>
                <p:nvPr/>
              </p:nvSpPr>
              <p:spPr>
                <a:xfrm>
                  <a:off x="6071496" y="1679009"/>
                  <a:ext cx="119" cy="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3" extrusionOk="0">
                      <a:moveTo>
                        <a:pt x="5" y="1"/>
                      </a:moveTo>
                      <a:cubicBezTo>
                        <a:pt x="4" y="2"/>
                        <a:pt x="2" y="4"/>
                        <a:pt x="0" y="6"/>
                      </a:cubicBezTo>
                      <a:cubicBezTo>
                        <a:pt x="2" y="8"/>
                        <a:pt x="2" y="11"/>
                        <a:pt x="5" y="12"/>
                      </a:cubicBezTo>
                      <a:lnTo>
                        <a:pt x="5" y="13"/>
                      </a:lnTo>
                      <a:cubicBezTo>
                        <a:pt x="6" y="11"/>
                        <a:pt x="7" y="9"/>
                        <a:pt x="8" y="7"/>
                      </a:cubicBezTo>
                      <a:cubicBezTo>
                        <a:pt x="7" y="5"/>
                        <a:pt x="6" y="3"/>
                        <a:pt x="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1" name="Google Shape;2171;p61"/>
                <p:cNvSpPr/>
                <p:nvPr/>
              </p:nvSpPr>
              <p:spPr>
                <a:xfrm>
                  <a:off x="6385761" y="1605207"/>
                  <a:ext cx="373" cy="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1" extrusionOk="0">
                      <a:moveTo>
                        <a:pt x="25" y="1"/>
                      </a:moveTo>
                      <a:cubicBezTo>
                        <a:pt x="16" y="2"/>
                        <a:pt x="9" y="4"/>
                        <a:pt x="0" y="5"/>
                      </a:cubicBezTo>
                      <a:cubicBezTo>
                        <a:pt x="4" y="7"/>
                        <a:pt x="5" y="8"/>
                        <a:pt x="7" y="10"/>
                      </a:cubicBezTo>
                      <a:lnTo>
                        <a:pt x="22" y="5"/>
                      </a:lnTo>
                      <a:cubicBezTo>
                        <a:pt x="22" y="3"/>
                        <a:pt x="24" y="2"/>
                        <a:pt x="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2" name="Google Shape;2172;p61"/>
                <p:cNvSpPr/>
                <p:nvPr/>
              </p:nvSpPr>
              <p:spPr>
                <a:xfrm>
                  <a:off x="6356356" y="1649321"/>
                  <a:ext cx="343" cy="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" y="9"/>
                        <a:pt x="3" y="13"/>
                        <a:pt x="5" y="21"/>
                      </a:cubicBezTo>
                      <a:cubicBezTo>
                        <a:pt x="6" y="21"/>
                        <a:pt x="7" y="21"/>
                        <a:pt x="8" y="21"/>
                      </a:cubicBezTo>
                      <a:cubicBezTo>
                        <a:pt x="13" y="21"/>
                        <a:pt x="16" y="19"/>
                        <a:pt x="20" y="19"/>
                      </a:cubicBezTo>
                      <a:cubicBezTo>
                        <a:pt x="20" y="18"/>
                        <a:pt x="21" y="16"/>
                        <a:pt x="23" y="14"/>
                      </a:cubicBezTo>
                      <a:cubicBezTo>
                        <a:pt x="15" y="11"/>
                        <a:pt x="8" y="6"/>
                        <a:pt x="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61"/>
                <p:cNvSpPr/>
                <p:nvPr/>
              </p:nvSpPr>
              <p:spPr>
                <a:xfrm>
                  <a:off x="6324727" y="1686356"/>
                  <a:ext cx="134" cy="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7" extrusionOk="0">
                      <a:moveTo>
                        <a:pt x="1" y="1"/>
                      </a:moveTo>
                      <a:cubicBezTo>
                        <a:pt x="3" y="3"/>
                        <a:pt x="3" y="4"/>
                        <a:pt x="5" y="6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7"/>
                        <a:pt x="6" y="6"/>
                        <a:pt x="6" y="6"/>
                      </a:cubicBezTo>
                      <a:cubicBezTo>
                        <a:pt x="6" y="4"/>
                        <a:pt x="8" y="3"/>
                        <a:pt x="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61"/>
                <p:cNvSpPr/>
                <p:nvPr/>
              </p:nvSpPr>
              <p:spPr>
                <a:xfrm>
                  <a:off x="6306074" y="1700305"/>
                  <a:ext cx="1508" cy="1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25" extrusionOk="0">
                      <a:moveTo>
                        <a:pt x="9" y="1"/>
                      </a:moveTo>
                      <a:cubicBezTo>
                        <a:pt x="6" y="4"/>
                        <a:pt x="4" y="8"/>
                        <a:pt x="0" y="12"/>
                      </a:cubicBezTo>
                      <a:cubicBezTo>
                        <a:pt x="23" y="57"/>
                        <a:pt x="58" y="95"/>
                        <a:pt x="101" y="124"/>
                      </a:cubicBezTo>
                      <a:cubicBezTo>
                        <a:pt x="87" y="87"/>
                        <a:pt x="65" y="52"/>
                        <a:pt x="38" y="25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7" y="25"/>
                        <a:pt x="15" y="3"/>
                        <a:pt x="15" y="3"/>
                      </a:cubicBezTo>
                      <a:cubicBezTo>
                        <a:pt x="15" y="3"/>
                        <a:pt x="11" y="2"/>
                        <a:pt x="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61"/>
                <p:cNvSpPr/>
                <p:nvPr/>
              </p:nvSpPr>
              <p:spPr>
                <a:xfrm>
                  <a:off x="6320665" y="1690448"/>
                  <a:ext cx="45" cy="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2" extrusionOk="0">
                      <a:moveTo>
                        <a:pt x="2" y="1"/>
                      </a:moveTo>
                      <a:lnTo>
                        <a:pt x="2" y="1"/>
                      </a:lnTo>
                      <a:cubicBezTo>
                        <a:pt x="2" y="1"/>
                        <a:pt x="1" y="1"/>
                        <a:pt x="1" y="1"/>
                      </a:cubicBezTo>
                      <a:lnTo>
                        <a:pt x="1" y="1"/>
                      </a:lnTo>
                      <a:lnTo>
                        <a:pt x="2" y="1"/>
                      </a:lnTo>
                      <a:close/>
                      <a:moveTo>
                        <a:pt x="1" y="1"/>
                      </a:moveTo>
                      <a:lnTo>
                        <a:pt x="0" y="2"/>
                      </a:lnTo>
                      <a:lnTo>
                        <a:pt x="1" y="2"/>
                      </a:lnTo>
                      <a:cubicBezTo>
                        <a:pt x="1" y="2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61"/>
                <p:cNvSpPr/>
                <p:nvPr/>
              </p:nvSpPr>
              <p:spPr>
                <a:xfrm>
                  <a:off x="6834040" y="1240989"/>
                  <a:ext cx="22638" cy="26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" h="1751" extrusionOk="0">
                      <a:moveTo>
                        <a:pt x="813" y="0"/>
                      </a:moveTo>
                      <a:lnTo>
                        <a:pt x="687" y="219"/>
                      </a:lnTo>
                      <a:cubicBezTo>
                        <a:pt x="1070" y="357"/>
                        <a:pt x="1120" y="597"/>
                        <a:pt x="900" y="920"/>
                      </a:cubicBezTo>
                      <a:lnTo>
                        <a:pt x="500" y="1162"/>
                      </a:lnTo>
                      <a:lnTo>
                        <a:pt x="0" y="1300"/>
                      </a:lnTo>
                      <a:cubicBezTo>
                        <a:pt x="29" y="1400"/>
                        <a:pt x="58" y="1499"/>
                        <a:pt x="86" y="1598"/>
                      </a:cubicBezTo>
                      <a:cubicBezTo>
                        <a:pt x="102" y="1649"/>
                        <a:pt x="117" y="1700"/>
                        <a:pt x="132" y="1751"/>
                      </a:cubicBezTo>
                      <a:lnTo>
                        <a:pt x="582" y="1445"/>
                      </a:lnTo>
                      <a:cubicBezTo>
                        <a:pt x="818" y="1401"/>
                        <a:pt x="946" y="1218"/>
                        <a:pt x="1085" y="1050"/>
                      </a:cubicBezTo>
                      <a:cubicBezTo>
                        <a:pt x="1516" y="380"/>
                        <a:pt x="1501" y="322"/>
                        <a:pt x="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61"/>
                <p:cNvSpPr/>
                <p:nvPr/>
              </p:nvSpPr>
              <p:spPr>
                <a:xfrm>
                  <a:off x="6765076" y="1239525"/>
                  <a:ext cx="14186" cy="3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256" extrusionOk="0">
                      <a:moveTo>
                        <a:pt x="352" y="0"/>
                      </a:moveTo>
                      <a:cubicBezTo>
                        <a:pt x="259" y="0"/>
                        <a:pt x="165" y="9"/>
                        <a:pt x="69" y="26"/>
                      </a:cubicBezTo>
                      <a:cubicBezTo>
                        <a:pt x="46" y="88"/>
                        <a:pt x="23" y="149"/>
                        <a:pt x="1" y="211"/>
                      </a:cubicBezTo>
                      <a:cubicBezTo>
                        <a:pt x="170" y="227"/>
                        <a:pt x="340" y="255"/>
                        <a:pt x="508" y="255"/>
                      </a:cubicBezTo>
                      <a:cubicBezTo>
                        <a:pt x="658" y="255"/>
                        <a:pt x="805" y="233"/>
                        <a:pt x="950" y="159"/>
                      </a:cubicBezTo>
                      <a:cubicBezTo>
                        <a:pt x="759" y="47"/>
                        <a:pt x="559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61"/>
                <p:cNvSpPr/>
                <p:nvPr/>
              </p:nvSpPr>
              <p:spPr>
                <a:xfrm>
                  <a:off x="6458279" y="1501223"/>
                  <a:ext cx="149" cy="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1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" y="5"/>
                        <a:pt x="0" y="7"/>
                        <a:pt x="2" y="12"/>
                      </a:cubicBezTo>
                      <a:lnTo>
                        <a:pt x="9" y="9"/>
                      </a:lnTo>
                      <a:cubicBezTo>
                        <a:pt x="7" y="7"/>
                        <a:pt x="7" y="5"/>
                        <a:pt x="5" y="3"/>
                      </a:cubicBezTo>
                      <a:cubicBezTo>
                        <a:pt x="4" y="1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1" y="1"/>
                      </a:cubicBezTo>
                      <a:cubicBezTo>
                        <a:pt x="1" y="1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61"/>
                <p:cNvSpPr/>
                <p:nvPr/>
              </p:nvSpPr>
              <p:spPr>
                <a:xfrm>
                  <a:off x="6056338" y="1575877"/>
                  <a:ext cx="5734" cy="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" h="510" extrusionOk="0">
                      <a:moveTo>
                        <a:pt x="200" y="0"/>
                      </a:moveTo>
                      <a:cubicBezTo>
                        <a:pt x="106" y="124"/>
                        <a:pt x="1" y="242"/>
                        <a:pt x="41" y="416"/>
                      </a:cubicBezTo>
                      <a:lnTo>
                        <a:pt x="208" y="510"/>
                      </a:lnTo>
                      <a:cubicBezTo>
                        <a:pt x="325" y="401"/>
                        <a:pt x="378" y="264"/>
                        <a:pt x="384" y="107"/>
                      </a:cubicBez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61"/>
                <p:cNvSpPr/>
                <p:nvPr/>
              </p:nvSpPr>
              <p:spPr>
                <a:xfrm>
                  <a:off x="6779248" y="1241736"/>
                  <a:ext cx="478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0" extrusionOk="0">
                      <a:moveTo>
                        <a:pt x="23" y="1"/>
                      </a:moveTo>
                      <a:cubicBezTo>
                        <a:pt x="16" y="5"/>
                        <a:pt x="8" y="8"/>
                        <a:pt x="1" y="11"/>
                      </a:cubicBezTo>
                      <a:cubicBezTo>
                        <a:pt x="7" y="14"/>
                        <a:pt x="13" y="16"/>
                        <a:pt x="18" y="20"/>
                      </a:cubicBezTo>
                      <a:cubicBezTo>
                        <a:pt x="23" y="16"/>
                        <a:pt x="28" y="15"/>
                        <a:pt x="32" y="12"/>
                      </a:cubicBezTo>
                      <a:cubicBezTo>
                        <a:pt x="29" y="8"/>
                        <a:pt x="26" y="7"/>
                        <a:pt x="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61"/>
                <p:cNvSpPr/>
                <p:nvPr/>
              </p:nvSpPr>
              <p:spPr>
                <a:xfrm>
                  <a:off x="6674369" y="1356232"/>
                  <a:ext cx="1060" cy="4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" h="273" extrusionOk="0">
                      <a:moveTo>
                        <a:pt x="52" y="1"/>
                      </a:moveTo>
                      <a:cubicBezTo>
                        <a:pt x="71" y="98"/>
                        <a:pt x="40" y="186"/>
                        <a:pt x="0" y="272"/>
                      </a:cubicBezTo>
                      <a:cubicBezTo>
                        <a:pt x="40" y="186"/>
                        <a:pt x="71" y="98"/>
                        <a:pt x="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61"/>
                <p:cNvSpPr/>
                <p:nvPr/>
              </p:nvSpPr>
              <p:spPr>
                <a:xfrm>
                  <a:off x="6506156" y="1461575"/>
                  <a:ext cx="209" cy="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" h="9" extrusionOk="0">
                      <a:moveTo>
                        <a:pt x="0" y="8"/>
                      </a:move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3" name="Google Shape;2183;p61"/>
                <p:cNvSpPr/>
                <p:nvPr/>
              </p:nvSpPr>
              <p:spPr>
                <a:xfrm>
                  <a:off x="6232466" y="1582478"/>
                  <a:ext cx="343" cy="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139" extrusionOk="0">
                      <a:moveTo>
                        <a:pt x="6" y="1"/>
                      </a:moveTo>
                      <a:cubicBezTo>
                        <a:pt x="21" y="56"/>
                        <a:pt x="20" y="102"/>
                        <a:pt x="0" y="139"/>
                      </a:cubicBezTo>
                      <a:cubicBezTo>
                        <a:pt x="20" y="102"/>
                        <a:pt x="23" y="56"/>
                        <a:pt x="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4" name="Google Shape;2184;p61"/>
                <p:cNvSpPr/>
                <p:nvPr/>
              </p:nvSpPr>
              <p:spPr>
                <a:xfrm>
                  <a:off x="6293112" y="1376617"/>
                  <a:ext cx="2792" cy="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42" extrusionOk="0">
                      <a:moveTo>
                        <a:pt x="186" y="0"/>
                      </a:moveTo>
                      <a:cubicBezTo>
                        <a:pt x="123" y="8"/>
                        <a:pt x="60" y="21"/>
                        <a:pt x="1" y="42"/>
                      </a:cubicBezTo>
                      <a:cubicBezTo>
                        <a:pt x="60" y="21"/>
                        <a:pt x="123" y="8"/>
                        <a:pt x="1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5" name="Google Shape;2185;p61"/>
                <p:cNvSpPr/>
                <p:nvPr/>
              </p:nvSpPr>
              <p:spPr>
                <a:xfrm>
                  <a:off x="6080576" y="1653801"/>
                  <a:ext cx="747" cy="5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" h="364" extrusionOk="0">
                      <a:moveTo>
                        <a:pt x="18" y="238"/>
                      </a:moveTo>
                      <a:cubicBezTo>
                        <a:pt x="3" y="160"/>
                        <a:pt x="0" y="80"/>
                        <a:pt x="10" y="0"/>
                      </a:cubicBezTo>
                      <a:cubicBezTo>
                        <a:pt x="0" y="80"/>
                        <a:pt x="3" y="160"/>
                        <a:pt x="18" y="238"/>
                      </a:cubicBezTo>
                      <a:cubicBezTo>
                        <a:pt x="26" y="280"/>
                        <a:pt x="37" y="322"/>
                        <a:pt x="50" y="363"/>
                      </a:cubicBezTo>
                      <a:cubicBezTo>
                        <a:pt x="37" y="322"/>
                        <a:pt x="26" y="280"/>
                        <a:pt x="18" y="2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6" name="Google Shape;2186;p61"/>
                <p:cNvSpPr/>
                <p:nvPr/>
              </p:nvSpPr>
              <p:spPr>
                <a:xfrm>
                  <a:off x="6050126" y="1586271"/>
                  <a:ext cx="7302" cy="11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749" extrusionOk="0">
                      <a:moveTo>
                        <a:pt x="334" y="0"/>
                      </a:moveTo>
                      <a:cubicBezTo>
                        <a:pt x="253" y="50"/>
                        <a:pt x="219" y="124"/>
                        <a:pt x="226" y="218"/>
                      </a:cubicBezTo>
                      <a:cubicBezTo>
                        <a:pt x="144" y="269"/>
                        <a:pt x="111" y="343"/>
                        <a:pt x="117" y="436"/>
                      </a:cubicBezTo>
                      <a:cubicBezTo>
                        <a:pt x="36" y="487"/>
                        <a:pt x="1" y="561"/>
                        <a:pt x="6" y="656"/>
                      </a:cubicBezTo>
                      <a:lnTo>
                        <a:pt x="222" y="749"/>
                      </a:lnTo>
                      <a:cubicBezTo>
                        <a:pt x="253" y="678"/>
                        <a:pt x="282" y="607"/>
                        <a:pt x="313" y="537"/>
                      </a:cubicBezTo>
                      <a:cubicBezTo>
                        <a:pt x="344" y="461"/>
                        <a:pt x="375" y="386"/>
                        <a:pt x="406" y="309"/>
                      </a:cubicBezTo>
                      <a:lnTo>
                        <a:pt x="489" y="78"/>
                      </a:lnTo>
                      <a:lnTo>
                        <a:pt x="33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7" name="Google Shape;2187;p61"/>
                <p:cNvSpPr/>
                <p:nvPr/>
              </p:nvSpPr>
              <p:spPr>
                <a:xfrm>
                  <a:off x="6055129" y="1582089"/>
                  <a:ext cx="4330" cy="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" h="358" extrusionOk="0">
                      <a:moveTo>
                        <a:pt x="122" y="0"/>
                      </a:moveTo>
                      <a:cubicBezTo>
                        <a:pt x="81" y="94"/>
                        <a:pt x="41" y="187"/>
                        <a:pt x="0" y="280"/>
                      </a:cubicBezTo>
                      <a:lnTo>
                        <a:pt x="154" y="358"/>
                      </a:lnTo>
                      <a:lnTo>
                        <a:pt x="289" y="94"/>
                      </a:lnTo>
                      <a:lnTo>
                        <a:pt x="12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8" name="Google Shape;2188;p61"/>
                <p:cNvSpPr/>
                <p:nvPr/>
              </p:nvSpPr>
              <p:spPr>
                <a:xfrm>
                  <a:off x="6059310" y="1567962"/>
                  <a:ext cx="6227" cy="9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636" extrusionOk="0">
                      <a:moveTo>
                        <a:pt x="273" y="0"/>
                      </a:moveTo>
                      <a:cubicBezTo>
                        <a:pt x="154" y="83"/>
                        <a:pt x="125" y="213"/>
                        <a:pt x="94" y="342"/>
                      </a:cubicBezTo>
                      <a:cubicBezTo>
                        <a:pt x="64" y="405"/>
                        <a:pt x="33" y="467"/>
                        <a:pt x="1" y="530"/>
                      </a:cubicBezTo>
                      <a:lnTo>
                        <a:pt x="185" y="636"/>
                      </a:lnTo>
                      <a:lnTo>
                        <a:pt x="274" y="411"/>
                      </a:lnTo>
                      <a:cubicBezTo>
                        <a:pt x="322" y="294"/>
                        <a:pt x="369" y="177"/>
                        <a:pt x="417" y="60"/>
                      </a:cubicBezTo>
                      <a:cubicBezTo>
                        <a:pt x="369" y="41"/>
                        <a:pt x="322" y="21"/>
                        <a:pt x="2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9" name="Google Shape;2189;p61"/>
                <p:cNvSpPr/>
                <p:nvPr/>
              </p:nvSpPr>
              <p:spPr>
                <a:xfrm>
                  <a:off x="6063282" y="1561167"/>
                  <a:ext cx="5047" cy="7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" h="516" extrusionOk="0">
                      <a:moveTo>
                        <a:pt x="213" y="1"/>
                      </a:moveTo>
                      <a:cubicBezTo>
                        <a:pt x="183" y="80"/>
                        <a:pt x="154" y="161"/>
                        <a:pt x="124" y="241"/>
                      </a:cubicBezTo>
                      <a:cubicBezTo>
                        <a:pt x="35" y="285"/>
                        <a:pt x="1" y="359"/>
                        <a:pt x="7" y="455"/>
                      </a:cubicBezTo>
                      <a:cubicBezTo>
                        <a:pt x="56" y="476"/>
                        <a:pt x="103" y="496"/>
                        <a:pt x="152" y="516"/>
                      </a:cubicBezTo>
                      <a:cubicBezTo>
                        <a:pt x="168" y="437"/>
                        <a:pt x="184" y="357"/>
                        <a:pt x="201" y="279"/>
                      </a:cubicBezTo>
                      <a:cubicBezTo>
                        <a:pt x="247" y="194"/>
                        <a:pt x="292" y="110"/>
                        <a:pt x="337" y="25"/>
                      </a:cubicBezTo>
                      <a:lnTo>
                        <a:pt x="337" y="25"/>
                      </a:lnTo>
                      <a:cubicBezTo>
                        <a:pt x="325" y="28"/>
                        <a:pt x="312" y="30"/>
                        <a:pt x="299" y="30"/>
                      </a:cubicBezTo>
                      <a:cubicBezTo>
                        <a:pt x="268" y="30"/>
                        <a:pt x="237" y="20"/>
                        <a:pt x="2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0" name="Google Shape;2190;p61"/>
                <p:cNvSpPr/>
                <p:nvPr/>
              </p:nvSpPr>
              <p:spPr>
                <a:xfrm>
                  <a:off x="6262139" y="1511573"/>
                  <a:ext cx="284" cy="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4" extrusionOk="0">
                      <a:moveTo>
                        <a:pt x="7" y="1"/>
                      </a:moveTo>
                      <a:cubicBezTo>
                        <a:pt x="3" y="2"/>
                        <a:pt x="3" y="4"/>
                        <a:pt x="0" y="6"/>
                      </a:cubicBezTo>
                      <a:cubicBezTo>
                        <a:pt x="4" y="12"/>
                        <a:pt x="8" y="17"/>
                        <a:pt x="12" y="24"/>
                      </a:cubicBezTo>
                      <a:cubicBezTo>
                        <a:pt x="14" y="24"/>
                        <a:pt x="17" y="22"/>
                        <a:pt x="19" y="22"/>
                      </a:cubicBezTo>
                      <a:cubicBezTo>
                        <a:pt x="15" y="14"/>
                        <a:pt x="11" y="7"/>
                        <a:pt x="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1" name="Google Shape;2191;p61"/>
                <p:cNvSpPr/>
                <p:nvPr/>
              </p:nvSpPr>
              <p:spPr>
                <a:xfrm>
                  <a:off x="6325593" y="1372809"/>
                  <a:ext cx="105304" cy="84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2" h="5674" extrusionOk="0">
                      <a:moveTo>
                        <a:pt x="6866" y="0"/>
                      </a:moveTo>
                      <a:cubicBezTo>
                        <a:pt x="6567" y="0"/>
                        <a:pt x="6380" y="330"/>
                        <a:pt x="6081" y="330"/>
                      </a:cubicBezTo>
                      <a:cubicBezTo>
                        <a:pt x="6063" y="330"/>
                        <a:pt x="6046" y="329"/>
                        <a:pt x="6028" y="327"/>
                      </a:cubicBezTo>
                      <a:cubicBezTo>
                        <a:pt x="5509" y="886"/>
                        <a:pt x="4964" y="1413"/>
                        <a:pt x="4278" y="1770"/>
                      </a:cubicBezTo>
                      <a:cubicBezTo>
                        <a:pt x="4198" y="1847"/>
                        <a:pt x="4122" y="1982"/>
                        <a:pt x="4037" y="1988"/>
                      </a:cubicBezTo>
                      <a:cubicBezTo>
                        <a:pt x="3657" y="2013"/>
                        <a:pt x="3441" y="2211"/>
                        <a:pt x="3334" y="2559"/>
                      </a:cubicBezTo>
                      <a:cubicBezTo>
                        <a:pt x="3017" y="2721"/>
                        <a:pt x="2720" y="2906"/>
                        <a:pt x="2514" y="3207"/>
                      </a:cubicBezTo>
                      <a:lnTo>
                        <a:pt x="2317" y="3166"/>
                      </a:lnTo>
                      <a:cubicBezTo>
                        <a:pt x="2305" y="3165"/>
                        <a:pt x="2294" y="3164"/>
                        <a:pt x="2284" y="3164"/>
                      </a:cubicBezTo>
                      <a:cubicBezTo>
                        <a:pt x="2172" y="3164"/>
                        <a:pt x="2151" y="3268"/>
                        <a:pt x="2110" y="3350"/>
                      </a:cubicBezTo>
                      <a:cubicBezTo>
                        <a:pt x="2165" y="3399"/>
                        <a:pt x="2221" y="3448"/>
                        <a:pt x="2276" y="3496"/>
                      </a:cubicBezTo>
                      <a:lnTo>
                        <a:pt x="2539" y="3317"/>
                      </a:lnTo>
                      <a:lnTo>
                        <a:pt x="2786" y="3487"/>
                      </a:lnTo>
                      <a:cubicBezTo>
                        <a:pt x="2633" y="3515"/>
                        <a:pt x="2510" y="3573"/>
                        <a:pt x="2509" y="3757"/>
                      </a:cubicBezTo>
                      <a:lnTo>
                        <a:pt x="2083" y="3879"/>
                      </a:lnTo>
                      <a:lnTo>
                        <a:pt x="1564" y="4022"/>
                      </a:lnTo>
                      <a:cubicBezTo>
                        <a:pt x="1559" y="4021"/>
                        <a:pt x="1554" y="4020"/>
                        <a:pt x="1549" y="4020"/>
                      </a:cubicBezTo>
                      <a:cubicBezTo>
                        <a:pt x="1541" y="4020"/>
                        <a:pt x="1533" y="4022"/>
                        <a:pt x="1526" y="4025"/>
                      </a:cubicBezTo>
                      <a:cubicBezTo>
                        <a:pt x="1526" y="4025"/>
                        <a:pt x="1525" y="4025"/>
                        <a:pt x="1524" y="4025"/>
                      </a:cubicBezTo>
                      <a:cubicBezTo>
                        <a:pt x="1522" y="4025"/>
                        <a:pt x="1520" y="4025"/>
                        <a:pt x="1519" y="4025"/>
                      </a:cubicBezTo>
                      <a:cubicBezTo>
                        <a:pt x="1517" y="4025"/>
                        <a:pt x="1516" y="4025"/>
                        <a:pt x="1515" y="4026"/>
                      </a:cubicBezTo>
                      <a:cubicBezTo>
                        <a:pt x="1510" y="4029"/>
                        <a:pt x="1508" y="4038"/>
                        <a:pt x="1503" y="4045"/>
                      </a:cubicBezTo>
                      <a:cubicBezTo>
                        <a:pt x="1497" y="4052"/>
                        <a:pt x="1492" y="4059"/>
                        <a:pt x="1490" y="4067"/>
                      </a:cubicBezTo>
                      <a:cubicBezTo>
                        <a:pt x="1407" y="4101"/>
                        <a:pt x="1380" y="4164"/>
                        <a:pt x="1392" y="4248"/>
                      </a:cubicBezTo>
                      <a:cubicBezTo>
                        <a:pt x="792" y="4563"/>
                        <a:pt x="395" y="5082"/>
                        <a:pt x="0" y="5605"/>
                      </a:cubicBezTo>
                      <a:lnTo>
                        <a:pt x="535" y="5674"/>
                      </a:lnTo>
                      <a:cubicBezTo>
                        <a:pt x="980" y="5360"/>
                        <a:pt x="1467" y="5091"/>
                        <a:pt x="1701" y="4557"/>
                      </a:cubicBezTo>
                      <a:lnTo>
                        <a:pt x="1701" y="4557"/>
                      </a:lnTo>
                      <a:cubicBezTo>
                        <a:pt x="1701" y="4557"/>
                        <a:pt x="1701" y="4557"/>
                        <a:pt x="1701" y="4557"/>
                      </a:cubicBezTo>
                      <a:lnTo>
                        <a:pt x="1701" y="4557"/>
                      </a:lnTo>
                      <a:lnTo>
                        <a:pt x="1679" y="4561"/>
                      </a:lnTo>
                      <a:cubicBezTo>
                        <a:pt x="2087" y="4428"/>
                        <a:pt x="2390" y="4185"/>
                        <a:pt x="2521" y="3761"/>
                      </a:cubicBezTo>
                      <a:cubicBezTo>
                        <a:pt x="2550" y="3765"/>
                        <a:pt x="2577" y="3767"/>
                        <a:pt x="2603" y="3767"/>
                      </a:cubicBezTo>
                      <a:cubicBezTo>
                        <a:pt x="2754" y="3767"/>
                        <a:pt x="2835" y="3692"/>
                        <a:pt x="2794" y="3492"/>
                      </a:cubicBezTo>
                      <a:lnTo>
                        <a:pt x="2794" y="3492"/>
                      </a:lnTo>
                      <a:lnTo>
                        <a:pt x="2809" y="3503"/>
                      </a:lnTo>
                      <a:cubicBezTo>
                        <a:pt x="3280" y="3371"/>
                        <a:pt x="3531" y="2976"/>
                        <a:pt x="3831" y="2639"/>
                      </a:cubicBezTo>
                      <a:cubicBezTo>
                        <a:pt x="4784" y="1833"/>
                        <a:pt x="5760" y="1055"/>
                        <a:pt x="6768" y="316"/>
                      </a:cubicBezTo>
                      <a:cubicBezTo>
                        <a:pt x="6861" y="247"/>
                        <a:pt x="7051" y="202"/>
                        <a:pt x="6941" y="7"/>
                      </a:cubicBezTo>
                      <a:cubicBezTo>
                        <a:pt x="6915" y="2"/>
                        <a:pt x="6890" y="0"/>
                        <a:pt x="68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2" name="Google Shape;2192;p61"/>
                <p:cNvSpPr/>
                <p:nvPr/>
              </p:nvSpPr>
              <p:spPr>
                <a:xfrm>
                  <a:off x="6362554" y="1352290"/>
                  <a:ext cx="17889" cy="54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3681" extrusionOk="0">
                      <a:moveTo>
                        <a:pt x="1080" y="1"/>
                      </a:moveTo>
                      <a:cubicBezTo>
                        <a:pt x="1045" y="1"/>
                        <a:pt x="1004" y="12"/>
                        <a:pt x="963" y="34"/>
                      </a:cubicBezTo>
                      <a:cubicBezTo>
                        <a:pt x="932" y="316"/>
                        <a:pt x="575" y="559"/>
                        <a:pt x="861" y="877"/>
                      </a:cubicBezTo>
                      <a:cubicBezTo>
                        <a:pt x="538" y="1000"/>
                        <a:pt x="522" y="1211"/>
                        <a:pt x="687" y="1476"/>
                      </a:cubicBezTo>
                      <a:cubicBezTo>
                        <a:pt x="464" y="1569"/>
                        <a:pt x="445" y="1695"/>
                        <a:pt x="616" y="1851"/>
                      </a:cubicBezTo>
                      <a:cubicBezTo>
                        <a:pt x="608" y="1850"/>
                        <a:pt x="600" y="1850"/>
                        <a:pt x="593" y="1850"/>
                      </a:cubicBezTo>
                      <a:cubicBezTo>
                        <a:pt x="427" y="1850"/>
                        <a:pt x="483" y="1968"/>
                        <a:pt x="511" y="2071"/>
                      </a:cubicBezTo>
                      <a:cubicBezTo>
                        <a:pt x="434" y="2106"/>
                        <a:pt x="302" y="2138"/>
                        <a:pt x="300" y="2181"/>
                      </a:cubicBezTo>
                      <a:cubicBezTo>
                        <a:pt x="259" y="2691"/>
                        <a:pt x="0" y="3160"/>
                        <a:pt x="18" y="3681"/>
                      </a:cubicBezTo>
                      <a:cubicBezTo>
                        <a:pt x="518" y="3249"/>
                        <a:pt x="611" y="2692"/>
                        <a:pt x="518" y="2077"/>
                      </a:cubicBezTo>
                      <a:lnTo>
                        <a:pt x="518" y="2077"/>
                      </a:lnTo>
                      <a:cubicBezTo>
                        <a:pt x="520" y="2077"/>
                        <a:pt x="522" y="2077"/>
                        <a:pt x="523" y="2077"/>
                      </a:cubicBezTo>
                      <a:cubicBezTo>
                        <a:pt x="698" y="2077"/>
                        <a:pt x="668" y="1968"/>
                        <a:pt x="634" y="1859"/>
                      </a:cubicBezTo>
                      <a:cubicBezTo>
                        <a:pt x="781" y="1752"/>
                        <a:pt x="795" y="1624"/>
                        <a:pt x="690" y="1477"/>
                      </a:cubicBezTo>
                      <a:cubicBezTo>
                        <a:pt x="921" y="1328"/>
                        <a:pt x="957" y="1122"/>
                        <a:pt x="865" y="880"/>
                      </a:cubicBezTo>
                      <a:cubicBezTo>
                        <a:pt x="1127" y="701"/>
                        <a:pt x="1147" y="410"/>
                        <a:pt x="1185" y="140"/>
                      </a:cubicBezTo>
                      <a:cubicBezTo>
                        <a:pt x="1198" y="45"/>
                        <a:pt x="1150" y="1"/>
                        <a:pt x="108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3" name="Google Shape;2193;p61"/>
                <p:cNvSpPr/>
                <p:nvPr/>
              </p:nvSpPr>
              <p:spPr>
                <a:xfrm>
                  <a:off x="6348381" y="1422822"/>
                  <a:ext cx="11214" cy="1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675" extrusionOk="0">
                      <a:moveTo>
                        <a:pt x="585" y="1"/>
                      </a:moveTo>
                      <a:cubicBezTo>
                        <a:pt x="390" y="225"/>
                        <a:pt x="196" y="450"/>
                        <a:pt x="0" y="675"/>
                      </a:cubicBezTo>
                      <a:cubicBezTo>
                        <a:pt x="8" y="672"/>
                        <a:pt x="16" y="670"/>
                        <a:pt x="24" y="670"/>
                      </a:cubicBezTo>
                      <a:cubicBezTo>
                        <a:pt x="29" y="670"/>
                        <a:pt x="33" y="670"/>
                        <a:pt x="38" y="672"/>
                      </a:cubicBezTo>
                      <a:lnTo>
                        <a:pt x="558" y="529"/>
                      </a:lnTo>
                      <a:cubicBezTo>
                        <a:pt x="622" y="401"/>
                        <a:pt x="686" y="274"/>
                        <a:pt x="751" y="146"/>
                      </a:cubicBezTo>
                      <a:cubicBezTo>
                        <a:pt x="696" y="98"/>
                        <a:pt x="640" y="49"/>
                        <a:pt x="5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4" name="Google Shape;2194;p61"/>
                <p:cNvSpPr/>
                <p:nvPr/>
              </p:nvSpPr>
              <p:spPr>
                <a:xfrm>
                  <a:off x="6310271" y="1449180"/>
                  <a:ext cx="4002" cy="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449" extrusionOk="0">
                      <a:moveTo>
                        <a:pt x="61" y="0"/>
                      </a:moveTo>
                      <a:cubicBezTo>
                        <a:pt x="42" y="127"/>
                        <a:pt x="21" y="254"/>
                        <a:pt x="1" y="381"/>
                      </a:cubicBezTo>
                      <a:lnTo>
                        <a:pt x="175" y="448"/>
                      </a:lnTo>
                      <a:cubicBezTo>
                        <a:pt x="268" y="334"/>
                        <a:pt x="251" y="200"/>
                        <a:pt x="239" y="68"/>
                      </a:cubicBez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5" name="Google Shape;2195;p61"/>
                <p:cNvSpPr/>
                <p:nvPr/>
              </p:nvSpPr>
              <p:spPr>
                <a:xfrm>
                  <a:off x="6309031" y="1454869"/>
                  <a:ext cx="4092" cy="6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443" extrusionOk="0">
                      <a:moveTo>
                        <a:pt x="84" y="0"/>
                      </a:moveTo>
                      <a:cubicBezTo>
                        <a:pt x="56" y="124"/>
                        <a:pt x="29" y="247"/>
                        <a:pt x="1" y="371"/>
                      </a:cubicBezTo>
                      <a:lnTo>
                        <a:pt x="180" y="443"/>
                      </a:lnTo>
                      <a:cubicBezTo>
                        <a:pt x="274" y="332"/>
                        <a:pt x="266" y="200"/>
                        <a:pt x="258" y="67"/>
                      </a:cubicBez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6" name="Google Shape;2196;p61"/>
                <p:cNvSpPr/>
                <p:nvPr/>
              </p:nvSpPr>
              <p:spPr>
                <a:xfrm>
                  <a:off x="6308449" y="1375706"/>
                  <a:ext cx="7093" cy="7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" h="4988" extrusionOk="0">
                      <a:moveTo>
                        <a:pt x="282" y="0"/>
                      </a:moveTo>
                      <a:cubicBezTo>
                        <a:pt x="260" y="81"/>
                        <a:pt x="238" y="161"/>
                        <a:pt x="215" y="242"/>
                      </a:cubicBezTo>
                      <a:cubicBezTo>
                        <a:pt x="86" y="476"/>
                        <a:pt x="43" y="748"/>
                        <a:pt x="94" y="1010"/>
                      </a:cubicBezTo>
                      <a:cubicBezTo>
                        <a:pt x="0" y="1375"/>
                        <a:pt x="50" y="1740"/>
                        <a:pt x="84" y="2107"/>
                      </a:cubicBezTo>
                      <a:cubicBezTo>
                        <a:pt x="174" y="3042"/>
                        <a:pt x="207" y="3981"/>
                        <a:pt x="183" y="4920"/>
                      </a:cubicBezTo>
                      <a:lnTo>
                        <a:pt x="361" y="4988"/>
                      </a:lnTo>
                      <a:cubicBezTo>
                        <a:pt x="475" y="4686"/>
                        <a:pt x="460" y="4370"/>
                        <a:pt x="445" y="4058"/>
                      </a:cubicBezTo>
                      <a:cubicBezTo>
                        <a:pt x="395" y="3062"/>
                        <a:pt x="332" y="2065"/>
                        <a:pt x="274" y="1069"/>
                      </a:cubicBezTo>
                      <a:cubicBezTo>
                        <a:pt x="313" y="819"/>
                        <a:pt x="352" y="570"/>
                        <a:pt x="392" y="322"/>
                      </a:cubicBezTo>
                      <a:cubicBezTo>
                        <a:pt x="414" y="243"/>
                        <a:pt x="436" y="166"/>
                        <a:pt x="458" y="89"/>
                      </a:cubicBezTo>
                      <a:lnTo>
                        <a:pt x="28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7" name="Google Shape;2197;p61"/>
                <p:cNvSpPr/>
                <p:nvPr/>
              </p:nvSpPr>
              <p:spPr>
                <a:xfrm>
                  <a:off x="6090432" y="1610882"/>
                  <a:ext cx="134" cy="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9" extrusionOk="0">
                      <a:moveTo>
                        <a:pt x="5" y="0"/>
                      </a:moveTo>
                      <a:cubicBezTo>
                        <a:pt x="3" y="1"/>
                        <a:pt x="3" y="3"/>
                        <a:pt x="0" y="5"/>
                      </a:cubicBezTo>
                      <a:cubicBezTo>
                        <a:pt x="0" y="7"/>
                        <a:pt x="0" y="8"/>
                        <a:pt x="1" y="9"/>
                      </a:cubicBezTo>
                      <a:cubicBezTo>
                        <a:pt x="5" y="8"/>
                        <a:pt x="5" y="7"/>
                        <a:pt x="8" y="6"/>
                      </a:cubicBezTo>
                      <a:cubicBezTo>
                        <a:pt x="7" y="3"/>
                        <a:pt x="6" y="2"/>
                        <a:pt x="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8" name="Google Shape;2198;p61"/>
                <p:cNvSpPr/>
                <p:nvPr/>
              </p:nvSpPr>
              <p:spPr>
                <a:xfrm>
                  <a:off x="6483487" y="1339178"/>
                  <a:ext cx="185581" cy="19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8" h="1309" extrusionOk="0">
                      <a:moveTo>
                        <a:pt x="1340" y="11"/>
                      </a:moveTo>
                      <a:cubicBezTo>
                        <a:pt x="815" y="11"/>
                        <a:pt x="342" y="135"/>
                        <a:pt x="1" y="580"/>
                      </a:cubicBezTo>
                      <a:cubicBezTo>
                        <a:pt x="471" y="399"/>
                        <a:pt x="945" y="319"/>
                        <a:pt x="1425" y="319"/>
                      </a:cubicBezTo>
                      <a:cubicBezTo>
                        <a:pt x="1780" y="319"/>
                        <a:pt x="2138" y="363"/>
                        <a:pt x="2500" y="442"/>
                      </a:cubicBezTo>
                      <a:cubicBezTo>
                        <a:pt x="2591" y="462"/>
                        <a:pt x="2699" y="523"/>
                        <a:pt x="2799" y="523"/>
                      </a:cubicBezTo>
                      <a:cubicBezTo>
                        <a:pt x="2872" y="523"/>
                        <a:pt x="2942" y="490"/>
                        <a:pt x="2997" y="383"/>
                      </a:cubicBezTo>
                      <a:lnTo>
                        <a:pt x="2997" y="383"/>
                      </a:lnTo>
                      <a:cubicBezTo>
                        <a:pt x="2944" y="688"/>
                        <a:pt x="3224" y="623"/>
                        <a:pt x="3367" y="675"/>
                      </a:cubicBezTo>
                      <a:cubicBezTo>
                        <a:pt x="4676" y="1149"/>
                        <a:pt x="6010" y="1309"/>
                        <a:pt x="7358" y="1309"/>
                      </a:cubicBezTo>
                      <a:cubicBezTo>
                        <a:pt x="8139" y="1309"/>
                        <a:pt x="8925" y="1255"/>
                        <a:pt x="9713" y="1177"/>
                      </a:cubicBezTo>
                      <a:cubicBezTo>
                        <a:pt x="10065" y="1142"/>
                        <a:pt x="10418" y="1071"/>
                        <a:pt x="10772" y="1071"/>
                      </a:cubicBezTo>
                      <a:cubicBezTo>
                        <a:pt x="10980" y="1071"/>
                        <a:pt x="11187" y="1095"/>
                        <a:pt x="11394" y="1166"/>
                      </a:cubicBezTo>
                      <a:cubicBezTo>
                        <a:pt x="11555" y="1123"/>
                        <a:pt x="11717" y="1080"/>
                        <a:pt x="11878" y="1037"/>
                      </a:cubicBezTo>
                      <a:cubicBezTo>
                        <a:pt x="11901" y="1099"/>
                        <a:pt x="11926" y="1161"/>
                        <a:pt x="11949" y="1222"/>
                      </a:cubicBezTo>
                      <a:cubicBezTo>
                        <a:pt x="12028" y="1268"/>
                        <a:pt x="12099" y="1292"/>
                        <a:pt x="12163" y="1292"/>
                      </a:cubicBezTo>
                      <a:cubicBezTo>
                        <a:pt x="12187" y="1292"/>
                        <a:pt x="12210" y="1289"/>
                        <a:pt x="12231" y="1282"/>
                      </a:cubicBezTo>
                      <a:cubicBezTo>
                        <a:pt x="12312" y="1258"/>
                        <a:pt x="12377" y="1188"/>
                        <a:pt x="12428" y="1070"/>
                      </a:cubicBezTo>
                      <a:cubicBezTo>
                        <a:pt x="12351" y="968"/>
                        <a:pt x="12270" y="933"/>
                        <a:pt x="12185" y="933"/>
                      </a:cubicBezTo>
                      <a:cubicBezTo>
                        <a:pt x="12084" y="933"/>
                        <a:pt x="11978" y="982"/>
                        <a:pt x="11874" y="1024"/>
                      </a:cubicBezTo>
                      <a:cubicBezTo>
                        <a:pt x="11588" y="851"/>
                        <a:pt x="11287" y="801"/>
                        <a:pt x="10984" y="801"/>
                      </a:cubicBezTo>
                      <a:cubicBezTo>
                        <a:pt x="10687" y="801"/>
                        <a:pt x="10387" y="849"/>
                        <a:pt x="10096" y="878"/>
                      </a:cubicBezTo>
                      <a:cubicBezTo>
                        <a:pt x="9255" y="961"/>
                        <a:pt x="8417" y="1018"/>
                        <a:pt x="7584" y="1018"/>
                      </a:cubicBezTo>
                      <a:cubicBezTo>
                        <a:pt x="6176" y="1018"/>
                        <a:pt x="4782" y="854"/>
                        <a:pt x="3409" y="373"/>
                      </a:cubicBezTo>
                      <a:cubicBezTo>
                        <a:pt x="3332" y="345"/>
                        <a:pt x="3251" y="318"/>
                        <a:pt x="3171" y="318"/>
                      </a:cubicBezTo>
                      <a:cubicBezTo>
                        <a:pt x="3114" y="318"/>
                        <a:pt x="3057" y="332"/>
                        <a:pt x="3001" y="367"/>
                      </a:cubicBezTo>
                      <a:cubicBezTo>
                        <a:pt x="2515" y="1"/>
                        <a:pt x="1924" y="122"/>
                        <a:pt x="1382" y="12"/>
                      </a:cubicBezTo>
                      <a:cubicBezTo>
                        <a:pt x="1368" y="12"/>
                        <a:pt x="1354" y="11"/>
                        <a:pt x="1340" y="1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9" name="Google Shape;2199;p61"/>
                <p:cNvSpPr/>
                <p:nvPr/>
              </p:nvSpPr>
              <p:spPr>
                <a:xfrm>
                  <a:off x="6320665" y="1690433"/>
                  <a:ext cx="45" cy="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3" extrusionOk="0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61"/>
                <p:cNvSpPr/>
                <p:nvPr/>
              </p:nvSpPr>
              <p:spPr>
                <a:xfrm>
                  <a:off x="6393616" y="1331860"/>
                  <a:ext cx="12648" cy="21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" h="1459" extrusionOk="0">
                      <a:moveTo>
                        <a:pt x="805" y="1"/>
                      </a:moveTo>
                      <a:lnTo>
                        <a:pt x="805" y="1"/>
                      </a:lnTo>
                      <a:cubicBezTo>
                        <a:pt x="351" y="380"/>
                        <a:pt x="1" y="806"/>
                        <a:pt x="177" y="1459"/>
                      </a:cubicBezTo>
                      <a:cubicBezTo>
                        <a:pt x="418" y="986"/>
                        <a:pt x="846" y="594"/>
                        <a:pt x="8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61"/>
                <p:cNvSpPr/>
                <p:nvPr/>
              </p:nvSpPr>
              <p:spPr>
                <a:xfrm>
                  <a:off x="6385522" y="1353664"/>
                  <a:ext cx="11393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" h="2590" extrusionOk="0">
                      <a:moveTo>
                        <a:pt x="718" y="1"/>
                      </a:moveTo>
                      <a:lnTo>
                        <a:pt x="718" y="1"/>
                      </a:lnTo>
                      <a:cubicBezTo>
                        <a:pt x="304" y="244"/>
                        <a:pt x="354" y="600"/>
                        <a:pt x="477" y="974"/>
                      </a:cubicBezTo>
                      <a:cubicBezTo>
                        <a:pt x="266" y="1069"/>
                        <a:pt x="321" y="1208"/>
                        <a:pt x="410" y="1354"/>
                      </a:cubicBezTo>
                      <a:cubicBezTo>
                        <a:pt x="270" y="1373"/>
                        <a:pt x="274" y="1466"/>
                        <a:pt x="299" y="1571"/>
                      </a:cubicBezTo>
                      <a:cubicBezTo>
                        <a:pt x="146" y="1676"/>
                        <a:pt x="179" y="1811"/>
                        <a:pt x="236" y="1951"/>
                      </a:cubicBezTo>
                      <a:cubicBezTo>
                        <a:pt x="126" y="1985"/>
                        <a:pt x="107" y="2068"/>
                        <a:pt x="122" y="2168"/>
                      </a:cubicBezTo>
                      <a:cubicBezTo>
                        <a:pt x="3" y="2295"/>
                        <a:pt x="1" y="2438"/>
                        <a:pt x="70" y="2590"/>
                      </a:cubicBezTo>
                      <a:cubicBezTo>
                        <a:pt x="192" y="2464"/>
                        <a:pt x="222" y="2326"/>
                        <a:pt x="133" y="2172"/>
                      </a:cubicBezTo>
                      <a:cubicBezTo>
                        <a:pt x="258" y="2145"/>
                        <a:pt x="271" y="2059"/>
                        <a:pt x="246" y="1953"/>
                      </a:cubicBezTo>
                      <a:cubicBezTo>
                        <a:pt x="395" y="1849"/>
                        <a:pt x="384" y="1717"/>
                        <a:pt x="310" y="1576"/>
                      </a:cubicBezTo>
                      <a:cubicBezTo>
                        <a:pt x="432" y="1548"/>
                        <a:pt x="444" y="1461"/>
                        <a:pt x="420" y="1356"/>
                      </a:cubicBezTo>
                      <a:cubicBezTo>
                        <a:pt x="538" y="1246"/>
                        <a:pt x="554" y="1117"/>
                        <a:pt x="483" y="974"/>
                      </a:cubicBezTo>
                      <a:cubicBezTo>
                        <a:pt x="700" y="683"/>
                        <a:pt x="762" y="355"/>
                        <a:pt x="7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61"/>
                <p:cNvSpPr/>
                <p:nvPr/>
              </p:nvSpPr>
              <p:spPr>
                <a:xfrm>
                  <a:off x="6465267" y="1359353"/>
                  <a:ext cx="60" cy="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" h="9" extrusionOk="0">
                      <a:moveTo>
                        <a:pt x="0" y="1"/>
                      </a:moveTo>
                      <a:cubicBezTo>
                        <a:pt x="0" y="3"/>
                        <a:pt x="1" y="5"/>
                        <a:pt x="1" y="8"/>
                      </a:cubicBezTo>
                      <a:lnTo>
                        <a:pt x="4" y="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61"/>
                <p:cNvSpPr/>
                <p:nvPr/>
              </p:nvSpPr>
              <p:spPr>
                <a:xfrm>
                  <a:off x="6367870" y="1416983"/>
                  <a:ext cx="23922" cy="2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" h="1552" extrusionOk="0">
                      <a:moveTo>
                        <a:pt x="1601" y="1"/>
                      </a:moveTo>
                      <a:cubicBezTo>
                        <a:pt x="1415" y="57"/>
                        <a:pt x="1229" y="115"/>
                        <a:pt x="1152" y="321"/>
                      </a:cubicBezTo>
                      <a:cubicBezTo>
                        <a:pt x="1057" y="366"/>
                        <a:pt x="960" y="409"/>
                        <a:pt x="1035" y="541"/>
                      </a:cubicBezTo>
                      <a:cubicBezTo>
                        <a:pt x="562" y="595"/>
                        <a:pt x="292" y="945"/>
                        <a:pt x="1" y="1261"/>
                      </a:cubicBezTo>
                      <a:cubicBezTo>
                        <a:pt x="29" y="1358"/>
                        <a:pt x="56" y="1454"/>
                        <a:pt x="85" y="1552"/>
                      </a:cubicBezTo>
                      <a:cubicBezTo>
                        <a:pt x="466" y="1277"/>
                        <a:pt x="841" y="995"/>
                        <a:pt x="1041" y="548"/>
                      </a:cubicBezTo>
                      <a:cubicBezTo>
                        <a:pt x="1149" y="511"/>
                        <a:pt x="1218" y="452"/>
                        <a:pt x="1160" y="329"/>
                      </a:cubicBezTo>
                      <a:cubicBezTo>
                        <a:pt x="1356" y="288"/>
                        <a:pt x="1557" y="253"/>
                        <a:pt x="16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61"/>
                <p:cNvSpPr/>
                <p:nvPr/>
              </p:nvSpPr>
              <p:spPr>
                <a:xfrm>
                  <a:off x="6415404" y="1377408"/>
                  <a:ext cx="284" cy="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9" extrusionOk="0">
                      <a:moveTo>
                        <a:pt x="5" y="0"/>
                      </a:moveTo>
                      <a:lnTo>
                        <a:pt x="1" y="18"/>
                      </a:lnTo>
                      <a:cubicBezTo>
                        <a:pt x="2" y="18"/>
                        <a:pt x="4" y="18"/>
                        <a:pt x="5" y="18"/>
                      </a:cubicBezTo>
                      <a:cubicBezTo>
                        <a:pt x="8" y="18"/>
                        <a:pt x="11" y="18"/>
                        <a:pt x="14" y="18"/>
                      </a:cubicBezTo>
                      <a:cubicBezTo>
                        <a:pt x="16" y="17"/>
                        <a:pt x="17" y="15"/>
                        <a:pt x="18" y="14"/>
                      </a:cubicBezTo>
                      <a:cubicBezTo>
                        <a:pt x="12" y="9"/>
                        <a:pt x="11" y="4"/>
                        <a:pt x="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05" name="Google Shape;2205;p61"/>
                <p:cNvGrpSpPr/>
                <p:nvPr/>
              </p:nvGrpSpPr>
              <p:grpSpPr>
                <a:xfrm>
                  <a:off x="5896458" y="1231387"/>
                  <a:ext cx="949647" cy="1962200"/>
                  <a:chOff x="5896458" y="1231387"/>
                  <a:chExt cx="949647" cy="1962200"/>
                </a:xfrm>
              </p:grpSpPr>
              <p:sp>
                <p:nvSpPr>
                  <p:cNvPr id="2206" name="Google Shape;2206;p61"/>
                  <p:cNvSpPr/>
                  <p:nvPr/>
                </p:nvSpPr>
                <p:spPr>
                  <a:xfrm>
                    <a:off x="5902193" y="1231387"/>
                    <a:ext cx="943062" cy="1071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155" h="71725" extrusionOk="0">
                        <a:moveTo>
                          <a:pt x="56891" y="1"/>
                        </a:moveTo>
                        <a:cubicBezTo>
                          <a:pt x="55871" y="1"/>
                          <a:pt x="54859" y="125"/>
                          <a:pt x="53847" y="239"/>
                        </a:cubicBezTo>
                        <a:cubicBezTo>
                          <a:pt x="52962" y="338"/>
                          <a:pt x="52080" y="402"/>
                          <a:pt x="51198" y="402"/>
                        </a:cubicBezTo>
                        <a:cubicBezTo>
                          <a:pt x="50334" y="402"/>
                          <a:pt x="49471" y="341"/>
                          <a:pt x="48608" y="192"/>
                        </a:cubicBezTo>
                        <a:cubicBezTo>
                          <a:pt x="48075" y="100"/>
                          <a:pt x="47542" y="53"/>
                          <a:pt x="47006" y="53"/>
                        </a:cubicBezTo>
                        <a:cubicBezTo>
                          <a:pt x="46597" y="53"/>
                          <a:pt x="46187" y="80"/>
                          <a:pt x="45776" y="137"/>
                        </a:cubicBezTo>
                        <a:cubicBezTo>
                          <a:pt x="44808" y="269"/>
                          <a:pt x="43838" y="384"/>
                          <a:pt x="42867" y="500"/>
                        </a:cubicBezTo>
                        <a:cubicBezTo>
                          <a:pt x="40989" y="725"/>
                          <a:pt x="39225" y="1256"/>
                          <a:pt x="37613" y="2293"/>
                        </a:cubicBezTo>
                        <a:cubicBezTo>
                          <a:pt x="36350" y="3104"/>
                          <a:pt x="35196" y="4046"/>
                          <a:pt x="34038" y="4990"/>
                        </a:cubicBezTo>
                        <a:cubicBezTo>
                          <a:pt x="33681" y="5281"/>
                          <a:pt x="33345" y="5618"/>
                          <a:pt x="32918" y="5786"/>
                        </a:cubicBezTo>
                        <a:cubicBezTo>
                          <a:pt x="31309" y="6417"/>
                          <a:pt x="29738" y="7115"/>
                          <a:pt x="28359" y="8181"/>
                        </a:cubicBezTo>
                        <a:cubicBezTo>
                          <a:pt x="28337" y="8198"/>
                          <a:pt x="28307" y="8203"/>
                          <a:pt x="28280" y="8215"/>
                        </a:cubicBezTo>
                        <a:cubicBezTo>
                          <a:pt x="26365" y="9052"/>
                          <a:pt x="24667" y="10224"/>
                          <a:pt x="23106" y="11599"/>
                        </a:cubicBezTo>
                        <a:cubicBezTo>
                          <a:pt x="21706" y="12834"/>
                          <a:pt x="20326" y="14094"/>
                          <a:pt x="18947" y="15353"/>
                        </a:cubicBezTo>
                        <a:cubicBezTo>
                          <a:pt x="16828" y="17285"/>
                          <a:pt x="15141" y="19567"/>
                          <a:pt x="13600" y="21968"/>
                        </a:cubicBezTo>
                        <a:cubicBezTo>
                          <a:pt x="13350" y="22356"/>
                          <a:pt x="13131" y="22740"/>
                          <a:pt x="13015" y="23192"/>
                        </a:cubicBezTo>
                        <a:cubicBezTo>
                          <a:pt x="12963" y="23391"/>
                          <a:pt x="12914" y="23636"/>
                          <a:pt x="12686" y="23749"/>
                        </a:cubicBezTo>
                        <a:cubicBezTo>
                          <a:pt x="12564" y="23656"/>
                          <a:pt x="12602" y="23538"/>
                          <a:pt x="12630" y="23432"/>
                        </a:cubicBezTo>
                        <a:cubicBezTo>
                          <a:pt x="13028" y="21875"/>
                          <a:pt x="13259" y="20288"/>
                          <a:pt x="13511" y="18704"/>
                        </a:cubicBezTo>
                        <a:cubicBezTo>
                          <a:pt x="13548" y="18477"/>
                          <a:pt x="13579" y="18250"/>
                          <a:pt x="13508" y="18022"/>
                        </a:cubicBezTo>
                        <a:cubicBezTo>
                          <a:pt x="13462" y="17875"/>
                          <a:pt x="13371" y="17755"/>
                          <a:pt x="13218" y="17736"/>
                        </a:cubicBezTo>
                        <a:cubicBezTo>
                          <a:pt x="13210" y="17735"/>
                          <a:pt x="13202" y="17735"/>
                          <a:pt x="13194" y="17735"/>
                        </a:cubicBezTo>
                        <a:cubicBezTo>
                          <a:pt x="13086" y="17735"/>
                          <a:pt x="13015" y="17834"/>
                          <a:pt x="12973" y="17936"/>
                        </a:cubicBezTo>
                        <a:cubicBezTo>
                          <a:pt x="12547" y="18970"/>
                          <a:pt x="11910" y="19896"/>
                          <a:pt x="11522" y="20961"/>
                        </a:cubicBezTo>
                        <a:cubicBezTo>
                          <a:pt x="10834" y="22851"/>
                          <a:pt x="10142" y="24757"/>
                          <a:pt x="9218" y="26535"/>
                        </a:cubicBezTo>
                        <a:cubicBezTo>
                          <a:pt x="7643" y="29566"/>
                          <a:pt x="6297" y="32715"/>
                          <a:pt x="4458" y="35616"/>
                        </a:cubicBezTo>
                        <a:cubicBezTo>
                          <a:pt x="3150" y="37681"/>
                          <a:pt x="2112" y="39900"/>
                          <a:pt x="1327" y="42227"/>
                        </a:cubicBezTo>
                        <a:cubicBezTo>
                          <a:pt x="150" y="45722"/>
                          <a:pt x="1" y="49326"/>
                          <a:pt x="253" y="52960"/>
                        </a:cubicBezTo>
                        <a:cubicBezTo>
                          <a:pt x="352" y="54365"/>
                          <a:pt x="555" y="55778"/>
                          <a:pt x="1174" y="57062"/>
                        </a:cubicBezTo>
                        <a:cubicBezTo>
                          <a:pt x="1637" y="58028"/>
                          <a:pt x="1943" y="59041"/>
                          <a:pt x="2295" y="60042"/>
                        </a:cubicBezTo>
                        <a:cubicBezTo>
                          <a:pt x="2457" y="60503"/>
                          <a:pt x="2636" y="60958"/>
                          <a:pt x="2820" y="61411"/>
                        </a:cubicBezTo>
                        <a:cubicBezTo>
                          <a:pt x="3686" y="63541"/>
                          <a:pt x="4721" y="65597"/>
                          <a:pt x="5544" y="67746"/>
                        </a:cubicBezTo>
                        <a:cubicBezTo>
                          <a:pt x="5976" y="68872"/>
                          <a:pt x="6460" y="69979"/>
                          <a:pt x="6934" y="71090"/>
                        </a:cubicBezTo>
                        <a:cubicBezTo>
                          <a:pt x="7053" y="71371"/>
                          <a:pt x="7181" y="71724"/>
                          <a:pt x="7514" y="71724"/>
                        </a:cubicBezTo>
                        <a:cubicBezTo>
                          <a:pt x="7553" y="71724"/>
                          <a:pt x="7596" y="71719"/>
                          <a:pt x="7641" y="71709"/>
                        </a:cubicBezTo>
                        <a:cubicBezTo>
                          <a:pt x="8088" y="71604"/>
                          <a:pt x="8004" y="71171"/>
                          <a:pt x="7960" y="70839"/>
                        </a:cubicBezTo>
                        <a:cubicBezTo>
                          <a:pt x="7869" y="70149"/>
                          <a:pt x="7923" y="69464"/>
                          <a:pt x="7971" y="68776"/>
                        </a:cubicBezTo>
                        <a:cubicBezTo>
                          <a:pt x="8038" y="67802"/>
                          <a:pt x="8237" y="66834"/>
                          <a:pt x="8182" y="65856"/>
                        </a:cubicBezTo>
                        <a:cubicBezTo>
                          <a:pt x="8140" y="65129"/>
                          <a:pt x="8235" y="64428"/>
                          <a:pt x="8357" y="63718"/>
                        </a:cubicBezTo>
                        <a:cubicBezTo>
                          <a:pt x="9045" y="59728"/>
                          <a:pt x="9905" y="55763"/>
                          <a:pt x="10206" y="51712"/>
                        </a:cubicBezTo>
                        <a:cubicBezTo>
                          <a:pt x="10293" y="50535"/>
                          <a:pt x="10544" y="49381"/>
                          <a:pt x="10791" y="48229"/>
                        </a:cubicBezTo>
                        <a:cubicBezTo>
                          <a:pt x="10837" y="48010"/>
                          <a:pt x="10820" y="47746"/>
                          <a:pt x="11052" y="47617"/>
                        </a:cubicBezTo>
                        <a:cubicBezTo>
                          <a:pt x="11458" y="47391"/>
                          <a:pt x="11520" y="46978"/>
                          <a:pt x="11621" y="46597"/>
                        </a:cubicBezTo>
                        <a:cubicBezTo>
                          <a:pt x="12199" y="44401"/>
                          <a:pt x="12946" y="42255"/>
                          <a:pt x="13460" y="40042"/>
                        </a:cubicBezTo>
                        <a:cubicBezTo>
                          <a:pt x="14221" y="36759"/>
                          <a:pt x="15417" y="33611"/>
                          <a:pt x="16487" y="30424"/>
                        </a:cubicBezTo>
                        <a:cubicBezTo>
                          <a:pt x="16723" y="29716"/>
                          <a:pt x="17034" y="29034"/>
                          <a:pt x="17315" y="28341"/>
                        </a:cubicBezTo>
                        <a:cubicBezTo>
                          <a:pt x="17456" y="27992"/>
                          <a:pt x="17646" y="27675"/>
                          <a:pt x="17915" y="27404"/>
                        </a:cubicBezTo>
                        <a:cubicBezTo>
                          <a:pt x="18631" y="26688"/>
                          <a:pt x="19147" y="25822"/>
                          <a:pt x="19732" y="25004"/>
                        </a:cubicBezTo>
                        <a:cubicBezTo>
                          <a:pt x="20946" y="23309"/>
                          <a:pt x="21991" y="21479"/>
                          <a:pt x="23589" y="20083"/>
                        </a:cubicBezTo>
                        <a:cubicBezTo>
                          <a:pt x="24952" y="18893"/>
                          <a:pt x="25995" y="17400"/>
                          <a:pt x="27355" y="16193"/>
                        </a:cubicBezTo>
                        <a:cubicBezTo>
                          <a:pt x="29417" y="14367"/>
                          <a:pt x="31455" y="12519"/>
                          <a:pt x="33652" y="10853"/>
                        </a:cubicBezTo>
                        <a:cubicBezTo>
                          <a:pt x="33993" y="10594"/>
                          <a:pt x="34277" y="10244"/>
                          <a:pt x="34646" y="10037"/>
                        </a:cubicBezTo>
                        <a:cubicBezTo>
                          <a:pt x="36118" y="9216"/>
                          <a:pt x="37466" y="8184"/>
                          <a:pt x="39012" y="7499"/>
                        </a:cubicBezTo>
                        <a:lnTo>
                          <a:pt x="39012" y="7499"/>
                        </a:lnTo>
                        <a:cubicBezTo>
                          <a:pt x="37815" y="8448"/>
                          <a:pt x="36718" y="9512"/>
                          <a:pt x="35405" y="10298"/>
                        </a:cubicBezTo>
                        <a:cubicBezTo>
                          <a:pt x="34340" y="10935"/>
                          <a:pt x="33363" y="11688"/>
                          <a:pt x="32441" y="12514"/>
                        </a:cubicBezTo>
                        <a:cubicBezTo>
                          <a:pt x="30792" y="13993"/>
                          <a:pt x="29236" y="15566"/>
                          <a:pt x="27757" y="17213"/>
                        </a:cubicBezTo>
                        <a:cubicBezTo>
                          <a:pt x="26567" y="18539"/>
                          <a:pt x="25437" y="19920"/>
                          <a:pt x="24194" y="21192"/>
                        </a:cubicBezTo>
                        <a:cubicBezTo>
                          <a:pt x="21878" y="23558"/>
                          <a:pt x="20022" y="26226"/>
                          <a:pt x="18563" y="29190"/>
                        </a:cubicBezTo>
                        <a:cubicBezTo>
                          <a:pt x="17924" y="30486"/>
                          <a:pt x="17613" y="31899"/>
                          <a:pt x="17010" y="33207"/>
                        </a:cubicBezTo>
                        <a:cubicBezTo>
                          <a:pt x="15987" y="35428"/>
                          <a:pt x="15157" y="37727"/>
                          <a:pt x="14394" y="40050"/>
                        </a:cubicBezTo>
                        <a:cubicBezTo>
                          <a:pt x="14197" y="40650"/>
                          <a:pt x="13942" y="41250"/>
                          <a:pt x="13953" y="41886"/>
                        </a:cubicBezTo>
                        <a:cubicBezTo>
                          <a:pt x="13968" y="42874"/>
                          <a:pt x="13607" y="43735"/>
                          <a:pt x="13201" y="44596"/>
                        </a:cubicBezTo>
                        <a:cubicBezTo>
                          <a:pt x="12509" y="46060"/>
                          <a:pt x="11983" y="47583"/>
                          <a:pt x="11785" y="49192"/>
                        </a:cubicBezTo>
                        <a:cubicBezTo>
                          <a:pt x="11537" y="51220"/>
                          <a:pt x="11147" y="53223"/>
                          <a:pt x="10810" y="55235"/>
                        </a:cubicBezTo>
                        <a:cubicBezTo>
                          <a:pt x="10326" y="58106"/>
                          <a:pt x="10108" y="60997"/>
                          <a:pt x="10276" y="63906"/>
                        </a:cubicBezTo>
                        <a:cubicBezTo>
                          <a:pt x="10384" y="65780"/>
                          <a:pt x="10263" y="67637"/>
                          <a:pt x="10012" y="69491"/>
                        </a:cubicBezTo>
                        <a:cubicBezTo>
                          <a:pt x="9981" y="69719"/>
                          <a:pt x="9942" y="69946"/>
                          <a:pt x="9929" y="70175"/>
                        </a:cubicBezTo>
                        <a:cubicBezTo>
                          <a:pt x="9911" y="70488"/>
                          <a:pt x="9854" y="70863"/>
                          <a:pt x="10188" y="71023"/>
                        </a:cubicBezTo>
                        <a:cubicBezTo>
                          <a:pt x="10260" y="71058"/>
                          <a:pt x="10324" y="71072"/>
                          <a:pt x="10381" y="71072"/>
                        </a:cubicBezTo>
                        <a:cubicBezTo>
                          <a:pt x="10644" y="71072"/>
                          <a:pt x="10769" y="70761"/>
                          <a:pt x="10904" y="70571"/>
                        </a:cubicBezTo>
                        <a:cubicBezTo>
                          <a:pt x="12018" y="69000"/>
                          <a:pt x="13092" y="67403"/>
                          <a:pt x="13756" y="65575"/>
                        </a:cubicBezTo>
                        <a:cubicBezTo>
                          <a:pt x="13991" y="64930"/>
                          <a:pt x="14201" y="64285"/>
                          <a:pt x="14874" y="63910"/>
                        </a:cubicBezTo>
                        <a:cubicBezTo>
                          <a:pt x="15168" y="63746"/>
                          <a:pt x="15317" y="63391"/>
                          <a:pt x="15474" y="63082"/>
                        </a:cubicBezTo>
                        <a:cubicBezTo>
                          <a:pt x="15760" y="62516"/>
                          <a:pt x="15993" y="61927"/>
                          <a:pt x="16173" y="61320"/>
                        </a:cubicBezTo>
                        <a:cubicBezTo>
                          <a:pt x="16985" y="58593"/>
                          <a:pt x="17824" y="55875"/>
                          <a:pt x="18584" y="53133"/>
                        </a:cubicBezTo>
                        <a:cubicBezTo>
                          <a:pt x="20060" y="47804"/>
                          <a:pt x="21782" y="42574"/>
                          <a:pt x="24340" y="37646"/>
                        </a:cubicBezTo>
                        <a:cubicBezTo>
                          <a:pt x="25165" y="36058"/>
                          <a:pt x="26030" y="34501"/>
                          <a:pt x="27226" y="33164"/>
                        </a:cubicBezTo>
                        <a:cubicBezTo>
                          <a:pt x="28534" y="31702"/>
                          <a:pt x="29555" y="30029"/>
                          <a:pt x="30755" y="28488"/>
                        </a:cubicBezTo>
                        <a:cubicBezTo>
                          <a:pt x="30965" y="28217"/>
                          <a:pt x="31142" y="27915"/>
                          <a:pt x="31304" y="27613"/>
                        </a:cubicBezTo>
                        <a:cubicBezTo>
                          <a:pt x="31943" y="26419"/>
                          <a:pt x="32694" y="25296"/>
                          <a:pt x="33459" y="24183"/>
                        </a:cubicBezTo>
                        <a:cubicBezTo>
                          <a:pt x="34614" y="22500"/>
                          <a:pt x="35765" y="20814"/>
                          <a:pt x="36912" y="19127"/>
                        </a:cubicBezTo>
                        <a:cubicBezTo>
                          <a:pt x="37625" y="18075"/>
                          <a:pt x="38407" y="17094"/>
                          <a:pt x="39446" y="16337"/>
                        </a:cubicBezTo>
                        <a:cubicBezTo>
                          <a:pt x="39863" y="16033"/>
                          <a:pt x="40251" y="15687"/>
                          <a:pt x="40628" y="15334"/>
                        </a:cubicBezTo>
                        <a:cubicBezTo>
                          <a:pt x="42108" y="13950"/>
                          <a:pt x="43730" y="12777"/>
                          <a:pt x="45578" y="11928"/>
                        </a:cubicBezTo>
                        <a:cubicBezTo>
                          <a:pt x="46598" y="11459"/>
                          <a:pt x="47658" y="11094"/>
                          <a:pt x="48716" y="10725"/>
                        </a:cubicBezTo>
                        <a:cubicBezTo>
                          <a:pt x="49704" y="10381"/>
                          <a:pt x="50620" y="9913"/>
                          <a:pt x="51417" y="9234"/>
                        </a:cubicBezTo>
                        <a:cubicBezTo>
                          <a:pt x="51992" y="8743"/>
                          <a:pt x="52597" y="8325"/>
                          <a:pt x="53351" y="8152"/>
                        </a:cubicBezTo>
                        <a:cubicBezTo>
                          <a:pt x="53719" y="8068"/>
                          <a:pt x="54040" y="7858"/>
                          <a:pt x="54335" y="7629"/>
                        </a:cubicBezTo>
                        <a:cubicBezTo>
                          <a:pt x="55536" y="6698"/>
                          <a:pt x="56731" y="5760"/>
                          <a:pt x="57920" y="4812"/>
                        </a:cubicBezTo>
                        <a:cubicBezTo>
                          <a:pt x="58556" y="4305"/>
                          <a:pt x="59247" y="3913"/>
                          <a:pt x="60025" y="3663"/>
                        </a:cubicBezTo>
                        <a:cubicBezTo>
                          <a:pt x="60846" y="3398"/>
                          <a:pt x="61653" y="3080"/>
                          <a:pt x="62374" y="2600"/>
                        </a:cubicBezTo>
                        <a:cubicBezTo>
                          <a:pt x="62623" y="2434"/>
                          <a:pt x="63154" y="2364"/>
                          <a:pt x="62970" y="1904"/>
                        </a:cubicBezTo>
                        <a:cubicBezTo>
                          <a:pt x="62901" y="1733"/>
                          <a:pt x="62776" y="1685"/>
                          <a:pt x="62632" y="1685"/>
                        </a:cubicBezTo>
                        <a:cubicBezTo>
                          <a:pt x="62464" y="1685"/>
                          <a:pt x="62271" y="1751"/>
                          <a:pt x="62111" y="1765"/>
                        </a:cubicBezTo>
                        <a:cubicBezTo>
                          <a:pt x="60278" y="1918"/>
                          <a:pt x="58486" y="2275"/>
                          <a:pt x="56685" y="2665"/>
                        </a:cubicBezTo>
                        <a:cubicBezTo>
                          <a:pt x="54443" y="3151"/>
                          <a:pt x="52131" y="3299"/>
                          <a:pt x="49827" y="3435"/>
                        </a:cubicBezTo>
                        <a:cubicBezTo>
                          <a:pt x="50321" y="3251"/>
                          <a:pt x="50818" y="3069"/>
                          <a:pt x="51328" y="2941"/>
                        </a:cubicBezTo>
                        <a:cubicBezTo>
                          <a:pt x="53747" y="2337"/>
                          <a:pt x="56306" y="2454"/>
                          <a:pt x="58667" y="1534"/>
                        </a:cubicBezTo>
                        <a:cubicBezTo>
                          <a:pt x="58692" y="1523"/>
                          <a:pt x="58723" y="1525"/>
                          <a:pt x="58751" y="1520"/>
                        </a:cubicBezTo>
                        <a:cubicBezTo>
                          <a:pt x="59997" y="1289"/>
                          <a:pt x="61171" y="772"/>
                          <a:pt x="62481" y="679"/>
                        </a:cubicBezTo>
                        <a:cubicBezTo>
                          <a:pt x="62298" y="353"/>
                          <a:pt x="62047" y="385"/>
                          <a:pt x="61831" y="367"/>
                        </a:cubicBezTo>
                        <a:cubicBezTo>
                          <a:pt x="60600" y="267"/>
                          <a:pt x="59364" y="219"/>
                          <a:pt x="58139" y="72"/>
                        </a:cubicBezTo>
                        <a:cubicBezTo>
                          <a:pt x="57722" y="21"/>
                          <a:pt x="57306" y="1"/>
                          <a:pt x="568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7" name="Google Shape;2207;p61"/>
                  <p:cNvSpPr/>
                  <p:nvPr/>
                </p:nvSpPr>
                <p:spPr>
                  <a:xfrm>
                    <a:off x="6053098" y="2156589"/>
                    <a:ext cx="149" cy="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" h="14" extrusionOk="0">
                        <a:moveTo>
                          <a:pt x="1" y="1"/>
                        </a:moveTo>
                        <a:lnTo>
                          <a:pt x="9" y="14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8" name="Google Shape;2208;p61"/>
                  <p:cNvSpPr/>
                  <p:nvPr/>
                </p:nvSpPr>
                <p:spPr>
                  <a:xfrm>
                    <a:off x="6034625" y="2097854"/>
                    <a:ext cx="2434" cy="10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" h="68" extrusionOk="0">
                        <a:moveTo>
                          <a:pt x="0" y="0"/>
                        </a:moveTo>
                        <a:lnTo>
                          <a:pt x="163" y="68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9" name="Google Shape;2209;p61"/>
                  <p:cNvSpPr/>
                  <p:nvPr/>
                </p:nvSpPr>
                <p:spPr>
                  <a:xfrm>
                    <a:off x="6043406" y="2202420"/>
                    <a:ext cx="956" cy="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8" extrusionOk="0">
                        <a:moveTo>
                          <a:pt x="21" y="1"/>
                        </a:moveTo>
                        <a:lnTo>
                          <a:pt x="1" y="3"/>
                        </a:lnTo>
                        <a:cubicBezTo>
                          <a:pt x="22" y="6"/>
                          <a:pt x="43" y="8"/>
                          <a:pt x="64" y="8"/>
                        </a:cubicBezTo>
                        <a:cubicBezTo>
                          <a:pt x="49" y="5"/>
                          <a:pt x="35" y="3"/>
                          <a:pt x="21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0" name="Google Shape;2210;p61"/>
                  <p:cNvSpPr/>
                  <p:nvPr/>
                </p:nvSpPr>
                <p:spPr>
                  <a:xfrm>
                    <a:off x="6076678" y="1990227"/>
                    <a:ext cx="418" cy="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8" extrusionOk="0">
                        <a:moveTo>
                          <a:pt x="10" y="1"/>
                        </a:moveTo>
                        <a:cubicBezTo>
                          <a:pt x="6" y="3"/>
                          <a:pt x="5" y="6"/>
                          <a:pt x="1" y="7"/>
                        </a:cubicBezTo>
                        <a:cubicBezTo>
                          <a:pt x="2" y="13"/>
                          <a:pt x="1" y="16"/>
                          <a:pt x="2" y="22"/>
                        </a:cubicBezTo>
                        <a:cubicBezTo>
                          <a:pt x="11" y="24"/>
                          <a:pt x="19" y="25"/>
                          <a:pt x="27" y="27"/>
                        </a:cubicBezTo>
                        <a:cubicBezTo>
                          <a:pt x="22" y="18"/>
                          <a:pt x="16" y="9"/>
                          <a:pt x="1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1" name="Google Shape;2211;p61"/>
                  <p:cNvSpPr/>
                  <p:nvPr/>
                </p:nvSpPr>
                <p:spPr>
                  <a:xfrm>
                    <a:off x="6053277" y="2187680"/>
                    <a:ext cx="47665" cy="3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92" h="2136" extrusionOk="0">
                        <a:moveTo>
                          <a:pt x="3191" y="0"/>
                        </a:moveTo>
                        <a:lnTo>
                          <a:pt x="3191" y="0"/>
                        </a:lnTo>
                        <a:cubicBezTo>
                          <a:pt x="2646" y="197"/>
                          <a:pt x="2303" y="599"/>
                          <a:pt x="1864" y="844"/>
                        </a:cubicBezTo>
                        <a:cubicBezTo>
                          <a:pt x="1289" y="1166"/>
                          <a:pt x="778" y="1618"/>
                          <a:pt x="90" y="1708"/>
                        </a:cubicBezTo>
                        <a:cubicBezTo>
                          <a:pt x="212" y="1838"/>
                          <a:pt x="61" y="1843"/>
                          <a:pt x="1" y="1890"/>
                        </a:cubicBezTo>
                        <a:lnTo>
                          <a:pt x="91" y="2136"/>
                        </a:lnTo>
                        <a:cubicBezTo>
                          <a:pt x="1508" y="1562"/>
                          <a:pt x="2713" y="744"/>
                          <a:pt x="319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2" name="Google Shape;2212;p61"/>
                  <p:cNvSpPr/>
                  <p:nvPr/>
                </p:nvSpPr>
                <p:spPr>
                  <a:xfrm>
                    <a:off x="6054262" y="2213113"/>
                    <a:ext cx="373" cy="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" h="8" extrusionOk="0">
                        <a:moveTo>
                          <a:pt x="21" y="0"/>
                        </a:moveTo>
                        <a:cubicBezTo>
                          <a:pt x="11" y="0"/>
                          <a:pt x="10" y="3"/>
                          <a:pt x="1" y="5"/>
                        </a:cubicBezTo>
                        <a:cubicBezTo>
                          <a:pt x="1" y="6"/>
                          <a:pt x="1" y="7"/>
                          <a:pt x="2" y="8"/>
                        </a:cubicBezTo>
                        <a:cubicBezTo>
                          <a:pt x="10" y="8"/>
                          <a:pt x="16" y="6"/>
                          <a:pt x="24" y="5"/>
                        </a:cubicBezTo>
                        <a:cubicBezTo>
                          <a:pt x="23" y="2"/>
                          <a:pt x="23" y="2"/>
                          <a:pt x="2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3" name="Google Shape;2213;p61"/>
                  <p:cNvSpPr/>
                  <p:nvPr/>
                </p:nvSpPr>
                <p:spPr>
                  <a:xfrm>
                    <a:off x="6055009" y="2024082"/>
                    <a:ext cx="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22" extrusionOk="0">
                        <a:moveTo>
                          <a:pt x="9" y="0"/>
                        </a:moveTo>
                        <a:cubicBezTo>
                          <a:pt x="5" y="4"/>
                          <a:pt x="4" y="7"/>
                          <a:pt x="1" y="10"/>
                        </a:cubicBezTo>
                        <a:cubicBezTo>
                          <a:pt x="2" y="14"/>
                          <a:pt x="3" y="17"/>
                          <a:pt x="4" y="21"/>
                        </a:cubicBezTo>
                        <a:cubicBezTo>
                          <a:pt x="7" y="19"/>
                          <a:pt x="11" y="17"/>
                          <a:pt x="14" y="15"/>
                        </a:cubicBezTo>
                        <a:cubicBezTo>
                          <a:pt x="12" y="10"/>
                          <a:pt x="11" y="6"/>
                          <a:pt x="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4" name="Google Shape;2214;p61"/>
                  <p:cNvSpPr/>
                  <p:nvPr/>
                </p:nvSpPr>
                <p:spPr>
                  <a:xfrm>
                    <a:off x="5987509" y="2139191"/>
                    <a:ext cx="10572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8" h="400" extrusionOk="0">
                        <a:moveTo>
                          <a:pt x="186" y="1"/>
                        </a:moveTo>
                        <a:cubicBezTo>
                          <a:pt x="161" y="1"/>
                          <a:pt x="134" y="7"/>
                          <a:pt x="105" y="22"/>
                        </a:cubicBezTo>
                        <a:cubicBezTo>
                          <a:pt x="0" y="79"/>
                          <a:pt x="74" y="144"/>
                          <a:pt x="105" y="206"/>
                        </a:cubicBezTo>
                        <a:cubicBezTo>
                          <a:pt x="204" y="253"/>
                          <a:pt x="300" y="318"/>
                          <a:pt x="406" y="344"/>
                        </a:cubicBezTo>
                        <a:cubicBezTo>
                          <a:pt x="465" y="358"/>
                          <a:pt x="546" y="399"/>
                          <a:pt x="610" y="399"/>
                        </a:cubicBezTo>
                        <a:cubicBezTo>
                          <a:pt x="666" y="399"/>
                          <a:pt x="708" y="367"/>
                          <a:pt x="706" y="255"/>
                        </a:cubicBezTo>
                        <a:cubicBezTo>
                          <a:pt x="705" y="132"/>
                          <a:pt x="597" y="89"/>
                          <a:pt x="478" y="89"/>
                        </a:cubicBezTo>
                        <a:cubicBezTo>
                          <a:pt x="445" y="89"/>
                          <a:pt x="411" y="92"/>
                          <a:pt x="378" y="99"/>
                        </a:cubicBezTo>
                        <a:cubicBezTo>
                          <a:pt x="318" y="53"/>
                          <a:pt x="258" y="1"/>
                          <a:pt x="186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5" name="Google Shape;2215;p61"/>
                  <p:cNvSpPr/>
                  <p:nvPr/>
                </p:nvSpPr>
                <p:spPr>
                  <a:xfrm>
                    <a:off x="6000636" y="2143626"/>
                    <a:ext cx="10498" cy="6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3" h="408" extrusionOk="0">
                        <a:moveTo>
                          <a:pt x="106" y="0"/>
                        </a:moveTo>
                        <a:cubicBezTo>
                          <a:pt x="68" y="0"/>
                          <a:pt x="34" y="23"/>
                          <a:pt x="10" y="88"/>
                        </a:cubicBezTo>
                        <a:cubicBezTo>
                          <a:pt x="1" y="112"/>
                          <a:pt x="109" y="179"/>
                          <a:pt x="163" y="225"/>
                        </a:cubicBezTo>
                        <a:cubicBezTo>
                          <a:pt x="301" y="327"/>
                          <a:pt x="448" y="403"/>
                          <a:pt x="623" y="407"/>
                        </a:cubicBezTo>
                        <a:cubicBezTo>
                          <a:pt x="650" y="357"/>
                          <a:pt x="675" y="307"/>
                          <a:pt x="703" y="256"/>
                        </a:cubicBezTo>
                        <a:cubicBezTo>
                          <a:pt x="573" y="143"/>
                          <a:pt x="427" y="71"/>
                          <a:pt x="251" y="63"/>
                        </a:cubicBezTo>
                        <a:cubicBezTo>
                          <a:pt x="202" y="33"/>
                          <a:pt x="151" y="0"/>
                          <a:pt x="106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6" name="Google Shape;2216;p61"/>
                  <p:cNvSpPr/>
                  <p:nvPr/>
                </p:nvSpPr>
                <p:spPr>
                  <a:xfrm>
                    <a:off x="5964914" y="2129305"/>
                    <a:ext cx="22668" cy="109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8" h="730" extrusionOk="0">
                        <a:moveTo>
                          <a:pt x="152" y="0"/>
                        </a:moveTo>
                        <a:cubicBezTo>
                          <a:pt x="102" y="62"/>
                          <a:pt x="51" y="124"/>
                          <a:pt x="0" y="186"/>
                        </a:cubicBezTo>
                        <a:lnTo>
                          <a:pt x="300" y="331"/>
                        </a:lnTo>
                        <a:cubicBezTo>
                          <a:pt x="352" y="355"/>
                          <a:pt x="403" y="381"/>
                          <a:pt x="455" y="405"/>
                        </a:cubicBezTo>
                        <a:cubicBezTo>
                          <a:pt x="732" y="550"/>
                          <a:pt x="1000" y="729"/>
                          <a:pt x="1389" y="729"/>
                        </a:cubicBezTo>
                        <a:cubicBezTo>
                          <a:pt x="1430" y="729"/>
                          <a:pt x="1473" y="727"/>
                          <a:pt x="1518" y="723"/>
                        </a:cubicBezTo>
                        <a:cubicBezTo>
                          <a:pt x="1231" y="373"/>
                          <a:pt x="901" y="312"/>
                          <a:pt x="592" y="213"/>
                        </a:cubicBezTo>
                        <a:lnTo>
                          <a:pt x="369" y="110"/>
                        </a:lnTo>
                        <a:lnTo>
                          <a:pt x="152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7" name="Google Shape;2217;p61"/>
                  <p:cNvSpPr/>
                  <p:nvPr/>
                </p:nvSpPr>
                <p:spPr>
                  <a:xfrm>
                    <a:off x="6009954" y="2147449"/>
                    <a:ext cx="10020" cy="6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1" h="450" extrusionOk="0">
                        <a:moveTo>
                          <a:pt x="79" y="0"/>
                        </a:moveTo>
                        <a:cubicBezTo>
                          <a:pt x="52" y="50"/>
                          <a:pt x="26" y="101"/>
                          <a:pt x="0" y="151"/>
                        </a:cubicBezTo>
                        <a:lnTo>
                          <a:pt x="220" y="254"/>
                        </a:lnTo>
                        <a:lnTo>
                          <a:pt x="435" y="370"/>
                        </a:lnTo>
                        <a:cubicBezTo>
                          <a:pt x="472" y="404"/>
                          <a:pt x="516" y="449"/>
                          <a:pt x="558" y="449"/>
                        </a:cubicBezTo>
                        <a:cubicBezTo>
                          <a:pt x="579" y="449"/>
                          <a:pt x="600" y="438"/>
                          <a:pt x="618" y="407"/>
                        </a:cubicBezTo>
                        <a:cubicBezTo>
                          <a:pt x="670" y="324"/>
                          <a:pt x="577" y="277"/>
                          <a:pt x="504" y="247"/>
                        </a:cubicBezTo>
                        <a:cubicBezTo>
                          <a:pt x="434" y="205"/>
                          <a:pt x="364" y="161"/>
                          <a:pt x="295" y="118"/>
                        </a:cubicBezTo>
                        <a:cubicBezTo>
                          <a:pt x="223" y="80"/>
                          <a:pt x="150" y="40"/>
                          <a:pt x="79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8" name="Google Shape;2218;p61"/>
                  <p:cNvSpPr/>
                  <p:nvPr/>
                </p:nvSpPr>
                <p:spPr>
                  <a:xfrm>
                    <a:off x="6008789" y="2212918"/>
                    <a:ext cx="3599" cy="2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1" h="198" extrusionOk="0">
                        <a:moveTo>
                          <a:pt x="63" y="1"/>
                        </a:moveTo>
                        <a:cubicBezTo>
                          <a:pt x="42" y="41"/>
                          <a:pt x="21" y="80"/>
                          <a:pt x="1" y="121"/>
                        </a:cubicBezTo>
                        <a:cubicBezTo>
                          <a:pt x="38" y="158"/>
                          <a:pt x="84" y="198"/>
                          <a:pt x="126" y="198"/>
                        </a:cubicBezTo>
                        <a:cubicBezTo>
                          <a:pt x="150" y="198"/>
                          <a:pt x="172" y="185"/>
                          <a:pt x="191" y="151"/>
                        </a:cubicBezTo>
                        <a:cubicBezTo>
                          <a:pt x="240" y="59"/>
                          <a:pt x="136" y="26"/>
                          <a:pt x="6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9" name="Google Shape;2219;p61"/>
                  <p:cNvSpPr/>
                  <p:nvPr/>
                </p:nvSpPr>
                <p:spPr>
                  <a:xfrm>
                    <a:off x="5969932" y="2088416"/>
                    <a:ext cx="27073" cy="175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3" h="1175" extrusionOk="0">
                        <a:moveTo>
                          <a:pt x="88" y="1"/>
                        </a:moveTo>
                        <a:cubicBezTo>
                          <a:pt x="63" y="1"/>
                          <a:pt x="34" y="8"/>
                          <a:pt x="1" y="23"/>
                        </a:cubicBezTo>
                        <a:cubicBezTo>
                          <a:pt x="2" y="133"/>
                          <a:pt x="29" y="193"/>
                          <a:pt x="87" y="193"/>
                        </a:cubicBezTo>
                        <a:cubicBezTo>
                          <a:pt x="119" y="193"/>
                          <a:pt x="161" y="175"/>
                          <a:pt x="214" y="136"/>
                        </a:cubicBezTo>
                        <a:cubicBezTo>
                          <a:pt x="216" y="247"/>
                          <a:pt x="246" y="304"/>
                          <a:pt x="305" y="304"/>
                        </a:cubicBezTo>
                        <a:cubicBezTo>
                          <a:pt x="337" y="304"/>
                          <a:pt x="379" y="286"/>
                          <a:pt x="429" y="252"/>
                        </a:cubicBezTo>
                        <a:cubicBezTo>
                          <a:pt x="434" y="357"/>
                          <a:pt x="466" y="411"/>
                          <a:pt x="525" y="411"/>
                        </a:cubicBezTo>
                        <a:cubicBezTo>
                          <a:pt x="556" y="411"/>
                          <a:pt x="595" y="396"/>
                          <a:pt x="642" y="366"/>
                        </a:cubicBezTo>
                        <a:lnTo>
                          <a:pt x="642" y="366"/>
                        </a:lnTo>
                        <a:cubicBezTo>
                          <a:pt x="603" y="583"/>
                          <a:pt x="761" y="608"/>
                          <a:pt x="916" y="639"/>
                        </a:cubicBezTo>
                        <a:cubicBezTo>
                          <a:pt x="958" y="715"/>
                          <a:pt x="1021" y="753"/>
                          <a:pt x="1104" y="753"/>
                        </a:cubicBezTo>
                        <a:cubicBezTo>
                          <a:pt x="1113" y="753"/>
                          <a:pt x="1122" y="752"/>
                          <a:pt x="1131" y="752"/>
                        </a:cubicBezTo>
                        <a:cubicBezTo>
                          <a:pt x="1170" y="828"/>
                          <a:pt x="1229" y="867"/>
                          <a:pt x="1308" y="867"/>
                        </a:cubicBezTo>
                        <a:cubicBezTo>
                          <a:pt x="1321" y="867"/>
                          <a:pt x="1334" y="866"/>
                          <a:pt x="1347" y="864"/>
                        </a:cubicBezTo>
                        <a:cubicBezTo>
                          <a:pt x="1385" y="942"/>
                          <a:pt x="1442" y="982"/>
                          <a:pt x="1520" y="982"/>
                        </a:cubicBezTo>
                        <a:cubicBezTo>
                          <a:pt x="1535" y="982"/>
                          <a:pt x="1551" y="981"/>
                          <a:pt x="1568" y="978"/>
                        </a:cubicBezTo>
                        <a:lnTo>
                          <a:pt x="1813" y="1174"/>
                        </a:lnTo>
                        <a:cubicBezTo>
                          <a:pt x="1788" y="1053"/>
                          <a:pt x="1733" y="967"/>
                          <a:pt x="1610" y="967"/>
                        </a:cubicBezTo>
                        <a:cubicBezTo>
                          <a:pt x="1597" y="967"/>
                          <a:pt x="1583" y="968"/>
                          <a:pt x="1568" y="970"/>
                        </a:cubicBezTo>
                        <a:cubicBezTo>
                          <a:pt x="1543" y="887"/>
                          <a:pt x="1500" y="838"/>
                          <a:pt x="1432" y="838"/>
                        </a:cubicBezTo>
                        <a:cubicBezTo>
                          <a:pt x="1409" y="838"/>
                          <a:pt x="1382" y="844"/>
                          <a:pt x="1351" y="856"/>
                        </a:cubicBezTo>
                        <a:cubicBezTo>
                          <a:pt x="1332" y="768"/>
                          <a:pt x="1291" y="719"/>
                          <a:pt x="1225" y="719"/>
                        </a:cubicBezTo>
                        <a:cubicBezTo>
                          <a:pt x="1199" y="719"/>
                          <a:pt x="1169" y="727"/>
                          <a:pt x="1135" y="743"/>
                        </a:cubicBezTo>
                        <a:cubicBezTo>
                          <a:pt x="1118" y="653"/>
                          <a:pt x="1080" y="603"/>
                          <a:pt x="1015" y="603"/>
                        </a:cubicBezTo>
                        <a:cubicBezTo>
                          <a:pt x="988" y="603"/>
                          <a:pt x="956" y="611"/>
                          <a:pt x="919" y="630"/>
                        </a:cubicBezTo>
                        <a:cubicBezTo>
                          <a:pt x="942" y="430"/>
                          <a:pt x="815" y="373"/>
                          <a:pt x="650" y="354"/>
                        </a:cubicBezTo>
                        <a:cubicBezTo>
                          <a:pt x="613" y="280"/>
                          <a:pt x="560" y="238"/>
                          <a:pt x="485" y="238"/>
                        </a:cubicBezTo>
                        <a:cubicBezTo>
                          <a:pt x="469" y="238"/>
                          <a:pt x="452" y="240"/>
                          <a:pt x="434" y="244"/>
                        </a:cubicBezTo>
                        <a:cubicBezTo>
                          <a:pt x="406" y="164"/>
                          <a:pt x="359" y="120"/>
                          <a:pt x="289" y="120"/>
                        </a:cubicBezTo>
                        <a:cubicBezTo>
                          <a:pt x="267" y="120"/>
                          <a:pt x="243" y="125"/>
                          <a:pt x="216" y="134"/>
                        </a:cubicBezTo>
                        <a:cubicBezTo>
                          <a:pt x="194" y="49"/>
                          <a:pt x="154" y="1"/>
                          <a:pt x="88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0" name="Google Shape;2220;p61"/>
                  <p:cNvSpPr/>
                  <p:nvPr/>
                </p:nvSpPr>
                <p:spPr>
                  <a:xfrm>
                    <a:off x="6010507" y="2269577"/>
                    <a:ext cx="1389" cy="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29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26" y="19"/>
                          <a:pt x="56" y="29"/>
                          <a:pt x="87" y="29"/>
                        </a:cubicBezTo>
                        <a:cubicBezTo>
                          <a:pt x="89" y="29"/>
                          <a:pt x="91" y="29"/>
                          <a:pt x="92" y="29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1" name="Google Shape;2221;p61"/>
                  <p:cNvSpPr/>
                  <p:nvPr/>
                </p:nvSpPr>
                <p:spPr>
                  <a:xfrm>
                    <a:off x="6037059" y="2214905"/>
                    <a:ext cx="3942" cy="91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" h="613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14" y="254"/>
                          <a:pt x="58" y="453"/>
                          <a:pt x="263" y="613"/>
                        </a:cubicBezTo>
                        <a:cubicBezTo>
                          <a:pt x="255" y="369"/>
                          <a:pt x="250" y="153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2" name="Google Shape;2222;p61"/>
                  <p:cNvSpPr/>
                  <p:nvPr/>
                </p:nvSpPr>
                <p:spPr>
                  <a:xfrm>
                    <a:off x="6048423" y="2076634"/>
                    <a:ext cx="2927" cy="8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601" extrusionOk="0">
                        <a:moveTo>
                          <a:pt x="0" y="1"/>
                        </a:moveTo>
                        <a:lnTo>
                          <a:pt x="188" y="600"/>
                        </a:lnTo>
                        <a:cubicBezTo>
                          <a:pt x="194" y="265"/>
                          <a:pt x="195" y="11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223" name="Google Shape;2223;p61"/>
                  <p:cNvGrpSpPr/>
                  <p:nvPr/>
                </p:nvGrpSpPr>
                <p:grpSpPr>
                  <a:xfrm>
                    <a:off x="5896458" y="1234896"/>
                    <a:ext cx="949647" cy="1958691"/>
                    <a:chOff x="5896458" y="1234896"/>
                    <a:chExt cx="949647" cy="1958691"/>
                  </a:xfrm>
                </p:grpSpPr>
                <p:sp>
                  <p:nvSpPr>
                    <p:cNvPr id="2224" name="Google Shape;2224;p61"/>
                    <p:cNvSpPr/>
                    <p:nvPr/>
                  </p:nvSpPr>
                  <p:spPr>
                    <a:xfrm>
                      <a:off x="5896458" y="1234896"/>
                      <a:ext cx="949647" cy="14438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3596" h="96690" extrusionOk="0">
                          <a:moveTo>
                            <a:pt x="42122" y="1045"/>
                          </a:moveTo>
                          <a:lnTo>
                            <a:pt x="42122" y="1045"/>
                          </a:lnTo>
                          <a:cubicBezTo>
                            <a:pt x="42126" y="1052"/>
                            <a:pt x="42131" y="1061"/>
                            <a:pt x="42136" y="1069"/>
                          </a:cubicBezTo>
                          <a:cubicBezTo>
                            <a:pt x="42137" y="1069"/>
                            <a:pt x="42138" y="1069"/>
                            <a:pt x="42139" y="1069"/>
                          </a:cubicBezTo>
                          <a:lnTo>
                            <a:pt x="42139" y="1069"/>
                          </a:lnTo>
                          <a:cubicBezTo>
                            <a:pt x="42134" y="1061"/>
                            <a:pt x="42129" y="1053"/>
                            <a:pt x="42123" y="1045"/>
                          </a:cubicBezTo>
                          <a:cubicBezTo>
                            <a:pt x="42123" y="1045"/>
                            <a:pt x="42123" y="1045"/>
                            <a:pt x="42122" y="1045"/>
                          </a:cubicBezTo>
                          <a:close/>
                          <a:moveTo>
                            <a:pt x="52842" y="2891"/>
                          </a:moveTo>
                          <a:lnTo>
                            <a:pt x="52842" y="2891"/>
                          </a:lnTo>
                          <a:cubicBezTo>
                            <a:pt x="52524" y="3110"/>
                            <a:pt x="52282" y="3147"/>
                            <a:pt x="52000" y="3166"/>
                          </a:cubicBezTo>
                          <a:cubicBezTo>
                            <a:pt x="52203" y="2929"/>
                            <a:pt x="52449" y="2909"/>
                            <a:pt x="52842" y="2891"/>
                          </a:cubicBezTo>
                          <a:close/>
                          <a:moveTo>
                            <a:pt x="62433" y="1798"/>
                          </a:moveTo>
                          <a:cubicBezTo>
                            <a:pt x="62462" y="1901"/>
                            <a:pt x="62491" y="2005"/>
                            <a:pt x="62519" y="2109"/>
                          </a:cubicBezTo>
                          <a:lnTo>
                            <a:pt x="61171" y="2939"/>
                          </a:lnTo>
                          <a:cubicBezTo>
                            <a:pt x="60682" y="3173"/>
                            <a:pt x="60205" y="3432"/>
                            <a:pt x="59704" y="3635"/>
                          </a:cubicBezTo>
                          <a:cubicBezTo>
                            <a:pt x="58433" y="4148"/>
                            <a:pt x="57448" y="5057"/>
                            <a:pt x="56425" y="5925"/>
                          </a:cubicBezTo>
                          <a:cubicBezTo>
                            <a:pt x="55801" y="6455"/>
                            <a:pt x="55235" y="7081"/>
                            <a:pt x="54421" y="7348"/>
                          </a:cubicBezTo>
                          <a:cubicBezTo>
                            <a:pt x="54372" y="7279"/>
                            <a:pt x="54317" y="7259"/>
                            <a:pt x="54259" y="7259"/>
                          </a:cubicBezTo>
                          <a:cubicBezTo>
                            <a:pt x="54186" y="7259"/>
                            <a:pt x="54109" y="7291"/>
                            <a:pt x="54036" y="7296"/>
                          </a:cubicBezTo>
                          <a:cubicBezTo>
                            <a:pt x="53377" y="6975"/>
                            <a:pt x="52677" y="6922"/>
                            <a:pt x="51975" y="6922"/>
                          </a:cubicBezTo>
                          <a:cubicBezTo>
                            <a:pt x="51745" y="6922"/>
                            <a:pt x="51515" y="6928"/>
                            <a:pt x="51286" y="6932"/>
                          </a:cubicBezTo>
                          <a:cubicBezTo>
                            <a:pt x="51020" y="6936"/>
                            <a:pt x="50755" y="6940"/>
                            <a:pt x="50490" y="6940"/>
                          </a:cubicBezTo>
                          <a:cubicBezTo>
                            <a:pt x="49609" y="6940"/>
                            <a:pt x="48731" y="6904"/>
                            <a:pt x="47857" y="6763"/>
                          </a:cubicBezTo>
                          <a:cubicBezTo>
                            <a:pt x="47780" y="6751"/>
                            <a:pt x="47700" y="6730"/>
                            <a:pt x="47623" y="6730"/>
                          </a:cubicBezTo>
                          <a:cubicBezTo>
                            <a:pt x="47543" y="6730"/>
                            <a:pt x="47467" y="6752"/>
                            <a:pt x="47402" y="6830"/>
                          </a:cubicBezTo>
                          <a:cubicBezTo>
                            <a:pt x="47406" y="6726"/>
                            <a:pt x="47370" y="6697"/>
                            <a:pt x="47318" y="6697"/>
                          </a:cubicBezTo>
                          <a:cubicBezTo>
                            <a:pt x="47278" y="6697"/>
                            <a:pt x="47228" y="6715"/>
                            <a:pt x="47181" y="6728"/>
                          </a:cubicBezTo>
                          <a:cubicBezTo>
                            <a:pt x="47122" y="6641"/>
                            <a:pt x="47054" y="6604"/>
                            <a:pt x="46980" y="6604"/>
                          </a:cubicBezTo>
                          <a:cubicBezTo>
                            <a:pt x="46923" y="6604"/>
                            <a:pt x="46861" y="6627"/>
                            <a:pt x="46797" y="6667"/>
                          </a:cubicBezTo>
                          <a:cubicBezTo>
                            <a:pt x="46743" y="6561"/>
                            <a:pt x="46679" y="6511"/>
                            <a:pt x="46608" y="6511"/>
                          </a:cubicBezTo>
                          <a:cubicBezTo>
                            <a:pt x="46550" y="6511"/>
                            <a:pt x="46487" y="6543"/>
                            <a:pt x="46420" y="6605"/>
                          </a:cubicBezTo>
                          <a:cubicBezTo>
                            <a:pt x="46344" y="6420"/>
                            <a:pt x="46235" y="6349"/>
                            <a:pt x="46104" y="6349"/>
                          </a:cubicBezTo>
                          <a:cubicBezTo>
                            <a:pt x="46019" y="6349"/>
                            <a:pt x="45925" y="6379"/>
                            <a:pt x="45825" y="6430"/>
                          </a:cubicBezTo>
                          <a:cubicBezTo>
                            <a:pt x="45814" y="6330"/>
                            <a:pt x="45769" y="6298"/>
                            <a:pt x="45707" y="6298"/>
                          </a:cubicBezTo>
                          <a:cubicBezTo>
                            <a:pt x="45676" y="6298"/>
                            <a:pt x="45642" y="6306"/>
                            <a:pt x="45605" y="6317"/>
                          </a:cubicBezTo>
                          <a:cubicBezTo>
                            <a:pt x="45489" y="6176"/>
                            <a:pt x="45346" y="6123"/>
                            <a:pt x="45189" y="6123"/>
                          </a:cubicBezTo>
                          <a:cubicBezTo>
                            <a:pt x="45130" y="6123"/>
                            <a:pt x="45070" y="6130"/>
                            <a:pt x="45008" y="6143"/>
                          </a:cubicBezTo>
                          <a:cubicBezTo>
                            <a:pt x="44697" y="5909"/>
                            <a:pt x="44312" y="5953"/>
                            <a:pt x="43963" y="5860"/>
                          </a:cubicBezTo>
                          <a:cubicBezTo>
                            <a:pt x="43931" y="5852"/>
                            <a:pt x="43895" y="5849"/>
                            <a:pt x="43858" y="5849"/>
                          </a:cubicBezTo>
                          <a:cubicBezTo>
                            <a:pt x="43820" y="5849"/>
                            <a:pt x="43781" y="5852"/>
                            <a:pt x="43742" y="5852"/>
                          </a:cubicBezTo>
                          <a:cubicBezTo>
                            <a:pt x="43622" y="5852"/>
                            <a:pt x="43510" y="5829"/>
                            <a:pt x="43475" y="5644"/>
                          </a:cubicBezTo>
                          <a:cubicBezTo>
                            <a:pt x="43796" y="5521"/>
                            <a:pt x="44113" y="5390"/>
                            <a:pt x="44437" y="5281"/>
                          </a:cubicBezTo>
                          <a:cubicBezTo>
                            <a:pt x="46327" y="4642"/>
                            <a:pt x="48212" y="3978"/>
                            <a:pt x="50186" y="3633"/>
                          </a:cubicBezTo>
                          <a:cubicBezTo>
                            <a:pt x="50281" y="3647"/>
                            <a:pt x="50377" y="3682"/>
                            <a:pt x="50470" y="3682"/>
                          </a:cubicBezTo>
                          <a:cubicBezTo>
                            <a:pt x="50486" y="3682"/>
                            <a:pt x="50502" y="3681"/>
                            <a:pt x="50517" y="3678"/>
                          </a:cubicBezTo>
                          <a:cubicBezTo>
                            <a:pt x="53344" y="3278"/>
                            <a:pt x="56177" y="2904"/>
                            <a:pt x="58997" y="2447"/>
                          </a:cubicBezTo>
                          <a:cubicBezTo>
                            <a:pt x="60146" y="2260"/>
                            <a:pt x="61312" y="2141"/>
                            <a:pt x="62433" y="1798"/>
                          </a:cubicBezTo>
                          <a:close/>
                          <a:moveTo>
                            <a:pt x="39063" y="7588"/>
                          </a:moveTo>
                          <a:cubicBezTo>
                            <a:pt x="39065" y="7590"/>
                            <a:pt x="39068" y="7591"/>
                            <a:pt x="39070" y="7593"/>
                          </a:cubicBezTo>
                          <a:lnTo>
                            <a:pt x="39079" y="7597"/>
                          </a:lnTo>
                          <a:cubicBezTo>
                            <a:pt x="39074" y="7594"/>
                            <a:pt x="39068" y="7591"/>
                            <a:pt x="39063" y="7588"/>
                          </a:cubicBezTo>
                          <a:close/>
                          <a:moveTo>
                            <a:pt x="42257" y="883"/>
                          </a:moveTo>
                          <a:lnTo>
                            <a:pt x="42257" y="883"/>
                          </a:lnTo>
                          <a:cubicBezTo>
                            <a:pt x="42283" y="988"/>
                            <a:pt x="42264" y="1063"/>
                            <a:pt x="42139" y="1069"/>
                          </a:cubicBezTo>
                          <a:lnTo>
                            <a:pt x="42139" y="1069"/>
                          </a:lnTo>
                          <a:cubicBezTo>
                            <a:pt x="42261" y="1267"/>
                            <a:pt x="42063" y="1392"/>
                            <a:pt x="42009" y="1550"/>
                          </a:cubicBezTo>
                          <a:lnTo>
                            <a:pt x="42009" y="1549"/>
                          </a:lnTo>
                          <a:cubicBezTo>
                            <a:pt x="41954" y="1713"/>
                            <a:pt x="41764" y="1852"/>
                            <a:pt x="41917" y="2052"/>
                          </a:cubicBezTo>
                          <a:cubicBezTo>
                            <a:pt x="41905" y="2050"/>
                            <a:pt x="41894" y="2049"/>
                            <a:pt x="41883" y="2049"/>
                          </a:cubicBezTo>
                          <a:cubicBezTo>
                            <a:pt x="41809" y="2049"/>
                            <a:pt x="41747" y="2082"/>
                            <a:pt x="41713" y="2150"/>
                          </a:cubicBezTo>
                          <a:cubicBezTo>
                            <a:pt x="41347" y="2852"/>
                            <a:pt x="40985" y="3556"/>
                            <a:pt x="40624" y="4260"/>
                          </a:cubicBezTo>
                          <a:cubicBezTo>
                            <a:pt x="40521" y="4300"/>
                            <a:pt x="40469" y="4366"/>
                            <a:pt x="40507" y="4480"/>
                          </a:cubicBezTo>
                          <a:cubicBezTo>
                            <a:pt x="40264" y="4549"/>
                            <a:pt x="40144" y="4719"/>
                            <a:pt x="40117" y="4963"/>
                          </a:cubicBezTo>
                          <a:cubicBezTo>
                            <a:pt x="39796" y="5123"/>
                            <a:pt x="39577" y="5377"/>
                            <a:pt x="39450" y="5711"/>
                          </a:cubicBezTo>
                          <a:cubicBezTo>
                            <a:pt x="39345" y="5750"/>
                            <a:pt x="39256" y="5797"/>
                            <a:pt x="39333" y="5932"/>
                          </a:cubicBezTo>
                          <a:cubicBezTo>
                            <a:pt x="38855" y="6118"/>
                            <a:pt x="38472" y="6393"/>
                            <a:pt x="38391" y="6947"/>
                          </a:cubicBezTo>
                          <a:cubicBezTo>
                            <a:pt x="37982" y="7032"/>
                            <a:pt x="37874" y="7394"/>
                            <a:pt x="37704" y="7698"/>
                          </a:cubicBezTo>
                          <a:cubicBezTo>
                            <a:pt x="37278" y="8081"/>
                            <a:pt x="36777" y="8347"/>
                            <a:pt x="36282" y="8623"/>
                          </a:cubicBezTo>
                          <a:cubicBezTo>
                            <a:pt x="36228" y="8641"/>
                            <a:pt x="36164" y="8685"/>
                            <a:pt x="36119" y="8685"/>
                          </a:cubicBezTo>
                          <a:cubicBezTo>
                            <a:pt x="36111" y="8685"/>
                            <a:pt x="36104" y="8684"/>
                            <a:pt x="36097" y="8681"/>
                          </a:cubicBezTo>
                          <a:cubicBezTo>
                            <a:pt x="36018" y="8646"/>
                            <a:pt x="36063" y="8565"/>
                            <a:pt x="36093" y="8502"/>
                          </a:cubicBezTo>
                          <a:cubicBezTo>
                            <a:pt x="36074" y="8278"/>
                            <a:pt x="36257" y="8067"/>
                            <a:pt x="36141" y="7837"/>
                          </a:cubicBezTo>
                          <a:cubicBezTo>
                            <a:pt x="36285" y="7731"/>
                            <a:pt x="36403" y="7622"/>
                            <a:pt x="36213" y="7463"/>
                          </a:cubicBezTo>
                          <a:lnTo>
                            <a:pt x="36213" y="7463"/>
                          </a:lnTo>
                          <a:cubicBezTo>
                            <a:pt x="36249" y="7473"/>
                            <a:pt x="36280" y="7477"/>
                            <a:pt x="36306" y="7477"/>
                          </a:cubicBezTo>
                          <a:cubicBezTo>
                            <a:pt x="36457" y="7477"/>
                            <a:pt x="36461" y="7324"/>
                            <a:pt x="36481" y="7188"/>
                          </a:cubicBezTo>
                          <a:cubicBezTo>
                            <a:pt x="36825" y="6877"/>
                            <a:pt x="37281" y="6670"/>
                            <a:pt x="37423" y="6173"/>
                          </a:cubicBezTo>
                          <a:cubicBezTo>
                            <a:pt x="37785" y="6125"/>
                            <a:pt x="38068" y="5980"/>
                            <a:pt x="38145" y="5584"/>
                          </a:cubicBezTo>
                          <a:cubicBezTo>
                            <a:pt x="38695" y="5415"/>
                            <a:pt x="39110" y="5106"/>
                            <a:pt x="39254" y="4516"/>
                          </a:cubicBezTo>
                          <a:cubicBezTo>
                            <a:pt x="39586" y="4516"/>
                            <a:pt x="39754" y="4385"/>
                            <a:pt x="39649" y="4033"/>
                          </a:cubicBezTo>
                          <a:lnTo>
                            <a:pt x="39649" y="4033"/>
                          </a:lnTo>
                          <a:cubicBezTo>
                            <a:pt x="39695" y="4047"/>
                            <a:pt x="39734" y="4054"/>
                            <a:pt x="39766" y="4054"/>
                          </a:cubicBezTo>
                          <a:cubicBezTo>
                            <a:pt x="39914" y="4054"/>
                            <a:pt x="39930" y="3916"/>
                            <a:pt x="39927" y="3760"/>
                          </a:cubicBezTo>
                          <a:cubicBezTo>
                            <a:pt x="40332" y="3332"/>
                            <a:pt x="40714" y="2890"/>
                            <a:pt x="40717" y="2251"/>
                          </a:cubicBezTo>
                          <a:cubicBezTo>
                            <a:pt x="40754" y="2261"/>
                            <a:pt x="40786" y="2266"/>
                            <a:pt x="40814" y="2266"/>
                          </a:cubicBezTo>
                          <a:cubicBezTo>
                            <a:pt x="40965" y="2266"/>
                            <a:pt x="40985" y="2127"/>
                            <a:pt x="40999" y="1983"/>
                          </a:cubicBezTo>
                          <a:cubicBezTo>
                            <a:pt x="41216" y="1894"/>
                            <a:pt x="41352" y="1738"/>
                            <a:pt x="41388" y="1502"/>
                          </a:cubicBezTo>
                          <a:cubicBezTo>
                            <a:pt x="41493" y="1464"/>
                            <a:pt x="41598" y="1428"/>
                            <a:pt x="41511" y="1293"/>
                          </a:cubicBezTo>
                          <a:cubicBezTo>
                            <a:pt x="41712" y="1269"/>
                            <a:pt x="41828" y="1033"/>
                            <a:pt x="42039" y="1033"/>
                          </a:cubicBezTo>
                          <a:cubicBezTo>
                            <a:pt x="42065" y="1033"/>
                            <a:pt x="42093" y="1037"/>
                            <a:pt x="42122" y="1045"/>
                          </a:cubicBezTo>
                          <a:lnTo>
                            <a:pt x="42122" y="1045"/>
                          </a:lnTo>
                          <a:cubicBezTo>
                            <a:pt x="42059" y="921"/>
                            <a:pt x="42191" y="923"/>
                            <a:pt x="42257" y="883"/>
                          </a:cubicBezTo>
                          <a:close/>
                          <a:moveTo>
                            <a:pt x="27524" y="15713"/>
                          </a:moveTo>
                          <a:cubicBezTo>
                            <a:pt x="27557" y="15716"/>
                            <a:pt x="27589" y="15719"/>
                            <a:pt x="27621" y="15720"/>
                          </a:cubicBezTo>
                          <a:cubicBezTo>
                            <a:pt x="27589" y="15719"/>
                            <a:pt x="27556" y="15716"/>
                            <a:pt x="27524" y="15713"/>
                          </a:cubicBezTo>
                          <a:close/>
                          <a:moveTo>
                            <a:pt x="41472" y="13842"/>
                          </a:moveTo>
                          <a:cubicBezTo>
                            <a:pt x="41591" y="13842"/>
                            <a:pt x="41709" y="13877"/>
                            <a:pt x="41823" y="13986"/>
                          </a:cubicBezTo>
                          <a:cubicBezTo>
                            <a:pt x="41559" y="14228"/>
                            <a:pt x="41380" y="14567"/>
                            <a:pt x="41016" y="14692"/>
                          </a:cubicBezTo>
                          <a:cubicBezTo>
                            <a:pt x="40497" y="14725"/>
                            <a:pt x="40025" y="14937"/>
                            <a:pt x="39541" y="15091"/>
                          </a:cubicBezTo>
                          <a:cubicBezTo>
                            <a:pt x="38969" y="15273"/>
                            <a:pt x="38376" y="15343"/>
                            <a:pt x="37794" y="15466"/>
                          </a:cubicBezTo>
                          <a:cubicBezTo>
                            <a:pt x="37607" y="15504"/>
                            <a:pt x="37416" y="15511"/>
                            <a:pt x="37225" y="15511"/>
                          </a:cubicBezTo>
                          <a:cubicBezTo>
                            <a:pt x="37096" y="15511"/>
                            <a:pt x="36966" y="15508"/>
                            <a:pt x="36836" y="15508"/>
                          </a:cubicBezTo>
                          <a:cubicBezTo>
                            <a:pt x="36509" y="15508"/>
                            <a:pt x="36185" y="15530"/>
                            <a:pt x="35877" y="15686"/>
                          </a:cubicBezTo>
                          <a:cubicBezTo>
                            <a:pt x="35692" y="15575"/>
                            <a:pt x="35507" y="15521"/>
                            <a:pt x="35321" y="15521"/>
                          </a:cubicBezTo>
                          <a:cubicBezTo>
                            <a:pt x="35145" y="15521"/>
                            <a:pt x="34969" y="15569"/>
                            <a:pt x="34792" y="15663"/>
                          </a:cubicBezTo>
                          <a:cubicBezTo>
                            <a:pt x="34751" y="15555"/>
                            <a:pt x="34698" y="15522"/>
                            <a:pt x="34639" y="15522"/>
                          </a:cubicBezTo>
                          <a:cubicBezTo>
                            <a:pt x="34566" y="15522"/>
                            <a:pt x="34486" y="15572"/>
                            <a:pt x="34409" y="15600"/>
                          </a:cubicBezTo>
                          <a:cubicBezTo>
                            <a:pt x="34325" y="15517"/>
                            <a:pt x="34222" y="15508"/>
                            <a:pt x="34109" y="15508"/>
                          </a:cubicBezTo>
                          <a:cubicBezTo>
                            <a:pt x="33328" y="15508"/>
                            <a:pt x="32604" y="15759"/>
                            <a:pt x="31877" y="15998"/>
                          </a:cubicBezTo>
                          <a:cubicBezTo>
                            <a:pt x="30829" y="16343"/>
                            <a:pt x="29874" y="16946"/>
                            <a:pt x="28768" y="17134"/>
                          </a:cubicBezTo>
                          <a:cubicBezTo>
                            <a:pt x="28701" y="17015"/>
                            <a:pt x="28232" y="17157"/>
                            <a:pt x="28530" y="16813"/>
                          </a:cubicBezTo>
                          <a:cubicBezTo>
                            <a:pt x="29107" y="16145"/>
                            <a:pt x="29723" y="15512"/>
                            <a:pt x="30397" y="14941"/>
                          </a:cubicBezTo>
                          <a:cubicBezTo>
                            <a:pt x="30472" y="14877"/>
                            <a:pt x="30610" y="14886"/>
                            <a:pt x="30718" y="14861"/>
                          </a:cubicBezTo>
                          <a:cubicBezTo>
                            <a:pt x="30916" y="14942"/>
                            <a:pt x="31117" y="14968"/>
                            <a:pt x="31319" y="14968"/>
                          </a:cubicBezTo>
                          <a:cubicBezTo>
                            <a:pt x="31496" y="14968"/>
                            <a:pt x="31675" y="14948"/>
                            <a:pt x="31854" y="14927"/>
                          </a:cubicBezTo>
                          <a:cubicBezTo>
                            <a:pt x="33187" y="14593"/>
                            <a:pt x="34530" y="14387"/>
                            <a:pt x="35893" y="14387"/>
                          </a:cubicBezTo>
                          <a:cubicBezTo>
                            <a:pt x="36343" y="14387"/>
                            <a:pt x="36795" y="14410"/>
                            <a:pt x="37249" y="14458"/>
                          </a:cubicBezTo>
                          <a:cubicBezTo>
                            <a:pt x="37293" y="14462"/>
                            <a:pt x="37336" y="14464"/>
                            <a:pt x="37380" y="14464"/>
                          </a:cubicBezTo>
                          <a:cubicBezTo>
                            <a:pt x="37589" y="14464"/>
                            <a:pt x="37802" y="14421"/>
                            <a:pt x="38013" y="14406"/>
                          </a:cubicBezTo>
                          <a:cubicBezTo>
                            <a:pt x="38056" y="14406"/>
                            <a:pt x="38099" y="14407"/>
                            <a:pt x="38142" y="14407"/>
                          </a:cubicBezTo>
                          <a:cubicBezTo>
                            <a:pt x="38454" y="14407"/>
                            <a:pt x="38763" y="14389"/>
                            <a:pt x="39066" y="14298"/>
                          </a:cubicBezTo>
                          <a:cubicBezTo>
                            <a:pt x="39342" y="14228"/>
                            <a:pt x="39618" y="14158"/>
                            <a:pt x="39894" y="14088"/>
                          </a:cubicBezTo>
                          <a:cubicBezTo>
                            <a:pt x="39970" y="14107"/>
                            <a:pt x="40045" y="14115"/>
                            <a:pt x="40118" y="14115"/>
                          </a:cubicBezTo>
                          <a:cubicBezTo>
                            <a:pt x="40406" y="14115"/>
                            <a:pt x="40676" y="13994"/>
                            <a:pt x="40957" y="13944"/>
                          </a:cubicBezTo>
                          <a:cubicBezTo>
                            <a:pt x="41126" y="13914"/>
                            <a:pt x="41301" y="13842"/>
                            <a:pt x="41472" y="13842"/>
                          </a:cubicBezTo>
                          <a:close/>
                          <a:moveTo>
                            <a:pt x="26438" y="9736"/>
                          </a:moveTo>
                          <a:cubicBezTo>
                            <a:pt x="26525" y="9736"/>
                            <a:pt x="26599" y="9773"/>
                            <a:pt x="26647" y="9892"/>
                          </a:cubicBezTo>
                          <a:cubicBezTo>
                            <a:pt x="26544" y="9928"/>
                            <a:pt x="26508" y="10000"/>
                            <a:pt x="26536" y="10106"/>
                          </a:cubicBezTo>
                          <a:cubicBezTo>
                            <a:pt x="26425" y="10141"/>
                            <a:pt x="26391" y="10216"/>
                            <a:pt x="26425" y="10329"/>
                          </a:cubicBezTo>
                          <a:cubicBezTo>
                            <a:pt x="25982" y="10946"/>
                            <a:pt x="25995" y="11665"/>
                            <a:pt x="26005" y="12368"/>
                          </a:cubicBezTo>
                          <a:cubicBezTo>
                            <a:pt x="26020" y="13543"/>
                            <a:pt x="26211" y="14711"/>
                            <a:pt x="26104" y="15890"/>
                          </a:cubicBezTo>
                          <a:cubicBezTo>
                            <a:pt x="26102" y="15922"/>
                            <a:pt x="26165" y="15961"/>
                            <a:pt x="26204" y="15997"/>
                          </a:cubicBezTo>
                          <a:cubicBezTo>
                            <a:pt x="25886" y="16117"/>
                            <a:pt x="25901" y="16336"/>
                            <a:pt x="26032" y="16590"/>
                          </a:cubicBezTo>
                          <a:cubicBezTo>
                            <a:pt x="25763" y="16623"/>
                            <a:pt x="25820" y="16854"/>
                            <a:pt x="25782" y="17027"/>
                          </a:cubicBezTo>
                          <a:cubicBezTo>
                            <a:pt x="25650" y="17142"/>
                            <a:pt x="25592" y="17287"/>
                            <a:pt x="25596" y="17461"/>
                          </a:cubicBezTo>
                          <a:cubicBezTo>
                            <a:pt x="25300" y="17891"/>
                            <a:pt x="25070" y="18388"/>
                            <a:pt x="24506" y="18549"/>
                          </a:cubicBezTo>
                          <a:cubicBezTo>
                            <a:pt x="24591" y="18687"/>
                            <a:pt x="24442" y="18746"/>
                            <a:pt x="24390" y="18839"/>
                          </a:cubicBezTo>
                          <a:cubicBezTo>
                            <a:pt x="24392" y="18728"/>
                            <a:pt x="24342" y="18597"/>
                            <a:pt x="24487" y="18533"/>
                          </a:cubicBezTo>
                          <a:cubicBezTo>
                            <a:pt x="24373" y="18385"/>
                            <a:pt x="24486" y="18161"/>
                            <a:pt x="24324" y="18031"/>
                          </a:cubicBezTo>
                          <a:cubicBezTo>
                            <a:pt x="24795" y="17581"/>
                            <a:pt x="24526" y="17030"/>
                            <a:pt x="24523" y="16516"/>
                          </a:cubicBezTo>
                          <a:cubicBezTo>
                            <a:pt x="24259" y="15125"/>
                            <a:pt x="23856" y="13752"/>
                            <a:pt x="24037" y="12310"/>
                          </a:cubicBezTo>
                          <a:cubicBezTo>
                            <a:pt x="24041" y="12275"/>
                            <a:pt x="23988" y="12233"/>
                            <a:pt x="23952" y="12193"/>
                          </a:cubicBezTo>
                          <a:lnTo>
                            <a:pt x="23952" y="12193"/>
                          </a:lnTo>
                          <a:cubicBezTo>
                            <a:pt x="23955" y="12193"/>
                            <a:pt x="23958" y="12193"/>
                            <a:pt x="23962" y="12193"/>
                          </a:cubicBezTo>
                          <a:cubicBezTo>
                            <a:pt x="24133" y="12193"/>
                            <a:pt x="24090" y="12079"/>
                            <a:pt x="24060" y="11971"/>
                          </a:cubicBezTo>
                          <a:cubicBezTo>
                            <a:pt x="24304" y="11767"/>
                            <a:pt x="24339" y="11472"/>
                            <a:pt x="24391" y="11186"/>
                          </a:cubicBezTo>
                          <a:cubicBezTo>
                            <a:pt x="24683" y="10781"/>
                            <a:pt x="25146" y="10576"/>
                            <a:pt x="25500" y="10245"/>
                          </a:cubicBezTo>
                          <a:cubicBezTo>
                            <a:pt x="25792" y="10149"/>
                            <a:pt x="26011" y="9938"/>
                            <a:pt x="26257" y="9770"/>
                          </a:cubicBezTo>
                          <a:cubicBezTo>
                            <a:pt x="26320" y="9751"/>
                            <a:pt x="26381" y="9736"/>
                            <a:pt x="26438" y="9736"/>
                          </a:cubicBezTo>
                          <a:close/>
                          <a:moveTo>
                            <a:pt x="40523" y="15122"/>
                          </a:moveTo>
                          <a:cubicBezTo>
                            <a:pt x="40595" y="15122"/>
                            <a:pt x="40668" y="15145"/>
                            <a:pt x="40745" y="15209"/>
                          </a:cubicBezTo>
                          <a:cubicBezTo>
                            <a:pt x="40292" y="15801"/>
                            <a:pt x="39691" y="16159"/>
                            <a:pt x="38974" y="16338"/>
                          </a:cubicBezTo>
                          <a:cubicBezTo>
                            <a:pt x="38931" y="16323"/>
                            <a:pt x="38889" y="16316"/>
                            <a:pt x="38847" y="16316"/>
                          </a:cubicBezTo>
                          <a:cubicBezTo>
                            <a:pt x="38748" y="16316"/>
                            <a:pt x="38654" y="16353"/>
                            <a:pt x="38559" y="16390"/>
                          </a:cubicBezTo>
                          <a:cubicBezTo>
                            <a:pt x="37271" y="16900"/>
                            <a:pt x="35938" y="17119"/>
                            <a:pt x="34568" y="17119"/>
                          </a:cubicBezTo>
                          <a:cubicBezTo>
                            <a:pt x="34384" y="17119"/>
                            <a:pt x="34200" y="17115"/>
                            <a:pt x="34015" y="17107"/>
                          </a:cubicBezTo>
                          <a:cubicBezTo>
                            <a:pt x="33808" y="17099"/>
                            <a:pt x="33602" y="17095"/>
                            <a:pt x="33396" y="17095"/>
                          </a:cubicBezTo>
                          <a:cubicBezTo>
                            <a:pt x="33059" y="17095"/>
                            <a:pt x="32723" y="17106"/>
                            <a:pt x="32387" y="17127"/>
                          </a:cubicBezTo>
                          <a:cubicBezTo>
                            <a:pt x="31141" y="17200"/>
                            <a:pt x="30107" y="17829"/>
                            <a:pt x="29058" y="18423"/>
                          </a:cubicBezTo>
                          <a:cubicBezTo>
                            <a:pt x="27968" y="19040"/>
                            <a:pt x="26946" y="19813"/>
                            <a:pt x="25648" y="19978"/>
                          </a:cubicBezTo>
                          <a:cubicBezTo>
                            <a:pt x="25778" y="19549"/>
                            <a:pt x="26201" y="19349"/>
                            <a:pt x="26426" y="18993"/>
                          </a:cubicBezTo>
                          <a:cubicBezTo>
                            <a:pt x="26883" y="18657"/>
                            <a:pt x="27251" y="18225"/>
                            <a:pt x="27614" y="17798"/>
                          </a:cubicBezTo>
                          <a:cubicBezTo>
                            <a:pt x="27891" y="17471"/>
                            <a:pt x="28195" y="17285"/>
                            <a:pt x="28589" y="17285"/>
                          </a:cubicBezTo>
                          <a:cubicBezTo>
                            <a:pt x="28651" y="17285"/>
                            <a:pt x="28716" y="17290"/>
                            <a:pt x="28783" y="17299"/>
                          </a:cubicBezTo>
                          <a:cubicBezTo>
                            <a:pt x="28824" y="17304"/>
                            <a:pt x="28864" y="17306"/>
                            <a:pt x="28904" y="17306"/>
                          </a:cubicBezTo>
                          <a:cubicBezTo>
                            <a:pt x="29124" y="17306"/>
                            <a:pt x="29336" y="17244"/>
                            <a:pt x="29542" y="17175"/>
                          </a:cubicBezTo>
                          <a:cubicBezTo>
                            <a:pt x="31156" y="16637"/>
                            <a:pt x="32683" y="15823"/>
                            <a:pt x="34402" y="15609"/>
                          </a:cubicBezTo>
                          <a:cubicBezTo>
                            <a:pt x="34442" y="15720"/>
                            <a:pt x="34496" y="15755"/>
                            <a:pt x="34555" y="15755"/>
                          </a:cubicBezTo>
                          <a:cubicBezTo>
                            <a:pt x="34629" y="15755"/>
                            <a:pt x="34713" y="15701"/>
                            <a:pt x="34792" y="15673"/>
                          </a:cubicBezTo>
                          <a:cubicBezTo>
                            <a:pt x="34974" y="15769"/>
                            <a:pt x="35157" y="15813"/>
                            <a:pt x="35341" y="15813"/>
                          </a:cubicBezTo>
                          <a:cubicBezTo>
                            <a:pt x="35521" y="15813"/>
                            <a:pt x="35701" y="15771"/>
                            <a:pt x="35883" y="15693"/>
                          </a:cubicBezTo>
                          <a:cubicBezTo>
                            <a:pt x="36147" y="15783"/>
                            <a:pt x="36411" y="15815"/>
                            <a:pt x="36675" y="15815"/>
                          </a:cubicBezTo>
                          <a:cubicBezTo>
                            <a:pt x="37067" y="15815"/>
                            <a:pt x="37460" y="15746"/>
                            <a:pt x="37853" y="15701"/>
                          </a:cubicBezTo>
                          <a:cubicBezTo>
                            <a:pt x="38627" y="15667"/>
                            <a:pt x="39372" y="15492"/>
                            <a:pt x="40107" y="15258"/>
                          </a:cubicBezTo>
                          <a:cubicBezTo>
                            <a:pt x="40244" y="15214"/>
                            <a:pt x="40380" y="15122"/>
                            <a:pt x="40523" y="15122"/>
                          </a:cubicBezTo>
                          <a:close/>
                          <a:moveTo>
                            <a:pt x="38470" y="16722"/>
                          </a:moveTo>
                          <a:cubicBezTo>
                            <a:pt x="38541" y="16722"/>
                            <a:pt x="38614" y="16734"/>
                            <a:pt x="38689" y="16763"/>
                          </a:cubicBezTo>
                          <a:cubicBezTo>
                            <a:pt x="36963" y="17787"/>
                            <a:pt x="35080" y="18340"/>
                            <a:pt x="33109" y="18636"/>
                          </a:cubicBezTo>
                          <a:cubicBezTo>
                            <a:pt x="31705" y="18847"/>
                            <a:pt x="30396" y="19315"/>
                            <a:pt x="29194" y="20087"/>
                          </a:cubicBezTo>
                          <a:cubicBezTo>
                            <a:pt x="27599" y="21111"/>
                            <a:pt x="25892" y="21917"/>
                            <a:pt x="24138" y="22627"/>
                          </a:cubicBezTo>
                          <a:cubicBezTo>
                            <a:pt x="23849" y="22645"/>
                            <a:pt x="23633" y="22825"/>
                            <a:pt x="23390" y="22952"/>
                          </a:cubicBezTo>
                          <a:cubicBezTo>
                            <a:pt x="23309" y="22995"/>
                            <a:pt x="23221" y="23071"/>
                            <a:pt x="23129" y="23071"/>
                          </a:cubicBezTo>
                          <a:cubicBezTo>
                            <a:pt x="23076" y="23071"/>
                            <a:pt x="23021" y="23045"/>
                            <a:pt x="22966" y="22973"/>
                          </a:cubicBezTo>
                          <a:cubicBezTo>
                            <a:pt x="23562" y="22249"/>
                            <a:pt x="24161" y="21530"/>
                            <a:pt x="24752" y="20801"/>
                          </a:cubicBezTo>
                          <a:cubicBezTo>
                            <a:pt x="25008" y="20485"/>
                            <a:pt x="25311" y="20244"/>
                            <a:pt x="25695" y="20107"/>
                          </a:cubicBezTo>
                          <a:cubicBezTo>
                            <a:pt x="25821" y="20145"/>
                            <a:pt x="25943" y="20161"/>
                            <a:pt x="26061" y="20161"/>
                          </a:cubicBezTo>
                          <a:cubicBezTo>
                            <a:pt x="26483" y="20161"/>
                            <a:pt x="26862" y="19951"/>
                            <a:pt x="27233" y="19765"/>
                          </a:cubicBezTo>
                          <a:cubicBezTo>
                            <a:pt x="27872" y="19446"/>
                            <a:pt x="28509" y="19110"/>
                            <a:pt x="29102" y="18716"/>
                          </a:cubicBezTo>
                          <a:cubicBezTo>
                            <a:pt x="30468" y="17809"/>
                            <a:pt x="31933" y="17344"/>
                            <a:pt x="33534" y="17344"/>
                          </a:cubicBezTo>
                          <a:cubicBezTo>
                            <a:pt x="33762" y="17344"/>
                            <a:pt x="33994" y="17353"/>
                            <a:pt x="34228" y="17372"/>
                          </a:cubicBezTo>
                          <a:cubicBezTo>
                            <a:pt x="34457" y="17391"/>
                            <a:pt x="34685" y="17400"/>
                            <a:pt x="34912" y="17400"/>
                          </a:cubicBezTo>
                          <a:cubicBezTo>
                            <a:pt x="35914" y="17400"/>
                            <a:pt x="36900" y="17221"/>
                            <a:pt x="37863" y="16897"/>
                          </a:cubicBezTo>
                          <a:cubicBezTo>
                            <a:pt x="38060" y="16830"/>
                            <a:pt x="38257" y="16722"/>
                            <a:pt x="38470" y="16722"/>
                          </a:cubicBezTo>
                          <a:close/>
                          <a:moveTo>
                            <a:pt x="24063" y="11420"/>
                          </a:moveTo>
                          <a:lnTo>
                            <a:pt x="24063" y="11420"/>
                          </a:lnTo>
                          <a:cubicBezTo>
                            <a:pt x="24023" y="11492"/>
                            <a:pt x="23983" y="11563"/>
                            <a:pt x="23943" y="11634"/>
                          </a:cubicBezTo>
                          <a:cubicBezTo>
                            <a:pt x="23977" y="11746"/>
                            <a:pt x="24012" y="11856"/>
                            <a:pt x="24047" y="11968"/>
                          </a:cubicBezTo>
                          <a:cubicBezTo>
                            <a:pt x="23894" y="11981"/>
                            <a:pt x="23901" y="12079"/>
                            <a:pt x="23935" y="12193"/>
                          </a:cubicBezTo>
                          <a:cubicBezTo>
                            <a:pt x="23605" y="12768"/>
                            <a:pt x="23737" y="13391"/>
                            <a:pt x="23752" y="14003"/>
                          </a:cubicBezTo>
                          <a:cubicBezTo>
                            <a:pt x="23776" y="14900"/>
                            <a:pt x="24182" y="15718"/>
                            <a:pt x="24287" y="16599"/>
                          </a:cubicBezTo>
                          <a:cubicBezTo>
                            <a:pt x="24323" y="17076"/>
                            <a:pt x="24207" y="17558"/>
                            <a:pt x="24317" y="18034"/>
                          </a:cubicBezTo>
                          <a:cubicBezTo>
                            <a:pt x="24084" y="18305"/>
                            <a:pt x="24027" y="18631"/>
                            <a:pt x="24025" y="18975"/>
                          </a:cubicBezTo>
                          <a:cubicBezTo>
                            <a:pt x="23884" y="19188"/>
                            <a:pt x="23764" y="19417"/>
                            <a:pt x="23601" y="19612"/>
                          </a:cubicBezTo>
                          <a:cubicBezTo>
                            <a:pt x="21451" y="22176"/>
                            <a:pt x="19398" y="24812"/>
                            <a:pt x="17660" y="27679"/>
                          </a:cubicBezTo>
                          <a:cubicBezTo>
                            <a:pt x="17469" y="27995"/>
                            <a:pt x="17303" y="28326"/>
                            <a:pt x="17127" y="28650"/>
                          </a:cubicBezTo>
                          <a:cubicBezTo>
                            <a:pt x="16202" y="29882"/>
                            <a:pt x="15913" y="31382"/>
                            <a:pt x="15388" y="32781"/>
                          </a:cubicBezTo>
                          <a:cubicBezTo>
                            <a:pt x="14967" y="32739"/>
                            <a:pt x="15135" y="32402"/>
                            <a:pt x="15123" y="32194"/>
                          </a:cubicBezTo>
                          <a:cubicBezTo>
                            <a:pt x="15060" y="31107"/>
                            <a:pt x="14975" y="30020"/>
                            <a:pt x="14532" y="29012"/>
                          </a:cubicBezTo>
                          <a:cubicBezTo>
                            <a:pt x="14164" y="28174"/>
                            <a:pt x="13851" y="27317"/>
                            <a:pt x="13549" y="26455"/>
                          </a:cubicBezTo>
                          <a:cubicBezTo>
                            <a:pt x="13469" y="25815"/>
                            <a:pt x="13391" y="25174"/>
                            <a:pt x="13313" y="24534"/>
                          </a:cubicBezTo>
                          <a:cubicBezTo>
                            <a:pt x="13471" y="22968"/>
                            <a:pt x="14218" y="21652"/>
                            <a:pt x="15086" y="20393"/>
                          </a:cubicBezTo>
                          <a:cubicBezTo>
                            <a:pt x="15478" y="19827"/>
                            <a:pt x="15943" y="19315"/>
                            <a:pt x="16439" y="18839"/>
                          </a:cubicBezTo>
                          <a:cubicBezTo>
                            <a:pt x="18612" y="16758"/>
                            <a:pt x="20715" y="14608"/>
                            <a:pt x="22830" y="12470"/>
                          </a:cubicBezTo>
                          <a:cubicBezTo>
                            <a:pt x="23151" y="12147"/>
                            <a:pt x="23421" y="11728"/>
                            <a:pt x="23921" y="11630"/>
                          </a:cubicBezTo>
                          <a:cubicBezTo>
                            <a:pt x="23824" y="11479"/>
                            <a:pt x="23988" y="11474"/>
                            <a:pt x="24063" y="11420"/>
                          </a:cubicBezTo>
                          <a:close/>
                          <a:moveTo>
                            <a:pt x="6573" y="32955"/>
                          </a:moveTo>
                          <a:cubicBezTo>
                            <a:pt x="6535" y="32963"/>
                            <a:pt x="6497" y="32972"/>
                            <a:pt x="6459" y="32980"/>
                          </a:cubicBezTo>
                          <a:lnTo>
                            <a:pt x="6573" y="32955"/>
                          </a:lnTo>
                          <a:close/>
                          <a:moveTo>
                            <a:pt x="32830" y="24653"/>
                          </a:moveTo>
                          <a:cubicBezTo>
                            <a:pt x="32875" y="24653"/>
                            <a:pt x="32910" y="24683"/>
                            <a:pt x="32934" y="24746"/>
                          </a:cubicBezTo>
                          <a:lnTo>
                            <a:pt x="32787" y="24802"/>
                          </a:lnTo>
                          <a:cubicBezTo>
                            <a:pt x="32503" y="25602"/>
                            <a:pt x="32044" y="26287"/>
                            <a:pt x="31430" y="26872"/>
                          </a:cubicBezTo>
                          <a:cubicBezTo>
                            <a:pt x="29434" y="28227"/>
                            <a:pt x="27280" y="29261"/>
                            <a:pt x="25018" y="30088"/>
                          </a:cubicBezTo>
                          <a:cubicBezTo>
                            <a:pt x="22323" y="31075"/>
                            <a:pt x="19763" y="32330"/>
                            <a:pt x="17491" y="34114"/>
                          </a:cubicBezTo>
                          <a:cubicBezTo>
                            <a:pt x="17408" y="34180"/>
                            <a:pt x="17329" y="34292"/>
                            <a:pt x="17223" y="34292"/>
                          </a:cubicBezTo>
                          <a:cubicBezTo>
                            <a:pt x="17191" y="34292"/>
                            <a:pt x="17157" y="34282"/>
                            <a:pt x="17120" y="34258"/>
                          </a:cubicBezTo>
                          <a:lnTo>
                            <a:pt x="17120" y="34258"/>
                          </a:lnTo>
                          <a:cubicBezTo>
                            <a:pt x="17151" y="34300"/>
                            <a:pt x="17169" y="34344"/>
                            <a:pt x="17093" y="34387"/>
                          </a:cubicBezTo>
                          <a:cubicBezTo>
                            <a:pt x="17057" y="34408"/>
                            <a:pt x="17026" y="34417"/>
                            <a:pt x="17001" y="34417"/>
                          </a:cubicBezTo>
                          <a:cubicBezTo>
                            <a:pt x="16933" y="34417"/>
                            <a:pt x="16899" y="34352"/>
                            <a:pt x="16885" y="34261"/>
                          </a:cubicBezTo>
                          <a:lnTo>
                            <a:pt x="17072" y="34201"/>
                          </a:lnTo>
                          <a:cubicBezTo>
                            <a:pt x="17297" y="33059"/>
                            <a:pt x="17759" y="32002"/>
                            <a:pt x="18229" y="30948"/>
                          </a:cubicBezTo>
                          <a:cubicBezTo>
                            <a:pt x="18252" y="30952"/>
                            <a:pt x="18274" y="30953"/>
                            <a:pt x="18295" y="30953"/>
                          </a:cubicBezTo>
                          <a:cubicBezTo>
                            <a:pt x="18452" y="30953"/>
                            <a:pt x="18575" y="30859"/>
                            <a:pt x="18696" y="30772"/>
                          </a:cubicBezTo>
                          <a:cubicBezTo>
                            <a:pt x="19866" y="29929"/>
                            <a:pt x="21145" y="29296"/>
                            <a:pt x="22453" y="28698"/>
                          </a:cubicBezTo>
                          <a:cubicBezTo>
                            <a:pt x="23341" y="28293"/>
                            <a:pt x="24305" y="28087"/>
                            <a:pt x="25157" y="27603"/>
                          </a:cubicBezTo>
                          <a:lnTo>
                            <a:pt x="29893" y="26042"/>
                          </a:lnTo>
                          <a:cubicBezTo>
                            <a:pt x="30286" y="25972"/>
                            <a:pt x="30627" y="25767"/>
                            <a:pt x="30993" y="25629"/>
                          </a:cubicBezTo>
                          <a:cubicBezTo>
                            <a:pt x="31607" y="25398"/>
                            <a:pt x="32090" y="24892"/>
                            <a:pt x="32764" y="24802"/>
                          </a:cubicBezTo>
                          <a:cubicBezTo>
                            <a:pt x="32705" y="24761"/>
                            <a:pt x="32694" y="24715"/>
                            <a:pt x="32744" y="24683"/>
                          </a:cubicBezTo>
                          <a:cubicBezTo>
                            <a:pt x="32775" y="24663"/>
                            <a:pt x="32804" y="24653"/>
                            <a:pt x="32830" y="24653"/>
                          </a:cubicBezTo>
                          <a:close/>
                          <a:moveTo>
                            <a:pt x="12979" y="25035"/>
                          </a:moveTo>
                          <a:lnTo>
                            <a:pt x="12979" y="25035"/>
                          </a:lnTo>
                          <a:cubicBezTo>
                            <a:pt x="13126" y="25073"/>
                            <a:pt x="13132" y="25123"/>
                            <a:pt x="12997" y="25183"/>
                          </a:cubicBezTo>
                          <a:cubicBezTo>
                            <a:pt x="13137" y="25395"/>
                            <a:pt x="13173" y="25633"/>
                            <a:pt x="13171" y="25880"/>
                          </a:cubicBezTo>
                          <a:cubicBezTo>
                            <a:pt x="13212" y="26100"/>
                            <a:pt x="13252" y="26318"/>
                            <a:pt x="13292" y="26538"/>
                          </a:cubicBezTo>
                          <a:cubicBezTo>
                            <a:pt x="13352" y="27088"/>
                            <a:pt x="13584" y="27579"/>
                            <a:pt x="13814" y="28071"/>
                          </a:cubicBezTo>
                          <a:cubicBezTo>
                            <a:pt x="14438" y="29406"/>
                            <a:pt x="14847" y="30790"/>
                            <a:pt x="14854" y="32283"/>
                          </a:cubicBezTo>
                          <a:cubicBezTo>
                            <a:pt x="14857" y="32732"/>
                            <a:pt x="14781" y="33198"/>
                            <a:pt x="14977" y="33633"/>
                          </a:cubicBezTo>
                          <a:cubicBezTo>
                            <a:pt x="14992" y="34161"/>
                            <a:pt x="14751" y="34630"/>
                            <a:pt x="14638" y="35129"/>
                          </a:cubicBezTo>
                          <a:cubicBezTo>
                            <a:pt x="14426" y="35092"/>
                            <a:pt x="14406" y="34910"/>
                            <a:pt x="14359" y="34755"/>
                          </a:cubicBezTo>
                          <a:cubicBezTo>
                            <a:pt x="14225" y="34325"/>
                            <a:pt x="14097" y="33895"/>
                            <a:pt x="13967" y="33464"/>
                          </a:cubicBezTo>
                          <a:cubicBezTo>
                            <a:pt x="13646" y="33464"/>
                            <a:pt x="13675" y="33681"/>
                            <a:pt x="13738" y="33876"/>
                          </a:cubicBezTo>
                          <a:cubicBezTo>
                            <a:pt x="13927" y="34471"/>
                            <a:pt x="14030" y="35096"/>
                            <a:pt x="14343" y="35648"/>
                          </a:cubicBezTo>
                          <a:cubicBezTo>
                            <a:pt x="14368" y="36348"/>
                            <a:pt x="14117" y="36973"/>
                            <a:pt x="13808" y="37580"/>
                          </a:cubicBezTo>
                          <a:cubicBezTo>
                            <a:pt x="13638" y="37003"/>
                            <a:pt x="13489" y="36418"/>
                            <a:pt x="13291" y="35850"/>
                          </a:cubicBezTo>
                          <a:cubicBezTo>
                            <a:pt x="13203" y="35602"/>
                            <a:pt x="13202" y="35271"/>
                            <a:pt x="12869" y="35165"/>
                          </a:cubicBezTo>
                          <a:cubicBezTo>
                            <a:pt x="12685" y="34614"/>
                            <a:pt x="12500" y="34063"/>
                            <a:pt x="12317" y="33512"/>
                          </a:cubicBezTo>
                          <a:cubicBezTo>
                            <a:pt x="12217" y="32158"/>
                            <a:pt x="12185" y="30801"/>
                            <a:pt x="12273" y="29445"/>
                          </a:cubicBezTo>
                          <a:cubicBezTo>
                            <a:pt x="12293" y="29141"/>
                            <a:pt x="12251" y="28822"/>
                            <a:pt x="12425" y="28542"/>
                          </a:cubicBezTo>
                          <a:cubicBezTo>
                            <a:pt x="12506" y="28841"/>
                            <a:pt x="12639" y="29137"/>
                            <a:pt x="12658" y="29438"/>
                          </a:cubicBezTo>
                          <a:cubicBezTo>
                            <a:pt x="12712" y="30296"/>
                            <a:pt x="13031" y="31088"/>
                            <a:pt x="13202" y="31915"/>
                          </a:cubicBezTo>
                          <a:cubicBezTo>
                            <a:pt x="13240" y="32096"/>
                            <a:pt x="13262" y="32313"/>
                            <a:pt x="13478" y="32313"/>
                          </a:cubicBezTo>
                          <a:cubicBezTo>
                            <a:pt x="13516" y="32313"/>
                            <a:pt x="13559" y="32307"/>
                            <a:pt x="13610" y="32292"/>
                          </a:cubicBezTo>
                          <a:cubicBezTo>
                            <a:pt x="13061" y="30784"/>
                            <a:pt x="12841" y="29205"/>
                            <a:pt x="12606" y="27629"/>
                          </a:cubicBezTo>
                          <a:cubicBezTo>
                            <a:pt x="12620" y="26935"/>
                            <a:pt x="12646" y="26243"/>
                            <a:pt x="12878" y="25579"/>
                          </a:cubicBezTo>
                          <a:cubicBezTo>
                            <a:pt x="12847" y="25427"/>
                            <a:pt x="12851" y="25285"/>
                            <a:pt x="12989" y="25182"/>
                          </a:cubicBezTo>
                          <a:cubicBezTo>
                            <a:pt x="12972" y="25135"/>
                            <a:pt x="12968" y="25084"/>
                            <a:pt x="12979" y="25035"/>
                          </a:cubicBezTo>
                          <a:close/>
                          <a:moveTo>
                            <a:pt x="31091" y="27483"/>
                          </a:moveTo>
                          <a:lnTo>
                            <a:pt x="31091" y="27483"/>
                          </a:lnTo>
                          <a:cubicBezTo>
                            <a:pt x="31065" y="27642"/>
                            <a:pt x="30995" y="27760"/>
                            <a:pt x="30816" y="27770"/>
                          </a:cubicBezTo>
                          <a:cubicBezTo>
                            <a:pt x="30672" y="28271"/>
                            <a:pt x="30159" y="28431"/>
                            <a:pt x="29867" y="28796"/>
                          </a:cubicBezTo>
                          <a:cubicBezTo>
                            <a:pt x="29379" y="29035"/>
                            <a:pt x="29005" y="29421"/>
                            <a:pt x="28605" y="29772"/>
                          </a:cubicBezTo>
                          <a:cubicBezTo>
                            <a:pt x="28137" y="30135"/>
                            <a:pt x="27650" y="30475"/>
                            <a:pt x="27252" y="30919"/>
                          </a:cubicBezTo>
                          <a:cubicBezTo>
                            <a:pt x="25480" y="32185"/>
                            <a:pt x="23603" y="33275"/>
                            <a:pt x="21667" y="34263"/>
                          </a:cubicBezTo>
                          <a:cubicBezTo>
                            <a:pt x="19603" y="35319"/>
                            <a:pt x="17563" y="36409"/>
                            <a:pt x="15818" y="37966"/>
                          </a:cubicBezTo>
                          <a:cubicBezTo>
                            <a:pt x="15778" y="38013"/>
                            <a:pt x="15733" y="38073"/>
                            <a:pt x="15677" y="38073"/>
                          </a:cubicBezTo>
                          <a:cubicBezTo>
                            <a:pt x="15661" y="38073"/>
                            <a:pt x="15645" y="38068"/>
                            <a:pt x="15627" y="38057"/>
                          </a:cubicBezTo>
                          <a:cubicBezTo>
                            <a:pt x="15539" y="38003"/>
                            <a:pt x="15598" y="37924"/>
                            <a:pt x="15642" y="37861"/>
                          </a:cubicBezTo>
                          <a:cubicBezTo>
                            <a:pt x="15706" y="37618"/>
                            <a:pt x="15769" y="37376"/>
                            <a:pt x="15833" y="37134"/>
                          </a:cubicBezTo>
                          <a:cubicBezTo>
                            <a:pt x="15968" y="36819"/>
                            <a:pt x="16106" y="36507"/>
                            <a:pt x="16236" y="36190"/>
                          </a:cubicBezTo>
                          <a:cubicBezTo>
                            <a:pt x="16429" y="35718"/>
                            <a:pt x="16555" y="35208"/>
                            <a:pt x="16994" y="34880"/>
                          </a:cubicBezTo>
                          <a:cubicBezTo>
                            <a:pt x="19401" y="32947"/>
                            <a:pt x="22085" y="31519"/>
                            <a:pt x="24969" y="30433"/>
                          </a:cubicBezTo>
                          <a:cubicBezTo>
                            <a:pt x="26922" y="29698"/>
                            <a:pt x="28866" y="28932"/>
                            <a:pt x="30593" y="27722"/>
                          </a:cubicBezTo>
                          <a:cubicBezTo>
                            <a:pt x="30621" y="27702"/>
                            <a:pt x="30646" y="27695"/>
                            <a:pt x="30669" y="27695"/>
                          </a:cubicBezTo>
                          <a:cubicBezTo>
                            <a:pt x="30716" y="27695"/>
                            <a:pt x="30755" y="27727"/>
                            <a:pt x="30797" y="27753"/>
                          </a:cubicBezTo>
                          <a:cubicBezTo>
                            <a:pt x="30724" y="27491"/>
                            <a:pt x="30951" y="27530"/>
                            <a:pt x="31091" y="27483"/>
                          </a:cubicBezTo>
                          <a:close/>
                          <a:moveTo>
                            <a:pt x="28988" y="29819"/>
                          </a:moveTo>
                          <a:cubicBezTo>
                            <a:pt x="29027" y="29819"/>
                            <a:pt x="29066" y="29838"/>
                            <a:pt x="29105" y="29895"/>
                          </a:cubicBezTo>
                          <a:cubicBezTo>
                            <a:pt x="28957" y="30000"/>
                            <a:pt x="28881" y="30193"/>
                            <a:pt x="28684" y="30237"/>
                          </a:cubicBezTo>
                          <a:cubicBezTo>
                            <a:pt x="28663" y="30400"/>
                            <a:pt x="28564" y="30482"/>
                            <a:pt x="28407" y="30507"/>
                          </a:cubicBezTo>
                          <a:cubicBezTo>
                            <a:pt x="28316" y="30861"/>
                            <a:pt x="27993" y="31019"/>
                            <a:pt x="27763" y="31252"/>
                          </a:cubicBezTo>
                          <a:cubicBezTo>
                            <a:pt x="27716" y="31298"/>
                            <a:pt x="27669" y="31319"/>
                            <a:pt x="27624" y="31319"/>
                          </a:cubicBezTo>
                          <a:cubicBezTo>
                            <a:pt x="27591" y="31319"/>
                            <a:pt x="27559" y="31308"/>
                            <a:pt x="27530" y="31288"/>
                          </a:cubicBezTo>
                          <a:lnTo>
                            <a:pt x="27530" y="31288"/>
                          </a:lnTo>
                          <a:cubicBezTo>
                            <a:pt x="27560" y="31379"/>
                            <a:pt x="27512" y="31460"/>
                            <a:pt x="27433" y="31539"/>
                          </a:cubicBezTo>
                          <a:cubicBezTo>
                            <a:pt x="27255" y="31713"/>
                            <a:pt x="27076" y="31886"/>
                            <a:pt x="26898" y="32059"/>
                          </a:cubicBezTo>
                          <a:cubicBezTo>
                            <a:pt x="26588" y="32338"/>
                            <a:pt x="26128" y="32490"/>
                            <a:pt x="26096" y="33002"/>
                          </a:cubicBezTo>
                          <a:cubicBezTo>
                            <a:pt x="26059" y="32983"/>
                            <a:pt x="26026" y="32975"/>
                            <a:pt x="25997" y="32975"/>
                          </a:cubicBezTo>
                          <a:cubicBezTo>
                            <a:pt x="25888" y="32975"/>
                            <a:pt x="25823" y="33083"/>
                            <a:pt x="25747" y="33150"/>
                          </a:cubicBezTo>
                          <a:cubicBezTo>
                            <a:pt x="24820" y="33969"/>
                            <a:pt x="23847" y="34723"/>
                            <a:pt x="22782" y="35356"/>
                          </a:cubicBezTo>
                          <a:cubicBezTo>
                            <a:pt x="20559" y="36675"/>
                            <a:pt x="18373" y="38049"/>
                            <a:pt x="16244" y="39516"/>
                          </a:cubicBezTo>
                          <a:cubicBezTo>
                            <a:pt x="15726" y="39873"/>
                            <a:pt x="15194" y="40218"/>
                            <a:pt x="14814" y="40737"/>
                          </a:cubicBezTo>
                          <a:cubicBezTo>
                            <a:pt x="14711" y="39968"/>
                            <a:pt x="15050" y="39328"/>
                            <a:pt x="15410" y="38693"/>
                          </a:cubicBezTo>
                          <a:cubicBezTo>
                            <a:pt x="17207" y="37115"/>
                            <a:pt x="19223" y="35882"/>
                            <a:pt x="21360" y="34816"/>
                          </a:cubicBezTo>
                          <a:cubicBezTo>
                            <a:pt x="23384" y="33807"/>
                            <a:pt x="25352" y="32686"/>
                            <a:pt x="27160" y="31310"/>
                          </a:cubicBezTo>
                          <a:lnTo>
                            <a:pt x="27333" y="31137"/>
                          </a:lnTo>
                          <a:cubicBezTo>
                            <a:pt x="27370" y="31143"/>
                            <a:pt x="27405" y="31152"/>
                            <a:pt x="27438" y="31166"/>
                          </a:cubicBezTo>
                          <a:cubicBezTo>
                            <a:pt x="27712" y="30874"/>
                            <a:pt x="27933" y="30507"/>
                            <a:pt x="28406" y="30506"/>
                          </a:cubicBezTo>
                          <a:cubicBezTo>
                            <a:pt x="28338" y="30252"/>
                            <a:pt x="28512" y="30246"/>
                            <a:pt x="28680" y="30232"/>
                          </a:cubicBezTo>
                          <a:cubicBezTo>
                            <a:pt x="28565" y="30068"/>
                            <a:pt x="28793" y="30014"/>
                            <a:pt x="28796" y="29889"/>
                          </a:cubicBezTo>
                          <a:cubicBezTo>
                            <a:pt x="28859" y="29868"/>
                            <a:pt x="28924" y="29819"/>
                            <a:pt x="28988" y="29819"/>
                          </a:cubicBezTo>
                          <a:close/>
                          <a:moveTo>
                            <a:pt x="26570" y="32862"/>
                          </a:moveTo>
                          <a:cubicBezTo>
                            <a:pt x="26498" y="33005"/>
                            <a:pt x="26426" y="33148"/>
                            <a:pt x="26354" y="33291"/>
                          </a:cubicBezTo>
                          <a:lnTo>
                            <a:pt x="26102" y="33563"/>
                          </a:lnTo>
                          <a:cubicBezTo>
                            <a:pt x="26064" y="33611"/>
                            <a:pt x="26028" y="33660"/>
                            <a:pt x="25990" y="33708"/>
                          </a:cubicBezTo>
                          <a:cubicBezTo>
                            <a:pt x="25543" y="34511"/>
                            <a:pt x="25075" y="35298"/>
                            <a:pt x="24498" y="36015"/>
                          </a:cubicBezTo>
                          <a:cubicBezTo>
                            <a:pt x="24209" y="36211"/>
                            <a:pt x="23851" y="36349"/>
                            <a:pt x="23838" y="36780"/>
                          </a:cubicBezTo>
                          <a:cubicBezTo>
                            <a:pt x="23813" y="36778"/>
                            <a:pt x="23791" y="36777"/>
                            <a:pt x="23769" y="36777"/>
                          </a:cubicBezTo>
                          <a:cubicBezTo>
                            <a:pt x="23583" y="36777"/>
                            <a:pt x="23529" y="36857"/>
                            <a:pt x="23573" y="37052"/>
                          </a:cubicBezTo>
                          <a:cubicBezTo>
                            <a:pt x="23530" y="37036"/>
                            <a:pt x="23490" y="37029"/>
                            <a:pt x="23454" y="37029"/>
                          </a:cubicBezTo>
                          <a:cubicBezTo>
                            <a:pt x="23269" y="37029"/>
                            <a:pt x="23172" y="37217"/>
                            <a:pt x="23048" y="37324"/>
                          </a:cubicBezTo>
                          <a:cubicBezTo>
                            <a:pt x="22111" y="38131"/>
                            <a:pt x="21070" y="38771"/>
                            <a:pt x="19948" y="39284"/>
                          </a:cubicBezTo>
                          <a:cubicBezTo>
                            <a:pt x="18754" y="39829"/>
                            <a:pt x="17567" y="40393"/>
                            <a:pt x="16369" y="40927"/>
                          </a:cubicBezTo>
                          <a:cubicBezTo>
                            <a:pt x="15705" y="41222"/>
                            <a:pt x="15148" y="41725"/>
                            <a:pt x="14428" y="41904"/>
                          </a:cubicBezTo>
                          <a:cubicBezTo>
                            <a:pt x="14539" y="42026"/>
                            <a:pt x="14390" y="42048"/>
                            <a:pt x="14340" y="42108"/>
                          </a:cubicBezTo>
                          <a:cubicBezTo>
                            <a:pt x="14308" y="42019"/>
                            <a:pt x="14271" y="41927"/>
                            <a:pt x="14406" y="41902"/>
                          </a:cubicBezTo>
                          <a:cubicBezTo>
                            <a:pt x="14268" y="41444"/>
                            <a:pt x="14600" y="41161"/>
                            <a:pt x="14813" y="40834"/>
                          </a:cubicBezTo>
                          <a:cubicBezTo>
                            <a:pt x="15476" y="40565"/>
                            <a:pt x="15927" y="39999"/>
                            <a:pt x="16517" y="39615"/>
                          </a:cubicBezTo>
                          <a:cubicBezTo>
                            <a:pt x="19490" y="37676"/>
                            <a:pt x="22694" y="36089"/>
                            <a:pt x="25444" y="33808"/>
                          </a:cubicBezTo>
                          <a:cubicBezTo>
                            <a:pt x="25530" y="33736"/>
                            <a:pt x="25646" y="33702"/>
                            <a:pt x="25748" y="33650"/>
                          </a:cubicBezTo>
                          <a:lnTo>
                            <a:pt x="26022" y="33293"/>
                          </a:lnTo>
                          <a:cubicBezTo>
                            <a:pt x="26037" y="33197"/>
                            <a:pt x="26168" y="33130"/>
                            <a:pt x="26102" y="33012"/>
                          </a:cubicBezTo>
                          <a:cubicBezTo>
                            <a:pt x="26258" y="32962"/>
                            <a:pt x="26414" y="32911"/>
                            <a:pt x="26570" y="32862"/>
                          </a:cubicBezTo>
                          <a:close/>
                          <a:moveTo>
                            <a:pt x="24270" y="36543"/>
                          </a:moveTo>
                          <a:cubicBezTo>
                            <a:pt x="24317" y="36543"/>
                            <a:pt x="24349" y="36585"/>
                            <a:pt x="24370" y="36643"/>
                          </a:cubicBezTo>
                          <a:lnTo>
                            <a:pt x="24206" y="36697"/>
                          </a:lnTo>
                          <a:cubicBezTo>
                            <a:pt x="24277" y="36718"/>
                            <a:pt x="24295" y="36761"/>
                            <a:pt x="24252" y="36824"/>
                          </a:cubicBezTo>
                          <a:cubicBezTo>
                            <a:pt x="24235" y="36846"/>
                            <a:pt x="24208" y="36860"/>
                            <a:pt x="24186" y="36878"/>
                          </a:cubicBezTo>
                          <a:cubicBezTo>
                            <a:pt x="23367" y="38627"/>
                            <a:pt x="21852" y="39643"/>
                            <a:pt x="20255" y="40548"/>
                          </a:cubicBezTo>
                          <a:cubicBezTo>
                            <a:pt x="18908" y="41311"/>
                            <a:pt x="17621" y="42195"/>
                            <a:pt x="16127" y="42674"/>
                          </a:cubicBezTo>
                          <a:cubicBezTo>
                            <a:pt x="15645" y="42727"/>
                            <a:pt x="15248" y="43005"/>
                            <a:pt x="14810" y="43174"/>
                          </a:cubicBezTo>
                          <a:cubicBezTo>
                            <a:pt x="14575" y="43266"/>
                            <a:pt x="14394" y="43507"/>
                            <a:pt x="14125" y="43507"/>
                          </a:cubicBezTo>
                          <a:cubicBezTo>
                            <a:pt x="14093" y="43507"/>
                            <a:pt x="14059" y="43504"/>
                            <a:pt x="14025" y="43496"/>
                          </a:cubicBezTo>
                          <a:lnTo>
                            <a:pt x="14025" y="43496"/>
                          </a:lnTo>
                          <a:cubicBezTo>
                            <a:pt x="14116" y="43616"/>
                            <a:pt x="13968" y="43636"/>
                            <a:pt x="13914" y="43695"/>
                          </a:cubicBezTo>
                          <a:cubicBezTo>
                            <a:pt x="13881" y="43599"/>
                            <a:pt x="13850" y="43504"/>
                            <a:pt x="13988" y="43478"/>
                          </a:cubicBezTo>
                          <a:cubicBezTo>
                            <a:pt x="13889" y="43102"/>
                            <a:pt x="14058" y="42799"/>
                            <a:pt x="14253" y="42501"/>
                          </a:cubicBezTo>
                          <a:cubicBezTo>
                            <a:pt x="15416" y="41763"/>
                            <a:pt x="16624" y="41103"/>
                            <a:pt x="17883" y="40546"/>
                          </a:cubicBezTo>
                          <a:cubicBezTo>
                            <a:pt x="18854" y="40118"/>
                            <a:pt x="19843" y="39728"/>
                            <a:pt x="20778" y="39225"/>
                          </a:cubicBezTo>
                          <a:cubicBezTo>
                            <a:pt x="21826" y="38661"/>
                            <a:pt x="22873" y="38086"/>
                            <a:pt x="23579" y="37072"/>
                          </a:cubicBezTo>
                          <a:lnTo>
                            <a:pt x="23871" y="36938"/>
                          </a:lnTo>
                          <a:cubicBezTo>
                            <a:pt x="23860" y="36888"/>
                            <a:pt x="23855" y="36838"/>
                            <a:pt x="23852" y="36789"/>
                          </a:cubicBezTo>
                          <a:lnTo>
                            <a:pt x="24197" y="36696"/>
                          </a:lnTo>
                          <a:cubicBezTo>
                            <a:pt x="24198" y="36649"/>
                            <a:pt x="24184" y="36581"/>
                            <a:pt x="24206" y="36566"/>
                          </a:cubicBezTo>
                          <a:cubicBezTo>
                            <a:pt x="24230" y="36550"/>
                            <a:pt x="24251" y="36543"/>
                            <a:pt x="24270" y="36543"/>
                          </a:cubicBezTo>
                          <a:close/>
                          <a:moveTo>
                            <a:pt x="23214" y="39047"/>
                          </a:moveTo>
                          <a:cubicBezTo>
                            <a:pt x="23254" y="39047"/>
                            <a:pt x="23279" y="39077"/>
                            <a:pt x="23285" y="39130"/>
                          </a:cubicBezTo>
                          <a:cubicBezTo>
                            <a:pt x="23241" y="39143"/>
                            <a:pt x="23199" y="39161"/>
                            <a:pt x="23160" y="39186"/>
                          </a:cubicBezTo>
                          <a:cubicBezTo>
                            <a:pt x="23175" y="39371"/>
                            <a:pt x="23091" y="39511"/>
                            <a:pt x="22956" y="39629"/>
                          </a:cubicBezTo>
                          <a:cubicBezTo>
                            <a:pt x="22742" y="40090"/>
                            <a:pt x="22510" y="40542"/>
                            <a:pt x="22318" y="41011"/>
                          </a:cubicBezTo>
                          <a:cubicBezTo>
                            <a:pt x="22162" y="41391"/>
                            <a:pt x="21928" y="41692"/>
                            <a:pt x="21595" y="41924"/>
                          </a:cubicBezTo>
                          <a:cubicBezTo>
                            <a:pt x="20931" y="42312"/>
                            <a:pt x="20299" y="42753"/>
                            <a:pt x="19563" y="43013"/>
                          </a:cubicBezTo>
                          <a:cubicBezTo>
                            <a:pt x="17585" y="43717"/>
                            <a:pt x="15508" y="44130"/>
                            <a:pt x="13605" y="45054"/>
                          </a:cubicBezTo>
                          <a:cubicBezTo>
                            <a:pt x="13665" y="45096"/>
                            <a:pt x="13667" y="45148"/>
                            <a:pt x="13594" y="45170"/>
                          </a:cubicBezTo>
                          <a:cubicBezTo>
                            <a:pt x="13590" y="45171"/>
                            <a:pt x="13586" y="45171"/>
                            <a:pt x="13581" y="45171"/>
                          </a:cubicBezTo>
                          <a:cubicBezTo>
                            <a:pt x="13544" y="45171"/>
                            <a:pt x="13494" y="45130"/>
                            <a:pt x="13451" y="45111"/>
                          </a:cubicBezTo>
                          <a:cubicBezTo>
                            <a:pt x="13469" y="45061"/>
                            <a:pt x="13499" y="45038"/>
                            <a:pt x="13540" y="45038"/>
                          </a:cubicBezTo>
                          <a:cubicBezTo>
                            <a:pt x="13552" y="45038"/>
                            <a:pt x="13565" y="45040"/>
                            <a:pt x="13579" y="45044"/>
                          </a:cubicBezTo>
                          <a:cubicBezTo>
                            <a:pt x="13487" y="44672"/>
                            <a:pt x="13638" y="44354"/>
                            <a:pt x="13816" y="44043"/>
                          </a:cubicBezTo>
                          <a:cubicBezTo>
                            <a:pt x="14588" y="43612"/>
                            <a:pt x="15385" y="43232"/>
                            <a:pt x="16213" y="42917"/>
                          </a:cubicBezTo>
                          <a:cubicBezTo>
                            <a:pt x="18645" y="42136"/>
                            <a:pt x="20782" y="40806"/>
                            <a:pt x="22847" y="39342"/>
                          </a:cubicBezTo>
                          <a:cubicBezTo>
                            <a:pt x="22909" y="39249"/>
                            <a:pt x="22978" y="39167"/>
                            <a:pt x="23090" y="39167"/>
                          </a:cubicBezTo>
                          <a:cubicBezTo>
                            <a:pt x="23107" y="39167"/>
                            <a:pt x="23124" y="39169"/>
                            <a:pt x="23143" y="39172"/>
                          </a:cubicBezTo>
                          <a:cubicBezTo>
                            <a:pt x="23110" y="39126"/>
                            <a:pt x="23112" y="39083"/>
                            <a:pt x="23170" y="39058"/>
                          </a:cubicBezTo>
                          <a:cubicBezTo>
                            <a:pt x="23187" y="39051"/>
                            <a:pt x="23201" y="39047"/>
                            <a:pt x="23214" y="39047"/>
                          </a:cubicBezTo>
                          <a:close/>
                          <a:moveTo>
                            <a:pt x="6457" y="32979"/>
                          </a:moveTo>
                          <a:cubicBezTo>
                            <a:pt x="6513" y="33873"/>
                            <a:pt x="6654" y="34756"/>
                            <a:pt x="7058" y="35557"/>
                          </a:cubicBezTo>
                          <a:cubicBezTo>
                            <a:pt x="7678" y="36785"/>
                            <a:pt x="8378" y="37965"/>
                            <a:pt x="9272" y="39022"/>
                          </a:cubicBezTo>
                          <a:cubicBezTo>
                            <a:pt x="10466" y="40434"/>
                            <a:pt x="11420" y="41981"/>
                            <a:pt x="11802" y="43824"/>
                          </a:cubicBezTo>
                          <a:cubicBezTo>
                            <a:pt x="11919" y="44514"/>
                            <a:pt x="11655" y="45142"/>
                            <a:pt x="11492" y="45787"/>
                          </a:cubicBezTo>
                          <a:cubicBezTo>
                            <a:pt x="11049" y="45431"/>
                            <a:pt x="11047" y="44882"/>
                            <a:pt x="10938" y="44404"/>
                          </a:cubicBezTo>
                          <a:cubicBezTo>
                            <a:pt x="10650" y="43146"/>
                            <a:pt x="10068" y="42053"/>
                            <a:pt x="9240" y="41081"/>
                          </a:cubicBezTo>
                          <a:cubicBezTo>
                            <a:pt x="8926" y="40712"/>
                            <a:pt x="8592" y="40358"/>
                            <a:pt x="8273" y="39991"/>
                          </a:cubicBezTo>
                          <a:cubicBezTo>
                            <a:pt x="6960" y="38480"/>
                            <a:pt x="5891" y="36847"/>
                            <a:pt x="5673" y="34788"/>
                          </a:cubicBezTo>
                          <a:cubicBezTo>
                            <a:pt x="5664" y="34705"/>
                            <a:pt x="5618" y="34627"/>
                            <a:pt x="5591" y="34546"/>
                          </a:cubicBezTo>
                          <a:cubicBezTo>
                            <a:pt x="5740" y="33947"/>
                            <a:pt x="6072" y="33448"/>
                            <a:pt x="6457" y="32979"/>
                          </a:cubicBezTo>
                          <a:close/>
                          <a:moveTo>
                            <a:pt x="21737" y="42159"/>
                          </a:moveTo>
                          <a:lnTo>
                            <a:pt x="21737" y="42159"/>
                          </a:lnTo>
                          <a:cubicBezTo>
                            <a:pt x="21762" y="42258"/>
                            <a:pt x="21743" y="42337"/>
                            <a:pt x="21643" y="42377"/>
                          </a:cubicBezTo>
                          <a:lnTo>
                            <a:pt x="21643" y="42378"/>
                          </a:lnTo>
                          <a:cubicBezTo>
                            <a:pt x="21685" y="42737"/>
                            <a:pt x="21379" y="43002"/>
                            <a:pt x="21379" y="43350"/>
                          </a:cubicBezTo>
                          <a:lnTo>
                            <a:pt x="21022" y="43875"/>
                          </a:lnTo>
                          <a:cubicBezTo>
                            <a:pt x="19873" y="44703"/>
                            <a:pt x="18514" y="45006"/>
                            <a:pt x="17181" y="45317"/>
                          </a:cubicBezTo>
                          <a:cubicBezTo>
                            <a:pt x="15714" y="45658"/>
                            <a:pt x="14311" y="46120"/>
                            <a:pt x="13019" y="46896"/>
                          </a:cubicBezTo>
                          <a:cubicBezTo>
                            <a:pt x="13096" y="46419"/>
                            <a:pt x="13154" y="45937"/>
                            <a:pt x="13476" y="45545"/>
                          </a:cubicBezTo>
                          <a:cubicBezTo>
                            <a:pt x="14683" y="44794"/>
                            <a:pt x="16055" y="44483"/>
                            <a:pt x="17391" y="44076"/>
                          </a:cubicBezTo>
                          <a:cubicBezTo>
                            <a:pt x="18456" y="43753"/>
                            <a:pt x="19517" y="43426"/>
                            <a:pt x="20521" y="42930"/>
                          </a:cubicBezTo>
                          <a:cubicBezTo>
                            <a:pt x="20890" y="42747"/>
                            <a:pt x="21178" y="42399"/>
                            <a:pt x="21625" y="42373"/>
                          </a:cubicBezTo>
                          <a:cubicBezTo>
                            <a:pt x="21537" y="42243"/>
                            <a:pt x="21677" y="42220"/>
                            <a:pt x="21737" y="42159"/>
                          </a:cubicBezTo>
                          <a:close/>
                          <a:moveTo>
                            <a:pt x="5346" y="34795"/>
                          </a:moveTo>
                          <a:cubicBezTo>
                            <a:pt x="5393" y="34989"/>
                            <a:pt x="5466" y="35179"/>
                            <a:pt x="5486" y="35376"/>
                          </a:cubicBezTo>
                          <a:cubicBezTo>
                            <a:pt x="5609" y="36608"/>
                            <a:pt x="6152" y="37663"/>
                            <a:pt x="6818" y="38678"/>
                          </a:cubicBezTo>
                          <a:cubicBezTo>
                            <a:pt x="7385" y="39542"/>
                            <a:pt x="8064" y="40311"/>
                            <a:pt x="8758" y="41068"/>
                          </a:cubicBezTo>
                          <a:cubicBezTo>
                            <a:pt x="9741" y="42142"/>
                            <a:pt x="10471" y="43343"/>
                            <a:pt x="10794" y="44779"/>
                          </a:cubicBezTo>
                          <a:cubicBezTo>
                            <a:pt x="10900" y="45250"/>
                            <a:pt x="11040" y="45719"/>
                            <a:pt x="11267" y="46153"/>
                          </a:cubicBezTo>
                          <a:cubicBezTo>
                            <a:pt x="11335" y="46475"/>
                            <a:pt x="11223" y="46778"/>
                            <a:pt x="11171" y="47087"/>
                          </a:cubicBezTo>
                          <a:cubicBezTo>
                            <a:pt x="11104" y="47137"/>
                            <a:pt x="11049" y="47159"/>
                            <a:pt x="11001" y="47159"/>
                          </a:cubicBezTo>
                          <a:cubicBezTo>
                            <a:pt x="10913" y="47159"/>
                            <a:pt x="10849" y="47084"/>
                            <a:pt x="10790" y="46963"/>
                          </a:cubicBezTo>
                          <a:cubicBezTo>
                            <a:pt x="10644" y="46662"/>
                            <a:pt x="10621" y="46302"/>
                            <a:pt x="10359" y="46058"/>
                          </a:cubicBezTo>
                          <a:cubicBezTo>
                            <a:pt x="10242" y="45710"/>
                            <a:pt x="10132" y="45361"/>
                            <a:pt x="10006" y="45016"/>
                          </a:cubicBezTo>
                          <a:cubicBezTo>
                            <a:pt x="9972" y="44925"/>
                            <a:pt x="9949" y="44794"/>
                            <a:pt x="9838" y="44794"/>
                          </a:cubicBezTo>
                          <a:cubicBezTo>
                            <a:pt x="9811" y="44794"/>
                            <a:pt x="9778" y="44801"/>
                            <a:pt x="9739" y="44820"/>
                          </a:cubicBezTo>
                          <a:cubicBezTo>
                            <a:pt x="9877" y="44705"/>
                            <a:pt x="9822" y="44582"/>
                            <a:pt x="9753" y="44453"/>
                          </a:cubicBezTo>
                          <a:cubicBezTo>
                            <a:pt x="9350" y="43694"/>
                            <a:pt x="8867" y="42992"/>
                            <a:pt x="8259" y="42380"/>
                          </a:cubicBezTo>
                          <a:cubicBezTo>
                            <a:pt x="7657" y="41773"/>
                            <a:pt x="7083" y="41136"/>
                            <a:pt x="6458" y="40552"/>
                          </a:cubicBezTo>
                          <a:cubicBezTo>
                            <a:pt x="5287" y="39457"/>
                            <a:pt x="4564" y="38144"/>
                            <a:pt x="4382" y="36544"/>
                          </a:cubicBezTo>
                          <a:cubicBezTo>
                            <a:pt x="4565" y="35886"/>
                            <a:pt x="5001" y="35365"/>
                            <a:pt x="5346" y="34795"/>
                          </a:cubicBezTo>
                          <a:close/>
                          <a:moveTo>
                            <a:pt x="20991" y="44311"/>
                          </a:moveTo>
                          <a:lnTo>
                            <a:pt x="20991" y="44311"/>
                          </a:lnTo>
                          <a:cubicBezTo>
                            <a:pt x="20846" y="44667"/>
                            <a:pt x="20702" y="45024"/>
                            <a:pt x="20558" y="45381"/>
                          </a:cubicBezTo>
                          <a:lnTo>
                            <a:pt x="20557" y="45381"/>
                          </a:lnTo>
                          <a:cubicBezTo>
                            <a:pt x="19395" y="46232"/>
                            <a:pt x="18017" y="46568"/>
                            <a:pt x="16659" y="46951"/>
                          </a:cubicBezTo>
                          <a:cubicBezTo>
                            <a:pt x="16732" y="46961"/>
                            <a:pt x="16813" y="46966"/>
                            <a:pt x="16900" y="46966"/>
                          </a:cubicBezTo>
                          <a:cubicBezTo>
                            <a:pt x="17766" y="46966"/>
                            <a:pt x="19229" y="46483"/>
                            <a:pt x="20195" y="45906"/>
                          </a:cubicBezTo>
                          <a:lnTo>
                            <a:pt x="20439" y="45812"/>
                          </a:lnTo>
                          <a:lnTo>
                            <a:pt x="20439" y="45812"/>
                          </a:lnTo>
                          <a:cubicBezTo>
                            <a:pt x="20450" y="45970"/>
                            <a:pt x="20430" y="46118"/>
                            <a:pt x="20312" y="46236"/>
                          </a:cubicBezTo>
                          <a:cubicBezTo>
                            <a:pt x="20283" y="46533"/>
                            <a:pt x="20191" y="46806"/>
                            <a:pt x="20019" y="47051"/>
                          </a:cubicBezTo>
                          <a:cubicBezTo>
                            <a:pt x="19165" y="47702"/>
                            <a:pt x="18208" y="48099"/>
                            <a:pt x="17154" y="48324"/>
                          </a:cubicBezTo>
                          <a:cubicBezTo>
                            <a:pt x="15373" y="48705"/>
                            <a:pt x="13742" y="49443"/>
                            <a:pt x="12300" y="50571"/>
                          </a:cubicBezTo>
                          <a:cubicBezTo>
                            <a:pt x="12255" y="50606"/>
                            <a:pt x="12213" y="50618"/>
                            <a:pt x="12172" y="50618"/>
                          </a:cubicBezTo>
                          <a:cubicBezTo>
                            <a:pt x="12147" y="50618"/>
                            <a:pt x="12121" y="50614"/>
                            <a:pt x="12095" y="50607"/>
                          </a:cubicBezTo>
                          <a:lnTo>
                            <a:pt x="12095" y="50607"/>
                          </a:lnTo>
                          <a:cubicBezTo>
                            <a:pt x="12181" y="50741"/>
                            <a:pt x="12028" y="50801"/>
                            <a:pt x="11983" y="50894"/>
                          </a:cubicBezTo>
                          <a:cubicBezTo>
                            <a:pt x="11977" y="50782"/>
                            <a:pt x="11933" y="50657"/>
                            <a:pt x="12069" y="50587"/>
                          </a:cubicBezTo>
                          <a:cubicBezTo>
                            <a:pt x="11989" y="49999"/>
                            <a:pt x="12280" y="49528"/>
                            <a:pt x="12557" y="49052"/>
                          </a:cubicBezTo>
                          <a:cubicBezTo>
                            <a:pt x="12992" y="48634"/>
                            <a:pt x="13433" y="48227"/>
                            <a:pt x="13972" y="47940"/>
                          </a:cubicBezTo>
                          <a:cubicBezTo>
                            <a:pt x="14584" y="47611"/>
                            <a:pt x="15274" y="47504"/>
                            <a:pt x="15916" y="47261"/>
                          </a:cubicBezTo>
                          <a:cubicBezTo>
                            <a:pt x="15985" y="47274"/>
                            <a:pt x="16062" y="47284"/>
                            <a:pt x="16136" y="47284"/>
                          </a:cubicBezTo>
                          <a:cubicBezTo>
                            <a:pt x="16301" y="47284"/>
                            <a:pt x="16446" y="47234"/>
                            <a:pt x="16423" y="47058"/>
                          </a:cubicBezTo>
                          <a:cubicBezTo>
                            <a:pt x="16411" y="46970"/>
                            <a:pt x="16368" y="46940"/>
                            <a:pt x="16309" y="46940"/>
                          </a:cubicBezTo>
                          <a:cubicBezTo>
                            <a:pt x="16204" y="46940"/>
                            <a:pt x="16050" y="47035"/>
                            <a:pt x="15940" y="47053"/>
                          </a:cubicBezTo>
                          <a:cubicBezTo>
                            <a:pt x="15914" y="47058"/>
                            <a:pt x="15891" y="47078"/>
                            <a:pt x="15866" y="47090"/>
                          </a:cubicBezTo>
                          <a:cubicBezTo>
                            <a:pt x="15189" y="47220"/>
                            <a:pt x="14540" y="47436"/>
                            <a:pt x="13909" y="47708"/>
                          </a:cubicBezTo>
                          <a:cubicBezTo>
                            <a:pt x="13511" y="47785"/>
                            <a:pt x="13223" y="48046"/>
                            <a:pt x="12923" y="48287"/>
                          </a:cubicBezTo>
                          <a:cubicBezTo>
                            <a:pt x="12861" y="48336"/>
                            <a:pt x="12801" y="48369"/>
                            <a:pt x="12744" y="48369"/>
                          </a:cubicBezTo>
                          <a:cubicBezTo>
                            <a:pt x="12687" y="48369"/>
                            <a:pt x="12633" y="48336"/>
                            <a:pt x="12584" y="48256"/>
                          </a:cubicBezTo>
                          <a:cubicBezTo>
                            <a:pt x="12719" y="47904"/>
                            <a:pt x="12723" y="47499"/>
                            <a:pt x="13009" y="47209"/>
                          </a:cubicBezTo>
                          <a:cubicBezTo>
                            <a:pt x="14235" y="46495"/>
                            <a:pt x="15554" y="46017"/>
                            <a:pt x="16929" y="45695"/>
                          </a:cubicBezTo>
                          <a:cubicBezTo>
                            <a:pt x="18330" y="45367"/>
                            <a:pt x="19720" y="45016"/>
                            <a:pt x="20991" y="44311"/>
                          </a:cubicBezTo>
                          <a:close/>
                          <a:moveTo>
                            <a:pt x="18756" y="51303"/>
                          </a:moveTo>
                          <a:cubicBezTo>
                            <a:pt x="18805" y="51303"/>
                            <a:pt x="18845" y="51344"/>
                            <a:pt x="18882" y="51386"/>
                          </a:cubicBezTo>
                          <a:cubicBezTo>
                            <a:pt x="18855" y="51443"/>
                            <a:pt x="18818" y="51472"/>
                            <a:pt x="18772" y="51472"/>
                          </a:cubicBezTo>
                          <a:cubicBezTo>
                            <a:pt x="18749" y="51472"/>
                            <a:pt x="18723" y="51465"/>
                            <a:pt x="18695" y="51450"/>
                          </a:cubicBezTo>
                          <a:lnTo>
                            <a:pt x="18694" y="51451"/>
                          </a:lnTo>
                          <a:cubicBezTo>
                            <a:pt x="18693" y="51407"/>
                            <a:pt x="18674" y="51338"/>
                            <a:pt x="18694" y="51325"/>
                          </a:cubicBezTo>
                          <a:cubicBezTo>
                            <a:pt x="18716" y="51310"/>
                            <a:pt x="18737" y="51303"/>
                            <a:pt x="18756" y="51303"/>
                          </a:cubicBezTo>
                          <a:close/>
                          <a:moveTo>
                            <a:pt x="4044" y="37188"/>
                          </a:moveTo>
                          <a:cubicBezTo>
                            <a:pt x="4140" y="37188"/>
                            <a:pt x="4198" y="37285"/>
                            <a:pt x="4229" y="37486"/>
                          </a:cubicBezTo>
                          <a:cubicBezTo>
                            <a:pt x="4382" y="38482"/>
                            <a:pt x="4860" y="39319"/>
                            <a:pt x="5520" y="40064"/>
                          </a:cubicBezTo>
                          <a:cubicBezTo>
                            <a:pt x="5615" y="40171"/>
                            <a:pt x="5711" y="40277"/>
                            <a:pt x="5807" y="40383"/>
                          </a:cubicBezTo>
                          <a:cubicBezTo>
                            <a:pt x="7136" y="41828"/>
                            <a:pt x="8670" y="43096"/>
                            <a:pt x="9652" y="44838"/>
                          </a:cubicBezTo>
                          <a:cubicBezTo>
                            <a:pt x="9653" y="44840"/>
                            <a:pt x="9656" y="44841"/>
                            <a:pt x="9660" y="44841"/>
                          </a:cubicBezTo>
                          <a:cubicBezTo>
                            <a:pt x="9676" y="44841"/>
                            <a:pt x="9710" y="44831"/>
                            <a:pt x="9732" y="44827"/>
                          </a:cubicBezTo>
                          <a:lnTo>
                            <a:pt x="9732" y="44827"/>
                          </a:lnTo>
                          <a:cubicBezTo>
                            <a:pt x="9706" y="45320"/>
                            <a:pt x="10022" y="45695"/>
                            <a:pt x="10174" y="46126"/>
                          </a:cubicBezTo>
                          <a:lnTo>
                            <a:pt x="10884" y="47733"/>
                          </a:lnTo>
                          <a:cubicBezTo>
                            <a:pt x="10955" y="48083"/>
                            <a:pt x="10820" y="48405"/>
                            <a:pt x="10752" y="48737"/>
                          </a:cubicBezTo>
                          <a:cubicBezTo>
                            <a:pt x="10518" y="49874"/>
                            <a:pt x="10282" y="51012"/>
                            <a:pt x="10045" y="52150"/>
                          </a:cubicBezTo>
                          <a:cubicBezTo>
                            <a:pt x="9792" y="52145"/>
                            <a:pt x="9728" y="51904"/>
                            <a:pt x="9634" y="51757"/>
                          </a:cubicBezTo>
                          <a:cubicBezTo>
                            <a:pt x="8853" y="50539"/>
                            <a:pt x="7855" y="49531"/>
                            <a:pt x="6756" y="48600"/>
                          </a:cubicBezTo>
                          <a:cubicBezTo>
                            <a:pt x="5613" y="47632"/>
                            <a:pt x="4662" y="46493"/>
                            <a:pt x="3868" y="45214"/>
                          </a:cubicBezTo>
                          <a:cubicBezTo>
                            <a:pt x="3125" y="44016"/>
                            <a:pt x="2469" y="42784"/>
                            <a:pt x="2004" y="41454"/>
                          </a:cubicBezTo>
                          <a:cubicBezTo>
                            <a:pt x="1967" y="41063"/>
                            <a:pt x="2149" y="40731"/>
                            <a:pt x="2286" y="40388"/>
                          </a:cubicBezTo>
                          <a:cubicBezTo>
                            <a:pt x="2709" y="39324"/>
                            <a:pt x="3288" y="38336"/>
                            <a:pt x="3800" y="37315"/>
                          </a:cubicBezTo>
                          <a:cubicBezTo>
                            <a:pt x="3900" y="37231"/>
                            <a:pt x="3980" y="37188"/>
                            <a:pt x="4044" y="37188"/>
                          </a:cubicBezTo>
                          <a:close/>
                          <a:moveTo>
                            <a:pt x="18139" y="53633"/>
                          </a:moveTo>
                          <a:cubicBezTo>
                            <a:pt x="18137" y="53634"/>
                            <a:pt x="18136" y="53634"/>
                            <a:pt x="18134" y="53634"/>
                          </a:cubicBezTo>
                          <a:lnTo>
                            <a:pt x="18134" y="53634"/>
                          </a:lnTo>
                          <a:cubicBezTo>
                            <a:pt x="18136" y="53635"/>
                            <a:pt x="18137" y="53635"/>
                            <a:pt x="18139" y="53636"/>
                          </a:cubicBezTo>
                          <a:lnTo>
                            <a:pt x="18139" y="53636"/>
                          </a:lnTo>
                          <a:cubicBezTo>
                            <a:pt x="18139" y="53635"/>
                            <a:pt x="18139" y="53634"/>
                            <a:pt x="18139" y="53633"/>
                          </a:cubicBezTo>
                          <a:close/>
                          <a:moveTo>
                            <a:pt x="1745" y="41849"/>
                          </a:moveTo>
                          <a:cubicBezTo>
                            <a:pt x="1973" y="41873"/>
                            <a:pt x="1971" y="42074"/>
                            <a:pt x="2028" y="42225"/>
                          </a:cubicBezTo>
                          <a:cubicBezTo>
                            <a:pt x="3017" y="44804"/>
                            <a:pt x="4481" y="47072"/>
                            <a:pt x="6568" y="48887"/>
                          </a:cubicBezTo>
                          <a:cubicBezTo>
                            <a:pt x="7787" y="49945"/>
                            <a:pt x="8884" y="51093"/>
                            <a:pt x="9822" y="52398"/>
                          </a:cubicBezTo>
                          <a:cubicBezTo>
                            <a:pt x="10011" y="52827"/>
                            <a:pt x="9831" y="53248"/>
                            <a:pt x="9802" y="53673"/>
                          </a:cubicBezTo>
                          <a:cubicBezTo>
                            <a:pt x="9741" y="53729"/>
                            <a:pt x="9679" y="53762"/>
                            <a:pt x="9620" y="53762"/>
                          </a:cubicBezTo>
                          <a:cubicBezTo>
                            <a:pt x="9559" y="53762"/>
                            <a:pt x="9502" y="53727"/>
                            <a:pt x="9452" y="53648"/>
                          </a:cubicBezTo>
                          <a:cubicBezTo>
                            <a:pt x="8446" y="52033"/>
                            <a:pt x="6905" y="50975"/>
                            <a:pt x="5463" y="49814"/>
                          </a:cubicBezTo>
                          <a:cubicBezTo>
                            <a:pt x="4882" y="49346"/>
                            <a:pt x="4407" y="48774"/>
                            <a:pt x="3893" y="48242"/>
                          </a:cubicBezTo>
                          <a:cubicBezTo>
                            <a:pt x="2886" y="46927"/>
                            <a:pt x="2085" y="45486"/>
                            <a:pt x="1344" y="44011"/>
                          </a:cubicBezTo>
                          <a:lnTo>
                            <a:pt x="1285" y="43334"/>
                          </a:lnTo>
                          <a:cubicBezTo>
                            <a:pt x="1296" y="43300"/>
                            <a:pt x="1303" y="43265"/>
                            <a:pt x="1305" y="43229"/>
                          </a:cubicBezTo>
                          <a:lnTo>
                            <a:pt x="1745" y="41849"/>
                          </a:lnTo>
                          <a:close/>
                          <a:moveTo>
                            <a:pt x="11458" y="55087"/>
                          </a:moveTo>
                          <a:lnTo>
                            <a:pt x="11458" y="55087"/>
                          </a:lnTo>
                          <a:cubicBezTo>
                            <a:pt x="11459" y="55087"/>
                            <a:pt x="11460" y="55088"/>
                            <a:pt x="11461" y="55088"/>
                          </a:cubicBezTo>
                          <a:cubicBezTo>
                            <a:pt x="11462" y="55088"/>
                            <a:pt x="11464" y="55088"/>
                            <a:pt x="11466" y="55087"/>
                          </a:cubicBezTo>
                          <a:lnTo>
                            <a:pt x="11466" y="55087"/>
                          </a:lnTo>
                          <a:cubicBezTo>
                            <a:pt x="11463" y="55087"/>
                            <a:pt x="11460" y="55087"/>
                            <a:pt x="11458" y="55087"/>
                          </a:cubicBezTo>
                          <a:close/>
                          <a:moveTo>
                            <a:pt x="19931" y="47424"/>
                          </a:moveTo>
                          <a:lnTo>
                            <a:pt x="19931" y="47424"/>
                          </a:lnTo>
                          <a:cubicBezTo>
                            <a:pt x="19953" y="47516"/>
                            <a:pt x="19948" y="47595"/>
                            <a:pt x="19852" y="47636"/>
                          </a:cubicBezTo>
                          <a:lnTo>
                            <a:pt x="19852" y="47637"/>
                          </a:lnTo>
                          <a:cubicBezTo>
                            <a:pt x="19826" y="48151"/>
                            <a:pt x="19714" y="48634"/>
                            <a:pt x="19350" y="49026"/>
                          </a:cubicBezTo>
                          <a:cubicBezTo>
                            <a:pt x="17180" y="50012"/>
                            <a:pt x="14800" y="50586"/>
                            <a:pt x="12977" y="52258"/>
                          </a:cubicBezTo>
                          <a:cubicBezTo>
                            <a:pt x="13989" y="51677"/>
                            <a:pt x="15017" y="51123"/>
                            <a:pt x="16089" y="50668"/>
                          </a:cubicBezTo>
                          <a:cubicBezTo>
                            <a:pt x="17171" y="50211"/>
                            <a:pt x="18277" y="49815"/>
                            <a:pt x="19373" y="49392"/>
                          </a:cubicBezTo>
                          <a:lnTo>
                            <a:pt x="19373" y="49392"/>
                          </a:lnTo>
                          <a:cubicBezTo>
                            <a:pt x="19279" y="49946"/>
                            <a:pt x="19187" y="50501"/>
                            <a:pt x="18906" y="51001"/>
                          </a:cubicBezTo>
                          <a:cubicBezTo>
                            <a:pt x="18407" y="51064"/>
                            <a:pt x="18044" y="51392"/>
                            <a:pt x="17641" y="51645"/>
                          </a:cubicBezTo>
                          <a:cubicBezTo>
                            <a:pt x="16176" y="52478"/>
                            <a:pt x="14570" y="53031"/>
                            <a:pt x="13132" y="53919"/>
                          </a:cubicBezTo>
                          <a:lnTo>
                            <a:pt x="13132" y="53919"/>
                          </a:lnTo>
                          <a:lnTo>
                            <a:pt x="13132" y="53918"/>
                          </a:lnTo>
                          <a:cubicBezTo>
                            <a:pt x="12883" y="54091"/>
                            <a:pt x="12645" y="54279"/>
                            <a:pt x="12386" y="54436"/>
                          </a:cubicBezTo>
                          <a:cubicBezTo>
                            <a:pt x="12062" y="54630"/>
                            <a:pt x="11889" y="55037"/>
                            <a:pt x="11466" y="55087"/>
                          </a:cubicBezTo>
                          <a:lnTo>
                            <a:pt x="11466" y="55087"/>
                          </a:lnTo>
                          <a:cubicBezTo>
                            <a:pt x="11474" y="55088"/>
                            <a:pt x="11483" y="55089"/>
                            <a:pt x="11493" y="55090"/>
                          </a:cubicBezTo>
                          <a:cubicBezTo>
                            <a:pt x="11521" y="55247"/>
                            <a:pt x="11378" y="55281"/>
                            <a:pt x="11300" y="55362"/>
                          </a:cubicBezTo>
                          <a:cubicBezTo>
                            <a:pt x="11319" y="55250"/>
                            <a:pt x="11268" y="55087"/>
                            <a:pt x="11444" y="55087"/>
                          </a:cubicBezTo>
                          <a:cubicBezTo>
                            <a:pt x="11448" y="55087"/>
                            <a:pt x="11453" y="55087"/>
                            <a:pt x="11458" y="55087"/>
                          </a:cubicBezTo>
                          <a:lnTo>
                            <a:pt x="11458" y="55087"/>
                          </a:lnTo>
                          <a:cubicBezTo>
                            <a:pt x="11330" y="55043"/>
                            <a:pt x="11310" y="54947"/>
                            <a:pt x="11325" y="54825"/>
                          </a:cubicBezTo>
                          <a:cubicBezTo>
                            <a:pt x="11449" y="53873"/>
                            <a:pt x="11571" y="52920"/>
                            <a:pt x="11694" y="51968"/>
                          </a:cubicBezTo>
                          <a:cubicBezTo>
                            <a:pt x="11733" y="51648"/>
                            <a:pt x="11893" y="51383"/>
                            <a:pt x="12062" y="51119"/>
                          </a:cubicBezTo>
                          <a:cubicBezTo>
                            <a:pt x="13131" y="50246"/>
                            <a:pt x="14326" y="49591"/>
                            <a:pt x="15617" y="49116"/>
                          </a:cubicBezTo>
                          <a:cubicBezTo>
                            <a:pt x="17015" y="48603"/>
                            <a:pt x="18530" y="48416"/>
                            <a:pt x="19835" y="47636"/>
                          </a:cubicBezTo>
                          <a:cubicBezTo>
                            <a:pt x="19717" y="47504"/>
                            <a:pt x="19876" y="47485"/>
                            <a:pt x="19931" y="47424"/>
                          </a:cubicBezTo>
                          <a:close/>
                          <a:moveTo>
                            <a:pt x="1101" y="44294"/>
                          </a:moveTo>
                          <a:cubicBezTo>
                            <a:pt x="1330" y="44366"/>
                            <a:pt x="1335" y="44592"/>
                            <a:pt x="1413" y="44763"/>
                          </a:cubicBezTo>
                          <a:cubicBezTo>
                            <a:pt x="1996" y="46057"/>
                            <a:pt x="2730" y="47255"/>
                            <a:pt x="3630" y="48351"/>
                          </a:cubicBezTo>
                          <a:cubicBezTo>
                            <a:pt x="4404" y="49443"/>
                            <a:pt x="5455" y="50244"/>
                            <a:pt x="6507" y="51033"/>
                          </a:cubicBezTo>
                          <a:cubicBezTo>
                            <a:pt x="7429" y="51727"/>
                            <a:pt x="8254" y="52508"/>
                            <a:pt x="8948" y="53430"/>
                          </a:cubicBezTo>
                          <a:cubicBezTo>
                            <a:pt x="9131" y="53673"/>
                            <a:pt x="9262" y="53982"/>
                            <a:pt x="9598" y="54079"/>
                          </a:cubicBezTo>
                          <a:cubicBezTo>
                            <a:pt x="9741" y="54589"/>
                            <a:pt x="9492" y="55069"/>
                            <a:pt x="9484" y="55568"/>
                          </a:cubicBezTo>
                          <a:cubicBezTo>
                            <a:pt x="9428" y="55619"/>
                            <a:pt x="9373" y="55643"/>
                            <a:pt x="9319" y="55643"/>
                          </a:cubicBezTo>
                          <a:cubicBezTo>
                            <a:pt x="9257" y="55643"/>
                            <a:pt x="9196" y="55611"/>
                            <a:pt x="9133" y="55554"/>
                          </a:cubicBezTo>
                          <a:cubicBezTo>
                            <a:pt x="8935" y="55372"/>
                            <a:pt x="8729" y="55197"/>
                            <a:pt x="8526" y="55020"/>
                          </a:cubicBezTo>
                          <a:cubicBezTo>
                            <a:pt x="8257" y="54749"/>
                            <a:pt x="7998" y="54466"/>
                            <a:pt x="7646" y="54296"/>
                          </a:cubicBezTo>
                          <a:lnTo>
                            <a:pt x="7599" y="54257"/>
                          </a:lnTo>
                          <a:cubicBezTo>
                            <a:pt x="7268" y="53990"/>
                            <a:pt x="6941" y="53716"/>
                            <a:pt x="6605" y="53456"/>
                          </a:cubicBezTo>
                          <a:cubicBezTo>
                            <a:pt x="5137" y="52323"/>
                            <a:pt x="3741" y="51120"/>
                            <a:pt x="2691" y="49568"/>
                          </a:cubicBezTo>
                          <a:cubicBezTo>
                            <a:pt x="2019" y="48505"/>
                            <a:pt x="1513" y="47360"/>
                            <a:pt x="1059" y="46188"/>
                          </a:cubicBezTo>
                          <a:lnTo>
                            <a:pt x="1059" y="46188"/>
                          </a:lnTo>
                          <a:cubicBezTo>
                            <a:pt x="1232" y="47585"/>
                            <a:pt x="1754" y="48807"/>
                            <a:pt x="2569" y="49836"/>
                          </a:cubicBezTo>
                          <a:cubicBezTo>
                            <a:pt x="3802" y="51789"/>
                            <a:pt x="5592" y="53149"/>
                            <a:pt x="7459" y="54426"/>
                          </a:cubicBezTo>
                          <a:cubicBezTo>
                            <a:pt x="7515" y="54526"/>
                            <a:pt x="7597" y="54590"/>
                            <a:pt x="7713" y="54606"/>
                          </a:cubicBezTo>
                          <a:cubicBezTo>
                            <a:pt x="7891" y="54877"/>
                            <a:pt x="8144" y="55059"/>
                            <a:pt x="8420" y="55216"/>
                          </a:cubicBezTo>
                          <a:cubicBezTo>
                            <a:pt x="8681" y="55510"/>
                            <a:pt x="8968" y="55773"/>
                            <a:pt x="9291" y="55996"/>
                          </a:cubicBezTo>
                          <a:cubicBezTo>
                            <a:pt x="9448" y="56544"/>
                            <a:pt x="9175" y="57065"/>
                            <a:pt x="9188" y="57604"/>
                          </a:cubicBezTo>
                          <a:cubicBezTo>
                            <a:pt x="9180" y="57605"/>
                            <a:pt x="9173" y="57605"/>
                            <a:pt x="9165" y="57605"/>
                          </a:cubicBezTo>
                          <a:cubicBezTo>
                            <a:pt x="9048" y="57605"/>
                            <a:pt x="8954" y="57543"/>
                            <a:pt x="8898" y="57454"/>
                          </a:cubicBezTo>
                          <a:cubicBezTo>
                            <a:pt x="7935" y="55939"/>
                            <a:pt x="6563" y="54877"/>
                            <a:pt x="5072" y="53932"/>
                          </a:cubicBezTo>
                          <a:cubicBezTo>
                            <a:pt x="3617" y="53009"/>
                            <a:pt x="2462" y="51797"/>
                            <a:pt x="1654" y="50263"/>
                          </a:cubicBezTo>
                          <a:cubicBezTo>
                            <a:pt x="1401" y="49783"/>
                            <a:pt x="1097" y="49330"/>
                            <a:pt x="816" y="48866"/>
                          </a:cubicBezTo>
                          <a:cubicBezTo>
                            <a:pt x="611" y="48501"/>
                            <a:pt x="610" y="48112"/>
                            <a:pt x="657" y="47710"/>
                          </a:cubicBezTo>
                          <a:lnTo>
                            <a:pt x="657" y="47710"/>
                          </a:lnTo>
                          <a:lnTo>
                            <a:pt x="657" y="47711"/>
                          </a:lnTo>
                          <a:cubicBezTo>
                            <a:pt x="753" y="46899"/>
                            <a:pt x="843" y="46086"/>
                            <a:pt x="930" y="45273"/>
                          </a:cubicBezTo>
                          <a:cubicBezTo>
                            <a:pt x="944" y="45135"/>
                            <a:pt x="989" y="44965"/>
                            <a:pt x="815" y="44929"/>
                          </a:cubicBezTo>
                          <a:lnTo>
                            <a:pt x="815" y="44929"/>
                          </a:lnTo>
                          <a:cubicBezTo>
                            <a:pt x="831" y="44930"/>
                            <a:pt x="845" y="44931"/>
                            <a:pt x="858" y="44931"/>
                          </a:cubicBezTo>
                          <a:cubicBezTo>
                            <a:pt x="1145" y="44931"/>
                            <a:pt x="953" y="44591"/>
                            <a:pt x="1053" y="44458"/>
                          </a:cubicBezTo>
                          <a:cubicBezTo>
                            <a:pt x="1037" y="44438"/>
                            <a:pt x="1018" y="44420"/>
                            <a:pt x="998" y="44405"/>
                          </a:cubicBezTo>
                          <a:lnTo>
                            <a:pt x="998" y="44405"/>
                          </a:lnTo>
                          <a:cubicBezTo>
                            <a:pt x="1015" y="44407"/>
                            <a:pt x="1030" y="44412"/>
                            <a:pt x="1048" y="44414"/>
                          </a:cubicBezTo>
                          <a:lnTo>
                            <a:pt x="1050" y="44414"/>
                          </a:lnTo>
                          <a:lnTo>
                            <a:pt x="1049" y="44412"/>
                          </a:lnTo>
                          <a:cubicBezTo>
                            <a:pt x="1050" y="44410"/>
                            <a:pt x="1103" y="44362"/>
                            <a:pt x="1103" y="44362"/>
                          </a:cubicBezTo>
                          <a:lnTo>
                            <a:pt x="1101" y="44294"/>
                          </a:lnTo>
                          <a:close/>
                          <a:moveTo>
                            <a:pt x="731" y="49459"/>
                          </a:moveTo>
                          <a:cubicBezTo>
                            <a:pt x="774" y="49459"/>
                            <a:pt x="816" y="49480"/>
                            <a:pt x="852" y="49541"/>
                          </a:cubicBezTo>
                          <a:cubicBezTo>
                            <a:pt x="997" y="49787"/>
                            <a:pt x="1144" y="50034"/>
                            <a:pt x="1272" y="50289"/>
                          </a:cubicBezTo>
                          <a:cubicBezTo>
                            <a:pt x="2134" y="52004"/>
                            <a:pt x="3433" y="53306"/>
                            <a:pt x="5051" y="54309"/>
                          </a:cubicBezTo>
                          <a:cubicBezTo>
                            <a:pt x="6320" y="55093"/>
                            <a:pt x="7457" y="56079"/>
                            <a:pt x="8414" y="57225"/>
                          </a:cubicBezTo>
                          <a:cubicBezTo>
                            <a:pt x="8598" y="57444"/>
                            <a:pt x="8601" y="57846"/>
                            <a:pt x="8997" y="57875"/>
                          </a:cubicBezTo>
                          <a:cubicBezTo>
                            <a:pt x="9097" y="58314"/>
                            <a:pt x="9142" y="58743"/>
                            <a:pt x="8789" y="59102"/>
                          </a:cubicBezTo>
                          <a:cubicBezTo>
                            <a:pt x="8712" y="58800"/>
                            <a:pt x="8626" y="58506"/>
                            <a:pt x="8236" y="58479"/>
                          </a:cubicBezTo>
                          <a:cubicBezTo>
                            <a:pt x="8332" y="58316"/>
                            <a:pt x="8203" y="58212"/>
                            <a:pt x="8112" y="58124"/>
                          </a:cubicBezTo>
                          <a:cubicBezTo>
                            <a:pt x="7522" y="57545"/>
                            <a:pt x="6927" y="56966"/>
                            <a:pt x="6195" y="56558"/>
                          </a:cubicBezTo>
                          <a:cubicBezTo>
                            <a:pt x="5985" y="56416"/>
                            <a:pt x="5784" y="56253"/>
                            <a:pt x="5561" y="56135"/>
                          </a:cubicBezTo>
                          <a:cubicBezTo>
                            <a:pt x="3590" y="55090"/>
                            <a:pt x="1951" y="53685"/>
                            <a:pt x="783" y="51764"/>
                          </a:cubicBezTo>
                          <a:cubicBezTo>
                            <a:pt x="597" y="51338"/>
                            <a:pt x="431" y="50929"/>
                            <a:pt x="590" y="50428"/>
                          </a:cubicBezTo>
                          <a:cubicBezTo>
                            <a:pt x="677" y="50157"/>
                            <a:pt x="578" y="49826"/>
                            <a:pt x="562" y="49521"/>
                          </a:cubicBezTo>
                          <a:cubicBezTo>
                            <a:pt x="618" y="49492"/>
                            <a:pt x="676" y="49459"/>
                            <a:pt x="731" y="49459"/>
                          </a:cubicBezTo>
                          <a:close/>
                          <a:moveTo>
                            <a:pt x="18603" y="51457"/>
                          </a:moveTo>
                          <a:cubicBezTo>
                            <a:pt x="18642" y="51457"/>
                            <a:pt x="18683" y="51461"/>
                            <a:pt x="18726" y="51470"/>
                          </a:cubicBezTo>
                          <a:cubicBezTo>
                            <a:pt x="18856" y="52011"/>
                            <a:pt x="18588" y="52469"/>
                            <a:pt x="18421" y="52949"/>
                          </a:cubicBezTo>
                          <a:cubicBezTo>
                            <a:pt x="17780" y="53417"/>
                            <a:pt x="17139" y="53884"/>
                            <a:pt x="16498" y="54351"/>
                          </a:cubicBezTo>
                          <a:cubicBezTo>
                            <a:pt x="15189" y="55091"/>
                            <a:pt x="13871" y="55819"/>
                            <a:pt x="12574" y="56581"/>
                          </a:cubicBezTo>
                          <a:cubicBezTo>
                            <a:pt x="12230" y="56783"/>
                            <a:pt x="11828" y="56963"/>
                            <a:pt x="11683" y="57399"/>
                          </a:cubicBezTo>
                          <a:cubicBezTo>
                            <a:pt x="11678" y="57399"/>
                            <a:pt x="11674" y="57399"/>
                            <a:pt x="11670" y="57399"/>
                          </a:cubicBezTo>
                          <a:cubicBezTo>
                            <a:pt x="11512" y="57399"/>
                            <a:pt x="11403" y="57563"/>
                            <a:pt x="11245" y="57563"/>
                          </a:cubicBezTo>
                          <a:cubicBezTo>
                            <a:pt x="11224" y="57563"/>
                            <a:pt x="11202" y="57560"/>
                            <a:pt x="11179" y="57554"/>
                          </a:cubicBezTo>
                          <a:lnTo>
                            <a:pt x="11179" y="57554"/>
                          </a:lnTo>
                          <a:cubicBezTo>
                            <a:pt x="11235" y="57638"/>
                            <a:pt x="11227" y="57846"/>
                            <a:pt x="11328" y="57846"/>
                          </a:cubicBezTo>
                          <a:cubicBezTo>
                            <a:pt x="11368" y="57846"/>
                            <a:pt x="11424" y="57815"/>
                            <a:pt x="11507" y="57732"/>
                          </a:cubicBezTo>
                          <a:cubicBezTo>
                            <a:pt x="11597" y="57644"/>
                            <a:pt x="11733" y="57573"/>
                            <a:pt x="11689" y="57409"/>
                          </a:cubicBezTo>
                          <a:cubicBezTo>
                            <a:pt x="12204" y="57285"/>
                            <a:pt x="12545" y="56869"/>
                            <a:pt x="12987" y="56620"/>
                          </a:cubicBezTo>
                          <a:cubicBezTo>
                            <a:pt x="14188" y="55947"/>
                            <a:pt x="15460" y="55400"/>
                            <a:pt x="16577" y="54580"/>
                          </a:cubicBezTo>
                          <a:cubicBezTo>
                            <a:pt x="17146" y="54349"/>
                            <a:pt x="17470" y="53708"/>
                            <a:pt x="18134" y="53634"/>
                          </a:cubicBezTo>
                          <a:lnTo>
                            <a:pt x="18134" y="53634"/>
                          </a:lnTo>
                          <a:cubicBezTo>
                            <a:pt x="18125" y="53631"/>
                            <a:pt x="18116" y="53627"/>
                            <a:pt x="18107" y="53622"/>
                          </a:cubicBezTo>
                          <a:cubicBezTo>
                            <a:pt x="18107" y="53578"/>
                            <a:pt x="18090" y="53508"/>
                            <a:pt x="18111" y="53493"/>
                          </a:cubicBezTo>
                          <a:cubicBezTo>
                            <a:pt x="18133" y="53478"/>
                            <a:pt x="18154" y="53472"/>
                            <a:pt x="18173" y="53472"/>
                          </a:cubicBezTo>
                          <a:cubicBezTo>
                            <a:pt x="18221" y="53472"/>
                            <a:pt x="18261" y="53514"/>
                            <a:pt x="18296" y="53557"/>
                          </a:cubicBezTo>
                          <a:cubicBezTo>
                            <a:pt x="18269" y="53616"/>
                            <a:pt x="18232" y="53644"/>
                            <a:pt x="18186" y="53644"/>
                          </a:cubicBezTo>
                          <a:cubicBezTo>
                            <a:pt x="18171" y="53644"/>
                            <a:pt x="18155" y="53641"/>
                            <a:pt x="18139" y="53636"/>
                          </a:cubicBezTo>
                          <a:lnTo>
                            <a:pt x="18139" y="53636"/>
                          </a:lnTo>
                          <a:cubicBezTo>
                            <a:pt x="18175" y="54556"/>
                            <a:pt x="17779" y="55368"/>
                            <a:pt x="17487" y="56206"/>
                          </a:cubicBezTo>
                          <a:cubicBezTo>
                            <a:pt x="15358" y="57332"/>
                            <a:pt x="13107" y="58243"/>
                            <a:pt x="11212" y="59778"/>
                          </a:cubicBezTo>
                          <a:cubicBezTo>
                            <a:pt x="11159" y="59822"/>
                            <a:pt x="11119" y="59839"/>
                            <a:pt x="11089" y="59839"/>
                          </a:cubicBezTo>
                          <a:cubicBezTo>
                            <a:pt x="10999" y="59839"/>
                            <a:pt x="10988" y="59692"/>
                            <a:pt x="10933" y="59628"/>
                          </a:cubicBezTo>
                          <a:lnTo>
                            <a:pt x="11147" y="57544"/>
                          </a:lnTo>
                          <a:cubicBezTo>
                            <a:pt x="11130" y="56924"/>
                            <a:pt x="11130" y="56307"/>
                            <a:pt x="11343" y="55713"/>
                          </a:cubicBezTo>
                          <a:cubicBezTo>
                            <a:pt x="11962" y="55201"/>
                            <a:pt x="12532" y="54629"/>
                            <a:pt x="13207" y="54185"/>
                          </a:cubicBezTo>
                          <a:cubicBezTo>
                            <a:pt x="14665" y="53324"/>
                            <a:pt x="16290" y="52790"/>
                            <a:pt x="17715" y="51865"/>
                          </a:cubicBezTo>
                          <a:cubicBezTo>
                            <a:pt x="18028" y="51774"/>
                            <a:pt x="18254" y="51457"/>
                            <a:pt x="18603" y="51457"/>
                          </a:cubicBezTo>
                          <a:close/>
                          <a:moveTo>
                            <a:pt x="2573" y="60514"/>
                          </a:moveTo>
                          <a:cubicBezTo>
                            <a:pt x="2573" y="60567"/>
                            <a:pt x="2588" y="60616"/>
                            <a:pt x="2625" y="60661"/>
                          </a:cubicBezTo>
                          <a:lnTo>
                            <a:pt x="2625" y="60661"/>
                          </a:lnTo>
                          <a:cubicBezTo>
                            <a:pt x="2588" y="60616"/>
                            <a:pt x="2573" y="60567"/>
                            <a:pt x="2573" y="60514"/>
                          </a:cubicBezTo>
                          <a:close/>
                          <a:moveTo>
                            <a:pt x="10415" y="52192"/>
                          </a:moveTo>
                          <a:cubicBezTo>
                            <a:pt x="10485" y="52411"/>
                            <a:pt x="10556" y="52629"/>
                            <a:pt x="10625" y="52848"/>
                          </a:cubicBezTo>
                          <a:cubicBezTo>
                            <a:pt x="10837" y="52688"/>
                            <a:pt x="10562" y="52426"/>
                            <a:pt x="10749" y="52247"/>
                          </a:cubicBezTo>
                          <a:lnTo>
                            <a:pt x="10749" y="52247"/>
                          </a:lnTo>
                          <a:cubicBezTo>
                            <a:pt x="10845" y="52420"/>
                            <a:pt x="10939" y="52587"/>
                            <a:pt x="11031" y="52754"/>
                          </a:cubicBezTo>
                          <a:cubicBezTo>
                            <a:pt x="11051" y="53036"/>
                            <a:pt x="11167" y="53312"/>
                            <a:pt x="11094" y="53604"/>
                          </a:cubicBezTo>
                          <a:cubicBezTo>
                            <a:pt x="11062" y="53739"/>
                            <a:pt x="11061" y="53891"/>
                            <a:pt x="10868" y="53891"/>
                          </a:cubicBezTo>
                          <a:cubicBezTo>
                            <a:pt x="10866" y="53891"/>
                            <a:pt x="10864" y="53891"/>
                            <a:pt x="10862" y="53891"/>
                          </a:cubicBezTo>
                          <a:cubicBezTo>
                            <a:pt x="10854" y="53532"/>
                            <a:pt x="10716" y="53204"/>
                            <a:pt x="10620" y="52867"/>
                          </a:cubicBezTo>
                          <a:cubicBezTo>
                            <a:pt x="10582" y="52887"/>
                            <a:pt x="10546" y="52910"/>
                            <a:pt x="10511" y="52935"/>
                          </a:cubicBezTo>
                          <a:cubicBezTo>
                            <a:pt x="10599" y="53265"/>
                            <a:pt x="10583" y="53628"/>
                            <a:pt x="10822" y="53909"/>
                          </a:cubicBezTo>
                          <a:cubicBezTo>
                            <a:pt x="10784" y="54078"/>
                            <a:pt x="10751" y="54245"/>
                            <a:pt x="10801" y="54419"/>
                          </a:cubicBezTo>
                          <a:cubicBezTo>
                            <a:pt x="11024" y="55191"/>
                            <a:pt x="10897" y="55981"/>
                            <a:pt x="10733" y="56718"/>
                          </a:cubicBezTo>
                          <a:cubicBezTo>
                            <a:pt x="10641" y="57142"/>
                            <a:pt x="10704" y="57523"/>
                            <a:pt x="10663" y="57914"/>
                          </a:cubicBezTo>
                          <a:cubicBezTo>
                            <a:pt x="10599" y="58514"/>
                            <a:pt x="10850" y="59184"/>
                            <a:pt x="10355" y="59710"/>
                          </a:cubicBezTo>
                          <a:cubicBezTo>
                            <a:pt x="10588" y="59956"/>
                            <a:pt x="10523" y="60265"/>
                            <a:pt x="10532" y="60558"/>
                          </a:cubicBezTo>
                          <a:cubicBezTo>
                            <a:pt x="10494" y="60894"/>
                            <a:pt x="10455" y="61231"/>
                            <a:pt x="10418" y="61567"/>
                          </a:cubicBezTo>
                          <a:lnTo>
                            <a:pt x="10367" y="61587"/>
                          </a:lnTo>
                          <a:lnTo>
                            <a:pt x="10313" y="61596"/>
                          </a:lnTo>
                          <a:cubicBezTo>
                            <a:pt x="9793" y="61005"/>
                            <a:pt x="9761" y="60201"/>
                            <a:pt x="9414" y="59535"/>
                          </a:cubicBezTo>
                          <a:cubicBezTo>
                            <a:pt x="9347" y="59117"/>
                            <a:pt x="9309" y="58702"/>
                            <a:pt x="9449" y="58292"/>
                          </a:cubicBezTo>
                          <a:cubicBezTo>
                            <a:pt x="9448" y="58149"/>
                            <a:pt x="9448" y="58008"/>
                            <a:pt x="9447" y="57867"/>
                          </a:cubicBezTo>
                          <a:cubicBezTo>
                            <a:pt x="9745" y="57258"/>
                            <a:pt x="9646" y="56591"/>
                            <a:pt x="9727" y="55950"/>
                          </a:cubicBezTo>
                          <a:cubicBezTo>
                            <a:pt x="9773" y="55762"/>
                            <a:pt x="9820" y="55574"/>
                            <a:pt x="9866" y="55387"/>
                          </a:cubicBezTo>
                          <a:cubicBezTo>
                            <a:pt x="10076" y="55398"/>
                            <a:pt x="10026" y="55590"/>
                            <a:pt x="10171" y="55738"/>
                          </a:cubicBezTo>
                          <a:cubicBezTo>
                            <a:pt x="9952" y="54708"/>
                            <a:pt x="10058" y="53751"/>
                            <a:pt x="10271" y="52802"/>
                          </a:cubicBezTo>
                          <a:cubicBezTo>
                            <a:pt x="10274" y="52588"/>
                            <a:pt x="10262" y="52371"/>
                            <a:pt x="10415" y="52192"/>
                          </a:cubicBezTo>
                          <a:close/>
                          <a:moveTo>
                            <a:pt x="10313" y="61596"/>
                          </a:moveTo>
                          <a:lnTo>
                            <a:pt x="10303" y="61617"/>
                          </a:lnTo>
                          <a:cubicBezTo>
                            <a:pt x="10306" y="61610"/>
                            <a:pt x="10309" y="61603"/>
                            <a:pt x="10313" y="61596"/>
                          </a:cubicBezTo>
                          <a:close/>
                          <a:moveTo>
                            <a:pt x="17469" y="56484"/>
                          </a:moveTo>
                          <a:lnTo>
                            <a:pt x="17469" y="56484"/>
                          </a:lnTo>
                          <a:cubicBezTo>
                            <a:pt x="17220" y="57229"/>
                            <a:pt x="16977" y="57975"/>
                            <a:pt x="16719" y="58717"/>
                          </a:cubicBezTo>
                          <a:lnTo>
                            <a:pt x="16717" y="58716"/>
                          </a:lnTo>
                          <a:cubicBezTo>
                            <a:pt x="16627" y="58977"/>
                            <a:pt x="16565" y="59262"/>
                            <a:pt x="16320" y="59441"/>
                          </a:cubicBezTo>
                          <a:cubicBezTo>
                            <a:pt x="15173" y="59731"/>
                            <a:pt x="14118" y="60233"/>
                            <a:pt x="13101" y="60822"/>
                          </a:cubicBezTo>
                          <a:cubicBezTo>
                            <a:pt x="12287" y="61232"/>
                            <a:pt x="11537" y="61730"/>
                            <a:pt x="10886" y="62368"/>
                          </a:cubicBezTo>
                          <a:cubicBezTo>
                            <a:pt x="10621" y="62364"/>
                            <a:pt x="10721" y="62141"/>
                            <a:pt x="10669" y="62009"/>
                          </a:cubicBezTo>
                          <a:cubicBezTo>
                            <a:pt x="10771" y="61563"/>
                            <a:pt x="10813" y="61112"/>
                            <a:pt x="10779" y="60655"/>
                          </a:cubicBezTo>
                          <a:cubicBezTo>
                            <a:pt x="10843" y="60550"/>
                            <a:pt x="10908" y="60444"/>
                            <a:pt x="10973" y="60339"/>
                          </a:cubicBezTo>
                          <a:cubicBezTo>
                            <a:pt x="11495" y="59948"/>
                            <a:pt x="11962" y="59484"/>
                            <a:pt x="12538" y="59168"/>
                          </a:cubicBezTo>
                          <a:cubicBezTo>
                            <a:pt x="13486" y="58649"/>
                            <a:pt x="14430" y="58125"/>
                            <a:pt x="15386" y="57624"/>
                          </a:cubicBezTo>
                          <a:cubicBezTo>
                            <a:pt x="16088" y="57257"/>
                            <a:pt x="16713" y="56751"/>
                            <a:pt x="17469" y="56484"/>
                          </a:cubicBezTo>
                          <a:close/>
                          <a:moveTo>
                            <a:pt x="747" y="52340"/>
                          </a:moveTo>
                          <a:cubicBezTo>
                            <a:pt x="878" y="52340"/>
                            <a:pt x="928" y="52515"/>
                            <a:pt x="997" y="52626"/>
                          </a:cubicBezTo>
                          <a:cubicBezTo>
                            <a:pt x="1634" y="53659"/>
                            <a:pt x="2494" y="54481"/>
                            <a:pt x="3445" y="55216"/>
                          </a:cubicBezTo>
                          <a:cubicBezTo>
                            <a:pt x="4261" y="55845"/>
                            <a:pt x="5180" y="56303"/>
                            <a:pt x="6065" y="56818"/>
                          </a:cubicBezTo>
                          <a:cubicBezTo>
                            <a:pt x="6820" y="57327"/>
                            <a:pt x="7437" y="58014"/>
                            <a:pt x="8225" y="58479"/>
                          </a:cubicBezTo>
                          <a:cubicBezTo>
                            <a:pt x="8297" y="58791"/>
                            <a:pt x="8457" y="59026"/>
                            <a:pt x="8777" y="59118"/>
                          </a:cubicBezTo>
                          <a:cubicBezTo>
                            <a:pt x="8729" y="59331"/>
                            <a:pt x="9023" y="59564"/>
                            <a:pt x="8737" y="59763"/>
                          </a:cubicBezTo>
                          <a:cubicBezTo>
                            <a:pt x="8894" y="59929"/>
                            <a:pt x="8736" y="60129"/>
                            <a:pt x="8798" y="60306"/>
                          </a:cubicBezTo>
                          <a:cubicBezTo>
                            <a:pt x="8765" y="60393"/>
                            <a:pt x="8716" y="60418"/>
                            <a:pt x="8659" y="60418"/>
                          </a:cubicBezTo>
                          <a:cubicBezTo>
                            <a:pt x="8581" y="60418"/>
                            <a:pt x="8490" y="60370"/>
                            <a:pt x="8412" y="60370"/>
                          </a:cubicBezTo>
                          <a:cubicBezTo>
                            <a:pt x="8388" y="60370"/>
                            <a:pt x="8366" y="60374"/>
                            <a:pt x="8346" y="60385"/>
                          </a:cubicBezTo>
                          <a:cubicBezTo>
                            <a:pt x="8416" y="60220"/>
                            <a:pt x="8226" y="60155"/>
                            <a:pt x="8136" y="60076"/>
                          </a:cubicBezTo>
                          <a:cubicBezTo>
                            <a:pt x="7530" y="59543"/>
                            <a:pt x="6823" y="59167"/>
                            <a:pt x="6111" y="58798"/>
                          </a:cubicBezTo>
                          <a:cubicBezTo>
                            <a:pt x="4841" y="58141"/>
                            <a:pt x="3582" y="57464"/>
                            <a:pt x="2527" y="56476"/>
                          </a:cubicBezTo>
                          <a:lnTo>
                            <a:pt x="2403" y="56733"/>
                          </a:lnTo>
                          <a:cubicBezTo>
                            <a:pt x="2868" y="57334"/>
                            <a:pt x="3497" y="57734"/>
                            <a:pt x="4130" y="58124"/>
                          </a:cubicBezTo>
                          <a:cubicBezTo>
                            <a:pt x="5482" y="58958"/>
                            <a:pt x="6969" y="59556"/>
                            <a:pt x="8288" y="60452"/>
                          </a:cubicBezTo>
                          <a:cubicBezTo>
                            <a:pt x="8308" y="60617"/>
                            <a:pt x="8407" y="60702"/>
                            <a:pt x="8566" y="60729"/>
                          </a:cubicBezTo>
                          <a:cubicBezTo>
                            <a:pt x="8777" y="61379"/>
                            <a:pt x="8503" y="62003"/>
                            <a:pt x="8463" y="62640"/>
                          </a:cubicBezTo>
                          <a:cubicBezTo>
                            <a:pt x="8399" y="62673"/>
                            <a:pt x="8338" y="62687"/>
                            <a:pt x="8279" y="62687"/>
                          </a:cubicBezTo>
                          <a:cubicBezTo>
                            <a:pt x="8048" y="62687"/>
                            <a:pt x="7845" y="62484"/>
                            <a:pt x="7614" y="62484"/>
                          </a:cubicBezTo>
                          <a:cubicBezTo>
                            <a:pt x="7576" y="62484"/>
                            <a:pt x="7537" y="62490"/>
                            <a:pt x="7498" y="62502"/>
                          </a:cubicBezTo>
                          <a:cubicBezTo>
                            <a:pt x="7429" y="62366"/>
                            <a:pt x="7300" y="62310"/>
                            <a:pt x="7167" y="62281"/>
                          </a:cubicBezTo>
                          <a:cubicBezTo>
                            <a:pt x="5842" y="61993"/>
                            <a:pt x="4570" y="61565"/>
                            <a:pt x="3382" y="60903"/>
                          </a:cubicBezTo>
                          <a:cubicBezTo>
                            <a:pt x="3312" y="60760"/>
                            <a:pt x="3230" y="60642"/>
                            <a:pt x="3087" y="60642"/>
                          </a:cubicBezTo>
                          <a:cubicBezTo>
                            <a:pt x="3047" y="60642"/>
                            <a:pt x="3002" y="60651"/>
                            <a:pt x="2952" y="60671"/>
                          </a:cubicBezTo>
                          <a:cubicBezTo>
                            <a:pt x="2965" y="60436"/>
                            <a:pt x="2766" y="60405"/>
                            <a:pt x="2614" y="60329"/>
                          </a:cubicBezTo>
                          <a:cubicBezTo>
                            <a:pt x="2234" y="59767"/>
                            <a:pt x="2123" y="59100"/>
                            <a:pt x="1897" y="58476"/>
                          </a:cubicBezTo>
                          <a:lnTo>
                            <a:pt x="1897" y="58475"/>
                          </a:lnTo>
                          <a:cubicBezTo>
                            <a:pt x="1927" y="58467"/>
                            <a:pt x="1955" y="58464"/>
                            <a:pt x="1981" y="58464"/>
                          </a:cubicBezTo>
                          <a:cubicBezTo>
                            <a:pt x="2166" y="58464"/>
                            <a:pt x="2261" y="58637"/>
                            <a:pt x="2393" y="58734"/>
                          </a:cubicBezTo>
                          <a:cubicBezTo>
                            <a:pt x="2850" y="59072"/>
                            <a:pt x="3277" y="59452"/>
                            <a:pt x="3815" y="59667"/>
                          </a:cubicBezTo>
                          <a:cubicBezTo>
                            <a:pt x="3848" y="59693"/>
                            <a:pt x="3887" y="59713"/>
                            <a:pt x="3927" y="59725"/>
                          </a:cubicBezTo>
                          <a:cubicBezTo>
                            <a:pt x="4001" y="59767"/>
                            <a:pt x="4076" y="59809"/>
                            <a:pt x="4150" y="59851"/>
                          </a:cubicBezTo>
                          <a:cubicBezTo>
                            <a:pt x="4222" y="59890"/>
                            <a:pt x="4295" y="59927"/>
                            <a:pt x="4367" y="59965"/>
                          </a:cubicBezTo>
                          <a:lnTo>
                            <a:pt x="4583" y="60079"/>
                          </a:lnTo>
                          <a:lnTo>
                            <a:pt x="4735" y="59892"/>
                          </a:lnTo>
                          <a:lnTo>
                            <a:pt x="4519" y="59778"/>
                          </a:lnTo>
                          <a:lnTo>
                            <a:pt x="4304" y="59665"/>
                          </a:lnTo>
                          <a:lnTo>
                            <a:pt x="4090" y="59547"/>
                          </a:lnTo>
                          <a:lnTo>
                            <a:pt x="3878" y="59423"/>
                          </a:lnTo>
                          <a:lnTo>
                            <a:pt x="2074" y="58057"/>
                          </a:lnTo>
                          <a:cubicBezTo>
                            <a:pt x="1747" y="57763"/>
                            <a:pt x="1550" y="57405"/>
                            <a:pt x="1473" y="56965"/>
                          </a:cubicBezTo>
                          <a:cubicBezTo>
                            <a:pt x="1383" y="56464"/>
                            <a:pt x="1258" y="55969"/>
                            <a:pt x="1147" y="55471"/>
                          </a:cubicBezTo>
                          <a:cubicBezTo>
                            <a:pt x="1173" y="55466"/>
                            <a:pt x="1196" y="55464"/>
                            <a:pt x="1218" y="55464"/>
                          </a:cubicBezTo>
                          <a:cubicBezTo>
                            <a:pt x="1417" y="55464"/>
                            <a:pt x="1482" y="55647"/>
                            <a:pt x="1584" y="55787"/>
                          </a:cubicBezTo>
                          <a:cubicBezTo>
                            <a:pt x="1830" y="56124"/>
                            <a:pt x="2037" y="56498"/>
                            <a:pt x="2403" y="56733"/>
                          </a:cubicBezTo>
                          <a:cubicBezTo>
                            <a:pt x="2444" y="56647"/>
                            <a:pt x="2485" y="56562"/>
                            <a:pt x="2526" y="56476"/>
                          </a:cubicBezTo>
                          <a:lnTo>
                            <a:pt x="1207" y="54890"/>
                          </a:lnTo>
                          <a:cubicBezTo>
                            <a:pt x="1093" y="54691"/>
                            <a:pt x="977" y="54492"/>
                            <a:pt x="974" y="54253"/>
                          </a:cubicBezTo>
                          <a:lnTo>
                            <a:pt x="875" y="53948"/>
                          </a:lnTo>
                          <a:cubicBezTo>
                            <a:pt x="932" y="53921"/>
                            <a:pt x="980" y="53909"/>
                            <a:pt x="1020" y="53909"/>
                          </a:cubicBezTo>
                          <a:cubicBezTo>
                            <a:pt x="1147" y="53909"/>
                            <a:pt x="1200" y="54028"/>
                            <a:pt x="1236" y="54174"/>
                          </a:cubicBezTo>
                          <a:cubicBezTo>
                            <a:pt x="1602" y="54691"/>
                            <a:pt x="2015" y="55167"/>
                            <a:pt x="2489" y="55588"/>
                          </a:cubicBezTo>
                          <a:cubicBezTo>
                            <a:pt x="2547" y="55639"/>
                            <a:pt x="2609" y="55741"/>
                            <a:pt x="2692" y="55741"/>
                          </a:cubicBezTo>
                          <a:cubicBezTo>
                            <a:pt x="2728" y="55741"/>
                            <a:pt x="2769" y="55721"/>
                            <a:pt x="2815" y="55671"/>
                          </a:cubicBezTo>
                          <a:cubicBezTo>
                            <a:pt x="2819" y="56022"/>
                            <a:pt x="3058" y="56147"/>
                            <a:pt x="3352" y="56219"/>
                          </a:cubicBezTo>
                          <a:cubicBezTo>
                            <a:pt x="3421" y="56354"/>
                            <a:pt x="3486" y="56498"/>
                            <a:pt x="3625" y="56498"/>
                          </a:cubicBezTo>
                          <a:cubicBezTo>
                            <a:pt x="3668" y="56498"/>
                            <a:pt x="3719" y="56484"/>
                            <a:pt x="3778" y="56452"/>
                          </a:cubicBezTo>
                          <a:lnTo>
                            <a:pt x="3778" y="56452"/>
                          </a:lnTo>
                          <a:cubicBezTo>
                            <a:pt x="3720" y="56686"/>
                            <a:pt x="3887" y="56704"/>
                            <a:pt x="4050" y="56724"/>
                          </a:cubicBezTo>
                          <a:cubicBezTo>
                            <a:pt x="4075" y="56807"/>
                            <a:pt x="4118" y="56858"/>
                            <a:pt x="4187" y="56858"/>
                          </a:cubicBezTo>
                          <a:cubicBezTo>
                            <a:pt x="4211" y="56858"/>
                            <a:pt x="4237" y="56852"/>
                            <a:pt x="4267" y="56839"/>
                          </a:cubicBezTo>
                          <a:cubicBezTo>
                            <a:pt x="4281" y="57007"/>
                            <a:pt x="4425" y="57041"/>
                            <a:pt x="4542" y="57105"/>
                          </a:cubicBezTo>
                          <a:cubicBezTo>
                            <a:pt x="4616" y="57167"/>
                            <a:pt x="4686" y="57256"/>
                            <a:pt x="4773" y="57256"/>
                          </a:cubicBezTo>
                          <a:cubicBezTo>
                            <a:pt x="4816" y="57256"/>
                            <a:pt x="4863" y="57234"/>
                            <a:pt x="4917" y="57175"/>
                          </a:cubicBezTo>
                          <a:cubicBezTo>
                            <a:pt x="4922" y="57151"/>
                            <a:pt x="4938" y="57114"/>
                            <a:pt x="4928" y="57103"/>
                          </a:cubicBezTo>
                          <a:cubicBezTo>
                            <a:pt x="4895" y="57070"/>
                            <a:pt x="4853" y="57046"/>
                            <a:pt x="4815" y="57017"/>
                          </a:cubicBezTo>
                          <a:cubicBezTo>
                            <a:pt x="4674" y="56959"/>
                            <a:pt x="4571" y="56788"/>
                            <a:pt x="4411" y="56788"/>
                          </a:cubicBezTo>
                          <a:cubicBezTo>
                            <a:pt x="4370" y="56788"/>
                            <a:pt x="4325" y="56799"/>
                            <a:pt x="4275" y="56826"/>
                          </a:cubicBezTo>
                          <a:cubicBezTo>
                            <a:pt x="4264" y="56729"/>
                            <a:pt x="4240" y="56654"/>
                            <a:pt x="4178" y="56654"/>
                          </a:cubicBezTo>
                          <a:cubicBezTo>
                            <a:pt x="4148" y="56654"/>
                            <a:pt x="4110" y="56671"/>
                            <a:pt x="4060" y="56710"/>
                          </a:cubicBezTo>
                          <a:cubicBezTo>
                            <a:pt x="4127" y="56472"/>
                            <a:pt x="3980" y="56438"/>
                            <a:pt x="3797" y="56438"/>
                          </a:cubicBezTo>
                          <a:cubicBezTo>
                            <a:pt x="3794" y="56438"/>
                            <a:pt x="3791" y="56438"/>
                            <a:pt x="3788" y="56438"/>
                          </a:cubicBezTo>
                          <a:cubicBezTo>
                            <a:pt x="3719" y="56309"/>
                            <a:pt x="3667" y="56148"/>
                            <a:pt x="3532" y="56148"/>
                          </a:cubicBezTo>
                          <a:cubicBezTo>
                            <a:pt x="3484" y="56148"/>
                            <a:pt x="3427" y="56168"/>
                            <a:pt x="3355" y="56216"/>
                          </a:cubicBezTo>
                          <a:cubicBezTo>
                            <a:pt x="3361" y="55851"/>
                            <a:pt x="3126" y="55719"/>
                            <a:pt x="2818" y="55659"/>
                          </a:cubicBezTo>
                          <a:lnTo>
                            <a:pt x="1037" y="53502"/>
                          </a:lnTo>
                          <a:cubicBezTo>
                            <a:pt x="842" y="53158"/>
                            <a:pt x="672" y="52802"/>
                            <a:pt x="568" y="52419"/>
                          </a:cubicBezTo>
                          <a:cubicBezTo>
                            <a:pt x="641" y="52363"/>
                            <a:pt x="699" y="52340"/>
                            <a:pt x="747" y="52340"/>
                          </a:cubicBezTo>
                          <a:close/>
                          <a:moveTo>
                            <a:pt x="16331" y="59573"/>
                          </a:moveTo>
                          <a:lnTo>
                            <a:pt x="16331" y="59573"/>
                          </a:lnTo>
                          <a:cubicBezTo>
                            <a:pt x="16252" y="60114"/>
                            <a:pt x="16086" y="60618"/>
                            <a:pt x="15714" y="61035"/>
                          </a:cubicBezTo>
                          <a:lnTo>
                            <a:pt x="15714" y="61034"/>
                          </a:lnTo>
                          <a:cubicBezTo>
                            <a:pt x="15072" y="61273"/>
                            <a:pt x="14575" y="61727"/>
                            <a:pt x="14057" y="62150"/>
                          </a:cubicBezTo>
                          <a:cubicBezTo>
                            <a:pt x="13837" y="62279"/>
                            <a:pt x="13622" y="62415"/>
                            <a:pt x="13398" y="62534"/>
                          </a:cubicBezTo>
                          <a:cubicBezTo>
                            <a:pt x="12433" y="63053"/>
                            <a:pt x="11549" y="63713"/>
                            <a:pt x="10539" y="64151"/>
                          </a:cubicBezTo>
                          <a:cubicBezTo>
                            <a:pt x="10610" y="63595"/>
                            <a:pt x="10459" y="62985"/>
                            <a:pt x="10941" y="62530"/>
                          </a:cubicBezTo>
                          <a:cubicBezTo>
                            <a:pt x="11766" y="62163"/>
                            <a:pt x="12396" y="61497"/>
                            <a:pt x="13182" y="61072"/>
                          </a:cubicBezTo>
                          <a:lnTo>
                            <a:pt x="16331" y="59573"/>
                          </a:lnTo>
                          <a:close/>
                          <a:moveTo>
                            <a:pt x="2942" y="60685"/>
                          </a:moveTo>
                          <a:cubicBezTo>
                            <a:pt x="3007" y="60818"/>
                            <a:pt x="3051" y="60992"/>
                            <a:pt x="3185" y="60992"/>
                          </a:cubicBezTo>
                          <a:cubicBezTo>
                            <a:pt x="3232" y="60992"/>
                            <a:pt x="3290" y="60970"/>
                            <a:pt x="3364" y="60917"/>
                          </a:cubicBezTo>
                          <a:lnTo>
                            <a:pt x="3364" y="60917"/>
                          </a:lnTo>
                          <a:cubicBezTo>
                            <a:pt x="3232" y="61130"/>
                            <a:pt x="3448" y="61184"/>
                            <a:pt x="3557" y="61267"/>
                          </a:cubicBezTo>
                          <a:cubicBezTo>
                            <a:pt x="4272" y="61814"/>
                            <a:pt x="5102" y="62107"/>
                            <a:pt x="5967" y="62290"/>
                          </a:cubicBezTo>
                          <a:cubicBezTo>
                            <a:pt x="6362" y="62375"/>
                            <a:pt x="6748" y="62557"/>
                            <a:pt x="7159" y="62557"/>
                          </a:cubicBezTo>
                          <a:cubicBezTo>
                            <a:pt x="7268" y="62557"/>
                            <a:pt x="7379" y="62544"/>
                            <a:pt x="7492" y="62513"/>
                          </a:cubicBezTo>
                          <a:cubicBezTo>
                            <a:pt x="7623" y="62875"/>
                            <a:pt x="8006" y="62849"/>
                            <a:pt x="8269" y="63010"/>
                          </a:cubicBezTo>
                          <a:cubicBezTo>
                            <a:pt x="8504" y="63569"/>
                            <a:pt x="8369" y="64106"/>
                            <a:pt x="8161" y="64638"/>
                          </a:cubicBezTo>
                          <a:cubicBezTo>
                            <a:pt x="7985" y="64507"/>
                            <a:pt x="7849" y="64299"/>
                            <a:pt x="7607" y="64299"/>
                          </a:cubicBezTo>
                          <a:cubicBezTo>
                            <a:pt x="7578" y="64299"/>
                            <a:pt x="7548" y="64301"/>
                            <a:pt x="7516" y="64308"/>
                          </a:cubicBezTo>
                          <a:cubicBezTo>
                            <a:pt x="7502" y="64214"/>
                            <a:pt x="7462" y="64167"/>
                            <a:pt x="7398" y="64167"/>
                          </a:cubicBezTo>
                          <a:cubicBezTo>
                            <a:pt x="7370" y="64167"/>
                            <a:pt x="7337" y="64176"/>
                            <a:pt x="7300" y="64194"/>
                          </a:cubicBezTo>
                          <a:cubicBezTo>
                            <a:pt x="7241" y="64080"/>
                            <a:pt x="7177" y="63998"/>
                            <a:pt x="7100" y="63998"/>
                          </a:cubicBezTo>
                          <a:cubicBezTo>
                            <a:pt x="7048" y="63998"/>
                            <a:pt x="6990" y="64035"/>
                            <a:pt x="6924" y="64126"/>
                          </a:cubicBezTo>
                          <a:cubicBezTo>
                            <a:pt x="7037" y="63875"/>
                            <a:pt x="6802" y="63860"/>
                            <a:pt x="6678" y="63820"/>
                          </a:cubicBezTo>
                          <a:cubicBezTo>
                            <a:pt x="5619" y="63486"/>
                            <a:pt x="4608" y="63035"/>
                            <a:pt x="3602" y="62573"/>
                          </a:cubicBezTo>
                          <a:cubicBezTo>
                            <a:pt x="3133" y="62038"/>
                            <a:pt x="3028" y="61325"/>
                            <a:pt x="2697" y="60723"/>
                          </a:cubicBezTo>
                          <a:lnTo>
                            <a:pt x="2697" y="60723"/>
                          </a:lnTo>
                          <a:lnTo>
                            <a:pt x="2942" y="60685"/>
                          </a:lnTo>
                          <a:close/>
                          <a:moveTo>
                            <a:pt x="13917" y="65257"/>
                          </a:moveTo>
                          <a:cubicBezTo>
                            <a:pt x="13898" y="65332"/>
                            <a:pt x="13849" y="65395"/>
                            <a:pt x="13750" y="65436"/>
                          </a:cubicBezTo>
                          <a:lnTo>
                            <a:pt x="13750" y="65435"/>
                          </a:lnTo>
                          <a:cubicBezTo>
                            <a:pt x="13849" y="65394"/>
                            <a:pt x="13898" y="65332"/>
                            <a:pt x="13917" y="65257"/>
                          </a:cubicBezTo>
                          <a:close/>
                          <a:moveTo>
                            <a:pt x="15701" y="61380"/>
                          </a:moveTo>
                          <a:lnTo>
                            <a:pt x="15701" y="61380"/>
                          </a:lnTo>
                          <a:cubicBezTo>
                            <a:pt x="15414" y="62029"/>
                            <a:pt x="15127" y="62679"/>
                            <a:pt x="14840" y="63328"/>
                          </a:cubicBezTo>
                          <a:lnTo>
                            <a:pt x="14840" y="63327"/>
                          </a:lnTo>
                          <a:cubicBezTo>
                            <a:pt x="14816" y="63381"/>
                            <a:pt x="14782" y="63401"/>
                            <a:pt x="14744" y="63401"/>
                          </a:cubicBezTo>
                          <a:cubicBezTo>
                            <a:pt x="14725" y="63401"/>
                            <a:pt x="14706" y="63396"/>
                            <a:pt x="14686" y="63388"/>
                          </a:cubicBezTo>
                          <a:lnTo>
                            <a:pt x="14686" y="63388"/>
                          </a:lnTo>
                          <a:cubicBezTo>
                            <a:pt x="14776" y="63441"/>
                            <a:pt x="14758" y="63529"/>
                            <a:pt x="14717" y="63616"/>
                          </a:cubicBezTo>
                          <a:cubicBezTo>
                            <a:pt x="14477" y="64112"/>
                            <a:pt x="14262" y="64622"/>
                            <a:pt x="13913" y="65058"/>
                          </a:cubicBezTo>
                          <a:cubicBezTo>
                            <a:pt x="13709" y="65087"/>
                            <a:pt x="13548" y="65206"/>
                            <a:pt x="13372" y="65301"/>
                          </a:cubicBezTo>
                          <a:cubicBezTo>
                            <a:pt x="12368" y="65842"/>
                            <a:pt x="11467" y="66558"/>
                            <a:pt x="10428" y="67038"/>
                          </a:cubicBezTo>
                          <a:cubicBezTo>
                            <a:pt x="10429" y="66663"/>
                            <a:pt x="10356" y="66277"/>
                            <a:pt x="10591" y="65936"/>
                          </a:cubicBezTo>
                          <a:lnTo>
                            <a:pt x="10502" y="65691"/>
                          </a:lnTo>
                          <a:cubicBezTo>
                            <a:pt x="10502" y="65619"/>
                            <a:pt x="10438" y="65518"/>
                            <a:pt x="10568" y="65507"/>
                          </a:cubicBezTo>
                          <a:cubicBezTo>
                            <a:pt x="10430" y="65127"/>
                            <a:pt x="10504" y="64750"/>
                            <a:pt x="10592" y="64374"/>
                          </a:cubicBezTo>
                          <a:cubicBezTo>
                            <a:pt x="10606" y="64375"/>
                            <a:pt x="10621" y="64375"/>
                            <a:pt x="10635" y="64375"/>
                          </a:cubicBezTo>
                          <a:cubicBezTo>
                            <a:pt x="10886" y="64375"/>
                            <a:pt x="11102" y="64265"/>
                            <a:pt x="11310" y="64138"/>
                          </a:cubicBezTo>
                          <a:cubicBezTo>
                            <a:pt x="12252" y="63557"/>
                            <a:pt x="13193" y="62975"/>
                            <a:pt x="14135" y="62392"/>
                          </a:cubicBezTo>
                          <a:cubicBezTo>
                            <a:pt x="14710" y="62137"/>
                            <a:pt x="15079" y="61562"/>
                            <a:pt x="15701" y="61380"/>
                          </a:cubicBezTo>
                          <a:close/>
                          <a:moveTo>
                            <a:pt x="3980" y="63075"/>
                          </a:moveTo>
                          <a:cubicBezTo>
                            <a:pt x="4122" y="63075"/>
                            <a:pt x="4243" y="63212"/>
                            <a:pt x="4369" y="63273"/>
                          </a:cubicBezTo>
                          <a:cubicBezTo>
                            <a:pt x="5183" y="63664"/>
                            <a:pt x="6013" y="64006"/>
                            <a:pt x="6916" y="64137"/>
                          </a:cubicBezTo>
                          <a:cubicBezTo>
                            <a:pt x="6976" y="64248"/>
                            <a:pt x="7041" y="64331"/>
                            <a:pt x="7120" y="64331"/>
                          </a:cubicBezTo>
                          <a:cubicBezTo>
                            <a:pt x="7171" y="64331"/>
                            <a:pt x="7229" y="64294"/>
                            <a:pt x="7296" y="64205"/>
                          </a:cubicBezTo>
                          <a:lnTo>
                            <a:pt x="7296" y="64205"/>
                          </a:lnTo>
                          <a:cubicBezTo>
                            <a:pt x="7298" y="64265"/>
                            <a:pt x="7237" y="64329"/>
                            <a:pt x="7340" y="64383"/>
                          </a:cubicBezTo>
                          <a:cubicBezTo>
                            <a:pt x="7363" y="64395"/>
                            <a:pt x="7381" y="64400"/>
                            <a:pt x="7397" y="64400"/>
                          </a:cubicBezTo>
                          <a:cubicBezTo>
                            <a:pt x="7452" y="64400"/>
                            <a:pt x="7472" y="64340"/>
                            <a:pt x="7513" y="64315"/>
                          </a:cubicBezTo>
                          <a:lnTo>
                            <a:pt x="7513" y="64315"/>
                          </a:lnTo>
                          <a:cubicBezTo>
                            <a:pt x="7472" y="64713"/>
                            <a:pt x="7824" y="64729"/>
                            <a:pt x="8054" y="64865"/>
                          </a:cubicBezTo>
                          <a:cubicBezTo>
                            <a:pt x="8280" y="65109"/>
                            <a:pt x="8288" y="65425"/>
                            <a:pt x="8122" y="65650"/>
                          </a:cubicBezTo>
                          <a:cubicBezTo>
                            <a:pt x="7931" y="65909"/>
                            <a:pt x="8123" y="66074"/>
                            <a:pt x="8150" y="66279"/>
                          </a:cubicBezTo>
                          <a:cubicBezTo>
                            <a:pt x="8105" y="66720"/>
                            <a:pt x="8058" y="67163"/>
                            <a:pt x="8011" y="67605"/>
                          </a:cubicBezTo>
                          <a:lnTo>
                            <a:pt x="7674" y="67689"/>
                          </a:lnTo>
                          <a:cubicBezTo>
                            <a:pt x="7655" y="67604"/>
                            <a:pt x="7630" y="67526"/>
                            <a:pt x="7566" y="67526"/>
                          </a:cubicBezTo>
                          <a:cubicBezTo>
                            <a:pt x="7539" y="67526"/>
                            <a:pt x="7505" y="67539"/>
                            <a:pt x="7461" y="67571"/>
                          </a:cubicBezTo>
                          <a:cubicBezTo>
                            <a:pt x="7521" y="67337"/>
                            <a:pt x="7373" y="67302"/>
                            <a:pt x="7190" y="67300"/>
                          </a:cubicBezTo>
                          <a:cubicBezTo>
                            <a:pt x="7168" y="67213"/>
                            <a:pt x="7125" y="67167"/>
                            <a:pt x="7057" y="67167"/>
                          </a:cubicBezTo>
                          <a:cubicBezTo>
                            <a:pt x="7032" y="67167"/>
                            <a:pt x="7004" y="67173"/>
                            <a:pt x="6972" y="67186"/>
                          </a:cubicBezTo>
                          <a:cubicBezTo>
                            <a:pt x="6952" y="67097"/>
                            <a:pt x="6910" y="67053"/>
                            <a:pt x="6844" y="67053"/>
                          </a:cubicBezTo>
                          <a:cubicBezTo>
                            <a:pt x="6818" y="67053"/>
                            <a:pt x="6789" y="67060"/>
                            <a:pt x="6756" y="67073"/>
                          </a:cubicBezTo>
                          <a:cubicBezTo>
                            <a:pt x="6735" y="66984"/>
                            <a:pt x="6687" y="66946"/>
                            <a:pt x="6620" y="66946"/>
                          </a:cubicBezTo>
                          <a:cubicBezTo>
                            <a:pt x="6596" y="66946"/>
                            <a:pt x="6569" y="66950"/>
                            <a:pt x="6540" y="66960"/>
                          </a:cubicBezTo>
                          <a:cubicBezTo>
                            <a:pt x="6470" y="66879"/>
                            <a:pt x="6400" y="66801"/>
                            <a:pt x="6318" y="66801"/>
                          </a:cubicBezTo>
                          <a:cubicBezTo>
                            <a:pt x="6270" y="66801"/>
                            <a:pt x="6218" y="66828"/>
                            <a:pt x="6160" y="66895"/>
                          </a:cubicBezTo>
                          <a:cubicBezTo>
                            <a:pt x="6165" y="66780"/>
                            <a:pt x="6134" y="66733"/>
                            <a:pt x="6078" y="66733"/>
                          </a:cubicBezTo>
                          <a:cubicBezTo>
                            <a:pt x="6043" y="66733"/>
                            <a:pt x="5997" y="66752"/>
                            <a:pt x="5945" y="66784"/>
                          </a:cubicBezTo>
                          <a:cubicBezTo>
                            <a:pt x="5988" y="66625"/>
                            <a:pt x="5877" y="66622"/>
                            <a:pt x="5767" y="66621"/>
                          </a:cubicBezTo>
                          <a:cubicBezTo>
                            <a:pt x="5194" y="66293"/>
                            <a:pt x="5125" y="65626"/>
                            <a:pt x="4776" y="65147"/>
                          </a:cubicBezTo>
                          <a:lnTo>
                            <a:pt x="4776" y="65147"/>
                          </a:lnTo>
                          <a:lnTo>
                            <a:pt x="7050" y="65459"/>
                          </a:lnTo>
                          <a:cubicBezTo>
                            <a:pt x="7207" y="65510"/>
                            <a:pt x="7365" y="65562"/>
                            <a:pt x="7523" y="65612"/>
                          </a:cubicBezTo>
                          <a:cubicBezTo>
                            <a:pt x="7543" y="65571"/>
                            <a:pt x="7564" y="65532"/>
                            <a:pt x="7585" y="65492"/>
                          </a:cubicBezTo>
                          <a:cubicBezTo>
                            <a:pt x="7471" y="65363"/>
                            <a:pt x="7333" y="65291"/>
                            <a:pt x="7163" y="65291"/>
                          </a:cubicBezTo>
                          <a:cubicBezTo>
                            <a:pt x="7154" y="65291"/>
                            <a:pt x="7146" y="65291"/>
                            <a:pt x="7137" y="65291"/>
                          </a:cubicBezTo>
                          <a:cubicBezTo>
                            <a:pt x="6404" y="64983"/>
                            <a:pt x="5592" y="65024"/>
                            <a:pt x="4844" y="64774"/>
                          </a:cubicBezTo>
                          <a:cubicBezTo>
                            <a:pt x="4215" y="64425"/>
                            <a:pt x="4140" y="63703"/>
                            <a:pt x="3772" y="63180"/>
                          </a:cubicBezTo>
                          <a:cubicBezTo>
                            <a:pt x="3847" y="63103"/>
                            <a:pt x="3916" y="63075"/>
                            <a:pt x="3980" y="63075"/>
                          </a:cubicBezTo>
                          <a:close/>
                          <a:moveTo>
                            <a:pt x="13750" y="65435"/>
                          </a:moveTo>
                          <a:lnTo>
                            <a:pt x="13750" y="65435"/>
                          </a:lnTo>
                          <a:cubicBezTo>
                            <a:pt x="13685" y="65616"/>
                            <a:pt x="13614" y="65795"/>
                            <a:pt x="13457" y="65922"/>
                          </a:cubicBezTo>
                          <a:cubicBezTo>
                            <a:pt x="13269" y="66415"/>
                            <a:pt x="12986" y="66856"/>
                            <a:pt x="12700" y="67295"/>
                          </a:cubicBezTo>
                          <a:cubicBezTo>
                            <a:pt x="11861" y="67714"/>
                            <a:pt x="11121" y="68280"/>
                            <a:pt x="10376" y="68838"/>
                          </a:cubicBezTo>
                          <a:cubicBezTo>
                            <a:pt x="10326" y="68342"/>
                            <a:pt x="10315" y="67848"/>
                            <a:pt x="10452" y="67362"/>
                          </a:cubicBezTo>
                          <a:cubicBezTo>
                            <a:pt x="11452" y="66994"/>
                            <a:pt x="12244" y="66272"/>
                            <a:pt x="13164" y="65769"/>
                          </a:cubicBezTo>
                          <a:cubicBezTo>
                            <a:pt x="13296" y="65548"/>
                            <a:pt x="13517" y="65481"/>
                            <a:pt x="13750" y="65435"/>
                          </a:cubicBezTo>
                          <a:close/>
                          <a:moveTo>
                            <a:pt x="7738" y="69287"/>
                          </a:moveTo>
                          <a:lnTo>
                            <a:pt x="7738" y="69288"/>
                          </a:lnTo>
                          <a:cubicBezTo>
                            <a:pt x="7738" y="69288"/>
                            <a:pt x="7738" y="69288"/>
                            <a:pt x="7739" y="69288"/>
                          </a:cubicBezTo>
                          <a:lnTo>
                            <a:pt x="7739" y="69288"/>
                          </a:lnTo>
                          <a:cubicBezTo>
                            <a:pt x="7738" y="69288"/>
                            <a:pt x="7738" y="69288"/>
                            <a:pt x="7738" y="69287"/>
                          </a:cubicBezTo>
                          <a:close/>
                          <a:moveTo>
                            <a:pt x="9152" y="60209"/>
                          </a:moveTo>
                          <a:cubicBezTo>
                            <a:pt x="9325" y="60225"/>
                            <a:pt x="9362" y="60361"/>
                            <a:pt x="9420" y="60494"/>
                          </a:cubicBezTo>
                          <a:cubicBezTo>
                            <a:pt x="9599" y="60902"/>
                            <a:pt x="9731" y="61336"/>
                            <a:pt x="10039" y="61677"/>
                          </a:cubicBezTo>
                          <a:cubicBezTo>
                            <a:pt x="10561" y="62348"/>
                            <a:pt x="10225" y="63089"/>
                            <a:pt x="10213" y="63803"/>
                          </a:cubicBezTo>
                          <a:cubicBezTo>
                            <a:pt x="10289" y="64008"/>
                            <a:pt x="10144" y="64053"/>
                            <a:pt x="10001" y="64099"/>
                          </a:cubicBezTo>
                          <a:cubicBezTo>
                            <a:pt x="10034" y="64263"/>
                            <a:pt x="10077" y="64424"/>
                            <a:pt x="10094" y="64588"/>
                          </a:cubicBezTo>
                          <a:cubicBezTo>
                            <a:pt x="10111" y="64737"/>
                            <a:pt x="10043" y="64798"/>
                            <a:pt x="9928" y="64798"/>
                          </a:cubicBezTo>
                          <a:cubicBezTo>
                            <a:pt x="9920" y="64798"/>
                            <a:pt x="9912" y="64797"/>
                            <a:pt x="9904" y="64797"/>
                          </a:cubicBezTo>
                          <a:lnTo>
                            <a:pt x="9904" y="64797"/>
                          </a:lnTo>
                          <a:cubicBezTo>
                            <a:pt x="10217" y="64834"/>
                            <a:pt x="10115" y="65105"/>
                            <a:pt x="10109" y="65281"/>
                          </a:cubicBezTo>
                          <a:cubicBezTo>
                            <a:pt x="10068" y="66324"/>
                            <a:pt x="10003" y="67367"/>
                            <a:pt x="9951" y="68411"/>
                          </a:cubicBezTo>
                          <a:lnTo>
                            <a:pt x="9951" y="68410"/>
                          </a:lnTo>
                          <a:cubicBezTo>
                            <a:pt x="9930" y="68838"/>
                            <a:pt x="9920" y="69265"/>
                            <a:pt x="9905" y="69694"/>
                          </a:cubicBezTo>
                          <a:cubicBezTo>
                            <a:pt x="9517" y="69567"/>
                            <a:pt x="9444" y="69216"/>
                            <a:pt x="9357" y="68891"/>
                          </a:cubicBezTo>
                          <a:cubicBezTo>
                            <a:pt x="9113" y="67981"/>
                            <a:pt x="8887" y="67065"/>
                            <a:pt x="8654" y="66151"/>
                          </a:cubicBezTo>
                          <a:lnTo>
                            <a:pt x="8654" y="66151"/>
                          </a:lnTo>
                          <a:cubicBezTo>
                            <a:pt x="8678" y="65545"/>
                            <a:pt x="8512" y="64929"/>
                            <a:pt x="8715" y="64313"/>
                          </a:cubicBezTo>
                          <a:cubicBezTo>
                            <a:pt x="8985" y="64404"/>
                            <a:pt x="8883" y="64700"/>
                            <a:pt x="9052" y="64782"/>
                          </a:cubicBezTo>
                          <a:cubicBezTo>
                            <a:pt x="8875" y="64332"/>
                            <a:pt x="8699" y="63867"/>
                            <a:pt x="8823" y="63350"/>
                          </a:cubicBezTo>
                          <a:cubicBezTo>
                            <a:pt x="8745" y="63127"/>
                            <a:pt x="8772" y="62960"/>
                            <a:pt x="9048" y="62925"/>
                          </a:cubicBezTo>
                          <a:cubicBezTo>
                            <a:pt x="9021" y="62815"/>
                            <a:pt x="8993" y="62704"/>
                            <a:pt x="8965" y="62593"/>
                          </a:cubicBezTo>
                          <a:cubicBezTo>
                            <a:pt x="8798" y="62269"/>
                            <a:pt x="8892" y="61990"/>
                            <a:pt x="9107" y="61730"/>
                          </a:cubicBezTo>
                          <a:cubicBezTo>
                            <a:pt x="9004" y="61220"/>
                            <a:pt x="9090" y="60714"/>
                            <a:pt x="9152" y="60209"/>
                          </a:cubicBezTo>
                          <a:close/>
                          <a:moveTo>
                            <a:pt x="5937" y="66794"/>
                          </a:moveTo>
                          <a:cubicBezTo>
                            <a:pt x="5952" y="66889"/>
                            <a:pt x="5994" y="66932"/>
                            <a:pt x="6058" y="66932"/>
                          </a:cubicBezTo>
                          <a:cubicBezTo>
                            <a:pt x="6086" y="66932"/>
                            <a:pt x="6118" y="66924"/>
                            <a:pt x="6154" y="66908"/>
                          </a:cubicBezTo>
                          <a:cubicBezTo>
                            <a:pt x="6217" y="67009"/>
                            <a:pt x="6284" y="67092"/>
                            <a:pt x="6363" y="67092"/>
                          </a:cubicBezTo>
                          <a:cubicBezTo>
                            <a:pt x="6413" y="67092"/>
                            <a:pt x="6469" y="67059"/>
                            <a:pt x="6532" y="66977"/>
                          </a:cubicBezTo>
                          <a:lnTo>
                            <a:pt x="6532" y="66977"/>
                          </a:lnTo>
                          <a:cubicBezTo>
                            <a:pt x="6521" y="67100"/>
                            <a:pt x="6549" y="67149"/>
                            <a:pt x="6602" y="67149"/>
                          </a:cubicBezTo>
                          <a:cubicBezTo>
                            <a:pt x="6640" y="67149"/>
                            <a:pt x="6690" y="67125"/>
                            <a:pt x="6749" y="67086"/>
                          </a:cubicBezTo>
                          <a:lnTo>
                            <a:pt x="6749" y="67086"/>
                          </a:lnTo>
                          <a:cubicBezTo>
                            <a:pt x="6743" y="67204"/>
                            <a:pt x="6774" y="67252"/>
                            <a:pt x="6830" y="67252"/>
                          </a:cubicBezTo>
                          <a:cubicBezTo>
                            <a:pt x="6865" y="67252"/>
                            <a:pt x="6911" y="67233"/>
                            <a:pt x="6965" y="67198"/>
                          </a:cubicBezTo>
                          <a:cubicBezTo>
                            <a:pt x="6968" y="67306"/>
                            <a:pt x="6997" y="67365"/>
                            <a:pt x="7057" y="67365"/>
                          </a:cubicBezTo>
                          <a:cubicBezTo>
                            <a:pt x="7089" y="67365"/>
                            <a:pt x="7129" y="67349"/>
                            <a:pt x="7179" y="67314"/>
                          </a:cubicBezTo>
                          <a:lnTo>
                            <a:pt x="7179" y="67314"/>
                          </a:lnTo>
                          <a:cubicBezTo>
                            <a:pt x="7133" y="67535"/>
                            <a:pt x="7285" y="67567"/>
                            <a:pt x="7448" y="67588"/>
                          </a:cubicBezTo>
                          <a:cubicBezTo>
                            <a:pt x="7478" y="67667"/>
                            <a:pt x="7524" y="67715"/>
                            <a:pt x="7595" y="67715"/>
                          </a:cubicBezTo>
                          <a:cubicBezTo>
                            <a:pt x="7615" y="67715"/>
                            <a:pt x="7638" y="67711"/>
                            <a:pt x="7663" y="67703"/>
                          </a:cubicBezTo>
                          <a:cubicBezTo>
                            <a:pt x="7675" y="67786"/>
                            <a:pt x="7714" y="67834"/>
                            <a:pt x="7790" y="67834"/>
                          </a:cubicBezTo>
                          <a:cubicBezTo>
                            <a:pt x="7805" y="67834"/>
                            <a:pt x="7822" y="67832"/>
                            <a:pt x="7840" y="67828"/>
                          </a:cubicBezTo>
                          <a:lnTo>
                            <a:pt x="7840" y="67828"/>
                          </a:lnTo>
                          <a:cubicBezTo>
                            <a:pt x="8060" y="68333"/>
                            <a:pt x="8036" y="68820"/>
                            <a:pt x="7739" y="69288"/>
                          </a:cubicBezTo>
                          <a:lnTo>
                            <a:pt x="7739" y="69288"/>
                          </a:lnTo>
                          <a:cubicBezTo>
                            <a:pt x="8021" y="69871"/>
                            <a:pt x="7800" y="70484"/>
                            <a:pt x="7846" y="71080"/>
                          </a:cubicBezTo>
                          <a:cubicBezTo>
                            <a:pt x="7823" y="71136"/>
                            <a:pt x="7785" y="71162"/>
                            <a:pt x="7749" y="71162"/>
                          </a:cubicBezTo>
                          <a:cubicBezTo>
                            <a:pt x="7719" y="71162"/>
                            <a:pt x="7690" y="71143"/>
                            <a:pt x="7674" y="71107"/>
                          </a:cubicBezTo>
                          <a:cubicBezTo>
                            <a:pt x="7407" y="70514"/>
                            <a:pt x="7157" y="69911"/>
                            <a:pt x="6893" y="69316"/>
                          </a:cubicBezTo>
                          <a:cubicBezTo>
                            <a:pt x="6765" y="69028"/>
                            <a:pt x="6961" y="68994"/>
                            <a:pt x="7152" y="68947"/>
                          </a:cubicBezTo>
                          <a:cubicBezTo>
                            <a:pt x="7175" y="69107"/>
                            <a:pt x="7304" y="69168"/>
                            <a:pt x="7431" y="69229"/>
                          </a:cubicBezTo>
                          <a:cubicBezTo>
                            <a:pt x="7431" y="69226"/>
                            <a:pt x="7430" y="69224"/>
                            <a:pt x="7430" y="69221"/>
                          </a:cubicBezTo>
                          <a:lnTo>
                            <a:pt x="7430" y="69221"/>
                          </a:lnTo>
                          <a:lnTo>
                            <a:pt x="7638" y="69285"/>
                          </a:lnTo>
                          <a:cubicBezTo>
                            <a:pt x="7584" y="69252"/>
                            <a:pt x="7535" y="69204"/>
                            <a:pt x="7472" y="69204"/>
                          </a:cubicBezTo>
                          <a:cubicBezTo>
                            <a:pt x="7459" y="69204"/>
                            <a:pt x="7444" y="69206"/>
                            <a:pt x="7429" y="69211"/>
                          </a:cubicBezTo>
                          <a:cubicBezTo>
                            <a:pt x="7428" y="69029"/>
                            <a:pt x="7302" y="68965"/>
                            <a:pt x="7147" y="68929"/>
                          </a:cubicBezTo>
                          <a:lnTo>
                            <a:pt x="7147" y="68929"/>
                          </a:lnTo>
                          <a:cubicBezTo>
                            <a:pt x="7147" y="68932"/>
                            <a:pt x="7149" y="68934"/>
                            <a:pt x="7149" y="68936"/>
                          </a:cubicBezTo>
                          <a:cubicBezTo>
                            <a:pt x="6341" y="68470"/>
                            <a:pt x="6030" y="67676"/>
                            <a:pt x="5776" y="66843"/>
                          </a:cubicBezTo>
                          <a:lnTo>
                            <a:pt x="5937" y="66794"/>
                          </a:lnTo>
                          <a:close/>
                          <a:moveTo>
                            <a:pt x="8072" y="72516"/>
                          </a:moveTo>
                          <a:cubicBezTo>
                            <a:pt x="7984" y="72656"/>
                            <a:pt x="8004" y="72830"/>
                            <a:pt x="7999" y="72997"/>
                          </a:cubicBezTo>
                          <a:cubicBezTo>
                            <a:pt x="8004" y="72830"/>
                            <a:pt x="7984" y="72655"/>
                            <a:pt x="8072" y="72516"/>
                          </a:cubicBezTo>
                          <a:close/>
                          <a:moveTo>
                            <a:pt x="8421" y="67126"/>
                          </a:moveTo>
                          <a:lnTo>
                            <a:pt x="8421" y="67126"/>
                          </a:lnTo>
                          <a:cubicBezTo>
                            <a:pt x="8797" y="67224"/>
                            <a:pt x="8690" y="67581"/>
                            <a:pt x="8784" y="67823"/>
                          </a:cubicBezTo>
                          <a:cubicBezTo>
                            <a:pt x="9090" y="68606"/>
                            <a:pt x="9149" y="69492"/>
                            <a:pt x="9753" y="70153"/>
                          </a:cubicBezTo>
                          <a:cubicBezTo>
                            <a:pt x="9999" y="71268"/>
                            <a:pt x="9831" y="72393"/>
                            <a:pt x="9840" y="73514"/>
                          </a:cubicBezTo>
                          <a:lnTo>
                            <a:pt x="9840" y="73514"/>
                          </a:lnTo>
                          <a:cubicBezTo>
                            <a:pt x="9590" y="73364"/>
                            <a:pt x="9571" y="73087"/>
                            <a:pt x="9481" y="72852"/>
                          </a:cubicBezTo>
                          <a:cubicBezTo>
                            <a:pt x="9027" y="71676"/>
                            <a:pt x="8697" y="70464"/>
                            <a:pt x="8453" y="69228"/>
                          </a:cubicBezTo>
                          <a:cubicBezTo>
                            <a:pt x="8442" y="68527"/>
                            <a:pt x="8432" y="67826"/>
                            <a:pt x="8421" y="67126"/>
                          </a:cubicBezTo>
                          <a:close/>
                          <a:moveTo>
                            <a:pt x="8222" y="69907"/>
                          </a:moveTo>
                          <a:cubicBezTo>
                            <a:pt x="8573" y="70252"/>
                            <a:pt x="8598" y="70724"/>
                            <a:pt x="8659" y="71159"/>
                          </a:cubicBezTo>
                          <a:cubicBezTo>
                            <a:pt x="8798" y="72162"/>
                            <a:pt x="9274" y="73027"/>
                            <a:pt x="9705" y="73913"/>
                          </a:cubicBezTo>
                          <a:cubicBezTo>
                            <a:pt x="10048" y="74734"/>
                            <a:pt x="9912" y="75595"/>
                            <a:pt x="9905" y="76443"/>
                          </a:cubicBezTo>
                          <a:lnTo>
                            <a:pt x="9905" y="76442"/>
                          </a:lnTo>
                          <a:cubicBezTo>
                            <a:pt x="9905" y="76501"/>
                            <a:pt x="9798" y="76559"/>
                            <a:pt x="9735" y="76617"/>
                          </a:cubicBezTo>
                          <a:cubicBezTo>
                            <a:pt x="9625" y="75975"/>
                            <a:pt x="9138" y="75503"/>
                            <a:pt x="8959" y="74893"/>
                          </a:cubicBezTo>
                          <a:cubicBezTo>
                            <a:pt x="8512" y="74117"/>
                            <a:pt x="8467" y="73220"/>
                            <a:pt x="8200" y="72390"/>
                          </a:cubicBezTo>
                          <a:lnTo>
                            <a:pt x="8100" y="71249"/>
                          </a:lnTo>
                          <a:cubicBezTo>
                            <a:pt x="8217" y="70808"/>
                            <a:pt x="8193" y="70356"/>
                            <a:pt x="8222" y="69907"/>
                          </a:cubicBezTo>
                          <a:close/>
                          <a:moveTo>
                            <a:pt x="8085" y="73685"/>
                          </a:moveTo>
                          <a:cubicBezTo>
                            <a:pt x="8342" y="73723"/>
                            <a:pt x="8332" y="73955"/>
                            <a:pt x="8405" y="74126"/>
                          </a:cubicBezTo>
                          <a:cubicBezTo>
                            <a:pt x="8522" y="74406"/>
                            <a:pt x="8542" y="74731"/>
                            <a:pt x="8786" y="74952"/>
                          </a:cubicBezTo>
                          <a:cubicBezTo>
                            <a:pt x="9027" y="75555"/>
                            <a:pt x="9177" y="76211"/>
                            <a:pt x="9737" y="76634"/>
                          </a:cubicBezTo>
                          <a:cubicBezTo>
                            <a:pt x="10104" y="77315"/>
                            <a:pt x="10119" y="78013"/>
                            <a:pt x="9861" y="78727"/>
                          </a:cubicBezTo>
                          <a:lnTo>
                            <a:pt x="9861" y="78727"/>
                          </a:lnTo>
                          <a:cubicBezTo>
                            <a:pt x="9830" y="78605"/>
                            <a:pt x="9813" y="78468"/>
                            <a:pt x="9658" y="78468"/>
                          </a:cubicBezTo>
                          <a:cubicBezTo>
                            <a:pt x="9640" y="78468"/>
                            <a:pt x="9621" y="78469"/>
                            <a:pt x="9600" y="78473"/>
                          </a:cubicBezTo>
                          <a:cubicBezTo>
                            <a:pt x="9583" y="78260"/>
                            <a:pt x="9554" y="78057"/>
                            <a:pt x="9280" y="78033"/>
                          </a:cubicBezTo>
                          <a:cubicBezTo>
                            <a:pt x="9236" y="77781"/>
                            <a:pt x="9238" y="77501"/>
                            <a:pt x="8907" y="77426"/>
                          </a:cubicBezTo>
                          <a:cubicBezTo>
                            <a:pt x="8713" y="76639"/>
                            <a:pt x="8426" y="75882"/>
                            <a:pt x="8147" y="75122"/>
                          </a:cubicBezTo>
                          <a:cubicBezTo>
                            <a:pt x="8147" y="74642"/>
                            <a:pt x="7947" y="74171"/>
                            <a:pt x="8085" y="73685"/>
                          </a:cubicBezTo>
                          <a:close/>
                          <a:moveTo>
                            <a:pt x="8004" y="75597"/>
                          </a:moveTo>
                          <a:cubicBezTo>
                            <a:pt x="8286" y="75866"/>
                            <a:pt x="8271" y="76265"/>
                            <a:pt x="8436" y="76584"/>
                          </a:cubicBezTo>
                          <a:cubicBezTo>
                            <a:pt x="8584" y="76869"/>
                            <a:pt x="8562" y="77251"/>
                            <a:pt x="8900" y="77431"/>
                          </a:cubicBezTo>
                          <a:cubicBezTo>
                            <a:pt x="8960" y="77673"/>
                            <a:pt x="8983" y="77938"/>
                            <a:pt x="9271" y="78039"/>
                          </a:cubicBezTo>
                          <a:cubicBezTo>
                            <a:pt x="9315" y="78232"/>
                            <a:pt x="9351" y="78431"/>
                            <a:pt x="9590" y="78482"/>
                          </a:cubicBezTo>
                          <a:cubicBezTo>
                            <a:pt x="9629" y="78608"/>
                            <a:pt x="9634" y="78766"/>
                            <a:pt x="9800" y="78766"/>
                          </a:cubicBezTo>
                          <a:cubicBezTo>
                            <a:pt x="9815" y="78766"/>
                            <a:pt x="9832" y="78765"/>
                            <a:pt x="9849" y="78762"/>
                          </a:cubicBezTo>
                          <a:cubicBezTo>
                            <a:pt x="10236" y="79465"/>
                            <a:pt x="10055" y="80250"/>
                            <a:pt x="10178" y="80990"/>
                          </a:cubicBezTo>
                          <a:cubicBezTo>
                            <a:pt x="10165" y="80995"/>
                            <a:pt x="10152" y="80997"/>
                            <a:pt x="10139" y="80997"/>
                          </a:cubicBezTo>
                          <a:cubicBezTo>
                            <a:pt x="10055" y="80997"/>
                            <a:pt x="9983" y="80907"/>
                            <a:pt x="9899" y="80907"/>
                          </a:cubicBezTo>
                          <a:cubicBezTo>
                            <a:pt x="9874" y="80907"/>
                            <a:pt x="9848" y="80915"/>
                            <a:pt x="9820" y="80936"/>
                          </a:cubicBezTo>
                          <a:cubicBezTo>
                            <a:pt x="9756" y="80578"/>
                            <a:pt x="9730" y="80200"/>
                            <a:pt x="9346" y="80006"/>
                          </a:cubicBezTo>
                          <a:cubicBezTo>
                            <a:pt x="9032" y="79057"/>
                            <a:pt x="8451" y="78232"/>
                            <a:pt x="8097" y="77302"/>
                          </a:cubicBezTo>
                          <a:cubicBezTo>
                            <a:pt x="7970" y="76738"/>
                            <a:pt x="7955" y="76170"/>
                            <a:pt x="8004" y="75597"/>
                          </a:cubicBezTo>
                          <a:close/>
                          <a:moveTo>
                            <a:pt x="7339" y="81000"/>
                          </a:moveTo>
                          <a:lnTo>
                            <a:pt x="7316" y="81017"/>
                          </a:lnTo>
                          <a:cubicBezTo>
                            <a:pt x="7324" y="81012"/>
                            <a:pt x="7331" y="81006"/>
                            <a:pt x="7339" y="81000"/>
                          </a:cubicBezTo>
                          <a:lnTo>
                            <a:pt x="7339" y="81000"/>
                          </a:lnTo>
                          <a:cubicBezTo>
                            <a:pt x="7339" y="81000"/>
                            <a:pt x="7339" y="81000"/>
                            <a:pt x="7339" y="81000"/>
                          </a:cubicBezTo>
                          <a:close/>
                          <a:moveTo>
                            <a:pt x="8107" y="85610"/>
                          </a:moveTo>
                          <a:cubicBezTo>
                            <a:pt x="8140" y="85851"/>
                            <a:pt x="8172" y="86091"/>
                            <a:pt x="8204" y="86333"/>
                          </a:cubicBezTo>
                          <a:lnTo>
                            <a:pt x="8396" y="86811"/>
                          </a:lnTo>
                          <a:cubicBezTo>
                            <a:pt x="8216" y="87188"/>
                            <a:pt x="8408" y="87515"/>
                            <a:pt x="8542" y="87851"/>
                          </a:cubicBezTo>
                          <a:cubicBezTo>
                            <a:pt x="8345" y="88143"/>
                            <a:pt x="8368" y="88455"/>
                            <a:pt x="8468" y="88772"/>
                          </a:cubicBezTo>
                          <a:cubicBezTo>
                            <a:pt x="8311" y="88951"/>
                            <a:pt x="8332" y="89133"/>
                            <a:pt x="8457" y="89316"/>
                          </a:cubicBezTo>
                          <a:cubicBezTo>
                            <a:pt x="8207" y="89367"/>
                            <a:pt x="8283" y="89591"/>
                            <a:pt x="8235" y="89749"/>
                          </a:cubicBezTo>
                          <a:lnTo>
                            <a:pt x="8290" y="89917"/>
                          </a:lnTo>
                          <a:cubicBezTo>
                            <a:pt x="8148" y="89933"/>
                            <a:pt x="8136" y="90019"/>
                            <a:pt x="8174" y="90131"/>
                          </a:cubicBezTo>
                          <a:lnTo>
                            <a:pt x="7872" y="90006"/>
                          </a:lnTo>
                          <a:lnTo>
                            <a:pt x="7937" y="86411"/>
                          </a:lnTo>
                          <a:cubicBezTo>
                            <a:pt x="7941" y="86133"/>
                            <a:pt x="7753" y="85814"/>
                            <a:pt x="8107" y="85610"/>
                          </a:cubicBezTo>
                          <a:close/>
                          <a:moveTo>
                            <a:pt x="8065" y="80593"/>
                          </a:moveTo>
                          <a:cubicBezTo>
                            <a:pt x="8183" y="80593"/>
                            <a:pt x="8241" y="80709"/>
                            <a:pt x="8302" y="80829"/>
                          </a:cubicBezTo>
                          <a:cubicBezTo>
                            <a:pt x="9698" y="83572"/>
                            <a:pt x="10413" y="86442"/>
                            <a:pt x="9947" y="89537"/>
                          </a:cubicBezTo>
                          <a:cubicBezTo>
                            <a:pt x="9918" y="89726"/>
                            <a:pt x="9835" y="89923"/>
                            <a:pt x="9965" y="90109"/>
                          </a:cubicBezTo>
                          <a:cubicBezTo>
                            <a:pt x="9793" y="90212"/>
                            <a:pt x="9817" y="90348"/>
                            <a:pt x="9907" y="90495"/>
                          </a:cubicBezTo>
                          <a:cubicBezTo>
                            <a:pt x="9681" y="90978"/>
                            <a:pt x="9451" y="91459"/>
                            <a:pt x="9662" y="92012"/>
                          </a:cubicBezTo>
                          <a:cubicBezTo>
                            <a:pt x="9369" y="92143"/>
                            <a:pt x="9292" y="92337"/>
                            <a:pt x="9483" y="92611"/>
                          </a:cubicBezTo>
                          <a:cubicBezTo>
                            <a:pt x="9172" y="92734"/>
                            <a:pt x="9120" y="92935"/>
                            <a:pt x="9308" y="93205"/>
                          </a:cubicBezTo>
                          <a:cubicBezTo>
                            <a:pt x="8993" y="93223"/>
                            <a:pt x="9053" y="93438"/>
                            <a:pt x="9082" y="93638"/>
                          </a:cubicBezTo>
                          <a:cubicBezTo>
                            <a:pt x="8908" y="93740"/>
                            <a:pt x="8803" y="93852"/>
                            <a:pt x="9007" y="94013"/>
                          </a:cubicBezTo>
                          <a:cubicBezTo>
                            <a:pt x="8980" y="94011"/>
                            <a:pt x="8951" y="93997"/>
                            <a:pt x="8923" y="93997"/>
                          </a:cubicBezTo>
                          <a:cubicBezTo>
                            <a:pt x="8895" y="93997"/>
                            <a:pt x="8868" y="94010"/>
                            <a:pt x="8844" y="94059"/>
                          </a:cubicBezTo>
                          <a:cubicBezTo>
                            <a:pt x="8795" y="94157"/>
                            <a:pt x="8868" y="94183"/>
                            <a:pt x="8901" y="94232"/>
                          </a:cubicBezTo>
                          <a:cubicBezTo>
                            <a:pt x="8881" y="94230"/>
                            <a:pt x="8863" y="94229"/>
                            <a:pt x="8846" y="94229"/>
                          </a:cubicBezTo>
                          <a:cubicBezTo>
                            <a:pt x="8689" y="94229"/>
                            <a:pt x="8689" y="94312"/>
                            <a:pt x="8789" y="94447"/>
                          </a:cubicBezTo>
                          <a:cubicBezTo>
                            <a:pt x="8770" y="94443"/>
                            <a:pt x="8751" y="94441"/>
                            <a:pt x="8734" y="94441"/>
                          </a:cubicBezTo>
                          <a:cubicBezTo>
                            <a:pt x="8588" y="94441"/>
                            <a:pt x="8493" y="94564"/>
                            <a:pt x="8371" y="94621"/>
                          </a:cubicBezTo>
                          <a:cubicBezTo>
                            <a:pt x="8343" y="93725"/>
                            <a:pt x="8341" y="92825"/>
                            <a:pt x="7972" y="91979"/>
                          </a:cubicBezTo>
                          <a:cubicBezTo>
                            <a:pt x="7764" y="91503"/>
                            <a:pt x="7772" y="91036"/>
                            <a:pt x="8054" y="90587"/>
                          </a:cubicBezTo>
                          <a:cubicBezTo>
                            <a:pt x="8211" y="90468"/>
                            <a:pt x="8351" y="90345"/>
                            <a:pt x="8180" y="90136"/>
                          </a:cubicBezTo>
                          <a:cubicBezTo>
                            <a:pt x="8343" y="90130"/>
                            <a:pt x="8342" y="90037"/>
                            <a:pt x="8292" y="89919"/>
                          </a:cubicBezTo>
                          <a:cubicBezTo>
                            <a:pt x="8426" y="89904"/>
                            <a:pt x="8438" y="89812"/>
                            <a:pt x="8430" y="89706"/>
                          </a:cubicBezTo>
                          <a:cubicBezTo>
                            <a:pt x="8514" y="89583"/>
                            <a:pt x="8536" y="89455"/>
                            <a:pt x="8469" y="89318"/>
                          </a:cubicBezTo>
                          <a:cubicBezTo>
                            <a:pt x="8621" y="89140"/>
                            <a:pt x="8622" y="88958"/>
                            <a:pt x="8479" y="88773"/>
                          </a:cubicBezTo>
                          <a:cubicBezTo>
                            <a:pt x="8775" y="88485"/>
                            <a:pt x="8643" y="88163"/>
                            <a:pt x="8549" y="87844"/>
                          </a:cubicBezTo>
                          <a:cubicBezTo>
                            <a:pt x="8765" y="87462"/>
                            <a:pt x="8458" y="87149"/>
                            <a:pt x="8403" y="86802"/>
                          </a:cubicBezTo>
                          <a:cubicBezTo>
                            <a:pt x="8559" y="86349"/>
                            <a:pt x="8321" y="85981"/>
                            <a:pt x="8131" y="85602"/>
                          </a:cubicBezTo>
                          <a:cubicBezTo>
                            <a:pt x="7924" y="84695"/>
                            <a:pt x="7975" y="83768"/>
                            <a:pt x="7919" y="82850"/>
                          </a:cubicBezTo>
                          <a:lnTo>
                            <a:pt x="7919" y="82850"/>
                          </a:lnTo>
                          <a:cubicBezTo>
                            <a:pt x="8300" y="83110"/>
                            <a:pt x="8389" y="83541"/>
                            <a:pt x="8527" y="83934"/>
                          </a:cubicBezTo>
                          <a:cubicBezTo>
                            <a:pt x="8961" y="85171"/>
                            <a:pt x="9183" y="86453"/>
                            <a:pt x="9304" y="87756"/>
                          </a:cubicBezTo>
                          <a:cubicBezTo>
                            <a:pt x="9288" y="87950"/>
                            <a:pt x="9239" y="88153"/>
                            <a:pt x="9479" y="88285"/>
                          </a:cubicBezTo>
                          <a:cubicBezTo>
                            <a:pt x="9582" y="88122"/>
                            <a:pt x="9534" y="87963"/>
                            <a:pt x="9491" y="87803"/>
                          </a:cubicBezTo>
                          <a:cubicBezTo>
                            <a:pt x="9483" y="85872"/>
                            <a:pt x="9041" y="84055"/>
                            <a:pt x="8066" y="82378"/>
                          </a:cubicBezTo>
                          <a:cubicBezTo>
                            <a:pt x="7832" y="81814"/>
                            <a:pt x="7956" y="81219"/>
                            <a:pt x="7923" y="80637"/>
                          </a:cubicBezTo>
                          <a:cubicBezTo>
                            <a:pt x="7978" y="80607"/>
                            <a:pt x="8025" y="80593"/>
                            <a:pt x="8065" y="80593"/>
                          </a:cubicBezTo>
                          <a:close/>
                          <a:moveTo>
                            <a:pt x="46371" y="0"/>
                          </a:moveTo>
                          <a:cubicBezTo>
                            <a:pt x="45779" y="0"/>
                            <a:pt x="45189" y="69"/>
                            <a:pt x="44600" y="221"/>
                          </a:cubicBezTo>
                          <a:cubicBezTo>
                            <a:pt x="44569" y="187"/>
                            <a:pt x="44539" y="173"/>
                            <a:pt x="44508" y="173"/>
                          </a:cubicBezTo>
                          <a:cubicBezTo>
                            <a:pt x="44473" y="173"/>
                            <a:pt x="44438" y="191"/>
                            <a:pt x="44402" y="218"/>
                          </a:cubicBezTo>
                          <a:lnTo>
                            <a:pt x="43207" y="426"/>
                          </a:lnTo>
                          <a:cubicBezTo>
                            <a:pt x="42783" y="497"/>
                            <a:pt x="42352" y="538"/>
                            <a:pt x="41937" y="642"/>
                          </a:cubicBezTo>
                          <a:cubicBezTo>
                            <a:pt x="40964" y="885"/>
                            <a:pt x="39960" y="989"/>
                            <a:pt x="39023" y="1382"/>
                          </a:cubicBezTo>
                          <a:cubicBezTo>
                            <a:pt x="37868" y="1866"/>
                            <a:pt x="36892" y="2608"/>
                            <a:pt x="35978" y="3442"/>
                          </a:cubicBezTo>
                          <a:cubicBezTo>
                            <a:pt x="35007" y="4329"/>
                            <a:pt x="34045" y="5224"/>
                            <a:pt x="33078" y="6116"/>
                          </a:cubicBezTo>
                          <a:cubicBezTo>
                            <a:pt x="33015" y="6499"/>
                            <a:pt x="32706" y="6753"/>
                            <a:pt x="32569" y="7096"/>
                          </a:cubicBezTo>
                          <a:cubicBezTo>
                            <a:pt x="32520" y="7218"/>
                            <a:pt x="32365" y="7355"/>
                            <a:pt x="32537" y="7469"/>
                          </a:cubicBezTo>
                          <a:cubicBezTo>
                            <a:pt x="32515" y="7464"/>
                            <a:pt x="32496" y="7462"/>
                            <a:pt x="32478" y="7462"/>
                          </a:cubicBezTo>
                          <a:cubicBezTo>
                            <a:pt x="32303" y="7462"/>
                            <a:pt x="32326" y="7702"/>
                            <a:pt x="32225" y="7792"/>
                          </a:cubicBezTo>
                          <a:cubicBezTo>
                            <a:pt x="32291" y="7820"/>
                            <a:pt x="32345" y="7832"/>
                            <a:pt x="32389" y="7832"/>
                          </a:cubicBezTo>
                          <a:cubicBezTo>
                            <a:pt x="32549" y="7832"/>
                            <a:pt x="32570" y="7664"/>
                            <a:pt x="32595" y="7500"/>
                          </a:cubicBezTo>
                          <a:cubicBezTo>
                            <a:pt x="32793" y="7467"/>
                            <a:pt x="32843" y="7284"/>
                            <a:pt x="32928" y="7149"/>
                          </a:cubicBezTo>
                          <a:cubicBezTo>
                            <a:pt x="33837" y="5699"/>
                            <a:pt x="35159" y="4653"/>
                            <a:pt x="36424" y="3549"/>
                          </a:cubicBezTo>
                          <a:cubicBezTo>
                            <a:pt x="36460" y="3517"/>
                            <a:pt x="36529" y="3524"/>
                            <a:pt x="36583" y="3513"/>
                          </a:cubicBezTo>
                          <a:cubicBezTo>
                            <a:pt x="36565" y="3321"/>
                            <a:pt x="36758" y="3284"/>
                            <a:pt x="36849" y="3173"/>
                          </a:cubicBezTo>
                          <a:lnTo>
                            <a:pt x="36849" y="3173"/>
                          </a:lnTo>
                          <a:cubicBezTo>
                            <a:pt x="36885" y="3385"/>
                            <a:pt x="36784" y="3495"/>
                            <a:pt x="36584" y="3533"/>
                          </a:cubicBezTo>
                          <a:lnTo>
                            <a:pt x="36585" y="3513"/>
                          </a:lnTo>
                          <a:lnTo>
                            <a:pt x="36583" y="3513"/>
                          </a:lnTo>
                          <a:lnTo>
                            <a:pt x="36583" y="3528"/>
                          </a:lnTo>
                          <a:lnTo>
                            <a:pt x="36539" y="3916"/>
                          </a:lnTo>
                          <a:cubicBezTo>
                            <a:pt x="36379" y="3937"/>
                            <a:pt x="36279" y="4018"/>
                            <a:pt x="36258" y="4183"/>
                          </a:cubicBezTo>
                          <a:cubicBezTo>
                            <a:pt x="36092" y="4281"/>
                            <a:pt x="35894" y="4363"/>
                            <a:pt x="36034" y="4619"/>
                          </a:cubicBezTo>
                          <a:cubicBezTo>
                            <a:pt x="35228" y="5078"/>
                            <a:pt x="34555" y="5675"/>
                            <a:pt x="34095" y="6493"/>
                          </a:cubicBezTo>
                          <a:cubicBezTo>
                            <a:pt x="34946" y="6080"/>
                            <a:pt x="35519" y="5380"/>
                            <a:pt x="36035" y="4622"/>
                          </a:cubicBezTo>
                          <a:cubicBezTo>
                            <a:pt x="36212" y="4528"/>
                            <a:pt x="36376" y="4430"/>
                            <a:pt x="36268" y="4190"/>
                          </a:cubicBezTo>
                          <a:lnTo>
                            <a:pt x="36268" y="4190"/>
                          </a:lnTo>
                          <a:cubicBezTo>
                            <a:pt x="36287" y="4192"/>
                            <a:pt x="36305" y="4193"/>
                            <a:pt x="36321" y="4193"/>
                          </a:cubicBezTo>
                          <a:cubicBezTo>
                            <a:pt x="36484" y="4193"/>
                            <a:pt x="36557" y="4101"/>
                            <a:pt x="36543" y="3918"/>
                          </a:cubicBezTo>
                          <a:cubicBezTo>
                            <a:pt x="37309" y="3424"/>
                            <a:pt x="37958" y="2796"/>
                            <a:pt x="38584" y="2141"/>
                          </a:cubicBezTo>
                          <a:cubicBezTo>
                            <a:pt x="38894" y="1912"/>
                            <a:pt x="39191" y="1662"/>
                            <a:pt x="39566" y="1542"/>
                          </a:cubicBezTo>
                          <a:cubicBezTo>
                            <a:pt x="39790" y="1639"/>
                            <a:pt x="39576" y="1887"/>
                            <a:pt x="39725" y="2010"/>
                          </a:cubicBezTo>
                          <a:cubicBezTo>
                            <a:pt x="39332" y="2077"/>
                            <a:pt x="39162" y="2306"/>
                            <a:pt x="39227" y="2704"/>
                          </a:cubicBezTo>
                          <a:cubicBezTo>
                            <a:pt x="39194" y="2696"/>
                            <a:pt x="39164" y="2692"/>
                            <a:pt x="39138" y="2692"/>
                          </a:cubicBezTo>
                          <a:cubicBezTo>
                            <a:pt x="38984" y="2692"/>
                            <a:pt x="38958" y="2826"/>
                            <a:pt x="38948" y="2975"/>
                          </a:cubicBezTo>
                          <a:cubicBezTo>
                            <a:pt x="38774" y="3068"/>
                            <a:pt x="38601" y="3162"/>
                            <a:pt x="38720" y="3407"/>
                          </a:cubicBezTo>
                          <a:cubicBezTo>
                            <a:pt x="38427" y="3435"/>
                            <a:pt x="38249" y="3557"/>
                            <a:pt x="38330" y="3887"/>
                          </a:cubicBezTo>
                          <a:cubicBezTo>
                            <a:pt x="38300" y="3876"/>
                            <a:pt x="38271" y="3871"/>
                            <a:pt x="38245" y="3871"/>
                          </a:cubicBezTo>
                          <a:cubicBezTo>
                            <a:pt x="38134" y="3871"/>
                            <a:pt x="38057" y="3960"/>
                            <a:pt x="37984" y="4036"/>
                          </a:cubicBezTo>
                          <a:cubicBezTo>
                            <a:pt x="37376" y="4668"/>
                            <a:pt x="36742" y="5272"/>
                            <a:pt x="36058" y="5822"/>
                          </a:cubicBezTo>
                          <a:cubicBezTo>
                            <a:pt x="35971" y="5891"/>
                            <a:pt x="35888" y="5956"/>
                            <a:pt x="35941" y="6081"/>
                          </a:cubicBezTo>
                          <a:cubicBezTo>
                            <a:pt x="35926" y="6080"/>
                            <a:pt x="35911" y="6079"/>
                            <a:pt x="35897" y="6079"/>
                          </a:cubicBezTo>
                          <a:cubicBezTo>
                            <a:pt x="35689" y="6079"/>
                            <a:pt x="35558" y="6187"/>
                            <a:pt x="35502" y="6399"/>
                          </a:cubicBezTo>
                          <a:cubicBezTo>
                            <a:pt x="35393" y="6435"/>
                            <a:pt x="35292" y="6476"/>
                            <a:pt x="35383" y="6616"/>
                          </a:cubicBezTo>
                          <a:cubicBezTo>
                            <a:pt x="35369" y="6615"/>
                            <a:pt x="35355" y="6614"/>
                            <a:pt x="35342" y="6614"/>
                          </a:cubicBezTo>
                          <a:cubicBezTo>
                            <a:pt x="35179" y="6614"/>
                            <a:pt x="35117" y="6720"/>
                            <a:pt x="35110" y="6884"/>
                          </a:cubicBezTo>
                          <a:cubicBezTo>
                            <a:pt x="35001" y="6921"/>
                            <a:pt x="34961" y="6993"/>
                            <a:pt x="34995" y="7103"/>
                          </a:cubicBezTo>
                          <a:cubicBezTo>
                            <a:pt x="34841" y="7208"/>
                            <a:pt x="34788" y="7329"/>
                            <a:pt x="34930" y="7481"/>
                          </a:cubicBezTo>
                          <a:cubicBezTo>
                            <a:pt x="34801" y="7498"/>
                            <a:pt x="34787" y="7602"/>
                            <a:pt x="34764" y="7707"/>
                          </a:cubicBezTo>
                          <a:cubicBezTo>
                            <a:pt x="34643" y="8252"/>
                            <a:pt x="34742" y="8793"/>
                            <a:pt x="34793" y="9334"/>
                          </a:cubicBezTo>
                          <a:cubicBezTo>
                            <a:pt x="34675" y="9387"/>
                            <a:pt x="34661" y="9457"/>
                            <a:pt x="34754" y="9542"/>
                          </a:cubicBezTo>
                          <a:lnTo>
                            <a:pt x="34801" y="9334"/>
                          </a:lnTo>
                          <a:cubicBezTo>
                            <a:pt x="35138" y="8743"/>
                            <a:pt x="34975" y="8111"/>
                            <a:pt x="34945" y="7488"/>
                          </a:cubicBezTo>
                          <a:cubicBezTo>
                            <a:pt x="35069" y="7378"/>
                            <a:pt x="35158" y="7262"/>
                            <a:pt x="35012" y="7107"/>
                          </a:cubicBezTo>
                          <a:cubicBezTo>
                            <a:pt x="35165" y="7096"/>
                            <a:pt x="35228" y="7039"/>
                            <a:pt x="35125" y="6894"/>
                          </a:cubicBezTo>
                          <a:lnTo>
                            <a:pt x="35125" y="6894"/>
                          </a:lnTo>
                          <a:cubicBezTo>
                            <a:pt x="35160" y="6903"/>
                            <a:pt x="35191" y="6907"/>
                            <a:pt x="35218" y="6907"/>
                          </a:cubicBezTo>
                          <a:cubicBezTo>
                            <a:pt x="35368" y="6907"/>
                            <a:pt x="35401" y="6784"/>
                            <a:pt x="35399" y="6624"/>
                          </a:cubicBezTo>
                          <a:cubicBezTo>
                            <a:pt x="35509" y="6589"/>
                            <a:pt x="35641" y="6564"/>
                            <a:pt x="35517" y="6408"/>
                          </a:cubicBezTo>
                          <a:lnTo>
                            <a:pt x="35517" y="6408"/>
                          </a:lnTo>
                          <a:cubicBezTo>
                            <a:pt x="35544" y="6411"/>
                            <a:pt x="35570" y="6413"/>
                            <a:pt x="35594" y="6413"/>
                          </a:cubicBezTo>
                          <a:cubicBezTo>
                            <a:pt x="35792" y="6413"/>
                            <a:pt x="35903" y="6292"/>
                            <a:pt x="35953" y="6086"/>
                          </a:cubicBezTo>
                          <a:cubicBezTo>
                            <a:pt x="36922" y="5548"/>
                            <a:pt x="37713" y="4816"/>
                            <a:pt x="38334" y="3899"/>
                          </a:cubicBezTo>
                          <a:cubicBezTo>
                            <a:pt x="38577" y="3826"/>
                            <a:pt x="38714" y="3668"/>
                            <a:pt x="38731" y="3413"/>
                          </a:cubicBezTo>
                          <a:cubicBezTo>
                            <a:pt x="38913" y="3324"/>
                            <a:pt x="39096" y="3236"/>
                            <a:pt x="38960" y="2983"/>
                          </a:cubicBezTo>
                          <a:lnTo>
                            <a:pt x="38960" y="2983"/>
                          </a:lnTo>
                          <a:cubicBezTo>
                            <a:pt x="38991" y="2990"/>
                            <a:pt x="39019" y="2993"/>
                            <a:pt x="39043" y="2993"/>
                          </a:cubicBezTo>
                          <a:cubicBezTo>
                            <a:pt x="39198" y="2993"/>
                            <a:pt x="39229" y="2864"/>
                            <a:pt x="39237" y="2710"/>
                          </a:cubicBezTo>
                          <a:cubicBezTo>
                            <a:pt x="39510" y="2555"/>
                            <a:pt x="39669" y="2316"/>
                            <a:pt x="39739" y="2014"/>
                          </a:cubicBezTo>
                          <a:cubicBezTo>
                            <a:pt x="39954" y="1947"/>
                            <a:pt x="40064" y="1777"/>
                            <a:pt x="40154" y="1586"/>
                          </a:cubicBezTo>
                          <a:cubicBezTo>
                            <a:pt x="40464" y="1293"/>
                            <a:pt x="40707" y="1157"/>
                            <a:pt x="40972" y="1157"/>
                          </a:cubicBezTo>
                          <a:cubicBezTo>
                            <a:pt x="41122" y="1157"/>
                            <a:pt x="41280" y="1201"/>
                            <a:pt x="41461" y="1286"/>
                          </a:cubicBezTo>
                          <a:cubicBezTo>
                            <a:pt x="41361" y="1318"/>
                            <a:pt x="41249" y="1344"/>
                            <a:pt x="41374" y="1493"/>
                          </a:cubicBezTo>
                          <a:cubicBezTo>
                            <a:pt x="41060" y="1503"/>
                            <a:pt x="40882" y="1623"/>
                            <a:pt x="40987" y="1974"/>
                          </a:cubicBezTo>
                          <a:cubicBezTo>
                            <a:pt x="40938" y="1958"/>
                            <a:pt x="40898" y="1951"/>
                            <a:pt x="40864" y="1951"/>
                          </a:cubicBezTo>
                          <a:cubicBezTo>
                            <a:pt x="40718" y="1951"/>
                            <a:pt x="40702" y="2087"/>
                            <a:pt x="40710" y="2248"/>
                          </a:cubicBezTo>
                          <a:cubicBezTo>
                            <a:pt x="40315" y="2682"/>
                            <a:pt x="39904" y="3107"/>
                            <a:pt x="39921" y="3756"/>
                          </a:cubicBezTo>
                          <a:cubicBezTo>
                            <a:pt x="39873" y="3740"/>
                            <a:pt x="39832" y="3733"/>
                            <a:pt x="39799" y="3733"/>
                          </a:cubicBezTo>
                          <a:cubicBezTo>
                            <a:pt x="39652" y="3733"/>
                            <a:pt x="39638" y="3870"/>
                            <a:pt x="39640" y="4025"/>
                          </a:cubicBezTo>
                          <a:cubicBezTo>
                            <a:pt x="39400" y="4098"/>
                            <a:pt x="39279" y="4267"/>
                            <a:pt x="39249" y="4508"/>
                          </a:cubicBezTo>
                          <a:cubicBezTo>
                            <a:pt x="38821" y="4802"/>
                            <a:pt x="38425" y="5130"/>
                            <a:pt x="38143" y="5574"/>
                          </a:cubicBezTo>
                          <a:cubicBezTo>
                            <a:pt x="37809" y="5657"/>
                            <a:pt x="37578" y="5866"/>
                            <a:pt x="37421" y="6163"/>
                          </a:cubicBezTo>
                          <a:cubicBezTo>
                            <a:pt x="37007" y="6411"/>
                            <a:pt x="36497" y="6571"/>
                            <a:pt x="36475" y="7181"/>
                          </a:cubicBezTo>
                          <a:cubicBezTo>
                            <a:pt x="36426" y="7166"/>
                            <a:pt x="36386" y="7158"/>
                            <a:pt x="36353" y="7158"/>
                          </a:cubicBezTo>
                          <a:cubicBezTo>
                            <a:pt x="36206" y="7158"/>
                            <a:pt x="36191" y="7297"/>
                            <a:pt x="36192" y="7452"/>
                          </a:cubicBezTo>
                          <a:cubicBezTo>
                            <a:pt x="36033" y="7559"/>
                            <a:pt x="35916" y="7672"/>
                            <a:pt x="36131" y="7838"/>
                          </a:cubicBezTo>
                          <a:cubicBezTo>
                            <a:pt x="35821" y="8186"/>
                            <a:pt x="35751" y="8403"/>
                            <a:pt x="35676" y="9240"/>
                          </a:cubicBezTo>
                          <a:cubicBezTo>
                            <a:pt x="35727" y="9261"/>
                            <a:pt x="35773" y="9270"/>
                            <a:pt x="35816" y="9270"/>
                          </a:cubicBezTo>
                          <a:cubicBezTo>
                            <a:pt x="36000" y="9270"/>
                            <a:pt x="36121" y="9101"/>
                            <a:pt x="36266" y="9011"/>
                          </a:cubicBezTo>
                          <a:cubicBezTo>
                            <a:pt x="36896" y="8620"/>
                            <a:pt x="37506" y="8194"/>
                            <a:pt x="38151" y="7830"/>
                          </a:cubicBezTo>
                          <a:cubicBezTo>
                            <a:pt x="38353" y="7715"/>
                            <a:pt x="38559" y="7520"/>
                            <a:pt x="38810" y="7520"/>
                          </a:cubicBezTo>
                          <a:cubicBezTo>
                            <a:pt x="38889" y="7520"/>
                            <a:pt x="38973" y="7540"/>
                            <a:pt x="39063" y="7588"/>
                          </a:cubicBezTo>
                          <a:lnTo>
                            <a:pt x="39063" y="7588"/>
                          </a:lnTo>
                          <a:cubicBezTo>
                            <a:pt x="39006" y="7551"/>
                            <a:pt x="38997" y="7503"/>
                            <a:pt x="39037" y="7445"/>
                          </a:cubicBezTo>
                          <a:cubicBezTo>
                            <a:pt x="39069" y="7151"/>
                            <a:pt x="39493" y="7223"/>
                            <a:pt x="39521" y="6925"/>
                          </a:cubicBezTo>
                          <a:lnTo>
                            <a:pt x="39521" y="6925"/>
                          </a:lnTo>
                          <a:lnTo>
                            <a:pt x="38664" y="7264"/>
                          </a:lnTo>
                          <a:cubicBezTo>
                            <a:pt x="38584" y="7293"/>
                            <a:pt x="38523" y="7306"/>
                            <a:pt x="38478" y="7306"/>
                          </a:cubicBezTo>
                          <a:cubicBezTo>
                            <a:pt x="38310" y="7306"/>
                            <a:pt x="38348" y="7132"/>
                            <a:pt x="38393" y="6953"/>
                          </a:cubicBezTo>
                          <a:cubicBezTo>
                            <a:pt x="38780" y="6682"/>
                            <a:pt x="39138" y="6383"/>
                            <a:pt x="39335" y="5937"/>
                          </a:cubicBezTo>
                          <a:cubicBezTo>
                            <a:pt x="39442" y="5899"/>
                            <a:pt x="39537" y="5854"/>
                            <a:pt x="39456" y="5717"/>
                          </a:cubicBezTo>
                          <a:cubicBezTo>
                            <a:pt x="39835" y="5609"/>
                            <a:pt x="40108" y="5404"/>
                            <a:pt x="40121" y="4968"/>
                          </a:cubicBezTo>
                          <a:cubicBezTo>
                            <a:pt x="40410" y="4935"/>
                            <a:pt x="40567" y="4795"/>
                            <a:pt x="40514" y="4484"/>
                          </a:cubicBezTo>
                          <a:cubicBezTo>
                            <a:pt x="40645" y="4461"/>
                            <a:pt x="40736" y="4417"/>
                            <a:pt x="40633" y="4273"/>
                          </a:cubicBezTo>
                          <a:lnTo>
                            <a:pt x="40633" y="4273"/>
                          </a:lnTo>
                          <a:cubicBezTo>
                            <a:pt x="40663" y="4282"/>
                            <a:pt x="40693" y="4288"/>
                            <a:pt x="40722" y="4288"/>
                          </a:cubicBezTo>
                          <a:cubicBezTo>
                            <a:pt x="40770" y="4288"/>
                            <a:pt x="40814" y="4272"/>
                            <a:pt x="40845" y="4227"/>
                          </a:cubicBezTo>
                          <a:cubicBezTo>
                            <a:pt x="41310" y="3555"/>
                            <a:pt x="41780" y="2885"/>
                            <a:pt x="41922" y="2054"/>
                          </a:cubicBezTo>
                          <a:cubicBezTo>
                            <a:pt x="42291" y="1769"/>
                            <a:pt x="42458" y="1347"/>
                            <a:pt x="42663" y="953"/>
                          </a:cubicBezTo>
                          <a:lnTo>
                            <a:pt x="43283" y="668"/>
                          </a:lnTo>
                          <a:lnTo>
                            <a:pt x="44105" y="497"/>
                          </a:lnTo>
                          <a:cubicBezTo>
                            <a:pt x="44146" y="591"/>
                            <a:pt x="44186" y="687"/>
                            <a:pt x="44227" y="783"/>
                          </a:cubicBezTo>
                          <a:cubicBezTo>
                            <a:pt x="44123" y="821"/>
                            <a:pt x="44039" y="870"/>
                            <a:pt x="44115" y="1000"/>
                          </a:cubicBezTo>
                          <a:cubicBezTo>
                            <a:pt x="43753" y="1092"/>
                            <a:pt x="43513" y="1271"/>
                            <a:pt x="43614" y="1697"/>
                          </a:cubicBezTo>
                          <a:cubicBezTo>
                            <a:pt x="43451" y="1705"/>
                            <a:pt x="43392" y="1767"/>
                            <a:pt x="43497" y="1914"/>
                          </a:cubicBezTo>
                          <a:cubicBezTo>
                            <a:pt x="43322" y="1914"/>
                            <a:pt x="43284" y="1986"/>
                            <a:pt x="43383" y="2130"/>
                          </a:cubicBezTo>
                          <a:cubicBezTo>
                            <a:pt x="43209" y="2130"/>
                            <a:pt x="43172" y="2202"/>
                            <a:pt x="43271" y="2346"/>
                          </a:cubicBezTo>
                          <a:cubicBezTo>
                            <a:pt x="43268" y="2346"/>
                            <a:pt x="43266" y="2346"/>
                            <a:pt x="43264" y="2346"/>
                          </a:cubicBezTo>
                          <a:cubicBezTo>
                            <a:pt x="43090" y="2346"/>
                            <a:pt x="43069" y="2425"/>
                            <a:pt x="43158" y="2563"/>
                          </a:cubicBezTo>
                          <a:cubicBezTo>
                            <a:pt x="43154" y="2562"/>
                            <a:pt x="43150" y="2562"/>
                            <a:pt x="43146" y="2562"/>
                          </a:cubicBezTo>
                          <a:cubicBezTo>
                            <a:pt x="42975" y="2562"/>
                            <a:pt x="42975" y="2653"/>
                            <a:pt x="43048" y="2781"/>
                          </a:cubicBezTo>
                          <a:cubicBezTo>
                            <a:pt x="42700" y="2874"/>
                            <a:pt x="42700" y="3149"/>
                            <a:pt x="42708" y="3428"/>
                          </a:cubicBezTo>
                          <a:cubicBezTo>
                            <a:pt x="42568" y="3536"/>
                            <a:pt x="42505" y="3656"/>
                            <a:pt x="42645" y="3810"/>
                          </a:cubicBezTo>
                          <a:cubicBezTo>
                            <a:pt x="42389" y="3858"/>
                            <a:pt x="42375" y="4034"/>
                            <a:pt x="42420" y="4241"/>
                          </a:cubicBezTo>
                          <a:cubicBezTo>
                            <a:pt x="42305" y="4273"/>
                            <a:pt x="42275" y="4350"/>
                            <a:pt x="42305" y="4459"/>
                          </a:cubicBezTo>
                          <a:cubicBezTo>
                            <a:pt x="42209" y="4499"/>
                            <a:pt x="42174" y="4572"/>
                            <a:pt x="42193" y="4674"/>
                          </a:cubicBezTo>
                          <a:cubicBezTo>
                            <a:pt x="42102" y="4717"/>
                            <a:pt x="42065" y="4789"/>
                            <a:pt x="42080" y="4888"/>
                          </a:cubicBezTo>
                          <a:cubicBezTo>
                            <a:pt x="41981" y="4929"/>
                            <a:pt x="41936" y="4997"/>
                            <a:pt x="41965" y="5104"/>
                          </a:cubicBezTo>
                          <a:cubicBezTo>
                            <a:pt x="41863" y="5143"/>
                            <a:pt x="41807" y="5206"/>
                            <a:pt x="41852" y="5321"/>
                          </a:cubicBezTo>
                          <a:cubicBezTo>
                            <a:pt x="41694" y="5341"/>
                            <a:pt x="41597" y="5424"/>
                            <a:pt x="41576" y="5588"/>
                          </a:cubicBezTo>
                          <a:cubicBezTo>
                            <a:pt x="41482" y="5632"/>
                            <a:pt x="41429" y="5696"/>
                            <a:pt x="41461" y="5805"/>
                          </a:cubicBezTo>
                          <a:cubicBezTo>
                            <a:pt x="41400" y="5943"/>
                            <a:pt x="41139" y="5997"/>
                            <a:pt x="41288" y="6223"/>
                          </a:cubicBezTo>
                          <a:cubicBezTo>
                            <a:pt x="40621" y="6251"/>
                            <a:pt x="40036" y="6473"/>
                            <a:pt x="39554" y="6942"/>
                          </a:cubicBezTo>
                          <a:cubicBezTo>
                            <a:pt x="39845" y="6895"/>
                            <a:pt x="40109" y="6694"/>
                            <a:pt x="40409" y="6694"/>
                          </a:cubicBezTo>
                          <a:cubicBezTo>
                            <a:pt x="40491" y="6694"/>
                            <a:pt x="40575" y="6709"/>
                            <a:pt x="40664" y="6746"/>
                          </a:cubicBezTo>
                          <a:cubicBezTo>
                            <a:pt x="40990" y="6571"/>
                            <a:pt x="41510" y="6706"/>
                            <a:pt x="41600" y="6157"/>
                          </a:cubicBezTo>
                          <a:cubicBezTo>
                            <a:pt x="41629" y="6158"/>
                            <a:pt x="41658" y="6159"/>
                            <a:pt x="41688" y="6159"/>
                          </a:cubicBezTo>
                          <a:cubicBezTo>
                            <a:pt x="42179" y="6159"/>
                            <a:pt x="42653" y="6016"/>
                            <a:pt x="43137" y="5963"/>
                          </a:cubicBezTo>
                          <a:cubicBezTo>
                            <a:pt x="43600" y="6062"/>
                            <a:pt x="44059" y="6199"/>
                            <a:pt x="44531" y="6199"/>
                          </a:cubicBezTo>
                          <a:cubicBezTo>
                            <a:pt x="44687" y="6199"/>
                            <a:pt x="44844" y="6184"/>
                            <a:pt x="45004" y="6148"/>
                          </a:cubicBezTo>
                          <a:cubicBezTo>
                            <a:pt x="45074" y="6342"/>
                            <a:pt x="45180" y="6415"/>
                            <a:pt x="45308" y="6415"/>
                          </a:cubicBezTo>
                          <a:cubicBezTo>
                            <a:pt x="45397" y="6415"/>
                            <a:pt x="45496" y="6380"/>
                            <a:pt x="45601" y="6326"/>
                          </a:cubicBezTo>
                          <a:cubicBezTo>
                            <a:pt x="45608" y="6427"/>
                            <a:pt x="45651" y="6460"/>
                            <a:pt x="45712" y="6460"/>
                          </a:cubicBezTo>
                          <a:cubicBezTo>
                            <a:pt x="45744" y="6460"/>
                            <a:pt x="45781" y="6451"/>
                            <a:pt x="45819" y="6437"/>
                          </a:cubicBezTo>
                          <a:cubicBezTo>
                            <a:pt x="45927" y="6580"/>
                            <a:pt x="46053" y="6657"/>
                            <a:pt x="46201" y="6657"/>
                          </a:cubicBezTo>
                          <a:cubicBezTo>
                            <a:pt x="46268" y="6657"/>
                            <a:pt x="46340" y="6642"/>
                            <a:pt x="46416" y="6610"/>
                          </a:cubicBezTo>
                          <a:cubicBezTo>
                            <a:pt x="46473" y="6708"/>
                            <a:pt x="46538" y="6755"/>
                            <a:pt x="46610" y="6755"/>
                          </a:cubicBezTo>
                          <a:cubicBezTo>
                            <a:pt x="46666" y="6755"/>
                            <a:pt x="46726" y="6727"/>
                            <a:pt x="46792" y="6671"/>
                          </a:cubicBezTo>
                          <a:cubicBezTo>
                            <a:pt x="46847" y="6787"/>
                            <a:pt x="46911" y="6844"/>
                            <a:pt x="46985" y="6844"/>
                          </a:cubicBezTo>
                          <a:cubicBezTo>
                            <a:pt x="47043" y="6844"/>
                            <a:pt x="47105" y="6809"/>
                            <a:pt x="47173" y="6741"/>
                          </a:cubicBezTo>
                          <a:lnTo>
                            <a:pt x="47173" y="6741"/>
                          </a:lnTo>
                          <a:cubicBezTo>
                            <a:pt x="47168" y="6851"/>
                            <a:pt x="47206" y="6881"/>
                            <a:pt x="47259" y="6881"/>
                          </a:cubicBezTo>
                          <a:cubicBezTo>
                            <a:pt x="47299" y="6881"/>
                            <a:pt x="47347" y="6865"/>
                            <a:pt x="47394" y="6851"/>
                          </a:cubicBezTo>
                          <a:cubicBezTo>
                            <a:pt x="47606" y="7086"/>
                            <a:pt x="47908" y="7049"/>
                            <a:pt x="48175" y="7089"/>
                          </a:cubicBezTo>
                          <a:cubicBezTo>
                            <a:pt x="49019" y="7214"/>
                            <a:pt x="49867" y="7231"/>
                            <a:pt x="50716" y="7231"/>
                          </a:cubicBezTo>
                          <a:cubicBezTo>
                            <a:pt x="51036" y="7231"/>
                            <a:pt x="51356" y="7229"/>
                            <a:pt x="51676" y="7229"/>
                          </a:cubicBezTo>
                          <a:cubicBezTo>
                            <a:pt x="52444" y="7229"/>
                            <a:pt x="53211" y="7243"/>
                            <a:pt x="53975" y="7338"/>
                          </a:cubicBezTo>
                          <a:cubicBezTo>
                            <a:pt x="53976" y="7338"/>
                            <a:pt x="53977" y="7338"/>
                            <a:pt x="53979" y="7338"/>
                          </a:cubicBezTo>
                          <a:cubicBezTo>
                            <a:pt x="53998" y="7338"/>
                            <a:pt x="54018" y="7322"/>
                            <a:pt x="54039" y="7310"/>
                          </a:cubicBezTo>
                          <a:cubicBezTo>
                            <a:pt x="54068" y="7414"/>
                            <a:pt x="54096" y="7519"/>
                            <a:pt x="54126" y="7624"/>
                          </a:cubicBezTo>
                          <a:cubicBezTo>
                            <a:pt x="53611" y="7912"/>
                            <a:pt x="53066" y="8044"/>
                            <a:pt x="52494" y="8044"/>
                          </a:cubicBezTo>
                          <a:cubicBezTo>
                            <a:pt x="52366" y="8044"/>
                            <a:pt x="52236" y="8037"/>
                            <a:pt x="52106" y="8024"/>
                          </a:cubicBezTo>
                          <a:cubicBezTo>
                            <a:pt x="52060" y="7991"/>
                            <a:pt x="52017" y="7978"/>
                            <a:pt x="51974" y="7978"/>
                          </a:cubicBezTo>
                          <a:cubicBezTo>
                            <a:pt x="51893" y="7978"/>
                            <a:pt x="51816" y="8023"/>
                            <a:pt x="51737" y="8051"/>
                          </a:cubicBezTo>
                          <a:cubicBezTo>
                            <a:pt x="51686" y="8169"/>
                            <a:pt x="51621" y="8239"/>
                            <a:pt x="51540" y="8263"/>
                          </a:cubicBezTo>
                          <a:cubicBezTo>
                            <a:pt x="51519" y="8269"/>
                            <a:pt x="51496" y="8273"/>
                            <a:pt x="51472" y="8273"/>
                          </a:cubicBezTo>
                          <a:cubicBezTo>
                            <a:pt x="51408" y="8273"/>
                            <a:pt x="51337" y="8249"/>
                            <a:pt x="51258" y="8203"/>
                          </a:cubicBezTo>
                          <a:cubicBezTo>
                            <a:pt x="51250" y="8203"/>
                            <a:pt x="51243" y="8203"/>
                            <a:pt x="51235" y="8203"/>
                          </a:cubicBezTo>
                          <a:cubicBezTo>
                            <a:pt x="51096" y="8203"/>
                            <a:pt x="50960" y="8263"/>
                            <a:pt x="50820" y="8263"/>
                          </a:cubicBezTo>
                          <a:cubicBezTo>
                            <a:pt x="50770" y="8263"/>
                            <a:pt x="50720" y="8256"/>
                            <a:pt x="50670" y="8235"/>
                          </a:cubicBezTo>
                          <a:cubicBezTo>
                            <a:pt x="50405" y="8297"/>
                            <a:pt x="50140" y="8360"/>
                            <a:pt x="49874" y="8422"/>
                          </a:cubicBezTo>
                          <a:lnTo>
                            <a:pt x="49032" y="8582"/>
                          </a:lnTo>
                          <a:cubicBezTo>
                            <a:pt x="48891" y="8603"/>
                            <a:pt x="48747" y="8614"/>
                            <a:pt x="48609" y="8647"/>
                          </a:cubicBezTo>
                          <a:cubicBezTo>
                            <a:pt x="47240" y="8973"/>
                            <a:pt x="45869" y="9176"/>
                            <a:pt x="44492" y="9176"/>
                          </a:cubicBezTo>
                          <a:cubicBezTo>
                            <a:pt x="43509" y="9176"/>
                            <a:pt x="42522" y="9073"/>
                            <a:pt x="41529" y="8839"/>
                          </a:cubicBezTo>
                          <a:cubicBezTo>
                            <a:pt x="40734" y="8651"/>
                            <a:pt x="39925" y="8495"/>
                            <a:pt x="39104" y="8495"/>
                          </a:cubicBezTo>
                          <a:cubicBezTo>
                            <a:pt x="38833" y="8495"/>
                            <a:pt x="38560" y="8512"/>
                            <a:pt x="38286" y="8551"/>
                          </a:cubicBezTo>
                          <a:cubicBezTo>
                            <a:pt x="38274" y="8553"/>
                            <a:pt x="38263" y="8553"/>
                            <a:pt x="38253" y="8553"/>
                          </a:cubicBezTo>
                          <a:cubicBezTo>
                            <a:pt x="38133" y="8553"/>
                            <a:pt x="38108" y="8445"/>
                            <a:pt x="38090" y="8341"/>
                          </a:cubicBezTo>
                          <a:lnTo>
                            <a:pt x="37379" y="8764"/>
                          </a:lnTo>
                          <a:cubicBezTo>
                            <a:pt x="37418" y="8806"/>
                            <a:pt x="37416" y="8846"/>
                            <a:pt x="37372" y="8882"/>
                          </a:cubicBezTo>
                          <a:cubicBezTo>
                            <a:pt x="37849" y="8861"/>
                            <a:pt x="38326" y="8834"/>
                            <a:pt x="38802" y="8834"/>
                          </a:cubicBezTo>
                          <a:cubicBezTo>
                            <a:pt x="39295" y="8834"/>
                            <a:pt x="39787" y="8863"/>
                            <a:pt x="40278" y="8957"/>
                          </a:cubicBezTo>
                          <a:cubicBezTo>
                            <a:pt x="40982" y="9092"/>
                            <a:pt x="41687" y="9217"/>
                            <a:pt x="42392" y="9347"/>
                          </a:cubicBezTo>
                          <a:cubicBezTo>
                            <a:pt x="43114" y="9478"/>
                            <a:pt x="43830" y="9537"/>
                            <a:pt x="44542" y="9537"/>
                          </a:cubicBezTo>
                          <a:cubicBezTo>
                            <a:pt x="46080" y="9537"/>
                            <a:pt x="47596" y="9260"/>
                            <a:pt x="49100" y="8829"/>
                          </a:cubicBezTo>
                          <a:lnTo>
                            <a:pt x="49945" y="8679"/>
                          </a:lnTo>
                          <a:lnTo>
                            <a:pt x="51746" y="8503"/>
                          </a:lnTo>
                          <a:lnTo>
                            <a:pt x="51746" y="8503"/>
                          </a:lnTo>
                          <a:cubicBezTo>
                            <a:pt x="51240" y="9024"/>
                            <a:pt x="50808" y="9409"/>
                            <a:pt x="50218" y="9574"/>
                          </a:cubicBezTo>
                          <a:cubicBezTo>
                            <a:pt x="47922" y="10213"/>
                            <a:pt x="45583" y="10586"/>
                            <a:pt x="43199" y="10615"/>
                          </a:cubicBezTo>
                          <a:cubicBezTo>
                            <a:pt x="43173" y="10615"/>
                            <a:pt x="43146" y="10615"/>
                            <a:pt x="43120" y="10615"/>
                          </a:cubicBezTo>
                          <a:cubicBezTo>
                            <a:pt x="41820" y="10615"/>
                            <a:pt x="40576" y="10248"/>
                            <a:pt x="39327" y="9927"/>
                          </a:cubicBezTo>
                          <a:cubicBezTo>
                            <a:pt x="38762" y="9782"/>
                            <a:pt x="38194" y="9650"/>
                            <a:pt x="37619" y="9650"/>
                          </a:cubicBezTo>
                          <a:cubicBezTo>
                            <a:pt x="37290" y="9650"/>
                            <a:pt x="36959" y="9693"/>
                            <a:pt x="36625" y="9802"/>
                          </a:cubicBezTo>
                          <a:cubicBezTo>
                            <a:pt x="36558" y="9688"/>
                            <a:pt x="36468" y="9589"/>
                            <a:pt x="36358" y="9589"/>
                          </a:cubicBezTo>
                          <a:cubicBezTo>
                            <a:pt x="36315" y="9589"/>
                            <a:pt x="36270" y="9603"/>
                            <a:pt x="36222" y="9638"/>
                          </a:cubicBezTo>
                          <a:cubicBezTo>
                            <a:pt x="35893" y="9874"/>
                            <a:pt x="35480" y="10024"/>
                            <a:pt x="35318" y="10447"/>
                          </a:cubicBezTo>
                          <a:lnTo>
                            <a:pt x="36480" y="10052"/>
                          </a:lnTo>
                          <a:cubicBezTo>
                            <a:pt x="36813" y="9971"/>
                            <a:pt x="37146" y="9935"/>
                            <a:pt x="37476" y="9935"/>
                          </a:cubicBezTo>
                          <a:cubicBezTo>
                            <a:pt x="37943" y="9935"/>
                            <a:pt x="38406" y="10008"/>
                            <a:pt x="38863" y="10133"/>
                          </a:cubicBezTo>
                          <a:cubicBezTo>
                            <a:pt x="40077" y="10468"/>
                            <a:pt x="41315" y="10683"/>
                            <a:pt x="42536" y="10980"/>
                          </a:cubicBezTo>
                          <a:cubicBezTo>
                            <a:pt x="42618" y="11000"/>
                            <a:pt x="42700" y="11007"/>
                            <a:pt x="42781" y="11007"/>
                          </a:cubicBezTo>
                          <a:cubicBezTo>
                            <a:pt x="42897" y="11007"/>
                            <a:pt x="43008" y="10992"/>
                            <a:pt x="43102" y="10983"/>
                          </a:cubicBezTo>
                          <a:cubicBezTo>
                            <a:pt x="44950" y="10792"/>
                            <a:pt x="46816" y="10737"/>
                            <a:pt x="48626" y="10267"/>
                          </a:cubicBezTo>
                          <a:lnTo>
                            <a:pt x="48626" y="10267"/>
                          </a:lnTo>
                          <a:cubicBezTo>
                            <a:pt x="48326" y="10644"/>
                            <a:pt x="47834" y="10670"/>
                            <a:pt x="47451" y="10897"/>
                          </a:cubicBezTo>
                          <a:cubicBezTo>
                            <a:pt x="47182" y="11056"/>
                            <a:pt x="46886" y="11168"/>
                            <a:pt x="46601" y="11301"/>
                          </a:cubicBezTo>
                          <a:cubicBezTo>
                            <a:pt x="45888" y="11602"/>
                            <a:pt x="45184" y="11926"/>
                            <a:pt x="44461" y="12199"/>
                          </a:cubicBezTo>
                          <a:cubicBezTo>
                            <a:pt x="43537" y="12548"/>
                            <a:pt x="42800" y="13210"/>
                            <a:pt x="41928" y="13641"/>
                          </a:cubicBezTo>
                          <a:cubicBezTo>
                            <a:pt x="41802" y="13621"/>
                            <a:pt x="41678" y="13613"/>
                            <a:pt x="41555" y="13613"/>
                          </a:cubicBezTo>
                          <a:cubicBezTo>
                            <a:pt x="40970" y="13613"/>
                            <a:pt x="40411" y="13807"/>
                            <a:pt x="39842" y="13929"/>
                          </a:cubicBezTo>
                          <a:lnTo>
                            <a:pt x="39015" y="14143"/>
                          </a:lnTo>
                          <a:cubicBezTo>
                            <a:pt x="38920" y="14108"/>
                            <a:pt x="38825" y="14096"/>
                            <a:pt x="38732" y="14096"/>
                          </a:cubicBezTo>
                          <a:cubicBezTo>
                            <a:pt x="38464" y="14096"/>
                            <a:pt x="38201" y="14200"/>
                            <a:pt x="37933" y="14200"/>
                          </a:cubicBezTo>
                          <a:cubicBezTo>
                            <a:pt x="37875" y="14197"/>
                            <a:pt x="37819" y="14195"/>
                            <a:pt x="37762" y="14192"/>
                          </a:cubicBezTo>
                          <a:cubicBezTo>
                            <a:pt x="37057" y="14148"/>
                            <a:pt x="36354" y="14113"/>
                            <a:pt x="35653" y="14113"/>
                          </a:cubicBezTo>
                          <a:cubicBezTo>
                            <a:pt x="34343" y="14113"/>
                            <a:pt x="33043" y="14237"/>
                            <a:pt x="31767" y="14666"/>
                          </a:cubicBezTo>
                          <a:cubicBezTo>
                            <a:pt x="31723" y="14659"/>
                            <a:pt x="31679" y="14656"/>
                            <a:pt x="31634" y="14656"/>
                          </a:cubicBezTo>
                          <a:cubicBezTo>
                            <a:pt x="31491" y="14656"/>
                            <a:pt x="31345" y="14684"/>
                            <a:pt x="31201" y="14684"/>
                          </a:cubicBezTo>
                          <a:cubicBezTo>
                            <a:pt x="31063" y="14684"/>
                            <a:pt x="30928" y="14658"/>
                            <a:pt x="30801" y="14556"/>
                          </a:cubicBezTo>
                          <a:lnTo>
                            <a:pt x="31651" y="13743"/>
                          </a:lnTo>
                          <a:cubicBezTo>
                            <a:pt x="31623" y="13647"/>
                            <a:pt x="31594" y="13550"/>
                            <a:pt x="31567" y="13454"/>
                          </a:cubicBezTo>
                          <a:cubicBezTo>
                            <a:pt x="30976" y="13822"/>
                            <a:pt x="30533" y="14360"/>
                            <a:pt x="30028" y="14824"/>
                          </a:cubicBezTo>
                          <a:cubicBezTo>
                            <a:pt x="28680" y="16061"/>
                            <a:pt x="27315" y="17283"/>
                            <a:pt x="26154" y="18708"/>
                          </a:cubicBezTo>
                          <a:cubicBezTo>
                            <a:pt x="24802" y="20049"/>
                            <a:pt x="23655" y="21563"/>
                            <a:pt x="22486" y="23057"/>
                          </a:cubicBezTo>
                          <a:cubicBezTo>
                            <a:pt x="22429" y="23130"/>
                            <a:pt x="22429" y="23206"/>
                            <a:pt x="22497" y="23274"/>
                          </a:cubicBezTo>
                          <a:cubicBezTo>
                            <a:pt x="22492" y="23274"/>
                            <a:pt x="22487" y="23274"/>
                            <a:pt x="22482" y="23274"/>
                          </a:cubicBezTo>
                          <a:cubicBezTo>
                            <a:pt x="22316" y="23274"/>
                            <a:pt x="22284" y="23346"/>
                            <a:pt x="22386" y="23493"/>
                          </a:cubicBezTo>
                          <a:lnTo>
                            <a:pt x="22372" y="23479"/>
                          </a:lnTo>
                          <a:cubicBezTo>
                            <a:pt x="21910" y="23699"/>
                            <a:pt x="21814" y="23855"/>
                            <a:pt x="21920" y="24211"/>
                          </a:cubicBezTo>
                          <a:cubicBezTo>
                            <a:pt x="21945" y="24215"/>
                            <a:pt x="21969" y="24216"/>
                            <a:pt x="21992" y="24216"/>
                          </a:cubicBezTo>
                          <a:cubicBezTo>
                            <a:pt x="22244" y="24216"/>
                            <a:pt x="22383" y="24027"/>
                            <a:pt x="22527" y="23846"/>
                          </a:cubicBezTo>
                          <a:lnTo>
                            <a:pt x="24206" y="22880"/>
                          </a:lnTo>
                          <a:cubicBezTo>
                            <a:pt x="25517" y="22374"/>
                            <a:pt x="26861" y="21941"/>
                            <a:pt x="28085" y="21227"/>
                          </a:cubicBezTo>
                          <a:cubicBezTo>
                            <a:pt x="28233" y="21140"/>
                            <a:pt x="28393" y="21068"/>
                            <a:pt x="28532" y="20969"/>
                          </a:cubicBezTo>
                          <a:cubicBezTo>
                            <a:pt x="30180" y="19795"/>
                            <a:pt x="32014" y="19104"/>
                            <a:pt x="34016" y="18832"/>
                          </a:cubicBezTo>
                          <a:cubicBezTo>
                            <a:pt x="35129" y="18683"/>
                            <a:pt x="36211" y="18357"/>
                            <a:pt x="37222" y="17864"/>
                          </a:cubicBezTo>
                          <a:cubicBezTo>
                            <a:pt x="37302" y="17826"/>
                            <a:pt x="37384" y="17789"/>
                            <a:pt x="37468" y="17789"/>
                          </a:cubicBezTo>
                          <a:cubicBezTo>
                            <a:pt x="37518" y="17789"/>
                            <a:pt x="37569" y="17802"/>
                            <a:pt x="37621" y="17835"/>
                          </a:cubicBezTo>
                          <a:cubicBezTo>
                            <a:pt x="37584" y="17601"/>
                            <a:pt x="37815" y="17659"/>
                            <a:pt x="37915" y="17576"/>
                          </a:cubicBezTo>
                          <a:cubicBezTo>
                            <a:pt x="37935" y="17627"/>
                            <a:pt x="37946" y="17681"/>
                            <a:pt x="37948" y="17735"/>
                          </a:cubicBezTo>
                          <a:cubicBezTo>
                            <a:pt x="37842" y="17772"/>
                            <a:pt x="37736" y="17807"/>
                            <a:pt x="37630" y="17843"/>
                          </a:cubicBezTo>
                          <a:cubicBezTo>
                            <a:pt x="37719" y="17942"/>
                            <a:pt x="37625" y="18017"/>
                            <a:pt x="37592" y="18098"/>
                          </a:cubicBezTo>
                          <a:cubicBezTo>
                            <a:pt x="37281" y="18435"/>
                            <a:pt x="36942" y="18747"/>
                            <a:pt x="36751" y="19177"/>
                          </a:cubicBezTo>
                          <a:cubicBezTo>
                            <a:pt x="35977" y="20142"/>
                            <a:pt x="35233" y="21131"/>
                            <a:pt x="34605" y="22201"/>
                          </a:cubicBezTo>
                          <a:cubicBezTo>
                            <a:pt x="34027" y="22797"/>
                            <a:pt x="33759" y="23624"/>
                            <a:pt x="33124" y="24178"/>
                          </a:cubicBezTo>
                          <a:lnTo>
                            <a:pt x="29832" y="25859"/>
                          </a:lnTo>
                          <a:lnTo>
                            <a:pt x="25079" y="27387"/>
                          </a:lnTo>
                          <a:cubicBezTo>
                            <a:pt x="23492" y="27785"/>
                            <a:pt x="22051" y="28537"/>
                            <a:pt x="20582" y="29224"/>
                          </a:cubicBezTo>
                          <a:cubicBezTo>
                            <a:pt x="19755" y="29610"/>
                            <a:pt x="19092" y="30263"/>
                            <a:pt x="18246" y="30610"/>
                          </a:cubicBezTo>
                          <a:lnTo>
                            <a:pt x="18274" y="30429"/>
                          </a:lnTo>
                          <a:cubicBezTo>
                            <a:pt x="18683" y="29663"/>
                            <a:pt x="19094" y="28896"/>
                            <a:pt x="19503" y="28129"/>
                          </a:cubicBezTo>
                          <a:cubicBezTo>
                            <a:pt x="19552" y="28037"/>
                            <a:pt x="19598" y="27937"/>
                            <a:pt x="19461" y="27879"/>
                          </a:cubicBezTo>
                          <a:cubicBezTo>
                            <a:pt x="19490" y="27879"/>
                            <a:pt x="19519" y="27890"/>
                            <a:pt x="19547" y="27890"/>
                          </a:cubicBezTo>
                          <a:cubicBezTo>
                            <a:pt x="19577" y="27890"/>
                            <a:pt x="19606" y="27878"/>
                            <a:pt x="19632" y="27829"/>
                          </a:cubicBezTo>
                          <a:cubicBezTo>
                            <a:pt x="19686" y="27727"/>
                            <a:pt x="19596" y="27709"/>
                            <a:pt x="19566" y="27657"/>
                          </a:cubicBezTo>
                          <a:cubicBezTo>
                            <a:pt x="20038" y="27393"/>
                            <a:pt x="20362" y="26876"/>
                            <a:pt x="20407" y="26312"/>
                          </a:cubicBezTo>
                          <a:cubicBezTo>
                            <a:pt x="20880" y="26052"/>
                            <a:pt x="21097" y="25718"/>
                            <a:pt x="21136" y="25182"/>
                          </a:cubicBezTo>
                          <a:cubicBezTo>
                            <a:pt x="21584" y="25133"/>
                            <a:pt x="21614" y="24687"/>
                            <a:pt x="21845" y="24432"/>
                          </a:cubicBezTo>
                          <a:cubicBezTo>
                            <a:pt x="21917" y="24375"/>
                            <a:pt x="22055" y="24340"/>
                            <a:pt x="21920" y="24213"/>
                          </a:cubicBezTo>
                          <a:cubicBezTo>
                            <a:pt x="21862" y="24185"/>
                            <a:pt x="21815" y="24173"/>
                            <a:pt x="21777" y="24173"/>
                          </a:cubicBezTo>
                          <a:cubicBezTo>
                            <a:pt x="21617" y="24173"/>
                            <a:pt x="21607" y="24379"/>
                            <a:pt x="21529" y="24493"/>
                          </a:cubicBezTo>
                          <a:cubicBezTo>
                            <a:pt x="21323" y="24678"/>
                            <a:pt x="21110" y="24859"/>
                            <a:pt x="21133" y="25177"/>
                          </a:cubicBezTo>
                          <a:cubicBezTo>
                            <a:pt x="20741" y="25459"/>
                            <a:pt x="20486" y="25829"/>
                            <a:pt x="20404" y="26310"/>
                          </a:cubicBezTo>
                          <a:cubicBezTo>
                            <a:pt x="19955" y="26653"/>
                            <a:pt x="19708" y="27122"/>
                            <a:pt x="19560" y="27654"/>
                          </a:cubicBezTo>
                          <a:cubicBezTo>
                            <a:pt x="19430" y="27680"/>
                            <a:pt x="19376" y="27746"/>
                            <a:pt x="19446" y="27876"/>
                          </a:cubicBezTo>
                          <a:cubicBezTo>
                            <a:pt x="18765" y="28562"/>
                            <a:pt x="18468" y="29468"/>
                            <a:pt x="18053" y="30306"/>
                          </a:cubicBezTo>
                          <a:cubicBezTo>
                            <a:pt x="17048" y="32470"/>
                            <a:pt x="16164" y="34679"/>
                            <a:pt x="15593" y="37002"/>
                          </a:cubicBezTo>
                          <a:cubicBezTo>
                            <a:pt x="15423" y="37360"/>
                            <a:pt x="15274" y="37726"/>
                            <a:pt x="15204" y="38120"/>
                          </a:cubicBezTo>
                          <a:cubicBezTo>
                            <a:pt x="14224" y="40395"/>
                            <a:pt x="13484" y="42747"/>
                            <a:pt x="12877" y="45148"/>
                          </a:cubicBezTo>
                          <a:cubicBezTo>
                            <a:pt x="12534" y="46508"/>
                            <a:pt x="12370" y="47914"/>
                            <a:pt x="11879" y="49239"/>
                          </a:cubicBezTo>
                          <a:cubicBezTo>
                            <a:pt x="11986" y="49501"/>
                            <a:pt x="11863" y="49745"/>
                            <a:pt x="11790" y="49979"/>
                          </a:cubicBezTo>
                          <a:cubicBezTo>
                            <a:pt x="11517" y="50861"/>
                            <a:pt x="11147" y="51719"/>
                            <a:pt x="11207" y="52673"/>
                          </a:cubicBezTo>
                          <a:cubicBezTo>
                            <a:pt x="11208" y="52697"/>
                            <a:pt x="11120" y="52727"/>
                            <a:pt x="11075" y="52754"/>
                          </a:cubicBezTo>
                          <a:cubicBezTo>
                            <a:pt x="10997" y="52468"/>
                            <a:pt x="10921" y="52181"/>
                            <a:pt x="10845" y="51895"/>
                          </a:cubicBezTo>
                          <a:cubicBezTo>
                            <a:pt x="10899" y="51684"/>
                            <a:pt x="10937" y="51476"/>
                            <a:pt x="10791" y="51284"/>
                          </a:cubicBezTo>
                          <a:cubicBezTo>
                            <a:pt x="10763" y="50673"/>
                            <a:pt x="10669" y="50052"/>
                            <a:pt x="11080" y="49512"/>
                          </a:cubicBezTo>
                          <a:lnTo>
                            <a:pt x="11475" y="49157"/>
                          </a:lnTo>
                          <a:cubicBezTo>
                            <a:pt x="11423" y="49098"/>
                            <a:pt x="11369" y="49044"/>
                            <a:pt x="11290" y="49044"/>
                          </a:cubicBezTo>
                          <a:cubicBezTo>
                            <a:pt x="11275" y="49044"/>
                            <a:pt x="11259" y="49046"/>
                            <a:pt x="11242" y="49050"/>
                          </a:cubicBezTo>
                          <a:cubicBezTo>
                            <a:pt x="11056" y="48767"/>
                            <a:pt x="11197" y="48493"/>
                            <a:pt x="11278" y="48226"/>
                          </a:cubicBezTo>
                          <a:cubicBezTo>
                            <a:pt x="12294" y="44855"/>
                            <a:pt x="13058" y="41411"/>
                            <a:pt x="14202" y="38076"/>
                          </a:cubicBezTo>
                          <a:cubicBezTo>
                            <a:pt x="14444" y="37371"/>
                            <a:pt x="14675" y="36663"/>
                            <a:pt x="14871" y="35944"/>
                          </a:cubicBezTo>
                          <a:cubicBezTo>
                            <a:pt x="15522" y="33564"/>
                            <a:pt x="16350" y="31252"/>
                            <a:pt x="17469" y="29049"/>
                          </a:cubicBezTo>
                          <a:cubicBezTo>
                            <a:pt x="18669" y="27127"/>
                            <a:pt x="19857" y="25199"/>
                            <a:pt x="21166" y="23348"/>
                          </a:cubicBezTo>
                          <a:cubicBezTo>
                            <a:pt x="23131" y="20569"/>
                            <a:pt x="25384" y="18059"/>
                            <a:pt x="28044" y="15922"/>
                          </a:cubicBezTo>
                          <a:cubicBezTo>
                            <a:pt x="28458" y="15590"/>
                            <a:pt x="28863" y="15247"/>
                            <a:pt x="29272" y="14909"/>
                          </a:cubicBezTo>
                          <a:lnTo>
                            <a:pt x="28737" y="14840"/>
                          </a:lnTo>
                          <a:cubicBezTo>
                            <a:pt x="28350" y="14984"/>
                            <a:pt x="28158" y="15348"/>
                            <a:pt x="27872" y="15608"/>
                          </a:cubicBezTo>
                          <a:lnTo>
                            <a:pt x="27807" y="15174"/>
                          </a:lnTo>
                          <a:lnTo>
                            <a:pt x="27628" y="15101"/>
                          </a:lnTo>
                          <a:cubicBezTo>
                            <a:pt x="27583" y="15303"/>
                            <a:pt x="27457" y="15492"/>
                            <a:pt x="27524" y="15713"/>
                          </a:cubicBezTo>
                          <a:cubicBezTo>
                            <a:pt x="27221" y="16347"/>
                            <a:pt x="26536" y="16603"/>
                            <a:pt x="26121" y="17126"/>
                          </a:cubicBezTo>
                          <a:cubicBezTo>
                            <a:pt x="26005" y="16962"/>
                            <a:pt x="26093" y="16769"/>
                            <a:pt x="26049" y="16594"/>
                          </a:cubicBezTo>
                          <a:cubicBezTo>
                            <a:pt x="26232" y="16431"/>
                            <a:pt x="26306" y="16235"/>
                            <a:pt x="26221" y="15992"/>
                          </a:cubicBezTo>
                          <a:cubicBezTo>
                            <a:pt x="26594" y="15210"/>
                            <a:pt x="26421" y="14388"/>
                            <a:pt x="26372" y="13581"/>
                          </a:cubicBezTo>
                          <a:cubicBezTo>
                            <a:pt x="26312" y="12581"/>
                            <a:pt x="26186" y="11584"/>
                            <a:pt x="26517" y="10604"/>
                          </a:cubicBezTo>
                          <a:cubicBezTo>
                            <a:pt x="26551" y="10503"/>
                            <a:pt x="26557" y="10398"/>
                            <a:pt x="26453" y="10332"/>
                          </a:cubicBezTo>
                          <a:lnTo>
                            <a:pt x="26453" y="10332"/>
                          </a:lnTo>
                          <a:cubicBezTo>
                            <a:pt x="26457" y="10332"/>
                            <a:pt x="26462" y="10332"/>
                            <a:pt x="26466" y="10332"/>
                          </a:cubicBezTo>
                          <a:cubicBezTo>
                            <a:pt x="26632" y="10332"/>
                            <a:pt x="26613" y="10234"/>
                            <a:pt x="26555" y="10116"/>
                          </a:cubicBezTo>
                          <a:cubicBezTo>
                            <a:pt x="26700" y="10099"/>
                            <a:pt x="26720" y="10018"/>
                            <a:pt x="26668" y="9898"/>
                          </a:cubicBezTo>
                          <a:cubicBezTo>
                            <a:pt x="26893" y="9849"/>
                            <a:pt x="26914" y="9660"/>
                            <a:pt x="26945" y="9479"/>
                          </a:cubicBezTo>
                          <a:cubicBezTo>
                            <a:pt x="27296" y="9140"/>
                            <a:pt x="27643" y="8798"/>
                            <a:pt x="28143" y="8687"/>
                          </a:cubicBezTo>
                          <a:lnTo>
                            <a:pt x="28143" y="8687"/>
                          </a:lnTo>
                          <a:lnTo>
                            <a:pt x="28101" y="8865"/>
                          </a:lnTo>
                          <a:cubicBezTo>
                            <a:pt x="28046" y="8979"/>
                            <a:pt x="27991" y="9092"/>
                            <a:pt x="27937" y="9205"/>
                          </a:cubicBezTo>
                          <a:cubicBezTo>
                            <a:pt x="27915" y="9279"/>
                            <a:pt x="27892" y="9354"/>
                            <a:pt x="27870" y="9429"/>
                          </a:cubicBezTo>
                          <a:cubicBezTo>
                            <a:pt x="27928" y="9459"/>
                            <a:pt x="27988" y="9488"/>
                            <a:pt x="28046" y="9518"/>
                          </a:cubicBezTo>
                          <a:lnTo>
                            <a:pt x="28131" y="9287"/>
                          </a:lnTo>
                          <a:lnTo>
                            <a:pt x="28272" y="8937"/>
                          </a:lnTo>
                          <a:cubicBezTo>
                            <a:pt x="28289" y="8872"/>
                            <a:pt x="28308" y="8806"/>
                            <a:pt x="28325" y="8741"/>
                          </a:cubicBezTo>
                          <a:cubicBezTo>
                            <a:pt x="28491" y="8467"/>
                            <a:pt x="28702" y="8237"/>
                            <a:pt x="28973" y="8064"/>
                          </a:cubicBezTo>
                          <a:lnTo>
                            <a:pt x="30503" y="7212"/>
                          </a:lnTo>
                          <a:cubicBezTo>
                            <a:pt x="30889" y="6976"/>
                            <a:pt x="31377" y="6912"/>
                            <a:pt x="31668" y="6518"/>
                          </a:cubicBezTo>
                          <a:lnTo>
                            <a:pt x="31668" y="6518"/>
                          </a:lnTo>
                          <a:cubicBezTo>
                            <a:pt x="31245" y="6611"/>
                            <a:pt x="30820" y="6703"/>
                            <a:pt x="30463" y="6977"/>
                          </a:cubicBezTo>
                          <a:cubicBezTo>
                            <a:pt x="29850" y="7281"/>
                            <a:pt x="29192" y="7501"/>
                            <a:pt x="28650" y="7938"/>
                          </a:cubicBezTo>
                          <a:cubicBezTo>
                            <a:pt x="27507" y="8502"/>
                            <a:pt x="26422" y="9160"/>
                            <a:pt x="25405" y="9930"/>
                          </a:cubicBezTo>
                          <a:cubicBezTo>
                            <a:pt x="24191" y="10638"/>
                            <a:pt x="23081" y="11509"/>
                            <a:pt x="22106" y="12520"/>
                          </a:cubicBezTo>
                          <a:cubicBezTo>
                            <a:pt x="20177" y="14519"/>
                            <a:pt x="18227" y="16497"/>
                            <a:pt x="16215" y="18413"/>
                          </a:cubicBezTo>
                          <a:cubicBezTo>
                            <a:pt x="14555" y="19992"/>
                            <a:pt x="13468" y="21916"/>
                            <a:pt x="12791" y="24093"/>
                          </a:cubicBezTo>
                          <a:cubicBezTo>
                            <a:pt x="12442" y="25217"/>
                            <a:pt x="12218" y="26367"/>
                            <a:pt x="11983" y="27515"/>
                          </a:cubicBezTo>
                          <a:cubicBezTo>
                            <a:pt x="12005" y="27669"/>
                            <a:pt x="12017" y="27821"/>
                            <a:pt x="11918" y="27956"/>
                          </a:cubicBezTo>
                          <a:cubicBezTo>
                            <a:pt x="11942" y="28052"/>
                            <a:pt x="11945" y="28145"/>
                            <a:pt x="11871" y="28224"/>
                          </a:cubicBezTo>
                          <a:cubicBezTo>
                            <a:pt x="11942" y="28481"/>
                            <a:pt x="11868" y="28730"/>
                            <a:pt x="11830" y="28981"/>
                          </a:cubicBezTo>
                          <a:cubicBezTo>
                            <a:pt x="11867" y="29246"/>
                            <a:pt x="11921" y="29513"/>
                            <a:pt x="11730" y="29746"/>
                          </a:cubicBezTo>
                          <a:cubicBezTo>
                            <a:pt x="11828" y="29958"/>
                            <a:pt x="11861" y="30170"/>
                            <a:pt x="11732" y="30383"/>
                          </a:cubicBezTo>
                          <a:cubicBezTo>
                            <a:pt x="11741" y="30170"/>
                            <a:pt x="11497" y="29959"/>
                            <a:pt x="11723" y="29745"/>
                          </a:cubicBezTo>
                          <a:cubicBezTo>
                            <a:pt x="11562" y="29550"/>
                            <a:pt x="11555" y="29320"/>
                            <a:pt x="11576" y="29084"/>
                          </a:cubicBezTo>
                          <a:cubicBezTo>
                            <a:pt x="11587" y="28637"/>
                            <a:pt x="11488" y="28189"/>
                            <a:pt x="11573" y="27742"/>
                          </a:cubicBezTo>
                          <a:cubicBezTo>
                            <a:pt x="11557" y="27550"/>
                            <a:pt x="11505" y="27356"/>
                            <a:pt x="11606" y="27171"/>
                          </a:cubicBezTo>
                          <a:cubicBezTo>
                            <a:pt x="11557" y="26484"/>
                            <a:pt x="11699" y="25813"/>
                            <a:pt x="11819" y="25145"/>
                          </a:cubicBezTo>
                          <a:cubicBezTo>
                            <a:pt x="12071" y="23749"/>
                            <a:pt x="12371" y="22361"/>
                            <a:pt x="12633" y="20966"/>
                          </a:cubicBezTo>
                          <a:cubicBezTo>
                            <a:pt x="12699" y="20613"/>
                            <a:pt x="12838" y="20244"/>
                            <a:pt x="12613" y="19890"/>
                          </a:cubicBezTo>
                          <a:cubicBezTo>
                            <a:pt x="12325" y="20465"/>
                            <a:pt x="12397" y="21135"/>
                            <a:pt x="12128" y="21714"/>
                          </a:cubicBezTo>
                          <a:cubicBezTo>
                            <a:pt x="11859" y="23170"/>
                            <a:pt x="11527" y="24613"/>
                            <a:pt x="11344" y="26083"/>
                          </a:cubicBezTo>
                          <a:cubicBezTo>
                            <a:pt x="11114" y="27937"/>
                            <a:pt x="11229" y="29773"/>
                            <a:pt x="11602" y="31597"/>
                          </a:cubicBezTo>
                          <a:cubicBezTo>
                            <a:pt x="11699" y="32275"/>
                            <a:pt x="11798" y="32952"/>
                            <a:pt x="12053" y="33595"/>
                          </a:cubicBezTo>
                          <a:cubicBezTo>
                            <a:pt x="12254" y="34155"/>
                            <a:pt x="12319" y="34785"/>
                            <a:pt x="12864" y="35168"/>
                          </a:cubicBezTo>
                          <a:cubicBezTo>
                            <a:pt x="13132" y="35993"/>
                            <a:pt x="13399" y="36818"/>
                            <a:pt x="13666" y="37644"/>
                          </a:cubicBezTo>
                          <a:cubicBezTo>
                            <a:pt x="13543" y="38223"/>
                            <a:pt x="13622" y="38846"/>
                            <a:pt x="13287" y="39379"/>
                          </a:cubicBezTo>
                          <a:cubicBezTo>
                            <a:pt x="13312" y="39533"/>
                            <a:pt x="13264" y="39630"/>
                            <a:pt x="13102" y="39630"/>
                          </a:cubicBezTo>
                          <a:cubicBezTo>
                            <a:pt x="13095" y="39630"/>
                            <a:pt x="13087" y="39630"/>
                            <a:pt x="13080" y="39629"/>
                          </a:cubicBezTo>
                          <a:cubicBezTo>
                            <a:pt x="13104" y="39555"/>
                            <a:pt x="13127" y="39481"/>
                            <a:pt x="13150" y="39407"/>
                          </a:cubicBezTo>
                          <a:cubicBezTo>
                            <a:pt x="13007" y="38557"/>
                            <a:pt x="12773" y="37734"/>
                            <a:pt x="12343" y="36982"/>
                          </a:cubicBezTo>
                          <a:cubicBezTo>
                            <a:pt x="12045" y="36461"/>
                            <a:pt x="11726" y="35952"/>
                            <a:pt x="11399" y="35449"/>
                          </a:cubicBezTo>
                          <a:cubicBezTo>
                            <a:pt x="10681" y="34344"/>
                            <a:pt x="10268" y="33142"/>
                            <a:pt x="10227" y="31821"/>
                          </a:cubicBezTo>
                          <a:cubicBezTo>
                            <a:pt x="10211" y="31335"/>
                            <a:pt x="10197" y="30849"/>
                            <a:pt x="10211" y="30363"/>
                          </a:cubicBezTo>
                          <a:cubicBezTo>
                            <a:pt x="10239" y="29415"/>
                            <a:pt x="10114" y="28480"/>
                            <a:pt x="9971" y="27549"/>
                          </a:cubicBezTo>
                          <a:cubicBezTo>
                            <a:pt x="9952" y="27426"/>
                            <a:pt x="10000" y="27182"/>
                            <a:pt x="9810" y="27182"/>
                          </a:cubicBezTo>
                          <a:cubicBezTo>
                            <a:pt x="9770" y="27182"/>
                            <a:pt x="9720" y="27193"/>
                            <a:pt x="9656" y="27218"/>
                          </a:cubicBezTo>
                          <a:cubicBezTo>
                            <a:pt x="9815" y="28529"/>
                            <a:pt x="9902" y="29840"/>
                            <a:pt x="9873" y="31163"/>
                          </a:cubicBezTo>
                          <a:cubicBezTo>
                            <a:pt x="9840" y="32621"/>
                            <a:pt x="10077" y="34040"/>
                            <a:pt x="10907" y="35274"/>
                          </a:cubicBezTo>
                          <a:cubicBezTo>
                            <a:pt x="11822" y="36637"/>
                            <a:pt x="12646" y="38036"/>
                            <a:pt x="13080" y="39634"/>
                          </a:cubicBezTo>
                          <a:cubicBezTo>
                            <a:pt x="13133" y="40008"/>
                            <a:pt x="13069" y="40372"/>
                            <a:pt x="12979" y="40733"/>
                          </a:cubicBezTo>
                          <a:cubicBezTo>
                            <a:pt x="12957" y="40736"/>
                            <a:pt x="12935" y="40738"/>
                            <a:pt x="12916" y="40738"/>
                          </a:cubicBezTo>
                          <a:cubicBezTo>
                            <a:pt x="12660" y="40738"/>
                            <a:pt x="12621" y="40488"/>
                            <a:pt x="12510" y="40324"/>
                          </a:cubicBezTo>
                          <a:cubicBezTo>
                            <a:pt x="11626" y="38991"/>
                            <a:pt x="10741" y="37660"/>
                            <a:pt x="9856" y="36329"/>
                          </a:cubicBezTo>
                          <a:cubicBezTo>
                            <a:pt x="9795" y="36237"/>
                            <a:pt x="9751" y="36099"/>
                            <a:pt x="9604" y="36099"/>
                          </a:cubicBezTo>
                          <a:cubicBezTo>
                            <a:pt x="9547" y="36099"/>
                            <a:pt x="9474" y="36120"/>
                            <a:pt x="9378" y="36173"/>
                          </a:cubicBezTo>
                          <a:cubicBezTo>
                            <a:pt x="10422" y="37827"/>
                            <a:pt x="11562" y="39411"/>
                            <a:pt x="12618" y="41047"/>
                          </a:cubicBezTo>
                          <a:cubicBezTo>
                            <a:pt x="12792" y="41323"/>
                            <a:pt x="12699" y="41593"/>
                            <a:pt x="12613" y="41871"/>
                          </a:cubicBezTo>
                          <a:cubicBezTo>
                            <a:pt x="12462" y="42363"/>
                            <a:pt x="12327" y="42861"/>
                            <a:pt x="12185" y="43356"/>
                          </a:cubicBezTo>
                          <a:cubicBezTo>
                            <a:pt x="11942" y="43349"/>
                            <a:pt x="11954" y="43139"/>
                            <a:pt x="11906" y="42989"/>
                          </a:cubicBezTo>
                          <a:cubicBezTo>
                            <a:pt x="11430" y="41521"/>
                            <a:pt x="10666" y="40216"/>
                            <a:pt x="9692" y="39027"/>
                          </a:cubicBezTo>
                          <a:cubicBezTo>
                            <a:pt x="8219" y="37228"/>
                            <a:pt x="7012" y="35298"/>
                            <a:pt x="6718" y="32923"/>
                          </a:cubicBezTo>
                          <a:lnTo>
                            <a:pt x="6718" y="32923"/>
                          </a:lnTo>
                          <a:cubicBezTo>
                            <a:pt x="6727" y="32699"/>
                            <a:pt x="6736" y="32476"/>
                            <a:pt x="6744" y="32253"/>
                          </a:cubicBezTo>
                          <a:cubicBezTo>
                            <a:pt x="7351" y="31274"/>
                            <a:pt x="7818" y="30224"/>
                            <a:pt x="8279" y="29172"/>
                          </a:cubicBezTo>
                          <a:cubicBezTo>
                            <a:pt x="8314" y="29164"/>
                            <a:pt x="8344" y="29160"/>
                            <a:pt x="8370" y="29160"/>
                          </a:cubicBezTo>
                          <a:cubicBezTo>
                            <a:pt x="8550" y="29160"/>
                            <a:pt x="8543" y="29343"/>
                            <a:pt x="8547" y="29473"/>
                          </a:cubicBezTo>
                          <a:cubicBezTo>
                            <a:pt x="8567" y="30036"/>
                            <a:pt x="8568" y="30600"/>
                            <a:pt x="8571" y="31164"/>
                          </a:cubicBezTo>
                          <a:cubicBezTo>
                            <a:pt x="8576" y="31980"/>
                            <a:pt x="8467" y="32798"/>
                            <a:pt x="8616" y="33611"/>
                          </a:cubicBezTo>
                          <a:cubicBezTo>
                            <a:pt x="8717" y="34500"/>
                            <a:pt x="8853" y="35377"/>
                            <a:pt x="9544" y="36055"/>
                          </a:cubicBezTo>
                          <a:cubicBezTo>
                            <a:pt x="9303" y="35225"/>
                            <a:pt x="8985" y="34418"/>
                            <a:pt x="8888" y="33556"/>
                          </a:cubicBezTo>
                          <a:cubicBezTo>
                            <a:pt x="8894" y="32787"/>
                            <a:pt x="8908" y="32016"/>
                            <a:pt x="8903" y="31247"/>
                          </a:cubicBezTo>
                          <a:cubicBezTo>
                            <a:pt x="8896" y="30395"/>
                            <a:pt x="8959" y="29535"/>
                            <a:pt x="8675" y="28708"/>
                          </a:cubicBezTo>
                          <a:cubicBezTo>
                            <a:pt x="8734" y="27937"/>
                            <a:pt x="9233" y="27337"/>
                            <a:pt x="9473" y="26636"/>
                          </a:cubicBezTo>
                          <a:cubicBezTo>
                            <a:pt x="9475" y="26636"/>
                            <a:pt x="9477" y="26636"/>
                            <a:pt x="9480" y="26636"/>
                          </a:cubicBezTo>
                          <a:cubicBezTo>
                            <a:pt x="9718" y="26636"/>
                            <a:pt x="9651" y="26821"/>
                            <a:pt x="9666" y="26955"/>
                          </a:cubicBezTo>
                          <a:cubicBezTo>
                            <a:pt x="9701" y="27081"/>
                            <a:pt x="9762" y="27154"/>
                            <a:pt x="9820" y="27154"/>
                          </a:cubicBezTo>
                          <a:cubicBezTo>
                            <a:pt x="9868" y="27154"/>
                            <a:pt x="9914" y="27106"/>
                            <a:pt x="9944" y="26998"/>
                          </a:cubicBezTo>
                          <a:cubicBezTo>
                            <a:pt x="10038" y="26662"/>
                            <a:pt x="10037" y="26300"/>
                            <a:pt x="9976" y="25948"/>
                          </a:cubicBezTo>
                          <a:lnTo>
                            <a:pt x="10039" y="25441"/>
                          </a:lnTo>
                          <a:cubicBezTo>
                            <a:pt x="10143" y="25166"/>
                            <a:pt x="10247" y="24892"/>
                            <a:pt x="10351" y="24619"/>
                          </a:cubicBezTo>
                          <a:lnTo>
                            <a:pt x="10514" y="24280"/>
                          </a:lnTo>
                          <a:lnTo>
                            <a:pt x="10300" y="24186"/>
                          </a:lnTo>
                          <a:cubicBezTo>
                            <a:pt x="10186" y="24250"/>
                            <a:pt x="10174" y="24367"/>
                            <a:pt x="10143" y="24475"/>
                          </a:cubicBezTo>
                          <a:cubicBezTo>
                            <a:pt x="9983" y="24730"/>
                            <a:pt x="9825" y="24986"/>
                            <a:pt x="9768" y="25286"/>
                          </a:cubicBezTo>
                          <a:lnTo>
                            <a:pt x="6435" y="32094"/>
                          </a:lnTo>
                          <a:cubicBezTo>
                            <a:pt x="5485" y="33731"/>
                            <a:pt x="4534" y="35369"/>
                            <a:pt x="3583" y="37007"/>
                          </a:cubicBezTo>
                          <a:cubicBezTo>
                            <a:pt x="2435" y="38885"/>
                            <a:pt x="1497" y="40853"/>
                            <a:pt x="1028" y="43020"/>
                          </a:cubicBezTo>
                          <a:cubicBezTo>
                            <a:pt x="984" y="43043"/>
                            <a:pt x="975" y="43075"/>
                            <a:pt x="1001" y="43117"/>
                          </a:cubicBezTo>
                          <a:cubicBezTo>
                            <a:pt x="852" y="43428"/>
                            <a:pt x="801" y="43765"/>
                            <a:pt x="757" y="44102"/>
                          </a:cubicBezTo>
                          <a:cubicBezTo>
                            <a:pt x="741" y="44217"/>
                            <a:pt x="774" y="44293"/>
                            <a:pt x="837" y="44343"/>
                          </a:cubicBezTo>
                          <a:cubicBezTo>
                            <a:pt x="791" y="44344"/>
                            <a:pt x="749" y="44367"/>
                            <a:pt x="721" y="44404"/>
                          </a:cubicBezTo>
                          <a:cubicBezTo>
                            <a:pt x="610" y="44552"/>
                            <a:pt x="558" y="44749"/>
                            <a:pt x="727" y="44917"/>
                          </a:cubicBezTo>
                          <a:cubicBezTo>
                            <a:pt x="735" y="44918"/>
                            <a:pt x="743" y="44920"/>
                            <a:pt x="751" y="44921"/>
                          </a:cubicBezTo>
                          <a:lnTo>
                            <a:pt x="751" y="44921"/>
                          </a:lnTo>
                          <a:cubicBezTo>
                            <a:pt x="747" y="44921"/>
                            <a:pt x="743" y="44921"/>
                            <a:pt x="739" y="44921"/>
                          </a:cubicBezTo>
                          <a:cubicBezTo>
                            <a:pt x="734" y="44921"/>
                            <a:pt x="730" y="44921"/>
                            <a:pt x="725" y="44921"/>
                          </a:cubicBezTo>
                          <a:cubicBezTo>
                            <a:pt x="400" y="45028"/>
                            <a:pt x="503" y="45331"/>
                            <a:pt x="473" y="45544"/>
                          </a:cubicBezTo>
                          <a:cubicBezTo>
                            <a:pt x="137" y="47866"/>
                            <a:pt x="1" y="50197"/>
                            <a:pt x="261" y="52535"/>
                          </a:cubicBezTo>
                          <a:cubicBezTo>
                            <a:pt x="547" y="55107"/>
                            <a:pt x="985" y="57648"/>
                            <a:pt x="1899" y="60082"/>
                          </a:cubicBezTo>
                          <a:cubicBezTo>
                            <a:pt x="2696" y="62206"/>
                            <a:pt x="3699" y="64235"/>
                            <a:pt x="4766" y="66236"/>
                          </a:cubicBezTo>
                          <a:cubicBezTo>
                            <a:pt x="5562" y="67728"/>
                            <a:pt x="6330" y="69234"/>
                            <a:pt x="7069" y="70755"/>
                          </a:cubicBezTo>
                          <a:cubicBezTo>
                            <a:pt x="7247" y="71118"/>
                            <a:pt x="7511" y="71481"/>
                            <a:pt x="7461" y="71918"/>
                          </a:cubicBezTo>
                          <a:cubicBezTo>
                            <a:pt x="7548" y="72114"/>
                            <a:pt x="7606" y="72321"/>
                            <a:pt x="7630" y="72534"/>
                          </a:cubicBezTo>
                          <a:lnTo>
                            <a:pt x="7740" y="72562"/>
                          </a:lnTo>
                          <a:cubicBezTo>
                            <a:pt x="7755" y="72651"/>
                            <a:pt x="7770" y="72741"/>
                            <a:pt x="7786" y="72830"/>
                          </a:cubicBezTo>
                          <a:cubicBezTo>
                            <a:pt x="7632" y="74498"/>
                            <a:pt x="7637" y="76171"/>
                            <a:pt x="7577" y="77843"/>
                          </a:cubicBezTo>
                          <a:cubicBezTo>
                            <a:pt x="7570" y="77927"/>
                            <a:pt x="7565" y="78012"/>
                            <a:pt x="7558" y="78096"/>
                          </a:cubicBezTo>
                          <a:cubicBezTo>
                            <a:pt x="7534" y="78190"/>
                            <a:pt x="7522" y="78288"/>
                            <a:pt x="7510" y="78386"/>
                          </a:cubicBezTo>
                          <a:cubicBezTo>
                            <a:pt x="7522" y="78690"/>
                            <a:pt x="7517" y="78996"/>
                            <a:pt x="7497" y="79301"/>
                          </a:cubicBezTo>
                          <a:cubicBezTo>
                            <a:pt x="7566" y="79571"/>
                            <a:pt x="7473" y="79837"/>
                            <a:pt x="7429" y="80104"/>
                          </a:cubicBezTo>
                          <a:cubicBezTo>
                            <a:pt x="7437" y="80150"/>
                            <a:pt x="7428" y="80199"/>
                            <a:pt x="7404" y="80239"/>
                          </a:cubicBezTo>
                          <a:cubicBezTo>
                            <a:pt x="7448" y="80404"/>
                            <a:pt x="7579" y="80564"/>
                            <a:pt x="7441" y="80743"/>
                          </a:cubicBezTo>
                          <a:cubicBezTo>
                            <a:pt x="7464" y="80855"/>
                            <a:pt x="7422" y="80937"/>
                            <a:pt x="7339" y="81000"/>
                          </a:cubicBezTo>
                          <a:lnTo>
                            <a:pt x="7339" y="81000"/>
                          </a:lnTo>
                          <a:cubicBezTo>
                            <a:pt x="7537" y="81699"/>
                            <a:pt x="7457" y="82419"/>
                            <a:pt x="7456" y="83126"/>
                          </a:cubicBezTo>
                          <a:cubicBezTo>
                            <a:pt x="7452" y="85352"/>
                            <a:pt x="7412" y="87578"/>
                            <a:pt x="7383" y="89804"/>
                          </a:cubicBezTo>
                          <a:cubicBezTo>
                            <a:pt x="7382" y="89896"/>
                            <a:pt x="7366" y="89991"/>
                            <a:pt x="7345" y="90153"/>
                          </a:cubicBezTo>
                          <a:cubicBezTo>
                            <a:pt x="7367" y="90335"/>
                            <a:pt x="7383" y="90521"/>
                            <a:pt x="7391" y="90715"/>
                          </a:cubicBezTo>
                          <a:cubicBezTo>
                            <a:pt x="7403" y="91014"/>
                            <a:pt x="7430" y="91313"/>
                            <a:pt x="7473" y="91608"/>
                          </a:cubicBezTo>
                          <a:cubicBezTo>
                            <a:pt x="7525" y="91841"/>
                            <a:pt x="7573" y="92074"/>
                            <a:pt x="7613" y="92304"/>
                          </a:cubicBezTo>
                          <a:cubicBezTo>
                            <a:pt x="7615" y="92311"/>
                            <a:pt x="7618" y="92320"/>
                            <a:pt x="7619" y="92328"/>
                          </a:cubicBezTo>
                          <a:cubicBezTo>
                            <a:pt x="7775" y="92571"/>
                            <a:pt x="7868" y="92854"/>
                            <a:pt x="7854" y="93180"/>
                          </a:cubicBezTo>
                          <a:cubicBezTo>
                            <a:pt x="7852" y="93215"/>
                            <a:pt x="7849" y="93251"/>
                            <a:pt x="7846" y="93286"/>
                          </a:cubicBezTo>
                          <a:cubicBezTo>
                            <a:pt x="7913" y="93554"/>
                            <a:pt x="7972" y="93823"/>
                            <a:pt x="7994" y="94097"/>
                          </a:cubicBezTo>
                          <a:cubicBezTo>
                            <a:pt x="8015" y="94365"/>
                            <a:pt x="7979" y="94619"/>
                            <a:pt x="7931" y="94870"/>
                          </a:cubicBezTo>
                          <a:cubicBezTo>
                            <a:pt x="7916" y="95186"/>
                            <a:pt x="7879" y="95501"/>
                            <a:pt x="7824" y="95813"/>
                          </a:cubicBezTo>
                          <a:cubicBezTo>
                            <a:pt x="7834" y="96105"/>
                            <a:pt x="7833" y="96397"/>
                            <a:pt x="7828" y="96690"/>
                          </a:cubicBezTo>
                          <a:cubicBezTo>
                            <a:pt x="8004" y="96617"/>
                            <a:pt x="8183" y="96555"/>
                            <a:pt x="8362" y="96500"/>
                          </a:cubicBezTo>
                          <a:cubicBezTo>
                            <a:pt x="8388" y="96040"/>
                            <a:pt x="8426" y="95579"/>
                            <a:pt x="8490" y="95120"/>
                          </a:cubicBezTo>
                          <a:cubicBezTo>
                            <a:pt x="8665" y="94933"/>
                            <a:pt x="8848" y="94747"/>
                            <a:pt x="8803" y="94457"/>
                          </a:cubicBezTo>
                          <a:cubicBezTo>
                            <a:pt x="8929" y="94430"/>
                            <a:pt x="8964" y="94355"/>
                            <a:pt x="8919" y="94240"/>
                          </a:cubicBezTo>
                          <a:cubicBezTo>
                            <a:pt x="9038" y="94210"/>
                            <a:pt x="9067" y="94132"/>
                            <a:pt x="9033" y="94022"/>
                          </a:cubicBezTo>
                          <a:cubicBezTo>
                            <a:pt x="9167" y="93913"/>
                            <a:pt x="9301" y="93804"/>
                            <a:pt x="9097" y="93641"/>
                          </a:cubicBezTo>
                          <a:cubicBezTo>
                            <a:pt x="9399" y="93618"/>
                            <a:pt x="9351" y="93409"/>
                            <a:pt x="9319" y="93208"/>
                          </a:cubicBezTo>
                          <a:cubicBezTo>
                            <a:pt x="9526" y="93052"/>
                            <a:pt x="9601" y="92859"/>
                            <a:pt x="9494" y="92611"/>
                          </a:cubicBezTo>
                          <a:cubicBezTo>
                            <a:pt x="9716" y="92459"/>
                            <a:pt x="9750" y="92252"/>
                            <a:pt x="9668" y="92011"/>
                          </a:cubicBezTo>
                          <a:cubicBezTo>
                            <a:pt x="9912" y="91531"/>
                            <a:pt x="10120" y="91046"/>
                            <a:pt x="9915" y="90494"/>
                          </a:cubicBezTo>
                          <a:cubicBezTo>
                            <a:pt x="10153" y="90402"/>
                            <a:pt x="10162" y="90273"/>
                            <a:pt x="9983" y="90112"/>
                          </a:cubicBezTo>
                          <a:cubicBezTo>
                            <a:pt x="10266" y="90067"/>
                            <a:pt x="10173" y="89816"/>
                            <a:pt x="10198" y="89655"/>
                          </a:cubicBezTo>
                          <a:cubicBezTo>
                            <a:pt x="10704" y="86537"/>
                            <a:pt x="10130" y="83610"/>
                            <a:pt x="8612" y="80859"/>
                          </a:cubicBezTo>
                          <a:cubicBezTo>
                            <a:pt x="8482" y="80624"/>
                            <a:pt x="8457" y="80286"/>
                            <a:pt x="8112" y="80208"/>
                          </a:cubicBezTo>
                          <a:cubicBezTo>
                            <a:pt x="7866" y="79579"/>
                            <a:pt x="7945" y="78908"/>
                            <a:pt x="7867" y="78257"/>
                          </a:cubicBezTo>
                          <a:cubicBezTo>
                            <a:pt x="7899" y="78123"/>
                            <a:pt x="7932" y="77990"/>
                            <a:pt x="7964" y="77856"/>
                          </a:cubicBezTo>
                          <a:cubicBezTo>
                            <a:pt x="7978" y="77868"/>
                            <a:pt x="7995" y="77873"/>
                            <a:pt x="8011" y="77873"/>
                          </a:cubicBezTo>
                          <a:cubicBezTo>
                            <a:pt x="8031" y="77873"/>
                            <a:pt x="8052" y="77865"/>
                            <a:pt x="8066" y="77849"/>
                          </a:cubicBezTo>
                          <a:cubicBezTo>
                            <a:pt x="8270" y="78277"/>
                            <a:pt x="8462" y="78710"/>
                            <a:pt x="8684" y="79127"/>
                          </a:cubicBezTo>
                          <a:cubicBezTo>
                            <a:pt x="8856" y="79451"/>
                            <a:pt x="8936" y="79854"/>
                            <a:pt x="9340" y="80007"/>
                          </a:cubicBezTo>
                          <a:cubicBezTo>
                            <a:pt x="9390" y="80372"/>
                            <a:pt x="9461" y="80729"/>
                            <a:pt x="9811" y="80941"/>
                          </a:cubicBezTo>
                          <a:cubicBezTo>
                            <a:pt x="9799" y="81140"/>
                            <a:pt x="9866" y="81307"/>
                            <a:pt x="10012" y="81444"/>
                          </a:cubicBezTo>
                          <a:cubicBezTo>
                            <a:pt x="10387" y="82603"/>
                            <a:pt x="10337" y="83820"/>
                            <a:pt x="10503" y="85008"/>
                          </a:cubicBezTo>
                          <a:cubicBezTo>
                            <a:pt x="10668" y="86197"/>
                            <a:pt x="10801" y="87391"/>
                            <a:pt x="10931" y="88587"/>
                          </a:cubicBezTo>
                          <a:cubicBezTo>
                            <a:pt x="10992" y="89146"/>
                            <a:pt x="11014" y="89710"/>
                            <a:pt x="11055" y="90273"/>
                          </a:cubicBezTo>
                          <a:cubicBezTo>
                            <a:pt x="11015" y="90554"/>
                            <a:pt x="10628" y="90897"/>
                            <a:pt x="11193" y="91074"/>
                          </a:cubicBezTo>
                          <a:lnTo>
                            <a:pt x="11153" y="91101"/>
                          </a:lnTo>
                          <a:cubicBezTo>
                            <a:pt x="11320" y="91168"/>
                            <a:pt x="11305" y="91366"/>
                            <a:pt x="11327" y="91512"/>
                          </a:cubicBezTo>
                          <a:cubicBezTo>
                            <a:pt x="11442" y="92273"/>
                            <a:pt x="11559" y="93034"/>
                            <a:pt x="11627" y="93799"/>
                          </a:cubicBezTo>
                          <a:cubicBezTo>
                            <a:pt x="11642" y="93957"/>
                            <a:pt x="11487" y="95169"/>
                            <a:pt x="11428" y="96051"/>
                          </a:cubicBezTo>
                          <a:cubicBezTo>
                            <a:pt x="11672" y="96032"/>
                            <a:pt x="11917" y="96012"/>
                            <a:pt x="12162" y="95988"/>
                          </a:cubicBezTo>
                          <a:cubicBezTo>
                            <a:pt x="12081" y="94779"/>
                            <a:pt x="11994" y="93670"/>
                            <a:pt x="11927" y="92898"/>
                          </a:cubicBezTo>
                          <a:cubicBezTo>
                            <a:pt x="11825" y="92549"/>
                            <a:pt x="11740" y="92199"/>
                            <a:pt x="11860" y="91839"/>
                          </a:cubicBezTo>
                          <a:cubicBezTo>
                            <a:pt x="11791" y="91472"/>
                            <a:pt x="11739" y="91107"/>
                            <a:pt x="11698" y="90744"/>
                          </a:cubicBezTo>
                          <a:cubicBezTo>
                            <a:pt x="11612" y="90499"/>
                            <a:pt x="11615" y="90229"/>
                            <a:pt x="11559" y="89975"/>
                          </a:cubicBezTo>
                          <a:cubicBezTo>
                            <a:pt x="11580" y="89962"/>
                            <a:pt x="11603" y="89951"/>
                            <a:pt x="11627" y="89942"/>
                          </a:cubicBezTo>
                          <a:cubicBezTo>
                            <a:pt x="11616" y="89768"/>
                            <a:pt x="11604" y="89594"/>
                            <a:pt x="11598" y="89419"/>
                          </a:cubicBezTo>
                          <a:cubicBezTo>
                            <a:pt x="11570" y="89250"/>
                            <a:pt x="11542" y="89081"/>
                            <a:pt x="11515" y="88912"/>
                          </a:cubicBezTo>
                          <a:cubicBezTo>
                            <a:pt x="11225" y="88512"/>
                            <a:pt x="11288" y="88043"/>
                            <a:pt x="11299" y="87585"/>
                          </a:cubicBezTo>
                          <a:cubicBezTo>
                            <a:pt x="11193" y="86918"/>
                            <a:pt x="11094" y="86251"/>
                            <a:pt x="11022" y="85584"/>
                          </a:cubicBezTo>
                          <a:cubicBezTo>
                            <a:pt x="10898" y="84445"/>
                            <a:pt x="10834" y="83268"/>
                            <a:pt x="10741" y="82103"/>
                          </a:cubicBezTo>
                          <a:lnTo>
                            <a:pt x="10697" y="82117"/>
                          </a:lnTo>
                          <a:cubicBezTo>
                            <a:pt x="10600" y="81741"/>
                            <a:pt x="10568" y="81363"/>
                            <a:pt x="10640" y="80985"/>
                          </a:cubicBezTo>
                          <a:cubicBezTo>
                            <a:pt x="10590" y="80520"/>
                            <a:pt x="10533" y="80059"/>
                            <a:pt x="10458" y="79606"/>
                          </a:cubicBezTo>
                          <a:cubicBezTo>
                            <a:pt x="10422" y="79359"/>
                            <a:pt x="10433" y="79141"/>
                            <a:pt x="10477" y="78945"/>
                          </a:cubicBezTo>
                          <a:cubicBezTo>
                            <a:pt x="10447" y="78550"/>
                            <a:pt x="10398" y="78154"/>
                            <a:pt x="10477" y="77759"/>
                          </a:cubicBezTo>
                          <a:cubicBezTo>
                            <a:pt x="10196" y="76777"/>
                            <a:pt x="10080" y="75819"/>
                            <a:pt x="10327" y="74811"/>
                          </a:cubicBezTo>
                          <a:cubicBezTo>
                            <a:pt x="10312" y="73700"/>
                            <a:pt x="10183" y="72587"/>
                            <a:pt x="10337" y="71477"/>
                          </a:cubicBezTo>
                          <a:cubicBezTo>
                            <a:pt x="10547" y="71313"/>
                            <a:pt x="10707" y="71106"/>
                            <a:pt x="10838" y="70877"/>
                          </a:cubicBezTo>
                          <a:cubicBezTo>
                            <a:pt x="11478" y="70265"/>
                            <a:pt x="11849" y="69456"/>
                            <a:pt x="12385" y="68768"/>
                          </a:cubicBezTo>
                          <a:cubicBezTo>
                            <a:pt x="12415" y="68622"/>
                            <a:pt x="12358" y="68532"/>
                            <a:pt x="12213" y="68498"/>
                          </a:cubicBezTo>
                          <a:lnTo>
                            <a:pt x="12213" y="68500"/>
                          </a:lnTo>
                          <a:cubicBezTo>
                            <a:pt x="12213" y="68501"/>
                            <a:pt x="12213" y="68501"/>
                            <a:pt x="12213" y="68501"/>
                          </a:cubicBezTo>
                          <a:cubicBezTo>
                            <a:pt x="12212" y="68501"/>
                            <a:pt x="12165" y="68457"/>
                            <a:pt x="12165" y="68457"/>
                          </a:cubicBezTo>
                          <a:cubicBezTo>
                            <a:pt x="12032" y="68483"/>
                            <a:pt x="11981" y="68579"/>
                            <a:pt x="11955" y="68698"/>
                          </a:cubicBezTo>
                          <a:lnTo>
                            <a:pt x="10743" y="70649"/>
                          </a:lnTo>
                          <a:cubicBezTo>
                            <a:pt x="10595" y="70656"/>
                            <a:pt x="10583" y="70977"/>
                            <a:pt x="10432" y="70977"/>
                          </a:cubicBezTo>
                          <a:cubicBezTo>
                            <a:pt x="10385" y="70977"/>
                            <a:pt x="10324" y="70946"/>
                            <a:pt x="10242" y="70864"/>
                          </a:cubicBezTo>
                          <a:cubicBezTo>
                            <a:pt x="10251" y="70626"/>
                            <a:pt x="10312" y="70386"/>
                            <a:pt x="10237" y="70147"/>
                          </a:cubicBezTo>
                          <a:cubicBezTo>
                            <a:pt x="10369" y="69763"/>
                            <a:pt x="10205" y="69339"/>
                            <a:pt x="10395" y="68963"/>
                          </a:cubicBezTo>
                          <a:cubicBezTo>
                            <a:pt x="10446" y="68981"/>
                            <a:pt x="10494" y="68989"/>
                            <a:pt x="10540" y="68989"/>
                          </a:cubicBezTo>
                          <a:cubicBezTo>
                            <a:pt x="10718" y="68989"/>
                            <a:pt x="10855" y="68866"/>
                            <a:pt x="10999" y="68764"/>
                          </a:cubicBezTo>
                          <a:cubicBezTo>
                            <a:pt x="11344" y="68521"/>
                            <a:pt x="11687" y="68280"/>
                            <a:pt x="12031" y="68039"/>
                          </a:cubicBezTo>
                          <a:cubicBezTo>
                            <a:pt x="12087" y="68015"/>
                            <a:pt x="12165" y="67959"/>
                            <a:pt x="12202" y="67959"/>
                          </a:cubicBezTo>
                          <a:cubicBezTo>
                            <a:pt x="12208" y="67959"/>
                            <a:pt x="12212" y="67961"/>
                            <a:pt x="12216" y="67963"/>
                          </a:cubicBezTo>
                          <a:cubicBezTo>
                            <a:pt x="12302" y="68025"/>
                            <a:pt x="12213" y="68076"/>
                            <a:pt x="12170" y="68124"/>
                          </a:cubicBezTo>
                          <a:cubicBezTo>
                            <a:pt x="12188" y="68200"/>
                            <a:pt x="12207" y="68276"/>
                            <a:pt x="12226" y="68354"/>
                          </a:cubicBezTo>
                          <a:cubicBezTo>
                            <a:pt x="12302" y="68376"/>
                            <a:pt x="12368" y="68387"/>
                            <a:pt x="12424" y="68387"/>
                          </a:cubicBezTo>
                          <a:cubicBezTo>
                            <a:pt x="12780" y="68387"/>
                            <a:pt x="12788" y="67984"/>
                            <a:pt x="12935" y="67743"/>
                          </a:cubicBezTo>
                          <a:lnTo>
                            <a:pt x="13401" y="67069"/>
                          </a:lnTo>
                          <a:cubicBezTo>
                            <a:pt x="14805" y="64593"/>
                            <a:pt x="16052" y="62045"/>
                            <a:pt x="17008" y="59356"/>
                          </a:cubicBezTo>
                          <a:cubicBezTo>
                            <a:pt x="17883" y="56891"/>
                            <a:pt x="18584" y="54379"/>
                            <a:pt x="19233" y="51848"/>
                          </a:cubicBezTo>
                          <a:cubicBezTo>
                            <a:pt x="19951" y="49041"/>
                            <a:pt x="20737" y="46252"/>
                            <a:pt x="21642" y="43500"/>
                          </a:cubicBezTo>
                          <a:cubicBezTo>
                            <a:pt x="22275" y="42028"/>
                            <a:pt x="22909" y="40556"/>
                            <a:pt x="23542" y="39085"/>
                          </a:cubicBezTo>
                          <a:cubicBezTo>
                            <a:pt x="23814" y="38583"/>
                            <a:pt x="24105" y="38090"/>
                            <a:pt x="24355" y="37578"/>
                          </a:cubicBezTo>
                          <a:cubicBezTo>
                            <a:pt x="25044" y="36161"/>
                            <a:pt x="25890" y="34830"/>
                            <a:pt x="26629" y="33441"/>
                          </a:cubicBezTo>
                          <a:cubicBezTo>
                            <a:pt x="27423" y="32303"/>
                            <a:pt x="28168" y="31127"/>
                            <a:pt x="29268" y="30242"/>
                          </a:cubicBezTo>
                          <a:cubicBezTo>
                            <a:pt x="29331" y="30192"/>
                            <a:pt x="29364" y="30104"/>
                            <a:pt x="29410" y="30035"/>
                          </a:cubicBezTo>
                          <a:cubicBezTo>
                            <a:pt x="30507" y="29028"/>
                            <a:pt x="31479" y="27908"/>
                            <a:pt x="32272" y="26649"/>
                          </a:cubicBezTo>
                          <a:cubicBezTo>
                            <a:pt x="33169" y="25226"/>
                            <a:pt x="34018" y="23772"/>
                            <a:pt x="34888" y="22331"/>
                          </a:cubicBezTo>
                          <a:cubicBezTo>
                            <a:pt x="35595" y="21324"/>
                            <a:pt x="36304" y="20317"/>
                            <a:pt x="37012" y="19310"/>
                          </a:cubicBezTo>
                          <a:cubicBezTo>
                            <a:pt x="37331" y="18988"/>
                            <a:pt x="37598" y="18618"/>
                            <a:pt x="37803" y="18214"/>
                          </a:cubicBezTo>
                          <a:cubicBezTo>
                            <a:pt x="37950" y="18117"/>
                            <a:pt x="38029" y="17970"/>
                            <a:pt x="38098" y="17817"/>
                          </a:cubicBezTo>
                          <a:cubicBezTo>
                            <a:pt x="38175" y="17728"/>
                            <a:pt x="38294" y="17659"/>
                            <a:pt x="38263" y="17511"/>
                          </a:cubicBezTo>
                          <a:cubicBezTo>
                            <a:pt x="38601" y="17210"/>
                            <a:pt x="38952" y="16937"/>
                            <a:pt x="39356" y="16713"/>
                          </a:cubicBezTo>
                          <a:cubicBezTo>
                            <a:pt x="40027" y="16343"/>
                            <a:pt x="40639" y="15876"/>
                            <a:pt x="41111" y="15254"/>
                          </a:cubicBezTo>
                          <a:cubicBezTo>
                            <a:pt x="41331" y="15030"/>
                            <a:pt x="41567" y="14820"/>
                            <a:pt x="41767" y="14578"/>
                          </a:cubicBezTo>
                          <a:cubicBezTo>
                            <a:pt x="42590" y="13583"/>
                            <a:pt x="43633" y="12903"/>
                            <a:pt x="44804" y="12395"/>
                          </a:cubicBezTo>
                          <a:cubicBezTo>
                            <a:pt x="45434" y="12121"/>
                            <a:pt x="46061" y="11840"/>
                            <a:pt x="46689" y="11563"/>
                          </a:cubicBezTo>
                          <a:cubicBezTo>
                            <a:pt x="47727" y="11162"/>
                            <a:pt x="48766" y="10761"/>
                            <a:pt x="49697" y="10136"/>
                          </a:cubicBezTo>
                          <a:cubicBezTo>
                            <a:pt x="50598" y="9905"/>
                            <a:pt x="51289" y="9332"/>
                            <a:pt x="51974" y="8748"/>
                          </a:cubicBezTo>
                          <a:cubicBezTo>
                            <a:pt x="52331" y="8564"/>
                            <a:pt x="52709" y="8424"/>
                            <a:pt x="53101" y="8332"/>
                          </a:cubicBezTo>
                          <a:cubicBezTo>
                            <a:pt x="54181" y="8075"/>
                            <a:pt x="55131" y="7555"/>
                            <a:pt x="55985" y="6859"/>
                          </a:cubicBezTo>
                          <a:cubicBezTo>
                            <a:pt x="56473" y="6461"/>
                            <a:pt x="56951" y="6050"/>
                            <a:pt x="57418" y="5627"/>
                          </a:cubicBezTo>
                          <a:cubicBezTo>
                            <a:pt x="58267" y="4856"/>
                            <a:pt x="59233" y="4221"/>
                            <a:pt x="60278" y="3749"/>
                          </a:cubicBezTo>
                          <a:cubicBezTo>
                            <a:pt x="60616" y="3597"/>
                            <a:pt x="60928" y="3389"/>
                            <a:pt x="61252" y="3207"/>
                          </a:cubicBezTo>
                          <a:cubicBezTo>
                            <a:pt x="61844" y="2921"/>
                            <a:pt x="62401" y="2568"/>
                            <a:pt x="62915" y="2157"/>
                          </a:cubicBezTo>
                          <a:cubicBezTo>
                            <a:pt x="62900" y="2107"/>
                            <a:pt x="62885" y="2056"/>
                            <a:pt x="62869" y="2005"/>
                          </a:cubicBezTo>
                          <a:cubicBezTo>
                            <a:pt x="62841" y="1906"/>
                            <a:pt x="62812" y="1807"/>
                            <a:pt x="62783" y="1707"/>
                          </a:cubicBezTo>
                          <a:cubicBezTo>
                            <a:pt x="62670" y="1734"/>
                            <a:pt x="62555" y="1760"/>
                            <a:pt x="62441" y="1787"/>
                          </a:cubicBezTo>
                          <a:cubicBezTo>
                            <a:pt x="62440" y="1730"/>
                            <a:pt x="62416" y="1679"/>
                            <a:pt x="62373" y="1643"/>
                          </a:cubicBezTo>
                          <a:cubicBezTo>
                            <a:pt x="60352" y="1826"/>
                            <a:pt x="58378" y="2324"/>
                            <a:pt x="56364" y="2561"/>
                          </a:cubicBezTo>
                          <a:cubicBezTo>
                            <a:pt x="55597" y="2700"/>
                            <a:pt x="54830" y="2840"/>
                            <a:pt x="54047" y="2846"/>
                          </a:cubicBezTo>
                          <a:lnTo>
                            <a:pt x="53168" y="3002"/>
                          </a:lnTo>
                          <a:cubicBezTo>
                            <a:pt x="53378" y="2831"/>
                            <a:pt x="53595" y="2702"/>
                            <a:pt x="53842" y="2702"/>
                          </a:cubicBezTo>
                          <a:cubicBezTo>
                            <a:pt x="53920" y="2702"/>
                            <a:pt x="54001" y="2715"/>
                            <a:pt x="54085" y="2744"/>
                          </a:cubicBezTo>
                          <a:cubicBezTo>
                            <a:pt x="54466" y="2632"/>
                            <a:pt x="54847" y="2522"/>
                            <a:pt x="55228" y="2411"/>
                          </a:cubicBezTo>
                          <a:cubicBezTo>
                            <a:pt x="55316" y="2465"/>
                            <a:pt x="55402" y="2485"/>
                            <a:pt x="55487" y="2485"/>
                          </a:cubicBezTo>
                          <a:cubicBezTo>
                            <a:pt x="55718" y="2485"/>
                            <a:pt x="55942" y="2340"/>
                            <a:pt x="56173" y="2340"/>
                          </a:cubicBezTo>
                          <a:cubicBezTo>
                            <a:pt x="56213" y="2340"/>
                            <a:pt x="56254" y="2345"/>
                            <a:pt x="56295" y="2355"/>
                          </a:cubicBezTo>
                          <a:cubicBezTo>
                            <a:pt x="57428" y="2145"/>
                            <a:pt x="58512" y="1750"/>
                            <a:pt x="59620" y="1448"/>
                          </a:cubicBezTo>
                          <a:cubicBezTo>
                            <a:pt x="59667" y="1452"/>
                            <a:pt x="59712" y="1453"/>
                            <a:pt x="59758" y="1453"/>
                          </a:cubicBezTo>
                          <a:cubicBezTo>
                            <a:pt x="60338" y="1453"/>
                            <a:pt x="60858" y="1171"/>
                            <a:pt x="61414" y="1058"/>
                          </a:cubicBezTo>
                          <a:cubicBezTo>
                            <a:pt x="61660" y="1008"/>
                            <a:pt x="61902" y="929"/>
                            <a:pt x="62148" y="929"/>
                          </a:cubicBezTo>
                          <a:cubicBezTo>
                            <a:pt x="62281" y="929"/>
                            <a:pt x="62415" y="952"/>
                            <a:pt x="62551" y="1016"/>
                          </a:cubicBezTo>
                          <a:cubicBezTo>
                            <a:pt x="62466" y="1121"/>
                            <a:pt x="62494" y="1238"/>
                            <a:pt x="62513" y="1355"/>
                          </a:cubicBezTo>
                          <a:cubicBezTo>
                            <a:pt x="62636" y="1405"/>
                            <a:pt x="62759" y="1435"/>
                            <a:pt x="62884" y="1435"/>
                          </a:cubicBezTo>
                          <a:cubicBezTo>
                            <a:pt x="62977" y="1435"/>
                            <a:pt x="63071" y="1418"/>
                            <a:pt x="63166" y="1383"/>
                          </a:cubicBezTo>
                          <a:cubicBezTo>
                            <a:pt x="63332" y="1321"/>
                            <a:pt x="63496" y="1250"/>
                            <a:pt x="63458" y="1039"/>
                          </a:cubicBezTo>
                          <a:cubicBezTo>
                            <a:pt x="63420" y="832"/>
                            <a:pt x="63239" y="811"/>
                            <a:pt x="63064" y="810"/>
                          </a:cubicBezTo>
                          <a:lnTo>
                            <a:pt x="63036" y="755"/>
                          </a:lnTo>
                          <a:cubicBezTo>
                            <a:pt x="63163" y="654"/>
                            <a:pt x="63316" y="640"/>
                            <a:pt x="63470" y="626"/>
                          </a:cubicBezTo>
                          <a:lnTo>
                            <a:pt x="63596" y="407"/>
                          </a:lnTo>
                          <a:cubicBezTo>
                            <a:pt x="62979" y="272"/>
                            <a:pt x="62363" y="220"/>
                            <a:pt x="61745" y="220"/>
                          </a:cubicBezTo>
                          <a:cubicBezTo>
                            <a:pt x="61058" y="220"/>
                            <a:pt x="60369" y="285"/>
                            <a:pt x="59681" y="374"/>
                          </a:cubicBezTo>
                          <a:cubicBezTo>
                            <a:pt x="59624" y="354"/>
                            <a:pt x="59569" y="345"/>
                            <a:pt x="59515" y="345"/>
                          </a:cubicBezTo>
                          <a:cubicBezTo>
                            <a:pt x="59384" y="345"/>
                            <a:pt x="59264" y="399"/>
                            <a:pt x="59147" y="470"/>
                          </a:cubicBezTo>
                          <a:cubicBezTo>
                            <a:pt x="59206" y="571"/>
                            <a:pt x="59283" y="602"/>
                            <a:pt x="59367" y="602"/>
                          </a:cubicBezTo>
                          <a:cubicBezTo>
                            <a:pt x="59434" y="602"/>
                            <a:pt x="59505" y="582"/>
                            <a:pt x="59576" y="564"/>
                          </a:cubicBezTo>
                          <a:cubicBezTo>
                            <a:pt x="59735" y="592"/>
                            <a:pt x="59895" y="602"/>
                            <a:pt x="60054" y="602"/>
                          </a:cubicBezTo>
                          <a:cubicBezTo>
                            <a:pt x="60437" y="602"/>
                            <a:pt x="60819" y="545"/>
                            <a:pt x="61201" y="545"/>
                          </a:cubicBezTo>
                          <a:cubicBezTo>
                            <a:pt x="61364" y="545"/>
                            <a:pt x="61526" y="555"/>
                            <a:pt x="61688" y="585"/>
                          </a:cubicBezTo>
                          <a:cubicBezTo>
                            <a:pt x="61660" y="815"/>
                            <a:pt x="61458" y="810"/>
                            <a:pt x="61305" y="849"/>
                          </a:cubicBezTo>
                          <a:cubicBezTo>
                            <a:pt x="60726" y="995"/>
                            <a:pt x="60142" y="1129"/>
                            <a:pt x="59561" y="1268"/>
                          </a:cubicBezTo>
                          <a:cubicBezTo>
                            <a:pt x="58123" y="1628"/>
                            <a:pt x="56686" y="1989"/>
                            <a:pt x="55248" y="2350"/>
                          </a:cubicBezTo>
                          <a:cubicBezTo>
                            <a:pt x="55157" y="2314"/>
                            <a:pt x="55069" y="2301"/>
                            <a:pt x="54983" y="2301"/>
                          </a:cubicBezTo>
                          <a:cubicBezTo>
                            <a:pt x="54677" y="2301"/>
                            <a:pt x="54392" y="2475"/>
                            <a:pt x="54087" y="2503"/>
                          </a:cubicBezTo>
                          <a:cubicBezTo>
                            <a:pt x="52728" y="2631"/>
                            <a:pt x="51362" y="2779"/>
                            <a:pt x="50078" y="3311"/>
                          </a:cubicBezTo>
                          <a:cubicBezTo>
                            <a:pt x="48030" y="3842"/>
                            <a:pt x="46012" y="4473"/>
                            <a:pt x="44009" y="5154"/>
                          </a:cubicBezTo>
                          <a:lnTo>
                            <a:pt x="43888" y="4876"/>
                          </a:lnTo>
                          <a:cubicBezTo>
                            <a:pt x="44011" y="4857"/>
                            <a:pt x="44090" y="4775"/>
                            <a:pt x="44147" y="4677"/>
                          </a:cubicBezTo>
                          <a:cubicBezTo>
                            <a:pt x="44691" y="3742"/>
                            <a:pt x="45192" y="2787"/>
                            <a:pt x="45633" y="1799"/>
                          </a:cubicBezTo>
                          <a:cubicBezTo>
                            <a:pt x="45594" y="1779"/>
                            <a:pt x="45554" y="1764"/>
                            <a:pt x="45516" y="1764"/>
                          </a:cubicBezTo>
                          <a:cubicBezTo>
                            <a:pt x="45478" y="1764"/>
                            <a:pt x="45442" y="1779"/>
                            <a:pt x="45412" y="1819"/>
                          </a:cubicBezTo>
                          <a:cubicBezTo>
                            <a:pt x="44706" y="2730"/>
                            <a:pt x="44256" y="3779"/>
                            <a:pt x="43816" y="4832"/>
                          </a:cubicBezTo>
                          <a:cubicBezTo>
                            <a:pt x="43816" y="4833"/>
                            <a:pt x="43825" y="4838"/>
                            <a:pt x="43830" y="4843"/>
                          </a:cubicBezTo>
                          <a:cubicBezTo>
                            <a:pt x="43803" y="4830"/>
                            <a:pt x="43779" y="4825"/>
                            <a:pt x="43758" y="4825"/>
                          </a:cubicBezTo>
                          <a:cubicBezTo>
                            <a:pt x="43657" y="4825"/>
                            <a:pt x="43628" y="4952"/>
                            <a:pt x="43579" y="5045"/>
                          </a:cubicBezTo>
                          <a:cubicBezTo>
                            <a:pt x="43063" y="5625"/>
                            <a:pt x="42324" y="5720"/>
                            <a:pt x="41640" y="5933"/>
                          </a:cubicBezTo>
                          <a:cubicBezTo>
                            <a:pt x="41626" y="5937"/>
                            <a:pt x="41613" y="5939"/>
                            <a:pt x="41601" y="5939"/>
                          </a:cubicBezTo>
                          <a:cubicBezTo>
                            <a:pt x="41532" y="5939"/>
                            <a:pt x="41507" y="5866"/>
                            <a:pt x="41474" y="5811"/>
                          </a:cubicBezTo>
                          <a:cubicBezTo>
                            <a:pt x="41567" y="5769"/>
                            <a:pt x="41624" y="5708"/>
                            <a:pt x="41585" y="5598"/>
                          </a:cubicBezTo>
                          <a:cubicBezTo>
                            <a:pt x="41742" y="5575"/>
                            <a:pt x="41858" y="5511"/>
                            <a:pt x="41860" y="5330"/>
                          </a:cubicBezTo>
                          <a:cubicBezTo>
                            <a:pt x="41964" y="5292"/>
                            <a:pt x="42025" y="5231"/>
                            <a:pt x="41976" y="5113"/>
                          </a:cubicBezTo>
                          <a:cubicBezTo>
                            <a:pt x="42100" y="5085"/>
                            <a:pt x="42171" y="5030"/>
                            <a:pt x="42090" y="4898"/>
                          </a:cubicBezTo>
                          <a:cubicBezTo>
                            <a:pt x="42236" y="4881"/>
                            <a:pt x="42288" y="4817"/>
                            <a:pt x="42204" y="4682"/>
                          </a:cubicBezTo>
                          <a:cubicBezTo>
                            <a:pt x="42365" y="4674"/>
                            <a:pt x="42395" y="4598"/>
                            <a:pt x="42316" y="4465"/>
                          </a:cubicBezTo>
                          <a:cubicBezTo>
                            <a:pt x="42483" y="4461"/>
                            <a:pt x="42496" y="4375"/>
                            <a:pt x="42428" y="4247"/>
                          </a:cubicBezTo>
                          <a:cubicBezTo>
                            <a:pt x="42683" y="4198"/>
                            <a:pt x="42704" y="4025"/>
                            <a:pt x="42653" y="3815"/>
                          </a:cubicBezTo>
                          <a:cubicBezTo>
                            <a:pt x="42805" y="3708"/>
                            <a:pt x="42899" y="3593"/>
                            <a:pt x="42718" y="3433"/>
                          </a:cubicBezTo>
                          <a:cubicBezTo>
                            <a:pt x="43074" y="3346"/>
                            <a:pt x="43077" y="3072"/>
                            <a:pt x="43054" y="2787"/>
                          </a:cubicBezTo>
                          <a:cubicBezTo>
                            <a:pt x="43177" y="2759"/>
                            <a:pt x="43204" y="2681"/>
                            <a:pt x="43168" y="2570"/>
                          </a:cubicBezTo>
                          <a:cubicBezTo>
                            <a:pt x="43273" y="2533"/>
                            <a:pt x="43310" y="2460"/>
                            <a:pt x="43282" y="2355"/>
                          </a:cubicBezTo>
                          <a:cubicBezTo>
                            <a:pt x="43385" y="2316"/>
                            <a:pt x="43422" y="2244"/>
                            <a:pt x="43396" y="2137"/>
                          </a:cubicBezTo>
                          <a:cubicBezTo>
                            <a:pt x="43495" y="2098"/>
                            <a:pt x="43532" y="2027"/>
                            <a:pt x="43507" y="1924"/>
                          </a:cubicBezTo>
                          <a:cubicBezTo>
                            <a:pt x="43611" y="1884"/>
                            <a:pt x="43648" y="1811"/>
                            <a:pt x="43622" y="1705"/>
                          </a:cubicBezTo>
                          <a:cubicBezTo>
                            <a:pt x="43879" y="1537"/>
                            <a:pt x="44070" y="1322"/>
                            <a:pt x="44123" y="1009"/>
                          </a:cubicBezTo>
                          <a:cubicBezTo>
                            <a:pt x="44230" y="971"/>
                            <a:pt x="44340" y="935"/>
                            <a:pt x="44242" y="792"/>
                          </a:cubicBezTo>
                          <a:lnTo>
                            <a:pt x="44242" y="792"/>
                          </a:lnTo>
                          <a:cubicBezTo>
                            <a:pt x="44269" y="797"/>
                            <a:pt x="44295" y="799"/>
                            <a:pt x="44320" y="799"/>
                          </a:cubicBezTo>
                          <a:cubicBezTo>
                            <a:pt x="44500" y="799"/>
                            <a:pt x="44611" y="685"/>
                            <a:pt x="44689" y="515"/>
                          </a:cubicBezTo>
                          <a:cubicBezTo>
                            <a:pt x="45086" y="352"/>
                            <a:pt x="45492" y="308"/>
                            <a:pt x="45902" y="308"/>
                          </a:cubicBezTo>
                          <a:cubicBezTo>
                            <a:pt x="46202" y="308"/>
                            <a:pt x="46504" y="332"/>
                            <a:pt x="46805" y="350"/>
                          </a:cubicBezTo>
                          <a:cubicBezTo>
                            <a:pt x="46734" y="744"/>
                            <a:pt x="46308" y="777"/>
                            <a:pt x="46106" y="1036"/>
                          </a:cubicBezTo>
                          <a:cubicBezTo>
                            <a:pt x="45922" y="1270"/>
                            <a:pt x="45493" y="1355"/>
                            <a:pt x="45635" y="1793"/>
                          </a:cubicBezTo>
                          <a:lnTo>
                            <a:pt x="47248" y="461"/>
                          </a:lnTo>
                          <a:cubicBezTo>
                            <a:pt x="48099" y="612"/>
                            <a:pt x="48949" y="671"/>
                            <a:pt x="49799" y="671"/>
                          </a:cubicBezTo>
                          <a:cubicBezTo>
                            <a:pt x="51025" y="671"/>
                            <a:pt x="52251" y="548"/>
                            <a:pt x="53476" y="398"/>
                          </a:cubicBezTo>
                          <a:cubicBezTo>
                            <a:pt x="53900" y="348"/>
                            <a:pt x="54333" y="371"/>
                            <a:pt x="54761" y="359"/>
                          </a:cubicBezTo>
                          <a:lnTo>
                            <a:pt x="58165" y="521"/>
                          </a:lnTo>
                          <a:cubicBezTo>
                            <a:pt x="58188" y="460"/>
                            <a:pt x="58210" y="399"/>
                            <a:pt x="58233" y="338"/>
                          </a:cubicBezTo>
                          <a:cubicBezTo>
                            <a:pt x="57059" y="162"/>
                            <a:pt x="55875" y="74"/>
                            <a:pt x="54689" y="74"/>
                          </a:cubicBezTo>
                          <a:cubicBezTo>
                            <a:pt x="54682" y="74"/>
                            <a:pt x="54674" y="74"/>
                            <a:pt x="54667" y="74"/>
                          </a:cubicBezTo>
                          <a:cubicBezTo>
                            <a:pt x="54389" y="55"/>
                            <a:pt x="54110" y="46"/>
                            <a:pt x="53832" y="46"/>
                          </a:cubicBezTo>
                          <a:cubicBezTo>
                            <a:pt x="53195" y="46"/>
                            <a:pt x="52559" y="95"/>
                            <a:pt x="51929" y="193"/>
                          </a:cubicBezTo>
                          <a:cubicBezTo>
                            <a:pt x="51299" y="290"/>
                            <a:pt x="50670" y="340"/>
                            <a:pt x="50043" y="340"/>
                          </a:cubicBezTo>
                          <a:cubicBezTo>
                            <a:pt x="49333" y="340"/>
                            <a:pt x="48624" y="276"/>
                            <a:pt x="47916" y="147"/>
                          </a:cubicBezTo>
                          <a:cubicBezTo>
                            <a:pt x="47399" y="52"/>
                            <a:pt x="46884" y="0"/>
                            <a:pt x="4637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225" name="Google Shape;2225;p61"/>
                    <p:cNvSpPr/>
                    <p:nvPr/>
                  </p:nvSpPr>
                  <p:spPr>
                    <a:xfrm>
                      <a:off x="6021901" y="2666664"/>
                      <a:ext cx="75768" cy="5269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74" h="35287" extrusionOk="0">
                          <a:moveTo>
                            <a:pt x="3585" y="12214"/>
                          </a:moveTo>
                          <a:lnTo>
                            <a:pt x="3585" y="12214"/>
                          </a:lnTo>
                          <a:cubicBezTo>
                            <a:pt x="3637" y="12374"/>
                            <a:pt x="3830" y="12541"/>
                            <a:pt x="3561" y="12683"/>
                          </a:cubicBezTo>
                          <a:cubicBezTo>
                            <a:pt x="3418" y="12519"/>
                            <a:pt x="3464" y="12365"/>
                            <a:pt x="3585" y="12214"/>
                          </a:cubicBezTo>
                          <a:close/>
                          <a:moveTo>
                            <a:pt x="506" y="8744"/>
                          </a:moveTo>
                          <a:lnTo>
                            <a:pt x="506" y="8744"/>
                          </a:lnTo>
                          <a:cubicBezTo>
                            <a:pt x="948" y="9845"/>
                            <a:pt x="1239" y="10975"/>
                            <a:pt x="1193" y="12174"/>
                          </a:cubicBezTo>
                          <a:cubicBezTo>
                            <a:pt x="1189" y="12275"/>
                            <a:pt x="1268" y="12380"/>
                            <a:pt x="1309" y="12482"/>
                          </a:cubicBezTo>
                          <a:cubicBezTo>
                            <a:pt x="1018" y="12824"/>
                            <a:pt x="990" y="13210"/>
                            <a:pt x="1124" y="13622"/>
                          </a:cubicBezTo>
                          <a:cubicBezTo>
                            <a:pt x="958" y="13628"/>
                            <a:pt x="976" y="13729"/>
                            <a:pt x="1009" y="13839"/>
                          </a:cubicBezTo>
                          <a:cubicBezTo>
                            <a:pt x="854" y="13944"/>
                            <a:pt x="848" y="14073"/>
                            <a:pt x="947" y="14219"/>
                          </a:cubicBezTo>
                          <a:cubicBezTo>
                            <a:pt x="806" y="14237"/>
                            <a:pt x="802" y="14326"/>
                            <a:pt x="833" y="14435"/>
                          </a:cubicBezTo>
                          <a:lnTo>
                            <a:pt x="452" y="14761"/>
                          </a:lnTo>
                          <a:cubicBezTo>
                            <a:pt x="473" y="14225"/>
                            <a:pt x="384" y="13676"/>
                            <a:pt x="596" y="13159"/>
                          </a:cubicBezTo>
                          <a:cubicBezTo>
                            <a:pt x="699" y="12907"/>
                            <a:pt x="460" y="12715"/>
                            <a:pt x="479" y="12530"/>
                          </a:cubicBezTo>
                          <a:cubicBezTo>
                            <a:pt x="622" y="11267"/>
                            <a:pt x="262" y="10004"/>
                            <a:pt x="506" y="8744"/>
                          </a:cubicBezTo>
                          <a:close/>
                          <a:moveTo>
                            <a:pt x="3022" y="17370"/>
                          </a:moveTo>
                          <a:cubicBezTo>
                            <a:pt x="3278" y="17370"/>
                            <a:pt x="3287" y="17578"/>
                            <a:pt x="3340" y="17757"/>
                          </a:cubicBezTo>
                          <a:cubicBezTo>
                            <a:pt x="3456" y="18149"/>
                            <a:pt x="3477" y="18575"/>
                            <a:pt x="3751" y="18912"/>
                          </a:cubicBezTo>
                          <a:cubicBezTo>
                            <a:pt x="4011" y="19304"/>
                            <a:pt x="4115" y="19736"/>
                            <a:pt x="4102" y="20203"/>
                          </a:cubicBezTo>
                          <a:cubicBezTo>
                            <a:pt x="4097" y="20355"/>
                            <a:pt x="4073" y="20482"/>
                            <a:pt x="3906" y="20530"/>
                          </a:cubicBezTo>
                          <a:lnTo>
                            <a:pt x="3906" y="20530"/>
                          </a:lnTo>
                          <a:cubicBezTo>
                            <a:pt x="3908" y="20528"/>
                            <a:pt x="3911" y="20526"/>
                            <a:pt x="3914" y="20524"/>
                          </a:cubicBezTo>
                          <a:cubicBezTo>
                            <a:pt x="3838" y="20480"/>
                            <a:pt x="3767" y="20419"/>
                            <a:pt x="3678" y="20419"/>
                          </a:cubicBezTo>
                          <a:cubicBezTo>
                            <a:pt x="3655" y="20419"/>
                            <a:pt x="3632" y="20423"/>
                            <a:pt x="3607" y="20432"/>
                          </a:cubicBezTo>
                          <a:cubicBezTo>
                            <a:pt x="3220" y="19771"/>
                            <a:pt x="3085" y="19031"/>
                            <a:pt x="2942" y="18295"/>
                          </a:cubicBezTo>
                          <a:cubicBezTo>
                            <a:pt x="3102" y="18116"/>
                            <a:pt x="3003" y="17932"/>
                            <a:pt x="2953" y="17748"/>
                          </a:cubicBezTo>
                          <a:cubicBezTo>
                            <a:pt x="3081" y="17641"/>
                            <a:pt x="3048" y="17505"/>
                            <a:pt x="3016" y="17370"/>
                          </a:cubicBezTo>
                          <a:cubicBezTo>
                            <a:pt x="3018" y="17370"/>
                            <a:pt x="3020" y="17370"/>
                            <a:pt x="3022" y="17370"/>
                          </a:cubicBezTo>
                          <a:close/>
                          <a:moveTo>
                            <a:pt x="436" y="6326"/>
                          </a:moveTo>
                          <a:lnTo>
                            <a:pt x="436" y="6326"/>
                          </a:lnTo>
                          <a:cubicBezTo>
                            <a:pt x="1142" y="6956"/>
                            <a:pt x="1468" y="7786"/>
                            <a:pt x="1650" y="8682"/>
                          </a:cubicBezTo>
                          <a:cubicBezTo>
                            <a:pt x="1920" y="10004"/>
                            <a:pt x="1878" y="11339"/>
                            <a:pt x="1804" y="12674"/>
                          </a:cubicBezTo>
                          <a:cubicBezTo>
                            <a:pt x="1781" y="12859"/>
                            <a:pt x="1678" y="13056"/>
                            <a:pt x="1892" y="13199"/>
                          </a:cubicBezTo>
                          <a:cubicBezTo>
                            <a:pt x="1638" y="13287"/>
                            <a:pt x="1707" y="13428"/>
                            <a:pt x="1827" y="13579"/>
                          </a:cubicBezTo>
                          <a:cubicBezTo>
                            <a:pt x="1593" y="13670"/>
                            <a:pt x="1656" y="13811"/>
                            <a:pt x="1764" y="13960"/>
                          </a:cubicBezTo>
                          <a:cubicBezTo>
                            <a:pt x="1550" y="14054"/>
                            <a:pt x="1594" y="14192"/>
                            <a:pt x="1702" y="14340"/>
                          </a:cubicBezTo>
                          <a:cubicBezTo>
                            <a:pt x="1477" y="14432"/>
                            <a:pt x="1523" y="14570"/>
                            <a:pt x="1638" y="14719"/>
                          </a:cubicBezTo>
                          <a:cubicBezTo>
                            <a:pt x="1470" y="14723"/>
                            <a:pt x="1505" y="14833"/>
                            <a:pt x="1528" y="14938"/>
                          </a:cubicBezTo>
                          <a:cubicBezTo>
                            <a:pt x="1387" y="15045"/>
                            <a:pt x="1401" y="15177"/>
                            <a:pt x="1466" y="15319"/>
                          </a:cubicBezTo>
                          <a:cubicBezTo>
                            <a:pt x="1309" y="15423"/>
                            <a:pt x="1336" y="15560"/>
                            <a:pt x="1406" y="15704"/>
                          </a:cubicBezTo>
                          <a:cubicBezTo>
                            <a:pt x="1159" y="16051"/>
                            <a:pt x="1085" y="16428"/>
                            <a:pt x="1222" y="16839"/>
                          </a:cubicBezTo>
                          <a:cubicBezTo>
                            <a:pt x="1015" y="16935"/>
                            <a:pt x="1073" y="17078"/>
                            <a:pt x="1159" y="17224"/>
                          </a:cubicBezTo>
                          <a:cubicBezTo>
                            <a:pt x="871" y="17438"/>
                            <a:pt x="952" y="17712"/>
                            <a:pt x="1037" y="17987"/>
                          </a:cubicBezTo>
                          <a:cubicBezTo>
                            <a:pt x="850" y="18346"/>
                            <a:pt x="849" y="18709"/>
                            <a:pt x="1016" y="19074"/>
                          </a:cubicBezTo>
                          <a:lnTo>
                            <a:pt x="851" y="19125"/>
                          </a:lnTo>
                          <a:cubicBezTo>
                            <a:pt x="1018" y="19986"/>
                            <a:pt x="1092" y="20870"/>
                            <a:pt x="1504" y="21667"/>
                          </a:cubicBezTo>
                          <a:cubicBezTo>
                            <a:pt x="1019" y="21379"/>
                            <a:pt x="806" y="20920"/>
                            <a:pt x="751" y="20390"/>
                          </a:cubicBezTo>
                          <a:cubicBezTo>
                            <a:pt x="708" y="19976"/>
                            <a:pt x="722" y="19554"/>
                            <a:pt x="710" y="19137"/>
                          </a:cubicBezTo>
                          <a:cubicBezTo>
                            <a:pt x="603" y="17897"/>
                            <a:pt x="430" y="16660"/>
                            <a:pt x="594" y="15411"/>
                          </a:cubicBezTo>
                          <a:cubicBezTo>
                            <a:pt x="754" y="15107"/>
                            <a:pt x="994" y="14822"/>
                            <a:pt x="841" y="14440"/>
                          </a:cubicBezTo>
                          <a:cubicBezTo>
                            <a:pt x="1000" y="14431"/>
                            <a:pt x="993" y="14334"/>
                            <a:pt x="953" y="14221"/>
                          </a:cubicBezTo>
                          <a:cubicBezTo>
                            <a:pt x="1122" y="14119"/>
                            <a:pt x="1140" y="13992"/>
                            <a:pt x="1018" y="13842"/>
                          </a:cubicBezTo>
                          <a:cubicBezTo>
                            <a:pt x="1180" y="13834"/>
                            <a:pt x="1163" y="13733"/>
                            <a:pt x="1127" y="13621"/>
                          </a:cubicBezTo>
                          <a:cubicBezTo>
                            <a:pt x="1376" y="13270"/>
                            <a:pt x="1414" y="12885"/>
                            <a:pt x="1313" y="12478"/>
                          </a:cubicBezTo>
                          <a:lnTo>
                            <a:pt x="1313" y="12478"/>
                          </a:lnTo>
                          <a:cubicBezTo>
                            <a:pt x="1313" y="12478"/>
                            <a:pt x="1312" y="12479"/>
                            <a:pt x="1312" y="12479"/>
                          </a:cubicBezTo>
                          <a:cubicBezTo>
                            <a:pt x="1589" y="11116"/>
                            <a:pt x="1389" y="9845"/>
                            <a:pt x="582" y="8689"/>
                          </a:cubicBezTo>
                          <a:cubicBezTo>
                            <a:pt x="309" y="7915"/>
                            <a:pt x="421" y="7117"/>
                            <a:pt x="436" y="6326"/>
                          </a:cubicBezTo>
                          <a:close/>
                          <a:moveTo>
                            <a:pt x="1209" y="26799"/>
                          </a:moveTo>
                          <a:lnTo>
                            <a:pt x="1209" y="26799"/>
                          </a:lnTo>
                          <a:cubicBezTo>
                            <a:pt x="1615" y="27455"/>
                            <a:pt x="1528" y="28153"/>
                            <a:pt x="1660" y="28798"/>
                          </a:cubicBezTo>
                          <a:lnTo>
                            <a:pt x="1455" y="28893"/>
                          </a:lnTo>
                          <a:cubicBezTo>
                            <a:pt x="1351" y="28222"/>
                            <a:pt x="1107" y="27569"/>
                            <a:pt x="1209" y="26799"/>
                          </a:cubicBezTo>
                          <a:close/>
                          <a:moveTo>
                            <a:pt x="806" y="21679"/>
                          </a:moveTo>
                          <a:lnTo>
                            <a:pt x="806" y="21679"/>
                          </a:lnTo>
                          <a:cubicBezTo>
                            <a:pt x="1403" y="22070"/>
                            <a:pt x="1657" y="22741"/>
                            <a:pt x="2256" y="23022"/>
                          </a:cubicBezTo>
                          <a:cubicBezTo>
                            <a:pt x="2522" y="23408"/>
                            <a:pt x="3137" y="23366"/>
                            <a:pt x="3310" y="23912"/>
                          </a:cubicBezTo>
                          <a:cubicBezTo>
                            <a:pt x="3318" y="23935"/>
                            <a:pt x="3326" y="23945"/>
                            <a:pt x="3336" y="23945"/>
                          </a:cubicBezTo>
                          <a:cubicBezTo>
                            <a:pt x="3380" y="23945"/>
                            <a:pt x="3446" y="23737"/>
                            <a:pt x="3531" y="23695"/>
                          </a:cubicBezTo>
                          <a:cubicBezTo>
                            <a:pt x="3607" y="24228"/>
                            <a:pt x="3671" y="24190"/>
                            <a:pt x="3945" y="24641"/>
                          </a:cubicBezTo>
                          <a:cubicBezTo>
                            <a:pt x="4201" y="25064"/>
                            <a:pt x="4297" y="25582"/>
                            <a:pt x="4473" y="26055"/>
                          </a:cubicBezTo>
                          <a:cubicBezTo>
                            <a:pt x="4542" y="26240"/>
                            <a:pt x="4651" y="26411"/>
                            <a:pt x="4628" y="26620"/>
                          </a:cubicBezTo>
                          <a:lnTo>
                            <a:pt x="4628" y="26619"/>
                          </a:lnTo>
                          <a:cubicBezTo>
                            <a:pt x="4316" y="27005"/>
                            <a:pt x="4060" y="27423"/>
                            <a:pt x="3924" y="27906"/>
                          </a:cubicBezTo>
                          <a:cubicBezTo>
                            <a:pt x="3051" y="29346"/>
                            <a:pt x="3075" y="30945"/>
                            <a:pt x="3135" y="32555"/>
                          </a:cubicBezTo>
                          <a:cubicBezTo>
                            <a:pt x="2649" y="31428"/>
                            <a:pt x="2253" y="30297"/>
                            <a:pt x="2111" y="29091"/>
                          </a:cubicBezTo>
                          <a:cubicBezTo>
                            <a:pt x="2063" y="28691"/>
                            <a:pt x="1988" y="28295"/>
                            <a:pt x="1885" y="27907"/>
                          </a:cubicBezTo>
                          <a:cubicBezTo>
                            <a:pt x="1670" y="27096"/>
                            <a:pt x="1600" y="26276"/>
                            <a:pt x="1622" y="25437"/>
                          </a:cubicBezTo>
                          <a:cubicBezTo>
                            <a:pt x="1635" y="24964"/>
                            <a:pt x="1703" y="24440"/>
                            <a:pt x="1096" y="24205"/>
                          </a:cubicBezTo>
                          <a:cubicBezTo>
                            <a:pt x="950" y="24149"/>
                            <a:pt x="993" y="23960"/>
                            <a:pt x="982" y="23821"/>
                          </a:cubicBezTo>
                          <a:cubicBezTo>
                            <a:pt x="927" y="23135"/>
                            <a:pt x="869" y="22448"/>
                            <a:pt x="806" y="21679"/>
                          </a:cubicBezTo>
                          <a:close/>
                          <a:moveTo>
                            <a:pt x="3581" y="0"/>
                          </a:moveTo>
                          <a:cubicBezTo>
                            <a:pt x="3390" y="0"/>
                            <a:pt x="3113" y="152"/>
                            <a:pt x="3027" y="177"/>
                          </a:cubicBezTo>
                          <a:cubicBezTo>
                            <a:pt x="3059" y="627"/>
                            <a:pt x="3059" y="3513"/>
                            <a:pt x="2788" y="3937"/>
                          </a:cubicBezTo>
                          <a:cubicBezTo>
                            <a:pt x="2754" y="3780"/>
                            <a:pt x="2714" y="3627"/>
                            <a:pt x="2508" y="3609"/>
                          </a:cubicBezTo>
                          <a:cubicBezTo>
                            <a:pt x="2453" y="3424"/>
                            <a:pt x="2474" y="3184"/>
                            <a:pt x="2187" y="3170"/>
                          </a:cubicBezTo>
                          <a:cubicBezTo>
                            <a:pt x="2163" y="3034"/>
                            <a:pt x="2154" y="2886"/>
                            <a:pt x="1991" y="2886"/>
                          </a:cubicBezTo>
                          <a:cubicBezTo>
                            <a:pt x="1970" y="2886"/>
                            <a:pt x="1946" y="2888"/>
                            <a:pt x="1919" y="2894"/>
                          </a:cubicBezTo>
                          <a:cubicBezTo>
                            <a:pt x="1919" y="2885"/>
                            <a:pt x="1916" y="2878"/>
                            <a:pt x="1915" y="2871"/>
                          </a:cubicBezTo>
                          <a:cubicBezTo>
                            <a:pt x="1889" y="2876"/>
                            <a:pt x="1863" y="2883"/>
                            <a:pt x="1837" y="2888"/>
                          </a:cubicBezTo>
                          <a:cubicBezTo>
                            <a:pt x="1860" y="2893"/>
                            <a:pt x="1883" y="2896"/>
                            <a:pt x="1906" y="2896"/>
                          </a:cubicBezTo>
                          <a:cubicBezTo>
                            <a:pt x="1909" y="2896"/>
                            <a:pt x="1913" y="2896"/>
                            <a:pt x="1916" y="2896"/>
                          </a:cubicBezTo>
                          <a:cubicBezTo>
                            <a:pt x="1942" y="3042"/>
                            <a:pt x="1981" y="3175"/>
                            <a:pt x="2160" y="3175"/>
                          </a:cubicBezTo>
                          <a:cubicBezTo>
                            <a:pt x="2167" y="3175"/>
                            <a:pt x="2175" y="3175"/>
                            <a:pt x="2183" y="3174"/>
                          </a:cubicBezTo>
                          <a:cubicBezTo>
                            <a:pt x="2214" y="3375"/>
                            <a:pt x="2265" y="3564"/>
                            <a:pt x="2502" y="3615"/>
                          </a:cubicBezTo>
                          <a:cubicBezTo>
                            <a:pt x="2542" y="3777"/>
                            <a:pt x="2564" y="3953"/>
                            <a:pt x="2782" y="3973"/>
                          </a:cubicBezTo>
                          <a:cubicBezTo>
                            <a:pt x="2929" y="4334"/>
                            <a:pt x="2958" y="4710"/>
                            <a:pt x="2923" y="5096"/>
                          </a:cubicBezTo>
                          <a:cubicBezTo>
                            <a:pt x="2995" y="5240"/>
                            <a:pt x="2979" y="5373"/>
                            <a:pt x="2868" y="5492"/>
                          </a:cubicBezTo>
                          <a:cubicBezTo>
                            <a:pt x="2942" y="6296"/>
                            <a:pt x="3016" y="7102"/>
                            <a:pt x="3089" y="7907"/>
                          </a:cubicBezTo>
                          <a:cubicBezTo>
                            <a:pt x="2721" y="7604"/>
                            <a:pt x="2626" y="7152"/>
                            <a:pt x="2446" y="6744"/>
                          </a:cubicBezTo>
                          <a:cubicBezTo>
                            <a:pt x="2246" y="6292"/>
                            <a:pt x="2095" y="5806"/>
                            <a:pt x="1659" y="5504"/>
                          </a:cubicBezTo>
                          <a:cubicBezTo>
                            <a:pt x="1632" y="5298"/>
                            <a:pt x="1613" y="5086"/>
                            <a:pt x="1339" y="5057"/>
                          </a:cubicBezTo>
                          <a:cubicBezTo>
                            <a:pt x="1319" y="4916"/>
                            <a:pt x="1302" y="4772"/>
                            <a:pt x="1138" y="4772"/>
                          </a:cubicBezTo>
                          <a:cubicBezTo>
                            <a:pt x="1117" y="4772"/>
                            <a:pt x="1094" y="4774"/>
                            <a:pt x="1069" y="4779"/>
                          </a:cubicBezTo>
                          <a:lnTo>
                            <a:pt x="964" y="4614"/>
                          </a:lnTo>
                          <a:cubicBezTo>
                            <a:pt x="905" y="4524"/>
                            <a:pt x="862" y="4495"/>
                            <a:pt x="830" y="4495"/>
                          </a:cubicBezTo>
                          <a:cubicBezTo>
                            <a:pt x="781" y="4495"/>
                            <a:pt x="758" y="4565"/>
                            <a:pt x="741" y="4584"/>
                          </a:cubicBezTo>
                          <a:cubicBezTo>
                            <a:pt x="767" y="4651"/>
                            <a:pt x="935" y="4790"/>
                            <a:pt x="1038" y="4790"/>
                          </a:cubicBezTo>
                          <a:cubicBezTo>
                            <a:pt x="1048" y="4790"/>
                            <a:pt x="1056" y="4789"/>
                            <a:pt x="1064" y="4787"/>
                          </a:cubicBezTo>
                          <a:cubicBezTo>
                            <a:pt x="1088" y="4923"/>
                            <a:pt x="1098" y="5072"/>
                            <a:pt x="1262" y="5072"/>
                          </a:cubicBezTo>
                          <a:cubicBezTo>
                            <a:pt x="1283" y="5072"/>
                            <a:pt x="1306" y="5070"/>
                            <a:pt x="1332" y="5065"/>
                          </a:cubicBezTo>
                          <a:cubicBezTo>
                            <a:pt x="1348" y="5279"/>
                            <a:pt x="1355" y="5498"/>
                            <a:pt x="1654" y="5506"/>
                          </a:cubicBezTo>
                          <a:lnTo>
                            <a:pt x="2985" y="8930"/>
                          </a:lnTo>
                          <a:cubicBezTo>
                            <a:pt x="3199" y="9739"/>
                            <a:pt x="3425" y="10547"/>
                            <a:pt x="3316" y="11399"/>
                          </a:cubicBezTo>
                          <a:cubicBezTo>
                            <a:pt x="3149" y="11919"/>
                            <a:pt x="2979" y="12439"/>
                            <a:pt x="3085" y="12999"/>
                          </a:cubicBezTo>
                          <a:cubicBezTo>
                            <a:pt x="2854" y="13147"/>
                            <a:pt x="2803" y="13348"/>
                            <a:pt x="2907" y="13595"/>
                          </a:cubicBezTo>
                          <a:cubicBezTo>
                            <a:pt x="2772" y="13616"/>
                            <a:pt x="2764" y="13704"/>
                            <a:pt x="2796" y="13813"/>
                          </a:cubicBezTo>
                          <a:cubicBezTo>
                            <a:pt x="2658" y="13920"/>
                            <a:pt x="2613" y="14043"/>
                            <a:pt x="2730" y="14192"/>
                          </a:cubicBezTo>
                          <a:cubicBezTo>
                            <a:pt x="2581" y="14205"/>
                            <a:pt x="2576" y="14293"/>
                            <a:pt x="2619" y="14408"/>
                          </a:cubicBezTo>
                          <a:cubicBezTo>
                            <a:pt x="2497" y="14436"/>
                            <a:pt x="2478" y="14518"/>
                            <a:pt x="2508" y="14627"/>
                          </a:cubicBezTo>
                          <a:cubicBezTo>
                            <a:pt x="2375" y="14735"/>
                            <a:pt x="2328" y="14856"/>
                            <a:pt x="2442" y="15004"/>
                          </a:cubicBezTo>
                          <a:cubicBezTo>
                            <a:pt x="2295" y="15020"/>
                            <a:pt x="2292" y="15110"/>
                            <a:pt x="2332" y="15223"/>
                          </a:cubicBezTo>
                          <a:cubicBezTo>
                            <a:pt x="2172" y="15326"/>
                            <a:pt x="2128" y="15449"/>
                            <a:pt x="2265" y="15600"/>
                          </a:cubicBezTo>
                          <a:cubicBezTo>
                            <a:pt x="2094" y="15602"/>
                            <a:pt x="2119" y="15708"/>
                            <a:pt x="2157" y="15821"/>
                          </a:cubicBezTo>
                          <a:cubicBezTo>
                            <a:pt x="1992" y="15925"/>
                            <a:pt x="1975" y="16051"/>
                            <a:pt x="2093" y="16202"/>
                          </a:cubicBezTo>
                          <a:cubicBezTo>
                            <a:pt x="1840" y="16343"/>
                            <a:pt x="1838" y="16558"/>
                            <a:pt x="1921" y="16799"/>
                          </a:cubicBezTo>
                          <a:cubicBezTo>
                            <a:pt x="1757" y="16901"/>
                            <a:pt x="1792" y="17037"/>
                            <a:pt x="1858" y="17178"/>
                          </a:cubicBezTo>
                          <a:cubicBezTo>
                            <a:pt x="1683" y="17281"/>
                            <a:pt x="1741" y="17421"/>
                            <a:pt x="1797" y="17562"/>
                          </a:cubicBezTo>
                          <a:cubicBezTo>
                            <a:pt x="1605" y="17740"/>
                            <a:pt x="1667" y="17922"/>
                            <a:pt x="1787" y="18106"/>
                          </a:cubicBezTo>
                          <a:cubicBezTo>
                            <a:pt x="1563" y="18284"/>
                            <a:pt x="1672" y="18468"/>
                            <a:pt x="1777" y="18653"/>
                          </a:cubicBezTo>
                          <a:cubicBezTo>
                            <a:pt x="1534" y="18903"/>
                            <a:pt x="1711" y="19131"/>
                            <a:pt x="1819" y="19361"/>
                          </a:cubicBezTo>
                          <a:cubicBezTo>
                            <a:pt x="1654" y="19475"/>
                            <a:pt x="1733" y="19610"/>
                            <a:pt x="1792" y="19742"/>
                          </a:cubicBezTo>
                          <a:lnTo>
                            <a:pt x="2081" y="20702"/>
                          </a:lnTo>
                          <a:cubicBezTo>
                            <a:pt x="2282" y="20328"/>
                            <a:pt x="1985" y="20031"/>
                            <a:pt x="1925" y="19697"/>
                          </a:cubicBezTo>
                          <a:cubicBezTo>
                            <a:pt x="1892" y="19585"/>
                            <a:pt x="1859" y="19474"/>
                            <a:pt x="1826" y="19363"/>
                          </a:cubicBezTo>
                          <a:cubicBezTo>
                            <a:pt x="2019" y="19115"/>
                            <a:pt x="1849" y="18887"/>
                            <a:pt x="1784" y="18653"/>
                          </a:cubicBezTo>
                          <a:cubicBezTo>
                            <a:pt x="1943" y="18474"/>
                            <a:pt x="1866" y="18291"/>
                            <a:pt x="1794" y="18106"/>
                          </a:cubicBezTo>
                          <a:cubicBezTo>
                            <a:pt x="1956" y="17929"/>
                            <a:pt x="1896" y="17748"/>
                            <a:pt x="1804" y="17565"/>
                          </a:cubicBezTo>
                          <a:cubicBezTo>
                            <a:pt x="1988" y="17464"/>
                            <a:pt x="1921" y="17321"/>
                            <a:pt x="1869" y="17180"/>
                          </a:cubicBezTo>
                          <a:cubicBezTo>
                            <a:pt x="2039" y="17079"/>
                            <a:pt x="1987" y="16939"/>
                            <a:pt x="1930" y="16799"/>
                          </a:cubicBezTo>
                          <a:cubicBezTo>
                            <a:pt x="2134" y="16643"/>
                            <a:pt x="2162" y="16437"/>
                            <a:pt x="2103" y="16204"/>
                          </a:cubicBezTo>
                          <a:cubicBezTo>
                            <a:pt x="2241" y="16096"/>
                            <a:pt x="2243" y="15965"/>
                            <a:pt x="2165" y="15822"/>
                          </a:cubicBezTo>
                          <a:cubicBezTo>
                            <a:pt x="2292" y="15797"/>
                            <a:pt x="2303" y="15710"/>
                            <a:pt x="2278" y="15606"/>
                          </a:cubicBezTo>
                          <a:cubicBezTo>
                            <a:pt x="2409" y="15496"/>
                            <a:pt x="2431" y="15371"/>
                            <a:pt x="2339" y="15225"/>
                          </a:cubicBezTo>
                          <a:cubicBezTo>
                            <a:pt x="2474" y="15204"/>
                            <a:pt x="2486" y="15118"/>
                            <a:pt x="2453" y="15009"/>
                          </a:cubicBezTo>
                          <a:cubicBezTo>
                            <a:pt x="2604" y="14904"/>
                            <a:pt x="2628" y="14778"/>
                            <a:pt x="2514" y="14629"/>
                          </a:cubicBezTo>
                          <a:cubicBezTo>
                            <a:pt x="2666" y="14616"/>
                            <a:pt x="2670" y="14526"/>
                            <a:pt x="2627" y="14411"/>
                          </a:cubicBezTo>
                          <a:cubicBezTo>
                            <a:pt x="2757" y="14388"/>
                            <a:pt x="2774" y="14304"/>
                            <a:pt x="2741" y="14195"/>
                          </a:cubicBezTo>
                          <a:cubicBezTo>
                            <a:pt x="2892" y="14090"/>
                            <a:pt x="2912" y="13963"/>
                            <a:pt x="2803" y="13815"/>
                          </a:cubicBezTo>
                          <a:cubicBezTo>
                            <a:pt x="2954" y="13802"/>
                            <a:pt x="2955" y="13711"/>
                            <a:pt x="2915" y="13598"/>
                          </a:cubicBezTo>
                          <a:cubicBezTo>
                            <a:pt x="3121" y="13441"/>
                            <a:pt x="3241" y="13260"/>
                            <a:pt x="3087" y="12999"/>
                          </a:cubicBezTo>
                          <a:lnTo>
                            <a:pt x="3087" y="12999"/>
                          </a:lnTo>
                          <a:lnTo>
                            <a:pt x="3443" y="13036"/>
                          </a:lnTo>
                          <a:cubicBezTo>
                            <a:pt x="3410" y="12895"/>
                            <a:pt x="3411" y="12764"/>
                            <a:pt x="3554" y="12678"/>
                          </a:cubicBezTo>
                          <a:cubicBezTo>
                            <a:pt x="3871" y="13034"/>
                            <a:pt x="3757" y="13469"/>
                            <a:pt x="3758" y="13875"/>
                          </a:cubicBezTo>
                          <a:cubicBezTo>
                            <a:pt x="3758" y="14158"/>
                            <a:pt x="3692" y="14440"/>
                            <a:pt x="3656" y="14722"/>
                          </a:cubicBezTo>
                          <a:lnTo>
                            <a:pt x="3655" y="14722"/>
                          </a:lnTo>
                          <a:lnTo>
                            <a:pt x="3630" y="14720"/>
                          </a:lnTo>
                          <a:cubicBezTo>
                            <a:pt x="3630" y="14720"/>
                            <a:pt x="3630" y="14722"/>
                            <a:pt x="3630" y="14723"/>
                          </a:cubicBezTo>
                          <a:lnTo>
                            <a:pt x="3635" y="14723"/>
                          </a:lnTo>
                          <a:cubicBezTo>
                            <a:pt x="3784" y="14770"/>
                            <a:pt x="3934" y="14819"/>
                            <a:pt x="3735" y="14980"/>
                          </a:cubicBezTo>
                          <a:cubicBezTo>
                            <a:pt x="3924" y="15201"/>
                            <a:pt x="3831" y="15463"/>
                            <a:pt x="3837" y="15709"/>
                          </a:cubicBezTo>
                          <a:cubicBezTo>
                            <a:pt x="3855" y="16597"/>
                            <a:pt x="3864" y="17485"/>
                            <a:pt x="3877" y="18374"/>
                          </a:cubicBezTo>
                          <a:cubicBezTo>
                            <a:pt x="3560" y="18194"/>
                            <a:pt x="3600" y="17859"/>
                            <a:pt x="3518" y="17570"/>
                          </a:cubicBezTo>
                          <a:cubicBezTo>
                            <a:pt x="3298" y="16801"/>
                            <a:pt x="3364" y="16028"/>
                            <a:pt x="3438" y="15252"/>
                          </a:cubicBezTo>
                          <a:cubicBezTo>
                            <a:pt x="3556" y="15223"/>
                            <a:pt x="3577" y="15141"/>
                            <a:pt x="3554" y="15036"/>
                          </a:cubicBezTo>
                          <a:lnTo>
                            <a:pt x="3715" y="14983"/>
                          </a:lnTo>
                          <a:cubicBezTo>
                            <a:pt x="3687" y="14896"/>
                            <a:pt x="3659" y="14809"/>
                            <a:pt x="3630" y="14723"/>
                          </a:cubicBezTo>
                          <a:cubicBezTo>
                            <a:pt x="3585" y="14723"/>
                            <a:pt x="3540" y="14724"/>
                            <a:pt x="3496" y="14725"/>
                          </a:cubicBezTo>
                          <a:cubicBezTo>
                            <a:pt x="3512" y="14826"/>
                            <a:pt x="3530" y="14929"/>
                            <a:pt x="3547" y="15032"/>
                          </a:cubicBezTo>
                          <a:cubicBezTo>
                            <a:pt x="3449" y="15071"/>
                            <a:pt x="3425" y="15150"/>
                            <a:pt x="3433" y="15246"/>
                          </a:cubicBezTo>
                          <a:cubicBezTo>
                            <a:pt x="3402" y="15268"/>
                            <a:pt x="3368" y="15283"/>
                            <a:pt x="3331" y="15290"/>
                          </a:cubicBezTo>
                          <a:cubicBezTo>
                            <a:pt x="3286" y="15485"/>
                            <a:pt x="3209" y="15666"/>
                            <a:pt x="3077" y="15821"/>
                          </a:cubicBezTo>
                          <a:cubicBezTo>
                            <a:pt x="3145" y="15901"/>
                            <a:pt x="3128" y="15989"/>
                            <a:pt x="3101" y="16077"/>
                          </a:cubicBezTo>
                          <a:cubicBezTo>
                            <a:pt x="3043" y="16505"/>
                            <a:pt x="2854" y="16923"/>
                            <a:pt x="3004" y="17366"/>
                          </a:cubicBezTo>
                          <a:cubicBezTo>
                            <a:pt x="2818" y="17465"/>
                            <a:pt x="2901" y="17610"/>
                            <a:pt x="2944" y="17748"/>
                          </a:cubicBezTo>
                          <a:cubicBezTo>
                            <a:pt x="2750" y="17926"/>
                            <a:pt x="2877" y="18115"/>
                            <a:pt x="2937" y="18301"/>
                          </a:cubicBezTo>
                          <a:lnTo>
                            <a:pt x="2937" y="18301"/>
                          </a:lnTo>
                          <a:cubicBezTo>
                            <a:pt x="2785" y="19129"/>
                            <a:pt x="2866" y="19883"/>
                            <a:pt x="3603" y="20433"/>
                          </a:cubicBezTo>
                          <a:lnTo>
                            <a:pt x="3600" y="20433"/>
                          </a:lnTo>
                          <a:cubicBezTo>
                            <a:pt x="3646" y="20524"/>
                            <a:pt x="3705" y="20571"/>
                            <a:pt x="3777" y="20571"/>
                          </a:cubicBezTo>
                          <a:cubicBezTo>
                            <a:pt x="3815" y="20571"/>
                            <a:pt x="3858" y="20558"/>
                            <a:pt x="3904" y="20530"/>
                          </a:cubicBezTo>
                          <a:lnTo>
                            <a:pt x="3904" y="20530"/>
                          </a:lnTo>
                          <a:cubicBezTo>
                            <a:pt x="4092" y="20917"/>
                            <a:pt x="4299" y="21304"/>
                            <a:pt x="3807" y="21619"/>
                          </a:cubicBezTo>
                          <a:cubicBezTo>
                            <a:pt x="3793" y="21530"/>
                            <a:pt x="3768" y="21464"/>
                            <a:pt x="3708" y="21464"/>
                          </a:cubicBezTo>
                          <a:cubicBezTo>
                            <a:pt x="3680" y="21464"/>
                            <a:pt x="3643" y="21479"/>
                            <a:pt x="3595" y="21514"/>
                          </a:cubicBezTo>
                          <a:cubicBezTo>
                            <a:pt x="3624" y="21334"/>
                            <a:pt x="3568" y="21232"/>
                            <a:pt x="3408" y="21232"/>
                          </a:cubicBezTo>
                          <a:cubicBezTo>
                            <a:pt x="3383" y="21232"/>
                            <a:pt x="3356" y="21235"/>
                            <a:pt x="3327" y="21240"/>
                          </a:cubicBezTo>
                          <a:cubicBezTo>
                            <a:pt x="3333" y="21408"/>
                            <a:pt x="3398" y="21518"/>
                            <a:pt x="3577" y="21518"/>
                          </a:cubicBezTo>
                          <a:cubicBezTo>
                            <a:pt x="3582" y="21518"/>
                            <a:pt x="3587" y="21518"/>
                            <a:pt x="3593" y="21518"/>
                          </a:cubicBezTo>
                          <a:cubicBezTo>
                            <a:pt x="3616" y="21601"/>
                            <a:pt x="3658" y="21647"/>
                            <a:pt x="3725" y="21647"/>
                          </a:cubicBezTo>
                          <a:cubicBezTo>
                            <a:pt x="3745" y="21647"/>
                            <a:pt x="3768" y="21643"/>
                            <a:pt x="3794" y="21634"/>
                          </a:cubicBezTo>
                          <a:lnTo>
                            <a:pt x="3794" y="21634"/>
                          </a:lnTo>
                          <a:cubicBezTo>
                            <a:pt x="4044" y="21911"/>
                            <a:pt x="4178" y="22176"/>
                            <a:pt x="3714" y="22380"/>
                          </a:cubicBezTo>
                          <a:cubicBezTo>
                            <a:pt x="4086" y="22735"/>
                            <a:pt x="3993" y="23086"/>
                            <a:pt x="3703" y="23434"/>
                          </a:cubicBezTo>
                          <a:lnTo>
                            <a:pt x="2520" y="22911"/>
                          </a:lnTo>
                          <a:cubicBezTo>
                            <a:pt x="2115" y="22554"/>
                            <a:pt x="1828" y="22112"/>
                            <a:pt x="1580" y="21640"/>
                          </a:cubicBezTo>
                          <a:lnTo>
                            <a:pt x="1022" y="19074"/>
                          </a:lnTo>
                          <a:lnTo>
                            <a:pt x="1021" y="19074"/>
                          </a:lnTo>
                          <a:cubicBezTo>
                            <a:pt x="1218" y="18716"/>
                            <a:pt x="1225" y="18354"/>
                            <a:pt x="1043" y="17987"/>
                          </a:cubicBezTo>
                          <a:cubicBezTo>
                            <a:pt x="1303" y="17770"/>
                            <a:pt x="1251" y="17501"/>
                            <a:pt x="1168" y="17226"/>
                          </a:cubicBezTo>
                          <a:cubicBezTo>
                            <a:pt x="1330" y="17121"/>
                            <a:pt x="1294" y="16983"/>
                            <a:pt x="1229" y="16841"/>
                          </a:cubicBezTo>
                          <a:cubicBezTo>
                            <a:pt x="1459" y="16490"/>
                            <a:pt x="1525" y="16111"/>
                            <a:pt x="1414" y="15705"/>
                          </a:cubicBezTo>
                          <a:cubicBezTo>
                            <a:pt x="1602" y="15604"/>
                            <a:pt x="1566" y="15469"/>
                            <a:pt x="1478" y="15323"/>
                          </a:cubicBezTo>
                          <a:cubicBezTo>
                            <a:pt x="1674" y="15226"/>
                            <a:pt x="1645" y="15091"/>
                            <a:pt x="1543" y="14945"/>
                          </a:cubicBezTo>
                          <a:cubicBezTo>
                            <a:pt x="1692" y="14931"/>
                            <a:pt x="1674" y="14829"/>
                            <a:pt x="1651" y="14725"/>
                          </a:cubicBezTo>
                          <a:cubicBezTo>
                            <a:pt x="1774" y="14615"/>
                            <a:pt x="1777" y="14484"/>
                            <a:pt x="1714" y="14344"/>
                          </a:cubicBezTo>
                          <a:cubicBezTo>
                            <a:pt x="1848" y="14236"/>
                            <a:pt x="1842" y="14105"/>
                            <a:pt x="1776" y="13963"/>
                          </a:cubicBezTo>
                          <a:cubicBezTo>
                            <a:pt x="1924" y="13859"/>
                            <a:pt x="1911" y="13725"/>
                            <a:pt x="1838" y="13583"/>
                          </a:cubicBezTo>
                          <a:cubicBezTo>
                            <a:pt x="1997" y="13479"/>
                            <a:pt x="1977" y="13345"/>
                            <a:pt x="1899" y="13202"/>
                          </a:cubicBezTo>
                          <a:cubicBezTo>
                            <a:pt x="2096" y="13040"/>
                            <a:pt x="2028" y="12812"/>
                            <a:pt x="2045" y="12605"/>
                          </a:cubicBezTo>
                          <a:cubicBezTo>
                            <a:pt x="2200" y="11443"/>
                            <a:pt x="2203" y="10275"/>
                            <a:pt x="2003" y="9124"/>
                          </a:cubicBezTo>
                          <a:cubicBezTo>
                            <a:pt x="1803" y="7971"/>
                            <a:pt x="1438" y="6867"/>
                            <a:pt x="530" y="6039"/>
                          </a:cubicBezTo>
                          <a:lnTo>
                            <a:pt x="361" y="5543"/>
                          </a:lnTo>
                          <a:cubicBezTo>
                            <a:pt x="379" y="5457"/>
                            <a:pt x="348" y="5438"/>
                            <a:pt x="319" y="5423"/>
                          </a:cubicBezTo>
                          <a:cubicBezTo>
                            <a:pt x="256" y="5509"/>
                            <a:pt x="211" y="5502"/>
                            <a:pt x="100" y="5653"/>
                          </a:cubicBezTo>
                          <a:cubicBezTo>
                            <a:pt x="160" y="5926"/>
                            <a:pt x="157" y="6209"/>
                            <a:pt x="92" y="6482"/>
                          </a:cubicBezTo>
                          <a:cubicBezTo>
                            <a:pt x="92" y="6487"/>
                            <a:pt x="92" y="6492"/>
                            <a:pt x="91" y="6497"/>
                          </a:cubicBezTo>
                          <a:cubicBezTo>
                            <a:pt x="15" y="7836"/>
                            <a:pt x="78" y="9172"/>
                            <a:pt x="74" y="10510"/>
                          </a:cubicBezTo>
                          <a:cubicBezTo>
                            <a:pt x="72" y="11157"/>
                            <a:pt x="28" y="11805"/>
                            <a:pt x="0" y="12452"/>
                          </a:cubicBezTo>
                          <a:cubicBezTo>
                            <a:pt x="10" y="12511"/>
                            <a:pt x="26" y="12567"/>
                            <a:pt x="30" y="12629"/>
                          </a:cubicBezTo>
                          <a:cubicBezTo>
                            <a:pt x="38" y="12679"/>
                            <a:pt x="31" y="12728"/>
                            <a:pt x="32" y="12778"/>
                          </a:cubicBezTo>
                          <a:cubicBezTo>
                            <a:pt x="50" y="12915"/>
                            <a:pt x="70" y="13051"/>
                            <a:pt x="86" y="13189"/>
                          </a:cubicBezTo>
                          <a:cubicBezTo>
                            <a:pt x="96" y="13270"/>
                            <a:pt x="104" y="13351"/>
                            <a:pt x="94" y="13424"/>
                          </a:cubicBezTo>
                          <a:cubicBezTo>
                            <a:pt x="135" y="13627"/>
                            <a:pt x="141" y="13835"/>
                            <a:pt x="110" y="14040"/>
                          </a:cubicBezTo>
                          <a:cubicBezTo>
                            <a:pt x="114" y="14065"/>
                            <a:pt x="120" y="14090"/>
                            <a:pt x="124" y="14116"/>
                          </a:cubicBezTo>
                          <a:cubicBezTo>
                            <a:pt x="143" y="14244"/>
                            <a:pt x="155" y="14353"/>
                            <a:pt x="152" y="14483"/>
                          </a:cubicBezTo>
                          <a:cubicBezTo>
                            <a:pt x="141" y="14782"/>
                            <a:pt x="114" y="15080"/>
                            <a:pt x="71" y="15375"/>
                          </a:cubicBezTo>
                          <a:cubicBezTo>
                            <a:pt x="160" y="16066"/>
                            <a:pt x="82" y="16768"/>
                            <a:pt x="134" y="17461"/>
                          </a:cubicBezTo>
                          <a:cubicBezTo>
                            <a:pt x="344" y="20230"/>
                            <a:pt x="538" y="23001"/>
                            <a:pt x="718" y="25772"/>
                          </a:cubicBezTo>
                          <a:cubicBezTo>
                            <a:pt x="799" y="27062"/>
                            <a:pt x="933" y="28338"/>
                            <a:pt x="1227" y="29600"/>
                          </a:cubicBezTo>
                          <a:cubicBezTo>
                            <a:pt x="1689" y="31592"/>
                            <a:pt x="2689" y="33322"/>
                            <a:pt x="3789" y="35008"/>
                          </a:cubicBezTo>
                          <a:cubicBezTo>
                            <a:pt x="3861" y="35116"/>
                            <a:pt x="3891" y="35287"/>
                            <a:pt x="4046" y="35287"/>
                          </a:cubicBezTo>
                          <a:cubicBezTo>
                            <a:pt x="4076" y="35287"/>
                            <a:pt x="4112" y="35280"/>
                            <a:pt x="4154" y="35265"/>
                          </a:cubicBezTo>
                          <a:cubicBezTo>
                            <a:pt x="4296" y="35102"/>
                            <a:pt x="4189" y="34940"/>
                            <a:pt x="4138" y="34786"/>
                          </a:cubicBezTo>
                          <a:cubicBezTo>
                            <a:pt x="3402" y="32535"/>
                            <a:pt x="3311" y="30293"/>
                            <a:pt x="4215" y="28061"/>
                          </a:cubicBezTo>
                          <a:cubicBezTo>
                            <a:pt x="4436" y="27570"/>
                            <a:pt x="4657" y="27078"/>
                            <a:pt x="4877" y="26587"/>
                          </a:cubicBezTo>
                          <a:cubicBezTo>
                            <a:pt x="5074" y="26256"/>
                            <a:pt x="4841" y="25973"/>
                            <a:pt x="4743" y="25697"/>
                          </a:cubicBezTo>
                          <a:cubicBezTo>
                            <a:pt x="4380" y="24675"/>
                            <a:pt x="4257" y="23630"/>
                            <a:pt x="4373" y="22560"/>
                          </a:cubicBezTo>
                          <a:cubicBezTo>
                            <a:pt x="4545" y="20984"/>
                            <a:pt x="4583" y="19413"/>
                            <a:pt x="4271" y="17847"/>
                          </a:cubicBezTo>
                          <a:cubicBezTo>
                            <a:pt x="4238" y="17680"/>
                            <a:pt x="4265" y="17503"/>
                            <a:pt x="4237" y="17333"/>
                          </a:cubicBezTo>
                          <a:cubicBezTo>
                            <a:pt x="4221" y="17235"/>
                            <a:pt x="4226" y="17134"/>
                            <a:pt x="4250" y="17037"/>
                          </a:cubicBezTo>
                          <a:cubicBezTo>
                            <a:pt x="4250" y="16958"/>
                            <a:pt x="4257" y="16878"/>
                            <a:pt x="4271" y="16799"/>
                          </a:cubicBezTo>
                          <a:cubicBezTo>
                            <a:pt x="4271" y="16774"/>
                            <a:pt x="4279" y="16752"/>
                            <a:pt x="4281" y="16728"/>
                          </a:cubicBezTo>
                          <a:cubicBezTo>
                            <a:pt x="4150" y="15558"/>
                            <a:pt x="4130" y="14378"/>
                            <a:pt x="4222" y="13205"/>
                          </a:cubicBezTo>
                          <a:cubicBezTo>
                            <a:pt x="4153" y="13080"/>
                            <a:pt x="4224" y="12901"/>
                            <a:pt x="4174" y="12767"/>
                          </a:cubicBezTo>
                          <a:cubicBezTo>
                            <a:pt x="3998" y="12291"/>
                            <a:pt x="4063" y="11788"/>
                            <a:pt x="3938" y="11309"/>
                          </a:cubicBezTo>
                          <a:cubicBezTo>
                            <a:pt x="3919" y="11259"/>
                            <a:pt x="3904" y="11209"/>
                            <a:pt x="3892" y="11157"/>
                          </a:cubicBezTo>
                          <a:cubicBezTo>
                            <a:pt x="3891" y="11154"/>
                            <a:pt x="3891" y="11151"/>
                            <a:pt x="3890" y="11149"/>
                          </a:cubicBezTo>
                          <a:lnTo>
                            <a:pt x="3890" y="11149"/>
                          </a:lnTo>
                          <a:lnTo>
                            <a:pt x="3891" y="11150"/>
                          </a:lnTo>
                          <a:cubicBezTo>
                            <a:pt x="3865" y="11045"/>
                            <a:pt x="3853" y="10938"/>
                            <a:pt x="3853" y="10831"/>
                          </a:cubicBezTo>
                          <a:cubicBezTo>
                            <a:pt x="3858" y="10752"/>
                            <a:pt x="3855" y="10672"/>
                            <a:pt x="3858" y="10593"/>
                          </a:cubicBezTo>
                          <a:lnTo>
                            <a:pt x="3858" y="10591"/>
                          </a:lnTo>
                          <a:cubicBezTo>
                            <a:pt x="3791" y="10261"/>
                            <a:pt x="3748" y="9926"/>
                            <a:pt x="3712" y="9592"/>
                          </a:cubicBezTo>
                          <a:cubicBezTo>
                            <a:pt x="3563" y="9127"/>
                            <a:pt x="3492" y="8636"/>
                            <a:pt x="3481" y="8120"/>
                          </a:cubicBezTo>
                          <a:cubicBezTo>
                            <a:pt x="3476" y="7862"/>
                            <a:pt x="3459" y="7604"/>
                            <a:pt x="3438" y="7347"/>
                          </a:cubicBezTo>
                          <a:cubicBezTo>
                            <a:pt x="3305" y="5736"/>
                            <a:pt x="3820" y="1849"/>
                            <a:pt x="3762" y="116"/>
                          </a:cubicBezTo>
                          <a:cubicBezTo>
                            <a:pt x="3735" y="31"/>
                            <a:pt x="3667" y="0"/>
                            <a:pt x="3581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  <p:sp>
          <p:nvSpPr>
            <p:cNvPr id="2226" name="Google Shape;2226;p61"/>
            <p:cNvSpPr/>
            <p:nvPr/>
          </p:nvSpPr>
          <p:spPr>
            <a:xfrm>
              <a:off x="6054457" y="2978718"/>
              <a:ext cx="18845" cy="19636"/>
            </a:xfrm>
            <a:custGeom>
              <a:avLst/>
              <a:gdLst/>
              <a:ahLst/>
              <a:cxnLst/>
              <a:rect l="l" t="t" r="r" b="b"/>
              <a:pathLst>
                <a:path w="1262" h="1315" extrusionOk="0">
                  <a:moveTo>
                    <a:pt x="243" y="1"/>
                  </a:moveTo>
                  <a:cubicBezTo>
                    <a:pt x="192" y="1"/>
                    <a:pt x="116" y="46"/>
                    <a:pt x="0" y="166"/>
                  </a:cubicBezTo>
                  <a:cubicBezTo>
                    <a:pt x="96" y="300"/>
                    <a:pt x="211" y="401"/>
                    <a:pt x="379" y="401"/>
                  </a:cubicBezTo>
                  <a:cubicBezTo>
                    <a:pt x="393" y="401"/>
                    <a:pt x="408" y="400"/>
                    <a:pt x="424" y="399"/>
                  </a:cubicBezTo>
                  <a:cubicBezTo>
                    <a:pt x="454" y="602"/>
                    <a:pt x="506" y="788"/>
                    <a:pt x="743" y="840"/>
                  </a:cubicBezTo>
                  <a:cubicBezTo>
                    <a:pt x="775" y="989"/>
                    <a:pt x="849" y="1097"/>
                    <a:pt x="1013" y="1118"/>
                  </a:cubicBezTo>
                  <a:cubicBezTo>
                    <a:pt x="1061" y="1228"/>
                    <a:pt x="1151" y="1283"/>
                    <a:pt x="1262" y="1315"/>
                  </a:cubicBezTo>
                  <a:cubicBezTo>
                    <a:pt x="1230" y="1200"/>
                    <a:pt x="1179" y="1110"/>
                    <a:pt x="1056" y="1110"/>
                  </a:cubicBezTo>
                  <a:cubicBezTo>
                    <a:pt x="1044" y="1110"/>
                    <a:pt x="1031" y="1111"/>
                    <a:pt x="1018" y="1113"/>
                  </a:cubicBezTo>
                  <a:cubicBezTo>
                    <a:pt x="989" y="970"/>
                    <a:pt x="952" y="835"/>
                    <a:pt x="776" y="835"/>
                  </a:cubicBezTo>
                  <a:cubicBezTo>
                    <a:pt x="768" y="835"/>
                    <a:pt x="759" y="835"/>
                    <a:pt x="749" y="836"/>
                  </a:cubicBezTo>
                  <a:cubicBezTo>
                    <a:pt x="701" y="645"/>
                    <a:pt x="661" y="448"/>
                    <a:pt x="428" y="392"/>
                  </a:cubicBezTo>
                  <a:cubicBezTo>
                    <a:pt x="346" y="299"/>
                    <a:pt x="376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61"/>
            <p:cNvSpPr/>
            <p:nvPr/>
          </p:nvSpPr>
          <p:spPr>
            <a:xfrm>
              <a:off x="6053187" y="2911606"/>
              <a:ext cx="18412" cy="72273"/>
            </a:xfrm>
            <a:custGeom>
              <a:avLst/>
              <a:gdLst/>
              <a:ahLst/>
              <a:cxnLst/>
              <a:rect l="l" t="t" r="r" b="b"/>
              <a:pathLst>
                <a:path w="1233" h="4840" extrusionOk="0">
                  <a:moveTo>
                    <a:pt x="535" y="0"/>
                  </a:moveTo>
                  <a:lnTo>
                    <a:pt x="535" y="0"/>
                  </a:lnTo>
                  <a:cubicBezTo>
                    <a:pt x="235" y="122"/>
                    <a:pt x="230" y="365"/>
                    <a:pt x="273" y="626"/>
                  </a:cubicBezTo>
                  <a:cubicBezTo>
                    <a:pt x="152" y="737"/>
                    <a:pt x="166" y="869"/>
                    <a:pt x="210" y="1007"/>
                  </a:cubicBezTo>
                  <a:cubicBezTo>
                    <a:pt x="54" y="1186"/>
                    <a:pt x="125" y="1369"/>
                    <a:pt x="200" y="1552"/>
                  </a:cubicBezTo>
                  <a:cubicBezTo>
                    <a:pt x="0" y="1731"/>
                    <a:pt x="136" y="1917"/>
                    <a:pt x="191" y="2102"/>
                  </a:cubicBezTo>
                  <a:cubicBezTo>
                    <a:pt x="48" y="2628"/>
                    <a:pt x="216" y="3137"/>
                    <a:pt x="352" y="3621"/>
                  </a:cubicBezTo>
                  <a:cubicBezTo>
                    <a:pt x="449" y="3967"/>
                    <a:pt x="578" y="4369"/>
                    <a:pt x="965" y="4560"/>
                  </a:cubicBezTo>
                  <a:cubicBezTo>
                    <a:pt x="985" y="4704"/>
                    <a:pt x="1013" y="4839"/>
                    <a:pt x="1182" y="4839"/>
                  </a:cubicBezTo>
                  <a:cubicBezTo>
                    <a:pt x="1198" y="4839"/>
                    <a:pt x="1215" y="4838"/>
                    <a:pt x="1233" y="4835"/>
                  </a:cubicBezTo>
                  <a:cubicBezTo>
                    <a:pt x="1228" y="4687"/>
                    <a:pt x="1216" y="4545"/>
                    <a:pt x="1057" y="4545"/>
                  </a:cubicBezTo>
                  <a:cubicBezTo>
                    <a:pt x="1031" y="4545"/>
                    <a:pt x="1001" y="4549"/>
                    <a:pt x="966" y="4557"/>
                  </a:cubicBezTo>
                  <a:cubicBezTo>
                    <a:pt x="709" y="3737"/>
                    <a:pt x="453" y="2918"/>
                    <a:pt x="197" y="2098"/>
                  </a:cubicBezTo>
                  <a:cubicBezTo>
                    <a:pt x="394" y="1921"/>
                    <a:pt x="277" y="1735"/>
                    <a:pt x="208" y="1552"/>
                  </a:cubicBezTo>
                  <a:cubicBezTo>
                    <a:pt x="387" y="1374"/>
                    <a:pt x="322" y="1192"/>
                    <a:pt x="219" y="1008"/>
                  </a:cubicBezTo>
                  <a:cubicBezTo>
                    <a:pt x="412" y="910"/>
                    <a:pt x="361" y="771"/>
                    <a:pt x="280" y="627"/>
                  </a:cubicBezTo>
                  <a:cubicBezTo>
                    <a:pt x="530" y="486"/>
                    <a:pt x="493" y="227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62"/>
          <p:cNvSpPr txBox="1">
            <a:spLocks noGrp="1"/>
          </p:cNvSpPr>
          <p:nvPr>
            <p:ph type="ctrTitle"/>
          </p:nvPr>
        </p:nvSpPr>
        <p:spPr>
          <a:xfrm>
            <a:off x="4768486" y="534300"/>
            <a:ext cx="3394200" cy="11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Gracias</a:t>
            </a:r>
            <a:endParaRPr/>
          </a:p>
        </p:txBody>
      </p:sp>
      <p:sp>
        <p:nvSpPr>
          <p:cNvPr id="2233" name="Google Shape;2233;p62"/>
          <p:cNvSpPr txBox="1">
            <a:spLocks noGrp="1"/>
          </p:cNvSpPr>
          <p:nvPr>
            <p:ph type="subTitle" idx="1"/>
          </p:nvPr>
        </p:nvSpPr>
        <p:spPr>
          <a:xfrm>
            <a:off x="4768498" y="1639200"/>
            <a:ext cx="3394200" cy="13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¿Tienes alguna pregunta?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tuemail@freepik.com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</a:rPr>
              <a:t>+91  620 421 838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tupaginaweb.com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34" name="Google Shape;2234;p62"/>
          <p:cNvSpPr txBox="1">
            <a:spLocks noGrp="1"/>
          </p:cNvSpPr>
          <p:nvPr>
            <p:ph type="subTitle" idx="2"/>
          </p:nvPr>
        </p:nvSpPr>
        <p:spPr>
          <a:xfrm>
            <a:off x="4513050" y="4329875"/>
            <a:ext cx="3905100" cy="2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/>
              <a:t>Por favor, conserva esta diapositiva para atribuirnos</a:t>
            </a:r>
            <a:endParaRPr/>
          </a:p>
        </p:txBody>
      </p:sp>
      <p:grpSp>
        <p:nvGrpSpPr>
          <p:cNvPr id="2235" name="Google Shape;2235;p62"/>
          <p:cNvGrpSpPr/>
          <p:nvPr/>
        </p:nvGrpSpPr>
        <p:grpSpPr>
          <a:xfrm>
            <a:off x="5177543" y="3103280"/>
            <a:ext cx="407391" cy="407391"/>
            <a:chOff x="5012603" y="2571753"/>
            <a:chExt cx="417024" cy="417024"/>
          </a:xfrm>
        </p:grpSpPr>
        <p:sp>
          <p:nvSpPr>
            <p:cNvPr id="2236" name="Google Shape;2236;p62"/>
            <p:cNvSpPr/>
            <p:nvPr/>
          </p:nvSpPr>
          <p:spPr>
            <a:xfrm>
              <a:off x="5133124" y="2631210"/>
              <a:ext cx="180818" cy="300048"/>
            </a:xfrm>
            <a:custGeom>
              <a:avLst/>
              <a:gdLst/>
              <a:ahLst/>
              <a:cxnLst/>
              <a:rect l="l" t="t" r="r" b="b"/>
              <a:pathLst>
                <a:path w="8664" h="14377" extrusionOk="0">
                  <a:moveTo>
                    <a:pt x="4683" y="1171"/>
                  </a:moveTo>
                  <a:lnTo>
                    <a:pt x="4683" y="3395"/>
                  </a:lnTo>
                  <a:cubicBezTo>
                    <a:pt x="4683" y="3719"/>
                    <a:pt x="4945" y="3980"/>
                    <a:pt x="5269" y="3980"/>
                  </a:cubicBezTo>
                  <a:lnTo>
                    <a:pt x="7493" y="3980"/>
                  </a:lnTo>
                  <a:lnTo>
                    <a:pt x="7493" y="5620"/>
                  </a:lnTo>
                  <a:lnTo>
                    <a:pt x="5269" y="5620"/>
                  </a:lnTo>
                  <a:cubicBezTo>
                    <a:pt x="4945" y="5620"/>
                    <a:pt x="4683" y="5882"/>
                    <a:pt x="4683" y="6206"/>
                  </a:cubicBezTo>
                  <a:lnTo>
                    <a:pt x="4683" y="9859"/>
                  </a:lnTo>
                  <a:cubicBezTo>
                    <a:pt x="4683" y="10227"/>
                    <a:pt x="4706" y="10648"/>
                    <a:pt x="4975" y="10986"/>
                  </a:cubicBezTo>
                  <a:cubicBezTo>
                    <a:pt x="5327" y="11423"/>
                    <a:pt x="5899" y="11474"/>
                    <a:pt x="6299" y="11474"/>
                  </a:cubicBezTo>
                  <a:lnTo>
                    <a:pt x="7494" y="11474"/>
                  </a:lnTo>
                  <a:lnTo>
                    <a:pt x="7494" y="13158"/>
                  </a:lnTo>
                  <a:cubicBezTo>
                    <a:pt x="7137" y="13183"/>
                    <a:pt x="6635" y="13207"/>
                    <a:pt x="6113" y="13207"/>
                  </a:cubicBezTo>
                  <a:cubicBezTo>
                    <a:pt x="3848" y="13207"/>
                    <a:pt x="3044" y="11806"/>
                    <a:pt x="3044" y="10607"/>
                  </a:cubicBezTo>
                  <a:lnTo>
                    <a:pt x="3044" y="6206"/>
                  </a:lnTo>
                  <a:cubicBezTo>
                    <a:pt x="3044" y="5882"/>
                    <a:pt x="2782" y="5620"/>
                    <a:pt x="2460" y="5620"/>
                  </a:cubicBezTo>
                  <a:lnTo>
                    <a:pt x="1172" y="5620"/>
                  </a:lnTo>
                  <a:lnTo>
                    <a:pt x="1172" y="4090"/>
                  </a:lnTo>
                  <a:cubicBezTo>
                    <a:pt x="2035" y="3913"/>
                    <a:pt x="2690" y="3487"/>
                    <a:pt x="3120" y="2820"/>
                  </a:cubicBezTo>
                  <a:cubicBezTo>
                    <a:pt x="3463" y="2289"/>
                    <a:pt x="3608" y="1697"/>
                    <a:pt x="3703" y="1171"/>
                  </a:cubicBezTo>
                  <a:close/>
                  <a:moveTo>
                    <a:pt x="3208" y="0"/>
                  </a:moveTo>
                  <a:cubicBezTo>
                    <a:pt x="2922" y="0"/>
                    <a:pt x="2677" y="207"/>
                    <a:pt x="2631" y="490"/>
                  </a:cubicBezTo>
                  <a:cubicBezTo>
                    <a:pt x="2409" y="1822"/>
                    <a:pt x="2209" y="2861"/>
                    <a:pt x="537" y="3000"/>
                  </a:cubicBezTo>
                  <a:cubicBezTo>
                    <a:pt x="234" y="3025"/>
                    <a:pt x="1" y="3278"/>
                    <a:pt x="1" y="3582"/>
                  </a:cubicBezTo>
                  <a:lnTo>
                    <a:pt x="1" y="6206"/>
                  </a:lnTo>
                  <a:cubicBezTo>
                    <a:pt x="1" y="6529"/>
                    <a:pt x="263" y="6791"/>
                    <a:pt x="586" y="6791"/>
                  </a:cubicBezTo>
                  <a:lnTo>
                    <a:pt x="1874" y="6791"/>
                  </a:lnTo>
                  <a:lnTo>
                    <a:pt x="1874" y="10607"/>
                  </a:lnTo>
                  <a:cubicBezTo>
                    <a:pt x="1874" y="12618"/>
                    <a:pt x="3355" y="14377"/>
                    <a:pt x="6111" y="14377"/>
                  </a:cubicBezTo>
                  <a:cubicBezTo>
                    <a:pt x="7158" y="14377"/>
                    <a:pt x="8098" y="14285"/>
                    <a:pt x="8137" y="14281"/>
                  </a:cubicBezTo>
                  <a:cubicBezTo>
                    <a:pt x="8436" y="14251"/>
                    <a:pt x="8664" y="14000"/>
                    <a:pt x="8664" y="13699"/>
                  </a:cubicBezTo>
                  <a:lnTo>
                    <a:pt x="8664" y="10888"/>
                  </a:lnTo>
                  <a:cubicBezTo>
                    <a:pt x="8664" y="10565"/>
                    <a:pt x="8402" y="10303"/>
                    <a:pt x="8078" y="10303"/>
                  </a:cubicBezTo>
                  <a:lnTo>
                    <a:pt x="6299" y="10303"/>
                  </a:lnTo>
                  <a:cubicBezTo>
                    <a:pt x="5828" y="10303"/>
                    <a:pt x="5855" y="10292"/>
                    <a:pt x="5855" y="9859"/>
                  </a:cubicBezTo>
                  <a:lnTo>
                    <a:pt x="5855" y="6791"/>
                  </a:lnTo>
                  <a:lnTo>
                    <a:pt x="8078" y="6791"/>
                  </a:lnTo>
                  <a:cubicBezTo>
                    <a:pt x="8402" y="6791"/>
                    <a:pt x="8664" y="6529"/>
                    <a:pt x="8664" y="6206"/>
                  </a:cubicBezTo>
                  <a:lnTo>
                    <a:pt x="8664" y="3397"/>
                  </a:lnTo>
                  <a:cubicBezTo>
                    <a:pt x="8664" y="3073"/>
                    <a:pt x="8402" y="2811"/>
                    <a:pt x="8078" y="2811"/>
                  </a:cubicBezTo>
                  <a:lnTo>
                    <a:pt x="5855" y="2811"/>
                  </a:lnTo>
                  <a:lnTo>
                    <a:pt x="5855" y="586"/>
                  </a:lnTo>
                  <a:cubicBezTo>
                    <a:pt x="5855" y="262"/>
                    <a:pt x="5593" y="0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37" name="Google Shape;2237;p62"/>
            <p:cNvSpPr/>
            <p:nvPr/>
          </p:nvSpPr>
          <p:spPr>
            <a:xfrm>
              <a:off x="5012603" y="2571753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53" y="1172"/>
                  </a:moveTo>
                  <a:cubicBezTo>
                    <a:pt x="18007" y="1172"/>
                    <a:pt x="18810" y="1993"/>
                    <a:pt x="18810" y="2966"/>
                  </a:cubicBezTo>
                  <a:lnTo>
                    <a:pt x="18810" y="17017"/>
                  </a:lnTo>
                  <a:cubicBezTo>
                    <a:pt x="18810" y="17990"/>
                    <a:pt x="18007" y="18811"/>
                    <a:pt x="17053" y="18811"/>
                  </a:cubicBezTo>
                  <a:lnTo>
                    <a:pt x="2965" y="18811"/>
                  </a:lnTo>
                  <a:cubicBezTo>
                    <a:pt x="1992" y="18811"/>
                    <a:pt x="1169" y="17990"/>
                    <a:pt x="1169" y="17017"/>
                  </a:cubicBezTo>
                  <a:lnTo>
                    <a:pt x="1169" y="2966"/>
                  </a:lnTo>
                  <a:cubicBezTo>
                    <a:pt x="1169" y="1993"/>
                    <a:pt x="1992" y="1172"/>
                    <a:pt x="2965" y="1172"/>
                  </a:cubicBezTo>
                  <a:close/>
                  <a:moveTo>
                    <a:pt x="2965" y="1"/>
                  </a:moveTo>
                  <a:cubicBezTo>
                    <a:pt x="1346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6"/>
                    <a:pt x="1348" y="19982"/>
                    <a:pt x="2965" y="19982"/>
                  </a:cubicBezTo>
                  <a:lnTo>
                    <a:pt x="17053" y="19982"/>
                  </a:lnTo>
                  <a:cubicBezTo>
                    <a:pt x="18672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9"/>
                    <a:pt x="18672" y="1"/>
                    <a:pt x="170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238" name="Google Shape;2238;p62"/>
          <p:cNvSpPr/>
          <p:nvPr/>
        </p:nvSpPr>
        <p:spPr>
          <a:xfrm>
            <a:off x="5900437" y="3103284"/>
            <a:ext cx="407383" cy="407383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239" name="Google Shape;2239;p62"/>
          <p:cNvGrpSpPr/>
          <p:nvPr/>
        </p:nvGrpSpPr>
        <p:grpSpPr>
          <a:xfrm>
            <a:off x="6623324" y="3103280"/>
            <a:ext cx="407432" cy="407391"/>
            <a:chOff x="812101" y="2571761"/>
            <a:chExt cx="417066" cy="417024"/>
          </a:xfrm>
        </p:grpSpPr>
        <p:sp>
          <p:nvSpPr>
            <p:cNvPr id="2240" name="Google Shape;2240;p62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1" name="Google Shape;2241;p62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2" name="Google Shape;2242;p62"/>
            <p:cNvSpPr/>
            <p:nvPr/>
          </p:nvSpPr>
          <p:spPr>
            <a:xfrm>
              <a:off x="812101" y="2571761"/>
              <a:ext cx="417066" cy="417024"/>
            </a:xfrm>
            <a:custGeom>
              <a:avLst/>
              <a:gdLst/>
              <a:ahLst/>
              <a:cxnLst/>
              <a:rect l="l" t="t" r="r" b="b"/>
              <a:pathLst>
                <a:path w="19984" h="19982" extrusionOk="0">
                  <a:moveTo>
                    <a:pt x="17056" y="1172"/>
                  </a:moveTo>
                  <a:cubicBezTo>
                    <a:pt x="18025" y="1172"/>
                    <a:pt x="18812" y="1959"/>
                    <a:pt x="18812" y="2927"/>
                  </a:cubicBezTo>
                  <a:lnTo>
                    <a:pt x="18812" y="17056"/>
                  </a:lnTo>
                  <a:cubicBezTo>
                    <a:pt x="18812" y="18023"/>
                    <a:pt x="18025" y="18811"/>
                    <a:pt x="17056" y="18811"/>
                  </a:cubicBezTo>
                  <a:lnTo>
                    <a:pt x="2928" y="18811"/>
                  </a:lnTo>
                  <a:cubicBezTo>
                    <a:pt x="1961" y="18811"/>
                    <a:pt x="1172" y="18023"/>
                    <a:pt x="1172" y="17056"/>
                  </a:cubicBezTo>
                  <a:lnTo>
                    <a:pt x="1172" y="2927"/>
                  </a:lnTo>
                  <a:cubicBezTo>
                    <a:pt x="1172" y="1959"/>
                    <a:pt x="1961" y="1172"/>
                    <a:pt x="2928" y="1172"/>
                  </a:cubicBezTo>
                  <a:close/>
                  <a:moveTo>
                    <a:pt x="2928" y="1"/>
                  </a:moveTo>
                  <a:cubicBezTo>
                    <a:pt x="1313" y="1"/>
                    <a:pt x="1" y="1313"/>
                    <a:pt x="1" y="2927"/>
                  </a:cubicBezTo>
                  <a:lnTo>
                    <a:pt x="1" y="17056"/>
                  </a:lnTo>
                  <a:cubicBezTo>
                    <a:pt x="1" y="18669"/>
                    <a:pt x="1313" y="19982"/>
                    <a:pt x="2928" y="19982"/>
                  </a:cubicBezTo>
                  <a:lnTo>
                    <a:pt x="17056" y="19982"/>
                  </a:lnTo>
                  <a:cubicBezTo>
                    <a:pt x="18669" y="19982"/>
                    <a:pt x="19984" y="18669"/>
                    <a:pt x="19984" y="17056"/>
                  </a:cubicBezTo>
                  <a:lnTo>
                    <a:pt x="19984" y="2927"/>
                  </a:lnTo>
                  <a:cubicBezTo>
                    <a:pt x="19984" y="1313"/>
                    <a:pt x="18669" y="1"/>
                    <a:pt x="17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3" name="Google Shape;2243;p62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244" name="Google Shape;2244;p62"/>
          <p:cNvGrpSpPr/>
          <p:nvPr/>
        </p:nvGrpSpPr>
        <p:grpSpPr>
          <a:xfrm>
            <a:off x="7346259" y="3095767"/>
            <a:ext cx="407391" cy="407391"/>
            <a:chOff x="1323129" y="2571761"/>
            <a:chExt cx="417024" cy="417024"/>
          </a:xfrm>
        </p:grpSpPr>
        <p:sp>
          <p:nvSpPr>
            <p:cNvPr id="2245" name="Google Shape;2245;p62"/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6" name="Google Shape;2246;p62"/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7" name="Google Shape;2247;p62"/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248" name="Google Shape;2248;p62"/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249" name="Google Shape;2249;p62"/>
          <p:cNvGrpSpPr/>
          <p:nvPr/>
        </p:nvGrpSpPr>
        <p:grpSpPr>
          <a:xfrm>
            <a:off x="1177170" y="1108406"/>
            <a:ext cx="3259113" cy="2979097"/>
            <a:chOff x="6645673" y="2347892"/>
            <a:chExt cx="2003389" cy="1831262"/>
          </a:xfrm>
        </p:grpSpPr>
        <p:sp>
          <p:nvSpPr>
            <p:cNvPr id="2250" name="Google Shape;2250;p62"/>
            <p:cNvSpPr/>
            <p:nvPr/>
          </p:nvSpPr>
          <p:spPr>
            <a:xfrm>
              <a:off x="6645673" y="3354587"/>
              <a:ext cx="2003389" cy="816225"/>
            </a:xfrm>
            <a:custGeom>
              <a:avLst/>
              <a:gdLst/>
              <a:ahLst/>
              <a:cxnLst/>
              <a:rect l="l" t="t" r="r" b="b"/>
              <a:pathLst>
                <a:path w="134163" h="54661" extrusionOk="0">
                  <a:moveTo>
                    <a:pt x="45771" y="0"/>
                  </a:moveTo>
                  <a:lnTo>
                    <a:pt x="36735" y="702"/>
                  </a:lnTo>
                  <a:lnTo>
                    <a:pt x="33532" y="2117"/>
                  </a:lnTo>
                  <a:lnTo>
                    <a:pt x="28490" y="3442"/>
                  </a:lnTo>
                  <a:lnTo>
                    <a:pt x="21794" y="5297"/>
                  </a:lnTo>
                  <a:lnTo>
                    <a:pt x="18777" y="6818"/>
                  </a:lnTo>
                  <a:lnTo>
                    <a:pt x="16801" y="9664"/>
                  </a:lnTo>
                  <a:lnTo>
                    <a:pt x="16801" y="14443"/>
                  </a:lnTo>
                  <a:lnTo>
                    <a:pt x="16576" y="17463"/>
                  </a:lnTo>
                  <a:lnTo>
                    <a:pt x="16966" y="19962"/>
                  </a:lnTo>
                  <a:lnTo>
                    <a:pt x="17232" y="20688"/>
                  </a:lnTo>
                  <a:lnTo>
                    <a:pt x="12724" y="27386"/>
                  </a:lnTo>
                  <a:lnTo>
                    <a:pt x="5869" y="38532"/>
                  </a:lnTo>
                  <a:lnTo>
                    <a:pt x="1288" y="45543"/>
                  </a:lnTo>
                  <a:cubicBezTo>
                    <a:pt x="454" y="46954"/>
                    <a:pt x="1" y="49366"/>
                    <a:pt x="22" y="49629"/>
                  </a:cubicBezTo>
                  <a:cubicBezTo>
                    <a:pt x="128" y="50890"/>
                    <a:pt x="741" y="53203"/>
                    <a:pt x="1547" y="54180"/>
                  </a:cubicBezTo>
                  <a:cubicBezTo>
                    <a:pt x="1600" y="54245"/>
                    <a:pt x="1658" y="54307"/>
                    <a:pt x="1720" y="54363"/>
                  </a:cubicBezTo>
                  <a:cubicBezTo>
                    <a:pt x="1938" y="54556"/>
                    <a:pt x="2203" y="54621"/>
                    <a:pt x="2624" y="54621"/>
                  </a:cubicBezTo>
                  <a:cubicBezTo>
                    <a:pt x="3159" y="54621"/>
                    <a:pt x="3946" y="54516"/>
                    <a:pt x="5206" y="54432"/>
                  </a:cubicBezTo>
                  <a:lnTo>
                    <a:pt x="6591" y="54528"/>
                  </a:lnTo>
                  <a:lnTo>
                    <a:pt x="12313" y="54660"/>
                  </a:lnTo>
                  <a:lnTo>
                    <a:pt x="22742" y="53337"/>
                  </a:lnTo>
                  <a:lnTo>
                    <a:pt x="36955" y="54180"/>
                  </a:lnTo>
                  <a:lnTo>
                    <a:pt x="48015" y="53884"/>
                  </a:lnTo>
                  <a:lnTo>
                    <a:pt x="58763" y="53656"/>
                  </a:lnTo>
                  <a:lnTo>
                    <a:pt x="69927" y="53507"/>
                  </a:lnTo>
                  <a:cubicBezTo>
                    <a:pt x="69927" y="53507"/>
                    <a:pt x="79671" y="54547"/>
                    <a:pt x="80312" y="54547"/>
                  </a:cubicBezTo>
                  <a:cubicBezTo>
                    <a:pt x="80315" y="54547"/>
                    <a:pt x="80318" y="54547"/>
                    <a:pt x="80321" y="54547"/>
                  </a:cubicBezTo>
                  <a:cubicBezTo>
                    <a:pt x="80344" y="54546"/>
                    <a:pt x="80393" y="54546"/>
                    <a:pt x="80466" y="54546"/>
                  </a:cubicBezTo>
                  <a:cubicBezTo>
                    <a:pt x="82103" y="54546"/>
                    <a:pt x="95759" y="54660"/>
                    <a:pt x="95759" y="54660"/>
                  </a:cubicBezTo>
                  <a:lnTo>
                    <a:pt x="113695" y="54660"/>
                  </a:lnTo>
                  <a:lnTo>
                    <a:pt x="122542" y="53959"/>
                  </a:lnTo>
                  <a:cubicBezTo>
                    <a:pt x="122542" y="53959"/>
                    <a:pt x="122840" y="53983"/>
                    <a:pt x="123251" y="53983"/>
                  </a:cubicBezTo>
                  <a:cubicBezTo>
                    <a:pt x="123699" y="53983"/>
                    <a:pt x="124281" y="53955"/>
                    <a:pt x="124756" y="53838"/>
                  </a:cubicBezTo>
                  <a:cubicBezTo>
                    <a:pt x="127815" y="53088"/>
                    <a:pt x="133784" y="50908"/>
                    <a:pt x="133948" y="48080"/>
                  </a:cubicBezTo>
                  <a:cubicBezTo>
                    <a:pt x="134162" y="44411"/>
                    <a:pt x="132704" y="43829"/>
                    <a:pt x="132704" y="43829"/>
                  </a:cubicBezTo>
                  <a:lnTo>
                    <a:pt x="129243" y="38735"/>
                  </a:lnTo>
                  <a:lnTo>
                    <a:pt x="122990" y="30363"/>
                  </a:lnTo>
                  <a:lnTo>
                    <a:pt x="117437" y="22655"/>
                  </a:lnTo>
                  <a:lnTo>
                    <a:pt x="116721" y="19142"/>
                  </a:lnTo>
                  <a:lnTo>
                    <a:pt x="117394" y="15961"/>
                  </a:lnTo>
                  <a:lnTo>
                    <a:pt x="116721" y="10967"/>
                  </a:lnTo>
                  <a:lnTo>
                    <a:pt x="113863" y="7945"/>
                  </a:lnTo>
                  <a:lnTo>
                    <a:pt x="108844" y="5833"/>
                  </a:lnTo>
                  <a:lnTo>
                    <a:pt x="103359" y="5833"/>
                  </a:lnTo>
                  <a:lnTo>
                    <a:pt x="99999" y="6357"/>
                  </a:lnTo>
                  <a:lnTo>
                    <a:pt x="96805" y="4435"/>
                  </a:lnTo>
                  <a:lnTo>
                    <a:pt x="86592" y="1075"/>
                  </a:lnTo>
                  <a:lnTo>
                    <a:pt x="85310" y="508"/>
                  </a:lnTo>
                  <a:lnTo>
                    <a:pt x="83473" y="2906"/>
                  </a:lnTo>
                  <a:lnTo>
                    <a:pt x="81124" y="6548"/>
                  </a:lnTo>
                  <a:lnTo>
                    <a:pt x="79628" y="7112"/>
                  </a:lnTo>
                  <a:lnTo>
                    <a:pt x="75307" y="5268"/>
                  </a:lnTo>
                  <a:lnTo>
                    <a:pt x="70809" y="2906"/>
                  </a:lnTo>
                  <a:lnTo>
                    <a:pt x="64513" y="1389"/>
                  </a:lnTo>
                  <a:lnTo>
                    <a:pt x="575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62"/>
            <p:cNvSpPr/>
            <p:nvPr/>
          </p:nvSpPr>
          <p:spPr>
            <a:xfrm>
              <a:off x="7536826" y="2350162"/>
              <a:ext cx="498999" cy="667856"/>
            </a:xfrm>
            <a:custGeom>
              <a:avLst/>
              <a:gdLst/>
              <a:ahLst/>
              <a:cxnLst/>
              <a:rect l="l" t="t" r="r" b="b"/>
              <a:pathLst>
                <a:path w="33417" h="44725" extrusionOk="0">
                  <a:moveTo>
                    <a:pt x="2149" y="1"/>
                  </a:moveTo>
                  <a:cubicBezTo>
                    <a:pt x="1535" y="1"/>
                    <a:pt x="934" y="113"/>
                    <a:pt x="360" y="362"/>
                  </a:cubicBezTo>
                  <a:cubicBezTo>
                    <a:pt x="39" y="501"/>
                    <a:pt x="0" y="667"/>
                    <a:pt x="261" y="900"/>
                  </a:cubicBezTo>
                  <a:cubicBezTo>
                    <a:pt x="388" y="1010"/>
                    <a:pt x="530" y="1100"/>
                    <a:pt x="684" y="1165"/>
                  </a:cubicBezTo>
                  <a:cubicBezTo>
                    <a:pt x="1349" y="1452"/>
                    <a:pt x="2005" y="1774"/>
                    <a:pt x="2691" y="1999"/>
                  </a:cubicBezTo>
                  <a:cubicBezTo>
                    <a:pt x="4668" y="2646"/>
                    <a:pt x="5970" y="3990"/>
                    <a:pt x="6962" y="5778"/>
                  </a:cubicBezTo>
                  <a:cubicBezTo>
                    <a:pt x="8088" y="7806"/>
                    <a:pt x="8904" y="9982"/>
                    <a:pt x="10027" y="12009"/>
                  </a:cubicBezTo>
                  <a:cubicBezTo>
                    <a:pt x="10404" y="12692"/>
                    <a:pt x="10610" y="13459"/>
                    <a:pt x="10740" y="14233"/>
                  </a:cubicBezTo>
                  <a:cubicBezTo>
                    <a:pt x="11037" y="15996"/>
                    <a:pt x="11369" y="17749"/>
                    <a:pt x="11993" y="19433"/>
                  </a:cubicBezTo>
                  <a:cubicBezTo>
                    <a:pt x="12112" y="19757"/>
                    <a:pt x="12107" y="20089"/>
                    <a:pt x="12088" y="20424"/>
                  </a:cubicBezTo>
                  <a:cubicBezTo>
                    <a:pt x="11996" y="22019"/>
                    <a:pt x="11687" y="23576"/>
                    <a:pt x="11346" y="25132"/>
                  </a:cubicBezTo>
                  <a:cubicBezTo>
                    <a:pt x="10960" y="26889"/>
                    <a:pt x="10748" y="28655"/>
                    <a:pt x="11350" y="30419"/>
                  </a:cubicBezTo>
                  <a:cubicBezTo>
                    <a:pt x="11468" y="30765"/>
                    <a:pt x="11452" y="31136"/>
                    <a:pt x="11450" y="31498"/>
                  </a:cubicBezTo>
                  <a:cubicBezTo>
                    <a:pt x="11440" y="33206"/>
                    <a:pt x="12071" y="34639"/>
                    <a:pt x="13234" y="35879"/>
                  </a:cubicBezTo>
                  <a:cubicBezTo>
                    <a:pt x="13824" y="36507"/>
                    <a:pt x="14323" y="37216"/>
                    <a:pt x="14874" y="37883"/>
                  </a:cubicBezTo>
                  <a:cubicBezTo>
                    <a:pt x="15155" y="38222"/>
                    <a:pt x="15189" y="38561"/>
                    <a:pt x="15003" y="38963"/>
                  </a:cubicBezTo>
                  <a:cubicBezTo>
                    <a:pt x="14756" y="39500"/>
                    <a:pt x="14457" y="39998"/>
                    <a:pt x="14090" y="40459"/>
                  </a:cubicBezTo>
                  <a:cubicBezTo>
                    <a:pt x="13933" y="40655"/>
                    <a:pt x="13761" y="40844"/>
                    <a:pt x="13636" y="41059"/>
                  </a:cubicBezTo>
                  <a:cubicBezTo>
                    <a:pt x="13369" y="41516"/>
                    <a:pt x="13527" y="41855"/>
                    <a:pt x="14005" y="41855"/>
                  </a:cubicBezTo>
                  <a:cubicBezTo>
                    <a:pt x="14039" y="41855"/>
                    <a:pt x="14076" y="41853"/>
                    <a:pt x="14114" y="41849"/>
                  </a:cubicBezTo>
                  <a:cubicBezTo>
                    <a:pt x="14213" y="41840"/>
                    <a:pt x="14307" y="41831"/>
                    <a:pt x="14398" y="41831"/>
                  </a:cubicBezTo>
                  <a:cubicBezTo>
                    <a:pt x="14574" y="41831"/>
                    <a:pt x="14738" y="41863"/>
                    <a:pt x="14901" y="41977"/>
                  </a:cubicBezTo>
                  <a:cubicBezTo>
                    <a:pt x="14999" y="42046"/>
                    <a:pt x="15118" y="42084"/>
                    <a:pt x="15235" y="42084"/>
                  </a:cubicBezTo>
                  <a:cubicBezTo>
                    <a:pt x="15286" y="42084"/>
                    <a:pt x="15336" y="42077"/>
                    <a:pt x="15384" y="42062"/>
                  </a:cubicBezTo>
                  <a:cubicBezTo>
                    <a:pt x="15495" y="42029"/>
                    <a:pt x="15602" y="42015"/>
                    <a:pt x="15705" y="42015"/>
                  </a:cubicBezTo>
                  <a:cubicBezTo>
                    <a:pt x="16231" y="42015"/>
                    <a:pt x="16682" y="42370"/>
                    <a:pt x="17217" y="42370"/>
                  </a:cubicBezTo>
                  <a:cubicBezTo>
                    <a:pt x="17244" y="42370"/>
                    <a:pt x="17271" y="42369"/>
                    <a:pt x="17298" y="42367"/>
                  </a:cubicBezTo>
                  <a:lnTo>
                    <a:pt x="17298" y="42367"/>
                  </a:lnTo>
                  <a:cubicBezTo>
                    <a:pt x="17249" y="42654"/>
                    <a:pt x="17130" y="42686"/>
                    <a:pt x="17049" y="42758"/>
                  </a:cubicBezTo>
                  <a:cubicBezTo>
                    <a:pt x="16477" y="43265"/>
                    <a:pt x="16569" y="43719"/>
                    <a:pt x="17298" y="43967"/>
                  </a:cubicBezTo>
                  <a:cubicBezTo>
                    <a:pt x="17429" y="44011"/>
                    <a:pt x="17567" y="44052"/>
                    <a:pt x="17704" y="44063"/>
                  </a:cubicBezTo>
                  <a:cubicBezTo>
                    <a:pt x="18046" y="44091"/>
                    <a:pt x="18337" y="44168"/>
                    <a:pt x="18587" y="44451"/>
                  </a:cubicBezTo>
                  <a:cubicBezTo>
                    <a:pt x="18766" y="44654"/>
                    <a:pt x="19003" y="44725"/>
                    <a:pt x="19257" y="44725"/>
                  </a:cubicBezTo>
                  <a:cubicBezTo>
                    <a:pt x="19369" y="44725"/>
                    <a:pt x="19484" y="44711"/>
                    <a:pt x="19599" y="44689"/>
                  </a:cubicBezTo>
                  <a:cubicBezTo>
                    <a:pt x="20019" y="44609"/>
                    <a:pt x="20395" y="44427"/>
                    <a:pt x="20742" y="44191"/>
                  </a:cubicBezTo>
                  <a:cubicBezTo>
                    <a:pt x="20935" y="44060"/>
                    <a:pt x="21120" y="44014"/>
                    <a:pt x="21332" y="44014"/>
                  </a:cubicBezTo>
                  <a:cubicBezTo>
                    <a:pt x="21417" y="44014"/>
                    <a:pt x="21506" y="44021"/>
                    <a:pt x="21601" y="44033"/>
                  </a:cubicBezTo>
                  <a:cubicBezTo>
                    <a:pt x="22402" y="44132"/>
                    <a:pt x="23224" y="43962"/>
                    <a:pt x="24015" y="44315"/>
                  </a:cubicBezTo>
                  <a:cubicBezTo>
                    <a:pt x="24098" y="44352"/>
                    <a:pt x="24189" y="44367"/>
                    <a:pt x="24284" y="44367"/>
                  </a:cubicBezTo>
                  <a:cubicBezTo>
                    <a:pt x="24515" y="44367"/>
                    <a:pt x="24771" y="44276"/>
                    <a:pt x="24995" y="44191"/>
                  </a:cubicBezTo>
                  <a:cubicBezTo>
                    <a:pt x="25306" y="44073"/>
                    <a:pt x="25629" y="43960"/>
                    <a:pt x="25909" y="43785"/>
                  </a:cubicBezTo>
                  <a:cubicBezTo>
                    <a:pt x="26249" y="43572"/>
                    <a:pt x="26585" y="43456"/>
                    <a:pt x="26977" y="43456"/>
                  </a:cubicBezTo>
                  <a:cubicBezTo>
                    <a:pt x="27038" y="43456"/>
                    <a:pt x="27102" y="43459"/>
                    <a:pt x="27167" y="43465"/>
                  </a:cubicBezTo>
                  <a:cubicBezTo>
                    <a:pt x="27268" y="43474"/>
                    <a:pt x="27368" y="43479"/>
                    <a:pt x="27469" y="43479"/>
                  </a:cubicBezTo>
                  <a:cubicBezTo>
                    <a:pt x="28040" y="43479"/>
                    <a:pt x="28591" y="43328"/>
                    <a:pt x="29082" y="42996"/>
                  </a:cubicBezTo>
                  <a:cubicBezTo>
                    <a:pt x="29368" y="42802"/>
                    <a:pt x="29641" y="42651"/>
                    <a:pt x="29984" y="42651"/>
                  </a:cubicBezTo>
                  <a:cubicBezTo>
                    <a:pt x="30065" y="42651"/>
                    <a:pt x="30150" y="42660"/>
                    <a:pt x="30240" y="42678"/>
                  </a:cubicBezTo>
                  <a:cubicBezTo>
                    <a:pt x="30289" y="42688"/>
                    <a:pt x="30336" y="42693"/>
                    <a:pt x="30383" y="42693"/>
                  </a:cubicBezTo>
                  <a:cubicBezTo>
                    <a:pt x="30720" y="42693"/>
                    <a:pt x="31015" y="42452"/>
                    <a:pt x="31291" y="42241"/>
                  </a:cubicBezTo>
                  <a:cubicBezTo>
                    <a:pt x="31763" y="41880"/>
                    <a:pt x="32080" y="41377"/>
                    <a:pt x="32488" y="40959"/>
                  </a:cubicBezTo>
                  <a:cubicBezTo>
                    <a:pt x="32858" y="40580"/>
                    <a:pt x="33003" y="40132"/>
                    <a:pt x="33088" y="39615"/>
                  </a:cubicBezTo>
                  <a:cubicBezTo>
                    <a:pt x="33416" y="37605"/>
                    <a:pt x="33033" y="35688"/>
                    <a:pt x="32527" y="33751"/>
                  </a:cubicBezTo>
                  <a:cubicBezTo>
                    <a:pt x="31888" y="31312"/>
                    <a:pt x="30633" y="29303"/>
                    <a:pt x="28754" y="27658"/>
                  </a:cubicBezTo>
                  <a:cubicBezTo>
                    <a:pt x="27472" y="26536"/>
                    <a:pt x="26199" y="25404"/>
                    <a:pt x="24776" y="24460"/>
                  </a:cubicBezTo>
                  <a:cubicBezTo>
                    <a:pt x="23441" y="23575"/>
                    <a:pt x="22667" y="22363"/>
                    <a:pt x="22427" y="20771"/>
                  </a:cubicBezTo>
                  <a:cubicBezTo>
                    <a:pt x="22233" y="19474"/>
                    <a:pt x="21952" y="18192"/>
                    <a:pt x="21700" y="16905"/>
                  </a:cubicBezTo>
                  <a:cubicBezTo>
                    <a:pt x="21657" y="16681"/>
                    <a:pt x="21632" y="16469"/>
                    <a:pt x="21715" y="16248"/>
                  </a:cubicBezTo>
                  <a:cubicBezTo>
                    <a:pt x="21913" y="15717"/>
                    <a:pt x="21804" y="15200"/>
                    <a:pt x="21610" y="14696"/>
                  </a:cubicBezTo>
                  <a:cubicBezTo>
                    <a:pt x="21237" y="13734"/>
                    <a:pt x="20861" y="12772"/>
                    <a:pt x="20467" y="11818"/>
                  </a:cubicBezTo>
                  <a:cubicBezTo>
                    <a:pt x="19801" y="10207"/>
                    <a:pt x="18865" y="8761"/>
                    <a:pt x="17780" y="7399"/>
                  </a:cubicBezTo>
                  <a:cubicBezTo>
                    <a:pt x="16896" y="6288"/>
                    <a:pt x="15762" y="5488"/>
                    <a:pt x="14630" y="4669"/>
                  </a:cubicBezTo>
                  <a:cubicBezTo>
                    <a:pt x="13389" y="3771"/>
                    <a:pt x="12239" y="2750"/>
                    <a:pt x="10866" y="2030"/>
                  </a:cubicBezTo>
                  <a:cubicBezTo>
                    <a:pt x="8212" y="638"/>
                    <a:pt x="5349" y="152"/>
                    <a:pt x="2402" y="7"/>
                  </a:cubicBezTo>
                  <a:cubicBezTo>
                    <a:pt x="2318" y="3"/>
                    <a:pt x="2233" y="1"/>
                    <a:pt x="21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62"/>
            <p:cNvSpPr/>
            <p:nvPr/>
          </p:nvSpPr>
          <p:spPr>
            <a:xfrm>
              <a:off x="7089786" y="2458073"/>
              <a:ext cx="186492" cy="416587"/>
            </a:xfrm>
            <a:custGeom>
              <a:avLst/>
              <a:gdLst/>
              <a:ahLst/>
              <a:cxnLst/>
              <a:rect l="l" t="t" r="r" b="b"/>
              <a:pathLst>
                <a:path w="12489" h="27898" extrusionOk="0">
                  <a:moveTo>
                    <a:pt x="11973" y="1"/>
                  </a:moveTo>
                  <a:cubicBezTo>
                    <a:pt x="11776" y="1"/>
                    <a:pt x="11655" y="211"/>
                    <a:pt x="11541" y="371"/>
                  </a:cubicBezTo>
                  <a:cubicBezTo>
                    <a:pt x="11153" y="916"/>
                    <a:pt x="10776" y="1470"/>
                    <a:pt x="10394" y="2020"/>
                  </a:cubicBezTo>
                  <a:cubicBezTo>
                    <a:pt x="9742" y="2959"/>
                    <a:pt x="9065" y="3884"/>
                    <a:pt x="8625" y="4950"/>
                  </a:cubicBezTo>
                  <a:cubicBezTo>
                    <a:pt x="7741" y="7095"/>
                    <a:pt x="6992" y="9281"/>
                    <a:pt x="6680" y="11595"/>
                  </a:cubicBezTo>
                  <a:cubicBezTo>
                    <a:pt x="6649" y="11821"/>
                    <a:pt x="6609" y="12027"/>
                    <a:pt x="6462" y="12213"/>
                  </a:cubicBezTo>
                  <a:cubicBezTo>
                    <a:pt x="5561" y="13347"/>
                    <a:pt x="4718" y="14533"/>
                    <a:pt x="3581" y="15460"/>
                  </a:cubicBezTo>
                  <a:cubicBezTo>
                    <a:pt x="2691" y="16184"/>
                    <a:pt x="1908" y="17018"/>
                    <a:pt x="1128" y="17856"/>
                  </a:cubicBezTo>
                  <a:cubicBezTo>
                    <a:pt x="396" y="18644"/>
                    <a:pt x="2" y="19575"/>
                    <a:pt x="0" y="21015"/>
                  </a:cubicBezTo>
                  <a:cubicBezTo>
                    <a:pt x="137" y="21853"/>
                    <a:pt x="247" y="23059"/>
                    <a:pt x="1270" y="23907"/>
                  </a:cubicBezTo>
                  <a:cubicBezTo>
                    <a:pt x="2513" y="24937"/>
                    <a:pt x="3763" y="25961"/>
                    <a:pt x="5000" y="26997"/>
                  </a:cubicBezTo>
                  <a:cubicBezTo>
                    <a:pt x="5393" y="27326"/>
                    <a:pt x="5816" y="27555"/>
                    <a:pt x="6317" y="27555"/>
                  </a:cubicBezTo>
                  <a:cubicBezTo>
                    <a:pt x="6386" y="27555"/>
                    <a:pt x="6456" y="27551"/>
                    <a:pt x="6527" y="27542"/>
                  </a:cubicBezTo>
                  <a:cubicBezTo>
                    <a:pt x="6578" y="27536"/>
                    <a:pt x="6627" y="27533"/>
                    <a:pt x="6674" y="27533"/>
                  </a:cubicBezTo>
                  <a:cubicBezTo>
                    <a:pt x="6932" y="27533"/>
                    <a:pt x="7152" y="27622"/>
                    <a:pt x="7391" y="27752"/>
                  </a:cubicBezTo>
                  <a:cubicBezTo>
                    <a:pt x="7568" y="27849"/>
                    <a:pt x="7724" y="27897"/>
                    <a:pt x="7861" y="27897"/>
                  </a:cubicBezTo>
                  <a:cubicBezTo>
                    <a:pt x="8142" y="27897"/>
                    <a:pt x="8346" y="27696"/>
                    <a:pt x="8484" y="27301"/>
                  </a:cubicBezTo>
                  <a:cubicBezTo>
                    <a:pt x="8576" y="27039"/>
                    <a:pt x="8642" y="26769"/>
                    <a:pt x="8779" y="26521"/>
                  </a:cubicBezTo>
                  <a:cubicBezTo>
                    <a:pt x="9463" y="25295"/>
                    <a:pt x="9493" y="24044"/>
                    <a:pt x="8995" y="22735"/>
                  </a:cubicBezTo>
                  <a:cubicBezTo>
                    <a:pt x="8427" y="21243"/>
                    <a:pt x="8219" y="19726"/>
                    <a:pt x="8783" y="18161"/>
                  </a:cubicBezTo>
                  <a:cubicBezTo>
                    <a:pt x="9379" y="16510"/>
                    <a:pt x="9411" y="14756"/>
                    <a:pt x="9418" y="13044"/>
                  </a:cubicBezTo>
                  <a:cubicBezTo>
                    <a:pt x="9422" y="11725"/>
                    <a:pt x="9539" y="10435"/>
                    <a:pt x="9680" y="9135"/>
                  </a:cubicBezTo>
                  <a:cubicBezTo>
                    <a:pt x="9943" y="6690"/>
                    <a:pt x="10609" y="4305"/>
                    <a:pt x="11649" y="2078"/>
                  </a:cubicBezTo>
                  <a:cubicBezTo>
                    <a:pt x="11849" y="1648"/>
                    <a:pt x="12032" y="1211"/>
                    <a:pt x="12211" y="771"/>
                  </a:cubicBezTo>
                  <a:cubicBezTo>
                    <a:pt x="12315" y="520"/>
                    <a:pt x="12488" y="220"/>
                    <a:pt x="12135" y="43"/>
                  </a:cubicBezTo>
                  <a:cubicBezTo>
                    <a:pt x="12076" y="13"/>
                    <a:pt x="1202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62"/>
            <p:cNvSpPr/>
            <p:nvPr/>
          </p:nvSpPr>
          <p:spPr>
            <a:xfrm>
              <a:off x="7334236" y="3133299"/>
              <a:ext cx="129151" cy="63344"/>
            </a:xfrm>
            <a:custGeom>
              <a:avLst/>
              <a:gdLst/>
              <a:ahLst/>
              <a:cxnLst/>
              <a:rect l="l" t="t" r="r" b="b"/>
              <a:pathLst>
                <a:path w="8649" h="4242" extrusionOk="0">
                  <a:moveTo>
                    <a:pt x="1672" y="0"/>
                  </a:moveTo>
                  <a:cubicBezTo>
                    <a:pt x="676" y="0"/>
                    <a:pt x="0" y="947"/>
                    <a:pt x="305" y="1938"/>
                  </a:cubicBezTo>
                  <a:cubicBezTo>
                    <a:pt x="340" y="2054"/>
                    <a:pt x="412" y="2248"/>
                    <a:pt x="497" y="2248"/>
                  </a:cubicBezTo>
                  <a:cubicBezTo>
                    <a:pt x="508" y="2248"/>
                    <a:pt x="520" y="2244"/>
                    <a:pt x="531" y="2237"/>
                  </a:cubicBezTo>
                  <a:cubicBezTo>
                    <a:pt x="647" y="2164"/>
                    <a:pt x="729" y="2134"/>
                    <a:pt x="788" y="2134"/>
                  </a:cubicBezTo>
                  <a:cubicBezTo>
                    <a:pt x="977" y="2134"/>
                    <a:pt x="917" y="2444"/>
                    <a:pt x="943" y="2564"/>
                  </a:cubicBezTo>
                  <a:cubicBezTo>
                    <a:pt x="1036" y="2977"/>
                    <a:pt x="1135" y="3375"/>
                    <a:pt x="1443" y="3685"/>
                  </a:cubicBezTo>
                  <a:cubicBezTo>
                    <a:pt x="1574" y="3646"/>
                    <a:pt x="1519" y="3357"/>
                    <a:pt x="1687" y="3357"/>
                  </a:cubicBezTo>
                  <a:cubicBezTo>
                    <a:pt x="1733" y="3357"/>
                    <a:pt x="1794" y="3378"/>
                    <a:pt x="1879" y="3430"/>
                  </a:cubicBezTo>
                  <a:cubicBezTo>
                    <a:pt x="2314" y="3696"/>
                    <a:pt x="2821" y="3843"/>
                    <a:pt x="3199" y="4241"/>
                  </a:cubicBezTo>
                  <a:cubicBezTo>
                    <a:pt x="3392" y="4054"/>
                    <a:pt x="3335" y="3762"/>
                    <a:pt x="3562" y="3668"/>
                  </a:cubicBezTo>
                  <a:cubicBezTo>
                    <a:pt x="3852" y="3700"/>
                    <a:pt x="3790" y="4125"/>
                    <a:pt x="4096" y="4135"/>
                  </a:cubicBezTo>
                  <a:cubicBezTo>
                    <a:pt x="4253" y="3744"/>
                    <a:pt x="4583" y="3527"/>
                    <a:pt x="4872" y="3277"/>
                  </a:cubicBezTo>
                  <a:cubicBezTo>
                    <a:pt x="5096" y="3459"/>
                    <a:pt x="5028" y="3750"/>
                    <a:pt x="5246" y="3870"/>
                  </a:cubicBezTo>
                  <a:cubicBezTo>
                    <a:pt x="5404" y="3828"/>
                    <a:pt x="5391" y="3554"/>
                    <a:pt x="5570" y="3554"/>
                  </a:cubicBezTo>
                  <a:cubicBezTo>
                    <a:pt x="5593" y="3554"/>
                    <a:pt x="5619" y="3559"/>
                    <a:pt x="5649" y="3569"/>
                  </a:cubicBezTo>
                  <a:cubicBezTo>
                    <a:pt x="5796" y="3766"/>
                    <a:pt x="5969" y="4179"/>
                    <a:pt x="6006" y="4179"/>
                  </a:cubicBezTo>
                  <a:cubicBezTo>
                    <a:pt x="6008" y="4179"/>
                    <a:pt x="6009" y="4178"/>
                    <a:pt x="6010" y="4177"/>
                  </a:cubicBezTo>
                  <a:cubicBezTo>
                    <a:pt x="6085" y="4090"/>
                    <a:pt x="6182" y="4067"/>
                    <a:pt x="6287" y="4067"/>
                  </a:cubicBezTo>
                  <a:cubicBezTo>
                    <a:pt x="6396" y="4067"/>
                    <a:pt x="6513" y="4092"/>
                    <a:pt x="6618" y="4092"/>
                  </a:cubicBezTo>
                  <a:cubicBezTo>
                    <a:pt x="6762" y="4092"/>
                    <a:pt x="6885" y="4047"/>
                    <a:pt x="6942" y="3835"/>
                  </a:cubicBezTo>
                  <a:cubicBezTo>
                    <a:pt x="7432" y="3823"/>
                    <a:pt x="7364" y="3321"/>
                    <a:pt x="7577" y="3090"/>
                  </a:cubicBezTo>
                  <a:cubicBezTo>
                    <a:pt x="7856" y="3108"/>
                    <a:pt x="7826" y="3465"/>
                    <a:pt x="8079" y="3496"/>
                  </a:cubicBezTo>
                  <a:cubicBezTo>
                    <a:pt x="8245" y="3307"/>
                    <a:pt x="8147" y="3057"/>
                    <a:pt x="8230" y="2862"/>
                  </a:cubicBezTo>
                  <a:cubicBezTo>
                    <a:pt x="8649" y="1903"/>
                    <a:pt x="8141" y="1201"/>
                    <a:pt x="7599" y="506"/>
                  </a:cubicBezTo>
                  <a:cubicBezTo>
                    <a:pt x="7482" y="357"/>
                    <a:pt x="7330" y="190"/>
                    <a:pt x="7147" y="190"/>
                  </a:cubicBezTo>
                  <a:cubicBezTo>
                    <a:pt x="7139" y="190"/>
                    <a:pt x="7131" y="190"/>
                    <a:pt x="7123" y="191"/>
                  </a:cubicBezTo>
                  <a:cubicBezTo>
                    <a:pt x="7057" y="196"/>
                    <a:pt x="6990" y="198"/>
                    <a:pt x="6924" y="198"/>
                  </a:cubicBezTo>
                  <a:cubicBezTo>
                    <a:pt x="6371" y="198"/>
                    <a:pt x="5835" y="37"/>
                    <a:pt x="5284" y="37"/>
                  </a:cubicBezTo>
                  <a:cubicBezTo>
                    <a:pt x="5268" y="37"/>
                    <a:pt x="5252" y="37"/>
                    <a:pt x="5236" y="37"/>
                  </a:cubicBezTo>
                  <a:cubicBezTo>
                    <a:pt x="4625" y="48"/>
                    <a:pt x="4014" y="67"/>
                    <a:pt x="3403" y="67"/>
                  </a:cubicBezTo>
                  <a:cubicBezTo>
                    <a:pt x="2872" y="67"/>
                    <a:pt x="2341" y="53"/>
                    <a:pt x="1811" y="6"/>
                  </a:cubicBezTo>
                  <a:cubicBezTo>
                    <a:pt x="1764" y="2"/>
                    <a:pt x="1717" y="0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62"/>
            <p:cNvSpPr/>
            <p:nvPr/>
          </p:nvSpPr>
          <p:spPr>
            <a:xfrm>
              <a:off x="7393478" y="3026240"/>
              <a:ext cx="120416" cy="61611"/>
            </a:xfrm>
            <a:custGeom>
              <a:avLst/>
              <a:gdLst/>
              <a:ahLst/>
              <a:cxnLst/>
              <a:rect l="l" t="t" r="r" b="b"/>
              <a:pathLst>
                <a:path w="8064" h="4126" extrusionOk="0">
                  <a:moveTo>
                    <a:pt x="1319" y="0"/>
                  </a:moveTo>
                  <a:cubicBezTo>
                    <a:pt x="842" y="0"/>
                    <a:pt x="389" y="149"/>
                    <a:pt x="192" y="615"/>
                  </a:cubicBezTo>
                  <a:cubicBezTo>
                    <a:pt x="0" y="1072"/>
                    <a:pt x="255" y="1480"/>
                    <a:pt x="571" y="1820"/>
                  </a:cubicBezTo>
                  <a:cubicBezTo>
                    <a:pt x="861" y="2129"/>
                    <a:pt x="1227" y="2328"/>
                    <a:pt x="1606" y="2509"/>
                  </a:cubicBezTo>
                  <a:cubicBezTo>
                    <a:pt x="3147" y="3249"/>
                    <a:pt x="4793" y="3659"/>
                    <a:pt x="6447" y="4035"/>
                  </a:cubicBezTo>
                  <a:cubicBezTo>
                    <a:pt x="6658" y="4082"/>
                    <a:pt x="6875" y="4126"/>
                    <a:pt x="7095" y="4126"/>
                  </a:cubicBezTo>
                  <a:cubicBezTo>
                    <a:pt x="7417" y="4126"/>
                    <a:pt x="7744" y="4032"/>
                    <a:pt x="8063" y="3721"/>
                  </a:cubicBezTo>
                  <a:cubicBezTo>
                    <a:pt x="7325" y="3442"/>
                    <a:pt x="6938" y="2804"/>
                    <a:pt x="6293" y="2517"/>
                  </a:cubicBezTo>
                  <a:cubicBezTo>
                    <a:pt x="5120" y="1997"/>
                    <a:pt x="4083" y="1247"/>
                    <a:pt x="3006" y="565"/>
                  </a:cubicBezTo>
                  <a:cubicBezTo>
                    <a:pt x="2510" y="251"/>
                    <a:pt x="1972" y="13"/>
                    <a:pt x="1372" y="1"/>
                  </a:cubicBezTo>
                  <a:cubicBezTo>
                    <a:pt x="1354" y="0"/>
                    <a:pt x="1337" y="0"/>
                    <a:pt x="1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2"/>
            <p:cNvSpPr/>
            <p:nvPr/>
          </p:nvSpPr>
          <p:spPr>
            <a:xfrm>
              <a:off x="7292720" y="3030197"/>
              <a:ext cx="81083" cy="64762"/>
            </a:xfrm>
            <a:custGeom>
              <a:avLst/>
              <a:gdLst/>
              <a:ahLst/>
              <a:cxnLst/>
              <a:rect l="l" t="t" r="r" b="b"/>
              <a:pathLst>
                <a:path w="5430" h="4337" extrusionOk="0">
                  <a:moveTo>
                    <a:pt x="4659" y="1"/>
                  </a:moveTo>
                  <a:cubicBezTo>
                    <a:pt x="4556" y="1"/>
                    <a:pt x="4441" y="20"/>
                    <a:pt x="4314" y="57"/>
                  </a:cubicBezTo>
                  <a:cubicBezTo>
                    <a:pt x="3851" y="193"/>
                    <a:pt x="3467" y="471"/>
                    <a:pt x="3069" y="730"/>
                  </a:cubicBezTo>
                  <a:cubicBezTo>
                    <a:pt x="2048" y="1397"/>
                    <a:pt x="1346" y="2365"/>
                    <a:pt x="605" y="3295"/>
                  </a:cubicBezTo>
                  <a:cubicBezTo>
                    <a:pt x="387" y="3570"/>
                    <a:pt x="101" y="3811"/>
                    <a:pt x="1" y="4337"/>
                  </a:cubicBezTo>
                  <a:cubicBezTo>
                    <a:pt x="327" y="4138"/>
                    <a:pt x="548" y="4021"/>
                    <a:pt x="751" y="3878"/>
                  </a:cubicBezTo>
                  <a:cubicBezTo>
                    <a:pt x="1350" y="3453"/>
                    <a:pt x="1975" y="3138"/>
                    <a:pt x="2740" y="3083"/>
                  </a:cubicBezTo>
                  <a:cubicBezTo>
                    <a:pt x="3202" y="3051"/>
                    <a:pt x="3662" y="2865"/>
                    <a:pt x="4104" y="2696"/>
                  </a:cubicBezTo>
                  <a:cubicBezTo>
                    <a:pt x="4918" y="2384"/>
                    <a:pt x="5429" y="1510"/>
                    <a:pt x="5312" y="698"/>
                  </a:cubicBezTo>
                  <a:cubicBezTo>
                    <a:pt x="5246" y="236"/>
                    <a:pt x="5027" y="1"/>
                    <a:pt x="4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62"/>
            <p:cNvSpPr/>
            <p:nvPr/>
          </p:nvSpPr>
          <p:spPr>
            <a:xfrm>
              <a:off x="7953207" y="2984575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1"/>
                  </a:moveTo>
                  <a:cubicBezTo>
                    <a:pt x="6" y="1"/>
                    <a:pt x="5" y="2"/>
                    <a:pt x="3" y="2"/>
                  </a:cubicBezTo>
                  <a:cubicBezTo>
                    <a:pt x="3" y="4"/>
                    <a:pt x="1" y="6"/>
                    <a:pt x="1" y="8"/>
                  </a:cubicBezTo>
                  <a:lnTo>
                    <a:pt x="7" y="8"/>
                  </a:lnTo>
                  <a:cubicBezTo>
                    <a:pt x="7" y="5"/>
                    <a:pt x="8" y="4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62"/>
            <p:cNvSpPr/>
            <p:nvPr/>
          </p:nvSpPr>
          <p:spPr>
            <a:xfrm>
              <a:off x="7993051" y="2974480"/>
              <a:ext cx="254" cy="164"/>
            </a:xfrm>
            <a:custGeom>
              <a:avLst/>
              <a:gdLst/>
              <a:ahLst/>
              <a:cxnLst/>
              <a:rect l="l" t="t" r="r" b="b"/>
              <a:pathLst>
                <a:path w="17" h="11" extrusionOk="0">
                  <a:moveTo>
                    <a:pt x="1" y="0"/>
                  </a:moveTo>
                  <a:cubicBezTo>
                    <a:pt x="1" y="3"/>
                    <a:pt x="0" y="7"/>
                    <a:pt x="0" y="10"/>
                  </a:cubicBezTo>
                  <a:lnTo>
                    <a:pt x="17" y="6"/>
                  </a:lnTo>
                  <a:cubicBezTo>
                    <a:pt x="11" y="2"/>
                    <a:pt x="7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62"/>
            <p:cNvSpPr/>
            <p:nvPr/>
          </p:nvSpPr>
          <p:spPr>
            <a:xfrm>
              <a:off x="7963452" y="2987278"/>
              <a:ext cx="224" cy="269"/>
            </a:xfrm>
            <a:custGeom>
              <a:avLst/>
              <a:gdLst/>
              <a:ahLst/>
              <a:cxnLst/>
              <a:rect l="l" t="t" r="r" b="b"/>
              <a:pathLst>
                <a:path w="15" h="18" extrusionOk="0">
                  <a:moveTo>
                    <a:pt x="10" y="1"/>
                  </a:moveTo>
                  <a:cubicBezTo>
                    <a:pt x="7" y="1"/>
                    <a:pt x="3" y="2"/>
                    <a:pt x="0" y="2"/>
                  </a:cubicBezTo>
                  <a:cubicBezTo>
                    <a:pt x="0" y="6"/>
                    <a:pt x="0" y="8"/>
                    <a:pt x="1" y="13"/>
                  </a:cubicBezTo>
                  <a:cubicBezTo>
                    <a:pt x="6" y="14"/>
                    <a:pt x="10" y="15"/>
                    <a:pt x="14" y="17"/>
                  </a:cubicBezTo>
                  <a:cubicBezTo>
                    <a:pt x="13" y="11"/>
                    <a:pt x="12" y="6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62"/>
            <p:cNvSpPr/>
            <p:nvPr/>
          </p:nvSpPr>
          <p:spPr>
            <a:xfrm>
              <a:off x="6683426" y="2347892"/>
              <a:ext cx="1952574" cy="1831262"/>
            </a:xfrm>
            <a:custGeom>
              <a:avLst/>
              <a:gdLst/>
              <a:ahLst/>
              <a:cxnLst/>
              <a:rect l="l" t="t" r="r" b="b"/>
              <a:pathLst>
                <a:path w="130760" h="122636" extrusionOk="0">
                  <a:moveTo>
                    <a:pt x="68223" y="2916"/>
                  </a:moveTo>
                  <a:lnTo>
                    <a:pt x="68223" y="2916"/>
                  </a:lnTo>
                  <a:cubicBezTo>
                    <a:pt x="68257" y="2929"/>
                    <a:pt x="68303" y="2938"/>
                    <a:pt x="68331" y="2955"/>
                  </a:cubicBezTo>
                  <a:cubicBezTo>
                    <a:pt x="68303" y="2938"/>
                    <a:pt x="68257" y="2930"/>
                    <a:pt x="68223" y="2916"/>
                  </a:cubicBezTo>
                  <a:close/>
                  <a:moveTo>
                    <a:pt x="70334" y="4489"/>
                  </a:moveTo>
                  <a:cubicBezTo>
                    <a:pt x="70363" y="4529"/>
                    <a:pt x="70386" y="4580"/>
                    <a:pt x="70424" y="4612"/>
                  </a:cubicBezTo>
                  <a:cubicBezTo>
                    <a:pt x="70386" y="4580"/>
                    <a:pt x="70363" y="4530"/>
                    <a:pt x="70333" y="4489"/>
                  </a:cubicBezTo>
                  <a:close/>
                  <a:moveTo>
                    <a:pt x="73186" y="6616"/>
                  </a:moveTo>
                  <a:cubicBezTo>
                    <a:pt x="73293" y="6616"/>
                    <a:pt x="73317" y="6697"/>
                    <a:pt x="73316" y="6802"/>
                  </a:cubicBezTo>
                  <a:lnTo>
                    <a:pt x="73270" y="6763"/>
                  </a:lnTo>
                  <a:lnTo>
                    <a:pt x="73210" y="6766"/>
                  </a:lnTo>
                  <a:cubicBezTo>
                    <a:pt x="73190" y="6717"/>
                    <a:pt x="73169" y="6667"/>
                    <a:pt x="73149" y="6619"/>
                  </a:cubicBezTo>
                  <a:cubicBezTo>
                    <a:pt x="73162" y="6617"/>
                    <a:pt x="73175" y="6616"/>
                    <a:pt x="73186" y="6616"/>
                  </a:cubicBezTo>
                  <a:close/>
                  <a:moveTo>
                    <a:pt x="38701" y="8344"/>
                  </a:moveTo>
                  <a:lnTo>
                    <a:pt x="38701" y="8344"/>
                  </a:lnTo>
                  <a:cubicBezTo>
                    <a:pt x="38742" y="8424"/>
                    <a:pt x="38728" y="8459"/>
                    <a:pt x="38673" y="8459"/>
                  </a:cubicBezTo>
                  <a:cubicBezTo>
                    <a:pt x="38660" y="8459"/>
                    <a:pt x="38646" y="8457"/>
                    <a:pt x="38630" y="8454"/>
                  </a:cubicBezTo>
                  <a:lnTo>
                    <a:pt x="38701" y="8344"/>
                  </a:lnTo>
                  <a:close/>
                  <a:moveTo>
                    <a:pt x="38615" y="8469"/>
                  </a:moveTo>
                  <a:lnTo>
                    <a:pt x="38616" y="8470"/>
                  </a:lnTo>
                  <a:cubicBezTo>
                    <a:pt x="38677" y="8703"/>
                    <a:pt x="38561" y="8867"/>
                    <a:pt x="38352" y="9054"/>
                  </a:cubicBezTo>
                  <a:cubicBezTo>
                    <a:pt x="38242" y="8733"/>
                    <a:pt x="38449" y="8610"/>
                    <a:pt x="38615" y="8469"/>
                  </a:cubicBezTo>
                  <a:close/>
                  <a:moveTo>
                    <a:pt x="37144" y="11968"/>
                  </a:moveTo>
                  <a:lnTo>
                    <a:pt x="37144" y="11968"/>
                  </a:lnTo>
                  <a:cubicBezTo>
                    <a:pt x="37133" y="11972"/>
                    <a:pt x="37123" y="11975"/>
                    <a:pt x="37113" y="11979"/>
                  </a:cubicBezTo>
                  <a:lnTo>
                    <a:pt x="37113" y="11978"/>
                  </a:lnTo>
                  <a:cubicBezTo>
                    <a:pt x="37123" y="11975"/>
                    <a:pt x="37134" y="11971"/>
                    <a:pt x="37144" y="11968"/>
                  </a:cubicBezTo>
                  <a:close/>
                  <a:moveTo>
                    <a:pt x="37135" y="12263"/>
                  </a:moveTo>
                  <a:lnTo>
                    <a:pt x="37135" y="12263"/>
                  </a:lnTo>
                  <a:cubicBezTo>
                    <a:pt x="37134" y="12264"/>
                    <a:pt x="37134" y="12265"/>
                    <a:pt x="37134" y="12266"/>
                  </a:cubicBezTo>
                  <a:lnTo>
                    <a:pt x="37134" y="12265"/>
                  </a:lnTo>
                  <a:cubicBezTo>
                    <a:pt x="37134" y="12264"/>
                    <a:pt x="37134" y="12263"/>
                    <a:pt x="37135" y="12263"/>
                  </a:cubicBezTo>
                  <a:close/>
                  <a:moveTo>
                    <a:pt x="70662" y="16010"/>
                  </a:moveTo>
                  <a:cubicBezTo>
                    <a:pt x="70693" y="16010"/>
                    <a:pt x="70712" y="16027"/>
                    <a:pt x="70717" y="16062"/>
                  </a:cubicBezTo>
                  <a:cubicBezTo>
                    <a:pt x="70708" y="16062"/>
                    <a:pt x="70697" y="16065"/>
                    <a:pt x="70687" y="16065"/>
                  </a:cubicBezTo>
                  <a:cubicBezTo>
                    <a:pt x="70682" y="16065"/>
                    <a:pt x="70677" y="16064"/>
                    <a:pt x="70674" y="16061"/>
                  </a:cubicBezTo>
                  <a:cubicBezTo>
                    <a:pt x="70657" y="16047"/>
                    <a:pt x="70642" y="16032"/>
                    <a:pt x="70627" y="16015"/>
                  </a:cubicBezTo>
                  <a:cubicBezTo>
                    <a:pt x="70640" y="16011"/>
                    <a:pt x="70652" y="16010"/>
                    <a:pt x="70662" y="16010"/>
                  </a:cubicBezTo>
                  <a:close/>
                  <a:moveTo>
                    <a:pt x="38211" y="9075"/>
                  </a:moveTo>
                  <a:cubicBezTo>
                    <a:pt x="38276" y="9592"/>
                    <a:pt x="37909" y="9924"/>
                    <a:pt x="37718" y="10325"/>
                  </a:cubicBezTo>
                  <a:cubicBezTo>
                    <a:pt x="37517" y="10746"/>
                    <a:pt x="37260" y="11140"/>
                    <a:pt x="37027" y="11546"/>
                  </a:cubicBezTo>
                  <a:cubicBezTo>
                    <a:pt x="37002" y="11638"/>
                    <a:pt x="36976" y="11730"/>
                    <a:pt x="36952" y="11820"/>
                  </a:cubicBezTo>
                  <a:lnTo>
                    <a:pt x="36770" y="11803"/>
                  </a:lnTo>
                  <a:lnTo>
                    <a:pt x="36770" y="11803"/>
                  </a:lnTo>
                  <a:cubicBezTo>
                    <a:pt x="36832" y="12066"/>
                    <a:pt x="36661" y="12263"/>
                    <a:pt x="36574" y="12481"/>
                  </a:cubicBezTo>
                  <a:cubicBezTo>
                    <a:pt x="36506" y="12650"/>
                    <a:pt x="36361" y="12801"/>
                    <a:pt x="36480" y="13003"/>
                  </a:cubicBezTo>
                  <a:cubicBezTo>
                    <a:pt x="36819" y="12956"/>
                    <a:pt x="36781" y="12542"/>
                    <a:pt x="37045" y="12422"/>
                  </a:cubicBezTo>
                  <a:lnTo>
                    <a:pt x="37045" y="12422"/>
                  </a:lnTo>
                  <a:cubicBezTo>
                    <a:pt x="36704" y="13328"/>
                    <a:pt x="36623" y="14291"/>
                    <a:pt x="36446" y="15231"/>
                  </a:cubicBezTo>
                  <a:cubicBezTo>
                    <a:pt x="36289" y="16067"/>
                    <a:pt x="36225" y="16930"/>
                    <a:pt x="35696" y="17647"/>
                  </a:cubicBezTo>
                  <a:cubicBezTo>
                    <a:pt x="35589" y="17792"/>
                    <a:pt x="35596" y="17956"/>
                    <a:pt x="35562" y="18115"/>
                  </a:cubicBezTo>
                  <a:cubicBezTo>
                    <a:pt x="35471" y="18162"/>
                    <a:pt x="35442" y="18244"/>
                    <a:pt x="35432" y="18337"/>
                  </a:cubicBezTo>
                  <a:cubicBezTo>
                    <a:pt x="35187" y="18294"/>
                    <a:pt x="35253" y="18104"/>
                    <a:pt x="35254" y="17950"/>
                  </a:cubicBezTo>
                  <a:cubicBezTo>
                    <a:pt x="35259" y="17114"/>
                    <a:pt x="35475" y="16305"/>
                    <a:pt x="35578" y="15483"/>
                  </a:cubicBezTo>
                  <a:cubicBezTo>
                    <a:pt x="35603" y="15378"/>
                    <a:pt x="35629" y="15273"/>
                    <a:pt x="35654" y="15168"/>
                  </a:cubicBezTo>
                  <a:cubicBezTo>
                    <a:pt x="35889" y="14571"/>
                    <a:pt x="36300" y="14037"/>
                    <a:pt x="36293" y="13355"/>
                  </a:cubicBezTo>
                  <a:lnTo>
                    <a:pt x="36099" y="13148"/>
                  </a:lnTo>
                  <a:cubicBezTo>
                    <a:pt x="36013" y="13274"/>
                    <a:pt x="35941" y="13407"/>
                    <a:pt x="35884" y="13547"/>
                  </a:cubicBezTo>
                  <a:cubicBezTo>
                    <a:pt x="35941" y="13407"/>
                    <a:pt x="36013" y="13274"/>
                    <a:pt x="36098" y="13148"/>
                  </a:cubicBezTo>
                  <a:lnTo>
                    <a:pt x="36099" y="13148"/>
                  </a:lnTo>
                  <a:cubicBezTo>
                    <a:pt x="36129" y="13082"/>
                    <a:pt x="36132" y="12982"/>
                    <a:pt x="36216" y="12982"/>
                  </a:cubicBezTo>
                  <a:cubicBezTo>
                    <a:pt x="36230" y="12982"/>
                    <a:pt x="36248" y="12985"/>
                    <a:pt x="36268" y="12992"/>
                  </a:cubicBezTo>
                  <a:cubicBezTo>
                    <a:pt x="36244" y="13105"/>
                    <a:pt x="36220" y="13218"/>
                    <a:pt x="36287" y="13326"/>
                  </a:cubicBezTo>
                  <a:cubicBezTo>
                    <a:pt x="36546" y="13318"/>
                    <a:pt x="36599" y="13205"/>
                    <a:pt x="36454" y="12994"/>
                  </a:cubicBezTo>
                  <a:lnTo>
                    <a:pt x="36283" y="12981"/>
                  </a:lnTo>
                  <a:cubicBezTo>
                    <a:pt x="36246" y="12509"/>
                    <a:pt x="36366" y="12099"/>
                    <a:pt x="36767" y="11803"/>
                  </a:cubicBezTo>
                  <a:lnTo>
                    <a:pt x="36770" y="11803"/>
                  </a:lnTo>
                  <a:lnTo>
                    <a:pt x="36770" y="11801"/>
                  </a:lnTo>
                  <a:lnTo>
                    <a:pt x="36766" y="11803"/>
                  </a:lnTo>
                  <a:cubicBezTo>
                    <a:pt x="36651" y="11641"/>
                    <a:pt x="36767" y="11523"/>
                    <a:pt x="36841" y="11396"/>
                  </a:cubicBezTo>
                  <a:cubicBezTo>
                    <a:pt x="37193" y="10561"/>
                    <a:pt x="37639" y="9783"/>
                    <a:pt x="38211" y="9075"/>
                  </a:cubicBezTo>
                  <a:close/>
                  <a:moveTo>
                    <a:pt x="73492" y="20424"/>
                  </a:moveTo>
                  <a:cubicBezTo>
                    <a:pt x="73468" y="20438"/>
                    <a:pt x="73442" y="20450"/>
                    <a:pt x="73410" y="20466"/>
                  </a:cubicBezTo>
                  <a:cubicBezTo>
                    <a:pt x="73442" y="20450"/>
                    <a:pt x="73468" y="20437"/>
                    <a:pt x="73492" y="20424"/>
                  </a:cubicBezTo>
                  <a:close/>
                  <a:moveTo>
                    <a:pt x="32855" y="21272"/>
                  </a:moveTo>
                  <a:lnTo>
                    <a:pt x="32852" y="21330"/>
                  </a:lnTo>
                  <a:lnTo>
                    <a:pt x="32807" y="21298"/>
                  </a:lnTo>
                  <a:lnTo>
                    <a:pt x="32855" y="21272"/>
                  </a:lnTo>
                  <a:close/>
                  <a:moveTo>
                    <a:pt x="79091" y="22381"/>
                  </a:moveTo>
                  <a:lnTo>
                    <a:pt x="79256" y="22534"/>
                  </a:lnTo>
                  <a:lnTo>
                    <a:pt x="79187" y="22557"/>
                  </a:lnTo>
                  <a:lnTo>
                    <a:pt x="79173" y="22629"/>
                  </a:lnTo>
                  <a:cubicBezTo>
                    <a:pt x="79107" y="22561"/>
                    <a:pt x="78978" y="22511"/>
                    <a:pt x="79091" y="22382"/>
                  </a:cubicBezTo>
                  <a:lnTo>
                    <a:pt x="79091" y="22381"/>
                  </a:lnTo>
                  <a:close/>
                  <a:moveTo>
                    <a:pt x="36148" y="23172"/>
                  </a:moveTo>
                  <a:lnTo>
                    <a:pt x="36148" y="23172"/>
                  </a:lnTo>
                  <a:cubicBezTo>
                    <a:pt x="36136" y="23181"/>
                    <a:pt x="36123" y="23190"/>
                    <a:pt x="36110" y="23199"/>
                  </a:cubicBezTo>
                  <a:cubicBezTo>
                    <a:pt x="36123" y="23190"/>
                    <a:pt x="36136" y="23181"/>
                    <a:pt x="36148" y="23172"/>
                  </a:cubicBezTo>
                  <a:close/>
                  <a:moveTo>
                    <a:pt x="32926" y="24045"/>
                  </a:moveTo>
                  <a:lnTo>
                    <a:pt x="32926" y="24045"/>
                  </a:lnTo>
                  <a:cubicBezTo>
                    <a:pt x="32908" y="24156"/>
                    <a:pt x="32926" y="24279"/>
                    <a:pt x="32892" y="24385"/>
                  </a:cubicBezTo>
                  <a:cubicBezTo>
                    <a:pt x="32925" y="24279"/>
                    <a:pt x="32908" y="24156"/>
                    <a:pt x="32926" y="24045"/>
                  </a:cubicBezTo>
                  <a:close/>
                  <a:moveTo>
                    <a:pt x="32758" y="24679"/>
                  </a:moveTo>
                  <a:cubicBezTo>
                    <a:pt x="32758" y="24704"/>
                    <a:pt x="32759" y="24729"/>
                    <a:pt x="32759" y="24755"/>
                  </a:cubicBezTo>
                  <a:cubicBezTo>
                    <a:pt x="32759" y="24729"/>
                    <a:pt x="32758" y="24704"/>
                    <a:pt x="32757" y="24679"/>
                  </a:cubicBezTo>
                  <a:close/>
                  <a:moveTo>
                    <a:pt x="36186" y="18541"/>
                  </a:moveTo>
                  <a:cubicBezTo>
                    <a:pt x="36451" y="20146"/>
                    <a:pt x="36064" y="21499"/>
                    <a:pt x="35810" y="22864"/>
                  </a:cubicBezTo>
                  <a:cubicBezTo>
                    <a:pt x="35523" y="23760"/>
                    <a:pt x="35236" y="24658"/>
                    <a:pt x="34949" y="25555"/>
                  </a:cubicBezTo>
                  <a:cubicBezTo>
                    <a:pt x="34919" y="25592"/>
                    <a:pt x="34905" y="25640"/>
                    <a:pt x="34908" y="25688"/>
                  </a:cubicBezTo>
                  <a:lnTo>
                    <a:pt x="34717" y="25738"/>
                  </a:lnTo>
                  <a:cubicBezTo>
                    <a:pt x="34702" y="25060"/>
                    <a:pt x="34881" y="24420"/>
                    <a:pt x="35037" y="23767"/>
                  </a:cubicBezTo>
                  <a:cubicBezTo>
                    <a:pt x="35370" y="22385"/>
                    <a:pt x="35633" y="20987"/>
                    <a:pt x="35930" y="19596"/>
                  </a:cubicBezTo>
                  <a:cubicBezTo>
                    <a:pt x="35992" y="19303"/>
                    <a:pt x="36071" y="19014"/>
                    <a:pt x="36186" y="18541"/>
                  </a:cubicBezTo>
                  <a:close/>
                  <a:moveTo>
                    <a:pt x="35589" y="18856"/>
                  </a:moveTo>
                  <a:lnTo>
                    <a:pt x="35589" y="18856"/>
                  </a:lnTo>
                  <a:cubicBezTo>
                    <a:pt x="35557" y="19027"/>
                    <a:pt x="35723" y="19259"/>
                    <a:pt x="35447" y="19357"/>
                  </a:cubicBezTo>
                  <a:cubicBezTo>
                    <a:pt x="35601" y="19773"/>
                    <a:pt x="35415" y="20159"/>
                    <a:pt x="35324" y="20546"/>
                  </a:cubicBezTo>
                  <a:cubicBezTo>
                    <a:pt x="34896" y="22385"/>
                    <a:pt x="34476" y="24226"/>
                    <a:pt x="34278" y="26108"/>
                  </a:cubicBezTo>
                  <a:cubicBezTo>
                    <a:pt x="34262" y="26109"/>
                    <a:pt x="34247" y="26110"/>
                    <a:pt x="34233" y="26110"/>
                  </a:cubicBezTo>
                  <a:cubicBezTo>
                    <a:pt x="34030" y="26110"/>
                    <a:pt x="33998" y="25948"/>
                    <a:pt x="34005" y="25791"/>
                  </a:cubicBezTo>
                  <a:cubicBezTo>
                    <a:pt x="34101" y="23561"/>
                    <a:pt x="34404" y="21374"/>
                    <a:pt x="35438" y="19352"/>
                  </a:cubicBezTo>
                  <a:cubicBezTo>
                    <a:pt x="35414" y="19164"/>
                    <a:pt x="35463" y="18998"/>
                    <a:pt x="35589" y="18856"/>
                  </a:cubicBezTo>
                  <a:close/>
                  <a:moveTo>
                    <a:pt x="84585" y="27587"/>
                  </a:moveTo>
                  <a:lnTo>
                    <a:pt x="84625" y="27640"/>
                  </a:lnTo>
                  <a:cubicBezTo>
                    <a:pt x="84611" y="27622"/>
                    <a:pt x="84598" y="27604"/>
                    <a:pt x="84585" y="27587"/>
                  </a:cubicBezTo>
                  <a:close/>
                  <a:moveTo>
                    <a:pt x="81312" y="31496"/>
                  </a:moveTo>
                  <a:cubicBezTo>
                    <a:pt x="81326" y="31496"/>
                    <a:pt x="81341" y="31497"/>
                    <a:pt x="81358" y="31498"/>
                  </a:cubicBezTo>
                  <a:lnTo>
                    <a:pt x="81358" y="31499"/>
                  </a:lnTo>
                  <a:lnTo>
                    <a:pt x="81510" y="31773"/>
                  </a:lnTo>
                  <a:cubicBezTo>
                    <a:pt x="81504" y="31822"/>
                    <a:pt x="81514" y="31873"/>
                    <a:pt x="81537" y="31917"/>
                  </a:cubicBezTo>
                  <a:cubicBezTo>
                    <a:pt x="81474" y="31992"/>
                    <a:pt x="81424" y="32020"/>
                    <a:pt x="81383" y="32020"/>
                  </a:cubicBezTo>
                  <a:cubicBezTo>
                    <a:pt x="81292" y="32020"/>
                    <a:pt x="81247" y="31881"/>
                    <a:pt x="81207" y="31804"/>
                  </a:cubicBezTo>
                  <a:cubicBezTo>
                    <a:pt x="81140" y="31676"/>
                    <a:pt x="81067" y="31496"/>
                    <a:pt x="81312" y="31496"/>
                  </a:cubicBezTo>
                  <a:close/>
                  <a:moveTo>
                    <a:pt x="35097" y="16527"/>
                  </a:moveTo>
                  <a:lnTo>
                    <a:pt x="35097" y="16527"/>
                  </a:lnTo>
                  <a:cubicBezTo>
                    <a:pt x="35002" y="16732"/>
                    <a:pt x="35191" y="17010"/>
                    <a:pt x="34931" y="17174"/>
                  </a:cubicBezTo>
                  <a:cubicBezTo>
                    <a:pt x="35032" y="17804"/>
                    <a:pt x="34812" y="18410"/>
                    <a:pt x="34795" y="19031"/>
                  </a:cubicBezTo>
                  <a:cubicBezTo>
                    <a:pt x="34666" y="19639"/>
                    <a:pt x="34538" y="20247"/>
                    <a:pt x="34410" y="20856"/>
                  </a:cubicBezTo>
                  <a:cubicBezTo>
                    <a:pt x="34234" y="21645"/>
                    <a:pt x="34057" y="22434"/>
                    <a:pt x="33881" y="23223"/>
                  </a:cubicBezTo>
                  <a:cubicBezTo>
                    <a:pt x="33826" y="23693"/>
                    <a:pt x="33738" y="24162"/>
                    <a:pt x="33721" y="24634"/>
                  </a:cubicBezTo>
                  <a:cubicBezTo>
                    <a:pt x="33678" y="25802"/>
                    <a:pt x="33341" y="26877"/>
                    <a:pt x="32797" y="27901"/>
                  </a:cubicBezTo>
                  <a:cubicBezTo>
                    <a:pt x="32258" y="28918"/>
                    <a:pt x="31875" y="29985"/>
                    <a:pt x="31688" y="31128"/>
                  </a:cubicBezTo>
                  <a:cubicBezTo>
                    <a:pt x="31559" y="31916"/>
                    <a:pt x="31554" y="32680"/>
                    <a:pt x="31796" y="33441"/>
                  </a:cubicBezTo>
                  <a:cubicBezTo>
                    <a:pt x="31010" y="33214"/>
                    <a:pt x="30648" y="32770"/>
                    <a:pt x="30712" y="32059"/>
                  </a:cubicBezTo>
                  <a:cubicBezTo>
                    <a:pt x="30761" y="31528"/>
                    <a:pt x="30837" y="31020"/>
                    <a:pt x="31088" y="30510"/>
                  </a:cubicBezTo>
                  <a:cubicBezTo>
                    <a:pt x="31538" y="29596"/>
                    <a:pt x="31856" y="28617"/>
                    <a:pt x="32229" y="27666"/>
                  </a:cubicBezTo>
                  <a:cubicBezTo>
                    <a:pt x="32172" y="27654"/>
                    <a:pt x="32121" y="27648"/>
                    <a:pt x="32074" y="27648"/>
                  </a:cubicBezTo>
                  <a:cubicBezTo>
                    <a:pt x="31746" y="27648"/>
                    <a:pt x="31635" y="27934"/>
                    <a:pt x="31532" y="28209"/>
                  </a:cubicBezTo>
                  <a:cubicBezTo>
                    <a:pt x="31105" y="29346"/>
                    <a:pt x="30539" y="30433"/>
                    <a:pt x="30275" y="31630"/>
                  </a:cubicBezTo>
                  <a:cubicBezTo>
                    <a:pt x="30252" y="31737"/>
                    <a:pt x="30235" y="31852"/>
                    <a:pt x="30062" y="31902"/>
                  </a:cubicBezTo>
                  <a:cubicBezTo>
                    <a:pt x="29777" y="31513"/>
                    <a:pt x="29952" y="31083"/>
                    <a:pt x="30006" y="30666"/>
                  </a:cubicBezTo>
                  <a:cubicBezTo>
                    <a:pt x="30046" y="30360"/>
                    <a:pt x="30124" y="30050"/>
                    <a:pt x="29727" y="29909"/>
                  </a:cubicBezTo>
                  <a:cubicBezTo>
                    <a:pt x="29644" y="30381"/>
                    <a:pt x="29562" y="30854"/>
                    <a:pt x="29471" y="31383"/>
                  </a:cubicBezTo>
                  <a:cubicBezTo>
                    <a:pt x="29124" y="30771"/>
                    <a:pt x="29117" y="30711"/>
                    <a:pt x="29211" y="29235"/>
                  </a:cubicBezTo>
                  <a:cubicBezTo>
                    <a:pt x="29466" y="28046"/>
                    <a:pt x="30008" y="26976"/>
                    <a:pt x="30597" y="25927"/>
                  </a:cubicBezTo>
                  <a:cubicBezTo>
                    <a:pt x="30739" y="25827"/>
                    <a:pt x="30789" y="25670"/>
                    <a:pt x="30857" y="25523"/>
                  </a:cubicBezTo>
                  <a:lnTo>
                    <a:pt x="30715" y="25357"/>
                  </a:lnTo>
                  <a:cubicBezTo>
                    <a:pt x="30675" y="25375"/>
                    <a:pt x="30632" y="25388"/>
                    <a:pt x="30589" y="25398"/>
                  </a:cubicBezTo>
                  <a:lnTo>
                    <a:pt x="30423" y="25726"/>
                  </a:lnTo>
                  <a:cubicBezTo>
                    <a:pt x="29654" y="26784"/>
                    <a:pt x="29059" y="27918"/>
                    <a:pt x="28915" y="29245"/>
                  </a:cubicBezTo>
                  <a:cubicBezTo>
                    <a:pt x="28773" y="29725"/>
                    <a:pt x="28738" y="30218"/>
                    <a:pt x="28785" y="30786"/>
                  </a:cubicBezTo>
                  <a:cubicBezTo>
                    <a:pt x="28031" y="30531"/>
                    <a:pt x="27984" y="29993"/>
                    <a:pt x="28028" y="29405"/>
                  </a:cubicBezTo>
                  <a:cubicBezTo>
                    <a:pt x="28249" y="28136"/>
                    <a:pt x="28715" y="26980"/>
                    <a:pt x="29601" y="26019"/>
                  </a:cubicBezTo>
                  <a:cubicBezTo>
                    <a:pt x="29676" y="25938"/>
                    <a:pt x="29727" y="25843"/>
                    <a:pt x="29653" y="25729"/>
                  </a:cubicBezTo>
                  <a:cubicBezTo>
                    <a:pt x="29604" y="25707"/>
                    <a:pt x="29562" y="25697"/>
                    <a:pt x="29525" y="25697"/>
                  </a:cubicBezTo>
                  <a:cubicBezTo>
                    <a:pt x="29365" y="25697"/>
                    <a:pt x="29295" y="25873"/>
                    <a:pt x="29201" y="25974"/>
                  </a:cubicBezTo>
                  <a:cubicBezTo>
                    <a:pt x="28304" y="26935"/>
                    <a:pt x="27874" y="28108"/>
                    <a:pt x="27688" y="29387"/>
                  </a:cubicBezTo>
                  <a:cubicBezTo>
                    <a:pt x="27405" y="28855"/>
                    <a:pt x="27534" y="28315"/>
                    <a:pt x="27677" y="27784"/>
                  </a:cubicBezTo>
                  <a:cubicBezTo>
                    <a:pt x="28058" y="26372"/>
                    <a:pt x="28876" y="25216"/>
                    <a:pt x="29882" y="24193"/>
                  </a:cubicBezTo>
                  <a:cubicBezTo>
                    <a:pt x="30662" y="23401"/>
                    <a:pt x="31495" y="22659"/>
                    <a:pt x="32305" y="21894"/>
                  </a:cubicBezTo>
                  <a:cubicBezTo>
                    <a:pt x="32397" y="21790"/>
                    <a:pt x="32490" y="21688"/>
                    <a:pt x="32583" y="21585"/>
                  </a:cubicBezTo>
                  <a:cubicBezTo>
                    <a:pt x="32609" y="21538"/>
                    <a:pt x="32650" y="21509"/>
                    <a:pt x="32686" y="21509"/>
                  </a:cubicBezTo>
                  <a:cubicBezTo>
                    <a:pt x="32712" y="21509"/>
                    <a:pt x="32736" y="21524"/>
                    <a:pt x="32749" y="21557"/>
                  </a:cubicBezTo>
                  <a:cubicBezTo>
                    <a:pt x="32807" y="21696"/>
                    <a:pt x="32724" y="21811"/>
                    <a:pt x="32605" y="21894"/>
                  </a:cubicBezTo>
                  <a:cubicBezTo>
                    <a:pt x="32588" y="21990"/>
                    <a:pt x="32517" y="22024"/>
                    <a:pt x="32434" y="22046"/>
                  </a:cubicBezTo>
                  <a:cubicBezTo>
                    <a:pt x="32393" y="22170"/>
                    <a:pt x="32364" y="22298"/>
                    <a:pt x="32309" y="22414"/>
                  </a:cubicBezTo>
                  <a:cubicBezTo>
                    <a:pt x="32272" y="22493"/>
                    <a:pt x="32262" y="22557"/>
                    <a:pt x="32284" y="22608"/>
                  </a:cubicBezTo>
                  <a:cubicBezTo>
                    <a:pt x="32219" y="22615"/>
                    <a:pt x="32161" y="22679"/>
                    <a:pt x="32123" y="22733"/>
                  </a:cubicBezTo>
                  <a:cubicBezTo>
                    <a:pt x="31937" y="22991"/>
                    <a:pt x="31776" y="23268"/>
                    <a:pt x="31605" y="23537"/>
                  </a:cubicBezTo>
                  <a:lnTo>
                    <a:pt x="31179" y="24024"/>
                  </a:lnTo>
                  <a:lnTo>
                    <a:pt x="31061" y="24156"/>
                  </a:lnTo>
                  <a:cubicBezTo>
                    <a:pt x="31076" y="24251"/>
                    <a:pt x="31092" y="24345"/>
                    <a:pt x="31107" y="24440"/>
                  </a:cubicBezTo>
                  <a:cubicBezTo>
                    <a:pt x="31257" y="24473"/>
                    <a:pt x="31192" y="24585"/>
                    <a:pt x="31192" y="24672"/>
                  </a:cubicBezTo>
                  <a:lnTo>
                    <a:pt x="31324" y="24778"/>
                  </a:lnTo>
                  <a:cubicBezTo>
                    <a:pt x="31458" y="24640"/>
                    <a:pt x="31583" y="24496"/>
                    <a:pt x="31624" y="24299"/>
                  </a:cubicBezTo>
                  <a:cubicBezTo>
                    <a:pt x="31829" y="24078"/>
                    <a:pt x="32010" y="23842"/>
                    <a:pt x="32093" y="23544"/>
                  </a:cubicBezTo>
                  <a:cubicBezTo>
                    <a:pt x="32284" y="23299"/>
                    <a:pt x="32436" y="23037"/>
                    <a:pt x="32427" y="22712"/>
                  </a:cubicBezTo>
                  <a:lnTo>
                    <a:pt x="32427" y="22712"/>
                  </a:lnTo>
                  <a:cubicBezTo>
                    <a:pt x="32449" y="22716"/>
                    <a:pt x="32470" y="22717"/>
                    <a:pt x="32491" y="22717"/>
                  </a:cubicBezTo>
                  <a:cubicBezTo>
                    <a:pt x="32589" y="22717"/>
                    <a:pt x="32684" y="22679"/>
                    <a:pt x="32755" y="22608"/>
                  </a:cubicBezTo>
                  <a:cubicBezTo>
                    <a:pt x="32758" y="22890"/>
                    <a:pt x="32691" y="23155"/>
                    <a:pt x="32608" y="23424"/>
                  </a:cubicBezTo>
                  <a:cubicBezTo>
                    <a:pt x="32240" y="24621"/>
                    <a:pt x="31795" y="25784"/>
                    <a:pt x="31199" y="26890"/>
                  </a:cubicBezTo>
                  <a:cubicBezTo>
                    <a:pt x="31072" y="27126"/>
                    <a:pt x="30850" y="27334"/>
                    <a:pt x="30904" y="27644"/>
                  </a:cubicBezTo>
                  <a:cubicBezTo>
                    <a:pt x="30968" y="27722"/>
                    <a:pt x="31028" y="27757"/>
                    <a:pt x="31084" y="27757"/>
                  </a:cubicBezTo>
                  <a:cubicBezTo>
                    <a:pt x="31157" y="27757"/>
                    <a:pt x="31222" y="27697"/>
                    <a:pt x="31277" y="27601"/>
                  </a:cubicBezTo>
                  <a:cubicBezTo>
                    <a:pt x="31506" y="27205"/>
                    <a:pt x="31725" y="26801"/>
                    <a:pt x="31948" y="26401"/>
                  </a:cubicBezTo>
                  <a:cubicBezTo>
                    <a:pt x="32012" y="26208"/>
                    <a:pt x="32045" y="25998"/>
                    <a:pt x="32246" y="25886"/>
                  </a:cubicBezTo>
                  <a:cubicBezTo>
                    <a:pt x="32240" y="25739"/>
                    <a:pt x="32238" y="25596"/>
                    <a:pt x="32422" y="25546"/>
                  </a:cubicBezTo>
                  <a:cubicBezTo>
                    <a:pt x="32422" y="25546"/>
                    <a:pt x="32422" y="25547"/>
                    <a:pt x="32422" y="25547"/>
                  </a:cubicBezTo>
                  <a:lnTo>
                    <a:pt x="32424" y="25546"/>
                  </a:lnTo>
                  <a:lnTo>
                    <a:pt x="32424" y="25546"/>
                  </a:lnTo>
                  <a:cubicBezTo>
                    <a:pt x="32419" y="25686"/>
                    <a:pt x="32501" y="25872"/>
                    <a:pt x="32262" y="25891"/>
                  </a:cubicBezTo>
                  <a:cubicBezTo>
                    <a:pt x="32435" y="26072"/>
                    <a:pt x="32266" y="26225"/>
                    <a:pt x="32209" y="26386"/>
                  </a:cubicBezTo>
                  <a:lnTo>
                    <a:pt x="32082" y="26892"/>
                  </a:lnTo>
                  <a:cubicBezTo>
                    <a:pt x="32018" y="27025"/>
                    <a:pt x="31849" y="27166"/>
                    <a:pt x="32113" y="27275"/>
                  </a:cubicBezTo>
                  <a:cubicBezTo>
                    <a:pt x="32134" y="27313"/>
                    <a:pt x="32162" y="27333"/>
                    <a:pt x="32196" y="27333"/>
                  </a:cubicBezTo>
                  <a:cubicBezTo>
                    <a:pt x="32215" y="27333"/>
                    <a:pt x="32236" y="27326"/>
                    <a:pt x="32258" y="27314"/>
                  </a:cubicBezTo>
                  <a:cubicBezTo>
                    <a:pt x="32467" y="27108"/>
                    <a:pt x="32507" y="26823"/>
                    <a:pt x="32588" y="26562"/>
                  </a:cubicBezTo>
                  <a:cubicBezTo>
                    <a:pt x="32937" y="25449"/>
                    <a:pt x="33269" y="24330"/>
                    <a:pt x="33607" y="23212"/>
                  </a:cubicBezTo>
                  <a:cubicBezTo>
                    <a:pt x="33781" y="22423"/>
                    <a:pt x="33957" y="21634"/>
                    <a:pt x="34132" y="20844"/>
                  </a:cubicBezTo>
                  <a:lnTo>
                    <a:pt x="34132" y="20844"/>
                  </a:lnTo>
                  <a:lnTo>
                    <a:pt x="34074" y="20868"/>
                  </a:lnTo>
                  <a:cubicBezTo>
                    <a:pt x="34203" y="20501"/>
                    <a:pt x="34277" y="20118"/>
                    <a:pt x="34265" y="19735"/>
                  </a:cubicBezTo>
                  <a:cubicBezTo>
                    <a:pt x="34236" y="18835"/>
                    <a:pt x="34477" y="18000"/>
                    <a:pt x="34820" y="17184"/>
                  </a:cubicBezTo>
                  <a:cubicBezTo>
                    <a:pt x="34893" y="16957"/>
                    <a:pt x="34882" y="16694"/>
                    <a:pt x="35097" y="16527"/>
                  </a:cubicBezTo>
                  <a:close/>
                  <a:moveTo>
                    <a:pt x="89474" y="33664"/>
                  </a:moveTo>
                  <a:cubicBezTo>
                    <a:pt x="89535" y="33664"/>
                    <a:pt x="89564" y="33700"/>
                    <a:pt x="89560" y="33764"/>
                  </a:cubicBezTo>
                  <a:cubicBezTo>
                    <a:pt x="89542" y="33784"/>
                    <a:pt x="89524" y="33795"/>
                    <a:pt x="89508" y="33795"/>
                  </a:cubicBezTo>
                  <a:cubicBezTo>
                    <a:pt x="89488" y="33795"/>
                    <a:pt x="89470" y="33777"/>
                    <a:pt x="89455" y="33739"/>
                  </a:cubicBezTo>
                  <a:cubicBezTo>
                    <a:pt x="89447" y="33717"/>
                    <a:pt x="89462" y="33664"/>
                    <a:pt x="89469" y="33664"/>
                  </a:cubicBezTo>
                  <a:cubicBezTo>
                    <a:pt x="89471" y="33664"/>
                    <a:pt x="89472" y="33664"/>
                    <a:pt x="89474" y="33664"/>
                  </a:cubicBezTo>
                  <a:close/>
                  <a:moveTo>
                    <a:pt x="33368" y="27828"/>
                  </a:moveTo>
                  <a:lnTo>
                    <a:pt x="33368" y="27828"/>
                  </a:lnTo>
                  <a:cubicBezTo>
                    <a:pt x="33407" y="28983"/>
                    <a:pt x="32777" y="29982"/>
                    <a:pt x="32610" y="31087"/>
                  </a:cubicBezTo>
                  <a:cubicBezTo>
                    <a:pt x="32305" y="32108"/>
                    <a:pt x="32310" y="33118"/>
                    <a:pt x="32736" y="34109"/>
                  </a:cubicBezTo>
                  <a:lnTo>
                    <a:pt x="32586" y="34249"/>
                  </a:lnTo>
                  <a:cubicBezTo>
                    <a:pt x="32368" y="34006"/>
                    <a:pt x="32013" y="33849"/>
                    <a:pt x="32078" y="33430"/>
                  </a:cubicBezTo>
                  <a:cubicBezTo>
                    <a:pt x="31783" y="31395"/>
                    <a:pt x="32326" y="29553"/>
                    <a:pt x="33368" y="27828"/>
                  </a:cubicBezTo>
                  <a:close/>
                  <a:moveTo>
                    <a:pt x="35606" y="34114"/>
                  </a:moveTo>
                  <a:cubicBezTo>
                    <a:pt x="35521" y="34151"/>
                    <a:pt x="35499" y="34281"/>
                    <a:pt x="35448" y="34355"/>
                  </a:cubicBezTo>
                  <a:cubicBezTo>
                    <a:pt x="35498" y="34281"/>
                    <a:pt x="35520" y="34151"/>
                    <a:pt x="35606" y="34114"/>
                  </a:cubicBezTo>
                  <a:close/>
                  <a:moveTo>
                    <a:pt x="69954" y="34345"/>
                  </a:moveTo>
                  <a:lnTo>
                    <a:pt x="69954" y="34345"/>
                  </a:lnTo>
                  <a:cubicBezTo>
                    <a:pt x="69970" y="34362"/>
                    <a:pt x="69986" y="34379"/>
                    <a:pt x="70002" y="34395"/>
                  </a:cubicBezTo>
                  <a:lnTo>
                    <a:pt x="70002" y="34395"/>
                  </a:lnTo>
                  <a:cubicBezTo>
                    <a:pt x="69986" y="34379"/>
                    <a:pt x="69970" y="34362"/>
                    <a:pt x="69954" y="34345"/>
                  </a:cubicBezTo>
                  <a:close/>
                  <a:moveTo>
                    <a:pt x="70350" y="35614"/>
                  </a:moveTo>
                  <a:lnTo>
                    <a:pt x="70350" y="35614"/>
                  </a:lnTo>
                  <a:cubicBezTo>
                    <a:pt x="70363" y="35629"/>
                    <a:pt x="70382" y="35637"/>
                    <a:pt x="70401" y="35637"/>
                  </a:cubicBezTo>
                  <a:cubicBezTo>
                    <a:pt x="70412" y="35637"/>
                    <a:pt x="70422" y="35635"/>
                    <a:pt x="70432" y="35630"/>
                  </a:cubicBezTo>
                  <a:lnTo>
                    <a:pt x="70433" y="35630"/>
                  </a:lnTo>
                  <a:cubicBezTo>
                    <a:pt x="70436" y="35672"/>
                    <a:pt x="70440" y="35714"/>
                    <a:pt x="70442" y="35757"/>
                  </a:cubicBezTo>
                  <a:lnTo>
                    <a:pt x="70350" y="35614"/>
                  </a:lnTo>
                  <a:close/>
                  <a:moveTo>
                    <a:pt x="70503" y="35786"/>
                  </a:moveTo>
                  <a:cubicBezTo>
                    <a:pt x="70586" y="35786"/>
                    <a:pt x="70632" y="35826"/>
                    <a:pt x="70622" y="35927"/>
                  </a:cubicBezTo>
                  <a:lnTo>
                    <a:pt x="70622" y="35928"/>
                  </a:lnTo>
                  <a:cubicBezTo>
                    <a:pt x="70571" y="35880"/>
                    <a:pt x="70519" y="35834"/>
                    <a:pt x="70467" y="35788"/>
                  </a:cubicBezTo>
                  <a:cubicBezTo>
                    <a:pt x="70480" y="35786"/>
                    <a:pt x="70492" y="35786"/>
                    <a:pt x="70503" y="35786"/>
                  </a:cubicBezTo>
                  <a:close/>
                  <a:moveTo>
                    <a:pt x="70694" y="35943"/>
                  </a:moveTo>
                  <a:cubicBezTo>
                    <a:pt x="70779" y="35943"/>
                    <a:pt x="70815" y="35991"/>
                    <a:pt x="70790" y="36102"/>
                  </a:cubicBezTo>
                  <a:lnTo>
                    <a:pt x="70790" y="36102"/>
                  </a:lnTo>
                  <a:cubicBezTo>
                    <a:pt x="70705" y="36083"/>
                    <a:pt x="70656" y="36030"/>
                    <a:pt x="70636" y="35949"/>
                  </a:cubicBezTo>
                  <a:cubicBezTo>
                    <a:pt x="70657" y="35945"/>
                    <a:pt x="70677" y="35943"/>
                    <a:pt x="70694" y="35943"/>
                  </a:cubicBezTo>
                  <a:close/>
                  <a:moveTo>
                    <a:pt x="70868" y="36109"/>
                  </a:moveTo>
                  <a:cubicBezTo>
                    <a:pt x="70952" y="36109"/>
                    <a:pt x="70985" y="36161"/>
                    <a:pt x="70957" y="36272"/>
                  </a:cubicBezTo>
                  <a:lnTo>
                    <a:pt x="70957" y="36272"/>
                  </a:lnTo>
                  <a:cubicBezTo>
                    <a:pt x="70871" y="36254"/>
                    <a:pt x="70820" y="36201"/>
                    <a:pt x="70803" y="36117"/>
                  </a:cubicBezTo>
                  <a:cubicBezTo>
                    <a:pt x="70827" y="36111"/>
                    <a:pt x="70849" y="36109"/>
                    <a:pt x="70868" y="36109"/>
                  </a:cubicBezTo>
                  <a:close/>
                  <a:moveTo>
                    <a:pt x="70837" y="35229"/>
                  </a:moveTo>
                  <a:lnTo>
                    <a:pt x="70837" y="35229"/>
                  </a:lnTo>
                  <a:cubicBezTo>
                    <a:pt x="70924" y="35303"/>
                    <a:pt x="71014" y="35374"/>
                    <a:pt x="71109" y="35441"/>
                  </a:cubicBezTo>
                  <a:cubicBezTo>
                    <a:pt x="71137" y="35340"/>
                    <a:pt x="71190" y="35316"/>
                    <a:pt x="71250" y="35316"/>
                  </a:cubicBezTo>
                  <a:cubicBezTo>
                    <a:pt x="71305" y="35316"/>
                    <a:pt x="71367" y="35337"/>
                    <a:pt x="71423" y="35337"/>
                  </a:cubicBezTo>
                  <a:cubicBezTo>
                    <a:pt x="71434" y="35337"/>
                    <a:pt x="71446" y="35336"/>
                    <a:pt x="71456" y="35334"/>
                  </a:cubicBezTo>
                  <a:cubicBezTo>
                    <a:pt x="72723" y="35836"/>
                    <a:pt x="73290" y="36896"/>
                    <a:pt x="73664" y="38110"/>
                  </a:cubicBezTo>
                  <a:cubicBezTo>
                    <a:pt x="73813" y="38912"/>
                    <a:pt x="73634" y="39690"/>
                    <a:pt x="73481" y="40469"/>
                  </a:cubicBezTo>
                  <a:cubicBezTo>
                    <a:pt x="73477" y="40469"/>
                    <a:pt x="73473" y="40469"/>
                    <a:pt x="73469" y="40469"/>
                  </a:cubicBezTo>
                  <a:cubicBezTo>
                    <a:pt x="73241" y="40469"/>
                    <a:pt x="73223" y="40802"/>
                    <a:pt x="72994" y="40802"/>
                  </a:cubicBezTo>
                  <a:cubicBezTo>
                    <a:pt x="72987" y="40802"/>
                    <a:pt x="72979" y="40801"/>
                    <a:pt x="72970" y="40800"/>
                  </a:cubicBezTo>
                  <a:lnTo>
                    <a:pt x="72970" y="40800"/>
                  </a:lnTo>
                  <a:lnTo>
                    <a:pt x="72978" y="41141"/>
                  </a:lnTo>
                  <a:lnTo>
                    <a:pt x="72802" y="41133"/>
                  </a:lnTo>
                  <a:lnTo>
                    <a:pt x="72802" y="41140"/>
                  </a:lnTo>
                  <a:cubicBezTo>
                    <a:pt x="72640" y="41041"/>
                    <a:pt x="72786" y="40914"/>
                    <a:pt x="72782" y="40799"/>
                  </a:cubicBezTo>
                  <a:lnTo>
                    <a:pt x="72960" y="40794"/>
                  </a:lnTo>
                  <a:cubicBezTo>
                    <a:pt x="72911" y="40689"/>
                    <a:pt x="72933" y="40586"/>
                    <a:pt x="72977" y="40488"/>
                  </a:cubicBezTo>
                  <a:cubicBezTo>
                    <a:pt x="73394" y="39550"/>
                    <a:pt x="73274" y="38634"/>
                    <a:pt x="72858" y="37732"/>
                  </a:cubicBezTo>
                  <a:cubicBezTo>
                    <a:pt x="72440" y="36843"/>
                    <a:pt x="71897" y="36048"/>
                    <a:pt x="71107" y="35441"/>
                  </a:cubicBezTo>
                  <a:cubicBezTo>
                    <a:pt x="71014" y="35374"/>
                    <a:pt x="70924" y="35303"/>
                    <a:pt x="70837" y="35229"/>
                  </a:cubicBezTo>
                  <a:close/>
                  <a:moveTo>
                    <a:pt x="72705" y="41112"/>
                  </a:moveTo>
                  <a:cubicBezTo>
                    <a:pt x="72728" y="41112"/>
                    <a:pt x="72760" y="41121"/>
                    <a:pt x="72803" y="41144"/>
                  </a:cubicBezTo>
                  <a:cubicBezTo>
                    <a:pt x="72806" y="41200"/>
                    <a:pt x="72809" y="41256"/>
                    <a:pt x="72812" y="41313"/>
                  </a:cubicBezTo>
                  <a:cubicBezTo>
                    <a:pt x="72816" y="41314"/>
                    <a:pt x="72819" y="41315"/>
                    <a:pt x="72824" y="41316"/>
                  </a:cubicBezTo>
                  <a:lnTo>
                    <a:pt x="72634" y="41309"/>
                  </a:lnTo>
                  <a:cubicBezTo>
                    <a:pt x="72606" y="41328"/>
                    <a:pt x="72579" y="41347"/>
                    <a:pt x="72549" y="41347"/>
                  </a:cubicBezTo>
                  <a:cubicBezTo>
                    <a:pt x="72530" y="41347"/>
                    <a:pt x="72509" y="41339"/>
                    <a:pt x="72487" y="41317"/>
                  </a:cubicBezTo>
                  <a:lnTo>
                    <a:pt x="72628" y="41302"/>
                  </a:lnTo>
                  <a:cubicBezTo>
                    <a:pt x="72639" y="41220"/>
                    <a:pt x="72626" y="41112"/>
                    <a:pt x="72705" y="41112"/>
                  </a:cubicBezTo>
                  <a:close/>
                  <a:moveTo>
                    <a:pt x="71046" y="36255"/>
                  </a:moveTo>
                  <a:cubicBezTo>
                    <a:pt x="71113" y="36255"/>
                    <a:pt x="71156" y="36322"/>
                    <a:pt x="71205" y="36378"/>
                  </a:cubicBezTo>
                  <a:cubicBezTo>
                    <a:pt x="71268" y="36427"/>
                    <a:pt x="71332" y="36476"/>
                    <a:pt x="71394" y="36525"/>
                  </a:cubicBezTo>
                  <a:cubicBezTo>
                    <a:pt x="71447" y="36577"/>
                    <a:pt x="71499" y="36629"/>
                    <a:pt x="71552" y="36679"/>
                  </a:cubicBezTo>
                  <a:cubicBezTo>
                    <a:pt x="71653" y="36753"/>
                    <a:pt x="71756" y="36823"/>
                    <a:pt x="71785" y="36955"/>
                  </a:cubicBezTo>
                  <a:cubicBezTo>
                    <a:pt x="71828" y="36976"/>
                    <a:pt x="71856" y="37019"/>
                    <a:pt x="71856" y="37067"/>
                  </a:cubicBezTo>
                  <a:cubicBezTo>
                    <a:pt x="72187" y="37304"/>
                    <a:pt x="72376" y="37658"/>
                    <a:pt x="72612" y="37973"/>
                  </a:cubicBezTo>
                  <a:cubicBezTo>
                    <a:pt x="73095" y="38913"/>
                    <a:pt x="73049" y="39828"/>
                    <a:pt x="72484" y="40720"/>
                  </a:cubicBezTo>
                  <a:cubicBezTo>
                    <a:pt x="72470" y="40742"/>
                    <a:pt x="72473" y="40774"/>
                    <a:pt x="72467" y="40802"/>
                  </a:cubicBezTo>
                  <a:cubicBezTo>
                    <a:pt x="72390" y="40959"/>
                    <a:pt x="72128" y="41048"/>
                    <a:pt x="72280" y="41293"/>
                  </a:cubicBezTo>
                  <a:lnTo>
                    <a:pt x="72263" y="41272"/>
                  </a:lnTo>
                  <a:cubicBezTo>
                    <a:pt x="72215" y="41250"/>
                    <a:pt x="72170" y="41241"/>
                    <a:pt x="72128" y="41241"/>
                  </a:cubicBezTo>
                  <a:cubicBezTo>
                    <a:pt x="71902" y="41241"/>
                    <a:pt x="71757" y="41506"/>
                    <a:pt x="71532" y="41506"/>
                  </a:cubicBezTo>
                  <a:cubicBezTo>
                    <a:pt x="71523" y="41506"/>
                    <a:pt x="71513" y="41506"/>
                    <a:pt x="71504" y="41505"/>
                  </a:cubicBezTo>
                  <a:lnTo>
                    <a:pt x="71504" y="41506"/>
                  </a:lnTo>
                  <a:cubicBezTo>
                    <a:pt x="71423" y="41582"/>
                    <a:pt x="71326" y="41666"/>
                    <a:pt x="71232" y="41666"/>
                  </a:cubicBezTo>
                  <a:cubicBezTo>
                    <a:pt x="71185" y="41666"/>
                    <a:pt x="71138" y="41644"/>
                    <a:pt x="71095" y="41588"/>
                  </a:cubicBezTo>
                  <a:cubicBezTo>
                    <a:pt x="71011" y="41480"/>
                    <a:pt x="71170" y="41361"/>
                    <a:pt x="71293" y="41297"/>
                  </a:cubicBezTo>
                  <a:cubicBezTo>
                    <a:pt x="71478" y="41055"/>
                    <a:pt x="71682" y="40825"/>
                    <a:pt x="71845" y="40569"/>
                  </a:cubicBezTo>
                  <a:cubicBezTo>
                    <a:pt x="72576" y="39415"/>
                    <a:pt x="72397" y="38297"/>
                    <a:pt x="71687" y="37207"/>
                  </a:cubicBezTo>
                  <a:cubicBezTo>
                    <a:pt x="71653" y="37194"/>
                    <a:pt x="71630" y="37161"/>
                    <a:pt x="71628" y="37124"/>
                  </a:cubicBezTo>
                  <a:cubicBezTo>
                    <a:pt x="71505" y="37068"/>
                    <a:pt x="71449" y="36959"/>
                    <a:pt x="71408" y="36838"/>
                  </a:cubicBezTo>
                  <a:lnTo>
                    <a:pt x="71265" y="36645"/>
                  </a:lnTo>
                  <a:cubicBezTo>
                    <a:pt x="71179" y="36610"/>
                    <a:pt x="71128" y="36549"/>
                    <a:pt x="71119" y="36455"/>
                  </a:cubicBezTo>
                  <a:cubicBezTo>
                    <a:pt x="71029" y="36431"/>
                    <a:pt x="70978" y="36373"/>
                    <a:pt x="70967" y="36282"/>
                  </a:cubicBezTo>
                  <a:cubicBezTo>
                    <a:pt x="70997" y="36263"/>
                    <a:pt x="71023" y="36255"/>
                    <a:pt x="71046" y="36255"/>
                  </a:cubicBezTo>
                  <a:close/>
                  <a:moveTo>
                    <a:pt x="70872" y="41707"/>
                  </a:moveTo>
                  <a:lnTo>
                    <a:pt x="70935" y="41709"/>
                  </a:lnTo>
                  <a:lnTo>
                    <a:pt x="70901" y="41763"/>
                  </a:lnTo>
                  <a:lnTo>
                    <a:pt x="70872" y="41707"/>
                  </a:lnTo>
                  <a:close/>
                  <a:moveTo>
                    <a:pt x="88399" y="41817"/>
                  </a:moveTo>
                  <a:cubicBezTo>
                    <a:pt x="88399" y="41818"/>
                    <a:pt x="88399" y="41819"/>
                    <a:pt x="88400" y="41820"/>
                  </a:cubicBezTo>
                  <a:lnTo>
                    <a:pt x="88400" y="41817"/>
                  </a:lnTo>
                  <a:close/>
                  <a:moveTo>
                    <a:pt x="88400" y="41820"/>
                  </a:moveTo>
                  <a:lnTo>
                    <a:pt x="88400" y="41821"/>
                  </a:lnTo>
                  <a:cubicBezTo>
                    <a:pt x="88400" y="41821"/>
                    <a:pt x="88400" y="41821"/>
                    <a:pt x="88400" y="41821"/>
                  </a:cubicBezTo>
                  <a:lnTo>
                    <a:pt x="88400" y="41821"/>
                  </a:lnTo>
                  <a:cubicBezTo>
                    <a:pt x="88400" y="41821"/>
                    <a:pt x="88400" y="41821"/>
                    <a:pt x="88400" y="41820"/>
                  </a:cubicBezTo>
                  <a:close/>
                  <a:moveTo>
                    <a:pt x="84602" y="41841"/>
                  </a:moveTo>
                  <a:cubicBezTo>
                    <a:pt x="84602" y="41841"/>
                    <a:pt x="84602" y="41841"/>
                    <a:pt x="84603" y="41841"/>
                  </a:cubicBezTo>
                  <a:cubicBezTo>
                    <a:pt x="84638" y="41850"/>
                    <a:pt x="84670" y="41873"/>
                    <a:pt x="84703" y="41892"/>
                  </a:cubicBezTo>
                  <a:lnTo>
                    <a:pt x="84649" y="41948"/>
                  </a:lnTo>
                  <a:lnTo>
                    <a:pt x="84553" y="41892"/>
                  </a:lnTo>
                  <a:cubicBezTo>
                    <a:pt x="84569" y="41874"/>
                    <a:pt x="84589" y="41841"/>
                    <a:pt x="84602" y="41841"/>
                  </a:cubicBezTo>
                  <a:close/>
                  <a:moveTo>
                    <a:pt x="72168" y="41754"/>
                  </a:moveTo>
                  <a:cubicBezTo>
                    <a:pt x="72177" y="41918"/>
                    <a:pt x="72304" y="41948"/>
                    <a:pt x="72645" y="42030"/>
                  </a:cubicBezTo>
                  <a:cubicBezTo>
                    <a:pt x="72304" y="41949"/>
                    <a:pt x="72176" y="41920"/>
                    <a:pt x="72168" y="41754"/>
                  </a:cubicBezTo>
                  <a:close/>
                  <a:moveTo>
                    <a:pt x="86711" y="29732"/>
                  </a:moveTo>
                  <a:cubicBezTo>
                    <a:pt x="86875" y="29959"/>
                    <a:pt x="87128" y="30127"/>
                    <a:pt x="87189" y="30426"/>
                  </a:cubicBezTo>
                  <a:lnTo>
                    <a:pt x="87190" y="30426"/>
                  </a:lnTo>
                  <a:cubicBezTo>
                    <a:pt x="87381" y="30698"/>
                    <a:pt x="87606" y="30952"/>
                    <a:pt x="87759" y="31244"/>
                  </a:cubicBezTo>
                  <a:cubicBezTo>
                    <a:pt x="88823" y="33282"/>
                    <a:pt x="89695" y="35393"/>
                    <a:pt x="89815" y="37725"/>
                  </a:cubicBezTo>
                  <a:cubicBezTo>
                    <a:pt x="89888" y="39136"/>
                    <a:pt x="89739" y="40517"/>
                    <a:pt x="88730" y="41644"/>
                  </a:cubicBezTo>
                  <a:cubicBezTo>
                    <a:pt x="88672" y="41734"/>
                    <a:pt x="88638" y="41871"/>
                    <a:pt x="88531" y="41871"/>
                  </a:cubicBezTo>
                  <a:cubicBezTo>
                    <a:pt x="88496" y="41871"/>
                    <a:pt x="88454" y="41856"/>
                    <a:pt x="88400" y="41821"/>
                  </a:cubicBezTo>
                  <a:lnTo>
                    <a:pt x="88400" y="41821"/>
                  </a:lnTo>
                  <a:cubicBezTo>
                    <a:pt x="88408" y="41965"/>
                    <a:pt x="88364" y="42028"/>
                    <a:pt x="88281" y="42028"/>
                  </a:cubicBezTo>
                  <a:cubicBezTo>
                    <a:pt x="88240" y="42028"/>
                    <a:pt x="88191" y="42013"/>
                    <a:pt x="88133" y="41986"/>
                  </a:cubicBezTo>
                  <a:lnTo>
                    <a:pt x="88399" y="41818"/>
                  </a:lnTo>
                  <a:cubicBezTo>
                    <a:pt x="88337" y="41664"/>
                    <a:pt x="88399" y="41543"/>
                    <a:pt x="88509" y="41436"/>
                  </a:cubicBezTo>
                  <a:cubicBezTo>
                    <a:pt x="88724" y="40625"/>
                    <a:pt x="89152" y="39862"/>
                    <a:pt x="89059" y="38983"/>
                  </a:cubicBezTo>
                  <a:lnTo>
                    <a:pt x="89059" y="38983"/>
                  </a:lnTo>
                  <a:cubicBezTo>
                    <a:pt x="88682" y="39393"/>
                    <a:pt x="88788" y="40004"/>
                    <a:pt x="88469" y="40438"/>
                  </a:cubicBezTo>
                  <a:cubicBezTo>
                    <a:pt x="88452" y="40434"/>
                    <a:pt x="88439" y="40429"/>
                    <a:pt x="88426" y="40423"/>
                  </a:cubicBezTo>
                  <a:lnTo>
                    <a:pt x="88426" y="40423"/>
                  </a:lnTo>
                  <a:cubicBezTo>
                    <a:pt x="88438" y="40434"/>
                    <a:pt x="88452" y="40444"/>
                    <a:pt x="88467" y="40452"/>
                  </a:cubicBezTo>
                  <a:cubicBezTo>
                    <a:pt x="88461" y="40978"/>
                    <a:pt x="88156" y="41399"/>
                    <a:pt x="87968" y="41861"/>
                  </a:cubicBezTo>
                  <a:lnTo>
                    <a:pt x="87939" y="41907"/>
                  </a:lnTo>
                  <a:lnTo>
                    <a:pt x="87714" y="41964"/>
                  </a:lnTo>
                  <a:cubicBezTo>
                    <a:pt x="87723" y="42027"/>
                    <a:pt x="87733" y="42091"/>
                    <a:pt x="87743" y="42154"/>
                  </a:cubicBezTo>
                  <a:lnTo>
                    <a:pt x="87561" y="42235"/>
                  </a:lnTo>
                  <a:cubicBezTo>
                    <a:pt x="87544" y="42189"/>
                    <a:pt x="87506" y="42151"/>
                    <a:pt x="87458" y="42136"/>
                  </a:cubicBezTo>
                  <a:cubicBezTo>
                    <a:pt x="87511" y="42062"/>
                    <a:pt x="87535" y="41948"/>
                    <a:pt x="87638" y="41948"/>
                  </a:cubicBezTo>
                  <a:cubicBezTo>
                    <a:pt x="87655" y="41948"/>
                    <a:pt x="87675" y="41951"/>
                    <a:pt x="87697" y="41958"/>
                  </a:cubicBezTo>
                  <a:cubicBezTo>
                    <a:pt x="87726" y="41383"/>
                    <a:pt x="88046" y="40915"/>
                    <a:pt x="88273" y="40413"/>
                  </a:cubicBezTo>
                  <a:cubicBezTo>
                    <a:pt x="88288" y="40381"/>
                    <a:pt x="88305" y="40370"/>
                    <a:pt x="88324" y="40369"/>
                  </a:cubicBezTo>
                  <a:cubicBezTo>
                    <a:pt x="88173" y="40245"/>
                    <a:pt x="88324" y="40047"/>
                    <a:pt x="88350" y="39899"/>
                  </a:cubicBezTo>
                  <a:cubicBezTo>
                    <a:pt x="88683" y="38006"/>
                    <a:pt x="88645" y="36120"/>
                    <a:pt x="88226" y="34249"/>
                  </a:cubicBezTo>
                  <a:cubicBezTo>
                    <a:pt x="87977" y="33138"/>
                    <a:pt x="87682" y="32033"/>
                    <a:pt x="87097" y="31034"/>
                  </a:cubicBezTo>
                  <a:cubicBezTo>
                    <a:pt x="87031" y="30921"/>
                    <a:pt x="87032" y="30768"/>
                    <a:pt x="87002" y="30634"/>
                  </a:cubicBezTo>
                  <a:cubicBezTo>
                    <a:pt x="86829" y="30498"/>
                    <a:pt x="86765" y="30293"/>
                    <a:pt x="86669" y="30108"/>
                  </a:cubicBezTo>
                  <a:cubicBezTo>
                    <a:pt x="86682" y="29983"/>
                    <a:pt x="86696" y="29857"/>
                    <a:pt x="86711" y="29732"/>
                  </a:cubicBezTo>
                  <a:close/>
                  <a:moveTo>
                    <a:pt x="87545" y="42340"/>
                  </a:moveTo>
                  <a:cubicBezTo>
                    <a:pt x="87543" y="42343"/>
                    <a:pt x="87538" y="42344"/>
                    <a:pt x="87535" y="42348"/>
                  </a:cubicBezTo>
                  <a:cubicBezTo>
                    <a:pt x="87537" y="42344"/>
                    <a:pt x="87543" y="42343"/>
                    <a:pt x="87545" y="42340"/>
                  </a:cubicBezTo>
                  <a:close/>
                  <a:moveTo>
                    <a:pt x="73286" y="43817"/>
                  </a:moveTo>
                  <a:cubicBezTo>
                    <a:pt x="73297" y="43817"/>
                    <a:pt x="73309" y="43817"/>
                    <a:pt x="73320" y="43818"/>
                  </a:cubicBezTo>
                  <a:cubicBezTo>
                    <a:pt x="73298" y="43895"/>
                    <a:pt x="73277" y="43972"/>
                    <a:pt x="73254" y="44048"/>
                  </a:cubicBezTo>
                  <a:cubicBezTo>
                    <a:pt x="73222" y="44151"/>
                    <a:pt x="73199" y="44301"/>
                    <a:pt x="73307" y="44319"/>
                  </a:cubicBezTo>
                  <a:cubicBezTo>
                    <a:pt x="73321" y="44321"/>
                    <a:pt x="73333" y="44322"/>
                    <a:pt x="73345" y="44322"/>
                  </a:cubicBezTo>
                  <a:cubicBezTo>
                    <a:pt x="73485" y="44322"/>
                    <a:pt x="73489" y="44166"/>
                    <a:pt x="73503" y="44046"/>
                  </a:cubicBezTo>
                  <a:lnTo>
                    <a:pt x="73503" y="44046"/>
                  </a:lnTo>
                  <a:lnTo>
                    <a:pt x="73503" y="44046"/>
                  </a:lnTo>
                  <a:cubicBezTo>
                    <a:pt x="73594" y="43999"/>
                    <a:pt x="73670" y="43978"/>
                    <a:pt x="73731" y="43978"/>
                  </a:cubicBezTo>
                  <a:cubicBezTo>
                    <a:pt x="73905" y="43978"/>
                    <a:pt x="73965" y="44146"/>
                    <a:pt x="73952" y="44364"/>
                  </a:cubicBezTo>
                  <a:cubicBezTo>
                    <a:pt x="73941" y="44538"/>
                    <a:pt x="73837" y="44628"/>
                    <a:pt x="73692" y="44628"/>
                  </a:cubicBezTo>
                  <a:cubicBezTo>
                    <a:pt x="73643" y="44628"/>
                    <a:pt x="73590" y="44618"/>
                    <a:pt x="73534" y="44598"/>
                  </a:cubicBezTo>
                  <a:cubicBezTo>
                    <a:pt x="73460" y="44572"/>
                    <a:pt x="73401" y="44511"/>
                    <a:pt x="73330" y="44474"/>
                  </a:cubicBezTo>
                  <a:cubicBezTo>
                    <a:pt x="73309" y="44464"/>
                    <a:pt x="73287" y="44459"/>
                    <a:pt x="73264" y="44459"/>
                  </a:cubicBezTo>
                  <a:cubicBezTo>
                    <a:pt x="73135" y="44459"/>
                    <a:pt x="72979" y="44602"/>
                    <a:pt x="72869" y="44602"/>
                  </a:cubicBezTo>
                  <a:cubicBezTo>
                    <a:pt x="72810" y="44602"/>
                    <a:pt x="72764" y="44560"/>
                    <a:pt x="72743" y="44431"/>
                  </a:cubicBezTo>
                  <a:cubicBezTo>
                    <a:pt x="72708" y="44205"/>
                    <a:pt x="72876" y="43817"/>
                    <a:pt x="73286" y="43817"/>
                  </a:cubicBezTo>
                  <a:close/>
                  <a:moveTo>
                    <a:pt x="72711" y="44834"/>
                  </a:moveTo>
                  <a:cubicBezTo>
                    <a:pt x="72801" y="44834"/>
                    <a:pt x="72876" y="44873"/>
                    <a:pt x="72898" y="44998"/>
                  </a:cubicBezTo>
                  <a:lnTo>
                    <a:pt x="72898" y="44999"/>
                  </a:lnTo>
                  <a:cubicBezTo>
                    <a:pt x="72877" y="45161"/>
                    <a:pt x="72826" y="45312"/>
                    <a:pt x="72615" y="45320"/>
                  </a:cubicBezTo>
                  <a:cubicBezTo>
                    <a:pt x="72607" y="45320"/>
                    <a:pt x="72598" y="45320"/>
                    <a:pt x="72590" y="45320"/>
                  </a:cubicBezTo>
                  <a:cubicBezTo>
                    <a:pt x="72487" y="45320"/>
                    <a:pt x="72376" y="45298"/>
                    <a:pt x="72371" y="45172"/>
                  </a:cubicBezTo>
                  <a:cubicBezTo>
                    <a:pt x="72363" y="44990"/>
                    <a:pt x="72467" y="44865"/>
                    <a:pt x="72656" y="44839"/>
                  </a:cubicBezTo>
                  <a:cubicBezTo>
                    <a:pt x="72675" y="44836"/>
                    <a:pt x="72693" y="44834"/>
                    <a:pt x="72711" y="44834"/>
                  </a:cubicBezTo>
                  <a:close/>
                  <a:moveTo>
                    <a:pt x="73544" y="44838"/>
                  </a:moveTo>
                  <a:cubicBezTo>
                    <a:pt x="73718" y="44842"/>
                    <a:pt x="73814" y="44927"/>
                    <a:pt x="73809" y="45087"/>
                  </a:cubicBezTo>
                  <a:cubicBezTo>
                    <a:pt x="73805" y="45257"/>
                    <a:pt x="73756" y="45420"/>
                    <a:pt x="73553" y="45450"/>
                  </a:cubicBezTo>
                  <a:cubicBezTo>
                    <a:pt x="73535" y="45453"/>
                    <a:pt x="73517" y="45454"/>
                    <a:pt x="73499" y="45454"/>
                  </a:cubicBezTo>
                  <a:cubicBezTo>
                    <a:pt x="73370" y="45454"/>
                    <a:pt x="73266" y="45380"/>
                    <a:pt x="73254" y="45246"/>
                  </a:cubicBezTo>
                  <a:cubicBezTo>
                    <a:pt x="73236" y="45041"/>
                    <a:pt x="73318" y="44872"/>
                    <a:pt x="73544" y="44838"/>
                  </a:cubicBezTo>
                  <a:close/>
                  <a:moveTo>
                    <a:pt x="74675" y="44868"/>
                  </a:moveTo>
                  <a:cubicBezTo>
                    <a:pt x="75035" y="44868"/>
                    <a:pt x="75016" y="44966"/>
                    <a:pt x="74917" y="45468"/>
                  </a:cubicBezTo>
                  <a:cubicBezTo>
                    <a:pt x="74714" y="45543"/>
                    <a:pt x="74571" y="45588"/>
                    <a:pt x="74474" y="45588"/>
                  </a:cubicBezTo>
                  <a:cubicBezTo>
                    <a:pt x="74273" y="45588"/>
                    <a:pt x="74270" y="45395"/>
                    <a:pt x="74343" y="44881"/>
                  </a:cubicBezTo>
                  <a:cubicBezTo>
                    <a:pt x="74479" y="44874"/>
                    <a:pt x="74588" y="44868"/>
                    <a:pt x="74675" y="44868"/>
                  </a:cubicBezTo>
                  <a:close/>
                  <a:moveTo>
                    <a:pt x="73242" y="45783"/>
                  </a:moveTo>
                  <a:cubicBezTo>
                    <a:pt x="73258" y="45783"/>
                    <a:pt x="73274" y="45784"/>
                    <a:pt x="73292" y="45786"/>
                  </a:cubicBezTo>
                  <a:cubicBezTo>
                    <a:pt x="73395" y="45796"/>
                    <a:pt x="73529" y="45790"/>
                    <a:pt x="73562" y="45910"/>
                  </a:cubicBezTo>
                  <a:cubicBezTo>
                    <a:pt x="73623" y="46124"/>
                    <a:pt x="73511" y="46269"/>
                    <a:pt x="73320" y="46361"/>
                  </a:cubicBezTo>
                  <a:lnTo>
                    <a:pt x="73321" y="46361"/>
                  </a:lnTo>
                  <a:cubicBezTo>
                    <a:pt x="73321" y="46406"/>
                    <a:pt x="73318" y="46450"/>
                    <a:pt x="73313" y="46495"/>
                  </a:cubicBezTo>
                  <a:cubicBezTo>
                    <a:pt x="73327" y="46575"/>
                    <a:pt x="73359" y="46655"/>
                    <a:pt x="73353" y="46734"/>
                  </a:cubicBezTo>
                  <a:cubicBezTo>
                    <a:pt x="73335" y="46997"/>
                    <a:pt x="73171" y="47088"/>
                    <a:pt x="72943" y="47088"/>
                  </a:cubicBezTo>
                  <a:cubicBezTo>
                    <a:pt x="72928" y="47088"/>
                    <a:pt x="72913" y="47088"/>
                    <a:pt x="72898" y="47087"/>
                  </a:cubicBezTo>
                  <a:cubicBezTo>
                    <a:pt x="72789" y="47081"/>
                    <a:pt x="72657" y="47079"/>
                    <a:pt x="72631" y="46953"/>
                  </a:cubicBezTo>
                  <a:cubicBezTo>
                    <a:pt x="72576" y="46691"/>
                    <a:pt x="72720" y="46540"/>
                    <a:pt x="72962" y="46471"/>
                  </a:cubicBezTo>
                  <a:cubicBezTo>
                    <a:pt x="72959" y="46429"/>
                    <a:pt x="72962" y="46388"/>
                    <a:pt x="72966" y="46346"/>
                  </a:cubicBezTo>
                  <a:cubicBezTo>
                    <a:pt x="72949" y="46270"/>
                    <a:pt x="72913" y="46191"/>
                    <a:pt x="72922" y="46117"/>
                  </a:cubicBezTo>
                  <a:cubicBezTo>
                    <a:pt x="72944" y="45919"/>
                    <a:pt x="73038" y="45783"/>
                    <a:pt x="73242" y="45783"/>
                  </a:cubicBezTo>
                  <a:close/>
                  <a:moveTo>
                    <a:pt x="74413" y="45992"/>
                  </a:moveTo>
                  <a:cubicBezTo>
                    <a:pt x="74516" y="45992"/>
                    <a:pt x="74611" y="46031"/>
                    <a:pt x="74664" y="46164"/>
                  </a:cubicBezTo>
                  <a:lnTo>
                    <a:pt x="74664" y="46164"/>
                  </a:lnTo>
                  <a:lnTo>
                    <a:pt x="74663" y="46164"/>
                  </a:lnTo>
                  <a:cubicBezTo>
                    <a:pt x="74625" y="46188"/>
                    <a:pt x="74603" y="46231"/>
                    <a:pt x="74606" y="46277"/>
                  </a:cubicBezTo>
                  <a:cubicBezTo>
                    <a:pt x="74556" y="46287"/>
                    <a:pt x="74507" y="46302"/>
                    <a:pt x="74459" y="46322"/>
                  </a:cubicBezTo>
                  <a:cubicBezTo>
                    <a:pt x="74429" y="46545"/>
                    <a:pt x="74399" y="46769"/>
                    <a:pt x="74368" y="46992"/>
                  </a:cubicBezTo>
                  <a:cubicBezTo>
                    <a:pt x="74300" y="47108"/>
                    <a:pt x="74204" y="47172"/>
                    <a:pt x="74096" y="47172"/>
                  </a:cubicBezTo>
                  <a:cubicBezTo>
                    <a:pt x="74052" y="47172"/>
                    <a:pt x="74006" y="47161"/>
                    <a:pt x="73959" y="47139"/>
                  </a:cubicBezTo>
                  <a:cubicBezTo>
                    <a:pt x="73756" y="47040"/>
                    <a:pt x="73854" y="46866"/>
                    <a:pt x="73922" y="46728"/>
                  </a:cubicBezTo>
                  <a:cubicBezTo>
                    <a:pt x="73991" y="46587"/>
                    <a:pt x="74086" y="46459"/>
                    <a:pt x="74170" y="46325"/>
                  </a:cubicBezTo>
                  <a:cubicBezTo>
                    <a:pt x="74094" y="46190"/>
                    <a:pt x="74090" y="46055"/>
                    <a:pt x="74261" y="46013"/>
                  </a:cubicBezTo>
                  <a:cubicBezTo>
                    <a:pt x="74310" y="46001"/>
                    <a:pt x="74362" y="45992"/>
                    <a:pt x="74413" y="45992"/>
                  </a:cubicBezTo>
                  <a:close/>
                  <a:moveTo>
                    <a:pt x="72338" y="45646"/>
                  </a:moveTo>
                  <a:cubicBezTo>
                    <a:pt x="72383" y="45646"/>
                    <a:pt x="72431" y="45657"/>
                    <a:pt x="72479" y="45679"/>
                  </a:cubicBezTo>
                  <a:cubicBezTo>
                    <a:pt x="72651" y="45755"/>
                    <a:pt x="72625" y="45901"/>
                    <a:pt x="72552" y="46025"/>
                  </a:cubicBezTo>
                  <a:cubicBezTo>
                    <a:pt x="72454" y="46190"/>
                    <a:pt x="72331" y="46337"/>
                    <a:pt x="72218" y="46493"/>
                  </a:cubicBezTo>
                  <a:cubicBezTo>
                    <a:pt x="72316" y="46859"/>
                    <a:pt x="72224" y="47113"/>
                    <a:pt x="71812" y="47176"/>
                  </a:cubicBezTo>
                  <a:lnTo>
                    <a:pt x="71890" y="47673"/>
                  </a:lnTo>
                  <a:lnTo>
                    <a:pt x="71790" y="47821"/>
                  </a:lnTo>
                  <a:lnTo>
                    <a:pt x="71496" y="47798"/>
                  </a:lnTo>
                  <a:lnTo>
                    <a:pt x="71496" y="47798"/>
                  </a:lnTo>
                  <a:cubicBezTo>
                    <a:pt x="71496" y="47798"/>
                    <a:pt x="71496" y="47798"/>
                    <a:pt x="71496" y="47799"/>
                  </a:cubicBezTo>
                  <a:lnTo>
                    <a:pt x="71496" y="47799"/>
                  </a:lnTo>
                  <a:cubicBezTo>
                    <a:pt x="71496" y="47799"/>
                    <a:pt x="71496" y="47799"/>
                    <a:pt x="71496" y="47799"/>
                  </a:cubicBezTo>
                  <a:cubicBezTo>
                    <a:pt x="71461" y="47558"/>
                    <a:pt x="71514" y="47343"/>
                    <a:pt x="71682" y="47163"/>
                  </a:cubicBezTo>
                  <a:cubicBezTo>
                    <a:pt x="71696" y="46909"/>
                    <a:pt x="71714" y="46657"/>
                    <a:pt x="71942" y="46486"/>
                  </a:cubicBezTo>
                  <a:cubicBezTo>
                    <a:pt x="71964" y="46239"/>
                    <a:pt x="71954" y="45985"/>
                    <a:pt x="72113" y="45770"/>
                  </a:cubicBezTo>
                  <a:cubicBezTo>
                    <a:pt x="72176" y="45684"/>
                    <a:pt x="72254" y="45646"/>
                    <a:pt x="72338" y="45646"/>
                  </a:cubicBezTo>
                  <a:close/>
                  <a:moveTo>
                    <a:pt x="75028" y="46025"/>
                  </a:moveTo>
                  <a:lnTo>
                    <a:pt x="75981" y="46133"/>
                  </a:lnTo>
                  <a:cubicBezTo>
                    <a:pt x="77747" y="46524"/>
                    <a:pt x="79513" y="46921"/>
                    <a:pt x="81231" y="47496"/>
                  </a:cubicBezTo>
                  <a:cubicBezTo>
                    <a:pt x="81461" y="47573"/>
                    <a:pt x="81691" y="47646"/>
                    <a:pt x="81892" y="47878"/>
                  </a:cubicBezTo>
                  <a:lnTo>
                    <a:pt x="74661" y="47162"/>
                  </a:lnTo>
                  <a:lnTo>
                    <a:pt x="74836" y="46508"/>
                  </a:lnTo>
                  <a:cubicBezTo>
                    <a:pt x="74900" y="46430"/>
                    <a:pt x="74918" y="46324"/>
                    <a:pt x="74884" y="46228"/>
                  </a:cubicBezTo>
                  <a:lnTo>
                    <a:pt x="74821" y="46210"/>
                  </a:lnTo>
                  <a:lnTo>
                    <a:pt x="74821" y="46210"/>
                  </a:lnTo>
                  <a:lnTo>
                    <a:pt x="74885" y="46228"/>
                  </a:lnTo>
                  <a:lnTo>
                    <a:pt x="74908" y="46220"/>
                  </a:lnTo>
                  <a:cubicBezTo>
                    <a:pt x="74948" y="46155"/>
                    <a:pt x="74988" y="46090"/>
                    <a:pt x="75028" y="46025"/>
                  </a:cubicBezTo>
                  <a:close/>
                  <a:moveTo>
                    <a:pt x="72585" y="47423"/>
                  </a:moveTo>
                  <a:cubicBezTo>
                    <a:pt x="72641" y="47423"/>
                    <a:pt x="72698" y="47428"/>
                    <a:pt x="72753" y="47436"/>
                  </a:cubicBezTo>
                  <a:cubicBezTo>
                    <a:pt x="73236" y="47500"/>
                    <a:pt x="72990" y="47717"/>
                    <a:pt x="72828" y="47905"/>
                  </a:cubicBezTo>
                  <a:lnTo>
                    <a:pt x="72156" y="47812"/>
                  </a:lnTo>
                  <a:cubicBezTo>
                    <a:pt x="72152" y="47762"/>
                    <a:pt x="72138" y="47715"/>
                    <a:pt x="72116" y="47672"/>
                  </a:cubicBezTo>
                  <a:cubicBezTo>
                    <a:pt x="72227" y="47476"/>
                    <a:pt x="72404" y="47423"/>
                    <a:pt x="72585" y="47423"/>
                  </a:cubicBezTo>
                  <a:close/>
                  <a:moveTo>
                    <a:pt x="73919" y="47489"/>
                  </a:moveTo>
                  <a:cubicBezTo>
                    <a:pt x="73946" y="47489"/>
                    <a:pt x="73975" y="47491"/>
                    <a:pt x="74005" y="47494"/>
                  </a:cubicBezTo>
                  <a:lnTo>
                    <a:pt x="74141" y="47635"/>
                  </a:lnTo>
                  <a:cubicBezTo>
                    <a:pt x="74109" y="47700"/>
                    <a:pt x="74077" y="47767"/>
                    <a:pt x="74045" y="47833"/>
                  </a:cubicBezTo>
                  <a:cubicBezTo>
                    <a:pt x="73945" y="47937"/>
                    <a:pt x="73828" y="47969"/>
                    <a:pt x="73704" y="47969"/>
                  </a:cubicBezTo>
                  <a:cubicBezTo>
                    <a:pt x="73645" y="47969"/>
                    <a:pt x="73584" y="47962"/>
                    <a:pt x="73522" y="47951"/>
                  </a:cubicBezTo>
                  <a:lnTo>
                    <a:pt x="73522" y="47951"/>
                  </a:lnTo>
                  <a:cubicBezTo>
                    <a:pt x="73518" y="47653"/>
                    <a:pt x="73642" y="47489"/>
                    <a:pt x="73919" y="47489"/>
                  </a:cubicBezTo>
                  <a:close/>
                  <a:moveTo>
                    <a:pt x="71518" y="47905"/>
                  </a:moveTo>
                  <a:lnTo>
                    <a:pt x="71518" y="47905"/>
                  </a:lnTo>
                  <a:cubicBezTo>
                    <a:pt x="71539" y="47955"/>
                    <a:pt x="71577" y="47996"/>
                    <a:pt x="71627" y="48029"/>
                  </a:cubicBezTo>
                  <a:cubicBezTo>
                    <a:pt x="71627" y="48048"/>
                    <a:pt x="71628" y="48066"/>
                    <a:pt x="71631" y="48085"/>
                  </a:cubicBezTo>
                  <a:lnTo>
                    <a:pt x="71631" y="48085"/>
                  </a:lnTo>
                  <a:cubicBezTo>
                    <a:pt x="71628" y="48066"/>
                    <a:pt x="71627" y="48048"/>
                    <a:pt x="71627" y="48030"/>
                  </a:cubicBezTo>
                  <a:cubicBezTo>
                    <a:pt x="71577" y="47997"/>
                    <a:pt x="71539" y="47955"/>
                    <a:pt x="71518" y="47905"/>
                  </a:cubicBezTo>
                  <a:close/>
                  <a:moveTo>
                    <a:pt x="70865" y="45014"/>
                  </a:moveTo>
                  <a:cubicBezTo>
                    <a:pt x="71055" y="45014"/>
                    <a:pt x="71021" y="45180"/>
                    <a:pt x="70995" y="45310"/>
                  </a:cubicBezTo>
                  <a:cubicBezTo>
                    <a:pt x="70807" y="46237"/>
                    <a:pt x="70553" y="47145"/>
                    <a:pt x="70264" y="48044"/>
                  </a:cubicBezTo>
                  <a:cubicBezTo>
                    <a:pt x="70192" y="48268"/>
                    <a:pt x="70061" y="48439"/>
                    <a:pt x="69793" y="48439"/>
                  </a:cubicBezTo>
                  <a:cubicBezTo>
                    <a:pt x="69793" y="48439"/>
                    <a:pt x="69792" y="48439"/>
                    <a:pt x="69791" y="48439"/>
                  </a:cubicBezTo>
                  <a:cubicBezTo>
                    <a:pt x="69684" y="48083"/>
                    <a:pt x="69901" y="47791"/>
                    <a:pt x="69988" y="47476"/>
                  </a:cubicBezTo>
                  <a:cubicBezTo>
                    <a:pt x="70188" y="46756"/>
                    <a:pt x="70523" y="46075"/>
                    <a:pt x="70611" y="45321"/>
                  </a:cubicBezTo>
                  <a:cubicBezTo>
                    <a:pt x="70662" y="45195"/>
                    <a:pt x="70691" y="45022"/>
                    <a:pt x="70848" y="45014"/>
                  </a:cubicBezTo>
                  <a:cubicBezTo>
                    <a:pt x="70854" y="45014"/>
                    <a:pt x="70860" y="45014"/>
                    <a:pt x="70865" y="45014"/>
                  </a:cubicBezTo>
                  <a:close/>
                  <a:moveTo>
                    <a:pt x="72126" y="48141"/>
                  </a:moveTo>
                  <a:lnTo>
                    <a:pt x="72773" y="48203"/>
                  </a:lnTo>
                  <a:cubicBezTo>
                    <a:pt x="72806" y="48403"/>
                    <a:pt x="72697" y="48567"/>
                    <a:pt x="72627" y="48740"/>
                  </a:cubicBezTo>
                  <a:lnTo>
                    <a:pt x="72628" y="48740"/>
                  </a:lnTo>
                  <a:cubicBezTo>
                    <a:pt x="72628" y="48740"/>
                    <a:pt x="72628" y="48741"/>
                    <a:pt x="72628" y="48741"/>
                  </a:cubicBezTo>
                  <a:lnTo>
                    <a:pt x="72628" y="48741"/>
                  </a:lnTo>
                  <a:cubicBezTo>
                    <a:pt x="72408" y="48760"/>
                    <a:pt x="72187" y="48780"/>
                    <a:pt x="71967" y="48800"/>
                  </a:cubicBezTo>
                  <a:cubicBezTo>
                    <a:pt x="71836" y="48591"/>
                    <a:pt x="71959" y="48390"/>
                    <a:pt x="71987" y="48186"/>
                  </a:cubicBezTo>
                  <a:cubicBezTo>
                    <a:pt x="72036" y="48178"/>
                    <a:pt x="72083" y="48163"/>
                    <a:pt x="72126" y="48141"/>
                  </a:cubicBezTo>
                  <a:close/>
                  <a:moveTo>
                    <a:pt x="69662" y="44261"/>
                  </a:moveTo>
                  <a:cubicBezTo>
                    <a:pt x="69687" y="44261"/>
                    <a:pt x="69759" y="44281"/>
                    <a:pt x="69802" y="44289"/>
                  </a:cubicBezTo>
                  <a:cubicBezTo>
                    <a:pt x="69817" y="44384"/>
                    <a:pt x="69863" y="44458"/>
                    <a:pt x="69956" y="44494"/>
                  </a:cubicBezTo>
                  <a:cubicBezTo>
                    <a:pt x="70020" y="44576"/>
                    <a:pt x="70083" y="44632"/>
                    <a:pt x="70144" y="44632"/>
                  </a:cubicBezTo>
                  <a:cubicBezTo>
                    <a:pt x="70146" y="44632"/>
                    <a:pt x="70148" y="44632"/>
                    <a:pt x="70150" y="44632"/>
                  </a:cubicBezTo>
                  <a:cubicBezTo>
                    <a:pt x="70153" y="44672"/>
                    <a:pt x="70178" y="44715"/>
                    <a:pt x="70229" y="44759"/>
                  </a:cubicBezTo>
                  <a:cubicBezTo>
                    <a:pt x="70353" y="44867"/>
                    <a:pt x="70448" y="44978"/>
                    <a:pt x="70451" y="45148"/>
                  </a:cubicBezTo>
                  <a:cubicBezTo>
                    <a:pt x="70301" y="45291"/>
                    <a:pt x="70305" y="45495"/>
                    <a:pt x="70247" y="45675"/>
                  </a:cubicBezTo>
                  <a:cubicBezTo>
                    <a:pt x="69912" y="46686"/>
                    <a:pt x="69615" y="47711"/>
                    <a:pt x="69118" y="48661"/>
                  </a:cubicBezTo>
                  <a:lnTo>
                    <a:pt x="68321" y="48805"/>
                  </a:lnTo>
                  <a:cubicBezTo>
                    <a:pt x="68279" y="48820"/>
                    <a:pt x="68241" y="48829"/>
                    <a:pt x="68210" y="48829"/>
                  </a:cubicBezTo>
                  <a:cubicBezTo>
                    <a:pt x="68145" y="48829"/>
                    <a:pt x="68112" y="48787"/>
                    <a:pt x="68139" y="48667"/>
                  </a:cubicBezTo>
                  <a:cubicBezTo>
                    <a:pt x="68513" y="47784"/>
                    <a:pt x="68611" y="46772"/>
                    <a:pt x="69341" y="46052"/>
                  </a:cubicBezTo>
                  <a:cubicBezTo>
                    <a:pt x="69316" y="46027"/>
                    <a:pt x="69292" y="46002"/>
                    <a:pt x="69268" y="45978"/>
                  </a:cubicBezTo>
                  <a:lnTo>
                    <a:pt x="69269" y="45978"/>
                  </a:lnTo>
                  <a:cubicBezTo>
                    <a:pt x="69102" y="45341"/>
                    <a:pt x="69417" y="44811"/>
                    <a:pt x="69653" y="44264"/>
                  </a:cubicBezTo>
                  <a:cubicBezTo>
                    <a:pt x="69654" y="44262"/>
                    <a:pt x="69657" y="44261"/>
                    <a:pt x="69662" y="44261"/>
                  </a:cubicBezTo>
                  <a:close/>
                  <a:moveTo>
                    <a:pt x="71631" y="48119"/>
                  </a:moveTo>
                  <a:cubicBezTo>
                    <a:pt x="71243" y="48317"/>
                    <a:pt x="71150" y="48639"/>
                    <a:pt x="71130" y="48989"/>
                  </a:cubicBezTo>
                  <a:cubicBezTo>
                    <a:pt x="71150" y="48638"/>
                    <a:pt x="71243" y="48317"/>
                    <a:pt x="71631" y="48119"/>
                  </a:cubicBezTo>
                  <a:close/>
                  <a:moveTo>
                    <a:pt x="66949" y="49067"/>
                  </a:moveTo>
                  <a:lnTo>
                    <a:pt x="66949" y="49067"/>
                  </a:lnTo>
                  <a:cubicBezTo>
                    <a:pt x="66951" y="49077"/>
                    <a:pt x="66952" y="49087"/>
                    <a:pt x="66952" y="49097"/>
                  </a:cubicBezTo>
                  <a:lnTo>
                    <a:pt x="66952" y="49097"/>
                  </a:lnTo>
                  <a:cubicBezTo>
                    <a:pt x="66952" y="49087"/>
                    <a:pt x="66951" y="49077"/>
                    <a:pt x="66949" y="49067"/>
                  </a:cubicBezTo>
                  <a:close/>
                  <a:moveTo>
                    <a:pt x="71125" y="49079"/>
                  </a:moveTo>
                  <a:lnTo>
                    <a:pt x="71125" y="49080"/>
                  </a:lnTo>
                  <a:cubicBezTo>
                    <a:pt x="71122" y="49166"/>
                    <a:pt x="71123" y="49254"/>
                    <a:pt x="71123" y="49342"/>
                  </a:cubicBezTo>
                  <a:cubicBezTo>
                    <a:pt x="71122" y="49254"/>
                    <a:pt x="71122" y="49166"/>
                    <a:pt x="71125" y="49079"/>
                  </a:cubicBezTo>
                  <a:close/>
                  <a:moveTo>
                    <a:pt x="71974" y="48991"/>
                  </a:moveTo>
                  <a:lnTo>
                    <a:pt x="72621" y="49113"/>
                  </a:lnTo>
                  <a:cubicBezTo>
                    <a:pt x="72571" y="49134"/>
                    <a:pt x="72529" y="49167"/>
                    <a:pt x="72498" y="49211"/>
                  </a:cubicBezTo>
                  <a:cubicBezTo>
                    <a:pt x="72402" y="49397"/>
                    <a:pt x="72371" y="49627"/>
                    <a:pt x="72143" y="49719"/>
                  </a:cubicBezTo>
                  <a:cubicBezTo>
                    <a:pt x="71478" y="49600"/>
                    <a:pt x="71477" y="49600"/>
                    <a:pt x="71511" y="49046"/>
                  </a:cubicBezTo>
                  <a:lnTo>
                    <a:pt x="71511" y="49046"/>
                  </a:lnTo>
                  <a:cubicBezTo>
                    <a:pt x="71546" y="49060"/>
                    <a:pt x="71579" y="49065"/>
                    <a:pt x="71613" y="49065"/>
                  </a:cubicBezTo>
                  <a:cubicBezTo>
                    <a:pt x="71735" y="49065"/>
                    <a:pt x="71851" y="48992"/>
                    <a:pt x="71974" y="48991"/>
                  </a:cubicBezTo>
                  <a:close/>
                  <a:moveTo>
                    <a:pt x="73471" y="48162"/>
                  </a:moveTo>
                  <a:cubicBezTo>
                    <a:pt x="73747" y="48192"/>
                    <a:pt x="73836" y="48303"/>
                    <a:pt x="73732" y="48593"/>
                  </a:cubicBezTo>
                  <a:cubicBezTo>
                    <a:pt x="73625" y="48892"/>
                    <a:pt x="73324" y="48769"/>
                    <a:pt x="73153" y="48910"/>
                  </a:cubicBezTo>
                  <a:cubicBezTo>
                    <a:pt x="73221" y="49094"/>
                    <a:pt x="73497" y="49111"/>
                    <a:pt x="73469" y="49347"/>
                  </a:cubicBezTo>
                  <a:lnTo>
                    <a:pt x="73469" y="49348"/>
                  </a:lnTo>
                  <a:cubicBezTo>
                    <a:pt x="73414" y="49441"/>
                    <a:pt x="73366" y="49538"/>
                    <a:pt x="73302" y="49624"/>
                  </a:cubicBezTo>
                  <a:cubicBezTo>
                    <a:pt x="73199" y="49762"/>
                    <a:pt x="73128" y="49834"/>
                    <a:pt x="73060" y="49834"/>
                  </a:cubicBezTo>
                  <a:cubicBezTo>
                    <a:pt x="72978" y="49834"/>
                    <a:pt x="72901" y="49730"/>
                    <a:pt x="72779" y="49511"/>
                  </a:cubicBezTo>
                  <a:cubicBezTo>
                    <a:pt x="72808" y="49465"/>
                    <a:pt x="72826" y="49412"/>
                    <a:pt x="72830" y="49358"/>
                  </a:cubicBezTo>
                  <a:cubicBezTo>
                    <a:pt x="73107" y="49155"/>
                    <a:pt x="73085" y="48824"/>
                    <a:pt x="73177" y="48542"/>
                  </a:cubicBezTo>
                  <a:cubicBezTo>
                    <a:pt x="73284" y="48423"/>
                    <a:pt x="73298" y="48231"/>
                    <a:pt x="73471" y="48162"/>
                  </a:cubicBezTo>
                  <a:close/>
                  <a:moveTo>
                    <a:pt x="69801" y="48621"/>
                  </a:moveTo>
                  <a:cubicBezTo>
                    <a:pt x="69844" y="48651"/>
                    <a:pt x="69927" y="48686"/>
                    <a:pt x="69923" y="48711"/>
                  </a:cubicBezTo>
                  <a:cubicBezTo>
                    <a:pt x="69855" y="49285"/>
                    <a:pt x="69665" y="49801"/>
                    <a:pt x="69185" y="50168"/>
                  </a:cubicBezTo>
                  <a:lnTo>
                    <a:pt x="69186" y="50169"/>
                  </a:lnTo>
                  <a:cubicBezTo>
                    <a:pt x="69185" y="50170"/>
                    <a:pt x="69183" y="50171"/>
                    <a:pt x="69181" y="50171"/>
                  </a:cubicBezTo>
                  <a:cubicBezTo>
                    <a:pt x="69166" y="50171"/>
                    <a:pt x="69133" y="50153"/>
                    <a:pt x="69119" y="50138"/>
                  </a:cubicBezTo>
                  <a:cubicBezTo>
                    <a:pt x="69080" y="50101"/>
                    <a:pt x="69079" y="50059"/>
                    <a:pt x="69109" y="50018"/>
                  </a:cubicBezTo>
                  <a:cubicBezTo>
                    <a:pt x="69113" y="50017"/>
                    <a:pt x="69118" y="50017"/>
                    <a:pt x="69122" y="50016"/>
                  </a:cubicBezTo>
                  <a:cubicBezTo>
                    <a:pt x="69306" y="49530"/>
                    <a:pt x="69323" y="48964"/>
                    <a:pt x="69801" y="48621"/>
                  </a:cubicBezTo>
                  <a:close/>
                  <a:moveTo>
                    <a:pt x="69093" y="48899"/>
                  </a:moveTo>
                  <a:lnTo>
                    <a:pt x="69094" y="48900"/>
                  </a:lnTo>
                  <a:cubicBezTo>
                    <a:pt x="69009" y="49187"/>
                    <a:pt x="68909" y="49472"/>
                    <a:pt x="68844" y="49763"/>
                  </a:cubicBezTo>
                  <a:cubicBezTo>
                    <a:pt x="68834" y="49803"/>
                    <a:pt x="68832" y="49845"/>
                    <a:pt x="68837" y="49886"/>
                  </a:cubicBezTo>
                  <a:cubicBezTo>
                    <a:pt x="68814" y="49904"/>
                    <a:pt x="68793" y="49925"/>
                    <a:pt x="68774" y="49947"/>
                  </a:cubicBezTo>
                  <a:cubicBezTo>
                    <a:pt x="68660" y="50084"/>
                    <a:pt x="68560" y="50233"/>
                    <a:pt x="68453" y="50377"/>
                  </a:cubicBezTo>
                  <a:lnTo>
                    <a:pt x="67469" y="50509"/>
                  </a:lnTo>
                  <a:cubicBezTo>
                    <a:pt x="67777" y="49108"/>
                    <a:pt x="67854" y="49031"/>
                    <a:pt x="69093" y="48899"/>
                  </a:cubicBezTo>
                  <a:close/>
                  <a:moveTo>
                    <a:pt x="69459" y="50760"/>
                  </a:moveTo>
                  <a:cubicBezTo>
                    <a:pt x="69459" y="50833"/>
                    <a:pt x="69428" y="50923"/>
                    <a:pt x="69369" y="51029"/>
                  </a:cubicBezTo>
                  <a:cubicBezTo>
                    <a:pt x="69428" y="50922"/>
                    <a:pt x="69458" y="50832"/>
                    <a:pt x="69459" y="50760"/>
                  </a:cubicBezTo>
                  <a:close/>
                  <a:moveTo>
                    <a:pt x="36991" y="51181"/>
                  </a:moveTo>
                  <a:cubicBezTo>
                    <a:pt x="37021" y="51188"/>
                    <a:pt x="37048" y="51196"/>
                    <a:pt x="37076" y="51202"/>
                  </a:cubicBezTo>
                  <a:cubicBezTo>
                    <a:pt x="37048" y="51196"/>
                    <a:pt x="37021" y="51189"/>
                    <a:pt x="36991" y="51181"/>
                  </a:cubicBezTo>
                  <a:close/>
                  <a:moveTo>
                    <a:pt x="37641" y="51543"/>
                  </a:moveTo>
                  <a:cubicBezTo>
                    <a:pt x="37652" y="51563"/>
                    <a:pt x="37661" y="51584"/>
                    <a:pt x="37669" y="51605"/>
                  </a:cubicBezTo>
                  <a:cubicBezTo>
                    <a:pt x="37661" y="51584"/>
                    <a:pt x="37651" y="51563"/>
                    <a:pt x="37641" y="51543"/>
                  </a:cubicBezTo>
                  <a:close/>
                  <a:moveTo>
                    <a:pt x="69013" y="50537"/>
                  </a:moveTo>
                  <a:cubicBezTo>
                    <a:pt x="69036" y="50537"/>
                    <a:pt x="69061" y="50539"/>
                    <a:pt x="69088" y="50543"/>
                  </a:cubicBezTo>
                  <a:lnTo>
                    <a:pt x="69098" y="51015"/>
                  </a:lnTo>
                  <a:lnTo>
                    <a:pt x="69113" y="51016"/>
                  </a:lnTo>
                  <a:cubicBezTo>
                    <a:pt x="69113" y="51016"/>
                    <a:pt x="69112" y="51016"/>
                    <a:pt x="69112" y="51016"/>
                  </a:cubicBezTo>
                  <a:lnTo>
                    <a:pt x="69112" y="51016"/>
                  </a:lnTo>
                  <a:cubicBezTo>
                    <a:pt x="69112" y="51016"/>
                    <a:pt x="69112" y="51016"/>
                    <a:pt x="69112" y="51016"/>
                  </a:cubicBezTo>
                  <a:lnTo>
                    <a:pt x="69112" y="51016"/>
                  </a:lnTo>
                  <a:cubicBezTo>
                    <a:pt x="69112" y="51016"/>
                    <a:pt x="69112" y="51016"/>
                    <a:pt x="69112" y="51016"/>
                  </a:cubicBezTo>
                  <a:lnTo>
                    <a:pt x="69112" y="51016"/>
                  </a:lnTo>
                  <a:cubicBezTo>
                    <a:pt x="68775" y="51152"/>
                    <a:pt x="68755" y="51443"/>
                    <a:pt x="68755" y="51744"/>
                  </a:cubicBezTo>
                  <a:cubicBezTo>
                    <a:pt x="68755" y="51745"/>
                    <a:pt x="68742" y="51784"/>
                    <a:pt x="68742" y="51784"/>
                  </a:cubicBezTo>
                  <a:cubicBezTo>
                    <a:pt x="68737" y="51783"/>
                    <a:pt x="68732" y="51783"/>
                    <a:pt x="68726" y="51783"/>
                  </a:cubicBezTo>
                  <a:cubicBezTo>
                    <a:pt x="68580" y="51783"/>
                    <a:pt x="68459" y="51988"/>
                    <a:pt x="68312" y="51988"/>
                  </a:cubicBezTo>
                  <a:cubicBezTo>
                    <a:pt x="68253" y="51988"/>
                    <a:pt x="68190" y="51955"/>
                    <a:pt x="68119" y="51861"/>
                  </a:cubicBezTo>
                  <a:cubicBezTo>
                    <a:pt x="68114" y="51804"/>
                    <a:pt x="68110" y="51746"/>
                    <a:pt x="68104" y="51689"/>
                  </a:cubicBezTo>
                  <a:lnTo>
                    <a:pt x="68104" y="51689"/>
                  </a:lnTo>
                  <a:lnTo>
                    <a:pt x="68106" y="51690"/>
                  </a:lnTo>
                  <a:cubicBezTo>
                    <a:pt x="68439" y="51589"/>
                    <a:pt x="68464" y="51270"/>
                    <a:pt x="68580" y="51014"/>
                  </a:cubicBezTo>
                  <a:cubicBezTo>
                    <a:pt x="68726" y="50857"/>
                    <a:pt x="68722" y="50537"/>
                    <a:pt x="69013" y="50537"/>
                  </a:cubicBezTo>
                  <a:close/>
                  <a:moveTo>
                    <a:pt x="71688" y="49838"/>
                  </a:moveTo>
                  <a:cubicBezTo>
                    <a:pt x="71830" y="49838"/>
                    <a:pt x="71978" y="49855"/>
                    <a:pt x="72126" y="49871"/>
                  </a:cubicBezTo>
                  <a:cubicBezTo>
                    <a:pt x="72132" y="49921"/>
                    <a:pt x="72146" y="49969"/>
                    <a:pt x="72167" y="50015"/>
                  </a:cubicBezTo>
                  <a:cubicBezTo>
                    <a:pt x="72104" y="50293"/>
                    <a:pt x="71875" y="50537"/>
                    <a:pt x="72006" y="50893"/>
                  </a:cubicBezTo>
                  <a:cubicBezTo>
                    <a:pt x="72261" y="50731"/>
                    <a:pt x="72349" y="50487"/>
                    <a:pt x="72432" y="50239"/>
                  </a:cubicBezTo>
                  <a:cubicBezTo>
                    <a:pt x="72499" y="50160"/>
                    <a:pt x="72566" y="50082"/>
                    <a:pt x="72634" y="50005"/>
                  </a:cubicBezTo>
                  <a:cubicBezTo>
                    <a:pt x="72760" y="50035"/>
                    <a:pt x="72909" y="50005"/>
                    <a:pt x="72989" y="50147"/>
                  </a:cubicBezTo>
                  <a:cubicBezTo>
                    <a:pt x="75283" y="50380"/>
                    <a:pt x="77462" y="51094"/>
                    <a:pt x="79662" y="51725"/>
                  </a:cubicBezTo>
                  <a:cubicBezTo>
                    <a:pt x="79672" y="51725"/>
                    <a:pt x="79682" y="51725"/>
                    <a:pt x="79692" y="51725"/>
                  </a:cubicBezTo>
                  <a:cubicBezTo>
                    <a:pt x="79908" y="51725"/>
                    <a:pt x="80093" y="51825"/>
                    <a:pt x="80294" y="51936"/>
                  </a:cubicBezTo>
                  <a:cubicBezTo>
                    <a:pt x="80204" y="52023"/>
                    <a:pt x="80113" y="52051"/>
                    <a:pt x="80022" y="52051"/>
                  </a:cubicBezTo>
                  <a:cubicBezTo>
                    <a:pt x="79915" y="52051"/>
                    <a:pt x="79808" y="52012"/>
                    <a:pt x="79702" y="51981"/>
                  </a:cubicBezTo>
                  <a:cubicBezTo>
                    <a:pt x="78524" y="51800"/>
                    <a:pt x="77346" y="51615"/>
                    <a:pt x="76154" y="51548"/>
                  </a:cubicBezTo>
                  <a:cubicBezTo>
                    <a:pt x="75405" y="51320"/>
                    <a:pt x="74583" y="51521"/>
                    <a:pt x="73847" y="51119"/>
                  </a:cubicBezTo>
                  <a:cubicBezTo>
                    <a:pt x="73811" y="51100"/>
                    <a:pt x="73770" y="51092"/>
                    <a:pt x="73725" y="51092"/>
                  </a:cubicBezTo>
                  <a:cubicBezTo>
                    <a:pt x="73565" y="51092"/>
                    <a:pt x="73359" y="51194"/>
                    <a:pt x="73159" y="51194"/>
                  </a:cubicBezTo>
                  <a:cubicBezTo>
                    <a:pt x="73101" y="51194"/>
                    <a:pt x="73043" y="51185"/>
                    <a:pt x="72987" y="51163"/>
                  </a:cubicBezTo>
                  <a:lnTo>
                    <a:pt x="72987" y="51163"/>
                  </a:lnTo>
                  <a:lnTo>
                    <a:pt x="72988" y="51164"/>
                  </a:lnTo>
                  <a:lnTo>
                    <a:pt x="72988" y="51164"/>
                  </a:lnTo>
                  <a:lnTo>
                    <a:pt x="72782" y="51117"/>
                  </a:lnTo>
                  <a:cubicBezTo>
                    <a:pt x="72663" y="51146"/>
                    <a:pt x="72549" y="51161"/>
                    <a:pt x="72441" y="51161"/>
                  </a:cubicBezTo>
                  <a:cubicBezTo>
                    <a:pt x="72078" y="51161"/>
                    <a:pt x="71770" y="50994"/>
                    <a:pt x="71501" y="50617"/>
                  </a:cubicBezTo>
                  <a:cubicBezTo>
                    <a:pt x="71319" y="50907"/>
                    <a:pt x="71098" y="51197"/>
                    <a:pt x="70702" y="51197"/>
                  </a:cubicBezTo>
                  <a:cubicBezTo>
                    <a:pt x="70678" y="51197"/>
                    <a:pt x="70653" y="51196"/>
                    <a:pt x="70627" y="51193"/>
                  </a:cubicBezTo>
                  <a:cubicBezTo>
                    <a:pt x="70529" y="50859"/>
                    <a:pt x="70810" y="50646"/>
                    <a:pt x="70891" y="50369"/>
                  </a:cubicBezTo>
                  <a:cubicBezTo>
                    <a:pt x="71053" y="49935"/>
                    <a:pt x="71351" y="49838"/>
                    <a:pt x="71688" y="49838"/>
                  </a:cubicBezTo>
                  <a:close/>
                  <a:moveTo>
                    <a:pt x="80673" y="52080"/>
                  </a:moveTo>
                  <a:cubicBezTo>
                    <a:pt x="80678" y="52080"/>
                    <a:pt x="80684" y="52080"/>
                    <a:pt x="80689" y="52082"/>
                  </a:cubicBezTo>
                  <a:cubicBezTo>
                    <a:pt x="80709" y="52087"/>
                    <a:pt x="80727" y="52107"/>
                    <a:pt x="80744" y="52122"/>
                  </a:cubicBezTo>
                  <a:lnTo>
                    <a:pt x="80680" y="52148"/>
                  </a:lnTo>
                  <a:lnTo>
                    <a:pt x="80621" y="52086"/>
                  </a:lnTo>
                  <a:cubicBezTo>
                    <a:pt x="80638" y="52085"/>
                    <a:pt x="80656" y="52080"/>
                    <a:pt x="80673" y="52080"/>
                  </a:cubicBezTo>
                  <a:close/>
                  <a:moveTo>
                    <a:pt x="70624" y="51438"/>
                  </a:moveTo>
                  <a:cubicBezTo>
                    <a:pt x="70732" y="51498"/>
                    <a:pt x="70845" y="51552"/>
                    <a:pt x="70869" y="51692"/>
                  </a:cubicBezTo>
                  <a:lnTo>
                    <a:pt x="70870" y="51693"/>
                  </a:lnTo>
                  <a:cubicBezTo>
                    <a:pt x="70643" y="51971"/>
                    <a:pt x="70521" y="52398"/>
                    <a:pt x="70099" y="52398"/>
                  </a:cubicBezTo>
                  <a:cubicBezTo>
                    <a:pt x="70040" y="52398"/>
                    <a:pt x="69974" y="52390"/>
                    <a:pt x="69901" y="52371"/>
                  </a:cubicBezTo>
                  <a:cubicBezTo>
                    <a:pt x="70061" y="51997"/>
                    <a:pt x="70076" y="51510"/>
                    <a:pt x="70624" y="51438"/>
                  </a:cubicBezTo>
                  <a:close/>
                  <a:moveTo>
                    <a:pt x="71569" y="51524"/>
                  </a:moveTo>
                  <a:cubicBezTo>
                    <a:pt x="71703" y="51524"/>
                    <a:pt x="71847" y="51581"/>
                    <a:pt x="71999" y="51691"/>
                  </a:cubicBezTo>
                  <a:cubicBezTo>
                    <a:pt x="71955" y="51799"/>
                    <a:pt x="71924" y="51910"/>
                    <a:pt x="71963" y="52026"/>
                  </a:cubicBezTo>
                  <a:cubicBezTo>
                    <a:pt x="71839" y="52037"/>
                    <a:pt x="71790" y="52138"/>
                    <a:pt x="71744" y="52228"/>
                  </a:cubicBezTo>
                  <a:cubicBezTo>
                    <a:pt x="71643" y="52427"/>
                    <a:pt x="71493" y="52511"/>
                    <a:pt x="71335" y="52511"/>
                  </a:cubicBezTo>
                  <a:cubicBezTo>
                    <a:pt x="71241" y="52511"/>
                    <a:pt x="71143" y="52481"/>
                    <a:pt x="71052" y="52428"/>
                  </a:cubicBezTo>
                  <a:cubicBezTo>
                    <a:pt x="70716" y="52234"/>
                    <a:pt x="71050" y="52022"/>
                    <a:pt x="71110" y="51819"/>
                  </a:cubicBezTo>
                  <a:lnTo>
                    <a:pt x="71107" y="51817"/>
                  </a:lnTo>
                  <a:cubicBezTo>
                    <a:pt x="71244" y="51617"/>
                    <a:pt x="71399" y="51524"/>
                    <a:pt x="71569" y="51524"/>
                  </a:cubicBezTo>
                  <a:close/>
                  <a:moveTo>
                    <a:pt x="72761" y="51551"/>
                  </a:moveTo>
                  <a:cubicBezTo>
                    <a:pt x="72950" y="51551"/>
                    <a:pt x="73139" y="51594"/>
                    <a:pt x="73328" y="51692"/>
                  </a:cubicBezTo>
                  <a:cubicBezTo>
                    <a:pt x="73236" y="51856"/>
                    <a:pt x="73151" y="52022"/>
                    <a:pt x="73052" y="52180"/>
                  </a:cubicBezTo>
                  <a:cubicBezTo>
                    <a:pt x="72839" y="52516"/>
                    <a:pt x="72759" y="52640"/>
                    <a:pt x="72556" y="52640"/>
                  </a:cubicBezTo>
                  <a:cubicBezTo>
                    <a:pt x="72438" y="52640"/>
                    <a:pt x="72277" y="52597"/>
                    <a:pt x="72022" y="52530"/>
                  </a:cubicBezTo>
                  <a:lnTo>
                    <a:pt x="72022" y="52530"/>
                  </a:lnTo>
                  <a:lnTo>
                    <a:pt x="72024" y="52531"/>
                  </a:lnTo>
                  <a:cubicBezTo>
                    <a:pt x="72021" y="52539"/>
                    <a:pt x="72019" y="52548"/>
                    <a:pt x="72017" y="52558"/>
                  </a:cubicBezTo>
                  <a:cubicBezTo>
                    <a:pt x="72017" y="52553"/>
                    <a:pt x="72018" y="52549"/>
                    <a:pt x="72019" y="52544"/>
                  </a:cubicBezTo>
                  <a:cubicBezTo>
                    <a:pt x="71720" y="52401"/>
                    <a:pt x="72003" y="52204"/>
                    <a:pt x="71972" y="52037"/>
                  </a:cubicBezTo>
                  <a:cubicBezTo>
                    <a:pt x="72106" y="51962"/>
                    <a:pt x="72137" y="51837"/>
                    <a:pt x="72135" y="51694"/>
                  </a:cubicBezTo>
                  <a:cubicBezTo>
                    <a:pt x="72344" y="51604"/>
                    <a:pt x="72553" y="51551"/>
                    <a:pt x="72761" y="51551"/>
                  </a:cubicBezTo>
                  <a:close/>
                  <a:moveTo>
                    <a:pt x="69780" y="52638"/>
                  </a:moveTo>
                  <a:lnTo>
                    <a:pt x="69780" y="52639"/>
                  </a:lnTo>
                  <a:cubicBezTo>
                    <a:pt x="69950" y="53121"/>
                    <a:pt x="69662" y="53318"/>
                    <a:pt x="69272" y="53450"/>
                  </a:cubicBezTo>
                  <a:cubicBezTo>
                    <a:pt x="69316" y="53102"/>
                    <a:pt x="69464" y="52817"/>
                    <a:pt x="69780" y="52638"/>
                  </a:cubicBezTo>
                  <a:close/>
                  <a:moveTo>
                    <a:pt x="70752" y="52765"/>
                  </a:moveTo>
                  <a:cubicBezTo>
                    <a:pt x="70886" y="52765"/>
                    <a:pt x="71065" y="52802"/>
                    <a:pt x="71325" y="52856"/>
                  </a:cubicBezTo>
                  <a:cubicBezTo>
                    <a:pt x="71315" y="52971"/>
                    <a:pt x="71304" y="53086"/>
                    <a:pt x="71294" y="53201"/>
                  </a:cubicBezTo>
                  <a:cubicBezTo>
                    <a:pt x="71073" y="53472"/>
                    <a:pt x="70797" y="53547"/>
                    <a:pt x="70501" y="53547"/>
                  </a:cubicBezTo>
                  <a:cubicBezTo>
                    <a:pt x="70382" y="53547"/>
                    <a:pt x="70260" y="53535"/>
                    <a:pt x="70137" y="53519"/>
                  </a:cubicBezTo>
                  <a:cubicBezTo>
                    <a:pt x="70380" y="52944"/>
                    <a:pt x="70456" y="52765"/>
                    <a:pt x="70752" y="52765"/>
                  </a:cubicBezTo>
                  <a:close/>
                  <a:moveTo>
                    <a:pt x="71990" y="52659"/>
                  </a:moveTo>
                  <a:cubicBezTo>
                    <a:pt x="71987" y="52673"/>
                    <a:pt x="71985" y="52684"/>
                    <a:pt x="71987" y="52684"/>
                  </a:cubicBezTo>
                  <a:cubicBezTo>
                    <a:pt x="72558" y="52886"/>
                    <a:pt x="72437" y="53225"/>
                    <a:pt x="72174" y="53595"/>
                  </a:cubicBezTo>
                  <a:lnTo>
                    <a:pt x="72191" y="53642"/>
                  </a:lnTo>
                  <a:cubicBezTo>
                    <a:pt x="72069" y="53708"/>
                    <a:pt x="71945" y="53770"/>
                    <a:pt x="71820" y="53834"/>
                  </a:cubicBezTo>
                  <a:cubicBezTo>
                    <a:pt x="71581" y="53680"/>
                    <a:pt x="71128" y="53698"/>
                    <a:pt x="71295" y="53210"/>
                  </a:cubicBezTo>
                  <a:cubicBezTo>
                    <a:pt x="71455" y="53169"/>
                    <a:pt x="71469" y="53027"/>
                    <a:pt x="71509" y="52902"/>
                  </a:cubicBezTo>
                  <a:cubicBezTo>
                    <a:pt x="71669" y="52820"/>
                    <a:pt x="71908" y="52850"/>
                    <a:pt x="71990" y="52659"/>
                  </a:cubicBezTo>
                  <a:close/>
                  <a:moveTo>
                    <a:pt x="71156" y="53918"/>
                  </a:moveTo>
                  <a:cubicBezTo>
                    <a:pt x="71295" y="53918"/>
                    <a:pt x="71479" y="53977"/>
                    <a:pt x="71776" y="54073"/>
                  </a:cubicBezTo>
                  <a:cubicBezTo>
                    <a:pt x="71765" y="54241"/>
                    <a:pt x="71568" y="54351"/>
                    <a:pt x="71628" y="54541"/>
                  </a:cubicBezTo>
                  <a:cubicBezTo>
                    <a:pt x="71374" y="54768"/>
                    <a:pt x="71137" y="55035"/>
                    <a:pt x="70794" y="55035"/>
                  </a:cubicBezTo>
                  <a:cubicBezTo>
                    <a:pt x="70704" y="55035"/>
                    <a:pt x="70607" y="55017"/>
                    <a:pt x="70500" y="54974"/>
                  </a:cubicBezTo>
                  <a:lnTo>
                    <a:pt x="70502" y="54974"/>
                  </a:lnTo>
                  <a:cubicBezTo>
                    <a:pt x="70378" y="54925"/>
                    <a:pt x="70350" y="54826"/>
                    <a:pt x="70332" y="54715"/>
                  </a:cubicBezTo>
                  <a:cubicBezTo>
                    <a:pt x="70404" y="54638"/>
                    <a:pt x="70489" y="54569"/>
                    <a:pt x="70548" y="54482"/>
                  </a:cubicBezTo>
                  <a:cubicBezTo>
                    <a:pt x="70826" y="54074"/>
                    <a:pt x="70931" y="53918"/>
                    <a:pt x="71156" y="53918"/>
                  </a:cubicBezTo>
                  <a:close/>
                  <a:moveTo>
                    <a:pt x="68831" y="55220"/>
                  </a:moveTo>
                  <a:cubicBezTo>
                    <a:pt x="68864" y="55220"/>
                    <a:pt x="68901" y="55231"/>
                    <a:pt x="68941" y="55260"/>
                  </a:cubicBezTo>
                  <a:lnTo>
                    <a:pt x="68941" y="55261"/>
                  </a:lnTo>
                  <a:cubicBezTo>
                    <a:pt x="69040" y="55332"/>
                    <a:pt x="68933" y="55444"/>
                    <a:pt x="68931" y="55536"/>
                  </a:cubicBezTo>
                  <a:cubicBezTo>
                    <a:pt x="68856" y="55556"/>
                    <a:pt x="68775" y="55589"/>
                    <a:pt x="68707" y="55589"/>
                  </a:cubicBezTo>
                  <a:cubicBezTo>
                    <a:pt x="68628" y="55589"/>
                    <a:pt x="68566" y="55546"/>
                    <a:pt x="68547" y="55391"/>
                  </a:cubicBezTo>
                  <a:cubicBezTo>
                    <a:pt x="68642" y="55341"/>
                    <a:pt x="68722" y="55220"/>
                    <a:pt x="68831" y="55220"/>
                  </a:cubicBezTo>
                  <a:close/>
                  <a:moveTo>
                    <a:pt x="69522" y="55253"/>
                  </a:moveTo>
                  <a:cubicBezTo>
                    <a:pt x="69579" y="55253"/>
                    <a:pt x="69618" y="55311"/>
                    <a:pt x="69613" y="55505"/>
                  </a:cubicBezTo>
                  <a:lnTo>
                    <a:pt x="69614" y="55505"/>
                  </a:lnTo>
                  <a:cubicBezTo>
                    <a:pt x="69529" y="55542"/>
                    <a:pt x="69438" y="55597"/>
                    <a:pt x="69365" y="55597"/>
                  </a:cubicBezTo>
                  <a:cubicBezTo>
                    <a:pt x="69296" y="55597"/>
                    <a:pt x="69242" y="55547"/>
                    <a:pt x="69226" y="55382"/>
                  </a:cubicBezTo>
                  <a:cubicBezTo>
                    <a:pt x="69310" y="55382"/>
                    <a:pt x="69437" y="55253"/>
                    <a:pt x="69522" y="55253"/>
                  </a:cubicBezTo>
                  <a:close/>
                  <a:moveTo>
                    <a:pt x="69282" y="53448"/>
                  </a:moveTo>
                  <a:cubicBezTo>
                    <a:pt x="69408" y="53534"/>
                    <a:pt x="69439" y="53636"/>
                    <a:pt x="69356" y="53776"/>
                  </a:cubicBezTo>
                  <a:cubicBezTo>
                    <a:pt x="69251" y="53956"/>
                    <a:pt x="69160" y="54141"/>
                    <a:pt x="69061" y="54324"/>
                  </a:cubicBezTo>
                  <a:cubicBezTo>
                    <a:pt x="68985" y="54439"/>
                    <a:pt x="68787" y="54560"/>
                    <a:pt x="68965" y="54689"/>
                  </a:cubicBezTo>
                  <a:cubicBezTo>
                    <a:pt x="68987" y="54705"/>
                    <a:pt x="69007" y="54712"/>
                    <a:pt x="69027" y="54712"/>
                  </a:cubicBezTo>
                  <a:cubicBezTo>
                    <a:pt x="69112" y="54712"/>
                    <a:pt x="69174" y="54574"/>
                    <a:pt x="69226" y="54489"/>
                  </a:cubicBezTo>
                  <a:cubicBezTo>
                    <a:pt x="69580" y="54267"/>
                    <a:pt x="69652" y="53754"/>
                    <a:pt x="70108" y="53637"/>
                  </a:cubicBezTo>
                  <a:cubicBezTo>
                    <a:pt x="70254" y="53714"/>
                    <a:pt x="70328" y="53828"/>
                    <a:pt x="70286" y="53999"/>
                  </a:cubicBezTo>
                  <a:cubicBezTo>
                    <a:pt x="70142" y="54081"/>
                    <a:pt x="70019" y="54172"/>
                    <a:pt x="70108" y="54361"/>
                  </a:cubicBezTo>
                  <a:cubicBezTo>
                    <a:pt x="70080" y="54353"/>
                    <a:pt x="70056" y="54350"/>
                    <a:pt x="70036" y="54350"/>
                  </a:cubicBezTo>
                  <a:cubicBezTo>
                    <a:pt x="69944" y="54350"/>
                    <a:pt x="69928" y="54427"/>
                    <a:pt x="69945" y="54536"/>
                  </a:cubicBezTo>
                  <a:cubicBezTo>
                    <a:pt x="69782" y="54551"/>
                    <a:pt x="69712" y="54628"/>
                    <a:pt x="69780" y="54797"/>
                  </a:cubicBezTo>
                  <a:cubicBezTo>
                    <a:pt x="69780" y="54797"/>
                    <a:pt x="69750" y="54806"/>
                    <a:pt x="69751" y="54806"/>
                  </a:cubicBezTo>
                  <a:cubicBezTo>
                    <a:pt x="69659" y="54846"/>
                    <a:pt x="69564" y="54859"/>
                    <a:pt x="69469" y="54859"/>
                  </a:cubicBezTo>
                  <a:cubicBezTo>
                    <a:pt x="69266" y="54859"/>
                    <a:pt x="69058" y="54798"/>
                    <a:pt x="68855" y="54798"/>
                  </a:cubicBezTo>
                  <a:cubicBezTo>
                    <a:pt x="68728" y="54798"/>
                    <a:pt x="68603" y="54822"/>
                    <a:pt x="68482" y="54901"/>
                  </a:cubicBezTo>
                  <a:lnTo>
                    <a:pt x="68411" y="55359"/>
                  </a:lnTo>
                  <a:cubicBezTo>
                    <a:pt x="68260" y="55469"/>
                    <a:pt x="68122" y="55619"/>
                    <a:pt x="67915" y="55619"/>
                  </a:cubicBezTo>
                  <a:cubicBezTo>
                    <a:pt x="67858" y="55619"/>
                    <a:pt x="67797" y="55608"/>
                    <a:pt x="67728" y="55581"/>
                  </a:cubicBezTo>
                  <a:cubicBezTo>
                    <a:pt x="67680" y="55235"/>
                    <a:pt x="68087" y="55147"/>
                    <a:pt x="68157" y="54873"/>
                  </a:cubicBezTo>
                  <a:cubicBezTo>
                    <a:pt x="68545" y="54409"/>
                    <a:pt x="68746" y="53797"/>
                    <a:pt x="69279" y="53449"/>
                  </a:cubicBezTo>
                  <a:lnTo>
                    <a:pt x="69279" y="53449"/>
                  </a:lnTo>
                  <a:lnTo>
                    <a:pt x="69282" y="53448"/>
                  </a:lnTo>
                  <a:close/>
                  <a:moveTo>
                    <a:pt x="39005" y="55223"/>
                  </a:moveTo>
                  <a:cubicBezTo>
                    <a:pt x="39133" y="55223"/>
                    <a:pt x="39230" y="55307"/>
                    <a:pt x="39338" y="55361"/>
                  </a:cubicBezTo>
                  <a:cubicBezTo>
                    <a:pt x="39279" y="55465"/>
                    <a:pt x="39364" y="55690"/>
                    <a:pt x="39191" y="55690"/>
                  </a:cubicBezTo>
                  <a:cubicBezTo>
                    <a:pt x="39175" y="55690"/>
                    <a:pt x="39156" y="55687"/>
                    <a:pt x="39134" y="55683"/>
                  </a:cubicBezTo>
                  <a:cubicBezTo>
                    <a:pt x="38901" y="55637"/>
                    <a:pt x="38967" y="55400"/>
                    <a:pt x="38956" y="55227"/>
                  </a:cubicBezTo>
                  <a:lnTo>
                    <a:pt x="38956" y="55227"/>
                  </a:lnTo>
                  <a:cubicBezTo>
                    <a:pt x="38973" y="55224"/>
                    <a:pt x="38990" y="55223"/>
                    <a:pt x="39005" y="55223"/>
                  </a:cubicBezTo>
                  <a:close/>
                  <a:moveTo>
                    <a:pt x="70518" y="55213"/>
                  </a:moveTo>
                  <a:cubicBezTo>
                    <a:pt x="70678" y="55213"/>
                    <a:pt x="70837" y="55254"/>
                    <a:pt x="70978" y="55381"/>
                  </a:cubicBezTo>
                  <a:cubicBezTo>
                    <a:pt x="70864" y="55676"/>
                    <a:pt x="70664" y="55724"/>
                    <a:pt x="70448" y="55724"/>
                  </a:cubicBezTo>
                  <a:cubicBezTo>
                    <a:pt x="70344" y="55724"/>
                    <a:pt x="70236" y="55713"/>
                    <a:pt x="70132" y="55713"/>
                  </a:cubicBezTo>
                  <a:cubicBezTo>
                    <a:pt x="70085" y="55713"/>
                    <a:pt x="70039" y="55715"/>
                    <a:pt x="69994" y="55722"/>
                  </a:cubicBezTo>
                  <a:lnTo>
                    <a:pt x="69995" y="55723"/>
                  </a:lnTo>
                  <a:cubicBezTo>
                    <a:pt x="69707" y="55485"/>
                    <a:pt x="69948" y="55319"/>
                    <a:pt x="70126" y="55274"/>
                  </a:cubicBezTo>
                  <a:cubicBezTo>
                    <a:pt x="70252" y="55241"/>
                    <a:pt x="70386" y="55213"/>
                    <a:pt x="70518" y="55213"/>
                  </a:cubicBezTo>
                  <a:close/>
                  <a:moveTo>
                    <a:pt x="72298" y="54099"/>
                  </a:moveTo>
                  <a:cubicBezTo>
                    <a:pt x="73665" y="54480"/>
                    <a:pt x="75034" y="54852"/>
                    <a:pt x="76396" y="55248"/>
                  </a:cubicBezTo>
                  <a:cubicBezTo>
                    <a:pt x="76703" y="55338"/>
                    <a:pt x="77046" y="55384"/>
                    <a:pt x="77429" y="55767"/>
                  </a:cubicBezTo>
                  <a:cubicBezTo>
                    <a:pt x="75383" y="55569"/>
                    <a:pt x="73523" y="55169"/>
                    <a:pt x="71633" y="55050"/>
                  </a:cubicBezTo>
                  <a:cubicBezTo>
                    <a:pt x="71551" y="54891"/>
                    <a:pt x="71774" y="54734"/>
                    <a:pt x="71669" y="54575"/>
                  </a:cubicBezTo>
                  <a:lnTo>
                    <a:pt x="71669" y="54575"/>
                  </a:lnTo>
                  <a:lnTo>
                    <a:pt x="71670" y="54576"/>
                  </a:lnTo>
                  <a:cubicBezTo>
                    <a:pt x="71691" y="54586"/>
                    <a:pt x="71710" y="54591"/>
                    <a:pt x="71728" y="54591"/>
                  </a:cubicBezTo>
                  <a:cubicBezTo>
                    <a:pt x="71793" y="54591"/>
                    <a:pt x="71839" y="54532"/>
                    <a:pt x="71883" y="54473"/>
                  </a:cubicBezTo>
                  <a:cubicBezTo>
                    <a:pt x="71997" y="54321"/>
                    <a:pt x="72113" y="54172"/>
                    <a:pt x="72298" y="54099"/>
                  </a:cubicBezTo>
                  <a:close/>
                  <a:moveTo>
                    <a:pt x="77720" y="55708"/>
                  </a:moveTo>
                  <a:cubicBezTo>
                    <a:pt x="77725" y="55708"/>
                    <a:pt x="77731" y="55708"/>
                    <a:pt x="77736" y="55708"/>
                  </a:cubicBezTo>
                  <a:lnTo>
                    <a:pt x="77910" y="55804"/>
                  </a:lnTo>
                  <a:cubicBezTo>
                    <a:pt x="77837" y="55830"/>
                    <a:pt x="77767" y="55867"/>
                    <a:pt x="77693" y="55875"/>
                  </a:cubicBezTo>
                  <a:cubicBezTo>
                    <a:pt x="77692" y="55875"/>
                    <a:pt x="77690" y="55875"/>
                    <a:pt x="77689" y="55875"/>
                  </a:cubicBezTo>
                  <a:cubicBezTo>
                    <a:pt x="77643" y="55875"/>
                    <a:pt x="77560" y="55837"/>
                    <a:pt x="77558" y="55811"/>
                  </a:cubicBezTo>
                  <a:cubicBezTo>
                    <a:pt x="77551" y="55720"/>
                    <a:pt x="77623" y="55708"/>
                    <a:pt x="77720" y="55708"/>
                  </a:cubicBezTo>
                  <a:close/>
                  <a:moveTo>
                    <a:pt x="38452" y="55404"/>
                  </a:moveTo>
                  <a:cubicBezTo>
                    <a:pt x="38523" y="55404"/>
                    <a:pt x="38600" y="55463"/>
                    <a:pt x="38605" y="55561"/>
                  </a:cubicBezTo>
                  <a:cubicBezTo>
                    <a:pt x="38611" y="55651"/>
                    <a:pt x="38578" y="55724"/>
                    <a:pt x="38487" y="55747"/>
                  </a:cubicBezTo>
                  <a:cubicBezTo>
                    <a:pt x="38220" y="55815"/>
                    <a:pt x="37951" y="55879"/>
                    <a:pt x="37668" y="55949"/>
                  </a:cubicBezTo>
                  <a:cubicBezTo>
                    <a:pt x="37825" y="56019"/>
                    <a:pt x="37984" y="56033"/>
                    <a:pt x="38142" y="56033"/>
                  </a:cubicBezTo>
                  <a:cubicBezTo>
                    <a:pt x="38242" y="56033"/>
                    <a:pt x="38342" y="56028"/>
                    <a:pt x="38441" y="56028"/>
                  </a:cubicBezTo>
                  <a:cubicBezTo>
                    <a:pt x="38485" y="56028"/>
                    <a:pt x="38528" y="56029"/>
                    <a:pt x="38571" y="56032"/>
                  </a:cubicBezTo>
                  <a:cubicBezTo>
                    <a:pt x="38919" y="56055"/>
                    <a:pt x="38970" y="56272"/>
                    <a:pt x="38953" y="56550"/>
                  </a:cubicBezTo>
                  <a:lnTo>
                    <a:pt x="38954" y="56552"/>
                  </a:lnTo>
                  <a:cubicBezTo>
                    <a:pt x="38054" y="56441"/>
                    <a:pt x="37155" y="56323"/>
                    <a:pt x="36254" y="56226"/>
                  </a:cubicBezTo>
                  <a:cubicBezTo>
                    <a:pt x="35925" y="56190"/>
                    <a:pt x="35592" y="56194"/>
                    <a:pt x="35253" y="55984"/>
                  </a:cubicBezTo>
                  <a:cubicBezTo>
                    <a:pt x="36047" y="55729"/>
                    <a:pt x="36844" y="55660"/>
                    <a:pt x="37617" y="55490"/>
                  </a:cubicBezTo>
                  <a:cubicBezTo>
                    <a:pt x="37892" y="55459"/>
                    <a:pt x="38168" y="55420"/>
                    <a:pt x="38444" y="55404"/>
                  </a:cubicBezTo>
                  <a:cubicBezTo>
                    <a:pt x="38447" y="55404"/>
                    <a:pt x="38449" y="55404"/>
                    <a:pt x="38452" y="55404"/>
                  </a:cubicBezTo>
                  <a:close/>
                  <a:moveTo>
                    <a:pt x="68139" y="56022"/>
                  </a:moveTo>
                  <a:cubicBezTo>
                    <a:pt x="68199" y="56022"/>
                    <a:pt x="68266" y="56071"/>
                    <a:pt x="68345" y="56212"/>
                  </a:cubicBezTo>
                  <a:cubicBezTo>
                    <a:pt x="68108" y="56282"/>
                    <a:pt x="67990" y="56453"/>
                    <a:pt x="67942" y="56685"/>
                  </a:cubicBezTo>
                  <a:cubicBezTo>
                    <a:pt x="67941" y="56685"/>
                    <a:pt x="67940" y="56685"/>
                    <a:pt x="67939" y="56685"/>
                  </a:cubicBezTo>
                  <a:cubicBezTo>
                    <a:pt x="67893" y="56685"/>
                    <a:pt x="67845" y="56693"/>
                    <a:pt x="67800" y="56693"/>
                  </a:cubicBezTo>
                  <a:cubicBezTo>
                    <a:pt x="67725" y="56693"/>
                    <a:pt x="67657" y="56672"/>
                    <a:pt x="67623" y="56564"/>
                  </a:cubicBezTo>
                  <a:cubicBezTo>
                    <a:pt x="67714" y="56492"/>
                    <a:pt x="67781" y="56406"/>
                    <a:pt x="67794" y="56287"/>
                  </a:cubicBezTo>
                  <a:cubicBezTo>
                    <a:pt x="67915" y="56242"/>
                    <a:pt x="68012" y="56022"/>
                    <a:pt x="68139" y="56022"/>
                  </a:cubicBezTo>
                  <a:close/>
                  <a:moveTo>
                    <a:pt x="68783" y="56020"/>
                  </a:moveTo>
                  <a:cubicBezTo>
                    <a:pt x="68845" y="56020"/>
                    <a:pt x="68906" y="56067"/>
                    <a:pt x="68968" y="56207"/>
                  </a:cubicBezTo>
                  <a:lnTo>
                    <a:pt x="69131" y="56228"/>
                  </a:lnTo>
                  <a:lnTo>
                    <a:pt x="69131" y="56228"/>
                  </a:lnTo>
                  <a:lnTo>
                    <a:pt x="68968" y="56208"/>
                  </a:lnTo>
                  <a:cubicBezTo>
                    <a:pt x="68950" y="56228"/>
                    <a:pt x="68917" y="56250"/>
                    <a:pt x="68919" y="56267"/>
                  </a:cubicBezTo>
                  <a:cubicBezTo>
                    <a:pt x="68923" y="56308"/>
                    <a:pt x="68943" y="56350"/>
                    <a:pt x="68958" y="56389"/>
                  </a:cubicBezTo>
                  <a:cubicBezTo>
                    <a:pt x="68913" y="56367"/>
                    <a:pt x="68873" y="56358"/>
                    <a:pt x="68837" y="56358"/>
                  </a:cubicBezTo>
                  <a:cubicBezTo>
                    <a:pt x="68620" y="56358"/>
                    <a:pt x="68532" y="56695"/>
                    <a:pt x="68313" y="56695"/>
                  </a:cubicBezTo>
                  <a:cubicBezTo>
                    <a:pt x="68283" y="56695"/>
                    <a:pt x="68251" y="56689"/>
                    <a:pt x="68216" y="56675"/>
                  </a:cubicBezTo>
                  <a:cubicBezTo>
                    <a:pt x="68156" y="56458"/>
                    <a:pt x="68464" y="56410"/>
                    <a:pt x="68437" y="56207"/>
                  </a:cubicBezTo>
                  <a:cubicBezTo>
                    <a:pt x="68552" y="56185"/>
                    <a:pt x="68668" y="56020"/>
                    <a:pt x="68783" y="56020"/>
                  </a:cubicBezTo>
                  <a:close/>
                  <a:moveTo>
                    <a:pt x="65959" y="55548"/>
                  </a:moveTo>
                  <a:cubicBezTo>
                    <a:pt x="66047" y="55548"/>
                    <a:pt x="66139" y="55563"/>
                    <a:pt x="66238" y="55610"/>
                  </a:cubicBezTo>
                  <a:cubicBezTo>
                    <a:pt x="65903" y="56104"/>
                    <a:pt x="65490" y="56480"/>
                    <a:pt x="64943" y="56705"/>
                  </a:cubicBezTo>
                  <a:cubicBezTo>
                    <a:pt x="64939" y="56598"/>
                    <a:pt x="64936" y="56492"/>
                    <a:pt x="64933" y="56384"/>
                  </a:cubicBezTo>
                  <a:lnTo>
                    <a:pt x="64933" y="56384"/>
                  </a:lnTo>
                  <a:lnTo>
                    <a:pt x="65628" y="55590"/>
                  </a:lnTo>
                  <a:cubicBezTo>
                    <a:pt x="65736" y="55575"/>
                    <a:pt x="65844" y="55548"/>
                    <a:pt x="65959" y="55548"/>
                  </a:cubicBezTo>
                  <a:close/>
                  <a:moveTo>
                    <a:pt x="67096" y="57665"/>
                  </a:moveTo>
                  <a:cubicBezTo>
                    <a:pt x="67096" y="57665"/>
                    <a:pt x="67097" y="57666"/>
                    <a:pt x="67097" y="57666"/>
                  </a:cubicBezTo>
                  <a:cubicBezTo>
                    <a:pt x="67216" y="57819"/>
                    <a:pt x="67286" y="57959"/>
                    <a:pt x="67272" y="58143"/>
                  </a:cubicBezTo>
                  <a:cubicBezTo>
                    <a:pt x="67069" y="58175"/>
                    <a:pt x="66868" y="58223"/>
                    <a:pt x="66665" y="58235"/>
                  </a:cubicBezTo>
                  <a:cubicBezTo>
                    <a:pt x="66656" y="58235"/>
                    <a:pt x="66648" y="58235"/>
                    <a:pt x="66639" y="58235"/>
                  </a:cubicBezTo>
                  <a:cubicBezTo>
                    <a:pt x="66426" y="58235"/>
                    <a:pt x="66444" y="58075"/>
                    <a:pt x="66479" y="57917"/>
                  </a:cubicBezTo>
                  <a:lnTo>
                    <a:pt x="66271" y="57902"/>
                  </a:lnTo>
                  <a:lnTo>
                    <a:pt x="66271" y="57902"/>
                  </a:lnTo>
                  <a:lnTo>
                    <a:pt x="66480" y="57917"/>
                  </a:lnTo>
                  <a:cubicBezTo>
                    <a:pt x="66604" y="57694"/>
                    <a:pt x="66906" y="57776"/>
                    <a:pt x="67096" y="57665"/>
                  </a:cubicBezTo>
                  <a:close/>
                  <a:moveTo>
                    <a:pt x="65910" y="57553"/>
                  </a:moveTo>
                  <a:cubicBezTo>
                    <a:pt x="66078" y="57553"/>
                    <a:pt x="66157" y="57661"/>
                    <a:pt x="66062" y="57888"/>
                  </a:cubicBezTo>
                  <a:lnTo>
                    <a:pt x="66063" y="57888"/>
                  </a:lnTo>
                  <a:lnTo>
                    <a:pt x="66063" y="57888"/>
                  </a:lnTo>
                  <a:cubicBezTo>
                    <a:pt x="65804" y="58073"/>
                    <a:pt x="65541" y="58242"/>
                    <a:pt x="65231" y="58242"/>
                  </a:cubicBezTo>
                  <a:cubicBezTo>
                    <a:pt x="65142" y="58242"/>
                    <a:pt x="65050" y="58229"/>
                    <a:pt x="64953" y="58197"/>
                  </a:cubicBezTo>
                  <a:cubicBezTo>
                    <a:pt x="65163" y="57890"/>
                    <a:pt x="65430" y="57646"/>
                    <a:pt x="65799" y="57566"/>
                  </a:cubicBezTo>
                  <a:cubicBezTo>
                    <a:pt x="65839" y="57557"/>
                    <a:pt x="65877" y="57553"/>
                    <a:pt x="65910" y="57553"/>
                  </a:cubicBezTo>
                  <a:close/>
                  <a:moveTo>
                    <a:pt x="64677" y="58416"/>
                  </a:moveTo>
                  <a:cubicBezTo>
                    <a:pt x="64704" y="58416"/>
                    <a:pt x="64732" y="58418"/>
                    <a:pt x="64760" y="58420"/>
                  </a:cubicBezTo>
                  <a:cubicBezTo>
                    <a:pt x="64732" y="58418"/>
                    <a:pt x="64703" y="58416"/>
                    <a:pt x="64675" y="58416"/>
                  </a:cubicBezTo>
                  <a:close/>
                  <a:moveTo>
                    <a:pt x="64674" y="58416"/>
                  </a:moveTo>
                  <a:cubicBezTo>
                    <a:pt x="64626" y="58416"/>
                    <a:pt x="64579" y="58423"/>
                    <a:pt x="64541" y="58443"/>
                  </a:cubicBezTo>
                  <a:lnTo>
                    <a:pt x="64541" y="58443"/>
                  </a:lnTo>
                  <a:cubicBezTo>
                    <a:pt x="64579" y="58422"/>
                    <a:pt x="64625" y="58416"/>
                    <a:pt x="64674" y="58416"/>
                  </a:cubicBezTo>
                  <a:close/>
                  <a:moveTo>
                    <a:pt x="67472" y="56039"/>
                  </a:moveTo>
                  <a:cubicBezTo>
                    <a:pt x="67516" y="56039"/>
                    <a:pt x="67563" y="56043"/>
                    <a:pt x="67613" y="56051"/>
                  </a:cubicBezTo>
                  <a:cubicBezTo>
                    <a:pt x="67566" y="56165"/>
                    <a:pt x="67518" y="56280"/>
                    <a:pt x="67471" y="56394"/>
                  </a:cubicBezTo>
                  <a:cubicBezTo>
                    <a:pt x="67426" y="56415"/>
                    <a:pt x="67397" y="56458"/>
                    <a:pt x="67395" y="56507"/>
                  </a:cubicBezTo>
                  <a:lnTo>
                    <a:pt x="67398" y="56507"/>
                  </a:lnTo>
                  <a:lnTo>
                    <a:pt x="67259" y="56595"/>
                  </a:lnTo>
                  <a:cubicBezTo>
                    <a:pt x="67172" y="56615"/>
                    <a:pt x="67066" y="56609"/>
                    <a:pt x="67074" y="56746"/>
                  </a:cubicBezTo>
                  <a:cubicBezTo>
                    <a:pt x="67000" y="56885"/>
                    <a:pt x="66875" y="57027"/>
                    <a:pt x="67101" y="57146"/>
                  </a:cubicBezTo>
                  <a:lnTo>
                    <a:pt x="67442" y="56885"/>
                  </a:lnTo>
                  <a:lnTo>
                    <a:pt x="67947" y="56888"/>
                  </a:lnTo>
                  <a:cubicBezTo>
                    <a:pt x="67964" y="56941"/>
                    <a:pt x="67967" y="56996"/>
                    <a:pt x="67953" y="57050"/>
                  </a:cubicBezTo>
                  <a:lnTo>
                    <a:pt x="67869" y="57345"/>
                  </a:lnTo>
                  <a:cubicBezTo>
                    <a:pt x="67958" y="57350"/>
                    <a:pt x="68045" y="57355"/>
                    <a:pt x="68133" y="57361"/>
                  </a:cubicBezTo>
                  <a:cubicBezTo>
                    <a:pt x="68265" y="57221"/>
                    <a:pt x="68402" y="57111"/>
                    <a:pt x="68594" y="57111"/>
                  </a:cubicBezTo>
                  <a:cubicBezTo>
                    <a:pt x="68632" y="57111"/>
                    <a:pt x="68672" y="57115"/>
                    <a:pt x="68715" y="57124"/>
                  </a:cubicBezTo>
                  <a:cubicBezTo>
                    <a:pt x="70996" y="57622"/>
                    <a:pt x="73261" y="58177"/>
                    <a:pt x="75475" y="58926"/>
                  </a:cubicBezTo>
                  <a:cubicBezTo>
                    <a:pt x="75544" y="58949"/>
                    <a:pt x="75596" y="59025"/>
                    <a:pt x="75657" y="59077"/>
                  </a:cubicBezTo>
                  <a:cubicBezTo>
                    <a:pt x="73819" y="58869"/>
                    <a:pt x="71974" y="58738"/>
                    <a:pt x="70129" y="58620"/>
                  </a:cubicBezTo>
                  <a:lnTo>
                    <a:pt x="68066" y="58365"/>
                  </a:lnTo>
                  <a:cubicBezTo>
                    <a:pt x="67794" y="58331"/>
                    <a:pt x="67506" y="58355"/>
                    <a:pt x="67286" y="58144"/>
                  </a:cubicBezTo>
                  <a:cubicBezTo>
                    <a:pt x="67478" y="57904"/>
                    <a:pt x="67734" y="57894"/>
                    <a:pt x="67995" y="57894"/>
                  </a:cubicBezTo>
                  <a:cubicBezTo>
                    <a:pt x="68019" y="57894"/>
                    <a:pt x="68042" y="57894"/>
                    <a:pt x="68066" y="57894"/>
                  </a:cubicBezTo>
                  <a:cubicBezTo>
                    <a:pt x="68164" y="57894"/>
                    <a:pt x="68262" y="57893"/>
                    <a:pt x="68356" y="57878"/>
                  </a:cubicBezTo>
                  <a:cubicBezTo>
                    <a:pt x="68271" y="57670"/>
                    <a:pt x="67986" y="57695"/>
                    <a:pt x="67950" y="57469"/>
                  </a:cubicBezTo>
                  <a:cubicBezTo>
                    <a:pt x="67912" y="57444"/>
                    <a:pt x="67874" y="57434"/>
                    <a:pt x="67837" y="57434"/>
                  </a:cubicBezTo>
                  <a:cubicBezTo>
                    <a:pt x="67736" y="57434"/>
                    <a:pt x="67637" y="57503"/>
                    <a:pt x="67535" y="57503"/>
                  </a:cubicBezTo>
                  <a:cubicBezTo>
                    <a:pt x="67510" y="57503"/>
                    <a:pt x="67485" y="57499"/>
                    <a:pt x="67460" y="57489"/>
                  </a:cubicBezTo>
                  <a:lnTo>
                    <a:pt x="67269" y="57473"/>
                  </a:lnTo>
                  <a:cubicBezTo>
                    <a:pt x="67259" y="57473"/>
                    <a:pt x="67248" y="57473"/>
                    <a:pt x="67237" y="57474"/>
                  </a:cubicBezTo>
                  <a:cubicBezTo>
                    <a:pt x="67113" y="57396"/>
                    <a:pt x="67063" y="57284"/>
                    <a:pt x="67085" y="57141"/>
                  </a:cubicBezTo>
                  <a:cubicBezTo>
                    <a:pt x="67034" y="57105"/>
                    <a:pt x="66985" y="57092"/>
                    <a:pt x="66936" y="57092"/>
                  </a:cubicBezTo>
                  <a:cubicBezTo>
                    <a:pt x="66776" y="57092"/>
                    <a:pt x="66618" y="57235"/>
                    <a:pt x="66451" y="57235"/>
                  </a:cubicBezTo>
                  <a:cubicBezTo>
                    <a:pt x="66384" y="57235"/>
                    <a:pt x="66314" y="57212"/>
                    <a:pt x="66243" y="57145"/>
                  </a:cubicBezTo>
                  <a:cubicBezTo>
                    <a:pt x="66279" y="56762"/>
                    <a:pt x="66775" y="56810"/>
                    <a:pt x="66878" y="56530"/>
                  </a:cubicBezTo>
                  <a:cubicBezTo>
                    <a:pt x="66998" y="56210"/>
                    <a:pt x="67172" y="56039"/>
                    <a:pt x="67472" y="56039"/>
                  </a:cubicBezTo>
                  <a:close/>
                  <a:moveTo>
                    <a:pt x="39493" y="58273"/>
                  </a:moveTo>
                  <a:cubicBezTo>
                    <a:pt x="39607" y="58292"/>
                    <a:pt x="39727" y="58339"/>
                    <a:pt x="39839" y="58339"/>
                  </a:cubicBezTo>
                  <a:cubicBezTo>
                    <a:pt x="39859" y="58339"/>
                    <a:pt x="39879" y="58337"/>
                    <a:pt x="39898" y="58334"/>
                  </a:cubicBezTo>
                  <a:cubicBezTo>
                    <a:pt x="40042" y="58308"/>
                    <a:pt x="40179" y="58296"/>
                    <a:pt x="40307" y="58296"/>
                  </a:cubicBezTo>
                  <a:cubicBezTo>
                    <a:pt x="41125" y="58296"/>
                    <a:pt x="41640" y="58798"/>
                    <a:pt x="41998" y="59576"/>
                  </a:cubicBezTo>
                  <a:cubicBezTo>
                    <a:pt x="39530" y="59267"/>
                    <a:pt x="37048" y="59089"/>
                    <a:pt x="34570" y="58862"/>
                  </a:cubicBezTo>
                  <a:cubicBezTo>
                    <a:pt x="36026" y="58529"/>
                    <a:pt x="37497" y="58438"/>
                    <a:pt x="38966" y="58333"/>
                  </a:cubicBezTo>
                  <a:cubicBezTo>
                    <a:pt x="39042" y="58341"/>
                    <a:pt x="39118" y="58350"/>
                    <a:pt x="39193" y="58350"/>
                  </a:cubicBezTo>
                  <a:cubicBezTo>
                    <a:pt x="39296" y="58350"/>
                    <a:pt x="39397" y="58333"/>
                    <a:pt x="39493" y="58273"/>
                  </a:cubicBezTo>
                  <a:close/>
                  <a:moveTo>
                    <a:pt x="64110" y="58856"/>
                  </a:moveTo>
                  <a:cubicBezTo>
                    <a:pt x="64206" y="58856"/>
                    <a:pt x="64324" y="58898"/>
                    <a:pt x="64425" y="58909"/>
                  </a:cubicBezTo>
                  <a:cubicBezTo>
                    <a:pt x="64385" y="59289"/>
                    <a:pt x="64053" y="59432"/>
                    <a:pt x="63788" y="59477"/>
                  </a:cubicBezTo>
                  <a:cubicBezTo>
                    <a:pt x="63396" y="59546"/>
                    <a:pt x="63252" y="59800"/>
                    <a:pt x="63086" y="60077"/>
                  </a:cubicBezTo>
                  <a:lnTo>
                    <a:pt x="63087" y="60077"/>
                  </a:lnTo>
                  <a:cubicBezTo>
                    <a:pt x="62908" y="60135"/>
                    <a:pt x="62729" y="60205"/>
                    <a:pt x="62535" y="60205"/>
                  </a:cubicBezTo>
                  <a:cubicBezTo>
                    <a:pt x="62367" y="60205"/>
                    <a:pt x="62186" y="60152"/>
                    <a:pt x="61985" y="59993"/>
                  </a:cubicBezTo>
                  <a:cubicBezTo>
                    <a:pt x="62702" y="59594"/>
                    <a:pt x="63354" y="59221"/>
                    <a:pt x="64019" y="58875"/>
                  </a:cubicBezTo>
                  <a:cubicBezTo>
                    <a:pt x="64046" y="58861"/>
                    <a:pt x="64077" y="58856"/>
                    <a:pt x="64110" y="58856"/>
                  </a:cubicBezTo>
                  <a:close/>
                  <a:moveTo>
                    <a:pt x="61926" y="61099"/>
                  </a:moveTo>
                  <a:cubicBezTo>
                    <a:pt x="61927" y="61101"/>
                    <a:pt x="61928" y="61104"/>
                    <a:pt x="61930" y="61107"/>
                  </a:cubicBezTo>
                  <a:lnTo>
                    <a:pt x="61926" y="61099"/>
                  </a:lnTo>
                  <a:close/>
                  <a:moveTo>
                    <a:pt x="61590" y="60414"/>
                  </a:moveTo>
                  <a:cubicBezTo>
                    <a:pt x="61757" y="60414"/>
                    <a:pt x="61913" y="60489"/>
                    <a:pt x="62025" y="60713"/>
                  </a:cubicBezTo>
                  <a:lnTo>
                    <a:pt x="62025" y="60715"/>
                  </a:lnTo>
                  <a:cubicBezTo>
                    <a:pt x="61792" y="60758"/>
                    <a:pt x="61591" y="60846"/>
                    <a:pt x="61494" y="61080"/>
                  </a:cubicBezTo>
                  <a:lnTo>
                    <a:pt x="61922" y="61088"/>
                  </a:lnTo>
                  <a:lnTo>
                    <a:pt x="61926" y="61099"/>
                  </a:lnTo>
                  <a:lnTo>
                    <a:pt x="61926" y="61099"/>
                  </a:lnTo>
                  <a:cubicBezTo>
                    <a:pt x="61871" y="60943"/>
                    <a:pt x="62138" y="60865"/>
                    <a:pt x="62028" y="60696"/>
                  </a:cubicBezTo>
                  <a:lnTo>
                    <a:pt x="62028" y="60696"/>
                  </a:lnTo>
                  <a:cubicBezTo>
                    <a:pt x="62061" y="60713"/>
                    <a:pt x="62094" y="60719"/>
                    <a:pt x="62128" y="60719"/>
                  </a:cubicBezTo>
                  <a:cubicBezTo>
                    <a:pt x="62227" y="60719"/>
                    <a:pt x="62328" y="60665"/>
                    <a:pt x="62427" y="60665"/>
                  </a:cubicBezTo>
                  <a:cubicBezTo>
                    <a:pt x="62471" y="60665"/>
                    <a:pt x="62514" y="60676"/>
                    <a:pt x="62557" y="60707"/>
                  </a:cubicBezTo>
                  <a:cubicBezTo>
                    <a:pt x="62540" y="60659"/>
                    <a:pt x="62554" y="60626"/>
                    <a:pt x="62603" y="60617"/>
                  </a:cubicBezTo>
                  <a:cubicBezTo>
                    <a:pt x="62617" y="60615"/>
                    <a:pt x="62630" y="60614"/>
                    <a:pt x="62642" y="60614"/>
                  </a:cubicBezTo>
                  <a:cubicBezTo>
                    <a:pt x="62713" y="60614"/>
                    <a:pt x="62755" y="60653"/>
                    <a:pt x="62750" y="60743"/>
                  </a:cubicBezTo>
                  <a:lnTo>
                    <a:pt x="62580" y="60742"/>
                  </a:lnTo>
                  <a:cubicBezTo>
                    <a:pt x="62571" y="60792"/>
                    <a:pt x="62564" y="60843"/>
                    <a:pt x="62557" y="60893"/>
                  </a:cubicBezTo>
                  <a:cubicBezTo>
                    <a:pt x="62370" y="60933"/>
                    <a:pt x="62237" y="61127"/>
                    <a:pt x="62037" y="61127"/>
                  </a:cubicBezTo>
                  <a:cubicBezTo>
                    <a:pt x="62003" y="61127"/>
                    <a:pt x="61967" y="61122"/>
                    <a:pt x="61929" y="61109"/>
                  </a:cubicBezTo>
                  <a:lnTo>
                    <a:pt x="61922" y="61089"/>
                  </a:lnTo>
                  <a:cubicBezTo>
                    <a:pt x="61856" y="61215"/>
                    <a:pt x="61792" y="61264"/>
                    <a:pt x="61729" y="61264"/>
                  </a:cubicBezTo>
                  <a:cubicBezTo>
                    <a:pt x="61648" y="61264"/>
                    <a:pt x="61569" y="61184"/>
                    <a:pt x="61490" y="61086"/>
                  </a:cubicBezTo>
                  <a:cubicBezTo>
                    <a:pt x="61491" y="61084"/>
                    <a:pt x="61493" y="61082"/>
                    <a:pt x="61494" y="61080"/>
                  </a:cubicBezTo>
                  <a:lnTo>
                    <a:pt x="61485" y="61080"/>
                  </a:lnTo>
                  <a:lnTo>
                    <a:pt x="61484" y="61101"/>
                  </a:lnTo>
                  <a:cubicBezTo>
                    <a:pt x="61345" y="61156"/>
                    <a:pt x="61207" y="61176"/>
                    <a:pt x="61069" y="61176"/>
                  </a:cubicBezTo>
                  <a:cubicBezTo>
                    <a:pt x="60843" y="61176"/>
                    <a:pt x="60617" y="61122"/>
                    <a:pt x="60390" y="61082"/>
                  </a:cubicBezTo>
                  <a:cubicBezTo>
                    <a:pt x="60575" y="60784"/>
                    <a:pt x="60892" y="60653"/>
                    <a:pt x="61184" y="60521"/>
                  </a:cubicBezTo>
                  <a:cubicBezTo>
                    <a:pt x="61315" y="60462"/>
                    <a:pt x="61456" y="60414"/>
                    <a:pt x="61590" y="60414"/>
                  </a:cubicBezTo>
                  <a:close/>
                  <a:moveTo>
                    <a:pt x="60236" y="61288"/>
                  </a:moveTo>
                  <a:cubicBezTo>
                    <a:pt x="60385" y="61399"/>
                    <a:pt x="60555" y="61412"/>
                    <a:pt x="60729" y="61412"/>
                  </a:cubicBezTo>
                  <a:cubicBezTo>
                    <a:pt x="60781" y="61412"/>
                    <a:pt x="60834" y="61411"/>
                    <a:pt x="60886" y="61411"/>
                  </a:cubicBezTo>
                  <a:cubicBezTo>
                    <a:pt x="61065" y="61411"/>
                    <a:pt x="61241" y="61424"/>
                    <a:pt x="61393" y="61546"/>
                  </a:cubicBezTo>
                  <a:cubicBezTo>
                    <a:pt x="61245" y="61660"/>
                    <a:pt x="61095" y="61698"/>
                    <a:pt x="60945" y="61698"/>
                  </a:cubicBezTo>
                  <a:cubicBezTo>
                    <a:pt x="60653" y="61698"/>
                    <a:pt x="60358" y="61554"/>
                    <a:pt x="60066" y="61554"/>
                  </a:cubicBezTo>
                  <a:cubicBezTo>
                    <a:pt x="60025" y="61554"/>
                    <a:pt x="59985" y="61557"/>
                    <a:pt x="59944" y="61563"/>
                  </a:cubicBezTo>
                  <a:lnTo>
                    <a:pt x="59988" y="61291"/>
                  </a:lnTo>
                  <a:lnTo>
                    <a:pt x="60236" y="61288"/>
                  </a:lnTo>
                  <a:close/>
                  <a:moveTo>
                    <a:pt x="44060" y="61622"/>
                  </a:moveTo>
                  <a:cubicBezTo>
                    <a:pt x="44095" y="61650"/>
                    <a:pt x="44120" y="61689"/>
                    <a:pt x="44135" y="61732"/>
                  </a:cubicBezTo>
                  <a:cubicBezTo>
                    <a:pt x="44120" y="61689"/>
                    <a:pt x="44095" y="61650"/>
                    <a:pt x="44058" y="61622"/>
                  </a:cubicBezTo>
                  <a:close/>
                  <a:moveTo>
                    <a:pt x="64588" y="59874"/>
                  </a:moveTo>
                  <a:cubicBezTo>
                    <a:pt x="64669" y="59895"/>
                    <a:pt x="64748" y="59922"/>
                    <a:pt x="64830" y="59935"/>
                  </a:cubicBezTo>
                  <a:cubicBezTo>
                    <a:pt x="68001" y="60489"/>
                    <a:pt x="71057" y="61413"/>
                    <a:pt x="73984" y="62758"/>
                  </a:cubicBezTo>
                  <a:cubicBezTo>
                    <a:pt x="74253" y="62883"/>
                    <a:pt x="74556" y="62954"/>
                    <a:pt x="74778" y="63195"/>
                  </a:cubicBezTo>
                  <a:cubicBezTo>
                    <a:pt x="74692" y="63266"/>
                    <a:pt x="74608" y="63289"/>
                    <a:pt x="74527" y="63289"/>
                  </a:cubicBezTo>
                  <a:cubicBezTo>
                    <a:pt x="74417" y="63289"/>
                    <a:pt x="74312" y="63247"/>
                    <a:pt x="74213" y="63230"/>
                  </a:cubicBezTo>
                  <a:cubicBezTo>
                    <a:pt x="71694" y="62769"/>
                    <a:pt x="69165" y="62351"/>
                    <a:pt x="66628" y="62000"/>
                  </a:cubicBezTo>
                  <a:cubicBezTo>
                    <a:pt x="65278" y="61814"/>
                    <a:pt x="63945" y="61509"/>
                    <a:pt x="62580" y="61433"/>
                  </a:cubicBezTo>
                  <a:cubicBezTo>
                    <a:pt x="62400" y="61202"/>
                    <a:pt x="62705" y="61199"/>
                    <a:pt x="62749" y="61072"/>
                  </a:cubicBezTo>
                  <a:cubicBezTo>
                    <a:pt x="62914" y="61025"/>
                    <a:pt x="63051" y="60940"/>
                    <a:pt x="63135" y="60784"/>
                  </a:cubicBezTo>
                  <a:lnTo>
                    <a:pt x="63650" y="60685"/>
                  </a:lnTo>
                  <a:cubicBezTo>
                    <a:pt x="63822" y="60734"/>
                    <a:pt x="63993" y="60760"/>
                    <a:pt x="64167" y="60760"/>
                  </a:cubicBezTo>
                  <a:cubicBezTo>
                    <a:pt x="64319" y="60760"/>
                    <a:pt x="64472" y="60740"/>
                    <a:pt x="64628" y="60697"/>
                  </a:cubicBezTo>
                  <a:cubicBezTo>
                    <a:pt x="64433" y="60486"/>
                    <a:pt x="64076" y="60602"/>
                    <a:pt x="63932" y="60316"/>
                  </a:cubicBezTo>
                  <a:cubicBezTo>
                    <a:pt x="64087" y="60071"/>
                    <a:pt x="64299" y="59915"/>
                    <a:pt x="64588" y="59874"/>
                  </a:cubicBezTo>
                  <a:close/>
                  <a:moveTo>
                    <a:pt x="60727" y="763"/>
                  </a:moveTo>
                  <a:cubicBezTo>
                    <a:pt x="61499" y="763"/>
                    <a:pt x="62271" y="845"/>
                    <a:pt x="63044" y="1042"/>
                  </a:cubicBezTo>
                  <a:cubicBezTo>
                    <a:pt x="62895" y="1029"/>
                    <a:pt x="62746" y="1023"/>
                    <a:pt x="62597" y="1023"/>
                  </a:cubicBezTo>
                  <a:cubicBezTo>
                    <a:pt x="61634" y="1023"/>
                    <a:pt x="60685" y="1258"/>
                    <a:pt x="59722" y="1258"/>
                  </a:cubicBezTo>
                  <a:cubicBezTo>
                    <a:pt x="59588" y="1258"/>
                    <a:pt x="59454" y="1253"/>
                    <a:pt x="59320" y="1243"/>
                  </a:cubicBezTo>
                  <a:cubicBezTo>
                    <a:pt x="59238" y="1236"/>
                    <a:pt x="59155" y="1229"/>
                    <a:pt x="59072" y="1229"/>
                  </a:cubicBezTo>
                  <a:cubicBezTo>
                    <a:pt x="58908" y="1229"/>
                    <a:pt x="58746" y="1259"/>
                    <a:pt x="58610" y="1391"/>
                  </a:cubicBezTo>
                  <a:cubicBezTo>
                    <a:pt x="58981" y="1493"/>
                    <a:pt x="59351" y="1527"/>
                    <a:pt x="59723" y="1527"/>
                  </a:cubicBezTo>
                  <a:cubicBezTo>
                    <a:pt x="60091" y="1527"/>
                    <a:pt x="60461" y="1494"/>
                    <a:pt x="60838" y="1461"/>
                  </a:cubicBezTo>
                  <a:cubicBezTo>
                    <a:pt x="61312" y="1421"/>
                    <a:pt x="61785" y="1399"/>
                    <a:pt x="62255" y="1399"/>
                  </a:cubicBezTo>
                  <a:cubicBezTo>
                    <a:pt x="63923" y="1399"/>
                    <a:pt x="65560" y="1678"/>
                    <a:pt x="67119" y="2413"/>
                  </a:cubicBezTo>
                  <a:cubicBezTo>
                    <a:pt x="67531" y="2484"/>
                    <a:pt x="67886" y="2681"/>
                    <a:pt x="68223" y="2916"/>
                  </a:cubicBezTo>
                  <a:lnTo>
                    <a:pt x="67912" y="2993"/>
                  </a:lnTo>
                  <a:lnTo>
                    <a:pt x="66932" y="2732"/>
                  </a:lnTo>
                  <a:lnTo>
                    <a:pt x="65137" y="2435"/>
                  </a:lnTo>
                  <a:cubicBezTo>
                    <a:pt x="64554" y="2293"/>
                    <a:pt x="64027" y="1973"/>
                    <a:pt x="63422" y="1904"/>
                  </a:cubicBezTo>
                  <a:cubicBezTo>
                    <a:pt x="63115" y="1777"/>
                    <a:pt x="62813" y="1729"/>
                    <a:pt x="62505" y="1729"/>
                  </a:cubicBezTo>
                  <a:cubicBezTo>
                    <a:pt x="61986" y="1729"/>
                    <a:pt x="61450" y="1866"/>
                    <a:pt x="60854" y="1994"/>
                  </a:cubicBezTo>
                  <a:cubicBezTo>
                    <a:pt x="61127" y="2125"/>
                    <a:pt x="61369" y="2165"/>
                    <a:pt x="61592" y="2165"/>
                  </a:cubicBezTo>
                  <a:cubicBezTo>
                    <a:pt x="61807" y="2165"/>
                    <a:pt x="62004" y="2127"/>
                    <a:pt x="62196" y="2098"/>
                  </a:cubicBezTo>
                  <a:cubicBezTo>
                    <a:pt x="62422" y="2063"/>
                    <a:pt x="62645" y="2044"/>
                    <a:pt x="62867" y="2044"/>
                  </a:cubicBezTo>
                  <a:cubicBezTo>
                    <a:pt x="63053" y="2044"/>
                    <a:pt x="63238" y="2057"/>
                    <a:pt x="63425" y="2086"/>
                  </a:cubicBezTo>
                  <a:cubicBezTo>
                    <a:pt x="63480" y="2143"/>
                    <a:pt x="63535" y="2200"/>
                    <a:pt x="63591" y="2257"/>
                  </a:cubicBezTo>
                  <a:cubicBezTo>
                    <a:pt x="63787" y="2327"/>
                    <a:pt x="63990" y="2382"/>
                    <a:pt x="64096" y="2587"/>
                  </a:cubicBezTo>
                  <a:cubicBezTo>
                    <a:pt x="64137" y="2584"/>
                    <a:pt x="64177" y="2581"/>
                    <a:pt x="64217" y="2581"/>
                  </a:cubicBezTo>
                  <a:cubicBezTo>
                    <a:pt x="64357" y="2581"/>
                    <a:pt x="64488" y="2610"/>
                    <a:pt x="64595" y="2729"/>
                  </a:cubicBezTo>
                  <a:lnTo>
                    <a:pt x="65099" y="2756"/>
                  </a:lnTo>
                  <a:cubicBezTo>
                    <a:pt x="65855" y="2922"/>
                    <a:pt x="66616" y="3073"/>
                    <a:pt x="67366" y="3261"/>
                  </a:cubicBezTo>
                  <a:cubicBezTo>
                    <a:pt x="68196" y="3470"/>
                    <a:pt x="69017" y="3710"/>
                    <a:pt x="69781" y="4111"/>
                  </a:cubicBezTo>
                  <a:lnTo>
                    <a:pt x="69781" y="4419"/>
                  </a:lnTo>
                  <a:lnTo>
                    <a:pt x="69296" y="4302"/>
                  </a:lnTo>
                  <a:cubicBezTo>
                    <a:pt x="68855" y="4140"/>
                    <a:pt x="68426" y="3923"/>
                    <a:pt x="67944" y="3923"/>
                  </a:cubicBezTo>
                  <a:cubicBezTo>
                    <a:pt x="67892" y="3923"/>
                    <a:pt x="67838" y="3926"/>
                    <a:pt x="67784" y="3931"/>
                  </a:cubicBezTo>
                  <a:cubicBezTo>
                    <a:pt x="67738" y="3838"/>
                    <a:pt x="67687" y="3795"/>
                    <a:pt x="67632" y="3795"/>
                  </a:cubicBezTo>
                  <a:cubicBezTo>
                    <a:pt x="67580" y="3795"/>
                    <a:pt x="67524" y="3834"/>
                    <a:pt x="67464" y="3908"/>
                  </a:cubicBezTo>
                  <a:lnTo>
                    <a:pt x="67777" y="3937"/>
                  </a:lnTo>
                  <a:cubicBezTo>
                    <a:pt x="67818" y="4118"/>
                    <a:pt x="68078" y="4085"/>
                    <a:pt x="68114" y="4271"/>
                  </a:cubicBezTo>
                  <a:cubicBezTo>
                    <a:pt x="68150" y="4271"/>
                    <a:pt x="68188" y="4269"/>
                    <a:pt x="68224" y="4269"/>
                  </a:cubicBezTo>
                  <a:cubicBezTo>
                    <a:pt x="68327" y="4269"/>
                    <a:pt x="68421" y="4288"/>
                    <a:pt x="68449" y="4438"/>
                  </a:cubicBezTo>
                  <a:cubicBezTo>
                    <a:pt x="68503" y="4423"/>
                    <a:pt x="68556" y="4416"/>
                    <a:pt x="68608" y="4416"/>
                  </a:cubicBezTo>
                  <a:cubicBezTo>
                    <a:pt x="68846" y="4416"/>
                    <a:pt x="69064" y="4549"/>
                    <a:pt x="69300" y="4570"/>
                  </a:cubicBezTo>
                  <a:cubicBezTo>
                    <a:pt x="69308" y="4569"/>
                    <a:pt x="69316" y="4568"/>
                    <a:pt x="69325" y="4568"/>
                  </a:cubicBezTo>
                  <a:cubicBezTo>
                    <a:pt x="69427" y="4568"/>
                    <a:pt x="69557" y="4680"/>
                    <a:pt x="69658" y="4680"/>
                  </a:cubicBezTo>
                  <a:cubicBezTo>
                    <a:pt x="69729" y="4680"/>
                    <a:pt x="69786" y="4625"/>
                    <a:pt x="69811" y="4442"/>
                  </a:cubicBezTo>
                  <a:cubicBezTo>
                    <a:pt x="69824" y="4444"/>
                    <a:pt x="69838" y="4444"/>
                    <a:pt x="69852" y="4444"/>
                  </a:cubicBezTo>
                  <a:cubicBezTo>
                    <a:pt x="69958" y="4444"/>
                    <a:pt x="70060" y="4405"/>
                    <a:pt x="70139" y="4335"/>
                  </a:cubicBezTo>
                  <a:lnTo>
                    <a:pt x="70139" y="4335"/>
                  </a:lnTo>
                  <a:cubicBezTo>
                    <a:pt x="69942" y="4515"/>
                    <a:pt x="69679" y="4701"/>
                    <a:pt x="70157" y="4870"/>
                  </a:cubicBezTo>
                  <a:cubicBezTo>
                    <a:pt x="70549" y="5011"/>
                    <a:pt x="70940" y="5158"/>
                    <a:pt x="71339" y="5269"/>
                  </a:cubicBezTo>
                  <a:cubicBezTo>
                    <a:pt x="72032" y="5461"/>
                    <a:pt x="72613" y="5814"/>
                    <a:pt x="73076" y="6361"/>
                  </a:cubicBezTo>
                  <a:cubicBezTo>
                    <a:pt x="73135" y="6436"/>
                    <a:pt x="73246" y="6498"/>
                    <a:pt x="73145" y="6611"/>
                  </a:cubicBezTo>
                  <a:cubicBezTo>
                    <a:pt x="73142" y="6611"/>
                    <a:pt x="73138" y="6611"/>
                    <a:pt x="73135" y="6611"/>
                  </a:cubicBezTo>
                  <a:cubicBezTo>
                    <a:pt x="73045" y="6611"/>
                    <a:pt x="72983" y="6565"/>
                    <a:pt x="72944" y="6483"/>
                  </a:cubicBezTo>
                  <a:cubicBezTo>
                    <a:pt x="71764" y="5742"/>
                    <a:pt x="70476" y="5243"/>
                    <a:pt x="69166" y="4792"/>
                  </a:cubicBezTo>
                  <a:cubicBezTo>
                    <a:pt x="68916" y="4706"/>
                    <a:pt x="68627" y="4687"/>
                    <a:pt x="68449" y="4447"/>
                  </a:cubicBezTo>
                  <a:cubicBezTo>
                    <a:pt x="68406" y="4447"/>
                    <a:pt x="68362" y="4451"/>
                    <a:pt x="68319" y="4451"/>
                  </a:cubicBezTo>
                  <a:cubicBezTo>
                    <a:pt x="68220" y="4451"/>
                    <a:pt x="68131" y="4428"/>
                    <a:pt x="68107" y="4280"/>
                  </a:cubicBezTo>
                  <a:cubicBezTo>
                    <a:pt x="68023" y="4290"/>
                    <a:pt x="67939" y="4300"/>
                    <a:pt x="67857" y="4300"/>
                  </a:cubicBezTo>
                  <a:cubicBezTo>
                    <a:pt x="67707" y="4300"/>
                    <a:pt x="67564" y="4267"/>
                    <a:pt x="67439" y="4141"/>
                  </a:cubicBezTo>
                  <a:lnTo>
                    <a:pt x="67110" y="4010"/>
                  </a:lnTo>
                  <a:cubicBezTo>
                    <a:pt x="67105" y="4016"/>
                    <a:pt x="67100" y="4021"/>
                    <a:pt x="67095" y="4027"/>
                  </a:cubicBezTo>
                  <a:cubicBezTo>
                    <a:pt x="67099" y="4016"/>
                    <a:pt x="67105" y="4005"/>
                    <a:pt x="67109" y="3992"/>
                  </a:cubicBezTo>
                  <a:cubicBezTo>
                    <a:pt x="66308" y="3554"/>
                    <a:pt x="65440" y="3266"/>
                    <a:pt x="64610" y="2895"/>
                  </a:cubicBezTo>
                  <a:cubicBezTo>
                    <a:pt x="64422" y="2823"/>
                    <a:pt x="64192" y="2819"/>
                    <a:pt x="64095" y="2594"/>
                  </a:cubicBezTo>
                  <a:cubicBezTo>
                    <a:pt x="64032" y="2608"/>
                    <a:pt x="63970" y="2617"/>
                    <a:pt x="63910" y="2617"/>
                  </a:cubicBezTo>
                  <a:cubicBezTo>
                    <a:pt x="63801" y="2617"/>
                    <a:pt x="63696" y="2587"/>
                    <a:pt x="63602" y="2504"/>
                  </a:cubicBezTo>
                  <a:cubicBezTo>
                    <a:pt x="63286" y="2373"/>
                    <a:pt x="62972" y="2289"/>
                    <a:pt x="62658" y="2289"/>
                  </a:cubicBezTo>
                  <a:cubicBezTo>
                    <a:pt x="62370" y="2289"/>
                    <a:pt x="62082" y="2360"/>
                    <a:pt x="61794" y="2528"/>
                  </a:cubicBezTo>
                  <a:cubicBezTo>
                    <a:pt x="61847" y="2527"/>
                    <a:pt x="61901" y="2526"/>
                    <a:pt x="61954" y="2526"/>
                  </a:cubicBezTo>
                  <a:cubicBezTo>
                    <a:pt x="62987" y="2526"/>
                    <a:pt x="63925" y="2804"/>
                    <a:pt x="64755" y="3439"/>
                  </a:cubicBezTo>
                  <a:cubicBezTo>
                    <a:pt x="64795" y="3470"/>
                    <a:pt x="64862" y="3465"/>
                    <a:pt x="64916" y="3478"/>
                  </a:cubicBezTo>
                  <a:cubicBezTo>
                    <a:pt x="65489" y="3685"/>
                    <a:pt x="66059" y="3900"/>
                    <a:pt x="66637" y="4099"/>
                  </a:cubicBezTo>
                  <a:cubicBezTo>
                    <a:pt x="66722" y="4129"/>
                    <a:pt x="66819" y="4178"/>
                    <a:pt x="66906" y="4178"/>
                  </a:cubicBezTo>
                  <a:cubicBezTo>
                    <a:pt x="66948" y="4178"/>
                    <a:pt x="66988" y="4167"/>
                    <a:pt x="67023" y="4137"/>
                  </a:cubicBezTo>
                  <a:lnTo>
                    <a:pt x="67023" y="4137"/>
                  </a:lnTo>
                  <a:cubicBezTo>
                    <a:pt x="66962" y="4293"/>
                    <a:pt x="67151" y="4363"/>
                    <a:pt x="67269" y="4457"/>
                  </a:cubicBezTo>
                  <a:cubicBezTo>
                    <a:pt x="67496" y="4460"/>
                    <a:pt x="67695" y="4514"/>
                    <a:pt x="67783" y="4753"/>
                  </a:cubicBezTo>
                  <a:cubicBezTo>
                    <a:pt x="69239" y="5164"/>
                    <a:pt x="70695" y="5579"/>
                    <a:pt x="71968" y="6441"/>
                  </a:cubicBezTo>
                  <a:cubicBezTo>
                    <a:pt x="72001" y="6434"/>
                    <a:pt x="72033" y="6430"/>
                    <a:pt x="72062" y="6430"/>
                  </a:cubicBezTo>
                  <a:cubicBezTo>
                    <a:pt x="72175" y="6430"/>
                    <a:pt x="72259" y="6485"/>
                    <a:pt x="72308" y="6609"/>
                  </a:cubicBezTo>
                  <a:cubicBezTo>
                    <a:pt x="72413" y="6620"/>
                    <a:pt x="72496" y="6649"/>
                    <a:pt x="72479" y="6780"/>
                  </a:cubicBezTo>
                  <a:lnTo>
                    <a:pt x="72755" y="6811"/>
                  </a:lnTo>
                  <a:cubicBezTo>
                    <a:pt x="72709" y="6885"/>
                    <a:pt x="72667" y="6913"/>
                    <a:pt x="72628" y="6913"/>
                  </a:cubicBezTo>
                  <a:cubicBezTo>
                    <a:pt x="72571" y="6913"/>
                    <a:pt x="72521" y="6851"/>
                    <a:pt x="72472" y="6787"/>
                  </a:cubicBezTo>
                  <a:cubicBezTo>
                    <a:pt x="72374" y="6771"/>
                    <a:pt x="72275" y="6755"/>
                    <a:pt x="72299" y="6620"/>
                  </a:cubicBezTo>
                  <a:lnTo>
                    <a:pt x="72299" y="6620"/>
                  </a:lnTo>
                  <a:cubicBezTo>
                    <a:pt x="72244" y="6634"/>
                    <a:pt x="72190" y="6647"/>
                    <a:pt x="72142" y="6647"/>
                  </a:cubicBezTo>
                  <a:cubicBezTo>
                    <a:pt x="72050" y="6647"/>
                    <a:pt x="71981" y="6602"/>
                    <a:pt x="71968" y="6446"/>
                  </a:cubicBezTo>
                  <a:cubicBezTo>
                    <a:pt x="71907" y="6461"/>
                    <a:pt x="71847" y="6468"/>
                    <a:pt x="71789" y="6468"/>
                  </a:cubicBezTo>
                  <a:cubicBezTo>
                    <a:pt x="71434" y="6468"/>
                    <a:pt x="71146" y="6220"/>
                    <a:pt x="70815" y="6133"/>
                  </a:cubicBezTo>
                  <a:cubicBezTo>
                    <a:pt x="70582" y="6071"/>
                    <a:pt x="70372" y="5915"/>
                    <a:pt x="70127" y="5915"/>
                  </a:cubicBezTo>
                  <a:cubicBezTo>
                    <a:pt x="70073" y="5915"/>
                    <a:pt x="70018" y="5923"/>
                    <a:pt x="69961" y="5940"/>
                  </a:cubicBezTo>
                  <a:cubicBezTo>
                    <a:pt x="69937" y="5741"/>
                    <a:pt x="69731" y="5781"/>
                    <a:pt x="69624" y="5692"/>
                  </a:cubicBezTo>
                  <a:cubicBezTo>
                    <a:pt x="69518" y="5621"/>
                    <a:pt x="69406" y="5586"/>
                    <a:pt x="69288" y="5586"/>
                  </a:cubicBezTo>
                  <a:cubicBezTo>
                    <a:pt x="69233" y="5586"/>
                    <a:pt x="69177" y="5594"/>
                    <a:pt x="69120" y="5609"/>
                  </a:cubicBezTo>
                  <a:cubicBezTo>
                    <a:pt x="69082" y="5458"/>
                    <a:pt x="68977" y="5439"/>
                    <a:pt x="68863" y="5439"/>
                  </a:cubicBezTo>
                  <a:cubicBezTo>
                    <a:pt x="68837" y="5439"/>
                    <a:pt x="68811" y="5440"/>
                    <a:pt x="68785" y="5441"/>
                  </a:cubicBezTo>
                  <a:cubicBezTo>
                    <a:pt x="68729" y="5281"/>
                    <a:pt x="68597" y="5278"/>
                    <a:pt x="68464" y="5278"/>
                  </a:cubicBezTo>
                  <a:cubicBezTo>
                    <a:pt x="68458" y="5278"/>
                    <a:pt x="68453" y="5278"/>
                    <a:pt x="68448" y="5278"/>
                  </a:cubicBezTo>
                  <a:cubicBezTo>
                    <a:pt x="68310" y="5002"/>
                    <a:pt x="67900" y="5070"/>
                    <a:pt x="67787" y="4764"/>
                  </a:cubicBezTo>
                  <a:cubicBezTo>
                    <a:pt x="67677" y="4811"/>
                    <a:pt x="67522" y="4767"/>
                    <a:pt x="67472" y="4927"/>
                  </a:cubicBezTo>
                  <a:cubicBezTo>
                    <a:pt x="67764" y="5043"/>
                    <a:pt x="68008" y="5290"/>
                    <a:pt x="68342" y="5290"/>
                  </a:cubicBezTo>
                  <a:cubicBezTo>
                    <a:pt x="68375" y="5290"/>
                    <a:pt x="68408" y="5288"/>
                    <a:pt x="68442" y="5283"/>
                  </a:cubicBezTo>
                  <a:cubicBezTo>
                    <a:pt x="68450" y="5336"/>
                    <a:pt x="68457" y="5389"/>
                    <a:pt x="68463" y="5442"/>
                  </a:cubicBezTo>
                  <a:lnTo>
                    <a:pt x="68782" y="5447"/>
                  </a:lnTo>
                  <a:cubicBezTo>
                    <a:pt x="68838" y="5600"/>
                    <a:pt x="68964" y="5613"/>
                    <a:pt x="69098" y="5613"/>
                  </a:cubicBezTo>
                  <a:cubicBezTo>
                    <a:pt x="69105" y="5613"/>
                    <a:pt x="69112" y="5613"/>
                    <a:pt x="69119" y="5613"/>
                  </a:cubicBezTo>
                  <a:cubicBezTo>
                    <a:pt x="69237" y="5813"/>
                    <a:pt x="69447" y="5849"/>
                    <a:pt x="69644" y="5909"/>
                  </a:cubicBezTo>
                  <a:lnTo>
                    <a:pt x="69959" y="5950"/>
                  </a:lnTo>
                  <a:cubicBezTo>
                    <a:pt x="70132" y="6210"/>
                    <a:pt x="70489" y="6173"/>
                    <a:pt x="70686" y="6397"/>
                  </a:cubicBezTo>
                  <a:lnTo>
                    <a:pt x="73079" y="7474"/>
                  </a:lnTo>
                  <a:cubicBezTo>
                    <a:pt x="73754" y="7931"/>
                    <a:pt x="74427" y="8392"/>
                    <a:pt x="74864" y="9109"/>
                  </a:cubicBezTo>
                  <a:cubicBezTo>
                    <a:pt x="74846" y="9244"/>
                    <a:pt x="74774" y="9325"/>
                    <a:pt x="74634" y="9336"/>
                  </a:cubicBezTo>
                  <a:cubicBezTo>
                    <a:pt x="73614" y="8512"/>
                    <a:pt x="72571" y="7723"/>
                    <a:pt x="71422" y="7080"/>
                  </a:cubicBezTo>
                  <a:cubicBezTo>
                    <a:pt x="71062" y="6878"/>
                    <a:pt x="70646" y="6778"/>
                    <a:pt x="70337" y="6485"/>
                  </a:cubicBezTo>
                  <a:cubicBezTo>
                    <a:pt x="69555" y="6195"/>
                    <a:pt x="68789" y="5870"/>
                    <a:pt x="68050" y="5482"/>
                  </a:cubicBezTo>
                  <a:cubicBezTo>
                    <a:pt x="67085" y="5200"/>
                    <a:pt x="66314" y="4560"/>
                    <a:pt x="65457" y="4080"/>
                  </a:cubicBezTo>
                  <a:lnTo>
                    <a:pt x="64922" y="3734"/>
                  </a:lnTo>
                  <a:cubicBezTo>
                    <a:pt x="64387" y="3593"/>
                    <a:pt x="63853" y="3438"/>
                    <a:pt x="63312" y="3438"/>
                  </a:cubicBezTo>
                  <a:cubicBezTo>
                    <a:pt x="63112" y="3438"/>
                    <a:pt x="62911" y="3459"/>
                    <a:pt x="62708" y="3510"/>
                  </a:cubicBezTo>
                  <a:cubicBezTo>
                    <a:pt x="63566" y="3673"/>
                    <a:pt x="64429" y="3932"/>
                    <a:pt x="65270" y="4260"/>
                  </a:cubicBezTo>
                  <a:cubicBezTo>
                    <a:pt x="65667" y="4717"/>
                    <a:pt x="66204" y="4996"/>
                    <a:pt x="66663" y="5375"/>
                  </a:cubicBezTo>
                  <a:cubicBezTo>
                    <a:pt x="67121" y="5571"/>
                    <a:pt x="67564" y="5795"/>
                    <a:pt x="68036" y="5966"/>
                  </a:cubicBezTo>
                  <a:cubicBezTo>
                    <a:pt x="69450" y="6477"/>
                    <a:pt x="70806" y="7112"/>
                    <a:pt x="72024" y="8012"/>
                  </a:cubicBezTo>
                  <a:cubicBezTo>
                    <a:pt x="72826" y="8606"/>
                    <a:pt x="73725" y="9064"/>
                    <a:pt x="74459" y="9755"/>
                  </a:cubicBezTo>
                  <a:cubicBezTo>
                    <a:pt x="74526" y="9817"/>
                    <a:pt x="74594" y="9857"/>
                    <a:pt x="74654" y="9857"/>
                  </a:cubicBezTo>
                  <a:cubicBezTo>
                    <a:pt x="74663" y="9857"/>
                    <a:pt x="74673" y="9855"/>
                    <a:pt x="74682" y="9853"/>
                  </a:cubicBezTo>
                  <a:cubicBezTo>
                    <a:pt x="74682" y="9904"/>
                    <a:pt x="74709" y="9956"/>
                    <a:pt x="74761" y="10008"/>
                  </a:cubicBezTo>
                  <a:cubicBezTo>
                    <a:pt x="74925" y="10173"/>
                    <a:pt x="75097" y="10330"/>
                    <a:pt x="75267" y="10490"/>
                  </a:cubicBezTo>
                  <a:cubicBezTo>
                    <a:pt x="75418" y="10688"/>
                    <a:pt x="75552" y="10905"/>
                    <a:pt x="75727" y="11079"/>
                  </a:cubicBezTo>
                  <a:cubicBezTo>
                    <a:pt x="76687" y="12026"/>
                    <a:pt x="77217" y="13216"/>
                    <a:pt x="77659" y="14457"/>
                  </a:cubicBezTo>
                  <a:cubicBezTo>
                    <a:pt x="78070" y="15140"/>
                    <a:pt x="78271" y="15897"/>
                    <a:pt x="78431" y="16667"/>
                  </a:cubicBezTo>
                  <a:lnTo>
                    <a:pt x="78589" y="17347"/>
                  </a:lnTo>
                  <a:lnTo>
                    <a:pt x="78589" y="17347"/>
                  </a:lnTo>
                  <a:lnTo>
                    <a:pt x="78354" y="17311"/>
                  </a:lnTo>
                  <a:cubicBezTo>
                    <a:pt x="78301" y="17095"/>
                    <a:pt x="78247" y="16880"/>
                    <a:pt x="78194" y="16665"/>
                  </a:cubicBezTo>
                  <a:cubicBezTo>
                    <a:pt x="78116" y="16486"/>
                    <a:pt x="78047" y="16303"/>
                    <a:pt x="77958" y="16130"/>
                  </a:cubicBezTo>
                  <a:cubicBezTo>
                    <a:pt x="77913" y="16045"/>
                    <a:pt x="77861" y="16007"/>
                    <a:pt x="77803" y="16007"/>
                  </a:cubicBezTo>
                  <a:cubicBezTo>
                    <a:pt x="77800" y="16007"/>
                    <a:pt x="77798" y="16007"/>
                    <a:pt x="77796" y="16007"/>
                  </a:cubicBezTo>
                  <a:cubicBezTo>
                    <a:pt x="77888" y="15906"/>
                    <a:pt x="77820" y="15759"/>
                    <a:pt x="77773" y="15632"/>
                  </a:cubicBezTo>
                  <a:cubicBezTo>
                    <a:pt x="77632" y="15250"/>
                    <a:pt x="77472" y="14874"/>
                    <a:pt x="77319" y="14496"/>
                  </a:cubicBezTo>
                  <a:cubicBezTo>
                    <a:pt x="77136" y="14197"/>
                    <a:pt x="76962" y="13890"/>
                    <a:pt x="76763" y="13602"/>
                  </a:cubicBezTo>
                  <a:cubicBezTo>
                    <a:pt x="76707" y="13522"/>
                    <a:pt x="76644" y="13478"/>
                    <a:pt x="76584" y="13478"/>
                  </a:cubicBezTo>
                  <a:cubicBezTo>
                    <a:pt x="76519" y="13478"/>
                    <a:pt x="76456" y="13530"/>
                    <a:pt x="76407" y="13644"/>
                  </a:cubicBezTo>
                  <a:cubicBezTo>
                    <a:pt x="76559" y="14197"/>
                    <a:pt x="76877" y="14670"/>
                    <a:pt x="77152" y="15163"/>
                  </a:cubicBezTo>
                  <a:cubicBezTo>
                    <a:pt x="77150" y="15309"/>
                    <a:pt x="77196" y="15433"/>
                    <a:pt x="77315" y="15524"/>
                  </a:cubicBezTo>
                  <a:cubicBezTo>
                    <a:pt x="77383" y="15738"/>
                    <a:pt x="77368" y="16002"/>
                    <a:pt x="77652" y="16087"/>
                  </a:cubicBezTo>
                  <a:cubicBezTo>
                    <a:pt x="77647" y="16092"/>
                    <a:pt x="77642" y="16096"/>
                    <a:pt x="77637" y="16102"/>
                  </a:cubicBezTo>
                  <a:cubicBezTo>
                    <a:pt x="77615" y="16785"/>
                    <a:pt x="78034" y="17357"/>
                    <a:pt x="78123" y="18011"/>
                  </a:cubicBezTo>
                  <a:lnTo>
                    <a:pt x="78633" y="19596"/>
                  </a:lnTo>
                  <a:cubicBezTo>
                    <a:pt x="78609" y="19579"/>
                    <a:pt x="78588" y="19570"/>
                    <a:pt x="78568" y="19570"/>
                  </a:cubicBezTo>
                  <a:cubicBezTo>
                    <a:pt x="78539" y="19570"/>
                    <a:pt x="78515" y="19589"/>
                    <a:pt x="78495" y="19628"/>
                  </a:cubicBezTo>
                  <a:cubicBezTo>
                    <a:pt x="78387" y="19437"/>
                    <a:pt x="78300" y="19228"/>
                    <a:pt x="78164" y="19055"/>
                  </a:cubicBezTo>
                  <a:cubicBezTo>
                    <a:pt x="78106" y="18980"/>
                    <a:pt x="78053" y="18949"/>
                    <a:pt x="78006" y="18949"/>
                  </a:cubicBezTo>
                  <a:cubicBezTo>
                    <a:pt x="77928" y="18949"/>
                    <a:pt x="77867" y="19036"/>
                    <a:pt x="77823" y="19154"/>
                  </a:cubicBezTo>
                  <a:cubicBezTo>
                    <a:pt x="78217" y="19979"/>
                    <a:pt x="78522" y="20840"/>
                    <a:pt x="78832" y="21699"/>
                  </a:cubicBezTo>
                  <a:cubicBezTo>
                    <a:pt x="78983" y="21833"/>
                    <a:pt x="79037" y="22000"/>
                    <a:pt x="79023" y="22267"/>
                  </a:cubicBezTo>
                  <a:cubicBezTo>
                    <a:pt x="78692" y="22169"/>
                    <a:pt x="78588" y="21940"/>
                    <a:pt x="78492" y="21704"/>
                  </a:cubicBezTo>
                  <a:cubicBezTo>
                    <a:pt x="77664" y="20784"/>
                    <a:pt x="77170" y="19669"/>
                    <a:pt x="76660" y="18563"/>
                  </a:cubicBezTo>
                  <a:cubicBezTo>
                    <a:pt x="76267" y="17710"/>
                    <a:pt x="75883" y="16854"/>
                    <a:pt x="75494" y="15998"/>
                  </a:cubicBezTo>
                  <a:cubicBezTo>
                    <a:pt x="74520" y="13438"/>
                    <a:pt x="72882" y="11432"/>
                    <a:pt x="70472" y="10107"/>
                  </a:cubicBezTo>
                  <a:cubicBezTo>
                    <a:pt x="69451" y="9545"/>
                    <a:pt x="68379" y="9077"/>
                    <a:pt x="67330" y="8567"/>
                  </a:cubicBezTo>
                  <a:cubicBezTo>
                    <a:pt x="66914" y="8263"/>
                    <a:pt x="66491" y="7974"/>
                    <a:pt x="65947" y="7964"/>
                  </a:cubicBezTo>
                  <a:lnTo>
                    <a:pt x="65947" y="7964"/>
                  </a:lnTo>
                  <a:cubicBezTo>
                    <a:pt x="66226" y="8389"/>
                    <a:pt x="66655" y="8607"/>
                    <a:pt x="67103" y="8799"/>
                  </a:cubicBezTo>
                  <a:cubicBezTo>
                    <a:pt x="68016" y="9395"/>
                    <a:pt x="69003" y="9850"/>
                    <a:pt x="69995" y="10291"/>
                  </a:cubicBezTo>
                  <a:cubicBezTo>
                    <a:pt x="70509" y="10520"/>
                    <a:pt x="70973" y="10818"/>
                    <a:pt x="71404" y="11178"/>
                  </a:cubicBezTo>
                  <a:cubicBezTo>
                    <a:pt x="72895" y="12426"/>
                    <a:pt x="74147" y="13860"/>
                    <a:pt x="74925" y="15665"/>
                  </a:cubicBezTo>
                  <a:lnTo>
                    <a:pt x="75164" y="16003"/>
                  </a:lnTo>
                  <a:lnTo>
                    <a:pt x="75297" y="16386"/>
                  </a:lnTo>
                  <a:cubicBezTo>
                    <a:pt x="75243" y="16413"/>
                    <a:pt x="75189" y="16441"/>
                    <a:pt x="75135" y="16469"/>
                  </a:cubicBezTo>
                  <a:cubicBezTo>
                    <a:pt x="74811" y="16286"/>
                    <a:pt x="74661" y="15962"/>
                    <a:pt x="74474" y="15670"/>
                  </a:cubicBezTo>
                  <a:cubicBezTo>
                    <a:pt x="74226" y="15357"/>
                    <a:pt x="73950" y="15066"/>
                    <a:pt x="73772" y="14704"/>
                  </a:cubicBezTo>
                  <a:cubicBezTo>
                    <a:pt x="73591" y="14509"/>
                    <a:pt x="73557" y="14148"/>
                    <a:pt x="73205" y="14148"/>
                  </a:cubicBezTo>
                  <a:cubicBezTo>
                    <a:pt x="73187" y="14148"/>
                    <a:pt x="73168" y="14149"/>
                    <a:pt x="73148" y="14151"/>
                  </a:cubicBezTo>
                  <a:cubicBezTo>
                    <a:pt x="72905" y="14516"/>
                    <a:pt x="73268" y="14635"/>
                    <a:pt x="73426" y="14838"/>
                  </a:cubicBezTo>
                  <a:cubicBezTo>
                    <a:pt x="73743" y="15513"/>
                    <a:pt x="74200" y="16099"/>
                    <a:pt x="74605" y="16717"/>
                  </a:cubicBezTo>
                  <a:cubicBezTo>
                    <a:pt x="75887" y="18677"/>
                    <a:pt x="77005" y="20735"/>
                    <a:pt x="78203" y="22747"/>
                  </a:cubicBezTo>
                  <a:cubicBezTo>
                    <a:pt x="78215" y="22767"/>
                    <a:pt x="78205" y="22801"/>
                    <a:pt x="78205" y="22830"/>
                  </a:cubicBezTo>
                  <a:cubicBezTo>
                    <a:pt x="78301" y="22851"/>
                    <a:pt x="78348" y="22916"/>
                    <a:pt x="78365" y="23009"/>
                  </a:cubicBezTo>
                  <a:cubicBezTo>
                    <a:pt x="78458" y="23030"/>
                    <a:pt x="78508" y="23090"/>
                    <a:pt x="78527" y="23182"/>
                  </a:cubicBezTo>
                  <a:cubicBezTo>
                    <a:pt x="78619" y="23203"/>
                    <a:pt x="78672" y="23261"/>
                    <a:pt x="78691" y="23353"/>
                  </a:cubicBezTo>
                  <a:cubicBezTo>
                    <a:pt x="78782" y="23374"/>
                    <a:pt x="78837" y="23430"/>
                    <a:pt x="78856" y="23522"/>
                  </a:cubicBezTo>
                  <a:cubicBezTo>
                    <a:pt x="78949" y="23542"/>
                    <a:pt x="79004" y="23598"/>
                    <a:pt x="79024" y="23691"/>
                  </a:cubicBezTo>
                  <a:lnTo>
                    <a:pt x="79249" y="23798"/>
                  </a:lnTo>
                  <a:cubicBezTo>
                    <a:pt x="79293" y="23799"/>
                    <a:pt x="79332" y="23830"/>
                    <a:pt x="79343" y="23873"/>
                  </a:cubicBezTo>
                  <a:cubicBezTo>
                    <a:pt x="79612" y="24014"/>
                    <a:pt x="79802" y="24241"/>
                    <a:pt x="79993" y="24469"/>
                  </a:cubicBezTo>
                  <a:cubicBezTo>
                    <a:pt x="80023" y="24493"/>
                    <a:pt x="80050" y="24520"/>
                    <a:pt x="80075" y="24550"/>
                  </a:cubicBezTo>
                  <a:cubicBezTo>
                    <a:pt x="80331" y="24688"/>
                    <a:pt x="80571" y="24848"/>
                    <a:pt x="80732" y="25102"/>
                  </a:cubicBezTo>
                  <a:cubicBezTo>
                    <a:pt x="80764" y="25108"/>
                    <a:pt x="80791" y="25132"/>
                    <a:pt x="80797" y="25164"/>
                  </a:cubicBezTo>
                  <a:cubicBezTo>
                    <a:pt x="80842" y="25166"/>
                    <a:pt x="80879" y="25198"/>
                    <a:pt x="80888" y="25241"/>
                  </a:cubicBezTo>
                  <a:cubicBezTo>
                    <a:pt x="80934" y="25247"/>
                    <a:pt x="80974" y="25279"/>
                    <a:pt x="80989" y="25323"/>
                  </a:cubicBezTo>
                  <a:cubicBezTo>
                    <a:pt x="81278" y="25513"/>
                    <a:pt x="81656" y="25616"/>
                    <a:pt x="81691" y="26048"/>
                  </a:cubicBezTo>
                  <a:cubicBezTo>
                    <a:pt x="81740" y="26032"/>
                    <a:pt x="81782" y="26023"/>
                    <a:pt x="81815" y="26023"/>
                  </a:cubicBezTo>
                  <a:cubicBezTo>
                    <a:pt x="81894" y="26023"/>
                    <a:pt x="81919" y="26077"/>
                    <a:pt x="81860" y="26216"/>
                  </a:cubicBezTo>
                  <a:cubicBezTo>
                    <a:pt x="81897" y="26197"/>
                    <a:pt x="81936" y="26179"/>
                    <a:pt x="81972" y="26179"/>
                  </a:cubicBezTo>
                  <a:cubicBezTo>
                    <a:pt x="82005" y="26179"/>
                    <a:pt x="82035" y="26195"/>
                    <a:pt x="82058" y="26241"/>
                  </a:cubicBezTo>
                  <a:cubicBezTo>
                    <a:pt x="82073" y="26275"/>
                    <a:pt x="82040" y="26333"/>
                    <a:pt x="82027" y="26380"/>
                  </a:cubicBezTo>
                  <a:cubicBezTo>
                    <a:pt x="82069" y="26309"/>
                    <a:pt x="82115" y="26284"/>
                    <a:pt x="82159" y="26284"/>
                  </a:cubicBezTo>
                  <a:cubicBezTo>
                    <a:pt x="82228" y="26284"/>
                    <a:pt x="82295" y="26343"/>
                    <a:pt x="82348" y="26387"/>
                  </a:cubicBezTo>
                  <a:cubicBezTo>
                    <a:pt x="82599" y="26587"/>
                    <a:pt x="82887" y="26747"/>
                    <a:pt x="83069" y="27026"/>
                  </a:cubicBezTo>
                  <a:cubicBezTo>
                    <a:pt x="83713" y="27503"/>
                    <a:pt x="84311" y="28034"/>
                    <a:pt x="84874" y="28606"/>
                  </a:cubicBezTo>
                  <a:cubicBezTo>
                    <a:pt x="85829" y="29576"/>
                    <a:pt x="86518" y="30708"/>
                    <a:pt x="86940" y="31997"/>
                  </a:cubicBezTo>
                  <a:cubicBezTo>
                    <a:pt x="87740" y="34432"/>
                    <a:pt x="88131" y="36917"/>
                    <a:pt x="87737" y="39478"/>
                  </a:cubicBezTo>
                  <a:cubicBezTo>
                    <a:pt x="87564" y="40600"/>
                    <a:pt x="87146" y="41623"/>
                    <a:pt x="86354" y="42460"/>
                  </a:cubicBezTo>
                  <a:cubicBezTo>
                    <a:pt x="86266" y="42552"/>
                    <a:pt x="86196" y="42725"/>
                    <a:pt x="86047" y="42725"/>
                  </a:cubicBezTo>
                  <a:cubicBezTo>
                    <a:pt x="86005" y="42725"/>
                    <a:pt x="85957" y="42711"/>
                    <a:pt x="85901" y="42678"/>
                  </a:cubicBezTo>
                  <a:lnTo>
                    <a:pt x="85893" y="42665"/>
                  </a:lnTo>
                  <a:lnTo>
                    <a:pt x="85890" y="42657"/>
                  </a:lnTo>
                  <a:cubicBezTo>
                    <a:pt x="85886" y="42656"/>
                    <a:pt x="85885" y="42656"/>
                    <a:pt x="85882" y="42655"/>
                  </a:cubicBezTo>
                  <a:lnTo>
                    <a:pt x="85882" y="42655"/>
                  </a:lnTo>
                  <a:cubicBezTo>
                    <a:pt x="85886" y="42660"/>
                    <a:pt x="85890" y="42666"/>
                    <a:pt x="85894" y="42670"/>
                  </a:cubicBezTo>
                  <a:cubicBezTo>
                    <a:pt x="85943" y="42800"/>
                    <a:pt x="85917" y="42855"/>
                    <a:pt x="85839" y="42855"/>
                  </a:cubicBezTo>
                  <a:cubicBezTo>
                    <a:pt x="85809" y="42855"/>
                    <a:pt x="85771" y="42847"/>
                    <a:pt x="85726" y="42832"/>
                  </a:cubicBezTo>
                  <a:lnTo>
                    <a:pt x="85726" y="42832"/>
                  </a:lnTo>
                  <a:cubicBezTo>
                    <a:pt x="85781" y="42997"/>
                    <a:pt x="85635" y="43019"/>
                    <a:pt x="85540" y="43077"/>
                  </a:cubicBezTo>
                  <a:cubicBezTo>
                    <a:pt x="85515" y="42934"/>
                    <a:pt x="85550" y="42831"/>
                    <a:pt x="85712" y="42818"/>
                  </a:cubicBezTo>
                  <a:cubicBezTo>
                    <a:pt x="85697" y="42711"/>
                    <a:pt x="85721" y="42644"/>
                    <a:pt x="85810" y="42644"/>
                  </a:cubicBezTo>
                  <a:cubicBezTo>
                    <a:pt x="85830" y="42644"/>
                    <a:pt x="85854" y="42647"/>
                    <a:pt x="85882" y="42655"/>
                  </a:cubicBezTo>
                  <a:cubicBezTo>
                    <a:pt x="85778" y="42500"/>
                    <a:pt x="86049" y="42338"/>
                    <a:pt x="85892" y="42183"/>
                  </a:cubicBezTo>
                  <a:cubicBezTo>
                    <a:pt x="85861" y="42173"/>
                    <a:pt x="85833" y="42168"/>
                    <a:pt x="85808" y="42168"/>
                  </a:cubicBezTo>
                  <a:cubicBezTo>
                    <a:pt x="85667" y="42168"/>
                    <a:pt x="85598" y="42308"/>
                    <a:pt x="85499" y="42388"/>
                  </a:cubicBezTo>
                  <a:cubicBezTo>
                    <a:pt x="85370" y="42491"/>
                    <a:pt x="85267" y="42647"/>
                    <a:pt x="85083" y="42647"/>
                  </a:cubicBezTo>
                  <a:cubicBezTo>
                    <a:pt x="85067" y="42647"/>
                    <a:pt x="85051" y="42646"/>
                    <a:pt x="85034" y="42644"/>
                  </a:cubicBezTo>
                  <a:lnTo>
                    <a:pt x="85034" y="42644"/>
                  </a:lnTo>
                  <a:cubicBezTo>
                    <a:pt x="85036" y="42758"/>
                    <a:pt x="84974" y="42806"/>
                    <a:pt x="84867" y="42811"/>
                  </a:cubicBezTo>
                  <a:cubicBezTo>
                    <a:pt x="84861" y="42918"/>
                    <a:pt x="84795" y="42964"/>
                    <a:pt x="84699" y="42979"/>
                  </a:cubicBezTo>
                  <a:cubicBezTo>
                    <a:pt x="84699" y="43031"/>
                    <a:pt x="84694" y="43084"/>
                    <a:pt x="84686" y="43136"/>
                  </a:cubicBezTo>
                  <a:cubicBezTo>
                    <a:pt x="84422" y="43238"/>
                    <a:pt x="84193" y="43444"/>
                    <a:pt x="83745" y="43459"/>
                  </a:cubicBezTo>
                  <a:cubicBezTo>
                    <a:pt x="84063" y="43169"/>
                    <a:pt x="84291" y="42967"/>
                    <a:pt x="84617" y="42967"/>
                  </a:cubicBezTo>
                  <a:cubicBezTo>
                    <a:pt x="84641" y="42967"/>
                    <a:pt x="84665" y="42968"/>
                    <a:pt x="84690" y="42970"/>
                  </a:cubicBezTo>
                  <a:cubicBezTo>
                    <a:pt x="84665" y="42832"/>
                    <a:pt x="84748" y="42805"/>
                    <a:pt x="84860" y="42804"/>
                  </a:cubicBezTo>
                  <a:cubicBezTo>
                    <a:pt x="84859" y="42691"/>
                    <a:pt x="84920" y="42640"/>
                    <a:pt x="85029" y="42637"/>
                  </a:cubicBezTo>
                  <a:cubicBezTo>
                    <a:pt x="85156" y="42283"/>
                    <a:pt x="85414" y="42022"/>
                    <a:pt x="85658" y="41752"/>
                  </a:cubicBezTo>
                  <a:cubicBezTo>
                    <a:pt x="86971" y="39239"/>
                    <a:pt x="86731" y="36607"/>
                    <a:pt x="86294" y="33946"/>
                  </a:cubicBezTo>
                  <a:cubicBezTo>
                    <a:pt x="85893" y="31509"/>
                    <a:pt x="84937" y="29379"/>
                    <a:pt x="83091" y="27690"/>
                  </a:cubicBezTo>
                  <a:cubicBezTo>
                    <a:pt x="82974" y="27582"/>
                    <a:pt x="82908" y="27418"/>
                    <a:pt x="82818" y="27280"/>
                  </a:cubicBezTo>
                  <a:lnTo>
                    <a:pt x="82399" y="26956"/>
                  </a:lnTo>
                  <a:cubicBezTo>
                    <a:pt x="82319" y="26737"/>
                    <a:pt x="82014" y="26665"/>
                    <a:pt x="82025" y="26386"/>
                  </a:cubicBezTo>
                  <a:lnTo>
                    <a:pt x="82025" y="26386"/>
                  </a:lnTo>
                  <a:cubicBezTo>
                    <a:pt x="82006" y="26389"/>
                    <a:pt x="81988" y="26390"/>
                    <a:pt x="81972" y="26390"/>
                  </a:cubicBezTo>
                  <a:cubicBezTo>
                    <a:pt x="81877" y="26390"/>
                    <a:pt x="81836" y="26336"/>
                    <a:pt x="81858" y="26219"/>
                  </a:cubicBezTo>
                  <a:lnTo>
                    <a:pt x="81858" y="26219"/>
                  </a:lnTo>
                  <a:cubicBezTo>
                    <a:pt x="81837" y="26223"/>
                    <a:pt x="81817" y="26225"/>
                    <a:pt x="81800" y="26225"/>
                  </a:cubicBezTo>
                  <a:cubicBezTo>
                    <a:pt x="81706" y="26225"/>
                    <a:pt x="81663" y="26173"/>
                    <a:pt x="81689" y="26054"/>
                  </a:cubicBezTo>
                  <a:cubicBezTo>
                    <a:pt x="81303" y="25994"/>
                    <a:pt x="81070" y="25672"/>
                    <a:pt x="80746" y="25501"/>
                  </a:cubicBezTo>
                  <a:lnTo>
                    <a:pt x="80746" y="25501"/>
                  </a:lnTo>
                  <a:cubicBezTo>
                    <a:pt x="80534" y="25772"/>
                    <a:pt x="80737" y="25941"/>
                    <a:pt x="80914" y="26111"/>
                  </a:cubicBezTo>
                  <a:cubicBezTo>
                    <a:pt x="81385" y="26561"/>
                    <a:pt x="81857" y="27012"/>
                    <a:pt x="82330" y="27459"/>
                  </a:cubicBezTo>
                  <a:cubicBezTo>
                    <a:pt x="82518" y="27699"/>
                    <a:pt x="82684" y="27961"/>
                    <a:pt x="82897" y="28177"/>
                  </a:cubicBezTo>
                  <a:cubicBezTo>
                    <a:pt x="84721" y="30032"/>
                    <a:pt x="85559" y="32317"/>
                    <a:pt x="85862" y="34850"/>
                  </a:cubicBezTo>
                  <a:cubicBezTo>
                    <a:pt x="86031" y="36267"/>
                    <a:pt x="86171" y="37677"/>
                    <a:pt x="85890" y="39095"/>
                  </a:cubicBezTo>
                  <a:cubicBezTo>
                    <a:pt x="85732" y="39895"/>
                    <a:pt x="85454" y="40650"/>
                    <a:pt x="85073" y="41368"/>
                  </a:cubicBezTo>
                  <a:cubicBezTo>
                    <a:pt x="85002" y="41502"/>
                    <a:pt x="84962" y="41686"/>
                    <a:pt x="84749" y="41686"/>
                  </a:cubicBezTo>
                  <a:cubicBezTo>
                    <a:pt x="84743" y="41686"/>
                    <a:pt x="84738" y="41686"/>
                    <a:pt x="84732" y="41686"/>
                  </a:cubicBezTo>
                  <a:cubicBezTo>
                    <a:pt x="84520" y="41529"/>
                    <a:pt x="84666" y="41332"/>
                    <a:pt x="84698" y="41167"/>
                  </a:cubicBezTo>
                  <a:cubicBezTo>
                    <a:pt x="85736" y="35767"/>
                    <a:pt x="84116" y="31147"/>
                    <a:pt x="80536" y="27127"/>
                  </a:cubicBezTo>
                  <a:cubicBezTo>
                    <a:pt x="79369" y="25816"/>
                    <a:pt x="78108" y="24588"/>
                    <a:pt x="76875" y="23336"/>
                  </a:cubicBezTo>
                  <a:cubicBezTo>
                    <a:pt x="75075" y="21511"/>
                    <a:pt x="73598" y="19468"/>
                    <a:pt x="72628" y="17081"/>
                  </a:cubicBezTo>
                  <a:cubicBezTo>
                    <a:pt x="72281" y="16225"/>
                    <a:pt x="71781" y="15451"/>
                    <a:pt x="71319" y="14656"/>
                  </a:cubicBezTo>
                  <a:cubicBezTo>
                    <a:pt x="70766" y="13707"/>
                    <a:pt x="69884" y="13123"/>
                    <a:pt x="68969" y="12580"/>
                  </a:cubicBezTo>
                  <a:cubicBezTo>
                    <a:pt x="68809" y="12349"/>
                    <a:pt x="68571" y="12223"/>
                    <a:pt x="68325" y="12110"/>
                  </a:cubicBezTo>
                  <a:cubicBezTo>
                    <a:pt x="68160" y="11943"/>
                    <a:pt x="67983" y="11805"/>
                    <a:pt x="67753" y="11805"/>
                  </a:cubicBezTo>
                  <a:cubicBezTo>
                    <a:pt x="67709" y="11805"/>
                    <a:pt x="67664" y="11810"/>
                    <a:pt x="67617" y="11820"/>
                  </a:cubicBezTo>
                  <a:cubicBezTo>
                    <a:pt x="67718" y="12037"/>
                    <a:pt x="67890" y="12215"/>
                    <a:pt x="68104" y="12325"/>
                  </a:cubicBezTo>
                  <a:cubicBezTo>
                    <a:pt x="68357" y="12582"/>
                    <a:pt x="68607" y="12843"/>
                    <a:pt x="68947" y="12991"/>
                  </a:cubicBezTo>
                  <a:cubicBezTo>
                    <a:pt x="69440" y="13434"/>
                    <a:pt x="69939" y="13872"/>
                    <a:pt x="70425" y="14321"/>
                  </a:cubicBezTo>
                  <a:cubicBezTo>
                    <a:pt x="70672" y="14546"/>
                    <a:pt x="70866" y="14822"/>
                    <a:pt x="70996" y="15129"/>
                  </a:cubicBezTo>
                  <a:cubicBezTo>
                    <a:pt x="71262" y="15352"/>
                    <a:pt x="71367" y="15674"/>
                    <a:pt x="71511" y="15972"/>
                  </a:cubicBezTo>
                  <a:cubicBezTo>
                    <a:pt x="71488" y="16088"/>
                    <a:pt x="71465" y="16204"/>
                    <a:pt x="71442" y="16320"/>
                  </a:cubicBezTo>
                  <a:lnTo>
                    <a:pt x="70771" y="15352"/>
                  </a:lnTo>
                  <a:cubicBezTo>
                    <a:pt x="70641" y="15312"/>
                    <a:pt x="70603" y="15087"/>
                    <a:pt x="70453" y="15087"/>
                  </a:cubicBezTo>
                  <a:cubicBezTo>
                    <a:pt x="70417" y="15087"/>
                    <a:pt x="70376" y="15099"/>
                    <a:pt x="70325" y="15130"/>
                  </a:cubicBezTo>
                  <a:cubicBezTo>
                    <a:pt x="70190" y="15303"/>
                    <a:pt x="70342" y="15410"/>
                    <a:pt x="70421" y="15532"/>
                  </a:cubicBezTo>
                  <a:cubicBezTo>
                    <a:pt x="70518" y="15676"/>
                    <a:pt x="70651" y="15806"/>
                    <a:pt x="70610" y="16003"/>
                  </a:cubicBezTo>
                  <a:cubicBezTo>
                    <a:pt x="70545" y="15974"/>
                    <a:pt x="70476" y="15915"/>
                    <a:pt x="70411" y="15915"/>
                  </a:cubicBezTo>
                  <a:cubicBezTo>
                    <a:pt x="70387" y="15915"/>
                    <a:pt x="70364" y="15923"/>
                    <a:pt x="70342" y="15942"/>
                  </a:cubicBezTo>
                  <a:cubicBezTo>
                    <a:pt x="70173" y="16088"/>
                    <a:pt x="70361" y="16214"/>
                    <a:pt x="70399" y="16348"/>
                  </a:cubicBezTo>
                  <a:cubicBezTo>
                    <a:pt x="70516" y="16460"/>
                    <a:pt x="70633" y="16572"/>
                    <a:pt x="70750" y="16686"/>
                  </a:cubicBezTo>
                  <a:lnTo>
                    <a:pt x="70975" y="17001"/>
                  </a:lnTo>
                  <a:cubicBezTo>
                    <a:pt x="71041" y="17202"/>
                    <a:pt x="71164" y="17366"/>
                    <a:pt x="71314" y="17511"/>
                  </a:cubicBezTo>
                  <a:cubicBezTo>
                    <a:pt x="71322" y="17562"/>
                    <a:pt x="71322" y="17614"/>
                    <a:pt x="71314" y="17665"/>
                  </a:cubicBezTo>
                  <a:cubicBezTo>
                    <a:pt x="71639" y="18168"/>
                    <a:pt x="71952" y="18681"/>
                    <a:pt x="72296" y="19171"/>
                  </a:cubicBezTo>
                  <a:cubicBezTo>
                    <a:pt x="72369" y="19275"/>
                    <a:pt x="72442" y="19341"/>
                    <a:pt x="72507" y="19365"/>
                  </a:cubicBezTo>
                  <a:cubicBezTo>
                    <a:pt x="72501" y="19445"/>
                    <a:pt x="72530" y="19536"/>
                    <a:pt x="72587" y="19629"/>
                  </a:cubicBezTo>
                  <a:cubicBezTo>
                    <a:pt x="72687" y="19793"/>
                    <a:pt x="72824" y="19933"/>
                    <a:pt x="72944" y="20084"/>
                  </a:cubicBezTo>
                  <a:cubicBezTo>
                    <a:pt x="73001" y="20257"/>
                    <a:pt x="73096" y="20401"/>
                    <a:pt x="73262" y="20488"/>
                  </a:cubicBezTo>
                  <a:lnTo>
                    <a:pt x="73270" y="20523"/>
                  </a:lnTo>
                  <a:cubicBezTo>
                    <a:pt x="73788" y="21400"/>
                    <a:pt x="74562" y="22047"/>
                    <a:pt x="75292" y="22726"/>
                  </a:cubicBezTo>
                  <a:cubicBezTo>
                    <a:pt x="77053" y="24358"/>
                    <a:pt x="78759" y="26042"/>
                    <a:pt x="80400" y="27794"/>
                  </a:cubicBezTo>
                  <a:cubicBezTo>
                    <a:pt x="82665" y="30213"/>
                    <a:pt x="83787" y="33120"/>
                    <a:pt x="84218" y="36354"/>
                  </a:cubicBezTo>
                  <a:cubicBezTo>
                    <a:pt x="84429" y="37950"/>
                    <a:pt x="84403" y="39525"/>
                    <a:pt x="84021" y="41090"/>
                  </a:cubicBezTo>
                  <a:cubicBezTo>
                    <a:pt x="83988" y="41223"/>
                    <a:pt x="83926" y="41349"/>
                    <a:pt x="83878" y="41478"/>
                  </a:cubicBezTo>
                  <a:cubicBezTo>
                    <a:pt x="83677" y="42566"/>
                    <a:pt x="83107" y="43390"/>
                    <a:pt x="82120" y="43904"/>
                  </a:cubicBezTo>
                  <a:cubicBezTo>
                    <a:pt x="82050" y="43940"/>
                    <a:pt x="81965" y="44002"/>
                    <a:pt x="81890" y="44002"/>
                  </a:cubicBezTo>
                  <a:cubicBezTo>
                    <a:pt x="81829" y="44002"/>
                    <a:pt x="81775" y="43962"/>
                    <a:pt x="81740" y="43835"/>
                  </a:cubicBezTo>
                  <a:lnTo>
                    <a:pt x="81492" y="43807"/>
                  </a:lnTo>
                  <a:cubicBezTo>
                    <a:pt x="81173" y="43848"/>
                    <a:pt x="80917" y="44138"/>
                    <a:pt x="80564" y="44138"/>
                  </a:cubicBezTo>
                  <a:cubicBezTo>
                    <a:pt x="80476" y="44138"/>
                    <a:pt x="80382" y="44120"/>
                    <a:pt x="80279" y="44075"/>
                  </a:cubicBezTo>
                  <a:cubicBezTo>
                    <a:pt x="80899" y="43673"/>
                    <a:pt x="81508" y="43301"/>
                    <a:pt x="81981" y="42762"/>
                  </a:cubicBezTo>
                  <a:cubicBezTo>
                    <a:pt x="82608" y="41777"/>
                    <a:pt x="82857" y="40669"/>
                    <a:pt x="82988" y="39536"/>
                  </a:cubicBezTo>
                  <a:cubicBezTo>
                    <a:pt x="83254" y="37241"/>
                    <a:pt x="82983" y="35001"/>
                    <a:pt x="82235" y="32817"/>
                  </a:cubicBezTo>
                  <a:cubicBezTo>
                    <a:pt x="82192" y="32690"/>
                    <a:pt x="82113" y="32576"/>
                    <a:pt x="82050" y="32456"/>
                  </a:cubicBezTo>
                  <a:lnTo>
                    <a:pt x="82040" y="32443"/>
                  </a:lnTo>
                  <a:lnTo>
                    <a:pt x="82039" y="32443"/>
                  </a:lnTo>
                  <a:cubicBezTo>
                    <a:pt x="82057" y="32055"/>
                    <a:pt x="81864" y="31740"/>
                    <a:pt x="81686" y="31418"/>
                  </a:cubicBezTo>
                  <a:cubicBezTo>
                    <a:pt x="81643" y="31095"/>
                    <a:pt x="81489" y="30819"/>
                    <a:pt x="81315" y="30552"/>
                  </a:cubicBezTo>
                  <a:cubicBezTo>
                    <a:pt x="81251" y="30413"/>
                    <a:pt x="81187" y="30273"/>
                    <a:pt x="81124" y="30134"/>
                  </a:cubicBezTo>
                  <a:cubicBezTo>
                    <a:pt x="81071" y="30030"/>
                    <a:pt x="81017" y="29926"/>
                    <a:pt x="80964" y="29823"/>
                  </a:cubicBezTo>
                  <a:cubicBezTo>
                    <a:pt x="80852" y="29550"/>
                    <a:pt x="80729" y="29284"/>
                    <a:pt x="80518" y="29070"/>
                  </a:cubicBezTo>
                  <a:cubicBezTo>
                    <a:pt x="80373" y="28681"/>
                    <a:pt x="80108" y="28375"/>
                    <a:pt x="79841" y="28068"/>
                  </a:cubicBezTo>
                  <a:cubicBezTo>
                    <a:pt x="79781" y="27880"/>
                    <a:pt x="79647" y="27751"/>
                    <a:pt x="79496" y="27635"/>
                  </a:cubicBezTo>
                  <a:cubicBezTo>
                    <a:pt x="79167" y="27166"/>
                    <a:pt x="78804" y="26729"/>
                    <a:pt x="78333" y="26394"/>
                  </a:cubicBezTo>
                  <a:lnTo>
                    <a:pt x="78146" y="26572"/>
                  </a:lnTo>
                  <a:lnTo>
                    <a:pt x="79284" y="27782"/>
                  </a:lnTo>
                  <a:cubicBezTo>
                    <a:pt x="79368" y="27974"/>
                    <a:pt x="79480" y="28146"/>
                    <a:pt x="79656" y="28266"/>
                  </a:cubicBezTo>
                  <a:cubicBezTo>
                    <a:pt x="79858" y="28621"/>
                    <a:pt x="80047" y="28982"/>
                    <a:pt x="80322" y="29287"/>
                  </a:cubicBezTo>
                  <a:cubicBezTo>
                    <a:pt x="80403" y="29565"/>
                    <a:pt x="80551" y="29807"/>
                    <a:pt x="80718" y="30040"/>
                  </a:cubicBezTo>
                  <a:cubicBezTo>
                    <a:pt x="80772" y="30147"/>
                    <a:pt x="80825" y="30255"/>
                    <a:pt x="80879" y="30362"/>
                  </a:cubicBezTo>
                  <a:cubicBezTo>
                    <a:pt x="80896" y="30541"/>
                    <a:pt x="80906" y="30723"/>
                    <a:pt x="81085" y="30829"/>
                  </a:cubicBezTo>
                  <a:cubicBezTo>
                    <a:pt x="81030" y="31013"/>
                    <a:pt x="81172" y="31120"/>
                    <a:pt x="81257" y="31248"/>
                  </a:cubicBezTo>
                  <a:cubicBezTo>
                    <a:pt x="81240" y="31427"/>
                    <a:pt x="81171" y="31504"/>
                    <a:pt x="81091" y="31504"/>
                  </a:cubicBezTo>
                  <a:cubicBezTo>
                    <a:pt x="81026" y="31504"/>
                    <a:pt x="80955" y="31452"/>
                    <a:pt x="80900" y="31362"/>
                  </a:cubicBezTo>
                  <a:cubicBezTo>
                    <a:pt x="80584" y="30839"/>
                    <a:pt x="80207" y="30356"/>
                    <a:pt x="79778" y="29921"/>
                  </a:cubicBezTo>
                  <a:cubicBezTo>
                    <a:pt x="78938" y="29071"/>
                    <a:pt x="78095" y="28226"/>
                    <a:pt x="77232" y="27400"/>
                  </a:cubicBezTo>
                  <a:cubicBezTo>
                    <a:pt x="75682" y="25917"/>
                    <a:pt x="74241" y="24343"/>
                    <a:pt x="73012" y="22579"/>
                  </a:cubicBezTo>
                  <a:cubicBezTo>
                    <a:pt x="72902" y="22420"/>
                    <a:pt x="72803" y="22225"/>
                    <a:pt x="72646" y="22132"/>
                  </a:cubicBezTo>
                  <a:cubicBezTo>
                    <a:pt x="72577" y="22092"/>
                    <a:pt x="72529" y="22075"/>
                    <a:pt x="72497" y="22075"/>
                  </a:cubicBezTo>
                  <a:cubicBezTo>
                    <a:pt x="72387" y="22075"/>
                    <a:pt x="72449" y="22266"/>
                    <a:pt x="72435" y="22365"/>
                  </a:cubicBezTo>
                  <a:cubicBezTo>
                    <a:pt x="73150" y="23388"/>
                    <a:pt x="73878" y="24402"/>
                    <a:pt x="74719" y="25329"/>
                  </a:cubicBezTo>
                  <a:cubicBezTo>
                    <a:pt x="74793" y="25411"/>
                    <a:pt x="74870" y="25491"/>
                    <a:pt x="74840" y="25617"/>
                  </a:cubicBezTo>
                  <a:cubicBezTo>
                    <a:pt x="75281" y="25867"/>
                    <a:pt x="75338" y="25933"/>
                    <a:pt x="75184" y="26165"/>
                  </a:cubicBezTo>
                  <a:cubicBezTo>
                    <a:pt x="75206" y="26150"/>
                    <a:pt x="75227" y="26143"/>
                    <a:pt x="75248" y="26143"/>
                  </a:cubicBezTo>
                  <a:cubicBezTo>
                    <a:pt x="75299" y="26143"/>
                    <a:pt x="75350" y="26181"/>
                    <a:pt x="75397" y="26224"/>
                  </a:cubicBezTo>
                  <a:cubicBezTo>
                    <a:pt x="75789" y="26572"/>
                    <a:pt x="76190" y="26913"/>
                    <a:pt x="76568" y="27278"/>
                  </a:cubicBezTo>
                  <a:cubicBezTo>
                    <a:pt x="78356" y="28993"/>
                    <a:pt x="80163" y="30692"/>
                    <a:pt x="81557" y="32765"/>
                  </a:cubicBezTo>
                  <a:cubicBezTo>
                    <a:pt x="82633" y="34770"/>
                    <a:pt x="82810" y="36909"/>
                    <a:pt x="82511" y="39121"/>
                  </a:cubicBezTo>
                  <a:cubicBezTo>
                    <a:pt x="82448" y="40516"/>
                    <a:pt x="82050" y="41776"/>
                    <a:pt x="81041" y="42793"/>
                  </a:cubicBezTo>
                  <a:lnTo>
                    <a:pt x="80837" y="42650"/>
                  </a:lnTo>
                  <a:cubicBezTo>
                    <a:pt x="80911" y="42450"/>
                    <a:pt x="81178" y="42252"/>
                    <a:pt x="80837" y="42053"/>
                  </a:cubicBezTo>
                  <a:lnTo>
                    <a:pt x="80036" y="42985"/>
                  </a:lnTo>
                  <a:cubicBezTo>
                    <a:pt x="79760" y="43187"/>
                    <a:pt x="79515" y="43435"/>
                    <a:pt x="79194" y="43571"/>
                  </a:cubicBezTo>
                  <a:cubicBezTo>
                    <a:pt x="78982" y="43456"/>
                    <a:pt x="79103" y="43299"/>
                    <a:pt x="79130" y="43146"/>
                  </a:cubicBezTo>
                  <a:cubicBezTo>
                    <a:pt x="79149" y="43038"/>
                    <a:pt x="79131" y="42964"/>
                    <a:pt x="79083" y="42922"/>
                  </a:cubicBezTo>
                  <a:cubicBezTo>
                    <a:pt x="79129" y="42907"/>
                    <a:pt x="79184" y="42876"/>
                    <a:pt x="79250" y="42827"/>
                  </a:cubicBezTo>
                  <a:cubicBezTo>
                    <a:pt x="79251" y="42820"/>
                    <a:pt x="79250" y="42816"/>
                    <a:pt x="79251" y="42809"/>
                  </a:cubicBezTo>
                  <a:cubicBezTo>
                    <a:pt x="79257" y="42814"/>
                    <a:pt x="79261" y="42816"/>
                    <a:pt x="79267" y="42819"/>
                  </a:cubicBezTo>
                  <a:cubicBezTo>
                    <a:pt x="79484" y="42819"/>
                    <a:pt x="79521" y="42646"/>
                    <a:pt x="79579" y="42493"/>
                  </a:cubicBezTo>
                  <a:cubicBezTo>
                    <a:pt x="79883" y="42146"/>
                    <a:pt x="80064" y="41730"/>
                    <a:pt x="80232" y="41309"/>
                  </a:cubicBezTo>
                  <a:cubicBezTo>
                    <a:pt x="80297" y="41147"/>
                    <a:pt x="80268" y="41041"/>
                    <a:pt x="80123" y="41041"/>
                  </a:cubicBezTo>
                  <a:cubicBezTo>
                    <a:pt x="80092" y="41041"/>
                    <a:pt x="80056" y="41045"/>
                    <a:pt x="80015" y="41055"/>
                  </a:cubicBezTo>
                  <a:cubicBezTo>
                    <a:pt x="79591" y="41220"/>
                    <a:pt x="79672" y="41739"/>
                    <a:pt x="79362" y="41981"/>
                  </a:cubicBezTo>
                  <a:cubicBezTo>
                    <a:pt x="79341" y="42191"/>
                    <a:pt x="79135" y="42355"/>
                    <a:pt x="79157" y="42575"/>
                  </a:cubicBezTo>
                  <a:cubicBezTo>
                    <a:pt x="79154" y="42575"/>
                    <a:pt x="79151" y="42575"/>
                    <a:pt x="79148" y="42575"/>
                  </a:cubicBezTo>
                  <a:cubicBezTo>
                    <a:pt x="79093" y="42575"/>
                    <a:pt x="79022" y="42601"/>
                    <a:pt x="78943" y="42641"/>
                  </a:cubicBezTo>
                  <a:cubicBezTo>
                    <a:pt x="78926" y="42756"/>
                    <a:pt x="78929" y="42838"/>
                    <a:pt x="78953" y="42884"/>
                  </a:cubicBezTo>
                  <a:cubicBezTo>
                    <a:pt x="78918" y="42885"/>
                    <a:pt x="78883" y="42890"/>
                    <a:pt x="78848" y="42898"/>
                  </a:cubicBezTo>
                  <a:cubicBezTo>
                    <a:pt x="78559" y="43075"/>
                    <a:pt x="78341" y="43324"/>
                    <a:pt x="78124" y="43577"/>
                  </a:cubicBezTo>
                  <a:lnTo>
                    <a:pt x="77738" y="43808"/>
                  </a:lnTo>
                  <a:lnTo>
                    <a:pt x="77700" y="43840"/>
                  </a:lnTo>
                  <a:cubicBezTo>
                    <a:pt x="77473" y="44074"/>
                    <a:pt x="77194" y="44188"/>
                    <a:pt x="76872" y="44209"/>
                  </a:cubicBezTo>
                  <a:lnTo>
                    <a:pt x="76659" y="44342"/>
                  </a:lnTo>
                  <a:cubicBezTo>
                    <a:pt x="76586" y="44291"/>
                    <a:pt x="76441" y="44360"/>
                    <a:pt x="76434" y="44224"/>
                  </a:cubicBezTo>
                  <a:cubicBezTo>
                    <a:pt x="76431" y="44196"/>
                    <a:pt x="76567" y="44162"/>
                    <a:pt x="76639" y="44131"/>
                  </a:cubicBezTo>
                  <a:lnTo>
                    <a:pt x="76828" y="44161"/>
                  </a:lnTo>
                  <a:cubicBezTo>
                    <a:pt x="76817" y="44016"/>
                    <a:pt x="77024" y="43968"/>
                    <a:pt x="76985" y="43811"/>
                  </a:cubicBezTo>
                  <a:lnTo>
                    <a:pt x="76985" y="43811"/>
                  </a:lnTo>
                  <a:cubicBezTo>
                    <a:pt x="77022" y="43821"/>
                    <a:pt x="77056" y="43826"/>
                    <a:pt x="77087" y="43826"/>
                  </a:cubicBezTo>
                  <a:cubicBezTo>
                    <a:pt x="77195" y="43826"/>
                    <a:pt x="77275" y="43769"/>
                    <a:pt x="77323" y="43648"/>
                  </a:cubicBezTo>
                  <a:lnTo>
                    <a:pt x="77495" y="43658"/>
                  </a:lnTo>
                  <a:cubicBezTo>
                    <a:pt x="77526" y="43627"/>
                    <a:pt x="77565" y="43606"/>
                    <a:pt x="77606" y="43596"/>
                  </a:cubicBezTo>
                  <a:cubicBezTo>
                    <a:pt x="77644" y="43507"/>
                    <a:pt x="77752" y="43429"/>
                    <a:pt x="77661" y="43317"/>
                  </a:cubicBezTo>
                  <a:lnTo>
                    <a:pt x="77661" y="43317"/>
                  </a:lnTo>
                  <a:cubicBezTo>
                    <a:pt x="77691" y="43324"/>
                    <a:pt x="77718" y="43328"/>
                    <a:pt x="77740" y="43328"/>
                  </a:cubicBezTo>
                  <a:cubicBezTo>
                    <a:pt x="77830" y="43328"/>
                    <a:pt x="77862" y="43271"/>
                    <a:pt x="77830" y="43150"/>
                  </a:cubicBezTo>
                  <a:lnTo>
                    <a:pt x="77830" y="43150"/>
                  </a:lnTo>
                  <a:cubicBezTo>
                    <a:pt x="77861" y="43158"/>
                    <a:pt x="77888" y="43162"/>
                    <a:pt x="77911" y="43162"/>
                  </a:cubicBezTo>
                  <a:cubicBezTo>
                    <a:pt x="78000" y="43162"/>
                    <a:pt x="78028" y="43101"/>
                    <a:pt x="77996" y="42980"/>
                  </a:cubicBezTo>
                  <a:lnTo>
                    <a:pt x="77996" y="42980"/>
                  </a:lnTo>
                  <a:cubicBezTo>
                    <a:pt x="78024" y="42984"/>
                    <a:pt x="78049" y="42986"/>
                    <a:pt x="78073" y="42986"/>
                  </a:cubicBezTo>
                  <a:cubicBezTo>
                    <a:pt x="78272" y="42986"/>
                    <a:pt x="78329" y="42844"/>
                    <a:pt x="78330" y="42646"/>
                  </a:cubicBezTo>
                  <a:cubicBezTo>
                    <a:pt x="78344" y="42648"/>
                    <a:pt x="78357" y="42649"/>
                    <a:pt x="78369" y="42649"/>
                  </a:cubicBezTo>
                  <a:cubicBezTo>
                    <a:pt x="78469" y="42649"/>
                    <a:pt x="78500" y="42578"/>
                    <a:pt x="78500" y="42477"/>
                  </a:cubicBezTo>
                  <a:cubicBezTo>
                    <a:pt x="78721" y="42383"/>
                    <a:pt x="78834" y="42215"/>
                    <a:pt x="78834" y="41973"/>
                  </a:cubicBezTo>
                  <a:lnTo>
                    <a:pt x="79050" y="41805"/>
                  </a:lnTo>
                  <a:cubicBezTo>
                    <a:pt x="79037" y="41720"/>
                    <a:pt x="79003" y="41633"/>
                    <a:pt x="78934" y="41633"/>
                  </a:cubicBezTo>
                  <a:cubicBezTo>
                    <a:pt x="78914" y="41633"/>
                    <a:pt x="78890" y="41641"/>
                    <a:pt x="78863" y="41658"/>
                  </a:cubicBezTo>
                  <a:cubicBezTo>
                    <a:pt x="78762" y="41723"/>
                    <a:pt x="78682" y="41848"/>
                    <a:pt x="78819" y="41970"/>
                  </a:cubicBezTo>
                  <a:cubicBezTo>
                    <a:pt x="78490" y="41989"/>
                    <a:pt x="78399" y="42169"/>
                    <a:pt x="78489" y="42467"/>
                  </a:cubicBezTo>
                  <a:cubicBezTo>
                    <a:pt x="78449" y="42452"/>
                    <a:pt x="78418" y="42445"/>
                    <a:pt x="78394" y="42445"/>
                  </a:cubicBezTo>
                  <a:cubicBezTo>
                    <a:pt x="78306" y="42445"/>
                    <a:pt x="78305" y="42532"/>
                    <a:pt x="78323" y="42639"/>
                  </a:cubicBezTo>
                  <a:cubicBezTo>
                    <a:pt x="78304" y="42637"/>
                    <a:pt x="78287" y="42636"/>
                    <a:pt x="78270" y="42636"/>
                  </a:cubicBezTo>
                  <a:cubicBezTo>
                    <a:pt x="78065" y="42636"/>
                    <a:pt x="78010" y="42788"/>
                    <a:pt x="77990" y="42975"/>
                  </a:cubicBezTo>
                  <a:cubicBezTo>
                    <a:pt x="77984" y="42974"/>
                    <a:pt x="77978" y="42974"/>
                    <a:pt x="77972" y="42974"/>
                  </a:cubicBezTo>
                  <a:cubicBezTo>
                    <a:pt x="77866" y="42974"/>
                    <a:pt x="77817" y="43031"/>
                    <a:pt x="77822" y="43142"/>
                  </a:cubicBezTo>
                  <a:cubicBezTo>
                    <a:pt x="77816" y="43142"/>
                    <a:pt x="77811" y="43142"/>
                    <a:pt x="77806" y="43142"/>
                  </a:cubicBezTo>
                  <a:cubicBezTo>
                    <a:pt x="77699" y="43142"/>
                    <a:pt x="77645" y="43195"/>
                    <a:pt x="77654" y="43311"/>
                  </a:cubicBezTo>
                  <a:cubicBezTo>
                    <a:pt x="77464" y="43340"/>
                    <a:pt x="77267" y="43363"/>
                    <a:pt x="77314" y="43634"/>
                  </a:cubicBezTo>
                  <a:cubicBezTo>
                    <a:pt x="77249" y="43592"/>
                    <a:pt x="77194" y="43572"/>
                    <a:pt x="77149" y="43572"/>
                  </a:cubicBezTo>
                  <a:cubicBezTo>
                    <a:pt x="77055" y="43572"/>
                    <a:pt x="77004" y="43658"/>
                    <a:pt x="76984" y="43808"/>
                  </a:cubicBezTo>
                  <a:cubicBezTo>
                    <a:pt x="76923" y="43775"/>
                    <a:pt x="76866" y="43761"/>
                    <a:pt x="76812" y="43761"/>
                  </a:cubicBezTo>
                  <a:cubicBezTo>
                    <a:pt x="76674" y="43761"/>
                    <a:pt x="76558" y="43854"/>
                    <a:pt x="76444" y="43947"/>
                  </a:cubicBezTo>
                  <a:lnTo>
                    <a:pt x="76152" y="44018"/>
                  </a:lnTo>
                  <a:cubicBezTo>
                    <a:pt x="75924" y="44102"/>
                    <a:pt x="75693" y="44135"/>
                    <a:pt x="75460" y="44135"/>
                  </a:cubicBezTo>
                  <a:cubicBezTo>
                    <a:pt x="75282" y="44135"/>
                    <a:pt x="75104" y="44115"/>
                    <a:pt x="74925" y="44085"/>
                  </a:cubicBezTo>
                  <a:cubicBezTo>
                    <a:pt x="74894" y="44000"/>
                    <a:pt x="74862" y="43914"/>
                    <a:pt x="74830" y="43829"/>
                  </a:cubicBezTo>
                  <a:cubicBezTo>
                    <a:pt x="75141" y="43801"/>
                    <a:pt x="75476" y="43833"/>
                    <a:pt x="75674" y="43510"/>
                  </a:cubicBezTo>
                  <a:cubicBezTo>
                    <a:pt x="75712" y="43556"/>
                    <a:pt x="75748" y="43573"/>
                    <a:pt x="75784" y="43573"/>
                  </a:cubicBezTo>
                  <a:cubicBezTo>
                    <a:pt x="75853" y="43573"/>
                    <a:pt x="75918" y="43509"/>
                    <a:pt x="75984" y="43475"/>
                  </a:cubicBezTo>
                  <a:cubicBezTo>
                    <a:pt x="76736" y="43190"/>
                    <a:pt x="77318" y="42672"/>
                    <a:pt x="77836" y="42084"/>
                  </a:cubicBezTo>
                  <a:cubicBezTo>
                    <a:pt x="80675" y="38864"/>
                    <a:pt x="80250" y="34056"/>
                    <a:pt x="77957" y="31541"/>
                  </a:cubicBezTo>
                  <a:cubicBezTo>
                    <a:pt x="77051" y="30548"/>
                    <a:pt x="76243" y="29482"/>
                    <a:pt x="75492" y="28368"/>
                  </a:cubicBezTo>
                  <a:cubicBezTo>
                    <a:pt x="75319" y="28111"/>
                    <a:pt x="75156" y="27834"/>
                    <a:pt x="74786" y="27568"/>
                  </a:cubicBezTo>
                  <a:lnTo>
                    <a:pt x="74786" y="27568"/>
                  </a:lnTo>
                  <a:cubicBezTo>
                    <a:pt x="74913" y="28136"/>
                    <a:pt x="75153" y="28509"/>
                    <a:pt x="75368" y="28893"/>
                  </a:cubicBezTo>
                  <a:cubicBezTo>
                    <a:pt x="75971" y="29977"/>
                    <a:pt x="76807" y="30879"/>
                    <a:pt x="77644" y="31778"/>
                  </a:cubicBezTo>
                  <a:cubicBezTo>
                    <a:pt x="78343" y="32529"/>
                    <a:pt x="78843" y="33394"/>
                    <a:pt x="79093" y="34387"/>
                  </a:cubicBezTo>
                  <a:cubicBezTo>
                    <a:pt x="79411" y="35642"/>
                    <a:pt x="79570" y="36919"/>
                    <a:pt x="79309" y="38203"/>
                  </a:cubicBezTo>
                  <a:cubicBezTo>
                    <a:pt x="78978" y="39823"/>
                    <a:pt x="78329" y="41282"/>
                    <a:pt x="76985" y="42343"/>
                  </a:cubicBezTo>
                  <a:cubicBezTo>
                    <a:pt x="76973" y="42375"/>
                    <a:pt x="76941" y="42397"/>
                    <a:pt x="76908" y="42397"/>
                  </a:cubicBezTo>
                  <a:cubicBezTo>
                    <a:pt x="76905" y="42397"/>
                    <a:pt x="76903" y="42397"/>
                    <a:pt x="76900" y="42396"/>
                  </a:cubicBezTo>
                  <a:cubicBezTo>
                    <a:pt x="76867" y="42478"/>
                    <a:pt x="76826" y="42534"/>
                    <a:pt x="76768" y="42534"/>
                  </a:cubicBezTo>
                  <a:cubicBezTo>
                    <a:pt x="76748" y="42534"/>
                    <a:pt x="76725" y="42527"/>
                    <a:pt x="76700" y="42511"/>
                  </a:cubicBezTo>
                  <a:lnTo>
                    <a:pt x="76700" y="42511"/>
                  </a:lnTo>
                  <a:cubicBezTo>
                    <a:pt x="76738" y="42576"/>
                    <a:pt x="76673" y="42620"/>
                    <a:pt x="76589" y="42659"/>
                  </a:cubicBezTo>
                  <a:lnTo>
                    <a:pt x="76349" y="42830"/>
                  </a:lnTo>
                  <a:lnTo>
                    <a:pt x="75986" y="43143"/>
                  </a:lnTo>
                  <a:cubicBezTo>
                    <a:pt x="75855" y="43224"/>
                    <a:pt x="75564" y="43156"/>
                    <a:pt x="75638" y="43426"/>
                  </a:cubicBezTo>
                  <a:cubicBezTo>
                    <a:pt x="75599" y="43368"/>
                    <a:pt x="75549" y="43349"/>
                    <a:pt x="75495" y="43349"/>
                  </a:cubicBezTo>
                  <a:cubicBezTo>
                    <a:pt x="75423" y="43349"/>
                    <a:pt x="75343" y="43382"/>
                    <a:pt x="75270" y="43402"/>
                  </a:cubicBezTo>
                  <a:cubicBezTo>
                    <a:pt x="75079" y="43454"/>
                    <a:pt x="74885" y="43495"/>
                    <a:pt x="74693" y="43495"/>
                  </a:cubicBezTo>
                  <a:cubicBezTo>
                    <a:pt x="74583" y="43495"/>
                    <a:pt x="74474" y="43482"/>
                    <a:pt x="74365" y="43450"/>
                  </a:cubicBezTo>
                  <a:cubicBezTo>
                    <a:pt x="74216" y="43408"/>
                    <a:pt x="74349" y="43274"/>
                    <a:pt x="74368" y="43182"/>
                  </a:cubicBezTo>
                  <a:cubicBezTo>
                    <a:pt x="74368" y="43179"/>
                    <a:pt x="74368" y="43177"/>
                    <a:pt x="74368" y="43174"/>
                  </a:cubicBezTo>
                  <a:cubicBezTo>
                    <a:pt x="74369" y="43173"/>
                    <a:pt x="74369" y="43172"/>
                    <a:pt x="74368" y="43172"/>
                  </a:cubicBezTo>
                  <a:lnTo>
                    <a:pt x="74368" y="43172"/>
                  </a:lnTo>
                  <a:cubicBezTo>
                    <a:pt x="74418" y="43179"/>
                    <a:pt x="74467" y="43182"/>
                    <a:pt x="74516" y="43182"/>
                  </a:cubicBezTo>
                  <a:cubicBezTo>
                    <a:pt x="74943" y="43182"/>
                    <a:pt x="75304" y="42939"/>
                    <a:pt x="75686" y="42794"/>
                  </a:cubicBezTo>
                  <a:cubicBezTo>
                    <a:pt x="75795" y="42752"/>
                    <a:pt x="75864" y="42693"/>
                    <a:pt x="75892" y="42625"/>
                  </a:cubicBezTo>
                  <a:cubicBezTo>
                    <a:pt x="75963" y="42624"/>
                    <a:pt x="76035" y="42613"/>
                    <a:pt x="76104" y="42592"/>
                  </a:cubicBezTo>
                  <a:cubicBezTo>
                    <a:pt x="76236" y="42555"/>
                    <a:pt x="76326" y="42364"/>
                    <a:pt x="76468" y="42364"/>
                  </a:cubicBezTo>
                  <a:cubicBezTo>
                    <a:pt x="76508" y="42364"/>
                    <a:pt x="76551" y="42379"/>
                    <a:pt x="76600" y="42415"/>
                  </a:cubicBezTo>
                  <a:cubicBezTo>
                    <a:pt x="76483" y="42258"/>
                    <a:pt x="76680" y="42215"/>
                    <a:pt x="76770" y="42134"/>
                  </a:cubicBezTo>
                  <a:cubicBezTo>
                    <a:pt x="76761" y="42109"/>
                    <a:pt x="76751" y="42084"/>
                    <a:pt x="76739" y="42061"/>
                  </a:cubicBezTo>
                  <a:lnTo>
                    <a:pt x="76739" y="42061"/>
                  </a:lnTo>
                  <a:cubicBezTo>
                    <a:pt x="76769" y="42066"/>
                    <a:pt x="76799" y="42069"/>
                    <a:pt x="76829" y="42070"/>
                  </a:cubicBezTo>
                  <a:cubicBezTo>
                    <a:pt x="76885" y="41954"/>
                    <a:pt x="76942" y="41839"/>
                    <a:pt x="76999" y="41723"/>
                  </a:cubicBezTo>
                  <a:cubicBezTo>
                    <a:pt x="77447" y="41381"/>
                    <a:pt x="77746" y="40945"/>
                    <a:pt x="77836" y="40379"/>
                  </a:cubicBezTo>
                  <a:cubicBezTo>
                    <a:pt x="77786" y="40306"/>
                    <a:pt x="77696" y="40241"/>
                    <a:pt x="77626" y="40241"/>
                  </a:cubicBezTo>
                  <a:cubicBezTo>
                    <a:pt x="77601" y="40241"/>
                    <a:pt x="77578" y="40249"/>
                    <a:pt x="77562" y="40269"/>
                  </a:cubicBezTo>
                  <a:cubicBezTo>
                    <a:pt x="77217" y="40660"/>
                    <a:pt x="76934" y="41101"/>
                    <a:pt x="76719" y="41575"/>
                  </a:cubicBezTo>
                  <a:cubicBezTo>
                    <a:pt x="76705" y="41603"/>
                    <a:pt x="76702" y="41635"/>
                    <a:pt x="76710" y="41666"/>
                  </a:cubicBezTo>
                  <a:cubicBezTo>
                    <a:pt x="76668" y="41694"/>
                    <a:pt x="76635" y="41735"/>
                    <a:pt x="76615" y="41783"/>
                  </a:cubicBezTo>
                  <a:cubicBezTo>
                    <a:pt x="76596" y="41820"/>
                    <a:pt x="76585" y="41862"/>
                    <a:pt x="76582" y="41904"/>
                  </a:cubicBezTo>
                  <a:cubicBezTo>
                    <a:pt x="76553" y="41894"/>
                    <a:pt x="76523" y="41889"/>
                    <a:pt x="76491" y="41889"/>
                  </a:cubicBezTo>
                  <a:cubicBezTo>
                    <a:pt x="76423" y="41889"/>
                    <a:pt x="76349" y="41912"/>
                    <a:pt x="76270" y="41954"/>
                  </a:cubicBezTo>
                  <a:cubicBezTo>
                    <a:pt x="76082" y="42054"/>
                    <a:pt x="75912" y="42188"/>
                    <a:pt x="75734" y="42307"/>
                  </a:cubicBezTo>
                  <a:cubicBezTo>
                    <a:pt x="75734" y="42310"/>
                    <a:pt x="75734" y="42312"/>
                    <a:pt x="75733" y="42316"/>
                  </a:cubicBezTo>
                  <a:cubicBezTo>
                    <a:pt x="75731" y="42315"/>
                    <a:pt x="75730" y="42312"/>
                    <a:pt x="75726" y="42311"/>
                  </a:cubicBezTo>
                  <a:cubicBezTo>
                    <a:pt x="75514" y="42447"/>
                    <a:pt x="75293" y="42528"/>
                    <a:pt x="75053" y="42528"/>
                  </a:cubicBezTo>
                  <a:cubicBezTo>
                    <a:pt x="74969" y="42528"/>
                    <a:pt x="74882" y="42518"/>
                    <a:pt x="74793" y="42497"/>
                  </a:cubicBezTo>
                  <a:cubicBezTo>
                    <a:pt x="74778" y="42190"/>
                    <a:pt x="75215" y="42208"/>
                    <a:pt x="75155" y="41907"/>
                  </a:cubicBezTo>
                  <a:cubicBezTo>
                    <a:pt x="75152" y="41901"/>
                    <a:pt x="75150" y="41895"/>
                    <a:pt x="75148" y="41889"/>
                  </a:cubicBezTo>
                  <a:lnTo>
                    <a:pt x="75148" y="41889"/>
                  </a:lnTo>
                  <a:cubicBezTo>
                    <a:pt x="75151" y="41891"/>
                    <a:pt x="75153" y="41892"/>
                    <a:pt x="75157" y="41893"/>
                  </a:cubicBezTo>
                  <a:cubicBezTo>
                    <a:pt x="75178" y="41895"/>
                    <a:pt x="75198" y="41896"/>
                    <a:pt x="75217" y="41896"/>
                  </a:cubicBezTo>
                  <a:cubicBezTo>
                    <a:pt x="75551" y="41896"/>
                    <a:pt x="75663" y="41618"/>
                    <a:pt x="75747" y="41369"/>
                  </a:cubicBezTo>
                  <a:cubicBezTo>
                    <a:pt x="75789" y="41246"/>
                    <a:pt x="75704" y="41202"/>
                    <a:pt x="75599" y="41202"/>
                  </a:cubicBezTo>
                  <a:cubicBezTo>
                    <a:pt x="75562" y="41202"/>
                    <a:pt x="75523" y="41207"/>
                    <a:pt x="75487" y="41217"/>
                  </a:cubicBezTo>
                  <a:cubicBezTo>
                    <a:pt x="75353" y="41340"/>
                    <a:pt x="75210" y="41456"/>
                    <a:pt x="75087" y="41592"/>
                  </a:cubicBezTo>
                  <a:cubicBezTo>
                    <a:pt x="75032" y="41654"/>
                    <a:pt x="75010" y="41715"/>
                    <a:pt x="75025" y="41771"/>
                  </a:cubicBezTo>
                  <a:cubicBezTo>
                    <a:pt x="75013" y="41769"/>
                    <a:pt x="75001" y="41768"/>
                    <a:pt x="74988" y="41768"/>
                  </a:cubicBezTo>
                  <a:cubicBezTo>
                    <a:pt x="74984" y="41768"/>
                    <a:pt x="74979" y="41768"/>
                    <a:pt x="74975" y="41768"/>
                  </a:cubicBezTo>
                  <a:lnTo>
                    <a:pt x="74975" y="41769"/>
                  </a:lnTo>
                  <a:cubicBezTo>
                    <a:pt x="74956" y="41766"/>
                    <a:pt x="74938" y="41765"/>
                    <a:pt x="74920" y="41765"/>
                  </a:cubicBezTo>
                  <a:cubicBezTo>
                    <a:pt x="74778" y="41765"/>
                    <a:pt x="74695" y="41872"/>
                    <a:pt x="74610" y="41974"/>
                  </a:cubicBezTo>
                  <a:cubicBezTo>
                    <a:pt x="74360" y="42024"/>
                    <a:pt x="74113" y="42135"/>
                    <a:pt x="73858" y="42135"/>
                  </a:cubicBezTo>
                  <a:cubicBezTo>
                    <a:pt x="73744" y="42135"/>
                    <a:pt x="73628" y="42113"/>
                    <a:pt x="73510" y="42053"/>
                  </a:cubicBezTo>
                  <a:cubicBezTo>
                    <a:pt x="73694" y="41965"/>
                    <a:pt x="73900" y="41895"/>
                    <a:pt x="73890" y="41633"/>
                  </a:cubicBezTo>
                  <a:cubicBezTo>
                    <a:pt x="73801" y="41533"/>
                    <a:pt x="73727" y="41496"/>
                    <a:pt x="73663" y="41496"/>
                  </a:cubicBezTo>
                  <a:cubicBezTo>
                    <a:pt x="73506" y="41496"/>
                    <a:pt x="73403" y="41718"/>
                    <a:pt x="73263" y="41787"/>
                  </a:cubicBezTo>
                  <a:cubicBezTo>
                    <a:pt x="73237" y="41778"/>
                    <a:pt x="73213" y="41775"/>
                    <a:pt x="73190" y="41775"/>
                  </a:cubicBezTo>
                  <a:cubicBezTo>
                    <a:pt x="73040" y="41775"/>
                    <a:pt x="72957" y="41943"/>
                    <a:pt x="72816" y="41967"/>
                  </a:cubicBezTo>
                  <a:cubicBezTo>
                    <a:pt x="72444" y="41746"/>
                    <a:pt x="72937" y="41535"/>
                    <a:pt x="72824" y="41318"/>
                  </a:cubicBezTo>
                  <a:lnTo>
                    <a:pt x="72824" y="41318"/>
                  </a:lnTo>
                  <a:cubicBezTo>
                    <a:pt x="72851" y="41325"/>
                    <a:pt x="72875" y="41328"/>
                    <a:pt x="72895" y="41328"/>
                  </a:cubicBezTo>
                  <a:cubicBezTo>
                    <a:pt x="72984" y="41328"/>
                    <a:pt x="73008" y="41265"/>
                    <a:pt x="72981" y="41150"/>
                  </a:cubicBezTo>
                  <a:cubicBezTo>
                    <a:pt x="73358" y="41082"/>
                    <a:pt x="73494" y="40834"/>
                    <a:pt x="73484" y="40477"/>
                  </a:cubicBezTo>
                  <a:cubicBezTo>
                    <a:pt x="73691" y="40465"/>
                    <a:pt x="73736" y="40285"/>
                    <a:pt x="73795" y="40144"/>
                  </a:cubicBezTo>
                  <a:cubicBezTo>
                    <a:pt x="74070" y="39483"/>
                    <a:pt x="74096" y="38801"/>
                    <a:pt x="73942" y="38106"/>
                  </a:cubicBezTo>
                  <a:cubicBezTo>
                    <a:pt x="73704" y="36991"/>
                    <a:pt x="73288" y="35969"/>
                    <a:pt x="72465" y="35139"/>
                  </a:cubicBezTo>
                  <a:cubicBezTo>
                    <a:pt x="72136" y="34807"/>
                    <a:pt x="71852" y="34429"/>
                    <a:pt x="71561" y="34061"/>
                  </a:cubicBezTo>
                  <a:cubicBezTo>
                    <a:pt x="71493" y="33974"/>
                    <a:pt x="71434" y="33872"/>
                    <a:pt x="71477" y="33785"/>
                  </a:cubicBezTo>
                  <a:lnTo>
                    <a:pt x="71477" y="33785"/>
                  </a:lnTo>
                  <a:cubicBezTo>
                    <a:pt x="71464" y="33789"/>
                    <a:pt x="71450" y="33791"/>
                    <a:pt x="71437" y="33791"/>
                  </a:cubicBezTo>
                  <a:cubicBezTo>
                    <a:pt x="71402" y="33791"/>
                    <a:pt x="71367" y="33776"/>
                    <a:pt x="71337" y="33742"/>
                  </a:cubicBezTo>
                  <a:cubicBezTo>
                    <a:pt x="71152" y="33536"/>
                    <a:pt x="70984" y="33317"/>
                    <a:pt x="70833" y="33086"/>
                  </a:cubicBezTo>
                  <a:cubicBezTo>
                    <a:pt x="70241" y="32176"/>
                    <a:pt x="70071" y="31137"/>
                    <a:pt x="69937" y="30089"/>
                  </a:cubicBezTo>
                  <a:cubicBezTo>
                    <a:pt x="70002" y="29360"/>
                    <a:pt x="69834" y="28654"/>
                    <a:pt x="69767" y="27897"/>
                  </a:cubicBezTo>
                  <a:cubicBezTo>
                    <a:pt x="69588" y="28069"/>
                    <a:pt x="69669" y="28255"/>
                    <a:pt x="69598" y="28400"/>
                  </a:cubicBezTo>
                  <a:cubicBezTo>
                    <a:pt x="69636" y="29017"/>
                    <a:pt x="69518" y="29638"/>
                    <a:pt x="69651" y="30253"/>
                  </a:cubicBezTo>
                  <a:cubicBezTo>
                    <a:pt x="69676" y="31744"/>
                    <a:pt x="70083" y="33100"/>
                    <a:pt x="71051" y="34261"/>
                  </a:cubicBezTo>
                  <a:cubicBezTo>
                    <a:pt x="71174" y="34409"/>
                    <a:pt x="71312" y="34551"/>
                    <a:pt x="71305" y="34764"/>
                  </a:cubicBezTo>
                  <a:cubicBezTo>
                    <a:pt x="71415" y="34786"/>
                    <a:pt x="71504" y="34841"/>
                    <a:pt x="71559" y="34943"/>
                  </a:cubicBezTo>
                  <a:cubicBezTo>
                    <a:pt x="71433" y="34941"/>
                    <a:pt x="71298" y="34951"/>
                    <a:pt x="71294" y="34771"/>
                  </a:cubicBezTo>
                  <a:cubicBezTo>
                    <a:pt x="71260" y="34777"/>
                    <a:pt x="71228" y="34780"/>
                    <a:pt x="71197" y="34780"/>
                  </a:cubicBezTo>
                  <a:cubicBezTo>
                    <a:pt x="70891" y="34780"/>
                    <a:pt x="70738" y="34502"/>
                    <a:pt x="70517" y="34343"/>
                  </a:cubicBezTo>
                  <a:cubicBezTo>
                    <a:pt x="70333" y="34210"/>
                    <a:pt x="70293" y="33906"/>
                    <a:pt x="70000" y="33906"/>
                  </a:cubicBezTo>
                  <a:cubicBezTo>
                    <a:pt x="69998" y="33906"/>
                    <a:pt x="69997" y="33906"/>
                    <a:pt x="69995" y="33906"/>
                  </a:cubicBezTo>
                  <a:lnTo>
                    <a:pt x="69976" y="33926"/>
                  </a:lnTo>
                  <a:cubicBezTo>
                    <a:pt x="70050" y="33606"/>
                    <a:pt x="69928" y="33385"/>
                    <a:pt x="69633" y="33253"/>
                  </a:cubicBezTo>
                  <a:cubicBezTo>
                    <a:pt x="69633" y="33253"/>
                    <a:pt x="69652" y="33233"/>
                    <a:pt x="69652" y="33233"/>
                  </a:cubicBezTo>
                  <a:lnTo>
                    <a:pt x="69652" y="33233"/>
                  </a:lnTo>
                  <a:cubicBezTo>
                    <a:pt x="69596" y="33238"/>
                    <a:pt x="69539" y="33244"/>
                    <a:pt x="69483" y="33250"/>
                  </a:cubicBezTo>
                  <a:cubicBezTo>
                    <a:pt x="69450" y="33341"/>
                    <a:pt x="69403" y="33416"/>
                    <a:pt x="69295" y="33423"/>
                  </a:cubicBezTo>
                  <a:cubicBezTo>
                    <a:pt x="69165" y="33096"/>
                    <a:pt x="68943" y="32799"/>
                    <a:pt x="68958" y="32423"/>
                  </a:cubicBezTo>
                  <a:cubicBezTo>
                    <a:pt x="68702" y="31667"/>
                    <a:pt x="68692" y="30894"/>
                    <a:pt x="68785" y="30110"/>
                  </a:cubicBezTo>
                  <a:cubicBezTo>
                    <a:pt x="68870" y="29410"/>
                    <a:pt x="68856" y="28719"/>
                    <a:pt x="68450" y="28106"/>
                  </a:cubicBezTo>
                  <a:lnTo>
                    <a:pt x="68450" y="28106"/>
                  </a:lnTo>
                  <a:cubicBezTo>
                    <a:pt x="68433" y="28560"/>
                    <a:pt x="68464" y="29004"/>
                    <a:pt x="68497" y="29448"/>
                  </a:cubicBezTo>
                  <a:cubicBezTo>
                    <a:pt x="68532" y="29903"/>
                    <a:pt x="68351" y="30327"/>
                    <a:pt x="68311" y="30768"/>
                  </a:cubicBezTo>
                  <a:cubicBezTo>
                    <a:pt x="68268" y="31240"/>
                    <a:pt x="68251" y="31718"/>
                    <a:pt x="68376" y="32183"/>
                  </a:cubicBezTo>
                  <a:cubicBezTo>
                    <a:pt x="68505" y="32667"/>
                    <a:pt x="68676" y="33141"/>
                    <a:pt x="68773" y="33631"/>
                  </a:cubicBezTo>
                  <a:cubicBezTo>
                    <a:pt x="68954" y="34538"/>
                    <a:pt x="69386" y="35287"/>
                    <a:pt x="70031" y="35944"/>
                  </a:cubicBezTo>
                  <a:cubicBezTo>
                    <a:pt x="70517" y="36440"/>
                    <a:pt x="71002" y="36941"/>
                    <a:pt x="71343" y="37563"/>
                  </a:cubicBezTo>
                  <a:cubicBezTo>
                    <a:pt x="72026" y="38811"/>
                    <a:pt x="71943" y="39785"/>
                    <a:pt x="71017" y="40866"/>
                  </a:cubicBezTo>
                  <a:cubicBezTo>
                    <a:pt x="70836" y="41077"/>
                    <a:pt x="70635" y="41273"/>
                    <a:pt x="70464" y="41491"/>
                  </a:cubicBezTo>
                  <a:cubicBezTo>
                    <a:pt x="70319" y="41677"/>
                    <a:pt x="70264" y="41886"/>
                    <a:pt x="70412" y="42110"/>
                  </a:cubicBezTo>
                  <a:cubicBezTo>
                    <a:pt x="70508" y="42258"/>
                    <a:pt x="70647" y="42359"/>
                    <a:pt x="70795" y="42359"/>
                  </a:cubicBezTo>
                  <a:cubicBezTo>
                    <a:pt x="70833" y="42359"/>
                    <a:pt x="70871" y="42353"/>
                    <a:pt x="70909" y="42339"/>
                  </a:cubicBezTo>
                  <a:cubicBezTo>
                    <a:pt x="71092" y="42272"/>
                    <a:pt x="71275" y="42250"/>
                    <a:pt x="71457" y="42250"/>
                  </a:cubicBezTo>
                  <a:cubicBezTo>
                    <a:pt x="71821" y="42250"/>
                    <a:pt x="72184" y="42339"/>
                    <a:pt x="72546" y="42339"/>
                  </a:cubicBezTo>
                  <a:cubicBezTo>
                    <a:pt x="72632" y="42339"/>
                    <a:pt x="72718" y="42334"/>
                    <a:pt x="72804" y="42321"/>
                  </a:cubicBezTo>
                  <a:cubicBezTo>
                    <a:pt x="73164" y="42640"/>
                    <a:pt x="73612" y="42606"/>
                    <a:pt x="74045" y="42634"/>
                  </a:cubicBezTo>
                  <a:cubicBezTo>
                    <a:pt x="74115" y="42772"/>
                    <a:pt x="74065" y="42880"/>
                    <a:pt x="73959" y="42975"/>
                  </a:cubicBezTo>
                  <a:cubicBezTo>
                    <a:pt x="73954" y="42975"/>
                    <a:pt x="73949" y="42975"/>
                    <a:pt x="73944" y="42975"/>
                  </a:cubicBezTo>
                  <a:cubicBezTo>
                    <a:pt x="73190" y="42975"/>
                    <a:pt x="72611" y="43375"/>
                    <a:pt x="72085" y="43844"/>
                  </a:cubicBezTo>
                  <a:cubicBezTo>
                    <a:pt x="71627" y="44253"/>
                    <a:pt x="71129" y="44495"/>
                    <a:pt x="70539" y="44495"/>
                  </a:cubicBezTo>
                  <a:cubicBezTo>
                    <a:pt x="70461" y="44495"/>
                    <a:pt x="70381" y="44491"/>
                    <a:pt x="70300" y="44482"/>
                  </a:cubicBezTo>
                  <a:cubicBezTo>
                    <a:pt x="70375" y="44353"/>
                    <a:pt x="70259" y="44324"/>
                    <a:pt x="70186" y="44273"/>
                  </a:cubicBezTo>
                  <a:cubicBezTo>
                    <a:pt x="70195" y="44214"/>
                    <a:pt x="70170" y="44175"/>
                    <a:pt x="70115" y="44157"/>
                  </a:cubicBezTo>
                  <a:cubicBezTo>
                    <a:pt x="70069" y="43981"/>
                    <a:pt x="70035" y="43802"/>
                    <a:pt x="69973" y="43634"/>
                  </a:cubicBezTo>
                  <a:cubicBezTo>
                    <a:pt x="69948" y="43566"/>
                    <a:pt x="69917" y="43535"/>
                    <a:pt x="69885" y="43535"/>
                  </a:cubicBezTo>
                  <a:cubicBezTo>
                    <a:pt x="69850" y="43535"/>
                    <a:pt x="69814" y="43571"/>
                    <a:pt x="69783" y="43639"/>
                  </a:cubicBezTo>
                  <a:cubicBezTo>
                    <a:pt x="69552" y="43716"/>
                    <a:pt x="69330" y="43754"/>
                    <a:pt x="69268" y="44084"/>
                  </a:cubicBezTo>
                  <a:cubicBezTo>
                    <a:pt x="69177" y="44569"/>
                    <a:pt x="68971" y="45035"/>
                    <a:pt x="68869" y="45520"/>
                  </a:cubicBezTo>
                  <a:cubicBezTo>
                    <a:pt x="68739" y="46134"/>
                    <a:pt x="68405" y="46502"/>
                    <a:pt x="67782" y="46600"/>
                  </a:cubicBezTo>
                  <a:cubicBezTo>
                    <a:pt x="67723" y="46567"/>
                    <a:pt x="67671" y="46553"/>
                    <a:pt x="67623" y="46553"/>
                  </a:cubicBezTo>
                  <a:cubicBezTo>
                    <a:pt x="67433" y="46553"/>
                    <a:pt x="67316" y="46768"/>
                    <a:pt x="67142" y="46819"/>
                  </a:cubicBezTo>
                  <a:cubicBezTo>
                    <a:pt x="67075" y="46838"/>
                    <a:pt x="67018" y="46847"/>
                    <a:pt x="66969" y="46847"/>
                  </a:cubicBezTo>
                  <a:cubicBezTo>
                    <a:pt x="66801" y="46847"/>
                    <a:pt x="66742" y="46733"/>
                    <a:pt x="66779" y="46503"/>
                  </a:cubicBezTo>
                  <a:cubicBezTo>
                    <a:pt x="66928" y="46435"/>
                    <a:pt x="66957" y="46311"/>
                    <a:pt x="66918" y="46160"/>
                  </a:cubicBezTo>
                  <a:cubicBezTo>
                    <a:pt x="67143" y="45927"/>
                    <a:pt x="67388" y="45745"/>
                    <a:pt x="67704" y="45745"/>
                  </a:cubicBezTo>
                  <a:cubicBezTo>
                    <a:pt x="67772" y="45745"/>
                    <a:pt x="67842" y="45753"/>
                    <a:pt x="67917" y="45771"/>
                  </a:cubicBezTo>
                  <a:cubicBezTo>
                    <a:pt x="68000" y="45471"/>
                    <a:pt x="68439" y="45501"/>
                    <a:pt x="68480" y="45162"/>
                  </a:cubicBezTo>
                  <a:cubicBezTo>
                    <a:pt x="68461" y="44944"/>
                    <a:pt x="68247" y="44798"/>
                    <a:pt x="68382" y="44500"/>
                  </a:cubicBezTo>
                  <a:cubicBezTo>
                    <a:pt x="68619" y="43973"/>
                    <a:pt x="68801" y="43412"/>
                    <a:pt x="68868" y="42827"/>
                  </a:cubicBezTo>
                  <a:cubicBezTo>
                    <a:pt x="68886" y="42670"/>
                    <a:pt x="68970" y="42492"/>
                    <a:pt x="68682" y="42420"/>
                  </a:cubicBezTo>
                  <a:cubicBezTo>
                    <a:pt x="68314" y="43306"/>
                    <a:pt x="68270" y="44276"/>
                    <a:pt x="67989" y="45183"/>
                  </a:cubicBezTo>
                  <a:cubicBezTo>
                    <a:pt x="67918" y="45238"/>
                    <a:pt x="67847" y="45293"/>
                    <a:pt x="67776" y="45293"/>
                  </a:cubicBezTo>
                  <a:cubicBezTo>
                    <a:pt x="67728" y="45293"/>
                    <a:pt x="67680" y="45267"/>
                    <a:pt x="67633" y="45198"/>
                  </a:cubicBezTo>
                  <a:lnTo>
                    <a:pt x="67633" y="45198"/>
                  </a:lnTo>
                  <a:cubicBezTo>
                    <a:pt x="67686" y="45365"/>
                    <a:pt x="67539" y="45340"/>
                    <a:pt x="67437" y="45357"/>
                  </a:cubicBezTo>
                  <a:cubicBezTo>
                    <a:pt x="67468" y="45276"/>
                    <a:pt x="67465" y="45161"/>
                    <a:pt x="67581" y="45161"/>
                  </a:cubicBezTo>
                  <a:cubicBezTo>
                    <a:pt x="67591" y="45161"/>
                    <a:pt x="67603" y="45162"/>
                    <a:pt x="67616" y="45164"/>
                  </a:cubicBezTo>
                  <a:cubicBezTo>
                    <a:pt x="67526" y="44756"/>
                    <a:pt x="67801" y="44439"/>
                    <a:pt x="67889" y="44076"/>
                  </a:cubicBezTo>
                  <a:cubicBezTo>
                    <a:pt x="68038" y="43464"/>
                    <a:pt x="68268" y="42855"/>
                    <a:pt x="68063" y="42107"/>
                  </a:cubicBezTo>
                  <a:lnTo>
                    <a:pt x="68063" y="42107"/>
                  </a:lnTo>
                  <a:cubicBezTo>
                    <a:pt x="67729" y="42779"/>
                    <a:pt x="67886" y="43481"/>
                    <a:pt x="67457" y="44000"/>
                  </a:cubicBezTo>
                  <a:cubicBezTo>
                    <a:pt x="67451" y="44109"/>
                    <a:pt x="67445" y="44218"/>
                    <a:pt x="67439" y="44328"/>
                  </a:cubicBezTo>
                  <a:cubicBezTo>
                    <a:pt x="67406" y="44739"/>
                    <a:pt x="67200" y="45097"/>
                    <a:pt x="67081" y="45483"/>
                  </a:cubicBezTo>
                  <a:cubicBezTo>
                    <a:pt x="66470" y="45746"/>
                    <a:pt x="65754" y="45622"/>
                    <a:pt x="65031" y="46007"/>
                  </a:cubicBezTo>
                  <a:cubicBezTo>
                    <a:pt x="65198" y="46092"/>
                    <a:pt x="65344" y="46116"/>
                    <a:pt x="65478" y="46116"/>
                  </a:cubicBezTo>
                  <a:cubicBezTo>
                    <a:pt x="65666" y="46116"/>
                    <a:pt x="65829" y="46068"/>
                    <a:pt x="65989" y="46068"/>
                  </a:cubicBezTo>
                  <a:cubicBezTo>
                    <a:pt x="66153" y="46068"/>
                    <a:pt x="66329" y="45989"/>
                    <a:pt x="66495" y="45989"/>
                  </a:cubicBezTo>
                  <a:cubicBezTo>
                    <a:pt x="66612" y="45989"/>
                    <a:pt x="66724" y="46028"/>
                    <a:pt x="66824" y="46159"/>
                  </a:cubicBezTo>
                  <a:cubicBezTo>
                    <a:pt x="66751" y="46265"/>
                    <a:pt x="66686" y="46373"/>
                    <a:pt x="66764" y="46503"/>
                  </a:cubicBezTo>
                  <a:cubicBezTo>
                    <a:pt x="66418" y="46596"/>
                    <a:pt x="66395" y="47082"/>
                    <a:pt x="65983" y="47123"/>
                  </a:cubicBezTo>
                  <a:cubicBezTo>
                    <a:pt x="65632" y="47159"/>
                    <a:pt x="65290" y="47273"/>
                    <a:pt x="64944" y="47353"/>
                  </a:cubicBezTo>
                  <a:cubicBezTo>
                    <a:pt x="64922" y="47455"/>
                    <a:pt x="64901" y="47558"/>
                    <a:pt x="64879" y="47661"/>
                  </a:cubicBezTo>
                  <a:cubicBezTo>
                    <a:pt x="65128" y="47624"/>
                    <a:pt x="65377" y="47507"/>
                    <a:pt x="65627" y="47507"/>
                  </a:cubicBezTo>
                  <a:cubicBezTo>
                    <a:pt x="65770" y="47507"/>
                    <a:pt x="65912" y="47545"/>
                    <a:pt x="66055" y="47658"/>
                  </a:cubicBezTo>
                  <a:lnTo>
                    <a:pt x="66224" y="47666"/>
                  </a:lnTo>
                  <a:cubicBezTo>
                    <a:pt x="66275" y="47506"/>
                    <a:pt x="66332" y="47363"/>
                    <a:pt x="66524" y="47311"/>
                  </a:cubicBezTo>
                  <a:cubicBezTo>
                    <a:pt x="67099" y="47159"/>
                    <a:pt x="67672" y="46995"/>
                    <a:pt x="68361" y="46804"/>
                  </a:cubicBezTo>
                  <a:lnTo>
                    <a:pt x="68361" y="46804"/>
                  </a:lnTo>
                  <a:cubicBezTo>
                    <a:pt x="68259" y="47538"/>
                    <a:pt x="67974" y="48129"/>
                    <a:pt x="67747" y="48730"/>
                  </a:cubicBezTo>
                  <a:cubicBezTo>
                    <a:pt x="67612" y="49083"/>
                    <a:pt x="67233" y="48992"/>
                    <a:pt x="66949" y="49067"/>
                  </a:cubicBezTo>
                  <a:cubicBezTo>
                    <a:pt x="66865" y="49064"/>
                    <a:pt x="66782" y="49061"/>
                    <a:pt x="66699" y="49061"/>
                  </a:cubicBezTo>
                  <a:cubicBezTo>
                    <a:pt x="66484" y="49061"/>
                    <a:pt x="66273" y="49081"/>
                    <a:pt x="66059" y="49177"/>
                  </a:cubicBezTo>
                  <a:cubicBezTo>
                    <a:pt x="65965" y="49220"/>
                    <a:pt x="65859" y="49255"/>
                    <a:pt x="65758" y="49255"/>
                  </a:cubicBezTo>
                  <a:cubicBezTo>
                    <a:pt x="65630" y="49255"/>
                    <a:pt x="65510" y="49198"/>
                    <a:pt x="65430" y="49026"/>
                  </a:cubicBezTo>
                  <a:cubicBezTo>
                    <a:pt x="65243" y="49047"/>
                    <a:pt x="65152" y="49145"/>
                    <a:pt x="65193" y="49364"/>
                  </a:cubicBezTo>
                  <a:cubicBezTo>
                    <a:pt x="65322" y="49324"/>
                    <a:pt x="65453" y="49312"/>
                    <a:pt x="65586" y="49312"/>
                  </a:cubicBezTo>
                  <a:cubicBezTo>
                    <a:pt x="65812" y="49312"/>
                    <a:pt x="66042" y="49348"/>
                    <a:pt x="66268" y="49348"/>
                  </a:cubicBezTo>
                  <a:cubicBezTo>
                    <a:pt x="66499" y="49348"/>
                    <a:pt x="66726" y="49311"/>
                    <a:pt x="66940" y="49159"/>
                  </a:cubicBezTo>
                  <a:cubicBezTo>
                    <a:pt x="67522" y="49257"/>
                    <a:pt x="67528" y="49260"/>
                    <a:pt x="67376" y="49761"/>
                  </a:cubicBezTo>
                  <a:cubicBezTo>
                    <a:pt x="67298" y="50019"/>
                    <a:pt x="67200" y="50271"/>
                    <a:pt x="67111" y="50525"/>
                  </a:cubicBezTo>
                  <a:lnTo>
                    <a:pt x="66446" y="50708"/>
                  </a:lnTo>
                  <a:cubicBezTo>
                    <a:pt x="65884" y="50760"/>
                    <a:pt x="65314" y="50778"/>
                    <a:pt x="64702" y="51146"/>
                  </a:cubicBezTo>
                  <a:cubicBezTo>
                    <a:pt x="65371" y="51106"/>
                    <a:pt x="65917" y="51139"/>
                    <a:pt x="66450" y="50998"/>
                  </a:cubicBezTo>
                  <a:cubicBezTo>
                    <a:pt x="66470" y="51002"/>
                    <a:pt x="66491" y="51003"/>
                    <a:pt x="66512" y="51003"/>
                  </a:cubicBezTo>
                  <a:cubicBezTo>
                    <a:pt x="66576" y="51003"/>
                    <a:pt x="66645" y="50991"/>
                    <a:pt x="66709" y="50991"/>
                  </a:cubicBezTo>
                  <a:cubicBezTo>
                    <a:pt x="66813" y="50991"/>
                    <a:pt x="66905" y="51023"/>
                    <a:pt x="66942" y="51193"/>
                  </a:cubicBezTo>
                  <a:cubicBezTo>
                    <a:pt x="66980" y="51163"/>
                    <a:pt x="67027" y="51144"/>
                    <a:pt x="67076" y="51142"/>
                  </a:cubicBezTo>
                  <a:cubicBezTo>
                    <a:pt x="67100" y="51041"/>
                    <a:pt x="67094" y="50903"/>
                    <a:pt x="67226" y="50891"/>
                  </a:cubicBezTo>
                  <a:cubicBezTo>
                    <a:pt x="67559" y="50861"/>
                    <a:pt x="67882" y="50735"/>
                    <a:pt x="68219" y="50735"/>
                  </a:cubicBezTo>
                  <a:cubicBezTo>
                    <a:pt x="68284" y="50735"/>
                    <a:pt x="68351" y="50740"/>
                    <a:pt x="68418" y="50751"/>
                  </a:cubicBezTo>
                  <a:lnTo>
                    <a:pt x="68327" y="51011"/>
                  </a:lnTo>
                  <a:cubicBezTo>
                    <a:pt x="68214" y="51223"/>
                    <a:pt x="67938" y="51381"/>
                    <a:pt x="68097" y="51683"/>
                  </a:cubicBezTo>
                  <a:cubicBezTo>
                    <a:pt x="68062" y="51666"/>
                    <a:pt x="68035" y="51658"/>
                    <a:pt x="68013" y="51658"/>
                  </a:cubicBezTo>
                  <a:cubicBezTo>
                    <a:pt x="67931" y="51658"/>
                    <a:pt x="67928" y="51766"/>
                    <a:pt x="67898" y="51838"/>
                  </a:cubicBezTo>
                  <a:cubicBezTo>
                    <a:pt x="67596" y="52106"/>
                    <a:pt x="67247" y="52154"/>
                    <a:pt x="66888" y="52154"/>
                  </a:cubicBezTo>
                  <a:cubicBezTo>
                    <a:pt x="66736" y="52154"/>
                    <a:pt x="66583" y="52145"/>
                    <a:pt x="66430" y="52141"/>
                  </a:cubicBezTo>
                  <a:cubicBezTo>
                    <a:pt x="66121" y="52281"/>
                    <a:pt x="65760" y="52157"/>
                    <a:pt x="65457" y="52329"/>
                  </a:cubicBezTo>
                  <a:cubicBezTo>
                    <a:pt x="65394" y="52319"/>
                    <a:pt x="65332" y="52314"/>
                    <a:pt x="65269" y="52314"/>
                  </a:cubicBezTo>
                  <a:cubicBezTo>
                    <a:pt x="65008" y="52314"/>
                    <a:pt x="64735" y="52393"/>
                    <a:pt x="64346" y="52447"/>
                  </a:cubicBezTo>
                  <a:cubicBezTo>
                    <a:pt x="64692" y="52498"/>
                    <a:pt x="64945" y="52559"/>
                    <a:pt x="65176" y="52559"/>
                  </a:cubicBezTo>
                  <a:cubicBezTo>
                    <a:pt x="65264" y="52559"/>
                    <a:pt x="65349" y="52550"/>
                    <a:pt x="65435" y="52529"/>
                  </a:cubicBezTo>
                  <a:cubicBezTo>
                    <a:pt x="65615" y="52556"/>
                    <a:pt x="65796" y="52565"/>
                    <a:pt x="65976" y="52565"/>
                  </a:cubicBezTo>
                  <a:cubicBezTo>
                    <a:pt x="66349" y="52565"/>
                    <a:pt x="66721" y="52526"/>
                    <a:pt x="67094" y="52526"/>
                  </a:cubicBezTo>
                  <a:cubicBezTo>
                    <a:pt x="67159" y="52526"/>
                    <a:pt x="67223" y="52527"/>
                    <a:pt x="67288" y="52530"/>
                  </a:cubicBezTo>
                  <a:cubicBezTo>
                    <a:pt x="67319" y="52779"/>
                    <a:pt x="66966" y="52920"/>
                    <a:pt x="67096" y="53198"/>
                  </a:cubicBezTo>
                  <a:cubicBezTo>
                    <a:pt x="66641" y="53385"/>
                    <a:pt x="66510" y="54001"/>
                    <a:pt x="65957" y="54057"/>
                  </a:cubicBezTo>
                  <a:cubicBezTo>
                    <a:pt x="66040" y="54118"/>
                    <a:pt x="66128" y="54237"/>
                    <a:pt x="66205" y="54237"/>
                  </a:cubicBezTo>
                  <a:cubicBezTo>
                    <a:pt x="66207" y="54237"/>
                    <a:pt x="66209" y="54236"/>
                    <a:pt x="66212" y="54236"/>
                  </a:cubicBezTo>
                  <a:cubicBezTo>
                    <a:pt x="66660" y="54196"/>
                    <a:pt x="67060" y="54004"/>
                    <a:pt x="67431" y="53760"/>
                  </a:cubicBezTo>
                  <a:cubicBezTo>
                    <a:pt x="67462" y="53740"/>
                    <a:pt x="67350" y="53645"/>
                    <a:pt x="67271" y="53620"/>
                  </a:cubicBezTo>
                  <a:cubicBezTo>
                    <a:pt x="67228" y="53627"/>
                    <a:pt x="67180" y="53642"/>
                    <a:pt x="67141" y="53642"/>
                  </a:cubicBezTo>
                  <a:cubicBezTo>
                    <a:pt x="67088" y="53642"/>
                    <a:pt x="67051" y="53615"/>
                    <a:pt x="67067" y="53504"/>
                  </a:cubicBezTo>
                  <a:cubicBezTo>
                    <a:pt x="67080" y="53403"/>
                    <a:pt x="67173" y="53311"/>
                    <a:pt x="67105" y="53200"/>
                  </a:cubicBezTo>
                  <a:cubicBezTo>
                    <a:pt x="67392" y="53160"/>
                    <a:pt x="67441" y="52902"/>
                    <a:pt x="67555" y="52703"/>
                  </a:cubicBezTo>
                  <a:cubicBezTo>
                    <a:pt x="67662" y="52619"/>
                    <a:pt x="67760" y="52518"/>
                    <a:pt x="67878" y="52455"/>
                  </a:cubicBezTo>
                  <a:cubicBezTo>
                    <a:pt x="67931" y="52426"/>
                    <a:pt x="67977" y="52414"/>
                    <a:pt x="68018" y="52414"/>
                  </a:cubicBezTo>
                  <a:cubicBezTo>
                    <a:pt x="68165" y="52414"/>
                    <a:pt x="68241" y="52574"/>
                    <a:pt x="68334" y="52682"/>
                  </a:cubicBezTo>
                  <a:cubicBezTo>
                    <a:pt x="68495" y="52869"/>
                    <a:pt x="68342" y="53038"/>
                    <a:pt x="68215" y="53077"/>
                  </a:cubicBezTo>
                  <a:cubicBezTo>
                    <a:pt x="67940" y="53165"/>
                    <a:pt x="67837" y="53485"/>
                    <a:pt x="67546" y="53522"/>
                  </a:cubicBezTo>
                  <a:cubicBezTo>
                    <a:pt x="67688" y="54498"/>
                    <a:pt x="66919" y="55279"/>
                    <a:pt x="65914" y="55279"/>
                  </a:cubicBezTo>
                  <a:cubicBezTo>
                    <a:pt x="65798" y="55279"/>
                    <a:pt x="65679" y="55269"/>
                    <a:pt x="65558" y="55247"/>
                  </a:cubicBezTo>
                  <a:lnTo>
                    <a:pt x="65437" y="55391"/>
                  </a:lnTo>
                  <a:cubicBezTo>
                    <a:pt x="65087" y="55437"/>
                    <a:pt x="64760" y="55597"/>
                    <a:pt x="64276" y="55597"/>
                  </a:cubicBezTo>
                  <a:cubicBezTo>
                    <a:pt x="64230" y="55597"/>
                    <a:pt x="64182" y="55596"/>
                    <a:pt x="64132" y="55593"/>
                  </a:cubicBezTo>
                  <a:lnTo>
                    <a:pt x="64132" y="55593"/>
                  </a:lnTo>
                  <a:cubicBezTo>
                    <a:pt x="64545" y="55730"/>
                    <a:pt x="64839" y="55630"/>
                    <a:pt x="65054" y="55801"/>
                  </a:cubicBezTo>
                  <a:cubicBezTo>
                    <a:pt x="65041" y="56031"/>
                    <a:pt x="64862" y="56183"/>
                    <a:pt x="64923" y="56388"/>
                  </a:cubicBezTo>
                  <a:cubicBezTo>
                    <a:pt x="64617" y="56606"/>
                    <a:pt x="64208" y="56747"/>
                    <a:pt x="64300" y="57254"/>
                  </a:cubicBezTo>
                  <a:cubicBezTo>
                    <a:pt x="63399" y="57968"/>
                    <a:pt x="62384" y="58501"/>
                    <a:pt x="61365" y="59013"/>
                  </a:cubicBezTo>
                  <a:cubicBezTo>
                    <a:pt x="59785" y="59804"/>
                    <a:pt x="58261" y="60676"/>
                    <a:pt x="56991" y="61917"/>
                  </a:cubicBezTo>
                  <a:cubicBezTo>
                    <a:pt x="55948" y="62936"/>
                    <a:pt x="54614" y="63092"/>
                    <a:pt x="53284" y="63234"/>
                  </a:cubicBezTo>
                  <a:cubicBezTo>
                    <a:pt x="52606" y="63307"/>
                    <a:pt x="51926" y="63343"/>
                    <a:pt x="51246" y="63343"/>
                  </a:cubicBezTo>
                  <a:cubicBezTo>
                    <a:pt x="50086" y="63343"/>
                    <a:pt x="48927" y="63237"/>
                    <a:pt x="47783" y="63027"/>
                  </a:cubicBezTo>
                  <a:cubicBezTo>
                    <a:pt x="47014" y="62886"/>
                    <a:pt x="46362" y="62577"/>
                    <a:pt x="45810" y="62018"/>
                  </a:cubicBezTo>
                  <a:cubicBezTo>
                    <a:pt x="44988" y="61184"/>
                    <a:pt x="44139" y="60376"/>
                    <a:pt x="43311" y="59546"/>
                  </a:cubicBezTo>
                  <a:cubicBezTo>
                    <a:pt x="42336" y="58568"/>
                    <a:pt x="41575" y="57436"/>
                    <a:pt x="40990" y="56188"/>
                  </a:cubicBezTo>
                  <a:cubicBezTo>
                    <a:pt x="40068" y="54220"/>
                    <a:pt x="39180" y="52233"/>
                    <a:pt x="38283" y="50253"/>
                  </a:cubicBezTo>
                  <a:cubicBezTo>
                    <a:pt x="37576" y="48693"/>
                    <a:pt x="37057" y="47090"/>
                    <a:pt x="36621" y="45445"/>
                  </a:cubicBezTo>
                  <a:cubicBezTo>
                    <a:pt x="36437" y="44743"/>
                    <a:pt x="36158" y="44068"/>
                    <a:pt x="35906" y="43390"/>
                  </a:cubicBezTo>
                  <a:cubicBezTo>
                    <a:pt x="35163" y="41391"/>
                    <a:pt x="34806" y="39349"/>
                    <a:pt x="35310" y="37238"/>
                  </a:cubicBezTo>
                  <a:cubicBezTo>
                    <a:pt x="35442" y="36679"/>
                    <a:pt x="35289" y="36124"/>
                    <a:pt x="35418" y="35579"/>
                  </a:cubicBezTo>
                  <a:lnTo>
                    <a:pt x="35418" y="35579"/>
                  </a:lnTo>
                  <a:cubicBezTo>
                    <a:pt x="35743" y="35642"/>
                    <a:pt x="35784" y="36043"/>
                    <a:pt x="36084" y="36134"/>
                  </a:cubicBezTo>
                  <a:cubicBezTo>
                    <a:pt x="36116" y="36219"/>
                    <a:pt x="36171" y="36270"/>
                    <a:pt x="36261" y="36270"/>
                  </a:cubicBezTo>
                  <a:cubicBezTo>
                    <a:pt x="36264" y="36270"/>
                    <a:pt x="36267" y="36270"/>
                    <a:pt x="36270" y="36270"/>
                  </a:cubicBezTo>
                  <a:cubicBezTo>
                    <a:pt x="36312" y="36172"/>
                    <a:pt x="36261" y="36099"/>
                    <a:pt x="36194" y="36031"/>
                  </a:cubicBezTo>
                  <a:cubicBezTo>
                    <a:pt x="36093" y="35748"/>
                    <a:pt x="35951" y="35491"/>
                    <a:pt x="35736" y="35278"/>
                  </a:cubicBezTo>
                  <a:cubicBezTo>
                    <a:pt x="35627" y="35086"/>
                    <a:pt x="35623" y="34876"/>
                    <a:pt x="35629" y="34664"/>
                  </a:cubicBezTo>
                  <a:lnTo>
                    <a:pt x="35794" y="34451"/>
                  </a:lnTo>
                  <a:cubicBezTo>
                    <a:pt x="35867" y="34330"/>
                    <a:pt x="35941" y="34208"/>
                    <a:pt x="36015" y="34087"/>
                  </a:cubicBezTo>
                  <a:cubicBezTo>
                    <a:pt x="36007" y="33987"/>
                    <a:pt x="36001" y="33887"/>
                    <a:pt x="35994" y="33788"/>
                  </a:cubicBezTo>
                  <a:cubicBezTo>
                    <a:pt x="35987" y="33617"/>
                    <a:pt x="36062" y="33544"/>
                    <a:pt x="36201" y="33544"/>
                  </a:cubicBezTo>
                  <a:cubicBezTo>
                    <a:pt x="36223" y="33544"/>
                    <a:pt x="36247" y="33546"/>
                    <a:pt x="36272" y="33550"/>
                  </a:cubicBezTo>
                  <a:cubicBezTo>
                    <a:pt x="36270" y="33624"/>
                    <a:pt x="36269" y="33697"/>
                    <a:pt x="36267" y="33770"/>
                  </a:cubicBezTo>
                  <a:cubicBezTo>
                    <a:pt x="36368" y="33893"/>
                    <a:pt x="36419" y="34069"/>
                    <a:pt x="36608" y="34099"/>
                  </a:cubicBezTo>
                  <a:cubicBezTo>
                    <a:pt x="36709" y="33798"/>
                    <a:pt x="36515" y="33596"/>
                    <a:pt x="36366" y="33378"/>
                  </a:cubicBezTo>
                  <a:cubicBezTo>
                    <a:pt x="36156" y="33004"/>
                    <a:pt x="36384" y="32642"/>
                    <a:pt x="36394" y="32274"/>
                  </a:cubicBezTo>
                  <a:lnTo>
                    <a:pt x="36141" y="32268"/>
                  </a:lnTo>
                  <a:cubicBezTo>
                    <a:pt x="35956" y="32817"/>
                    <a:pt x="35770" y="33365"/>
                    <a:pt x="35586" y="33914"/>
                  </a:cubicBezTo>
                  <a:lnTo>
                    <a:pt x="35282" y="33976"/>
                  </a:lnTo>
                  <a:cubicBezTo>
                    <a:pt x="35765" y="32211"/>
                    <a:pt x="35743" y="30464"/>
                    <a:pt x="35109" y="28737"/>
                  </a:cubicBezTo>
                  <a:lnTo>
                    <a:pt x="34796" y="28740"/>
                  </a:lnTo>
                  <a:cubicBezTo>
                    <a:pt x="34796" y="28795"/>
                    <a:pt x="34781" y="28855"/>
                    <a:pt x="34797" y="28905"/>
                  </a:cubicBezTo>
                  <a:cubicBezTo>
                    <a:pt x="35409" y="30824"/>
                    <a:pt x="35205" y="32730"/>
                    <a:pt x="34697" y="34631"/>
                  </a:cubicBezTo>
                  <a:cubicBezTo>
                    <a:pt x="34401" y="34494"/>
                    <a:pt x="34426" y="34196"/>
                    <a:pt x="34370" y="33936"/>
                  </a:cubicBezTo>
                  <a:cubicBezTo>
                    <a:pt x="34215" y="33224"/>
                    <a:pt x="34272" y="32501"/>
                    <a:pt x="34259" y="31782"/>
                  </a:cubicBezTo>
                  <a:cubicBezTo>
                    <a:pt x="34257" y="31608"/>
                    <a:pt x="34255" y="31417"/>
                    <a:pt x="34097" y="31417"/>
                  </a:cubicBezTo>
                  <a:cubicBezTo>
                    <a:pt x="34047" y="31417"/>
                    <a:pt x="33982" y="31436"/>
                    <a:pt x="33897" y="31480"/>
                  </a:cubicBezTo>
                  <a:cubicBezTo>
                    <a:pt x="33955" y="32439"/>
                    <a:pt x="33814" y="33416"/>
                    <a:pt x="34171" y="34370"/>
                  </a:cubicBezTo>
                  <a:cubicBezTo>
                    <a:pt x="34039" y="34428"/>
                    <a:pt x="33923" y="34453"/>
                    <a:pt x="33820" y="34453"/>
                  </a:cubicBezTo>
                  <a:cubicBezTo>
                    <a:pt x="33503" y="34453"/>
                    <a:pt x="33310" y="34210"/>
                    <a:pt x="33161" y="33924"/>
                  </a:cubicBezTo>
                  <a:cubicBezTo>
                    <a:pt x="32849" y="33322"/>
                    <a:pt x="32755" y="32667"/>
                    <a:pt x="32801" y="31993"/>
                  </a:cubicBezTo>
                  <a:cubicBezTo>
                    <a:pt x="32819" y="31746"/>
                    <a:pt x="32862" y="31501"/>
                    <a:pt x="32893" y="31256"/>
                  </a:cubicBezTo>
                  <a:cubicBezTo>
                    <a:pt x="33212" y="30260"/>
                    <a:pt x="33601" y="29284"/>
                    <a:pt x="33801" y="28252"/>
                  </a:cubicBezTo>
                  <a:cubicBezTo>
                    <a:pt x="33850" y="27655"/>
                    <a:pt x="33895" y="27057"/>
                    <a:pt x="33948" y="26459"/>
                  </a:cubicBezTo>
                  <a:cubicBezTo>
                    <a:pt x="33962" y="26304"/>
                    <a:pt x="33975" y="26132"/>
                    <a:pt x="34137" y="26132"/>
                  </a:cubicBezTo>
                  <a:cubicBezTo>
                    <a:pt x="34176" y="26132"/>
                    <a:pt x="34223" y="26142"/>
                    <a:pt x="34281" y="26164"/>
                  </a:cubicBezTo>
                  <a:cubicBezTo>
                    <a:pt x="34196" y="26862"/>
                    <a:pt x="34111" y="27559"/>
                    <a:pt x="34026" y="28257"/>
                  </a:cubicBezTo>
                  <a:cubicBezTo>
                    <a:pt x="33987" y="29219"/>
                    <a:pt x="33946" y="30181"/>
                    <a:pt x="33906" y="31145"/>
                  </a:cubicBezTo>
                  <a:cubicBezTo>
                    <a:pt x="34000" y="31210"/>
                    <a:pt x="34069" y="31237"/>
                    <a:pt x="34121" y="31237"/>
                  </a:cubicBezTo>
                  <a:cubicBezTo>
                    <a:pt x="34253" y="31237"/>
                    <a:pt x="34267" y="31060"/>
                    <a:pt x="34277" y="30895"/>
                  </a:cubicBezTo>
                  <a:cubicBezTo>
                    <a:pt x="34320" y="30181"/>
                    <a:pt x="34352" y="29466"/>
                    <a:pt x="34389" y="28751"/>
                  </a:cubicBezTo>
                  <a:cubicBezTo>
                    <a:pt x="34410" y="28366"/>
                    <a:pt x="34434" y="27982"/>
                    <a:pt x="34457" y="27597"/>
                  </a:cubicBezTo>
                  <a:cubicBezTo>
                    <a:pt x="34503" y="27586"/>
                    <a:pt x="34550" y="27576"/>
                    <a:pt x="34596" y="27565"/>
                  </a:cubicBezTo>
                  <a:lnTo>
                    <a:pt x="34596" y="27565"/>
                  </a:lnTo>
                  <a:cubicBezTo>
                    <a:pt x="34594" y="27855"/>
                    <a:pt x="34657" y="28133"/>
                    <a:pt x="34757" y="28403"/>
                  </a:cubicBezTo>
                  <a:lnTo>
                    <a:pt x="35055" y="28382"/>
                  </a:lnTo>
                  <a:cubicBezTo>
                    <a:pt x="34916" y="27605"/>
                    <a:pt x="34990" y="26832"/>
                    <a:pt x="35083" y="26057"/>
                  </a:cubicBezTo>
                  <a:cubicBezTo>
                    <a:pt x="35129" y="25899"/>
                    <a:pt x="35174" y="25741"/>
                    <a:pt x="35219" y="25582"/>
                  </a:cubicBezTo>
                  <a:cubicBezTo>
                    <a:pt x="35410" y="25073"/>
                    <a:pt x="35600" y="24563"/>
                    <a:pt x="35791" y="24053"/>
                  </a:cubicBezTo>
                  <a:cubicBezTo>
                    <a:pt x="35836" y="23754"/>
                    <a:pt x="35943" y="23477"/>
                    <a:pt x="36091" y="23214"/>
                  </a:cubicBezTo>
                  <a:lnTo>
                    <a:pt x="36091" y="23214"/>
                  </a:lnTo>
                  <a:cubicBezTo>
                    <a:pt x="36055" y="23492"/>
                    <a:pt x="36186" y="23791"/>
                    <a:pt x="35983" y="24048"/>
                  </a:cubicBezTo>
                  <a:cubicBezTo>
                    <a:pt x="35841" y="24867"/>
                    <a:pt x="35707" y="25687"/>
                    <a:pt x="35555" y="26505"/>
                  </a:cubicBezTo>
                  <a:cubicBezTo>
                    <a:pt x="35405" y="27308"/>
                    <a:pt x="35403" y="28104"/>
                    <a:pt x="35627" y="28894"/>
                  </a:cubicBezTo>
                  <a:lnTo>
                    <a:pt x="35919" y="28878"/>
                  </a:lnTo>
                  <a:cubicBezTo>
                    <a:pt x="35702" y="27932"/>
                    <a:pt x="35815" y="27002"/>
                    <a:pt x="36033" y="26071"/>
                  </a:cubicBezTo>
                  <a:cubicBezTo>
                    <a:pt x="36109" y="25740"/>
                    <a:pt x="36271" y="25551"/>
                    <a:pt x="36584" y="25411"/>
                  </a:cubicBezTo>
                  <a:cubicBezTo>
                    <a:pt x="37230" y="25123"/>
                    <a:pt x="37895" y="25032"/>
                    <a:pt x="38567" y="25032"/>
                  </a:cubicBezTo>
                  <a:cubicBezTo>
                    <a:pt x="38913" y="25032"/>
                    <a:pt x="39260" y="25056"/>
                    <a:pt x="39607" y="25089"/>
                  </a:cubicBezTo>
                  <a:cubicBezTo>
                    <a:pt x="40186" y="25144"/>
                    <a:pt x="40751" y="25344"/>
                    <a:pt x="41329" y="25396"/>
                  </a:cubicBezTo>
                  <a:cubicBezTo>
                    <a:pt x="41979" y="25455"/>
                    <a:pt x="42407" y="25718"/>
                    <a:pt x="42561" y="26369"/>
                  </a:cubicBezTo>
                  <a:cubicBezTo>
                    <a:pt x="42585" y="26364"/>
                    <a:pt x="42607" y="26361"/>
                    <a:pt x="42628" y="26361"/>
                  </a:cubicBezTo>
                  <a:cubicBezTo>
                    <a:pt x="42775" y="26361"/>
                    <a:pt x="42864" y="26486"/>
                    <a:pt x="42978" y="26558"/>
                  </a:cubicBezTo>
                  <a:cubicBezTo>
                    <a:pt x="42979" y="26632"/>
                    <a:pt x="42996" y="26703"/>
                    <a:pt x="43075" y="26703"/>
                  </a:cubicBezTo>
                  <a:cubicBezTo>
                    <a:pt x="43081" y="26703"/>
                    <a:pt x="43087" y="26702"/>
                    <a:pt x="43094" y="26701"/>
                  </a:cubicBezTo>
                  <a:cubicBezTo>
                    <a:pt x="43129" y="26697"/>
                    <a:pt x="43157" y="26633"/>
                    <a:pt x="43188" y="26597"/>
                  </a:cubicBezTo>
                  <a:cubicBezTo>
                    <a:pt x="43248" y="26582"/>
                    <a:pt x="43309" y="26567"/>
                    <a:pt x="43365" y="26567"/>
                  </a:cubicBezTo>
                  <a:cubicBezTo>
                    <a:pt x="43448" y="26567"/>
                    <a:pt x="43520" y="26600"/>
                    <a:pt x="43565" y="26719"/>
                  </a:cubicBezTo>
                  <a:lnTo>
                    <a:pt x="44001" y="26741"/>
                  </a:lnTo>
                  <a:cubicBezTo>
                    <a:pt x="44354" y="26812"/>
                    <a:pt x="44324" y="27299"/>
                    <a:pt x="44679" y="27369"/>
                  </a:cubicBezTo>
                  <a:cubicBezTo>
                    <a:pt x="44673" y="27373"/>
                    <a:pt x="44669" y="27375"/>
                    <a:pt x="44664" y="27378"/>
                  </a:cubicBezTo>
                  <a:cubicBezTo>
                    <a:pt x="44572" y="27606"/>
                    <a:pt x="44768" y="27838"/>
                    <a:pt x="44658" y="28066"/>
                  </a:cubicBezTo>
                  <a:cubicBezTo>
                    <a:pt x="44930" y="28339"/>
                    <a:pt x="44834" y="28702"/>
                    <a:pt x="44886" y="29029"/>
                  </a:cubicBezTo>
                  <a:cubicBezTo>
                    <a:pt x="44999" y="29297"/>
                    <a:pt x="44907" y="29579"/>
                    <a:pt x="44941" y="29851"/>
                  </a:cubicBezTo>
                  <a:cubicBezTo>
                    <a:pt x="44642" y="30742"/>
                    <a:pt x="44350" y="31636"/>
                    <a:pt x="43819" y="32425"/>
                  </a:cubicBezTo>
                  <a:cubicBezTo>
                    <a:pt x="43089" y="34320"/>
                    <a:pt x="42766" y="36297"/>
                    <a:pt x="42545" y="38327"/>
                  </a:cubicBezTo>
                  <a:cubicBezTo>
                    <a:pt x="42916" y="38292"/>
                    <a:pt x="42912" y="38054"/>
                    <a:pt x="42950" y="37888"/>
                  </a:cubicBezTo>
                  <a:cubicBezTo>
                    <a:pt x="43040" y="37508"/>
                    <a:pt x="43105" y="37123"/>
                    <a:pt x="43146" y="36736"/>
                  </a:cubicBezTo>
                  <a:cubicBezTo>
                    <a:pt x="43327" y="34913"/>
                    <a:pt x="43787" y="33177"/>
                    <a:pt x="44691" y="31570"/>
                  </a:cubicBezTo>
                  <a:cubicBezTo>
                    <a:pt x="44950" y="31107"/>
                    <a:pt x="45172" y="30626"/>
                    <a:pt x="45137" y="30072"/>
                  </a:cubicBezTo>
                  <a:cubicBezTo>
                    <a:pt x="45402" y="29219"/>
                    <a:pt x="45235" y="28392"/>
                    <a:pt x="44972" y="27576"/>
                  </a:cubicBezTo>
                  <a:cubicBezTo>
                    <a:pt x="44942" y="27484"/>
                    <a:pt x="44924" y="27323"/>
                    <a:pt x="44806" y="27323"/>
                  </a:cubicBezTo>
                  <a:cubicBezTo>
                    <a:pt x="44785" y="27323"/>
                    <a:pt x="44761" y="27329"/>
                    <a:pt x="44733" y="27340"/>
                  </a:cubicBezTo>
                  <a:cubicBezTo>
                    <a:pt x="44845" y="27250"/>
                    <a:pt x="44787" y="27139"/>
                    <a:pt x="44726" y="27030"/>
                  </a:cubicBezTo>
                  <a:cubicBezTo>
                    <a:pt x="44481" y="26597"/>
                    <a:pt x="44274" y="26151"/>
                    <a:pt x="44141" y="25667"/>
                  </a:cubicBezTo>
                  <a:cubicBezTo>
                    <a:pt x="44019" y="25216"/>
                    <a:pt x="43629" y="25034"/>
                    <a:pt x="43230" y="24904"/>
                  </a:cubicBezTo>
                  <a:cubicBezTo>
                    <a:pt x="42500" y="24665"/>
                    <a:pt x="41826" y="24267"/>
                    <a:pt x="41095" y="24069"/>
                  </a:cubicBezTo>
                  <a:cubicBezTo>
                    <a:pt x="40633" y="23945"/>
                    <a:pt x="40113" y="23929"/>
                    <a:pt x="39617" y="23886"/>
                  </a:cubicBezTo>
                  <a:cubicBezTo>
                    <a:pt x="39617" y="23884"/>
                    <a:pt x="39609" y="23856"/>
                    <a:pt x="39609" y="23856"/>
                  </a:cubicBezTo>
                  <a:lnTo>
                    <a:pt x="39601" y="23872"/>
                  </a:lnTo>
                  <a:cubicBezTo>
                    <a:pt x="39656" y="24041"/>
                    <a:pt x="39603" y="24113"/>
                    <a:pt x="39441" y="24113"/>
                  </a:cubicBezTo>
                  <a:cubicBezTo>
                    <a:pt x="39430" y="24113"/>
                    <a:pt x="39419" y="24113"/>
                    <a:pt x="39408" y="24112"/>
                  </a:cubicBezTo>
                  <a:cubicBezTo>
                    <a:pt x="39213" y="24102"/>
                    <a:pt x="39029" y="24096"/>
                    <a:pt x="38852" y="24096"/>
                  </a:cubicBezTo>
                  <a:cubicBezTo>
                    <a:pt x="37971" y="24096"/>
                    <a:pt x="37288" y="24233"/>
                    <a:pt x="36414" y="24560"/>
                  </a:cubicBezTo>
                  <a:cubicBezTo>
                    <a:pt x="36273" y="24313"/>
                    <a:pt x="36385" y="24069"/>
                    <a:pt x="36435" y="23830"/>
                  </a:cubicBezTo>
                  <a:cubicBezTo>
                    <a:pt x="36666" y="22704"/>
                    <a:pt x="36770" y="21568"/>
                    <a:pt x="36767" y="20420"/>
                  </a:cubicBezTo>
                  <a:cubicBezTo>
                    <a:pt x="36761" y="18354"/>
                    <a:pt x="36779" y="16288"/>
                    <a:pt x="37094" y="14238"/>
                  </a:cubicBezTo>
                  <a:cubicBezTo>
                    <a:pt x="37282" y="13019"/>
                    <a:pt x="37569" y="11831"/>
                    <a:pt x="38104" y="10712"/>
                  </a:cubicBezTo>
                  <a:cubicBezTo>
                    <a:pt x="38561" y="9756"/>
                    <a:pt x="38942" y="8757"/>
                    <a:pt x="39474" y="7845"/>
                  </a:cubicBezTo>
                  <a:cubicBezTo>
                    <a:pt x="40700" y="5741"/>
                    <a:pt x="42383" y="4117"/>
                    <a:pt x="44689" y="3204"/>
                  </a:cubicBezTo>
                  <a:cubicBezTo>
                    <a:pt x="46504" y="2484"/>
                    <a:pt x="48337" y="1777"/>
                    <a:pt x="50223" y="1303"/>
                  </a:cubicBezTo>
                  <a:cubicBezTo>
                    <a:pt x="51536" y="974"/>
                    <a:pt x="52876" y="865"/>
                    <a:pt x="54224" y="865"/>
                  </a:cubicBezTo>
                  <a:cubicBezTo>
                    <a:pt x="55139" y="865"/>
                    <a:pt x="56057" y="915"/>
                    <a:pt x="56972" y="981"/>
                  </a:cubicBezTo>
                  <a:cubicBezTo>
                    <a:pt x="57278" y="1004"/>
                    <a:pt x="57584" y="1037"/>
                    <a:pt x="57888" y="1066"/>
                  </a:cubicBezTo>
                  <a:cubicBezTo>
                    <a:pt x="58834" y="886"/>
                    <a:pt x="59780" y="763"/>
                    <a:pt x="60727" y="763"/>
                  </a:cubicBezTo>
                  <a:close/>
                  <a:moveTo>
                    <a:pt x="38569" y="61763"/>
                  </a:moveTo>
                  <a:cubicBezTo>
                    <a:pt x="39659" y="61763"/>
                    <a:pt x="40750" y="61805"/>
                    <a:pt x="41843" y="61889"/>
                  </a:cubicBezTo>
                  <a:cubicBezTo>
                    <a:pt x="42618" y="61947"/>
                    <a:pt x="43395" y="61976"/>
                    <a:pt x="44172" y="62019"/>
                  </a:cubicBezTo>
                  <a:cubicBezTo>
                    <a:pt x="44404" y="62049"/>
                    <a:pt x="44589" y="62171"/>
                    <a:pt x="44737" y="62338"/>
                  </a:cubicBezTo>
                  <a:cubicBezTo>
                    <a:pt x="45204" y="62860"/>
                    <a:pt x="45802" y="63210"/>
                    <a:pt x="46373" y="63594"/>
                  </a:cubicBezTo>
                  <a:cubicBezTo>
                    <a:pt x="46306" y="63593"/>
                    <a:pt x="46239" y="63593"/>
                    <a:pt x="46173" y="63593"/>
                  </a:cubicBezTo>
                  <a:cubicBezTo>
                    <a:pt x="46106" y="63593"/>
                    <a:pt x="46039" y="63593"/>
                    <a:pt x="45973" y="63593"/>
                  </a:cubicBezTo>
                  <a:cubicBezTo>
                    <a:pt x="45772" y="63593"/>
                    <a:pt x="45573" y="63591"/>
                    <a:pt x="45374" y="63575"/>
                  </a:cubicBezTo>
                  <a:cubicBezTo>
                    <a:pt x="44181" y="63482"/>
                    <a:pt x="42991" y="63337"/>
                    <a:pt x="41796" y="63283"/>
                  </a:cubicBezTo>
                  <a:cubicBezTo>
                    <a:pt x="38347" y="63128"/>
                    <a:pt x="34897" y="63009"/>
                    <a:pt x="31447" y="62871"/>
                  </a:cubicBezTo>
                  <a:cubicBezTo>
                    <a:pt x="31429" y="62870"/>
                    <a:pt x="31412" y="62870"/>
                    <a:pt x="31394" y="62870"/>
                  </a:cubicBezTo>
                  <a:cubicBezTo>
                    <a:pt x="31320" y="62870"/>
                    <a:pt x="31244" y="62875"/>
                    <a:pt x="31168" y="62875"/>
                  </a:cubicBezTo>
                  <a:cubicBezTo>
                    <a:pt x="30991" y="62875"/>
                    <a:pt x="30812" y="62850"/>
                    <a:pt x="30647" y="62685"/>
                  </a:cubicBezTo>
                  <a:lnTo>
                    <a:pt x="31605" y="62369"/>
                  </a:lnTo>
                  <a:cubicBezTo>
                    <a:pt x="33917" y="61958"/>
                    <a:pt x="36238" y="61763"/>
                    <a:pt x="38569" y="61763"/>
                  </a:cubicBezTo>
                  <a:close/>
                  <a:moveTo>
                    <a:pt x="47774" y="64103"/>
                  </a:moveTo>
                  <a:cubicBezTo>
                    <a:pt x="47819" y="64103"/>
                    <a:pt x="47864" y="64106"/>
                    <a:pt x="47901" y="64108"/>
                  </a:cubicBezTo>
                  <a:cubicBezTo>
                    <a:pt x="48113" y="64120"/>
                    <a:pt x="48365" y="64104"/>
                    <a:pt x="48371" y="64429"/>
                  </a:cubicBezTo>
                  <a:cubicBezTo>
                    <a:pt x="48374" y="64540"/>
                    <a:pt x="48373" y="64648"/>
                    <a:pt x="48374" y="64758"/>
                  </a:cubicBezTo>
                  <a:cubicBezTo>
                    <a:pt x="48294" y="64984"/>
                    <a:pt x="48345" y="65213"/>
                    <a:pt x="48355" y="65441"/>
                  </a:cubicBezTo>
                  <a:cubicBezTo>
                    <a:pt x="48233" y="65462"/>
                    <a:pt x="48111" y="65472"/>
                    <a:pt x="47989" y="65472"/>
                  </a:cubicBezTo>
                  <a:cubicBezTo>
                    <a:pt x="47779" y="65472"/>
                    <a:pt x="47570" y="65443"/>
                    <a:pt x="47362" y="65397"/>
                  </a:cubicBezTo>
                  <a:cubicBezTo>
                    <a:pt x="47276" y="65011"/>
                    <a:pt x="47613" y="64698"/>
                    <a:pt x="47529" y="64293"/>
                  </a:cubicBezTo>
                  <a:cubicBezTo>
                    <a:pt x="47496" y="64131"/>
                    <a:pt x="47637" y="64103"/>
                    <a:pt x="47774" y="64103"/>
                  </a:cubicBezTo>
                  <a:close/>
                  <a:moveTo>
                    <a:pt x="49023" y="64213"/>
                  </a:moveTo>
                  <a:cubicBezTo>
                    <a:pt x="49165" y="64213"/>
                    <a:pt x="49370" y="64292"/>
                    <a:pt x="49680" y="64430"/>
                  </a:cubicBezTo>
                  <a:cubicBezTo>
                    <a:pt x="49633" y="64560"/>
                    <a:pt x="49567" y="64684"/>
                    <a:pt x="49540" y="64817"/>
                  </a:cubicBezTo>
                  <a:cubicBezTo>
                    <a:pt x="49432" y="65371"/>
                    <a:pt x="49398" y="65554"/>
                    <a:pt x="49118" y="65554"/>
                  </a:cubicBezTo>
                  <a:cubicBezTo>
                    <a:pt x="48980" y="65554"/>
                    <a:pt x="48783" y="65510"/>
                    <a:pt x="48488" y="65444"/>
                  </a:cubicBezTo>
                  <a:cubicBezTo>
                    <a:pt x="48534" y="65266"/>
                    <a:pt x="48693" y="65124"/>
                    <a:pt x="48650" y="64919"/>
                  </a:cubicBezTo>
                  <a:lnTo>
                    <a:pt x="48650" y="64919"/>
                  </a:lnTo>
                  <a:cubicBezTo>
                    <a:pt x="48727" y="64420"/>
                    <a:pt x="48793" y="64213"/>
                    <a:pt x="49023" y="64213"/>
                  </a:cubicBezTo>
                  <a:close/>
                  <a:moveTo>
                    <a:pt x="53674" y="64085"/>
                  </a:moveTo>
                  <a:cubicBezTo>
                    <a:pt x="53777" y="64085"/>
                    <a:pt x="53872" y="64119"/>
                    <a:pt x="53925" y="64255"/>
                  </a:cubicBezTo>
                  <a:cubicBezTo>
                    <a:pt x="53677" y="64666"/>
                    <a:pt x="53542" y="65113"/>
                    <a:pt x="53508" y="65589"/>
                  </a:cubicBezTo>
                  <a:cubicBezTo>
                    <a:pt x="53496" y="65757"/>
                    <a:pt x="53451" y="65886"/>
                    <a:pt x="53284" y="65886"/>
                  </a:cubicBezTo>
                  <a:cubicBezTo>
                    <a:pt x="53263" y="65886"/>
                    <a:pt x="53239" y="65884"/>
                    <a:pt x="53213" y="65880"/>
                  </a:cubicBezTo>
                  <a:cubicBezTo>
                    <a:pt x="52072" y="65679"/>
                    <a:pt x="50918" y="65591"/>
                    <a:pt x="49739" y="65559"/>
                  </a:cubicBezTo>
                  <a:cubicBezTo>
                    <a:pt x="49777" y="65138"/>
                    <a:pt x="49811" y="64783"/>
                    <a:pt x="49844" y="64429"/>
                  </a:cubicBezTo>
                  <a:cubicBezTo>
                    <a:pt x="49937" y="64320"/>
                    <a:pt x="50060" y="64285"/>
                    <a:pt x="50194" y="64285"/>
                  </a:cubicBezTo>
                  <a:cubicBezTo>
                    <a:pt x="50200" y="64285"/>
                    <a:pt x="50206" y="64285"/>
                    <a:pt x="50212" y="64285"/>
                  </a:cubicBezTo>
                  <a:cubicBezTo>
                    <a:pt x="50474" y="64291"/>
                    <a:pt x="50736" y="64295"/>
                    <a:pt x="50998" y="64295"/>
                  </a:cubicBezTo>
                  <a:cubicBezTo>
                    <a:pt x="51838" y="64295"/>
                    <a:pt x="52677" y="64253"/>
                    <a:pt x="53509" y="64104"/>
                  </a:cubicBezTo>
                  <a:cubicBezTo>
                    <a:pt x="53563" y="64094"/>
                    <a:pt x="53620" y="64085"/>
                    <a:pt x="53674" y="64085"/>
                  </a:cubicBezTo>
                  <a:close/>
                  <a:moveTo>
                    <a:pt x="54962" y="63831"/>
                  </a:moveTo>
                  <a:cubicBezTo>
                    <a:pt x="55027" y="64391"/>
                    <a:pt x="54689" y="64888"/>
                    <a:pt x="54727" y="65430"/>
                  </a:cubicBezTo>
                  <a:cubicBezTo>
                    <a:pt x="54659" y="65890"/>
                    <a:pt x="54634" y="66055"/>
                    <a:pt x="54415" y="66055"/>
                  </a:cubicBezTo>
                  <a:cubicBezTo>
                    <a:pt x="54291" y="66055"/>
                    <a:pt x="54106" y="66003"/>
                    <a:pt x="53818" y="65921"/>
                  </a:cubicBezTo>
                  <a:cubicBezTo>
                    <a:pt x="53807" y="65343"/>
                    <a:pt x="54150" y="64830"/>
                    <a:pt x="54185" y="64257"/>
                  </a:cubicBezTo>
                  <a:cubicBezTo>
                    <a:pt x="54305" y="63899"/>
                    <a:pt x="54603" y="63858"/>
                    <a:pt x="54962" y="63831"/>
                  </a:cubicBezTo>
                  <a:close/>
                  <a:moveTo>
                    <a:pt x="56752" y="63149"/>
                  </a:moveTo>
                  <a:cubicBezTo>
                    <a:pt x="56840" y="63442"/>
                    <a:pt x="56612" y="63666"/>
                    <a:pt x="56581" y="63933"/>
                  </a:cubicBezTo>
                  <a:lnTo>
                    <a:pt x="56303" y="64583"/>
                  </a:lnTo>
                  <a:cubicBezTo>
                    <a:pt x="56115" y="65005"/>
                    <a:pt x="55878" y="65414"/>
                    <a:pt x="55749" y="65853"/>
                  </a:cubicBezTo>
                  <a:cubicBezTo>
                    <a:pt x="55667" y="66136"/>
                    <a:pt x="55536" y="66249"/>
                    <a:pt x="55350" y="66249"/>
                  </a:cubicBezTo>
                  <a:cubicBezTo>
                    <a:pt x="55272" y="66249"/>
                    <a:pt x="55185" y="66230"/>
                    <a:pt x="55087" y="66194"/>
                  </a:cubicBezTo>
                  <a:cubicBezTo>
                    <a:pt x="54671" y="66043"/>
                    <a:pt x="54994" y="65804"/>
                    <a:pt x="55032" y="65599"/>
                  </a:cubicBezTo>
                  <a:cubicBezTo>
                    <a:pt x="55042" y="65546"/>
                    <a:pt x="55045" y="65492"/>
                    <a:pt x="55052" y="65438"/>
                  </a:cubicBezTo>
                  <a:cubicBezTo>
                    <a:pt x="55125" y="65259"/>
                    <a:pt x="55235" y="65086"/>
                    <a:pt x="55265" y="64901"/>
                  </a:cubicBezTo>
                  <a:cubicBezTo>
                    <a:pt x="55408" y="64011"/>
                    <a:pt x="55829" y="63370"/>
                    <a:pt x="56752" y="63149"/>
                  </a:cubicBezTo>
                  <a:close/>
                  <a:moveTo>
                    <a:pt x="58025" y="62687"/>
                  </a:moveTo>
                  <a:cubicBezTo>
                    <a:pt x="59041" y="62831"/>
                    <a:pt x="60064" y="62946"/>
                    <a:pt x="61075" y="63126"/>
                  </a:cubicBezTo>
                  <a:cubicBezTo>
                    <a:pt x="64865" y="63797"/>
                    <a:pt x="68551" y="64834"/>
                    <a:pt x="72111" y="66308"/>
                  </a:cubicBezTo>
                  <a:cubicBezTo>
                    <a:pt x="72476" y="66457"/>
                    <a:pt x="72940" y="66424"/>
                    <a:pt x="73144" y="66868"/>
                  </a:cubicBezTo>
                  <a:lnTo>
                    <a:pt x="72117" y="66565"/>
                  </a:lnTo>
                  <a:cubicBezTo>
                    <a:pt x="70672" y="66237"/>
                    <a:pt x="69245" y="65827"/>
                    <a:pt x="67775" y="65612"/>
                  </a:cubicBezTo>
                  <a:cubicBezTo>
                    <a:pt x="67752" y="65614"/>
                    <a:pt x="67730" y="65614"/>
                    <a:pt x="67709" y="65614"/>
                  </a:cubicBezTo>
                  <a:cubicBezTo>
                    <a:pt x="67283" y="65614"/>
                    <a:pt x="66915" y="65388"/>
                    <a:pt x="66513" y="65297"/>
                  </a:cubicBezTo>
                  <a:lnTo>
                    <a:pt x="66513" y="65298"/>
                  </a:lnTo>
                  <a:cubicBezTo>
                    <a:pt x="64996" y="64954"/>
                    <a:pt x="63469" y="64647"/>
                    <a:pt x="61925" y="64448"/>
                  </a:cubicBezTo>
                  <a:cubicBezTo>
                    <a:pt x="60578" y="64273"/>
                    <a:pt x="59234" y="64064"/>
                    <a:pt x="57873" y="64064"/>
                  </a:cubicBezTo>
                  <a:cubicBezTo>
                    <a:pt x="57619" y="64064"/>
                    <a:pt x="57365" y="64071"/>
                    <a:pt x="57110" y="64087"/>
                  </a:cubicBezTo>
                  <a:cubicBezTo>
                    <a:pt x="57102" y="64088"/>
                    <a:pt x="57093" y="64088"/>
                    <a:pt x="57085" y="64088"/>
                  </a:cubicBezTo>
                  <a:cubicBezTo>
                    <a:pt x="56978" y="64088"/>
                    <a:pt x="56893" y="64041"/>
                    <a:pt x="56844" y="63937"/>
                  </a:cubicBezTo>
                  <a:cubicBezTo>
                    <a:pt x="57011" y="63672"/>
                    <a:pt x="57169" y="63405"/>
                    <a:pt x="57210" y="63086"/>
                  </a:cubicBezTo>
                  <a:cubicBezTo>
                    <a:pt x="57390" y="62768"/>
                    <a:pt x="57687" y="62688"/>
                    <a:pt x="58025" y="62687"/>
                  </a:cubicBezTo>
                  <a:close/>
                  <a:moveTo>
                    <a:pt x="37021" y="51720"/>
                  </a:moveTo>
                  <a:cubicBezTo>
                    <a:pt x="37438" y="51931"/>
                    <a:pt x="37249" y="52327"/>
                    <a:pt x="37444" y="52556"/>
                  </a:cubicBezTo>
                  <a:lnTo>
                    <a:pt x="37791" y="52290"/>
                  </a:lnTo>
                  <a:cubicBezTo>
                    <a:pt x="37977" y="52830"/>
                    <a:pt x="38517" y="53220"/>
                    <a:pt x="38464" y="53861"/>
                  </a:cubicBezTo>
                  <a:cubicBezTo>
                    <a:pt x="38495" y="53850"/>
                    <a:pt x="38520" y="53845"/>
                    <a:pt x="38540" y="53845"/>
                  </a:cubicBezTo>
                  <a:cubicBezTo>
                    <a:pt x="38636" y="53845"/>
                    <a:pt x="38619" y="53957"/>
                    <a:pt x="38632" y="54040"/>
                  </a:cubicBezTo>
                  <a:cubicBezTo>
                    <a:pt x="38882" y="54335"/>
                    <a:pt x="39096" y="54643"/>
                    <a:pt x="38965" y="55065"/>
                  </a:cubicBezTo>
                  <a:cubicBezTo>
                    <a:pt x="38613" y="54802"/>
                    <a:pt x="38568" y="54438"/>
                    <a:pt x="38625" y="54040"/>
                  </a:cubicBezTo>
                  <a:lnTo>
                    <a:pt x="38625" y="54040"/>
                  </a:lnTo>
                  <a:cubicBezTo>
                    <a:pt x="38618" y="54040"/>
                    <a:pt x="38611" y="54041"/>
                    <a:pt x="38605" y="54041"/>
                  </a:cubicBezTo>
                  <a:cubicBezTo>
                    <a:pt x="38503" y="54041"/>
                    <a:pt x="38480" y="53961"/>
                    <a:pt x="38459" y="53880"/>
                  </a:cubicBezTo>
                  <a:lnTo>
                    <a:pt x="38258" y="53868"/>
                  </a:lnTo>
                  <a:lnTo>
                    <a:pt x="38258" y="53868"/>
                  </a:lnTo>
                  <a:cubicBezTo>
                    <a:pt x="38261" y="54031"/>
                    <a:pt x="38250" y="54195"/>
                    <a:pt x="38271" y="54356"/>
                  </a:cubicBezTo>
                  <a:cubicBezTo>
                    <a:pt x="38368" y="55088"/>
                    <a:pt x="38371" y="55087"/>
                    <a:pt x="37623" y="55250"/>
                  </a:cubicBezTo>
                  <a:cubicBezTo>
                    <a:pt x="36534" y="55330"/>
                    <a:pt x="35495" y="55678"/>
                    <a:pt x="34424" y="55850"/>
                  </a:cubicBezTo>
                  <a:cubicBezTo>
                    <a:pt x="34286" y="56194"/>
                    <a:pt x="34534" y="56211"/>
                    <a:pt x="34758" y="56243"/>
                  </a:cubicBezTo>
                  <a:cubicBezTo>
                    <a:pt x="36154" y="56442"/>
                    <a:pt x="37555" y="56601"/>
                    <a:pt x="38964" y="56683"/>
                  </a:cubicBezTo>
                  <a:cubicBezTo>
                    <a:pt x="39187" y="56809"/>
                    <a:pt x="39274" y="57015"/>
                    <a:pt x="39307" y="57255"/>
                  </a:cubicBezTo>
                  <a:cubicBezTo>
                    <a:pt x="39514" y="57056"/>
                    <a:pt x="39487" y="56803"/>
                    <a:pt x="39467" y="56552"/>
                  </a:cubicBezTo>
                  <a:cubicBezTo>
                    <a:pt x="39308" y="56459"/>
                    <a:pt x="39244" y="56309"/>
                    <a:pt x="39302" y="56148"/>
                  </a:cubicBezTo>
                  <a:cubicBezTo>
                    <a:pt x="39323" y="56088"/>
                    <a:pt x="39364" y="56072"/>
                    <a:pt x="39412" y="56072"/>
                  </a:cubicBezTo>
                  <a:cubicBezTo>
                    <a:pt x="39468" y="56072"/>
                    <a:pt x="39533" y="56094"/>
                    <a:pt x="39587" y="56095"/>
                  </a:cubicBezTo>
                  <a:cubicBezTo>
                    <a:pt x="39633" y="56244"/>
                    <a:pt x="39709" y="56389"/>
                    <a:pt x="39646" y="56553"/>
                  </a:cubicBezTo>
                  <a:cubicBezTo>
                    <a:pt x="39875" y="56789"/>
                    <a:pt x="40194" y="56974"/>
                    <a:pt x="40117" y="57384"/>
                  </a:cubicBezTo>
                  <a:cubicBezTo>
                    <a:pt x="40072" y="57396"/>
                    <a:pt x="40027" y="57401"/>
                    <a:pt x="39982" y="57401"/>
                  </a:cubicBezTo>
                  <a:cubicBezTo>
                    <a:pt x="39804" y="57401"/>
                    <a:pt x="39629" y="57326"/>
                    <a:pt x="39452" y="57326"/>
                  </a:cubicBezTo>
                  <a:cubicBezTo>
                    <a:pt x="39393" y="57326"/>
                    <a:pt x="39334" y="57334"/>
                    <a:pt x="39274" y="57356"/>
                  </a:cubicBezTo>
                  <a:lnTo>
                    <a:pt x="39289" y="57390"/>
                  </a:lnTo>
                  <a:cubicBezTo>
                    <a:pt x="39217" y="57380"/>
                    <a:pt x="39147" y="57375"/>
                    <a:pt x="39075" y="57375"/>
                  </a:cubicBezTo>
                  <a:cubicBezTo>
                    <a:pt x="38863" y="57375"/>
                    <a:pt x="38638" y="57416"/>
                    <a:pt x="38337" y="57476"/>
                  </a:cubicBezTo>
                  <a:cubicBezTo>
                    <a:pt x="38851" y="57712"/>
                    <a:pt x="39249" y="57664"/>
                    <a:pt x="39628" y="57724"/>
                  </a:cubicBezTo>
                  <a:lnTo>
                    <a:pt x="39606" y="57772"/>
                  </a:lnTo>
                  <a:cubicBezTo>
                    <a:pt x="39799" y="57733"/>
                    <a:pt x="39990" y="57658"/>
                    <a:pt x="40185" y="57658"/>
                  </a:cubicBezTo>
                  <a:cubicBezTo>
                    <a:pt x="40277" y="57658"/>
                    <a:pt x="40371" y="57675"/>
                    <a:pt x="40466" y="57720"/>
                  </a:cubicBezTo>
                  <a:cubicBezTo>
                    <a:pt x="40464" y="57779"/>
                    <a:pt x="40463" y="57836"/>
                    <a:pt x="40462" y="57894"/>
                  </a:cubicBezTo>
                  <a:cubicBezTo>
                    <a:pt x="40378" y="57919"/>
                    <a:pt x="40294" y="57929"/>
                    <a:pt x="40211" y="57929"/>
                  </a:cubicBezTo>
                  <a:cubicBezTo>
                    <a:pt x="40011" y="57929"/>
                    <a:pt x="39813" y="57873"/>
                    <a:pt x="39614" y="57856"/>
                  </a:cubicBezTo>
                  <a:lnTo>
                    <a:pt x="39490" y="58022"/>
                  </a:lnTo>
                  <a:cubicBezTo>
                    <a:pt x="39437" y="58001"/>
                    <a:pt x="39385" y="57993"/>
                    <a:pt x="39334" y="57993"/>
                  </a:cubicBezTo>
                  <a:cubicBezTo>
                    <a:pt x="39206" y="57993"/>
                    <a:pt x="39083" y="58042"/>
                    <a:pt x="38957" y="58067"/>
                  </a:cubicBezTo>
                  <a:cubicBezTo>
                    <a:pt x="38043" y="58131"/>
                    <a:pt x="37125" y="58174"/>
                    <a:pt x="36214" y="58264"/>
                  </a:cubicBezTo>
                  <a:cubicBezTo>
                    <a:pt x="35413" y="58343"/>
                    <a:pt x="34614" y="58455"/>
                    <a:pt x="33819" y="58593"/>
                  </a:cubicBezTo>
                  <a:cubicBezTo>
                    <a:pt x="33551" y="58640"/>
                    <a:pt x="33190" y="58618"/>
                    <a:pt x="33070" y="59036"/>
                  </a:cubicBezTo>
                  <a:cubicBezTo>
                    <a:pt x="33581" y="59256"/>
                    <a:pt x="34112" y="59204"/>
                    <a:pt x="34629" y="59220"/>
                  </a:cubicBezTo>
                  <a:cubicBezTo>
                    <a:pt x="36769" y="59292"/>
                    <a:pt x="38899" y="59481"/>
                    <a:pt x="41026" y="59737"/>
                  </a:cubicBezTo>
                  <a:cubicBezTo>
                    <a:pt x="41312" y="59771"/>
                    <a:pt x="41585" y="59932"/>
                    <a:pt x="41876" y="59932"/>
                  </a:cubicBezTo>
                  <a:cubicBezTo>
                    <a:pt x="41968" y="59932"/>
                    <a:pt x="42062" y="59916"/>
                    <a:pt x="42159" y="59875"/>
                  </a:cubicBezTo>
                  <a:cubicBezTo>
                    <a:pt x="42524" y="60068"/>
                    <a:pt x="42775" y="60369"/>
                    <a:pt x="42967" y="60727"/>
                  </a:cubicBezTo>
                  <a:cubicBezTo>
                    <a:pt x="42604" y="60767"/>
                    <a:pt x="42248" y="60838"/>
                    <a:pt x="41810" y="61038"/>
                  </a:cubicBezTo>
                  <a:cubicBezTo>
                    <a:pt x="42033" y="61079"/>
                    <a:pt x="42228" y="61100"/>
                    <a:pt x="42408" y="61100"/>
                  </a:cubicBezTo>
                  <a:cubicBezTo>
                    <a:pt x="42608" y="61100"/>
                    <a:pt x="42790" y="61074"/>
                    <a:pt x="42971" y="61021"/>
                  </a:cubicBezTo>
                  <a:cubicBezTo>
                    <a:pt x="42994" y="61019"/>
                    <a:pt x="43016" y="61018"/>
                    <a:pt x="43038" y="61018"/>
                  </a:cubicBezTo>
                  <a:cubicBezTo>
                    <a:pt x="43431" y="61018"/>
                    <a:pt x="43628" y="61357"/>
                    <a:pt x="43901" y="61562"/>
                  </a:cubicBezTo>
                  <a:cubicBezTo>
                    <a:pt x="43782" y="61670"/>
                    <a:pt x="43654" y="61700"/>
                    <a:pt x="43522" y="61700"/>
                  </a:cubicBezTo>
                  <a:cubicBezTo>
                    <a:pt x="43385" y="61700"/>
                    <a:pt x="43244" y="61667"/>
                    <a:pt x="43107" y="61656"/>
                  </a:cubicBezTo>
                  <a:cubicBezTo>
                    <a:pt x="41546" y="61523"/>
                    <a:pt x="39984" y="61417"/>
                    <a:pt x="38418" y="61417"/>
                  </a:cubicBezTo>
                  <a:cubicBezTo>
                    <a:pt x="37985" y="61417"/>
                    <a:pt x="37551" y="61425"/>
                    <a:pt x="37117" y="61443"/>
                  </a:cubicBezTo>
                  <a:cubicBezTo>
                    <a:pt x="35258" y="61521"/>
                    <a:pt x="33397" y="61612"/>
                    <a:pt x="31585" y="62092"/>
                  </a:cubicBezTo>
                  <a:cubicBezTo>
                    <a:pt x="30945" y="62172"/>
                    <a:pt x="30337" y="62372"/>
                    <a:pt x="29732" y="62585"/>
                  </a:cubicBezTo>
                  <a:cubicBezTo>
                    <a:pt x="29591" y="62635"/>
                    <a:pt x="29472" y="62741"/>
                    <a:pt x="29517" y="62889"/>
                  </a:cubicBezTo>
                  <a:cubicBezTo>
                    <a:pt x="29541" y="62967"/>
                    <a:pt x="29681" y="63029"/>
                    <a:pt x="29781" y="63061"/>
                  </a:cubicBezTo>
                  <a:cubicBezTo>
                    <a:pt x="29883" y="63095"/>
                    <a:pt x="30001" y="63088"/>
                    <a:pt x="30112" y="63094"/>
                  </a:cubicBezTo>
                  <a:cubicBezTo>
                    <a:pt x="31367" y="63149"/>
                    <a:pt x="32623" y="63198"/>
                    <a:pt x="33877" y="63260"/>
                  </a:cubicBezTo>
                  <a:cubicBezTo>
                    <a:pt x="37195" y="63422"/>
                    <a:pt x="40517" y="63479"/>
                    <a:pt x="43832" y="63726"/>
                  </a:cubicBezTo>
                  <a:cubicBezTo>
                    <a:pt x="44616" y="63785"/>
                    <a:pt x="45394" y="63955"/>
                    <a:pt x="46183" y="63955"/>
                  </a:cubicBezTo>
                  <a:cubicBezTo>
                    <a:pt x="46342" y="63955"/>
                    <a:pt x="46502" y="63948"/>
                    <a:pt x="46662" y="63932"/>
                  </a:cubicBezTo>
                  <a:cubicBezTo>
                    <a:pt x="46822" y="64041"/>
                    <a:pt x="46993" y="64117"/>
                    <a:pt x="47188" y="64121"/>
                  </a:cubicBezTo>
                  <a:cubicBezTo>
                    <a:pt x="47258" y="64535"/>
                    <a:pt x="47028" y="64888"/>
                    <a:pt x="46976" y="65276"/>
                  </a:cubicBezTo>
                  <a:lnTo>
                    <a:pt x="47024" y="65413"/>
                  </a:lnTo>
                  <a:lnTo>
                    <a:pt x="47038" y="65437"/>
                  </a:lnTo>
                  <a:cubicBezTo>
                    <a:pt x="47038" y="65438"/>
                    <a:pt x="47038" y="65438"/>
                    <a:pt x="47038" y="65438"/>
                  </a:cubicBezTo>
                  <a:cubicBezTo>
                    <a:pt x="46970" y="65429"/>
                    <a:pt x="46899" y="65418"/>
                    <a:pt x="46830" y="65408"/>
                  </a:cubicBezTo>
                  <a:lnTo>
                    <a:pt x="44664" y="65405"/>
                  </a:lnTo>
                  <a:cubicBezTo>
                    <a:pt x="43031" y="65401"/>
                    <a:pt x="41398" y="65409"/>
                    <a:pt x="39765" y="65390"/>
                  </a:cubicBezTo>
                  <a:cubicBezTo>
                    <a:pt x="39310" y="65384"/>
                    <a:pt x="38855" y="65377"/>
                    <a:pt x="38401" y="65377"/>
                  </a:cubicBezTo>
                  <a:cubicBezTo>
                    <a:pt x="37748" y="65377"/>
                    <a:pt x="37096" y="65392"/>
                    <a:pt x="36444" y="65447"/>
                  </a:cubicBezTo>
                  <a:cubicBezTo>
                    <a:pt x="36141" y="65430"/>
                    <a:pt x="35838" y="65423"/>
                    <a:pt x="35535" y="65423"/>
                  </a:cubicBezTo>
                  <a:cubicBezTo>
                    <a:pt x="34201" y="65423"/>
                    <a:pt x="32870" y="65558"/>
                    <a:pt x="31537" y="65578"/>
                  </a:cubicBezTo>
                  <a:cubicBezTo>
                    <a:pt x="29834" y="65606"/>
                    <a:pt x="28173" y="65905"/>
                    <a:pt x="26536" y="66378"/>
                  </a:cubicBezTo>
                  <a:cubicBezTo>
                    <a:pt x="25661" y="66632"/>
                    <a:pt x="24800" y="66957"/>
                    <a:pt x="23881" y="67041"/>
                  </a:cubicBezTo>
                  <a:cubicBezTo>
                    <a:pt x="23861" y="67049"/>
                    <a:pt x="23843" y="67054"/>
                    <a:pt x="23827" y="67054"/>
                  </a:cubicBezTo>
                  <a:cubicBezTo>
                    <a:pt x="23792" y="67054"/>
                    <a:pt x="23768" y="67033"/>
                    <a:pt x="23765" y="66990"/>
                  </a:cubicBezTo>
                  <a:cubicBezTo>
                    <a:pt x="23759" y="66905"/>
                    <a:pt x="23793" y="66834"/>
                    <a:pt x="23886" y="66808"/>
                  </a:cubicBezTo>
                  <a:cubicBezTo>
                    <a:pt x="26830" y="62582"/>
                    <a:pt x="30432" y="58944"/>
                    <a:pt x="34127" y="55392"/>
                  </a:cubicBezTo>
                  <a:cubicBezTo>
                    <a:pt x="35150" y="54210"/>
                    <a:pt x="36124" y="52988"/>
                    <a:pt x="37021" y="51720"/>
                  </a:cubicBezTo>
                  <a:close/>
                  <a:moveTo>
                    <a:pt x="51631" y="67933"/>
                  </a:moveTo>
                  <a:cubicBezTo>
                    <a:pt x="51720" y="67933"/>
                    <a:pt x="51803" y="67958"/>
                    <a:pt x="51803" y="68066"/>
                  </a:cubicBezTo>
                  <a:cubicBezTo>
                    <a:pt x="51803" y="68111"/>
                    <a:pt x="51690" y="68188"/>
                    <a:pt x="51627" y="68191"/>
                  </a:cubicBezTo>
                  <a:cubicBezTo>
                    <a:pt x="51626" y="68191"/>
                    <a:pt x="51625" y="68191"/>
                    <a:pt x="51624" y="68191"/>
                  </a:cubicBezTo>
                  <a:cubicBezTo>
                    <a:pt x="51561" y="68191"/>
                    <a:pt x="51496" y="68119"/>
                    <a:pt x="51436" y="68082"/>
                  </a:cubicBezTo>
                  <a:lnTo>
                    <a:pt x="51437" y="68081"/>
                  </a:lnTo>
                  <a:cubicBezTo>
                    <a:pt x="51457" y="67992"/>
                    <a:pt x="51500" y="67940"/>
                    <a:pt x="51586" y="67935"/>
                  </a:cubicBezTo>
                  <a:cubicBezTo>
                    <a:pt x="51601" y="67933"/>
                    <a:pt x="51616" y="67933"/>
                    <a:pt x="51631" y="67933"/>
                  </a:cubicBezTo>
                  <a:close/>
                  <a:moveTo>
                    <a:pt x="22120" y="68322"/>
                  </a:moveTo>
                  <a:cubicBezTo>
                    <a:pt x="22135" y="68322"/>
                    <a:pt x="22151" y="68324"/>
                    <a:pt x="22167" y="68327"/>
                  </a:cubicBezTo>
                  <a:cubicBezTo>
                    <a:pt x="22272" y="68349"/>
                    <a:pt x="22354" y="68420"/>
                    <a:pt x="22364" y="68543"/>
                  </a:cubicBezTo>
                  <a:cubicBezTo>
                    <a:pt x="22341" y="68628"/>
                    <a:pt x="22286" y="68668"/>
                    <a:pt x="22205" y="68668"/>
                  </a:cubicBezTo>
                  <a:cubicBezTo>
                    <a:pt x="22200" y="68668"/>
                    <a:pt x="22194" y="68668"/>
                    <a:pt x="22189" y="68667"/>
                  </a:cubicBezTo>
                  <a:cubicBezTo>
                    <a:pt x="22076" y="68660"/>
                    <a:pt x="21961" y="68619"/>
                    <a:pt x="21956" y="68496"/>
                  </a:cubicBezTo>
                  <a:cubicBezTo>
                    <a:pt x="21950" y="68393"/>
                    <a:pt x="22021" y="68322"/>
                    <a:pt x="22120" y="68322"/>
                  </a:cubicBezTo>
                  <a:close/>
                  <a:moveTo>
                    <a:pt x="39345" y="68112"/>
                  </a:moveTo>
                  <a:cubicBezTo>
                    <a:pt x="39440" y="68112"/>
                    <a:pt x="39526" y="68136"/>
                    <a:pt x="39572" y="68256"/>
                  </a:cubicBezTo>
                  <a:cubicBezTo>
                    <a:pt x="39471" y="68357"/>
                    <a:pt x="39305" y="68439"/>
                    <a:pt x="39453" y="68608"/>
                  </a:cubicBezTo>
                  <a:lnTo>
                    <a:pt x="39453" y="68608"/>
                  </a:lnTo>
                  <a:cubicBezTo>
                    <a:pt x="39414" y="68597"/>
                    <a:pt x="39375" y="68581"/>
                    <a:pt x="39339" y="68581"/>
                  </a:cubicBezTo>
                  <a:cubicBezTo>
                    <a:pt x="39334" y="68581"/>
                    <a:pt x="39329" y="68582"/>
                    <a:pt x="39324" y="68582"/>
                  </a:cubicBezTo>
                  <a:cubicBezTo>
                    <a:pt x="39210" y="68598"/>
                    <a:pt x="39115" y="68754"/>
                    <a:pt x="39002" y="68754"/>
                  </a:cubicBezTo>
                  <a:cubicBezTo>
                    <a:pt x="38955" y="68754"/>
                    <a:pt x="38905" y="68728"/>
                    <a:pt x="38849" y="68654"/>
                  </a:cubicBezTo>
                  <a:cubicBezTo>
                    <a:pt x="38792" y="68578"/>
                    <a:pt x="38759" y="68448"/>
                    <a:pt x="38779" y="68356"/>
                  </a:cubicBezTo>
                  <a:cubicBezTo>
                    <a:pt x="38833" y="68116"/>
                    <a:pt x="39050" y="68134"/>
                    <a:pt x="39236" y="68119"/>
                  </a:cubicBezTo>
                  <a:cubicBezTo>
                    <a:pt x="39272" y="68116"/>
                    <a:pt x="39309" y="68112"/>
                    <a:pt x="39345" y="68112"/>
                  </a:cubicBezTo>
                  <a:close/>
                  <a:moveTo>
                    <a:pt x="40510" y="68845"/>
                  </a:moveTo>
                  <a:lnTo>
                    <a:pt x="40507" y="68863"/>
                  </a:lnTo>
                  <a:cubicBezTo>
                    <a:pt x="40508" y="68856"/>
                    <a:pt x="40510" y="68845"/>
                    <a:pt x="40510" y="68845"/>
                  </a:cubicBezTo>
                  <a:close/>
                  <a:moveTo>
                    <a:pt x="39981" y="68457"/>
                  </a:moveTo>
                  <a:cubicBezTo>
                    <a:pt x="40226" y="68457"/>
                    <a:pt x="40426" y="68542"/>
                    <a:pt x="40510" y="68845"/>
                  </a:cubicBezTo>
                  <a:cubicBezTo>
                    <a:pt x="40469" y="68832"/>
                    <a:pt x="40429" y="68824"/>
                    <a:pt x="40393" y="68824"/>
                  </a:cubicBezTo>
                  <a:cubicBezTo>
                    <a:pt x="40316" y="68824"/>
                    <a:pt x="40253" y="68859"/>
                    <a:pt x="40211" y="68950"/>
                  </a:cubicBezTo>
                  <a:cubicBezTo>
                    <a:pt x="39996" y="68783"/>
                    <a:pt x="39616" y="68974"/>
                    <a:pt x="39482" y="68635"/>
                  </a:cubicBezTo>
                  <a:lnTo>
                    <a:pt x="39483" y="68634"/>
                  </a:lnTo>
                  <a:cubicBezTo>
                    <a:pt x="39527" y="68663"/>
                    <a:pt x="39563" y="68675"/>
                    <a:pt x="39594" y="68675"/>
                  </a:cubicBezTo>
                  <a:cubicBezTo>
                    <a:pt x="39697" y="68675"/>
                    <a:pt x="39738" y="68541"/>
                    <a:pt x="39808" y="68469"/>
                  </a:cubicBezTo>
                  <a:cubicBezTo>
                    <a:pt x="39868" y="68462"/>
                    <a:pt x="39925" y="68457"/>
                    <a:pt x="39981" y="68457"/>
                  </a:cubicBezTo>
                  <a:close/>
                  <a:moveTo>
                    <a:pt x="50542" y="67919"/>
                  </a:moveTo>
                  <a:cubicBezTo>
                    <a:pt x="50739" y="67919"/>
                    <a:pt x="50899" y="68022"/>
                    <a:pt x="51021" y="68150"/>
                  </a:cubicBezTo>
                  <a:cubicBezTo>
                    <a:pt x="51266" y="68406"/>
                    <a:pt x="51500" y="68534"/>
                    <a:pt x="51738" y="68534"/>
                  </a:cubicBezTo>
                  <a:cubicBezTo>
                    <a:pt x="51963" y="68534"/>
                    <a:pt x="52190" y="68419"/>
                    <a:pt x="52432" y="68192"/>
                  </a:cubicBezTo>
                  <a:lnTo>
                    <a:pt x="52433" y="68192"/>
                  </a:lnTo>
                  <a:cubicBezTo>
                    <a:pt x="52585" y="68049"/>
                    <a:pt x="52753" y="67978"/>
                    <a:pt x="52952" y="67978"/>
                  </a:cubicBezTo>
                  <a:cubicBezTo>
                    <a:pt x="53127" y="67978"/>
                    <a:pt x="53326" y="68033"/>
                    <a:pt x="53557" y="68144"/>
                  </a:cubicBezTo>
                  <a:cubicBezTo>
                    <a:pt x="52885" y="68471"/>
                    <a:pt x="52336" y="68723"/>
                    <a:pt x="51803" y="69006"/>
                  </a:cubicBezTo>
                  <a:cubicBezTo>
                    <a:pt x="51697" y="69063"/>
                    <a:pt x="51608" y="69117"/>
                    <a:pt x="51519" y="69117"/>
                  </a:cubicBezTo>
                  <a:cubicBezTo>
                    <a:pt x="51452" y="69117"/>
                    <a:pt x="51384" y="69087"/>
                    <a:pt x="51308" y="69004"/>
                  </a:cubicBezTo>
                  <a:cubicBezTo>
                    <a:pt x="50977" y="68644"/>
                    <a:pt x="50612" y="68319"/>
                    <a:pt x="50144" y="68047"/>
                  </a:cubicBezTo>
                  <a:cubicBezTo>
                    <a:pt x="50291" y="67956"/>
                    <a:pt x="50423" y="67919"/>
                    <a:pt x="50542" y="67919"/>
                  </a:cubicBezTo>
                  <a:close/>
                  <a:moveTo>
                    <a:pt x="38269" y="68775"/>
                  </a:moveTo>
                  <a:cubicBezTo>
                    <a:pt x="38455" y="68775"/>
                    <a:pt x="38494" y="68922"/>
                    <a:pt x="38460" y="69142"/>
                  </a:cubicBezTo>
                  <a:cubicBezTo>
                    <a:pt x="38460" y="69142"/>
                    <a:pt x="38460" y="69142"/>
                    <a:pt x="38460" y="69142"/>
                  </a:cubicBezTo>
                  <a:lnTo>
                    <a:pt x="38460" y="69142"/>
                  </a:lnTo>
                  <a:lnTo>
                    <a:pt x="38293" y="69156"/>
                  </a:lnTo>
                  <a:lnTo>
                    <a:pt x="37958" y="69038"/>
                  </a:lnTo>
                  <a:cubicBezTo>
                    <a:pt x="38035" y="68975"/>
                    <a:pt x="38099" y="68902"/>
                    <a:pt x="38118" y="68800"/>
                  </a:cubicBezTo>
                  <a:lnTo>
                    <a:pt x="38119" y="68799"/>
                  </a:lnTo>
                  <a:cubicBezTo>
                    <a:pt x="38177" y="68783"/>
                    <a:pt x="38227" y="68775"/>
                    <a:pt x="38269" y="68775"/>
                  </a:cubicBezTo>
                  <a:close/>
                  <a:moveTo>
                    <a:pt x="38107" y="68312"/>
                  </a:moveTo>
                  <a:cubicBezTo>
                    <a:pt x="38117" y="68312"/>
                    <a:pt x="38127" y="68312"/>
                    <a:pt x="38137" y="68312"/>
                  </a:cubicBezTo>
                  <a:cubicBezTo>
                    <a:pt x="38240" y="68496"/>
                    <a:pt x="38028" y="68627"/>
                    <a:pt x="38110" y="68780"/>
                  </a:cubicBezTo>
                  <a:cubicBezTo>
                    <a:pt x="37934" y="68784"/>
                    <a:pt x="37869" y="68864"/>
                    <a:pt x="37942" y="69034"/>
                  </a:cubicBezTo>
                  <a:cubicBezTo>
                    <a:pt x="37605" y="69048"/>
                    <a:pt x="37351" y="69340"/>
                    <a:pt x="37010" y="69340"/>
                  </a:cubicBezTo>
                  <a:cubicBezTo>
                    <a:pt x="36988" y="69340"/>
                    <a:pt x="36965" y="69339"/>
                    <a:pt x="36942" y="69336"/>
                  </a:cubicBezTo>
                  <a:cubicBezTo>
                    <a:pt x="36813" y="69367"/>
                    <a:pt x="36674" y="69429"/>
                    <a:pt x="36555" y="69429"/>
                  </a:cubicBezTo>
                  <a:cubicBezTo>
                    <a:pt x="36433" y="69429"/>
                    <a:pt x="36333" y="69364"/>
                    <a:pt x="36287" y="69134"/>
                  </a:cubicBezTo>
                  <a:lnTo>
                    <a:pt x="36287" y="69134"/>
                  </a:lnTo>
                  <a:cubicBezTo>
                    <a:pt x="36330" y="69150"/>
                    <a:pt x="36366" y="69157"/>
                    <a:pt x="36394" y="69157"/>
                  </a:cubicBezTo>
                  <a:cubicBezTo>
                    <a:pt x="36476" y="69157"/>
                    <a:pt x="36495" y="69094"/>
                    <a:pt x="36454" y="68971"/>
                  </a:cubicBezTo>
                  <a:lnTo>
                    <a:pt x="36455" y="68970"/>
                  </a:lnTo>
                  <a:cubicBezTo>
                    <a:pt x="36505" y="69002"/>
                    <a:pt x="36544" y="69015"/>
                    <a:pt x="36577" y="69015"/>
                  </a:cubicBezTo>
                  <a:cubicBezTo>
                    <a:pt x="36683" y="69015"/>
                    <a:pt x="36717" y="68875"/>
                    <a:pt x="36778" y="68788"/>
                  </a:cubicBezTo>
                  <a:lnTo>
                    <a:pt x="36505" y="68778"/>
                  </a:lnTo>
                  <a:cubicBezTo>
                    <a:pt x="36443" y="68823"/>
                    <a:pt x="36425" y="68883"/>
                    <a:pt x="36441" y="68954"/>
                  </a:cubicBezTo>
                  <a:cubicBezTo>
                    <a:pt x="36427" y="68952"/>
                    <a:pt x="36413" y="68951"/>
                    <a:pt x="36401" y="68951"/>
                  </a:cubicBezTo>
                  <a:cubicBezTo>
                    <a:pt x="36302" y="68951"/>
                    <a:pt x="36264" y="69013"/>
                    <a:pt x="36273" y="69124"/>
                  </a:cubicBezTo>
                  <a:cubicBezTo>
                    <a:pt x="35935" y="69200"/>
                    <a:pt x="35800" y="69605"/>
                    <a:pt x="35440" y="69648"/>
                  </a:cubicBezTo>
                  <a:cubicBezTo>
                    <a:pt x="35405" y="69639"/>
                    <a:pt x="35370" y="69635"/>
                    <a:pt x="35335" y="69635"/>
                  </a:cubicBezTo>
                  <a:cubicBezTo>
                    <a:pt x="35136" y="69635"/>
                    <a:pt x="34933" y="69765"/>
                    <a:pt x="34735" y="69765"/>
                  </a:cubicBezTo>
                  <a:cubicBezTo>
                    <a:pt x="34631" y="69765"/>
                    <a:pt x="34528" y="69729"/>
                    <a:pt x="34427" y="69620"/>
                  </a:cubicBezTo>
                  <a:lnTo>
                    <a:pt x="34427" y="69620"/>
                  </a:lnTo>
                  <a:cubicBezTo>
                    <a:pt x="34442" y="69622"/>
                    <a:pt x="34457" y="69623"/>
                    <a:pt x="34470" y="69623"/>
                  </a:cubicBezTo>
                  <a:cubicBezTo>
                    <a:pt x="34567" y="69623"/>
                    <a:pt x="34604" y="69563"/>
                    <a:pt x="34594" y="69454"/>
                  </a:cubicBezTo>
                  <a:lnTo>
                    <a:pt x="34594" y="69454"/>
                  </a:lnTo>
                  <a:cubicBezTo>
                    <a:pt x="34614" y="69459"/>
                    <a:pt x="34632" y="69461"/>
                    <a:pt x="34649" y="69461"/>
                  </a:cubicBezTo>
                  <a:cubicBezTo>
                    <a:pt x="34763" y="69461"/>
                    <a:pt x="34811" y="69359"/>
                    <a:pt x="34870" y="69272"/>
                  </a:cubicBezTo>
                  <a:cubicBezTo>
                    <a:pt x="35235" y="68918"/>
                    <a:pt x="35675" y="68716"/>
                    <a:pt x="36172" y="68633"/>
                  </a:cubicBezTo>
                  <a:cubicBezTo>
                    <a:pt x="36209" y="68627"/>
                    <a:pt x="36245" y="68623"/>
                    <a:pt x="36280" y="68623"/>
                  </a:cubicBezTo>
                  <a:cubicBezTo>
                    <a:pt x="36377" y="68623"/>
                    <a:pt x="36461" y="68656"/>
                    <a:pt x="36505" y="68778"/>
                  </a:cubicBezTo>
                  <a:lnTo>
                    <a:pt x="36779" y="68787"/>
                  </a:lnTo>
                  <a:cubicBezTo>
                    <a:pt x="37164" y="68442"/>
                    <a:pt x="37617" y="68312"/>
                    <a:pt x="38107" y="68312"/>
                  </a:cubicBezTo>
                  <a:close/>
                  <a:moveTo>
                    <a:pt x="67238" y="70717"/>
                  </a:moveTo>
                  <a:cubicBezTo>
                    <a:pt x="67761" y="70717"/>
                    <a:pt x="68260" y="70942"/>
                    <a:pt x="68761" y="71146"/>
                  </a:cubicBezTo>
                  <a:cubicBezTo>
                    <a:pt x="67940" y="71443"/>
                    <a:pt x="67064" y="71268"/>
                    <a:pt x="66226" y="71437"/>
                  </a:cubicBezTo>
                  <a:cubicBezTo>
                    <a:pt x="66207" y="71441"/>
                    <a:pt x="66189" y="71443"/>
                    <a:pt x="66171" y="71443"/>
                  </a:cubicBezTo>
                  <a:cubicBezTo>
                    <a:pt x="66048" y="71443"/>
                    <a:pt x="65963" y="71353"/>
                    <a:pt x="65956" y="71202"/>
                  </a:cubicBezTo>
                  <a:lnTo>
                    <a:pt x="65956" y="71203"/>
                  </a:lnTo>
                  <a:cubicBezTo>
                    <a:pt x="65948" y="71030"/>
                    <a:pt x="66038" y="70958"/>
                    <a:pt x="66204" y="70951"/>
                  </a:cubicBezTo>
                  <a:cubicBezTo>
                    <a:pt x="66287" y="70946"/>
                    <a:pt x="66367" y="70923"/>
                    <a:pt x="66449" y="70909"/>
                  </a:cubicBezTo>
                  <a:cubicBezTo>
                    <a:pt x="66720" y="70771"/>
                    <a:pt x="66982" y="70717"/>
                    <a:pt x="67238" y="70717"/>
                  </a:cubicBezTo>
                  <a:close/>
                  <a:moveTo>
                    <a:pt x="47736" y="67860"/>
                  </a:moveTo>
                  <a:cubicBezTo>
                    <a:pt x="47887" y="67860"/>
                    <a:pt x="48017" y="67931"/>
                    <a:pt x="48146" y="67976"/>
                  </a:cubicBezTo>
                  <a:cubicBezTo>
                    <a:pt x="48341" y="68181"/>
                    <a:pt x="48493" y="68448"/>
                    <a:pt x="48826" y="68448"/>
                  </a:cubicBezTo>
                  <a:cubicBezTo>
                    <a:pt x="48832" y="68448"/>
                    <a:pt x="48839" y="68448"/>
                    <a:pt x="48846" y="68448"/>
                  </a:cubicBezTo>
                  <a:cubicBezTo>
                    <a:pt x="48963" y="68196"/>
                    <a:pt x="48602" y="68106"/>
                    <a:pt x="48653" y="67876"/>
                  </a:cubicBezTo>
                  <a:cubicBezTo>
                    <a:pt x="48972" y="67876"/>
                    <a:pt x="49237" y="67993"/>
                    <a:pt x="49494" y="68188"/>
                  </a:cubicBezTo>
                  <a:cubicBezTo>
                    <a:pt x="50026" y="68592"/>
                    <a:pt x="50603" y="68940"/>
                    <a:pt x="51120" y="69362"/>
                  </a:cubicBezTo>
                  <a:cubicBezTo>
                    <a:pt x="51363" y="69560"/>
                    <a:pt x="51596" y="69654"/>
                    <a:pt x="51833" y="69654"/>
                  </a:cubicBezTo>
                  <a:cubicBezTo>
                    <a:pt x="52045" y="69654"/>
                    <a:pt x="52260" y="69578"/>
                    <a:pt x="52486" y="69433"/>
                  </a:cubicBezTo>
                  <a:cubicBezTo>
                    <a:pt x="53001" y="69102"/>
                    <a:pt x="53527" y="68787"/>
                    <a:pt x="54044" y="68458"/>
                  </a:cubicBezTo>
                  <a:cubicBezTo>
                    <a:pt x="54233" y="68339"/>
                    <a:pt x="54419" y="68217"/>
                    <a:pt x="54643" y="68217"/>
                  </a:cubicBezTo>
                  <a:cubicBezTo>
                    <a:pt x="54761" y="68217"/>
                    <a:pt x="54890" y="68251"/>
                    <a:pt x="55036" y="68337"/>
                  </a:cubicBezTo>
                  <a:lnTo>
                    <a:pt x="53010" y="69746"/>
                  </a:lnTo>
                  <a:cubicBezTo>
                    <a:pt x="52900" y="69818"/>
                    <a:pt x="52641" y="69770"/>
                    <a:pt x="52775" y="70038"/>
                  </a:cubicBezTo>
                  <a:cubicBezTo>
                    <a:pt x="52838" y="70143"/>
                    <a:pt x="52906" y="70180"/>
                    <a:pt x="52974" y="70180"/>
                  </a:cubicBezTo>
                  <a:cubicBezTo>
                    <a:pt x="53073" y="70180"/>
                    <a:pt x="53173" y="70105"/>
                    <a:pt x="53261" y="70052"/>
                  </a:cubicBezTo>
                  <a:cubicBezTo>
                    <a:pt x="53958" y="69645"/>
                    <a:pt x="54677" y="69273"/>
                    <a:pt x="55330" y="68789"/>
                  </a:cubicBezTo>
                  <a:cubicBezTo>
                    <a:pt x="55669" y="68537"/>
                    <a:pt x="55836" y="68425"/>
                    <a:pt x="56065" y="68425"/>
                  </a:cubicBezTo>
                  <a:cubicBezTo>
                    <a:pt x="56257" y="68425"/>
                    <a:pt x="56493" y="68503"/>
                    <a:pt x="56910" y="68642"/>
                  </a:cubicBezTo>
                  <a:cubicBezTo>
                    <a:pt x="56522" y="69017"/>
                    <a:pt x="56054" y="69201"/>
                    <a:pt x="55626" y="69455"/>
                  </a:cubicBezTo>
                  <a:cubicBezTo>
                    <a:pt x="54683" y="70014"/>
                    <a:pt x="53766" y="70615"/>
                    <a:pt x="52833" y="71191"/>
                  </a:cubicBezTo>
                  <a:cubicBezTo>
                    <a:pt x="52313" y="71513"/>
                    <a:pt x="52122" y="71708"/>
                    <a:pt x="51920" y="71708"/>
                  </a:cubicBezTo>
                  <a:cubicBezTo>
                    <a:pt x="51725" y="71708"/>
                    <a:pt x="51520" y="71525"/>
                    <a:pt x="50998" y="71099"/>
                  </a:cubicBezTo>
                  <a:lnTo>
                    <a:pt x="50998" y="71101"/>
                  </a:lnTo>
                  <a:cubicBezTo>
                    <a:pt x="50460" y="70659"/>
                    <a:pt x="49943" y="70190"/>
                    <a:pt x="49502" y="69647"/>
                  </a:cubicBezTo>
                  <a:lnTo>
                    <a:pt x="47405" y="67976"/>
                  </a:lnTo>
                  <a:cubicBezTo>
                    <a:pt x="47529" y="67890"/>
                    <a:pt x="47637" y="67860"/>
                    <a:pt x="47736" y="67860"/>
                  </a:cubicBezTo>
                  <a:close/>
                  <a:moveTo>
                    <a:pt x="58068" y="68767"/>
                  </a:moveTo>
                  <a:cubicBezTo>
                    <a:pt x="58183" y="68767"/>
                    <a:pt x="58305" y="68800"/>
                    <a:pt x="58444" y="68887"/>
                  </a:cubicBezTo>
                  <a:cubicBezTo>
                    <a:pt x="56807" y="69860"/>
                    <a:pt x="55189" y="70774"/>
                    <a:pt x="53612" y="71868"/>
                  </a:cubicBezTo>
                  <a:cubicBezTo>
                    <a:pt x="53481" y="71441"/>
                    <a:pt x="53638" y="71274"/>
                    <a:pt x="53858" y="71115"/>
                  </a:cubicBezTo>
                  <a:lnTo>
                    <a:pt x="53859" y="71114"/>
                  </a:lnTo>
                  <a:cubicBezTo>
                    <a:pt x="55067" y="70246"/>
                    <a:pt x="56329" y="69464"/>
                    <a:pt x="57695" y="68864"/>
                  </a:cubicBezTo>
                  <a:cubicBezTo>
                    <a:pt x="57819" y="68809"/>
                    <a:pt x="57939" y="68767"/>
                    <a:pt x="58068" y="68767"/>
                  </a:cubicBezTo>
                  <a:close/>
                  <a:moveTo>
                    <a:pt x="40570" y="70684"/>
                  </a:moveTo>
                  <a:cubicBezTo>
                    <a:pt x="40591" y="70684"/>
                    <a:pt x="40604" y="70708"/>
                    <a:pt x="40612" y="70751"/>
                  </a:cubicBezTo>
                  <a:cubicBezTo>
                    <a:pt x="40757" y="71590"/>
                    <a:pt x="40944" y="71822"/>
                    <a:pt x="41643" y="71822"/>
                  </a:cubicBezTo>
                  <a:cubicBezTo>
                    <a:pt x="41731" y="71822"/>
                    <a:pt x="41828" y="71818"/>
                    <a:pt x="41934" y="71812"/>
                  </a:cubicBezTo>
                  <a:cubicBezTo>
                    <a:pt x="42029" y="71806"/>
                    <a:pt x="42105" y="71801"/>
                    <a:pt x="42166" y="71801"/>
                  </a:cubicBezTo>
                  <a:cubicBezTo>
                    <a:pt x="42421" y="71801"/>
                    <a:pt x="42403" y="71885"/>
                    <a:pt x="42310" y="72319"/>
                  </a:cubicBezTo>
                  <a:cubicBezTo>
                    <a:pt x="42072" y="72306"/>
                    <a:pt x="41835" y="72300"/>
                    <a:pt x="41597" y="72300"/>
                  </a:cubicBezTo>
                  <a:cubicBezTo>
                    <a:pt x="41002" y="72300"/>
                    <a:pt x="40408" y="72338"/>
                    <a:pt x="39814" y="72394"/>
                  </a:cubicBezTo>
                  <a:cubicBezTo>
                    <a:pt x="39483" y="72406"/>
                    <a:pt x="39153" y="72478"/>
                    <a:pt x="38821" y="72478"/>
                  </a:cubicBezTo>
                  <a:cubicBezTo>
                    <a:pt x="38706" y="72478"/>
                    <a:pt x="38591" y="72469"/>
                    <a:pt x="38475" y="72446"/>
                  </a:cubicBezTo>
                  <a:cubicBezTo>
                    <a:pt x="38523" y="72310"/>
                    <a:pt x="38610" y="72270"/>
                    <a:pt x="38711" y="72270"/>
                  </a:cubicBezTo>
                  <a:cubicBezTo>
                    <a:pt x="38762" y="72270"/>
                    <a:pt x="38815" y="72281"/>
                    <a:pt x="38869" y="72294"/>
                  </a:cubicBezTo>
                  <a:cubicBezTo>
                    <a:pt x="38993" y="72325"/>
                    <a:pt x="39114" y="72341"/>
                    <a:pt x="39235" y="72341"/>
                  </a:cubicBezTo>
                  <a:cubicBezTo>
                    <a:pt x="39405" y="72341"/>
                    <a:pt x="39572" y="72309"/>
                    <a:pt x="39737" y="72240"/>
                  </a:cubicBezTo>
                  <a:cubicBezTo>
                    <a:pt x="40262" y="71871"/>
                    <a:pt x="40355" y="71281"/>
                    <a:pt x="40478" y="70771"/>
                  </a:cubicBezTo>
                  <a:cubicBezTo>
                    <a:pt x="40518" y="70711"/>
                    <a:pt x="40549" y="70684"/>
                    <a:pt x="40570" y="70684"/>
                  </a:cubicBezTo>
                  <a:close/>
                  <a:moveTo>
                    <a:pt x="69061" y="71461"/>
                  </a:moveTo>
                  <a:cubicBezTo>
                    <a:pt x="69825" y="71461"/>
                    <a:pt x="70481" y="71816"/>
                    <a:pt x="71148" y="72132"/>
                  </a:cubicBezTo>
                  <a:cubicBezTo>
                    <a:pt x="71061" y="72267"/>
                    <a:pt x="70938" y="72293"/>
                    <a:pt x="70811" y="72293"/>
                  </a:cubicBezTo>
                  <a:cubicBezTo>
                    <a:pt x="70747" y="72293"/>
                    <a:pt x="70682" y="72287"/>
                    <a:pt x="70620" y="72284"/>
                  </a:cubicBezTo>
                  <a:cubicBezTo>
                    <a:pt x="70360" y="72274"/>
                    <a:pt x="70100" y="72269"/>
                    <a:pt x="69840" y="72269"/>
                  </a:cubicBezTo>
                  <a:cubicBezTo>
                    <a:pt x="68678" y="72269"/>
                    <a:pt x="67520" y="72362"/>
                    <a:pt x="66363" y="72475"/>
                  </a:cubicBezTo>
                  <a:cubicBezTo>
                    <a:pt x="65770" y="72533"/>
                    <a:pt x="65183" y="72660"/>
                    <a:pt x="64585" y="72660"/>
                  </a:cubicBezTo>
                  <a:cubicBezTo>
                    <a:pt x="64513" y="72660"/>
                    <a:pt x="64440" y="72658"/>
                    <a:pt x="64368" y="72654"/>
                  </a:cubicBezTo>
                  <a:lnTo>
                    <a:pt x="64368" y="72654"/>
                  </a:lnTo>
                  <a:cubicBezTo>
                    <a:pt x="64398" y="72541"/>
                    <a:pt x="64558" y="72453"/>
                    <a:pt x="64441" y="72315"/>
                  </a:cubicBezTo>
                  <a:lnTo>
                    <a:pt x="64441" y="72315"/>
                  </a:lnTo>
                  <a:cubicBezTo>
                    <a:pt x="64449" y="72315"/>
                    <a:pt x="64456" y="72316"/>
                    <a:pt x="64463" y="72316"/>
                  </a:cubicBezTo>
                  <a:cubicBezTo>
                    <a:pt x="64761" y="72316"/>
                    <a:pt x="64603" y="71825"/>
                    <a:pt x="64877" y="71825"/>
                  </a:cubicBezTo>
                  <a:cubicBezTo>
                    <a:pt x="64893" y="71825"/>
                    <a:pt x="64910" y="71827"/>
                    <a:pt x="64929" y="71830"/>
                  </a:cubicBezTo>
                  <a:cubicBezTo>
                    <a:pt x="65011" y="71845"/>
                    <a:pt x="65092" y="71851"/>
                    <a:pt x="65172" y="71851"/>
                  </a:cubicBezTo>
                  <a:cubicBezTo>
                    <a:pt x="65630" y="71851"/>
                    <a:pt x="66058" y="71646"/>
                    <a:pt x="66523" y="71646"/>
                  </a:cubicBezTo>
                  <a:cubicBezTo>
                    <a:pt x="66535" y="71646"/>
                    <a:pt x="66547" y="71646"/>
                    <a:pt x="66559" y="71646"/>
                  </a:cubicBezTo>
                  <a:cubicBezTo>
                    <a:pt x="66663" y="71648"/>
                    <a:pt x="66766" y="71650"/>
                    <a:pt x="66870" y="71650"/>
                  </a:cubicBezTo>
                  <a:cubicBezTo>
                    <a:pt x="67566" y="71650"/>
                    <a:pt x="68265" y="71594"/>
                    <a:pt x="68954" y="71463"/>
                  </a:cubicBezTo>
                  <a:cubicBezTo>
                    <a:pt x="68990" y="71461"/>
                    <a:pt x="69026" y="71461"/>
                    <a:pt x="69061" y="71461"/>
                  </a:cubicBezTo>
                  <a:close/>
                  <a:moveTo>
                    <a:pt x="24182" y="71818"/>
                  </a:moveTo>
                  <a:lnTo>
                    <a:pt x="24182" y="71818"/>
                  </a:lnTo>
                  <a:cubicBezTo>
                    <a:pt x="23891" y="72395"/>
                    <a:pt x="23608" y="72665"/>
                    <a:pt x="23220" y="72665"/>
                  </a:cubicBezTo>
                  <a:cubicBezTo>
                    <a:pt x="22982" y="72665"/>
                    <a:pt x="22704" y="72564"/>
                    <a:pt x="22361" y="72369"/>
                  </a:cubicBezTo>
                  <a:cubicBezTo>
                    <a:pt x="22939" y="72048"/>
                    <a:pt x="23533" y="71915"/>
                    <a:pt x="24182" y="71818"/>
                  </a:cubicBezTo>
                  <a:close/>
                  <a:moveTo>
                    <a:pt x="50678" y="71571"/>
                  </a:moveTo>
                  <a:cubicBezTo>
                    <a:pt x="51465" y="72020"/>
                    <a:pt x="51465" y="72020"/>
                    <a:pt x="51283" y="72709"/>
                  </a:cubicBezTo>
                  <a:lnTo>
                    <a:pt x="51283" y="72710"/>
                  </a:lnTo>
                  <a:cubicBezTo>
                    <a:pt x="50524" y="72379"/>
                    <a:pt x="50450" y="72240"/>
                    <a:pt x="50678" y="71571"/>
                  </a:cubicBezTo>
                  <a:close/>
                  <a:moveTo>
                    <a:pt x="63620" y="72626"/>
                  </a:moveTo>
                  <a:cubicBezTo>
                    <a:pt x="63641" y="72626"/>
                    <a:pt x="63663" y="72627"/>
                    <a:pt x="63687" y="72629"/>
                  </a:cubicBezTo>
                  <a:cubicBezTo>
                    <a:pt x="63871" y="72645"/>
                    <a:pt x="64057" y="72644"/>
                    <a:pt x="64243" y="72649"/>
                  </a:cubicBezTo>
                  <a:cubicBezTo>
                    <a:pt x="64007" y="72877"/>
                    <a:pt x="63682" y="72786"/>
                    <a:pt x="63410" y="72883"/>
                  </a:cubicBezTo>
                  <a:cubicBezTo>
                    <a:pt x="63381" y="72687"/>
                    <a:pt x="63466" y="72626"/>
                    <a:pt x="63620" y="72626"/>
                  </a:cubicBezTo>
                  <a:close/>
                  <a:moveTo>
                    <a:pt x="42311" y="72458"/>
                  </a:moveTo>
                  <a:lnTo>
                    <a:pt x="42311" y="72458"/>
                  </a:lnTo>
                  <a:cubicBezTo>
                    <a:pt x="42511" y="72682"/>
                    <a:pt x="42598" y="72888"/>
                    <a:pt x="42187" y="72943"/>
                  </a:cubicBezTo>
                  <a:cubicBezTo>
                    <a:pt x="41896" y="72981"/>
                    <a:pt x="41602" y="72987"/>
                    <a:pt x="41308" y="73007"/>
                  </a:cubicBezTo>
                  <a:cubicBezTo>
                    <a:pt x="41189" y="73001"/>
                    <a:pt x="41071" y="72998"/>
                    <a:pt x="40952" y="72998"/>
                  </a:cubicBezTo>
                  <a:cubicBezTo>
                    <a:pt x="40162" y="72998"/>
                    <a:pt x="39381" y="73118"/>
                    <a:pt x="38602" y="73240"/>
                  </a:cubicBezTo>
                  <a:cubicBezTo>
                    <a:pt x="38480" y="73220"/>
                    <a:pt x="38293" y="73262"/>
                    <a:pt x="38268" y="73118"/>
                  </a:cubicBezTo>
                  <a:cubicBezTo>
                    <a:pt x="38227" y="72894"/>
                    <a:pt x="38433" y="72831"/>
                    <a:pt x="38603" y="72767"/>
                  </a:cubicBezTo>
                  <a:cubicBezTo>
                    <a:pt x="39402" y="72720"/>
                    <a:pt x="40201" y="72668"/>
                    <a:pt x="41000" y="72626"/>
                  </a:cubicBezTo>
                  <a:cubicBezTo>
                    <a:pt x="41442" y="72602"/>
                    <a:pt x="41886" y="72610"/>
                    <a:pt x="42311" y="72458"/>
                  </a:cubicBezTo>
                  <a:close/>
                  <a:moveTo>
                    <a:pt x="36863" y="73051"/>
                  </a:moveTo>
                  <a:cubicBezTo>
                    <a:pt x="36879" y="73051"/>
                    <a:pt x="36897" y="73053"/>
                    <a:pt x="36915" y="73057"/>
                  </a:cubicBezTo>
                  <a:cubicBezTo>
                    <a:pt x="37037" y="73084"/>
                    <a:pt x="37214" y="73122"/>
                    <a:pt x="37231" y="73261"/>
                  </a:cubicBezTo>
                  <a:cubicBezTo>
                    <a:pt x="37261" y="73501"/>
                    <a:pt x="37040" y="73460"/>
                    <a:pt x="36891" y="73492"/>
                  </a:cubicBezTo>
                  <a:cubicBezTo>
                    <a:pt x="36757" y="73486"/>
                    <a:pt x="36606" y="73486"/>
                    <a:pt x="36648" y="73284"/>
                  </a:cubicBezTo>
                  <a:cubicBezTo>
                    <a:pt x="36672" y="73164"/>
                    <a:pt x="36737" y="73051"/>
                    <a:pt x="36863" y="73051"/>
                  </a:cubicBezTo>
                  <a:close/>
                  <a:moveTo>
                    <a:pt x="21634" y="72554"/>
                  </a:moveTo>
                  <a:lnTo>
                    <a:pt x="21634" y="72554"/>
                  </a:lnTo>
                  <a:cubicBezTo>
                    <a:pt x="21232" y="73336"/>
                    <a:pt x="20726" y="73742"/>
                    <a:pt x="20180" y="73742"/>
                  </a:cubicBezTo>
                  <a:cubicBezTo>
                    <a:pt x="19884" y="73742"/>
                    <a:pt x="19576" y="73623"/>
                    <a:pt x="19266" y="73380"/>
                  </a:cubicBezTo>
                  <a:cubicBezTo>
                    <a:pt x="20040" y="73022"/>
                    <a:pt x="20794" y="72744"/>
                    <a:pt x="21634" y="72554"/>
                  </a:cubicBezTo>
                  <a:close/>
                  <a:moveTo>
                    <a:pt x="49552" y="73276"/>
                  </a:moveTo>
                  <a:cubicBezTo>
                    <a:pt x="49652" y="73276"/>
                    <a:pt x="49729" y="73324"/>
                    <a:pt x="49732" y="73452"/>
                  </a:cubicBezTo>
                  <a:cubicBezTo>
                    <a:pt x="49740" y="73808"/>
                    <a:pt x="49484" y="73830"/>
                    <a:pt x="49248" y="73848"/>
                  </a:cubicBezTo>
                  <a:cubicBezTo>
                    <a:pt x="49221" y="73852"/>
                    <a:pt x="49196" y="73854"/>
                    <a:pt x="49173" y="73854"/>
                  </a:cubicBezTo>
                  <a:cubicBezTo>
                    <a:pt x="49032" y="73854"/>
                    <a:pt x="48964" y="73777"/>
                    <a:pt x="48971" y="73633"/>
                  </a:cubicBezTo>
                  <a:cubicBezTo>
                    <a:pt x="48988" y="73273"/>
                    <a:pt x="49275" y="73304"/>
                    <a:pt x="49515" y="73278"/>
                  </a:cubicBezTo>
                  <a:cubicBezTo>
                    <a:pt x="49527" y="73277"/>
                    <a:pt x="49540" y="73276"/>
                    <a:pt x="49552" y="73276"/>
                  </a:cubicBezTo>
                  <a:close/>
                  <a:moveTo>
                    <a:pt x="18239" y="73849"/>
                  </a:moveTo>
                  <a:cubicBezTo>
                    <a:pt x="18255" y="73849"/>
                    <a:pt x="18272" y="73877"/>
                    <a:pt x="18289" y="73891"/>
                  </a:cubicBezTo>
                  <a:cubicBezTo>
                    <a:pt x="18272" y="73905"/>
                    <a:pt x="18254" y="73932"/>
                    <a:pt x="18238" y="73932"/>
                  </a:cubicBezTo>
                  <a:cubicBezTo>
                    <a:pt x="18221" y="73931"/>
                    <a:pt x="18205" y="73904"/>
                    <a:pt x="18188" y="73889"/>
                  </a:cubicBezTo>
                  <a:cubicBezTo>
                    <a:pt x="18205" y="73875"/>
                    <a:pt x="18222" y="73849"/>
                    <a:pt x="18239" y="73849"/>
                  </a:cubicBezTo>
                  <a:close/>
                  <a:moveTo>
                    <a:pt x="89577" y="33780"/>
                  </a:moveTo>
                  <a:lnTo>
                    <a:pt x="89577" y="33780"/>
                  </a:lnTo>
                  <a:cubicBezTo>
                    <a:pt x="90781" y="34604"/>
                    <a:pt x="91632" y="35728"/>
                    <a:pt x="92106" y="37081"/>
                  </a:cubicBezTo>
                  <a:cubicBezTo>
                    <a:pt x="93064" y="39809"/>
                    <a:pt x="93184" y="42631"/>
                    <a:pt x="93003" y="45505"/>
                  </a:cubicBezTo>
                  <a:cubicBezTo>
                    <a:pt x="92720" y="50028"/>
                    <a:pt x="90724" y="53918"/>
                    <a:pt x="88654" y="57787"/>
                  </a:cubicBezTo>
                  <a:cubicBezTo>
                    <a:pt x="87097" y="60696"/>
                    <a:pt x="85265" y="63426"/>
                    <a:pt x="83159" y="65978"/>
                  </a:cubicBezTo>
                  <a:cubicBezTo>
                    <a:pt x="82394" y="66899"/>
                    <a:pt x="81702" y="67885"/>
                    <a:pt x="80998" y="68856"/>
                  </a:cubicBezTo>
                  <a:cubicBezTo>
                    <a:pt x="80305" y="69812"/>
                    <a:pt x="79779" y="70854"/>
                    <a:pt x="79465" y="71998"/>
                  </a:cubicBezTo>
                  <a:cubicBezTo>
                    <a:pt x="79309" y="72572"/>
                    <a:pt x="79074" y="73108"/>
                    <a:pt x="78579" y="73479"/>
                  </a:cubicBezTo>
                  <a:cubicBezTo>
                    <a:pt x="78152" y="73800"/>
                    <a:pt x="77710" y="73941"/>
                    <a:pt x="77260" y="73941"/>
                  </a:cubicBezTo>
                  <a:cubicBezTo>
                    <a:pt x="76862" y="73941"/>
                    <a:pt x="76458" y="73831"/>
                    <a:pt x="76051" y="73638"/>
                  </a:cubicBezTo>
                  <a:cubicBezTo>
                    <a:pt x="74186" y="72755"/>
                    <a:pt x="72316" y="71881"/>
                    <a:pt x="70463" y="70973"/>
                  </a:cubicBezTo>
                  <a:cubicBezTo>
                    <a:pt x="69512" y="70506"/>
                    <a:pt x="68518" y="70130"/>
                    <a:pt x="67496" y="69848"/>
                  </a:cubicBezTo>
                  <a:cubicBezTo>
                    <a:pt x="63268" y="68684"/>
                    <a:pt x="58993" y="67746"/>
                    <a:pt x="54642" y="67190"/>
                  </a:cubicBezTo>
                  <a:cubicBezTo>
                    <a:pt x="52048" y="66858"/>
                    <a:pt x="49442" y="66732"/>
                    <a:pt x="46833" y="66732"/>
                  </a:cubicBezTo>
                  <a:cubicBezTo>
                    <a:pt x="45842" y="66732"/>
                    <a:pt x="44850" y="66750"/>
                    <a:pt x="43859" y="66782"/>
                  </a:cubicBezTo>
                  <a:cubicBezTo>
                    <a:pt x="41123" y="66871"/>
                    <a:pt x="38410" y="67177"/>
                    <a:pt x="35692" y="67484"/>
                  </a:cubicBezTo>
                  <a:cubicBezTo>
                    <a:pt x="34238" y="67649"/>
                    <a:pt x="32771" y="67848"/>
                    <a:pt x="31300" y="67848"/>
                  </a:cubicBezTo>
                  <a:cubicBezTo>
                    <a:pt x="30540" y="67848"/>
                    <a:pt x="29779" y="67795"/>
                    <a:pt x="29018" y="67656"/>
                  </a:cubicBezTo>
                  <a:lnTo>
                    <a:pt x="29019" y="67656"/>
                  </a:lnTo>
                  <a:cubicBezTo>
                    <a:pt x="28890" y="67633"/>
                    <a:pt x="28762" y="67622"/>
                    <a:pt x="28636" y="67622"/>
                  </a:cubicBezTo>
                  <a:cubicBezTo>
                    <a:pt x="28233" y="67622"/>
                    <a:pt x="27843" y="67732"/>
                    <a:pt x="27466" y="67890"/>
                  </a:cubicBezTo>
                  <a:cubicBezTo>
                    <a:pt x="26437" y="68324"/>
                    <a:pt x="25358" y="68615"/>
                    <a:pt x="24300" y="68966"/>
                  </a:cubicBezTo>
                  <a:cubicBezTo>
                    <a:pt x="23962" y="69078"/>
                    <a:pt x="23626" y="69142"/>
                    <a:pt x="23285" y="69142"/>
                  </a:cubicBezTo>
                  <a:cubicBezTo>
                    <a:pt x="23132" y="69142"/>
                    <a:pt x="22977" y="69129"/>
                    <a:pt x="22821" y="69102"/>
                  </a:cubicBezTo>
                  <a:cubicBezTo>
                    <a:pt x="22809" y="69046"/>
                    <a:pt x="22774" y="68986"/>
                    <a:pt x="22790" y="68950"/>
                  </a:cubicBezTo>
                  <a:cubicBezTo>
                    <a:pt x="23195" y="68061"/>
                    <a:pt x="23020" y="67840"/>
                    <a:pt x="21862" y="67780"/>
                  </a:cubicBezTo>
                  <a:cubicBezTo>
                    <a:pt x="21292" y="68484"/>
                    <a:pt x="21292" y="68490"/>
                    <a:pt x="21819" y="69219"/>
                  </a:cubicBezTo>
                  <a:cubicBezTo>
                    <a:pt x="21369" y="69398"/>
                    <a:pt x="20938" y="69612"/>
                    <a:pt x="20366" y="69612"/>
                  </a:cubicBezTo>
                  <a:cubicBezTo>
                    <a:pt x="20292" y="69612"/>
                    <a:pt x="20216" y="69609"/>
                    <a:pt x="20137" y="69601"/>
                  </a:cubicBezTo>
                  <a:cubicBezTo>
                    <a:pt x="20658" y="68760"/>
                    <a:pt x="21176" y="68031"/>
                    <a:pt x="21843" y="67410"/>
                  </a:cubicBezTo>
                  <a:cubicBezTo>
                    <a:pt x="23876" y="64348"/>
                    <a:pt x="26207" y="61494"/>
                    <a:pt x="28803" y="58891"/>
                  </a:cubicBezTo>
                  <a:cubicBezTo>
                    <a:pt x="31385" y="56302"/>
                    <a:pt x="33736" y="53527"/>
                    <a:pt x="35975" y="50646"/>
                  </a:cubicBezTo>
                  <a:cubicBezTo>
                    <a:pt x="36150" y="50422"/>
                    <a:pt x="36305" y="50179"/>
                    <a:pt x="36577" y="50179"/>
                  </a:cubicBezTo>
                  <a:cubicBezTo>
                    <a:pt x="36648" y="50179"/>
                    <a:pt x="36727" y="50195"/>
                    <a:pt x="36816" y="50233"/>
                  </a:cubicBezTo>
                  <a:cubicBezTo>
                    <a:pt x="36952" y="50452"/>
                    <a:pt x="36634" y="50624"/>
                    <a:pt x="36753" y="50836"/>
                  </a:cubicBezTo>
                  <a:cubicBezTo>
                    <a:pt x="36725" y="50827"/>
                    <a:pt x="36702" y="50822"/>
                    <a:pt x="36682" y="50822"/>
                  </a:cubicBezTo>
                  <a:cubicBezTo>
                    <a:pt x="36591" y="50822"/>
                    <a:pt x="36594" y="50917"/>
                    <a:pt x="36597" y="51011"/>
                  </a:cubicBezTo>
                  <a:cubicBezTo>
                    <a:pt x="36592" y="51011"/>
                    <a:pt x="36587" y="51011"/>
                    <a:pt x="36582" y="51011"/>
                  </a:cubicBezTo>
                  <a:cubicBezTo>
                    <a:pt x="36462" y="51011"/>
                    <a:pt x="36424" y="51124"/>
                    <a:pt x="36357" y="51197"/>
                  </a:cubicBezTo>
                  <a:cubicBezTo>
                    <a:pt x="36462" y="51168"/>
                    <a:pt x="36575" y="51148"/>
                    <a:pt x="36611" y="51025"/>
                  </a:cubicBezTo>
                  <a:cubicBezTo>
                    <a:pt x="36700" y="51004"/>
                    <a:pt x="36748" y="50940"/>
                    <a:pt x="36777" y="50859"/>
                  </a:cubicBezTo>
                  <a:cubicBezTo>
                    <a:pt x="36787" y="50858"/>
                    <a:pt x="36797" y="50858"/>
                    <a:pt x="36807" y="50858"/>
                  </a:cubicBezTo>
                  <a:cubicBezTo>
                    <a:pt x="37023" y="50858"/>
                    <a:pt x="37026" y="51007"/>
                    <a:pt x="36991" y="51181"/>
                  </a:cubicBezTo>
                  <a:lnTo>
                    <a:pt x="36628" y="51543"/>
                  </a:lnTo>
                  <a:cubicBezTo>
                    <a:pt x="35693" y="52974"/>
                    <a:pt x="34650" y="54323"/>
                    <a:pt x="33409" y="55493"/>
                  </a:cubicBezTo>
                  <a:cubicBezTo>
                    <a:pt x="30970" y="57794"/>
                    <a:pt x="28752" y="60302"/>
                    <a:pt x="26479" y="62758"/>
                  </a:cubicBezTo>
                  <a:cubicBezTo>
                    <a:pt x="25414" y="63910"/>
                    <a:pt x="24515" y="65188"/>
                    <a:pt x="23599" y="66453"/>
                  </a:cubicBezTo>
                  <a:cubicBezTo>
                    <a:pt x="23457" y="66651"/>
                    <a:pt x="23260" y="66878"/>
                    <a:pt x="23412" y="67138"/>
                  </a:cubicBezTo>
                  <a:cubicBezTo>
                    <a:pt x="23522" y="67326"/>
                    <a:pt x="23691" y="67387"/>
                    <a:pt x="23878" y="67387"/>
                  </a:cubicBezTo>
                  <a:cubicBezTo>
                    <a:pt x="23968" y="67387"/>
                    <a:pt x="24063" y="67373"/>
                    <a:pt x="24158" y="67352"/>
                  </a:cubicBezTo>
                  <a:cubicBezTo>
                    <a:pt x="24375" y="67303"/>
                    <a:pt x="24597" y="67272"/>
                    <a:pt x="24813" y="67217"/>
                  </a:cubicBezTo>
                  <a:cubicBezTo>
                    <a:pt x="25784" y="66964"/>
                    <a:pt x="26756" y="66714"/>
                    <a:pt x="27724" y="66449"/>
                  </a:cubicBezTo>
                  <a:cubicBezTo>
                    <a:pt x="29956" y="65838"/>
                    <a:pt x="32248" y="65853"/>
                    <a:pt x="34534" y="65777"/>
                  </a:cubicBezTo>
                  <a:cubicBezTo>
                    <a:pt x="34666" y="65773"/>
                    <a:pt x="34797" y="65772"/>
                    <a:pt x="34929" y="65772"/>
                  </a:cubicBezTo>
                  <a:cubicBezTo>
                    <a:pt x="35064" y="65772"/>
                    <a:pt x="35198" y="65773"/>
                    <a:pt x="35333" y="65773"/>
                  </a:cubicBezTo>
                  <a:cubicBezTo>
                    <a:pt x="35707" y="65773"/>
                    <a:pt x="36081" y="65764"/>
                    <a:pt x="36452" y="65697"/>
                  </a:cubicBezTo>
                  <a:cubicBezTo>
                    <a:pt x="37172" y="65692"/>
                    <a:pt x="37892" y="65664"/>
                    <a:pt x="38611" y="65664"/>
                  </a:cubicBezTo>
                  <a:cubicBezTo>
                    <a:pt x="38924" y="65664"/>
                    <a:pt x="39237" y="65669"/>
                    <a:pt x="39549" y="65684"/>
                  </a:cubicBezTo>
                  <a:cubicBezTo>
                    <a:pt x="40214" y="65716"/>
                    <a:pt x="40877" y="65732"/>
                    <a:pt x="41540" y="65732"/>
                  </a:cubicBezTo>
                  <a:cubicBezTo>
                    <a:pt x="42579" y="65732"/>
                    <a:pt x="43616" y="65691"/>
                    <a:pt x="44653" y="65603"/>
                  </a:cubicBezTo>
                  <a:cubicBezTo>
                    <a:pt x="45321" y="65682"/>
                    <a:pt x="46004" y="65588"/>
                    <a:pt x="46663" y="65770"/>
                  </a:cubicBezTo>
                  <a:lnTo>
                    <a:pt x="46898" y="65721"/>
                  </a:lnTo>
                  <a:cubicBezTo>
                    <a:pt x="46921" y="65738"/>
                    <a:pt x="46941" y="65760"/>
                    <a:pt x="46954" y="65786"/>
                  </a:cubicBezTo>
                  <a:cubicBezTo>
                    <a:pt x="48847" y="65906"/>
                    <a:pt x="50742" y="65995"/>
                    <a:pt x="52630" y="66159"/>
                  </a:cubicBezTo>
                  <a:cubicBezTo>
                    <a:pt x="53740" y="66255"/>
                    <a:pt x="54835" y="66501"/>
                    <a:pt x="55944" y="66626"/>
                  </a:cubicBezTo>
                  <a:cubicBezTo>
                    <a:pt x="58433" y="66905"/>
                    <a:pt x="60926" y="67152"/>
                    <a:pt x="63418" y="67411"/>
                  </a:cubicBezTo>
                  <a:lnTo>
                    <a:pt x="65604" y="67938"/>
                  </a:lnTo>
                  <a:lnTo>
                    <a:pt x="73979" y="70965"/>
                  </a:lnTo>
                  <a:cubicBezTo>
                    <a:pt x="74083" y="71016"/>
                    <a:pt x="74188" y="71115"/>
                    <a:pt x="74291" y="71115"/>
                  </a:cubicBezTo>
                  <a:cubicBezTo>
                    <a:pt x="74351" y="71115"/>
                    <a:pt x="74410" y="71083"/>
                    <a:pt x="74468" y="70988"/>
                  </a:cubicBezTo>
                  <a:lnTo>
                    <a:pt x="74468" y="70988"/>
                  </a:lnTo>
                  <a:cubicBezTo>
                    <a:pt x="74424" y="71072"/>
                    <a:pt x="74405" y="71153"/>
                    <a:pt x="74514" y="71219"/>
                  </a:cubicBezTo>
                  <a:cubicBezTo>
                    <a:pt x="74565" y="71250"/>
                    <a:pt x="74612" y="71266"/>
                    <a:pt x="74653" y="71266"/>
                  </a:cubicBezTo>
                  <a:cubicBezTo>
                    <a:pt x="74722" y="71266"/>
                    <a:pt x="74778" y="71222"/>
                    <a:pt x="74820" y="71130"/>
                  </a:cubicBezTo>
                  <a:lnTo>
                    <a:pt x="74820" y="71130"/>
                  </a:lnTo>
                  <a:cubicBezTo>
                    <a:pt x="74808" y="71189"/>
                    <a:pt x="74720" y="71229"/>
                    <a:pt x="74804" y="71313"/>
                  </a:cubicBezTo>
                  <a:cubicBezTo>
                    <a:pt x="74830" y="71339"/>
                    <a:pt x="74852" y="71349"/>
                    <a:pt x="74871" y="71349"/>
                  </a:cubicBezTo>
                  <a:cubicBezTo>
                    <a:pt x="74914" y="71349"/>
                    <a:pt x="74946" y="71304"/>
                    <a:pt x="74988" y="71296"/>
                  </a:cubicBezTo>
                  <a:cubicBezTo>
                    <a:pt x="75030" y="71497"/>
                    <a:pt x="75109" y="71591"/>
                    <a:pt x="75218" y="71591"/>
                  </a:cubicBezTo>
                  <a:cubicBezTo>
                    <a:pt x="75294" y="71591"/>
                    <a:pt x="75385" y="71546"/>
                    <a:pt x="75489" y="71461"/>
                  </a:cubicBezTo>
                  <a:cubicBezTo>
                    <a:pt x="75437" y="71271"/>
                    <a:pt x="75359" y="71160"/>
                    <a:pt x="75244" y="71160"/>
                  </a:cubicBezTo>
                  <a:cubicBezTo>
                    <a:pt x="75175" y="71160"/>
                    <a:pt x="75091" y="71201"/>
                    <a:pt x="74992" y="71291"/>
                  </a:cubicBezTo>
                  <a:cubicBezTo>
                    <a:pt x="75006" y="71242"/>
                    <a:pt x="75039" y="71186"/>
                    <a:pt x="75023" y="71152"/>
                  </a:cubicBezTo>
                  <a:cubicBezTo>
                    <a:pt x="75001" y="71105"/>
                    <a:pt x="74971" y="71088"/>
                    <a:pt x="74937" y="71088"/>
                  </a:cubicBezTo>
                  <a:cubicBezTo>
                    <a:pt x="74901" y="71088"/>
                    <a:pt x="74860" y="71108"/>
                    <a:pt x="74821" y="71127"/>
                  </a:cubicBezTo>
                  <a:cubicBezTo>
                    <a:pt x="74812" y="70966"/>
                    <a:pt x="74758" y="70895"/>
                    <a:pt x="74668" y="70895"/>
                  </a:cubicBezTo>
                  <a:cubicBezTo>
                    <a:pt x="74618" y="70895"/>
                    <a:pt x="74556" y="70917"/>
                    <a:pt x="74486" y="70958"/>
                  </a:cubicBezTo>
                  <a:cubicBezTo>
                    <a:pt x="74449" y="70648"/>
                    <a:pt x="74181" y="70688"/>
                    <a:pt x="73981" y="70625"/>
                  </a:cubicBezTo>
                  <a:cubicBezTo>
                    <a:pt x="73228" y="70199"/>
                    <a:pt x="72378" y="70019"/>
                    <a:pt x="71588" y="69687"/>
                  </a:cubicBezTo>
                  <a:cubicBezTo>
                    <a:pt x="69643" y="68869"/>
                    <a:pt x="67670" y="68133"/>
                    <a:pt x="65611" y="67649"/>
                  </a:cubicBezTo>
                  <a:cubicBezTo>
                    <a:pt x="64905" y="67374"/>
                    <a:pt x="64165" y="67248"/>
                    <a:pt x="63420" y="67138"/>
                  </a:cubicBezTo>
                  <a:cubicBezTo>
                    <a:pt x="60990" y="66628"/>
                    <a:pt x="58498" y="66641"/>
                    <a:pt x="55961" y="66303"/>
                  </a:cubicBezTo>
                  <a:cubicBezTo>
                    <a:pt x="56173" y="65679"/>
                    <a:pt x="56357" y="65136"/>
                    <a:pt x="56541" y="64593"/>
                  </a:cubicBezTo>
                  <a:cubicBezTo>
                    <a:pt x="56650" y="64465"/>
                    <a:pt x="56776" y="64433"/>
                    <a:pt x="56907" y="64433"/>
                  </a:cubicBezTo>
                  <a:cubicBezTo>
                    <a:pt x="57040" y="64433"/>
                    <a:pt x="57177" y="64466"/>
                    <a:pt x="57308" y="64466"/>
                  </a:cubicBezTo>
                  <a:cubicBezTo>
                    <a:pt x="57313" y="64466"/>
                    <a:pt x="57318" y="64466"/>
                    <a:pt x="57323" y="64466"/>
                  </a:cubicBezTo>
                  <a:cubicBezTo>
                    <a:pt x="57422" y="64464"/>
                    <a:pt x="57522" y="64463"/>
                    <a:pt x="57621" y="64463"/>
                  </a:cubicBezTo>
                  <a:cubicBezTo>
                    <a:pt x="59274" y="64463"/>
                    <a:pt x="60897" y="64757"/>
                    <a:pt x="62522" y="65024"/>
                  </a:cubicBezTo>
                  <a:cubicBezTo>
                    <a:pt x="64131" y="65289"/>
                    <a:pt x="65739" y="65561"/>
                    <a:pt x="67348" y="65830"/>
                  </a:cubicBezTo>
                  <a:cubicBezTo>
                    <a:pt x="69812" y="66453"/>
                    <a:pt x="72309" y="66935"/>
                    <a:pt x="74757" y="67623"/>
                  </a:cubicBezTo>
                  <a:cubicBezTo>
                    <a:pt x="74786" y="67631"/>
                    <a:pt x="74817" y="67634"/>
                    <a:pt x="74849" y="67634"/>
                  </a:cubicBezTo>
                  <a:cubicBezTo>
                    <a:pt x="74899" y="67634"/>
                    <a:pt x="74952" y="67627"/>
                    <a:pt x="75002" y="67624"/>
                  </a:cubicBezTo>
                  <a:cubicBezTo>
                    <a:pt x="75031" y="67622"/>
                    <a:pt x="75057" y="67611"/>
                    <a:pt x="75077" y="67592"/>
                  </a:cubicBezTo>
                  <a:cubicBezTo>
                    <a:pt x="75155" y="67511"/>
                    <a:pt x="74981" y="67539"/>
                    <a:pt x="75164" y="67502"/>
                  </a:cubicBezTo>
                  <a:cubicBezTo>
                    <a:pt x="74789" y="67188"/>
                    <a:pt x="74394" y="67012"/>
                    <a:pt x="73993" y="66843"/>
                  </a:cubicBezTo>
                  <a:cubicBezTo>
                    <a:pt x="73878" y="66768"/>
                    <a:pt x="73769" y="66676"/>
                    <a:pt x="73645" y="66621"/>
                  </a:cubicBezTo>
                  <a:cubicBezTo>
                    <a:pt x="70914" y="65410"/>
                    <a:pt x="68119" y="64390"/>
                    <a:pt x="65196" y="63747"/>
                  </a:cubicBezTo>
                  <a:cubicBezTo>
                    <a:pt x="63049" y="63275"/>
                    <a:pt x="60893" y="62837"/>
                    <a:pt x="58707" y="62580"/>
                  </a:cubicBezTo>
                  <a:cubicBezTo>
                    <a:pt x="58507" y="62556"/>
                    <a:pt x="58298" y="62540"/>
                    <a:pt x="58380" y="62242"/>
                  </a:cubicBezTo>
                  <a:cubicBezTo>
                    <a:pt x="58716" y="61933"/>
                    <a:pt x="59087" y="61853"/>
                    <a:pt x="59471" y="61853"/>
                  </a:cubicBezTo>
                  <a:cubicBezTo>
                    <a:pt x="59771" y="61853"/>
                    <a:pt x="60079" y="61902"/>
                    <a:pt x="60382" y="61926"/>
                  </a:cubicBezTo>
                  <a:cubicBezTo>
                    <a:pt x="60413" y="62118"/>
                    <a:pt x="60154" y="62182"/>
                    <a:pt x="60165" y="62373"/>
                  </a:cubicBezTo>
                  <a:cubicBezTo>
                    <a:pt x="60219" y="62389"/>
                    <a:pt x="60269" y="62397"/>
                    <a:pt x="60316" y="62397"/>
                  </a:cubicBezTo>
                  <a:cubicBezTo>
                    <a:pt x="60489" y="62397"/>
                    <a:pt x="60624" y="62302"/>
                    <a:pt x="60760" y="62208"/>
                  </a:cubicBezTo>
                  <a:lnTo>
                    <a:pt x="61410" y="62060"/>
                  </a:lnTo>
                  <a:cubicBezTo>
                    <a:pt x="61723" y="62125"/>
                    <a:pt x="62037" y="62192"/>
                    <a:pt x="62367" y="62192"/>
                  </a:cubicBezTo>
                  <a:cubicBezTo>
                    <a:pt x="62407" y="62192"/>
                    <a:pt x="62448" y="62191"/>
                    <a:pt x="62489" y="62189"/>
                  </a:cubicBezTo>
                  <a:lnTo>
                    <a:pt x="61798" y="61807"/>
                  </a:lnTo>
                  <a:cubicBezTo>
                    <a:pt x="61931" y="61618"/>
                    <a:pt x="62093" y="61597"/>
                    <a:pt x="62254" y="61597"/>
                  </a:cubicBezTo>
                  <a:cubicBezTo>
                    <a:pt x="62298" y="61597"/>
                    <a:pt x="62342" y="61599"/>
                    <a:pt x="62386" y="61599"/>
                  </a:cubicBezTo>
                  <a:cubicBezTo>
                    <a:pt x="62454" y="61599"/>
                    <a:pt x="62521" y="61595"/>
                    <a:pt x="62584" y="61575"/>
                  </a:cubicBezTo>
                  <a:cubicBezTo>
                    <a:pt x="63491" y="61858"/>
                    <a:pt x="64439" y="61915"/>
                    <a:pt x="65367" y="62082"/>
                  </a:cubicBezTo>
                  <a:cubicBezTo>
                    <a:pt x="68879" y="62714"/>
                    <a:pt x="72432" y="63112"/>
                    <a:pt x="75916" y="63903"/>
                  </a:cubicBezTo>
                  <a:cubicBezTo>
                    <a:pt x="76014" y="63925"/>
                    <a:pt x="76121" y="63967"/>
                    <a:pt x="76223" y="63967"/>
                  </a:cubicBezTo>
                  <a:cubicBezTo>
                    <a:pt x="76301" y="63967"/>
                    <a:pt x="76376" y="63943"/>
                    <a:pt x="76444" y="63869"/>
                  </a:cubicBezTo>
                  <a:cubicBezTo>
                    <a:pt x="76483" y="63709"/>
                    <a:pt x="76375" y="63649"/>
                    <a:pt x="76280" y="63604"/>
                  </a:cubicBezTo>
                  <a:cubicBezTo>
                    <a:pt x="75354" y="63150"/>
                    <a:pt x="74463" y="62629"/>
                    <a:pt x="73512" y="62221"/>
                  </a:cubicBezTo>
                  <a:cubicBezTo>
                    <a:pt x="70866" y="61083"/>
                    <a:pt x="68142" y="60204"/>
                    <a:pt x="65297" y="59720"/>
                  </a:cubicBezTo>
                  <a:cubicBezTo>
                    <a:pt x="65099" y="59686"/>
                    <a:pt x="64895" y="59680"/>
                    <a:pt x="64917" y="59398"/>
                  </a:cubicBezTo>
                  <a:cubicBezTo>
                    <a:pt x="65101" y="59266"/>
                    <a:pt x="65287" y="59140"/>
                    <a:pt x="65498" y="59140"/>
                  </a:cubicBezTo>
                  <a:cubicBezTo>
                    <a:pt x="65587" y="59140"/>
                    <a:pt x="65681" y="59163"/>
                    <a:pt x="65781" y="59216"/>
                  </a:cubicBezTo>
                  <a:cubicBezTo>
                    <a:pt x="65839" y="59237"/>
                    <a:pt x="65896" y="59258"/>
                    <a:pt x="65954" y="59279"/>
                  </a:cubicBezTo>
                  <a:lnTo>
                    <a:pt x="66444" y="59257"/>
                  </a:lnTo>
                  <a:cubicBezTo>
                    <a:pt x="66338" y="58878"/>
                    <a:pt x="65891" y="59078"/>
                    <a:pt x="65710" y="58795"/>
                  </a:cubicBezTo>
                  <a:cubicBezTo>
                    <a:pt x="65818" y="58650"/>
                    <a:pt x="65929" y="58601"/>
                    <a:pt x="66042" y="58601"/>
                  </a:cubicBezTo>
                  <a:cubicBezTo>
                    <a:pt x="66238" y="58601"/>
                    <a:pt x="66438" y="58750"/>
                    <a:pt x="66636" y="58799"/>
                  </a:cubicBezTo>
                  <a:cubicBezTo>
                    <a:pt x="66774" y="58750"/>
                    <a:pt x="66914" y="58736"/>
                    <a:pt x="67055" y="58736"/>
                  </a:cubicBezTo>
                  <a:cubicBezTo>
                    <a:pt x="67246" y="58736"/>
                    <a:pt x="67438" y="58762"/>
                    <a:pt x="67629" y="58763"/>
                  </a:cubicBezTo>
                  <a:cubicBezTo>
                    <a:pt x="68348" y="58768"/>
                    <a:pt x="69061" y="58894"/>
                    <a:pt x="69781" y="58894"/>
                  </a:cubicBezTo>
                  <a:cubicBezTo>
                    <a:pt x="69896" y="58894"/>
                    <a:pt x="70011" y="58891"/>
                    <a:pt x="70126" y="58884"/>
                  </a:cubicBezTo>
                  <a:cubicBezTo>
                    <a:pt x="70871" y="58980"/>
                    <a:pt x="71616" y="59080"/>
                    <a:pt x="72363" y="59171"/>
                  </a:cubicBezTo>
                  <a:cubicBezTo>
                    <a:pt x="73856" y="59352"/>
                    <a:pt x="75349" y="59538"/>
                    <a:pt x="76844" y="59694"/>
                  </a:cubicBezTo>
                  <a:cubicBezTo>
                    <a:pt x="77006" y="59710"/>
                    <a:pt x="77180" y="59758"/>
                    <a:pt x="77358" y="59758"/>
                  </a:cubicBezTo>
                  <a:cubicBezTo>
                    <a:pt x="77535" y="59758"/>
                    <a:pt x="77716" y="59711"/>
                    <a:pt x="77895" y="59544"/>
                  </a:cubicBezTo>
                  <a:cubicBezTo>
                    <a:pt x="77603" y="59331"/>
                    <a:pt x="77325" y="59211"/>
                    <a:pt x="77029" y="59211"/>
                  </a:cubicBezTo>
                  <a:cubicBezTo>
                    <a:pt x="77026" y="59211"/>
                    <a:pt x="77023" y="59211"/>
                    <a:pt x="77021" y="59211"/>
                  </a:cubicBezTo>
                  <a:cubicBezTo>
                    <a:pt x="77019" y="59211"/>
                    <a:pt x="77018" y="59211"/>
                    <a:pt x="77016" y="59211"/>
                  </a:cubicBezTo>
                  <a:cubicBezTo>
                    <a:pt x="76806" y="59211"/>
                    <a:pt x="76655" y="59136"/>
                    <a:pt x="76501" y="59025"/>
                  </a:cubicBezTo>
                  <a:cubicBezTo>
                    <a:pt x="76174" y="58743"/>
                    <a:pt x="75749" y="58689"/>
                    <a:pt x="75361" y="58566"/>
                  </a:cubicBezTo>
                  <a:cubicBezTo>
                    <a:pt x="73406" y="57943"/>
                    <a:pt x="71434" y="57380"/>
                    <a:pt x="69412" y="57007"/>
                  </a:cubicBezTo>
                  <a:cubicBezTo>
                    <a:pt x="68805" y="56896"/>
                    <a:pt x="68808" y="56884"/>
                    <a:pt x="68965" y="56393"/>
                  </a:cubicBezTo>
                  <a:cubicBezTo>
                    <a:pt x="68965" y="56392"/>
                    <a:pt x="68964" y="56392"/>
                    <a:pt x="68963" y="56392"/>
                  </a:cubicBezTo>
                  <a:lnTo>
                    <a:pt x="68963" y="56392"/>
                  </a:lnTo>
                  <a:cubicBezTo>
                    <a:pt x="68968" y="56392"/>
                    <a:pt x="68972" y="56392"/>
                    <a:pt x="68977" y="56392"/>
                  </a:cubicBezTo>
                  <a:cubicBezTo>
                    <a:pt x="69079" y="56392"/>
                    <a:pt x="69128" y="56335"/>
                    <a:pt x="69131" y="56228"/>
                  </a:cubicBezTo>
                  <a:cubicBezTo>
                    <a:pt x="69298" y="56100"/>
                    <a:pt x="69478" y="56018"/>
                    <a:pt x="69695" y="56018"/>
                  </a:cubicBezTo>
                  <a:cubicBezTo>
                    <a:pt x="69698" y="56018"/>
                    <a:pt x="69701" y="56019"/>
                    <a:pt x="69704" y="56019"/>
                  </a:cubicBezTo>
                  <a:cubicBezTo>
                    <a:pt x="69806" y="56019"/>
                    <a:pt x="69895" y="55995"/>
                    <a:pt x="69951" y="55934"/>
                  </a:cubicBezTo>
                  <a:cubicBezTo>
                    <a:pt x="69972" y="55977"/>
                    <a:pt x="70016" y="56012"/>
                    <a:pt x="70092" y="56038"/>
                  </a:cubicBezTo>
                  <a:cubicBezTo>
                    <a:pt x="70247" y="56091"/>
                    <a:pt x="70401" y="56110"/>
                    <a:pt x="70559" y="56110"/>
                  </a:cubicBezTo>
                  <a:cubicBezTo>
                    <a:pt x="70919" y="56110"/>
                    <a:pt x="71302" y="56011"/>
                    <a:pt x="71777" y="55990"/>
                  </a:cubicBezTo>
                  <a:cubicBezTo>
                    <a:pt x="71332" y="55871"/>
                    <a:pt x="70909" y="55887"/>
                    <a:pt x="71180" y="55403"/>
                  </a:cubicBezTo>
                  <a:lnTo>
                    <a:pt x="71628" y="55327"/>
                  </a:lnTo>
                  <a:cubicBezTo>
                    <a:pt x="72978" y="55499"/>
                    <a:pt x="74325" y="55698"/>
                    <a:pt x="75679" y="55834"/>
                  </a:cubicBezTo>
                  <a:cubicBezTo>
                    <a:pt x="77000" y="55967"/>
                    <a:pt x="78297" y="56322"/>
                    <a:pt x="79654" y="56402"/>
                  </a:cubicBezTo>
                  <a:cubicBezTo>
                    <a:pt x="79617" y="56017"/>
                    <a:pt x="79378" y="56023"/>
                    <a:pt x="79214" y="55961"/>
                  </a:cubicBezTo>
                  <a:cubicBezTo>
                    <a:pt x="77213" y="55202"/>
                    <a:pt x="75185" y="54525"/>
                    <a:pt x="73096" y="54046"/>
                  </a:cubicBezTo>
                  <a:cubicBezTo>
                    <a:pt x="72842" y="53988"/>
                    <a:pt x="72516" y="54044"/>
                    <a:pt x="72412" y="53689"/>
                  </a:cubicBezTo>
                  <a:cubicBezTo>
                    <a:pt x="72917" y="53086"/>
                    <a:pt x="73337" y="52416"/>
                    <a:pt x="73659" y="51699"/>
                  </a:cubicBezTo>
                  <a:cubicBezTo>
                    <a:pt x="73820" y="51679"/>
                    <a:pt x="73980" y="51671"/>
                    <a:pt x="74139" y="51671"/>
                  </a:cubicBezTo>
                  <a:cubicBezTo>
                    <a:pt x="74812" y="51671"/>
                    <a:pt x="75478" y="51813"/>
                    <a:pt x="76151" y="51828"/>
                  </a:cubicBezTo>
                  <a:cubicBezTo>
                    <a:pt x="76841" y="51914"/>
                    <a:pt x="77531" y="51998"/>
                    <a:pt x="78220" y="52087"/>
                  </a:cubicBezTo>
                  <a:cubicBezTo>
                    <a:pt x="78883" y="52173"/>
                    <a:pt x="79543" y="52298"/>
                    <a:pt x="80207" y="52346"/>
                  </a:cubicBezTo>
                  <a:cubicBezTo>
                    <a:pt x="80715" y="52381"/>
                    <a:pt x="81215" y="52585"/>
                    <a:pt x="81752" y="52585"/>
                  </a:cubicBezTo>
                  <a:cubicBezTo>
                    <a:pt x="81916" y="52585"/>
                    <a:pt x="82083" y="52566"/>
                    <a:pt x="82254" y="52518"/>
                  </a:cubicBezTo>
                  <a:cubicBezTo>
                    <a:pt x="82013" y="52138"/>
                    <a:pt x="81653" y="52117"/>
                    <a:pt x="81358" y="51997"/>
                  </a:cubicBezTo>
                  <a:cubicBezTo>
                    <a:pt x="79028" y="51044"/>
                    <a:pt x="76600" y="50447"/>
                    <a:pt x="74131" y="50002"/>
                  </a:cubicBezTo>
                  <a:cubicBezTo>
                    <a:pt x="73567" y="49900"/>
                    <a:pt x="73569" y="49893"/>
                    <a:pt x="73649" y="49348"/>
                  </a:cubicBezTo>
                  <a:lnTo>
                    <a:pt x="73967" y="49137"/>
                  </a:lnTo>
                  <a:cubicBezTo>
                    <a:pt x="74083" y="49166"/>
                    <a:pt x="74197" y="49178"/>
                    <a:pt x="74311" y="49178"/>
                  </a:cubicBezTo>
                  <a:cubicBezTo>
                    <a:pt x="74519" y="49178"/>
                    <a:pt x="74724" y="49136"/>
                    <a:pt x="74930" y="49068"/>
                  </a:cubicBezTo>
                  <a:lnTo>
                    <a:pt x="73982" y="48839"/>
                  </a:lnTo>
                  <a:cubicBezTo>
                    <a:pt x="73994" y="48431"/>
                    <a:pt x="74178" y="48236"/>
                    <a:pt x="74542" y="48236"/>
                  </a:cubicBezTo>
                  <a:cubicBezTo>
                    <a:pt x="74585" y="48236"/>
                    <a:pt x="74631" y="48239"/>
                    <a:pt x="74680" y="48245"/>
                  </a:cubicBezTo>
                  <a:cubicBezTo>
                    <a:pt x="74953" y="48275"/>
                    <a:pt x="75228" y="48272"/>
                    <a:pt x="75531" y="48285"/>
                  </a:cubicBezTo>
                  <a:cubicBezTo>
                    <a:pt x="75116" y="48080"/>
                    <a:pt x="74644" y="48131"/>
                    <a:pt x="74295" y="47834"/>
                  </a:cubicBezTo>
                  <a:cubicBezTo>
                    <a:pt x="74358" y="47727"/>
                    <a:pt x="74421" y="47619"/>
                    <a:pt x="74484" y="47512"/>
                  </a:cubicBezTo>
                  <a:cubicBezTo>
                    <a:pt x="75485" y="47594"/>
                    <a:pt x="76487" y="47666"/>
                    <a:pt x="77487" y="47763"/>
                  </a:cubicBezTo>
                  <a:cubicBezTo>
                    <a:pt x="79569" y="47966"/>
                    <a:pt x="81656" y="48133"/>
                    <a:pt x="83719" y="48501"/>
                  </a:cubicBezTo>
                  <a:cubicBezTo>
                    <a:pt x="83829" y="48520"/>
                    <a:pt x="83954" y="48568"/>
                    <a:pt x="84076" y="48568"/>
                  </a:cubicBezTo>
                  <a:cubicBezTo>
                    <a:pt x="84195" y="48568"/>
                    <a:pt x="84312" y="48523"/>
                    <a:pt x="84410" y="48364"/>
                  </a:cubicBezTo>
                  <a:cubicBezTo>
                    <a:pt x="84245" y="48111"/>
                    <a:pt x="83962" y="48058"/>
                    <a:pt x="83711" y="47961"/>
                  </a:cubicBezTo>
                  <a:cubicBezTo>
                    <a:pt x="82670" y="47556"/>
                    <a:pt x="81605" y="47224"/>
                    <a:pt x="80531" y="46919"/>
                  </a:cubicBezTo>
                  <a:cubicBezTo>
                    <a:pt x="79032" y="46494"/>
                    <a:pt x="77544" y="46014"/>
                    <a:pt x="75982" y="45852"/>
                  </a:cubicBezTo>
                  <a:cubicBezTo>
                    <a:pt x="75695" y="45735"/>
                    <a:pt x="75320" y="45828"/>
                    <a:pt x="75124" y="45493"/>
                  </a:cubicBezTo>
                  <a:cubicBezTo>
                    <a:pt x="75227" y="45109"/>
                    <a:pt x="75416" y="44855"/>
                    <a:pt x="75806" y="44855"/>
                  </a:cubicBezTo>
                  <a:cubicBezTo>
                    <a:pt x="75861" y="44855"/>
                    <a:pt x="75920" y="44860"/>
                    <a:pt x="75983" y="44871"/>
                  </a:cubicBezTo>
                  <a:cubicBezTo>
                    <a:pt x="76036" y="44879"/>
                    <a:pt x="76089" y="44885"/>
                    <a:pt x="76142" y="44885"/>
                  </a:cubicBezTo>
                  <a:cubicBezTo>
                    <a:pt x="76301" y="44885"/>
                    <a:pt x="76456" y="44836"/>
                    <a:pt x="76568" y="44683"/>
                  </a:cubicBezTo>
                  <a:cubicBezTo>
                    <a:pt x="76613" y="44689"/>
                    <a:pt x="76658" y="44691"/>
                    <a:pt x="76702" y="44691"/>
                  </a:cubicBezTo>
                  <a:cubicBezTo>
                    <a:pt x="77151" y="44691"/>
                    <a:pt x="77544" y="44421"/>
                    <a:pt x="78020" y="44421"/>
                  </a:cubicBezTo>
                  <a:cubicBezTo>
                    <a:pt x="78023" y="44421"/>
                    <a:pt x="78026" y="44421"/>
                    <a:pt x="78028" y="44422"/>
                  </a:cubicBezTo>
                  <a:cubicBezTo>
                    <a:pt x="78110" y="44422"/>
                    <a:pt x="78191" y="44422"/>
                    <a:pt x="78271" y="44422"/>
                  </a:cubicBezTo>
                  <a:cubicBezTo>
                    <a:pt x="78389" y="44422"/>
                    <a:pt x="78507" y="44422"/>
                    <a:pt x="78624" y="44422"/>
                  </a:cubicBezTo>
                  <a:cubicBezTo>
                    <a:pt x="79302" y="44422"/>
                    <a:pt x="79971" y="44435"/>
                    <a:pt x="80656" y="44609"/>
                  </a:cubicBezTo>
                  <a:cubicBezTo>
                    <a:pt x="80834" y="44655"/>
                    <a:pt x="81013" y="44676"/>
                    <a:pt x="81191" y="44676"/>
                  </a:cubicBezTo>
                  <a:cubicBezTo>
                    <a:pt x="81783" y="44676"/>
                    <a:pt x="82368" y="44442"/>
                    <a:pt x="82879" y="44090"/>
                  </a:cubicBezTo>
                  <a:cubicBezTo>
                    <a:pt x="83135" y="43914"/>
                    <a:pt x="83378" y="43819"/>
                    <a:pt x="83650" y="43819"/>
                  </a:cubicBezTo>
                  <a:cubicBezTo>
                    <a:pt x="83751" y="43819"/>
                    <a:pt x="83856" y="43832"/>
                    <a:pt x="83967" y="43859"/>
                  </a:cubicBezTo>
                  <a:cubicBezTo>
                    <a:pt x="84182" y="43910"/>
                    <a:pt x="84392" y="43935"/>
                    <a:pt x="84597" y="43935"/>
                  </a:cubicBezTo>
                  <a:cubicBezTo>
                    <a:pt x="85193" y="43935"/>
                    <a:pt x="85750" y="43728"/>
                    <a:pt x="86273" y="43382"/>
                  </a:cubicBezTo>
                  <a:cubicBezTo>
                    <a:pt x="86487" y="43240"/>
                    <a:pt x="86695" y="43159"/>
                    <a:pt x="86962" y="43146"/>
                  </a:cubicBezTo>
                  <a:cubicBezTo>
                    <a:pt x="88176" y="43085"/>
                    <a:pt x="89059" y="42478"/>
                    <a:pt x="89655" y="41434"/>
                  </a:cubicBezTo>
                  <a:cubicBezTo>
                    <a:pt x="90109" y="40639"/>
                    <a:pt x="90295" y="39777"/>
                    <a:pt x="90285" y="38868"/>
                  </a:cubicBezTo>
                  <a:cubicBezTo>
                    <a:pt x="90352" y="38836"/>
                    <a:pt x="90410" y="38774"/>
                    <a:pt x="90484" y="38774"/>
                  </a:cubicBezTo>
                  <a:cubicBezTo>
                    <a:pt x="90508" y="38774"/>
                    <a:pt x="90534" y="38781"/>
                    <a:pt x="90562" y="38797"/>
                  </a:cubicBezTo>
                  <a:cubicBezTo>
                    <a:pt x="90581" y="38774"/>
                    <a:pt x="90601" y="38750"/>
                    <a:pt x="90619" y="38726"/>
                  </a:cubicBezTo>
                  <a:lnTo>
                    <a:pt x="90619" y="38726"/>
                  </a:lnTo>
                  <a:cubicBezTo>
                    <a:pt x="90601" y="38750"/>
                    <a:pt x="90582" y="38773"/>
                    <a:pt x="90562" y="38797"/>
                  </a:cubicBezTo>
                  <a:cubicBezTo>
                    <a:pt x="91089" y="40315"/>
                    <a:pt x="91442" y="41888"/>
                    <a:pt x="91616" y="43486"/>
                  </a:cubicBezTo>
                  <a:lnTo>
                    <a:pt x="91634" y="44479"/>
                  </a:lnTo>
                  <a:cubicBezTo>
                    <a:pt x="91614" y="44616"/>
                    <a:pt x="91589" y="44751"/>
                    <a:pt x="91573" y="44889"/>
                  </a:cubicBezTo>
                  <a:cubicBezTo>
                    <a:pt x="91314" y="47188"/>
                    <a:pt x="90836" y="49431"/>
                    <a:pt x="89971" y="51591"/>
                  </a:cubicBezTo>
                  <a:cubicBezTo>
                    <a:pt x="89247" y="53396"/>
                    <a:pt x="88473" y="55175"/>
                    <a:pt x="87546" y="56886"/>
                  </a:cubicBezTo>
                  <a:lnTo>
                    <a:pt x="86531" y="58390"/>
                  </a:lnTo>
                  <a:cubicBezTo>
                    <a:pt x="86518" y="58410"/>
                    <a:pt x="86489" y="58433"/>
                    <a:pt x="86492" y="58449"/>
                  </a:cubicBezTo>
                  <a:cubicBezTo>
                    <a:pt x="86501" y="58486"/>
                    <a:pt x="86523" y="58520"/>
                    <a:pt x="86541" y="58556"/>
                  </a:cubicBezTo>
                  <a:cubicBezTo>
                    <a:pt x="86501" y="58541"/>
                    <a:pt x="86470" y="58534"/>
                    <a:pt x="86446" y="58534"/>
                  </a:cubicBezTo>
                  <a:cubicBezTo>
                    <a:pt x="86356" y="58534"/>
                    <a:pt x="86356" y="58624"/>
                    <a:pt x="86370" y="58727"/>
                  </a:cubicBezTo>
                  <a:cubicBezTo>
                    <a:pt x="86183" y="58813"/>
                    <a:pt x="85983" y="58894"/>
                    <a:pt x="86206" y="59145"/>
                  </a:cubicBezTo>
                  <a:cubicBezTo>
                    <a:pt x="86531" y="59066"/>
                    <a:pt x="86580" y="58956"/>
                    <a:pt x="86388" y="58738"/>
                  </a:cubicBezTo>
                  <a:lnTo>
                    <a:pt x="86388" y="58738"/>
                  </a:lnTo>
                  <a:cubicBezTo>
                    <a:pt x="86423" y="58752"/>
                    <a:pt x="86453" y="58786"/>
                    <a:pt x="86492" y="58786"/>
                  </a:cubicBezTo>
                  <a:cubicBezTo>
                    <a:pt x="86513" y="58786"/>
                    <a:pt x="86536" y="58776"/>
                    <a:pt x="86563" y="58749"/>
                  </a:cubicBezTo>
                  <a:cubicBezTo>
                    <a:pt x="86644" y="58666"/>
                    <a:pt x="86567" y="58624"/>
                    <a:pt x="86548" y="58569"/>
                  </a:cubicBezTo>
                  <a:lnTo>
                    <a:pt x="86548" y="58569"/>
                  </a:lnTo>
                  <a:cubicBezTo>
                    <a:pt x="86576" y="58618"/>
                    <a:pt x="86608" y="58644"/>
                    <a:pt x="86646" y="58644"/>
                  </a:cubicBezTo>
                  <a:cubicBezTo>
                    <a:pt x="86673" y="58644"/>
                    <a:pt x="86703" y="58631"/>
                    <a:pt x="86736" y="58605"/>
                  </a:cubicBezTo>
                  <a:cubicBezTo>
                    <a:pt x="87155" y="58157"/>
                    <a:pt x="87468" y="57640"/>
                    <a:pt x="87744" y="57096"/>
                  </a:cubicBezTo>
                  <a:cubicBezTo>
                    <a:pt x="87961" y="56908"/>
                    <a:pt x="88063" y="56643"/>
                    <a:pt x="88190" y="56400"/>
                  </a:cubicBezTo>
                  <a:cubicBezTo>
                    <a:pt x="89474" y="53929"/>
                    <a:pt x="90520" y="51362"/>
                    <a:pt x="91204" y="48659"/>
                  </a:cubicBezTo>
                  <a:cubicBezTo>
                    <a:pt x="91548" y="47291"/>
                    <a:pt x="91891" y="45915"/>
                    <a:pt x="91893" y="44484"/>
                  </a:cubicBezTo>
                  <a:cubicBezTo>
                    <a:pt x="91934" y="44151"/>
                    <a:pt x="91936" y="43818"/>
                    <a:pt x="91881" y="43486"/>
                  </a:cubicBezTo>
                  <a:cubicBezTo>
                    <a:pt x="91851" y="41768"/>
                    <a:pt x="91445" y="40134"/>
                    <a:pt x="90793" y="38555"/>
                  </a:cubicBezTo>
                  <a:cubicBezTo>
                    <a:pt x="90773" y="38477"/>
                    <a:pt x="90754" y="38398"/>
                    <a:pt x="90671" y="38398"/>
                  </a:cubicBezTo>
                  <a:cubicBezTo>
                    <a:pt x="90653" y="38398"/>
                    <a:pt x="90633" y="38401"/>
                    <a:pt x="90610" y="38409"/>
                  </a:cubicBezTo>
                  <a:cubicBezTo>
                    <a:pt x="90610" y="38409"/>
                    <a:pt x="90620" y="38384"/>
                    <a:pt x="90620" y="38384"/>
                  </a:cubicBezTo>
                  <a:lnTo>
                    <a:pt x="90620" y="38384"/>
                  </a:lnTo>
                  <a:cubicBezTo>
                    <a:pt x="90447" y="38423"/>
                    <a:pt x="90311" y="38489"/>
                    <a:pt x="90270" y="38620"/>
                  </a:cubicBezTo>
                  <a:cubicBezTo>
                    <a:pt x="90311" y="38489"/>
                    <a:pt x="90447" y="38423"/>
                    <a:pt x="90619" y="38384"/>
                  </a:cubicBezTo>
                  <a:cubicBezTo>
                    <a:pt x="90800" y="38132"/>
                    <a:pt x="90571" y="37990"/>
                    <a:pt x="90469" y="37812"/>
                  </a:cubicBezTo>
                  <a:cubicBezTo>
                    <a:pt x="90251" y="37433"/>
                    <a:pt x="90078" y="37051"/>
                    <a:pt x="90400" y="36640"/>
                  </a:cubicBezTo>
                  <a:lnTo>
                    <a:pt x="90400" y="36640"/>
                  </a:lnTo>
                  <a:lnTo>
                    <a:pt x="91441" y="38360"/>
                  </a:lnTo>
                  <a:lnTo>
                    <a:pt x="91619" y="38251"/>
                  </a:lnTo>
                  <a:cubicBezTo>
                    <a:pt x="91320" y="37529"/>
                    <a:pt x="90991" y="36824"/>
                    <a:pt x="90434" y="36239"/>
                  </a:cubicBezTo>
                  <a:cubicBezTo>
                    <a:pt x="89819" y="35533"/>
                    <a:pt x="89639" y="34677"/>
                    <a:pt x="89577" y="33780"/>
                  </a:cubicBezTo>
                  <a:close/>
                  <a:moveTo>
                    <a:pt x="42793" y="73197"/>
                  </a:moveTo>
                  <a:cubicBezTo>
                    <a:pt x="43046" y="73197"/>
                    <a:pt x="43298" y="73217"/>
                    <a:pt x="43552" y="73281"/>
                  </a:cubicBezTo>
                  <a:cubicBezTo>
                    <a:pt x="43807" y="73345"/>
                    <a:pt x="43880" y="73436"/>
                    <a:pt x="43827" y="73669"/>
                  </a:cubicBezTo>
                  <a:cubicBezTo>
                    <a:pt x="41849" y="73680"/>
                    <a:pt x="39871" y="73684"/>
                    <a:pt x="37906" y="73958"/>
                  </a:cubicBezTo>
                  <a:cubicBezTo>
                    <a:pt x="37417" y="74026"/>
                    <a:pt x="36937" y="74177"/>
                    <a:pt x="36440" y="74177"/>
                  </a:cubicBezTo>
                  <a:cubicBezTo>
                    <a:pt x="36328" y="74177"/>
                    <a:pt x="36215" y="74170"/>
                    <a:pt x="36100" y="74151"/>
                  </a:cubicBezTo>
                  <a:lnTo>
                    <a:pt x="36116" y="74140"/>
                  </a:lnTo>
                  <a:lnTo>
                    <a:pt x="36106" y="74140"/>
                  </a:lnTo>
                  <a:cubicBezTo>
                    <a:pt x="36106" y="74142"/>
                    <a:pt x="36103" y="74144"/>
                    <a:pt x="36103" y="74146"/>
                  </a:cubicBezTo>
                  <a:cubicBezTo>
                    <a:pt x="35630" y="74392"/>
                    <a:pt x="35119" y="74466"/>
                    <a:pt x="34595" y="74486"/>
                  </a:cubicBezTo>
                  <a:cubicBezTo>
                    <a:pt x="34602" y="74375"/>
                    <a:pt x="34698" y="74265"/>
                    <a:pt x="34599" y="74155"/>
                  </a:cubicBezTo>
                  <a:lnTo>
                    <a:pt x="34600" y="74155"/>
                  </a:lnTo>
                  <a:cubicBezTo>
                    <a:pt x="34753" y="74055"/>
                    <a:pt x="34895" y="73929"/>
                    <a:pt x="35068" y="73929"/>
                  </a:cubicBezTo>
                  <a:cubicBezTo>
                    <a:pt x="35149" y="73929"/>
                    <a:pt x="35236" y="73956"/>
                    <a:pt x="35333" y="74025"/>
                  </a:cubicBezTo>
                  <a:cubicBezTo>
                    <a:pt x="35476" y="74127"/>
                    <a:pt x="35641" y="74144"/>
                    <a:pt x="35810" y="74144"/>
                  </a:cubicBezTo>
                  <a:cubicBezTo>
                    <a:pt x="35894" y="74144"/>
                    <a:pt x="35979" y="74140"/>
                    <a:pt x="36062" y="74140"/>
                  </a:cubicBezTo>
                  <a:cubicBezTo>
                    <a:pt x="36077" y="74140"/>
                    <a:pt x="36091" y="74140"/>
                    <a:pt x="36106" y="74140"/>
                  </a:cubicBezTo>
                  <a:cubicBezTo>
                    <a:pt x="36268" y="73752"/>
                    <a:pt x="36609" y="73700"/>
                    <a:pt x="36973" y="73662"/>
                  </a:cubicBezTo>
                  <a:cubicBezTo>
                    <a:pt x="37523" y="73607"/>
                    <a:pt x="38069" y="73529"/>
                    <a:pt x="38616" y="73460"/>
                  </a:cubicBezTo>
                  <a:lnTo>
                    <a:pt x="41311" y="73263"/>
                  </a:lnTo>
                  <a:cubicBezTo>
                    <a:pt x="41348" y="73264"/>
                    <a:pt x="41384" y="73264"/>
                    <a:pt x="41420" y="73264"/>
                  </a:cubicBezTo>
                  <a:cubicBezTo>
                    <a:pt x="41878" y="73264"/>
                    <a:pt x="42335" y="73197"/>
                    <a:pt x="42793" y="73197"/>
                  </a:cubicBezTo>
                  <a:close/>
                  <a:moveTo>
                    <a:pt x="49229" y="74229"/>
                  </a:moveTo>
                  <a:cubicBezTo>
                    <a:pt x="49312" y="74229"/>
                    <a:pt x="49328" y="74307"/>
                    <a:pt x="49353" y="74372"/>
                  </a:cubicBezTo>
                  <a:cubicBezTo>
                    <a:pt x="49363" y="74535"/>
                    <a:pt x="49278" y="74619"/>
                    <a:pt x="49124" y="74635"/>
                  </a:cubicBezTo>
                  <a:cubicBezTo>
                    <a:pt x="49118" y="74635"/>
                    <a:pt x="49112" y="74636"/>
                    <a:pt x="49107" y="74636"/>
                  </a:cubicBezTo>
                  <a:cubicBezTo>
                    <a:pt x="49023" y="74636"/>
                    <a:pt x="48971" y="74575"/>
                    <a:pt x="48964" y="74495"/>
                  </a:cubicBezTo>
                  <a:cubicBezTo>
                    <a:pt x="48945" y="74329"/>
                    <a:pt x="49051" y="74258"/>
                    <a:pt x="49197" y="74232"/>
                  </a:cubicBezTo>
                  <a:lnTo>
                    <a:pt x="49198" y="74232"/>
                  </a:lnTo>
                  <a:cubicBezTo>
                    <a:pt x="49209" y="74230"/>
                    <a:pt x="49220" y="74229"/>
                    <a:pt x="49229" y="74229"/>
                  </a:cubicBezTo>
                  <a:close/>
                  <a:moveTo>
                    <a:pt x="28196" y="74676"/>
                  </a:moveTo>
                  <a:lnTo>
                    <a:pt x="28196" y="74676"/>
                  </a:lnTo>
                  <a:cubicBezTo>
                    <a:pt x="28210" y="74781"/>
                    <a:pt x="28223" y="74887"/>
                    <a:pt x="28235" y="74993"/>
                  </a:cubicBezTo>
                  <a:lnTo>
                    <a:pt x="28235" y="74993"/>
                  </a:lnTo>
                  <a:cubicBezTo>
                    <a:pt x="28222" y="74888"/>
                    <a:pt x="28209" y="74782"/>
                    <a:pt x="28196" y="74676"/>
                  </a:cubicBezTo>
                  <a:close/>
                  <a:moveTo>
                    <a:pt x="18174" y="73855"/>
                  </a:moveTo>
                  <a:cubicBezTo>
                    <a:pt x="17950" y="74352"/>
                    <a:pt x="17676" y="74529"/>
                    <a:pt x="17438" y="74735"/>
                  </a:cubicBezTo>
                  <a:cubicBezTo>
                    <a:pt x="17360" y="74804"/>
                    <a:pt x="17300" y="74872"/>
                    <a:pt x="17280" y="74945"/>
                  </a:cubicBezTo>
                  <a:cubicBezTo>
                    <a:pt x="17254" y="74936"/>
                    <a:pt x="17227" y="74932"/>
                    <a:pt x="17200" y="74932"/>
                  </a:cubicBezTo>
                  <a:cubicBezTo>
                    <a:pt x="17189" y="74932"/>
                    <a:pt x="17179" y="74933"/>
                    <a:pt x="17168" y="74934"/>
                  </a:cubicBezTo>
                  <a:cubicBezTo>
                    <a:pt x="16985" y="74950"/>
                    <a:pt x="16805" y="75030"/>
                    <a:pt x="16572" y="75030"/>
                  </a:cubicBezTo>
                  <a:cubicBezTo>
                    <a:pt x="16475" y="75030"/>
                    <a:pt x="16369" y="75016"/>
                    <a:pt x="16249" y="74978"/>
                  </a:cubicBezTo>
                  <a:cubicBezTo>
                    <a:pt x="16808" y="74435"/>
                    <a:pt x="17383" y="74158"/>
                    <a:pt x="18174" y="73855"/>
                  </a:cubicBezTo>
                  <a:close/>
                  <a:moveTo>
                    <a:pt x="71490" y="72390"/>
                  </a:moveTo>
                  <a:cubicBezTo>
                    <a:pt x="72399" y="72578"/>
                    <a:pt x="73169" y="73082"/>
                    <a:pt x="73989" y="73476"/>
                  </a:cubicBezTo>
                  <a:cubicBezTo>
                    <a:pt x="73884" y="73600"/>
                    <a:pt x="73759" y="73627"/>
                    <a:pt x="73629" y="73627"/>
                  </a:cubicBezTo>
                  <a:cubicBezTo>
                    <a:pt x="73526" y="73627"/>
                    <a:pt x="73421" y="73610"/>
                    <a:pt x="73321" y="73610"/>
                  </a:cubicBezTo>
                  <a:cubicBezTo>
                    <a:pt x="73309" y="73610"/>
                    <a:pt x="73298" y="73610"/>
                    <a:pt x="73287" y="73611"/>
                  </a:cubicBezTo>
                  <a:cubicBezTo>
                    <a:pt x="73141" y="73616"/>
                    <a:pt x="72995" y="73617"/>
                    <a:pt x="72849" y="73617"/>
                  </a:cubicBezTo>
                  <a:cubicBezTo>
                    <a:pt x="72798" y="73617"/>
                    <a:pt x="72747" y="73617"/>
                    <a:pt x="72696" y="73617"/>
                  </a:cubicBezTo>
                  <a:cubicBezTo>
                    <a:pt x="72339" y="73617"/>
                    <a:pt x="71982" y="73622"/>
                    <a:pt x="71628" y="73693"/>
                  </a:cubicBezTo>
                  <a:cubicBezTo>
                    <a:pt x="68887" y="73912"/>
                    <a:pt x="66172" y="74338"/>
                    <a:pt x="63450" y="74725"/>
                  </a:cubicBezTo>
                  <a:cubicBezTo>
                    <a:pt x="62250" y="74896"/>
                    <a:pt x="61057" y="75151"/>
                    <a:pt x="59837" y="75151"/>
                  </a:cubicBezTo>
                  <a:cubicBezTo>
                    <a:pt x="59804" y="75151"/>
                    <a:pt x="59771" y="75150"/>
                    <a:pt x="59738" y="75150"/>
                  </a:cubicBezTo>
                  <a:cubicBezTo>
                    <a:pt x="59932" y="74858"/>
                    <a:pt x="60077" y="74540"/>
                    <a:pt x="60155" y="74200"/>
                  </a:cubicBezTo>
                  <a:cubicBezTo>
                    <a:pt x="60591" y="74314"/>
                    <a:pt x="60888" y="74385"/>
                    <a:pt x="61097" y="74385"/>
                  </a:cubicBezTo>
                  <a:cubicBezTo>
                    <a:pt x="61505" y="74385"/>
                    <a:pt x="61574" y="74115"/>
                    <a:pt x="61672" y="73377"/>
                  </a:cubicBezTo>
                  <a:lnTo>
                    <a:pt x="62241" y="73442"/>
                  </a:lnTo>
                  <a:cubicBezTo>
                    <a:pt x="62331" y="73473"/>
                    <a:pt x="62416" y="73486"/>
                    <a:pt x="62497" y="73486"/>
                  </a:cubicBezTo>
                  <a:cubicBezTo>
                    <a:pt x="62839" y="73486"/>
                    <a:pt x="63114" y="73248"/>
                    <a:pt x="63418" y="73112"/>
                  </a:cubicBezTo>
                  <a:lnTo>
                    <a:pt x="63418" y="73112"/>
                  </a:lnTo>
                  <a:lnTo>
                    <a:pt x="63417" y="73113"/>
                  </a:lnTo>
                  <a:cubicBezTo>
                    <a:pt x="65133" y="72906"/>
                    <a:pt x="66849" y="72698"/>
                    <a:pt x="68576" y="72604"/>
                  </a:cubicBezTo>
                  <a:cubicBezTo>
                    <a:pt x="69548" y="72552"/>
                    <a:pt x="70518" y="72463"/>
                    <a:pt x="71490" y="72390"/>
                  </a:cubicBezTo>
                  <a:close/>
                  <a:moveTo>
                    <a:pt x="49238" y="74972"/>
                  </a:moveTo>
                  <a:cubicBezTo>
                    <a:pt x="49338" y="74972"/>
                    <a:pt x="49429" y="74988"/>
                    <a:pt x="49445" y="75119"/>
                  </a:cubicBezTo>
                  <a:cubicBezTo>
                    <a:pt x="49419" y="75405"/>
                    <a:pt x="49236" y="75445"/>
                    <a:pt x="49027" y="75455"/>
                  </a:cubicBezTo>
                  <a:lnTo>
                    <a:pt x="49027" y="75454"/>
                  </a:lnTo>
                  <a:cubicBezTo>
                    <a:pt x="48998" y="75455"/>
                    <a:pt x="48968" y="75457"/>
                    <a:pt x="48939" y="75457"/>
                  </a:cubicBezTo>
                  <a:cubicBezTo>
                    <a:pt x="48827" y="75457"/>
                    <a:pt x="48729" y="75432"/>
                    <a:pt x="48730" y="75273"/>
                  </a:cubicBezTo>
                  <a:cubicBezTo>
                    <a:pt x="48731" y="75009"/>
                    <a:pt x="48923" y="74973"/>
                    <a:pt x="49127" y="74973"/>
                  </a:cubicBezTo>
                  <a:cubicBezTo>
                    <a:pt x="49131" y="74973"/>
                    <a:pt x="49134" y="74974"/>
                    <a:pt x="49137" y="74974"/>
                  </a:cubicBezTo>
                  <a:cubicBezTo>
                    <a:pt x="49170" y="74974"/>
                    <a:pt x="49205" y="74972"/>
                    <a:pt x="49238" y="74972"/>
                  </a:cubicBezTo>
                  <a:close/>
                  <a:moveTo>
                    <a:pt x="48921" y="75798"/>
                  </a:moveTo>
                  <a:lnTo>
                    <a:pt x="48921" y="75798"/>
                  </a:lnTo>
                  <a:cubicBezTo>
                    <a:pt x="48930" y="75800"/>
                    <a:pt x="48939" y="75804"/>
                    <a:pt x="48948" y="75808"/>
                  </a:cubicBezTo>
                  <a:cubicBezTo>
                    <a:pt x="48939" y="75804"/>
                    <a:pt x="48930" y="75800"/>
                    <a:pt x="48921" y="75798"/>
                  </a:cubicBezTo>
                  <a:close/>
                  <a:moveTo>
                    <a:pt x="48948" y="75808"/>
                  </a:moveTo>
                  <a:cubicBezTo>
                    <a:pt x="48964" y="75815"/>
                    <a:pt x="48980" y="75826"/>
                    <a:pt x="48991" y="75839"/>
                  </a:cubicBezTo>
                  <a:cubicBezTo>
                    <a:pt x="48978" y="75826"/>
                    <a:pt x="48964" y="75815"/>
                    <a:pt x="48948" y="75808"/>
                  </a:cubicBezTo>
                  <a:close/>
                  <a:moveTo>
                    <a:pt x="95762" y="75288"/>
                  </a:moveTo>
                  <a:cubicBezTo>
                    <a:pt x="95890" y="75288"/>
                    <a:pt x="96009" y="75377"/>
                    <a:pt x="96134" y="75377"/>
                  </a:cubicBezTo>
                  <a:cubicBezTo>
                    <a:pt x="96179" y="75377"/>
                    <a:pt x="96225" y="75366"/>
                    <a:pt x="96273" y="75334"/>
                  </a:cubicBezTo>
                  <a:lnTo>
                    <a:pt x="96273" y="75334"/>
                  </a:lnTo>
                  <a:cubicBezTo>
                    <a:pt x="96220" y="75557"/>
                    <a:pt x="96273" y="75675"/>
                    <a:pt x="96443" y="75675"/>
                  </a:cubicBezTo>
                  <a:cubicBezTo>
                    <a:pt x="96487" y="75675"/>
                    <a:pt x="96539" y="75667"/>
                    <a:pt x="96599" y="75651"/>
                  </a:cubicBezTo>
                  <a:lnTo>
                    <a:pt x="96599" y="75651"/>
                  </a:lnTo>
                  <a:cubicBezTo>
                    <a:pt x="96464" y="75806"/>
                    <a:pt x="96328" y="75858"/>
                    <a:pt x="96192" y="75858"/>
                  </a:cubicBezTo>
                  <a:cubicBezTo>
                    <a:pt x="95944" y="75858"/>
                    <a:pt x="95694" y="75688"/>
                    <a:pt x="95445" y="75653"/>
                  </a:cubicBezTo>
                  <a:cubicBezTo>
                    <a:pt x="95395" y="75409"/>
                    <a:pt x="95504" y="75307"/>
                    <a:pt x="95743" y="75289"/>
                  </a:cubicBezTo>
                  <a:cubicBezTo>
                    <a:pt x="95749" y="75289"/>
                    <a:pt x="95756" y="75288"/>
                    <a:pt x="95762" y="75288"/>
                  </a:cubicBezTo>
                  <a:close/>
                  <a:moveTo>
                    <a:pt x="48948" y="76064"/>
                  </a:moveTo>
                  <a:cubicBezTo>
                    <a:pt x="48934" y="76078"/>
                    <a:pt x="48919" y="76088"/>
                    <a:pt x="48900" y="76095"/>
                  </a:cubicBezTo>
                  <a:cubicBezTo>
                    <a:pt x="48918" y="76088"/>
                    <a:pt x="48934" y="76078"/>
                    <a:pt x="48946" y="76064"/>
                  </a:cubicBezTo>
                  <a:close/>
                  <a:moveTo>
                    <a:pt x="49026" y="76368"/>
                  </a:moveTo>
                  <a:cubicBezTo>
                    <a:pt x="49099" y="76368"/>
                    <a:pt x="49156" y="76405"/>
                    <a:pt x="49166" y="76522"/>
                  </a:cubicBezTo>
                  <a:cubicBezTo>
                    <a:pt x="49115" y="76737"/>
                    <a:pt x="48925" y="76682"/>
                    <a:pt x="48780" y="76701"/>
                  </a:cubicBezTo>
                  <a:cubicBezTo>
                    <a:pt x="48755" y="76704"/>
                    <a:pt x="48727" y="76707"/>
                    <a:pt x="48700" y="76707"/>
                  </a:cubicBezTo>
                  <a:cubicBezTo>
                    <a:pt x="48617" y="76707"/>
                    <a:pt x="48538" y="76681"/>
                    <a:pt x="48551" y="76568"/>
                  </a:cubicBezTo>
                  <a:cubicBezTo>
                    <a:pt x="48579" y="76334"/>
                    <a:pt x="48800" y="76421"/>
                    <a:pt x="48940" y="76382"/>
                  </a:cubicBezTo>
                  <a:cubicBezTo>
                    <a:pt x="48970" y="76374"/>
                    <a:pt x="48999" y="76368"/>
                    <a:pt x="49026" y="76368"/>
                  </a:cubicBezTo>
                  <a:close/>
                  <a:moveTo>
                    <a:pt x="43103" y="73960"/>
                  </a:moveTo>
                  <a:cubicBezTo>
                    <a:pt x="43343" y="73960"/>
                    <a:pt x="43583" y="73962"/>
                    <a:pt x="43823" y="73967"/>
                  </a:cubicBezTo>
                  <a:cubicBezTo>
                    <a:pt x="44010" y="74585"/>
                    <a:pt x="44010" y="74588"/>
                    <a:pt x="43474" y="74607"/>
                  </a:cubicBezTo>
                  <a:cubicBezTo>
                    <a:pt x="42695" y="74634"/>
                    <a:pt x="41917" y="74653"/>
                    <a:pt x="41139" y="74677"/>
                  </a:cubicBezTo>
                  <a:cubicBezTo>
                    <a:pt x="41113" y="74677"/>
                    <a:pt x="41086" y="74677"/>
                    <a:pt x="41060" y="74677"/>
                  </a:cubicBezTo>
                  <a:cubicBezTo>
                    <a:pt x="40915" y="74677"/>
                    <a:pt x="40771" y="74673"/>
                    <a:pt x="40626" y="74673"/>
                  </a:cubicBezTo>
                  <a:cubicBezTo>
                    <a:pt x="40491" y="74673"/>
                    <a:pt x="40356" y="74677"/>
                    <a:pt x="40222" y="74689"/>
                  </a:cubicBezTo>
                  <a:cubicBezTo>
                    <a:pt x="36659" y="75012"/>
                    <a:pt x="33143" y="75590"/>
                    <a:pt x="29737" y="76721"/>
                  </a:cubicBezTo>
                  <a:cubicBezTo>
                    <a:pt x="29667" y="76337"/>
                    <a:pt x="29807" y="76012"/>
                    <a:pt x="30043" y="76012"/>
                  </a:cubicBezTo>
                  <a:cubicBezTo>
                    <a:pt x="30073" y="76012"/>
                    <a:pt x="30105" y="76017"/>
                    <a:pt x="30138" y="76029"/>
                  </a:cubicBezTo>
                  <a:cubicBezTo>
                    <a:pt x="30279" y="76077"/>
                    <a:pt x="30403" y="76098"/>
                    <a:pt x="30513" y="76098"/>
                  </a:cubicBezTo>
                  <a:cubicBezTo>
                    <a:pt x="30940" y="76098"/>
                    <a:pt x="31159" y="75770"/>
                    <a:pt x="31353" y="75360"/>
                  </a:cubicBezTo>
                  <a:cubicBezTo>
                    <a:pt x="31388" y="75287"/>
                    <a:pt x="31445" y="75225"/>
                    <a:pt x="31510" y="75131"/>
                  </a:cubicBezTo>
                  <a:cubicBezTo>
                    <a:pt x="31738" y="75291"/>
                    <a:pt x="31957" y="75363"/>
                    <a:pt x="32183" y="75363"/>
                  </a:cubicBezTo>
                  <a:cubicBezTo>
                    <a:pt x="32409" y="75363"/>
                    <a:pt x="32642" y="75290"/>
                    <a:pt x="32897" y="75159"/>
                  </a:cubicBezTo>
                  <a:cubicBezTo>
                    <a:pt x="33349" y="74926"/>
                    <a:pt x="33908" y="74903"/>
                    <a:pt x="34420" y="74788"/>
                  </a:cubicBezTo>
                  <a:cubicBezTo>
                    <a:pt x="34463" y="74791"/>
                    <a:pt x="34508" y="74801"/>
                    <a:pt x="34550" y="74801"/>
                  </a:cubicBezTo>
                  <a:cubicBezTo>
                    <a:pt x="34562" y="74801"/>
                    <a:pt x="34574" y="74800"/>
                    <a:pt x="34586" y="74798"/>
                  </a:cubicBezTo>
                  <a:cubicBezTo>
                    <a:pt x="37404" y="74283"/>
                    <a:pt x="40239" y="73960"/>
                    <a:pt x="43103" y="73960"/>
                  </a:cubicBezTo>
                  <a:close/>
                  <a:moveTo>
                    <a:pt x="94222" y="76136"/>
                  </a:moveTo>
                  <a:cubicBezTo>
                    <a:pt x="94310" y="76136"/>
                    <a:pt x="94430" y="76152"/>
                    <a:pt x="94588" y="76176"/>
                  </a:cubicBezTo>
                  <a:cubicBezTo>
                    <a:pt x="94746" y="76530"/>
                    <a:pt x="95191" y="76605"/>
                    <a:pt x="95353" y="76969"/>
                  </a:cubicBezTo>
                  <a:cubicBezTo>
                    <a:pt x="95271" y="76979"/>
                    <a:pt x="95189" y="76984"/>
                    <a:pt x="95108" y="76984"/>
                  </a:cubicBezTo>
                  <a:cubicBezTo>
                    <a:pt x="94742" y="76984"/>
                    <a:pt x="94396" y="76886"/>
                    <a:pt x="94058" y="76740"/>
                  </a:cubicBezTo>
                  <a:cubicBezTo>
                    <a:pt x="93971" y="76272"/>
                    <a:pt x="93964" y="76136"/>
                    <a:pt x="94222" y="76136"/>
                  </a:cubicBezTo>
                  <a:close/>
                  <a:moveTo>
                    <a:pt x="22364" y="73060"/>
                  </a:moveTo>
                  <a:cubicBezTo>
                    <a:pt x="22440" y="73060"/>
                    <a:pt x="22527" y="73078"/>
                    <a:pt x="22629" y="73116"/>
                  </a:cubicBezTo>
                  <a:cubicBezTo>
                    <a:pt x="22854" y="73200"/>
                    <a:pt x="23125" y="73154"/>
                    <a:pt x="23373" y="73186"/>
                  </a:cubicBezTo>
                  <a:cubicBezTo>
                    <a:pt x="23386" y="73187"/>
                    <a:pt x="23399" y="73188"/>
                    <a:pt x="23412" y="73188"/>
                  </a:cubicBezTo>
                  <a:cubicBezTo>
                    <a:pt x="23572" y="73188"/>
                    <a:pt x="23746" y="73075"/>
                    <a:pt x="23892" y="73075"/>
                  </a:cubicBezTo>
                  <a:cubicBezTo>
                    <a:pt x="23956" y="73075"/>
                    <a:pt x="24016" y="73097"/>
                    <a:pt x="24066" y="73161"/>
                  </a:cubicBezTo>
                  <a:cubicBezTo>
                    <a:pt x="24233" y="73377"/>
                    <a:pt x="24160" y="73694"/>
                    <a:pt x="24097" y="73969"/>
                  </a:cubicBezTo>
                  <a:cubicBezTo>
                    <a:pt x="24121" y="74174"/>
                    <a:pt x="24147" y="74381"/>
                    <a:pt x="24172" y="74586"/>
                  </a:cubicBezTo>
                  <a:lnTo>
                    <a:pt x="20524" y="75329"/>
                  </a:lnTo>
                  <a:lnTo>
                    <a:pt x="20355" y="75494"/>
                  </a:lnTo>
                  <a:cubicBezTo>
                    <a:pt x="20355" y="75495"/>
                    <a:pt x="20355" y="75495"/>
                    <a:pt x="20355" y="75496"/>
                  </a:cubicBezTo>
                  <a:lnTo>
                    <a:pt x="20355" y="75496"/>
                  </a:lnTo>
                  <a:lnTo>
                    <a:pt x="20038" y="75514"/>
                  </a:lnTo>
                  <a:cubicBezTo>
                    <a:pt x="19549" y="75837"/>
                    <a:pt x="18945" y="75886"/>
                    <a:pt x="18447" y="76185"/>
                  </a:cubicBezTo>
                  <a:cubicBezTo>
                    <a:pt x="18330" y="76256"/>
                    <a:pt x="18112" y="76258"/>
                    <a:pt x="18174" y="76489"/>
                  </a:cubicBezTo>
                  <a:cubicBezTo>
                    <a:pt x="18090" y="76448"/>
                    <a:pt x="18012" y="76431"/>
                    <a:pt x="17936" y="76431"/>
                  </a:cubicBezTo>
                  <a:cubicBezTo>
                    <a:pt x="17699" y="76431"/>
                    <a:pt x="17494" y="76594"/>
                    <a:pt x="17275" y="76673"/>
                  </a:cubicBezTo>
                  <a:cubicBezTo>
                    <a:pt x="16581" y="76927"/>
                    <a:pt x="15954" y="77361"/>
                    <a:pt x="15196" y="77439"/>
                  </a:cubicBezTo>
                  <a:cubicBezTo>
                    <a:pt x="15193" y="77221"/>
                    <a:pt x="15156" y="76982"/>
                    <a:pt x="15485" y="76968"/>
                  </a:cubicBezTo>
                  <a:cubicBezTo>
                    <a:pt x="16183" y="76868"/>
                    <a:pt x="16791" y="76513"/>
                    <a:pt x="17440" y="76278"/>
                  </a:cubicBezTo>
                  <a:cubicBezTo>
                    <a:pt x="18275" y="75976"/>
                    <a:pt x="19084" y="75601"/>
                    <a:pt x="19957" y="75409"/>
                  </a:cubicBezTo>
                  <a:cubicBezTo>
                    <a:pt x="20081" y="75341"/>
                    <a:pt x="20208" y="75285"/>
                    <a:pt x="20343" y="75285"/>
                  </a:cubicBezTo>
                  <a:cubicBezTo>
                    <a:pt x="20402" y="75285"/>
                    <a:pt x="20464" y="75296"/>
                    <a:pt x="20527" y="75321"/>
                  </a:cubicBezTo>
                  <a:cubicBezTo>
                    <a:pt x="20728" y="75052"/>
                    <a:pt x="21048" y="75036"/>
                    <a:pt x="21335" y="74949"/>
                  </a:cubicBezTo>
                  <a:cubicBezTo>
                    <a:pt x="21267" y="74884"/>
                    <a:pt x="21201" y="74820"/>
                    <a:pt x="21134" y="74756"/>
                  </a:cubicBezTo>
                  <a:cubicBezTo>
                    <a:pt x="19435" y="75125"/>
                    <a:pt x="17844" y="75809"/>
                    <a:pt x="16224" y="76412"/>
                  </a:cubicBezTo>
                  <a:cubicBezTo>
                    <a:pt x="16002" y="76494"/>
                    <a:pt x="15792" y="76652"/>
                    <a:pt x="15547" y="76652"/>
                  </a:cubicBezTo>
                  <a:cubicBezTo>
                    <a:pt x="15485" y="76652"/>
                    <a:pt x="15420" y="76642"/>
                    <a:pt x="15353" y="76618"/>
                  </a:cubicBezTo>
                  <a:cubicBezTo>
                    <a:pt x="15286" y="76229"/>
                    <a:pt x="15590" y="75962"/>
                    <a:pt x="15681" y="75624"/>
                  </a:cubicBezTo>
                  <a:cubicBezTo>
                    <a:pt x="15733" y="75432"/>
                    <a:pt x="15848" y="75338"/>
                    <a:pt x="16011" y="75338"/>
                  </a:cubicBezTo>
                  <a:cubicBezTo>
                    <a:pt x="16068" y="75338"/>
                    <a:pt x="16131" y="75349"/>
                    <a:pt x="16199" y="75372"/>
                  </a:cubicBezTo>
                  <a:cubicBezTo>
                    <a:pt x="16329" y="75415"/>
                    <a:pt x="16455" y="75435"/>
                    <a:pt x="16579" y="75435"/>
                  </a:cubicBezTo>
                  <a:cubicBezTo>
                    <a:pt x="16859" y="75435"/>
                    <a:pt x="17124" y="75336"/>
                    <a:pt x="17381" y="75192"/>
                  </a:cubicBezTo>
                  <a:cubicBezTo>
                    <a:pt x="17386" y="75196"/>
                    <a:pt x="17388" y="75201"/>
                    <a:pt x="17393" y="75205"/>
                  </a:cubicBezTo>
                  <a:cubicBezTo>
                    <a:pt x="17921" y="75020"/>
                    <a:pt x="18196" y="74536"/>
                    <a:pt x="18580" y="74186"/>
                  </a:cubicBezTo>
                  <a:cubicBezTo>
                    <a:pt x="18729" y="74049"/>
                    <a:pt x="18848" y="73956"/>
                    <a:pt x="19010" y="73956"/>
                  </a:cubicBezTo>
                  <a:cubicBezTo>
                    <a:pt x="19091" y="73956"/>
                    <a:pt x="19183" y="73979"/>
                    <a:pt x="19294" y="74031"/>
                  </a:cubicBezTo>
                  <a:cubicBezTo>
                    <a:pt x="19605" y="74177"/>
                    <a:pt x="19918" y="74249"/>
                    <a:pt x="20223" y="74249"/>
                  </a:cubicBezTo>
                  <a:cubicBezTo>
                    <a:pt x="20846" y="74249"/>
                    <a:pt x="21432" y="73950"/>
                    <a:pt x="21884" y="73377"/>
                  </a:cubicBezTo>
                  <a:cubicBezTo>
                    <a:pt x="22047" y="73170"/>
                    <a:pt x="22177" y="73060"/>
                    <a:pt x="22364" y="73060"/>
                  </a:cubicBezTo>
                  <a:close/>
                  <a:moveTo>
                    <a:pt x="48872" y="77075"/>
                  </a:moveTo>
                  <a:cubicBezTo>
                    <a:pt x="48994" y="77075"/>
                    <a:pt x="48988" y="77205"/>
                    <a:pt x="49021" y="77286"/>
                  </a:cubicBezTo>
                  <a:cubicBezTo>
                    <a:pt x="48967" y="77526"/>
                    <a:pt x="48962" y="77797"/>
                    <a:pt x="48644" y="77832"/>
                  </a:cubicBezTo>
                  <a:cubicBezTo>
                    <a:pt x="48637" y="77833"/>
                    <a:pt x="48630" y="77833"/>
                    <a:pt x="48623" y="77833"/>
                  </a:cubicBezTo>
                  <a:cubicBezTo>
                    <a:pt x="48501" y="77833"/>
                    <a:pt x="48477" y="77702"/>
                    <a:pt x="48474" y="77608"/>
                  </a:cubicBezTo>
                  <a:cubicBezTo>
                    <a:pt x="48464" y="77344"/>
                    <a:pt x="48540" y="77119"/>
                    <a:pt x="48844" y="77077"/>
                  </a:cubicBezTo>
                  <a:cubicBezTo>
                    <a:pt x="48854" y="77076"/>
                    <a:pt x="48863" y="77075"/>
                    <a:pt x="48872" y="77075"/>
                  </a:cubicBezTo>
                  <a:close/>
                  <a:moveTo>
                    <a:pt x="44831" y="74954"/>
                  </a:moveTo>
                  <a:cubicBezTo>
                    <a:pt x="44866" y="75259"/>
                    <a:pt x="44789" y="75629"/>
                    <a:pt x="44984" y="75961"/>
                  </a:cubicBezTo>
                  <a:cubicBezTo>
                    <a:pt x="45052" y="76078"/>
                    <a:pt x="44926" y="76152"/>
                    <a:pt x="44824" y="76203"/>
                  </a:cubicBezTo>
                  <a:cubicBezTo>
                    <a:pt x="44518" y="76148"/>
                    <a:pt x="44211" y="76127"/>
                    <a:pt x="43904" y="76127"/>
                  </a:cubicBezTo>
                  <a:cubicBezTo>
                    <a:pt x="43517" y="76127"/>
                    <a:pt x="43131" y="76161"/>
                    <a:pt x="42747" y="76202"/>
                  </a:cubicBezTo>
                  <a:cubicBezTo>
                    <a:pt x="40455" y="76446"/>
                    <a:pt x="38162" y="76691"/>
                    <a:pt x="35877" y="76998"/>
                  </a:cubicBezTo>
                  <a:cubicBezTo>
                    <a:pt x="33981" y="77253"/>
                    <a:pt x="32080" y="77510"/>
                    <a:pt x="30236" y="78062"/>
                  </a:cubicBezTo>
                  <a:cubicBezTo>
                    <a:pt x="30222" y="78057"/>
                    <a:pt x="30205" y="78056"/>
                    <a:pt x="30186" y="78056"/>
                  </a:cubicBezTo>
                  <a:cubicBezTo>
                    <a:pt x="30106" y="78056"/>
                    <a:pt x="29995" y="78086"/>
                    <a:pt x="29914" y="78086"/>
                  </a:cubicBezTo>
                  <a:cubicBezTo>
                    <a:pt x="29805" y="78086"/>
                    <a:pt x="29752" y="78031"/>
                    <a:pt x="29909" y="77770"/>
                  </a:cubicBezTo>
                  <a:cubicBezTo>
                    <a:pt x="30086" y="77472"/>
                    <a:pt x="29527" y="77238"/>
                    <a:pt x="29899" y="76977"/>
                  </a:cubicBezTo>
                  <a:cubicBezTo>
                    <a:pt x="30729" y="76860"/>
                    <a:pt x="31510" y="76554"/>
                    <a:pt x="32318" y="76351"/>
                  </a:cubicBezTo>
                  <a:cubicBezTo>
                    <a:pt x="35217" y="75626"/>
                    <a:pt x="38166" y="75228"/>
                    <a:pt x="41136" y="74954"/>
                  </a:cubicBezTo>
                  <a:close/>
                  <a:moveTo>
                    <a:pt x="100506" y="77052"/>
                  </a:moveTo>
                  <a:cubicBezTo>
                    <a:pt x="100554" y="77052"/>
                    <a:pt x="100609" y="77060"/>
                    <a:pt x="100673" y="77080"/>
                  </a:cubicBezTo>
                  <a:cubicBezTo>
                    <a:pt x="101283" y="77271"/>
                    <a:pt x="101696" y="77588"/>
                    <a:pt x="101790" y="78377"/>
                  </a:cubicBezTo>
                  <a:cubicBezTo>
                    <a:pt x="101289" y="78129"/>
                    <a:pt x="101013" y="77743"/>
                    <a:pt x="100638" y="77500"/>
                  </a:cubicBezTo>
                  <a:cubicBezTo>
                    <a:pt x="100527" y="77429"/>
                    <a:pt x="100435" y="77256"/>
                    <a:pt x="100293" y="77256"/>
                  </a:cubicBezTo>
                  <a:cubicBezTo>
                    <a:pt x="100242" y="77256"/>
                    <a:pt x="100185" y="77278"/>
                    <a:pt x="100118" y="77335"/>
                  </a:cubicBezTo>
                  <a:lnTo>
                    <a:pt x="100118" y="77335"/>
                  </a:lnTo>
                  <a:cubicBezTo>
                    <a:pt x="100230" y="77194"/>
                    <a:pt x="100314" y="77052"/>
                    <a:pt x="100506" y="77052"/>
                  </a:cubicBezTo>
                  <a:close/>
                  <a:moveTo>
                    <a:pt x="82191" y="79001"/>
                  </a:moveTo>
                  <a:lnTo>
                    <a:pt x="82191" y="79001"/>
                  </a:lnTo>
                  <a:cubicBezTo>
                    <a:pt x="82196" y="79003"/>
                    <a:pt x="82200" y="79006"/>
                    <a:pt x="82205" y="79008"/>
                  </a:cubicBezTo>
                  <a:cubicBezTo>
                    <a:pt x="82212" y="79017"/>
                    <a:pt x="82220" y="79025"/>
                    <a:pt x="82228" y="79031"/>
                  </a:cubicBezTo>
                  <a:lnTo>
                    <a:pt x="82228" y="79031"/>
                  </a:lnTo>
                  <a:cubicBezTo>
                    <a:pt x="82218" y="79024"/>
                    <a:pt x="82207" y="79018"/>
                    <a:pt x="82196" y="79011"/>
                  </a:cubicBezTo>
                  <a:cubicBezTo>
                    <a:pt x="82195" y="79007"/>
                    <a:pt x="82192" y="79004"/>
                    <a:pt x="82191" y="79001"/>
                  </a:cubicBezTo>
                  <a:close/>
                  <a:moveTo>
                    <a:pt x="48446" y="78274"/>
                  </a:moveTo>
                  <a:cubicBezTo>
                    <a:pt x="48453" y="78274"/>
                    <a:pt x="48461" y="78274"/>
                    <a:pt x="48469" y="78275"/>
                  </a:cubicBezTo>
                  <a:cubicBezTo>
                    <a:pt x="48629" y="78278"/>
                    <a:pt x="48870" y="78275"/>
                    <a:pt x="48877" y="78574"/>
                  </a:cubicBezTo>
                  <a:cubicBezTo>
                    <a:pt x="48885" y="78967"/>
                    <a:pt x="48692" y="79043"/>
                    <a:pt x="48439" y="79043"/>
                  </a:cubicBezTo>
                  <a:cubicBezTo>
                    <a:pt x="48329" y="79043"/>
                    <a:pt x="48206" y="79029"/>
                    <a:pt x="48084" y="79020"/>
                  </a:cubicBezTo>
                  <a:lnTo>
                    <a:pt x="48084" y="79020"/>
                  </a:lnTo>
                  <a:cubicBezTo>
                    <a:pt x="48283" y="78795"/>
                    <a:pt x="47896" y="78274"/>
                    <a:pt x="48446" y="78274"/>
                  </a:cubicBezTo>
                  <a:close/>
                  <a:moveTo>
                    <a:pt x="96421" y="77616"/>
                  </a:moveTo>
                  <a:lnTo>
                    <a:pt x="96722" y="77728"/>
                  </a:lnTo>
                  <a:lnTo>
                    <a:pt x="96997" y="77953"/>
                  </a:lnTo>
                  <a:lnTo>
                    <a:pt x="96997" y="77953"/>
                  </a:lnTo>
                  <a:lnTo>
                    <a:pt x="96997" y="77953"/>
                  </a:lnTo>
                  <a:lnTo>
                    <a:pt x="97388" y="78231"/>
                  </a:lnTo>
                  <a:lnTo>
                    <a:pt x="97575" y="78376"/>
                  </a:lnTo>
                  <a:lnTo>
                    <a:pt x="97843" y="78614"/>
                  </a:lnTo>
                  <a:cubicBezTo>
                    <a:pt x="98063" y="78830"/>
                    <a:pt x="98276" y="79051"/>
                    <a:pt x="98559" y="79186"/>
                  </a:cubicBezTo>
                  <a:cubicBezTo>
                    <a:pt x="98383" y="79335"/>
                    <a:pt x="98199" y="79379"/>
                    <a:pt x="98013" y="79379"/>
                  </a:cubicBezTo>
                  <a:cubicBezTo>
                    <a:pt x="97745" y="79379"/>
                    <a:pt x="97470" y="79288"/>
                    <a:pt x="97202" y="79280"/>
                  </a:cubicBezTo>
                  <a:cubicBezTo>
                    <a:pt x="96389" y="78985"/>
                    <a:pt x="96413" y="78297"/>
                    <a:pt x="96421" y="77616"/>
                  </a:cubicBezTo>
                  <a:close/>
                  <a:moveTo>
                    <a:pt x="91439" y="78947"/>
                  </a:moveTo>
                  <a:cubicBezTo>
                    <a:pt x="91451" y="79024"/>
                    <a:pt x="91523" y="79100"/>
                    <a:pt x="91585" y="79176"/>
                  </a:cubicBezTo>
                  <a:cubicBezTo>
                    <a:pt x="91565" y="79401"/>
                    <a:pt x="91556" y="79506"/>
                    <a:pt x="91474" y="79506"/>
                  </a:cubicBezTo>
                  <a:cubicBezTo>
                    <a:pt x="91403" y="79506"/>
                    <a:pt x="91277" y="79428"/>
                    <a:pt x="91041" y="79281"/>
                  </a:cubicBezTo>
                  <a:cubicBezTo>
                    <a:pt x="90944" y="79135"/>
                    <a:pt x="90874" y="79000"/>
                    <a:pt x="91144" y="78978"/>
                  </a:cubicBezTo>
                  <a:cubicBezTo>
                    <a:pt x="91244" y="78970"/>
                    <a:pt x="91363" y="78981"/>
                    <a:pt x="91439" y="78947"/>
                  </a:cubicBezTo>
                  <a:close/>
                  <a:moveTo>
                    <a:pt x="44631" y="76504"/>
                  </a:moveTo>
                  <a:cubicBezTo>
                    <a:pt x="44446" y="76937"/>
                    <a:pt x="44427" y="77367"/>
                    <a:pt x="44702" y="77815"/>
                  </a:cubicBezTo>
                  <a:cubicBezTo>
                    <a:pt x="44231" y="77962"/>
                    <a:pt x="43786" y="77951"/>
                    <a:pt x="43347" y="77959"/>
                  </a:cubicBezTo>
                  <a:cubicBezTo>
                    <a:pt x="39631" y="78018"/>
                    <a:pt x="35952" y="78433"/>
                    <a:pt x="32310" y="79167"/>
                  </a:cubicBezTo>
                  <a:cubicBezTo>
                    <a:pt x="32065" y="79216"/>
                    <a:pt x="31826" y="79289"/>
                    <a:pt x="31583" y="79351"/>
                  </a:cubicBezTo>
                  <a:cubicBezTo>
                    <a:pt x="31549" y="79347"/>
                    <a:pt x="31515" y="79346"/>
                    <a:pt x="31482" y="79346"/>
                  </a:cubicBezTo>
                  <a:cubicBezTo>
                    <a:pt x="31221" y="79346"/>
                    <a:pt x="30983" y="79442"/>
                    <a:pt x="30742" y="79535"/>
                  </a:cubicBezTo>
                  <a:cubicBezTo>
                    <a:pt x="30603" y="79550"/>
                    <a:pt x="30439" y="79610"/>
                    <a:pt x="30310" y="79610"/>
                  </a:cubicBezTo>
                  <a:cubicBezTo>
                    <a:pt x="30263" y="79610"/>
                    <a:pt x="30221" y="79602"/>
                    <a:pt x="30187" y="79581"/>
                  </a:cubicBezTo>
                  <a:cubicBezTo>
                    <a:pt x="29959" y="79444"/>
                    <a:pt x="29788" y="79206"/>
                    <a:pt x="29614" y="78995"/>
                  </a:cubicBezTo>
                  <a:cubicBezTo>
                    <a:pt x="29508" y="78866"/>
                    <a:pt x="29613" y="78738"/>
                    <a:pt x="29675" y="78616"/>
                  </a:cubicBezTo>
                  <a:cubicBezTo>
                    <a:pt x="29793" y="78383"/>
                    <a:pt x="30033" y="78382"/>
                    <a:pt x="30239" y="78314"/>
                  </a:cubicBezTo>
                  <a:cubicBezTo>
                    <a:pt x="32863" y="77826"/>
                    <a:pt x="35493" y="77378"/>
                    <a:pt x="38148" y="77093"/>
                  </a:cubicBezTo>
                  <a:cubicBezTo>
                    <a:pt x="40307" y="76861"/>
                    <a:pt x="42461" y="76599"/>
                    <a:pt x="44631" y="76504"/>
                  </a:cubicBezTo>
                  <a:close/>
                  <a:moveTo>
                    <a:pt x="100798" y="79495"/>
                  </a:moveTo>
                  <a:cubicBezTo>
                    <a:pt x="100871" y="79495"/>
                    <a:pt x="100933" y="79571"/>
                    <a:pt x="100986" y="79631"/>
                  </a:cubicBezTo>
                  <a:cubicBezTo>
                    <a:pt x="101022" y="79673"/>
                    <a:pt x="101046" y="79724"/>
                    <a:pt x="101075" y="79771"/>
                  </a:cubicBezTo>
                  <a:cubicBezTo>
                    <a:pt x="101118" y="79834"/>
                    <a:pt x="101174" y="79910"/>
                    <a:pt x="101096" y="79969"/>
                  </a:cubicBezTo>
                  <a:cubicBezTo>
                    <a:pt x="101074" y="79985"/>
                    <a:pt x="101055" y="79991"/>
                    <a:pt x="101036" y="79991"/>
                  </a:cubicBezTo>
                  <a:cubicBezTo>
                    <a:pt x="100986" y="79991"/>
                    <a:pt x="100946" y="79944"/>
                    <a:pt x="100915" y="79895"/>
                  </a:cubicBezTo>
                  <a:cubicBezTo>
                    <a:pt x="100870" y="79862"/>
                    <a:pt x="100816" y="79836"/>
                    <a:pt x="100785" y="79794"/>
                  </a:cubicBezTo>
                  <a:cubicBezTo>
                    <a:pt x="100727" y="79716"/>
                    <a:pt x="100593" y="79628"/>
                    <a:pt x="100717" y="79527"/>
                  </a:cubicBezTo>
                  <a:cubicBezTo>
                    <a:pt x="100745" y="79505"/>
                    <a:pt x="100772" y="79495"/>
                    <a:pt x="100798" y="79495"/>
                  </a:cubicBezTo>
                  <a:close/>
                  <a:moveTo>
                    <a:pt x="48510" y="79425"/>
                  </a:moveTo>
                  <a:cubicBezTo>
                    <a:pt x="48517" y="79425"/>
                    <a:pt x="48523" y="79425"/>
                    <a:pt x="48529" y="79426"/>
                  </a:cubicBezTo>
                  <a:cubicBezTo>
                    <a:pt x="48680" y="79430"/>
                    <a:pt x="48701" y="79553"/>
                    <a:pt x="48704" y="79655"/>
                  </a:cubicBezTo>
                  <a:cubicBezTo>
                    <a:pt x="48709" y="79940"/>
                    <a:pt x="48478" y="80218"/>
                    <a:pt x="48258" y="80218"/>
                  </a:cubicBezTo>
                  <a:cubicBezTo>
                    <a:pt x="48247" y="80218"/>
                    <a:pt x="48236" y="80217"/>
                    <a:pt x="48225" y="80216"/>
                  </a:cubicBezTo>
                  <a:cubicBezTo>
                    <a:pt x="48097" y="80199"/>
                    <a:pt x="48039" y="80109"/>
                    <a:pt x="48037" y="79988"/>
                  </a:cubicBezTo>
                  <a:cubicBezTo>
                    <a:pt x="48032" y="79713"/>
                    <a:pt x="48281" y="79425"/>
                    <a:pt x="48510" y="79425"/>
                  </a:cubicBezTo>
                  <a:close/>
                  <a:moveTo>
                    <a:pt x="103049" y="79305"/>
                  </a:moveTo>
                  <a:cubicBezTo>
                    <a:pt x="103909" y="79305"/>
                    <a:pt x="104166" y="79679"/>
                    <a:pt x="104241" y="80806"/>
                  </a:cubicBezTo>
                  <a:cubicBezTo>
                    <a:pt x="103671" y="80364"/>
                    <a:pt x="103226" y="79856"/>
                    <a:pt x="102713" y="79321"/>
                  </a:cubicBezTo>
                  <a:lnTo>
                    <a:pt x="102715" y="79321"/>
                  </a:lnTo>
                  <a:cubicBezTo>
                    <a:pt x="102835" y="79311"/>
                    <a:pt x="102946" y="79305"/>
                    <a:pt x="103049" y="79305"/>
                  </a:cubicBezTo>
                  <a:close/>
                  <a:moveTo>
                    <a:pt x="92603" y="80170"/>
                  </a:moveTo>
                  <a:cubicBezTo>
                    <a:pt x="92927" y="80170"/>
                    <a:pt x="92986" y="80309"/>
                    <a:pt x="93232" y="80886"/>
                  </a:cubicBezTo>
                  <a:cubicBezTo>
                    <a:pt x="92762" y="80708"/>
                    <a:pt x="92524" y="80454"/>
                    <a:pt x="92198" y="80203"/>
                  </a:cubicBezTo>
                  <a:lnTo>
                    <a:pt x="92199" y="80203"/>
                  </a:lnTo>
                  <a:cubicBezTo>
                    <a:pt x="92370" y="80184"/>
                    <a:pt x="92500" y="80170"/>
                    <a:pt x="92603" y="80170"/>
                  </a:cubicBezTo>
                  <a:close/>
                  <a:moveTo>
                    <a:pt x="43864" y="78276"/>
                  </a:moveTo>
                  <a:cubicBezTo>
                    <a:pt x="43977" y="78276"/>
                    <a:pt x="44094" y="78298"/>
                    <a:pt x="44218" y="78367"/>
                  </a:cubicBezTo>
                  <a:cubicBezTo>
                    <a:pt x="43855" y="78929"/>
                    <a:pt x="43526" y="79509"/>
                    <a:pt x="43738" y="80214"/>
                  </a:cubicBezTo>
                  <a:cubicBezTo>
                    <a:pt x="41212" y="80279"/>
                    <a:pt x="38690" y="80418"/>
                    <a:pt x="36177" y="80688"/>
                  </a:cubicBezTo>
                  <a:cubicBezTo>
                    <a:pt x="34523" y="80865"/>
                    <a:pt x="32863" y="81000"/>
                    <a:pt x="31235" y="81370"/>
                  </a:cubicBezTo>
                  <a:cubicBezTo>
                    <a:pt x="31204" y="81365"/>
                    <a:pt x="31173" y="81363"/>
                    <a:pt x="31142" y="81363"/>
                  </a:cubicBezTo>
                  <a:cubicBezTo>
                    <a:pt x="30907" y="81363"/>
                    <a:pt x="30682" y="81487"/>
                    <a:pt x="30425" y="81487"/>
                  </a:cubicBezTo>
                  <a:cubicBezTo>
                    <a:pt x="30364" y="81487"/>
                    <a:pt x="30301" y="81480"/>
                    <a:pt x="30235" y="81463"/>
                  </a:cubicBezTo>
                  <a:cubicBezTo>
                    <a:pt x="30376" y="81023"/>
                    <a:pt x="30493" y="80584"/>
                    <a:pt x="30423" y="80120"/>
                  </a:cubicBezTo>
                  <a:cubicBezTo>
                    <a:pt x="30389" y="79897"/>
                    <a:pt x="30600" y="79887"/>
                    <a:pt x="30742" y="79828"/>
                  </a:cubicBezTo>
                  <a:cubicBezTo>
                    <a:pt x="30785" y="79834"/>
                    <a:pt x="30828" y="79836"/>
                    <a:pt x="30870" y="79836"/>
                  </a:cubicBezTo>
                  <a:cubicBezTo>
                    <a:pt x="31119" y="79836"/>
                    <a:pt x="31351" y="79749"/>
                    <a:pt x="31584" y="79666"/>
                  </a:cubicBezTo>
                  <a:cubicBezTo>
                    <a:pt x="35504" y="78928"/>
                    <a:pt x="39478" y="78667"/>
                    <a:pt x="43443" y="78324"/>
                  </a:cubicBezTo>
                  <a:cubicBezTo>
                    <a:pt x="43578" y="78313"/>
                    <a:pt x="43717" y="78276"/>
                    <a:pt x="43864" y="78276"/>
                  </a:cubicBezTo>
                  <a:close/>
                  <a:moveTo>
                    <a:pt x="74968" y="79278"/>
                  </a:moveTo>
                  <a:lnTo>
                    <a:pt x="78176" y="79658"/>
                  </a:lnTo>
                  <a:cubicBezTo>
                    <a:pt x="78416" y="79769"/>
                    <a:pt x="78311" y="79900"/>
                    <a:pt x="78204" y="80038"/>
                  </a:cubicBezTo>
                  <a:cubicBezTo>
                    <a:pt x="77947" y="80373"/>
                    <a:pt x="77792" y="80743"/>
                    <a:pt x="77825" y="81176"/>
                  </a:cubicBezTo>
                  <a:lnTo>
                    <a:pt x="77159" y="81213"/>
                  </a:lnTo>
                  <a:cubicBezTo>
                    <a:pt x="75353" y="81021"/>
                    <a:pt x="73546" y="80950"/>
                    <a:pt x="71738" y="80950"/>
                  </a:cubicBezTo>
                  <a:cubicBezTo>
                    <a:pt x="70097" y="80950"/>
                    <a:pt x="68456" y="81008"/>
                    <a:pt x="66814" y="81087"/>
                  </a:cubicBezTo>
                  <a:cubicBezTo>
                    <a:pt x="64312" y="81206"/>
                    <a:pt x="61824" y="81485"/>
                    <a:pt x="59272" y="81766"/>
                  </a:cubicBezTo>
                  <a:cubicBezTo>
                    <a:pt x="59273" y="81310"/>
                    <a:pt x="59622" y="80909"/>
                    <a:pt x="59385" y="80484"/>
                  </a:cubicBezTo>
                  <a:cubicBezTo>
                    <a:pt x="59339" y="80334"/>
                    <a:pt x="59294" y="80184"/>
                    <a:pt x="59248" y="80034"/>
                  </a:cubicBezTo>
                  <a:lnTo>
                    <a:pt x="59247" y="80034"/>
                  </a:lnTo>
                  <a:cubicBezTo>
                    <a:pt x="61242" y="79895"/>
                    <a:pt x="63240" y="79774"/>
                    <a:pt x="65232" y="79605"/>
                  </a:cubicBezTo>
                  <a:cubicBezTo>
                    <a:pt x="65978" y="79544"/>
                    <a:pt x="66733" y="79609"/>
                    <a:pt x="67470" y="79438"/>
                  </a:cubicBezTo>
                  <a:lnTo>
                    <a:pt x="69952" y="79332"/>
                  </a:lnTo>
                  <a:cubicBezTo>
                    <a:pt x="70183" y="79353"/>
                    <a:pt x="70414" y="79366"/>
                    <a:pt x="70645" y="79366"/>
                  </a:cubicBezTo>
                  <a:cubicBezTo>
                    <a:pt x="70923" y="79366"/>
                    <a:pt x="71200" y="79347"/>
                    <a:pt x="71477" y="79300"/>
                  </a:cubicBezTo>
                  <a:lnTo>
                    <a:pt x="74968" y="79278"/>
                  </a:lnTo>
                  <a:close/>
                  <a:moveTo>
                    <a:pt x="101943" y="80889"/>
                  </a:moveTo>
                  <a:cubicBezTo>
                    <a:pt x="102631" y="80950"/>
                    <a:pt x="102765" y="81074"/>
                    <a:pt x="102949" y="81843"/>
                  </a:cubicBezTo>
                  <a:cubicBezTo>
                    <a:pt x="102479" y="81630"/>
                    <a:pt x="102141" y="81355"/>
                    <a:pt x="101943" y="80889"/>
                  </a:cubicBezTo>
                  <a:close/>
                  <a:moveTo>
                    <a:pt x="94031" y="81160"/>
                  </a:moveTo>
                  <a:cubicBezTo>
                    <a:pt x="94076" y="81160"/>
                    <a:pt x="94124" y="81164"/>
                    <a:pt x="94167" y="81164"/>
                  </a:cubicBezTo>
                  <a:cubicBezTo>
                    <a:pt x="94175" y="81164"/>
                    <a:pt x="94183" y="81164"/>
                    <a:pt x="94190" y="81164"/>
                  </a:cubicBezTo>
                  <a:cubicBezTo>
                    <a:pt x="94201" y="81164"/>
                    <a:pt x="94212" y="81163"/>
                    <a:pt x="94223" y="81163"/>
                  </a:cubicBezTo>
                  <a:cubicBezTo>
                    <a:pt x="94290" y="81163"/>
                    <a:pt x="94358" y="81169"/>
                    <a:pt x="94426" y="81170"/>
                  </a:cubicBezTo>
                  <a:cubicBezTo>
                    <a:pt x="94603" y="81348"/>
                    <a:pt x="94787" y="81521"/>
                    <a:pt x="94715" y="81850"/>
                  </a:cubicBezTo>
                  <a:cubicBezTo>
                    <a:pt x="94680" y="81864"/>
                    <a:pt x="94647" y="81870"/>
                    <a:pt x="94615" y="81870"/>
                  </a:cubicBezTo>
                  <a:cubicBezTo>
                    <a:pt x="94437" y="81870"/>
                    <a:pt x="94308" y="81688"/>
                    <a:pt x="94137" y="81666"/>
                  </a:cubicBezTo>
                  <a:cubicBezTo>
                    <a:pt x="94104" y="81626"/>
                    <a:pt x="94073" y="81584"/>
                    <a:pt x="94037" y="81547"/>
                  </a:cubicBezTo>
                  <a:cubicBezTo>
                    <a:pt x="93952" y="81459"/>
                    <a:pt x="93773" y="81402"/>
                    <a:pt x="93840" y="81252"/>
                  </a:cubicBezTo>
                  <a:cubicBezTo>
                    <a:pt x="93875" y="81174"/>
                    <a:pt x="93950" y="81160"/>
                    <a:pt x="94031" y="81160"/>
                  </a:cubicBezTo>
                  <a:close/>
                  <a:moveTo>
                    <a:pt x="48070" y="80666"/>
                  </a:moveTo>
                  <a:cubicBezTo>
                    <a:pt x="48112" y="80666"/>
                    <a:pt x="48157" y="80669"/>
                    <a:pt x="48206" y="80675"/>
                  </a:cubicBezTo>
                  <a:cubicBezTo>
                    <a:pt x="48552" y="80717"/>
                    <a:pt x="48515" y="80920"/>
                    <a:pt x="48477" y="81142"/>
                  </a:cubicBezTo>
                  <a:cubicBezTo>
                    <a:pt x="48341" y="81954"/>
                    <a:pt x="48321" y="82074"/>
                    <a:pt x="47894" y="82074"/>
                  </a:cubicBezTo>
                  <a:cubicBezTo>
                    <a:pt x="47790" y="82074"/>
                    <a:pt x="47663" y="82067"/>
                    <a:pt x="47504" y="82061"/>
                  </a:cubicBezTo>
                  <a:cubicBezTo>
                    <a:pt x="47576" y="81667"/>
                    <a:pt x="47643" y="81346"/>
                    <a:pt x="47689" y="81024"/>
                  </a:cubicBezTo>
                  <a:cubicBezTo>
                    <a:pt x="47728" y="80755"/>
                    <a:pt x="47850" y="80666"/>
                    <a:pt x="48070" y="80666"/>
                  </a:cubicBezTo>
                  <a:close/>
                  <a:moveTo>
                    <a:pt x="19059" y="81720"/>
                  </a:moveTo>
                  <a:cubicBezTo>
                    <a:pt x="19299" y="81720"/>
                    <a:pt x="19605" y="81821"/>
                    <a:pt x="19994" y="82021"/>
                  </a:cubicBezTo>
                  <a:cubicBezTo>
                    <a:pt x="19383" y="82280"/>
                    <a:pt x="18880" y="82376"/>
                    <a:pt x="18360" y="82484"/>
                  </a:cubicBezTo>
                  <a:lnTo>
                    <a:pt x="18360" y="82483"/>
                  </a:lnTo>
                  <a:cubicBezTo>
                    <a:pt x="18466" y="81973"/>
                    <a:pt x="18678" y="81720"/>
                    <a:pt x="19059" y="81720"/>
                  </a:cubicBezTo>
                  <a:close/>
                  <a:moveTo>
                    <a:pt x="91424" y="81897"/>
                  </a:moveTo>
                  <a:cubicBezTo>
                    <a:pt x="91757" y="81897"/>
                    <a:pt x="91942" y="82139"/>
                    <a:pt x="92136" y="82363"/>
                  </a:cubicBezTo>
                  <a:cubicBezTo>
                    <a:pt x="92125" y="82522"/>
                    <a:pt x="92062" y="82562"/>
                    <a:pt x="91982" y="82562"/>
                  </a:cubicBezTo>
                  <a:cubicBezTo>
                    <a:pt x="91917" y="82562"/>
                    <a:pt x="91840" y="82535"/>
                    <a:pt x="91770" y="82525"/>
                  </a:cubicBezTo>
                  <a:cubicBezTo>
                    <a:pt x="91636" y="82318"/>
                    <a:pt x="91375" y="82220"/>
                    <a:pt x="91273" y="81913"/>
                  </a:cubicBezTo>
                  <a:lnTo>
                    <a:pt x="91274" y="81912"/>
                  </a:lnTo>
                  <a:cubicBezTo>
                    <a:pt x="91327" y="81902"/>
                    <a:pt x="91377" y="81897"/>
                    <a:pt x="91424" y="81897"/>
                  </a:cubicBezTo>
                  <a:close/>
                  <a:moveTo>
                    <a:pt x="88387" y="81982"/>
                  </a:moveTo>
                  <a:lnTo>
                    <a:pt x="88387" y="81982"/>
                  </a:lnTo>
                  <a:cubicBezTo>
                    <a:pt x="88418" y="82021"/>
                    <a:pt x="88454" y="82041"/>
                    <a:pt x="88494" y="82041"/>
                  </a:cubicBezTo>
                  <a:cubicBezTo>
                    <a:pt x="88514" y="82041"/>
                    <a:pt x="88536" y="82036"/>
                    <a:pt x="88558" y="82026"/>
                  </a:cubicBezTo>
                  <a:lnTo>
                    <a:pt x="88558" y="82026"/>
                  </a:lnTo>
                  <a:cubicBezTo>
                    <a:pt x="88531" y="82148"/>
                    <a:pt x="88577" y="82198"/>
                    <a:pt x="88672" y="82198"/>
                  </a:cubicBezTo>
                  <a:cubicBezTo>
                    <a:pt x="88688" y="82198"/>
                    <a:pt x="88706" y="82196"/>
                    <a:pt x="88725" y="82194"/>
                  </a:cubicBezTo>
                  <a:lnTo>
                    <a:pt x="88725" y="82194"/>
                  </a:lnTo>
                  <a:cubicBezTo>
                    <a:pt x="88707" y="82317"/>
                    <a:pt x="88767" y="82363"/>
                    <a:pt x="88873" y="82363"/>
                  </a:cubicBezTo>
                  <a:cubicBezTo>
                    <a:pt x="88880" y="82363"/>
                    <a:pt x="88888" y="82363"/>
                    <a:pt x="88896" y="82362"/>
                  </a:cubicBezTo>
                  <a:lnTo>
                    <a:pt x="89129" y="82812"/>
                  </a:lnTo>
                  <a:cubicBezTo>
                    <a:pt x="89059" y="82826"/>
                    <a:pt x="88994" y="82832"/>
                    <a:pt x="88933" y="82832"/>
                  </a:cubicBezTo>
                  <a:cubicBezTo>
                    <a:pt x="88592" y="82832"/>
                    <a:pt x="88367" y="82629"/>
                    <a:pt x="88170" y="82360"/>
                  </a:cubicBezTo>
                  <a:cubicBezTo>
                    <a:pt x="88190" y="82203"/>
                    <a:pt x="88162" y="82020"/>
                    <a:pt x="88387" y="81982"/>
                  </a:cubicBezTo>
                  <a:close/>
                  <a:moveTo>
                    <a:pt x="24534" y="82491"/>
                  </a:moveTo>
                  <a:cubicBezTo>
                    <a:pt x="24628" y="82491"/>
                    <a:pt x="24678" y="82567"/>
                    <a:pt x="24691" y="82642"/>
                  </a:cubicBezTo>
                  <a:cubicBezTo>
                    <a:pt x="24714" y="82772"/>
                    <a:pt x="24638" y="82849"/>
                    <a:pt x="24512" y="82866"/>
                  </a:cubicBezTo>
                  <a:lnTo>
                    <a:pt x="24511" y="82865"/>
                  </a:lnTo>
                  <a:cubicBezTo>
                    <a:pt x="24361" y="82885"/>
                    <a:pt x="24211" y="82916"/>
                    <a:pt x="24051" y="82916"/>
                  </a:cubicBezTo>
                  <a:cubicBezTo>
                    <a:pt x="23889" y="82916"/>
                    <a:pt x="23718" y="82884"/>
                    <a:pt x="23529" y="82775"/>
                  </a:cubicBezTo>
                  <a:cubicBezTo>
                    <a:pt x="23862" y="82466"/>
                    <a:pt x="24202" y="82510"/>
                    <a:pt x="24524" y="82492"/>
                  </a:cubicBezTo>
                  <a:cubicBezTo>
                    <a:pt x="24527" y="82491"/>
                    <a:pt x="24531" y="82491"/>
                    <a:pt x="24534" y="82491"/>
                  </a:cubicBezTo>
                  <a:close/>
                  <a:moveTo>
                    <a:pt x="43816" y="80506"/>
                  </a:moveTo>
                  <a:cubicBezTo>
                    <a:pt x="43998" y="80631"/>
                    <a:pt x="44167" y="80768"/>
                    <a:pt x="44285" y="81007"/>
                  </a:cubicBezTo>
                  <a:cubicBezTo>
                    <a:pt x="44043" y="81254"/>
                    <a:pt x="43797" y="81508"/>
                    <a:pt x="43478" y="81680"/>
                  </a:cubicBezTo>
                  <a:cubicBezTo>
                    <a:pt x="43416" y="81650"/>
                    <a:pt x="43354" y="81633"/>
                    <a:pt x="43290" y="81633"/>
                  </a:cubicBezTo>
                  <a:cubicBezTo>
                    <a:pt x="43244" y="81633"/>
                    <a:pt x="43197" y="81643"/>
                    <a:pt x="43149" y="81663"/>
                  </a:cubicBezTo>
                  <a:lnTo>
                    <a:pt x="43149" y="81664"/>
                  </a:lnTo>
                  <a:cubicBezTo>
                    <a:pt x="42828" y="81652"/>
                    <a:pt x="42508" y="81646"/>
                    <a:pt x="42188" y="81646"/>
                  </a:cubicBezTo>
                  <a:cubicBezTo>
                    <a:pt x="40191" y="81646"/>
                    <a:pt x="38208" y="81865"/>
                    <a:pt x="36228" y="82106"/>
                  </a:cubicBezTo>
                  <a:cubicBezTo>
                    <a:pt x="34435" y="82325"/>
                    <a:pt x="32639" y="82536"/>
                    <a:pt x="30875" y="82969"/>
                  </a:cubicBezTo>
                  <a:cubicBezTo>
                    <a:pt x="30694" y="82613"/>
                    <a:pt x="30759" y="82196"/>
                    <a:pt x="30395" y="81942"/>
                  </a:cubicBezTo>
                  <a:lnTo>
                    <a:pt x="31245" y="81684"/>
                  </a:lnTo>
                  <a:cubicBezTo>
                    <a:pt x="33121" y="81418"/>
                    <a:pt x="34998" y="81145"/>
                    <a:pt x="36889" y="81010"/>
                  </a:cubicBezTo>
                  <a:cubicBezTo>
                    <a:pt x="39198" y="80846"/>
                    <a:pt x="41507" y="80678"/>
                    <a:pt x="43816" y="80506"/>
                  </a:cubicBezTo>
                  <a:close/>
                  <a:moveTo>
                    <a:pt x="47884" y="82568"/>
                  </a:moveTo>
                  <a:cubicBezTo>
                    <a:pt x="48012" y="82568"/>
                    <a:pt x="48046" y="82660"/>
                    <a:pt x="48049" y="82773"/>
                  </a:cubicBezTo>
                  <a:cubicBezTo>
                    <a:pt x="48060" y="83103"/>
                    <a:pt x="47828" y="83483"/>
                    <a:pt x="47612" y="83499"/>
                  </a:cubicBezTo>
                  <a:cubicBezTo>
                    <a:pt x="47450" y="83476"/>
                    <a:pt x="47361" y="83380"/>
                    <a:pt x="47346" y="83228"/>
                  </a:cubicBezTo>
                  <a:cubicBezTo>
                    <a:pt x="47317" y="82937"/>
                    <a:pt x="47594" y="82588"/>
                    <a:pt x="47862" y="82569"/>
                  </a:cubicBezTo>
                  <a:cubicBezTo>
                    <a:pt x="47869" y="82568"/>
                    <a:pt x="47877" y="82568"/>
                    <a:pt x="47884" y="82568"/>
                  </a:cubicBezTo>
                  <a:close/>
                  <a:moveTo>
                    <a:pt x="94984" y="75653"/>
                  </a:moveTo>
                  <a:cubicBezTo>
                    <a:pt x="95057" y="75653"/>
                    <a:pt x="95137" y="75666"/>
                    <a:pt x="95219" y="75680"/>
                  </a:cubicBezTo>
                  <a:cubicBezTo>
                    <a:pt x="95433" y="76116"/>
                    <a:pt x="95866" y="76176"/>
                    <a:pt x="96266" y="76259"/>
                  </a:cubicBezTo>
                  <a:cubicBezTo>
                    <a:pt x="96555" y="76320"/>
                    <a:pt x="96786" y="76408"/>
                    <a:pt x="96926" y="76685"/>
                  </a:cubicBezTo>
                  <a:cubicBezTo>
                    <a:pt x="96973" y="76780"/>
                    <a:pt x="97053" y="76887"/>
                    <a:pt x="97146" y="76929"/>
                  </a:cubicBezTo>
                  <a:cubicBezTo>
                    <a:pt x="97798" y="77232"/>
                    <a:pt x="98070" y="77832"/>
                    <a:pt x="98352" y="78429"/>
                  </a:cubicBezTo>
                  <a:lnTo>
                    <a:pt x="98353" y="78429"/>
                  </a:lnTo>
                  <a:lnTo>
                    <a:pt x="98517" y="78599"/>
                  </a:lnTo>
                  <a:lnTo>
                    <a:pt x="98692" y="78756"/>
                  </a:lnTo>
                  <a:lnTo>
                    <a:pt x="98876" y="78894"/>
                  </a:lnTo>
                  <a:cubicBezTo>
                    <a:pt x="99105" y="78985"/>
                    <a:pt x="99334" y="79077"/>
                    <a:pt x="99563" y="79171"/>
                  </a:cubicBezTo>
                  <a:cubicBezTo>
                    <a:pt x="99910" y="79314"/>
                    <a:pt x="100256" y="79423"/>
                    <a:pt x="100420" y="79847"/>
                  </a:cubicBezTo>
                  <a:cubicBezTo>
                    <a:pt x="100512" y="80082"/>
                    <a:pt x="100749" y="80310"/>
                    <a:pt x="100979" y="80431"/>
                  </a:cubicBezTo>
                  <a:cubicBezTo>
                    <a:pt x="101309" y="80604"/>
                    <a:pt x="101451" y="80838"/>
                    <a:pt x="101469" y="81183"/>
                  </a:cubicBezTo>
                  <a:cubicBezTo>
                    <a:pt x="101569" y="81194"/>
                    <a:pt x="101618" y="81258"/>
                    <a:pt x="101636" y="81350"/>
                  </a:cubicBezTo>
                  <a:cubicBezTo>
                    <a:pt x="101718" y="81379"/>
                    <a:pt x="101784" y="81423"/>
                    <a:pt x="101802" y="81517"/>
                  </a:cubicBezTo>
                  <a:cubicBezTo>
                    <a:pt x="101929" y="81595"/>
                    <a:pt x="102039" y="81680"/>
                    <a:pt x="101974" y="81851"/>
                  </a:cubicBezTo>
                  <a:cubicBezTo>
                    <a:pt x="101995" y="81847"/>
                    <a:pt x="102014" y="81845"/>
                    <a:pt x="102032" y="81845"/>
                  </a:cubicBezTo>
                  <a:cubicBezTo>
                    <a:pt x="102125" y="81845"/>
                    <a:pt x="102161" y="81904"/>
                    <a:pt x="102140" y="82019"/>
                  </a:cubicBezTo>
                  <a:cubicBezTo>
                    <a:pt x="102176" y="82003"/>
                    <a:pt x="102208" y="81997"/>
                    <a:pt x="102238" y="81997"/>
                  </a:cubicBezTo>
                  <a:cubicBezTo>
                    <a:pt x="102350" y="81997"/>
                    <a:pt x="102418" y="82097"/>
                    <a:pt x="102492" y="82185"/>
                  </a:cubicBezTo>
                  <a:cubicBezTo>
                    <a:pt x="102520" y="82186"/>
                    <a:pt x="102547" y="82203"/>
                    <a:pt x="102558" y="82230"/>
                  </a:cubicBezTo>
                  <a:cubicBezTo>
                    <a:pt x="102880" y="82430"/>
                    <a:pt x="103392" y="82341"/>
                    <a:pt x="103510" y="82854"/>
                  </a:cubicBezTo>
                  <a:cubicBezTo>
                    <a:pt x="103504" y="83132"/>
                    <a:pt x="103596" y="83367"/>
                    <a:pt x="103804" y="83555"/>
                  </a:cubicBezTo>
                  <a:cubicBezTo>
                    <a:pt x="103747" y="83622"/>
                    <a:pt x="103696" y="83646"/>
                    <a:pt x="103647" y="83646"/>
                  </a:cubicBezTo>
                  <a:cubicBezTo>
                    <a:pt x="103562" y="83646"/>
                    <a:pt x="103485" y="83573"/>
                    <a:pt x="103404" y="83513"/>
                  </a:cubicBezTo>
                  <a:cubicBezTo>
                    <a:pt x="103195" y="83360"/>
                    <a:pt x="103073" y="83099"/>
                    <a:pt x="102798" y="83029"/>
                  </a:cubicBezTo>
                  <a:cubicBezTo>
                    <a:pt x="102807" y="82924"/>
                    <a:pt x="102769" y="82865"/>
                    <a:pt x="102672" y="82865"/>
                  </a:cubicBezTo>
                  <a:cubicBezTo>
                    <a:pt x="102659" y="82865"/>
                    <a:pt x="102646" y="82866"/>
                    <a:pt x="102631" y="82868"/>
                  </a:cubicBezTo>
                  <a:cubicBezTo>
                    <a:pt x="102646" y="82759"/>
                    <a:pt x="102615" y="82695"/>
                    <a:pt x="102520" y="82695"/>
                  </a:cubicBezTo>
                  <a:cubicBezTo>
                    <a:pt x="102504" y="82695"/>
                    <a:pt x="102485" y="82697"/>
                    <a:pt x="102464" y="82701"/>
                  </a:cubicBezTo>
                  <a:cubicBezTo>
                    <a:pt x="102524" y="82591"/>
                    <a:pt x="102445" y="82505"/>
                    <a:pt x="102413" y="82410"/>
                  </a:cubicBezTo>
                  <a:lnTo>
                    <a:pt x="102236" y="82213"/>
                  </a:lnTo>
                  <a:cubicBezTo>
                    <a:pt x="102222" y="82214"/>
                    <a:pt x="102209" y="82215"/>
                    <a:pt x="102196" y="82215"/>
                  </a:cubicBezTo>
                  <a:cubicBezTo>
                    <a:pt x="102171" y="82215"/>
                    <a:pt x="102147" y="82213"/>
                    <a:pt x="102123" y="82211"/>
                  </a:cubicBezTo>
                  <a:cubicBezTo>
                    <a:pt x="102125" y="82150"/>
                    <a:pt x="102126" y="82091"/>
                    <a:pt x="102127" y="82031"/>
                  </a:cubicBezTo>
                  <a:lnTo>
                    <a:pt x="102127" y="82031"/>
                  </a:lnTo>
                  <a:cubicBezTo>
                    <a:pt x="102122" y="82032"/>
                    <a:pt x="102116" y="82032"/>
                    <a:pt x="102111" y="82032"/>
                  </a:cubicBezTo>
                  <a:cubicBezTo>
                    <a:pt x="102005" y="82032"/>
                    <a:pt x="101961" y="81970"/>
                    <a:pt x="101960" y="81865"/>
                  </a:cubicBezTo>
                  <a:cubicBezTo>
                    <a:pt x="101952" y="81865"/>
                    <a:pt x="101944" y="81866"/>
                    <a:pt x="101936" y="81866"/>
                  </a:cubicBezTo>
                  <a:cubicBezTo>
                    <a:pt x="101847" y="81866"/>
                    <a:pt x="101804" y="81812"/>
                    <a:pt x="101794" y="81718"/>
                  </a:cubicBezTo>
                  <a:cubicBezTo>
                    <a:pt x="101677" y="81626"/>
                    <a:pt x="101467" y="81578"/>
                    <a:pt x="101611" y="81370"/>
                  </a:cubicBezTo>
                  <a:lnTo>
                    <a:pt x="101611" y="81370"/>
                  </a:lnTo>
                  <a:cubicBezTo>
                    <a:pt x="101580" y="81385"/>
                    <a:pt x="101552" y="81409"/>
                    <a:pt x="101518" y="81409"/>
                  </a:cubicBezTo>
                  <a:cubicBezTo>
                    <a:pt x="101497" y="81409"/>
                    <a:pt x="101474" y="81399"/>
                    <a:pt x="101446" y="81372"/>
                  </a:cubicBezTo>
                  <a:cubicBezTo>
                    <a:pt x="101371" y="81298"/>
                    <a:pt x="101429" y="81254"/>
                    <a:pt x="101451" y="81204"/>
                  </a:cubicBezTo>
                  <a:lnTo>
                    <a:pt x="101451" y="81204"/>
                  </a:lnTo>
                  <a:cubicBezTo>
                    <a:pt x="101402" y="81236"/>
                    <a:pt x="101359" y="81250"/>
                    <a:pt x="101319" y="81250"/>
                  </a:cubicBezTo>
                  <a:cubicBezTo>
                    <a:pt x="101145" y="81250"/>
                    <a:pt x="101044" y="80993"/>
                    <a:pt x="100871" y="80993"/>
                  </a:cubicBezTo>
                  <a:cubicBezTo>
                    <a:pt x="100850" y="80993"/>
                    <a:pt x="100829" y="80997"/>
                    <a:pt x="100806" y="81005"/>
                  </a:cubicBezTo>
                  <a:cubicBezTo>
                    <a:pt x="100785" y="80914"/>
                    <a:pt x="100730" y="80859"/>
                    <a:pt x="100640" y="80839"/>
                  </a:cubicBezTo>
                  <a:cubicBezTo>
                    <a:pt x="100597" y="80790"/>
                    <a:pt x="100556" y="80702"/>
                    <a:pt x="100500" y="80702"/>
                  </a:cubicBezTo>
                  <a:cubicBezTo>
                    <a:pt x="100475" y="80702"/>
                    <a:pt x="100447" y="80719"/>
                    <a:pt x="100415" y="80763"/>
                  </a:cubicBezTo>
                  <a:cubicBezTo>
                    <a:pt x="100325" y="80887"/>
                    <a:pt x="100473" y="80940"/>
                    <a:pt x="100547" y="81006"/>
                  </a:cubicBezTo>
                  <a:cubicBezTo>
                    <a:pt x="100572" y="81041"/>
                    <a:pt x="100603" y="81071"/>
                    <a:pt x="100639" y="81097"/>
                  </a:cubicBezTo>
                  <a:cubicBezTo>
                    <a:pt x="100720" y="81282"/>
                    <a:pt x="100955" y="81507"/>
                    <a:pt x="100503" y="81539"/>
                  </a:cubicBezTo>
                  <a:cubicBezTo>
                    <a:pt x="100427" y="81544"/>
                    <a:pt x="100355" y="81547"/>
                    <a:pt x="100287" y="81547"/>
                  </a:cubicBezTo>
                  <a:cubicBezTo>
                    <a:pt x="99462" y="81547"/>
                    <a:pt x="99213" y="81154"/>
                    <a:pt x="99384" y="80132"/>
                  </a:cubicBezTo>
                  <a:lnTo>
                    <a:pt x="99384" y="80132"/>
                  </a:lnTo>
                  <a:cubicBezTo>
                    <a:pt x="99698" y="80215"/>
                    <a:pt x="99838" y="80607"/>
                    <a:pt x="100180" y="80607"/>
                  </a:cubicBezTo>
                  <a:cubicBezTo>
                    <a:pt x="100186" y="80607"/>
                    <a:pt x="100193" y="80607"/>
                    <a:pt x="100199" y="80606"/>
                  </a:cubicBezTo>
                  <a:cubicBezTo>
                    <a:pt x="100055" y="80168"/>
                    <a:pt x="100048" y="80178"/>
                    <a:pt x="99617" y="79859"/>
                  </a:cubicBezTo>
                  <a:cubicBezTo>
                    <a:pt x="99330" y="79646"/>
                    <a:pt x="99067" y="79401"/>
                    <a:pt x="98793" y="79171"/>
                  </a:cubicBezTo>
                  <a:cubicBezTo>
                    <a:pt x="98793" y="79117"/>
                    <a:pt x="98790" y="79063"/>
                    <a:pt x="98783" y="79008"/>
                  </a:cubicBezTo>
                  <a:cubicBezTo>
                    <a:pt x="98686" y="78993"/>
                    <a:pt x="98623" y="78944"/>
                    <a:pt x="98616" y="78841"/>
                  </a:cubicBezTo>
                  <a:cubicBezTo>
                    <a:pt x="98514" y="78836"/>
                    <a:pt x="98451" y="78788"/>
                    <a:pt x="98440" y="78682"/>
                  </a:cubicBezTo>
                  <a:cubicBezTo>
                    <a:pt x="98438" y="78682"/>
                    <a:pt x="98436" y="78682"/>
                    <a:pt x="98434" y="78682"/>
                  </a:cubicBezTo>
                  <a:cubicBezTo>
                    <a:pt x="98339" y="78682"/>
                    <a:pt x="98279" y="78632"/>
                    <a:pt x="98245" y="78546"/>
                  </a:cubicBezTo>
                  <a:cubicBezTo>
                    <a:pt x="98161" y="78516"/>
                    <a:pt x="98076" y="78486"/>
                    <a:pt x="97991" y="78458"/>
                  </a:cubicBezTo>
                  <a:lnTo>
                    <a:pt x="97693" y="78213"/>
                  </a:lnTo>
                  <a:cubicBezTo>
                    <a:pt x="97642" y="78170"/>
                    <a:pt x="97593" y="78126"/>
                    <a:pt x="97543" y="78081"/>
                  </a:cubicBezTo>
                  <a:cubicBezTo>
                    <a:pt x="97434" y="77956"/>
                    <a:pt x="97317" y="77841"/>
                    <a:pt x="97153" y="77788"/>
                  </a:cubicBezTo>
                  <a:lnTo>
                    <a:pt x="97153" y="77788"/>
                  </a:lnTo>
                  <a:lnTo>
                    <a:pt x="97153" y="77788"/>
                  </a:lnTo>
                  <a:lnTo>
                    <a:pt x="96884" y="77566"/>
                  </a:lnTo>
                  <a:lnTo>
                    <a:pt x="96467" y="77286"/>
                  </a:lnTo>
                  <a:cubicBezTo>
                    <a:pt x="95948" y="76756"/>
                    <a:pt x="95343" y="76348"/>
                    <a:pt x="94687" y="76011"/>
                  </a:cubicBezTo>
                  <a:cubicBezTo>
                    <a:pt x="94681" y="75724"/>
                    <a:pt x="94811" y="75653"/>
                    <a:pt x="94984" y="75653"/>
                  </a:cubicBezTo>
                  <a:close/>
                  <a:moveTo>
                    <a:pt x="103825" y="82702"/>
                  </a:moveTo>
                  <a:lnTo>
                    <a:pt x="103825" y="82702"/>
                  </a:lnTo>
                  <a:cubicBezTo>
                    <a:pt x="104243" y="82771"/>
                    <a:pt x="104430" y="83118"/>
                    <a:pt x="104665" y="83406"/>
                  </a:cubicBezTo>
                  <a:cubicBezTo>
                    <a:pt x="104658" y="83497"/>
                    <a:pt x="104650" y="83587"/>
                    <a:pt x="104643" y="83678"/>
                  </a:cubicBezTo>
                  <a:lnTo>
                    <a:pt x="104172" y="83520"/>
                  </a:lnTo>
                  <a:cubicBezTo>
                    <a:pt x="103991" y="83275"/>
                    <a:pt x="103738" y="83061"/>
                    <a:pt x="103825" y="82702"/>
                  </a:cubicBezTo>
                  <a:close/>
                  <a:moveTo>
                    <a:pt x="106812" y="83694"/>
                  </a:moveTo>
                  <a:lnTo>
                    <a:pt x="106827" y="83711"/>
                  </a:lnTo>
                  <a:cubicBezTo>
                    <a:pt x="106827" y="83706"/>
                    <a:pt x="106827" y="83700"/>
                    <a:pt x="106828" y="83694"/>
                  </a:cubicBezTo>
                  <a:close/>
                  <a:moveTo>
                    <a:pt x="16988" y="82287"/>
                  </a:moveTo>
                  <a:cubicBezTo>
                    <a:pt x="17161" y="82287"/>
                    <a:pt x="17376" y="82327"/>
                    <a:pt x="17656" y="82395"/>
                  </a:cubicBezTo>
                  <a:lnTo>
                    <a:pt x="17656" y="82395"/>
                  </a:lnTo>
                  <a:cubicBezTo>
                    <a:pt x="17656" y="82395"/>
                    <a:pt x="17656" y="82395"/>
                    <a:pt x="17656" y="82395"/>
                  </a:cubicBezTo>
                  <a:cubicBezTo>
                    <a:pt x="17672" y="82471"/>
                    <a:pt x="17708" y="82608"/>
                    <a:pt x="17698" y="82613"/>
                  </a:cubicBezTo>
                  <a:cubicBezTo>
                    <a:pt x="17249" y="82773"/>
                    <a:pt x="16830" y="83049"/>
                    <a:pt x="16336" y="83049"/>
                  </a:cubicBezTo>
                  <a:cubicBezTo>
                    <a:pt x="16281" y="83049"/>
                    <a:pt x="16224" y="83045"/>
                    <a:pt x="16166" y="83038"/>
                  </a:cubicBezTo>
                  <a:cubicBezTo>
                    <a:pt x="16033" y="83355"/>
                    <a:pt x="15691" y="83328"/>
                    <a:pt x="15447" y="83463"/>
                  </a:cubicBezTo>
                  <a:cubicBezTo>
                    <a:pt x="15184" y="83607"/>
                    <a:pt x="14866" y="83638"/>
                    <a:pt x="14639" y="83856"/>
                  </a:cubicBezTo>
                  <a:cubicBezTo>
                    <a:pt x="14339" y="83700"/>
                    <a:pt x="14469" y="83511"/>
                    <a:pt x="14609" y="83338"/>
                  </a:cubicBezTo>
                  <a:cubicBezTo>
                    <a:pt x="14748" y="83165"/>
                    <a:pt x="14950" y="83081"/>
                    <a:pt x="15151" y="83001"/>
                  </a:cubicBezTo>
                  <a:cubicBezTo>
                    <a:pt x="15389" y="83008"/>
                    <a:pt x="15626" y="83062"/>
                    <a:pt x="15864" y="83062"/>
                  </a:cubicBezTo>
                  <a:cubicBezTo>
                    <a:pt x="15965" y="83062"/>
                    <a:pt x="16065" y="83052"/>
                    <a:pt x="16166" y="83026"/>
                  </a:cubicBezTo>
                  <a:cubicBezTo>
                    <a:pt x="16418" y="82492"/>
                    <a:pt x="16595" y="82287"/>
                    <a:pt x="16988" y="82287"/>
                  </a:cubicBezTo>
                  <a:close/>
                  <a:moveTo>
                    <a:pt x="89667" y="83182"/>
                  </a:moveTo>
                  <a:cubicBezTo>
                    <a:pt x="90122" y="83318"/>
                    <a:pt x="90389" y="83693"/>
                    <a:pt x="90877" y="83983"/>
                  </a:cubicBezTo>
                  <a:cubicBezTo>
                    <a:pt x="90628" y="84036"/>
                    <a:pt x="90426" y="84065"/>
                    <a:pt x="90264" y="84065"/>
                  </a:cubicBezTo>
                  <a:cubicBezTo>
                    <a:pt x="89770" y="84065"/>
                    <a:pt x="89638" y="83802"/>
                    <a:pt x="89666" y="83182"/>
                  </a:cubicBezTo>
                  <a:close/>
                  <a:moveTo>
                    <a:pt x="19997" y="83563"/>
                  </a:moveTo>
                  <a:cubicBezTo>
                    <a:pt x="20125" y="83563"/>
                    <a:pt x="20252" y="83598"/>
                    <a:pt x="20380" y="83694"/>
                  </a:cubicBezTo>
                  <a:cubicBezTo>
                    <a:pt x="20102" y="83962"/>
                    <a:pt x="19875" y="84095"/>
                    <a:pt x="19680" y="84095"/>
                  </a:cubicBezTo>
                  <a:cubicBezTo>
                    <a:pt x="19483" y="84095"/>
                    <a:pt x="19318" y="83961"/>
                    <a:pt x="19166" y="83694"/>
                  </a:cubicBezTo>
                  <a:cubicBezTo>
                    <a:pt x="19160" y="83687"/>
                    <a:pt x="19154" y="83679"/>
                    <a:pt x="19150" y="83670"/>
                  </a:cubicBezTo>
                  <a:lnTo>
                    <a:pt x="19150" y="83670"/>
                  </a:lnTo>
                  <a:cubicBezTo>
                    <a:pt x="19158" y="83675"/>
                    <a:pt x="19165" y="83682"/>
                    <a:pt x="19175" y="83687"/>
                  </a:cubicBezTo>
                  <a:cubicBezTo>
                    <a:pt x="19227" y="83752"/>
                    <a:pt x="19277" y="83775"/>
                    <a:pt x="19324" y="83775"/>
                  </a:cubicBezTo>
                  <a:cubicBezTo>
                    <a:pt x="19422" y="83775"/>
                    <a:pt x="19511" y="83677"/>
                    <a:pt x="19600" y="83646"/>
                  </a:cubicBezTo>
                  <a:cubicBezTo>
                    <a:pt x="19735" y="83599"/>
                    <a:pt x="19867" y="83563"/>
                    <a:pt x="19997" y="83563"/>
                  </a:cubicBezTo>
                  <a:close/>
                  <a:moveTo>
                    <a:pt x="102052" y="82510"/>
                  </a:moveTo>
                  <a:cubicBezTo>
                    <a:pt x="102063" y="82510"/>
                    <a:pt x="102075" y="82511"/>
                    <a:pt x="102088" y="82511"/>
                  </a:cubicBezTo>
                  <a:lnTo>
                    <a:pt x="102089" y="82511"/>
                  </a:lnTo>
                  <a:cubicBezTo>
                    <a:pt x="102158" y="82608"/>
                    <a:pt x="102198" y="82760"/>
                    <a:pt x="102318" y="82760"/>
                  </a:cubicBezTo>
                  <a:cubicBezTo>
                    <a:pt x="102355" y="82760"/>
                    <a:pt x="102400" y="82745"/>
                    <a:pt x="102456" y="82709"/>
                  </a:cubicBezTo>
                  <a:lnTo>
                    <a:pt x="102456" y="82709"/>
                  </a:lnTo>
                  <a:cubicBezTo>
                    <a:pt x="102413" y="82835"/>
                    <a:pt x="102424" y="82904"/>
                    <a:pt x="102505" y="82904"/>
                  </a:cubicBezTo>
                  <a:cubicBezTo>
                    <a:pt x="102534" y="82904"/>
                    <a:pt x="102573" y="82895"/>
                    <a:pt x="102622" y="82876"/>
                  </a:cubicBezTo>
                  <a:lnTo>
                    <a:pt x="102622" y="82876"/>
                  </a:lnTo>
                  <a:cubicBezTo>
                    <a:pt x="102588" y="82948"/>
                    <a:pt x="102559" y="83027"/>
                    <a:pt x="102653" y="83072"/>
                  </a:cubicBezTo>
                  <a:cubicBezTo>
                    <a:pt x="102659" y="83075"/>
                    <a:pt x="102666" y="83076"/>
                    <a:pt x="102674" y="83076"/>
                  </a:cubicBezTo>
                  <a:cubicBezTo>
                    <a:pt x="102705" y="83076"/>
                    <a:pt x="102745" y="83057"/>
                    <a:pt x="102782" y="83046"/>
                  </a:cubicBezTo>
                  <a:lnTo>
                    <a:pt x="102782" y="83046"/>
                  </a:lnTo>
                  <a:cubicBezTo>
                    <a:pt x="102647" y="83314"/>
                    <a:pt x="102860" y="83467"/>
                    <a:pt x="102997" y="83640"/>
                  </a:cubicBezTo>
                  <a:cubicBezTo>
                    <a:pt x="103128" y="83806"/>
                    <a:pt x="103367" y="83900"/>
                    <a:pt x="103334" y="84231"/>
                  </a:cubicBezTo>
                  <a:cubicBezTo>
                    <a:pt x="103272" y="84232"/>
                    <a:pt x="103211" y="84233"/>
                    <a:pt x="103150" y="84233"/>
                  </a:cubicBezTo>
                  <a:cubicBezTo>
                    <a:pt x="102814" y="84233"/>
                    <a:pt x="102480" y="84207"/>
                    <a:pt x="102152" y="84094"/>
                  </a:cubicBezTo>
                  <a:cubicBezTo>
                    <a:pt x="101744" y="83839"/>
                    <a:pt x="101814" y="83412"/>
                    <a:pt x="101771" y="83027"/>
                  </a:cubicBezTo>
                  <a:cubicBezTo>
                    <a:pt x="101893" y="82873"/>
                    <a:pt x="101678" y="82510"/>
                    <a:pt x="102052" y="82510"/>
                  </a:cubicBezTo>
                  <a:close/>
                  <a:moveTo>
                    <a:pt x="97419" y="83388"/>
                  </a:moveTo>
                  <a:cubicBezTo>
                    <a:pt x="97694" y="83388"/>
                    <a:pt x="97745" y="83617"/>
                    <a:pt x="97748" y="84244"/>
                  </a:cubicBezTo>
                  <a:cubicBezTo>
                    <a:pt x="97393" y="83969"/>
                    <a:pt x="97126" y="83788"/>
                    <a:pt x="96929" y="83501"/>
                  </a:cubicBezTo>
                  <a:cubicBezTo>
                    <a:pt x="97143" y="83430"/>
                    <a:pt x="97302" y="83388"/>
                    <a:pt x="97419" y="83388"/>
                  </a:cubicBezTo>
                  <a:close/>
                  <a:moveTo>
                    <a:pt x="17712" y="84185"/>
                  </a:moveTo>
                  <a:cubicBezTo>
                    <a:pt x="17794" y="84185"/>
                    <a:pt x="17883" y="84197"/>
                    <a:pt x="17986" y="84236"/>
                  </a:cubicBezTo>
                  <a:cubicBezTo>
                    <a:pt x="17782" y="84529"/>
                    <a:pt x="17534" y="84561"/>
                    <a:pt x="17253" y="84561"/>
                  </a:cubicBezTo>
                  <a:cubicBezTo>
                    <a:pt x="17197" y="84561"/>
                    <a:pt x="17139" y="84559"/>
                    <a:pt x="17080" y="84559"/>
                  </a:cubicBezTo>
                  <a:cubicBezTo>
                    <a:pt x="17143" y="84292"/>
                    <a:pt x="17329" y="84295"/>
                    <a:pt x="17451" y="84216"/>
                  </a:cubicBezTo>
                  <a:lnTo>
                    <a:pt x="17451" y="84215"/>
                  </a:lnTo>
                  <a:cubicBezTo>
                    <a:pt x="17534" y="84202"/>
                    <a:pt x="17618" y="84185"/>
                    <a:pt x="17712" y="84185"/>
                  </a:cubicBezTo>
                  <a:close/>
                  <a:moveTo>
                    <a:pt x="43145" y="81854"/>
                  </a:moveTo>
                  <a:cubicBezTo>
                    <a:pt x="43231" y="81891"/>
                    <a:pt x="43331" y="81910"/>
                    <a:pt x="43361" y="82020"/>
                  </a:cubicBezTo>
                  <a:cubicBezTo>
                    <a:pt x="43134" y="82570"/>
                    <a:pt x="43596" y="82817"/>
                    <a:pt x="43876" y="83163"/>
                  </a:cubicBezTo>
                  <a:cubicBezTo>
                    <a:pt x="43614" y="83635"/>
                    <a:pt x="43217" y="83720"/>
                    <a:pt x="42699" y="83733"/>
                  </a:cubicBezTo>
                  <a:cubicBezTo>
                    <a:pt x="39019" y="83824"/>
                    <a:pt x="35334" y="83857"/>
                    <a:pt x="31698" y="84533"/>
                  </a:cubicBezTo>
                  <a:cubicBezTo>
                    <a:pt x="31342" y="84599"/>
                    <a:pt x="30994" y="84702"/>
                    <a:pt x="30638" y="84774"/>
                  </a:cubicBezTo>
                  <a:cubicBezTo>
                    <a:pt x="30608" y="84780"/>
                    <a:pt x="30579" y="84783"/>
                    <a:pt x="30550" y="84783"/>
                  </a:cubicBezTo>
                  <a:cubicBezTo>
                    <a:pt x="30357" y="84783"/>
                    <a:pt x="30195" y="84655"/>
                    <a:pt x="30239" y="84486"/>
                  </a:cubicBezTo>
                  <a:cubicBezTo>
                    <a:pt x="30327" y="84143"/>
                    <a:pt x="30526" y="83828"/>
                    <a:pt x="30687" y="83506"/>
                  </a:cubicBezTo>
                  <a:cubicBezTo>
                    <a:pt x="30809" y="83261"/>
                    <a:pt x="31065" y="83299"/>
                    <a:pt x="31275" y="83263"/>
                  </a:cubicBezTo>
                  <a:cubicBezTo>
                    <a:pt x="34793" y="82650"/>
                    <a:pt x="38324" y="82139"/>
                    <a:pt x="41899" y="81998"/>
                  </a:cubicBezTo>
                  <a:cubicBezTo>
                    <a:pt x="42316" y="81982"/>
                    <a:pt x="42730" y="81903"/>
                    <a:pt x="43145" y="81854"/>
                  </a:cubicBezTo>
                  <a:close/>
                  <a:moveTo>
                    <a:pt x="24174" y="75068"/>
                  </a:moveTo>
                  <a:lnTo>
                    <a:pt x="24174" y="75068"/>
                  </a:lnTo>
                  <a:cubicBezTo>
                    <a:pt x="24142" y="75318"/>
                    <a:pt x="24279" y="75671"/>
                    <a:pt x="23917" y="75671"/>
                  </a:cubicBezTo>
                  <a:cubicBezTo>
                    <a:pt x="23857" y="75671"/>
                    <a:pt x="23784" y="75661"/>
                    <a:pt x="23694" y="75640"/>
                  </a:cubicBezTo>
                  <a:cubicBezTo>
                    <a:pt x="23656" y="75631"/>
                    <a:pt x="23619" y="75627"/>
                    <a:pt x="23584" y="75627"/>
                  </a:cubicBezTo>
                  <a:cubicBezTo>
                    <a:pt x="23333" y="75627"/>
                    <a:pt x="23172" y="75849"/>
                    <a:pt x="23242" y="76179"/>
                  </a:cubicBezTo>
                  <a:cubicBezTo>
                    <a:pt x="23246" y="76186"/>
                    <a:pt x="23250" y="76196"/>
                    <a:pt x="23255" y="76206"/>
                  </a:cubicBezTo>
                  <a:cubicBezTo>
                    <a:pt x="23242" y="76193"/>
                    <a:pt x="23228" y="76181"/>
                    <a:pt x="23214" y="76170"/>
                  </a:cubicBezTo>
                  <a:cubicBezTo>
                    <a:pt x="22835" y="76053"/>
                    <a:pt x="22402" y="76151"/>
                    <a:pt x="22067" y="75847"/>
                  </a:cubicBezTo>
                  <a:cubicBezTo>
                    <a:pt x="22031" y="75814"/>
                    <a:pt x="21989" y="75800"/>
                    <a:pt x="21943" y="75800"/>
                  </a:cubicBezTo>
                  <a:cubicBezTo>
                    <a:pt x="21858" y="75800"/>
                    <a:pt x="21763" y="75848"/>
                    <a:pt x="21687" y="75907"/>
                  </a:cubicBezTo>
                  <a:cubicBezTo>
                    <a:pt x="21598" y="76096"/>
                    <a:pt x="21268" y="76223"/>
                    <a:pt x="21535" y="76502"/>
                  </a:cubicBezTo>
                  <a:cubicBezTo>
                    <a:pt x="21593" y="76585"/>
                    <a:pt x="21647" y="76614"/>
                    <a:pt x="21700" y="76614"/>
                  </a:cubicBezTo>
                  <a:cubicBezTo>
                    <a:pt x="21827" y="76614"/>
                    <a:pt x="21946" y="76446"/>
                    <a:pt x="22085" y="76446"/>
                  </a:cubicBezTo>
                  <a:cubicBezTo>
                    <a:pt x="22112" y="76446"/>
                    <a:pt x="22139" y="76452"/>
                    <a:pt x="22168" y="76467"/>
                  </a:cubicBezTo>
                  <a:cubicBezTo>
                    <a:pt x="22322" y="76547"/>
                    <a:pt x="22492" y="76587"/>
                    <a:pt x="22663" y="76587"/>
                  </a:cubicBezTo>
                  <a:cubicBezTo>
                    <a:pt x="22738" y="76587"/>
                    <a:pt x="22813" y="76580"/>
                    <a:pt x="22887" y="76564"/>
                  </a:cubicBezTo>
                  <a:cubicBezTo>
                    <a:pt x="23018" y="76536"/>
                    <a:pt x="23159" y="76503"/>
                    <a:pt x="23261" y="76428"/>
                  </a:cubicBezTo>
                  <a:cubicBezTo>
                    <a:pt x="23338" y="76373"/>
                    <a:pt x="23330" y="76307"/>
                    <a:pt x="23289" y="76247"/>
                  </a:cubicBezTo>
                  <a:lnTo>
                    <a:pt x="23289" y="76247"/>
                  </a:lnTo>
                  <a:cubicBezTo>
                    <a:pt x="24179" y="76352"/>
                    <a:pt x="24192" y="76353"/>
                    <a:pt x="24257" y="77328"/>
                  </a:cubicBezTo>
                  <a:cubicBezTo>
                    <a:pt x="24320" y="78288"/>
                    <a:pt x="24468" y="79245"/>
                    <a:pt x="24385" y="80210"/>
                  </a:cubicBezTo>
                  <a:lnTo>
                    <a:pt x="24377" y="80656"/>
                  </a:lnTo>
                  <a:cubicBezTo>
                    <a:pt x="24513" y="80792"/>
                    <a:pt x="24547" y="80960"/>
                    <a:pt x="24525" y="81144"/>
                  </a:cubicBezTo>
                  <a:cubicBezTo>
                    <a:pt x="24108" y="81248"/>
                    <a:pt x="23605" y="81114"/>
                    <a:pt x="23231" y="81534"/>
                  </a:cubicBezTo>
                  <a:cubicBezTo>
                    <a:pt x="23146" y="81338"/>
                    <a:pt x="22808" y="81438"/>
                    <a:pt x="22848" y="81165"/>
                  </a:cubicBezTo>
                  <a:cubicBezTo>
                    <a:pt x="22858" y="80986"/>
                    <a:pt x="22808" y="80892"/>
                    <a:pt x="22692" y="80892"/>
                  </a:cubicBezTo>
                  <a:cubicBezTo>
                    <a:pt x="22647" y="80892"/>
                    <a:pt x="22591" y="80907"/>
                    <a:pt x="22524" y="80936"/>
                  </a:cubicBezTo>
                  <a:cubicBezTo>
                    <a:pt x="22498" y="80945"/>
                    <a:pt x="22470" y="80948"/>
                    <a:pt x="22442" y="80948"/>
                  </a:cubicBezTo>
                  <a:cubicBezTo>
                    <a:pt x="22416" y="80948"/>
                    <a:pt x="22389" y="80946"/>
                    <a:pt x="22363" y="80946"/>
                  </a:cubicBezTo>
                  <a:cubicBezTo>
                    <a:pt x="22306" y="80946"/>
                    <a:pt x="22250" y="80955"/>
                    <a:pt x="22206" y="81010"/>
                  </a:cubicBezTo>
                  <a:cubicBezTo>
                    <a:pt x="22127" y="81045"/>
                    <a:pt x="22108" y="81099"/>
                    <a:pt x="22148" y="81175"/>
                  </a:cubicBezTo>
                  <a:lnTo>
                    <a:pt x="22349" y="81357"/>
                  </a:lnTo>
                  <a:cubicBezTo>
                    <a:pt x="22326" y="81681"/>
                    <a:pt x="21819" y="81529"/>
                    <a:pt x="21815" y="81886"/>
                  </a:cubicBezTo>
                  <a:cubicBezTo>
                    <a:pt x="21894" y="81932"/>
                    <a:pt x="21969" y="81950"/>
                    <a:pt x="22042" y="81950"/>
                  </a:cubicBezTo>
                  <a:cubicBezTo>
                    <a:pt x="22213" y="81950"/>
                    <a:pt x="22371" y="81854"/>
                    <a:pt x="22534" y="81819"/>
                  </a:cubicBezTo>
                  <a:cubicBezTo>
                    <a:pt x="22557" y="81820"/>
                    <a:pt x="22580" y="81821"/>
                    <a:pt x="22603" y="81821"/>
                  </a:cubicBezTo>
                  <a:cubicBezTo>
                    <a:pt x="22846" y="81821"/>
                    <a:pt x="23070" y="81766"/>
                    <a:pt x="23250" y="81641"/>
                  </a:cubicBezTo>
                  <a:cubicBezTo>
                    <a:pt x="23249" y="81627"/>
                    <a:pt x="23248" y="81614"/>
                    <a:pt x="23247" y="81601"/>
                  </a:cubicBezTo>
                  <a:lnTo>
                    <a:pt x="23247" y="81601"/>
                  </a:lnTo>
                  <a:cubicBezTo>
                    <a:pt x="23360" y="81638"/>
                    <a:pt x="23467" y="81652"/>
                    <a:pt x="23570" y="81652"/>
                  </a:cubicBezTo>
                  <a:cubicBezTo>
                    <a:pt x="23907" y="81652"/>
                    <a:pt x="24201" y="81502"/>
                    <a:pt x="24504" y="81502"/>
                  </a:cubicBezTo>
                  <a:cubicBezTo>
                    <a:pt x="24517" y="81502"/>
                    <a:pt x="24530" y="81502"/>
                    <a:pt x="24544" y="81503"/>
                  </a:cubicBezTo>
                  <a:cubicBezTo>
                    <a:pt x="24616" y="81758"/>
                    <a:pt x="24705" y="82013"/>
                    <a:pt x="24357" y="82013"/>
                  </a:cubicBezTo>
                  <a:cubicBezTo>
                    <a:pt x="24319" y="82013"/>
                    <a:pt x="24276" y="82010"/>
                    <a:pt x="24228" y="82004"/>
                  </a:cubicBezTo>
                  <a:cubicBezTo>
                    <a:pt x="24143" y="81992"/>
                    <a:pt x="24059" y="81987"/>
                    <a:pt x="23977" y="81987"/>
                  </a:cubicBezTo>
                  <a:cubicBezTo>
                    <a:pt x="23588" y="81987"/>
                    <a:pt x="23229" y="82112"/>
                    <a:pt x="22904" y="82365"/>
                  </a:cubicBezTo>
                  <a:cubicBezTo>
                    <a:pt x="22803" y="82443"/>
                    <a:pt x="22670" y="82542"/>
                    <a:pt x="22558" y="82542"/>
                  </a:cubicBezTo>
                  <a:cubicBezTo>
                    <a:pt x="22553" y="82542"/>
                    <a:pt x="22549" y="82542"/>
                    <a:pt x="22544" y="82541"/>
                  </a:cubicBezTo>
                  <a:cubicBezTo>
                    <a:pt x="22460" y="82534"/>
                    <a:pt x="22379" y="82530"/>
                    <a:pt x="22298" y="82530"/>
                  </a:cubicBezTo>
                  <a:cubicBezTo>
                    <a:pt x="21758" y="82530"/>
                    <a:pt x="21295" y="82700"/>
                    <a:pt x="20907" y="83144"/>
                  </a:cubicBezTo>
                  <a:cubicBezTo>
                    <a:pt x="20847" y="83213"/>
                    <a:pt x="20773" y="83236"/>
                    <a:pt x="20693" y="83236"/>
                  </a:cubicBezTo>
                  <a:cubicBezTo>
                    <a:pt x="20558" y="83236"/>
                    <a:pt x="20406" y="83171"/>
                    <a:pt x="20273" y="83154"/>
                  </a:cubicBezTo>
                  <a:cubicBezTo>
                    <a:pt x="20165" y="83140"/>
                    <a:pt x="20059" y="83131"/>
                    <a:pt x="19954" y="83131"/>
                  </a:cubicBezTo>
                  <a:cubicBezTo>
                    <a:pt x="19675" y="83131"/>
                    <a:pt x="19408" y="83192"/>
                    <a:pt x="19165" y="83371"/>
                  </a:cubicBezTo>
                  <a:cubicBezTo>
                    <a:pt x="19089" y="83426"/>
                    <a:pt x="19051" y="83485"/>
                    <a:pt x="19058" y="83541"/>
                  </a:cubicBezTo>
                  <a:cubicBezTo>
                    <a:pt x="19054" y="83540"/>
                    <a:pt x="19051" y="83540"/>
                    <a:pt x="19047" y="83540"/>
                  </a:cubicBezTo>
                  <a:cubicBezTo>
                    <a:pt x="19035" y="83540"/>
                    <a:pt x="19021" y="83545"/>
                    <a:pt x="19005" y="83558"/>
                  </a:cubicBezTo>
                  <a:cubicBezTo>
                    <a:pt x="18600" y="83880"/>
                    <a:pt x="18113" y="83709"/>
                    <a:pt x="17672" y="83806"/>
                  </a:cubicBezTo>
                  <a:cubicBezTo>
                    <a:pt x="17647" y="83802"/>
                    <a:pt x="17624" y="83799"/>
                    <a:pt x="17601" y="83799"/>
                  </a:cubicBezTo>
                  <a:cubicBezTo>
                    <a:pt x="17530" y="83799"/>
                    <a:pt x="17468" y="83824"/>
                    <a:pt x="17425" y="83899"/>
                  </a:cubicBezTo>
                  <a:cubicBezTo>
                    <a:pt x="17413" y="83910"/>
                    <a:pt x="17402" y="83921"/>
                    <a:pt x="17393" y="83934"/>
                  </a:cubicBezTo>
                  <a:cubicBezTo>
                    <a:pt x="17390" y="83932"/>
                    <a:pt x="17388" y="83931"/>
                    <a:pt x="17385" y="83930"/>
                  </a:cubicBezTo>
                  <a:cubicBezTo>
                    <a:pt x="17336" y="83911"/>
                    <a:pt x="17272" y="83898"/>
                    <a:pt x="17212" y="83898"/>
                  </a:cubicBezTo>
                  <a:cubicBezTo>
                    <a:pt x="17159" y="83898"/>
                    <a:pt x="17110" y="83908"/>
                    <a:pt x="17079" y="83933"/>
                  </a:cubicBezTo>
                  <a:cubicBezTo>
                    <a:pt x="16561" y="84337"/>
                    <a:pt x="15913" y="84348"/>
                    <a:pt x="15326" y="84541"/>
                  </a:cubicBezTo>
                  <a:cubicBezTo>
                    <a:pt x="15155" y="84588"/>
                    <a:pt x="14894" y="84540"/>
                    <a:pt x="14985" y="84864"/>
                  </a:cubicBezTo>
                  <a:cubicBezTo>
                    <a:pt x="14986" y="84865"/>
                    <a:pt x="14986" y="84867"/>
                    <a:pt x="14987" y="84868"/>
                  </a:cubicBezTo>
                  <a:lnTo>
                    <a:pt x="14987" y="84868"/>
                  </a:lnTo>
                  <a:lnTo>
                    <a:pt x="14984" y="84864"/>
                  </a:lnTo>
                  <a:cubicBezTo>
                    <a:pt x="14940" y="84792"/>
                    <a:pt x="14898" y="84767"/>
                    <a:pt x="14856" y="84767"/>
                  </a:cubicBezTo>
                  <a:cubicBezTo>
                    <a:pt x="14788" y="84767"/>
                    <a:pt x="14722" y="84833"/>
                    <a:pt x="14655" y="84874"/>
                  </a:cubicBezTo>
                  <a:cubicBezTo>
                    <a:pt x="14335" y="84518"/>
                    <a:pt x="14406" y="84236"/>
                    <a:pt x="14818" y="84019"/>
                  </a:cubicBezTo>
                  <a:cubicBezTo>
                    <a:pt x="17134" y="83335"/>
                    <a:pt x="19450" y="82649"/>
                    <a:pt x="21765" y="81964"/>
                  </a:cubicBezTo>
                  <a:cubicBezTo>
                    <a:pt x="21783" y="81958"/>
                    <a:pt x="21800" y="81925"/>
                    <a:pt x="21804" y="81903"/>
                  </a:cubicBezTo>
                  <a:cubicBezTo>
                    <a:pt x="21807" y="81877"/>
                    <a:pt x="21796" y="81848"/>
                    <a:pt x="21779" y="81750"/>
                  </a:cubicBezTo>
                  <a:cubicBezTo>
                    <a:pt x="21716" y="81727"/>
                    <a:pt x="21652" y="81718"/>
                    <a:pt x="21588" y="81718"/>
                  </a:cubicBezTo>
                  <a:cubicBezTo>
                    <a:pt x="21321" y="81718"/>
                    <a:pt x="21052" y="81877"/>
                    <a:pt x="20788" y="81877"/>
                  </a:cubicBezTo>
                  <a:cubicBezTo>
                    <a:pt x="20714" y="81877"/>
                    <a:pt x="20641" y="81865"/>
                    <a:pt x="20568" y="81833"/>
                  </a:cubicBezTo>
                  <a:cubicBezTo>
                    <a:pt x="20347" y="81592"/>
                    <a:pt x="20874" y="81321"/>
                    <a:pt x="20509" y="81099"/>
                  </a:cubicBezTo>
                  <a:lnTo>
                    <a:pt x="20509" y="81099"/>
                  </a:lnTo>
                  <a:cubicBezTo>
                    <a:pt x="20271" y="81345"/>
                    <a:pt x="20027" y="81483"/>
                    <a:pt x="19732" y="81483"/>
                  </a:cubicBezTo>
                  <a:cubicBezTo>
                    <a:pt x="19591" y="81483"/>
                    <a:pt x="19439" y="81452"/>
                    <a:pt x="19270" y="81386"/>
                  </a:cubicBezTo>
                  <a:cubicBezTo>
                    <a:pt x="19184" y="81352"/>
                    <a:pt x="19100" y="81337"/>
                    <a:pt x="19018" y="81337"/>
                  </a:cubicBezTo>
                  <a:cubicBezTo>
                    <a:pt x="18702" y="81337"/>
                    <a:pt x="18416" y="81562"/>
                    <a:pt x="18185" y="81823"/>
                  </a:cubicBezTo>
                  <a:cubicBezTo>
                    <a:pt x="18066" y="81958"/>
                    <a:pt x="17994" y="82169"/>
                    <a:pt x="17785" y="82169"/>
                  </a:cubicBezTo>
                  <a:cubicBezTo>
                    <a:pt x="17754" y="82169"/>
                    <a:pt x="17720" y="82164"/>
                    <a:pt x="17683" y="82154"/>
                  </a:cubicBezTo>
                  <a:lnTo>
                    <a:pt x="17683" y="82154"/>
                  </a:lnTo>
                  <a:cubicBezTo>
                    <a:pt x="17683" y="82154"/>
                    <a:pt x="17683" y="82154"/>
                    <a:pt x="17683" y="82154"/>
                  </a:cubicBezTo>
                  <a:cubicBezTo>
                    <a:pt x="17444" y="81994"/>
                    <a:pt x="17208" y="81917"/>
                    <a:pt x="16982" y="81917"/>
                  </a:cubicBezTo>
                  <a:cubicBezTo>
                    <a:pt x="16679" y="81917"/>
                    <a:pt x="16392" y="82055"/>
                    <a:pt x="16138" y="82313"/>
                  </a:cubicBezTo>
                  <a:cubicBezTo>
                    <a:pt x="15897" y="82556"/>
                    <a:pt x="15661" y="82687"/>
                    <a:pt x="15352" y="82687"/>
                  </a:cubicBezTo>
                  <a:cubicBezTo>
                    <a:pt x="15308" y="82687"/>
                    <a:pt x="15262" y="82684"/>
                    <a:pt x="15215" y="82679"/>
                  </a:cubicBezTo>
                  <a:cubicBezTo>
                    <a:pt x="15183" y="82675"/>
                    <a:pt x="15151" y="82673"/>
                    <a:pt x="15119" y="82673"/>
                  </a:cubicBezTo>
                  <a:cubicBezTo>
                    <a:pt x="14990" y="82673"/>
                    <a:pt x="14862" y="82709"/>
                    <a:pt x="14768" y="82824"/>
                  </a:cubicBezTo>
                  <a:cubicBezTo>
                    <a:pt x="14716" y="82836"/>
                    <a:pt x="14673" y="82842"/>
                    <a:pt x="14635" y="82842"/>
                  </a:cubicBezTo>
                  <a:cubicBezTo>
                    <a:pt x="14410" y="82842"/>
                    <a:pt x="14426" y="82636"/>
                    <a:pt x="14453" y="82440"/>
                  </a:cubicBezTo>
                  <a:cubicBezTo>
                    <a:pt x="14576" y="81566"/>
                    <a:pt x="14704" y="80691"/>
                    <a:pt x="14836" y="79818"/>
                  </a:cubicBezTo>
                  <a:cubicBezTo>
                    <a:pt x="14882" y="79525"/>
                    <a:pt x="14850" y="79197"/>
                    <a:pt x="15159" y="79007"/>
                  </a:cubicBezTo>
                  <a:cubicBezTo>
                    <a:pt x="15161" y="79007"/>
                    <a:pt x="15163" y="79007"/>
                    <a:pt x="15166" y="79007"/>
                  </a:cubicBezTo>
                  <a:cubicBezTo>
                    <a:pt x="15509" y="79007"/>
                    <a:pt x="15702" y="78775"/>
                    <a:pt x="15886" y="78534"/>
                  </a:cubicBezTo>
                  <a:cubicBezTo>
                    <a:pt x="15965" y="78431"/>
                    <a:pt x="16036" y="78348"/>
                    <a:pt x="16153" y="78348"/>
                  </a:cubicBezTo>
                  <a:cubicBezTo>
                    <a:pt x="16193" y="78348"/>
                    <a:pt x="16238" y="78357"/>
                    <a:pt x="16291" y="78379"/>
                  </a:cubicBezTo>
                  <a:cubicBezTo>
                    <a:pt x="16444" y="78443"/>
                    <a:pt x="16586" y="78472"/>
                    <a:pt x="16717" y="78472"/>
                  </a:cubicBezTo>
                  <a:cubicBezTo>
                    <a:pt x="17154" y="78472"/>
                    <a:pt x="17483" y="78161"/>
                    <a:pt x="17791" y="77824"/>
                  </a:cubicBezTo>
                  <a:cubicBezTo>
                    <a:pt x="17897" y="77707"/>
                    <a:pt x="17960" y="77612"/>
                    <a:pt x="18116" y="77612"/>
                  </a:cubicBezTo>
                  <a:cubicBezTo>
                    <a:pt x="18154" y="77612"/>
                    <a:pt x="18197" y="77618"/>
                    <a:pt x="18248" y="77630"/>
                  </a:cubicBezTo>
                  <a:cubicBezTo>
                    <a:pt x="18505" y="77691"/>
                    <a:pt x="18705" y="77726"/>
                    <a:pt x="18872" y="77726"/>
                  </a:cubicBezTo>
                  <a:cubicBezTo>
                    <a:pt x="19303" y="77726"/>
                    <a:pt x="19508" y="77490"/>
                    <a:pt x="19891" y="76852"/>
                  </a:cubicBezTo>
                  <a:cubicBezTo>
                    <a:pt x="20060" y="76944"/>
                    <a:pt x="20221" y="77080"/>
                    <a:pt x="20402" y="77118"/>
                  </a:cubicBezTo>
                  <a:cubicBezTo>
                    <a:pt x="20543" y="77146"/>
                    <a:pt x="20694" y="77188"/>
                    <a:pt x="20833" y="77188"/>
                  </a:cubicBezTo>
                  <a:cubicBezTo>
                    <a:pt x="21017" y="77188"/>
                    <a:pt x="21182" y="77115"/>
                    <a:pt x="21278" y="76843"/>
                  </a:cubicBezTo>
                  <a:cubicBezTo>
                    <a:pt x="21229" y="76702"/>
                    <a:pt x="21144" y="76675"/>
                    <a:pt x="21049" y="76675"/>
                  </a:cubicBezTo>
                  <a:cubicBezTo>
                    <a:pt x="20987" y="76675"/>
                    <a:pt x="20921" y="76686"/>
                    <a:pt x="20859" y="76686"/>
                  </a:cubicBezTo>
                  <a:cubicBezTo>
                    <a:pt x="20833" y="76686"/>
                    <a:pt x="20808" y="76684"/>
                    <a:pt x="20784" y="76679"/>
                  </a:cubicBezTo>
                  <a:cubicBezTo>
                    <a:pt x="20743" y="76704"/>
                    <a:pt x="20703" y="76718"/>
                    <a:pt x="20665" y="76718"/>
                  </a:cubicBezTo>
                  <a:cubicBezTo>
                    <a:pt x="20620" y="76718"/>
                    <a:pt x="20576" y="76700"/>
                    <a:pt x="20533" y="76661"/>
                  </a:cubicBezTo>
                  <a:cubicBezTo>
                    <a:pt x="20221" y="76486"/>
                    <a:pt x="20054" y="76393"/>
                    <a:pt x="19934" y="76393"/>
                  </a:cubicBezTo>
                  <a:cubicBezTo>
                    <a:pt x="19795" y="76393"/>
                    <a:pt x="19720" y="76519"/>
                    <a:pt x="19558" y="76793"/>
                  </a:cubicBezTo>
                  <a:cubicBezTo>
                    <a:pt x="19197" y="77174"/>
                    <a:pt x="19034" y="77345"/>
                    <a:pt x="18810" y="77345"/>
                  </a:cubicBezTo>
                  <a:cubicBezTo>
                    <a:pt x="18627" y="77345"/>
                    <a:pt x="18402" y="77229"/>
                    <a:pt x="17992" y="77021"/>
                  </a:cubicBezTo>
                  <a:cubicBezTo>
                    <a:pt x="17956" y="77003"/>
                    <a:pt x="17914" y="76998"/>
                    <a:pt x="17870" y="76998"/>
                  </a:cubicBezTo>
                  <a:cubicBezTo>
                    <a:pt x="17811" y="76998"/>
                    <a:pt x="17749" y="77007"/>
                    <a:pt x="17690" y="77007"/>
                  </a:cubicBezTo>
                  <a:cubicBezTo>
                    <a:pt x="17687" y="77007"/>
                    <a:pt x="17683" y="77007"/>
                    <a:pt x="17679" y="77006"/>
                  </a:cubicBezTo>
                  <a:cubicBezTo>
                    <a:pt x="17673" y="77303"/>
                    <a:pt x="17488" y="77517"/>
                    <a:pt x="17312" y="77719"/>
                  </a:cubicBezTo>
                  <a:cubicBezTo>
                    <a:pt x="17154" y="77900"/>
                    <a:pt x="16921" y="78081"/>
                    <a:pt x="16708" y="78081"/>
                  </a:cubicBezTo>
                  <a:cubicBezTo>
                    <a:pt x="16641" y="78081"/>
                    <a:pt x="16576" y="78063"/>
                    <a:pt x="16516" y="78022"/>
                  </a:cubicBezTo>
                  <a:cubicBezTo>
                    <a:pt x="16337" y="77899"/>
                    <a:pt x="16194" y="77847"/>
                    <a:pt x="16073" y="77847"/>
                  </a:cubicBezTo>
                  <a:cubicBezTo>
                    <a:pt x="15820" y="77847"/>
                    <a:pt x="15666" y="78073"/>
                    <a:pt x="15501" y="78353"/>
                  </a:cubicBezTo>
                  <a:cubicBezTo>
                    <a:pt x="15402" y="78521"/>
                    <a:pt x="15241" y="78628"/>
                    <a:pt x="15032" y="78628"/>
                  </a:cubicBezTo>
                  <a:cubicBezTo>
                    <a:pt x="15028" y="78628"/>
                    <a:pt x="15024" y="78628"/>
                    <a:pt x="15020" y="78628"/>
                  </a:cubicBezTo>
                  <a:cubicBezTo>
                    <a:pt x="15038" y="78260"/>
                    <a:pt x="15077" y="77903"/>
                    <a:pt x="15463" y="77713"/>
                  </a:cubicBezTo>
                  <a:cubicBezTo>
                    <a:pt x="15950" y="77527"/>
                    <a:pt x="16433" y="77331"/>
                    <a:pt x="16926" y="77160"/>
                  </a:cubicBezTo>
                  <a:cubicBezTo>
                    <a:pt x="17107" y="77097"/>
                    <a:pt x="17274" y="76941"/>
                    <a:pt x="17472" y="76941"/>
                  </a:cubicBezTo>
                  <a:cubicBezTo>
                    <a:pt x="17535" y="76941"/>
                    <a:pt x="17602" y="76957"/>
                    <a:pt x="17673" y="76996"/>
                  </a:cubicBezTo>
                  <a:cubicBezTo>
                    <a:pt x="17670" y="76661"/>
                    <a:pt x="18121" y="76776"/>
                    <a:pt x="18180" y="76502"/>
                  </a:cubicBezTo>
                  <a:cubicBezTo>
                    <a:pt x="18946" y="76402"/>
                    <a:pt x="19621" y="76010"/>
                    <a:pt x="20357" y="75812"/>
                  </a:cubicBezTo>
                  <a:cubicBezTo>
                    <a:pt x="20357" y="75812"/>
                    <a:pt x="20357" y="75811"/>
                    <a:pt x="20357" y="75811"/>
                  </a:cubicBezTo>
                  <a:lnTo>
                    <a:pt x="20357" y="75811"/>
                  </a:lnTo>
                  <a:lnTo>
                    <a:pt x="21670" y="75550"/>
                  </a:lnTo>
                  <a:cubicBezTo>
                    <a:pt x="22498" y="75350"/>
                    <a:pt x="23322" y="75139"/>
                    <a:pt x="24174" y="75068"/>
                  </a:cubicBezTo>
                  <a:close/>
                  <a:moveTo>
                    <a:pt x="97291" y="74663"/>
                  </a:moveTo>
                  <a:lnTo>
                    <a:pt x="98095" y="74712"/>
                  </a:lnTo>
                  <a:cubicBezTo>
                    <a:pt x="98391" y="74936"/>
                    <a:pt x="98789" y="75070"/>
                    <a:pt x="98810" y="75533"/>
                  </a:cubicBezTo>
                  <a:cubicBezTo>
                    <a:pt x="98818" y="75696"/>
                    <a:pt x="98845" y="75866"/>
                    <a:pt x="98628" y="75923"/>
                  </a:cubicBezTo>
                  <a:cubicBezTo>
                    <a:pt x="98574" y="75965"/>
                    <a:pt x="98521" y="76008"/>
                    <a:pt x="98468" y="76050"/>
                  </a:cubicBezTo>
                  <a:cubicBezTo>
                    <a:pt x="98478" y="76085"/>
                    <a:pt x="98505" y="76111"/>
                    <a:pt x="98541" y="76120"/>
                  </a:cubicBezTo>
                  <a:cubicBezTo>
                    <a:pt x="98594" y="76222"/>
                    <a:pt x="98663" y="76305"/>
                    <a:pt x="98787" y="76317"/>
                  </a:cubicBezTo>
                  <a:cubicBezTo>
                    <a:pt x="99212" y="76680"/>
                    <a:pt x="99598" y="77093"/>
                    <a:pt x="100113" y="77339"/>
                  </a:cubicBezTo>
                  <a:cubicBezTo>
                    <a:pt x="100131" y="77493"/>
                    <a:pt x="100256" y="77569"/>
                    <a:pt x="100357" y="77656"/>
                  </a:cubicBezTo>
                  <a:cubicBezTo>
                    <a:pt x="102297" y="79320"/>
                    <a:pt x="104027" y="81188"/>
                    <a:pt x="105678" y="83133"/>
                  </a:cubicBezTo>
                  <a:cubicBezTo>
                    <a:pt x="105839" y="83324"/>
                    <a:pt x="106011" y="83504"/>
                    <a:pt x="106193" y="83675"/>
                  </a:cubicBezTo>
                  <a:cubicBezTo>
                    <a:pt x="106229" y="83708"/>
                    <a:pt x="106267" y="83723"/>
                    <a:pt x="106303" y="83723"/>
                  </a:cubicBezTo>
                  <a:cubicBezTo>
                    <a:pt x="106363" y="83723"/>
                    <a:pt x="106420" y="83683"/>
                    <a:pt x="106465" y="83615"/>
                  </a:cubicBezTo>
                  <a:cubicBezTo>
                    <a:pt x="106538" y="83280"/>
                    <a:pt x="106244" y="83138"/>
                    <a:pt x="106086" y="82935"/>
                  </a:cubicBezTo>
                  <a:cubicBezTo>
                    <a:pt x="105836" y="82614"/>
                    <a:pt x="105549" y="82319"/>
                    <a:pt x="105241" y="81973"/>
                  </a:cubicBezTo>
                  <a:cubicBezTo>
                    <a:pt x="105246" y="81973"/>
                    <a:pt x="105250" y="81973"/>
                    <a:pt x="105255" y="81973"/>
                  </a:cubicBezTo>
                  <a:cubicBezTo>
                    <a:pt x="106449" y="81973"/>
                    <a:pt x="106928" y="82528"/>
                    <a:pt x="106828" y="83694"/>
                  </a:cubicBezTo>
                  <a:cubicBezTo>
                    <a:pt x="106830" y="83694"/>
                    <a:pt x="106831" y="83694"/>
                    <a:pt x="106833" y="83694"/>
                  </a:cubicBezTo>
                  <a:cubicBezTo>
                    <a:pt x="106927" y="83694"/>
                    <a:pt x="106920" y="83785"/>
                    <a:pt x="106946" y="83845"/>
                  </a:cubicBezTo>
                  <a:lnTo>
                    <a:pt x="106827" y="83711"/>
                  </a:lnTo>
                  <a:lnTo>
                    <a:pt x="106479" y="83627"/>
                  </a:lnTo>
                  <a:lnTo>
                    <a:pt x="106479" y="83627"/>
                  </a:lnTo>
                  <a:cubicBezTo>
                    <a:pt x="106325" y="83792"/>
                    <a:pt x="106410" y="83949"/>
                    <a:pt x="106529" y="84064"/>
                  </a:cubicBezTo>
                  <a:cubicBezTo>
                    <a:pt x="106815" y="84339"/>
                    <a:pt x="106927" y="84803"/>
                    <a:pt x="107401" y="84876"/>
                  </a:cubicBezTo>
                  <a:lnTo>
                    <a:pt x="107404" y="84879"/>
                  </a:lnTo>
                  <a:cubicBezTo>
                    <a:pt x="107185" y="85143"/>
                    <a:pt x="107019" y="85275"/>
                    <a:pt x="106871" y="85275"/>
                  </a:cubicBezTo>
                  <a:cubicBezTo>
                    <a:pt x="106716" y="85275"/>
                    <a:pt x="106581" y="85131"/>
                    <a:pt x="106425" y="84841"/>
                  </a:cubicBezTo>
                  <a:lnTo>
                    <a:pt x="106426" y="84841"/>
                  </a:lnTo>
                  <a:cubicBezTo>
                    <a:pt x="106362" y="84720"/>
                    <a:pt x="106295" y="84601"/>
                    <a:pt x="106229" y="84481"/>
                  </a:cubicBezTo>
                  <a:cubicBezTo>
                    <a:pt x="106141" y="84233"/>
                    <a:pt x="105989" y="84051"/>
                    <a:pt x="105724" y="83981"/>
                  </a:cubicBezTo>
                  <a:cubicBezTo>
                    <a:pt x="105418" y="83850"/>
                    <a:pt x="105098" y="83734"/>
                    <a:pt x="104995" y="83364"/>
                  </a:cubicBezTo>
                  <a:cubicBezTo>
                    <a:pt x="104978" y="83284"/>
                    <a:pt x="104978" y="83195"/>
                    <a:pt x="104939" y="83126"/>
                  </a:cubicBezTo>
                  <a:cubicBezTo>
                    <a:pt x="104664" y="82626"/>
                    <a:pt x="104225" y="82335"/>
                    <a:pt x="103742" y="82033"/>
                  </a:cubicBezTo>
                  <a:cubicBezTo>
                    <a:pt x="103279" y="81745"/>
                    <a:pt x="103279" y="80991"/>
                    <a:pt x="102715" y="80708"/>
                  </a:cubicBezTo>
                  <a:cubicBezTo>
                    <a:pt x="102666" y="80683"/>
                    <a:pt x="102623" y="80642"/>
                    <a:pt x="102572" y="80623"/>
                  </a:cubicBezTo>
                  <a:cubicBezTo>
                    <a:pt x="101983" y="80408"/>
                    <a:pt x="101493" y="80100"/>
                    <a:pt x="101342" y="79424"/>
                  </a:cubicBezTo>
                  <a:cubicBezTo>
                    <a:pt x="101316" y="79308"/>
                    <a:pt x="101187" y="79154"/>
                    <a:pt x="101077" y="79124"/>
                  </a:cubicBezTo>
                  <a:cubicBezTo>
                    <a:pt x="100516" y="78972"/>
                    <a:pt x="100226" y="78478"/>
                    <a:pt x="99798" y="78163"/>
                  </a:cubicBezTo>
                  <a:cubicBezTo>
                    <a:pt x="99746" y="78503"/>
                    <a:pt x="99715" y="78642"/>
                    <a:pt x="99592" y="78642"/>
                  </a:cubicBezTo>
                  <a:cubicBezTo>
                    <a:pt x="99517" y="78642"/>
                    <a:pt x="99406" y="78588"/>
                    <a:pt x="99233" y="78496"/>
                  </a:cubicBezTo>
                  <a:cubicBezTo>
                    <a:pt x="98973" y="78358"/>
                    <a:pt x="98673" y="78248"/>
                    <a:pt x="98573" y="77887"/>
                  </a:cubicBezTo>
                  <a:cubicBezTo>
                    <a:pt x="98630" y="77863"/>
                    <a:pt x="98684" y="77854"/>
                    <a:pt x="98734" y="77854"/>
                  </a:cubicBezTo>
                  <a:cubicBezTo>
                    <a:pt x="98954" y="77854"/>
                    <a:pt x="99114" y="78042"/>
                    <a:pt x="99309" y="78099"/>
                  </a:cubicBezTo>
                  <a:cubicBezTo>
                    <a:pt x="99416" y="78130"/>
                    <a:pt x="99514" y="78264"/>
                    <a:pt x="99628" y="78264"/>
                  </a:cubicBezTo>
                  <a:cubicBezTo>
                    <a:pt x="99679" y="78264"/>
                    <a:pt x="99734" y="78237"/>
                    <a:pt x="99794" y="78160"/>
                  </a:cubicBezTo>
                  <a:cubicBezTo>
                    <a:pt x="99623" y="77761"/>
                    <a:pt x="99236" y="77636"/>
                    <a:pt x="98889" y="77489"/>
                  </a:cubicBezTo>
                  <a:cubicBezTo>
                    <a:pt x="98511" y="77329"/>
                    <a:pt x="98229" y="77130"/>
                    <a:pt x="98093" y="76713"/>
                  </a:cubicBezTo>
                  <a:cubicBezTo>
                    <a:pt x="97976" y="76355"/>
                    <a:pt x="97690" y="76083"/>
                    <a:pt x="97316" y="76020"/>
                  </a:cubicBezTo>
                  <a:cubicBezTo>
                    <a:pt x="97019" y="75970"/>
                    <a:pt x="96860" y="75735"/>
                    <a:pt x="96609" y="75641"/>
                  </a:cubicBezTo>
                  <a:cubicBezTo>
                    <a:pt x="96642" y="75417"/>
                    <a:pt x="96558" y="75310"/>
                    <a:pt x="96368" y="75310"/>
                  </a:cubicBezTo>
                  <a:cubicBezTo>
                    <a:pt x="96342" y="75310"/>
                    <a:pt x="96314" y="75312"/>
                    <a:pt x="96284" y="75316"/>
                  </a:cubicBezTo>
                  <a:cubicBezTo>
                    <a:pt x="96201" y="74774"/>
                    <a:pt x="96598" y="74851"/>
                    <a:pt x="96922" y="74834"/>
                  </a:cubicBezTo>
                  <a:lnTo>
                    <a:pt x="97291" y="74663"/>
                  </a:lnTo>
                  <a:close/>
                  <a:moveTo>
                    <a:pt x="98718" y="84640"/>
                  </a:moveTo>
                  <a:cubicBezTo>
                    <a:pt x="98971" y="84640"/>
                    <a:pt x="99040" y="84853"/>
                    <a:pt x="99096" y="85436"/>
                  </a:cubicBezTo>
                  <a:cubicBezTo>
                    <a:pt x="98732" y="85209"/>
                    <a:pt x="98496" y="85008"/>
                    <a:pt x="98298" y="84739"/>
                  </a:cubicBezTo>
                  <a:cubicBezTo>
                    <a:pt x="98477" y="84677"/>
                    <a:pt x="98614" y="84640"/>
                    <a:pt x="98718" y="84640"/>
                  </a:cubicBezTo>
                  <a:close/>
                  <a:moveTo>
                    <a:pt x="103766" y="83727"/>
                  </a:moveTo>
                  <a:cubicBezTo>
                    <a:pt x="104059" y="83727"/>
                    <a:pt x="104260" y="84037"/>
                    <a:pt x="104553" y="84037"/>
                  </a:cubicBezTo>
                  <a:cubicBezTo>
                    <a:pt x="104583" y="84037"/>
                    <a:pt x="104615" y="84034"/>
                    <a:pt x="104647" y="84027"/>
                  </a:cubicBezTo>
                  <a:cubicBezTo>
                    <a:pt x="105058" y="84442"/>
                    <a:pt x="105230" y="85045"/>
                    <a:pt x="105725" y="85397"/>
                  </a:cubicBezTo>
                  <a:cubicBezTo>
                    <a:pt x="105771" y="85430"/>
                    <a:pt x="105796" y="85572"/>
                    <a:pt x="105765" y="85614"/>
                  </a:cubicBezTo>
                  <a:lnTo>
                    <a:pt x="105766" y="85615"/>
                  </a:lnTo>
                  <a:cubicBezTo>
                    <a:pt x="105721" y="85677"/>
                    <a:pt x="105645" y="85719"/>
                    <a:pt x="105570" y="85719"/>
                  </a:cubicBezTo>
                  <a:cubicBezTo>
                    <a:pt x="105534" y="85719"/>
                    <a:pt x="105499" y="85709"/>
                    <a:pt x="105468" y="85688"/>
                  </a:cubicBezTo>
                  <a:cubicBezTo>
                    <a:pt x="105335" y="85596"/>
                    <a:pt x="105220" y="85470"/>
                    <a:pt x="105115" y="85343"/>
                  </a:cubicBezTo>
                  <a:cubicBezTo>
                    <a:pt x="104725" y="84869"/>
                    <a:pt x="104291" y="84438"/>
                    <a:pt x="103839" y="84023"/>
                  </a:cubicBezTo>
                  <a:lnTo>
                    <a:pt x="103668" y="83774"/>
                  </a:lnTo>
                  <a:cubicBezTo>
                    <a:pt x="103668" y="83774"/>
                    <a:pt x="103685" y="83735"/>
                    <a:pt x="103685" y="83735"/>
                  </a:cubicBezTo>
                  <a:cubicBezTo>
                    <a:pt x="103712" y="83730"/>
                    <a:pt x="103739" y="83727"/>
                    <a:pt x="103766" y="83727"/>
                  </a:cubicBezTo>
                  <a:close/>
                  <a:moveTo>
                    <a:pt x="47335" y="83895"/>
                  </a:moveTo>
                  <a:cubicBezTo>
                    <a:pt x="47360" y="83895"/>
                    <a:pt x="47387" y="83897"/>
                    <a:pt x="47416" y="83902"/>
                  </a:cubicBezTo>
                  <a:cubicBezTo>
                    <a:pt x="47577" y="83928"/>
                    <a:pt x="47742" y="83927"/>
                    <a:pt x="47955" y="83942"/>
                  </a:cubicBezTo>
                  <a:cubicBezTo>
                    <a:pt x="48044" y="84247"/>
                    <a:pt x="47970" y="84490"/>
                    <a:pt x="47933" y="84733"/>
                  </a:cubicBezTo>
                  <a:cubicBezTo>
                    <a:pt x="47795" y="85656"/>
                    <a:pt x="47792" y="85655"/>
                    <a:pt x="46854" y="85853"/>
                  </a:cubicBezTo>
                  <a:lnTo>
                    <a:pt x="46854" y="85854"/>
                  </a:lnTo>
                  <a:cubicBezTo>
                    <a:pt x="46736" y="85259"/>
                    <a:pt x="47004" y="84716"/>
                    <a:pt x="47066" y="84152"/>
                  </a:cubicBezTo>
                  <a:cubicBezTo>
                    <a:pt x="47084" y="83991"/>
                    <a:pt x="47174" y="83895"/>
                    <a:pt x="47335" y="83895"/>
                  </a:cubicBezTo>
                  <a:close/>
                  <a:moveTo>
                    <a:pt x="103143" y="73599"/>
                  </a:moveTo>
                  <a:cubicBezTo>
                    <a:pt x="103365" y="73599"/>
                    <a:pt x="103588" y="73604"/>
                    <a:pt x="103812" y="73615"/>
                  </a:cubicBezTo>
                  <a:cubicBezTo>
                    <a:pt x="107225" y="73774"/>
                    <a:pt x="110112" y="75141"/>
                    <a:pt x="112566" y="77479"/>
                  </a:cubicBezTo>
                  <a:cubicBezTo>
                    <a:pt x="112975" y="77869"/>
                    <a:pt x="113273" y="78342"/>
                    <a:pt x="113514" y="78850"/>
                  </a:cubicBezTo>
                  <a:cubicBezTo>
                    <a:pt x="114615" y="81169"/>
                    <a:pt x="114864" y="83547"/>
                    <a:pt x="113964" y="85991"/>
                  </a:cubicBezTo>
                  <a:lnTo>
                    <a:pt x="113965" y="85991"/>
                  </a:lnTo>
                  <a:cubicBezTo>
                    <a:pt x="113943" y="85991"/>
                    <a:pt x="113902" y="86000"/>
                    <a:pt x="113869" y="86000"/>
                  </a:cubicBezTo>
                  <a:cubicBezTo>
                    <a:pt x="113851" y="86000"/>
                    <a:pt x="113836" y="85997"/>
                    <a:pt x="113829" y="85988"/>
                  </a:cubicBezTo>
                  <a:cubicBezTo>
                    <a:pt x="113142" y="85010"/>
                    <a:pt x="112166" y="84638"/>
                    <a:pt x="111014" y="84638"/>
                  </a:cubicBezTo>
                  <a:cubicBezTo>
                    <a:pt x="111012" y="84638"/>
                    <a:pt x="111010" y="84638"/>
                    <a:pt x="111008" y="84638"/>
                  </a:cubicBezTo>
                  <a:cubicBezTo>
                    <a:pt x="110805" y="84638"/>
                    <a:pt x="110599" y="84629"/>
                    <a:pt x="110394" y="84629"/>
                  </a:cubicBezTo>
                  <a:cubicBezTo>
                    <a:pt x="110178" y="84629"/>
                    <a:pt x="109964" y="84639"/>
                    <a:pt x="109757" y="84682"/>
                  </a:cubicBezTo>
                  <a:cubicBezTo>
                    <a:pt x="109605" y="84714"/>
                    <a:pt x="109461" y="84728"/>
                    <a:pt x="109321" y="84728"/>
                  </a:cubicBezTo>
                  <a:cubicBezTo>
                    <a:pt x="108555" y="84728"/>
                    <a:pt x="107950" y="84294"/>
                    <a:pt x="107333" y="83868"/>
                  </a:cubicBezTo>
                  <a:cubicBezTo>
                    <a:pt x="107326" y="83701"/>
                    <a:pt x="107318" y="83534"/>
                    <a:pt x="107311" y="83368"/>
                  </a:cubicBezTo>
                  <a:cubicBezTo>
                    <a:pt x="107270" y="82328"/>
                    <a:pt x="106845" y="81729"/>
                    <a:pt x="105850" y="81528"/>
                  </a:cubicBezTo>
                  <a:cubicBezTo>
                    <a:pt x="105060" y="81369"/>
                    <a:pt x="104595" y="81065"/>
                    <a:pt x="104614" y="80169"/>
                  </a:cubicBezTo>
                  <a:cubicBezTo>
                    <a:pt x="104627" y="79513"/>
                    <a:pt x="104190" y="79103"/>
                    <a:pt x="103571" y="78918"/>
                  </a:cubicBezTo>
                  <a:cubicBezTo>
                    <a:pt x="103358" y="78854"/>
                    <a:pt x="103138" y="78815"/>
                    <a:pt x="102917" y="78802"/>
                  </a:cubicBezTo>
                  <a:cubicBezTo>
                    <a:pt x="102428" y="78773"/>
                    <a:pt x="102164" y="78558"/>
                    <a:pt x="102103" y="78044"/>
                  </a:cubicBezTo>
                  <a:cubicBezTo>
                    <a:pt x="102015" y="77294"/>
                    <a:pt x="101526" y="76866"/>
                    <a:pt x="100828" y="76661"/>
                  </a:cubicBezTo>
                  <a:cubicBezTo>
                    <a:pt x="100536" y="76575"/>
                    <a:pt x="100232" y="76524"/>
                    <a:pt x="99938" y="76442"/>
                  </a:cubicBezTo>
                  <a:cubicBezTo>
                    <a:pt x="99503" y="76320"/>
                    <a:pt x="99201" y="76089"/>
                    <a:pt x="99172" y="75582"/>
                  </a:cubicBezTo>
                  <a:cubicBezTo>
                    <a:pt x="99134" y="74932"/>
                    <a:pt x="98716" y="74604"/>
                    <a:pt x="98120" y="74463"/>
                  </a:cubicBezTo>
                  <a:cubicBezTo>
                    <a:pt x="98185" y="74284"/>
                    <a:pt x="98330" y="74218"/>
                    <a:pt x="98501" y="74180"/>
                  </a:cubicBezTo>
                  <a:cubicBezTo>
                    <a:pt x="100034" y="73849"/>
                    <a:pt x="101576" y="73599"/>
                    <a:pt x="103143" y="73599"/>
                  </a:cubicBezTo>
                  <a:close/>
                  <a:moveTo>
                    <a:pt x="104218" y="85201"/>
                  </a:moveTo>
                  <a:lnTo>
                    <a:pt x="104218" y="85201"/>
                  </a:lnTo>
                  <a:cubicBezTo>
                    <a:pt x="104562" y="85378"/>
                    <a:pt x="104742" y="85610"/>
                    <a:pt x="104954" y="85824"/>
                  </a:cubicBezTo>
                  <a:cubicBezTo>
                    <a:pt x="104818" y="86051"/>
                    <a:pt x="104631" y="86141"/>
                    <a:pt x="104434" y="86141"/>
                  </a:cubicBezTo>
                  <a:cubicBezTo>
                    <a:pt x="104396" y="86141"/>
                    <a:pt x="104358" y="86138"/>
                    <a:pt x="104319" y="86131"/>
                  </a:cubicBezTo>
                  <a:lnTo>
                    <a:pt x="104320" y="86131"/>
                  </a:lnTo>
                  <a:cubicBezTo>
                    <a:pt x="104122" y="86098"/>
                    <a:pt x="104104" y="85863"/>
                    <a:pt x="104218" y="85201"/>
                  </a:cubicBezTo>
                  <a:close/>
                  <a:moveTo>
                    <a:pt x="53638" y="84853"/>
                  </a:moveTo>
                  <a:cubicBezTo>
                    <a:pt x="53946" y="84853"/>
                    <a:pt x="54093" y="85088"/>
                    <a:pt x="54086" y="85572"/>
                  </a:cubicBezTo>
                  <a:lnTo>
                    <a:pt x="54085" y="85572"/>
                  </a:lnTo>
                  <a:cubicBezTo>
                    <a:pt x="54079" y="86073"/>
                    <a:pt x="53752" y="86431"/>
                    <a:pt x="53308" y="86431"/>
                  </a:cubicBezTo>
                  <a:cubicBezTo>
                    <a:pt x="53296" y="86431"/>
                    <a:pt x="53284" y="86431"/>
                    <a:pt x="53272" y="86430"/>
                  </a:cubicBezTo>
                  <a:cubicBezTo>
                    <a:pt x="52885" y="86414"/>
                    <a:pt x="52615" y="86103"/>
                    <a:pt x="52638" y="85703"/>
                  </a:cubicBezTo>
                  <a:cubicBezTo>
                    <a:pt x="52662" y="85262"/>
                    <a:pt x="53114" y="84871"/>
                    <a:pt x="53617" y="84853"/>
                  </a:cubicBezTo>
                  <a:cubicBezTo>
                    <a:pt x="53624" y="84853"/>
                    <a:pt x="53631" y="84853"/>
                    <a:pt x="53638" y="84853"/>
                  </a:cubicBezTo>
                  <a:close/>
                  <a:moveTo>
                    <a:pt x="42618" y="84062"/>
                  </a:moveTo>
                  <a:cubicBezTo>
                    <a:pt x="42716" y="84062"/>
                    <a:pt x="42819" y="84079"/>
                    <a:pt x="42978" y="84092"/>
                  </a:cubicBezTo>
                  <a:cubicBezTo>
                    <a:pt x="42918" y="84586"/>
                    <a:pt x="42846" y="85064"/>
                    <a:pt x="43162" y="85469"/>
                  </a:cubicBezTo>
                  <a:cubicBezTo>
                    <a:pt x="43300" y="85541"/>
                    <a:pt x="43398" y="85631"/>
                    <a:pt x="43318" y="85805"/>
                  </a:cubicBezTo>
                  <a:lnTo>
                    <a:pt x="42959" y="85657"/>
                  </a:lnTo>
                  <a:cubicBezTo>
                    <a:pt x="42431" y="85574"/>
                    <a:pt x="41900" y="85552"/>
                    <a:pt x="41367" y="85552"/>
                  </a:cubicBezTo>
                  <a:cubicBezTo>
                    <a:pt x="41289" y="85552"/>
                    <a:pt x="41210" y="85552"/>
                    <a:pt x="41132" y="85553"/>
                  </a:cubicBezTo>
                  <a:cubicBezTo>
                    <a:pt x="38684" y="85582"/>
                    <a:pt x="36256" y="85855"/>
                    <a:pt x="33824" y="86109"/>
                  </a:cubicBezTo>
                  <a:cubicBezTo>
                    <a:pt x="32862" y="86211"/>
                    <a:pt x="31918" y="86452"/>
                    <a:pt x="30947" y="86471"/>
                  </a:cubicBezTo>
                  <a:cubicBezTo>
                    <a:pt x="30941" y="86248"/>
                    <a:pt x="30957" y="86023"/>
                    <a:pt x="30924" y="85806"/>
                  </a:cubicBezTo>
                  <a:cubicBezTo>
                    <a:pt x="30823" y="85142"/>
                    <a:pt x="30817" y="85155"/>
                    <a:pt x="31427" y="85041"/>
                  </a:cubicBezTo>
                  <a:cubicBezTo>
                    <a:pt x="35118" y="84352"/>
                    <a:pt x="38854" y="84191"/>
                    <a:pt x="42593" y="84062"/>
                  </a:cubicBezTo>
                  <a:cubicBezTo>
                    <a:pt x="42601" y="84062"/>
                    <a:pt x="42609" y="84062"/>
                    <a:pt x="42618" y="84062"/>
                  </a:cubicBezTo>
                  <a:close/>
                  <a:moveTo>
                    <a:pt x="99882" y="85731"/>
                  </a:moveTo>
                  <a:cubicBezTo>
                    <a:pt x="100142" y="85754"/>
                    <a:pt x="100431" y="85826"/>
                    <a:pt x="100468" y="86213"/>
                  </a:cubicBezTo>
                  <a:cubicBezTo>
                    <a:pt x="100479" y="86335"/>
                    <a:pt x="100500" y="86498"/>
                    <a:pt x="100326" y="86551"/>
                  </a:cubicBezTo>
                  <a:cubicBezTo>
                    <a:pt x="100321" y="86552"/>
                    <a:pt x="100316" y="86553"/>
                    <a:pt x="100309" y="86553"/>
                  </a:cubicBezTo>
                  <a:cubicBezTo>
                    <a:pt x="100155" y="86553"/>
                    <a:pt x="99626" y="86094"/>
                    <a:pt x="99617" y="85935"/>
                  </a:cubicBezTo>
                  <a:lnTo>
                    <a:pt x="99618" y="85935"/>
                  </a:lnTo>
                  <a:cubicBezTo>
                    <a:pt x="99610" y="85812"/>
                    <a:pt x="99695" y="85742"/>
                    <a:pt x="99882" y="85731"/>
                  </a:cubicBezTo>
                  <a:close/>
                  <a:moveTo>
                    <a:pt x="23181" y="83336"/>
                  </a:moveTo>
                  <a:cubicBezTo>
                    <a:pt x="23329" y="83336"/>
                    <a:pt x="23483" y="83362"/>
                    <a:pt x="23646" y="83412"/>
                  </a:cubicBezTo>
                  <a:cubicBezTo>
                    <a:pt x="23768" y="83449"/>
                    <a:pt x="23894" y="83464"/>
                    <a:pt x="24021" y="83464"/>
                  </a:cubicBezTo>
                  <a:cubicBezTo>
                    <a:pt x="24170" y="83464"/>
                    <a:pt x="24321" y="83444"/>
                    <a:pt x="24470" y="83416"/>
                  </a:cubicBezTo>
                  <a:cubicBezTo>
                    <a:pt x="24526" y="83406"/>
                    <a:pt x="24590" y="83388"/>
                    <a:pt x="24649" y="83388"/>
                  </a:cubicBezTo>
                  <a:cubicBezTo>
                    <a:pt x="24722" y="83388"/>
                    <a:pt x="24786" y="83416"/>
                    <a:pt x="24815" y="83520"/>
                  </a:cubicBezTo>
                  <a:cubicBezTo>
                    <a:pt x="24877" y="83739"/>
                    <a:pt x="24725" y="83807"/>
                    <a:pt x="24545" y="83837"/>
                  </a:cubicBezTo>
                  <a:cubicBezTo>
                    <a:pt x="24436" y="83855"/>
                    <a:pt x="24327" y="83872"/>
                    <a:pt x="24217" y="83890"/>
                  </a:cubicBezTo>
                  <a:cubicBezTo>
                    <a:pt x="23589" y="83930"/>
                    <a:pt x="22968" y="84043"/>
                    <a:pt x="22366" y="84228"/>
                  </a:cubicBezTo>
                  <a:cubicBezTo>
                    <a:pt x="21298" y="84481"/>
                    <a:pt x="20202" y="84630"/>
                    <a:pt x="19177" y="85053"/>
                  </a:cubicBezTo>
                  <a:cubicBezTo>
                    <a:pt x="17845" y="85332"/>
                    <a:pt x="16610" y="85887"/>
                    <a:pt x="15358" y="86394"/>
                  </a:cubicBezTo>
                  <a:cubicBezTo>
                    <a:pt x="15227" y="86447"/>
                    <a:pt x="15092" y="86555"/>
                    <a:pt x="14957" y="86555"/>
                  </a:cubicBezTo>
                  <a:cubicBezTo>
                    <a:pt x="14875" y="86555"/>
                    <a:pt x="14792" y="86515"/>
                    <a:pt x="14709" y="86398"/>
                  </a:cubicBezTo>
                  <a:cubicBezTo>
                    <a:pt x="14756" y="86286"/>
                    <a:pt x="14801" y="86172"/>
                    <a:pt x="14846" y="86060"/>
                  </a:cubicBezTo>
                  <a:cubicBezTo>
                    <a:pt x="15130" y="85985"/>
                    <a:pt x="15469" y="85990"/>
                    <a:pt x="15516" y="85583"/>
                  </a:cubicBezTo>
                  <a:cubicBezTo>
                    <a:pt x="15459" y="85536"/>
                    <a:pt x="15403" y="85519"/>
                    <a:pt x="15348" y="85519"/>
                  </a:cubicBezTo>
                  <a:cubicBezTo>
                    <a:pt x="15249" y="85519"/>
                    <a:pt x="15154" y="85575"/>
                    <a:pt x="15060" y="85616"/>
                  </a:cubicBezTo>
                  <a:cubicBezTo>
                    <a:pt x="14980" y="85650"/>
                    <a:pt x="14887" y="85698"/>
                    <a:pt x="14807" y="85698"/>
                  </a:cubicBezTo>
                  <a:cubicBezTo>
                    <a:pt x="14762" y="85698"/>
                    <a:pt x="14720" y="85682"/>
                    <a:pt x="14688" y="85639"/>
                  </a:cubicBezTo>
                  <a:cubicBezTo>
                    <a:pt x="14565" y="85474"/>
                    <a:pt x="14760" y="85350"/>
                    <a:pt x="14831" y="85213"/>
                  </a:cubicBezTo>
                  <a:cubicBezTo>
                    <a:pt x="14951" y="85147"/>
                    <a:pt x="15122" y="85105"/>
                    <a:pt x="15043" y="84949"/>
                  </a:cubicBezTo>
                  <a:lnTo>
                    <a:pt x="15043" y="84949"/>
                  </a:lnTo>
                  <a:cubicBezTo>
                    <a:pt x="15069" y="84976"/>
                    <a:pt x="15096" y="84987"/>
                    <a:pt x="15123" y="84987"/>
                  </a:cubicBezTo>
                  <a:cubicBezTo>
                    <a:pt x="15190" y="84987"/>
                    <a:pt x="15259" y="84920"/>
                    <a:pt x="15326" y="84873"/>
                  </a:cubicBezTo>
                  <a:cubicBezTo>
                    <a:pt x="15406" y="84863"/>
                    <a:pt x="15483" y="84854"/>
                    <a:pt x="15549" y="84854"/>
                  </a:cubicBezTo>
                  <a:cubicBezTo>
                    <a:pt x="15746" y="84854"/>
                    <a:pt x="15846" y="84929"/>
                    <a:pt x="15620" y="85253"/>
                  </a:cubicBezTo>
                  <a:cubicBezTo>
                    <a:pt x="15549" y="85354"/>
                    <a:pt x="15572" y="85455"/>
                    <a:pt x="15592" y="85559"/>
                  </a:cubicBezTo>
                  <a:cubicBezTo>
                    <a:pt x="15623" y="85568"/>
                    <a:pt x="15651" y="85572"/>
                    <a:pt x="15678" y="85572"/>
                  </a:cubicBezTo>
                  <a:cubicBezTo>
                    <a:pt x="15758" y="85572"/>
                    <a:pt x="15821" y="85531"/>
                    <a:pt x="15867" y="85448"/>
                  </a:cubicBezTo>
                  <a:cubicBezTo>
                    <a:pt x="15867" y="85448"/>
                    <a:pt x="15867" y="85447"/>
                    <a:pt x="15867" y="85447"/>
                  </a:cubicBezTo>
                  <a:cubicBezTo>
                    <a:pt x="15887" y="85451"/>
                    <a:pt x="15905" y="85453"/>
                    <a:pt x="15922" y="85453"/>
                  </a:cubicBezTo>
                  <a:cubicBezTo>
                    <a:pt x="16065" y="85453"/>
                    <a:pt x="16108" y="85321"/>
                    <a:pt x="16170" y="85212"/>
                  </a:cubicBezTo>
                  <a:cubicBezTo>
                    <a:pt x="16367" y="85034"/>
                    <a:pt x="16564" y="84854"/>
                    <a:pt x="16826" y="84854"/>
                  </a:cubicBezTo>
                  <a:cubicBezTo>
                    <a:pt x="16894" y="84854"/>
                    <a:pt x="16967" y="84867"/>
                    <a:pt x="17045" y="84894"/>
                  </a:cubicBezTo>
                  <a:cubicBezTo>
                    <a:pt x="17070" y="84903"/>
                    <a:pt x="17100" y="84901"/>
                    <a:pt x="17127" y="84903"/>
                  </a:cubicBezTo>
                  <a:cubicBezTo>
                    <a:pt x="17170" y="84907"/>
                    <a:pt x="17213" y="84908"/>
                    <a:pt x="17254" y="84908"/>
                  </a:cubicBezTo>
                  <a:cubicBezTo>
                    <a:pt x="17779" y="84908"/>
                    <a:pt x="18215" y="84639"/>
                    <a:pt x="18690" y="84444"/>
                  </a:cubicBezTo>
                  <a:cubicBezTo>
                    <a:pt x="18780" y="84407"/>
                    <a:pt x="18873" y="84393"/>
                    <a:pt x="18969" y="84393"/>
                  </a:cubicBezTo>
                  <a:cubicBezTo>
                    <a:pt x="19242" y="84393"/>
                    <a:pt x="19536" y="84505"/>
                    <a:pt x="19828" y="84505"/>
                  </a:cubicBezTo>
                  <a:cubicBezTo>
                    <a:pt x="19961" y="84505"/>
                    <a:pt x="20094" y="84482"/>
                    <a:pt x="20223" y="84414"/>
                  </a:cubicBezTo>
                  <a:cubicBezTo>
                    <a:pt x="20394" y="84325"/>
                    <a:pt x="20590" y="84257"/>
                    <a:pt x="20722" y="84127"/>
                  </a:cubicBezTo>
                  <a:cubicBezTo>
                    <a:pt x="20905" y="83947"/>
                    <a:pt x="21099" y="83882"/>
                    <a:pt x="21328" y="83882"/>
                  </a:cubicBezTo>
                  <a:cubicBezTo>
                    <a:pt x="21375" y="83882"/>
                    <a:pt x="21424" y="83885"/>
                    <a:pt x="21475" y="83890"/>
                  </a:cubicBezTo>
                  <a:cubicBezTo>
                    <a:pt x="21528" y="83895"/>
                    <a:pt x="21582" y="83898"/>
                    <a:pt x="21635" y="83898"/>
                  </a:cubicBezTo>
                  <a:cubicBezTo>
                    <a:pt x="21893" y="83898"/>
                    <a:pt x="22149" y="83831"/>
                    <a:pt x="22342" y="83668"/>
                  </a:cubicBezTo>
                  <a:cubicBezTo>
                    <a:pt x="22610" y="83441"/>
                    <a:pt x="22883" y="83336"/>
                    <a:pt x="23181" y="83336"/>
                  </a:cubicBezTo>
                  <a:close/>
                  <a:moveTo>
                    <a:pt x="93506" y="76595"/>
                  </a:moveTo>
                  <a:cubicBezTo>
                    <a:pt x="93668" y="76595"/>
                    <a:pt x="93725" y="76833"/>
                    <a:pt x="93840" y="76932"/>
                  </a:cubicBezTo>
                  <a:cubicBezTo>
                    <a:pt x="94150" y="77332"/>
                    <a:pt x="94614" y="77308"/>
                    <a:pt x="95045" y="77358"/>
                  </a:cubicBezTo>
                  <a:cubicBezTo>
                    <a:pt x="95806" y="77447"/>
                    <a:pt x="96063" y="77547"/>
                    <a:pt x="96065" y="78348"/>
                  </a:cubicBezTo>
                  <a:cubicBezTo>
                    <a:pt x="96066" y="78925"/>
                    <a:pt x="96341" y="79352"/>
                    <a:pt x="96939" y="79503"/>
                  </a:cubicBezTo>
                  <a:cubicBezTo>
                    <a:pt x="97172" y="79693"/>
                    <a:pt x="97431" y="79724"/>
                    <a:pt x="97695" y="79724"/>
                  </a:cubicBezTo>
                  <a:cubicBezTo>
                    <a:pt x="97822" y="79724"/>
                    <a:pt x="97950" y="79717"/>
                    <a:pt x="98078" y="79717"/>
                  </a:cubicBezTo>
                  <a:cubicBezTo>
                    <a:pt x="98155" y="79717"/>
                    <a:pt x="98232" y="79719"/>
                    <a:pt x="98308" y="79728"/>
                  </a:cubicBezTo>
                  <a:cubicBezTo>
                    <a:pt x="98612" y="79762"/>
                    <a:pt x="98804" y="79814"/>
                    <a:pt x="98844" y="80203"/>
                  </a:cubicBezTo>
                  <a:cubicBezTo>
                    <a:pt x="98994" y="81678"/>
                    <a:pt x="99130" y="81790"/>
                    <a:pt x="100638" y="81931"/>
                  </a:cubicBezTo>
                  <a:cubicBezTo>
                    <a:pt x="100665" y="81934"/>
                    <a:pt x="100694" y="81934"/>
                    <a:pt x="100721" y="81937"/>
                  </a:cubicBezTo>
                  <a:cubicBezTo>
                    <a:pt x="101509" y="82024"/>
                    <a:pt x="101545" y="82068"/>
                    <a:pt x="101481" y="82866"/>
                  </a:cubicBezTo>
                  <a:cubicBezTo>
                    <a:pt x="101476" y="82921"/>
                    <a:pt x="101482" y="82977"/>
                    <a:pt x="101483" y="83033"/>
                  </a:cubicBezTo>
                  <a:cubicBezTo>
                    <a:pt x="101417" y="83948"/>
                    <a:pt x="101462" y="84042"/>
                    <a:pt x="102133" y="84370"/>
                  </a:cubicBezTo>
                  <a:cubicBezTo>
                    <a:pt x="102616" y="84573"/>
                    <a:pt x="103127" y="84644"/>
                    <a:pt x="103641" y="84710"/>
                  </a:cubicBezTo>
                  <a:cubicBezTo>
                    <a:pt x="103756" y="84843"/>
                    <a:pt x="103816" y="84993"/>
                    <a:pt x="103765" y="85170"/>
                  </a:cubicBezTo>
                  <a:cubicBezTo>
                    <a:pt x="103671" y="85495"/>
                    <a:pt x="103605" y="85819"/>
                    <a:pt x="103720" y="86152"/>
                  </a:cubicBezTo>
                  <a:cubicBezTo>
                    <a:pt x="103771" y="86302"/>
                    <a:pt x="103742" y="86444"/>
                    <a:pt x="103601" y="86508"/>
                  </a:cubicBezTo>
                  <a:cubicBezTo>
                    <a:pt x="103064" y="86749"/>
                    <a:pt x="102602" y="87164"/>
                    <a:pt x="101981" y="87207"/>
                  </a:cubicBezTo>
                  <a:cubicBezTo>
                    <a:pt x="101960" y="86809"/>
                    <a:pt x="101605" y="86796"/>
                    <a:pt x="101355" y="86743"/>
                  </a:cubicBezTo>
                  <a:cubicBezTo>
                    <a:pt x="101070" y="86682"/>
                    <a:pt x="100917" y="86606"/>
                    <a:pt x="100889" y="86288"/>
                  </a:cubicBezTo>
                  <a:cubicBezTo>
                    <a:pt x="100841" y="85741"/>
                    <a:pt x="100509" y="85501"/>
                    <a:pt x="100003" y="85501"/>
                  </a:cubicBezTo>
                  <a:cubicBezTo>
                    <a:pt x="99973" y="85501"/>
                    <a:pt x="99942" y="85502"/>
                    <a:pt x="99911" y="85503"/>
                  </a:cubicBezTo>
                  <a:cubicBezTo>
                    <a:pt x="99882" y="85505"/>
                    <a:pt x="99853" y="85506"/>
                    <a:pt x="99825" y="85506"/>
                  </a:cubicBezTo>
                  <a:cubicBezTo>
                    <a:pt x="99650" y="85506"/>
                    <a:pt x="99508" y="85464"/>
                    <a:pt x="99507" y="85225"/>
                  </a:cubicBezTo>
                  <a:cubicBezTo>
                    <a:pt x="99503" y="84517"/>
                    <a:pt x="99098" y="84305"/>
                    <a:pt x="98546" y="84305"/>
                  </a:cubicBezTo>
                  <a:cubicBezTo>
                    <a:pt x="98477" y="84305"/>
                    <a:pt x="98406" y="84309"/>
                    <a:pt x="98333" y="84315"/>
                  </a:cubicBezTo>
                  <a:cubicBezTo>
                    <a:pt x="98300" y="84196"/>
                    <a:pt x="98278" y="84118"/>
                    <a:pt x="98259" y="84040"/>
                  </a:cubicBezTo>
                  <a:cubicBezTo>
                    <a:pt x="98077" y="83243"/>
                    <a:pt x="97953" y="83119"/>
                    <a:pt x="97146" y="83116"/>
                  </a:cubicBezTo>
                  <a:cubicBezTo>
                    <a:pt x="96920" y="83115"/>
                    <a:pt x="96785" y="83114"/>
                    <a:pt x="96714" y="82873"/>
                  </a:cubicBezTo>
                  <a:cubicBezTo>
                    <a:pt x="96570" y="82379"/>
                    <a:pt x="96196" y="82155"/>
                    <a:pt x="95710" y="82148"/>
                  </a:cubicBezTo>
                  <a:cubicBezTo>
                    <a:pt x="95352" y="82143"/>
                    <a:pt x="95250" y="81966"/>
                    <a:pt x="95187" y="81654"/>
                  </a:cubicBezTo>
                  <a:cubicBezTo>
                    <a:pt x="95106" y="81250"/>
                    <a:pt x="94886" y="80938"/>
                    <a:pt x="94426" y="80888"/>
                  </a:cubicBezTo>
                  <a:cubicBezTo>
                    <a:pt x="94354" y="80870"/>
                    <a:pt x="94280" y="80832"/>
                    <a:pt x="94209" y="80832"/>
                  </a:cubicBezTo>
                  <a:cubicBezTo>
                    <a:pt x="94203" y="80832"/>
                    <a:pt x="94196" y="80832"/>
                    <a:pt x="94189" y="80833"/>
                  </a:cubicBezTo>
                  <a:cubicBezTo>
                    <a:pt x="94132" y="80840"/>
                    <a:pt x="94079" y="80843"/>
                    <a:pt x="94030" y="80843"/>
                  </a:cubicBezTo>
                  <a:cubicBezTo>
                    <a:pt x="93757" y="80843"/>
                    <a:pt x="93591" y="80726"/>
                    <a:pt x="93491" y="80370"/>
                  </a:cubicBezTo>
                  <a:cubicBezTo>
                    <a:pt x="93363" y="79905"/>
                    <a:pt x="92914" y="79717"/>
                    <a:pt x="92470" y="79717"/>
                  </a:cubicBezTo>
                  <a:cubicBezTo>
                    <a:pt x="92461" y="79717"/>
                    <a:pt x="92452" y="79717"/>
                    <a:pt x="92443" y="79717"/>
                  </a:cubicBezTo>
                  <a:cubicBezTo>
                    <a:pt x="92437" y="79717"/>
                    <a:pt x="92431" y="79717"/>
                    <a:pt x="92424" y="79717"/>
                  </a:cubicBezTo>
                  <a:cubicBezTo>
                    <a:pt x="92012" y="79717"/>
                    <a:pt x="91955" y="79462"/>
                    <a:pt x="91874" y="79175"/>
                  </a:cubicBezTo>
                  <a:cubicBezTo>
                    <a:pt x="91867" y="78970"/>
                    <a:pt x="91723" y="78858"/>
                    <a:pt x="91579" y="78748"/>
                  </a:cubicBezTo>
                  <a:cubicBezTo>
                    <a:pt x="91556" y="78761"/>
                    <a:pt x="91535" y="78777"/>
                    <a:pt x="91514" y="78793"/>
                  </a:cubicBezTo>
                  <a:cubicBezTo>
                    <a:pt x="91508" y="78746"/>
                    <a:pt x="91497" y="78701"/>
                    <a:pt x="91480" y="78656"/>
                  </a:cubicBezTo>
                  <a:cubicBezTo>
                    <a:pt x="91316" y="78607"/>
                    <a:pt x="90987" y="78590"/>
                    <a:pt x="91238" y="78335"/>
                  </a:cubicBezTo>
                  <a:cubicBezTo>
                    <a:pt x="91872" y="77688"/>
                    <a:pt x="92593" y="77133"/>
                    <a:pt x="93360" y="76647"/>
                  </a:cubicBezTo>
                  <a:cubicBezTo>
                    <a:pt x="93417" y="76610"/>
                    <a:pt x="93465" y="76595"/>
                    <a:pt x="93506" y="76595"/>
                  </a:cubicBezTo>
                  <a:close/>
                  <a:moveTo>
                    <a:pt x="47439" y="86242"/>
                  </a:moveTo>
                  <a:cubicBezTo>
                    <a:pt x="47623" y="86614"/>
                    <a:pt x="47498" y="86909"/>
                    <a:pt x="47266" y="87173"/>
                  </a:cubicBezTo>
                  <a:lnTo>
                    <a:pt x="47266" y="87172"/>
                  </a:lnTo>
                  <a:cubicBezTo>
                    <a:pt x="47198" y="87249"/>
                    <a:pt x="47108" y="87322"/>
                    <a:pt x="47001" y="87322"/>
                  </a:cubicBezTo>
                  <a:cubicBezTo>
                    <a:pt x="46969" y="87322"/>
                    <a:pt x="46935" y="87315"/>
                    <a:pt x="46899" y="87300"/>
                  </a:cubicBezTo>
                  <a:cubicBezTo>
                    <a:pt x="46719" y="87223"/>
                    <a:pt x="46660" y="87063"/>
                    <a:pt x="46696" y="86888"/>
                  </a:cubicBezTo>
                  <a:cubicBezTo>
                    <a:pt x="46779" y="86491"/>
                    <a:pt x="47023" y="86270"/>
                    <a:pt x="47439" y="86242"/>
                  </a:cubicBezTo>
                  <a:close/>
                  <a:moveTo>
                    <a:pt x="72040" y="81326"/>
                  </a:moveTo>
                  <a:cubicBezTo>
                    <a:pt x="73743" y="81326"/>
                    <a:pt x="75446" y="81376"/>
                    <a:pt x="77151" y="81486"/>
                  </a:cubicBezTo>
                  <a:lnTo>
                    <a:pt x="77828" y="81531"/>
                  </a:lnTo>
                  <a:cubicBezTo>
                    <a:pt x="77993" y="81804"/>
                    <a:pt x="77843" y="81922"/>
                    <a:pt x="77606" y="82024"/>
                  </a:cubicBezTo>
                  <a:cubicBezTo>
                    <a:pt x="77090" y="82244"/>
                    <a:pt x="76625" y="82536"/>
                    <a:pt x="76324" y="83033"/>
                  </a:cubicBezTo>
                  <a:cubicBezTo>
                    <a:pt x="75714" y="83007"/>
                    <a:pt x="75102" y="82996"/>
                    <a:pt x="74492" y="82952"/>
                  </a:cubicBezTo>
                  <a:lnTo>
                    <a:pt x="74491" y="82952"/>
                  </a:lnTo>
                  <a:cubicBezTo>
                    <a:pt x="73971" y="82915"/>
                    <a:pt x="73642" y="82891"/>
                    <a:pt x="73408" y="82891"/>
                  </a:cubicBezTo>
                  <a:cubicBezTo>
                    <a:pt x="73005" y="82891"/>
                    <a:pt x="72885" y="82963"/>
                    <a:pt x="72558" y="83166"/>
                  </a:cubicBezTo>
                  <a:cubicBezTo>
                    <a:pt x="73778" y="83230"/>
                    <a:pt x="74857" y="83368"/>
                    <a:pt x="75939" y="83368"/>
                  </a:cubicBezTo>
                  <a:cubicBezTo>
                    <a:pt x="76012" y="83368"/>
                    <a:pt x="76085" y="83367"/>
                    <a:pt x="76159" y="83366"/>
                  </a:cubicBezTo>
                  <a:cubicBezTo>
                    <a:pt x="76224" y="83693"/>
                    <a:pt x="76282" y="84021"/>
                    <a:pt x="76354" y="84347"/>
                  </a:cubicBezTo>
                  <a:cubicBezTo>
                    <a:pt x="76403" y="84565"/>
                    <a:pt x="76295" y="84659"/>
                    <a:pt x="76103" y="84676"/>
                  </a:cubicBezTo>
                  <a:cubicBezTo>
                    <a:pt x="76052" y="84680"/>
                    <a:pt x="76001" y="84682"/>
                    <a:pt x="75950" y="84682"/>
                  </a:cubicBezTo>
                  <a:cubicBezTo>
                    <a:pt x="75862" y="84682"/>
                    <a:pt x="75774" y="84676"/>
                    <a:pt x="75686" y="84665"/>
                  </a:cubicBezTo>
                  <a:cubicBezTo>
                    <a:pt x="73642" y="84419"/>
                    <a:pt x="71590" y="84375"/>
                    <a:pt x="69536" y="84375"/>
                  </a:cubicBezTo>
                  <a:cubicBezTo>
                    <a:pt x="69221" y="84375"/>
                    <a:pt x="68907" y="84376"/>
                    <a:pt x="68592" y="84378"/>
                  </a:cubicBezTo>
                  <a:cubicBezTo>
                    <a:pt x="67865" y="84380"/>
                    <a:pt x="67150" y="84480"/>
                    <a:pt x="66408" y="84584"/>
                  </a:cubicBezTo>
                  <a:cubicBezTo>
                    <a:pt x="66423" y="84593"/>
                    <a:pt x="66438" y="84601"/>
                    <a:pt x="66453" y="84607"/>
                  </a:cubicBezTo>
                  <a:cubicBezTo>
                    <a:pt x="66453" y="84607"/>
                    <a:pt x="66452" y="84607"/>
                    <a:pt x="66451" y="84607"/>
                  </a:cubicBezTo>
                  <a:cubicBezTo>
                    <a:pt x="66437" y="84607"/>
                    <a:pt x="66421" y="84617"/>
                    <a:pt x="66426" y="84661"/>
                  </a:cubicBezTo>
                  <a:cubicBezTo>
                    <a:pt x="66428" y="84686"/>
                    <a:pt x="66442" y="84721"/>
                    <a:pt x="66461" y="84730"/>
                  </a:cubicBezTo>
                  <a:cubicBezTo>
                    <a:pt x="66511" y="84755"/>
                    <a:pt x="66563" y="84773"/>
                    <a:pt x="66617" y="84783"/>
                  </a:cubicBezTo>
                  <a:cubicBezTo>
                    <a:pt x="66658" y="84789"/>
                    <a:pt x="66700" y="84793"/>
                    <a:pt x="66741" y="84793"/>
                  </a:cubicBezTo>
                  <a:cubicBezTo>
                    <a:pt x="66755" y="84793"/>
                    <a:pt x="66769" y="84792"/>
                    <a:pt x="66783" y="84791"/>
                  </a:cubicBezTo>
                  <a:cubicBezTo>
                    <a:pt x="67323" y="84780"/>
                    <a:pt x="67863" y="84776"/>
                    <a:pt x="68403" y="84776"/>
                  </a:cubicBezTo>
                  <a:cubicBezTo>
                    <a:pt x="70705" y="84776"/>
                    <a:pt x="73007" y="84863"/>
                    <a:pt x="75308" y="84916"/>
                  </a:cubicBezTo>
                  <a:cubicBezTo>
                    <a:pt x="75330" y="84916"/>
                    <a:pt x="75351" y="84939"/>
                    <a:pt x="75439" y="84991"/>
                  </a:cubicBezTo>
                  <a:cubicBezTo>
                    <a:pt x="74841" y="85685"/>
                    <a:pt x="74698" y="86439"/>
                    <a:pt x="75336" y="87270"/>
                  </a:cubicBezTo>
                  <a:cubicBezTo>
                    <a:pt x="74884" y="87346"/>
                    <a:pt x="74443" y="87373"/>
                    <a:pt x="74009" y="87373"/>
                  </a:cubicBezTo>
                  <a:cubicBezTo>
                    <a:pt x="73201" y="87373"/>
                    <a:pt x="72417" y="87280"/>
                    <a:pt x="71634" y="87239"/>
                  </a:cubicBezTo>
                  <a:cubicBezTo>
                    <a:pt x="71165" y="87180"/>
                    <a:pt x="70695" y="87069"/>
                    <a:pt x="70225" y="87067"/>
                  </a:cubicBezTo>
                  <a:cubicBezTo>
                    <a:pt x="66901" y="87053"/>
                    <a:pt x="63584" y="86768"/>
                    <a:pt x="60260" y="86768"/>
                  </a:cubicBezTo>
                  <a:cubicBezTo>
                    <a:pt x="59759" y="86768"/>
                    <a:pt x="59257" y="86774"/>
                    <a:pt x="58754" y="86789"/>
                  </a:cubicBezTo>
                  <a:cubicBezTo>
                    <a:pt x="58754" y="86789"/>
                    <a:pt x="58753" y="86789"/>
                    <a:pt x="58753" y="86789"/>
                  </a:cubicBezTo>
                  <a:cubicBezTo>
                    <a:pt x="58707" y="86789"/>
                    <a:pt x="58659" y="86750"/>
                    <a:pt x="58534" y="86694"/>
                  </a:cubicBezTo>
                  <a:cubicBezTo>
                    <a:pt x="59118" y="86290"/>
                    <a:pt x="59606" y="85844"/>
                    <a:pt x="59413" y="85071"/>
                  </a:cubicBezTo>
                  <a:lnTo>
                    <a:pt x="64696" y="84646"/>
                  </a:lnTo>
                  <a:cubicBezTo>
                    <a:pt x="63904" y="84588"/>
                    <a:pt x="63111" y="84529"/>
                    <a:pt x="62322" y="84529"/>
                  </a:cubicBezTo>
                  <a:cubicBezTo>
                    <a:pt x="61337" y="84529"/>
                    <a:pt x="60357" y="84622"/>
                    <a:pt x="59389" y="84926"/>
                  </a:cubicBezTo>
                  <a:cubicBezTo>
                    <a:pt x="59109" y="84854"/>
                    <a:pt x="58926" y="84645"/>
                    <a:pt x="58696" y="84443"/>
                  </a:cubicBezTo>
                  <a:cubicBezTo>
                    <a:pt x="59051" y="84141"/>
                    <a:pt x="59483" y="83912"/>
                    <a:pt x="59615" y="83426"/>
                  </a:cubicBezTo>
                  <a:cubicBezTo>
                    <a:pt x="59831" y="83399"/>
                    <a:pt x="60049" y="83393"/>
                    <a:pt x="60266" y="83393"/>
                  </a:cubicBezTo>
                  <a:cubicBezTo>
                    <a:pt x="60436" y="83393"/>
                    <a:pt x="60606" y="83397"/>
                    <a:pt x="60776" y="83397"/>
                  </a:cubicBezTo>
                  <a:cubicBezTo>
                    <a:pt x="61109" y="83397"/>
                    <a:pt x="61442" y="83383"/>
                    <a:pt x="61771" y="83299"/>
                  </a:cubicBezTo>
                  <a:cubicBezTo>
                    <a:pt x="61764" y="83214"/>
                    <a:pt x="61757" y="83129"/>
                    <a:pt x="61752" y="83044"/>
                  </a:cubicBezTo>
                  <a:cubicBezTo>
                    <a:pt x="61637" y="83023"/>
                    <a:pt x="61523" y="83014"/>
                    <a:pt x="61410" y="83014"/>
                  </a:cubicBezTo>
                  <a:cubicBezTo>
                    <a:pt x="60918" y="83014"/>
                    <a:pt x="60434" y="83177"/>
                    <a:pt x="59942" y="83177"/>
                  </a:cubicBezTo>
                  <a:cubicBezTo>
                    <a:pt x="59831" y="83177"/>
                    <a:pt x="59719" y="83169"/>
                    <a:pt x="59606" y="83148"/>
                  </a:cubicBezTo>
                  <a:cubicBezTo>
                    <a:pt x="59556" y="82723"/>
                    <a:pt x="59190" y="82516"/>
                    <a:pt x="58848" y="82154"/>
                  </a:cubicBezTo>
                  <a:cubicBezTo>
                    <a:pt x="63279" y="81657"/>
                    <a:pt x="67661" y="81326"/>
                    <a:pt x="72040" y="81326"/>
                  </a:cubicBezTo>
                  <a:close/>
                  <a:moveTo>
                    <a:pt x="94043" y="86718"/>
                  </a:moveTo>
                  <a:cubicBezTo>
                    <a:pt x="94460" y="86872"/>
                    <a:pt x="94699" y="87172"/>
                    <a:pt x="95033" y="87494"/>
                  </a:cubicBezTo>
                  <a:lnTo>
                    <a:pt x="95034" y="87494"/>
                  </a:lnTo>
                  <a:cubicBezTo>
                    <a:pt x="94853" y="87515"/>
                    <a:pt x="94708" y="87528"/>
                    <a:pt x="94590" y="87528"/>
                  </a:cubicBezTo>
                  <a:cubicBezTo>
                    <a:pt x="94163" y="87528"/>
                    <a:pt x="94106" y="87354"/>
                    <a:pt x="94043" y="86718"/>
                  </a:cubicBezTo>
                  <a:close/>
                  <a:moveTo>
                    <a:pt x="101262" y="87045"/>
                  </a:moveTo>
                  <a:cubicBezTo>
                    <a:pt x="101472" y="87045"/>
                    <a:pt x="101663" y="87236"/>
                    <a:pt x="101873" y="87236"/>
                  </a:cubicBezTo>
                  <a:cubicBezTo>
                    <a:pt x="101903" y="87236"/>
                    <a:pt x="101933" y="87233"/>
                    <a:pt x="101963" y="87224"/>
                  </a:cubicBezTo>
                  <a:lnTo>
                    <a:pt x="101963" y="87224"/>
                  </a:lnTo>
                  <a:cubicBezTo>
                    <a:pt x="101769" y="87501"/>
                    <a:pt x="101664" y="87644"/>
                    <a:pt x="101553" y="87644"/>
                  </a:cubicBezTo>
                  <a:cubicBezTo>
                    <a:pt x="101431" y="87644"/>
                    <a:pt x="101302" y="87474"/>
                    <a:pt x="101043" y="87123"/>
                  </a:cubicBezTo>
                  <a:lnTo>
                    <a:pt x="101044" y="87123"/>
                  </a:lnTo>
                  <a:cubicBezTo>
                    <a:pt x="101120" y="87066"/>
                    <a:pt x="101192" y="87045"/>
                    <a:pt x="101262" y="87045"/>
                  </a:cubicBezTo>
                  <a:close/>
                  <a:moveTo>
                    <a:pt x="24697" y="84128"/>
                  </a:moveTo>
                  <a:cubicBezTo>
                    <a:pt x="24766" y="84128"/>
                    <a:pt x="24831" y="84152"/>
                    <a:pt x="24885" y="84236"/>
                  </a:cubicBezTo>
                  <a:cubicBezTo>
                    <a:pt x="25050" y="84496"/>
                    <a:pt x="24893" y="84681"/>
                    <a:pt x="24708" y="84850"/>
                  </a:cubicBezTo>
                  <a:cubicBezTo>
                    <a:pt x="24570" y="84910"/>
                    <a:pt x="24436" y="84942"/>
                    <a:pt x="24305" y="84942"/>
                  </a:cubicBezTo>
                  <a:cubicBezTo>
                    <a:pt x="24126" y="84942"/>
                    <a:pt x="23953" y="84881"/>
                    <a:pt x="23785" y="84744"/>
                  </a:cubicBezTo>
                  <a:cubicBezTo>
                    <a:pt x="23675" y="84654"/>
                    <a:pt x="23577" y="84612"/>
                    <a:pt x="23491" y="84612"/>
                  </a:cubicBezTo>
                  <a:cubicBezTo>
                    <a:pt x="23349" y="84612"/>
                    <a:pt x="23238" y="84725"/>
                    <a:pt x="23156" y="84932"/>
                  </a:cubicBezTo>
                  <a:cubicBezTo>
                    <a:pt x="23097" y="85078"/>
                    <a:pt x="22957" y="85200"/>
                    <a:pt x="23035" y="85380"/>
                  </a:cubicBezTo>
                  <a:lnTo>
                    <a:pt x="22433" y="85322"/>
                  </a:lnTo>
                  <a:cubicBezTo>
                    <a:pt x="22153" y="85113"/>
                    <a:pt x="22008" y="85005"/>
                    <a:pt x="21886" y="85005"/>
                  </a:cubicBezTo>
                  <a:cubicBezTo>
                    <a:pt x="21754" y="85005"/>
                    <a:pt x="21649" y="85133"/>
                    <a:pt x="21432" y="85401"/>
                  </a:cubicBezTo>
                  <a:cubicBezTo>
                    <a:pt x="21240" y="85636"/>
                    <a:pt x="21053" y="85771"/>
                    <a:pt x="20849" y="85771"/>
                  </a:cubicBezTo>
                  <a:cubicBezTo>
                    <a:pt x="20721" y="85771"/>
                    <a:pt x="20585" y="85718"/>
                    <a:pt x="20437" y="85603"/>
                  </a:cubicBezTo>
                  <a:cubicBezTo>
                    <a:pt x="20291" y="85489"/>
                    <a:pt x="20189" y="85440"/>
                    <a:pt x="20111" y="85440"/>
                  </a:cubicBezTo>
                  <a:cubicBezTo>
                    <a:pt x="19973" y="85440"/>
                    <a:pt x="19908" y="85591"/>
                    <a:pt x="19805" y="85806"/>
                  </a:cubicBezTo>
                  <a:cubicBezTo>
                    <a:pt x="19604" y="86223"/>
                    <a:pt x="19437" y="86420"/>
                    <a:pt x="19213" y="86420"/>
                  </a:cubicBezTo>
                  <a:cubicBezTo>
                    <a:pt x="19031" y="86420"/>
                    <a:pt x="18810" y="86288"/>
                    <a:pt x="18502" y="86037"/>
                  </a:cubicBezTo>
                  <a:cubicBezTo>
                    <a:pt x="18491" y="86028"/>
                    <a:pt x="18475" y="86025"/>
                    <a:pt x="18456" y="86025"/>
                  </a:cubicBezTo>
                  <a:cubicBezTo>
                    <a:pt x="18424" y="86025"/>
                    <a:pt x="18384" y="86034"/>
                    <a:pt x="18348" y="86034"/>
                  </a:cubicBezTo>
                  <a:cubicBezTo>
                    <a:pt x="18106" y="86181"/>
                    <a:pt x="18188" y="86484"/>
                    <a:pt x="18042" y="86689"/>
                  </a:cubicBezTo>
                  <a:cubicBezTo>
                    <a:pt x="17839" y="86973"/>
                    <a:pt x="17563" y="87139"/>
                    <a:pt x="17295" y="87139"/>
                  </a:cubicBezTo>
                  <a:cubicBezTo>
                    <a:pt x="17216" y="87139"/>
                    <a:pt x="17138" y="87125"/>
                    <a:pt x="17062" y="87095"/>
                  </a:cubicBezTo>
                  <a:cubicBezTo>
                    <a:pt x="16862" y="87017"/>
                    <a:pt x="16738" y="86747"/>
                    <a:pt x="16525" y="86747"/>
                  </a:cubicBezTo>
                  <a:cubicBezTo>
                    <a:pt x="16496" y="86747"/>
                    <a:pt x="16465" y="86752"/>
                    <a:pt x="16432" y="86764"/>
                  </a:cubicBezTo>
                  <a:cubicBezTo>
                    <a:pt x="16151" y="86860"/>
                    <a:pt x="16177" y="87237"/>
                    <a:pt x="15974" y="87429"/>
                  </a:cubicBezTo>
                  <a:cubicBezTo>
                    <a:pt x="15915" y="87485"/>
                    <a:pt x="15869" y="87557"/>
                    <a:pt x="15819" y="87622"/>
                  </a:cubicBezTo>
                  <a:cubicBezTo>
                    <a:pt x="15702" y="87684"/>
                    <a:pt x="15577" y="87717"/>
                    <a:pt x="15451" y="87717"/>
                  </a:cubicBezTo>
                  <a:cubicBezTo>
                    <a:pt x="15411" y="87717"/>
                    <a:pt x="15371" y="87714"/>
                    <a:pt x="15331" y="87707"/>
                  </a:cubicBezTo>
                  <a:cubicBezTo>
                    <a:pt x="15105" y="87666"/>
                    <a:pt x="15035" y="87489"/>
                    <a:pt x="14999" y="87284"/>
                  </a:cubicBezTo>
                  <a:cubicBezTo>
                    <a:pt x="14962" y="87075"/>
                    <a:pt x="15069" y="86981"/>
                    <a:pt x="15240" y="86908"/>
                  </a:cubicBezTo>
                  <a:cubicBezTo>
                    <a:pt x="15496" y="86800"/>
                    <a:pt x="15746" y="86679"/>
                    <a:pt x="15998" y="86563"/>
                  </a:cubicBezTo>
                  <a:cubicBezTo>
                    <a:pt x="16004" y="86563"/>
                    <a:pt x="16009" y="86563"/>
                    <a:pt x="16015" y="86563"/>
                  </a:cubicBezTo>
                  <a:cubicBezTo>
                    <a:pt x="16155" y="86563"/>
                    <a:pt x="16278" y="86521"/>
                    <a:pt x="16364" y="86401"/>
                  </a:cubicBezTo>
                  <a:lnTo>
                    <a:pt x="19177" y="85359"/>
                  </a:lnTo>
                  <a:lnTo>
                    <a:pt x="22361" y="84521"/>
                  </a:lnTo>
                  <a:lnTo>
                    <a:pt x="24218" y="84180"/>
                  </a:lnTo>
                  <a:cubicBezTo>
                    <a:pt x="24259" y="84179"/>
                    <a:pt x="24300" y="84176"/>
                    <a:pt x="24341" y="84176"/>
                  </a:cubicBezTo>
                  <a:cubicBezTo>
                    <a:pt x="24353" y="84176"/>
                    <a:pt x="24365" y="84176"/>
                    <a:pt x="24377" y="84177"/>
                  </a:cubicBezTo>
                  <a:cubicBezTo>
                    <a:pt x="24383" y="84177"/>
                    <a:pt x="24388" y="84177"/>
                    <a:pt x="24393" y="84177"/>
                  </a:cubicBezTo>
                  <a:cubicBezTo>
                    <a:pt x="24491" y="84177"/>
                    <a:pt x="24599" y="84128"/>
                    <a:pt x="24697" y="84128"/>
                  </a:cubicBezTo>
                  <a:close/>
                  <a:moveTo>
                    <a:pt x="42715" y="85907"/>
                  </a:moveTo>
                  <a:cubicBezTo>
                    <a:pt x="42848" y="85907"/>
                    <a:pt x="42977" y="85934"/>
                    <a:pt x="43087" y="86054"/>
                  </a:cubicBezTo>
                  <a:cubicBezTo>
                    <a:pt x="42631" y="86377"/>
                    <a:pt x="42240" y="86737"/>
                    <a:pt x="42295" y="87368"/>
                  </a:cubicBezTo>
                  <a:cubicBezTo>
                    <a:pt x="40837" y="87409"/>
                    <a:pt x="39380" y="87528"/>
                    <a:pt x="37920" y="87528"/>
                  </a:cubicBezTo>
                  <a:cubicBezTo>
                    <a:pt x="37834" y="87528"/>
                    <a:pt x="37749" y="87527"/>
                    <a:pt x="37663" y="87526"/>
                  </a:cubicBezTo>
                  <a:cubicBezTo>
                    <a:pt x="37395" y="87524"/>
                    <a:pt x="37126" y="87517"/>
                    <a:pt x="36858" y="87517"/>
                  </a:cubicBezTo>
                  <a:cubicBezTo>
                    <a:pt x="36436" y="87517"/>
                    <a:pt x="36014" y="87533"/>
                    <a:pt x="35595" y="87602"/>
                  </a:cubicBezTo>
                  <a:cubicBezTo>
                    <a:pt x="34480" y="87643"/>
                    <a:pt x="33371" y="87747"/>
                    <a:pt x="32272" y="87930"/>
                  </a:cubicBezTo>
                  <a:cubicBezTo>
                    <a:pt x="31957" y="87982"/>
                    <a:pt x="31750" y="88018"/>
                    <a:pt x="31586" y="88018"/>
                  </a:cubicBezTo>
                  <a:cubicBezTo>
                    <a:pt x="31272" y="88018"/>
                    <a:pt x="31118" y="87886"/>
                    <a:pt x="30665" y="87482"/>
                  </a:cubicBezTo>
                  <a:cubicBezTo>
                    <a:pt x="30678" y="87252"/>
                    <a:pt x="30807" y="87065"/>
                    <a:pt x="30909" y="86870"/>
                  </a:cubicBezTo>
                  <a:cubicBezTo>
                    <a:pt x="31571" y="86788"/>
                    <a:pt x="32235" y="86711"/>
                    <a:pt x="32897" y="86625"/>
                  </a:cubicBezTo>
                  <a:cubicBezTo>
                    <a:pt x="35869" y="86239"/>
                    <a:pt x="38845" y="85922"/>
                    <a:pt x="41845" y="85922"/>
                  </a:cubicBezTo>
                  <a:cubicBezTo>
                    <a:pt x="42023" y="85922"/>
                    <a:pt x="42201" y="85923"/>
                    <a:pt x="42379" y="85925"/>
                  </a:cubicBezTo>
                  <a:cubicBezTo>
                    <a:pt x="42383" y="85925"/>
                    <a:pt x="42387" y="85925"/>
                    <a:pt x="42391" y="85925"/>
                  </a:cubicBezTo>
                  <a:cubicBezTo>
                    <a:pt x="42497" y="85925"/>
                    <a:pt x="42608" y="85907"/>
                    <a:pt x="42715" y="85907"/>
                  </a:cubicBezTo>
                  <a:close/>
                  <a:moveTo>
                    <a:pt x="90278" y="79218"/>
                  </a:moveTo>
                  <a:cubicBezTo>
                    <a:pt x="90406" y="79218"/>
                    <a:pt x="90544" y="79299"/>
                    <a:pt x="90685" y="79370"/>
                  </a:cubicBezTo>
                  <a:cubicBezTo>
                    <a:pt x="91678" y="80311"/>
                    <a:pt x="92749" y="81154"/>
                    <a:pt x="93912" y="81878"/>
                  </a:cubicBezTo>
                  <a:cubicBezTo>
                    <a:pt x="94751" y="82559"/>
                    <a:pt x="95574" y="83263"/>
                    <a:pt x="96435" y="83917"/>
                  </a:cubicBezTo>
                  <a:cubicBezTo>
                    <a:pt x="97946" y="85066"/>
                    <a:pt x="99259" y="86426"/>
                    <a:pt x="100601" y="87757"/>
                  </a:cubicBezTo>
                  <a:cubicBezTo>
                    <a:pt x="100728" y="87883"/>
                    <a:pt x="100965" y="87992"/>
                    <a:pt x="100731" y="88215"/>
                  </a:cubicBezTo>
                  <a:cubicBezTo>
                    <a:pt x="100631" y="88310"/>
                    <a:pt x="100520" y="88389"/>
                    <a:pt x="100408" y="88389"/>
                  </a:cubicBezTo>
                  <a:cubicBezTo>
                    <a:pt x="100327" y="88389"/>
                    <a:pt x="100246" y="88348"/>
                    <a:pt x="100167" y="88243"/>
                  </a:cubicBezTo>
                  <a:cubicBezTo>
                    <a:pt x="99908" y="87894"/>
                    <a:pt x="99531" y="87760"/>
                    <a:pt x="99155" y="87589"/>
                  </a:cubicBezTo>
                  <a:cubicBezTo>
                    <a:pt x="98801" y="87428"/>
                    <a:pt x="98378" y="87310"/>
                    <a:pt x="98259" y="86835"/>
                  </a:cubicBezTo>
                  <a:cubicBezTo>
                    <a:pt x="98242" y="86769"/>
                    <a:pt x="98192" y="86745"/>
                    <a:pt x="98132" y="86745"/>
                  </a:cubicBezTo>
                  <a:cubicBezTo>
                    <a:pt x="98082" y="86745"/>
                    <a:pt x="98027" y="86761"/>
                    <a:pt x="97978" y="86786"/>
                  </a:cubicBezTo>
                  <a:lnTo>
                    <a:pt x="97951" y="86793"/>
                  </a:lnTo>
                  <a:cubicBezTo>
                    <a:pt x="97840" y="86941"/>
                    <a:pt x="97940" y="87076"/>
                    <a:pt x="97976" y="87215"/>
                  </a:cubicBezTo>
                  <a:cubicBezTo>
                    <a:pt x="97865" y="87317"/>
                    <a:pt x="97763" y="87355"/>
                    <a:pt x="97666" y="87355"/>
                  </a:cubicBezTo>
                  <a:cubicBezTo>
                    <a:pt x="97445" y="87355"/>
                    <a:pt x="97252" y="87156"/>
                    <a:pt x="97050" y="87074"/>
                  </a:cubicBezTo>
                  <a:cubicBezTo>
                    <a:pt x="96709" y="86935"/>
                    <a:pt x="96444" y="86707"/>
                    <a:pt x="96466" y="86286"/>
                  </a:cubicBezTo>
                  <a:cubicBezTo>
                    <a:pt x="96549" y="86265"/>
                    <a:pt x="96630" y="86256"/>
                    <a:pt x="96707" y="86256"/>
                  </a:cubicBezTo>
                  <a:cubicBezTo>
                    <a:pt x="97100" y="86256"/>
                    <a:pt x="97429" y="86492"/>
                    <a:pt x="97780" y="86647"/>
                  </a:cubicBezTo>
                  <a:cubicBezTo>
                    <a:pt x="98008" y="86316"/>
                    <a:pt x="97821" y="86132"/>
                    <a:pt x="97534" y="86017"/>
                  </a:cubicBezTo>
                  <a:cubicBezTo>
                    <a:pt x="97366" y="85949"/>
                    <a:pt x="97181" y="85975"/>
                    <a:pt x="97005" y="85857"/>
                  </a:cubicBezTo>
                  <a:cubicBezTo>
                    <a:pt x="96796" y="85712"/>
                    <a:pt x="96205" y="85195"/>
                    <a:pt x="96070" y="84950"/>
                  </a:cubicBezTo>
                  <a:cubicBezTo>
                    <a:pt x="95991" y="84808"/>
                    <a:pt x="95889" y="84654"/>
                    <a:pt x="95756" y="84573"/>
                  </a:cubicBezTo>
                  <a:cubicBezTo>
                    <a:pt x="95304" y="84301"/>
                    <a:pt x="94816" y="84094"/>
                    <a:pt x="94306" y="83956"/>
                  </a:cubicBezTo>
                  <a:cubicBezTo>
                    <a:pt x="94590" y="83921"/>
                    <a:pt x="94496" y="83703"/>
                    <a:pt x="94393" y="83584"/>
                  </a:cubicBezTo>
                  <a:cubicBezTo>
                    <a:pt x="94076" y="83215"/>
                    <a:pt x="93731" y="82869"/>
                    <a:pt x="93207" y="82869"/>
                  </a:cubicBezTo>
                  <a:cubicBezTo>
                    <a:pt x="93166" y="82869"/>
                    <a:pt x="93123" y="82871"/>
                    <a:pt x="93080" y="82876"/>
                  </a:cubicBezTo>
                  <a:cubicBezTo>
                    <a:pt x="92754" y="82841"/>
                    <a:pt x="92561" y="82636"/>
                    <a:pt x="92423" y="82360"/>
                  </a:cubicBezTo>
                  <a:cubicBezTo>
                    <a:pt x="92211" y="81696"/>
                    <a:pt x="91651" y="81594"/>
                    <a:pt x="91071" y="81524"/>
                  </a:cubicBezTo>
                  <a:cubicBezTo>
                    <a:pt x="90955" y="81337"/>
                    <a:pt x="90853" y="81140"/>
                    <a:pt x="90720" y="80965"/>
                  </a:cubicBezTo>
                  <a:cubicBezTo>
                    <a:pt x="90647" y="80869"/>
                    <a:pt x="90572" y="80814"/>
                    <a:pt x="90503" y="80814"/>
                  </a:cubicBezTo>
                  <a:cubicBezTo>
                    <a:pt x="90429" y="80814"/>
                    <a:pt x="90361" y="80877"/>
                    <a:pt x="90307" y="81020"/>
                  </a:cubicBezTo>
                  <a:cubicBezTo>
                    <a:pt x="90419" y="81137"/>
                    <a:pt x="90546" y="81280"/>
                    <a:pt x="90440" y="81429"/>
                  </a:cubicBezTo>
                  <a:cubicBezTo>
                    <a:pt x="90407" y="81474"/>
                    <a:pt x="90359" y="81490"/>
                    <a:pt x="90305" y="81490"/>
                  </a:cubicBezTo>
                  <a:cubicBezTo>
                    <a:pt x="90228" y="81490"/>
                    <a:pt x="90138" y="81459"/>
                    <a:pt x="90062" y="81438"/>
                  </a:cubicBezTo>
                  <a:cubicBezTo>
                    <a:pt x="90011" y="81424"/>
                    <a:pt x="89958" y="81415"/>
                    <a:pt x="89906" y="81404"/>
                  </a:cubicBezTo>
                  <a:lnTo>
                    <a:pt x="89555" y="81208"/>
                  </a:lnTo>
                  <a:cubicBezTo>
                    <a:pt x="89491" y="81157"/>
                    <a:pt x="89429" y="81080"/>
                    <a:pt x="89362" y="81076"/>
                  </a:cubicBezTo>
                  <a:cubicBezTo>
                    <a:pt x="89368" y="81021"/>
                    <a:pt x="89343" y="80960"/>
                    <a:pt x="89313" y="80896"/>
                  </a:cubicBezTo>
                  <a:cubicBezTo>
                    <a:pt x="89152" y="80557"/>
                    <a:pt x="89241" y="80461"/>
                    <a:pt x="89430" y="80461"/>
                  </a:cubicBezTo>
                  <a:cubicBezTo>
                    <a:pt x="89506" y="80461"/>
                    <a:pt x="89599" y="80476"/>
                    <a:pt x="89697" y="80498"/>
                  </a:cubicBezTo>
                  <a:lnTo>
                    <a:pt x="90067" y="80780"/>
                  </a:lnTo>
                  <a:cubicBezTo>
                    <a:pt x="90367" y="80449"/>
                    <a:pt x="90316" y="80363"/>
                    <a:pt x="89724" y="80206"/>
                  </a:cubicBezTo>
                  <a:cubicBezTo>
                    <a:pt x="89585" y="80139"/>
                    <a:pt x="89242" y="80147"/>
                    <a:pt x="89551" y="79885"/>
                  </a:cubicBezTo>
                  <a:cubicBezTo>
                    <a:pt x="89697" y="79760"/>
                    <a:pt x="89887" y="79652"/>
                    <a:pt x="89959" y="79493"/>
                  </a:cubicBezTo>
                  <a:cubicBezTo>
                    <a:pt x="90053" y="79286"/>
                    <a:pt x="90161" y="79218"/>
                    <a:pt x="90278" y="79218"/>
                  </a:cubicBezTo>
                  <a:close/>
                  <a:moveTo>
                    <a:pt x="95479" y="87918"/>
                  </a:moveTo>
                  <a:cubicBezTo>
                    <a:pt x="95870" y="88056"/>
                    <a:pt x="96120" y="88285"/>
                    <a:pt x="96283" y="88654"/>
                  </a:cubicBezTo>
                  <a:cubicBezTo>
                    <a:pt x="96247" y="88654"/>
                    <a:pt x="96213" y="88654"/>
                    <a:pt x="96182" y="88654"/>
                  </a:cubicBezTo>
                  <a:cubicBezTo>
                    <a:pt x="95598" y="88654"/>
                    <a:pt x="95592" y="88618"/>
                    <a:pt x="95479" y="87918"/>
                  </a:cubicBezTo>
                  <a:close/>
                  <a:moveTo>
                    <a:pt x="84701" y="87694"/>
                  </a:moveTo>
                  <a:cubicBezTo>
                    <a:pt x="85635" y="87734"/>
                    <a:pt x="85847" y="87971"/>
                    <a:pt x="85683" y="88786"/>
                  </a:cubicBezTo>
                  <a:cubicBezTo>
                    <a:pt x="85380" y="88618"/>
                    <a:pt x="85076" y="88443"/>
                    <a:pt x="84766" y="88282"/>
                  </a:cubicBezTo>
                  <a:cubicBezTo>
                    <a:pt x="84734" y="88265"/>
                    <a:pt x="84704" y="88257"/>
                    <a:pt x="84676" y="88257"/>
                  </a:cubicBezTo>
                  <a:cubicBezTo>
                    <a:pt x="84648" y="88257"/>
                    <a:pt x="84623" y="88265"/>
                    <a:pt x="84601" y="88280"/>
                  </a:cubicBezTo>
                  <a:cubicBezTo>
                    <a:pt x="84597" y="88261"/>
                    <a:pt x="84591" y="88244"/>
                    <a:pt x="84581" y="88227"/>
                  </a:cubicBezTo>
                  <a:cubicBezTo>
                    <a:pt x="84220" y="87959"/>
                    <a:pt x="84503" y="87836"/>
                    <a:pt x="84701" y="87694"/>
                  </a:cubicBezTo>
                  <a:close/>
                  <a:moveTo>
                    <a:pt x="99067" y="88059"/>
                  </a:moveTo>
                  <a:cubicBezTo>
                    <a:pt x="99218" y="88059"/>
                    <a:pt x="99363" y="88279"/>
                    <a:pt x="99505" y="88362"/>
                  </a:cubicBezTo>
                  <a:cubicBezTo>
                    <a:pt x="99667" y="88456"/>
                    <a:pt x="99829" y="88562"/>
                    <a:pt x="99899" y="88826"/>
                  </a:cubicBezTo>
                  <a:cubicBezTo>
                    <a:pt x="99778" y="88863"/>
                    <a:pt x="99671" y="88884"/>
                    <a:pt x="99575" y="88884"/>
                  </a:cubicBezTo>
                  <a:cubicBezTo>
                    <a:pt x="99438" y="88884"/>
                    <a:pt x="99324" y="88839"/>
                    <a:pt x="99225" y="88728"/>
                  </a:cubicBezTo>
                  <a:lnTo>
                    <a:pt x="99226" y="88728"/>
                  </a:lnTo>
                  <a:cubicBezTo>
                    <a:pt x="99073" y="88555"/>
                    <a:pt x="98736" y="88364"/>
                    <a:pt x="98909" y="88151"/>
                  </a:cubicBezTo>
                  <a:cubicBezTo>
                    <a:pt x="98963" y="88085"/>
                    <a:pt x="99015" y="88059"/>
                    <a:pt x="99067" y="88059"/>
                  </a:cubicBezTo>
                  <a:close/>
                  <a:moveTo>
                    <a:pt x="59840" y="87085"/>
                  </a:moveTo>
                  <a:cubicBezTo>
                    <a:pt x="60016" y="87085"/>
                    <a:pt x="60187" y="87087"/>
                    <a:pt x="60358" y="87093"/>
                  </a:cubicBezTo>
                  <a:cubicBezTo>
                    <a:pt x="63591" y="87200"/>
                    <a:pt x="66822" y="87317"/>
                    <a:pt x="70055" y="87419"/>
                  </a:cubicBezTo>
                  <a:cubicBezTo>
                    <a:pt x="70486" y="87433"/>
                    <a:pt x="70911" y="87531"/>
                    <a:pt x="71342" y="87531"/>
                  </a:cubicBezTo>
                  <a:cubicBezTo>
                    <a:pt x="71440" y="87531"/>
                    <a:pt x="71538" y="87526"/>
                    <a:pt x="71636" y="87514"/>
                  </a:cubicBezTo>
                  <a:cubicBezTo>
                    <a:pt x="72251" y="87568"/>
                    <a:pt x="72866" y="87621"/>
                    <a:pt x="73482" y="87621"/>
                  </a:cubicBezTo>
                  <a:cubicBezTo>
                    <a:pt x="73808" y="87621"/>
                    <a:pt x="74134" y="87606"/>
                    <a:pt x="74460" y="87568"/>
                  </a:cubicBezTo>
                  <a:lnTo>
                    <a:pt x="74552" y="87737"/>
                  </a:lnTo>
                  <a:cubicBezTo>
                    <a:pt x="73982" y="88054"/>
                    <a:pt x="73683" y="88614"/>
                    <a:pt x="73314" y="89112"/>
                  </a:cubicBezTo>
                  <a:lnTo>
                    <a:pt x="73314" y="89113"/>
                  </a:lnTo>
                  <a:cubicBezTo>
                    <a:pt x="69872" y="88531"/>
                    <a:pt x="66401" y="88373"/>
                    <a:pt x="62920" y="88373"/>
                  </a:cubicBezTo>
                  <a:cubicBezTo>
                    <a:pt x="62689" y="88373"/>
                    <a:pt x="62459" y="88374"/>
                    <a:pt x="62229" y="88375"/>
                  </a:cubicBezTo>
                  <a:cubicBezTo>
                    <a:pt x="61058" y="88382"/>
                    <a:pt x="59886" y="88389"/>
                    <a:pt x="58715" y="88399"/>
                  </a:cubicBezTo>
                  <a:cubicBezTo>
                    <a:pt x="59009" y="88025"/>
                    <a:pt x="59089" y="87607"/>
                    <a:pt x="58881" y="87090"/>
                  </a:cubicBezTo>
                  <a:cubicBezTo>
                    <a:pt x="59226" y="87090"/>
                    <a:pt x="59539" y="87085"/>
                    <a:pt x="59840" y="87085"/>
                  </a:cubicBezTo>
                  <a:close/>
                  <a:moveTo>
                    <a:pt x="42310" y="87713"/>
                  </a:moveTo>
                  <a:cubicBezTo>
                    <a:pt x="42532" y="87826"/>
                    <a:pt x="42744" y="87952"/>
                    <a:pt x="42885" y="88216"/>
                  </a:cubicBezTo>
                  <a:cubicBezTo>
                    <a:pt x="42565" y="88549"/>
                    <a:pt x="42145" y="88797"/>
                    <a:pt x="41912" y="89221"/>
                  </a:cubicBezTo>
                  <a:cubicBezTo>
                    <a:pt x="41833" y="89366"/>
                    <a:pt x="41704" y="89390"/>
                    <a:pt x="41569" y="89390"/>
                  </a:cubicBezTo>
                  <a:cubicBezTo>
                    <a:pt x="41509" y="89390"/>
                    <a:pt x="41447" y="89385"/>
                    <a:pt x="41388" y="89384"/>
                  </a:cubicBezTo>
                  <a:cubicBezTo>
                    <a:pt x="41093" y="89381"/>
                    <a:pt x="40798" y="89372"/>
                    <a:pt x="40504" y="89372"/>
                  </a:cubicBezTo>
                  <a:cubicBezTo>
                    <a:pt x="40158" y="89372"/>
                    <a:pt x="39812" y="89384"/>
                    <a:pt x="39467" y="89428"/>
                  </a:cubicBezTo>
                  <a:cubicBezTo>
                    <a:pt x="39315" y="89424"/>
                    <a:pt x="39162" y="89422"/>
                    <a:pt x="39010" y="89422"/>
                  </a:cubicBezTo>
                  <a:cubicBezTo>
                    <a:pt x="37477" y="89422"/>
                    <a:pt x="35951" y="89615"/>
                    <a:pt x="34417" y="89621"/>
                  </a:cubicBezTo>
                  <a:cubicBezTo>
                    <a:pt x="34309" y="89616"/>
                    <a:pt x="34202" y="89613"/>
                    <a:pt x="34094" y="89613"/>
                  </a:cubicBezTo>
                  <a:cubicBezTo>
                    <a:pt x="33285" y="89613"/>
                    <a:pt x="32476" y="89746"/>
                    <a:pt x="31613" y="89796"/>
                  </a:cubicBezTo>
                  <a:cubicBezTo>
                    <a:pt x="31645" y="89325"/>
                    <a:pt x="31722" y="88895"/>
                    <a:pt x="31588" y="88449"/>
                  </a:cubicBezTo>
                  <a:cubicBezTo>
                    <a:pt x="32943" y="88179"/>
                    <a:pt x="34275" y="88047"/>
                    <a:pt x="35599" y="87870"/>
                  </a:cubicBezTo>
                  <a:lnTo>
                    <a:pt x="35599" y="87871"/>
                  </a:lnTo>
                  <a:cubicBezTo>
                    <a:pt x="35734" y="87881"/>
                    <a:pt x="35868" y="87885"/>
                    <a:pt x="36002" y="87885"/>
                  </a:cubicBezTo>
                  <a:cubicBezTo>
                    <a:pt x="36752" y="87885"/>
                    <a:pt x="37497" y="87753"/>
                    <a:pt x="38248" y="87751"/>
                  </a:cubicBezTo>
                  <a:cubicBezTo>
                    <a:pt x="39602" y="87749"/>
                    <a:pt x="40956" y="87727"/>
                    <a:pt x="42310" y="87713"/>
                  </a:cubicBezTo>
                  <a:close/>
                  <a:moveTo>
                    <a:pt x="96816" y="89182"/>
                  </a:moveTo>
                  <a:lnTo>
                    <a:pt x="96816" y="89182"/>
                  </a:lnTo>
                  <a:cubicBezTo>
                    <a:pt x="97169" y="89357"/>
                    <a:pt x="97388" y="89537"/>
                    <a:pt x="97471" y="89858"/>
                  </a:cubicBezTo>
                  <a:lnTo>
                    <a:pt x="97472" y="89858"/>
                  </a:lnTo>
                  <a:cubicBezTo>
                    <a:pt x="97409" y="89860"/>
                    <a:pt x="97352" y="89861"/>
                    <a:pt x="97302" y="89861"/>
                  </a:cubicBezTo>
                  <a:cubicBezTo>
                    <a:pt x="96905" y="89861"/>
                    <a:pt x="96896" y="89792"/>
                    <a:pt x="96816" y="89182"/>
                  </a:cubicBezTo>
                  <a:close/>
                  <a:moveTo>
                    <a:pt x="87397" y="89192"/>
                  </a:moveTo>
                  <a:cubicBezTo>
                    <a:pt x="87729" y="89192"/>
                    <a:pt x="87891" y="89502"/>
                    <a:pt x="88034" y="90230"/>
                  </a:cubicBezTo>
                  <a:cubicBezTo>
                    <a:pt x="87567" y="89970"/>
                    <a:pt x="87157" y="89746"/>
                    <a:pt x="86801" y="89386"/>
                  </a:cubicBezTo>
                  <a:lnTo>
                    <a:pt x="86800" y="89386"/>
                  </a:lnTo>
                  <a:cubicBezTo>
                    <a:pt x="87047" y="89260"/>
                    <a:pt x="87241" y="89192"/>
                    <a:pt x="87397" y="89192"/>
                  </a:cubicBezTo>
                  <a:close/>
                  <a:moveTo>
                    <a:pt x="14443" y="89119"/>
                  </a:moveTo>
                  <a:cubicBezTo>
                    <a:pt x="14711" y="89426"/>
                    <a:pt x="14751" y="89734"/>
                    <a:pt x="14660" y="90070"/>
                  </a:cubicBezTo>
                  <a:cubicBezTo>
                    <a:pt x="14493" y="90101"/>
                    <a:pt x="14448" y="90377"/>
                    <a:pt x="14265" y="90377"/>
                  </a:cubicBezTo>
                  <a:cubicBezTo>
                    <a:pt x="14227" y="90377"/>
                    <a:pt x="14183" y="90365"/>
                    <a:pt x="14130" y="90336"/>
                  </a:cubicBezTo>
                  <a:cubicBezTo>
                    <a:pt x="13989" y="89876"/>
                    <a:pt x="14145" y="89497"/>
                    <a:pt x="14443" y="89119"/>
                  </a:cubicBezTo>
                  <a:close/>
                  <a:moveTo>
                    <a:pt x="46396" y="87790"/>
                  </a:moveTo>
                  <a:cubicBezTo>
                    <a:pt x="46632" y="87828"/>
                    <a:pt x="46854" y="87863"/>
                    <a:pt x="47103" y="87863"/>
                  </a:cubicBezTo>
                  <a:cubicBezTo>
                    <a:pt x="47227" y="87863"/>
                    <a:pt x="47359" y="87854"/>
                    <a:pt x="47502" y="87833"/>
                  </a:cubicBezTo>
                  <a:lnTo>
                    <a:pt x="47502" y="87833"/>
                  </a:lnTo>
                  <a:cubicBezTo>
                    <a:pt x="47400" y="88606"/>
                    <a:pt x="47304" y="89336"/>
                    <a:pt x="47209" y="90067"/>
                  </a:cubicBezTo>
                  <a:cubicBezTo>
                    <a:pt x="47185" y="90254"/>
                    <a:pt x="47087" y="90365"/>
                    <a:pt x="46898" y="90365"/>
                  </a:cubicBezTo>
                  <a:cubicBezTo>
                    <a:pt x="46893" y="90365"/>
                    <a:pt x="46888" y="90365"/>
                    <a:pt x="46884" y="90365"/>
                  </a:cubicBezTo>
                  <a:lnTo>
                    <a:pt x="46884" y="90366"/>
                  </a:lnTo>
                  <a:cubicBezTo>
                    <a:pt x="46878" y="90366"/>
                    <a:pt x="46873" y="90366"/>
                    <a:pt x="46868" y="90366"/>
                  </a:cubicBezTo>
                  <a:cubicBezTo>
                    <a:pt x="46560" y="90366"/>
                    <a:pt x="46317" y="90585"/>
                    <a:pt x="45958" y="90662"/>
                  </a:cubicBezTo>
                  <a:cubicBezTo>
                    <a:pt x="46012" y="89674"/>
                    <a:pt x="46256" y="88767"/>
                    <a:pt x="46396" y="87790"/>
                  </a:cubicBezTo>
                  <a:close/>
                  <a:moveTo>
                    <a:pt x="83369" y="89917"/>
                  </a:moveTo>
                  <a:cubicBezTo>
                    <a:pt x="83913" y="89921"/>
                    <a:pt x="84317" y="90162"/>
                    <a:pt x="84620" y="90641"/>
                  </a:cubicBezTo>
                  <a:cubicBezTo>
                    <a:pt x="84457" y="90787"/>
                    <a:pt x="84296" y="90837"/>
                    <a:pt x="84136" y="90837"/>
                  </a:cubicBezTo>
                  <a:cubicBezTo>
                    <a:pt x="83932" y="90837"/>
                    <a:pt x="83730" y="90757"/>
                    <a:pt x="83530" y="90694"/>
                  </a:cubicBezTo>
                  <a:cubicBezTo>
                    <a:pt x="83476" y="90676"/>
                    <a:pt x="83428" y="90667"/>
                    <a:pt x="83388" y="90667"/>
                  </a:cubicBezTo>
                  <a:cubicBezTo>
                    <a:pt x="83367" y="90667"/>
                    <a:pt x="83348" y="90669"/>
                    <a:pt x="83331" y="90674"/>
                  </a:cubicBezTo>
                  <a:cubicBezTo>
                    <a:pt x="83328" y="90634"/>
                    <a:pt x="83313" y="90588"/>
                    <a:pt x="83277" y="90532"/>
                  </a:cubicBezTo>
                  <a:cubicBezTo>
                    <a:pt x="83129" y="90296"/>
                    <a:pt x="83252" y="90109"/>
                    <a:pt x="83369" y="89917"/>
                  </a:cubicBezTo>
                  <a:close/>
                  <a:moveTo>
                    <a:pt x="21791" y="89871"/>
                  </a:moveTo>
                  <a:cubicBezTo>
                    <a:pt x="21914" y="89871"/>
                    <a:pt x="22058" y="89893"/>
                    <a:pt x="22228" y="89933"/>
                  </a:cubicBezTo>
                  <a:cubicBezTo>
                    <a:pt x="22331" y="89957"/>
                    <a:pt x="22435" y="89977"/>
                    <a:pt x="22538" y="90001"/>
                  </a:cubicBezTo>
                  <a:lnTo>
                    <a:pt x="22539" y="90001"/>
                  </a:lnTo>
                  <a:cubicBezTo>
                    <a:pt x="22520" y="90111"/>
                    <a:pt x="22571" y="90189"/>
                    <a:pt x="22663" y="90246"/>
                  </a:cubicBezTo>
                  <a:lnTo>
                    <a:pt x="22663" y="90245"/>
                  </a:lnTo>
                  <a:cubicBezTo>
                    <a:pt x="22671" y="90352"/>
                    <a:pt x="22678" y="90459"/>
                    <a:pt x="22685" y="90566"/>
                  </a:cubicBezTo>
                  <a:lnTo>
                    <a:pt x="21018" y="90999"/>
                  </a:lnTo>
                  <a:cubicBezTo>
                    <a:pt x="21033" y="90864"/>
                    <a:pt x="21028" y="90721"/>
                    <a:pt x="21067" y="90593"/>
                  </a:cubicBezTo>
                  <a:cubicBezTo>
                    <a:pt x="21229" y="90078"/>
                    <a:pt x="21413" y="89871"/>
                    <a:pt x="21791" y="89871"/>
                  </a:cubicBezTo>
                  <a:close/>
                  <a:moveTo>
                    <a:pt x="52742" y="89693"/>
                  </a:moveTo>
                  <a:cubicBezTo>
                    <a:pt x="53189" y="89693"/>
                    <a:pt x="53390" y="89914"/>
                    <a:pt x="53402" y="90411"/>
                  </a:cubicBezTo>
                  <a:cubicBezTo>
                    <a:pt x="53417" y="91005"/>
                    <a:pt x="53085" y="91381"/>
                    <a:pt x="52522" y="91409"/>
                  </a:cubicBezTo>
                  <a:cubicBezTo>
                    <a:pt x="52505" y="91410"/>
                    <a:pt x="52489" y="91410"/>
                    <a:pt x="52472" y="91410"/>
                  </a:cubicBezTo>
                  <a:cubicBezTo>
                    <a:pt x="52004" y="91410"/>
                    <a:pt x="51686" y="91079"/>
                    <a:pt x="51690" y="90584"/>
                  </a:cubicBezTo>
                  <a:lnTo>
                    <a:pt x="51689" y="90584"/>
                  </a:lnTo>
                  <a:cubicBezTo>
                    <a:pt x="51693" y="90071"/>
                    <a:pt x="52102" y="89712"/>
                    <a:pt x="52699" y="89694"/>
                  </a:cubicBezTo>
                  <a:cubicBezTo>
                    <a:pt x="52713" y="89693"/>
                    <a:pt x="52728" y="89693"/>
                    <a:pt x="52742" y="89693"/>
                  </a:cubicBezTo>
                  <a:close/>
                  <a:moveTo>
                    <a:pt x="13829" y="90401"/>
                  </a:moveTo>
                  <a:lnTo>
                    <a:pt x="13829" y="90401"/>
                  </a:lnTo>
                  <a:cubicBezTo>
                    <a:pt x="14004" y="91114"/>
                    <a:pt x="13994" y="91143"/>
                    <a:pt x="13457" y="91508"/>
                  </a:cubicBezTo>
                  <a:cubicBezTo>
                    <a:pt x="13280" y="90842"/>
                    <a:pt x="13289" y="90818"/>
                    <a:pt x="13829" y="90401"/>
                  </a:cubicBezTo>
                  <a:close/>
                  <a:moveTo>
                    <a:pt x="14825" y="90243"/>
                  </a:moveTo>
                  <a:cubicBezTo>
                    <a:pt x="15240" y="90642"/>
                    <a:pt x="15196" y="91058"/>
                    <a:pt x="14873" y="91484"/>
                  </a:cubicBezTo>
                  <a:cubicBezTo>
                    <a:pt x="14799" y="91545"/>
                    <a:pt x="14731" y="91594"/>
                    <a:pt x="14666" y="91594"/>
                  </a:cubicBezTo>
                  <a:cubicBezTo>
                    <a:pt x="14606" y="91594"/>
                    <a:pt x="14549" y="91552"/>
                    <a:pt x="14494" y="91439"/>
                  </a:cubicBezTo>
                  <a:cubicBezTo>
                    <a:pt x="14248" y="90935"/>
                    <a:pt x="14582" y="90604"/>
                    <a:pt x="14825" y="90243"/>
                  </a:cubicBezTo>
                  <a:close/>
                  <a:moveTo>
                    <a:pt x="19679" y="90431"/>
                  </a:moveTo>
                  <a:cubicBezTo>
                    <a:pt x="20026" y="90431"/>
                    <a:pt x="20323" y="90642"/>
                    <a:pt x="20602" y="91079"/>
                  </a:cubicBezTo>
                  <a:lnTo>
                    <a:pt x="20355" y="91248"/>
                  </a:lnTo>
                  <a:cubicBezTo>
                    <a:pt x="19840" y="91280"/>
                    <a:pt x="19391" y="91602"/>
                    <a:pt x="18868" y="91602"/>
                  </a:cubicBezTo>
                  <a:cubicBezTo>
                    <a:pt x="18860" y="91602"/>
                    <a:pt x="18853" y="91602"/>
                    <a:pt x="18845" y="91602"/>
                  </a:cubicBezTo>
                  <a:cubicBezTo>
                    <a:pt x="18734" y="90938"/>
                    <a:pt x="18855" y="90663"/>
                    <a:pt x="19325" y="90497"/>
                  </a:cubicBezTo>
                  <a:cubicBezTo>
                    <a:pt x="19449" y="90454"/>
                    <a:pt x="19567" y="90431"/>
                    <a:pt x="19679" y="90431"/>
                  </a:cubicBezTo>
                  <a:close/>
                  <a:moveTo>
                    <a:pt x="16611" y="91666"/>
                  </a:moveTo>
                  <a:lnTo>
                    <a:pt x="16611" y="91666"/>
                  </a:lnTo>
                  <a:cubicBezTo>
                    <a:pt x="16630" y="91678"/>
                    <a:pt x="16645" y="91695"/>
                    <a:pt x="16657" y="91715"/>
                  </a:cubicBezTo>
                  <a:cubicBezTo>
                    <a:pt x="16645" y="91695"/>
                    <a:pt x="16630" y="91679"/>
                    <a:pt x="16611" y="91666"/>
                  </a:cubicBezTo>
                  <a:close/>
                  <a:moveTo>
                    <a:pt x="25860" y="91375"/>
                  </a:moveTo>
                  <a:cubicBezTo>
                    <a:pt x="25909" y="91375"/>
                    <a:pt x="25958" y="91396"/>
                    <a:pt x="26004" y="91454"/>
                  </a:cubicBezTo>
                  <a:lnTo>
                    <a:pt x="26004" y="91453"/>
                  </a:lnTo>
                  <a:cubicBezTo>
                    <a:pt x="26032" y="91487"/>
                    <a:pt x="26039" y="91567"/>
                    <a:pt x="26018" y="91605"/>
                  </a:cubicBezTo>
                  <a:cubicBezTo>
                    <a:pt x="25969" y="91696"/>
                    <a:pt x="25882" y="91722"/>
                    <a:pt x="25791" y="91722"/>
                  </a:cubicBezTo>
                  <a:cubicBezTo>
                    <a:pt x="25772" y="91722"/>
                    <a:pt x="25752" y="91721"/>
                    <a:pt x="25733" y="91719"/>
                  </a:cubicBezTo>
                  <a:cubicBezTo>
                    <a:pt x="25652" y="91710"/>
                    <a:pt x="25575" y="91683"/>
                    <a:pt x="25476" y="91659"/>
                  </a:cubicBezTo>
                  <a:cubicBezTo>
                    <a:pt x="25538" y="91581"/>
                    <a:pt x="25576" y="91496"/>
                    <a:pt x="25641" y="91461"/>
                  </a:cubicBezTo>
                  <a:cubicBezTo>
                    <a:pt x="25709" y="91424"/>
                    <a:pt x="25785" y="91375"/>
                    <a:pt x="25860" y="91375"/>
                  </a:cubicBezTo>
                  <a:close/>
                  <a:moveTo>
                    <a:pt x="39485" y="89619"/>
                  </a:moveTo>
                  <a:cubicBezTo>
                    <a:pt x="39926" y="89640"/>
                    <a:pt x="40369" y="89690"/>
                    <a:pt x="40810" y="89690"/>
                  </a:cubicBezTo>
                  <a:cubicBezTo>
                    <a:pt x="40897" y="89690"/>
                    <a:pt x="40984" y="89688"/>
                    <a:pt x="41071" y="89684"/>
                  </a:cubicBezTo>
                  <a:cubicBezTo>
                    <a:pt x="41108" y="89682"/>
                    <a:pt x="41144" y="89681"/>
                    <a:pt x="41179" y="89681"/>
                  </a:cubicBezTo>
                  <a:cubicBezTo>
                    <a:pt x="41576" y="89681"/>
                    <a:pt x="41809" y="89822"/>
                    <a:pt x="41881" y="90261"/>
                  </a:cubicBezTo>
                  <a:cubicBezTo>
                    <a:pt x="41902" y="90389"/>
                    <a:pt x="42042" y="90490"/>
                    <a:pt x="42013" y="90634"/>
                  </a:cubicBezTo>
                  <a:cubicBezTo>
                    <a:pt x="41677" y="91082"/>
                    <a:pt x="41238" y="91154"/>
                    <a:pt x="40693" y="91158"/>
                  </a:cubicBezTo>
                  <a:cubicBezTo>
                    <a:pt x="38044" y="91177"/>
                    <a:pt x="35386" y="91171"/>
                    <a:pt x="32776" y="91734"/>
                  </a:cubicBezTo>
                  <a:cubicBezTo>
                    <a:pt x="32672" y="91757"/>
                    <a:pt x="32581" y="91770"/>
                    <a:pt x="32500" y="91770"/>
                  </a:cubicBezTo>
                  <a:cubicBezTo>
                    <a:pt x="32274" y="91770"/>
                    <a:pt x="32129" y="91665"/>
                    <a:pt x="32034" y="91344"/>
                  </a:cubicBezTo>
                  <a:cubicBezTo>
                    <a:pt x="31902" y="90898"/>
                    <a:pt x="31453" y="90699"/>
                    <a:pt x="30898" y="90336"/>
                  </a:cubicBezTo>
                  <a:lnTo>
                    <a:pt x="34420" y="89868"/>
                  </a:lnTo>
                  <a:cubicBezTo>
                    <a:pt x="35886" y="89700"/>
                    <a:pt x="37358" y="89715"/>
                    <a:pt x="38831" y="89700"/>
                  </a:cubicBezTo>
                  <a:cubicBezTo>
                    <a:pt x="38839" y="89700"/>
                    <a:pt x="38847" y="89700"/>
                    <a:pt x="38855" y="89700"/>
                  </a:cubicBezTo>
                  <a:cubicBezTo>
                    <a:pt x="38923" y="89700"/>
                    <a:pt x="38991" y="89703"/>
                    <a:pt x="39058" y="89703"/>
                  </a:cubicBezTo>
                  <a:cubicBezTo>
                    <a:pt x="39204" y="89703"/>
                    <a:pt x="39349" y="89691"/>
                    <a:pt x="39485" y="89619"/>
                  </a:cubicBezTo>
                  <a:close/>
                  <a:moveTo>
                    <a:pt x="85527" y="91205"/>
                  </a:moveTo>
                  <a:lnTo>
                    <a:pt x="85527" y="91205"/>
                  </a:lnTo>
                  <a:cubicBezTo>
                    <a:pt x="86075" y="91236"/>
                    <a:pt x="86075" y="91236"/>
                    <a:pt x="86574" y="91754"/>
                  </a:cubicBezTo>
                  <a:cubicBezTo>
                    <a:pt x="86501" y="91784"/>
                    <a:pt x="86432" y="91796"/>
                    <a:pt x="86366" y="91796"/>
                  </a:cubicBezTo>
                  <a:cubicBezTo>
                    <a:pt x="86138" y="91796"/>
                    <a:pt x="85943" y="91651"/>
                    <a:pt x="85736" y="91561"/>
                  </a:cubicBezTo>
                  <a:lnTo>
                    <a:pt x="85527" y="91205"/>
                  </a:lnTo>
                  <a:close/>
                  <a:moveTo>
                    <a:pt x="89741" y="90690"/>
                  </a:moveTo>
                  <a:cubicBezTo>
                    <a:pt x="90057" y="90690"/>
                    <a:pt x="90317" y="90840"/>
                    <a:pt x="90554" y="91079"/>
                  </a:cubicBezTo>
                  <a:cubicBezTo>
                    <a:pt x="90603" y="91411"/>
                    <a:pt x="90903" y="91739"/>
                    <a:pt x="90569" y="92077"/>
                  </a:cubicBezTo>
                  <a:cubicBezTo>
                    <a:pt x="90188" y="91786"/>
                    <a:pt x="89842" y="91448"/>
                    <a:pt x="89385" y="91272"/>
                  </a:cubicBezTo>
                  <a:cubicBezTo>
                    <a:pt x="89054" y="90827"/>
                    <a:pt x="89060" y="90826"/>
                    <a:pt x="89465" y="90726"/>
                  </a:cubicBezTo>
                  <a:cubicBezTo>
                    <a:pt x="89562" y="90702"/>
                    <a:pt x="89654" y="90690"/>
                    <a:pt x="89741" y="90690"/>
                  </a:cubicBezTo>
                  <a:close/>
                  <a:moveTo>
                    <a:pt x="17592" y="91265"/>
                  </a:moveTo>
                  <a:cubicBezTo>
                    <a:pt x="17847" y="91265"/>
                    <a:pt x="18125" y="91402"/>
                    <a:pt x="18535" y="91673"/>
                  </a:cubicBezTo>
                  <a:cubicBezTo>
                    <a:pt x="18093" y="92085"/>
                    <a:pt x="17420" y="91973"/>
                    <a:pt x="16997" y="92377"/>
                  </a:cubicBezTo>
                  <a:cubicBezTo>
                    <a:pt x="16532" y="92361"/>
                    <a:pt x="16705" y="92013"/>
                    <a:pt x="16681" y="91766"/>
                  </a:cubicBezTo>
                  <a:cubicBezTo>
                    <a:pt x="17056" y="91430"/>
                    <a:pt x="17311" y="91265"/>
                    <a:pt x="17592" y="91265"/>
                  </a:cubicBezTo>
                  <a:close/>
                  <a:moveTo>
                    <a:pt x="83012" y="91800"/>
                  </a:moveTo>
                  <a:cubicBezTo>
                    <a:pt x="83068" y="91800"/>
                    <a:pt x="83137" y="91822"/>
                    <a:pt x="83190" y="91836"/>
                  </a:cubicBezTo>
                  <a:cubicBezTo>
                    <a:pt x="83354" y="91936"/>
                    <a:pt x="83491" y="92116"/>
                    <a:pt x="83689" y="92116"/>
                  </a:cubicBezTo>
                  <a:cubicBezTo>
                    <a:pt x="83742" y="92116"/>
                    <a:pt x="83799" y="92104"/>
                    <a:pt x="83862" y="92073"/>
                  </a:cubicBezTo>
                  <a:lnTo>
                    <a:pt x="83862" y="92073"/>
                  </a:lnTo>
                  <a:cubicBezTo>
                    <a:pt x="83781" y="92200"/>
                    <a:pt x="83742" y="92381"/>
                    <a:pt x="83572" y="92381"/>
                  </a:cubicBezTo>
                  <a:cubicBezTo>
                    <a:pt x="83530" y="92381"/>
                    <a:pt x="83480" y="92370"/>
                    <a:pt x="83419" y="92344"/>
                  </a:cubicBezTo>
                  <a:cubicBezTo>
                    <a:pt x="83188" y="92245"/>
                    <a:pt x="82902" y="92206"/>
                    <a:pt x="82915" y="91886"/>
                  </a:cubicBezTo>
                  <a:cubicBezTo>
                    <a:pt x="82919" y="91820"/>
                    <a:pt x="82959" y="91800"/>
                    <a:pt x="83012" y="91800"/>
                  </a:cubicBezTo>
                  <a:close/>
                  <a:moveTo>
                    <a:pt x="46922" y="90906"/>
                  </a:moveTo>
                  <a:lnTo>
                    <a:pt x="46922" y="90906"/>
                  </a:lnTo>
                  <a:cubicBezTo>
                    <a:pt x="46939" y="91443"/>
                    <a:pt x="46835" y="91861"/>
                    <a:pt x="46573" y="92233"/>
                  </a:cubicBezTo>
                  <a:cubicBezTo>
                    <a:pt x="46513" y="92318"/>
                    <a:pt x="46442" y="92400"/>
                    <a:pt x="46326" y="92400"/>
                  </a:cubicBezTo>
                  <a:cubicBezTo>
                    <a:pt x="46319" y="92400"/>
                    <a:pt x="46312" y="92400"/>
                    <a:pt x="46304" y="92399"/>
                  </a:cubicBezTo>
                  <a:cubicBezTo>
                    <a:pt x="46142" y="92385"/>
                    <a:pt x="46071" y="92262"/>
                    <a:pt x="46027" y="92132"/>
                  </a:cubicBezTo>
                  <a:cubicBezTo>
                    <a:pt x="45868" y="91649"/>
                    <a:pt x="46180" y="91200"/>
                    <a:pt x="46922" y="90906"/>
                  </a:cubicBezTo>
                  <a:close/>
                  <a:moveTo>
                    <a:pt x="13150" y="91578"/>
                  </a:moveTo>
                  <a:cubicBezTo>
                    <a:pt x="13178" y="91871"/>
                    <a:pt x="13323" y="92174"/>
                    <a:pt x="13062" y="92445"/>
                  </a:cubicBezTo>
                  <a:cubicBezTo>
                    <a:pt x="13005" y="92504"/>
                    <a:pt x="12958" y="92528"/>
                    <a:pt x="12918" y="92528"/>
                  </a:cubicBezTo>
                  <a:cubicBezTo>
                    <a:pt x="12852" y="92528"/>
                    <a:pt x="12803" y="92465"/>
                    <a:pt x="12753" y="92386"/>
                  </a:cubicBezTo>
                  <a:cubicBezTo>
                    <a:pt x="12707" y="92029"/>
                    <a:pt x="12569" y="91627"/>
                    <a:pt x="13150" y="91578"/>
                  </a:cubicBezTo>
                  <a:close/>
                  <a:moveTo>
                    <a:pt x="22500" y="92464"/>
                  </a:moveTo>
                  <a:cubicBezTo>
                    <a:pt x="22559" y="92464"/>
                    <a:pt x="22631" y="92469"/>
                    <a:pt x="22727" y="92475"/>
                  </a:cubicBezTo>
                  <a:lnTo>
                    <a:pt x="22727" y="92475"/>
                  </a:lnTo>
                  <a:cubicBezTo>
                    <a:pt x="22497" y="92630"/>
                    <a:pt x="22441" y="92667"/>
                    <a:pt x="22269" y="92667"/>
                  </a:cubicBezTo>
                  <a:cubicBezTo>
                    <a:pt x="22214" y="92667"/>
                    <a:pt x="22147" y="92663"/>
                    <a:pt x="22059" y="92658"/>
                  </a:cubicBezTo>
                  <a:cubicBezTo>
                    <a:pt x="22274" y="92504"/>
                    <a:pt x="22329" y="92464"/>
                    <a:pt x="22500" y="92464"/>
                  </a:cubicBezTo>
                  <a:close/>
                  <a:moveTo>
                    <a:pt x="14117" y="91553"/>
                  </a:moveTo>
                  <a:lnTo>
                    <a:pt x="14117" y="91553"/>
                  </a:lnTo>
                  <a:cubicBezTo>
                    <a:pt x="14518" y="91993"/>
                    <a:pt x="14393" y="92378"/>
                    <a:pt x="14028" y="92764"/>
                  </a:cubicBezTo>
                  <a:cubicBezTo>
                    <a:pt x="13585" y="92135"/>
                    <a:pt x="13585" y="92135"/>
                    <a:pt x="14117" y="91553"/>
                  </a:cubicBezTo>
                  <a:close/>
                  <a:moveTo>
                    <a:pt x="15382" y="91434"/>
                  </a:moveTo>
                  <a:cubicBezTo>
                    <a:pt x="15420" y="91477"/>
                    <a:pt x="15459" y="91518"/>
                    <a:pt x="15498" y="91561"/>
                  </a:cubicBezTo>
                  <a:lnTo>
                    <a:pt x="15498" y="91561"/>
                  </a:lnTo>
                  <a:cubicBezTo>
                    <a:pt x="15498" y="91561"/>
                    <a:pt x="15498" y="91562"/>
                    <a:pt x="15499" y="91562"/>
                  </a:cubicBezTo>
                  <a:cubicBezTo>
                    <a:pt x="15635" y="92006"/>
                    <a:pt x="15889" y="92445"/>
                    <a:pt x="15545" y="92904"/>
                  </a:cubicBezTo>
                  <a:cubicBezTo>
                    <a:pt x="15447" y="93047"/>
                    <a:pt x="15352" y="93156"/>
                    <a:pt x="15263" y="93156"/>
                  </a:cubicBezTo>
                  <a:cubicBezTo>
                    <a:pt x="15187" y="93156"/>
                    <a:pt x="15115" y="93078"/>
                    <a:pt x="15047" y="92877"/>
                  </a:cubicBezTo>
                  <a:lnTo>
                    <a:pt x="15048" y="92876"/>
                  </a:lnTo>
                  <a:cubicBezTo>
                    <a:pt x="15006" y="92753"/>
                    <a:pt x="14928" y="92643"/>
                    <a:pt x="14866" y="92527"/>
                  </a:cubicBezTo>
                  <a:cubicBezTo>
                    <a:pt x="14776" y="92205"/>
                    <a:pt x="15028" y="91983"/>
                    <a:pt x="15107" y="91710"/>
                  </a:cubicBezTo>
                  <a:lnTo>
                    <a:pt x="15382" y="91434"/>
                  </a:lnTo>
                  <a:close/>
                  <a:moveTo>
                    <a:pt x="20508" y="92840"/>
                  </a:moveTo>
                  <a:cubicBezTo>
                    <a:pt x="20662" y="92840"/>
                    <a:pt x="20818" y="92905"/>
                    <a:pt x="20974" y="93072"/>
                  </a:cubicBezTo>
                  <a:cubicBezTo>
                    <a:pt x="20745" y="93245"/>
                    <a:pt x="20488" y="93280"/>
                    <a:pt x="20222" y="93280"/>
                  </a:cubicBezTo>
                  <a:cubicBezTo>
                    <a:pt x="20154" y="93280"/>
                    <a:pt x="20086" y="93278"/>
                    <a:pt x="20017" y="93275"/>
                  </a:cubicBezTo>
                  <a:cubicBezTo>
                    <a:pt x="19949" y="93228"/>
                    <a:pt x="19865" y="93136"/>
                    <a:pt x="19930" y="93088"/>
                  </a:cubicBezTo>
                  <a:cubicBezTo>
                    <a:pt x="20118" y="92946"/>
                    <a:pt x="20312" y="92840"/>
                    <a:pt x="20508" y="92840"/>
                  </a:cubicBezTo>
                  <a:close/>
                  <a:moveTo>
                    <a:pt x="87598" y="92418"/>
                  </a:moveTo>
                  <a:cubicBezTo>
                    <a:pt x="88157" y="92418"/>
                    <a:pt x="88482" y="92683"/>
                    <a:pt x="88921" y="93419"/>
                  </a:cubicBezTo>
                  <a:cubicBezTo>
                    <a:pt x="88862" y="93424"/>
                    <a:pt x="88804" y="93426"/>
                    <a:pt x="88748" y="93426"/>
                  </a:cubicBezTo>
                  <a:cubicBezTo>
                    <a:pt x="88000" y="93426"/>
                    <a:pt x="87597" y="92997"/>
                    <a:pt x="87219" y="92450"/>
                  </a:cubicBezTo>
                  <a:lnTo>
                    <a:pt x="87219" y="92450"/>
                  </a:lnTo>
                  <a:cubicBezTo>
                    <a:pt x="87357" y="92429"/>
                    <a:pt x="87482" y="92418"/>
                    <a:pt x="87598" y="92418"/>
                  </a:cubicBezTo>
                  <a:close/>
                  <a:moveTo>
                    <a:pt x="84692" y="92713"/>
                  </a:moveTo>
                  <a:lnTo>
                    <a:pt x="84692" y="92713"/>
                  </a:lnTo>
                  <a:cubicBezTo>
                    <a:pt x="85096" y="92912"/>
                    <a:pt x="85471" y="93173"/>
                    <a:pt x="85915" y="93288"/>
                  </a:cubicBezTo>
                  <a:cubicBezTo>
                    <a:pt x="85926" y="93341"/>
                    <a:pt x="85962" y="93426"/>
                    <a:pt x="85944" y="93442"/>
                  </a:cubicBezTo>
                  <a:cubicBezTo>
                    <a:pt x="85784" y="93567"/>
                    <a:pt x="85618" y="93620"/>
                    <a:pt x="85453" y="93620"/>
                  </a:cubicBezTo>
                  <a:cubicBezTo>
                    <a:pt x="85266" y="93620"/>
                    <a:pt x="85082" y="93551"/>
                    <a:pt x="84911" y="93441"/>
                  </a:cubicBezTo>
                  <a:cubicBezTo>
                    <a:pt x="84671" y="93285"/>
                    <a:pt x="84428" y="93054"/>
                    <a:pt x="84692" y="92713"/>
                  </a:cubicBezTo>
                  <a:close/>
                  <a:moveTo>
                    <a:pt x="88758" y="80897"/>
                  </a:moveTo>
                  <a:lnTo>
                    <a:pt x="89219" y="81194"/>
                  </a:lnTo>
                  <a:cubicBezTo>
                    <a:pt x="89197" y="81304"/>
                    <a:pt x="89271" y="81348"/>
                    <a:pt x="89356" y="81385"/>
                  </a:cubicBezTo>
                  <a:cubicBezTo>
                    <a:pt x="89481" y="81562"/>
                    <a:pt x="89647" y="81657"/>
                    <a:pt x="89857" y="81657"/>
                  </a:cubicBezTo>
                  <a:cubicBezTo>
                    <a:pt x="89874" y="81657"/>
                    <a:pt x="89892" y="81656"/>
                    <a:pt x="89909" y="81655"/>
                  </a:cubicBezTo>
                  <a:cubicBezTo>
                    <a:pt x="90238" y="81751"/>
                    <a:pt x="90633" y="81685"/>
                    <a:pt x="90855" y="82043"/>
                  </a:cubicBezTo>
                  <a:cubicBezTo>
                    <a:pt x="90967" y="82395"/>
                    <a:pt x="91217" y="82624"/>
                    <a:pt x="91534" y="82789"/>
                  </a:cubicBezTo>
                  <a:cubicBezTo>
                    <a:pt x="91782" y="82938"/>
                    <a:pt x="92080" y="83042"/>
                    <a:pt x="92269" y="83246"/>
                  </a:cubicBezTo>
                  <a:cubicBezTo>
                    <a:pt x="92374" y="83361"/>
                    <a:pt x="92461" y="83403"/>
                    <a:pt x="92538" y="83403"/>
                  </a:cubicBezTo>
                  <a:cubicBezTo>
                    <a:pt x="92680" y="83403"/>
                    <a:pt x="92788" y="83258"/>
                    <a:pt x="92916" y="83160"/>
                  </a:cubicBezTo>
                  <a:cubicBezTo>
                    <a:pt x="93501" y="83183"/>
                    <a:pt x="93882" y="83544"/>
                    <a:pt x="94240" y="83946"/>
                  </a:cubicBezTo>
                  <a:cubicBezTo>
                    <a:pt x="94260" y="84088"/>
                    <a:pt x="94242" y="84222"/>
                    <a:pt x="94065" y="84235"/>
                  </a:cubicBezTo>
                  <a:cubicBezTo>
                    <a:pt x="94038" y="84237"/>
                    <a:pt x="94011" y="84238"/>
                    <a:pt x="93984" y="84238"/>
                  </a:cubicBezTo>
                  <a:cubicBezTo>
                    <a:pt x="93849" y="84238"/>
                    <a:pt x="93713" y="84217"/>
                    <a:pt x="93578" y="84215"/>
                  </a:cubicBezTo>
                  <a:cubicBezTo>
                    <a:pt x="93467" y="84215"/>
                    <a:pt x="93360" y="84245"/>
                    <a:pt x="93350" y="84383"/>
                  </a:cubicBezTo>
                  <a:cubicBezTo>
                    <a:pt x="93341" y="84518"/>
                    <a:pt x="93452" y="84565"/>
                    <a:pt x="93550" y="84592"/>
                  </a:cubicBezTo>
                  <a:cubicBezTo>
                    <a:pt x="94002" y="84714"/>
                    <a:pt x="94457" y="84826"/>
                    <a:pt x="94911" y="84942"/>
                  </a:cubicBezTo>
                  <a:cubicBezTo>
                    <a:pt x="94934" y="84789"/>
                    <a:pt x="95001" y="84709"/>
                    <a:pt x="95111" y="84709"/>
                  </a:cubicBezTo>
                  <a:cubicBezTo>
                    <a:pt x="95152" y="84709"/>
                    <a:pt x="95200" y="84720"/>
                    <a:pt x="95254" y="84744"/>
                  </a:cubicBezTo>
                  <a:cubicBezTo>
                    <a:pt x="95499" y="84851"/>
                    <a:pt x="95661" y="85060"/>
                    <a:pt x="95699" y="85305"/>
                  </a:cubicBezTo>
                  <a:cubicBezTo>
                    <a:pt x="95726" y="85490"/>
                    <a:pt x="95685" y="85543"/>
                    <a:pt x="95618" y="85543"/>
                  </a:cubicBezTo>
                  <a:cubicBezTo>
                    <a:pt x="95539" y="85543"/>
                    <a:pt x="95425" y="85471"/>
                    <a:pt x="95341" y="85455"/>
                  </a:cubicBezTo>
                  <a:lnTo>
                    <a:pt x="95203" y="85826"/>
                  </a:lnTo>
                  <a:cubicBezTo>
                    <a:pt x="95576" y="86090"/>
                    <a:pt x="95924" y="86337"/>
                    <a:pt x="96142" y="86802"/>
                  </a:cubicBezTo>
                  <a:cubicBezTo>
                    <a:pt x="96413" y="87382"/>
                    <a:pt x="96903" y="87811"/>
                    <a:pt x="97629" y="87811"/>
                  </a:cubicBezTo>
                  <a:cubicBezTo>
                    <a:pt x="97634" y="87811"/>
                    <a:pt x="97640" y="87811"/>
                    <a:pt x="97646" y="87811"/>
                  </a:cubicBezTo>
                  <a:cubicBezTo>
                    <a:pt x="97650" y="87811"/>
                    <a:pt x="97655" y="87811"/>
                    <a:pt x="97660" y="87811"/>
                  </a:cubicBezTo>
                  <a:cubicBezTo>
                    <a:pt x="97984" y="87811"/>
                    <a:pt x="98210" y="87925"/>
                    <a:pt x="98298" y="88305"/>
                  </a:cubicBezTo>
                  <a:cubicBezTo>
                    <a:pt x="98400" y="88751"/>
                    <a:pt x="98772" y="89035"/>
                    <a:pt x="99130" y="89299"/>
                  </a:cubicBezTo>
                  <a:cubicBezTo>
                    <a:pt x="98842" y="89631"/>
                    <a:pt x="98709" y="89784"/>
                    <a:pt x="98562" y="89784"/>
                  </a:cubicBezTo>
                  <a:cubicBezTo>
                    <a:pt x="98426" y="89784"/>
                    <a:pt x="98279" y="89656"/>
                    <a:pt x="97989" y="89419"/>
                  </a:cubicBezTo>
                  <a:cubicBezTo>
                    <a:pt x="96316" y="88052"/>
                    <a:pt x="94849" y="86449"/>
                    <a:pt x="93100" y="85170"/>
                  </a:cubicBezTo>
                  <a:cubicBezTo>
                    <a:pt x="92852" y="84989"/>
                    <a:pt x="92611" y="84800"/>
                    <a:pt x="92361" y="84623"/>
                  </a:cubicBezTo>
                  <a:cubicBezTo>
                    <a:pt x="92303" y="84581"/>
                    <a:pt x="92244" y="84552"/>
                    <a:pt x="92189" y="84552"/>
                  </a:cubicBezTo>
                  <a:cubicBezTo>
                    <a:pt x="92128" y="84552"/>
                    <a:pt x="92073" y="84588"/>
                    <a:pt x="92029" y="84681"/>
                  </a:cubicBezTo>
                  <a:cubicBezTo>
                    <a:pt x="91920" y="84894"/>
                    <a:pt x="92121" y="84953"/>
                    <a:pt x="92223" y="85044"/>
                  </a:cubicBezTo>
                  <a:cubicBezTo>
                    <a:pt x="92389" y="85192"/>
                    <a:pt x="92446" y="85336"/>
                    <a:pt x="92291" y="85519"/>
                  </a:cubicBezTo>
                  <a:lnTo>
                    <a:pt x="92244" y="85714"/>
                  </a:lnTo>
                  <a:cubicBezTo>
                    <a:pt x="92238" y="86121"/>
                    <a:pt x="92372" y="86462"/>
                    <a:pt x="92738" y="86670"/>
                  </a:cubicBezTo>
                  <a:cubicBezTo>
                    <a:pt x="92801" y="86707"/>
                    <a:pt x="92875" y="86743"/>
                    <a:pt x="92942" y="86743"/>
                  </a:cubicBezTo>
                  <a:cubicBezTo>
                    <a:pt x="93014" y="86743"/>
                    <a:pt x="93079" y="86702"/>
                    <a:pt x="93116" y="86576"/>
                  </a:cubicBezTo>
                  <a:cubicBezTo>
                    <a:pt x="93110" y="86245"/>
                    <a:pt x="92497" y="86132"/>
                    <a:pt x="92802" y="85693"/>
                  </a:cubicBezTo>
                  <a:lnTo>
                    <a:pt x="92802" y="85693"/>
                  </a:lnTo>
                  <a:cubicBezTo>
                    <a:pt x="93586" y="86077"/>
                    <a:pt x="93606" y="86132"/>
                    <a:pt x="93132" y="86580"/>
                  </a:cubicBezTo>
                  <a:cubicBezTo>
                    <a:pt x="93278" y="86808"/>
                    <a:pt x="93561" y="86892"/>
                    <a:pt x="93625" y="87238"/>
                  </a:cubicBezTo>
                  <a:cubicBezTo>
                    <a:pt x="93705" y="87675"/>
                    <a:pt x="94078" y="87931"/>
                    <a:pt x="94539" y="87931"/>
                  </a:cubicBezTo>
                  <a:cubicBezTo>
                    <a:pt x="94542" y="87931"/>
                    <a:pt x="94545" y="87931"/>
                    <a:pt x="94548" y="87931"/>
                  </a:cubicBezTo>
                  <a:cubicBezTo>
                    <a:pt x="94552" y="87931"/>
                    <a:pt x="94556" y="87931"/>
                    <a:pt x="94561" y="87931"/>
                  </a:cubicBezTo>
                  <a:cubicBezTo>
                    <a:pt x="94884" y="87931"/>
                    <a:pt x="95031" y="88014"/>
                    <a:pt x="95080" y="88375"/>
                  </a:cubicBezTo>
                  <a:cubicBezTo>
                    <a:pt x="95141" y="88845"/>
                    <a:pt x="95495" y="89074"/>
                    <a:pt x="95960" y="89102"/>
                  </a:cubicBezTo>
                  <a:cubicBezTo>
                    <a:pt x="96163" y="89114"/>
                    <a:pt x="96306" y="89125"/>
                    <a:pt x="96396" y="89373"/>
                  </a:cubicBezTo>
                  <a:cubicBezTo>
                    <a:pt x="96734" y="90285"/>
                    <a:pt x="96786" y="90395"/>
                    <a:pt x="97523" y="90395"/>
                  </a:cubicBezTo>
                  <a:cubicBezTo>
                    <a:pt x="97628" y="90395"/>
                    <a:pt x="97747" y="90393"/>
                    <a:pt x="97883" y="90390"/>
                  </a:cubicBezTo>
                  <a:lnTo>
                    <a:pt x="97883" y="90390"/>
                  </a:lnTo>
                  <a:cubicBezTo>
                    <a:pt x="97860" y="90454"/>
                    <a:pt x="97836" y="90519"/>
                    <a:pt x="97814" y="90584"/>
                  </a:cubicBezTo>
                  <a:cubicBezTo>
                    <a:pt x="96887" y="91350"/>
                    <a:pt x="96076" y="92233"/>
                    <a:pt x="95331" y="93169"/>
                  </a:cubicBezTo>
                  <a:cubicBezTo>
                    <a:pt x="95056" y="93514"/>
                    <a:pt x="94785" y="93749"/>
                    <a:pt x="94399" y="93749"/>
                  </a:cubicBezTo>
                  <a:cubicBezTo>
                    <a:pt x="94300" y="93749"/>
                    <a:pt x="94193" y="93733"/>
                    <a:pt x="94076" y="93700"/>
                  </a:cubicBezTo>
                  <a:cubicBezTo>
                    <a:pt x="94029" y="93687"/>
                    <a:pt x="93979" y="93682"/>
                    <a:pt x="93927" y="93682"/>
                  </a:cubicBezTo>
                  <a:cubicBezTo>
                    <a:pt x="93839" y="93682"/>
                    <a:pt x="93747" y="93695"/>
                    <a:pt x="93654" y="93695"/>
                  </a:cubicBezTo>
                  <a:cubicBezTo>
                    <a:pt x="93581" y="93305"/>
                    <a:pt x="93629" y="92904"/>
                    <a:pt x="93381" y="92566"/>
                  </a:cubicBezTo>
                  <a:cubicBezTo>
                    <a:pt x="93112" y="92198"/>
                    <a:pt x="92756" y="92004"/>
                    <a:pt x="92356" y="92004"/>
                  </a:cubicBezTo>
                  <a:cubicBezTo>
                    <a:pt x="92172" y="92004"/>
                    <a:pt x="91979" y="92045"/>
                    <a:pt x="91781" y="92130"/>
                  </a:cubicBezTo>
                  <a:cubicBezTo>
                    <a:pt x="91570" y="92219"/>
                    <a:pt x="91436" y="92275"/>
                    <a:pt x="91347" y="92275"/>
                  </a:cubicBezTo>
                  <a:cubicBezTo>
                    <a:pt x="91206" y="92275"/>
                    <a:pt x="91181" y="92133"/>
                    <a:pt x="91142" y="91761"/>
                  </a:cubicBezTo>
                  <a:cubicBezTo>
                    <a:pt x="91114" y="91505"/>
                    <a:pt x="90900" y="91331"/>
                    <a:pt x="90929" y="91072"/>
                  </a:cubicBezTo>
                  <a:cubicBezTo>
                    <a:pt x="90860" y="90513"/>
                    <a:pt x="90402" y="90421"/>
                    <a:pt x="89982" y="90293"/>
                  </a:cubicBezTo>
                  <a:cubicBezTo>
                    <a:pt x="89905" y="90270"/>
                    <a:pt x="89829" y="90260"/>
                    <a:pt x="89754" y="90260"/>
                  </a:cubicBezTo>
                  <a:cubicBezTo>
                    <a:pt x="89526" y="90260"/>
                    <a:pt x="89307" y="90350"/>
                    <a:pt x="89091" y="90419"/>
                  </a:cubicBezTo>
                  <a:cubicBezTo>
                    <a:pt x="89009" y="90445"/>
                    <a:pt x="88935" y="90459"/>
                    <a:pt x="88869" y="90459"/>
                  </a:cubicBezTo>
                  <a:cubicBezTo>
                    <a:pt x="88700" y="90459"/>
                    <a:pt x="88587" y="90366"/>
                    <a:pt x="88533" y="90135"/>
                  </a:cubicBezTo>
                  <a:cubicBezTo>
                    <a:pt x="88499" y="90001"/>
                    <a:pt x="88458" y="89868"/>
                    <a:pt x="88408" y="89739"/>
                  </a:cubicBezTo>
                  <a:cubicBezTo>
                    <a:pt x="88160" y="89057"/>
                    <a:pt x="87883" y="88773"/>
                    <a:pt x="87313" y="88773"/>
                  </a:cubicBezTo>
                  <a:cubicBezTo>
                    <a:pt x="87172" y="88773"/>
                    <a:pt x="87014" y="88790"/>
                    <a:pt x="86834" y="88823"/>
                  </a:cubicBezTo>
                  <a:cubicBezTo>
                    <a:pt x="86762" y="88836"/>
                    <a:pt x="86698" y="88843"/>
                    <a:pt x="86640" y="88843"/>
                  </a:cubicBezTo>
                  <a:cubicBezTo>
                    <a:pt x="86349" y="88843"/>
                    <a:pt x="86238" y="88673"/>
                    <a:pt x="86138" y="88353"/>
                  </a:cubicBezTo>
                  <a:cubicBezTo>
                    <a:pt x="85901" y="87586"/>
                    <a:pt x="85669" y="87377"/>
                    <a:pt x="84985" y="87377"/>
                  </a:cubicBezTo>
                  <a:cubicBezTo>
                    <a:pt x="84892" y="87377"/>
                    <a:pt x="84791" y="87380"/>
                    <a:pt x="84680" y="87387"/>
                  </a:cubicBezTo>
                  <a:cubicBezTo>
                    <a:pt x="84641" y="87179"/>
                    <a:pt x="84746" y="87012"/>
                    <a:pt x="84836" y="86839"/>
                  </a:cubicBezTo>
                  <a:cubicBezTo>
                    <a:pt x="85607" y="85353"/>
                    <a:pt x="86496" y="83938"/>
                    <a:pt x="87458" y="82571"/>
                  </a:cubicBezTo>
                  <a:cubicBezTo>
                    <a:pt x="87526" y="82474"/>
                    <a:pt x="87577" y="82288"/>
                    <a:pt x="87715" y="82288"/>
                  </a:cubicBezTo>
                  <a:cubicBezTo>
                    <a:pt x="87761" y="82288"/>
                    <a:pt x="87816" y="82309"/>
                    <a:pt x="87886" y="82361"/>
                  </a:cubicBezTo>
                  <a:cubicBezTo>
                    <a:pt x="87925" y="82794"/>
                    <a:pt x="88110" y="83056"/>
                    <a:pt x="88588" y="83056"/>
                  </a:cubicBezTo>
                  <a:cubicBezTo>
                    <a:pt x="88593" y="83056"/>
                    <a:pt x="88598" y="83056"/>
                    <a:pt x="88603" y="83055"/>
                  </a:cubicBezTo>
                  <a:cubicBezTo>
                    <a:pt x="88611" y="83055"/>
                    <a:pt x="88619" y="83055"/>
                    <a:pt x="88626" y="83055"/>
                  </a:cubicBezTo>
                  <a:cubicBezTo>
                    <a:pt x="88824" y="83055"/>
                    <a:pt x="89064" y="83087"/>
                    <a:pt x="89079" y="83394"/>
                  </a:cubicBezTo>
                  <a:cubicBezTo>
                    <a:pt x="89114" y="84134"/>
                    <a:pt x="89570" y="84388"/>
                    <a:pt x="90240" y="84391"/>
                  </a:cubicBezTo>
                  <a:cubicBezTo>
                    <a:pt x="90243" y="84391"/>
                    <a:pt x="90246" y="84391"/>
                    <a:pt x="90249" y="84391"/>
                  </a:cubicBezTo>
                  <a:cubicBezTo>
                    <a:pt x="90283" y="84391"/>
                    <a:pt x="90318" y="84390"/>
                    <a:pt x="90352" y="84390"/>
                  </a:cubicBezTo>
                  <a:cubicBezTo>
                    <a:pt x="90508" y="84390"/>
                    <a:pt x="90655" y="84411"/>
                    <a:pt x="90679" y="84638"/>
                  </a:cubicBezTo>
                  <a:cubicBezTo>
                    <a:pt x="90759" y="85380"/>
                    <a:pt x="91270" y="85567"/>
                    <a:pt x="91906" y="85597"/>
                  </a:cubicBezTo>
                  <a:cubicBezTo>
                    <a:pt x="91994" y="85709"/>
                    <a:pt x="92131" y="85676"/>
                    <a:pt x="92244" y="85714"/>
                  </a:cubicBezTo>
                  <a:cubicBezTo>
                    <a:pt x="92260" y="85649"/>
                    <a:pt x="92275" y="85584"/>
                    <a:pt x="92290" y="85519"/>
                  </a:cubicBezTo>
                  <a:lnTo>
                    <a:pt x="91902" y="85397"/>
                  </a:lnTo>
                  <a:cubicBezTo>
                    <a:pt x="91486" y="85212"/>
                    <a:pt x="91116" y="84990"/>
                    <a:pt x="91131" y="84425"/>
                  </a:cubicBezTo>
                  <a:cubicBezTo>
                    <a:pt x="91179" y="84404"/>
                    <a:pt x="91223" y="84395"/>
                    <a:pt x="91265" y="84395"/>
                  </a:cubicBezTo>
                  <a:cubicBezTo>
                    <a:pt x="91511" y="84395"/>
                    <a:pt x="91655" y="84712"/>
                    <a:pt x="91883" y="84712"/>
                  </a:cubicBezTo>
                  <a:cubicBezTo>
                    <a:pt x="91922" y="84712"/>
                    <a:pt x="91965" y="84703"/>
                    <a:pt x="92010" y="84680"/>
                  </a:cubicBezTo>
                  <a:cubicBezTo>
                    <a:pt x="92218" y="84386"/>
                    <a:pt x="91936" y="84295"/>
                    <a:pt x="91782" y="84183"/>
                  </a:cubicBezTo>
                  <a:cubicBezTo>
                    <a:pt x="90911" y="83555"/>
                    <a:pt x="90030" y="82940"/>
                    <a:pt x="89153" y="82319"/>
                  </a:cubicBezTo>
                  <a:cubicBezTo>
                    <a:pt x="89106" y="82286"/>
                    <a:pt x="89059" y="82262"/>
                    <a:pt x="89015" y="82262"/>
                  </a:cubicBezTo>
                  <a:cubicBezTo>
                    <a:pt x="88986" y="82262"/>
                    <a:pt x="88959" y="82272"/>
                    <a:pt x="88932" y="82297"/>
                  </a:cubicBezTo>
                  <a:cubicBezTo>
                    <a:pt x="88952" y="82262"/>
                    <a:pt x="88965" y="82226"/>
                    <a:pt x="88915" y="82174"/>
                  </a:cubicBezTo>
                  <a:cubicBezTo>
                    <a:pt x="88888" y="82147"/>
                    <a:pt x="88866" y="82138"/>
                    <a:pt x="88845" y="82138"/>
                  </a:cubicBezTo>
                  <a:cubicBezTo>
                    <a:pt x="88807" y="82138"/>
                    <a:pt x="88775" y="82169"/>
                    <a:pt x="88739" y="82179"/>
                  </a:cubicBezTo>
                  <a:cubicBezTo>
                    <a:pt x="88756" y="82125"/>
                    <a:pt x="88822" y="82082"/>
                    <a:pt x="88746" y="82007"/>
                  </a:cubicBezTo>
                  <a:cubicBezTo>
                    <a:pt x="88719" y="81980"/>
                    <a:pt x="88696" y="81971"/>
                    <a:pt x="88676" y="81971"/>
                  </a:cubicBezTo>
                  <a:cubicBezTo>
                    <a:pt x="88639" y="81971"/>
                    <a:pt x="88610" y="82001"/>
                    <a:pt x="88575" y="82011"/>
                  </a:cubicBezTo>
                  <a:cubicBezTo>
                    <a:pt x="88723" y="81793"/>
                    <a:pt x="88506" y="81769"/>
                    <a:pt x="88390" y="81690"/>
                  </a:cubicBezTo>
                  <a:cubicBezTo>
                    <a:pt x="88213" y="81281"/>
                    <a:pt x="88571" y="81132"/>
                    <a:pt x="88758" y="80897"/>
                  </a:cubicBezTo>
                  <a:close/>
                  <a:moveTo>
                    <a:pt x="92376" y="92553"/>
                  </a:moveTo>
                  <a:cubicBezTo>
                    <a:pt x="92715" y="92553"/>
                    <a:pt x="92964" y="92774"/>
                    <a:pt x="93042" y="93106"/>
                  </a:cubicBezTo>
                  <a:cubicBezTo>
                    <a:pt x="93103" y="93366"/>
                    <a:pt x="93242" y="93728"/>
                    <a:pt x="92747" y="93764"/>
                  </a:cubicBezTo>
                  <a:cubicBezTo>
                    <a:pt x="92514" y="93487"/>
                    <a:pt x="92226" y="93263"/>
                    <a:pt x="91900" y="93107"/>
                  </a:cubicBezTo>
                  <a:lnTo>
                    <a:pt x="91748" y="93090"/>
                  </a:lnTo>
                  <a:cubicBezTo>
                    <a:pt x="91648" y="92599"/>
                    <a:pt x="92026" y="92571"/>
                    <a:pt x="92329" y="92554"/>
                  </a:cubicBezTo>
                  <a:cubicBezTo>
                    <a:pt x="92345" y="92554"/>
                    <a:pt x="92360" y="92553"/>
                    <a:pt x="92376" y="92553"/>
                  </a:cubicBezTo>
                  <a:close/>
                  <a:moveTo>
                    <a:pt x="25716" y="90225"/>
                  </a:moveTo>
                  <a:cubicBezTo>
                    <a:pt x="25951" y="90410"/>
                    <a:pt x="25963" y="90823"/>
                    <a:pt x="25797" y="90823"/>
                  </a:cubicBezTo>
                  <a:cubicBezTo>
                    <a:pt x="25795" y="90823"/>
                    <a:pt x="25794" y="90823"/>
                    <a:pt x="25793" y="90823"/>
                  </a:cubicBezTo>
                  <a:cubicBezTo>
                    <a:pt x="25780" y="90822"/>
                    <a:pt x="25767" y="90822"/>
                    <a:pt x="25753" y="90822"/>
                  </a:cubicBezTo>
                  <a:cubicBezTo>
                    <a:pt x="25111" y="90822"/>
                    <a:pt x="24723" y="91367"/>
                    <a:pt x="24111" y="91464"/>
                  </a:cubicBezTo>
                  <a:cubicBezTo>
                    <a:pt x="23383" y="91580"/>
                    <a:pt x="22703" y="91994"/>
                    <a:pt x="21942" y="92089"/>
                  </a:cubicBezTo>
                  <a:cubicBezTo>
                    <a:pt x="21844" y="92101"/>
                    <a:pt x="21741" y="92190"/>
                    <a:pt x="21670" y="92271"/>
                  </a:cubicBezTo>
                  <a:cubicBezTo>
                    <a:pt x="21529" y="92431"/>
                    <a:pt x="21374" y="92488"/>
                    <a:pt x="21200" y="92488"/>
                  </a:cubicBezTo>
                  <a:cubicBezTo>
                    <a:pt x="21112" y="92488"/>
                    <a:pt x="21018" y="92473"/>
                    <a:pt x="20918" y="92450"/>
                  </a:cubicBezTo>
                  <a:cubicBezTo>
                    <a:pt x="20779" y="92417"/>
                    <a:pt x="20637" y="92399"/>
                    <a:pt x="20499" y="92399"/>
                  </a:cubicBezTo>
                  <a:cubicBezTo>
                    <a:pt x="20191" y="92399"/>
                    <a:pt x="19898" y="92488"/>
                    <a:pt x="19663" y="92709"/>
                  </a:cubicBezTo>
                  <a:cubicBezTo>
                    <a:pt x="19367" y="92985"/>
                    <a:pt x="19014" y="92983"/>
                    <a:pt x="18677" y="93080"/>
                  </a:cubicBezTo>
                  <a:cubicBezTo>
                    <a:pt x="18647" y="93076"/>
                    <a:pt x="18619" y="93073"/>
                    <a:pt x="18591" y="93073"/>
                  </a:cubicBezTo>
                  <a:cubicBezTo>
                    <a:pt x="18488" y="93073"/>
                    <a:pt x="18399" y="93106"/>
                    <a:pt x="18335" y="93208"/>
                  </a:cubicBezTo>
                  <a:cubicBezTo>
                    <a:pt x="17995" y="93285"/>
                    <a:pt x="17784" y="93570"/>
                    <a:pt x="17442" y="93784"/>
                  </a:cubicBezTo>
                  <a:cubicBezTo>
                    <a:pt x="17197" y="93388"/>
                    <a:pt x="16881" y="93057"/>
                    <a:pt x="16988" y="92545"/>
                  </a:cubicBezTo>
                  <a:lnTo>
                    <a:pt x="16988" y="92543"/>
                  </a:lnTo>
                  <a:cubicBezTo>
                    <a:pt x="16992" y="92488"/>
                    <a:pt x="16994" y="92433"/>
                    <a:pt x="16997" y="92377"/>
                  </a:cubicBezTo>
                  <a:lnTo>
                    <a:pt x="16997" y="92377"/>
                  </a:lnTo>
                  <a:cubicBezTo>
                    <a:pt x="16995" y="92432"/>
                    <a:pt x="16992" y="92488"/>
                    <a:pt x="16988" y="92543"/>
                  </a:cubicBezTo>
                  <a:cubicBezTo>
                    <a:pt x="18165" y="92351"/>
                    <a:pt x="19242" y="91834"/>
                    <a:pt x="20382" y="91523"/>
                  </a:cubicBezTo>
                  <a:lnTo>
                    <a:pt x="25716" y="90225"/>
                  </a:lnTo>
                  <a:close/>
                  <a:moveTo>
                    <a:pt x="13393" y="92595"/>
                  </a:moveTo>
                  <a:lnTo>
                    <a:pt x="13393" y="92595"/>
                  </a:lnTo>
                  <a:cubicBezTo>
                    <a:pt x="13822" y="93277"/>
                    <a:pt x="13822" y="93277"/>
                    <a:pt x="13407" y="93838"/>
                  </a:cubicBezTo>
                  <a:cubicBezTo>
                    <a:pt x="13015" y="93222"/>
                    <a:pt x="13015" y="93222"/>
                    <a:pt x="13393" y="92595"/>
                  </a:cubicBezTo>
                  <a:close/>
                  <a:moveTo>
                    <a:pt x="12438" y="92439"/>
                  </a:moveTo>
                  <a:cubicBezTo>
                    <a:pt x="12597" y="92808"/>
                    <a:pt x="12713" y="93179"/>
                    <a:pt x="12460" y="93558"/>
                  </a:cubicBezTo>
                  <a:cubicBezTo>
                    <a:pt x="12348" y="93628"/>
                    <a:pt x="12300" y="93736"/>
                    <a:pt x="12288" y="93863"/>
                  </a:cubicBezTo>
                  <a:cubicBezTo>
                    <a:pt x="12214" y="93903"/>
                    <a:pt x="12142" y="93957"/>
                    <a:pt x="12060" y="93957"/>
                  </a:cubicBezTo>
                  <a:cubicBezTo>
                    <a:pt x="12028" y="93957"/>
                    <a:pt x="11994" y="93949"/>
                    <a:pt x="11957" y="93927"/>
                  </a:cubicBezTo>
                  <a:cubicBezTo>
                    <a:pt x="11620" y="93271"/>
                    <a:pt x="12017" y="92851"/>
                    <a:pt x="12438" y="92439"/>
                  </a:cubicBezTo>
                  <a:close/>
                  <a:moveTo>
                    <a:pt x="41167" y="91463"/>
                  </a:moveTo>
                  <a:cubicBezTo>
                    <a:pt x="41207" y="91951"/>
                    <a:pt x="41242" y="92428"/>
                    <a:pt x="41643" y="92743"/>
                  </a:cubicBezTo>
                  <a:cubicBezTo>
                    <a:pt x="41397" y="93170"/>
                    <a:pt x="41056" y="93248"/>
                    <a:pt x="40644" y="93248"/>
                  </a:cubicBezTo>
                  <a:cubicBezTo>
                    <a:pt x="40620" y="93248"/>
                    <a:pt x="40596" y="93248"/>
                    <a:pt x="40571" y="93248"/>
                  </a:cubicBezTo>
                  <a:cubicBezTo>
                    <a:pt x="40284" y="93242"/>
                    <a:pt x="39997" y="93240"/>
                    <a:pt x="39710" y="93240"/>
                  </a:cubicBezTo>
                  <a:cubicBezTo>
                    <a:pt x="37290" y="93240"/>
                    <a:pt x="34882" y="93427"/>
                    <a:pt x="32496" y="93870"/>
                  </a:cubicBezTo>
                  <a:cubicBezTo>
                    <a:pt x="32331" y="93900"/>
                    <a:pt x="32165" y="93916"/>
                    <a:pt x="31999" y="93940"/>
                  </a:cubicBezTo>
                  <a:cubicBezTo>
                    <a:pt x="31929" y="93949"/>
                    <a:pt x="31857" y="93960"/>
                    <a:pt x="31788" y="93960"/>
                  </a:cubicBezTo>
                  <a:cubicBezTo>
                    <a:pt x="31665" y="93960"/>
                    <a:pt x="31552" y="93927"/>
                    <a:pt x="31475" y="93796"/>
                  </a:cubicBezTo>
                  <a:cubicBezTo>
                    <a:pt x="31364" y="93607"/>
                    <a:pt x="31556" y="93498"/>
                    <a:pt x="31628" y="93359"/>
                  </a:cubicBezTo>
                  <a:cubicBezTo>
                    <a:pt x="31678" y="93260"/>
                    <a:pt x="31778" y="93176"/>
                    <a:pt x="31798" y="93073"/>
                  </a:cubicBezTo>
                  <a:lnTo>
                    <a:pt x="31798" y="93074"/>
                  </a:lnTo>
                  <a:cubicBezTo>
                    <a:pt x="31971" y="92192"/>
                    <a:pt x="32624" y="92066"/>
                    <a:pt x="33376" y="91970"/>
                  </a:cubicBezTo>
                  <a:cubicBezTo>
                    <a:pt x="35952" y="91641"/>
                    <a:pt x="38540" y="91553"/>
                    <a:pt x="41167" y="91463"/>
                  </a:cubicBezTo>
                  <a:close/>
                  <a:moveTo>
                    <a:pt x="18683" y="93408"/>
                  </a:moveTo>
                  <a:cubicBezTo>
                    <a:pt x="18702" y="93415"/>
                    <a:pt x="18726" y="93416"/>
                    <a:pt x="18750" y="93416"/>
                  </a:cubicBezTo>
                  <a:cubicBezTo>
                    <a:pt x="18773" y="93416"/>
                    <a:pt x="18796" y="93415"/>
                    <a:pt x="18819" y="93415"/>
                  </a:cubicBezTo>
                  <a:cubicBezTo>
                    <a:pt x="18899" y="93415"/>
                    <a:pt x="18966" y="93433"/>
                    <a:pt x="18923" y="93593"/>
                  </a:cubicBezTo>
                  <a:cubicBezTo>
                    <a:pt x="18930" y="93611"/>
                    <a:pt x="18936" y="93628"/>
                    <a:pt x="18945" y="93646"/>
                  </a:cubicBezTo>
                  <a:cubicBezTo>
                    <a:pt x="18921" y="93663"/>
                    <a:pt x="18899" y="93682"/>
                    <a:pt x="18881" y="93706"/>
                  </a:cubicBezTo>
                  <a:lnTo>
                    <a:pt x="18848" y="93661"/>
                  </a:lnTo>
                  <a:lnTo>
                    <a:pt x="18481" y="94073"/>
                  </a:lnTo>
                  <a:cubicBezTo>
                    <a:pt x="18384" y="94077"/>
                    <a:pt x="18264" y="94132"/>
                    <a:pt x="18168" y="94132"/>
                  </a:cubicBezTo>
                  <a:cubicBezTo>
                    <a:pt x="18110" y="94132"/>
                    <a:pt x="18062" y="94112"/>
                    <a:pt x="18032" y="94049"/>
                  </a:cubicBezTo>
                  <a:cubicBezTo>
                    <a:pt x="17917" y="93798"/>
                    <a:pt x="18164" y="93682"/>
                    <a:pt x="18338" y="93563"/>
                  </a:cubicBezTo>
                  <a:cubicBezTo>
                    <a:pt x="18355" y="93566"/>
                    <a:pt x="18371" y="93568"/>
                    <a:pt x="18386" y="93568"/>
                  </a:cubicBezTo>
                  <a:cubicBezTo>
                    <a:pt x="18508" y="93568"/>
                    <a:pt x="18590" y="93476"/>
                    <a:pt x="18683" y="93408"/>
                  </a:cubicBezTo>
                  <a:close/>
                  <a:moveTo>
                    <a:pt x="60629" y="88701"/>
                  </a:moveTo>
                  <a:cubicBezTo>
                    <a:pt x="60784" y="88701"/>
                    <a:pt x="60939" y="88702"/>
                    <a:pt x="61094" y="88703"/>
                  </a:cubicBezTo>
                  <a:cubicBezTo>
                    <a:pt x="64180" y="88723"/>
                    <a:pt x="67265" y="88740"/>
                    <a:pt x="70337" y="89077"/>
                  </a:cubicBezTo>
                  <a:cubicBezTo>
                    <a:pt x="71195" y="89171"/>
                    <a:pt x="72040" y="89383"/>
                    <a:pt x="72909" y="89383"/>
                  </a:cubicBezTo>
                  <a:cubicBezTo>
                    <a:pt x="72933" y="89383"/>
                    <a:pt x="72957" y="89383"/>
                    <a:pt x="72980" y="89383"/>
                  </a:cubicBezTo>
                  <a:cubicBezTo>
                    <a:pt x="73522" y="89469"/>
                    <a:pt x="73346" y="89959"/>
                    <a:pt x="73530" y="90261"/>
                  </a:cubicBezTo>
                  <a:cubicBezTo>
                    <a:pt x="73431" y="90330"/>
                    <a:pt x="73336" y="90351"/>
                    <a:pt x="73244" y="90351"/>
                  </a:cubicBezTo>
                  <a:cubicBezTo>
                    <a:pt x="73106" y="90351"/>
                    <a:pt x="72975" y="90303"/>
                    <a:pt x="72847" y="90303"/>
                  </a:cubicBezTo>
                  <a:cubicBezTo>
                    <a:pt x="72832" y="90303"/>
                    <a:pt x="72817" y="90304"/>
                    <a:pt x="72803" y="90305"/>
                  </a:cubicBezTo>
                  <a:lnTo>
                    <a:pt x="72809" y="90557"/>
                  </a:lnTo>
                  <a:lnTo>
                    <a:pt x="73300" y="90577"/>
                  </a:lnTo>
                  <a:cubicBezTo>
                    <a:pt x="73388" y="90684"/>
                    <a:pt x="73403" y="90797"/>
                    <a:pt x="73334" y="90920"/>
                  </a:cubicBezTo>
                  <a:cubicBezTo>
                    <a:pt x="72858" y="91130"/>
                    <a:pt x="72563" y="91518"/>
                    <a:pt x="72314" y="91951"/>
                  </a:cubicBezTo>
                  <a:lnTo>
                    <a:pt x="72251" y="92319"/>
                  </a:lnTo>
                  <a:cubicBezTo>
                    <a:pt x="72129" y="92872"/>
                    <a:pt x="72361" y="93337"/>
                    <a:pt x="72614" y="93798"/>
                  </a:cubicBezTo>
                  <a:cubicBezTo>
                    <a:pt x="72813" y="94160"/>
                    <a:pt x="72498" y="94119"/>
                    <a:pt x="72310" y="94175"/>
                  </a:cubicBezTo>
                  <a:cubicBezTo>
                    <a:pt x="69801" y="93900"/>
                    <a:pt x="67279" y="93793"/>
                    <a:pt x="64762" y="93623"/>
                  </a:cubicBezTo>
                  <a:cubicBezTo>
                    <a:pt x="62641" y="93435"/>
                    <a:pt x="60517" y="93305"/>
                    <a:pt x="58388" y="93269"/>
                  </a:cubicBezTo>
                  <a:lnTo>
                    <a:pt x="58210" y="93089"/>
                  </a:lnTo>
                  <a:cubicBezTo>
                    <a:pt x="58125" y="92856"/>
                    <a:pt x="57915" y="92630"/>
                    <a:pt x="58280" y="92421"/>
                  </a:cubicBezTo>
                  <a:cubicBezTo>
                    <a:pt x="58496" y="92297"/>
                    <a:pt x="58608" y="92067"/>
                    <a:pt x="58590" y="91798"/>
                  </a:cubicBezTo>
                  <a:cubicBezTo>
                    <a:pt x="58710" y="91713"/>
                    <a:pt x="58837" y="91691"/>
                    <a:pt x="58966" y="91691"/>
                  </a:cubicBezTo>
                  <a:cubicBezTo>
                    <a:pt x="59111" y="91691"/>
                    <a:pt x="59259" y="91720"/>
                    <a:pt x="59403" y="91720"/>
                  </a:cubicBezTo>
                  <a:cubicBezTo>
                    <a:pt x="61302" y="91727"/>
                    <a:pt x="63199" y="91734"/>
                    <a:pt x="65096" y="91743"/>
                  </a:cubicBezTo>
                  <a:lnTo>
                    <a:pt x="67094" y="91859"/>
                  </a:lnTo>
                  <a:cubicBezTo>
                    <a:pt x="67098" y="91765"/>
                    <a:pt x="67102" y="91672"/>
                    <a:pt x="67107" y="91578"/>
                  </a:cubicBezTo>
                  <a:lnTo>
                    <a:pt x="65113" y="91493"/>
                  </a:lnTo>
                  <a:cubicBezTo>
                    <a:pt x="64927" y="91423"/>
                    <a:pt x="64736" y="91411"/>
                    <a:pt x="64544" y="91411"/>
                  </a:cubicBezTo>
                  <a:cubicBezTo>
                    <a:pt x="64437" y="91411"/>
                    <a:pt x="64330" y="91414"/>
                    <a:pt x="64224" y="91414"/>
                  </a:cubicBezTo>
                  <a:cubicBezTo>
                    <a:pt x="64219" y="91414"/>
                    <a:pt x="64214" y="91414"/>
                    <a:pt x="64209" y="91414"/>
                  </a:cubicBezTo>
                  <a:cubicBezTo>
                    <a:pt x="62327" y="91406"/>
                    <a:pt x="60446" y="91406"/>
                    <a:pt x="58565" y="91402"/>
                  </a:cubicBezTo>
                  <a:cubicBezTo>
                    <a:pt x="58440" y="91186"/>
                    <a:pt x="58320" y="90966"/>
                    <a:pt x="58188" y="90753"/>
                  </a:cubicBezTo>
                  <a:cubicBezTo>
                    <a:pt x="57952" y="90370"/>
                    <a:pt x="58043" y="90149"/>
                    <a:pt x="58490" y="90087"/>
                  </a:cubicBezTo>
                  <a:cubicBezTo>
                    <a:pt x="58552" y="90078"/>
                    <a:pt x="58614" y="90075"/>
                    <a:pt x="58678" y="90075"/>
                  </a:cubicBezTo>
                  <a:cubicBezTo>
                    <a:pt x="58809" y="90075"/>
                    <a:pt x="58942" y="90088"/>
                    <a:pt x="59073" y="90091"/>
                  </a:cubicBezTo>
                  <a:cubicBezTo>
                    <a:pt x="60411" y="90126"/>
                    <a:pt x="61749" y="90163"/>
                    <a:pt x="63085" y="90199"/>
                  </a:cubicBezTo>
                  <a:cubicBezTo>
                    <a:pt x="63388" y="90217"/>
                    <a:pt x="63689" y="90246"/>
                    <a:pt x="63991" y="90251"/>
                  </a:cubicBezTo>
                  <a:cubicBezTo>
                    <a:pt x="65480" y="90277"/>
                    <a:pt x="66970" y="90271"/>
                    <a:pt x="68455" y="90408"/>
                  </a:cubicBezTo>
                  <a:cubicBezTo>
                    <a:pt x="68624" y="90094"/>
                    <a:pt x="68389" y="90089"/>
                    <a:pt x="68194" y="90082"/>
                  </a:cubicBezTo>
                  <a:cubicBezTo>
                    <a:pt x="66489" y="90027"/>
                    <a:pt x="64785" y="89975"/>
                    <a:pt x="63080" y="89928"/>
                  </a:cubicBezTo>
                  <a:lnTo>
                    <a:pt x="58726" y="89731"/>
                  </a:lnTo>
                  <a:cubicBezTo>
                    <a:pt x="58716" y="89393"/>
                    <a:pt x="58850" y="89035"/>
                    <a:pt x="58676" y="88713"/>
                  </a:cubicBezTo>
                  <a:cubicBezTo>
                    <a:pt x="59327" y="88709"/>
                    <a:pt x="59978" y="88701"/>
                    <a:pt x="60629" y="88701"/>
                  </a:cubicBezTo>
                  <a:close/>
                  <a:moveTo>
                    <a:pt x="14649" y="92756"/>
                  </a:moveTo>
                  <a:cubicBezTo>
                    <a:pt x="14837" y="93250"/>
                    <a:pt x="15279" y="93724"/>
                    <a:pt x="14744" y="94286"/>
                  </a:cubicBezTo>
                  <a:cubicBezTo>
                    <a:pt x="14374" y="94187"/>
                    <a:pt x="14428" y="93749"/>
                    <a:pt x="14186" y="93544"/>
                  </a:cubicBezTo>
                  <a:cubicBezTo>
                    <a:pt x="14237" y="93222"/>
                    <a:pt x="14343" y="92931"/>
                    <a:pt x="14649" y="92756"/>
                  </a:cubicBezTo>
                  <a:close/>
                  <a:moveTo>
                    <a:pt x="89748" y="93815"/>
                  </a:moveTo>
                  <a:cubicBezTo>
                    <a:pt x="90190" y="93869"/>
                    <a:pt x="90432" y="94075"/>
                    <a:pt x="90594" y="94403"/>
                  </a:cubicBezTo>
                  <a:cubicBezTo>
                    <a:pt x="90625" y="94439"/>
                    <a:pt x="90689" y="94495"/>
                    <a:pt x="90680" y="94510"/>
                  </a:cubicBezTo>
                  <a:cubicBezTo>
                    <a:pt x="90657" y="94552"/>
                    <a:pt x="90627" y="94568"/>
                    <a:pt x="90594" y="94568"/>
                  </a:cubicBezTo>
                  <a:cubicBezTo>
                    <a:pt x="90562" y="94568"/>
                    <a:pt x="90526" y="94552"/>
                    <a:pt x="90492" y="94530"/>
                  </a:cubicBezTo>
                  <a:cubicBezTo>
                    <a:pt x="90153" y="94438"/>
                    <a:pt x="89915" y="94236"/>
                    <a:pt x="89748" y="93816"/>
                  </a:cubicBezTo>
                  <a:lnTo>
                    <a:pt x="89748" y="93815"/>
                  </a:lnTo>
                  <a:close/>
                  <a:moveTo>
                    <a:pt x="94066" y="94237"/>
                  </a:moveTo>
                  <a:cubicBezTo>
                    <a:pt x="94124" y="94237"/>
                    <a:pt x="94176" y="94246"/>
                    <a:pt x="94221" y="94261"/>
                  </a:cubicBezTo>
                  <a:cubicBezTo>
                    <a:pt x="94371" y="94323"/>
                    <a:pt x="94367" y="94357"/>
                    <a:pt x="94331" y="94422"/>
                  </a:cubicBezTo>
                  <a:cubicBezTo>
                    <a:pt x="94229" y="94607"/>
                    <a:pt x="94129" y="94692"/>
                    <a:pt x="94026" y="94692"/>
                  </a:cubicBezTo>
                  <a:cubicBezTo>
                    <a:pt x="93905" y="94692"/>
                    <a:pt x="93779" y="94576"/>
                    <a:pt x="93640" y="94368"/>
                  </a:cubicBezTo>
                  <a:lnTo>
                    <a:pt x="93639" y="94368"/>
                  </a:lnTo>
                  <a:cubicBezTo>
                    <a:pt x="93799" y="94274"/>
                    <a:pt x="93946" y="94237"/>
                    <a:pt x="94066" y="94237"/>
                  </a:cubicBezTo>
                  <a:close/>
                  <a:moveTo>
                    <a:pt x="86871" y="93879"/>
                  </a:moveTo>
                  <a:lnTo>
                    <a:pt x="86871" y="93879"/>
                  </a:lnTo>
                  <a:cubicBezTo>
                    <a:pt x="87090" y="94020"/>
                    <a:pt x="87291" y="94196"/>
                    <a:pt x="87555" y="94254"/>
                  </a:cubicBezTo>
                  <a:cubicBezTo>
                    <a:pt x="87625" y="94290"/>
                    <a:pt x="87694" y="94367"/>
                    <a:pt x="87764" y="94367"/>
                  </a:cubicBezTo>
                  <a:cubicBezTo>
                    <a:pt x="87775" y="94367"/>
                    <a:pt x="87786" y="94365"/>
                    <a:pt x="87797" y="94361"/>
                  </a:cubicBezTo>
                  <a:lnTo>
                    <a:pt x="87797" y="94362"/>
                  </a:lnTo>
                  <a:cubicBezTo>
                    <a:pt x="87818" y="94495"/>
                    <a:pt x="88164" y="94647"/>
                    <a:pt x="87854" y="94778"/>
                  </a:cubicBezTo>
                  <a:cubicBezTo>
                    <a:pt x="87691" y="94846"/>
                    <a:pt x="87535" y="94895"/>
                    <a:pt x="87383" y="94895"/>
                  </a:cubicBezTo>
                  <a:cubicBezTo>
                    <a:pt x="87232" y="94895"/>
                    <a:pt x="87086" y="94847"/>
                    <a:pt x="86942" y="94721"/>
                  </a:cubicBezTo>
                  <a:cubicBezTo>
                    <a:pt x="86651" y="94466"/>
                    <a:pt x="86610" y="94183"/>
                    <a:pt x="86871" y="93879"/>
                  </a:cubicBezTo>
                  <a:close/>
                  <a:moveTo>
                    <a:pt x="12641" y="93754"/>
                  </a:moveTo>
                  <a:cubicBezTo>
                    <a:pt x="13040" y="93915"/>
                    <a:pt x="13211" y="94175"/>
                    <a:pt x="13086" y="94505"/>
                  </a:cubicBezTo>
                  <a:cubicBezTo>
                    <a:pt x="13001" y="94733"/>
                    <a:pt x="12852" y="94937"/>
                    <a:pt x="12700" y="95210"/>
                  </a:cubicBezTo>
                  <a:cubicBezTo>
                    <a:pt x="12347" y="94910"/>
                    <a:pt x="12238" y="94591"/>
                    <a:pt x="12360" y="94189"/>
                  </a:cubicBezTo>
                  <a:cubicBezTo>
                    <a:pt x="12494" y="94071"/>
                    <a:pt x="12594" y="93929"/>
                    <a:pt x="12641" y="93754"/>
                  </a:cubicBezTo>
                  <a:close/>
                  <a:moveTo>
                    <a:pt x="40498" y="93623"/>
                  </a:moveTo>
                  <a:cubicBezTo>
                    <a:pt x="40761" y="93623"/>
                    <a:pt x="40925" y="93676"/>
                    <a:pt x="40933" y="94013"/>
                  </a:cubicBezTo>
                  <a:cubicBezTo>
                    <a:pt x="40940" y="94283"/>
                    <a:pt x="41040" y="94550"/>
                    <a:pt x="41117" y="94903"/>
                  </a:cubicBezTo>
                  <a:lnTo>
                    <a:pt x="41117" y="94904"/>
                  </a:lnTo>
                  <a:cubicBezTo>
                    <a:pt x="40649" y="94904"/>
                    <a:pt x="40202" y="94902"/>
                    <a:pt x="39764" y="94902"/>
                  </a:cubicBezTo>
                  <a:cubicBezTo>
                    <a:pt x="39501" y="94902"/>
                    <a:pt x="39241" y="94903"/>
                    <a:pt x="38981" y="94905"/>
                  </a:cubicBezTo>
                  <a:cubicBezTo>
                    <a:pt x="36922" y="94924"/>
                    <a:pt x="34865" y="94996"/>
                    <a:pt x="32821" y="95251"/>
                  </a:cubicBezTo>
                  <a:cubicBezTo>
                    <a:pt x="32744" y="95260"/>
                    <a:pt x="32672" y="95267"/>
                    <a:pt x="32607" y="95267"/>
                  </a:cubicBezTo>
                  <a:cubicBezTo>
                    <a:pt x="32349" y="95267"/>
                    <a:pt x="32188" y="95169"/>
                    <a:pt x="32119" y="94810"/>
                  </a:cubicBezTo>
                  <a:cubicBezTo>
                    <a:pt x="32050" y="94456"/>
                    <a:pt x="32098" y="94319"/>
                    <a:pt x="32478" y="94262"/>
                  </a:cubicBezTo>
                  <a:cubicBezTo>
                    <a:pt x="35121" y="93865"/>
                    <a:pt x="37781" y="93675"/>
                    <a:pt x="40453" y="93624"/>
                  </a:cubicBezTo>
                  <a:cubicBezTo>
                    <a:pt x="40468" y="93624"/>
                    <a:pt x="40484" y="93623"/>
                    <a:pt x="40498" y="93623"/>
                  </a:cubicBezTo>
                  <a:close/>
                  <a:moveTo>
                    <a:pt x="25851" y="92255"/>
                  </a:moveTo>
                  <a:cubicBezTo>
                    <a:pt x="26250" y="92255"/>
                    <a:pt x="26208" y="92575"/>
                    <a:pt x="26204" y="92883"/>
                  </a:cubicBezTo>
                  <a:cubicBezTo>
                    <a:pt x="25135" y="93064"/>
                    <a:pt x="24066" y="93238"/>
                    <a:pt x="23035" y="93590"/>
                  </a:cubicBezTo>
                  <a:cubicBezTo>
                    <a:pt x="21332" y="93926"/>
                    <a:pt x="19655" y="94337"/>
                    <a:pt x="18172" y="95298"/>
                  </a:cubicBezTo>
                  <a:cubicBezTo>
                    <a:pt x="17927" y="95169"/>
                    <a:pt x="17869" y="94926"/>
                    <a:pt x="17786" y="94643"/>
                  </a:cubicBezTo>
                  <a:cubicBezTo>
                    <a:pt x="18105" y="94447"/>
                    <a:pt x="18571" y="94511"/>
                    <a:pt x="18807" y="94149"/>
                  </a:cubicBezTo>
                  <a:cubicBezTo>
                    <a:pt x="18816" y="94150"/>
                    <a:pt x="18826" y="94150"/>
                    <a:pt x="18834" y="94150"/>
                  </a:cubicBezTo>
                  <a:cubicBezTo>
                    <a:pt x="19004" y="94150"/>
                    <a:pt x="19087" y="94022"/>
                    <a:pt x="19168" y="93897"/>
                  </a:cubicBezTo>
                  <a:cubicBezTo>
                    <a:pt x="19191" y="93860"/>
                    <a:pt x="19202" y="93818"/>
                    <a:pt x="19201" y="93775"/>
                  </a:cubicBezTo>
                  <a:cubicBezTo>
                    <a:pt x="19225" y="93762"/>
                    <a:pt x="19249" y="93743"/>
                    <a:pt x="19269" y="93722"/>
                  </a:cubicBezTo>
                  <a:cubicBezTo>
                    <a:pt x="19417" y="93562"/>
                    <a:pt x="19581" y="93523"/>
                    <a:pt x="19755" y="93523"/>
                  </a:cubicBezTo>
                  <a:cubicBezTo>
                    <a:pt x="19835" y="93523"/>
                    <a:pt x="19918" y="93532"/>
                    <a:pt x="20001" y="93540"/>
                  </a:cubicBezTo>
                  <a:cubicBezTo>
                    <a:pt x="20175" y="93596"/>
                    <a:pt x="20340" y="93627"/>
                    <a:pt x="20496" y="93627"/>
                  </a:cubicBezTo>
                  <a:cubicBezTo>
                    <a:pt x="20853" y="93627"/>
                    <a:pt x="21161" y="93469"/>
                    <a:pt x="21406" y="93106"/>
                  </a:cubicBezTo>
                  <a:cubicBezTo>
                    <a:pt x="21437" y="93103"/>
                    <a:pt x="21467" y="93102"/>
                    <a:pt x="21498" y="93102"/>
                  </a:cubicBezTo>
                  <a:cubicBezTo>
                    <a:pt x="21775" y="93102"/>
                    <a:pt x="22053" y="93216"/>
                    <a:pt x="22329" y="93216"/>
                  </a:cubicBezTo>
                  <a:cubicBezTo>
                    <a:pt x="22458" y="93216"/>
                    <a:pt x="22588" y="93190"/>
                    <a:pt x="22716" y="93116"/>
                  </a:cubicBezTo>
                  <a:cubicBezTo>
                    <a:pt x="23188" y="92845"/>
                    <a:pt x="23636" y="92545"/>
                    <a:pt x="24212" y="92506"/>
                  </a:cubicBezTo>
                  <a:cubicBezTo>
                    <a:pt x="24434" y="92490"/>
                    <a:pt x="25484" y="92298"/>
                    <a:pt x="25708" y="92266"/>
                  </a:cubicBezTo>
                  <a:cubicBezTo>
                    <a:pt x="25761" y="92259"/>
                    <a:pt x="25809" y="92255"/>
                    <a:pt x="25851" y="92255"/>
                  </a:cubicBezTo>
                  <a:close/>
                  <a:moveTo>
                    <a:pt x="14118" y="93862"/>
                  </a:moveTo>
                  <a:cubicBezTo>
                    <a:pt x="14164" y="94309"/>
                    <a:pt x="14686" y="94662"/>
                    <a:pt x="14379" y="95178"/>
                  </a:cubicBezTo>
                  <a:cubicBezTo>
                    <a:pt x="14238" y="95334"/>
                    <a:pt x="14154" y="95423"/>
                    <a:pt x="14087" y="95423"/>
                  </a:cubicBezTo>
                  <a:cubicBezTo>
                    <a:pt x="13997" y="95423"/>
                    <a:pt x="13938" y="95261"/>
                    <a:pt x="13810" y="94889"/>
                  </a:cubicBezTo>
                  <a:cubicBezTo>
                    <a:pt x="13780" y="94891"/>
                    <a:pt x="13750" y="94896"/>
                    <a:pt x="13721" y="94904"/>
                  </a:cubicBezTo>
                  <a:cubicBezTo>
                    <a:pt x="13730" y="94867"/>
                    <a:pt x="13740" y="94825"/>
                    <a:pt x="13751" y="94794"/>
                  </a:cubicBezTo>
                  <a:cubicBezTo>
                    <a:pt x="13420" y="94341"/>
                    <a:pt x="13458" y="94245"/>
                    <a:pt x="14118" y="93862"/>
                  </a:cubicBezTo>
                  <a:cubicBezTo>
                    <a:pt x="14118" y="93862"/>
                    <a:pt x="14118" y="93862"/>
                    <a:pt x="14118" y="93862"/>
                  </a:cubicBezTo>
                  <a:close/>
                  <a:moveTo>
                    <a:pt x="95323" y="94789"/>
                  </a:moveTo>
                  <a:lnTo>
                    <a:pt x="95595" y="94931"/>
                  </a:lnTo>
                  <a:cubicBezTo>
                    <a:pt x="95608" y="95024"/>
                    <a:pt x="95641" y="95097"/>
                    <a:pt x="95740" y="95097"/>
                  </a:cubicBezTo>
                  <a:cubicBezTo>
                    <a:pt x="95748" y="95097"/>
                    <a:pt x="95757" y="95096"/>
                    <a:pt x="95767" y="95095"/>
                  </a:cubicBezTo>
                  <a:lnTo>
                    <a:pt x="95767" y="95095"/>
                  </a:lnTo>
                  <a:cubicBezTo>
                    <a:pt x="95734" y="95236"/>
                    <a:pt x="95784" y="95349"/>
                    <a:pt x="95886" y="95444"/>
                  </a:cubicBezTo>
                  <a:lnTo>
                    <a:pt x="95423" y="95269"/>
                  </a:lnTo>
                  <a:lnTo>
                    <a:pt x="95323" y="94789"/>
                  </a:lnTo>
                  <a:close/>
                  <a:moveTo>
                    <a:pt x="11497" y="93917"/>
                  </a:moveTo>
                  <a:cubicBezTo>
                    <a:pt x="11605" y="93917"/>
                    <a:pt x="11682" y="94091"/>
                    <a:pt x="11775" y="94169"/>
                  </a:cubicBezTo>
                  <a:cubicBezTo>
                    <a:pt x="11780" y="94360"/>
                    <a:pt x="11787" y="94550"/>
                    <a:pt x="11792" y="94741"/>
                  </a:cubicBezTo>
                  <a:cubicBezTo>
                    <a:pt x="11534" y="94950"/>
                    <a:pt x="11531" y="95337"/>
                    <a:pt x="11248" y="95534"/>
                  </a:cubicBezTo>
                  <a:cubicBezTo>
                    <a:pt x="11067" y="95436"/>
                    <a:pt x="11064" y="95216"/>
                    <a:pt x="10934" y="95086"/>
                  </a:cubicBezTo>
                  <a:cubicBezTo>
                    <a:pt x="10816" y="94659"/>
                    <a:pt x="11121" y="94384"/>
                    <a:pt x="11314" y="94075"/>
                  </a:cubicBezTo>
                  <a:lnTo>
                    <a:pt x="11314" y="94074"/>
                  </a:lnTo>
                  <a:cubicBezTo>
                    <a:pt x="11385" y="93958"/>
                    <a:pt x="11445" y="93917"/>
                    <a:pt x="11497" y="93917"/>
                  </a:cubicBezTo>
                  <a:close/>
                  <a:moveTo>
                    <a:pt x="84240" y="88366"/>
                  </a:moveTo>
                  <a:cubicBezTo>
                    <a:pt x="84281" y="88366"/>
                    <a:pt x="84324" y="88372"/>
                    <a:pt x="84369" y="88379"/>
                  </a:cubicBezTo>
                  <a:cubicBezTo>
                    <a:pt x="84395" y="88413"/>
                    <a:pt x="84423" y="88429"/>
                    <a:pt x="84454" y="88429"/>
                  </a:cubicBezTo>
                  <a:cubicBezTo>
                    <a:pt x="84476" y="88429"/>
                    <a:pt x="84500" y="88420"/>
                    <a:pt x="84524" y="88403"/>
                  </a:cubicBezTo>
                  <a:lnTo>
                    <a:pt x="84524" y="88403"/>
                  </a:lnTo>
                  <a:cubicBezTo>
                    <a:pt x="84520" y="88574"/>
                    <a:pt x="84668" y="88617"/>
                    <a:pt x="84776" y="88685"/>
                  </a:cubicBezTo>
                  <a:cubicBezTo>
                    <a:pt x="85941" y="89421"/>
                    <a:pt x="87105" y="90161"/>
                    <a:pt x="88279" y="90881"/>
                  </a:cubicBezTo>
                  <a:lnTo>
                    <a:pt x="88278" y="90882"/>
                  </a:lnTo>
                  <a:cubicBezTo>
                    <a:pt x="88579" y="91067"/>
                    <a:pt x="88798" y="91385"/>
                    <a:pt x="89176" y="91444"/>
                  </a:cubicBezTo>
                  <a:cubicBezTo>
                    <a:pt x="89595" y="91830"/>
                    <a:pt x="90059" y="92160"/>
                    <a:pt x="90561" y="92429"/>
                  </a:cubicBezTo>
                  <a:cubicBezTo>
                    <a:pt x="90801" y="92638"/>
                    <a:pt x="91026" y="92871"/>
                    <a:pt x="91287" y="93049"/>
                  </a:cubicBezTo>
                  <a:cubicBezTo>
                    <a:pt x="91363" y="93100"/>
                    <a:pt x="91461" y="93214"/>
                    <a:pt x="91570" y="93214"/>
                  </a:cubicBezTo>
                  <a:cubicBezTo>
                    <a:pt x="91601" y="93214"/>
                    <a:pt x="91632" y="93205"/>
                    <a:pt x="91664" y="93184"/>
                  </a:cubicBezTo>
                  <a:lnTo>
                    <a:pt x="91664" y="93184"/>
                  </a:lnTo>
                  <a:cubicBezTo>
                    <a:pt x="91662" y="93216"/>
                    <a:pt x="91672" y="93249"/>
                    <a:pt x="91698" y="93285"/>
                  </a:cubicBezTo>
                  <a:cubicBezTo>
                    <a:pt x="91989" y="93631"/>
                    <a:pt x="92348" y="93889"/>
                    <a:pt x="92739" y="94106"/>
                  </a:cubicBezTo>
                  <a:cubicBezTo>
                    <a:pt x="92925" y="94271"/>
                    <a:pt x="93106" y="94442"/>
                    <a:pt x="93298" y="94598"/>
                  </a:cubicBezTo>
                  <a:cubicBezTo>
                    <a:pt x="93879" y="95070"/>
                    <a:pt x="93881" y="95067"/>
                    <a:pt x="93335" y="95677"/>
                  </a:cubicBezTo>
                  <a:cubicBezTo>
                    <a:pt x="92843" y="95220"/>
                    <a:pt x="92283" y="94877"/>
                    <a:pt x="91604" y="94779"/>
                  </a:cubicBezTo>
                  <a:cubicBezTo>
                    <a:pt x="91333" y="94741"/>
                    <a:pt x="91269" y="94522"/>
                    <a:pt x="91157" y="94335"/>
                  </a:cubicBezTo>
                  <a:cubicBezTo>
                    <a:pt x="90847" y="93810"/>
                    <a:pt x="90451" y="93406"/>
                    <a:pt x="89798" y="93362"/>
                  </a:cubicBezTo>
                  <a:cubicBezTo>
                    <a:pt x="89627" y="93351"/>
                    <a:pt x="89461" y="93323"/>
                    <a:pt x="89379" y="93146"/>
                  </a:cubicBezTo>
                  <a:cubicBezTo>
                    <a:pt x="88925" y="92156"/>
                    <a:pt x="88053" y="91874"/>
                    <a:pt x="87070" y="91775"/>
                  </a:cubicBezTo>
                  <a:cubicBezTo>
                    <a:pt x="87015" y="91771"/>
                    <a:pt x="86963" y="91747"/>
                    <a:pt x="86909" y="91731"/>
                  </a:cubicBezTo>
                  <a:cubicBezTo>
                    <a:pt x="86679" y="91116"/>
                    <a:pt x="86141" y="90909"/>
                    <a:pt x="85577" y="90757"/>
                  </a:cubicBezTo>
                  <a:cubicBezTo>
                    <a:pt x="85363" y="90699"/>
                    <a:pt x="85149" y="90683"/>
                    <a:pt x="85020" y="90468"/>
                  </a:cubicBezTo>
                  <a:cubicBezTo>
                    <a:pt x="84681" y="89904"/>
                    <a:pt x="84143" y="89667"/>
                    <a:pt x="83522" y="89569"/>
                  </a:cubicBezTo>
                  <a:cubicBezTo>
                    <a:pt x="83675" y="89228"/>
                    <a:pt x="83832" y="88889"/>
                    <a:pt x="83978" y="88546"/>
                  </a:cubicBezTo>
                  <a:cubicBezTo>
                    <a:pt x="84037" y="88406"/>
                    <a:pt x="84130" y="88366"/>
                    <a:pt x="84240" y="88366"/>
                  </a:cubicBezTo>
                  <a:close/>
                  <a:moveTo>
                    <a:pt x="59009" y="93544"/>
                  </a:moveTo>
                  <a:cubicBezTo>
                    <a:pt x="59232" y="93544"/>
                    <a:pt x="59456" y="93577"/>
                    <a:pt x="59676" y="93589"/>
                  </a:cubicBezTo>
                  <a:cubicBezTo>
                    <a:pt x="61373" y="93680"/>
                    <a:pt x="63070" y="93795"/>
                    <a:pt x="64767" y="93900"/>
                  </a:cubicBezTo>
                  <a:cubicBezTo>
                    <a:pt x="67215" y="94089"/>
                    <a:pt x="69654" y="94417"/>
                    <a:pt x="72115" y="94435"/>
                  </a:cubicBezTo>
                  <a:cubicBezTo>
                    <a:pt x="71911" y="94880"/>
                    <a:pt x="71510" y="95224"/>
                    <a:pt x="71455" y="95743"/>
                  </a:cubicBezTo>
                  <a:cubicBezTo>
                    <a:pt x="69780" y="95606"/>
                    <a:pt x="68102" y="95488"/>
                    <a:pt x="66420" y="95460"/>
                  </a:cubicBezTo>
                  <a:cubicBezTo>
                    <a:pt x="65769" y="95389"/>
                    <a:pt x="65123" y="95259"/>
                    <a:pt x="64467" y="95259"/>
                  </a:cubicBezTo>
                  <a:cubicBezTo>
                    <a:pt x="64340" y="95259"/>
                    <a:pt x="64213" y="95264"/>
                    <a:pt x="64085" y="95275"/>
                  </a:cubicBezTo>
                  <a:lnTo>
                    <a:pt x="62263" y="95161"/>
                  </a:lnTo>
                  <a:cubicBezTo>
                    <a:pt x="61003" y="95067"/>
                    <a:pt x="59745" y="94955"/>
                    <a:pt x="58482" y="94955"/>
                  </a:cubicBezTo>
                  <a:cubicBezTo>
                    <a:pt x="58336" y="94955"/>
                    <a:pt x="58191" y="94956"/>
                    <a:pt x="58045" y="94959"/>
                  </a:cubicBezTo>
                  <a:cubicBezTo>
                    <a:pt x="58196" y="94530"/>
                    <a:pt x="58612" y="94179"/>
                    <a:pt x="58437" y="93651"/>
                  </a:cubicBezTo>
                  <a:cubicBezTo>
                    <a:pt x="58624" y="93569"/>
                    <a:pt x="58816" y="93544"/>
                    <a:pt x="59009" y="93544"/>
                  </a:cubicBezTo>
                  <a:close/>
                  <a:moveTo>
                    <a:pt x="45544" y="92691"/>
                  </a:moveTo>
                  <a:cubicBezTo>
                    <a:pt x="45861" y="92815"/>
                    <a:pt x="46131" y="93024"/>
                    <a:pt x="46444" y="93024"/>
                  </a:cubicBezTo>
                  <a:cubicBezTo>
                    <a:pt x="46553" y="93024"/>
                    <a:pt x="46666" y="92999"/>
                    <a:pt x="46789" y="92936"/>
                  </a:cubicBezTo>
                  <a:lnTo>
                    <a:pt x="46789" y="92936"/>
                  </a:lnTo>
                  <a:cubicBezTo>
                    <a:pt x="46888" y="93742"/>
                    <a:pt x="46652" y="94464"/>
                    <a:pt x="46635" y="95199"/>
                  </a:cubicBezTo>
                  <a:cubicBezTo>
                    <a:pt x="46630" y="95411"/>
                    <a:pt x="46462" y="95455"/>
                    <a:pt x="46292" y="95485"/>
                  </a:cubicBezTo>
                  <a:cubicBezTo>
                    <a:pt x="45849" y="95562"/>
                    <a:pt x="45453" y="95748"/>
                    <a:pt x="44973" y="95997"/>
                  </a:cubicBezTo>
                  <a:cubicBezTo>
                    <a:pt x="45160" y="94916"/>
                    <a:pt x="45345" y="93836"/>
                    <a:pt x="45544" y="92691"/>
                  </a:cubicBezTo>
                  <a:close/>
                  <a:moveTo>
                    <a:pt x="96286" y="94801"/>
                  </a:moveTo>
                  <a:cubicBezTo>
                    <a:pt x="96515" y="94801"/>
                    <a:pt x="96700" y="94919"/>
                    <a:pt x="96852" y="95165"/>
                  </a:cubicBezTo>
                  <a:lnTo>
                    <a:pt x="96853" y="95165"/>
                  </a:lnTo>
                  <a:cubicBezTo>
                    <a:pt x="97062" y="95501"/>
                    <a:pt x="97152" y="95864"/>
                    <a:pt x="96930" y="96240"/>
                  </a:cubicBezTo>
                  <a:lnTo>
                    <a:pt x="96678" y="96116"/>
                  </a:lnTo>
                  <a:cubicBezTo>
                    <a:pt x="96657" y="96093"/>
                    <a:pt x="96635" y="96071"/>
                    <a:pt x="96610" y="96051"/>
                  </a:cubicBezTo>
                  <a:cubicBezTo>
                    <a:pt x="96517" y="95785"/>
                    <a:pt x="96364" y="95564"/>
                    <a:pt x="96130" y="95403"/>
                  </a:cubicBezTo>
                  <a:lnTo>
                    <a:pt x="96139" y="95395"/>
                  </a:lnTo>
                  <a:cubicBezTo>
                    <a:pt x="96065" y="95269"/>
                    <a:pt x="96050" y="95072"/>
                    <a:pt x="95871" y="95072"/>
                  </a:cubicBezTo>
                  <a:cubicBezTo>
                    <a:pt x="95846" y="95072"/>
                    <a:pt x="95818" y="95076"/>
                    <a:pt x="95786" y="95084"/>
                  </a:cubicBezTo>
                  <a:cubicBezTo>
                    <a:pt x="95834" y="95042"/>
                    <a:pt x="95839" y="94994"/>
                    <a:pt x="95797" y="94939"/>
                  </a:cubicBezTo>
                  <a:cubicBezTo>
                    <a:pt x="95979" y="94848"/>
                    <a:pt x="96141" y="94801"/>
                    <a:pt x="96286" y="94801"/>
                  </a:cubicBezTo>
                  <a:close/>
                  <a:moveTo>
                    <a:pt x="91665" y="95306"/>
                  </a:moveTo>
                  <a:lnTo>
                    <a:pt x="91665" y="95306"/>
                  </a:lnTo>
                  <a:cubicBezTo>
                    <a:pt x="92292" y="95363"/>
                    <a:pt x="92632" y="95644"/>
                    <a:pt x="92960" y="95943"/>
                  </a:cubicBezTo>
                  <a:cubicBezTo>
                    <a:pt x="93041" y="96018"/>
                    <a:pt x="93101" y="96119"/>
                    <a:pt x="93017" y="96231"/>
                  </a:cubicBezTo>
                  <a:cubicBezTo>
                    <a:pt x="92983" y="96277"/>
                    <a:pt x="92931" y="96301"/>
                    <a:pt x="92877" y="96301"/>
                  </a:cubicBezTo>
                  <a:cubicBezTo>
                    <a:pt x="92848" y="96301"/>
                    <a:pt x="92819" y="96294"/>
                    <a:pt x="92792" y="96279"/>
                  </a:cubicBezTo>
                  <a:cubicBezTo>
                    <a:pt x="92382" y="96059"/>
                    <a:pt x="91949" y="95865"/>
                    <a:pt x="91665" y="95306"/>
                  </a:cubicBezTo>
                  <a:close/>
                  <a:moveTo>
                    <a:pt x="14048" y="96230"/>
                  </a:moveTo>
                  <a:cubicBezTo>
                    <a:pt x="14075" y="96262"/>
                    <a:pt x="14105" y="96291"/>
                    <a:pt x="14138" y="96318"/>
                  </a:cubicBezTo>
                  <a:cubicBezTo>
                    <a:pt x="14105" y="96291"/>
                    <a:pt x="14074" y="96262"/>
                    <a:pt x="14047" y="96230"/>
                  </a:cubicBezTo>
                  <a:close/>
                  <a:moveTo>
                    <a:pt x="12002" y="94950"/>
                  </a:moveTo>
                  <a:lnTo>
                    <a:pt x="12002" y="94950"/>
                  </a:lnTo>
                  <a:cubicBezTo>
                    <a:pt x="12454" y="95610"/>
                    <a:pt x="12418" y="96224"/>
                    <a:pt x="11882" y="96783"/>
                  </a:cubicBezTo>
                  <a:lnTo>
                    <a:pt x="11882" y="96781"/>
                  </a:lnTo>
                  <a:cubicBezTo>
                    <a:pt x="11877" y="96787"/>
                    <a:pt x="11869" y="96789"/>
                    <a:pt x="11859" y="96789"/>
                  </a:cubicBezTo>
                  <a:cubicBezTo>
                    <a:pt x="11812" y="96789"/>
                    <a:pt x="11717" y="96742"/>
                    <a:pt x="11651" y="96725"/>
                  </a:cubicBezTo>
                  <a:cubicBezTo>
                    <a:pt x="11227" y="96028"/>
                    <a:pt x="11658" y="95498"/>
                    <a:pt x="12002" y="94950"/>
                  </a:cubicBezTo>
                  <a:close/>
                  <a:moveTo>
                    <a:pt x="10794" y="95315"/>
                  </a:moveTo>
                  <a:cubicBezTo>
                    <a:pt x="10849" y="95677"/>
                    <a:pt x="11114" y="96012"/>
                    <a:pt x="10928" y="96404"/>
                  </a:cubicBezTo>
                  <a:lnTo>
                    <a:pt x="10582" y="96827"/>
                  </a:lnTo>
                  <a:cubicBezTo>
                    <a:pt x="10343" y="96707"/>
                    <a:pt x="10390" y="96405"/>
                    <a:pt x="10197" y="96269"/>
                  </a:cubicBezTo>
                  <a:cubicBezTo>
                    <a:pt x="10203" y="95650"/>
                    <a:pt x="10341" y="95429"/>
                    <a:pt x="10794" y="95315"/>
                  </a:cubicBezTo>
                  <a:close/>
                  <a:moveTo>
                    <a:pt x="13566" y="95017"/>
                  </a:moveTo>
                  <a:lnTo>
                    <a:pt x="13566" y="95017"/>
                  </a:lnTo>
                  <a:cubicBezTo>
                    <a:pt x="13545" y="95067"/>
                    <a:pt x="13546" y="95131"/>
                    <a:pt x="13577" y="95213"/>
                  </a:cubicBezTo>
                  <a:cubicBezTo>
                    <a:pt x="13686" y="95495"/>
                    <a:pt x="13817" y="95768"/>
                    <a:pt x="13938" y="96044"/>
                  </a:cubicBezTo>
                  <a:cubicBezTo>
                    <a:pt x="13949" y="96073"/>
                    <a:pt x="13962" y="96100"/>
                    <a:pt x="13978" y="96127"/>
                  </a:cubicBezTo>
                  <a:lnTo>
                    <a:pt x="13978" y="96127"/>
                  </a:lnTo>
                  <a:cubicBezTo>
                    <a:pt x="13962" y="96100"/>
                    <a:pt x="13949" y="96073"/>
                    <a:pt x="13938" y="96045"/>
                  </a:cubicBezTo>
                  <a:cubicBezTo>
                    <a:pt x="13693" y="96312"/>
                    <a:pt x="13728" y="96777"/>
                    <a:pt x="13321" y="96930"/>
                  </a:cubicBezTo>
                  <a:cubicBezTo>
                    <a:pt x="13310" y="96846"/>
                    <a:pt x="13300" y="96759"/>
                    <a:pt x="13205" y="96759"/>
                  </a:cubicBezTo>
                  <a:cubicBezTo>
                    <a:pt x="13191" y="96759"/>
                    <a:pt x="13175" y="96761"/>
                    <a:pt x="13157" y="96765"/>
                  </a:cubicBezTo>
                  <a:cubicBezTo>
                    <a:pt x="13259" y="96496"/>
                    <a:pt x="13099" y="96300"/>
                    <a:pt x="12960" y="96099"/>
                  </a:cubicBezTo>
                  <a:cubicBezTo>
                    <a:pt x="12936" y="95593"/>
                    <a:pt x="12986" y="95137"/>
                    <a:pt x="13566" y="95017"/>
                  </a:cubicBezTo>
                  <a:close/>
                  <a:moveTo>
                    <a:pt x="96618" y="96524"/>
                  </a:moveTo>
                  <a:lnTo>
                    <a:pt x="96618" y="96524"/>
                  </a:lnTo>
                  <a:cubicBezTo>
                    <a:pt x="96653" y="96550"/>
                    <a:pt x="96695" y="96564"/>
                    <a:pt x="96739" y="96565"/>
                  </a:cubicBezTo>
                  <a:cubicBezTo>
                    <a:pt x="96794" y="96749"/>
                    <a:pt x="96982" y="96884"/>
                    <a:pt x="96936" y="97102"/>
                  </a:cubicBezTo>
                  <a:lnTo>
                    <a:pt x="96936" y="97102"/>
                  </a:lnTo>
                  <a:cubicBezTo>
                    <a:pt x="96826" y="97080"/>
                    <a:pt x="96770" y="96938"/>
                    <a:pt x="96650" y="96938"/>
                  </a:cubicBezTo>
                  <a:cubicBezTo>
                    <a:pt x="96633" y="96938"/>
                    <a:pt x="96614" y="96941"/>
                    <a:pt x="96593" y="96948"/>
                  </a:cubicBezTo>
                  <a:cubicBezTo>
                    <a:pt x="96597" y="96833"/>
                    <a:pt x="96602" y="96719"/>
                    <a:pt x="96607" y="96604"/>
                  </a:cubicBezTo>
                  <a:cubicBezTo>
                    <a:pt x="96634" y="96581"/>
                    <a:pt x="96637" y="96554"/>
                    <a:pt x="96618" y="96524"/>
                  </a:cubicBezTo>
                  <a:close/>
                  <a:moveTo>
                    <a:pt x="83223" y="90828"/>
                  </a:moveTo>
                  <a:cubicBezTo>
                    <a:pt x="83221" y="90856"/>
                    <a:pt x="83221" y="90884"/>
                    <a:pt x="83223" y="90911"/>
                  </a:cubicBezTo>
                  <a:cubicBezTo>
                    <a:pt x="83514" y="91050"/>
                    <a:pt x="83816" y="91145"/>
                    <a:pt x="84129" y="91145"/>
                  </a:cubicBezTo>
                  <a:cubicBezTo>
                    <a:pt x="84226" y="91145"/>
                    <a:pt x="84323" y="91136"/>
                    <a:pt x="84422" y="91116"/>
                  </a:cubicBezTo>
                  <a:cubicBezTo>
                    <a:pt x="84495" y="91102"/>
                    <a:pt x="84564" y="91094"/>
                    <a:pt x="84629" y="91094"/>
                  </a:cubicBezTo>
                  <a:cubicBezTo>
                    <a:pt x="84862" y="91094"/>
                    <a:pt x="85040" y="91194"/>
                    <a:pt x="85179" y="91439"/>
                  </a:cubicBezTo>
                  <a:cubicBezTo>
                    <a:pt x="85255" y="91574"/>
                    <a:pt x="85402" y="91670"/>
                    <a:pt x="85517" y="91785"/>
                  </a:cubicBezTo>
                  <a:cubicBezTo>
                    <a:pt x="85804" y="92340"/>
                    <a:pt x="86542" y="92135"/>
                    <a:pt x="86843" y="92499"/>
                  </a:cubicBezTo>
                  <a:cubicBezTo>
                    <a:pt x="87152" y="92873"/>
                    <a:pt x="87330" y="93351"/>
                    <a:pt x="87788" y="93621"/>
                  </a:cubicBezTo>
                  <a:cubicBezTo>
                    <a:pt x="88057" y="93779"/>
                    <a:pt x="88326" y="93916"/>
                    <a:pt x="88629" y="93916"/>
                  </a:cubicBezTo>
                  <a:cubicBezTo>
                    <a:pt x="88688" y="93916"/>
                    <a:pt x="88747" y="93911"/>
                    <a:pt x="88808" y="93900"/>
                  </a:cubicBezTo>
                  <a:cubicBezTo>
                    <a:pt x="88861" y="93891"/>
                    <a:pt x="88911" y="93886"/>
                    <a:pt x="88958" y="93886"/>
                  </a:cubicBezTo>
                  <a:cubicBezTo>
                    <a:pt x="89190" y="93886"/>
                    <a:pt x="89350" y="93999"/>
                    <a:pt x="89496" y="94224"/>
                  </a:cubicBezTo>
                  <a:cubicBezTo>
                    <a:pt x="89791" y="94678"/>
                    <a:pt x="90186" y="95022"/>
                    <a:pt x="90746" y="95127"/>
                  </a:cubicBezTo>
                  <a:cubicBezTo>
                    <a:pt x="90917" y="95160"/>
                    <a:pt x="91054" y="95251"/>
                    <a:pt x="91139" y="95408"/>
                  </a:cubicBezTo>
                  <a:cubicBezTo>
                    <a:pt x="91435" y="95964"/>
                    <a:pt x="91883" y="96374"/>
                    <a:pt x="92402" y="96713"/>
                  </a:cubicBezTo>
                  <a:cubicBezTo>
                    <a:pt x="92584" y="96832"/>
                    <a:pt x="92590" y="96964"/>
                    <a:pt x="92451" y="97120"/>
                  </a:cubicBezTo>
                  <a:cubicBezTo>
                    <a:pt x="92401" y="97177"/>
                    <a:pt x="92357" y="97198"/>
                    <a:pt x="92315" y="97198"/>
                  </a:cubicBezTo>
                  <a:cubicBezTo>
                    <a:pt x="92236" y="97198"/>
                    <a:pt x="92170" y="97121"/>
                    <a:pt x="92111" y="97066"/>
                  </a:cubicBezTo>
                  <a:lnTo>
                    <a:pt x="92110" y="97066"/>
                  </a:lnTo>
                  <a:cubicBezTo>
                    <a:pt x="91514" y="96522"/>
                    <a:pt x="90923" y="95972"/>
                    <a:pt x="90211" y="95576"/>
                  </a:cubicBezTo>
                  <a:cubicBezTo>
                    <a:pt x="90202" y="95602"/>
                    <a:pt x="90199" y="95636"/>
                    <a:pt x="90181" y="95652"/>
                  </a:cubicBezTo>
                  <a:cubicBezTo>
                    <a:pt x="89954" y="95852"/>
                    <a:pt x="90499" y="96088"/>
                    <a:pt x="90151" y="96281"/>
                  </a:cubicBezTo>
                  <a:cubicBezTo>
                    <a:pt x="90008" y="96360"/>
                    <a:pt x="89837" y="96398"/>
                    <a:pt x="89660" y="96398"/>
                  </a:cubicBezTo>
                  <a:cubicBezTo>
                    <a:pt x="89390" y="96398"/>
                    <a:pt x="89109" y="96310"/>
                    <a:pt x="88904" y="96144"/>
                  </a:cubicBezTo>
                  <a:cubicBezTo>
                    <a:pt x="88621" y="95914"/>
                    <a:pt x="88467" y="95606"/>
                    <a:pt x="88598" y="95271"/>
                  </a:cubicBezTo>
                  <a:cubicBezTo>
                    <a:pt x="88651" y="95134"/>
                    <a:pt x="88709" y="95087"/>
                    <a:pt x="88770" y="95087"/>
                  </a:cubicBezTo>
                  <a:cubicBezTo>
                    <a:pt x="88898" y="95087"/>
                    <a:pt x="89038" y="95288"/>
                    <a:pt x="89172" y="95288"/>
                  </a:cubicBezTo>
                  <a:cubicBezTo>
                    <a:pt x="89178" y="95288"/>
                    <a:pt x="89184" y="95288"/>
                    <a:pt x="89189" y="95287"/>
                  </a:cubicBezTo>
                  <a:cubicBezTo>
                    <a:pt x="89321" y="95466"/>
                    <a:pt x="89500" y="95575"/>
                    <a:pt x="89709" y="95637"/>
                  </a:cubicBezTo>
                  <a:cubicBezTo>
                    <a:pt x="89801" y="95714"/>
                    <a:pt x="89894" y="95802"/>
                    <a:pt x="89978" y="95802"/>
                  </a:cubicBezTo>
                  <a:cubicBezTo>
                    <a:pt x="90045" y="95802"/>
                    <a:pt x="90106" y="95749"/>
                    <a:pt x="90157" y="95596"/>
                  </a:cubicBezTo>
                  <a:cubicBezTo>
                    <a:pt x="90131" y="95480"/>
                    <a:pt x="90041" y="95436"/>
                    <a:pt x="89939" y="95407"/>
                  </a:cubicBezTo>
                  <a:cubicBezTo>
                    <a:pt x="89852" y="95255"/>
                    <a:pt x="89715" y="95172"/>
                    <a:pt x="89549" y="95131"/>
                  </a:cubicBezTo>
                  <a:cubicBezTo>
                    <a:pt x="89035" y="94767"/>
                    <a:pt x="88541" y="94367"/>
                    <a:pt x="87894" y="94252"/>
                  </a:cubicBezTo>
                  <a:cubicBezTo>
                    <a:pt x="87987" y="94100"/>
                    <a:pt x="87844" y="94098"/>
                    <a:pt x="87766" y="94055"/>
                  </a:cubicBezTo>
                  <a:cubicBezTo>
                    <a:pt x="87517" y="93825"/>
                    <a:pt x="87215" y="93661"/>
                    <a:pt x="86885" y="93582"/>
                  </a:cubicBezTo>
                  <a:lnTo>
                    <a:pt x="86241" y="93234"/>
                  </a:lnTo>
                  <a:cubicBezTo>
                    <a:pt x="85777" y="92872"/>
                    <a:pt x="85268" y="92592"/>
                    <a:pt x="84709" y="92407"/>
                  </a:cubicBezTo>
                  <a:cubicBezTo>
                    <a:pt x="84461" y="92261"/>
                    <a:pt x="84246" y="92043"/>
                    <a:pt x="83936" y="92043"/>
                  </a:cubicBezTo>
                  <a:cubicBezTo>
                    <a:pt x="83918" y="92043"/>
                    <a:pt x="83900" y="92044"/>
                    <a:pt x="83881" y="92046"/>
                  </a:cubicBezTo>
                  <a:cubicBezTo>
                    <a:pt x="83878" y="92050"/>
                    <a:pt x="83874" y="92056"/>
                    <a:pt x="83871" y="92060"/>
                  </a:cubicBezTo>
                  <a:cubicBezTo>
                    <a:pt x="83777" y="91714"/>
                    <a:pt x="83447" y="91706"/>
                    <a:pt x="83192" y="91590"/>
                  </a:cubicBezTo>
                  <a:cubicBezTo>
                    <a:pt x="82729" y="91222"/>
                    <a:pt x="82721" y="91166"/>
                    <a:pt x="83096" y="90869"/>
                  </a:cubicBezTo>
                  <a:cubicBezTo>
                    <a:pt x="83139" y="90860"/>
                    <a:pt x="83182" y="90847"/>
                    <a:pt x="83223" y="90828"/>
                  </a:cubicBezTo>
                  <a:close/>
                  <a:moveTo>
                    <a:pt x="39349" y="95290"/>
                  </a:moveTo>
                  <a:cubicBezTo>
                    <a:pt x="39795" y="95290"/>
                    <a:pt x="40241" y="95297"/>
                    <a:pt x="40688" y="95312"/>
                  </a:cubicBezTo>
                  <a:cubicBezTo>
                    <a:pt x="40693" y="95313"/>
                    <a:pt x="40698" y="95313"/>
                    <a:pt x="40703" y="95313"/>
                  </a:cubicBezTo>
                  <a:cubicBezTo>
                    <a:pt x="40754" y="95313"/>
                    <a:pt x="40808" y="95305"/>
                    <a:pt x="40860" y="95305"/>
                  </a:cubicBezTo>
                  <a:cubicBezTo>
                    <a:pt x="40936" y="95305"/>
                    <a:pt x="41009" y="95321"/>
                    <a:pt x="41061" y="95402"/>
                  </a:cubicBezTo>
                  <a:cubicBezTo>
                    <a:pt x="41065" y="95436"/>
                    <a:pt x="41080" y="95469"/>
                    <a:pt x="41069" y="95485"/>
                  </a:cubicBezTo>
                  <a:cubicBezTo>
                    <a:pt x="40817" y="95849"/>
                    <a:pt x="40644" y="96312"/>
                    <a:pt x="40348" y="96585"/>
                  </a:cubicBezTo>
                  <a:cubicBezTo>
                    <a:pt x="40245" y="96680"/>
                    <a:pt x="40113" y="96710"/>
                    <a:pt x="39967" y="96710"/>
                  </a:cubicBezTo>
                  <a:cubicBezTo>
                    <a:pt x="39717" y="96710"/>
                    <a:pt x="39424" y="96622"/>
                    <a:pt x="39158" y="96622"/>
                  </a:cubicBezTo>
                  <a:cubicBezTo>
                    <a:pt x="39127" y="96622"/>
                    <a:pt x="39096" y="96623"/>
                    <a:pt x="39066" y="96626"/>
                  </a:cubicBezTo>
                  <a:cubicBezTo>
                    <a:pt x="37039" y="96811"/>
                    <a:pt x="34994" y="96813"/>
                    <a:pt x="32989" y="97207"/>
                  </a:cubicBezTo>
                  <a:cubicBezTo>
                    <a:pt x="32921" y="97221"/>
                    <a:pt x="32858" y="97228"/>
                    <a:pt x="32801" y="97228"/>
                  </a:cubicBezTo>
                  <a:cubicBezTo>
                    <a:pt x="32611" y="97228"/>
                    <a:pt x="32475" y="97150"/>
                    <a:pt x="32354" y="96962"/>
                  </a:cubicBezTo>
                  <a:cubicBezTo>
                    <a:pt x="32280" y="96848"/>
                    <a:pt x="32167" y="96757"/>
                    <a:pt x="32067" y="96659"/>
                  </a:cubicBezTo>
                  <a:cubicBezTo>
                    <a:pt x="31668" y="96262"/>
                    <a:pt x="31765" y="95870"/>
                    <a:pt x="32339" y="95763"/>
                  </a:cubicBezTo>
                  <a:lnTo>
                    <a:pt x="32339" y="95764"/>
                  </a:lnTo>
                  <a:cubicBezTo>
                    <a:pt x="33023" y="95636"/>
                    <a:pt x="33720" y="95556"/>
                    <a:pt x="34415" y="95507"/>
                  </a:cubicBezTo>
                  <a:cubicBezTo>
                    <a:pt x="36057" y="95387"/>
                    <a:pt x="37701" y="95290"/>
                    <a:pt x="39349" y="95290"/>
                  </a:cubicBezTo>
                  <a:close/>
                  <a:moveTo>
                    <a:pt x="46039" y="96097"/>
                  </a:moveTo>
                  <a:cubicBezTo>
                    <a:pt x="46058" y="96097"/>
                    <a:pt x="46077" y="96099"/>
                    <a:pt x="46094" y="96104"/>
                  </a:cubicBezTo>
                  <a:cubicBezTo>
                    <a:pt x="46271" y="96149"/>
                    <a:pt x="46213" y="96319"/>
                    <a:pt x="46211" y="96533"/>
                  </a:cubicBezTo>
                  <a:cubicBezTo>
                    <a:pt x="46174" y="96641"/>
                    <a:pt x="46126" y="96830"/>
                    <a:pt x="46049" y="97008"/>
                  </a:cubicBezTo>
                  <a:cubicBezTo>
                    <a:pt x="45981" y="97166"/>
                    <a:pt x="45878" y="97326"/>
                    <a:pt x="45703" y="97326"/>
                  </a:cubicBezTo>
                  <a:cubicBezTo>
                    <a:pt x="45675" y="97326"/>
                    <a:pt x="45646" y="97322"/>
                    <a:pt x="45615" y="97313"/>
                  </a:cubicBezTo>
                  <a:cubicBezTo>
                    <a:pt x="45351" y="97241"/>
                    <a:pt x="45311" y="97010"/>
                    <a:pt x="45360" y="96771"/>
                  </a:cubicBezTo>
                  <a:cubicBezTo>
                    <a:pt x="45413" y="96514"/>
                    <a:pt x="45555" y="96308"/>
                    <a:pt x="45785" y="96179"/>
                  </a:cubicBezTo>
                  <a:cubicBezTo>
                    <a:pt x="45858" y="96137"/>
                    <a:pt x="45956" y="96097"/>
                    <a:pt x="46039" y="96097"/>
                  </a:cubicBezTo>
                  <a:close/>
                  <a:moveTo>
                    <a:pt x="58058" y="95073"/>
                  </a:moveTo>
                  <a:cubicBezTo>
                    <a:pt x="58119" y="95178"/>
                    <a:pt x="58211" y="95234"/>
                    <a:pt x="58328" y="95239"/>
                  </a:cubicBezTo>
                  <a:cubicBezTo>
                    <a:pt x="59450" y="95271"/>
                    <a:pt x="60564" y="95429"/>
                    <a:pt x="61686" y="95429"/>
                  </a:cubicBezTo>
                  <a:cubicBezTo>
                    <a:pt x="61875" y="95429"/>
                    <a:pt x="62065" y="95424"/>
                    <a:pt x="62254" y="95414"/>
                  </a:cubicBezTo>
                  <a:lnTo>
                    <a:pt x="64067" y="95544"/>
                  </a:lnTo>
                  <a:cubicBezTo>
                    <a:pt x="64809" y="95632"/>
                    <a:pt x="65549" y="95744"/>
                    <a:pt x="66298" y="95744"/>
                  </a:cubicBezTo>
                  <a:cubicBezTo>
                    <a:pt x="66348" y="95744"/>
                    <a:pt x="66398" y="95744"/>
                    <a:pt x="66448" y="95743"/>
                  </a:cubicBezTo>
                  <a:lnTo>
                    <a:pt x="71302" y="96086"/>
                  </a:lnTo>
                  <a:lnTo>
                    <a:pt x="72053" y="97436"/>
                  </a:lnTo>
                  <a:cubicBezTo>
                    <a:pt x="70520" y="97239"/>
                    <a:pt x="68987" y="97034"/>
                    <a:pt x="67451" y="96851"/>
                  </a:cubicBezTo>
                  <a:cubicBezTo>
                    <a:pt x="66655" y="96755"/>
                    <a:pt x="65854" y="96690"/>
                    <a:pt x="65055" y="96628"/>
                  </a:cubicBezTo>
                  <a:cubicBezTo>
                    <a:pt x="64999" y="96624"/>
                    <a:pt x="64936" y="96617"/>
                    <a:pt x="64877" y="96617"/>
                  </a:cubicBezTo>
                  <a:cubicBezTo>
                    <a:pt x="64801" y="96617"/>
                    <a:pt x="64731" y="96629"/>
                    <a:pt x="64689" y="96674"/>
                  </a:cubicBezTo>
                  <a:lnTo>
                    <a:pt x="64688" y="96674"/>
                  </a:lnTo>
                  <a:cubicBezTo>
                    <a:pt x="64658" y="96649"/>
                    <a:pt x="64615" y="96629"/>
                    <a:pt x="64552" y="96621"/>
                  </a:cubicBezTo>
                  <a:cubicBezTo>
                    <a:pt x="64126" y="96566"/>
                    <a:pt x="63695" y="96554"/>
                    <a:pt x="63267" y="96525"/>
                  </a:cubicBezTo>
                  <a:cubicBezTo>
                    <a:pt x="61655" y="96251"/>
                    <a:pt x="60021" y="96213"/>
                    <a:pt x="58395" y="96099"/>
                  </a:cubicBezTo>
                  <a:cubicBezTo>
                    <a:pt x="58301" y="95790"/>
                    <a:pt x="58034" y="95628"/>
                    <a:pt x="57834" y="95404"/>
                  </a:cubicBezTo>
                  <a:cubicBezTo>
                    <a:pt x="57592" y="95135"/>
                    <a:pt x="57873" y="95113"/>
                    <a:pt x="58058" y="95073"/>
                  </a:cubicBezTo>
                  <a:close/>
                  <a:moveTo>
                    <a:pt x="91029" y="96658"/>
                  </a:moveTo>
                  <a:lnTo>
                    <a:pt x="91029" y="96658"/>
                  </a:lnTo>
                  <a:cubicBezTo>
                    <a:pt x="91389" y="96918"/>
                    <a:pt x="91676" y="97125"/>
                    <a:pt x="91960" y="97333"/>
                  </a:cubicBezTo>
                  <a:cubicBezTo>
                    <a:pt x="92072" y="97416"/>
                    <a:pt x="92179" y="97508"/>
                    <a:pt x="92125" y="97673"/>
                  </a:cubicBezTo>
                  <a:cubicBezTo>
                    <a:pt x="92070" y="97843"/>
                    <a:pt x="91964" y="97963"/>
                    <a:pt x="91779" y="97982"/>
                  </a:cubicBezTo>
                  <a:cubicBezTo>
                    <a:pt x="91741" y="97986"/>
                    <a:pt x="91705" y="97988"/>
                    <a:pt x="91670" y="97988"/>
                  </a:cubicBezTo>
                  <a:cubicBezTo>
                    <a:pt x="91387" y="97988"/>
                    <a:pt x="91168" y="97864"/>
                    <a:pt x="91034" y="97583"/>
                  </a:cubicBezTo>
                  <a:lnTo>
                    <a:pt x="91033" y="97584"/>
                  </a:lnTo>
                  <a:cubicBezTo>
                    <a:pt x="90909" y="97322"/>
                    <a:pt x="90880" y="97057"/>
                    <a:pt x="91029" y="96658"/>
                  </a:cubicBezTo>
                  <a:close/>
                  <a:moveTo>
                    <a:pt x="97943" y="96905"/>
                  </a:moveTo>
                  <a:cubicBezTo>
                    <a:pt x="98134" y="96905"/>
                    <a:pt x="98295" y="97008"/>
                    <a:pt x="98393" y="97211"/>
                  </a:cubicBezTo>
                  <a:cubicBezTo>
                    <a:pt x="98490" y="97413"/>
                    <a:pt x="98500" y="97636"/>
                    <a:pt x="98461" y="97852"/>
                  </a:cubicBezTo>
                  <a:cubicBezTo>
                    <a:pt x="98427" y="98036"/>
                    <a:pt x="98375" y="98097"/>
                    <a:pt x="98315" y="98097"/>
                  </a:cubicBezTo>
                  <a:cubicBezTo>
                    <a:pt x="98230" y="98097"/>
                    <a:pt x="98129" y="97976"/>
                    <a:pt x="98035" y="97905"/>
                  </a:cubicBezTo>
                  <a:cubicBezTo>
                    <a:pt x="98030" y="97850"/>
                    <a:pt x="97997" y="97801"/>
                    <a:pt x="97948" y="97777"/>
                  </a:cubicBezTo>
                  <a:cubicBezTo>
                    <a:pt x="97828" y="97515"/>
                    <a:pt x="97663" y="97288"/>
                    <a:pt x="97437" y="97108"/>
                  </a:cubicBezTo>
                  <a:cubicBezTo>
                    <a:pt x="97613" y="96973"/>
                    <a:pt x="97788" y="96905"/>
                    <a:pt x="97943" y="96905"/>
                  </a:cubicBezTo>
                  <a:close/>
                  <a:moveTo>
                    <a:pt x="10929" y="96404"/>
                  </a:moveTo>
                  <a:cubicBezTo>
                    <a:pt x="10969" y="96441"/>
                    <a:pt x="11009" y="96478"/>
                    <a:pt x="11049" y="96518"/>
                  </a:cubicBezTo>
                  <a:cubicBezTo>
                    <a:pt x="11093" y="96504"/>
                    <a:pt x="11132" y="96498"/>
                    <a:pt x="11165" y="96498"/>
                  </a:cubicBezTo>
                  <a:cubicBezTo>
                    <a:pt x="11444" y="96498"/>
                    <a:pt x="11378" y="96922"/>
                    <a:pt x="11612" y="96978"/>
                  </a:cubicBezTo>
                  <a:cubicBezTo>
                    <a:pt x="11661" y="97174"/>
                    <a:pt x="11661" y="97371"/>
                    <a:pt x="11602" y="97565"/>
                  </a:cubicBezTo>
                  <a:cubicBezTo>
                    <a:pt x="11395" y="97717"/>
                    <a:pt x="11444" y="98032"/>
                    <a:pt x="11183" y="98189"/>
                  </a:cubicBezTo>
                  <a:cubicBezTo>
                    <a:pt x="10712" y="97663"/>
                    <a:pt x="10654" y="97113"/>
                    <a:pt x="11049" y="96518"/>
                  </a:cubicBezTo>
                  <a:cubicBezTo>
                    <a:pt x="11009" y="96479"/>
                    <a:pt x="10969" y="96441"/>
                    <a:pt x="10929" y="96404"/>
                  </a:cubicBezTo>
                  <a:close/>
                  <a:moveTo>
                    <a:pt x="81237" y="97782"/>
                  </a:moveTo>
                  <a:cubicBezTo>
                    <a:pt x="81305" y="97782"/>
                    <a:pt x="81385" y="97810"/>
                    <a:pt x="81470" y="97857"/>
                  </a:cubicBezTo>
                  <a:cubicBezTo>
                    <a:pt x="81683" y="97976"/>
                    <a:pt x="81848" y="98157"/>
                    <a:pt x="81969" y="98372"/>
                  </a:cubicBezTo>
                  <a:cubicBezTo>
                    <a:pt x="82025" y="98466"/>
                    <a:pt x="82021" y="98551"/>
                    <a:pt x="81947" y="98624"/>
                  </a:cubicBezTo>
                  <a:lnTo>
                    <a:pt x="81947" y="98623"/>
                  </a:lnTo>
                  <a:lnTo>
                    <a:pt x="81825" y="98482"/>
                  </a:lnTo>
                  <a:cubicBezTo>
                    <a:pt x="81817" y="98484"/>
                    <a:pt x="81809" y="98484"/>
                    <a:pt x="81802" y="98484"/>
                  </a:cubicBezTo>
                  <a:cubicBezTo>
                    <a:pt x="81698" y="98484"/>
                    <a:pt x="81598" y="98359"/>
                    <a:pt x="81493" y="98359"/>
                  </a:cubicBezTo>
                  <a:cubicBezTo>
                    <a:pt x="81460" y="98359"/>
                    <a:pt x="81427" y="98372"/>
                    <a:pt x="81392" y="98405"/>
                  </a:cubicBezTo>
                  <a:cubicBezTo>
                    <a:pt x="81407" y="98368"/>
                    <a:pt x="81396" y="98328"/>
                    <a:pt x="81355" y="98281"/>
                  </a:cubicBezTo>
                  <a:cubicBezTo>
                    <a:pt x="81282" y="98157"/>
                    <a:pt x="81157" y="98114"/>
                    <a:pt x="81030" y="98075"/>
                  </a:cubicBezTo>
                  <a:cubicBezTo>
                    <a:pt x="81041" y="97864"/>
                    <a:pt x="81121" y="97782"/>
                    <a:pt x="81237" y="97782"/>
                  </a:cubicBezTo>
                  <a:close/>
                  <a:moveTo>
                    <a:pt x="39824" y="97014"/>
                  </a:moveTo>
                  <a:cubicBezTo>
                    <a:pt x="40364" y="97014"/>
                    <a:pt x="40712" y="97361"/>
                    <a:pt x="40974" y="97907"/>
                  </a:cubicBezTo>
                  <a:cubicBezTo>
                    <a:pt x="40665" y="98421"/>
                    <a:pt x="40213" y="98568"/>
                    <a:pt x="39615" y="98568"/>
                  </a:cubicBezTo>
                  <a:cubicBezTo>
                    <a:pt x="39606" y="98568"/>
                    <a:pt x="39597" y="98568"/>
                    <a:pt x="39588" y="98568"/>
                  </a:cubicBezTo>
                  <a:cubicBezTo>
                    <a:pt x="39441" y="98567"/>
                    <a:pt x="39294" y="98567"/>
                    <a:pt x="39147" y="98567"/>
                  </a:cubicBezTo>
                  <a:cubicBezTo>
                    <a:pt x="37202" y="98567"/>
                    <a:pt x="35259" y="98664"/>
                    <a:pt x="33326" y="98904"/>
                  </a:cubicBezTo>
                  <a:cubicBezTo>
                    <a:pt x="33224" y="98916"/>
                    <a:pt x="33117" y="98947"/>
                    <a:pt x="33008" y="98947"/>
                  </a:cubicBezTo>
                  <a:cubicBezTo>
                    <a:pt x="32921" y="98947"/>
                    <a:pt x="32833" y="98927"/>
                    <a:pt x="32744" y="98862"/>
                  </a:cubicBezTo>
                  <a:cubicBezTo>
                    <a:pt x="32770" y="98463"/>
                    <a:pt x="32798" y="98056"/>
                    <a:pt x="32827" y="97604"/>
                  </a:cubicBezTo>
                  <a:cubicBezTo>
                    <a:pt x="34763" y="97300"/>
                    <a:pt x="36699" y="97096"/>
                    <a:pt x="38655" y="97082"/>
                  </a:cubicBezTo>
                  <a:cubicBezTo>
                    <a:pt x="38657" y="97082"/>
                    <a:pt x="38660" y="97082"/>
                    <a:pt x="38662" y="97082"/>
                  </a:cubicBezTo>
                  <a:cubicBezTo>
                    <a:pt x="38822" y="97082"/>
                    <a:pt x="38987" y="97104"/>
                    <a:pt x="39146" y="97104"/>
                  </a:cubicBezTo>
                  <a:cubicBezTo>
                    <a:pt x="39235" y="97104"/>
                    <a:pt x="39322" y="97097"/>
                    <a:pt x="39406" y="97075"/>
                  </a:cubicBezTo>
                  <a:cubicBezTo>
                    <a:pt x="39557" y="97034"/>
                    <a:pt x="39696" y="97014"/>
                    <a:pt x="39824" y="97014"/>
                  </a:cubicBezTo>
                  <a:close/>
                  <a:moveTo>
                    <a:pt x="92806" y="98946"/>
                  </a:moveTo>
                  <a:cubicBezTo>
                    <a:pt x="92840" y="98946"/>
                    <a:pt x="92875" y="98949"/>
                    <a:pt x="92913" y="98954"/>
                  </a:cubicBezTo>
                  <a:lnTo>
                    <a:pt x="92912" y="98954"/>
                  </a:lnTo>
                  <a:cubicBezTo>
                    <a:pt x="92920" y="99050"/>
                    <a:pt x="92949" y="99124"/>
                    <a:pt x="93051" y="99124"/>
                  </a:cubicBezTo>
                  <a:cubicBezTo>
                    <a:pt x="93060" y="99124"/>
                    <a:pt x="93070" y="99124"/>
                    <a:pt x="93081" y="99122"/>
                  </a:cubicBezTo>
                  <a:lnTo>
                    <a:pt x="93081" y="99122"/>
                  </a:lnTo>
                  <a:cubicBezTo>
                    <a:pt x="93095" y="99348"/>
                    <a:pt x="93127" y="99586"/>
                    <a:pt x="92823" y="99586"/>
                  </a:cubicBezTo>
                  <a:cubicBezTo>
                    <a:pt x="92799" y="99586"/>
                    <a:pt x="92774" y="99584"/>
                    <a:pt x="92745" y="99581"/>
                  </a:cubicBezTo>
                  <a:cubicBezTo>
                    <a:pt x="92610" y="99567"/>
                    <a:pt x="92421" y="99560"/>
                    <a:pt x="92419" y="99406"/>
                  </a:cubicBezTo>
                  <a:cubicBezTo>
                    <a:pt x="92415" y="99133"/>
                    <a:pt x="92534" y="98946"/>
                    <a:pt x="92806" y="98946"/>
                  </a:cubicBezTo>
                  <a:close/>
                  <a:moveTo>
                    <a:pt x="26220" y="93248"/>
                  </a:moveTo>
                  <a:lnTo>
                    <a:pt x="26220" y="93248"/>
                  </a:lnTo>
                  <a:cubicBezTo>
                    <a:pt x="26336" y="93596"/>
                    <a:pt x="26360" y="93685"/>
                    <a:pt x="26200" y="93685"/>
                  </a:cubicBezTo>
                  <a:cubicBezTo>
                    <a:pt x="26154" y="93685"/>
                    <a:pt x="26091" y="93678"/>
                    <a:pt x="26011" y="93667"/>
                  </a:cubicBezTo>
                  <a:cubicBezTo>
                    <a:pt x="25975" y="93662"/>
                    <a:pt x="25942" y="93660"/>
                    <a:pt x="25911" y="93660"/>
                  </a:cubicBezTo>
                  <a:cubicBezTo>
                    <a:pt x="25535" y="93660"/>
                    <a:pt x="25512" y="94011"/>
                    <a:pt x="25382" y="94258"/>
                  </a:cubicBezTo>
                  <a:cubicBezTo>
                    <a:pt x="25266" y="94326"/>
                    <a:pt x="25204" y="94432"/>
                    <a:pt x="25163" y="94554"/>
                  </a:cubicBezTo>
                  <a:cubicBezTo>
                    <a:pt x="25053" y="94589"/>
                    <a:pt x="24948" y="94606"/>
                    <a:pt x="24848" y="94606"/>
                  </a:cubicBezTo>
                  <a:cubicBezTo>
                    <a:pt x="24542" y="94606"/>
                    <a:pt x="24282" y="94452"/>
                    <a:pt x="24038" y="94221"/>
                  </a:cubicBezTo>
                  <a:cubicBezTo>
                    <a:pt x="23948" y="94135"/>
                    <a:pt x="23860" y="94077"/>
                    <a:pt x="23774" y="94077"/>
                  </a:cubicBezTo>
                  <a:cubicBezTo>
                    <a:pt x="23688" y="94077"/>
                    <a:pt x="23603" y="94134"/>
                    <a:pt x="23515" y="94277"/>
                  </a:cubicBezTo>
                  <a:cubicBezTo>
                    <a:pt x="23232" y="94738"/>
                    <a:pt x="23068" y="94947"/>
                    <a:pt x="22839" y="94947"/>
                  </a:cubicBezTo>
                  <a:cubicBezTo>
                    <a:pt x="22654" y="94947"/>
                    <a:pt x="22428" y="94811"/>
                    <a:pt x="22065" y="94561"/>
                  </a:cubicBezTo>
                  <a:cubicBezTo>
                    <a:pt x="21956" y="94486"/>
                    <a:pt x="21815" y="94456"/>
                    <a:pt x="21688" y="94406"/>
                  </a:cubicBezTo>
                  <a:cubicBezTo>
                    <a:pt x="21484" y="94987"/>
                    <a:pt x="21252" y="95542"/>
                    <a:pt x="20519" y="95613"/>
                  </a:cubicBezTo>
                  <a:cubicBezTo>
                    <a:pt x="20401" y="95554"/>
                    <a:pt x="20275" y="95507"/>
                    <a:pt x="20165" y="95436"/>
                  </a:cubicBezTo>
                  <a:cubicBezTo>
                    <a:pt x="20052" y="95363"/>
                    <a:pt x="19959" y="95327"/>
                    <a:pt x="19884" y="95327"/>
                  </a:cubicBezTo>
                  <a:cubicBezTo>
                    <a:pt x="19744" y="95327"/>
                    <a:pt x="19667" y="95451"/>
                    <a:pt x="19644" y="95691"/>
                  </a:cubicBezTo>
                  <a:cubicBezTo>
                    <a:pt x="19656" y="95887"/>
                    <a:pt x="19669" y="96085"/>
                    <a:pt x="19681" y="96281"/>
                  </a:cubicBezTo>
                  <a:cubicBezTo>
                    <a:pt x="19841" y="96088"/>
                    <a:pt x="19973" y="95834"/>
                    <a:pt x="20223" y="95834"/>
                  </a:cubicBezTo>
                  <a:cubicBezTo>
                    <a:pt x="20297" y="95834"/>
                    <a:pt x="20382" y="95856"/>
                    <a:pt x="20481" y="95910"/>
                  </a:cubicBezTo>
                  <a:cubicBezTo>
                    <a:pt x="20601" y="95950"/>
                    <a:pt x="20711" y="95968"/>
                    <a:pt x="20814" y="95968"/>
                  </a:cubicBezTo>
                  <a:cubicBezTo>
                    <a:pt x="21210" y="95968"/>
                    <a:pt x="21489" y="95694"/>
                    <a:pt x="21733" y="95361"/>
                  </a:cubicBezTo>
                  <a:cubicBezTo>
                    <a:pt x="21833" y="95226"/>
                    <a:pt x="21902" y="95093"/>
                    <a:pt x="22045" y="95093"/>
                  </a:cubicBezTo>
                  <a:cubicBezTo>
                    <a:pt x="22099" y="95093"/>
                    <a:pt x="22162" y="95112"/>
                    <a:pt x="22242" y="95156"/>
                  </a:cubicBezTo>
                  <a:cubicBezTo>
                    <a:pt x="22425" y="95258"/>
                    <a:pt x="22600" y="95303"/>
                    <a:pt x="22766" y="95303"/>
                  </a:cubicBezTo>
                  <a:cubicBezTo>
                    <a:pt x="23098" y="95303"/>
                    <a:pt x="23394" y="95122"/>
                    <a:pt x="23646" y="94839"/>
                  </a:cubicBezTo>
                  <a:cubicBezTo>
                    <a:pt x="23758" y="94713"/>
                    <a:pt x="23852" y="94655"/>
                    <a:pt x="23963" y="94655"/>
                  </a:cubicBezTo>
                  <a:cubicBezTo>
                    <a:pt x="24033" y="94655"/>
                    <a:pt x="24110" y="94678"/>
                    <a:pt x="24203" y="94721"/>
                  </a:cubicBezTo>
                  <a:cubicBezTo>
                    <a:pt x="24400" y="94811"/>
                    <a:pt x="24603" y="94883"/>
                    <a:pt x="24808" y="94883"/>
                  </a:cubicBezTo>
                  <a:cubicBezTo>
                    <a:pt x="24973" y="94883"/>
                    <a:pt x="25138" y="94836"/>
                    <a:pt x="25300" y="94713"/>
                  </a:cubicBezTo>
                  <a:cubicBezTo>
                    <a:pt x="25512" y="94630"/>
                    <a:pt x="25683" y="94505"/>
                    <a:pt x="25757" y="94276"/>
                  </a:cubicBezTo>
                  <a:cubicBezTo>
                    <a:pt x="25951" y="94204"/>
                    <a:pt x="26091" y="94163"/>
                    <a:pt x="26196" y="94163"/>
                  </a:cubicBezTo>
                  <a:cubicBezTo>
                    <a:pt x="26393" y="94163"/>
                    <a:pt x="26465" y="94306"/>
                    <a:pt x="26529" y="94654"/>
                  </a:cubicBezTo>
                  <a:cubicBezTo>
                    <a:pt x="26704" y="95602"/>
                    <a:pt x="26867" y="96552"/>
                    <a:pt x="27030" y="97502"/>
                  </a:cubicBezTo>
                  <a:cubicBezTo>
                    <a:pt x="27058" y="97663"/>
                    <a:pt x="27094" y="97830"/>
                    <a:pt x="26983" y="97979"/>
                  </a:cubicBezTo>
                  <a:cubicBezTo>
                    <a:pt x="26781" y="98082"/>
                    <a:pt x="26621" y="98250"/>
                    <a:pt x="26390" y="98250"/>
                  </a:cubicBezTo>
                  <a:cubicBezTo>
                    <a:pt x="26301" y="98250"/>
                    <a:pt x="26203" y="98225"/>
                    <a:pt x="26088" y="98163"/>
                  </a:cubicBezTo>
                  <a:cubicBezTo>
                    <a:pt x="25936" y="98081"/>
                    <a:pt x="25779" y="98041"/>
                    <a:pt x="25624" y="98041"/>
                  </a:cubicBezTo>
                  <a:cubicBezTo>
                    <a:pt x="25323" y="98041"/>
                    <a:pt x="25033" y="98191"/>
                    <a:pt x="24812" y="98473"/>
                  </a:cubicBezTo>
                  <a:cubicBezTo>
                    <a:pt x="24700" y="98618"/>
                    <a:pt x="24591" y="98676"/>
                    <a:pt x="24471" y="98676"/>
                  </a:cubicBezTo>
                  <a:cubicBezTo>
                    <a:pt x="24380" y="98676"/>
                    <a:pt x="24282" y="98643"/>
                    <a:pt x="24170" y="98587"/>
                  </a:cubicBezTo>
                  <a:cubicBezTo>
                    <a:pt x="23972" y="98489"/>
                    <a:pt x="23783" y="98444"/>
                    <a:pt x="23602" y="98444"/>
                  </a:cubicBezTo>
                  <a:cubicBezTo>
                    <a:pt x="23249" y="98444"/>
                    <a:pt x="22930" y="98618"/>
                    <a:pt x="22659" y="98917"/>
                  </a:cubicBezTo>
                  <a:cubicBezTo>
                    <a:pt x="22494" y="99099"/>
                    <a:pt x="22353" y="99190"/>
                    <a:pt x="22145" y="99190"/>
                  </a:cubicBezTo>
                  <a:cubicBezTo>
                    <a:pt x="22087" y="99190"/>
                    <a:pt x="22023" y="99183"/>
                    <a:pt x="21951" y="99169"/>
                  </a:cubicBezTo>
                  <a:cubicBezTo>
                    <a:pt x="21861" y="99151"/>
                    <a:pt x="21771" y="99141"/>
                    <a:pt x="21683" y="99141"/>
                  </a:cubicBezTo>
                  <a:cubicBezTo>
                    <a:pt x="21361" y="99141"/>
                    <a:pt x="21061" y="99269"/>
                    <a:pt x="20848" y="99579"/>
                  </a:cubicBezTo>
                  <a:cubicBezTo>
                    <a:pt x="20767" y="99622"/>
                    <a:pt x="20685" y="99689"/>
                    <a:pt x="20605" y="99689"/>
                  </a:cubicBezTo>
                  <a:cubicBezTo>
                    <a:pt x="20550" y="99689"/>
                    <a:pt x="20496" y="99658"/>
                    <a:pt x="20443" y="99567"/>
                  </a:cubicBezTo>
                  <a:cubicBezTo>
                    <a:pt x="19931" y="98685"/>
                    <a:pt x="19411" y="97808"/>
                    <a:pt x="18908" y="96920"/>
                  </a:cubicBezTo>
                  <a:cubicBezTo>
                    <a:pt x="18749" y="96642"/>
                    <a:pt x="18998" y="96617"/>
                    <a:pt x="19178" y="96566"/>
                  </a:cubicBezTo>
                  <a:cubicBezTo>
                    <a:pt x="19167" y="96553"/>
                    <a:pt x="19154" y="96539"/>
                    <a:pt x="19143" y="96526"/>
                  </a:cubicBezTo>
                  <a:cubicBezTo>
                    <a:pt x="19158" y="96524"/>
                    <a:pt x="19173" y="96522"/>
                    <a:pt x="19190" y="96519"/>
                  </a:cubicBezTo>
                  <a:cubicBezTo>
                    <a:pt x="19230" y="96530"/>
                    <a:pt x="19267" y="96535"/>
                    <a:pt x="19301" y="96535"/>
                  </a:cubicBezTo>
                  <a:cubicBezTo>
                    <a:pt x="19446" y="96535"/>
                    <a:pt x="19548" y="96441"/>
                    <a:pt x="19632" y="96310"/>
                  </a:cubicBezTo>
                  <a:lnTo>
                    <a:pt x="19681" y="96283"/>
                  </a:lnTo>
                  <a:cubicBezTo>
                    <a:pt x="19669" y="96085"/>
                    <a:pt x="19656" y="95889"/>
                    <a:pt x="19643" y="95691"/>
                  </a:cubicBezTo>
                  <a:cubicBezTo>
                    <a:pt x="19546" y="95822"/>
                    <a:pt x="19447" y="95953"/>
                    <a:pt x="19350" y="96083"/>
                  </a:cubicBezTo>
                  <a:cubicBezTo>
                    <a:pt x="19230" y="96146"/>
                    <a:pt x="19067" y="96178"/>
                    <a:pt x="19000" y="96277"/>
                  </a:cubicBezTo>
                  <a:cubicBezTo>
                    <a:pt x="18983" y="96304"/>
                    <a:pt x="18967" y="96333"/>
                    <a:pt x="18956" y="96364"/>
                  </a:cubicBezTo>
                  <a:cubicBezTo>
                    <a:pt x="18636" y="96137"/>
                    <a:pt x="18220" y="95998"/>
                    <a:pt x="18208" y="95492"/>
                  </a:cubicBezTo>
                  <a:cubicBezTo>
                    <a:pt x="18418" y="95429"/>
                    <a:pt x="18625" y="95359"/>
                    <a:pt x="18836" y="95304"/>
                  </a:cubicBezTo>
                  <a:cubicBezTo>
                    <a:pt x="19813" y="95050"/>
                    <a:pt x="20697" y="94524"/>
                    <a:pt x="21692" y="94325"/>
                  </a:cubicBezTo>
                  <a:cubicBezTo>
                    <a:pt x="22113" y="94063"/>
                    <a:pt x="22627" y="94091"/>
                    <a:pt x="23065" y="93882"/>
                  </a:cubicBezTo>
                  <a:lnTo>
                    <a:pt x="26220" y="93248"/>
                  </a:lnTo>
                  <a:close/>
                  <a:moveTo>
                    <a:pt x="58599" y="97980"/>
                  </a:moveTo>
                  <a:cubicBezTo>
                    <a:pt x="59160" y="97980"/>
                    <a:pt x="59704" y="98041"/>
                    <a:pt x="60244" y="98041"/>
                  </a:cubicBezTo>
                  <a:cubicBezTo>
                    <a:pt x="60353" y="98041"/>
                    <a:pt x="60462" y="98039"/>
                    <a:pt x="60570" y="98033"/>
                  </a:cubicBezTo>
                  <a:cubicBezTo>
                    <a:pt x="61569" y="98093"/>
                    <a:pt x="62568" y="98165"/>
                    <a:pt x="63566" y="98208"/>
                  </a:cubicBezTo>
                  <a:cubicBezTo>
                    <a:pt x="66072" y="98317"/>
                    <a:pt x="68558" y="98591"/>
                    <a:pt x="71038" y="98945"/>
                  </a:cubicBezTo>
                  <a:cubicBezTo>
                    <a:pt x="70915" y="99334"/>
                    <a:pt x="71075" y="99780"/>
                    <a:pt x="70797" y="100138"/>
                  </a:cubicBezTo>
                  <a:cubicBezTo>
                    <a:pt x="70186" y="99900"/>
                    <a:pt x="69533" y="99950"/>
                    <a:pt x="68899" y="99867"/>
                  </a:cubicBezTo>
                  <a:cubicBezTo>
                    <a:pt x="67214" y="99648"/>
                    <a:pt x="65527" y="99431"/>
                    <a:pt x="63837" y="99256"/>
                  </a:cubicBezTo>
                  <a:cubicBezTo>
                    <a:pt x="62998" y="99169"/>
                    <a:pt x="62158" y="99124"/>
                    <a:pt x="61318" y="99124"/>
                  </a:cubicBezTo>
                  <a:cubicBezTo>
                    <a:pt x="60488" y="99124"/>
                    <a:pt x="59658" y="99167"/>
                    <a:pt x="58828" y="99257"/>
                  </a:cubicBezTo>
                  <a:cubicBezTo>
                    <a:pt x="58770" y="99263"/>
                    <a:pt x="58710" y="99266"/>
                    <a:pt x="58651" y="99266"/>
                  </a:cubicBezTo>
                  <a:cubicBezTo>
                    <a:pt x="58516" y="99266"/>
                    <a:pt x="58379" y="99254"/>
                    <a:pt x="58243" y="99251"/>
                  </a:cubicBezTo>
                  <a:cubicBezTo>
                    <a:pt x="58256" y="98814"/>
                    <a:pt x="58049" y="98456"/>
                    <a:pt x="57757" y="98040"/>
                  </a:cubicBezTo>
                  <a:cubicBezTo>
                    <a:pt x="58042" y="97995"/>
                    <a:pt x="58323" y="97980"/>
                    <a:pt x="58599" y="97980"/>
                  </a:cubicBezTo>
                  <a:close/>
                  <a:moveTo>
                    <a:pt x="99648" y="100256"/>
                  </a:moveTo>
                  <a:cubicBezTo>
                    <a:pt x="99648" y="100256"/>
                    <a:pt x="99648" y="100256"/>
                    <a:pt x="99648" y="100256"/>
                  </a:cubicBezTo>
                  <a:lnTo>
                    <a:pt x="99634" y="100271"/>
                  </a:lnTo>
                  <a:lnTo>
                    <a:pt x="99634" y="100271"/>
                  </a:lnTo>
                  <a:cubicBezTo>
                    <a:pt x="99641" y="100263"/>
                    <a:pt x="99647" y="100256"/>
                    <a:pt x="99648" y="100256"/>
                  </a:cubicBezTo>
                  <a:close/>
                  <a:moveTo>
                    <a:pt x="27066" y="98331"/>
                  </a:moveTo>
                  <a:lnTo>
                    <a:pt x="27066" y="98331"/>
                  </a:lnTo>
                  <a:cubicBezTo>
                    <a:pt x="27410" y="98918"/>
                    <a:pt x="27381" y="98981"/>
                    <a:pt x="26713" y="99099"/>
                  </a:cubicBezTo>
                  <a:lnTo>
                    <a:pt x="26736" y="99144"/>
                  </a:lnTo>
                  <a:cubicBezTo>
                    <a:pt x="26701" y="99139"/>
                    <a:pt x="26667" y="99137"/>
                    <a:pt x="26634" y="99137"/>
                  </a:cubicBezTo>
                  <a:cubicBezTo>
                    <a:pt x="26428" y="99137"/>
                    <a:pt x="26243" y="99227"/>
                    <a:pt x="26054" y="99298"/>
                  </a:cubicBezTo>
                  <a:cubicBezTo>
                    <a:pt x="25701" y="99355"/>
                    <a:pt x="25343" y="99395"/>
                    <a:pt x="24993" y="99472"/>
                  </a:cubicBezTo>
                  <a:cubicBezTo>
                    <a:pt x="23756" y="99746"/>
                    <a:pt x="22497" y="99932"/>
                    <a:pt x="21318" y="100432"/>
                  </a:cubicBezTo>
                  <a:cubicBezTo>
                    <a:pt x="20848" y="100400"/>
                    <a:pt x="20747" y="100302"/>
                    <a:pt x="20893" y="100022"/>
                  </a:cubicBezTo>
                  <a:lnTo>
                    <a:pt x="20893" y="100022"/>
                  </a:lnTo>
                  <a:lnTo>
                    <a:pt x="20894" y="100023"/>
                  </a:lnTo>
                  <a:cubicBezTo>
                    <a:pt x="21162" y="99722"/>
                    <a:pt x="21485" y="99595"/>
                    <a:pt x="21846" y="99595"/>
                  </a:cubicBezTo>
                  <a:cubicBezTo>
                    <a:pt x="21952" y="99595"/>
                    <a:pt x="22062" y="99606"/>
                    <a:pt x="22174" y="99627"/>
                  </a:cubicBezTo>
                  <a:cubicBezTo>
                    <a:pt x="22252" y="99641"/>
                    <a:pt x="22323" y="99651"/>
                    <a:pt x="22391" y="99651"/>
                  </a:cubicBezTo>
                  <a:cubicBezTo>
                    <a:pt x="22549" y="99651"/>
                    <a:pt x="22685" y="99598"/>
                    <a:pt x="22822" y="99424"/>
                  </a:cubicBezTo>
                  <a:cubicBezTo>
                    <a:pt x="23144" y="99016"/>
                    <a:pt x="23315" y="98836"/>
                    <a:pt x="23560" y="98836"/>
                  </a:cubicBezTo>
                  <a:cubicBezTo>
                    <a:pt x="23745" y="98836"/>
                    <a:pt x="23973" y="98939"/>
                    <a:pt x="24341" y="99126"/>
                  </a:cubicBezTo>
                  <a:cubicBezTo>
                    <a:pt x="24462" y="99187"/>
                    <a:pt x="24562" y="99232"/>
                    <a:pt x="24655" y="99232"/>
                  </a:cubicBezTo>
                  <a:cubicBezTo>
                    <a:pt x="24758" y="99232"/>
                    <a:pt x="24855" y="99178"/>
                    <a:pt x="24966" y="99034"/>
                  </a:cubicBezTo>
                  <a:cubicBezTo>
                    <a:pt x="25272" y="98635"/>
                    <a:pt x="25427" y="98462"/>
                    <a:pt x="25649" y="98462"/>
                  </a:cubicBezTo>
                  <a:cubicBezTo>
                    <a:pt x="25822" y="98462"/>
                    <a:pt x="26036" y="98567"/>
                    <a:pt x="26395" y="98751"/>
                  </a:cubicBezTo>
                  <a:cubicBezTo>
                    <a:pt x="26491" y="98801"/>
                    <a:pt x="26603" y="98817"/>
                    <a:pt x="26707" y="98849"/>
                  </a:cubicBezTo>
                  <a:cubicBezTo>
                    <a:pt x="26871" y="98707"/>
                    <a:pt x="26977" y="98525"/>
                    <a:pt x="27066" y="98331"/>
                  </a:cubicBezTo>
                  <a:close/>
                  <a:moveTo>
                    <a:pt x="44782" y="97337"/>
                  </a:moveTo>
                  <a:cubicBezTo>
                    <a:pt x="45081" y="97830"/>
                    <a:pt x="45409" y="98000"/>
                    <a:pt x="45771" y="98000"/>
                  </a:cubicBezTo>
                  <a:cubicBezTo>
                    <a:pt x="45937" y="98000"/>
                    <a:pt x="46111" y="97964"/>
                    <a:pt x="46292" y="97907"/>
                  </a:cubicBezTo>
                  <a:lnTo>
                    <a:pt x="46292" y="97907"/>
                  </a:lnTo>
                  <a:cubicBezTo>
                    <a:pt x="46394" y="98573"/>
                    <a:pt x="46235" y="99165"/>
                    <a:pt x="46181" y="99761"/>
                  </a:cubicBezTo>
                  <a:cubicBezTo>
                    <a:pt x="46167" y="99909"/>
                    <a:pt x="46098" y="99994"/>
                    <a:pt x="45960" y="99994"/>
                  </a:cubicBezTo>
                  <a:cubicBezTo>
                    <a:pt x="45945" y="99994"/>
                    <a:pt x="45928" y="99993"/>
                    <a:pt x="45910" y="99991"/>
                  </a:cubicBezTo>
                  <a:cubicBezTo>
                    <a:pt x="45848" y="99983"/>
                    <a:pt x="45787" y="99979"/>
                    <a:pt x="45727" y="99979"/>
                  </a:cubicBezTo>
                  <a:cubicBezTo>
                    <a:pt x="45252" y="99979"/>
                    <a:pt x="44834" y="100212"/>
                    <a:pt x="44364" y="100455"/>
                  </a:cubicBezTo>
                  <a:lnTo>
                    <a:pt x="44364" y="100455"/>
                  </a:lnTo>
                  <a:cubicBezTo>
                    <a:pt x="44430" y="99442"/>
                    <a:pt x="44597" y="98507"/>
                    <a:pt x="44782" y="97337"/>
                  </a:cubicBezTo>
                  <a:close/>
                  <a:moveTo>
                    <a:pt x="39644" y="98928"/>
                  </a:moveTo>
                  <a:cubicBezTo>
                    <a:pt x="40029" y="98928"/>
                    <a:pt x="40295" y="98984"/>
                    <a:pt x="40319" y="99477"/>
                  </a:cubicBezTo>
                  <a:cubicBezTo>
                    <a:pt x="40325" y="99574"/>
                    <a:pt x="40427" y="99667"/>
                    <a:pt x="40485" y="99762"/>
                  </a:cubicBezTo>
                  <a:cubicBezTo>
                    <a:pt x="40562" y="99788"/>
                    <a:pt x="40639" y="99824"/>
                    <a:pt x="40615" y="99920"/>
                  </a:cubicBezTo>
                  <a:cubicBezTo>
                    <a:pt x="40607" y="99953"/>
                    <a:pt x="40536" y="99971"/>
                    <a:pt x="40493" y="99995"/>
                  </a:cubicBezTo>
                  <a:lnTo>
                    <a:pt x="38122" y="100148"/>
                  </a:lnTo>
                  <a:lnTo>
                    <a:pt x="38122" y="100148"/>
                  </a:lnTo>
                  <a:cubicBezTo>
                    <a:pt x="38122" y="100147"/>
                    <a:pt x="38122" y="100147"/>
                    <a:pt x="38122" y="100146"/>
                  </a:cubicBezTo>
                  <a:cubicBezTo>
                    <a:pt x="38021" y="100127"/>
                    <a:pt x="37920" y="100116"/>
                    <a:pt x="37820" y="100116"/>
                  </a:cubicBezTo>
                  <a:cubicBezTo>
                    <a:pt x="37692" y="100116"/>
                    <a:pt x="37564" y="100134"/>
                    <a:pt x="37438" y="100173"/>
                  </a:cubicBezTo>
                  <a:cubicBezTo>
                    <a:pt x="36185" y="100217"/>
                    <a:pt x="34934" y="100289"/>
                    <a:pt x="33700" y="100519"/>
                  </a:cubicBezTo>
                  <a:cubicBezTo>
                    <a:pt x="33603" y="100538"/>
                    <a:pt x="33518" y="100551"/>
                    <a:pt x="33444" y="100551"/>
                  </a:cubicBezTo>
                  <a:cubicBezTo>
                    <a:pt x="33271" y="100551"/>
                    <a:pt x="33154" y="100478"/>
                    <a:pt x="33072" y="100220"/>
                  </a:cubicBezTo>
                  <a:cubicBezTo>
                    <a:pt x="32985" y="99944"/>
                    <a:pt x="32783" y="99706"/>
                    <a:pt x="32583" y="99372"/>
                  </a:cubicBezTo>
                  <a:cubicBezTo>
                    <a:pt x="33275" y="99309"/>
                    <a:pt x="33901" y="99233"/>
                    <a:pt x="34530" y="99198"/>
                  </a:cubicBezTo>
                  <a:cubicBezTo>
                    <a:pt x="36198" y="99110"/>
                    <a:pt x="37863" y="98960"/>
                    <a:pt x="39536" y="98929"/>
                  </a:cubicBezTo>
                  <a:cubicBezTo>
                    <a:pt x="39573" y="98928"/>
                    <a:pt x="39609" y="98928"/>
                    <a:pt x="39644" y="98928"/>
                  </a:cubicBezTo>
                  <a:close/>
                  <a:moveTo>
                    <a:pt x="53398" y="73499"/>
                  </a:moveTo>
                  <a:cubicBezTo>
                    <a:pt x="53445" y="73499"/>
                    <a:pt x="53499" y="73508"/>
                    <a:pt x="53561" y="73526"/>
                  </a:cubicBezTo>
                  <a:cubicBezTo>
                    <a:pt x="54498" y="73796"/>
                    <a:pt x="55437" y="74056"/>
                    <a:pt x="56379" y="74308"/>
                  </a:cubicBezTo>
                  <a:cubicBezTo>
                    <a:pt x="56683" y="74390"/>
                    <a:pt x="56667" y="74612"/>
                    <a:pt x="56658" y="74832"/>
                  </a:cubicBezTo>
                  <a:cubicBezTo>
                    <a:pt x="56622" y="75641"/>
                    <a:pt x="56546" y="76446"/>
                    <a:pt x="56364" y="77237"/>
                  </a:cubicBezTo>
                  <a:cubicBezTo>
                    <a:pt x="55755" y="79871"/>
                    <a:pt x="55289" y="82535"/>
                    <a:pt x="54852" y="85202"/>
                  </a:cubicBezTo>
                  <a:cubicBezTo>
                    <a:pt x="54849" y="85350"/>
                    <a:pt x="54844" y="85497"/>
                    <a:pt x="54841" y="85643"/>
                  </a:cubicBezTo>
                  <a:cubicBezTo>
                    <a:pt x="54704" y="85550"/>
                    <a:pt x="54665" y="85408"/>
                    <a:pt x="54653" y="85255"/>
                  </a:cubicBezTo>
                  <a:cubicBezTo>
                    <a:pt x="54563" y="85116"/>
                    <a:pt x="54492" y="84957"/>
                    <a:pt x="54377" y="84841"/>
                  </a:cubicBezTo>
                  <a:cubicBezTo>
                    <a:pt x="54095" y="84554"/>
                    <a:pt x="53761" y="84411"/>
                    <a:pt x="53424" y="84411"/>
                  </a:cubicBezTo>
                  <a:cubicBezTo>
                    <a:pt x="53085" y="84411"/>
                    <a:pt x="52744" y="84554"/>
                    <a:pt x="52449" y="84839"/>
                  </a:cubicBezTo>
                  <a:cubicBezTo>
                    <a:pt x="51956" y="85315"/>
                    <a:pt x="51937" y="86004"/>
                    <a:pt x="52402" y="86574"/>
                  </a:cubicBezTo>
                  <a:cubicBezTo>
                    <a:pt x="52669" y="86902"/>
                    <a:pt x="53004" y="87068"/>
                    <a:pt x="53360" y="87068"/>
                  </a:cubicBezTo>
                  <a:cubicBezTo>
                    <a:pt x="53653" y="87068"/>
                    <a:pt x="53959" y="86956"/>
                    <a:pt x="54254" y="86731"/>
                  </a:cubicBezTo>
                  <a:cubicBezTo>
                    <a:pt x="54406" y="86616"/>
                    <a:pt x="54492" y="86417"/>
                    <a:pt x="54706" y="86383"/>
                  </a:cubicBezTo>
                  <a:lnTo>
                    <a:pt x="54706" y="86383"/>
                  </a:lnTo>
                  <a:cubicBezTo>
                    <a:pt x="54535" y="87724"/>
                    <a:pt x="54364" y="89064"/>
                    <a:pt x="54194" y="90405"/>
                  </a:cubicBezTo>
                  <a:cubicBezTo>
                    <a:pt x="54195" y="91938"/>
                    <a:pt x="53904" y="93445"/>
                    <a:pt x="53784" y="94967"/>
                  </a:cubicBezTo>
                  <a:cubicBezTo>
                    <a:pt x="53748" y="95408"/>
                    <a:pt x="53676" y="95847"/>
                    <a:pt x="53620" y="96287"/>
                  </a:cubicBezTo>
                  <a:cubicBezTo>
                    <a:pt x="53508" y="97712"/>
                    <a:pt x="53396" y="99137"/>
                    <a:pt x="53276" y="100658"/>
                  </a:cubicBezTo>
                  <a:cubicBezTo>
                    <a:pt x="52958" y="100419"/>
                    <a:pt x="52868" y="100154"/>
                    <a:pt x="52729" y="99932"/>
                  </a:cubicBezTo>
                  <a:lnTo>
                    <a:pt x="52728" y="99932"/>
                  </a:lnTo>
                  <a:cubicBezTo>
                    <a:pt x="52457" y="99504"/>
                    <a:pt x="52233" y="99332"/>
                    <a:pt x="51852" y="99332"/>
                  </a:cubicBezTo>
                  <a:cubicBezTo>
                    <a:pt x="51745" y="99332"/>
                    <a:pt x="51627" y="99345"/>
                    <a:pt x="51491" y="99371"/>
                  </a:cubicBezTo>
                  <a:cubicBezTo>
                    <a:pt x="50796" y="99499"/>
                    <a:pt x="50293" y="99895"/>
                    <a:pt x="49899" y="100503"/>
                  </a:cubicBezTo>
                  <a:cubicBezTo>
                    <a:pt x="49957" y="98737"/>
                    <a:pt x="50163" y="97001"/>
                    <a:pt x="50413" y="95268"/>
                  </a:cubicBezTo>
                  <a:cubicBezTo>
                    <a:pt x="50540" y="94126"/>
                    <a:pt x="50669" y="92983"/>
                    <a:pt x="50793" y="91839"/>
                  </a:cubicBezTo>
                  <a:cubicBezTo>
                    <a:pt x="50826" y="91540"/>
                    <a:pt x="50840" y="91239"/>
                    <a:pt x="50863" y="90939"/>
                  </a:cubicBezTo>
                  <a:cubicBezTo>
                    <a:pt x="51079" y="91012"/>
                    <a:pt x="51100" y="91229"/>
                    <a:pt x="51195" y="91389"/>
                  </a:cubicBezTo>
                  <a:cubicBezTo>
                    <a:pt x="51493" y="91884"/>
                    <a:pt x="51935" y="92111"/>
                    <a:pt x="52503" y="92111"/>
                  </a:cubicBezTo>
                  <a:cubicBezTo>
                    <a:pt x="52507" y="92111"/>
                    <a:pt x="52511" y="92111"/>
                    <a:pt x="52516" y="92111"/>
                  </a:cubicBezTo>
                  <a:cubicBezTo>
                    <a:pt x="53427" y="92106"/>
                    <a:pt x="53989" y="91477"/>
                    <a:pt x="54041" y="90405"/>
                  </a:cubicBezTo>
                  <a:cubicBezTo>
                    <a:pt x="53946" y="90238"/>
                    <a:pt x="53848" y="90072"/>
                    <a:pt x="53755" y="89905"/>
                  </a:cubicBezTo>
                  <a:cubicBezTo>
                    <a:pt x="53477" y="89406"/>
                    <a:pt x="53164" y="89176"/>
                    <a:pt x="52736" y="89176"/>
                  </a:cubicBezTo>
                  <a:cubicBezTo>
                    <a:pt x="52551" y="89176"/>
                    <a:pt x="52344" y="89219"/>
                    <a:pt x="52108" y="89302"/>
                  </a:cubicBezTo>
                  <a:cubicBezTo>
                    <a:pt x="51613" y="89478"/>
                    <a:pt x="51331" y="89888"/>
                    <a:pt x="51000" y="90248"/>
                  </a:cubicBezTo>
                  <a:cubicBezTo>
                    <a:pt x="51297" y="87757"/>
                    <a:pt x="51583" y="85265"/>
                    <a:pt x="51892" y="82776"/>
                  </a:cubicBezTo>
                  <a:cubicBezTo>
                    <a:pt x="52204" y="80260"/>
                    <a:pt x="52537" y="77746"/>
                    <a:pt x="52867" y="75232"/>
                  </a:cubicBezTo>
                  <a:cubicBezTo>
                    <a:pt x="52928" y="74763"/>
                    <a:pt x="53020" y="74297"/>
                    <a:pt x="53099" y="73829"/>
                  </a:cubicBezTo>
                  <a:cubicBezTo>
                    <a:pt x="53135" y="73621"/>
                    <a:pt x="53219" y="73499"/>
                    <a:pt x="53398" y="73499"/>
                  </a:cubicBezTo>
                  <a:close/>
                  <a:moveTo>
                    <a:pt x="80837" y="100144"/>
                  </a:moveTo>
                  <a:cubicBezTo>
                    <a:pt x="80946" y="100144"/>
                    <a:pt x="81061" y="100184"/>
                    <a:pt x="81173" y="100200"/>
                  </a:cubicBezTo>
                  <a:lnTo>
                    <a:pt x="81173" y="100199"/>
                  </a:lnTo>
                  <a:cubicBezTo>
                    <a:pt x="81291" y="100240"/>
                    <a:pt x="81392" y="100386"/>
                    <a:pt x="81517" y="100386"/>
                  </a:cubicBezTo>
                  <a:cubicBezTo>
                    <a:pt x="81554" y="100386"/>
                    <a:pt x="81592" y="100374"/>
                    <a:pt x="81633" y="100344"/>
                  </a:cubicBezTo>
                  <a:lnTo>
                    <a:pt x="81633" y="100344"/>
                  </a:lnTo>
                  <a:cubicBezTo>
                    <a:pt x="81531" y="100483"/>
                    <a:pt x="81726" y="100537"/>
                    <a:pt x="81791" y="100629"/>
                  </a:cubicBezTo>
                  <a:cubicBezTo>
                    <a:pt x="81590" y="100803"/>
                    <a:pt x="81338" y="100892"/>
                    <a:pt x="81106" y="100892"/>
                  </a:cubicBezTo>
                  <a:cubicBezTo>
                    <a:pt x="80908" y="100892"/>
                    <a:pt x="80724" y="100827"/>
                    <a:pt x="80598" y="100695"/>
                  </a:cubicBezTo>
                  <a:cubicBezTo>
                    <a:pt x="80409" y="100497"/>
                    <a:pt x="80494" y="100198"/>
                    <a:pt x="80771" y="100150"/>
                  </a:cubicBezTo>
                  <a:cubicBezTo>
                    <a:pt x="80793" y="100146"/>
                    <a:pt x="80815" y="100144"/>
                    <a:pt x="80837" y="100144"/>
                  </a:cubicBezTo>
                  <a:close/>
                  <a:moveTo>
                    <a:pt x="93745" y="100140"/>
                  </a:moveTo>
                  <a:cubicBezTo>
                    <a:pt x="93756" y="100236"/>
                    <a:pt x="93801" y="100300"/>
                    <a:pt x="93908" y="100300"/>
                  </a:cubicBezTo>
                  <a:cubicBezTo>
                    <a:pt x="93909" y="100300"/>
                    <a:pt x="93911" y="100300"/>
                    <a:pt x="93913" y="100300"/>
                  </a:cubicBezTo>
                  <a:cubicBezTo>
                    <a:pt x="93945" y="100467"/>
                    <a:pt x="93971" y="100641"/>
                    <a:pt x="94169" y="100641"/>
                  </a:cubicBezTo>
                  <a:cubicBezTo>
                    <a:pt x="94188" y="100641"/>
                    <a:pt x="94208" y="100640"/>
                    <a:pt x="94230" y="100636"/>
                  </a:cubicBezTo>
                  <a:lnTo>
                    <a:pt x="94230" y="100636"/>
                  </a:lnTo>
                  <a:cubicBezTo>
                    <a:pt x="94097" y="100783"/>
                    <a:pt x="94431" y="101024"/>
                    <a:pt x="94178" y="101103"/>
                  </a:cubicBezTo>
                  <a:cubicBezTo>
                    <a:pt x="94142" y="101115"/>
                    <a:pt x="94107" y="101120"/>
                    <a:pt x="94074" y="101120"/>
                  </a:cubicBezTo>
                  <a:cubicBezTo>
                    <a:pt x="93884" y="101120"/>
                    <a:pt x="93748" y="100946"/>
                    <a:pt x="93669" y="100769"/>
                  </a:cubicBezTo>
                  <a:cubicBezTo>
                    <a:pt x="93574" y="100554"/>
                    <a:pt x="93441" y="100309"/>
                    <a:pt x="93745" y="100140"/>
                  </a:cubicBezTo>
                  <a:close/>
                  <a:moveTo>
                    <a:pt x="25982" y="100761"/>
                  </a:moveTo>
                  <a:cubicBezTo>
                    <a:pt x="26079" y="100761"/>
                    <a:pt x="26165" y="100806"/>
                    <a:pt x="26218" y="100937"/>
                  </a:cubicBezTo>
                  <a:cubicBezTo>
                    <a:pt x="26263" y="101047"/>
                    <a:pt x="26160" y="101131"/>
                    <a:pt x="26049" y="101165"/>
                  </a:cubicBezTo>
                  <a:lnTo>
                    <a:pt x="26050" y="101165"/>
                  </a:lnTo>
                  <a:cubicBezTo>
                    <a:pt x="25942" y="101198"/>
                    <a:pt x="25822" y="101258"/>
                    <a:pt x="25726" y="101258"/>
                  </a:cubicBezTo>
                  <a:cubicBezTo>
                    <a:pt x="25625" y="101258"/>
                    <a:pt x="25551" y="101193"/>
                    <a:pt x="25545" y="100961"/>
                  </a:cubicBezTo>
                  <a:lnTo>
                    <a:pt x="25547" y="100958"/>
                  </a:lnTo>
                  <a:cubicBezTo>
                    <a:pt x="25613" y="100912"/>
                    <a:pt x="25674" y="100855"/>
                    <a:pt x="25746" y="100823"/>
                  </a:cubicBezTo>
                  <a:cubicBezTo>
                    <a:pt x="25825" y="100788"/>
                    <a:pt x="25907" y="100761"/>
                    <a:pt x="25982" y="100761"/>
                  </a:cubicBezTo>
                  <a:close/>
                  <a:moveTo>
                    <a:pt x="82698" y="101125"/>
                  </a:moveTo>
                  <a:cubicBezTo>
                    <a:pt x="82615" y="101193"/>
                    <a:pt x="82528" y="101255"/>
                    <a:pt x="82425" y="101289"/>
                  </a:cubicBezTo>
                  <a:lnTo>
                    <a:pt x="82425" y="101288"/>
                  </a:lnTo>
                  <a:cubicBezTo>
                    <a:pt x="82527" y="101255"/>
                    <a:pt x="82615" y="101193"/>
                    <a:pt x="82698" y="101125"/>
                  </a:cubicBezTo>
                  <a:close/>
                  <a:moveTo>
                    <a:pt x="85294" y="100081"/>
                  </a:moveTo>
                  <a:cubicBezTo>
                    <a:pt x="85328" y="100081"/>
                    <a:pt x="85362" y="100084"/>
                    <a:pt x="85395" y="100087"/>
                  </a:cubicBezTo>
                  <a:cubicBezTo>
                    <a:pt x="85754" y="100124"/>
                    <a:pt x="85988" y="100355"/>
                    <a:pt x="86193" y="100619"/>
                  </a:cubicBezTo>
                  <a:cubicBezTo>
                    <a:pt x="86327" y="100790"/>
                    <a:pt x="86470" y="100960"/>
                    <a:pt x="86540" y="101375"/>
                  </a:cubicBezTo>
                  <a:cubicBezTo>
                    <a:pt x="86002" y="101046"/>
                    <a:pt x="85586" y="100793"/>
                    <a:pt x="85173" y="100537"/>
                  </a:cubicBezTo>
                  <a:cubicBezTo>
                    <a:pt x="85052" y="100462"/>
                    <a:pt x="84940" y="100358"/>
                    <a:pt x="85029" y="100206"/>
                  </a:cubicBezTo>
                  <a:lnTo>
                    <a:pt x="85028" y="100206"/>
                  </a:lnTo>
                  <a:cubicBezTo>
                    <a:pt x="85086" y="100105"/>
                    <a:pt x="85188" y="100081"/>
                    <a:pt x="85294" y="100081"/>
                  </a:cubicBezTo>
                  <a:close/>
                  <a:moveTo>
                    <a:pt x="24367" y="101283"/>
                  </a:moveTo>
                  <a:cubicBezTo>
                    <a:pt x="24476" y="101283"/>
                    <a:pt x="24584" y="101296"/>
                    <a:pt x="24691" y="101334"/>
                  </a:cubicBezTo>
                  <a:cubicBezTo>
                    <a:pt x="24676" y="101400"/>
                    <a:pt x="24623" y="101471"/>
                    <a:pt x="24628" y="101535"/>
                  </a:cubicBezTo>
                  <a:cubicBezTo>
                    <a:pt x="24612" y="101529"/>
                    <a:pt x="24596" y="101527"/>
                    <a:pt x="24579" y="101527"/>
                  </a:cubicBezTo>
                  <a:cubicBezTo>
                    <a:pt x="24500" y="101527"/>
                    <a:pt x="24408" y="101581"/>
                    <a:pt x="24331" y="101587"/>
                  </a:cubicBezTo>
                  <a:cubicBezTo>
                    <a:pt x="24314" y="101588"/>
                    <a:pt x="24298" y="101588"/>
                    <a:pt x="24283" y="101588"/>
                  </a:cubicBezTo>
                  <a:cubicBezTo>
                    <a:pt x="24102" y="101588"/>
                    <a:pt x="24028" y="101502"/>
                    <a:pt x="24062" y="101304"/>
                  </a:cubicBezTo>
                  <a:cubicBezTo>
                    <a:pt x="24163" y="101294"/>
                    <a:pt x="24265" y="101283"/>
                    <a:pt x="24367" y="101283"/>
                  </a:cubicBezTo>
                  <a:close/>
                  <a:moveTo>
                    <a:pt x="26995" y="99339"/>
                  </a:moveTo>
                  <a:cubicBezTo>
                    <a:pt x="27186" y="99347"/>
                    <a:pt x="27387" y="99330"/>
                    <a:pt x="27418" y="99606"/>
                  </a:cubicBezTo>
                  <a:cubicBezTo>
                    <a:pt x="27438" y="99784"/>
                    <a:pt x="27422" y="99914"/>
                    <a:pt x="27235" y="100008"/>
                  </a:cubicBezTo>
                  <a:cubicBezTo>
                    <a:pt x="26959" y="100149"/>
                    <a:pt x="26736" y="100435"/>
                    <a:pt x="26419" y="100435"/>
                  </a:cubicBezTo>
                  <a:cubicBezTo>
                    <a:pt x="26317" y="100435"/>
                    <a:pt x="26205" y="100405"/>
                    <a:pt x="26078" y="100332"/>
                  </a:cubicBezTo>
                  <a:cubicBezTo>
                    <a:pt x="26035" y="100307"/>
                    <a:pt x="25987" y="100296"/>
                    <a:pt x="25936" y="100296"/>
                  </a:cubicBezTo>
                  <a:cubicBezTo>
                    <a:pt x="25805" y="100296"/>
                    <a:pt x="25658" y="100371"/>
                    <a:pt x="25552" y="100480"/>
                  </a:cubicBezTo>
                  <a:cubicBezTo>
                    <a:pt x="25378" y="100519"/>
                    <a:pt x="25268" y="100629"/>
                    <a:pt x="25207" y="100793"/>
                  </a:cubicBezTo>
                  <a:cubicBezTo>
                    <a:pt x="25070" y="100881"/>
                    <a:pt x="24945" y="101000"/>
                    <a:pt x="24767" y="101000"/>
                  </a:cubicBezTo>
                  <a:cubicBezTo>
                    <a:pt x="24762" y="101000"/>
                    <a:pt x="24757" y="101000"/>
                    <a:pt x="24753" y="101000"/>
                  </a:cubicBezTo>
                  <a:cubicBezTo>
                    <a:pt x="24601" y="100950"/>
                    <a:pt x="24454" y="100921"/>
                    <a:pt x="24314" y="100921"/>
                  </a:cubicBezTo>
                  <a:cubicBezTo>
                    <a:pt x="24061" y="100921"/>
                    <a:pt x="23830" y="101018"/>
                    <a:pt x="23637" y="101269"/>
                  </a:cubicBezTo>
                  <a:cubicBezTo>
                    <a:pt x="23453" y="101257"/>
                    <a:pt x="23267" y="101237"/>
                    <a:pt x="23085" y="101237"/>
                  </a:cubicBezTo>
                  <a:cubicBezTo>
                    <a:pt x="22758" y="101237"/>
                    <a:pt x="22445" y="101302"/>
                    <a:pt x="22181" y="101597"/>
                  </a:cubicBezTo>
                  <a:cubicBezTo>
                    <a:pt x="22124" y="101661"/>
                    <a:pt x="22050" y="101690"/>
                    <a:pt x="21979" y="101690"/>
                  </a:cubicBezTo>
                  <a:cubicBezTo>
                    <a:pt x="21915" y="101690"/>
                    <a:pt x="21853" y="101666"/>
                    <a:pt x="21807" y="101622"/>
                  </a:cubicBezTo>
                  <a:lnTo>
                    <a:pt x="21807" y="101623"/>
                  </a:lnTo>
                  <a:cubicBezTo>
                    <a:pt x="21566" y="101395"/>
                    <a:pt x="21368" y="101120"/>
                    <a:pt x="21285" y="100795"/>
                  </a:cubicBezTo>
                  <a:cubicBezTo>
                    <a:pt x="21255" y="100682"/>
                    <a:pt x="21425" y="100653"/>
                    <a:pt x="21521" y="100609"/>
                  </a:cubicBezTo>
                  <a:cubicBezTo>
                    <a:pt x="23061" y="100389"/>
                    <a:pt x="24532" y="99869"/>
                    <a:pt x="26056" y="99580"/>
                  </a:cubicBezTo>
                  <a:cubicBezTo>
                    <a:pt x="26084" y="99582"/>
                    <a:pt x="26111" y="99582"/>
                    <a:pt x="26139" y="99582"/>
                  </a:cubicBezTo>
                  <a:cubicBezTo>
                    <a:pt x="26445" y="99582"/>
                    <a:pt x="26728" y="99493"/>
                    <a:pt x="26995" y="99339"/>
                  </a:cubicBezTo>
                  <a:close/>
                  <a:moveTo>
                    <a:pt x="100294" y="101207"/>
                  </a:moveTo>
                  <a:lnTo>
                    <a:pt x="100292" y="101208"/>
                  </a:lnTo>
                  <a:lnTo>
                    <a:pt x="100716" y="101632"/>
                  </a:lnTo>
                  <a:cubicBezTo>
                    <a:pt x="100633" y="101782"/>
                    <a:pt x="100556" y="101836"/>
                    <a:pt x="100485" y="101836"/>
                  </a:cubicBezTo>
                  <a:cubicBezTo>
                    <a:pt x="100364" y="101836"/>
                    <a:pt x="100259" y="101678"/>
                    <a:pt x="100168" y="101572"/>
                  </a:cubicBezTo>
                  <a:cubicBezTo>
                    <a:pt x="100047" y="101430"/>
                    <a:pt x="99914" y="101211"/>
                    <a:pt x="100294" y="101207"/>
                  </a:cubicBezTo>
                  <a:close/>
                  <a:moveTo>
                    <a:pt x="88410" y="101817"/>
                  </a:moveTo>
                  <a:cubicBezTo>
                    <a:pt x="88396" y="101869"/>
                    <a:pt x="88387" y="101920"/>
                    <a:pt x="88384" y="101973"/>
                  </a:cubicBezTo>
                  <a:lnTo>
                    <a:pt x="88384" y="101973"/>
                  </a:lnTo>
                  <a:cubicBezTo>
                    <a:pt x="88387" y="101920"/>
                    <a:pt x="88396" y="101868"/>
                    <a:pt x="88410" y="101817"/>
                  </a:cubicBezTo>
                  <a:close/>
                  <a:moveTo>
                    <a:pt x="82421" y="92275"/>
                  </a:moveTo>
                  <a:cubicBezTo>
                    <a:pt x="82745" y="92649"/>
                    <a:pt x="83117" y="92792"/>
                    <a:pt x="83509" y="92792"/>
                  </a:cubicBezTo>
                  <a:cubicBezTo>
                    <a:pt x="83686" y="92792"/>
                    <a:pt x="83867" y="92763"/>
                    <a:pt x="84049" y="92712"/>
                  </a:cubicBezTo>
                  <a:cubicBezTo>
                    <a:pt x="84228" y="92813"/>
                    <a:pt x="84189" y="92966"/>
                    <a:pt x="84219" y="93095"/>
                  </a:cubicBezTo>
                  <a:cubicBezTo>
                    <a:pt x="84385" y="93825"/>
                    <a:pt x="84778" y="94196"/>
                    <a:pt x="85470" y="94196"/>
                  </a:cubicBezTo>
                  <a:cubicBezTo>
                    <a:pt x="85523" y="94196"/>
                    <a:pt x="85579" y="94193"/>
                    <a:pt x="85636" y="94189"/>
                  </a:cubicBezTo>
                  <a:cubicBezTo>
                    <a:pt x="85704" y="94184"/>
                    <a:pt x="85764" y="94180"/>
                    <a:pt x="85818" y="94180"/>
                  </a:cubicBezTo>
                  <a:cubicBezTo>
                    <a:pt x="86020" y="94180"/>
                    <a:pt x="86126" y="94240"/>
                    <a:pt x="86202" y="94541"/>
                  </a:cubicBezTo>
                  <a:cubicBezTo>
                    <a:pt x="86374" y="95225"/>
                    <a:pt x="86693" y="95446"/>
                    <a:pt x="87386" y="95446"/>
                  </a:cubicBezTo>
                  <a:cubicBezTo>
                    <a:pt x="87441" y="95446"/>
                    <a:pt x="87499" y="95444"/>
                    <a:pt x="87559" y="95442"/>
                  </a:cubicBezTo>
                  <a:cubicBezTo>
                    <a:pt x="87636" y="95438"/>
                    <a:pt x="87710" y="95419"/>
                    <a:pt x="87778" y="95419"/>
                  </a:cubicBezTo>
                  <a:cubicBezTo>
                    <a:pt x="87873" y="95419"/>
                    <a:pt x="87957" y="95455"/>
                    <a:pt x="88025" y="95619"/>
                  </a:cubicBezTo>
                  <a:cubicBezTo>
                    <a:pt x="88434" y="96605"/>
                    <a:pt x="88705" y="96922"/>
                    <a:pt x="89421" y="96922"/>
                  </a:cubicBezTo>
                  <a:cubicBezTo>
                    <a:pt x="89628" y="96922"/>
                    <a:pt x="89872" y="96895"/>
                    <a:pt x="90166" y="96851"/>
                  </a:cubicBezTo>
                  <a:cubicBezTo>
                    <a:pt x="90177" y="96849"/>
                    <a:pt x="90189" y="96849"/>
                    <a:pt x="90201" y="96849"/>
                  </a:cubicBezTo>
                  <a:cubicBezTo>
                    <a:pt x="90243" y="96849"/>
                    <a:pt x="90295" y="96856"/>
                    <a:pt x="90378" y="96860"/>
                  </a:cubicBezTo>
                  <a:cubicBezTo>
                    <a:pt x="90427" y="97637"/>
                    <a:pt x="90706" y="98303"/>
                    <a:pt x="91541" y="98641"/>
                  </a:cubicBezTo>
                  <a:cubicBezTo>
                    <a:pt x="90972" y="99738"/>
                    <a:pt x="90390" y="100775"/>
                    <a:pt x="89896" y="101857"/>
                  </a:cubicBezTo>
                  <a:cubicBezTo>
                    <a:pt x="89814" y="102038"/>
                    <a:pt x="89600" y="102125"/>
                    <a:pt x="89370" y="102125"/>
                  </a:cubicBezTo>
                  <a:cubicBezTo>
                    <a:pt x="89151" y="102125"/>
                    <a:pt x="88918" y="102045"/>
                    <a:pt x="88775" y="101889"/>
                  </a:cubicBezTo>
                  <a:cubicBezTo>
                    <a:pt x="88701" y="101810"/>
                    <a:pt x="88645" y="101714"/>
                    <a:pt x="88581" y="101625"/>
                  </a:cubicBezTo>
                  <a:cubicBezTo>
                    <a:pt x="88360" y="101172"/>
                    <a:pt x="88009" y="100894"/>
                    <a:pt x="87556" y="100894"/>
                  </a:cubicBezTo>
                  <a:cubicBezTo>
                    <a:pt x="87477" y="100894"/>
                    <a:pt x="87394" y="100902"/>
                    <a:pt x="87309" y="100920"/>
                  </a:cubicBezTo>
                  <a:cubicBezTo>
                    <a:pt x="87242" y="100934"/>
                    <a:pt x="87183" y="100941"/>
                    <a:pt x="87132" y="100941"/>
                  </a:cubicBezTo>
                  <a:cubicBezTo>
                    <a:pt x="86901" y="100941"/>
                    <a:pt x="86809" y="100806"/>
                    <a:pt x="86680" y="100596"/>
                  </a:cubicBezTo>
                  <a:cubicBezTo>
                    <a:pt x="86349" y="100054"/>
                    <a:pt x="85932" y="99653"/>
                    <a:pt x="85323" y="99653"/>
                  </a:cubicBezTo>
                  <a:cubicBezTo>
                    <a:pt x="85191" y="99653"/>
                    <a:pt x="85049" y="99672"/>
                    <a:pt x="84897" y="99713"/>
                  </a:cubicBezTo>
                  <a:cubicBezTo>
                    <a:pt x="84860" y="99722"/>
                    <a:pt x="84827" y="99727"/>
                    <a:pt x="84795" y="99727"/>
                  </a:cubicBezTo>
                  <a:cubicBezTo>
                    <a:pt x="84660" y="99727"/>
                    <a:pt x="84575" y="99641"/>
                    <a:pt x="84492" y="99520"/>
                  </a:cubicBezTo>
                  <a:cubicBezTo>
                    <a:pt x="84385" y="99360"/>
                    <a:pt x="84255" y="99216"/>
                    <a:pt x="84135" y="99065"/>
                  </a:cubicBezTo>
                  <a:lnTo>
                    <a:pt x="84135" y="99065"/>
                  </a:lnTo>
                  <a:cubicBezTo>
                    <a:pt x="83772" y="99291"/>
                    <a:pt x="84209" y="99549"/>
                    <a:pt x="84097" y="99810"/>
                  </a:cubicBezTo>
                  <a:cubicBezTo>
                    <a:pt x="83641" y="99770"/>
                    <a:pt x="83352" y="99360"/>
                    <a:pt x="82924" y="99261"/>
                  </a:cubicBezTo>
                  <a:cubicBezTo>
                    <a:pt x="82847" y="98945"/>
                    <a:pt x="82961" y="98845"/>
                    <a:pt x="83163" y="98845"/>
                  </a:cubicBezTo>
                  <a:cubicBezTo>
                    <a:pt x="83224" y="98845"/>
                    <a:pt x="83294" y="98854"/>
                    <a:pt x="83369" y="98870"/>
                  </a:cubicBezTo>
                  <a:cubicBezTo>
                    <a:pt x="83552" y="98907"/>
                    <a:pt x="83701" y="99100"/>
                    <a:pt x="83892" y="99100"/>
                  </a:cubicBezTo>
                  <a:cubicBezTo>
                    <a:pt x="83954" y="99100"/>
                    <a:pt x="84021" y="99080"/>
                    <a:pt x="84095" y="99026"/>
                  </a:cubicBezTo>
                  <a:cubicBezTo>
                    <a:pt x="83864" y="98664"/>
                    <a:pt x="83556" y="98458"/>
                    <a:pt x="83169" y="98458"/>
                  </a:cubicBezTo>
                  <a:cubicBezTo>
                    <a:pt x="83080" y="98458"/>
                    <a:pt x="82987" y="98469"/>
                    <a:pt x="82890" y="98491"/>
                  </a:cubicBezTo>
                  <a:cubicBezTo>
                    <a:pt x="82829" y="98505"/>
                    <a:pt x="82775" y="98512"/>
                    <a:pt x="82726" y="98512"/>
                  </a:cubicBezTo>
                  <a:cubicBezTo>
                    <a:pt x="82590" y="98512"/>
                    <a:pt x="82496" y="98452"/>
                    <a:pt x="82424" y="98292"/>
                  </a:cubicBezTo>
                  <a:cubicBezTo>
                    <a:pt x="82220" y="97839"/>
                    <a:pt x="81797" y="97552"/>
                    <a:pt x="81399" y="97384"/>
                  </a:cubicBezTo>
                  <a:cubicBezTo>
                    <a:pt x="81013" y="97222"/>
                    <a:pt x="80961" y="97083"/>
                    <a:pt x="81048" y="96737"/>
                  </a:cubicBezTo>
                  <a:cubicBezTo>
                    <a:pt x="81425" y="95253"/>
                    <a:pt x="81857" y="93785"/>
                    <a:pt x="82421" y="92275"/>
                  </a:cubicBezTo>
                  <a:close/>
                  <a:moveTo>
                    <a:pt x="23018" y="101655"/>
                  </a:moveTo>
                  <a:cubicBezTo>
                    <a:pt x="23025" y="101655"/>
                    <a:pt x="23032" y="101655"/>
                    <a:pt x="23040" y="101655"/>
                  </a:cubicBezTo>
                  <a:cubicBezTo>
                    <a:pt x="23249" y="101658"/>
                    <a:pt x="23207" y="101825"/>
                    <a:pt x="23186" y="101963"/>
                  </a:cubicBezTo>
                  <a:cubicBezTo>
                    <a:pt x="22986" y="102011"/>
                    <a:pt x="22810" y="102147"/>
                    <a:pt x="22597" y="102147"/>
                  </a:cubicBezTo>
                  <a:cubicBezTo>
                    <a:pt x="22574" y="102147"/>
                    <a:pt x="22550" y="102145"/>
                    <a:pt x="22526" y="102142"/>
                  </a:cubicBezTo>
                  <a:cubicBezTo>
                    <a:pt x="22491" y="101770"/>
                    <a:pt x="22714" y="101655"/>
                    <a:pt x="23018" y="101655"/>
                  </a:cubicBezTo>
                  <a:close/>
                  <a:moveTo>
                    <a:pt x="97190" y="100136"/>
                  </a:moveTo>
                  <a:cubicBezTo>
                    <a:pt x="97916" y="100629"/>
                    <a:pt x="98015" y="100844"/>
                    <a:pt x="98183" y="102170"/>
                  </a:cubicBezTo>
                  <a:cubicBezTo>
                    <a:pt x="97512" y="101867"/>
                    <a:pt x="97318" y="101483"/>
                    <a:pt x="97190" y="100136"/>
                  </a:cubicBezTo>
                  <a:close/>
                  <a:moveTo>
                    <a:pt x="51846" y="99950"/>
                  </a:moveTo>
                  <a:cubicBezTo>
                    <a:pt x="52079" y="99950"/>
                    <a:pt x="52214" y="100066"/>
                    <a:pt x="52276" y="100288"/>
                  </a:cubicBezTo>
                  <a:cubicBezTo>
                    <a:pt x="52358" y="100580"/>
                    <a:pt x="52422" y="100876"/>
                    <a:pt x="52476" y="101097"/>
                  </a:cubicBezTo>
                  <a:cubicBezTo>
                    <a:pt x="52462" y="101622"/>
                    <a:pt x="52318" y="101992"/>
                    <a:pt x="51888" y="102191"/>
                  </a:cubicBezTo>
                  <a:cubicBezTo>
                    <a:pt x="51742" y="102259"/>
                    <a:pt x="51597" y="102294"/>
                    <a:pt x="51454" y="102294"/>
                  </a:cubicBezTo>
                  <a:cubicBezTo>
                    <a:pt x="51277" y="102294"/>
                    <a:pt x="51104" y="102240"/>
                    <a:pt x="50942" y="102124"/>
                  </a:cubicBezTo>
                  <a:cubicBezTo>
                    <a:pt x="50557" y="101852"/>
                    <a:pt x="50483" y="101448"/>
                    <a:pt x="50556" y="101015"/>
                  </a:cubicBezTo>
                  <a:lnTo>
                    <a:pt x="50554" y="101014"/>
                  </a:lnTo>
                  <a:cubicBezTo>
                    <a:pt x="50648" y="100452"/>
                    <a:pt x="51203" y="99996"/>
                    <a:pt x="51786" y="99952"/>
                  </a:cubicBezTo>
                  <a:cubicBezTo>
                    <a:pt x="51807" y="99951"/>
                    <a:pt x="51827" y="99950"/>
                    <a:pt x="51846" y="99950"/>
                  </a:cubicBezTo>
                  <a:close/>
                  <a:moveTo>
                    <a:pt x="45500" y="100587"/>
                  </a:moveTo>
                  <a:cubicBezTo>
                    <a:pt x="45676" y="100587"/>
                    <a:pt x="45764" y="100720"/>
                    <a:pt x="45814" y="101012"/>
                  </a:cubicBezTo>
                  <a:cubicBezTo>
                    <a:pt x="45833" y="101121"/>
                    <a:pt x="45841" y="101230"/>
                    <a:pt x="45850" y="101301"/>
                  </a:cubicBezTo>
                  <a:cubicBezTo>
                    <a:pt x="45824" y="101811"/>
                    <a:pt x="45426" y="102314"/>
                    <a:pt x="45032" y="102374"/>
                  </a:cubicBezTo>
                  <a:cubicBezTo>
                    <a:pt x="45004" y="102378"/>
                    <a:pt x="44977" y="102380"/>
                    <a:pt x="44951" y="102380"/>
                  </a:cubicBezTo>
                  <a:cubicBezTo>
                    <a:pt x="44772" y="102380"/>
                    <a:pt x="44654" y="102278"/>
                    <a:pt x="44573" y="102110"/>
                  </a:cubicBezTo>
                  <a:cubicBezTo>
                    <a:pt x="44381" y="101712"/>
                    <a:pt x="44531" y="101142"/>
                    <a:pt x="44912" y="100843"/>
                  </a:cubicBezTo>
                  <a:cubicBezTo>
                    <a:pt x="44998" y="100774"/>
                    <a:pt x="45091" y="100716"/>
                    <a:pt x="45192" y="100671"/>
                  </a:cubicBezTo>
                  <a:cubicBezTo>
                    <a:pt x="45317" y="100616"/>
                    <a:pt x="45418" y="100587"/>
                    <a:pt x="45500" y="100587"/>
                  </a:cubicBezTo>
                  <a:close/>
                  <a:moveTo>
                    <a:pt x="84198" y="101903"/>
                  </a:moveTo>
                  <a:cubicBezTo>
                    <a:pt x="84416" y="102017"/>
                    <a:pt x="84668" y="102083"/>
                    <a:pt x="84822" y="102450"/>
                  </a:cubicBezTo>
                  <a:lnTo>
                    <a:pt x="84822" y="102450"/>
                  </a:lnTo>
                  <a:cubicBezTo>
                    <a:pt x="84400" y="102447"/>
                    <a:pt x="84136" y="102325"/>
                    <a:pt x="83994" y="101959"/>
                  </a:cubicBezTo>
                  <a:lnTo>
                    <a:pt x="84198" y="101903"/>
                  </a:lnTo>
                  <a:close/>
                  <a:moveTo>
                    <a:pt x="87540" y="101293"/>
                  </a:moveTo>
                  <a:cubicBezTo>
                    <a:pt x="87603" y="101293"/>
                    <a:pt x="87671" y="101309"/>
                    <a:pt x="87742" y="101338"/>
                  </a:cubicBezTo>
                  <a:cubicBezTo>
                    <a:pt x="88039" y="101463"/>
                    <a:pt x="88162" y="101769"/>
                    <a:pt x="88381" y="101973"/>
                  </a:cubicBezTo>
                  <a:cubicBezTo>
                    <a:pt x="88399" y="102026"/>
                    <a:pt x="88418" y="102078"/>
                    <a:pt x="88436" y="102130"/>
                  </a:cubicBezTo>
                  <a:cubicBezTo>
                    <a:pt x="88379" y="102292"/>
                    <a:pt x="88165" y="102338"/>
                    <a:pt x="88078" y="102478"/>
                  </a:cubicBezTo>
                  <a:lnTo>
                    <a:pt x="88078" y="102478"/>
                  </a:lnTo>
                  <a:cubicBezTo>
                    <a:pt x="88117" y="102395"/>
                    <a:pt x="88099" y="102306"/>
                    <a:pt x="87996" y="102225"/>
                  </a:cubicBezTo>
                  <a:cubicBezTo>
                    <a:pt x="87825" y="102089"/>
                    <a:pt x="87618" y="101997"/>
                    <a:pt x="87427" y="101886"/>
                  </a:cubicBezTo>
                  <a:cubicBezTo>
                    <a:pt x="87276" y="101796"/>
                    <a:pt x="87148" y="101688"/>
                    <a:pt x="87248" y="101491"/>
                  </a:cubicBezTo>
                  <a:cubicBezTo>
                    <a:pt x="87320" y="101351"/>
                    <a:pt x="87421" y="101293"/>
                    <a:pt x="87540" y="101293"/>
                  </a:cubicBezTo>
                  <a:close/>
                  <a:moveTo>
                    <a:pt x="89393" y="102513"/>
                  </a:moveTo>
                  <a:cubicBezTo>
                    <a:pt x="89423" y="102513"/>
                    <a:pt x="89456" y="102516"/>
                    <a:pt x="89490" y="102523"/>
                  </a:cubicBezTo>
                  <a:cubicBezTo>
                    <a:pt x="89526" y="102529"/>
                    <a:pt x="89568" y="102656"/>
                    <a:pt x="89558" y="102719"/>
                  </a:cubicBezTo>
                  <a:cubicBezTo>
                    <a:pt x="89538" y="102857"/>
                    <a:pt x="89445" y="102879"/>
                    <a:pt x="89343" y="102879"/>
                  </a:cubicBezTo>
                  <a:cubicBezTo>
                    <a:pt x="89313" y="102879"/>
                    <a:pt x="89282" y="102877"/>
                    <a:pt x="89252" y="102876"/>
                  </a:cubicBezTo>
                  <a:lnTo>
                    <a:pt x="89097" y="102793"/>
                  </a:lnTo>
                  <a:cubicBezTo>
                    <a:pt x="89126" y="102601"/>
                    <a:pt x="89235" y="102513"/>
                    <a:pt x="89393" y="102513"/>
                  </a:cubicBezTo>
                  <a:close/>
                  <a:moveTo>
                    <a:pt x="81010" y="101975"/>
                  </a:moveTo>
                  <a:lnTo>
                    <a:pt x="81010" y="101975"/>
                  </a:lnTo>
                  <a:cubicBezTo>
                    <a:pt x="80881" y="102375"/>
                    <a:pt x="81324" y="102395"/>
                    <a:pt x="81514" y="102572"/>
                  </a:cubicBezTo>
                  <a:lnTo>
                    <a:pt x="81514" y="102571"/>
                  </a:lnTo>
                  <a:cubicBezTo>
                    <a:pt x="81645" y="102694"/>
                    <a:pt x="81910" y="102733"/>
                    <a:pt x="81660" y="102981"/>
                  </a:cubicBezTo>
                  <a:cubicBezTo>
                    <a:pt x="81499" y="102992"/>
                    <a:pt x="81338" y="103053"/>
                    <a:pt x="81177" y="103053"/>
                  </a:cubicBezTo>
                  <a:cubicBezTo>
                    <a:pt x="81098" y="103053"/>
                    <a:pt x="81020" y="103039"/>
                    <a:pt x="80942" y="102997"/>
                  </a:cubicBezTo>
                  <a:cubicBezTo>
                    <a:pt x="80641" y="102835"/>
                    <a:pt x="80577" y="102536"/>
                    <a:pt x="80556" y="102234"/>
                  </a:cubicBezTo>
                  <a:cubicBezTo>
                    <a:pt x="80533" y="101914"/>
                    <a:pt x="80864" y="102077"/>
                    <a:pt x="81010" y="101975"/>
                  </a:cubicBezTo>
                  <a:close/>
                  <a:moveTo>
                    <a:pt x="27573" y="101233"/>
                  </a:moveTo>
                  <a:cubicBezTo>
                    <a:pt x="27722" y="101233"/>
                    <a:pt x="27776" y="101363"/>
                    <a:pt x="27814" y="101503"/>
                  </a:cubicBezTo>
                  <a:cubicBezTo>
                    <a:pt x="27854" y="101653"/>
                    <a:pt x="27808" y="101763"/>
                    <a:pt x="27650" y="101825"/>
                  </a:cubicBezTo>
                  <a:cubicBezTo>
                    <a:pt x="27394" y="101925"/>
                    <a:pt x="27144" y="102039"/>
                    <a:pt x="26891" y="102147"/>
                  </a:cubicBezTo>
                  <a:cubicBezTo>
                    <a:pt x="26260" y="102251"/>
                    <a:pt x="25640" y="102397"/>
                    <a:pt x="25048" y="102651"/>
                  </a:cubicBezTo>
                  <a:cubicBezTo>
                    <a:pt x="24536" y="102734"/>
                    <a:pt x="24025" y="102828"/>
                    <a:pt x="23534" y="103002"/>
                  </a:cubicBezTo>
                  <a:cubicBezTo>
                    <a:pt x="23238" y="103062"/>
                    <a:pt x="23038" y="103102"/>
                    <a:pt x="22897" y="103102"/>
                  </a:cubicBezTo>
                  <a:cubicBezTo>
                    <a:pt x="22603" y="103102"/>
                    <a:pt x="22561" y="102926"/>
                    <a:pt x="22433" y="102384"/>
                  </a:cubicBezTo>
                  <a:lnTo>
                    <a:pt x="22433" y="102384"/>
                  </a:lnTo>
                  <a:cubicBezTo>
                    <a:pt x="22433" y="102383"/>
                    <a:pt x="22434" y="102382"/>
                    <a:pt x="22434" y="102381"/>
                  </a:cubicBezTo>
                  <a:cubicBezTo>
                    <a:pt x="22570" y="102455"/>
                    <a:pt x="22692" y="102488"/>
                    <a:pt x="22804" y="102488"/>
                  </a:cubicBezTo>
                  <a:cubicBezTo>
                    <a:pt x="23082" y="102488"/>
                    <a:pt x="23296" y="102288"/>
                    <a:pt x="23492" y="102034"/>
                  </a:cubicBezTo>
                  <a:cubicBezTo>
                    <a:pt x="23587" y="101970"/>
                    <a:pt x="23681" y="101949"/>
                    <a:pt x="23776" y="101949"/>
                  </a:cubicBezTo>
                  <a:cubicBezTo>
                    <a:pt x="23970" y="101949"/>
                    <a:pt x="24164" y="102040"/>
                    <a:pt x="24357" y="102040"/>
                  </a:cubicBezTo>
                  <a:cubicBezTo>
                    <a:pt x="24384" y="102040"/>
                    <a:pt x="24411" y="102038"/>
                    <a:pt x="24438" y="102034"/>
                  </a:cubicBezTo>
                  <a:cubicBezTo>
                    <a:pt x="24618" y="102006"/>
                    <a:pt x="24910" y="102016"/>
                    <a:pt x="24733" y="101674"/>
                  </a:cubicBezTo>
                  <a:cubicBezTo>
                    <a:pt x="24729" y="101663"/>
                    <a:pt x="24725" y="101654"/>
                    <a:pt x="24722" y="101644"/>
                  </a:cubicBezTo>
                  <a:lnTo>
                    <a:pt x="24722" y="101644"/>
                  </a:lnTo>
                  <a:cubicBezTo>
                    <a:pt x="24723" y="101645"/>
                    <a:pt x="24723" y="101645"/>
                    <a:pt x="24724" y="101645"/>
                  </a:cubicBezTo>
                  <a:cubicBezTo>
                    <a:pt x="24797" y="101716"/>
                    <a:pt x="24867" y="101741"/>
                    <a:pt x="24937" y="101741"/>
                  </a:cubicBezTo>
                  <a:cubicBezTo>
                    <a:pt x="25122" y="101741"/>
                    <a:pt x="25302" y="101562"/>
                    <a:pt x="25502" y="101562"/>
                  </a:cubicBezTo>
                  <a:cubicBezTo>
                    <a:pt x="25558" y="101562"/>
                    <a:pt x="25615" y="101576"/>
                    <a:pt x="25675" y="101612"/>
                  </a:cubicBezTo>
                  <a:cubicBezTo>
                    <a:pt x="25737" y="101649"/>
                    <a:pt x="25810" y="101666"/>
                    <a:pt x="25886" y="101666"/>
                  </a:cubicBezTo>
                  <a:cubicBezTo>
                    <a:pt x="26054" y="101666"/>
                    <a:pt x="26241" y="101585"/>
                    <a:pt x="26374" y="101472"/>
                  </a:cubicBezTo>
                  <a:cubicBezTo>
                    <a:pt x="26710" y="101188"/>
                    <a:pt x="27118" y="101350"/>
                    <a:pt x="27478" y="101248"/>
                  </a:cubicBezTo>
                  <a:cubicBezTo>
                    <a:pt x="27514" y="101238"/>
                    <a:pt x="27545" y="101233"/>
                    <a:pt x="27573" y="101233"/>
                  </a:cubicBezTo>
                  <a:close/>
                  <a:moveTo>
                    <a:pt x="85779" y="102805"/>
                  </a:moveTo>
                  <a:cubicBezTo>
                    <a:pt x="85890" y="102805"/>
                    <a:pt x="86026" y="102913"/>
                    <a:pt x="86179" y="103038"/>
                  </a:cubicBezTo>
                  <a:cubicBezTo>
                    <a:pt x="86111" y="103124"/>
                    <a:pt x="86040" y="103149"/>
                    <a:pt x="85967" y="103149"/>
                  </a:cubicBezTo>
                  <a:cubicBezTo>
                    <a:pt x="85861" y="103149"/>
                    <a:pt x="85754" y="103094"/>
                    <a:pt x="85657" y="103094"/>
                  </a:cubicBezTo>
                  <a:cubicBezTo>
                    <a:pt x="85617" y="103094"/>
                    <a:pt x="85579" y="103103"/>
                    <a:pt x="85544" y="103130"/>
                  </a:cubicBezTo>
                  <a:lnTo>
                    <a:pt x="85544" y="103128"/>
                  </a:lnTo>
                  <a:cubicBezTo>
                    <a:pt x="85599" y="102892"/>
                    <a:pt x="85679" y="102805"/>
                    <a:pt x="85779" y="102805"/>
                  </a:cubicBezTo>
                  <a:close/>
                  <a:moveTo>
                    <a:pt x="95049" y="102047"/>
                  </a:moveTo>
                  <a:cubicBezTo>
                    <a:pt x="95147" y="102047"/>
                    <a:pt x="95230" y="102199"/>
                    <a:pt x="95328" y="102199"/>
                  </a:cubicBezTo>
                  <a:cubicBezTo>
                    <a:pt x="95353" y="102199"/>
                    <a:pt x="95379" y="102189"/>
                    <a:pt x="95407" y="102163"/>
                  </a:cubicBezTo>
                  <a:lnTo>
                    <a:pt x="95407" y="102163"/>
                  </a:lnTo>
                  <a:cubicBezTo>
                    <a:pt x="95370" y="102282"/>
                    <a:pt x="95378" y="102355"/>
                    <a:pt x="95456" y="102355"/>
                  </a:cubicBezTo>
                  <a:cubicBezTo>
                    <a:pt x="95487" y="102355"/>
                    <a:pt x="95529" y="102344"/>
                    <a:pt x="95582" y="102320"/>
                  </a:cubicBezTo>
                  <a:lnTo>
                    <a:pt x="95582" y="102320"/>
                  </a:lnTo>
                  <a:cubicBezTo>
                    <a:pt x="95319" y="102733"/>
                    <a:pt x="96018" y="102841"/>
                    <a:pt x="95829" y="103224"/>
                  </a:cubicBezTo>
                  <a:cubicBezTo>
                    <a:pt x="95660" y="103263"/>
                    <a:pt x="95520" y="103285"/>
                    <a:pt x="95407" y="103285"/>
                  </a:cubicBezTo>
                  <a:cubicBezTo>
                    <a:pt x="94990" y="103285"/>
                    <a:pt x="94913" y="102987"/>
                    <a:pt x="94962" y="102091"/>
                  </a:cubicBezTo>
                  <a:cubicBezTo>
                    <a:pt x="94992" y="102059"/>
                    <a:pt x="95022" y="102047"/>
                    <a:pt x="95049" y="102047"/>
                  </a:cubicBezTo>
                  <a:close/>
                  <a:moveTo>
                    <a:pt x="20340" y="102461"/>
                  </a:moveTo>
                  <a:lnTo>
                    <a:pt x="20340" y="102461"/>
                  </a:lnTo>
                  <a:cubicBezTo>
                    <a:pt x="20223" y="102812"/>
                    <a:pt x="20007" y="103037"/>
                    <a:pt x="19757" y="103289"/>
                  </a:cubicBezTo>
                  <a:lnTo>
                    <a:pt x="19757" y="103289"/>
                  </a:lnTo>
                  <a:cubicBezTo>
                    <a:pt x="19692" y="102660"/>
                    <a:pt x="19693" y="102660"/>
                    <a:pt x="20340" y="102461"/>
                  </a:cubicBezTo>
                  <a:close/>
                  <a:moveTo>
                    <a:pt x="39768" y="100320"/>
                  </a:moveTo>
                  <a:cubicBezTo>
                    <a:pt x="39933" y="100320"/>
                    <a:pt x="40101" y="100328"/>
                    <a:pt x="40275" y="100352"/>
                  </a:cubicBezTo>
                  <a:cubicBezTo>
                    <a:pt x="39926" y="100838"/>
                    <a:pt x="39612" y="101265"/>
                    <a:pt x="39568" y="101804"/>
                  </a:cubicBezTo>
                  <a:cubicBezTo>
                    <a:pt x="39639" y="102067"/>
                    <a:pt x="39711" y="102321"/>
                    <a:pt x="39887" y="102546"/>
                  </a:cubicBezTo>
                  <a:cubicBezTo>
                    <a:pt x="40191" y="102938"/>
                    <a:pt x="40180" y="102946"/>
                    <a:pt x="39625" y="103179"/>
                  </a:cubicBezTo>
                  <a:cubicBezTo>
                    <a:pt x="39554" y="103144"/>
                    <a:pt x="39483" y="103077"/>
                    <a:pt x="39412" y="103077"/>
                  </a:cubicBezTo>
                  <a:cubicBezTo>
                    <a:pt x="39411" y="103077"/>
                    <a:pt x="39410" y="103077"/>
                    <a:pt x="39410" y="103077"/>
                  </a:cubicBezTo>
                  <a:cubicBezTo>
                    <a:pt x="38384" y="103098"/>
                    <a:pt x="37353" y="103079"/>
                    <a:pt x="36332" y="103168"/>
                  </a:cubicBezTo>
                  <a:cubicBezTo>
                    <a:pt x="35343" y="103255"/>
                    <a:pt x="34336" y="103317"/>
                    <a:pt x="33404" y="103724"/>
                  </a:cubicBezTo>
                  <a:cubicBezTo>
                    <a:pt x="33258" y="103558"/>
                    <a:pt x="33102" y="103400"/>
                    <a:pt x="32971" y="103222"/>
                  </a:cubicBezTo>
                  <a:cubicBezTo>
                    <a:pt x="32841" y="103045"/>
                    <a:pt x="32455" y="102998"/>
                    <a:pt x="32640" y="102654"/>
                  </a:cubicBezTo>
                  <a:cubicBezTo>
                    <a:pt x="32798" y="102363"/>
                    <a:pt x="32960" y="102088"/>
                    <a:pt x="33369" y="102057"/>
                  </a:cubicBezTo>
                  <a:cubicBezTo>
                    <a:pt x="34255" y="101991"/>
                    <a:pt x="35136" y="101874"/>
                    <a:pt x="36021" y="101796"/>
                  </a:cubicBezTo>
                  <a:cubicBezTo>
                    <a:pt x="36490" y="101754"/>
                    <a:pt x="36963" y="101750"/>
                    <a:pt x="37434" y="101729"/>
                  </a:cubicBezTo>
                  <a:cubicBezTo>
                    <a:pt x="37643" y="101766"/>
                    <a:pt x="37853" y="101777"/>
                    <a:pt x="38063" y="101777"/>
                  </a:cubicBezTo>
                  <a:cubicBezTo>
                    <a:pt x="38363" y="101777"/>
                    <a:pt x="38665" y="101755"/>
                    <a:pt x="38966" y="101755"/>
                  </a:cubicBezTo>
                  <a:cubicBezTo>
                    <a:pt x="39050" y="101755"/>
                    <a:pt x="39134" y="101757"/>
                    <a:pt x="39218" y="101761"/>
                  </a:cubicBezTo>
                  <a:cubicBezTo>
                    <a:pt x="39229" y="101600"/>
                    <a:pt x="39169" y="101503"/>
                    <a:pt x="38994" y="101501"/>
                  </a:cubicBezTo>
                  <a:cubicBezTo>
                    <a:pt x="38637" y="101495"/>
                    <a:pt x="38281" y="101459"/>
                    <a:pt x="37925" y="101459"/>
                  </a:cubicBezTo>
                  <a:cubicBezTo>
                    <a:pt x="37764" y="101459"/>
                    <a:pt x="37603" y="101466"/>
                    <a:pt x="37442" y="101487"/>
                  </a:cubicBezTo>
                  <a:cubicBezTo>
                    <a:pt x="37005" y="101453"/>
                    <a:pt x="36567" y="101435"/>
                    <a:pt x="36129" y="101435"/>
                  </a:cubicBezTo>
                  <a:cubicBezTo>
                    <a:pt x="35164" y="101435"/>
                    <a:pt x="34201" y="101519"/>
                    <a:pt x="33251" y="101687"/>
                  </a:cubicBezTo>
                  <a:cubicBezTo>
                    <a:pt x="33079" y="101094"/>
                    <a:pt x="33344" y="100908"/>
                    <a:pt x="33802" y="100857"/>
                  </a:cubicBezTo>
                  <a:cubicBezTo>
                    <a:pt x="35016" y="100720"/>
                    <a:pt x="36228" y="100577"/>
                    <a:pt x="37441" y="100437"/>
                  </a:cubicBezTo>
                  <a:cubicBezTo>
                    <a:pt x="37537" y="100453"/>
                    <a:pt x="37632" y="100462"/>
                    <a:pt x="37727" y="100462"/>
                  </a:cubicBezTo>
                  <a:cubicBezTo>
                    <a:pt x="37862" y="100462"/>
                    <a:pt x="37996" y="100444"/>
                    <a:pt x="38129" y="100400"/>
                  </a:cubicBezTo>
                  <a:lnTo>
                    <a:pt x="38129" y="100400"/>
                  </a:lnTo>
                  <a:cubicBezTo>
                    <a:pt x="38129" y="100401"/>
                    <a:pt x="38129" y="100401"/>
                    <a:pt x="38129" y="100401"/>
                  </a:cubicBezTo>
                  <a:cubicBezTo>
                    <a:pt x="38190" y="100405"/>
                    <a:pt x="38252" y="100406"/>
                    <a:pt x="38314" y="100406"/>
                  </a:cubicBezTo>
                  <a:cubicBezTo>
                    <a:pt x="38782" y="100406"/>
                    <a:pt x="39254" y="100320"/>
                    <a:pt x="39768" y="100320"/>
                  </a:cubicBezTo>
                  <a:close/>
                  <a:moveTo>
                    <a:pt x="82573" y="103139"/>
                  </a:moveTo>
                  <a:cubicBezTo>
                    <a:pt x="82710" y="103139"/>
                    <a:pt x="82831" y="103245"/>
                    <a:pt x="82966" y="103259"/>
                  </a:cubicBezTo>
                  <a:cubicBezTo>
                    <a:pt x="82980" y="103260"/>
                    <a:pt x="82995" y="103261"/>
                    <a:pt x="83009" y="103261"/>
                  </a:cubicBezTo>
                  <a:cubicBezTo>
                    <a:pt x="83042" y="103261"/>
                    <a:pt x="83076" y="103257"/>
                    <a:pt x="83107" y="103247"/>
                  </a:cubicBezTo>
                  <a:lnTo>
                    <a:pt x="83107" y="103245"/>
                  </a:lnTo>
                  <a:cubicBezTo>
                    <a:pt x="83135" y="103308"/>
                    <a:pt x="83201" y="103375"/>
                    <a:pt x="83284" y="103444"/>
                  </a:cubicBezTo>
                  <a:cubicBezTo>
                    <a:pt x="83447" y="103582"/>
                    <a:pt x="83827" y="103554"/>
                    <a:pt x="83677" y="103941"/>
                  </a:cubicBezTo>
                  <a:cubicBezTo>
                    <a:pt x="83395" y="104045"/>
                    <a:pt x="83184" y="104104"/>
                    <a:pt x="83021" y="104104"/>
                  </a:cubicBezTo>
                  <a:cubicBezTo>
                    <a:pt x="82675" y="104104"/>
                    <a:pt x="82548" y="103839"/>
                    <a:pt x="82431" y="103183"/>
                  </a:cubicBezTo>
                  <a:cubicBezTo>
                    <a:pt x="82481" y="103151"/>
                    <a:pt x="82528" y="103139"/>
                    <a:pt x="82573" y="103139"/>
                  </a:cubicBezTo>
                  <a:close/>
                  <a:moveTo>
                    <a:pt x="80857" y="98432"/>
                  </a:moveTo>
                  <a:cubicBezTo>
                    <a:pt x="80973" y="98432"/>
                    <a:pt x="81084" y="98530"/>
                    <a:pt x="81193" y="98530"/>
                  </a:cubicBezTo>
                  <a:cubicBezTo>
                    <a:pt x="81234" y="98530"/>
                    <a:pt x="81274" y="98517"/>
                    <a:pt x="81315" y="98480"/>
                  </a:cubicBezTo>
                  <a:cubicBezTo>
                    <a:pt x="81328" y="98472"/>
                    <a:pt x="81340" y="98464"/>
                    <a:pt x="81351" y="98455"/>
                  </a:cubicBezTo>
                  <a:lnTo>
                    <a:pt x="81351" y="98455"/>
                  </a:lnTo>
                  <a:cubicBezTo>
                    <a:pt x="81349" y="98459"/>
                    <a:pt x="81346" y="98462"/>
                    <a:pt x="81343" y="98467"/>
                  </a:cubicBezTo>
                  <a:cubicBezTo>
                    <a:pt x="81358" y="98769"/>
                    <a:pt x="81523" y="98848"/>
                    <a:pt x="81730" y="98848"/>
                  </a:cubicBezTo>
                  <a:cubicBezTo>
                    <a:pt x="81780" y="98848"/>
                    <a:pt x="81833" y="98844"/>
                    <a:pt x="81887" y="98836"/>
                  </a:cubicBezTo>
                  <a:lnTo>
                    <a:pt x="81887" y="98836"/>
                  </a:lnTo>
                  <a:cubicBezTo>
                    <a:pt x="81873" y="99161"/>
                    <a:pt x="82266" y="99159"/>
                    <a:pt x="82466" y="99312"/>
                  </a:cubicBezTo>
                  <a:cubicBezTo>
                    <a:pt x="82595" y="99415"/>
                    <a:pt x="82720" y="99524"/>
                    <a:pt x="82852" y="99620"/>
                  </a:cubicBezTo>
                  <a:cubicBezTo>
                    <a:pt x="84455" y="100781"/>
                    <a:pt x="86216" y="101674"/>
                    <a:pt x="87943" y="102625"/>
                  </a:cubicBezTo>
                  <a:cubicBezTo>
                    <a:pt x="87996" y="102588"/>
                    <a:pt x="88038" y="102547"/>
                    <a:pt x="88064" y="102504"/>
                  </a:cubicBezTo>
                  <a:lnTo>
                    <a:pt x="88064" y="102504"/>
                  </a:lnTo>
                  <a:cubicBezTo>
                    <a:pt x="88045" y="102546"/>
                    <a:pt x="88036" y="102596"/>
                    <a:pt x="88045" y="102659"/>
                  </a:cubicBezTo>
                  <a:lnTo>
                    <a:pt x="88889" y="102978"/>
                  </a:lnTo>
                  <a:cubicBezTo>
                    <a:pt x="88971" y="103093"/>
                    <a:pt x="89088" y="103138"/>
                    <a:pt x="89223" y="103148"/>
                  </a:cubicBezTo>
                  <a:cubicBezTo>
                    <a:pt x="89297" y="103537"/>
                    <a:pt x="89236" y="103880"/>
                    <a:pt x="88898" y="104132"/>
                  </a:cubicBezTo>
                  <a:cubicBezTo>
                    <a:pt x="88585" y="103700"/>
                    <a:pt x="88241" y="103255"/>
                    <a:pt x="87691" y="103190"/>
                  </a:cubicBezTo>
                  <a:cubicBezTo>
                    <a:pt x="87117" y="103122"/>
                    <a:pt x="86700" y="102781"/>
                    <a:pt x="86211" y="102579"/>
                  </a:cubicBezTo>
                  <a:cubicBezTo>
                    <a:pt x="85536" y="102302"/>
                    <a:pt x="84914" y="101946"/>
                    <a:pt x="84272" y="101621"/>
                  </a:cubicBezTo>
                  <a:cubicBezTo>
                    <a:pt x="83889" y="101475"/>
                    <a:pt x="83483" y="101371"/>
                    <a:pt x="83204" y="101034"/>
                  </a:cubicBezTo>
                  <a:cubicBezTo>
                    <a:pt x="83175" y="100928"/>
                    <a:pt x="83099" y="100895"/>
                    <a:pt x="83001" y="100895"/>
                  </a:cubicBezTo>
                  <a:cubicBezTo>
                    <a:pt x="82999" y="100895"/>
                    <a:pt x="82997" y="100895"/>
                    <a:pt x="82996" y="100895"/>
                  </a:cubicBezTo>
                  <a:cubicBezTo>
                    <a:pt x="82689" y="100688"/>
                    <a:pt x="82279" y="100764"/>
                    <a:pt x="81985" y="100519"/>
                  </a:cubicBezTo>
                  <a:cubicBezTo>
                    <a:pt x="81924" y="100396"/>
                    <a:pt x="81851" y="100287"/>
                    <a:pt x="81694" y="100283"/>
                  </a:cubicBezTo>
                  <a:cubicBezTo>
                    <a:pt x="81593" y="100065"/>
                    <a:pt x="81404" y="99997"/>
                    <a:pt x="81183" y="99984"/>
                  </a:cubicBezTo>
                  <a:cubicBezTo>
                    <a:pt x="80499" y="99789"/>
                    <a:pt x="80497" y="99788"/>
                    <a:pt x="80594" y="99113"/>
                  </a:cubicBezTo>
                  <a:cubicBezTo>
                    <a:pt x="80626" y="98899"/>
                    <a:pt x="80673" y="98686"/>
                    <a:pt x="80708" y="98496"/>
                  </a:cubicBezTo>
                  <a:cubicBezTo>
                    <a:pt x="80759" y="98449"/>
                    <a:pt x="80808" y="98432"/>
                    <a:pt x="80857" y="98432"/>
                  </a:cubicBezTo>
                  <a:close/>
                  <a:moveTo>
                    <a:pt x="18726" y="104399"/>
                  </a:moveTo>
                  <a:cubicBezTo>
                    <a:pt x="18729" y="104399"/>
                    <a:pt x="18739" y="104427"/>
                    <a:pt x="18740" y="104443"/>
                  </a:cubicBezTo>
                  <a:cubicBezTo>
                    <a:pt x="18741" y="104476"/>
                    <a:pt x="18743" y="104486"/>
                    <a:pt x="18743" y="104486"/>
                  </a:cubicBezTo>
                  <a:cubicBezTo>
                    <a:pt x="18742" y="104486"/>
                    <a:pt x="18736" y="104457"/>
                    <a:pt x="18714" y="104457"/>
                  </a:cubicBezTo>
                  <a:cubicBezTo>
                    <a:pt x="18705" y="104457"/>
                    <a:pt x="18694" y="104461"/>
                    <a:pt x="18679" y="104474"/>
                  </a:cubicBezTo>
                  <a:lnTo>
                    <a:pt x="18680" y="104473"/>
                  </a:lnTo>
                  <a:cubicBezTo>
                    <a:pt x="18649" y="104432"/>
                    <a:pt x="18664" y="104405"/>
                    <a:pt x="18726" y="104399"/>
                  </a:cubicBezTo>
                  <a:close/>
                  <a:moveTo>
                    <a:pt x="95229" y="95040"/>
                  </a:moveTo>
                  <a:lnTo>
                    <a:pt x="95229" y="95040"/>
                  </a:lnTo>
                  <a:cubicBezTo>
                    <a:pt x="95233" y="95091"/>
                    <a:pt x="95243" y="95143"/>
                    <a:pt x="95247" y="95194"/>
                  </a:cubicBezTo>
                  <a:cubicBezTo>
                    <a:pt x="95270" y="95256"/>
                    <a:pt x="95307" y="95289"/>
                    <a:pt x="95359" y="95289"/>
                  </a:cubicBezTo>
                  <a:cubicBezTo>
                    <a:pt x="95376" y="95289"/>
                    <a:pt x="95396" y="95286"/>
                    <a:pt x="95416" y="95278"/>
                  </a:cubicBezTo>
                  <a:cubicBezTo>
                    <a:pt x="95426" y="95842"/>
                    <a:pt x="95895" y="96142"/>
                    <a:pt x="96155" y="96563"/>
                  </a:cubicBezTo>
                  <a:cubicBezTo>
                    <a:pt x="96279" y="96687"/>
                    <a:pt x="96265" y="96965"/>
                    <a:pt x="96501" y="96965"/>
                  </a:cubicBezTo>
                  <a:cubicBezTo>
                    <a:pt x="96527" y="96965"/>
                    <a:pt x="96556" y="96961"/>
                    <a:pt x="96589" y="96954"/>
                  </a:cubicBezTo>
                  <a:cubicBezTo>
                    <a:pt x="96718" y="97559"/>
                    <a:pt x="96971" y="97912"/>
                    <a:pt x="97431" y="98128"/>
                  </a:cubicBezTo>
                  <a:lnTo>
                    <a:pt x="97435" y="97782"/>
                  </a:lnTo>
                  <a:cubicBezTo>
                    <a:pt x="97332" y="97774"/>
                    <a:pt x="97288" y="97706"/>
                    <a:pt x="97268" y="97614"/>
                  </a:cubicBezTo>
                  <a:cubicBezTo>
                    <a:pt x="97140" y="97539"/>
                    <a:pt x="97101" y="97418"/>
                    <a:pt x="97100" y="97279"/>
                  </a:cubicBezTo>
                  <a:cubicBezTo>
                    <a:pt x="96999" y="97270"/>
                    <a:pt x="96959" y="97202"/>
                    <a:pt x="96943" y="97111"/>
                  </a:cubicBezTo>
                  <a:lnTo>
                    <a:pt x="97101" y="97110"/>
                  </a:lnTo>
                  <a:cubicBezTo>
                    <a:pt x="97105" y="97164"/>
                    <a:pt x="97107" y="97220"/>
                    <a:pt x="97110" y="97274"/>
                  </a:cubicBezTo>
                  <a:cubicBezTo>
                    <a:pt x="97241" y="97348"/>
                    <a:pt x="97282" y="97466"/>
                    <a:pt x="97277" y="97607"/>
                  </a:cubicBezTo>
                  <a:cubicBezTo>
                    <a:pt x="97388" y="97608"/>
                    <a:pt x="97431" y="97679"/>
                    <a:pt x="97445" y="97779"/>
                  </a:cubicBezTo>
                  <a:lnTo>
                    <a:pt x="97737" y="97955"/>
                  </a:lnTo>
                  <a:cubicBezTo>
                    <a:pt x="97796" y="98122"/>
                    <a:pt x="98000" y="98226"/>
                    <a:pt x="97955" y="98439"/>
                  </a:cubicBezTo>
                  <a:cubicBezTo>
                    <a:pt x="97963" y="98438"/>
                    <a:pt x="97971" y="98438"/>
                    <a:pt x="97979" y="98438"/>
                  </a:cubicBezTo>
                  <a:cubicBezTo>
                    <a:pt x="98083" y="98438"/>
                    <a:pt x="98118" y="98506"/>
                    <a:pt x="98120" y="98609"/>
                  </a:cubicBezTo>
                  <a:cubicBezTo>
                    <a:pt x="98268" y="98673"/>
                    <a:pt x="98393" y="98749"/>
                    <a:pt x="98294" y="98938"/>
                  </a:cubicBezTo>
                  <a:cubicBezTo>
                    <a:pt x="98325" y="98929"/>
                    <a:pt x="98353" y="98925"/>
                    <a:pt x="98379" y="98925"/>
                  </a:cubicBezTo>
                  <a:cubicBezTo>
                    <a:pt x="98578" y="98925"/>
                    <a:pt x="98619" y="99167"/>
                    <a:pt x="98760" y="99257"/>
                  </a:cubicBezTo>
                  <a:cubicBezTo>
                    <a:pt x="98833" y="99304"/>
                    <a:pt x="98895" y="99333"/>
                    <a:pt x="98948" y="99333"/>
                  </a:cubicBezTo>
                  <a:cubicBezTo>
                    <a:pt x="99016" y="99333"/>
                    <a:pt x="99069" y="99285"/>
                    <a:pt x="99107" y="99165"/>
                  </a:cubicBezTo>
                  <a:cubicBezTo>
                    <a:pt x="98978" y="99065"/>
                    <a:pt x="98872" y="98960"/>
                    <a:pt x="99060" y="98818"/>
                  </a:cubicBezTo>
                  <a:lnTo>
                    <a:pt x="99060" y="98818"/>
                  </a:lnTo>
                  <a:cubicBezTo>
                    <a:pt x="99888" y="99174"/>
                    <a:pt x="100019" y="99386"/>
                    <a:pt x="99847" y="100091"/>
                  </a:cubicBezTo>
                  <a:cubicBezTo>
                    <a:pt x="99775" y="99966"/>
                    <a:pt x="99681" y="99848"/>
                    <a:pt x="99541" y="99848"/>
                  </a:cubicBezTo>
                  <a:cubicBezTo>
                    <a:pt x="99522" y="99848"/>
                    <a:pt x="99501" y="99850"/>
                    <a:pt x="99480" y="99855"/>
                  </a:cubicBezTo>
                  <a:cubicBezTo>
                    <a:pt x="99371" y="99879"/>
                    <a:pt x="99357" y="100008"/>
                    <a:pt x="99399" y="100119"/>
                  </a:cubicBezTo>
                  <a:lnTo>
                    <a:pt x="99618" y="100293"/>
                  </a:lnTo>
                  <a:cubicBezTo>
                    <a:pt x="99625" y="100422"/>
                    <a:pt x="99822" y="100612"/>
                    <a:pt x="99578" y="100663"/>
                  </a:cubicBezTo>
                  <a:cubicBezTo>
                    <a:pt x="99560" y="100667"/>
                    <a:pt x="99543" y="100668"/>
                    <a:pt x="99526" y="100668"/>
                  </a:cubicBezTo>
                  <a:cubicBezTo>
                    <a:pt x="99358" y="100668"/>
                    <a:pt x="99275" y="100483"/>
                    <a:pt x="99219" y="100320"/>
                  </a:cubicBezTo>
                  <a:cubicBezTo>
                    <a:pt x="99184" y="100273"/>
                    <a:pt x="99149" y="100225"/>
                    <a:pt x="99113" y="100177"/>
                  </a:cubicBezTo>
                  <a:cubicBezTo>
                    <a:pt x="98777" y="99808"/>
                    <a:pt x="98428" y="99447"/>
                    <a:pt x="98286" y="98948"/>
                  </a:cubicBezTo>
                  <a:cubicBezTo>
                    <a:pt x="98098" y="98903"/>
                    <a:pt x="98038" y="98792"/>
                    <a:pt x="98113" y="98613"/>
                  </a:cubicBezTo>
                  <a:lnTo>
                    <a:pt x="98113" y="98613"/>
                  </a:lnTo>
                  <a:cubicBezTo>
                    <a:pt x="98090" y="98619"/>
                    <a:pt x="98070" y="98622"/>
                    <a:pt x="98053" y="98622"/>
                  </a:cubicBezTo>
                  <a:cubicBezTo>
                    <a:pt x="97959" y="98622"/>
                    <a:pt x="97939" y="98546"/>
                    <a:pt x="97946" y="98447"/>
                  </a:cubicBezTo>
                  <a:lnTo>
                    <a:pt x="97946" y="98447"/>
                  </a:lnTo>
                  <a:cubicBezTo>
                    <a:pt x="97936" y="98448"/>
                    <a:pt x="97927" y="98449"/>
                    <a:pt x="97918" y="98449"/>
                  </a:cubicBezTo>
                  <a:cubicBezTo>
                    <a:pt x="97712" y="98449"/>
                    <a:pt x="97680" y="98139"/>
                    <a:pt x="97476" y="98139"/>
                  </a:cubicBezTo>
                  <a:cubicBezTo>
                    <a:pt x="97457" y="98139"/>
                    <a:pt x="97438" y="98141"/>
                    <a:pt x="97417" y="98147"/>
                  </a:cubicBezTo>
                  <a:cubicBezTo>
                    <a:pt x="97275" y="98445"/>
                    <a:pt x="97540" y="98600"/>
                    <a:pt x="97668" y="98781"/>
                  </a:cubicBezTo>
                  <a:cubicBezTo>
                    <a:pt x="98896" y="100511"/>
                    <a:pt x="100110" y="102252"/>
                    <a:pt x="101515" y="103848"/>
                  </a:cubicBezTo>
                  <a:cubicBezTo>
                    <a:pt x="101643" y="103994"/>
                    <a:pt x="101785" y="104143"/>
                    <a:pt x="101857" y="104317"/>
                  </a:cubicBezTo>
                  <a:cubicBezTo>
                    <a:pt x="101941" y="104520"/>
                    <a:pt x="101752" y="104512"/>
                    <a:pt x="101620" y="104523"/>
                  </a:cubicBezTo>
                  <a:cubicBezTo>
                    <a:pt x="101257" y="104271"/>
                    <a:pt x="100896" y="104031"/>
                    <a:pt x="100640" y="103643"/>
                  </a:cubicBezTo>
                  <a:cubicBezTo>
                    <a:pt x="100337" y="103185"/>
                    <a:pt x="99848" y="102947"/>
                    <a:pt x="99335" y="102795"/>
                  </a:cubicBezTo>
                  <a:cubicBezTo>
                    <a:pt x="98910" y="102670"/>
                    <a:pt x="98694" y="102399"/>
                    <a:pt x="98604" y="101982"/>
                  </a:cubicBezTo>
                  <a:cubicBezTo>
                    <a:pt x="98516" y="101575"/>
                    <a:pt x="98418" y="101168"/>
                    <a:pt x="98301" y="100769"/>
                  </a:cubicBezTo>
                  <a:cubicBezTo>
                    <a:pt x="98139" y="100212"/>
                    <a:pt x="97808" y="99790"/>
                    <a:pt x="97277" y="99518"/>
                  </a:cubicBezTo>
                  <a:cubicBezTo>
                    <a:pt x="96636" y="99191"/>
                    <a:pt x="96233" y="98537"/>
                    <a:pt x="95543" y="98256"/>
                  </a:cubicBezTo>
                  <a:cubicBezTo>
                    <a:pt x="95321" y="98164"/>
                    <a:pt x="95305" y="97834"/>
                    <a:pt x="95261" y="97587"/>
                  </a:cubicBezTo>
                  <a:cubicBezTo>
                    <a:pt x="95171" y="97095"/>
                    <a:pt x="95065" y="96613"/>
                    <a:pt x="94820" y="96162"/>
                  </a:cubicBezTo>
                  <a:cubicBezTo>
                    <a:pt x="94552" y="95668"/>
                    <a:pt x="94630" y="95523"/>
                    <a:pt x="95247" y="95194"/>
                  </a:cubicBezTo>
                  <a:cubicBezTo>
                    <a:pt x="95242" y="95143"/>
                    <a:pt x="95233" y="95091"/>
                    <a:pt x="95229" y="95040"/>
                  </a:cubicBezTo>
                  <a:close/>
                  <a:moveTo>
                    <a:pt x="39644" y="103265"/>
                  </a:moveTo>
                  <a:lnTo>
                    <a:pt x="39644" y="103265"/>
                  </a:lnTo>
                  <a:cubicBezTo>
                    <a:pt x="39708" y="103678"/>
                    <a:pt x="39338" y="103948"/>
                    <a:pt x="39291" y="104329"/>
                  </a:cubicBezTo>
                  <a:lnTo>
                    <a:pt x="39291" y="104330"/>
                  </a:lnTo>
                  <a:cubicBezTo>
                    <a:pt x="39272" y="104481"/>
                    <a:pt x="39143" y="104499"/>
                    <a:pt x="39019" y="104499"/>
                  </a:cubicBezTo>
                  <a:cubicBezTo>
                    <a:pt x="38999" y="104499"/>
                    <a:pt x="38980" y="104499"/>
                    <a:pt x="38961" y="104498"/>
                  </a:cubicBezTo>
                  <a:cubicBezTo>
                    <a:pt x="38829" y="104495"/>
                    <a:pt x="38697" y="104494"/>
                    <a:pt x="38565" y="104494"/>
                  </a:cubicBezTo>
                  <a:cubicBezTo>
                    <a:pt x="36920" y="104494"/>
                    <a:pt x="35284" y="104706"/>
                    <a:pt x="33604" y="104862"/>
                  </a:cubicBezTo>
                  <a:cubicBezTo>
                    <a:pt x="33558" y="104541"/>
                    <a:pt x="33515" y="104244"/>
                    <a:pt x="33472" y="103946"/>
                  </a:cubicBezTo>
                  <a:cubicBezTo>
                    <a:pt x="35513" y="103572"/>
                    <a:pt x="37570" y="103338"/>
                    <a:pt x="39644" y="103265"/>
                  </a:cubicBezTo>
                  <a:close/>
                  <a:moveTo>
                    <a:pt x="96757" y="103818"/>
                  </a:moveTo>
                  <a:lnTo>
                    <a:pt x="96757" y="103818"/>
                  </a:lnTo>
                  <a:cubicBezTo>
                    <a:pt x="96642" y="104011"/>
                    <a:pt x="96797" y="104072"/>
                    <a:pt x="96924" y="104148"/>
                  </a:cubicBezTo>
                  <a:lnTo>
                    <a:pt x="96923" y="104148"/>
                  </a:lnTo>
                  <a:cubicBezTo>
                    <a:pt x="96908" y="104359"/>
                    <a:pt x="97042" y="104493"/>
                    <a:pt x="97177" y="104626"/>
                  </a:cubicBezTo>
                  <a:cubicBezTo>
                    <a:pt x="97279" y="104728"/>
                    <a:pt x="97357" y="104842"/>
                    <a:pt x="97228" y="104969"/>
                  </a:cubicBezTo>
                  <a:cubicBezTo>
                    <a:pt x="97194" y="105003"/>
                    <a:pt x="97156" y="105016"/>
                    <a:pt x="97119" y="105016"/>
                  </a:cubicBezTo>
                  <a:cubicBezTo>
                    <a:pt x="97053" y="105016"/>
                    <a:pt x="96985" y="104976"/>
                    <a:pt x="96928" y="104946"/>
                  </a:cubicBezTo>
                  <a:cubicBezTo>
                    <a:pt x="96615" y="104783"/>
                    <a:pt x="96458" y="104517"/>
                    <a:pt x="96404" y="104164"/>
                  </a:cubicBezTo>
                  <a:cubicBezTo>
                    <a:pt x="96355" y="103844"/>
                    <a:pt x="96555" y="103839"/>
                    <a:pt x="96757" y="103818"/>
                  </a:cubicBezTo>
                  <a:close/>
                  <a:moveTo>
                    <a:pt x="84410" y="104088"/>
                  </a:moveTo>
                  <a:lnTo>
                    <a:pt x="84410" y="104088"/>
                  </a:lnTo>
                  <a:cubicBezTo>
                    <a:pt x="84901" y="104203"/>
                    <a:pt x="85304" y="104430"/>
                    <a:pt x="85728" y="104702"/>
                  </a:cubicBezTo>
                  <a:cubicBezTo>
                    <a:pt x="85522" y="104941"/>
                    <a:pt x="85297" y="105073"/>
                    <a:pt x="85053" y="105073"/>
                  </a:cubicBezTo>
                  <a:cubicBezTo>
                    <a:pt x="84935" y="105073"/>
                    <a:pt x="84812" y="105042"/>
                    <a:pt x="84686" y="104977"/>
                  </a:cubicBezTo>
                  <a:cubicBezTo>
                    <a:pt x="84333" y="104796"/>
                    <a:pt x="84337" y="104456"/>
                    <a:pt x="84410" y="104088"/>
                  </a:cubicBezTo>
                  <a:close/>
                  <a:moveTo>
                    <a:pt x="103438" y="102797"/>
                  </a:moveTo>
                  <a:cubicBezTo>
                    <a:pt x="103752" y="102797"/>
                    <a:pt x="104040" y="102896"/>
                    <a:pt x="104307" y="103125"/>
                  </a:cubicBezTo>
                  <a:lnTo>
                    <a:pt x="104305" y="103125"/>
                  </a:lnTo>
                  <a:cubicBezTo>
                    <a:pt x="104938" y="103668"/>
                    <a:pt x="104915" y="104374"/>
                    <a:pt x="104657" y="105322"/>
                  </a:cubicBezTo>
                  <a:lnTo>
                    <a:pt x="102513" y="103021"/>
                  </a:lnTo>
                  <a:cubicBezTo>
                    <a:pt x="102844" y="102880"/>
                    <a:pt x="103151" y="102797"/>
                    <a:pt x="103438" y="102797"/>
                  </a:cubicBezTo>
                  <a:close/>
                  <a:moveTo>
                    <a:pt x="80612" y="101185"/>
                  </a:moveTo>
                  <a:cubicBezTo>
                    <a:pt x="80622" y="101185"/>
                    <a:pt x="80673" y="101244"/>
                    <a:pt x="80704" y="101274"/>
                  </a:cubicBezTo>
                  <a:cubicBezTo>
                    <a:pt x="80805" y="101292"/>
                    <a:pt x="80907" y="101298"/>
                    <a:pt x="81010" y="101298"/>
                  </a:cubicBezTo>
                  <a:cubicBezTo>
                    <a:pt x="81260" y="101298"/>
                    <a:pt x="81510" y="101261"/>
                    <a:pt x="81760" y="101261"/>
                  </a:cubicBezTo>
                  <a:cubicBezTo>
                    <a:pt x="81900" y="101261"/>
                    <a:pt x="82039" y="101272"/>
                    <a:pt x="82178" y="101309"/>
                  </a:cubicBezTo>
                  <a:cubicBezTo>
                    <a:pt x="82250" y="101493"/>
                    <a:pt x="82347" y="101648"/>
                    <a:pt x="82566" y="101648"/>
                  </a:cubicBezTo>
                  <a:cubicBezTo>
                    <a:pt x="82578" y="101648"/>
                    <a:pt x="82591" y="101647"/>
                    <a:pt x="82604" y="101646"/>
                  </a:cubicBezTo>
                  <a:cubicBezTo>
                    <a:pt x="82691" y="101701"/>
                    <a:pt x="82768" y="101735"/>
                    <a:pt x="82828" y="101735"/>
                  </a:cubicBezTo>
                  <a:cubicBezTo>
                    <a:pt x="82842" y="101735"/>
                    <a:pt x="82856" y="101733"/>
                    <a:pt x="82868" y="101729"/>
                  </a:cubicBezTo>
                  <a:cubicBezTo>
                    <a:pt x="82892" y="101781"/>
                    <a:pt x="82945" y="101822"/>
                    <a:pt x="83025" y="101849"/>
                  </a:cubicBezTo>
                  <a:cubicBezTo>
                    <a:pt x="83227" y="101919"/>
                    <a:pt x="83444" y="101943"/>
                    <a:pt x="83654" y="101987"/>
                  </a:cubicBezTo>
                  <a:cubicBezTo>
                    <a:pt x="83821" y="102524"/>
                    <a:pt x="84174" y="102852"/>
                    <a:pt x="84716" y="102852"/>
                  </a:cubicBezTo>
                  <a:cubicBezTo>
                    <a:pt x="84747" y="102852"/>
                    <a:pt x="84778" y="102851"/>
                    <a:pt x="84810" y="102849"/>
                  </a:cubicBezTo>
                  <a:cubicBezTo>
                    <a:pt x="84824" y="102848"/>
                    <a:pt x="84838" y="102848"/>
                    <a:pt x="84852" y="102848"/>
                  </a:cubicBezTo>
                  <a:cubicBezTo>
                    <a:pt x="85147" y="102848"/>
                    <a:pt x="85302" y="103059"/>
                    <a:pt x="85532" y="103146"/>
                  </a:cubicBezTo>
                  <a:cubicBezTo>
                    <a:pt x="85599" y="103390"/>
                    <a:pt x="85803" y="103491"/>
                    <a:pt x="86006" y="103491"/>
                  </a:cubicBezTo>
                  <a:cubicBezTo>
                    <a:pt x="86014" y="103491"/>
                    <a:pt x="86021" y="103491"/>
                    <a:pt x="86029" y="103490"/>
                  </a:cubicBezTo>
                  <a:cubicBezTo>
                    <a:pt x="86048" y="103490"/>
                    <a:pt x="86067" y="103489"/>
                    <a:pt x="86086" y="103489"/>
                  </a:cubicBezTo>
                  <a:cubicBezTo>
                    <a:pt x="86591" y="103489"/>
                    <a:pt x="86894" y="103774"/>
                    <a:pt x="87173" y="104158"/>
                  </a:cubicBezTo>
                  <a:cubicBezTo>
                    <a:pt x="87314" y="104353"/>
                    <a:pt x="87533" y="104495"/>
                    <a:pt x="87716" y="104661"/>
                  </a:cubicBezTo>
                  <a:cubicBezTo>
                    <a:pt x="87909" y="104645"/>
                    <a:pt x="88186" y="104639"/>
                    <a:pt x="87950" y="104358"/>
                  </a:cubicBezTo>
                  <a:cubicBezTo>
                    <a:pt x="87724" y="104089"/>
                    <a:pt x="87349" y="103946"/>
                    <a:pt x="87248" y="103519"/>
                  </a:cubicBezTo>
                  <a:cubicBezTo>
                    <a:pt x="87319" y="103505"/>
                    <a:pt x="87386" y="103499"/>
                    <a:pt x="87449" y="103499"/>
                  </a:cubicBezTo>
                  <a:cubicBezTo>
                    <a:pt x="88025" y="103499"/>
                    <a:pt x="88286" y="104041"/>
                    <a:pt x="88687" y="104324"/>
                  </a:cubicBezTo>
                  <a:cubicBezTo>
                    <a:pt x="88656" y="104367"/>
                    <a:pt x="88633" y="104434"/>
                    <a:pt x="88592" y="104449"/>
                  </a:cubicBezTo>
                  <a:cubicBezTo>
                    <a:pt x="88292" y="104553"/>
                    <a:pt x="88000" y="104659"/>
                    <a:pt x="88504" y="104905"/>
                  </a:cubicBezTo>
                  <a:lnTo>
                    <a:pt x="88503" y="104905"/>
                  </a:lnTo>
                  <a:cubicBezTo>
                    <a:pt x="88671" y="104987"/>
                    <a:pt x="88811" y="105058"/>
                    <a:pt x="88692" y="105258"/>
                  </a:cubicBezTo>
                  <a:cubicBezTo>
                    <a:pt x="88650" y="105329"/>
                    <a:pt x="88597" y="105353"/>
                    <a:pt x="88540" y="105353"/>
                  </a:cubicBezTo>
                  <a:cubicBezTo>
                    <a:pt x="88468" y="105353"/>
                    <a:pt x="88391" y="105314"/>
                    <a:pt x="88328" y="105284"/>
                  </a:cubicBezTo>
                  <a:cubicBezTo>
                    <a:pt x="88007" y="105130"/>
                    <a:pt x="87641" y="105073"/>
                    <a:pt x="87365" y="104826"/>
                  </a:cubicBezTo>
                  <a:cubicBezTo>
                    <a:pt x="86015" y="104224"/>
                    <a:pt x="84631" y="103700"/>
                    <a:pt x="83324" y="103003"/>
                  </a:cubicBezTo>
                  <a:cubicBezTo>
                    <a:pt x="83297" y="103011"/>
                    <a:pt x="83274" y="103020"/>
                    <a:pt x="83253" y="103029"/>
                  </a:cubicBezTo>
                  <a:cubicBezTo>
                    <a:pt x="83256" y="103009"/>
                    <a:pt x="83259" y="102989"/>
                    <a:pt x="83260" y="102967"/>
                  </a:cubicBezTo>
                  <a:cubicBezTo>
                    <a:pt x="82475" y="102719"/>
                    <a:pt x="81835" y="102175"/>
                    <a:pt x="81066" y="101895"/>
                  </a:cubicBezTo>
                  <a:cubicBezTo>
                    <a:pt x="81068" y="101888"/>
                    <a:pt x="81070" y="101882"/>
                    <a:pt x="81072" y="101877"/>
                  </a:cubicBezTo>
                  <a:cubicBezTo>
                    <a:pt x="80948" y="101683"/>
                    <a:pt x="80707" y="101584"/>
                    <a:pt x="80631" y="101350"/>
                  </a:cubicBezTo>
                  <a:cubicBezTo>
                    <a:pt x="80554" y="101303"/>
                    <a:pt x="80519" y="101247"/>
                    <a:pt x="80611" y="101185"/>
                  </a:cubicBezTo>
                  <a:cubicBezTo>
                    <a:pt x="80611" y="101185"/>
                    <a:pt x="80612" y="101185"/>
                    <a:pt x="80612" y="101185"/>
                  </a:cubicBezTo>
                  <a:close/>
                  <a:moveTo>
                    <a:pt x="86253" y="104986"/>
                  </a:moveTo>
                  <a:cubicBezTo>
                    <a:pt x="86671" y="104986"/>
                    <a:pt x="86967" y="105154"/>
                    <a:pt x="87336" y="105313"/>
                  </a:cubicBezTo>
                  <a:cubicBezTo>
                    <a:pt x="87221" y="105572"/>
                    <a:pt x="87037" y="105660"/>
                    <a:pt x="86819" y="105660"/>
                  </a:cubicBezTo>
                  <a:cubicBezTo>
                    <a:pt x="86783" y="105660"/>
                    <a:pt x="86747" y="105658"/>
                    <a:pt x="86710" y="105654"/>
                  </a:cubicBezTo>
                  <a:cubicBezTo>
                    <a:pt x="86385" y="105616"/>
                    <a:pt x="86264" y="105386"/>
                    <a:pt x="86233" y="104987"/>
                  </a:cubicBezTo>
                  <a:lnTo>
                    <a:pt x="86233" y="104986"/>
                  </a:lnTo>
                  <a:cubicBezTo>
                    <a:pt x="86240" y="104986"/>
                    <a:pt x="86246" y="104986"/>
                    <a:pt x="86253" y="104986"/>
                  </a:cubicBezTo>
                  <a:close/>
                  <a:moveTo>
                    <a:pt x="18669" y="104493"/>
                  </a:moveTo>
                  <a:cubicBezTo>
                    <a:pt x="18579" y="104888"/>
                    <a:pt x="18236" y="105109"/>
                    <a:pt x="18019" y="105417"/>
                  </a:cubicBezTo>
                  <a:cubicBezTo>
                    <a:pt x="17936" y="105535"/>
                    <a:pt x="17877" y="105713"/>
                    <a:pt x="17687" y="105713"/>
                  </a:cubicBezTo>
                  <a:cubicBezTo>
                    <a:pt x="17677" y="105713"/>
                    <a:pt x="17666" y="105712"/>
                    <a:pt x="17655" y="105711"/>
                  </a:cubicBezTo>
                  <a:cubicBezTo>
                    <a:pt x="17591" y="104789"/>
                    <a:pt x="17803" y="104532"/>
                    <a:pt x="18669" y="104493"/>
                  </a:cubicBezTo>
                  <a:close/>
                  <a:moveTo>
                    <a:pt x="44037" y="102713"/>
                  </a:moveTo>
                  <a:cubicBezTo>
                    <a:pt x="44389" y="102949"/>
                    <a:pt x="44744" y="103059"/>
                    <a:pt x="45110" y="103059"/>
                  </a:cubicBezTo>
                  <a:cubicBezTo>
                    <a:pt x="45344" y="103059"/>
                    <a:pt x="45582" y="103015"/>
                    <a:pt x="45828" y="102930"/>
                  </a:cubicBezTo>
                  <a:lnTo>
                    <a:pt x="45828" y="102930"/>
                  </a:lnTo>
                  <a:cubicBezTo>
                    <a:pt x="45913" y="103669"/>
                    <a:pt x="45787" y="104355"/>
                    <a:pt x="45764" y="105041"/>
                  </a:cubicBezTo>
                  <a:cubicBezTo>
                    <a:pt x="45756" y="105269"/>
                    <a:pt x="45648" y="105386"/>
                    <a:pt x="45398" y="105386"/>
                  </a:cubicBezTo>
                  <a:cubicBezTo>
                    <a:pt x="44796" y="105386"/>
                    <a:pt x="44273" y="105636"/>
                    <a:pt x="43685" y="106027"/>
                  </a:cubicBezTo>
                  <a:cubicBezTo>
                    <a:pt x="43709" y="104881"/>
                    <a:pt x="43906" y="103844"/>
                    <a:pt x="44037" y="102713"/>
                  </a:cubicBezTo>
                  <a:close/>
                  <a:moveTo>
                    <a:pt x="88186" y="105631"/>
                  </a:moveTo>
                  <a:cubicBezTo>
                    <a:pt x="88192" y="105631"/>
                    <a:pt x="88199" y="105631"/>
                    <a:pt x="88205" y="105631"/>
                  </a:cubicBezTo>
                  <a:cubicBezTo>
                    <a:pt x="88422" y="105646"/>
                    <a:pt x="88579" y="105724"/>
                    <a:pt x="88569" y="105963"/>
                  </a:cubicBezTo>
                  <a:cubicBezTo>
                    <a:pt x="88523" y="106102"/>
                    <a:pt x="88557" y="106305"/>
                    <a:pt x="88388" y="106305"/>
                  </a:cubicBezTo>
                  <a:cubicBezTo>
                    <a:pt x="88386" y="106305"/>
                    <a:pt x="88385" y="106305"/>
                    <a:pt x="88383" y="106305"/>
                  </a:cubicBezTo>
                  <a:cubicBezTo>
                    <a:pt x="88108" y="106299"/>
                    <a:pt x="88057" y="106052"/>
                    <a:pt x="88022" y="105835"/>
                  </a:cubicBezTo>
                  <a:cubicBezTo>
                    <a:pt x="88003" y="105719"/>
                    <a:pt x="88058" y="105631"/>
                    <a:pt x="88186" y="105631"/>
                  </a:cubicBezTo>
                  <a:close/>
                  <a:moveTo>
                    <a:pt x="39053" y="104928"/>
                  </a:moveTo>
                  <a:cubicBezTo>
                    <a:pt x="39567" y="104928"/>
                    <a:pt x="39629" y="105430"/>
                    <a:pt x="40024" y="105624"/>
                  </a:cubicBezTo>
                  <a:cubicBezTo>
                    <a:pt x="39776" y="105909"/>
                    <a:pt x="39571" y="105942"/>
                    <a:pt x="39339" y="105946"/>
                  </a:cubicBezTo>
                  <a:cubicBezTo>
                    <a:pt x="37445" y="105984"/>
                    <a:pt x="35553" y="106013"/>
                    <a:pt x="33695" y="106470"/>
                  </a:cubicBezTo>
                  <a:cubicBezTo>
                    <a:pt x="33624" y="106488"/>
                    <a:pt x="33560" y="106496"/>
                    <a:pt x="33503" y="106496"/>
                  </a:cubicBezTo>
                  <a:cubicBezTo>
                    <a:pt x="33216" y="106496"/>
                    <a:pt x="33125" y="106276"/>
                    <a:pt x="33224" y="105924"/>
                  </a:cubicBezTo>
                  <a:cubicBezTo>
                    <a:pt x="33364" y="105424"/>
                    <a:pt x="33663" y="105233"/>
                    <a:pt x="34175" y="105179"/>
                  </a:cubicBezTo>
                  <a:cubicBezTo>
                    <a:pt x="35784" y="105008"/>
                    <a:pt x="37401" y="105004"/>
                    <a:pt x="39015" y="104928"/>
                  </a:cubicBezTo>
                  <a:cubicBezTo>
                    <a:pt x="39028" y="104928"/>
                    <a:pt x="39041" y="104928"/>
                    <a:pt x="39053" y="104928"/>
                  </a:cubicBezTo>
                  <a:close/>
                  <a:moveTo>
                    <a:pt x="21269" y="105363"/>
                  </a:moveTo>
                  <a:cubicBezTo>
                    <a:pt x="21271" y="105363"/>
                    <a:pt x="21273" y="105364"/>
                    <a:pt x="21275" y="105364"/>
                  </a:cubicBezTo>
                  <a:cubicBezTo>
                    <a:pt x="21369" y="105410"/>
                    <a:pt x="21343" y="105490"/>
                    <a:pt x="21301" y="105564"/>
                  </a:cubicBezTo>
                  <a:cubicBezTo>
                    <a:pt x="21155" y="106001"/>
                    <a:pt x="20832" y="106277"/>
                    <a:pt x="20442" y="106520"/>
                  </a:cubicBezTo>
                  <a:cubicBezTo>
                    <a:pt x="20405" y="105922"/>
                    <a:pt x="20426" y="105890"/>
                    <a:pt x="21152" y="105444"/>
                  </a:cubicBezTo>
                  <a:cubicBezTo>
                    <a:pt x="21190" y="105417"/>
                    <a:pt x="21242" y="105363"/>
                    <a:pt x="21269" y="105363"/>
                  </a:cubicBezTo>
                  <a:close/>
                  <a:moveTo>
                    <a:pt x="98013" y="105775"/>
                  </a:moveTo>
                  <a:lnTo>
                    <a:pt x="98013" y="105775"/>
                  </a:lnTo>
                  <a:cubicBezTo>
                    <a:pt x="98113" y="105795"/>
                    <a:pt x="98206" y="105884"/>
                    <a:pt x="98308" y="105884"/>
                  </a:cubicBezTo>
                  <a:cubicBezTo>
                    <a:pt x="98349" y="105884"/>
                    <a:pt x="98391" y="105870"/>
                    <a:pt x="98436" y="105831"/>
                  </a:cubicBezTo>
                  <a:lnTo>
                    <a:pt x="98436" y="105831"/>
                  </a:lnTo>
                  <a:cubicBezTo>
                    <a:pt x="98287" y="106241"/>
                    <a:pt x="98708" y="106341"/>
                    <a:pt x="98861" y="106588"/>
                  </a:cubicBezTo>
                  <a:cubicBezTo>
                    <a:pt x="98910" y="106635"/>
                    <a:pt x="98953" y="106707"/>
                    <a:pt x="99018" y="106707"/>
                  </a:cubicBezTo>
                  <a:cubicBezTo>
                    <a:pt x="99038" y="106707"/>
                    <a:pt x="99060" y="106700"/>
                    <a:pt x="99086" y="106683"/>
                  </a:cubicBezTo>
                  <a:lnTo>
                    <a:pt x="99086" y="106683"/>
                  </a:lnTo>
                  <a:cubicBezTo>
                    <a:pt x="98993" y="106820"/>
                    <a:pt x="99123" y="106980"/>
                    <a:pt x="99054" y="107119"/>
                  </a:cubicBezTo>
                  <a:cubicBezTo>
                    <a:pt x="98206" y="106956"/>
                    <a:pt x="98185" y="106928"/>
                    <a:pt x="98013" y="105775"/>
                  </a:cubicBezTo>
                  <a:close/>
                  <a:moveTo>
                    <a:pt x="105876" y="105909"/>
                  </a:moveTo>
                  <a:cubicBezTo>
                    <a:pt x="106830" y="105909"/>
                    <a:pt x="107215" y="106527"/>
                    <a:pt x="106858" y="107586"/>
                  </a:cubicBezTo>
                  <a:lnTo>
                    <a:pt x="106855" y="107586"/>
                  </a:lnTo>
                  <a:cubicBezTo>
                    <a:pt x="106257" y="107117"/>
                    <a:pt x="105785" y="106563"/>
                    <a:pt x="105310" y="105969"/>
                  </a:cubicBezTo>
                  <a:cubicBezTo>
                    <a:pt x="105517" y="105928"/>
                    <a:pt x="105706" y="105909"/>
                    <a:pt x="105876" y="105909"/>
                  </a:cubicBezTo>
                  <a:close/>
                  <a:moveTo>
                    <a:pt x="17037" y="106405"/>
                  </a:moveTo>
                  <a:cubicBezTo>
                    <a:pt x="17068" y="106405"/>
                    <a:pt x="17100" y="106405"/>
                    <a:pt x="17133" y="106406"/>
                  </a:cubicBezTo>
                  <a:cubicBezTo>
                    <a:pt x="16907" y="106894"/>
                    <a:pt x="16561" y="107259"/>
                    <a:pt x="16131" y="107721"/>
                  </a:cubicBezTo>
                  <a:lnTo>
                    <a:pt x="16131" y="107721"/>
                  </a:lnTo>
                  <a:cubicBezTo>
                    <a:pt x="15962" y="106738"/>
                    <a:pt x="16206" y="106405"/>
                    <a:pt x="17037" y="106405"/>
                  </a:cubicBezTo>
                  <a:close/>
                  <a:moveTo>
                    <a:pt x="28034" y="107288"/>
                  </a:moveTo>
                  <a:cubicBezTo>
                    <a:pt x="28173" y="107288"/>
                    <a:pt x="28297" y="107368"/>
                    <a:pt x="28406" y="107532"/>
                  </a:cubicBezTo>
                  <a:lnTo>
                    <a:pt x="28404" y="107532"/>
                  </a:lnTo>
                  <a:cubicBezTo>
                    <a:pt x="28345" y="107584"/>
                    <a:pt x="28308" y="107642"/>
                    <a:pt x="28265" y="107648"/>
                  </a:cubicBezTo>
                  <a:cubicBezTo>
                    <a:pt x="28128" y="107666"/>
                    <a:pt x="27986" y="107746"/>
                    <a:pt x="27850" y="107746"/>
                  </a:cubicBezTo>
                  <a:cubicBezTo>
                    <a:pt x="27783" y="107746"/>
                    <a:pt x="27717" y="107727"/>
                    <a:pt x="27653" y="107671"/>
                  </a:cubicBezTo>
                  <a:cubicBezTo>
                    <a:pt x="27566" y="107596"/>
                    <a:pt x="27636" y="107460"/>
                    <a:pt x="27728" y="107398"/>
                  </a:cubicBezTo>
                  <a:cubicBezTo>
                    <a:pt x="27836" y="107325"/>
                    <a:pt x="27939" y="107288"/>
                    <a:pt x="28034" y="107288"/>
                  </a:cubicBezTo>
                  <a:close/>
                  <a:moveTo>
                    <a:pt x="39144" y="106308"/>
                  </a:moveTo>
                  <a:cubicBezTo>
                    <a:pt x="39072" y="106709"/>
                    <a:pt x="38887" y="107079"/>
                    <a:pt x="39089" y="107438"/>
                  </a:cubicBezTo>
                  <a:lnTo>
                    <a:pt x="39089" y="107439"/>
                  </a:lnTo>
                  <a:cubicBezTo>
                    <a:pt x="38787" y="107452"/>
                    <a:pt x="38486" y="107460"/>
                    <a:pt x="38185" y="107479"/>
                  </a:cubicBezTo>
                  <a:cubicBezTo>
                    <a:pt x="36928" y="107557"/>
                    <a:pt x="35663" y="107553"/>
                    <a:pt x="34427" y="107848"/>
                  </a:cubicBezTo>
                  <a:cubicBezTo>
                    <a:pt x="34091" y="107640"/>
                    <a:pt x="34091" y="107640"/>
                    <a:pt x="33902" y="106916"/>
                  </a:cubicBezTo>
                  <a:cubicBezTo>
                    <a:pt x="35595" y="106481"/>
                    <a:pt x="37313" y="106316"/>
                    <a:pt x="39144" y="106308"/>
                  </a:cubicBezTo>
                  <a:close/>
                  <a:moveTo>
                    <a:pt x="23486" y="106380"/>
                  </a:moveTo>
                  <a:cubicBezTo>
                    <a:pt x="23796" y="106802"/>
                    <a:pt x="23737" y="107192"/>
                    <a:pt x="23465" y="107540"/>
                  </a:cubicBezTo>
                  <a:lnTo>
                    <a:pt x="23465" y="107541"/>
                  </a:lnTo>
                  <a:cubicBezTo>
                    <a:pt x="23278" y="107780"/>
                    <a:pt x="23053" y="107957"/>
                    <a:pt x="22738" y="107957"/>
                  </a:cubicBezTo>
                  <a:cubicBezTo>
                    <a:pt x="22611" y="107957"/>
                    <a:pt x="22469" y="107928"/>
                    <a:pt x="22310" y="107863"/>
                  </a:cubicBezTo>
                  <a:cubicBezTo>
                    <a:pt x="22692" y="107323"/>
                    <a:pt x="23000" y="106812"/>
                    <a:pt x="23486" y="106380"/>
                  </a:cubicBezTo>
                  <a:close/>
                  <a:moveTo>
                    <a:pt x="100408" y="107796"/>
                  </a:moveTo>
                  <a:cubicBezTo>
                    <a:pt x="100489" y="107796"/>
                    <a:pt x="100494" y="107872"/>
                    <a:pt x="100458" y="107990"/>
                  </a:cubicBezTo>
                  <a:cubicBezTo>
                    <a:pt x="100444" y="107992"/>
                    <a:pt x="100432" y="107993"/>
                    <a:pt x="100420" y="107993"/>
                  </a:cubicBezTo>
                  <a:cubicBezTo>
                    <a:pt x="100322" y="107993"/>
                    <a:pt x="100289" y="107928"/>
                    <a:pt x="100294" y="107826"/>
                  </a:cubicBezTo>
                  <a:cubicBezTo>
                    <a:pt x="100343" y="107806"/>
                    <a:pt x="100380" y="107796"/>
                    <a:pt x="100408" y="107796"/>
                  </a:cubicBezTo>
                  <a:close/>
                  <a:moveTo>
                    <a:pt x="26314" y="107570"/>
                  </a:moveTo>
                  <a:cubicBezTo>
                    <a:pt x="26320" y="107575"/>
                    <a:pt x="26325" y="107579"/>
                    <a:pt x="26331" y="107584"/>
                  </a:cubicBezTo>
                  <a:cubicBezTo>
                    <a:pt x="26479" y="107686"/>
                    <a:pt x="26721" y="107604"/>
                    <a:pt x="26841" y="107873"/>
                  </a:cubicBezTo>
                  <a:cubicBezTo>
                    <a:pt x="26641" y="108074"/>
                    <a:pt x="26377" y="108047"/>
                    <a:pt x="26138" y="108061"/>
                  </a:cubicBezTo>
                  <a:cubicBezTo>
                    <a:pt x="25932" y="107828"/>
                    <a:pt x="26196" y="107716"/>
                    <a:pt x="26315" y="107571"/>
                  </a:cubicBezTo>
                  <a:lnTo>
                    <a:pt x="26314" y="107570"/>
                  </a:lnTo>
                  <a:close/>
                  <a:moveTo>
                    <a:pt x="45100" y="105989"/>
                  </a:moveTo>
                  <a:cubicBezTo>
                    <a:pt x="45336" y="105989"/>
                    <a:pt x="45399" y="106172"/>
                    <a:pt x="45378" y="106617"/>
                  </a:cubicBezTo>
                  <a:cubicBezTo>
                    <a:pt x="45347" y="107024"/>
                    <a:pt x="45245" y="107454"/>
                    <a:pt x="44950" y="107808"/>
                  </a:cubicBezTo>
                  <a:cubicBezTo>
                    <a:pt x="44819" y="107966"/>
                    <a:pt x="44665" y="108107"/>
                    <a:pt x="44457" y="108107"/>
                  </a:cubicBezTo>
                  <a:cubicBezTo>
                    <a:pt x="44410" y="108107"/>
                    <a:pt x="44361" y="108099"/>
                    <a:pt x="44308" y="108084"/>
                  </a:cubicBezTo>
                  <a:cubicBezTo>
                    <a:pt x="44037" y="108003"/>
                    <a:pt x="43918" y="107792"/>
                    <a:pt x="43865" y="107533"/>
                  </a:cubicBezTo>
                  <a:cubicBezTo>
                    <a:pt x="43741" y="106927"/>
                    <a:pt x="44108" y="106289"/>
                    <a:pt x="44699" y="106082"/>
                  </a:cubicBezTo>
                  <a:cubicBezTo>
                    <a:pt x="44868" y="106022"/>
                    <a:pt x="45000" y="105989"/>
                    <a:pt x="45100" y="105989"/>
                  </a:cubicBezTo>
                  <a:close/>
                  <a:moveTo>
                    <a:pt x="100584" y="107966"/>
                  </a:moveTo>
                  <a:cubicBezTo>
                    <a:pt x="100734" y="107966"/>
                    <a:pt x="100776" y="108167"/>
                    <a:pt x="100896" y="108221"/>
                  </a:cubicBezTo>
                  <a:cubicBezTo>
                    <a:pt x="100930" y="108444"/>
                    <a:pt x="101293" y="108550"/>
                    <a:pt x="101118" y="108845"/>
                  </a:cubicBezTo>
                  <a:lnTo>
                    <a:pt x="101115" y="108845"/>
                  </a:lnTo>
                  <a:lnTo>
                    <a:pt x="100950" y="108844"/>
                  </a:lnTo>
                  <a:cubicBezTo>
                    <a:pt x="100888" y="108682"/>
                    <a:pt x="100807" y="108538"/>
                    <a:pt x="100615" y="108508"/>
                  </a:cubicBezTo>
                  <a:cubicBezTo>
                    <a:pt x="100615" y="108405"/>
                    <a:pt x="100577" y="108341"/>
                    <a:pt x="100473" y="108341"/>
                  </a:cubicBezTo>
                  <a:cubicBezTo>
                    <a:pt x="100465" y="108341"/>
                    <a:pt x="100457" y="108341"/>
                    <a:pt x="100448" y="108342"/>
                  </a:cubicBezTo>
                  <a:cubicBezTo>
                    <a:pt x="100455" y="108227"/>
                    <a:pt x="100464" y="108111"/>
                    <a:pt x="100473" y="107997"/>
                  </a:cubicBezTo>
                  <a:cubicBezTo>
                    <a:pt x="100516" y="107975"/>
                    <a:pt x="100553" y="107966"/>
                    <a:pt x="100584" y="107966"/>
                  </a:cubicBezTo>
                  <a:close/>
                  <a:moveTo>
                    <a:pt x="62895" y="107261"/>
                  </a:moveTo>
                  <a:cubicBezTo>
                    <a:pt x="65618" y="107261"/>
                    <a:pt x="68341" y="107312"/>
                    <a:pt x="71062" y="107475"/>
                  </a:cubicBezTo>
                  <a:cubicBezTo>
                    <a:pt x="71102" y="107477"/>
                    <a:pt x="71142" y="107478"/>
                    <a:pt x="71182" y="107478"/>
                  </a:cubicBezTo>
                  <a:cubicBezTo>
                    <a:pt x="71391" y="107478"/>
                    <a:pt x="71601" y="107451"/>
                    <a:pt x="71811" y="107440"/>
                  </a:cubicBezTo>
                  <a:cubicBezTo>
                    <a:pt x="71978" y="107620"/>
                    <a:pt x="72121" y="107834"/>
                    <a:pt x="72318" y="107969"/>
                  </a:cubicBezTo>
                  <a:cubicBezTo>
                    <a:pt x="72794" y="108292"/>
                    <a:pt x="72651" y="108569"/>
                    <a:pt x="72302" y="108860"/>
                  </a:cubicBezTo>
                  <a:cubicBezTo>
                    <a:pt x="72021" y="108721"/>
                    <a:pt x="71718" y="108691"/>
                    <a:pt x="71411" y="108668"/>
                  </a:cubicBezTo>
                  <a:cubicBezTo>
                    <a:pt x="70385" y="108590"/>
                    <a:pt x="69360" y="108472"/>
                    <a:pt x="68333" y="108436"/>
                  </a:cubicBezTo>
                  <a:cubicBezTo>
                    <a:pt x="67013" y="108389"/>
                    <a:pt x="65693" y="108337"/>
                    <a:pt x="64372" y="108337"/>
                  </a:cubicBezTo>
                  <a:cubicBezTo>
                    <a:pt x="63358" y="108337"/>
                    <a:pt x="62344" y="108367"/>
                    <a:pt x="61329" y="108456"/>
                  </a:cubicBezTo>
                  <a:cubicBezTo>
                    <a:pt x="60444" y="108533"/>
                    <a:pt x="59556" y="108629"/>
                    <a:pt x="58664" y="108629"/>
                  </a:cubicBezTo>
                  <a:cubicBezTo>
                    <a:pt x="58526" y="108629"/>
                    <a:pt x="58388" y="108626"/>
                    <a:pt x="58249" y="108621"/>
                  </a:cubicBezTo>
                  <a:lnTo>
                    <a:pt x="58249" y="108621"/>
                  </a:lnTo>
                  <a:lnTo>
                    <a:pt x="58249" y="108621"/>
                  </a:lnTo>
                  <a:cubicBezTo>
                    <a:pt x="58213" y="108222"/>
                    <a:pt x="58028" y="107899"/>
                    <a:pt x="57749" y="107619"/>
                  </a:cubicBezTo>
                  <a:cubicBezTo>
                    <a:pt x="57671" y="107541"/>
                    <a:pt x="57504" y="107441"/>
                    <a:pt x="57714" y="107316"/>
                  </a:cubicBezTo>
                  <a:lnTo>
                    <a:pt x="57714" y="107316"/>
                  </a:lnTo>
                  <a:cubicBezTo>
                    <a:pt x="57867" y="107341"/>
                    <a:pt x="58020" y="107355"/>
                    <a:pt x="58173" y="107355"/>
                  </a:cubicBezTo>
                  <a:cubicBezTo>
                    <a:pt x="58353" y="107355"/>
                    <a:pt x="58534" y="107335"/>
                    <a:pt x="58714" y="107294"/>
                  </a:cubicBezTo>
                  <a:cubicBezTo>
                    <a:pt x="60108" y="107274"/>
                    <a:pt x="61501" y="107261"/>
                    <a:pt x="62895" y="107261"/>
                  </a:cubicBezTo>
                  <a:close/>
                  <a:moveTo>
                    <a:pt x="81604" y="108499"/>
                  </a:moveTo>
                  <a:cubicBezTo>
                    <a:pt x="81870" y="108499"/>
                    <a:pt x="82038" y="108682"/>
                    <a:pt x="82249" y="108897"/>
                  </a:cubicBezTo>
                  <a:cubicBezTo>
                    <a:pt x="82164" y="108916"/>
                    <a:pt x="82087" y="108924"/>
                    <a:pt x="82014" y="108924"/>
                  </a:cubicBezTo>
                  <a:cubicBezTo>
                    <a:pt x="81736" y="108924"/>
                    <a:pt x="81526" y="108797"/>
                    <a:pt x="81250" y="108587"/>
                  </a:cubicBezTo>
                  <a:lnTo>
                    <a:pt x="81251" y="108586"/>
                  </a:lnTo>
                  <a:cubicBezTo>
                    <a:pt x="81388" y="108525"/>
                    <a:pt x="81503" y="108499"/>
                    <a:pt x="81604" y="108499"/>
                  </a:cubicBezTo>
                  <a:close/>
                  <a:moveTo>
                    <a:pt x="29052" y="107903"/>
                  </a:moveTo>
                  <a:cubicBezTo>
                    <a:pt x="29153" y="107903"/>
                    <a:pt x="29221" y="107956"/>
                    <a:pt x="29266" y="108077"/>
                  </a:cubicBezTo>
                  <a:cubicBezTo>
                    <a:pt x="29322" y="108226"/>
                    <a:pt x="29302" y="108364"/>
                    <a:pt x="29178" y="108448"/>
                  </a:cubicBezTo>
                  <a:cubicBezTo>
                    <a:pt x="28974" y="108586"/>
                    <a:pt x="28789" y="108780"/>
                    <a:pt x="28524" y="108781"/>
                  </a:cubicBezTo>
                  <a:cubicBezTo>
                    <a:pt x="28076" y="108782"/>
                    <a:pt x="27652" y="108940"/>
                    <a:pt x="27235" y="109041"/>
                  </a:cubicBezTo>
                  <a:cubicBezTo>
                    <a:pt x="27140" y="109064"/>
                    <a:pt x="27059" y="109075"/>
                    <a:pt x="26987" y="109075"/>
                  </a:cubicBezTo>
                  <a:cubicBezTo>
                    <a:pt x="26679" y="109075"/>
                    <a:pt x="26553" y="108869"/>
                    <a:pt x="26406" y="108504"/>
                  </a:cubicBezTo>
                  <a:lnTo>
                    <a:pt x="26405" y="108504"/>
                  </a:lnTo>
                  <a:cubicBezTo>
                    <a:pt x="27265" y="108195"/>
                    <a:pt x="28124" y="108126"/>
                    <a:pt x="28949" y="107918"/>
                  </a:cubicBezTo>
                  <a:cubicBezTo>
                    <a:pt x="28987" y="107909"/>
                    <a:pt x="29021" y="107903"/>
                    <a:pt x="29052" y="107903"/>
                  </a:cubicBezTo>
                  <a:close/>
                  <a:moveTo>
                    <a:pt x="99775" y="107514"/>
                  </a:moveTo>
                  <a:lnTo>
                    <a:pt x="99775" y="107514"/>
                  </a:lnTo>
                  <a:cubicBezTo>
                    <a:pt x="99812" y="107941"/>
                    <a:pt x="100051" y="108204"/>
                    <a:pt x="100444" y="108344"/>
                  </a:cubicBezTo>
                  <a:cubicBezTo>
                    <a:pt x="100418" y="108457"/>
                    <a:pt x="100427" y="108535"/>
                    <a:pt x="100514" y="108535"/>
                  </a:cubicBezTo>
                  <a:cubicBezTo>
                    <a:pt x="100538" y="108535"/>
                    <a:pt x="100567" y="108530"/>
                    <a:pt x="100602" y="108518"/>
                  </a:cubicBezTo>
                  <a:lnTo>
                    <a:pt x="100602" y="108518"/>
                  </a:lnTo>
                  <a:cubicBezTo>
                    <a:pt x="100460" y="108683"/>
                    <a:pt x="100628" y="108751"/>
                    <a:pt x="100718" y="108843"/>
                  </a:cubicBezTo>
                  <a:cubicBezTo>
                    <a:pt x="100491" y="109036"/>
                    <a:pt x="100374" y="109136"/>
                    <a:pt x="100243" y="109136"/>
                  </a:cubicBezTo>
                  <a:cubicBezTo>
                    <a:pt x="100105" y="109136"/>
                    <a:pt x="99951" y="109025"/>
                    <a:pt x="99634" y="108797"/>
                  </a:cubicBezTo>
                  <a:cubicBezTo>
                    <a:pt x="99479" y="108383"/>
                    <a:pt x="99364" y="107965"/>
                    <a:pt x="99461" y="107517"/>
                  </a:cubicBezTo>
                  <a:lnTo>
                    <a:pt x="99461" y="107517"/>
                  </a:lnTo>
                  <a:cubicBezTo>
                    <a:pt x="99530" y="107519"/>
                    <a:pt x="99600" y="107568"/>
                    <a:pt x="99669" y="107568"/>
                  </a:cubicBezTo>
                  <a:cubicBezTo>
                    <a:pt x="99704" y="107568"/>
                    <a:pt x="99740" y="107555"/>
                    <a:pt x="99775" y="107514"/>
                  </a:cubicBezTo>
                  <a:close/>
                  <a:moveTo>
                    <a:pt x="39125" y="107652"/>
                  </a:moveTo>
                  <a:cubicBezTo>
                    <a:pt x="39259" y="107778"/>
                    <a:pt x="39467" y="107812"/>
                    <a:pt x="39556" y="107994"/>
                  </a:cubicBezTo>
                  <a:cubicBezTo>
                    <a:pt x="39205" y="108637"/>
                    <a:pt x="38678" y="108896"/>
                    <a:pt x="37943" y="108914"/>
                  </a:cubicBezTo>
                  <a:cubicBezTo>
                    <a:pt x="36782" y="108941"/>
                    <a:pt x="35627" y="109090"/>
                    <a:pt x="34508" y="109424"/>
                  </a:cubicBezTo>
                  <a:cubicBezTo>
                    <a:pt x="34389" y="109459"/>
                    <a:pt x="34275" y="109478"/>
                    <a:pt x="34164" y="109478"/>
                  </a:cubicBezTo>
                  <a:cubicBezTo>
                    <a:pt x="33950" y="109478"/>
                    <a:pt x="33746" y="109408"/>
                    <a:pt x="33536" y="109251"/>
                  </a:cubicBezTo>
                  <a:cubicBezTo>
                    <a:pt x="33820" y="108876"/>
                    <a:pt x="33845" y="108302"/>
                    <a:pt x="34427" y="108154"/>
                  </a:cubicBezTo>
                  <a:cubicBezTo>
                    <a:pt x="35775" y="108007"/>
                    <a:pt x="37121" y="107831"/>
                    <a:pt x="38480" y="107792"/>
                  </a:cubicBezTo>
                  <a:cubicBezTo>
                    <a:pt x="38696" y="107787"/>
                    <a:pt x="38910" y="107701"/>
                    <a:pt x="39125" y="107652"/>
                  </a:cubicBezTo>
                  <a:close/>
                  <a:moveTo>
                    <a:pt x="15389" y="108601"/>
                  </a:moveTo>
                  <a:lnTo>
                    <a:pt x="15389" y="108601"/>
                  </a:lnTo>
                  <a:cubicBezTo>
                    <a:pt x="15233" y="109058"/>
                    <a:pt x="15058" y="109322"/>
                    <a:pt x="14715" y="109511"/>
                  </a:cubicBezTo>
                  <a:cubicBezTo>
                    <a:pt x="14541" y="108937"/>
                    <a:pt x="14877" y="108795"/>
                    <a:pt x="15389" y="108601"/>
                  </a:cubicBezTo>
                  <a:close/>
                  <a:moveTo>
                    <a:pt x="103567" y="108403"/>
                  </a:moveTo>
                  <a:lnTo>
                    <a:pt x="103567" y="108403"/>
                  </a:lnTo>
                  <a:cubicBezTo>
                    <a:pt x="104272" y="108810"/>
                    <a:pt x="104369" y="108922"/>
                    <a:pt x="104645" y="109627"/>
                  </a:cubicBezTo>
                  <a:cubicBezTo>
                    <a:pt x="103931" y="109419"/>
                    <a:pt x="103648" y="109099"/>
                    <a:pt x="103567" y="108403"/>
                  </a:cubicBezTo>
                  <a:close/>
                  <a:moveTo>
                    <a:pt x="84196" y="109669"/>
                  </a:moveTo>
                  <a:cubicBezTo>
                    <a:pt x="84180" y="109683"/>
                    <a:pt x="84168" y="109702"/>
                    <a:pt x="84162" y="109722"/>
                  </a:cubicBezTo>
                  <a:cubicBezTo>
                    <a:pt x="84182" y="109709"/>
                    <a:pt x="84199" y="109694"/>
                    <a:pt x="84212" y="109675"/>
                  </a:cubicBezTo>
                  <a:lnTo>
                    <a:pt x="84196" y="109669"/>
                  </a:lnTo>
                  <a:close/>
                  <a:moveTo>
                    <a:pt x="19469" y="107611"/>
                  </a:moveTo>
                  <a:lnTo>
                    <a:pt x="19469" y="107611"/>
                  </a:lnTo>
                  <a:cubicBezTo>
                    <a:pt x="19433" y="108557"/>
                    <a:pt x="18748" y="109405"/>
                    <a:pt x="17687" y="109814"/>
                  </a:cubicBezTo>
                  <a:lnTo>
                    <a:pt x="17687" y="109813"/>
                  </a:lnTo>
                  <a:cubicBezTo>
                    <a:pt x="17563" y="108650"/>
                    <a:pt x="18194" y="107873"/>
                    <a:pt x="19469" y="107611"/>
                  </a:cubicBezTo>
                  <a:close/>
                  <a:moveTo>
                    <a:pt x="108034" y="108048"/>
                  </a:moveTo>
                  <a:cubicBezTo>
                    <a:pt x="108279" y="108048"/>
                    <a:pt x="108504" y="108135"/>
                    <a:pt x="108703" y="108298"/>
                  </a:cubicBezTo>
                  <a:lnTo>
                    <a:pt x="108702" y="108299"/>
                  </a:lnTo>
                  <a:cubicBezTo>
                    <a:pt x="109182" y="108695"/>
                    <a:pt x="109226" y="109240"/>
                    <a:pt x="108940" y="109978"/>
                  </a:cubicBezTo>
                  <a:lnTo>
                    <a:pt x="107367" y="108244"/>
                  </a:lnTo>
                  <a:cubicBezTo>
                    <a:pt x="107601" y="108111"/>
                    <a:pt x="107825" y="108048"/>
                    <a:pt x="108034" y="108048"/>
                  </a:cubicBezTo>
                  <a:close/>
                  <a:moveTo>
                    <a:pt x="29118" y="109240"/>
                  </a:moveTo>
                  <a:cubicBezTo>
                    <a:pt x="29285" y="109240"/>
                    <a:pt x="29455" y="109280"/>
                    <a:pt x="29570" y="109438"/>
                  </a:cubicBezTo>
                  <a:cubicBezTo>
                    <a:pt x="29658" y="109558"/>
                    <a:pt x="29592" y="109700"/>
                    <a:pt x="29530" y="109825"/>
                  </a:cubicBezTo>
                  <a:cubicBezTo>
                    <a:pt x="29485" y="109818"/>
                    <a:pt x="29439" y="109814"/>
                    <a:pt x="29393" y="109814"/>
                  </a:cubicBezTo>
                  <a:cubicBezTo>
                    <a:pt x="29277" y="109814"/>
                    <a:pt x="29161" y="109838"/>
                    <a:pt x="29052" y="109884"/>
                  </a:cubicBezTo>
                  <a:cubicBezTo>
                    <a:pt x="28680" y="109943"/>
                    <a:pt x="28308" y="110002"/>
                    <a:pt x="27937" y="110061"/>
                  </a:cubicBezTo>
                  <a:cubicBezTo>
                    <a:pt x="27806" y="110082"/>
                    <a:pt x="27710" y="110097"/>
                    <a:pt x="27644" y="110097"/>
                  </a:cubicBezTo>
                  <a:cubicBezTo>
                    <a:pt x="27466" y="110097"/>
                    <a:pt x="27496" y="109989"/>
                    <a:pt x="27610" y="109589"/>
                  </a:cubicBezTo>
                  <a:lnTo>
                    <a:pt x="27609" y="109588"/>
                  </a:lnTo>
                  <a:lnTo>
                    <a:pt x="27621" y="109565"/>
                  </a:lnTo>
                  <a:cubicBezTo>
                    <a:pt x="28045" y="109459"/>
                    <a:pt x="28462" y="109319"/>
                    <a:pt x="28892" y="109258"/>
                  </a:cubicBezTo>
                  <a:cubicBezTo>
                    <a:pt x="28963" y="109249"/>
                    <a:pt x="29040" y="109240"/>
                    <a:pt x="29118" y="109240"/>
                  </a:cubicBezTo>
                  <a:close/>
                  <a:moveTo>
                    <a:pt x="85397" y="109639"/>
                  </a:moveTo>
                  <a:cubicBezTo>
                    <a:pt x="85445" y="109639"/>
                    <a:pt x="85497" y="109650"/>
                    <a:pt x="85550" y="109671"/>
                  </a:cubicBezTo>
                  <a:cubicBezTo>
                    <a:pt x="85735" y="109740"/>
                    <a:pt x="85892" y="109855"/>
                    <a:pt x="85977" y="110124"/>
                  </a:cubicBezTo>
                  <a:cubicBezTo>
                    <a:pt x="85891" y="110159"/>
                    <a:pt x="85810" y="110171"/>
                    <a:pt x="85731" y="110171"/>
                  </a:cubicBezTo>
                  <a:cubicBezTo>
                    <a:pt x="85608" y="110171"/>
                    <a:pt x="85492" y="110141"/>
                    <a:pt x="85378" y="110118"/>
                  </a:cubicBezTo>
                  <a:cubicBezTo>
                    <a:pt x="85238" y="110088"/>
                    <a:pt x="85103" y="110021"/>
                    <a:pt x="85153" y="109842"/>
                  </a:cubicBezTo>
                  <a:cubicBezTo>
                    <a:pt x="85194" y="109699"/>
                    <a:pt x="85286" y="109639"/>
                    <a:pt x="85397" y="109639"/>
                  </a:cubicBezTo>
                  <a:close/>
                  <a:moveTo>
                    <a:pt x="21718" y="108653"/>
                  </a:moveTo>
                  <a:cubicBezTo>
                    <a:pt x="22150" y="109599"/>
                    <a:pt x="21675" y="110293"/>
                    <a:pt x="20557" y="110293"/>
                  </a:cubicBezTo>
                  <a:cubicBezTo>
                    <a:pt x="20512" y="110293"/>
                    <a:pt x="20465" y="110292"/>
                    <a:pt x="20417" y="110290"/>
                  </a:cubicBezTo>
                  <a:cubicBezTo>
                    <a:pt x="20862" y="109655"/>
                    <a:pt x="21254" y="109138"/>
                    <a:pt x="21718" y="108653"/>
                  </a:cubicBezTo>
                  <a:close/>
                  <a:moveTo>
                    <a:pt x="29726" y="110044"/>
                  </a:moveTo>
                  <a:lnTo>
                    <a:pt x="29726" y="110044"/>
                  </a:lnTo>
                  <a:cubicBezTo>
                    <a:pt x="29734" y="110196"/>
                    <a:pt x="29887" y="110420"/>
                    <a:pt x="29693" y="110483"/>
                  </a:cubicBezTo>
                  <a:cubicBezTo>
                    <a:pt x="29651" y="110497"/>
                    <a:pt x="29609" y="110503"/>
                    <a:pt x="29567" y="110503"/>
                  </a:cubicBezTo>
                  <a:cubicBezTo>
                    <a:pt x="29377" y="110503"/>
                    <a:pt x="29203" y="110368"/>
                    <a:pt x="29075" y="110196"/>
                  </a:cubicBezTo>
                  <a:lnTo>
                    <a:pt x="29726" y="110044"/>
                  </a:lnTo>
                  <a:close/>
                  <a:moveTo>
                    <a:pt x="38612" y="109099"/>
                  </a:moveTo>
                  <a:lnTo>
                    <a:pt x="38612" y="109100"/>
                  </a:lnTo>
                  <a:cubicBezTo>
                    <a:pt x="38549" y="110391"/>
                    <a:pt x="38708" y="110114"/>
                    <a:pt x="37610" y="110278"/>
                  </a:cubicBezTo>
                  <a:cubicBezTo>
                    <a:pt x="36922" y="110382"/>
                    <a:pt x="36227" y="110433"/>
                    <a:pt x="35538" y="110526"/>
                  </a:cubicBezTo>
                  <a:cubicBezTo>
                    <a:pt x="35334" y="110554"/>
                    <a:pt x="35184" y="110575"/>
                    <a:pt x="35069" y="110575"/>
                  </a:cubicBezTo>
                  <a:cubicBezTo>
                    <a:pt x="34755" y="110575"/>
                    <a:pt x="34697" y="110418"/>
                    <a:pt x="34478" y="109814"/>
                  </a:cubicBezTo>
                  <a:cubicBezTo>
                    <a:pt x="35847" y="109595"/>
                    <a:pt x="37177" y="109259"/>
                    <a:pt x="38612" y="109099"/>
                  </a:cubicBezTo>
                  <a:close/>
                  <a:moveTo>
                    <a:pt x="87418" y="110295"/>
                  </a:moveTo>
                  <a:cubicBezTo>
                    <a:pt x="87623" y="110295"/>
                    <a:pt x="87749" y="110435"/>
                    <a:pt x="88032" y="110791"/>
                  </a:cubicBezTo>
                  <a:cubicBezTo>
                    <a:pt x="87608" y="110757"/>
                    <a:pt x="87280" y="110625"/>
                    <a:pt x="86920" y="110426"/>
                  </a:cubicBezTo>
                  <a:cubicBezTo>
                    <a:pt x="87147" y="110344"/>
                    <a:pt x="87296" y="110295"/>
                    <a:pt x="87418" y="110295"/>
                  </a:cubicBezTo>
                  <a:close/>
                  <a:moveTo>
                    <a:pt x="82869" y="110675"/>
                  </a:moveTo>
                  <a:lnTo>
                    <a:pt x="82869" y="110675"/>
                  </a:lnTo>
                  <a:cubicBezTo>
                    <a:pt x="82818" y="110945"/>
                    <a:pt x="82737" y="111028"/>
                    <a:pt x="82631" y="111028"/>
                  </a:cubicBezTo>
                  <a:cubicBezTo>
                    <a:pt x="82508" y="111028"/>
                    <a:pt x="82352" y="110914"/>
                    <a:pt x="82174" y="110856"/>
                  </a:cubicBezTo>
                  <a:cubicBezTo>
                    <a:pt x="82307" y="110725"/>
                    <a:pt x="82432" y="110704"/>
                    <a:pt x="82547" y="110704"/>
                  </a:cubicBezTo>
                  <a:cubicBezTo>
                    <a:pt x="82602" y="110704"/>
                    <a:pt x="82654" y="110709"/>
                    <a:pt x="82704" y="110709"/>
                  </a:cubicBezTo>
                  <a:cubicBezTo>
                    <a:pt x="82762" y="110709"/>
                    <a:pt x="82817" y="110703"/>
                    <a:pt x="82869" y="110675"/>
                  </a:cubicBezTo>
                  <a:close/>
                  <a:moveTo>
                    <a:pt x="101249" y="108805"/>
                  </a:moveTo>
                  <a:cubicBezTo>
                    <a:pt x="101394" y="108805"/>
                    <a:pt x="101447" y="109004"/>
                    <a:pt x="101568" y="109056"/>
                  </a:cubicBezTo>
                  <a:cubicBezTo>
                    <a:pt x="101731" y="109290"/>
                    <a:pt x="101893" y="109523"/>
                    <a:pt x="102055" y="109756"/>
                  </a:cubicBezTo>
                  <a:lnTo>
                    <a:pt x="102053" y="109756"/>
                  </a:lnTo>
                  <a:lnTo>
                    <a:pt x="102247" y="109894"/>
                  </a:lnTo>
                  <a:cubicBezTo>
                    <a:pt x="102409" y="110346"/>
                    <a:pt x="103002" y="110542"/>
                    <a:pt x="102967" y="111110"/>
                  </a:cubicBezTo>
                  <a:lnTo>
                    <a:pt x="102481" y="110672"/>
                  </a:lnTo>
                  <a:cubicBezTo>
                    <a:pt x="102455" y="110582"/>
                    <a:pt x="102408" y="110517"/>
                    <a:pt x="102312" y="110517"/>
                  </a:cubicBezTo>
                  <a:cubicBezTo>
                    <a:pt x="102305" y="110517"/>
                    <a:pt x="102298" y="110518"/>
                    <a:pt x="102291" y="110518"/>
                  </a:cubicBezTo>
                  <a:cubicBezTo>
                    <a:pt x="102296" y="110415"/>
                    <a:pt x="102261" y="110350"/>
                    <a:pt x="102161" y="110350"/>
                  </a:cubicBezTo>
                  <a:cubicBezTo>
                    <a:pt x="102149" y="110350"/>
                    <a:pt x="102136" y="110351"/>
                    <a:pt x="102122" y="110353"/>
                  </a:cubicBezTo>
                  <a:cubicBezTo>
                    <a:pt x="102189" y="110141"/>
                    <a:pt x="101974" y="110045"/>
                    <a:pt x="101924" y="109880"/>
                  </a:cubicBezTo>
                  <a:cubicBezTo>
                    <a:pt x="101742" y="109791"/>
                    <a:pt x="101678" y="109548"/>
                    <a:pt x="101455" y="109512"/>
                  </a:cubicBezTo>
                  <a:cubicBezTo>
                    <a:pt x="101451" y="109410"/>
                    <a:pt x="101407" y="109346"/>
                    <a:pt x="101300" y="109346"/>
                  </a:cubicBezTo>
                  <a:cubicBezTo>
                    <a:pt x="101298" y="109346"/>
                    <a:pt x="101296" y="109346"/>
                    <a:pt x="101294" y="109346"/>
                  </a:cubicBezTo>
                  <a:cubicBezTo>
                    <a:pt x="101305" y="109157"/>
                    <a:pt x="101060" y="109055"/>
                    <a:pt x="101119" y="108849"/>
                  </a:cubicBezTo>
                  <a:cubicBezTo>
                    <a:pt x="101170" y="108817"/>
                    <a:pt x="101212" y="108805"/>
                    <a:pt x="101249" y="108805"/>
                  </a:cubicBezTo>
                  <a:close/>
                  <a:moveTo>
                    <a:pt x="101274" y="109386"/>
                  </a:moveTo>
                  <a:lnTo>
                    <a:pt x="101274" y="109386"/>
                  </a:lnTo>
                  <a:cubicBezTo>
                    <a:pt x="101259" y="109481"/>
                    <a:pt x="101273" y="109544"/>
                    <a:pt x="101350" y="109544"/>
                  </a:cubicBezTo>
                  <a:cubicBezTo>
                    <a:pt x="101376" y="109544"/>
                    <a:pt x="101409" y="109537"/>
                    <a:pt x="101450" y="109522"/>
                  </a:cubicBezTo>
                  <a:cubicBezTo>
                    <a:pt x="101467" y="109963"/>
                    <a:pt x="101706" y="110229"/>
                    <a:pt x="102120" y="110356"/>
                  </a:cubicBezTo>
                  <a:cubicBezTo>
                    <a:pt x="102086" y="110474"/>
                    <a:pt x="102093" y="110553"/>
                    <a:pt x="102178" y="110553"/>
                  </a:cubicBezTo>
                  <a:cubicBezTo>
                    <a:pt x="102205" y="110553"/>
                    <a:pt x="102239" y="110545"/>
                    <a:pt x="102283" y="110528"/>
                  </a:cubicBezTo>
                  <a:lnTo>
                    <a:pt x="102283" y="110528"/>
                  </a:lnTo>
                  <a:cubicBezTo>
                    <a:pt x="102269" y="110571"/>
                    <a:pt x="102254" y="110616"/>
                    <a:pt x="102240" y="110660"/>
                  </a:cubicBezTo>
                  <a:cubicBezTo>
                    <a:pt x="102362" y="110872"/>
                    <a:pt x="102451" y="111078"/>
                    <a:pt x="102093" y="111140"/>
                  </a:cubicBezTo>
                  <a:lnTo>
                    <a:pt x="102091" y="111140"/>
                  </a:lnTo>
                  <a:cubicBezTo>
                    <a:pt x="102041" y="111149"/>
                    <a:pt x="101990" y="111153"/>
                    <a:pt x="101940" y="111153"/>
                  </a:cubicBezTo>
                  <a:cubicBezTo>
                    <a:pt x="101768" y="111153"/>
                    <a:pt x="101598" y="111102"/>
                    <a:pt x="101454" y="111005"/>
                  </a:cubicBezTo>
                  <a:cubicBezTo>
                    <a:pt x="100982" y="110697"/>
                    <a:pt x="100897" y="109867"/>
                    <a:pt x="101274" y="109386"/>
                  </a:cubicBezTo>
                  <a:close/>
                  <a:moveTo>
                    <a:pt x="81687" y="103306"/>
                  </a:moveTo>
                  <a:cubicBezTo>
                    <a:pt x="81887" y="103393"/>
                    <a:pt x="81915" y="103597"/>
                    <a:pt x="82005" y="103763"/>
                  </a:cubicBezTo>
                  <a:cubicBezTo>
                    <a:pt x="82277" y="104263"/>
                    <a:pt x="82548" y="104489"/>
                    <a:pt x="82961" y="104489"/>
                  </a:cubicBezTo>
                  <a:cubicBezTo>
                    <a:pt x="83167" y="104489"/>
                    <a:pt x="83408" y="104433"/>
                    <a:pt x="83701" y="104327"/>
                  </a:cubicBezTo>
                  <a:cubicBezTo>
                    <a:pt x="83758" y="104381"/>
                    <a:pt x="83839" y="104423"/>
                    <a:pt x="83869" y="104490"/>
                  </a:cubicBezTo>
                  <a:cubicBezTo>
                    <a:pt x="84232" y="105307"/>
                    <a:pt x="84372" y="105504"/>
                    <a:pt x="85023" y="105504"/>
                  </a:cubicBezTo>
                  <a:cubicBezTo>
                    <a:pt x="85158" y="105504"/>
                    <a:pt x="85315" y="105496"/>
                    <a:pt x="85500" y="105483"/>
                  </a:cubicBezTo>
                  <a:cubicBezTo>
                    <a:pt x="85533" y="105480"/>
                    <a:pt x="85565" y="105479"/>
                    <a:pt x="85594" y="105479"/>
                  </a:cubicBezTo>
                  <a:cubicBezTo>
                    <a:pt x="85764" y="105479"/>
                    <a:pt x="85872" y="105524"/>
                    <a:pt x="85972" y="105693"/>
                  </a:cubicBezTo>
                  <a:cubicBezTo>
                    <a:pt x="86188" y="106054"/>
                    <a:pt x="86484" y="106260"/>
                    <a:pt x="86866" y="106260"/>
                  </a:cubicBezTo>
                  <a:cubicBezTo>
                    <a:pt x="86961" y="106260"/>
                    <a:pt x="87062" y="106247"/>
                    <a:pt x="87169" y="106221"/>
                  </a:cubicBezTo>
                  <a:cubicBezTo>
                    <a:pt x="87208" y="106211"/>
                    <a:pt x="87243" y="106206"/>
                    <a:pt x="87276" y="106206"/>
                  </a:cubicBezTo>
                  <a:cubicBezTo>
                    <a:pt x="87393" y="106206"/>
                    <a:pt x="87478" y="106266"/>
                    <a:pt x="87593" y="106360"/>
                  </a:cubicBezTo>
                  <a:cubicBezTo>
                    <a:pt x="88170" y="106837"/>
                    <a:pt x="88406" y="107368"/>
                    <a:pt x="88207" y="108137"/>
                  </a:cubicBezTo>
                  <a:cubicBezTo>
                    <a:pt x="88058" y="108716"/>
                    <a:pt x="88079" y="109340"/>
                    <a:pt x="88020" y="110009"/>
                  </a:cubicBezTo>
                  <a:cubicBezTo>
                    <a:pt x="87736" y="109875"/>
                    <a:pt x="87461" y="109765"/>
                    <a:pt x="87180" y="109765"/>
                  </a:cubicBezTo>
                  <a:cubicBezTo>
                    <a:pt x="87010" y="109765"/>
                    <a:pt x="86838" y="109806"/>
                    <a:pt x="86661" y="109906"/>
                  </a:cubicBezTo>
                  <a:cubicBezTo>
                    <a:pt x="86617" y="109931"/>
                    <a:pt x="86578" y="109941"/>
                    <a:pt x="86543" y="109941"/>
                  </a:cubicBezTo>
                  <a:cubicBezTo>
                    <a:pt x="86393" y="109941"/>
                    <a:pt x="86311" y="109748"/>
                    <a:pt x="86204" y="109647"/>
                  </a:cubicBezTo>
                  <a:cubicBezTo>
                    <a:pt x="85853" y="109311"/>
                    <a:pt x="85681" y="109154"/>
                    <a:pt x="85476" y="109154"/>
                  </a:cubicBezTo>
                  <a:cubicBezTo>
                    <a:pt x="85302" y="109154"/>
                    <a:pt x="85102" y="109268"/>
                    <a:pt x="84746" y="109481"/>
                  </a:cubicBezTo>
                  <a:cubicBezTo>
                    <a:pt x="84708" y="109504"/>
                    <a:pt x="84675" y="109513"/>
                    <a:pt x="84645" y="109513"/>
                  </a:cubicBezTo>
                  <a:cubicBezTo>
                    <a:pt x="84544" y="109513"/>
                    <a:pt x="84481" y="109407"/>
                    <a:pt x="84394" y="109367"/>
                  </a:cubicBezTo>
                  <a:cubicBezTo>
                    <a:pt x="84372" y="109308"/>
                    <a:pt x="84343" y="109274"/>
                    <a:pt x="84307" y="109274"/>
                  </a:cubicBezTo>
                  <a:cubicBezTo>
                    <a:pt x="84282" y="109274"/>
                    <a:pt x="84252" y="109291"/>
                    <a:pt x="84219" y="109326"/>
                  </a:cubicBezTo>
                  <a:cubicBezTo>
                    <a:pt x="84032" y="109440"/>
                    <a:pt x="84208" y="109559"/>
                    <a:pt x="84212" y="109675"/>
                  </a:cubicBezTo>
                  <a:cubicBezTo>
                    <a:pt x="84254" y="109694"/>
                    <a:pt x="84298" y="109708"/>
                    <a:pt x="84345" y="109716"/>
                  </a:cubicBezTo>
                  <a:cubicBezTo>
                    <a:pt x="84305" y="109738"/>
                    <a:pt x="84263" y="109781"/>
                    <a:pt x="84226" y="109781"/>
                  </a:cubicBezTo>
                  <a:cubicBezTo>
                    <a:pt x="84224" y="109781"/>
                    <a:pt x="84222" y="109780"/>
                    <a:pt x="84220" y="109780"/>
                  </a:cubicBezTo>
                  <a:cubicBezTo>
                    <a:pt x="84172" y="109775"/>
                    <a:pt x="84156" y="109751"/>
                    <a:pt x="84162" y="109722"/>
                  </a:cubicBezTo>
                  <a:lnTo>
                    <a:pt x="84162" y="109722"/>
                  </a:lnTo>
                  <a:cubicBezTo>
                    <a:pt x="84131" y="109743"/>
                    <a:pt x="84097" y="109750"/>
                    <a:pt x="84063" y="109750"/>
                  </a:cubicBezTo>
                  <a:cubicBezTo>
                    <a:pt x="84000" y="109750"/>
                    <a:pt x="83933" y="109727"/>
                    <a:pt x="83870" y="109727"/>
                  </a:cubicBezTo>
                  <a:cubicBezTo>
                    <a:pt x="83754" y="109708"/>
                    <a:pt x="83645" y="109588"/>
                    <a:pt x="83528" y="109588"/>
                  </a:cubicBezTo>
                  <a:cubicBezTo>
                    <a:pt x="83472" y="109588"/>
                    <a:pt x="83414" y="109615"/>
                    <a:pt x="83353" y="109694"/>
                  </a:cubicBezTo>
                  <a:cubicBezTo>
                    <a:pt x="83360" y="110066"/>
                    <a:pt x="83665" y="109953"/>
                    <a:pt x="83866" y="110010"/>
                  </a:cubicBezTo>
                  <a:cubicBezTo>
                    <a:pt x="84967" y="110483"/>
                    <a:pt x="86118" y="110787"/>
                    <a:pt x="87283" y="111053"/>
                  </a:cubicBezTo>
                  <a:cubicBezTo>
                    <a:pt x="87548" y="111112"/>
                    <a:pt x="87879" y="111100"/>
                    <a:pt x="88113" y="111429"/>
                  </a:cubicBezTo>
                  <a:cubicBezTo>
                    <a:pt x="87883" y="111510"/>
                    <a:pt x="87652" y="111529"/>
                    <a:pt x="87424" y="111529"/>
                  </a:cubicBezTo>
                  <a:cubicBezTo>
                    <a:pt x="87226" y="111529"/>
                    <a:pt x="87031" y="111515"/>
                    <a:pt x="86840" y="111515"/>
                  </a:cubicBezTo>
                  <a:cubicBezTo>
                    <a:pt x="86569" y="111515"/>
                    <a:pt x="86307" y="111543"/>
                    <a:pt x="86060" y="111679"/>
                  </a:cubicBezTo>
                  <a:cubicBezTo>
                    <a:pt x="85876" y="111452"/>
                    <a:pt x="85709" y="111205"/>
                    <a:pt x="85382" y="111166"/>
                  </a:cubicBezTo>
                  <a:cubicBezTo>
                    <a:pt x="85260" y="111063"/>
                    <a:pt x="85119" y="111045"/>
                    <a:pt x="84974" y="111045"/>
                  </a:cubicBezTo>
                  <a:cubicBezTo>
                    <a:pt x="84894" y="111045"/>
                    <a:pt x="84812" y="111050"/>
                    <a:pt x="84732" y="111050"/>
                  </a:cubicBezTo>
                  <a:cubicBezTo>
                    <a:pt x="84593" y="111050"/>
                    <a:pt x="84458" y="111033"/>
                    <a:pt x="84340" y="110941"/>
                  </a:cubicBezTo>
                  <a:lnTo>
                    <a:pt x="84352" y="110939"/>
                  </a:lnTo>
                  <a:cubicBezTo>
                    <a:pt x="84163" y="110750"/>
                    <a:pt x="83946" y="110711"/>
                    <a:pt x="83722" y="110711"/>
                  </a:cubicBezTo>
                  <a:cubicBezTo>
                    <a:pt x="83566" y="110711"/>
                    <a:pt x="83407" y="110730"/>
                    <a:pt x="83251" y="110730"/>
                  </a:cubicBezTo>
                  <a:cubicBezTo>
                    <a:pt x="83122" y="110730"/>
                    <a:pt x="82994" y="110717"/>
                    <a:pt x="82873" y="110670"/>
                  </a:cubicBezTo>
                  <a:cubicBezTo>
                    <a:pt x="82869" y="110383"/>
                    <a:pt x="82629" y="110416"/>
                    <a:pt x="82459" y="110391"/>
                  </a:cubicBezTo>
                  <a:cubicBezTo>
                    <a:pt x="81602" y="110272"/>
                    <a:pt x="81598" y="110272"/>
                    <a:pt x="81545" y="109256"/>
                  </a:cubicBezTo>
                  <a:lnTo>
                    <a:pt x="81545" y="109256"/>
                  </a:lnTo>
                  <a:cubicBezTo>
                    <a:pt x="81979" y="109404"/>
                    <a:pt x="82387" y="109555"/>
                    <a:pt x="82802" y="109676"/>
                  </a:cubicBezTo>
                  <a:lnTo>
                    <a:pt x="82803" y="109676"/>
                  </a:lnTo>
                  <a:cubicBezTo>
                    <a:pt x="82913" y="109709"/>
                    <a:pt x="83027" y="109803"/>
                    <a:pt x="83146" y="109803"/>
                  </a:cubicBezTo>
                  <a:cubicBezTo>
                    <a:pt x="83206" y="109803"/>
                    <a:pt x="83267" y="109779"/>
                    <a:pt x="83330" y="109711"/>
                  </a:cubicBezTo>
                  <a:cubicBezTo>
                    <a:pt x="83294" y="109470"/>
                    <a:pt x="83165" y="109169"/>
                    <a:pt x="83494" y="109169"/>
                  </a:cubicBezTo>
                  <a:cubicBezTo>
                    <a:pt x="83543" y="109169"/>
                    <a:pt x="83602" y="109175"/>
                    <a:pt x="83672" y="109190"/>
                  </a:cubicBezTo>
                  <a:cubicBezTo>
                    <a:pt x="83797" y="109250"/>
                    <a:pt x="83900" y="109398"/>
                    <a:pt x="84039" y="109398"/>
                  </a:cubicBezTo>
                  <a:cubicBezTo>
                    <a:pt x="84091" y="109398"/>
                    <a:pt x="84149" y="109377"/>
                    <a:pt x="84214" y="109323"/>
                  </a:cubicBezTo>
                  <a:cubicBezTo>
                    <a:pt x="84297" y="109030"/>
                    <a:pt x="84058" y="109027"/>
                    <a:pt x="83889" y="108960"/>
                  </a:cubicBezTo>
                  <a:cubicBezTo>
                    <a:pt x="83821" y="108918"/>
                    <a:pt x="83751" y="108836"/>
                    <a:pt x="83687" y="108836"/>
                  </a:cubicBezTo>
                  <a:cubicBezTo>
                    <a:pt x="83685" y="108836"/>
                    <a:pt x="83683" y="108836"/>
                    <a:pt x="83681" y="108836"/>
                  </a:cubicBezTo>
                  <a:cubicBezTo>
                    <a:pt x="83627" y="108841"/>
                    <a:pt x="83573" y="108843"/>
                    <a:pt x="83520" y="108843"/>
                  </a:cubicBezTo>
                  <a:cubicBezTo>
                    <a:pt x="82974" y="108843"/>
                    <a:pt x="82540" y="108601"/>
                    <a:pt x="82158" y="108194"/>
                  </a:cubicBezTo>
                  <a:cubicBezTo>
                    <a:pt x="82067" y="108097"/>
                    <a:pt x="81890" y="108012"/>
                    <a:pt x="81755" y="108012"/>
                  </a:cubicBezTo>
                  <a:cubicBezTo>
                    <a:pt x="81738" y="108012"/>
                    <a:pt x="81722" y="108014"/>
                    <a:pt x="81707" y="108016"/>
                  </a:cubicBezTo>
                  <a:cubicBezTo>
                    <a:pt x="81630" y="108031"/>
                    <a:pt x="81561" y="108038"/>
                    <a:pt x="81501" y="108038"/>
                  </a:cubicBezTo>
                  <a:cubicBezTo>
                    <a:pt x="81082" y="108038"/>
                    <a:pt x="81026" y="107702"/>
                    <a:pt x="80961" y="107309"/>
                  </a:cubicBezTo>
                  <a:cubicBezTo>
                    <a:pt x="80743" y="106021"/>
                    <a:pt x="80590" y="104729"/>
                    <a:pt x="80535" y="103366"/>
                  </a:cubicBezTo>
                  <a:cubicBezTo>
                    <a:pt x="80541" y="103366"/>
                    <a:pt x="80546" y="103366"/>
                    <a:pt x="80552" y="103366"/>
                  </a:cubicBezTo>
                  <a:cubicBezTo>
                    <a:pt x="80797" y="103366"/>
                    <a:pt x="81034" y="103432"/>
                    <a:pt x="81259" y="103432"/>
                  </a:cubicBezTo>
                  <a:cubicBezTo>
                    <a:pt x="81408" y="103432"/>
                    <a:pt x="81551" y="103403"/>
                    <a:pt x="81687" y="103306"/>
                  </a:cubicBezTo>
                  <a:close/>
                  <a:moveTo>
                    <a:pt x="14026" y="110400"/>
                  </a:moveTo>
                  <a:cubicBezTo>
                    <a:pt x="14047" y="110400"/>
                    <a:pt x="14069" y="110413"/>
                    <a:pt x="14092" y="110446"/>
                  </a:cubicBezTo>
                  <a:cubicBezTo>
                    <a:pt x="14096" y="110451"/>
                    <a:pt x="14036" y="110502"/>
                    <a:pt x="14006" y="110532"/>
                  </a:cubicBezTo>
                  <a:cubicBezTo>
                    <a:pt x="13804" y="111018"/>
                    <a:pt x="13489" y="111419"/>
                    <a:pt x="13040" y="111835"/>
                  </a:cubicBezTo>
                  <a:cubicBezTo>
                    <a:pt x="13032" y="111097"/>
                    <a:pt x="13327" y="110674"/>
                    <a:pt x="13940" y="110467"/>
                  </a:cubicBezTo>
                  <a:cubicBezTo>
                    <a:pt x="13967" y="110430"/>
                    <a:pt x="13995" y="110400"/>
                    <a:pt x="14026" y="110400"/>
                  </a:cubicBezTo>
                  <a:close/>
                  <a:moveTo>
                    <a:pt x="43376" y="108245"/>
                  </a:moveTo>
                  <a:cubicBezTo>
                    <a:pt x="43773" y="108621"/>
                    <a:pt x="44157" y="108797"/>
                    <a:pt x="44546" y="108797"/>
                  </a:cubicBezTo>
                  <a:cubicBezTo>
                    <a:pt x="44852" y="108797"/>
                    <a:pt x="45161" y="108688"/>
                    <a:pt x="45482" y="108482"/>
                  </a:cubicBezTo>
                  <a:lnTo>
                    <a:pt x="45482" y="108482"/>
                  </a:lnTo>
                  <a:cubicBezTo>
                    <a:pt x="45506" y="109452"/>
                    <a:pt x="45425" y="110334"/>
                    <a:pt x="45290" y="111255"/>
                  </a:cubicBezTo>
                  <a:cubicBezTo>
                    <a:pt x="45120" y="111220"/>
                    <a:pt x="44957" y="111203"/>
                    <a:pt x="44799" y="111203"/>
                  </a:cubicBezTo>
                  <a:cubicBezTo>
                    <a:pt x="44131" y="111203"/>
                    <a:pt x="43556" y="111498"/>
                    <a:pt x="42977" y="111938"/>
                  </a:cubicBezTo>
                  <a:cubicBezTo>
                    <a:pt x="43104" y="110763"/>
                    <a:pt x="43231" y="109589"/>
                    <a:pt x="43376" y="108245"/>
                  </a:cubicBezTo>
                  <a:close/>
                  <a:moveTo>
                    <a:pt x="85151" y="111388"/>
                  </a:moveTo>
                  <a:cubicBezTo>
                    <a:pt x="85218" y="111388"/>
                    <a:pt x="85293" y="111419"/>
                    <a:pt x="85361" y="111441"/>
                  </a:cubicBezTo>
                  <a:lnTo>
                    <a:pt x="85699" y="111689"/>
                  </a:lnTo>
                  <a:cubicBezTo>
                    <a:pt x="85785" y="111947"/>
                    <a:pt x="85699" y="112011"/>
                    <a:pt x="85554" y="112011"/>
                  </a:cubicBezTo>
                  <a:cubicBezTo>
                    <a:pt x="85497" y="112011"/>
                    <a:pt x="85432" y="112002"/>
                    <a:pt x="85364" y="111990"/>
                  </a:cubicBezTo>
                  <a:cubicBezTo>
                    <a:pt x="85339" y="111975"/>
                    <a:pt x="85315" y="111967"/>
                    <a:pt x="85293" y="111967"/>
                  </a:cubicBezTo>
                  <a:cubicBezTo>
                    <a:pt x="85258" y="111967"/>
                    <a:pt x="85228" y="111987"/>
                    <a:pt x="85203" y="112028"/>
                  </a:cubicBezTo>
                  <a:cubicBezTo>
                    <a:pt x="85233" y="111912"/>
                    <a:pt x="85166" y="111835"/>
                    <a:pt x="85095" y="111758"/>
                  </a:cubicBezTo>
                  <a:cubicBezTo>
                    <a:pt x="85020" y="111675"/>
                    <a:pt x="84950" y="111562"/>
                    <a:pt x="85006" y="111472"/>
                  </a:cubicBezTo>
                  <a:cubicBezTo>
                    <a:pt x="85045" y="111409"/>
                    <a:pt x="85095" y="111388"/>
                    <a:pt x="85151" y="111388"/>
                  </a:cubicBezTo>
                  <a:close/>
                  <a:moveTo>
                    <a:pt x="17057" y="110781"/>
                  </a:moveTo>
                  <a:cubicBezTo>
                    <a:pt x="16781" y="111503"/>
                    <a:pt x="16415" y="111900"/>
                    <a:pt x="15809" y="112230"/>
                  </a:cubicBezTo>
                  <a:cubicBezTo>
                    <a:pt x="15825" y="111347"/>
                    <a:pt x="16294" y="111057"/>
                    <a:pt x="17057" y="110781"/>
                  </a:cubicBezTo>
                  <a:close/>
                  <a:moveTo>
                    <a:pt x="87900" y="111999"/>
                  </a:moveTo>
                  <a:cubicBezTo>
                    <a:pt x="87910" y="111999"/>
                    <a:pt x="87920" y="111999"/>
                    <a:pt x="87930" y="112001"/>
                  </a:cubicBezTo>
                  <a:cubicBezTo>
                    <a:pt x="88033" y="112016"/>
                    <a:pt x="88133" y="112044"/>
                    <a:pt x="88152" y="112172"/>
                  </a:cubicBezTo>
                  <a:cubicBezTo>
                    <a:pt x="88143" y="112246"/>
                    <a:pt x="88112" y="112302"/>
                    <a:pt x="88044" y="112302"/>
                  </a:cubicBezTo>
                  <a:cubicBezTo>
                    <a:pt x="88033" y="112302"/>
                    <a:pt x="88020" y="112301"/>
                    <a:pt x="88006" y="112297"/>
                  </a:cubicBezTo>
                  <a:cubicBezTo>
                    <a:pt x="87905" y="112274"/>
                    <a:pt x="87799" y="112229"/>
                    <a:pt x="87782" y="112114"/>
                  </a:cubicBezTo>
                  <a:cubicBezTo>
                    <a:pt x="87770" y="112033"/>
                    <a:pt x="87829" y="111999"/>
                    <a:pt x="87900" y="111999"/>
                  </a:cubicBezTo>
                  <a:close/>
                  <a:moveTo>
                    <a:pt x="38401" y="110588"/>
                  </a:moveTo>
                  <a:cubicBezTo>
                    <a:pt x="38650" y="110588"/>
                    <a:pt x="38839" y="110686"/>
                    <a:pt x="38968" y="111002"/>
                  </a:cubicBezTo>
                  <a:cubicBezTo>
                    <a:pt x="38998" y="111075"/>
                    <a:pt x="39079" y="111125"/>
                    <a:pt x="39132" y="111189"/>
                  </a:cubicBezTo>
                  <a:cubicBezTo>
                    <a:pt x="39499" y="111632"/>
                    <a:pt x="39498" y="111631"/>
                    <a:pt x="39016" y="112043"/>
                  </a:cubicBezTo>
                  <a:cubicBezTo>
                    <a:pt x="38975" y="112077"/>
                    <a:pt x="38952" y="112131"/>
                    <a:pt x="38921" y="112175"/>
                  </a:cubicBezTo>
                  <a:lnTo>
                    <a:pt x="38651" y="112290"/>
                  </a:lnTo>
                  <a:cubicBezTo>
                    <a:pt x="38337" y="112268"/>
                    <a:pt x="38025" y="112257"/>
                    <a:pt x="37713" y="112257"/>
                  </a:cubicBezTo>
                  <a:cubicBezTo>
                    <a:pt x="36718" y="112257"/>
                    <a:pt x="35732" y="112368"/>
                    <a:pt x="34753" y="112583"/>
                  </a:cubicBezTo>
                  <a:cubicBezTo>
                    <a:pt x="34075" y="112336"/>
                    <a:pt x="34104" y="112349"/>
                    <a:pt x="34404" y="111719"/>
                  </a:cubicBezTo>
                  <a:cubicBezTo>
                    <a:pt x="34617" y="111272"/>
                    <a:pt x="34891" y="111076"/>
                    <a:pt x="35403" y="111034"/>
                  </a:cubicBezTo>
                  <a:cubicBezTo>
                    <a:pt x="36284" y="110964"/>
                    <a:pt x="37164" y="110817"/>
                    <a:pt x="38030" y="110636"/>
                  </a:cubicBezTo>
                  <a:cubicBezTo>
                    <a:pt x="38166" y="110608"/>
                    <a:pt x="38290" y="110588"/>
                    <a:pt x="38401" y="110588"/>
                  </a:cubicBezTo>
                  <a:close/>
                  <a:moveTo>
                    <a:pt x="19936" y="110929"/>
                  </a:moveTo>
                  <a:cubicBezTo>
                    <a:pt x="20302" y="111495"/>
                    <a:pt x="20303" y="111633"/>
                    <a:pt x="19968" y="112115"/>
                  </a:cubicBezTo>
                  <a:cubicBezTo>
                    <a:pt x="19701" y="112501"/>
                    <a:pt x="19532" y="112650"/>
                    <a:pt x="19202" y="112650"/>
                  </a:cubicBezTo>
                  <a:cubicBezTo>
                    <a:pt x="19064" y="112650"/>
                    <a:pt x="18897" y="112624"/>
                    <a:pt x="18683" y="112578"/>
                  </a:cubicBezTo>
                  <a:cubicBezTo>
                    <a:pt x="19059" y="111982"/>
                    <a:pt x="19462" y="111438"/>
                    <a:pt x="19936" y="110929"/>
                  </a:cubicBezTo>
                  <a:close/>
                  <a:moveTo>
                    <a:pt x="110155" y="110450"/>
                  </a:moveTo>
                  <a:cubicBezTo>
                    <a:pt x="110710" y="110450"/>
                    <a:pt x="111137" y="110698"/>
                    <a:pt x="111501" y="111141"/>
                  </a:cubicBezTo>
                  <a:lnTo>
                    <a:pt x="111500" y="111141"/>
                  </a:lnTo>
                  <a:cubicBezTo>
                    <a:pt x="111918" y="111652"/>
                    <a:pt x="111951" y="112075"/>
                    <a:pt x="111607" y="112824"/>
                  </a:cubicBezTo>
                  <a:lnTo>
                    <a:pt x="109461" y="110561"/>
                  </a:lnTo>
                  <a:cubicBezTo>
                    <a:pt x="109713" y="110486"/>
                    <a:pt x="109944" y="110450"/>
                    <a:pt x="110155" y="110450"/>
                  </a:cubicBezTo>
                  <a:close/>
                  <a:moveTo>
                    <a:pt x="105801" y="110886"/>
                  </a:moveTo>
                  <a:cubicBezTo>
                    <a:pt x="106802" y="110886"/>
                    <a:pt x="107595" y="111618"/>
                    <a:pt x="107960" y="112907"/>
                  </a:cubicBezTo>
                  <a:cubicBezTo>
                    <a:pt x="106805" y="112631"/>
                    <a:pt x="106165" y="111924"/>
                    <a:pt x="105772" y="110886"/>
                  </a:cubicBezTo>
                  <a:lnTo>
                    <a:pt x="105769" y="110886"/>
                  </a:lnTo>
                  <a:cubicBezTo>
                    <a:pt x="105780" y="110886"/>
                    <a:pt x="105790" y="110886"/>
                    <a:pt x="105801" y="110886"/>
                  </a:cubicBezTo>
                  <a:close/>
                  <a:moveTo>
                    <a:pt x="83501" y="111374"/>
                  </a:moveTo>
                  <a:cubicBezTo>
                    <a:pt x="83686" y="111572"/>
                    <a:pt x="83898" y="111686"/>
                    <a:pt x="84147" y="111686"/>
                  </a:cubicBezTo>
                  <a:cubicBezTo>
                    <a:pt x="84219" y="111686"/>
                    <a:pt x="84295" y="111676"/>
                    <a:pt x="84374" y="111656"/>
                  </a:cubicBezTo>
                  <a:cubicBezTo>
                    <a:pt x="84617" y="111687"/>
                    <a:pt x="84718" y="111905"/>
                    <a:pt x="84883" y="112038"/>
                  </a:cubicBezTo>
                  <a:cubicBezTo>
                    <a:pt x="84944" y="112087"/>
                    <a:pt x="85006" y="112139"/>
                    <a:pt x="85068" y="112139"/>
                  </a:cubicBezTo>
                  <a:cubicBezTo>
                    <a:pt x="85099" y="112139"/>
                    <a:pt x="85130" y="112126"/>
                    <a:pt x="85160" y="112092"/>
                  </a:cubicBezTo>
                  <a:lnTo>
                    <a:pt x="85160" y="112092"/>
                  </a:lnTo>
                  <a:cubicBezTo>
                    <a:pt x="85113" y="112192"/>
                    <a:pt x="85192" y="112247"/>
                    <a:pt x="85288" y="112297"/>
                  </a:cubicBezTo>
                  <a:lnTo>
                    <a:pt x="85875" y="112378"/>
                  </a:lnTo>
                  <a:cubicBezTo>
                    <a:pt x="86007" y="112323"/>
                    <a:pt x="86142" y="112309"/>
                    <a:pt x="86279" y="112309"/>
                  </a:cubicBezTo>
                  <a:cubicBezTo>
                    <a:pt x="86423" y="112309"/>
                    <a:pt x="86569" y="112324"/>
                    <a:pt x="86716" y="112324"/>
                  </a:cubicBezTo>
                  <a:cubicBezTo>
                    <a:pt x="86867" y="112324"/>
                    <a:pt x="87020" y="112308"/>
                    <a:pt x="87172" y="112240"/>
                  </a:cubicBezTo>
                  <a:cubicBezTo>
                    <a:pt x="87215" y="112221"/>
                    <a:pt x="87256" y="112212"/>
                    <a:pt x="87294" y="112212"/>
                  </a:cubicBezTo>
                  <a:cubicBezTo>
                    <a:pt x="87554" y="112212"/>
                    <a:pt x="87723" y="112601"/>
                    <a:pt x="87992" y="112695"/>
                  </a:cubicBezTo>
                  <a:cubicBezTo>
                    <a:pt x="88266" y="112792"/>
                    <a:pt x="88318" y="113018"/>
                    <a:pt x="88302" y="113342"/>
                  </a:cubicBezTo>
                  <a:cubicBezTo>
                    <a:pt x="87391" y="113169"/>
                    <a:pt x="86587" y="112774"/>
                    <a:pt x="85714" y="112670"/>
                  </a:cubicBezTo>
                  <a:cubicBezTo>
                    <a:pt x="85700" y="112671"/>
                    <a:pt x="85687" y="112671"/>
                    <a:pt x="85673" y="112671"/>
                  </a:cubicBezTo>
                  <a:cubicBezTo>
                    <a:pt x="84680" y="112671"/>
                    <a:pt x="83755" y="112317"/>
                    <a:pt x="82802" y="112111"/>
                  </a:cubicBezTo>
                  <a:cubicBezTo>
                    <a:pt x="82556" y="112058"/>
                    <a:pt x="82335" y="111927"/>
                    <a:pt x="82323" y="111567"/>
                  </a:cubicBezTo>
                  <a:lnTo>
                    <a:pt x="83501" y="111374"/>
                  </a:lnTo>
                  <a:close/>
                  <a:moveTo>
                    <a:pt x="83036" y="112579"/>
                  </a:moveTo>
                  <a:cubicBezTo>
                    <a:pt x="83336" y="112579"/>
                    <a:pt x="83524" y="112847"/>
                    <a:pt x="83792" y="112847"/>
                  </a:cubicBezTo>
                  <a:cubicBezTo>
                    <a:pt x="83813" y="112847"/>
                    <a:pt x="83833" y="112846"/>
                    <a:pt x="83854" y="112843"/>
                  </a:cubicBezTo>
                  <a:cubicBezTo>
                    <a:pt x="83883" y="112838"/>
                    <a:pt x="83915" y="112835"/>
                    <a:pt x="83947" y="112835"/>
                  </a:cubicBezTo>
                  <a:cubicBezTo>
                    <a:pt x="84078" y="112835"/>
                    <a:pt x="84217" y="112884"/>
                    <a:pt x="84182" y="113079"/>
                  </a:cubicBezTo>
                  <a:lnTo>
                    <a:pt x="84182" y="113080"/>
                  </a:lnTo>
                  <a:cubicBezTo>
                    <a:pt x="84151" y="113248"/>
                    <a:pt x="83989" y="113336"/>
                    <a:pt x="83816" y="113374"/>
                  </a:cubicBezTo>
                  <a:cubicBezTo>
                    <a:pt x="83745" y="113389"/>
                    <a:pt x="83681" y="113397"/>
                    <a:pt x="83622" y="113397"/>
                  </a:cubicBezTo>
                  <a:cubicBezTo>
                    <a:pt x="83337" y="113397"/>
                    <a:pt x="83165" y="113200"/>
                    <a:pt x="82871" y="112605"/>
                  </a:cubicBezTo>
                  <a:cubicBezTo>
                    <a:pt x="82930" y="112587"/>
                    <a:pt x="82985" y="112579"/>
                    <a:pt x="83036" y="112579"/>
                  </a:cubicBezTo>
                  <a:close/>
                  <a:moveTo>
                    <a:pt x="38248" y="112549"/>
                  </a:moveTo>
                  <a:cubicBezTo>
                    <a:pt x="38351" y="112549"/>
                    <a:pt x="38435" y="112598"/>
                    <a:pt x="38485" y="112699"/>
                  </a:cubicBezTo>
                  <a:cubicBezTo>
                    <a:pt x="38411" y="112912"/>
                    <a:pt x="38428" y="113132"/>
                    <a:pt x="38446" y="113350"/>
                  </a:cubicBezTo>
                  <a:cubicBezTo>
                    <a:pt x="38148" y="113337"/>
                    <a:pt x="37850" y="113330"/>
                    <a:pt x="37553" y="113330"/>
                  </a:cubicBezTo>
                  <a:cubicBezTo>
                    <a:pt x="36734" y="113330"/>
                    <a:pt x="35918" y="113384"/>
                    <a:pt x="35106" y="113520"/>
                  </a:cubicBezTo>
                  <a:cubicBezTo>
                    <a:pt x="35080" y="113399"/>
                    <a:pt x="35054" y="113277"/>
                    <a:pt x="34949" y="113194"/>
                  </a:cubicBezTo>
                  <a:cubicBezTo>
                    <a:pt x="34933" y="113140"/>
                    <a:pt x="34916" y="113086"/>
                    <a:pt x="34901" y="113032"/>
                  </a:cubicBezTo>
                  <a:lnTo>
                    <a:pt x="34901" y="113032"/>
                  </a:lnTo>
                  <a:cubicBezTo>
                    <a:pt x="34943" y="112880"/>
                    <a:pt x="35055" y="112812"/>
                    <a:pt x="35200" y="112799"/>
                  </a:cubicBezTo>
                  <a:cubicBezTo>
                    <a:pt x="36207" y="112714"/>
                    <a:pt x="37214" y="112631"/>
                    <a:pt x="38221" y="112550"/>
                  </a:cubicBezTo>
                  <a:cubicBezTo>
                    <a:pt x="38230" y="112550"/>
                    <a:pt x="38239" y="112549"/>
                    <a:pt x="38248" y="112549"/>
                  </a:cubicBezTo>
                  <a:close/>
                  <a:moveTo>
                    <a:pt x="100973" y="100626"/>
                  </a:moveTo>
                  <a:cubicBezTo>
                    <a:pt x="101215" y="100626"/>
                    <a:pt x="101442" y="100704"/>
                    <a:pt x="101620" y="100905"/>
                  </a:cubicBezTo>
                  <a:cubicBezTo>
                    <a:pt x="101931" y="101252"/>
                    <a:pt x="102181" y="101665"/>
                    <a:pt x="102066" y="102168"/>
                  </a:cubicBezTo>
                  <a:cubicBezTo>
                    <a:pt x="102035" y="102303"/>
                    <a:pt x="101971" y="102383"/>
                    <a:pt x="101890" y="102383"/>
                  </a:cubicBezTo>
                  <a:cubicBezTo>
                    <a:pt x="101829" y="102383"/>
                    <a:pt x="101759" y="102340"/>
                    <a:pt x="101684" y="102241"/>
                  </a:cubicBezTo>
                  <a:cubicBezTo>
                    <a:pt x="101642" y="102186"/>
                    <a:pt x="101603" y="102118"/>
                    <a:pt x="101544" y="102118"/>
                  </a:cubicBezTo>
                  <a:cubicBezTo>
                    <a:pt x="101517" y="102118"/>
                    <a:pt x="101484" y="102133"/>
                    <a:pt x="101445" y="102173"/>
                  </a:cubicBezTo>
                  <a:cubicBezTo>
                    <a:pt x="101238" y="102470"/>
                    <a:pt x="101509" y="102609"/>
                    <a:pt x="101658" y="102770"/>
                  </a:cubicBezTo>
                  <a:cubicBezTo>
                    <a:pt x="104754" y="106135"/>
                    <a:pt x="107850" y="109499"/>
                    <a:pt x="110947" y="112864"/>
                  </a:cubicBezTo>
                  <a:cubicBezTo>
                    <a:pt x="111103" y="113035"/>
                    <a:pt x="111481" y="113147"/>
                    <a:pt x="111272" y="113519"/>
                  </a:cubicBezTo>
                  <a:cubicBezTo>
                    <a:pt x="111203" y="113569"/>
                    <a:pt x="111145" y="113589"/>
                    <a:pt x="111096" y="113589"/>
                  </a:cubicBezTo>
                  <a:cubicBezTo>
                    <a:pt x="110940" y="113589"/>
                    <a:pt x="110866" y="113393"/>
                    <a:pt x="110774" y="113298"/>
                  </a:cubicBezTo>
                  <a:cubicBezTo>
                    <a:pt x="109258" y="111738"/>
                    <a:pt x="107724" y="110193"/>
                    <a:pt x="106253" y="108590"/>
                  </a:cubicBezTo>
                  <a:cubicBezTo>
                    <a:pt x="104555" y="106741"/>
                    <a:pt x="102913" y="104840"/>
                    <a:pt x="101252" y="102957"/>
                  </a:cubicBezTo>
                  <a:cubicBezTo>
                    <a:pt x="101032" y="102706"/>
                    <a:pt x="100828" y="102439"/>
                    <a:pt x="100645" y="102159"/>
                  </a:cubicBezTo>
                  <a:cubicBezTo>
                    <a:pt x="100523" y="101974"/>
                    <a:pt x="100541" y="101789"/>
                    <a:pt x="100799" y="101709"/>
                  </a:cubicBezTo>
                  <a:cubicBezTo>
                    <a:pt x="100933" y="101868"/>
                    <a:pt x="101062" y="102030"/>
                    <a:pt x="101204" y="102183"/>
                  </a:cubicBezTo>
                  <a:cubicBezTo>
                    <a:pt x="101241" y="102223"/>
                    <a:pt x="101278" y="102241"/>
                    <a:pt x="101313" y="102241"/>
                  </a:cubicBezTo>
                  <a:cubicBezTo>
                    <a:pt x="101363" y="102241"/>
                    <a:pt x="101409" y="102206"/>
                    <a:pt x="101449" y="102145"/>
                  </a:cubicBezTo>
                  <a:cubicBezTo>
                    <a:pt x="101614" y="101727"/>
                    <a:pt x="101172" y="101664"/>
                    <a:pt x="101028" y="101426"/>
                  </a:cubicBezTo>
                  <a:cubicBezTo>
                    <a:pt x="100926" y="101219"/>
                    <a:pt x="100770" y="101045"/>
                    <a:pt x="100577" y="100918"/>
                  </a:cubicBezTo>
                  <a:cubicBezTo>
                    <a:pt x="100570" y="100839"/>
                    <a:pt x="100544" y="100695"/>
                    <a:pt x="100557" y="100692"/>
                  </a:cubicBezTo>
                  <a:lnTo>
                    <a:pt x="100556" y="100692"/>
                  </a:lnTo>
                  <a:cubicBezTo>
                    <a:pt x="100696" y="100651"/>
                    <a:pt x="100837" y="100626"/>
                    <a:pt x="100973" y="100626"/>
                  </a:cubicBezTo>
                  <a:close/>
                  <a:moveTo>
                    <a:pt x="84920" y="113167"/>
                  </a:moveTo>
                  <a:lnTo>
                    <a:pt x="84920" y="113167"/>
                  </a:lnTo>
                  <a:cubicBezTo>
                    <a:pt x="85422" y="113201"/>
                    <a:pt x="85741" y="113302"/>
                    <a:pt x="86065" y="113483"/>
                  </a:cubicBezTo>
                  <a:lnTo>
                    <a:pt x="86065" y="113484"/>
                  </a:lnTo>
                  <a:cubicBezTo>
                    <a:pt x="85840" y="113625"/>
                    <a:pt x="85705" y="113706"/>
                    <a:pt x="85582" y="113706"/>
                  </a:cubicBezTo>
                  <a:cubicBezTo>
                    <a:pt x="85409" y="113706"/>
                    <a:pt x="85260" y="113546"/>
                    <a:pt x="84920" y="113167"/>
                  </a:cubicBezTo>
                  <a:close/>
                  <a:moveTo>
                    <a:pt x="44563" y="111856"/>
                  </a:moveTo>
                  <a:cubicBezTo>
                    <a:pt x="44587" y="111856"/>
                    <a:pt x="44611" y="111857"/>
                    <a:pt x="44635" y="111859"/>
                  </a:cubicBezTo>
                  <a:cubicBezTo>
                    <a:pt x="44835" y="111878"/>
                    <a:pt x="44862" y="111933"/>
                    <a:pt x="44842" y="112419"/>
                  </a:cubicBezTo>
                  <a:cubicBezTo>
                    <a:pt x="44845" y="112811"/>
                    <a:pt x="44744" y="113293"/>
                    <a:pt x="44329" y="113652"/>
                  </a:cubicBezTo>
                  <a:cubicBezTo>
                    <a:pt x="44167" y="113792"/>
                    <a:pt x="44011" y="113860"/>
                    <a:pt x="43870" y="113860"/>
                  </a:cubicBezTo>
                  <a:cubicBezTo>
                    <a:pt x="43654" y="113860"/>
                    <a:pt x="43476" y="113698"/>
                    <a:pt x="43371" y="113385"/>
                  </a:cubicBezTo>
                  <a:cubicBezTo>
                    <a:pt x="43162" y="112760"/>
                    <a:pt x="43885" y="111856"/>
                    <a:pt x="44563" y="111856"/>
                  </a:cubicBezTo>
                  <a:close/>
                  <a:moveTo>
                    <a:pt x="12363" y="112752"/>
                  </a:moveTo>
                  <a:lnTo>
                    <a:pt x="12363" y="112752"/>
                  </a:lnTo>
                  <a:cubicBezTo>
                    <a:pt x="12214" y="113156"/>
                    <a:pt x="11919" y="113447"/>
                    <a:pt x="11681" y="113776"/>
                  </a:cubicBezTo>
                  <a:cubicBezTo>
                    <a:pt x="11639" y="113834"/>
                    <a:pt x="11586" y="113878"/>
                    <a:pt x="11515" y="113878"/>
                  </a:cubicBezTo>
                  <a:cubicBezTo>
                    <a:pt x="11503" y="113878"/>
                    <a:pt x="11490" y="113876"/>
                    <a:pt x="11477" y="113873"/>
                  </a:cubicBezTo>
                  <a:cubicBezTo>
                    <a:pt x="11339" y="113844"/>
                    <a:pt x="11321" y="113723"/>
                    <a:pt x="11316" y="113619"/>
                  </a:cubicBezTo>
                  <a:cubicBezTo>
                    <a:pt x="11285" y="113110"/>
                    <a:pt x="11653" y="112801"/>
                    <a:pt x="12363" y="112752"/>
                  </a:cubicBezTo>
                  <a:close/>
                  <a:moveTo>
                    <a:pt x="28648" y="110877"/>
                  </a:moveTo>
                  <a:cubicBezTo>
                    <a:pt x="28694" y="110877"/>
                    <a:pt x="28741" y="110882"/>
                    <a:pt x="28784" y="110885"/>
                  </a:cubicBezTo>
                  <a:cubicBezTo>
                    <a:pt x="29925" y="110955"/>
                    <a:pt x="29924" y="110960"/>
                    <a:pt x="30174" y="112096"/>
                  </a:cubicBezTo>
                  <a:cubicBezTo>
                    <a:pt x="30312" y="112726"/>
                    <a:pt x="30455" y="113355"/>
                    <a:pt x="30596" y="113984"/>
                  </a:cubicBezTo>
                  <a:lnTo>
                    <a:pt x="30464" y="114041"/>
                  </a:lnTo>
                  <a:cubicBezTo>
                    <a:pt x="29795" y="113175"/>
                    <a:pt x="29125" y="112307"/>
                    <a:pt x="28456" y="111441"/>
                  </a:cubicBezTo>
                  <a:cubicBezTo>
                    <a:pt x="28351" y="111304"/>
                    <a:pt x="28287" y="111154"/>
                    <a:pt x="28407" y="110986"/>
                  </a:cubicBezTo>
                  <a:cubicBezTo>
                    <a:pt x="28471" y="110896"/>
                    <a:pt x="28559" y="110877"/>
                    <a:pt x="28648" y="110877"/>
                  </a:cubicBezTo>
                  <a:close/>
                  <a:moveTo>
                    <a:pt x="87136" y="113601"/>
                  </a:moveTo>
                  <a:cubicBezTo>
                    <a:pt x="87485" y="113601"/>
                    <a:pt x="87775" y="113708"/>
                    <a:pt x="88127" y="113723"/>
                  </a:cubicBezTo>
                  <a:lnTo>
                    <a:pt x="88126" y="113723"/>
                  </a:lnTo>
                  <a:cubicBezTo>
                    <a:pt x="87838" y="113945"/>
                    <a:pt x="87666" y="114059"/>
                    <a:pt x="87497" y="114059"/>
                  </a:cubicBezTo>
                  <a:cubicBezTo>
                    <a:pt x="87312" y="114059"/>
                    <a:pt x="87132" y="113921"/>
                    <a:pt x="86810" y="113634"/>
                  </a:cubicBezTo>
                  <a:cubicBezTo>
                    <a:pt x="86926" y="113610"/>
                    <a:pt x="87033" y="113601"/>
                    <a:pt x="87136" y="113601"/>
                  </a:cubicBezTo>
                  <a:close/>
                  <a:moveTo>
                    <a:pt x="51091" y="111525"/>
                  </a:moveTo>
                  <a:cubicBezTo>
                    <a:pt x="51321" y="111525"/>
                    <a:pt x="51386" y="111658"/>
                    <a:pt x="51448" y="112031"/>
                  </a:cubicBezTo>
                  <a:cubicBezTo>
                    <a:pt x="51476" y="112196"/>
                    <a:pt x="51487" y="112363"/>
                    <a:pt x="51502" y="112501"/>
                  </a:cubicBezTo>
                  <a:cubicBezTo>
                    <a:pt x="51493" y="113046"/>
                    <a:pt x="51382" y="113524"/>
                    <a:pt x="50951" y="113864"/>
                  </a:cubicBezTo>
                  <a:cubicBezTo>
                    <a:pt x="50734" y="114033"/>
                    <a:pt x="50479" y="114118"/>
                    <a:pt x="50230" y="114118"/>
                  </a:cubicBezTo>
                  <a:cubicBezTo>
                    <a:pt x="49988" y="114118"/>
                    <a:pt x="49753" y="114038"/>
                    <a:pt x="49567" y="113879"/>
                  </a:cubicBezTo>
                  <a:cubicBezTo>
                    <a:pt x="49179" y="113549"/>
                    <a:pt x="49098" y="113002"/>
                    <a:pt x="49388" y="112518"/>
                  </a:cubicBezTo>
                  <a:lnTo>
                    <a:pt x="49387" y="112518"/>
                  </a:lnTo>
                  <a:cubicBezTo>
                    <a:pt x="49706" y="111986"/>
                    <a:pt x="50203" y="111695"/>
                    <a:pt x="50796" y="111566"/>
                  </a:cubicBezTo>
                  <a:cubicBezTo>
                    <a:pt x="50917" y="111540"/>
                    <a:pt x="51013" y="111525"/>
                    <a:pt x="51091" y="111525"/>
                  </a:cubicBezTo>
                  <a:close/>
                  <a:moveTo>
                    <a:pt x="101765" y="104645"/>
                  </a:moveTo>
                  <a:lnTo>
                    <a:pt x="102362" y="104911"/>
                  </a:lnTo>
                  <a:cubicBezTo>
                    <a:pt x="102425" y="104959"/>
                    <a:pt x="102488" y="105007"/>
                    <a:pt x="102551" y="105054"/>
                  </a:cubicBezTo>
                  <a:cubicBezTo>
                    <a:pt x="102627" y="105145"/>
                    <a:pt x="102702" y="105236"/>
                    <a:pt x="102777" y="105328"/>
                  </a:cubicBezTo>
                  <a:cubicBezTo>
                    <a:pt x="102822" y="105347"/>
                    <a:pt x="102854" y="105386"/>
                    <a:pt x="102862" y="105433"/>
                  </a:cubicBezTo>
                  <a:cubicBezTo>
                    <a:pt x="104540" y="107259"/>
                    <a:pt x="106217" y="109086"/>
                    <a:pt x="107896" y="110911"/>
                  </a:cubicBezTo>
                  <a:cubicBezTo>
                    <a:pt x="108652" y="111730"/>
                    <a:pt x="109422" y="112535"/>
                    <a:pt x="110186" y="113345"/>
                  </a:cubicBezTo>
                  <a:cubicBezTo>
                    <a:pt x="110472" y="113601"/>
                    <a:pt x="110821" y="113803"/>
                    <a:pt x="110920" y="114217"/>
                  </a:cubicBezTo>
                  <a:cubicBezTo>
                    <a:pt x="110882" y="114286"/>
                    <a:pt x="110833" y="114320"/>
                    <a:pt x="110780" y="114320"/>
                  </a:cubicBezTo>
                  <a:cubicBezTo>
                    <a:pt x="110740" y="114320"/>
                    <a:pt x="110699" y="114301"/>
                    <a:pt x="110659" y="114263"/>
                  </a:cubicBezTo>
                  <a:lnTo>
                    <a:pt x="110656" y="114263"/>
                  </a:lnTo>
                  <a:cubicBezTo>
                    <a:pt x="110415" y="114036"/>
                    <a:pt x="110182" y="113798"/>
                    <a:pt x="109946" y="113564"/>
                  </a:cubicBezTo>
                  <a:cubicBezTo>
                    <a:pt x="109893" y="113546"/>
                    <a:pt x="109842" y="113525"/>
                    <a:pt x="109788" y="113510"/>
                  </a:cubicBezTo>
                  <a:cubicBezTo>
                    <a:pt x="108971" y="113286"/>
                    <a:pt x="108439" y="112828"/>
                    <a:pt x="108136" y="111979"/>
                  </a:cubicBezTo>
                  <a:cubicBezTo>
                    <a:pt x="107833" y="111128"/>
                    <a:pt x="107071" y="110643"/>
                    <a:pt x="106213" y="110377"/>
                  </a:cubicBezTo>
                  <a:cubicBezTo>
                    <a:pt x="105789" y="110245"/>
                    <a:pt x="105489" y="110067"/>
                    <a:pt x="105356" y="109589"/>
                  </a:cubicBezTo>
                  <a:cubicBezTo>
                    <a:pt x="105134" y="108791"/>
                    <a:pt x="104554" y="108272"/>
                    <a:pt x="103817" y="107933"/>
                  </a:cubicBezTo>
                  <a:cubicBezTo>
                    <a:pt x="103504" y="107789"/>
                    <a:pt x="103209" y="107650"/>
                    <a:pt x="103152" y="107263"/>
                  </a:cubicBezTo>
                  <a:cubicBezTo>
                    <a:pt x="103139" y="107266"/>
                    <a:pt x="103128" y="107267"/>
                    <a:pt x="103116" y="107270"/>
                  </a:cubicBezTo>
                  <a:cubicBezTo>
                    <a:pt x="103125" y="107263"/>
                    <a:pt x="103135" y="107256"/>
                    <a:pt x="103144" y="107249"/>
                  </a:cubicBezTo>
                  <a:cubicBezTo>
                    <a:pt x="103124" y="106660"/>
                    <a:pt x="102880" y="106133"/>
                    <a:pt x="102684" y="105594"/>
                  </a:cubicBezTo>
                  <a:cubicBezTo>
                    <a:pt x="102648" y="105571"/>
                    <a:pt x="102628" y="105531"/>
                    <a:pt x="102632" y="105490"/>
                  </a:cubicBezTo>
                  <a:cubicBezTo>
                    <a:pt x="102516" y="105422"/>
                    <a:pt x="102457" y="105316"/>
                    <a:pt x="102425" y="105190"/>
                  </a:cubicBezTo>
                  <a:lnTo>
                    <a:pt x="102300" y="105062"/>
                  </a:lnTo>
                  <a:cubicBezTo>
                    <a:pt x="102261" y="105052"/>
                    <a:pt x="102224" y="105047"/>
                    <a:pt x="102190" y="105047"/>
                  </a:cubicBezTo>
                  <a:cubicBezTo>
                    <a:pt x="102034" y="105047"/>
                    <a:pt x="101941" y="105151"/>
                    <a:pt x="102034" y="105299"/>
                  </a:cubicBezTo>
                  <a:cubicBezTo>
                    <a:pt x="102408" y="105899"/>
                    <a:pt x="102621" y="106553"/>
                    <a:pt x="102823" y="107220"/>
                  </a:cubicBezTo>
                  <a:cubicBezTo>
                    <a:pt x="102830" y="107249"/>
                    <a:pt x="102846" y="107277"/>
                    <a:pt x="102866" y="107301"/>
                  </a:cubicBezTo>
                  <a:cubicBezTo>
                    <a:pt x="102593" y="107301"/>
                    <a:pt x="102360" y="107185"/>
                    <a:pt x="102147" y="106936"/>
                  </a:cubicBezTo>
                  <a:cubicBezTo>
                    <a:pt x="101657" y="106363"/>
                    <a:pt x="101440" y="105693"/>
                    <a:pt x="101304" y="104990"/>
                  </a:cubicBezTo>
                  <a:cubicBezTo>
                    <a:pt x="101354" y="104935"/>
                    <a:pt x="101405" y="104918"/>
                    <a:pt x="101457" y="104918"/>
                  </a:cubicBezTo>
                  <a:cubicBezTo>
                    <a:pt x="101535" y="104918"/>
                    <a:pt x="101613" y="104956"/>
                    <a:pt x="101684" y="104956"/>
                  </a:cubicBezTo>
                  <a:cubicBezTo>
                    <a:pt x="101716" y="104956"/>
                    <a:pt x="101747" y="104948"/>
                    <a:pt x="101775" y="104925"/>
                  </a:cubicBezTo>
                  <a:cubicBezTo>
                    <a:pt x="101878" y="104840"/>
                    <a:pt x="101858" y="104735"/>
                    <a:pt x="101765" y="104645"/>
                  </a:cubicBezTo>
                  <a:close/>
                  <a:moveTo>
                    <a:pt x="64234" y="108827"/>
                  </a:moveTo>
                  <a:cubicBezTo>
                    <a:pt x="66041" y="108827"/>
                    <a:pt x="67848" y="108867"/>
                    <a:pt x="69655" y="108974"/>
                  </a:cubicBezTo>
                  <a:cubicBezTo>
                    <a:pt x="70235" y="109010"/>
                    <a:pt x="70817" y="109078"/>
                    <a:pt x="71401" y="109078"/>
                  </a:cubicBezTo>
                  <a:cubicBezTo>
                    <a:pt x="71622" y="109078"/>
                    <a:pt x="71844" y="109068"/>
                    <a:pt x="72065" y="109043"/>
                  </a:cubicBezTo>
                  <a:cubicBezTo>
                    <a:pt x="72099" y="109075"/>
                    <a:pt x="72137" y="109099"/>
                    <a:pt x="72180" y="109116"/>
                  </a:cubicBezTo>
                  <a:cubicBezTo>
                    <a:pt x="72317" y="109147"/>
                    <a:pt x="72338" y="109229"/>
                    <a:pt x="72285" y="109347"/>
                  </a:cubicBezTo>
                  <a:cubicBezTo>
                    <a:pt x="72255" y="109830"/>
                    <a:pt x="72169" y="110313"/>
                    <a:pt x="72281" y="110797"/>
                  </a:cubicBezTo>
                  <a:lnTo>
                    <a:pt x="71967" y="110853"/>
                  </a:lnTo>
                  <a:cubicBezTo>
                    <a:pt x="71508" y="110674"/>
                    <a:pt x="71020" y="110730"/>
                    <a:pt x="70545" y="110678"/>
                  </a:cubicBezTo>
                  <a:cubicBezTo>
                    <a:pt x="70243" y="110682"/>
                    <a:pt x="69941" y="110682"/>
                    <a:pt x="69640" y="110689"/>
                  </a:cubicBezTo>
                  <a:cubicBezTo>
                    <a:pt x="69632" y="110690"/>
                    <a:pt x="69625" y="110690"/>
                    <a:pt x="69617" y="110690"/>
                  </a:cubicBezTo>
                  <a:cubicBezTo>
                    <a:pt x="69584" y="110690"/>
                    <a:pt x="69550" y="110689"/>
                    <a:pt x="69515" y="110689"/>
                  </a:cubicBezTo>
                  <a:cubicBezTo>
                    <a:pt x="69383" y="110689"/>
                    <a:pt x="69251" y="110705"/>
                    <a:pt x="69230" y="110861"/>
                  </a:cubicBezTo>
                  <a:cubicBezTo>
                    <a:pt x="69199" y="111081"/>
                    <a:pt x="69431" y="111095"/>
                    <a:pt x="69582" y="111108"/>
                  </a:cubicBezTo>
                  <a:cubicBezTo>
                    <a:pt x="70085" y="111152"/>
                    <a:pt x="70587" y="111198"/>
                    <a:pt x="71091" y="111198"/>
                  </a:cubicBezTo>
                  <a:cubicBezTo>
                    <a:pt x="71382" y="111198"/>
                    <a:pt x="71673" y="111183"/>
                    <a:pt x="71965" y="111142"/>
                  </a:cubicBezTo>
                  <a:lnTo>
                    <a:pt x="72308" y="111119"/>
                  </a:lnTo>
                  <a:cubicBezTo>
                    <a:pt x="72660" y="111548"/>
                    <a:pt x="73013" y="111971"/>
                    <a:pt x="73535" y="112218"/>
                  </a:cubicBezTo>
                  <a:cubicBezTo>
                    <a:pt x="73756" y="112322"/>
                    <a:pt x="73714" y="112467"/>
                    <a:pt x="73476" y="112531"/>
                  </a:cubicBezTo>
                  <a:cubicBezTo>
                    <a:pt x="72781" y="112289"/>
                    <a:pt x="72047" y="112325"/>
                    <a:pt x="71329" y="112260"/>
                  </a:cubicBezTo>
                  <a:cubicBezTo>
                    <a:pt x="69901" y="112134"/>
                    <a:pt x="68468" y="112071"/>
                    <a:pt x="67035" y="112071"/>
                  </a:cubicBezTo>
                  <a:cubicBezTo>
                    <a:pt x="66047" y="112071"/>
                    <a:pt x="65059" y="112101"/>
                    <a:pt x="64073" y="112161"/>
                  </a:cubicBezTo>
                  <a:cubicBezTo>
                    <a:pt x="64056" y="112162"/>
                    <a:pt x="64037" y="112162"/>
                    <a:pt x="64019" y="112162"/>
                  </a:cubicBezTo>
                  <a:cubicBezTo>
                    <a:pt x="64007" y="112162"/>
                    <a:pt x="63995" y="112162"/>
                    <a:pt x="63983" y="112162"/>
                  </a:cubicBezTo>
                  <a:cubicBezTo>
                    <a:pt x="63831" y="112162"/>
                    <a:pt x="63662" y="112174"/>
                    <a:pt x="63662" y="112513"/>
                  </a:cubicBezTo>
                  <a:cubicBezTo>
                    <a:pt x="66930" y="112627"/>
                    <a:pt x="70205" y="112558"/>
                    <a:pt x="73459" y="112899"/>
                  </a:cubicBezTo>
                  <a:cubicBezTo>
                    <a:pt x="73457" y="113387"/>
                    <a:pt x="73455" y="113875"/>
                    <a:pt x="73453" y="114361"/>
                  </a:cubicBezTo>
                  <a:cubicBezTo>
                    <a:pt x="69751" y="114238"/>
                    <a:pt x="66048" y="114161"/>
                    <a:pt x="62345" y="114161"/>
                  </a:cubicBezTo>
                  <a:cubicBezTo>
                    <a:pt x="61226" y="114161"/>
                    <a:pt x="60108" y="114168"/>
                    <a:pt x="58990" y="114182"/>
                  </a:cubicBezTo>
                  <a:cubicBezTo>
                    <a:pt x="58763" y="114185"/>
                    <a:pt x="58537" y="114219"/>
                    <a:pt x="58311" y="114219"/>
                  </a:cubicBezTo>
                  <a:cubicBezTo>
                    <a:pt x="58176" y="114219"/>
                    <a:pt x="58042" y="114207"/>
                    <a:pt x="57908" y="114169"/>
                  </a:cubicBezTo>
                  <a:cubicBezTo>
                    <a:pt x="58022" y="113560"/>
                    <a:pt x="57801" y="113120"/>
                    <a:pt x="57239" y="112853"/>
                  </a:cubicBezTo>
                  <a:cubicBezTo>
                    <a:pt x="57346" y="112634"/>
                    <a:pt x="57514" y="112592"/>
                    <a:pt x="57691" y="112592"/>
                  </a:cubicBezTo>
                  <a:cubicBezTo>
                    <a:pt x="57804" y="112592"/>
                    <a:pt x="57921" y="112609"/>
                    <a:pt x="58026" y="112609"/>
                  </a:cubicBezTo>
                  <a:cubicBezTo>
                    <a:pt x="58036" y="112609"/>
                    <a:pt x="58045" y="112609"/>
                    <a:pt x="58054" y="112609"/>
                  </a:cubicBezTo>
                  <a:cubicBezTo>
                    <a:pt x="59504" y="112560"/>
                    <a:pt x="60956" y="112554"/>
                    <a:pt x="62408" y="112522"/>
                  </a:cubicBezTo>
                  <a:cubicBezTo>
                    <a:pt x="62412" y="112521"/>
                    <a:pt x="62417" y="112521"/>
                    <a:pt x="62422" y="112521"/>
                  </a:cubicBezTo>
                  <a:cubicBezTo>
                    <a:pt x="62507" y="112521"/>
                    <a:pt x="62600" y="112536"/>
                    <a:pt x="62689" y="112536"/>
                  </a:cubicBezTo>
                  <a:cubicBezTo>
                    <a:pt x="62824" y="112536"/>
                    <a:pt x="62950" y="112503"/>
                    <a:pt x="63029" y="112343"/>
                  </a:cubicBezTo>
                  <a:cubicBezTo>
                    <a:pt x="62944" y="112200"/>
                    <a:pt x="62838" y="112187"/>
                    <a:pt x="62739" y="112187"/>
                  </a:cubicBezTo>
                  <a:cubicBezTo>
                    <a:pt x="62733" y="112187"/>
                    <a:pt x="62728" y="112187"/>
                    <a:pt x="62723" y="112187"/>
                  </a:cubicBezTo>
                  <a:cubicBezTo>
                    <a:pt x="62614" y="112188"/>
                    <a:pt x="62506" y="112189"/>
                    <a:pt x="62397" y="112189"/>
                  </a:cubicBezTo>
                  <a:cubicBezTo>
                    <a:pt x="61762" y="112189"/>
                    <a:pt x="61127" y="112172"/>
                    <a:pt x="60491" y="112172"/>
                  </a:cubicBezTo>
                  <a:cubicBezTo>
                    <a:pt x="59757" y="112172"/>
                    <a:pt x="59022" y="112194"/>
                    <a:pt x="58290" y="112290"/>
                  </a:cubicBezTo>
                  <a:cubicBezTo>
                    <a:pt x="58155" y="112307"/>
                    <a:pt x="58002" y="112373"/>
                    <a:pt x="57857" y="112373"/>
                  </a:cubicBezTo>
                  <a:cubicBezTo>
                    <a:pt x="57739" y="112373"/>
                    <a:pt x="57628" y="112330"/>
                    <a:pt x="57535" y="112185"/>
                  </a:cubicBezTo>
                  <a:cubicBezTo>
                    <a:pt x="58003" y="111860"/>
                    <a:pt x="58006" y="111394"/>
                    <a:pt x="57932" y="110901"/>
                  </a:cubicBezTo>
                  <a:cubicBezTo>
                    <a:pt x="59612" y="110868"/>
                    <a:pt x="61292" y="110808"/>
                    <a:pt x="62973" y="110808"/>
                  </a:cubicBezTo>
                  <a:cubicBezTo>
                    <a:pt x="63600" y="110808"/>
                    <a:pt x="64227" y="110816"/>
                    <a:pt x="64854" y="110837"/>
                  </a:cubicBezTo>
                  <a:cubicBezTo>
                    <a:pt x="65382" y="110855"/>
                    <a:pt x="65908" y="110849"/>
                    <a:pt x="66436" y="110855"/>
                  </a:cubicBezTo>
                  <a:cubicBezTo>
                    <a:pt x="67121" y="110905"/>
                    <a:pt x="67807" y="110959"/>
                    <a:pt x="68492" y="111000"/>
                  </a:cubicBezTo>
                  <a:cubicBezTo>
                    <a:pt x="68536" y="111002"/>
                    <a:pt x="68582" y="111005"/>
                    <a:pt x="68626" y="111005"/>
                  </a:cubicBezTo>
                  <a:cubicBezTo>
                    <a:pt x="68797" y="111005"/>
                    <a:pt x="68945" y="110961"/>
                    <a:pt x="68877" y="110674"/>
                  </a:cubicBezTo>
                  <a:cubicBezTo>
                    <a:pt x="68286" y="110604"/>
                    <a:pt x="67695" y="110528"/>
                    <a:pt x="67100" y="110528"/>
                  </a:cubicBezTo>
                  <a:cubicBezTo>
                    <a:pt x="66886" y="110528"/>
                    <a:pt x="66672" y="110538"/>
                    <a:pt x="66458" y="110561"/>
                  </a:cubicBezTo>
                  <a:cubicBezTo>
                    <a:pt x="65717" y="110496"/>
                    <a:pt x="64976" y="110482"/>
                    <a:pt x="64233" y="110482"/>
                  </a:cubicBezTo>
                  <a:cubicBezTo>
                    <a:pt x="63689" y="110482"/>
                    <a:pt x="63144" y="110490"/>
                    <a:pt x="62599" y="110490"/>
                  </a:cubicBezTo>
                  <a:cubicBezTo>
                    <a:pt x="62302" y="110490"/>
                    <a:pt x="62005" y="110488"/>
                    <a:pt x="61708" y="110481"/>
                  </a:cubicBezTo>
                  <a:cubicBezTo>
                    <a:pt x="61444" y="110475"/>
                    <a:pt x="61180" y="110471"/>
                    <a:pt x="60917" y="110471"/>
                  </a:cubicBezTo>
                  <a:cubicBezTo>
                    <a:pt x="59900" y="110471"/>
                    <a:pt x="58886" y="110526"/>
                    <a:pt x="57880" y="110716"/>
                  </a:cubicBezTo>
                  <a:lnTo>
                    <a:pt x="57284" y="109971"/>
                  </a:lnTo>
                  <a:cubicBezTo>
                    <a:pt x="57536" y="109667"/>
                    <a:pt x="58056" y="109454"/>
                    <a:pt x="58221" y="108940"/>
                  </a:cubicBezTo>
                  <a:lnTo>
                    <a:pt x="58222" y="108939"/>
                  </a:lnTo>
                  <a:lnTo>
                    <a:pt x="58222" y="108939"/>
                  </a:lnTo>
                  <a:cubicBezTo>
                    <a:pt x="60226" y="108876"/>
                    <a:pt x="62230" y="108827"/>
                    <a:pt x="64234" y="108827"/>
                  </a:cubicBezTo>
                  <a:close/>
                  <a:moveTo>
                    <a:pt x="14972" y="113451"/>
                  </a:moveTo>
                  <a:lnTo>
                    <a:pt x="14972" y="113451"/>
                  </a:lnTo>
                  <a:cubicBezTo>
                    <a:pt x="14803" y="114047"/>
                    <a:pt x="14371" y="114367"/>
                    <a:pt x="13764" y="114739"/>
                  </a:cubicBezTo>
                  <a:cubicBezTo>
                    <a:pt x="13897" y="113904"/>
                    <a:pt x="14405" y="113647"/>
                    <a:pt x="14972" y="113451"/>
                  </a:cubicBezTo>
                  <a:close/>
                  <a:moveTo>
                    <a:pt x="18111" y="113392"/>
                  </a:moveTo>
                  <a:lnTo>
                    <a:pt x="18111" y="113392"/>
                  </a:lnTo>
                  <a:cubicBezTo>
                    <a:pt x="17976" y="114644"/>
                    <a:pt x="17736" y="114975"/>
                    <a:pt x="16935" y="114996"/>
                  </a:cubicBezTo>
                  <a:cubicBezTo>
                    <a:pt x="17253" y="114405"/>
                    <a:pt x="17608" y="113882"/>
                    <a:pt x="18111" y="113392"/>
                  </a:cubicBezTo>
                  <a:close/>
                  <a:moveTo>
                    <a:pt x="112638" y="113380"/>
                  </a:moveTo>
                  <a:cubicBezTo>
                    <a:pt x="113657" y="113380"/>
                    <a:pt x="114069" y="113996"/>
                    <a:pt x="113708" y="115036"/>
                  </a:cubicBezTo>
                  <a:lnTo>
                    <a:pt x="113706" y="115036"/>
                  </a:lnTo>
                  <a:cubicBezTo>
                    <a:pt x="113124" y="114561"/>
                    <a:pt x="112672" y="114003"/>
                    <a:pt x="112190" y="113414"/>
                  </a:cubicBezTo>
                  <a:cubicBezTo>
                    <a:pt x="112351" y="113391"/>
                    <a:pt x="112500" y="113380"/>
                    <a:pt x="112638" y="113380"/>
                  </a:cubicBezTo>
                  <a:close/>
                  <a:moveTo>
                    <a:pt x="38461" y="113487"/>
                  </a:moveTo>
                  <a:cubicBezTo>
                    <a:pt x="38868" y="114000"/>
                    <a:pt x="38868" y="114000"/>
                    <a:pt x="38302" y="114771"/>
                  </a:cubicBezTo>
                  <a:cubicBezTo>
                    <a:pt x="37325" y="114847"/>
                    <a:pt x="36323" y="114743"/>
                    <a:pt x="35395" y="115172"/>
                  </a:cubicBezTo>
                  <a:cubicBezTo>
                    <a:pt x="34765" y="114980"/>
                    <a:pt x="34757" y="114977"/>
                    <a:pt x="34995" y="114426"/>
                  </a:cubicBezTo>
                  <a:cubicBezTo>
                    <a:pt x="35078" y="114234"/>
                    <a:pt x="35066" y="113994"/>
                    <a:pt x="35266" y="113857"/>
                  </a:cubicBezTo>
                  <a:cubicBezTo>
                    <a:pt x="36332" y="113743"/>
                    <a:pt x="37408" y="113712"/>
                    <a:pt x="38461" y="113487"/>
                  </a:cubicBezTo>
                  <a:close/>
                  <a:moveTo>
                    <a:pt x="104864" y="114091"/>
                  </a:moveTo>
                  <a:cubicBezTo>
                    <a:pt x="105255" y="114171"/>
                    <a:pt x="105326" y="114725"/>
                    <a:pt x="105771" y="114725"/>
                  </a:cubicBezTo>
                  <a:cubicBezTo>
                    <a:pt x="105780" y="114725"/>
                    <a:pt x="105790" y="114725"/>
                    <a:pt x="105799" y="114724"/>
                  </a:cubicBezTo>
                  <a:lnTo>
                    <a:pt x="105799" y="114724"/>
                  </a:lnTo>
                  <a:cubicBezTo>
                    <a:pt x="105755" y="114851"/>
                    <a:pt x="105765" y="114922"/>
                    <a:pt x="105845" y="114922"/>
                  </a:cubicBezTo>
                  <a:cubicBezTo>
                    <a:pt x="105873" y="114922"/>
                    <a:pt x="105909" y="114913"/>
                    <a:pt x="105954" y="114896"/>
                  </a:cubicBezTo>
                  <a:lnTo>
                    <a:pt x="105954" y="114896"/>
                  </a:lnTo>
                  <a:cubicBezTo>
                    <a:pt x="105793" y="115123"/>
                    <a:pt x="106119" y="115279"/>
                    <a:pt x="106060" y="115491"/>
                  </a:cubicBezTo>
                  <a:cubicBezTo>
                    <a:pt x="105123" y="115360"/>
                    <a:pt x="104774" y="114953"/>
                    <a:pt x="104864" y="114091"/>
                  </a:cubicBezTo>
                  <a:close/>
                  <a:moveTo>
                    <a:pt x="106530" y="115043"/>
                  </a:moveTo>
                  <a:cubicBezTo>
                    <a:pt x="106624" y="115043"/>
                    <a:pt x="106656" y="115106"/>
                    <a:pt x="106642" y="115212"/>
                  </a:cubicBezTo>
                  <a:cubicBezTo>
                    <a:pt x="106834" y="115254"/>
                    <a:pt x="106960" y="115329"/>
                    <a:pt x="106809" y="115544"/>
                  </a:cubicBezTo>
                  <a:cubicBezTo>
                    <a:pt x="106635" y="115495"/>
                    <a:pt x="106481" y="115434"/>
                    <a:pt x="106638" y="115215"/>
                  </a:cubicBezTo>
                  <a:lnTo>
                    <a:pt x="106638" y="115215"/>
                  </a:lnTo>
                  <a:cubicBezTo>
                    <a:pt x="106589" y="115235"/>
                    <a:pt x="106550" y="115244"/>
                    <a:pt x="106520" y="115244"/>
                  </a:cubicBezTo>
                  <a:cubicBezTo>
                    <a:pt x="106441" y="115244"/>
                    <a:pt x="106429" y="115176"/>
                    <a:pt x="106477" y="115049"/>
                  </a:cubicBezTo>
                  <a:cubicBezTo>
                    <a:pt x="106497" y="115045"/>
                    <a:pt x="106514" y="115043"/>
                    <a:pt x="106530" y="115043"/>
                  </a:cubicBezTo>
                  <a:close/>
                  <a:moveTo>
                    <a:pt x="57886" y="114501"/>
                  </a:moveTo>
                  <a:cubicBezTo>
                    <a:pt x="57991" y="114512"/>
                    <a:pt x="58096" y="114532"/>
                    <a:pt x="58201" y="114532"/>
                  </a:cubicBezTo>
                  <a:cubicBezTo>
                    <a:pt x="58207" y="114532"/>
                    <a:pt x="58212" y="114532"/>
                    <a:pt x="58217" y="114532"/>
                  </a:cubicBezTo>
                  <a:cubicBezTo>
                    <a:pt x="59000" y="114520"/>
                    <a:pt x="59783" y="114515"/>
                    <a:pt x="60565" y="114515"/>
                  </a:cubicBezTo>
                  <a:cubicBezTo>
                    <a:pt x="64541" y="114515"/>
                    <a:pt x="68514" y="114654"/>
                    <a:pt x="72488" y="114749"/>
                  </a:cubicBezTo>
                  <a:cubicBezTo>
                    <a:pt x="72611" y="114752"/>
                    <a:pt x="72734" y="114755"/>
                    <a:pt x="72856" y="114755"/>
                  </a:cubicBezTo>
                  <a:cubicBezTo>
                    <a:pt x="73122" y="114755"/>
                    <a:pt x="73388" y="114739"/>
                    <a:pt x="73650" y="114671"/>
                  </a:cubicBezTo>
                  <a:cubicBezTo>
                    <a:pt x="73964" y="114985"/>
                    <a:pt x="74304" y="115261"/>
                    <a:pt x="74770" y="115287"/>
                  </a:cubicBezTo>
                  <a:cubicBezTo>
                    <a:pt x="75160" y="115309"/>
                    <a:pt x="75185" y="115549"/>
                    <a:pt x="75138" y="115848"/>
                  </a:cubicBezTo>
                  <a:cubicBezTo>
                    <a:pt x="73228" y="115701"/>
                    <a:pt x="71315" y="115596"/>
                    <a:pt x="69400" y="115532"/>
                  </a:cubicBezTo>
                  <a:cubicBezTo>
                    <a:pt x="69270" y="115528"/>
                    <a:pt x="69140" y="115526"/>
                    <a:pt x="69009" y="115526"/>
                  </a:cubicBezTo>
                  <a:cubicBezTo>
                    <a:pt x="67970" y="115526"/>
                    <a:pt x="66935" y="115655"/>
                    <a:pt x="65898" y="115655"/>
                  </a:cubicBezTo>
                  <a:cubicBezTo>
                    <a:pt x="65871" y="115655"/>
                    <a:pt x="65845" y="115655"/>
                    <a:pt x="65819" y="115655"/>
                  </a:cubicBezTo>
                  <a:cubicBezTo>
                    <a:pt x="65658" y="115654"/>
                    <a:pt x="65496" y="115653"/>
                    <a:pt x="65335" y="115653"/>
                  </a:cubicBezTo>
                  <a:cubicBezTo>
                    <a:pt x="62855" y="115653"/>
                    <a:pt x="60382" y="115780"/>
                    <a:pt x="57912" y="116005"/>
                  </a:cubicBezTo>
                  <a:cubicBezTo>
                    <a:pt x="57842" y="115563"/>
                    <a:pt x="57567" y="115235"/>
                    <a:pt x="57278" y="114941"/>
                  </a:cubicBezTo>
                  <a:cubicBezTo>
                    <a:pt x="57422" y="114653"/>
                    <a:pt x="57656" y="114581"/>
                    <a:pt x="57886" y="114501"/>
                  </a:cubicBezTo>
                  <a:close/>
                  <a:moveTo>
                    <a:pt x="10986" y="114650"/>
                  </a:moveTo>
                  <a:cubicBezTo>
                    <a:pt x="10693" y="115190"/>
                    <a:pt x="10326" y="115624"/>
                    <a:pt x="9935" y="116063"/>
                  </a:cubicBezTo>
                  <a:lnTo>
                    <a:pt x="9935" y="116064"/>
                  </a:lnTo>
                  <a:cubicBezTo>
                    <a:pt x="9538" y="115306"/>
                    <a:pt x="9945" y="114750"/>
                    <a:pt x="10986" y="114650"/>
                  </a:cubicBezTo>
                  <a:close/>
                  <a:moveTo>
                    <a:pt x="112026" y="114111"/>
                  </a:moveTo>
                  <a:cubicBezTo>
                    <a:pt x="112626" y="114559"/>
                    <a:pt x="113067" y="115163"/>
                    <a:pt x="113584" y="115690"/>
                  </a:cubicBezTo>
                  <a:lnTo>
                    <a:pt x="113582" y="115691"/>
                  </a:lnTo>
                  <a:cubicBezTo>
                    <a:pt x="113723" y="115835"/>
                    <a:pt x="113834" y="116015"/>
                    <a:pt x="113537" y="116133"/>
                  </a:cubicBezTo>
                  <a:cubicBezTo>
                    <a:pt x="112922" y="115697"/>
                    <a:pt x="112488" y="115080"/>
                    <a:pt x="111971" y="114548"/>
                  </a:cubicBezTo>
                  <a:cubicBezTo>
                    <a:pt x="111838" y="114411"/>
                    <a:pt x="111709" y="114217"/>
                    <a:pt x="112026" y="114111"/>
                  </a:cubicBezTo>
                  <a:close/>
                  <a:moveTo>
                    <a:pt x="38166" y="115069"/>
                  </a:moveTo>
                  <a:cubicBezTo>
                    <a:pt x="38199" y="115069"/>
                    <a:pt x="38232" y="115069"/>
                    <a:pt x="38265" y="115070"/>
                  </a:cubicBezTo>
                  <a:lnTo>
                    <a:pt x="38267" y="115070"/>
                  </a:lnTo>
                  <a:cubicBezTo>
                    <a:pt x="38289" y="115772"/>
                    <a:pt x="38289" y="115770"/>
                    <a:pt x="37632" y="115868"/>
                  </a:cubicBezTo>
                  <a:cubicBezTo>
                    <a:pt x="37282" y="115920"/>
                    <a:pt x="36934" y="115978"/>
                    <a:pt x="36586" y="116034"/>
                  </a:cubicBezTo>
                  <a:cubicBezTo>
                    <a:pt x="36549" y="116075"/>
                    <a:pt x="36509" y="116096"/>
                    <a:pt x="36464" y="116096"/>
                  </a:cubicBezTo>
                  <a:cubicBezTo>
                    <a:pt x="36438" y="116096"/>
                    <a:pt x="36411" y="116089"/>
                    <a:pt x="36383" y="116075"/>
                  </a:cubicBezTo>
                  <a:cubicBezTo>
                    <a:pt x="36327" y="116126"/>
                    <a:pt x="36273" y="116149"/>
                    <a:pt x="36223" y="116149"/>
                  </a:cubicBezTo>
                  <a:cubicBezTo>
                    <a:pt x="36151" y="116149"/>
                    <a:pt x="36086" y="116103"/>
                    <a:pt x="36033" y="116028"/>
                  </a:cubicBezTo>
                  <a:cubicBezTo>
                    <a:pt x="35889" y="115826"/>
                    <a:pt x="35760" y="115613"/>
                    <a:pt x="35624" y="115404"/>
                  </a:cubicBezTo>
                  <a:cubicBezTo>
                    <a:pt x="36470" y="115284"/>
                    <a:pt x="37305" y="115069"/>
                    <a:pt x="38166" y="115069"/>
                  </a:cubicBezTo>
                  <a:close/>
                  <a:moveTo>
                    <a:pt x="89450" y="112604"/>
                  </a:moveTo>
                  <a:cubicBezTo>
                    <a:pt x="90221" y="113889"/>
                    <a:pt x="90975" y="115144"/>
                    <a:pt x="91729" y="116399"/>
                  </a:cubicBezTo>
                  <a:cubicBezTo>
                    <a:pt x="91729" y="116399"/>
                    <a:pt x="91729" y="116399"/>
                    <a:pt x="91729" y="116399"/>
                  </a:cubicBezTo>
                  <a:lnTo>
                    <a:pt x="91729" y="116399"/>
                  </a:lnTo>
                  <a:lnTo>
                    <a:pt x="91385" y="116418"/>
                  </a:lnTo>
                  <a:cubicBezTo>
                    <a:pt x="90335" y="115598"/>
                    <a:pt x="89640" y="114562"/>
                    <a:pt x="89432" y="113227"/>
                  </a:cubicBezTo>
                  <a:cubicBezTo>
                    <a:pt x="89402" y="113039"/>
                    <a:pt x="89329" y="112850"/>
                    <a:pt x="89450" y="112604"/>
                  </a:cubicBezTo>
                  <a:close/>
                  <a:moveTo>
                    <a:pt x="91759" y="116411"/>
                  </a:moveTo>
                  <a:cubicBezTo>
                    <a:pt x="91768" y="116416"/>
                    <a:pt x="91776" y="116423"/>
                    <a:pt x="91782" y="116432"/>
                  </a:cubicBezTo>
                  <a:cubicBezTo>
                    <a:pt x="91775" y="116424"/>
                    <a:pt x="91768" y="116417"/>
                    <a:pt x="91759" y="116411"/>
                  </a:cubicBezTo>
                  <a:close/>
                  <a:moveTo>
                    <a:pt x="108876" y="113814"/>
                  </a:moveTo>
                  <a:lnTo>
                    <a:pt x="108876" y="113814"/>
                  </a:lnTo>
                  <a:cubicBezTo>
                    <a:pt x="109951" y="114005"/>
                    <a:pt x="110656" y="114963"/>
                    <a:pt x="110968" y="116681"/>
                  </a:cubicBezTo>
                  <a:lnTo>
                    <a:pt x="110965" y="116681"/>
                  </a:lnTo>
                  <a:cubicBezTo>
                    <a:pt x="110879" y="116703"/>
                    <a:pt x="110801" y="116713"/>
                    <a:pt x="110728" y="116713"/>
                  </a:cubicBezTo>
                  <a:cubicBezTo>
                    <a:pt x="110315" y="116713"/>
                    <a:pt x="110108" y="116386"/>
                    <a:pt x="109874" y="116139"/>
                  </a:cubicBezTo>
                  <a:cubicBezTo>
                    <a:pt x="109264" y="115494"/>
                    <a:pt x="108898" y="114603"/>
                    <a:pt x="108876" y="113814"/>
                  </a:cubicBezTo>
                  <a:close/>
                  <a:moveTo>
                    <a:pt x="107867" y="116552"/>
                  </a:moveTo>
                  <a:cubicBezTo>
                    <a:pt x="107963" y="116552"/>
                    <a:pt x="107996" y="116615"/>
                    <a:pt x="107986" y="116721"/>
                  </a:cubicBezTo>
                  <a:cubicBezTo>
                    <a:pt x="107935" y="116742"/>
                    <a:pt x="107894" y="116752"/>
                    <a:pt x="107864" y="116752"/>
                  </a:cubicBezTo>
                  <a:cubicBezTo>
                    <a:pt x="107785" y="116752"/>
                    <a:pt x="107775" y="116683"/>
                    <a:pt x="107821" y="116556"/>
                  </a:cubicBezTo>
                  <a:cubicBezTo>
                    <a:pt x="107838" y="116554"/>
                    <a:pt x="107853" y="116552"/>
                    <a:pt x="107867" y="116552"/>
                  </a:cubicBezTo>
                  <a:close/>
                  <a:moveTo>
                    <a:pt x="38879" y="116086"/>
                  </a:moveTo>
                  <a:lnTo>
                    <a:pt x="38879" y="116086"/>
                  </a:lnTo>
                  <a:cubicBezTo>
                    <a:pt x="38427" y="116601"/>
                    <a:pt x="38071" y="116884"/>
                    <a:pt x="37553" y="116884"/>
                  </a:cubicBezTo>
                  <a:cubicBezTo>
                    <a:pt x="37513" y="116884"/>
                    <a:pt x="37472" y="116882"/>
                    <a:pt x="37430" y="116879"/>
                  </a:cubicBezTo>
                  <a:cubicBezTo>
                    <a:pt x="37390" y="116875"/>
                    <a:pt x="37350" y="116874"/>
                    <a:pt x="37310" y="116874"/>
                  </a:cubicBezTo>
                  <a:cubicBezTo>
                    <a:pt x="37023" y="116874"/>
                    <a:pt x="36731" y="116949"/>
                    <a:pt x="36442" y="116986"/>
                  </a:cubicBezTo>
                  <a:cubicBezTo>
                    <a:pt x="36398" y="116991"/>
                    <a:pt x="36354" y="116997"/>
                    <a:pt x="36312" y="116997"/>
                  </a:cubicBezTo>
                  <a:cubicBezTo>
                    <a:pt x="36221" y="116997"/>
                    <a:pt x="36145" y="116968"/>
                    <a:pt x="36124" y="116837"/>
                  </a:cubicBezTo>
                  <a:cubicBezTo>
                    <a:pt x="36102" y="116688"/>
                    <a:pt x="36160" y="116553"/>
                    <a:pt x="36314" y="116512"/>
                  </a:cubicBezTo>
                  <a:cubicBezTo>
                    <a:pt x="37100" y="116305"/>
                    <a:pt x="37900" y="116203"/>
                    <a:pt x="38879" y="116086"/>
                  </a:cubicBezTo>
                  <a:close/>
                  <a:moveTo>
                    <a:pt x="114254" y="115725"/>
                  </a:moveTo>
                  <a:lnTo>
                    <a:pt x="114254" y="115725"/>
                  </a:lnTo>
                  <a:cubicBezTo>
                    <a:pt x="115515" y="115800"/>
                    <a:pt x="115767" y="116062"/>
                    <a:pt x="115632" y="117042"/>
                  </a:cubicBezTo>
                  <a:cubicBezTo>
                    <a:pt x="115052" y="116768"/>
                    <a:pt x="114761" y="116247"/>
                    <a:pt x="114254" y="115725"/>
                  </a:cubicBezTo>
                  <a:close/>
                  <a:moveTo>
                    <a:pt x="12938" y="115895"/>
                  </a:moveTo>
                  <a:lnTo>
                    <a:pt x="12938" y="115895"/>
                  </a:lnTo>
                  <a:cubicBezTo>
                    <a:pt x="12930" y="116555"/>
                    <a:pt x="12668" y="117003"/>
                    <a:pt x="12178" y="117424"/>
                  </a:cubicBezTo>
                  <a:lnTo>
                    <a:pt x="12178" y="117424"/>
                  </a:lnTo>
                  <a:cubicBezTo>
                    <a:pt x="12026" y="116682"/>
                    <a:pt x="12369" y="116275"/>
                    <a:pt x="12938" y="115895"/>
                  </a:cubicBezTo>
                  <a:close/>
                  <a:moveTo>
                    <a:pt x="68991" y="116046"/>
                  </a:moveTo>
                  <a:cubicBezTo>
                    <a:pt x="71038" y="116046"/>
                    <a:pt x="73085" y="116097"/>
                    <a:pt x="75132" y="116252"/>
                  </a:cubicBezTo>
                  <a:lnTo>
                    <a:pt x="75178" y="117060"/>
                  </a:lnTo>
                  <a:cubicBezTo>
                    <a:pt x="73671" y="116852"/>
                    <a:pt x="72161" y="116746"/>
                    <a:pt x="70645" y="116746"/>
                  </a:cubicBezTo>
                  <a:cubicBezTo>
                    <a:pt x="70023" y="116746"/>
                    <a:pt x="69400" y="116764"/>
                    <a:pt x="68776" y="116800"/>
                  </a:cubicBezTo>
                  <a:lnTo>
                    <a:pt x="68776" y="116801"/>
                  </a:lnTo>
                  <a:cubicBezTo>
                    <a:pt x="66030" y="116959"/>
                    <a:pt x="63280" y="117074"/>
                    <a:pt x="60535" y="117247"/>
                  </a:cubicBezTo>
                  <a:cubicBezTo>
                    <a:pt x="59595" y="117306"/>
                    <a:pt x="58645" y="117332"/>
                    <a:pt x="57724" y="117567"/>
                  </a:cubicBezTo>
                  <a:lnTo>
                    <a:pt x="57106" y="117130"/>
                  </a:lnTo>
                  <a:cubicBezTo>
                    <a:pt x="57331" y="116777"/>
                    <a:pt x="57756" y="116620"/>
                    <a:pt x="57899" y="116226"/>
                  </a:cubicBezTo>
                  <a:cubicBezTo>
                    <a:pt x="61597" y="116212"/>
                    <a:pt x="65294" y="116046"/>
                    <a:pt x="68991" y="116046"/>
                  </a:cubicBezTo>
                  <a:close/>
                  <a:moveTo>
                    <a:pt x="106865" y="116248"/>
                  </a:moveTo>
                  <a:cubicBezTo>
                    <a:pt x="106904" y="116248"/>
                    <a:pt x="106951" y="116259"/>
                    <a:pt x="107005" y="116282"/>
                  </a:cubicBezTo>
                  <a:lnTo>
                    <a:pt x="107003" y="116282"/>
                  </a:lnTo>
                  <a:cubicBezTo>
                    <a:pt x="107042" y="116307"/>
                    <a:pt x="107078" y="116320"/>
                    <a:pt x="107111" y="116320"/>
                  </a:cubicBezTo>
                  <a:cubicBezTo>
                    <a:pt x="107141" y="116320"/>
                    <a:pt x="107168" y="116309"/>
                    <a:pt x="107193" y="116288"/>
                  </a:cubicBezTo>
                  <a:lnTo>
                    <a:pt x="107193" y="116288"/>
                  </a:lnTo>
                  <a:cubicBezTo>
                    <a:pt x="107074" y="116463"/>
                    <a:pt x="107243" y="116585"/>
                    <a:pt x="107333" y="116713"/>
                  </a:cubicBezTo>
                  <a:cubicBezTo>
                    <a:pt x="107554" y="117023"/>
                    <a:pt x="107872" y="117258"/>
                    <a:pt x="108052" y="117631"/>
                  </a:cubicBezTo>
                  <a:cubicBezTo>
                    <a:pt x="107949" y="117684"/>
                    <a:pt x="107855" y="117705"/>
                    <a:pt x="107766" y="117705"/>
                  </a:cubicBezTo>
                  <a:cubicBezTo>
                    <a:pt x="107525" y="117705"/>
                    <a:pt x="107328" y="117547"/>
                    <a:pt x="107119" y="117450"/>
                  </a:cubicBezTo>
                  <a:cubicBezTo>
                    <a:pt x="106879" y="117178"/>
                    <a:pt x="106708" y="116871"/>
                    <a:pt x="106698" y="116498"/>
                  </a:cubicBezTo>
                  <a:cubicBezTo>
                    <a:pt x="106696" y="116343"/>
                    <a:pt x="106747" y="116248"/>
                    <a:pt x="106865" y="116248"/>
                  </a:cubicBezTo>
                  <a:close/>
                  <a:moveTo>
                    <a:pt x="30739" y="116323"/>
                  </a:moveTo>
                  <a:cubicBezTo>
                    <a:pt x="30944" y="116323"/>
                    <a:pt x="31111" y="116411"/>
                    <a:pt x="31225" y="116615"/>
                  </a:cubicBezTo>
                  <a:cubicBezTo>
                    <a:pt x="31396" y="116922"/>
                    <a:pt x="31735" y="117135"/>
                    <a:pt x="31740" y="117534"/>
                  </a:cubicBezTo>
                  <a:cubicBezTo>
                    <a:pt x="31418" y="117542"/>
                    <a:pt x="31114" y="117718"/>
                    <a:pt x="30792" y="117718"/>
                  </a:cubicBezTo>
                  <a:cubicBezTo>
                    <a:pt x="30701" y="117718"/>
                    <a:pt x="30608" y="117704"/>
                    <a:pt x="30512" y="117668"/>
                  </a:cubicBezTo>
                  <a:lnTo>
                    <a:pt x="30511" y="117668"/>
                  </a:lnTo>
                  <a:cubicBezTo>
                    <a:pt x="30220" y="117382"/>
                    <a:pt x="30084" y="116910"/>
                    <a:pt x="29580" y="116879"/>
                  </a:cubicBezTo>
                  <a:cubicBezTo>
                    <a:pt x="29641" y="116688"/>
                    <a:pt x="29685" y="116497"/>
                    <a:pt x="29957" y="116478"/>
                  </a:cubicBezTo>
                  <a:cubicBezTo>
                    <a:pt x="30170" y="116463"/>
                    <a:pt x="30380" y="116386"/>
                    <a:pt x="30591" y="116337"/>
                  </a:cubicBezTo>
                  <a:cubicBezTo>
                    <a:pt x="30642" y="116328"/>
                    <a:pt x="30692" y="116323"/>
                    <a:pt x="30739" y="116323"/>
                  </a:cubicBezTo>
                  <a:close/>
                  <a:moveTo>
                    <a:pt x="9412" y="116680"/>
                  </a:moveTo>
                  <a:lnTo>
                    <a:pt x="9412" y="116680"/>
                  </a:lnTo>
                  <a:cubicBezTo>
                    <a:pt x="9113" y="117206"/>
                    <a:pt x="8831" y="117592"/>
                    <a:pt x="8447" y="117959"/>
                  </a:cubicBezTo>
                  <a:lnTo>
                    <a:pt x="8447" y="117959"/>
                  </a:lnTo>
                  <a:cubicBezTo>
                    <a:pt x="8229" y="117150"/>
                    <a:pt x="8371" y="116955"/>
                    <a:pt x="9412" y="116680"/>
                  </a:cubicBezTo>
                  <a:close/>
                  <a:moveTo>
                    <a:pt x="42795" y="113975"/>
                  </a:moveTo>
                  <a:cubicBezTo>
                    <a:pt x="43305" y="114379"/>
                    <a:pt x="43586" y="114574"/>
                    <a:pt x="43909" y="114574"/>
                  </a:cubicBezTo>
                  <a:cubicBezTo>
                    <a:pt x="44206" y="114574"/>
                    <a:pt x="44540" y="114408"/>
                    <a:pt x="45121" y="114088"/>
                  </a:cubicBezTo>
                  <a:lnTo>
                    <a:pt x="45121" y="114088"/>
                  </a:lnTo>
                  <a:cubicBezTo>
                    <a:pt x="45065" y="114946"/>
                    <a:pt x="45012" y="115770"/>
                    <a:pt x="44958" y="116593"/>
                  </a:cubicBezTo>
                  <a:lnTo>
                    <a:pt x="44957" y="116593"/>
                  </a:lnTo>
                  <a:cubicBezTo>
                    <a:pt x="44944" y="116781"/>
                    <a:pt x="44846" y="116877"/>
                    <a:pt x="44666" y="116877"/>
                  </a:cubicBezTo>
                  <a:cubicBezTo>
                    <a:pt x="44655" y="116877"/>
                    <a:pt x="44643" y="116876"/>
                    <a:pt x="44630" y="116875"/>
                  </a:cubicBezTo>
                  <a:cubicBezTo>
                    <a:pt x="44582" y="116872"/>
                    <a:pt x="44536" y="116871"/>
                    <a:pt x="44490" y="116871"/>
                  </a:cubicBezTo>
                  <a:cubicBezTo>
                    <a:pt x="43615" y="116871"/>
                    <a:pt x="43054" y="117401"/>
                    <a:pt x="42595" y="118104"/>
                  </a:cubicBezTo>
                  <a:lnTo>
                    <a:pt x="42428" y="118063"/>
                  </a:lnTo>
                  <a:cubicBezTo>
                    <a:pt x="42549" y="116714"/>
                    <a:pt x="42670" y="115366"/>
                    <a:pt x="42795" y="113975"/>
                  </a:cubicBezTo>
                  <a:close/>
                  <a:moveTo>
                    <a:pt x="37831" y="117238"/>
                  </a:moveTo>
                  <a:cubicBezTo>
                    <a:pt x="37903" y="117560"/>
                    <a:pt x="37839" y="117841"/>
                    <a:pt x="38003" y="118148"/>
                  </a:cubicBezTo>
                  <a:cubicBezTo>
                    <a:pt x="37610" y="118264"/>
                    <a:pt x="37235" y="118386"/>
                    <a:pt x="36876" y="118386"/>
                  </a:cubicBezTo>
                  <a:cubicBezTo>
                    <a:pt x="36546" y="118386"/>
                    <a:pt x="36228" y="118283"/>
                    <a:pt x="35922" y="117977"/>
                  </a:cubicBezTo>
                  <a:cubicBezTo>
                    <a:pt x="35834" y="117888"/>
                    <a:pt x="35627" y="117895"/>
                    <a:pt x="35665" y="117711"/>
                  </a:cubicBezTo>
                  <a:cubicBezTo>
                    <a:pt x="35704" y="117521"/>
                    <a:pt x="35869" y="117472"/>
                    <a:pt x="36045" y="117461"/>
                  </a:cubicBezTo>
                  <a:cubicBezTo>
                    <a:pt x="36210" y="117450"/>
                    <a:pt x="36376" y="117443"/>
                    <a:pt x="36540" y="117421"/>
                  </a:cubicBezTo>
                  <a:cubicBezTo>
                    <a:pt x="36949" y="117366"/>
                    <a:pt x="37357" y="117306"/>
                    <a:pt x="37831" y="117238"/>
                  </a:cubicBezTo>
                  <a:close/>
                  <a:moveTo>
                    <a:pt x="108014" y="116722"/>
                  </a:moveTo>
                  <a:cubicBezTo>
                    <a:pt x="108116" y="116722"/>
                    <a:pt x="108157" y="116783"/>
                    <a:pt x="108153" y="116887"/>
                  </a:cubicBezTo>
                  <a:cubicBezTo>
                    <a:pt x="108388" y="116906"/>
                    <a:pt x="108452" y="117157"/>
                    <a:pt x="108638" y="117243"/>
                  </a:cubicBezTo>
                  <a:lnTo>
                    <a:pt x="108638" y="117243"/>
                  </a:lnTo>
                  <a:lnTo>
                    <a:pt x="108638" y="117243"/>
                  </a:lnTo>
                  <a:lnTo>
                    <a:pt x="108797" y="117419"/>
                  </a:lnTo>
                  <a:lnTo>
                    <a:pt x="108955" y="117597"/>
                  </a:lnTo>
                  <a:lnTo>
                    <a:pt x="109108" y="117773"/>
                  </a:lnTo>
                  <a:cubicBezTo>
                    <a:pt x="109151" y="117864"/>
                    <a:pt x="109208" y="117954"/>
                    <a:pt x="109159" y="118062"/>
                  </a:cubicBezTo>
                  <a:cubicBezTo>
                    <a:pt x="109357" y="118099"/>
                    <a:pt x="109488" y="118171"/>
                    <a:pt x="109324" y="118392"/>
                  </a:cubicBezTo>
                  <a:cubicBezTo>
                    <a:pt x="109144" y="118344"/>
                    <a:pt x="108998" y="118281"/>
                    <a:pt x="109158" y="118063"/>
                  </a:cubicBezTo>
                  <a:cubicBezTo>
                    <a:pt x="108608" y="117860"/>
                    <a:pt x="108232" y="117421"/>
                    <a:pt x="108152" y="116890"/>
                  </a:cubicBezTo>
                  <a:cubicBezTo>
                    <a:pt x="108114" y="116900"/>
                    <a:pt x="108069" y="116924"/>
                    <a:pt x="108035" y="116924"/>
                  </a:cubicBezTo>
                  <a:cubicBezTo>
                    <a:pt x="108028" y="116924"/>
                    <a:pt x="108020" y="116922"/>
                    <a:pt x="108014" y="116920"/>
                  </a:cubicBezTo>
                  <a:cubicBezTo>
                    <a:pt x="107920" y="116875"/>
                    <a:pt x="107955" y="116795"/>
                    <a:pt x="107988" y="116723"/>
                  </a:cubicBezTo>
                  <a:cubicBezTo>
                    <a:pt x="107997" y="116722"/>
                    <a:pt x="108006" y="116722"/>
                    <a:pt x="108014" y="116722"/>
                  </a:cubicBezTo>
                  <a:close/>
                  <a:moveTo>
                    <a:pt x="70098" y="117272"/>
                  </a:moveTo>
                  <a:cubicBezTo>
                    <a:pt x="71084" y="117272"/>
                    <a:pt x="72071" y="117298"/>
                    <a:pt x="73058" y="117358"/>
                  </a:cubicBezTo>
                  <a:cubicBezTo>
                    <a:pt x="73564" y="117388"/>
                    <a:pt x="74070" y="117426"/>
                    <a:pt x="74577" y="117426"/>
                  </a:cubicBezTo>
                  <a:cubicBezTo>
                    <a:pt x="74823" y="117426"/>
                    <a:pt x="75069" y="117417"/>
                    <a:pt x="75316" y="117394"/>
                  </a:cubicBezTo>
                  <a:cubicBezTo>
                    <a:pt x="75805" y="118273"/>
                    <a:pt x="75863" y="118311"/>
                    <a:pt x="77323" y="118693"/>
                  </a:cubicBezTo>
                  <a:cubicBezTo>
                    <a:pt x="77228" y="118791"/>
                    <a:pt x="77132" y="118822"/>
                    <a:pt x="77038" y="118822"/>
                  </a:cubicBezTo>
                  <a:cubicBezTo>
                    <a:pt x="76890" y="118822"/>
                    <a:pt x="76747" y="118745"/>
                    <a:pt x="76618" y="118743"/>
                  </a:cubicBezTo>
                  <a:cubicBezTo>
                    <a:pt x="75391" y="118721"/>
                    <a:pt x="74165" y="118638"/>
                    <a:pt x="72938" y="118637"/>
                  </a:cubicBezTo>
                  <a:cubicBezTo>
                    <a:pt x="70714" y="118635"/>
                    <a:pt x="68489" y="118608"/>
                    <a:pt x="66264" y="118608"/>
                  </a:cubicBezTo>
                  <a:cubicBezTo>
                    <a:pt x="64388" y="118608"/>
                    <a:pt x="62513" y="118627"/>
                    <a:pt x="60638" y="118696"/>
                  </a:cubicBezTo>
                  <a:cubicBezTo>
                    <a:pt x="59832" y="118726"/>
                    <a:pt x="59019" y="118700"/>
                    <a:pt x="58228" y="118910"/>
                  </a:cubicBezTo>
                  <a:lnTo>
                    <a:pt x="57837" y="118913"/>
                  </a:lnTo>
                  <a:cubicBezTo>
                    <a:pt x="57834" y="118536"/>
                    <a:pt x="57972" y="118150"/>
                    <a:pt x="57753" y="117790"/>
                  </a:cubicBezTo>
                  <a:cubicBezTo>
                    <a:pt x="57947" y="117773"/>
                    <a:pt x="58141" y="117747"/>
                    <a:pt x="58335" y="117740"/>
                  </a:cubicBezTo>
                  <a:cubicBezTo>
                    <a:pt x="60816" y="117629"/>
                    <a:pt x="63299" y="117549"/>
                    <a:pt x="65778" y="117408"/>
                  </a:cubicBezTo>
                  <a:cubicBezTo>
                    <a:pt x="67218" y="117327"/>
                    <a:pt x="68658" y="117272"/>
                    <a:pt x="70098" y="117272"/>
                  </a:cubicBezTo>
                  <a:close/>
                  <a:moveTo>
                    <a:pt x="31760" y="117844"/>
                  </a:moveTo>
                  <a:cubicBezTo>
                    <a:pt x="32411" y="117869"/>
                    <a:pt x="32518" y="118415"/>
                    <a:pt x="32732" y="118857"/>
                  </a:cubicBezTo>
                  <a:lnTo>
                    <a:pt x="32408" y="118978"/>
                  </a:lnTo>
                  <a:cubicBezTo>
                    <a:pt x="32283" y="119012"/>
                    <a:pt x="32158" y="119040"/>
                    <a:pt x="32038" y="119040"/>
                  </a:cubicBezTo>
                  <a:cubicBezTo>
                    <a:pt x="31889" y="119040"/>
                    <a:pt x="31746" y="118997"/>
                    <a:pt x="31614" y="118872"/>
                  </a:cubicBezTo>
                  <a:cubicBezTo>
                    <a:pt x="31590" y="118783"/>
                    <a:pt x="31546" y="118719"/>
                    <a:pt x="31458" y="118719"/>
                  </a:cubicBezTo>
                  <a:cubicBezTo>
                    <a:pt x="31445" y="118719"/>
                    <a:pt x="31431" y="118721"/>
                    <a:pt x="31415" y="118724"/>
                  </a:cubicBezTo>
                  <a:cubicBezTo>
                    <a:pt x="31424" y="118613"/>
                    <a:pt x="31378" y="118556"/>
                    <a:pt x="31276" y="118556"/>
                  </a:cubicBezTo>
                  <a:cubicBezTo>
                    <a:pt x="31267" y="118556"/>
                    <a:pt x="31257" y="118556"/>
                    <a:pt x="31247" y="118557"/>
                  </a:cubicBezTo>
                  <a:cubicBezTo>
                    <a:pt x="31256" y="118446"/>
                    <a:pt x="31213" y="118388"/>
                    <a:pt x="31111" y="118388"/>
                  </a:cubicBezTo>
                  <a:cubicBezTo>
                    <a:pt x="31102" y="118388"/>
                    <a:pt x="31091" y="118389"/>
                    <a:pt x="31081" y="118390"/>
                  </a:cubicBezTo>
                  <a:cubicBezTo>
                    <a:pt x="31069" y="118205"/>
                    <a:pt x="31065" y="118035"/>
                    <a:pt x="31310" y="117987"/>
                  </a:cubicBezTo>
                  <a:cubicBezTo>
                    <a:pt x="31464" y="117957"/>
                    <a:pt x="31609" y="117893"/>
                    <a:pt x="31760" y="117844"/>
                  </a:cubicBezTo>
                  <a:close/>
                  <a:moveTo>
                    <a:pt x="116390" y="117898"/>
                  </a:moveTo>
                  <a:lnTo>
                    <a:pt x="116390" y="117898"/>
                  </a:lnTo>
                  <a:cubicBezTo>
                    <a:pt x="117187" y="118037"/>
                    <a:pt x="117555" y="118501"/>
                    <a:pt x="117456" y="119216"/>
                  </a:cubicBezTo>
                  <a:lnTo>
                    <a:pt x="117070" y="118856"/>
                  </a:lnTo>
                  <a:cubicBezTo>
                    <a:pt x="117036" y="118830"/>
                    <a:pt x="117006" y="118818"/>
                    <a:pt x="116978" y="118818"/>
                  </a:cubicBezTo>
                  <a:cubicBezTo>
                    <a:pt x="116967" y="118818"/>
                    <a:pt x="116957" y="118820"/>
                    <a:pt x="116947" y="118823"/>
                  </a:cubicBezTo>
                  <a:cubicBezTo>
                    <a:pt x="117035" y="118660"/>
                    <a:pt x="116831" y="118571"/>
                    <a:pt x="116744" y="118473"/>
                  </a:cubicBezTo>
                  <a:cubicBezTo>
                    <a:pt x="116591" y="118302"/>
                    <a:pt x="116319" y="118212"/>
                    <a:pt x="116390" y="117898"/>
                  </a:cubicBezTo>
                  <a:close/>
                  <a:moveTo>
                    <a:pt x="11558" y="118351"/>
                  </a:moveTo>
                  <a:cubicBezTo>
                    <a:pt x="11646" y="118351"/>
                    <a:pt x="11707" y="118400"/>
                    <a:pt x="11687" y="118584"/>
                  </a:cubicBezTo>
                  <a:cubicBezTo>
                    <a:pt x="11623" y="119173"/>
                    <a:pt x="11273" y="119544"/>
                    <a:pt x="10721" y="119732"/>
                  </a:cubicBezTo>
                  <a:cubicBezTo>
                    <a:pt x="10495" y="119516"/>
                    <a:pt x="10666" y="119278"/>
                    <a:pt x="10680" y="119048"/>
                  </a:cubicBezTo>
                  <a:cubicBezTo>
                    <a:pt x="10737" y="118971"/>
                    <a:pt x="10783" y="118896"/>
                    <a:pt x="10766" y="118832"/>
                  </a:cubicBezTo>
                  <a:cubicBezTo>
                    <a:pt x="10800" y="118832"/>
                    <a:pt x="10839" y="118816"/>
                    <a:pt x="10878" y="118785"/>
                  </a:cubicBezTo>
                  <a:cubicBezTo>
                    <a:pt x="11028" y="118664"/>
                    <a:pt x="11166" y="118531"/>
                    <a:pt x="11309" y="118404"/>
                  </a:cubicBezTo>
                  <a:cubicBezTo>
                    <a:pt x="11389" y="118387"/>
                    <a:pt x="11483" y="118351"/>
                    <a:pt x="11558" y="118351"/>
                  </a:cubicBezTo>
                  <a:close/>
                  <a:moveTo>
                    <a:pt x="14332" y="118323"/>
                  </a:moveTo>
                  <a:cubicBezTo>
                    <a:pt x="14320" y="119186"/>
                    <a:pt x="14029" y="119595"/>
                    <a:pt x="13326" y="119735"/>
                  </a:cubicBezTo>
                  <a:lnTo>
                    <a:pt x="13326" y="119735"/>
                  </a:lnTo>
                  <a:cubicBezTo>
                    <a:pt x="13326" y="119734"/>
                    <a:pt x="13326" y="119734"/>
                    <a:pt x="13325" y="119734"/>
                  </a:cubicBezTo>
                  <a:lnTo>
                    <a:pt x="13325" y="119734"/>
                  </a:lnTo>
                  <a:lnTo>
                    <a:pt x="13325" y="119735"/>
                  </a:lnTo>
                  <a:cubicBezTo>
                    <a:pt x="13326" y="119735"/>
                    <a:pt x="13326" y="119735"/>
                    <a:pt x="13326" y="119735"/>
                  </a:cubicBezTo>
                  <a:lnTo>
                    <a:pt x="13326" y="119735"/>
                  </a:lnTo>
                  <a:cubicBezTo>
                    <a:pt x="13372" y="119861"/>
                    <a:pt x="13255" y="119843"/>
                    <a:pt x="13192" y="119874"/>
                  </a:cubicBezTo>
                  <a:lnTo>
                    <a:pt x="13311" y="119736"/>
                  </a:lnTo>
                  <a:cubicBezTo>
                    <a:pt x="13548" y="119192"/>
                    <a:pt x="13948" y="118763"/>
                    <a:pt x="14332" y="118323"/>
                  </a:cubicBezTo>
                  <a:close/>
                  <a:moveTo>
                    <a:pt x="38186" y="118571"/>
                  </a:moveTo>
                  <a:cubicBezTo>
                    <a:pt x="38282" y="118571"/>
                    <a:pt x="38380" y="118580"/>
                    <a:pt x="38478" y="118601"/>
                  </a:cubicBezTo>
                  <a:cubicBezTo>
                    <a:pt x="38797" y="118670"/>
                    <a:pt x="38714" y="118889"/>
                    <a:pt x="38642" y="119094"/>
                  </a:cubicBezTo>
                  <a:cubicBezTo>
                    <a:pt x="38491" y="119098"/>
                    <a:pt x="38375" y="119204"/>
                    <a:pt x="38350" y="119318"/>
                  </a:cubicBezTo>
                  <a:cubicBezTo>
                    <a:pt x="38249" y="119785"/>
                    <a:pt x="37976" y="119892"/>
                    <a:pt x="37645" y="119892"/>
                  </a:cubicBezTo>
                  <a:cubicBezTo>
                    <a:pt x="37531" y="119892"/>
                    <a:pt x="37409" y="119879"/>
                    <a:pt x="37285" y="119864"/>
                  </a:cubicBezTo>
                  <a:lnTo>
                    <a:pt x="37285" y="119865"/>
                  </a:lnTo>
                  <a:cubicBezTo>
                    <a:pt x="37263" y="119862"/>
                    <a:pt x="37238" y="119861"/>
                    <a:pt x="37212" y="119861"/>
                  </a:cubicBezTo>
                  <a:cubicBezTo>
                    <a:pt x="37166" y="119861"/>
                    <a:pt x="37115" y="119864"/>
                    <a:pt x="37067" y="119864"/>
                  </a:cubicBezTo>
                  <a:cubicBezTo>
                    <a:pt x="36959" y="119864"/>
                    <a:pt x="36863" y="119849"/>
                    <a:pt x="36851" y="119745"/>
                  </a:cubicBezTo>
                  <a:cubicBezTo>
                    <a:pt x="36816" y="119457"/>
                    <a:pt x="36778" y="119148"/>
                    <a:pt x="36884" y="118856"/>
                  </a:cubicBezTo>
                  <a:cubicBezTo>
                    <a:pt x="36891" y="118833"/>
                    <a:pt x="36917" y="118802"/>
                    <a:pt x="36939" y="118799"/>
                  </a:cubicBezTo>
                  <a:cubicBezTo>
                    <a:pt x="37357" y="118744"/>
                    <a:pt x="37762" y="118571"/>
                    <a:pt x="38186" y="118571"/>
                  </a:cubicBezTo>
                  <a:close/>
                  <a:moveTo>
                    <a:pt x="50842" y="117619"/>
                  </a:moveTo>
                  <a:cubicBezTo>
                    <a:pt x="50907" y="117619"/>
                    <a:pt x="50978" y="117640"/>
                    <a:pt x="51056" y="117694"/>
                  </a:cubicBezTo>
                  <a:cubicBezTo>
                    <a:pt x="51587" y="118062"/>
                    <a:pt x="51958" y="118516"/>
                    <a:pt x="51935" y="119093"/>
                  </a:cubicBezTo>
                  <a:cubicBezTo>
                    <a:pt x="51948" y="119619"/>
                    <a:pt x="51755" y="119890"/>
                    <a:pt x="51359" y="120012"/>
                  </a:cubicBezTo>
                  <a:lnTo>
                    <a:pt x="51358" y="120012"/>
                  </a:lnTo>
                  <a:cubicBezTo>
                    <a:pt x="51259" y="120042"/>
                    <a:pt x="51156" y="120056"/>
                    <a:pt x="51053" y="120056"/>
                  </a:cubicBezTo>
                  <a:cubicBezTo>
                    <a:pt x="50676" y="120056"/>
                    <a:pt x="50298" y="119866"/>
                    <a:pt x="50120" y="119557"/>
                  </a:cubicBezTo>
                  <a:cubicBezTo>
                    <a:pt x="50079" y="119485"/>
                    <a:pt x="50047" y="119408"/>
                    <a:pt x="50024" y="119329"/>
                  </a:cubicBezTo>
                  <a:cubicBezTo>
                    <a:pt x="49862" y="118791"/>
                    <a:pt x="50045" y="118139"/>
                    <a:pt x="50463" y="117815"/>
                  </a:cubicBezTo>
                  <a:cubicBezTo>
                    <a:pt x="50579" y="117724"/>
                    <a:pt x="50698" y="117619"/>
                    <a:pt x="50842" y="117619"/>
                  </a:cubicBezTo>
                  <a:close/>
                  <a:moveTo>
                    <a:pt x="44259" y="117598"/>
                  </a:moveTo>
                  <a:cubicBezTo>
                    <a:pt x="44359" y="117598"/>
                    <a:pt x="44437" y="117644"/>
                    <a:pt x="44463" y="117774"/>
                  </a:cubicBezTo>
                  <a:cubicBezTo>
                    <a:pt x="44501" y="117962"/>
                    <a:pt x="44523" y="118154"/>
                    <a:pt x="44540" y="118263"/>
                  </a:cubicBezTo>
                  <a:cubicBezTo>
                    <a:pt x="44555" y="118967"/>
                    <a:pt x="44322" y="119483"/>
                    <a:pt x="43860" y="119885"/>
                  </a:cubicBezTo>
                  <a:cubicBezTo>
                    <a:pt x="43710" y="120015"/>
                    <a:pt x="43569" y="120078"/>
                    <a:pt x="43444" y="120078"/>
                  </a:cubicBezTo>
                  <a:cubicBezTo>
                    <a:pt x="43245" y="120078"/>
                    <a:pt x="43087" y="119918"/>
                    <a:pt x="43002" y="119613"/>
                  </a:cubicBezTo>
                  <a:cubicBezTo>
                    <a:pt x="42812" y="118929"/>
                    <a:pt x="43472" y="117777"/>
                    <a:pt x="44150" y="117613"/>
                  </a:cubicBezTo>
                  <a:cubicBezTo>
                    <a:pt x="44188" y="117603"/>
                    <a:pt x="44225" y="117598"/>
                    <a:pt x="44259" y="117598"/>
                  </a:cubicBezTo>
                  <a:close/>
                  <a:moveTo>
                    <a:pt x="52925" y="71755"/>
                  </a:moveTo>
                  <a:cubicBezTo>
                    <a:pt x="53075" y="72006"/>
                    <a:pt x="53018" y="72189"/>
                    <a:pt x="52880" y="72370"/>
                  </a:cubicBezTo>
                  <a:cubicBezTo>
                    <a:pt x="52733" y="72563"/>
                    <a:pt x="52444" y="72624"/>
                    <a:pt x="52388" y="72900"/>
                  </a:cubicBezTo>
                  <a:cubicBezTo>
                    <a:pt x="52679" y="73032"/>
                    <a:pt x="52830" y="73147"/>
                    <a:pt x="52760" y="73573"/>
                  </a:cubicBezTo>
                  <a:cubicBezTo>
                    <a:pt x="51829" y="79162"/>
                    <a:pt x="51199" y="84791"/>
                    <a:pt x="50485" y="90410"/>
                  </a:cubicBezTo>
                  <a:cubicBezTo>
                    <a:pt x="49710" y="96502"/>
                    <a:pt x="49101" y="102611"/>
                    <a:pt x="48567" y="108727"/>
                  </a:cubicBezTo>
                  <a:cubicBezTo>
                    <a:pt x="48280" y="112006"/>
                    <a:pt x="48047" y="115296"/>
                    <a:pt x="48284" y="118595"/>
                  </a:cubicBezTo>
                  <a:cubicBezTo>
                    <a:pt x="48298" y="118789"/>
                    <a:pt x="48322" y="118983"/>
                    <a:pt x="48356" y="119174"/>
                  </a:cubicBezTo>
                  <a:cubicBezTo>
                    <a:pt x="48363" y="119211"/>
                    <a:pt x="48445" y="119233"/>
                    <a:pt x="48534" y="119287"/>
                  </a:cubicBezTo>
                  <a:cubicBezTo>
                    <a:pt x="48782" y="118754"/>
                    <a:pt x="48621" y="118200"/>
                    <a:pt x="48646" y="117668"/>
                  </a:cubicBezTo>
                  <a:cubicBezTo>
                    <a:pt x="48673" y="117110"/>
                    <a:pt x="48652" y="116551"/>
                    <a:pt x="48651" y="115992"/>
                  </a:cubicBezTo>
                  <a:cubicBezTo>
                    <a:pt x="48651" y="115434"/>
                    <a:pt x="48651" y="114879"/>
                    <a:pt x="48651" y="114341"/>
                  </a:cubicBezTo>
                  <a:cubicBezTo>
                    <a:pt x="48709" y="114318"/>
                    <a:pt x="48760" y="114309"/>
                    <a:pt x="48804" y="114309"/>
                  </a:cubicBezTo>
                  <a:cubicBezTo>
                    <a:pt x="48989" y="114309"/>
                    <a:pt x="49075" y="114474"/>
                    <a:pt x="49194" y="114554"/>
                  </a:cubicBezTo>
                  <a:cubicBezTo>
                    <a:pt x="49571" y="114808"/>
                    <a:pt x="49958" y="114931"/>
                    <a:pt x="50344" y="114931"/>
                  </a:cubicBezTo>
                  <a:cubicBezTo>
                    <a:pt x="50703" y="114931"/>
                    <a:pt x="51060" y="114825"/>
                    <a:pt x="51408" y="114620"/>
                  </a:cubicBezTo>
                  <a:cubicBezTo>
                    <a:pt x="52146" y="114182"/>
                    <a:pt x="52424" y="113464"/>
                    <a:pt x="52332" y="112612"/>
                  </a:cubicBezTo>
                  <a:cubicBezTo>
                    <a:pt x="52318" y="112474"/>
                    <a:pt x="52283" y="112337"/>
                    <a:pt x="52254" y="112201"/>
                  </a:cubicBezTo>
                  <a:cubicBezTo>
                    <a:pt x="52064" y="111324"/>
                    <a:pt x="51751" y="110945"/>
                    <a:pt x="51098" y="110945"/>
                  </a:cubicBezTo>
                  <a:cubicBezTo>
                    <a:pt x="50901" y="110945"/>
                    <a:pt x="50673" y="110979"/>
                    <a:pt x="50409" y="111045"/>
                  </a:cubicBezTo>
                  <a:cubicBezTo>
                    <a:pt x="49860" y="111181"/>
                    <a:pt x="49364" y="111433"/>
                    <a:pt x="49013" y="111907"/>
                  </a:cubicBezTo>
                  <a:lnTo>
                    <a:pt x="48779" y="111878"/>
                  </a:lnTo>
                  <a:cubicBezTo>
                    <a:pt x="49001" y="108409"/>
                    <a:pt x="49371" y="104955"/>
                    <a:pt x="49726" y="101435"/>
                  </a:cubicBezTo>
                  <a:cubicBezTo>
                    <a:pt x="50237" y="102507"/>
                    <a:pt x="50852" y="103046"/>
                    <a:pt x="51530" y="103046"/>
                  </a:cubicBezTo>
                  <a:cubicBezTo>
                    <a:pt x="52042" y="103046"/>
                    <a:pt x="52590" y="102739"/>
                    <a:pt x="53157" y="102121"/>
                  </a:cubicBezTo>
                  <a:lnTo>
                    <a:pt x="53157" y="102121"/>
                  </a:lnTo>
                  <a:cubicBezTo>
                    <a:pt x="53157" y="102761"/>
                    <a:pt x="53183" y="103359"/>
                    <a:pt x="53152" y="103954"/>
                  </a:cubicBezTo>
                  <a:lnTo>
                    <a:pt x="53151" y="103954"/>
                  </a:lnTo>
                  <a:cubicBezTo>
                    <a:pt x="52924" y="108391"/>
                    <a:pt x="52984" y="112829"/>
                    <a:pt x="53010" y="117268"/>
                  </a:cubicBezTo>
                  <a:cubicBezTo>
                    <a:pt x="53016" y="118130"/>
                    <a:pt x="52910" y="118994"/>
                    <a:pt x="53070" y="119857"/>
                  </a:cubicBezTo>
                  <a:cubicBezTo>
                    <a:pt x="53141" y="120243"/>
                    <a:pt x="53145" y="120345"/>
                    <a:pt x="52888" y="120345"/>
                  </a:cubicBezTo>
                  <a:cubicBezTo>
                    <a:pt x="52799" y="120345"/>
                    <a:pt x="52680" y="120333"/>
                    <a:pt x="52522" y="120317"/>
                  </a:cubicBezTo>
                  <a:cubicBezTo>
                    <a:pt x="52439" y="120034"/>
                    <a:pt x="52683" y="119865"/>
                    <a:pt x="52771" y="119645"/>
                  </a:cubicBezTo>
                  <a:cubicBezTo>
                    <a:pt x="52991" y="119091"/>
                    <a:pt x="52995" y="118568"/>
                    <a:pt x="52689" y="118041"/>
                  </a:cubicBezTo>
                  <a:cubicBezTo>
                    <a:pt x="52430" y="117592"/>
                    <a:pt x="52004" y="117305"/>
                    <a:pt x="51625" y="116997"/>
                  </a:cubicBezTo>
                  <a:cubicBezTo>
                    <a:pt x="51475" y="116875"/>
                    <a:pt x="51296" y="116828"/>
                    <a:pt x="51108" y="116828"/>
                  </a:cubicBezTo>
                  <a:cubicBezTo>
                    <a:pt x="50881" y="116828"/>
                    <a:pt x="50641" y="116896"/>
                    <a:pt x="50421" y="116985"/>
                  </a:cubicBezTo>
                  <a:cubicBezTo>
                    <a:pt x="49512" y="117351"/>
                    <a:pt x="48992" y="118394"/>
                    <a:pt x="49226" y="119403"/>
                  </a:cubicBezTo>
                  <a:cubicBezTo>
                    <a:pt x="49282" y="119645"/>
                    <a:pt x="49383" y="119877"/>
                    <a:pt x="49465" y="120115"/>
                  </a:cubicBezTo>
                  <a:cubicBezTo>
                    <a:pt x="49285" y="120162"/>
                    <a:pt x="49164" y="120194"/>
                    <a:pt x="49068" y="120194"/>
                  </a:cubicBezTo>
                  <a:cubicBezTo>
                    <a:pt x="48868" y="120194"/>
                    <a:pt x="48779" y="120055"/>
                    <a:pt x="48503" y="119629"/>
                  </a:cubicBezTo>
                  <a:cubicBezTo>
                    <a:pt x="48316" y="120261"/>
                    <a:pt x="48316" y="120269"/>
                    <a:pt x="47598" y="120312"/>
                  </a:cubicBezTo>
                  <a:cubicBezTo>
                    <a:pt x="46984" y="120350"/>
                    <a:pt x="46371" y="120381"/>
                    <a:pt x="45757" y="120388"/>
                  </a:cubicBezTo>
                  <a:cubicBezTo>
                    <a:pt x="45738" y="120389"/>
                    <a:pt x="45720" y="120389"/>
                    <a:pt x="45702" y="120389"/>
                  </a:cubicBezTo>
                  <a:cubicBezTo>
                    <a:pt x="45173" y="120389"/>
                    <a:pt x="45081" y="120258"/>
                    <a:pt x="45137" y="119706"/>
                  </a:cubicBezTo>
                  <a:cubicBezTo>
                    <a:pt x="45153" y="119542"/>
                    <a:pt x="45219" y="119383"/>
                    <a:pt x="45247" y="119218"/>
                  </a:cubicBezTo>
                  <a:cubicBezTo>
                    <a:pt x="45283" y="118999"/>
                    <a:pt x="45354" y="118770"/>
                    <a:pt x="45324" y="118558"/>
                  </a:cubicBezTo>
                  <a:cubicBezTo>
                    <a:pt x="45076" y="116822"/>
                    <a:pt x="45447" y="115114"/>
                    <a:pt x="45555" y="113397"/>
                  </a:cubicBezTo>
                  <a:cubicBezTo>
                    <a:pt x="45718" y="110835"/>
                    <a:pt x="45941" y="108278"/>
                    <a:pt x="46151" y="105719"/>
                  </a:cubicBezTo>
                  <a:cubicBezTo>
                    <a:pt x="46257" y="104414"/>
                    <a:pt x="46384" y="103112"/>
                    <a:pt x="46520" y="101810"/>
                  </a:cubicBezTo>
                  <a:cubicBezTo>
                    <a:pt x="46649" y="100571"/>
                    <a:pt x="46698" y="99315"/>
                    <a:pt x="46811" y="98068"/>
                  </a:cubicBezTo>
                  <a:cubicBezTo>
                    <a:pt x="47352" y="92036"/>
                    <a:pt x="48140" y="86034"/>
                    <a:pt x="49129" y="80059"/>
                  </a:cubicBezTo>
                  <a:cubicBezTo>
                    <a:pt x="49474" y="77968"/>
                    <a:pt x="49825" y="75876"/>
                    <a:pt x="50179" y="73786"/>
                  </a:cubicBezTo>
                  <a:cubicBezTo>
                    <a:pt x="50230" y="73485"/>
                    <a:pt x="50303" y="73188"/>
                    <a:pt x="50377" y="72830"/>
                  </a:cubicBezTo>
                  <a:cubicBezTo>
                    <a:pt x="50930" y="73134"/>
                    <a:pt x="51132" y="73500"/>
                    <a:pt x="51025" y="74115"/>
                  </a:cubicBezTo>
                  <a:cubicBezTo>
                    <a:pt x="50529" y="76973"/>
                    <a:pt x="49994" y="79830"/>
                    <a:pt x="49617" y="82705"/>
                  </a:cubicBezTo>
                  <a:cubicBezTo>
                    <a:pt x="49008" y="87353"/>
                    <a:pt x="48150" y="91970"/>
                    <a:pt x="47745" y="96641"/>
                  </a:cubicBezTo>
                  <a:cubicBezTo>
                    <a:pt x="47377" y="100895"/>
                    <a:pt x="47031" y="105151"/>
                    <a:pt x="46793" y="109416"/>
                  </a:cubicBezTo>
                  <a:cubicBezTo>
                    <a:pt x="46652" y="111953"/>
                    <a:pt x="46494" y="114488"/>
                    <a:pt x="46515" y="117031"/>
                  </a:cubicBezTo>
                  <a:cubicBezTo>
                    <a:pt x="46520" y="117610"/>
                    <a:pt x="46531" y="118190"/>
                    <a:pt x="46747" y="118781"/>
                  </a:cubicBezTo>
                  <a:cubicBezTo>
                    <a:pt x="47069" y="117449"/>
                    <a:pt x="47046" y="116129"/>
                    <a:pt x="47119" y="114823"/>
                  </a:cubicBezTo>
                  <a:cubicBezTo>
                    <a:pt x="47357" y="110529"/>
                    <a:pt x="47565" y="106235"/>
                    <a:pt x="48012" y="101959"/>
                  </a:cubicBezTo>
                  <a:cubicBezTo>
                    <a:pt x="48324" y="98961"/>
                    <a:pt x="48729" y="95974"/>
                    <a:pt x="49071" y="92979"/>
                  </a:cubicBezTo>
                  <a:cubicBezTo>
                    <a:pt x="49328" y="90733"/>
                    <a:pt x="49583" y="88486"/>
                    <a:pt x="49785" y="86236"/>
                  </a:cubicBezTo>
                  <a:cubicBezTo>
                    <a:pt x="50103" y="82699"/>
                    <a:pt x="50777" y="79220"/>
                    <a:pt x="51429" y="75737"/>
                  </a:cubicBezTo>
                  <a:cubicBezTo>
                    <a:pt x="51516" y="75272"/>
                    <a:pt x="51638" y="74804"/>
                    <a:pt x="51649" y="74333"/>
                  </a:cubicBezTo>
                  <a:cubicBezTo>
                    <a:pt x="51664" y="73774"/>
                    <a:pt x="51900" y="73405"/>
                    <a:pt x="52370" y="73151"/>
                  </a:cubicBezTo>
                  <a:cubicBezTo>
                    <a:pt x="52502" y="73070"/>
                    <a:pt x="52507" y="72986"/>
                    <a:pt x="52372" y="72901"/>
                  </a:cubicBezTo>
                  <a:cubicBezTo>
                    <a:pt x="52347" y="72896"/>
                    <a:pt x="52323" y="72893"/>
                    <a:pt x="52300" y="72893"/>
                  </a:cubicBezTo>
                  <a:cubicBezTo>
                    <a:pt x="52151" y="72893"/>
                    <a:pt x="52057" y="72999"/>
                    <a:pt x="51968" y="73112"/>
                  </a:cubicBezTo>
                  <a:cubicBezTo>
                    <a:pt x="51754" y="72691"/>
                    <a:pt x="51870" y="72380"/>
                    <a:pt x="52273" y="72153"/>
                  </a:cubicBezTo>
                  <a:cubicBezTo>
                    <a:pt x="52486" y="72033"/>
                    <a:pt x="52691" y="71899"/>
                    <a:pt x="52925" y="71755"/>
                  </a:cubicBezTo>
                  <a:close/>
                  <a:moveTo>
                    <a:pt x="32770" y="119167"/>
                  </a:moveTo>
                  <a:cubicBezTo>
                    <a:pt x="33324" y="119167"/>
                    <a:pt x="33466" y="119587"/>
                    <a:pt x="33637" y="120000"/>
                  </a:cubicBezTo>
                  <a:cubicBezTo>
                    <a:pt x="33476" y="120072"/>
                    <a:pt x="33324" y="120116"/>
                    <a:pt x="33180" y="120116"/>
                  </a:cubicBezTo>
                  <a:cubicBezTo>
                    <a:pt x="32993" y="120116"/>
                    <a:pt x="32821" y="120042"/>
                    <a:pt x="32666" y="119860"/>
                  </a:cubicBezTo>
                  <a:cubicBezTo>
                    <a:pt x="32585" y="119766"/>
                    <a:pt x="32494" y="119716"/>
                    <a:pt x="32390" y="119716"/>
                  </a:cubicBezTo>
                  <a:cubicBezTo>
                    <a:pt x="32341" y="119716"/>
                    <a:pt x="32290" y="119727"/>
                    <a:pt x="32235" y="119749"/>
                  </a:cubicBezTo>
                  <a:cubicBezTo>
                    <a:pt x="32416" y="119923"/>
                    <a:pt x="32387" y="120187"/>
                    <a:pt x="32476" y="120400"/>
                  </a:cubicBezTo>
                  <a:cubicBezTo>
                    <a:pt x="32266" y="120198"/>
                    <a:pt x="31890" y="120371"/>
                    <a:pt x="31683" y="120159"/>
                  </a:cubicBezTo>
                  <a:cubicBezTo>
                    <a:pt x="31631" y="120102"/>
                    <a:pt x="31589" y="120016"/>
                    <a:pt x="31516" y="120016"/>
                  </a:cubicBezTo>
                  <a:cubicBezTo>
                    <a:pt x="31489" y="120016"/>
                    <a:pt x="31458" y="120028"/>
                    <a:pt x="31421" y="120057"/>
                  </a:cubicBezTo>
                  <a:cubicBezTo>
                    <a:pt x="31452" y="119937"/>
                    <a:pt x="31418" y="119882"/>
                    <a:pt x="31330" y="119882"/>
                  </a:cubicBezTo>
                  <a:cubicBezTo>
                    <a:pt x="31307" y="119882"/>
                    <a:pt x="31280" y="119885"/>
                    <a:pt x="31250" y="119893"/>
                  </a:cubicBezTo>
                  <a:lnTo>
                    <a:pt x="31250" y="119416"/>
                  </a:lnTo>
                  <a:cubicBezTo>
                    <a:pt x="31333" y="119402"/>
                    <a:pt x="31416" y="119393"/>
                    <a:pt x="31495" y="119393"/>
                  </a:cubicBezTo>
                  <a:cubicBezTo>
                    <a:pt x="31718" y="119393"/>
                    <a:pt x="31920" y="119460"/>
                    <a:pt x="32085" y="119657"/>
                  </a:cubicBezTo>
                  <a:cubicBezTo>
                    <a:pt x="32378" y="119649"/>
                    <a:pt x="32174" y="119267"/>
                    <a:pt x="32416" y="119219"/>
                  </a:cubicBezTo>
                  <a:lnTo>
                    <a:pt x="32770" y="119167"/>
                  </a:lnTo>
                  <a:close/>
                  <a:moveTo>
                    <a:pt x="41365" y="67954"/>
                  </a:moveTo>
                  <a:cubicBezTo>
                    <a:pt x="41717" y="67954"/>
                    <a:pt x="42050" y="68049"/>
                    <a:pt x="42405" y="68375"/>
                  </a:cubicBezTo>
                  <a:cubicBezTo>
                    <a:pt x="43711" y="69576"/>
                    <a:pt x="45127" y="70652"/>
                    <a:pt x="46661" y="71559"/>
                  </a:cubicBezTo>
                  <a:cubicBezTo>
                    <a:pt x="46883" y="71624"/>
                    <a:pt x="47080" y="71728"/>
                    <a:pt x="47230" y="71910"/>
                  </a:cubicBezTo>
                  <a:cubicBezTo>
                    <a:pt x="47351" y="71979"/>
                    <a:pt x="47471" y="72050"/>
                    <a:pt x="47592" y="72117"/>
                  </a:cubicBezTo>
                  <a:cubicBezTo>
                    <a:pt x="48344" y="72525"/>
                    <a:pt x="48569" y="73069"/>
                    <a:pt x="48431" y="73974"/>
                  </a:cubicBezTo>
                  <a:cubicBezTo>
                    <a:pt x="47731" y="78555"/>
                    <a:pt x="46708" y="83075"/>
                    <a:pt x="45905" y="87637"/>
                  </a:cubicBezTo>
                  <a:cubicBezTo>
                    <a:pt x="44631" y="94867"/>
                    <a:pt x="43450" y="102109"/>
                    <a:pt x="42767" y="109425"/>
                  </a:cubicBezTo>
                  <a:cubicBezTo>
                    <a:pt x="42465" y="112650"/>
                    <a:pt x="42187" y="115874"/>
                    <a:pt x="42045" y="119110"/>
                  </a:cubicBezTo>
                  <a:cubicBezTo>
                    <a:pt x="42028" y="119523"/>
                    <a:pt x="42043" y="119937"/>
                    <a:pt x="42043" y="120442"/>
                  </a:cubicBezTo>
                  <a:cubicBezTo>
                    <a:pt x="41490" y="120442"/>
                    <a:pt x="40943" y="120449"/>
                    <a:pt x="40398" y="120449"/>
                  </a:cubicBezTo>
                  <a:cubicBezTo>
                    <a:pt x="39997" y="120449"/>
                    <a:pt x="39597" y="120445"/>
                    <a:pt x="39198" y="120432"/>
                  </a:cubicBezTo>
                  <a:cubicBezTo>
                    <a:pt x="38790" y="120419"/>
                    <a:pt x="38587" y="120026"/>
                    <a:pt x="38711" y="119573"/>
                  </a:cubicBezTo>
                  <a:cubicBezTo>
                    <a:pt x="38734" y="119489"/>
                    <a:pt x="38785" y="119407"/>
                    <a:pt x="38804" y="119331"/>
                  </a:cubicBezTo>
                  <a:cubicBezTo>
                    <a:pt x="38835" y="119350"/>
                    <a:pt x="38864" y="119358"/>
                    <a:pt x="38893" y="119358"/>
                  </a:cubicBezTo>
                  <a:cubicBezTo>
                    <a:pt x="39052" y="119358"/>
                    <a:pt x="39190" y="119117"/>
                    <a:pt x="39318" y="119048"/>
                  </a:cubicBezTo>
                  <a:cubicBezTo>
                    <a:pt x="39560" y="118920"/>
                    <a:pt x="39538" y="118676"/>
                    <a:pt x="39336" y="118497"/>
                  </a:cubicBezTo>
                  <a:cubicBezTo>
                    <a:pt x="39151" y="118331"/>
                    <a:pt x="38927" y="118209"/>
                    <a:pt x="38743" y="118042"/>
                  </a:cubicBezTo>
                  <a:cubicBezTo>
                    <a:pt x="38346" y="117679"/>
                    <a:pt x="38348" y="117338"/>
                    <a:pt x="38762" y="116999"/>
                  </a:cubicBezTo>
                  <a:cubicBezTo>
                    <a:pt x="38930" y="116862"/>
                    <a:pt x="39152" y="116793"/>
                    <a:pt x="39341" y="116679"/>
                  </a:cubicBezTo>
                  <a:cubicBezTo>
                    <a:pt x="39728" y="116447"/>
                    <a:pt x="39752" y="116221"/>
                    <a:pt x="39438" y="115891"/>
                  </a:cubicBezTo>
                  <a:cubicBezTo>
                    <a:pt x="39419" y="115871"/>
                    <a:pt x="39393" y="115858"/>
                    <a:pt x="39373" y="115838"/>
                  </a:cubicBezTo>
                  <a:cubicBezTo>
                    <a:pt x="38624" y="115115"/>
                    <a:pt x="38618" y="114959"/>
                    <a:pt x="39418" y="114313"/>
                  </a:cubicBezTo>
                  <a:cubicBezTo>
                    <a:pt x="39740" y="114052"/>
                    <a:pt x="39758" y="113823"/>
                    <a:pt x="39460" y="113571"/>
                  </a:cubicBezTo>
                  <a:cubicBezTo>
                    <a:pt x="39080" y="113254"/>
                    <a:pt x="38872" y="112908"/>
                    <a:pt x="39158" y="112423"/>
                  </a:cubicBezTo>
                  <a:cubicBezTo>
                    <a:pt x="40016" y="111820"/>
                    <a:pt x="40015" y="111820"/>
                    <a:pt x="39580" y="110895"/>
                  </a:cubicBezTo>
                  <a:cubicBezTo>
                    <a:pt x="39520" y="110769"/>
                    <a:pt x="39464" y="110641"/>
                    <a:pt x="39408" y="110514"/>
                  </a:cubicBezTo>
                  <a:cubicBezTo>
                    <a:pt x="38984" y="109552"/>
                    <a:pt x="39074" y="109164"/>
                    <a:pt x="39886" y="108472"/>
                  </a:cubicBezTo>
                  <a:cubicBezTo>
                    <a:pt x="39971" y="108401"/>
                    <a:pt x="40067" y="108342"/>
                    <a:pt x="40154" y="108271"/>
                  </a:cubicBezTo>
                  <a:cubicBezTo>
                    <a:pt x="40430" y="108047"/>
                    <a:pt x="40447" y="107812"/>
                    <a:pt x="40167" y="107579"/>
                  </a:cubicBezTo>
                  <a:cubicBezTo>
                    <a:pt x="39905" y="107362"/>
                    <a:pt x="39449" y="107264"/>
                    <a:pt x="39616" y="106777"/>
                  </a:cubicBezTo>
                  <a:cubicBezTo>
                    <a:pt x="39734" y="106438"/>
                    <a:pt x="40065" y="106305"/>
                    <a:pt x="40358" y="106136"/>
                  </a:cubicBezTo>
                  <a:cubicBezTo>
                    <a:pt x="40995" y="105769"/>
                    <a:pt x="41012" y="105569"/>
                    <a:pt x="40346" y="105170"/>
                  </a:cubicBezTo>
                  <a:cubicBezTo>
                    <a:pt x="39675" y="104768"/>
                    <a:pt x="39599" y="104340"/>
                    <a:pt x="40109" y="103658"/>
                  </a:cubicBezTo>
                  <a:cubicBezTo>
                    <a:pt x="40242" y="103479"/>
                    <a:pt x="40377" y="103297"/>
                    <a:pt x="40535" y="103142"/>
                  </a:cubicBezTo>
                  <a:cubicBezTo>
                    <a:pt x="40804" y="102876"/>
                    <a:pt x="40823" y="102690"/>
                    <a:pt x="40516" y="102393"/>
                  </a:cubicBezTo>
                  <a:cubicBezTo>
                    <a:pt x="39999" y="101895"/>
                    <a:pt x="40022" y="101495"/>
                    <a:pt x="40474" y="100933"/>
                  </a:cubicBezTo>
                  <a:cubicBezTo>
                    <a:pt x="40687" y="100668"/>
                    <a:pt x="40980" y="100497"/>
                    <a:pt x="41234" y="100281"/>
                  </a:cubicBezTo>
                  <a:cubicBezTo>
                    <a:pt x="41572" y="99992"/>
                    <a:pt x="41568" y="99844"/>
                    <a:pt x="41260" y="99532"/>
                  </a:cubicBezTo>
                  <a:cubicBezTo>
                    <a:pt x="40659" y="98921"/>
                    <a:pt x="40646" y="98907"/>
                    <a:pt x="41297" y="98345"/>
                  </a:cubicBezTo>
                  <a:cubicBezTo>
                    <a:pt x="41595" y="98088"/>
                    <a:pt x="41630" y="97864"/>
                    <a:pt x="41398" y="97566"/>
                  </a:cubicBezTo>
                  <a:cubicBezTo>
                    <a:pt x="41278" y="97412"/>
                    <a:pt x="41155" y="97255"/>
                    <a:pt x="41070" y="97082"/>
                  </a:cubicBezTo>
                  <a:cubicBezTo>
                    <a:pt x="40810" y="96558"/>
                    <a:pt x="40973" y="96114"/>
                    <a:pt x="41569" y="95656"/>
                  </a:cubicBezTo>
                  <a:cubicBezTo>
                    <a:pt x="42063" y="95275"/>
                    <a:pt x="42063" y="95275"/>
                    <a:pt x="41793" y="94811"/>
                  </a:cubicBezTo>
                  <a:cubicBezTo>
                    <a:pt x="41246" y="93874"/>
                    <a:pt x="41279" y="93741"/>
                    <a:pt x="42199" y="93180"/>
                  </a:cubicBezTo>
                  <a:cubicBezTo>
                    <a:pt x="42569" y="92954"/>
                    <a:pt x="42594" y="92806"/>
                    <a:pt x="42315" y="92463"/>
                  </a:cubicBezTo>
                  <a:cubicBezTo>
                    <a:pt x="42263" y="92398"/>
                    <a:pt x="42190" y="92349"/>
                    <a:pt x="42135" y="92287"/>
                  </a:cubicBezTo>
                  <a:cubicBezTo>
                    <a:pt x="41726" y="91830"/>
                    <a:pt x="41732" y="91647"/>
                    <a:pt x="42180" y="91261"/>
                  </a:cubicBezTo>
                  <a:cubicBezTo>
                    <a:pt x="42285" y="91171"/>
                    <a:pt x="42405" y="91098"/>
                    <a:pt x="42524" y="91025"/>
                  </a:cubicBezTo>
                  <a:cubicBezTo>
                    <a:pt x="42862" y="90816"/>
                    <a:pt x="42872" y="90598"/>
                    <a:pt x="42640" y="90270"/>
                  </a:cubicBezTo>
                  <a:cubicBezTo>
                    <a:pt x="42204" y="89654"/>
                    <a:pt x="42243" y="89434"/>
                    <a:pt x="42755" y="88908"/>
                  </a:cubicBezTo>
                  <a:cubicBezTo>
                    <a:pt x="42832" y="88827"/>
                    <a:pt x="42917" y="88755"/>
                    <a:pt x="43001" y="88681"/>
                  </a:cubicBezTo>
                  <a:cubicBezTo>
                    <a:pt x="43565" y="88184"/>
                    <a:pt x="43566" y="88184"/>
                    <a:pt x="43106" y="87585"/>
                  </a:cubicBezTo>
                  <a:cubicBezTo>
                    <a:pt x="42727" y="87093"/>
                    <a:pt x="42740" y="86958"/>
                    <a:pt x="43203" y="86544"/>
                  </a:cubicBezTo>
                  <a:cubicBezTo>
                    <a:pt x="43286" y="86470"/>
                    <a:pt x="43380" y="86408"/>
                    <a:pt x="43469" y="86341"/>
                  </a:cubicBezTo>
                  <a:cubicBezTo>
                    <a:pt x="44081" y="85884"/>
                    <a:pt x="44081" y="85884"/>
                    <a:pt x="43660" y="85273"/>
                  </a:cubicBezTo>
                  <a:cubicBezTo>
                    <a:pt x="43350" y="84821"/>
                    <a:pt x="43352" y="84475"/>
                    <a:pt x="43695" y="84058"/>
                  </a:cubicBezTo>
                  <a:cubicBezTo>
                    <a:pt x="43818" y="83909"/>
                    <a:pt x="43976" y="83788"/>
                    <a:pt x="44124" y="83661"/>
                  </a:cubicBezTo>
                  <a:cubicBezTo>
                    <a:pt x="44619" y="83238"/>
                    <a:pt x="44620" y="83235"/>
                    <a:pt x="44247" y="82738"/>
                  </a:cubicBezTo>
                  <a:cubicBezTo>
                    <a:pt x="43833" y="82184"/>
                    <a:pt x="43856" y="82007"/>
                    <a:pt x="44413" y="81595"/>
                  </a:cubicBezTo>
                  <a:cubicBezTo>
                    <a:pt x="44524" y="81513"/>
                    <a:pt x="44652" y="81452"/>
                    <a:pt x="44765" y="81371"/>
                  </a:cubicBezTo>
                  <a:cubicBezTo>
                    <a:pt x="45023" y="81186"/>
                    <a:pt x="45048" y="80976"/>
                    <a:pt x="44820" y="80744"/>
                  </a:cubicBezTo>
                  <a:cubicBezTo>
                    <a:pt x="44723" y="80645"/>
                    <a:pt x="44619" y="80549"/>
                    <a:pt x="44539" y="80437"/>
                  </a:cubicBezTo>
                  <a:cubicBezTo>
                    <a:pt x="44068" y="79774"/>
                    <a:pt x="44241" y="78990"/>
                    <a:pt x="44948" y="78578"/>
                  </a:cubicBezTo>
                  <a:cubicBezTo>
                    <a:pt x="45094" y="78495"/>
                    <a:pt x="45249" y="78431"/>
                    <a:pt x="45411" y="78387"/>
                  </a:cubicBezTo>
                  <a:cubicBezTo>
                    <a:pt x="45666" y="78315"/>
                    <a:pt x="45715" y="78171"/>
                    <a:pt x="45598" y="77951"/>
                  </a:cubicBezTo>
                  <a:cubicBezTo>
                    <a:pt x="45533" y="77828"/>
                    <a:pt x="45459" y="77709"/>
                    <a:pt x="45388" y="77589"/>
                  </a:cubicBezTo>
                  <a:cubicBezTo>
                    <a:pt x="45016" y="76947"/>
                    <a:pt x="45016" y="76947"/>
                    <a:pt x="45591" y="76530"/>
                  </a:cubicBezTo>
                  <a:cubicBezTo>
                    <a:pt x="46021" y="76218"/>
                    <a:pt x="46021" y="76213"/>
                    <a:pt x="45695" y="75766"/>
                  </a:cubicBezTo>
                  <a:cubicBezTo>
                    <a:pt x="45332" y="75269"/>
                    <a:pt x="45334" y="75217"/>
                    <a:pt x="45754" y="74789"/>
                  </a:cubicBezTo>
                  <a:cubicBezTo>
                    <a:pt x="45811" y="74730"/>
                    <a:pt x="45884" y="74684"/>
                    <a:pt x="45945" y="74627"/>
                  </a:cubicBezTo>
                  <a:cubicBezTo>
                    <a:pt x="46046" y="74531"/>
                    <a:pt x="46156" y="74432"/>
                    <a:pt x="46071" y="74272"/>
                  </a:cubicBezTo>
                  <a:cubicBezTo>
                    <a:pt x="46013" y="74163"/>
                    <a:pt x="45904" y="74149"/>
                    <a:pt x="45798" y="74149"/>
                  </a:cubicBezTo>
                  <a:cubicBezTo>
                    <a:pt x="45793" y="74149"/>
                    <a:pt x="45788" y="74149"/>
                    <a:pt x="45783" y="74149"/>
                  </a:cubicBezTo>
                  <a:cubicBezTo>
                    <a:pt x="45618" y="74150"/>
                    <a:pt x="45453" y="74168"/>
                    <a:pt x="45287" y="74168"/>
                  </a:cubicBezTo>
                  <a:cubicBezTo>
                    <a:pt x="45257" y="74168"/>
                    <a:pt x="45227" y="74167"/>
                    <a:pt x="45197" y="74166"/>
                  </a:cubicBezTo>
                  <a:cubicBezTo>
                    <a:pt x="44575" y="74140"/>
                    <a:pt x="44476" y="74027"/>
                    <a:pt x="44505" y="73410"/>
                  </a:cubicBezTo>
                  <a:cubicBezTo>
                    <a:pt x="44509" y="73354"/>
                    <a:pt x="44522" y="73299"/>
                    <a:pt x="44530" y="73244"/>
                  </a:cubicBezTo>
                  <a:cubicBezTo>
                    <a:pt x="44586" y="72867"/>
                    <a:pt x="44463" y="72690"/>
                    <a:pt x="44052" y="72690"/>
                  </a:cubicBezTo>
                  <a:cubicBezTo>
                    <a:pt x="44046" y="72690"/>
                    <a:pt x="44040" y="72690"/>
                    <a:pt x="44033" y="72690"/>
                  </a:cubicBezTo>
                  <a:cubicBezTo>
                    <a:pt x="43968" y="72691"/>
                    <a:pt x="43906" y="72691"/>
                    <a:pt x="43849" y="72691"/>
                  </a:cubicBezTo>
                  <a:cubicBezTo>
                    <a:pt x="43048" y="72691"/>
                    <a:pt x="42991" y="72588"/>
                    <a:pt x="42875" y="71707"/>
                  </a:cubicBezTo>
                  <a:cubicBezTo>
                    <a:pt x="42838" y="71418"/>
                    <a:pt x="42746" y="71278"/>
                    <a:pt x="42489" y="71278"/>
                  </a:cubicBezTo>
                  <a:cubicBezTo>
                    <a:pt x="42464" y="71278"/>
                    <a:pt x="42438" y="71279"/>
                    <a:pt x="42410" y="71282"/>
                  </a:cubicBezTo>
                  <a:cubicBezTo>
                    <a:pt x="42298" y="71292"/>
                    <a:pt x="42184" y="71301"/>
                    <a:pt x="42071" y="71301"/>
                  </a:cubicBezTo>
                  <a:cubicBezTo>
                    <a:pt x="42016" y="71301"/>
                    <a:pt x="41962" y="71299"/>
                    <a:pt x="41907" y="71294"/>
                  </a:cubicBezTo>
                  <a:cubicBezTo>
                    <a:pt x="41388" y="71244"/>
                    <a:pt x="41217" y="71096"/>
                    <a:pt x="41233" y="70550"/>
                  </a:cubicBezTo>
                  <a:cubicBezTo>
                    <a:pt x="41243" y="70220"/>
                    <a:pt x="41197" y="70093"/>
                    <a:pt x="40912" y="70093"/>
                  </a:cubicBezTo>
                  <a:cubicBezTo>
                    <a:pt x="40875" y="70093"/>
                    <a:pt x="40833" y="70096"/>
                    <a:pt x="40786" y="70100"/>
                  </a:cubicBezTo>
                  <a:cubicBezTo>
                    <a:pt x="40666" y="70111"/>
                    <a:pt x="40569" y="70118"/>
                    <a:pt x="40489" y="70118"/>
                  </a:cubicBezTo>
                  <a:cubicBezTo>
                    <a:pt x="40160" y="70118"/>
                    <a:pt x="40126" y="69992"/>
                    <a:pt x="39963" y="69462"/>
                  </a:cubicBezTo>
                  <a:lnTo>
                    <a:pt x="39553" y="69306"/>
                  </a:lnTo>
                  <a:lnTo>
                    <a:pt x="39570" y="69969"/>
                  </a:lnTo>
                  <a:cubicBezTo>
                    <a:pt x="39761" y="70236"/>
                    <a:pt x="39621" y="70366"/>
                    <a:pt x="39372" y="70455"/>
                  </a:cubicBezTo>
                  <a:cubicBezTo>
                    <a:pt x="38590" y="70738"/>
                    <a:pt x="37809" y="71024"/>
                    <a:pt x="37025" y="71305"/>
                  </a:cubicBezTo>
                  <a:cubicBezTo>
                    <a:pt x="34599" y="72178"/>
                    <a:pt x="32147" y="72980"/>
                    <a:pt x="29751" y="73938"/>
                  </a:cubicBezTo>
                  <a:cubicBezTo>
                    <a:pt x="29519" y="74031"/>
                    <a:pt x="29288" y="74126"/>
                    <a:pt x="29068" y="74242"/>
                  </a:cubicBezTo>
                  <a:cubicBezTo>
                    <a:pt x="29003" y="74276"/>
                    <a:pt x="28973" y="74327"/>
                    <a:pt x="28984" y="74380"/>
                  </a:cubicBezTo>
                  <a:cubicBezTo>
                    <a:pt x="28948" y="74351"/>
                    <a:pt x="28913" y="74340"/>
                    <a:pt x="28879" y="74340"/>
                  </a:cubicBezTo>
                  <a:cubicBezTo>
                    <a:pt x="28775" y="74340"/>
                    <a:pt x="28673" y="74442"/>
                    <a:pt x="28570" y="74495"/>
                  </a:cubicBezTo>
                  <a:cubicBezTo>
                    <a:pt x="28566" y="74494"/>
                    <a:pt x="28562" y="74494"/>
                    <a:pt x="28558" y="74494"/>
                  </a:cubicBezTo>
                  <a:cubicBezTo>
                    <a:pt x="28411" y="74494"/>
                    <a:pt x="28299" y="74570"/>
                    <a:pt x="28195" y="74663"/>
                  </a:cubicBezTo>
                  <a:lnTo>
                    <a:pt x="28195" y="74663"/>
                  </a:lnTo>
                  <a:cubicBezTo>
                    <a:pt x="28195" y="74663"/>
                    <a:pt x="28195" y="74663"/>
                    <a:pt x="28195" y="74662"/>
                  </a:cubicBezTo>
                  <a:cubicBezTo>
                    <a:pt x="27875" y="74715"/>
                    <a:pt x="27539" y="74768"/>
                    <a:pt x="27294" y="74985"/>
                  </a:cubicBezTo>
                  <a:cubicBezTo>
                    <a:pt x="27257" y="75015"/>
                    <a:pt x="27225" y="75053"/>
                    <a:pt x="27199" y="75095"/>
                  </a:cubicBezTo>
                  <a:cubicBezTo>
                    <a:pt x="27068" y="75106"/>
                    <a:pt x="26936" y="75235"/>
                    <a:pt x="26803" y="75323"/>
                  </a:cubicBezTo>
                  <a:cubicBezTo>
                    <a:pt x="26757" y="75519"/>
                    <a:pt x="26808" y="75627"/>
                    <a:pt x="26942" y="75627"/>
                  </a:cubicBezTo>
                  <a:cubicBezTo>
                    <a:pt x="26983" y="75627"/>
                    <a:pt x="27033" y="75616"/>
                    <a:pt x="27090" y="75595"/>
                  </a:cubicBezTo>
                  <a:cubicBezTo>
                    <a:pt x="27230" y="75542"/>
                    <a:pt x="27348" y="75429"/>
                    <a:pt x="27474" y="75340"/>
                  </a:cubicBezTo>
                  <a:cubicBezTo>
                    <a:pt x="27517" y="75402"/>
                    <a:pt x="27584" y="75464"/>
                    <a:pt x="27584" y="75525"/>
                  </a:cubicBezTo>
                  <a:cubicBezTo>
                    <a:pt x="27570" y="78879"/>
                    <a:pt x="28066" y="82197"/>
                    <a:pt x="28283" y="85534"/>
                  </a:cubicBezTo>
                  <a:cubicBezTo>
                    <a:pt x="28473" y="88454"/>
                    <a:pt x="28704" y="91372"/>
                    <a:pt x="29031" y="94283"/>
                  </a:cubicBezTo>
                  <a:cubicBezTo>
                    <a:pt x="29513" y="98551"/>
                    <a:pt x="30196" y="102785"/>
                    <a:pt x="30984" y="107006"/>
                  </a:cubicBezTo>
                  <a:cubicBezTo>
                    <a:pt x="31643" y="110540"/>
                    <a:pt x="32408" y="114051"/>
                    <a:pt x="33249" y="117545"/>
                  </a:cubicBezTo>
                  <a:cubicBezTo>
                    <a:pt x="33358" y="117708"/>
                    <a:pt x="33430" y="117880"/>
                    <a:pt x="33397" y="118083"/>
                  </a:cubicBezTo>
                  <a:cubicBezTo>
                    <a:pt x="33138" y="118075"/>
                    <a:pt x="33094" y="117872"/>
                    <a:pt x="33030" y="117688"/>
                  </a:cubicBezTo>
                  <a:cubicBezTo>
                    <a:pt x="32390" y="117117"/>
                    <a:pt x="32459" y="116280"/>
                    <a:pt x="32234" y="115555"/>
                  </a:cubicBezTo>
                  <a:cubicBezTo>
                    <a:pt x="32098" y="114581"/>
                    <a:pt x="31793" y="113648"/>
                    <a:pt x="31550" y="112699"/>
                  </a:cubicBezTo>
                  <a:cubicBezTo>
                    <a:pt x="31340" y="111753"/>
                    <a:pt x="31136" y="110806"/>
                    <a:pt x="30921" y="109861"/>
                  </a:cubicBezTo>
                  <a:cubicBezTo>
                    <a:pt x="30252" y="106914"/>
                    <a:pt x="29783" y="103927"/>
                    <a:pt x="29208" y="100963"/>
                  </a:cubicBezTo>
                  <a:cubicBezTo>
                    <a:pt x="28804" y="98520"/>
                    <a:pt x="28399" y="96076"/>
                    <a:pt x="27994" y="93633"/>
                  </a:cubicBezTo>
                  <a:cubicBezTo>
                    <a:pt x="27292" y="89373"/>
                    <a:pt x="26603" y="85110"/>
                    <a:pt x="26556" y="80778"/>
                  </a:cubicBezTo>
                  <a:cubicBezTo>
                    <a:pt x="26555" y="80613"/>
                    <a:pt x="26544" y="80440"/>
                    <a:pt x="26489" y="80290"/>
                  </a:cubicBezTo>
                  <a:cubicBezTo>
                    <a:pt x="26482" y="80272"/>
                    <a:pt x="26472" y="80256"/>
                    <a:pt x="26459" y="80241"/>
                  </a:cubicBezTo>
                  <a:cubicBezTo>
                    <a:pt x="26486" y="80206"/>
                    <a:pt x="26503" y="80164"/>
                    <a:pt x="26507" y="80120"/>
                  </a:cubicBezTo>
                  <a:cubicBezTo>
                    <a:pt x="26547" y="79824"/>
                    <a:pt x="26559" y="79525"/>
                    <a:pt x="26486" y="79230"/>
                  </a:cubicBezTo>
                  <a:cubicBezTo>
                    <a:pt x="26503" y="78246"/>
                    <a:pt x="26384" y="77254"/>
                    <a:pt x="26688" y="76286"/>
                  </a:cubicBezTo>
                  <a:cubicBezTo>
                    <a:pt x="26740" y="76123"/>
                    <a:pt x="26709" y="75992"/>
                    <a:pt x="26591" y="75992"/>
                  </a:cubicBezTo>
                  <a:cubicBezTo>
                    <a:pt x="26539" y="75992"/>
                    <a:pt x="26470" y="76018"/>
                    <a:pt x="26384" y="76076"/>
                  </a:cubicBezTo>
                  <a:cubicBezTo>
                    <a:pt x="26209" y="76313"/>
                    <a:pt x="26217" y="76595"/>
                    <a:pt x="26199" y="76867"/>
                  </a:cubicBezTo>
                  <a:cubicBezTo>
                    <a:pt x="26149" y="77638"/>
                    <a:pt x="26160" y="78410"/>
                    <a:pt x="26235" y="79178"/>
                  </a:cubicBezTo>
                  <a:cubicBezTo>
                    <a:pt x="26228" y="79541"/>
                    <a:pt x="26221" y="79903"/>
                    <a:pt x="26216" y="80265"/>
                  </a:cubicBezTo>
                  <a:lnTo>
                    <a:pt x="26216" y="80272"/>
                  </a:lnTo>
                  <a:lnTo>
                    <a:pt x="26216" y="80275"/>
                  </a:lnTo>
                  <a:cubicBezTo>
                    <a:pt x="26301" y="83116"/>
                    <a:pt x="26416" y="85955"/>
                    <a:pt x="26852" y="88767"/>
                  </a:cubicBezTo>
                  <a:cubicBezTo>
                    <a:pt x="27125" y="90529"/>
                    <a:pt x="27443" y="92285"/>
                    <a:pt x="27737" y="94043"/>
                  </a:cubicBezTo>
                  <a:cubicBezTo>
                    <a:pt x="28122" y="96352"/>
                    <a:pt x="28388" y="98681"/>
                    <a:pt x="28923" y="100964"/>
                  </a:cubicBezTo>
                  <a:cubicBezTo>
                    <a:pt x="29135" y="102136"/>
                    <a:pt x="29344" y="103309"/>
                    <a:pt x="29561" y="104480"/>
                  </a:cubicBezTo>
                  <a:cubicBezTo>
                    <a:pt x="30071" y="107233"/>
                    <a:pt x="30617" y="109980"/>
                    <a:pt x="31285" y="112700"/>
                  </a:cubicBezTo>
                  <a:cubicBezTo>
                    <a:pt x="31378" y="113201"/>
                    <a:pt x="31469" y="113704"/>
                    <a:pt x="31561" y="114205"/>
                  </a:cubicBezTo>
                  <a:cubicBezTo>
                    <a:pt x="31731" y="114810"/>
                    <a:pt x="31927" y="115410"/>
                    <a:pt x="31920" y="116050"/>
                  </a:cubicBezTo>
                  <a:cubicBezTo>
                    <a:pt x="31304" y="115519"/>
                    <a:pt x="31361" y="114753"/>
                    <a:pt x="31219" y="114056"/>
                  </a:cubicBezTo>
                  <a:cubicBezTo>
                    <a:pt x="30451" y="111667"/>
                    <a:pt x="29920" y="109219"/>
                    <a:pt x="29409" y="106766"/>
                  </a:cubicBezTo>
                  <a:cubicBezTo>
                    <a:pt x="29192" y="105732"/>
                    <a:pt x="29016" y="104686"/>
                    <a:pt x="28681" y="103679"/>
                  </a:cubicBezTo>
                  <a:cubicBezTo>
                    <a:pt x="28305" y="103737"/>
                    <a:pt x="28374" y="104008"/>
                    <a:pt x="28423" y="104248"/>
                  </a:cubicBezTo>
                  <a:cubicBezTo>
                    <a:pt x="28545" y="104838"/>
                    <a:pt x="28674" y="105428"/>
                    <a:pt x="28817" y="106014"/>
                  </a:cubicBezTo>
                  <a:cubicBezTo>
                    <a:pt x="28889" y="106311"/>
                    <a:pt x="28944" y="106603"/>
                    <a:pt x="28869" y="106904"/>
                  </a:cubicBezTo>
                  <a:cubicBezTo>
                    <a:pt x="28948" y="106966"/>
                    <a:pt x="29043" y="107018"/>
                    <a:pt x="29115" y="107084"/>
                  </a:cubicBezTo>
                  <a:lnTo>
                    <a:pt x="29115" y="107084"/>
                  </a:lnTo>
                  <a:cubicBezTo>
                    <a:pt x="29043" y="107018"/>
                    <a:pt x="28948" y="106967"/>
                    <a:pt x="28869" y="106905"/>
                  </a:cubicBezTo>
                  <a:lnTo>
                    <a:pt x="28864" y="106910"/>
                  </a:lnTo>
                  <a:cubicBezTo>
                    <a:pt x="28752" y="106918"/>
                    <a:pt x="28645" y="106950"/>
                    <a:pt x="28533" y="106950"/>
                  </a:cubicBezTo>
                  <a:cubicBezTo>
                    <a:pt x="28463" y="106950"/>
                    <a:pt x="28392" y="106938"/>
                    <a:pt x="28316" y="106898"/>
                  </a:cubicBezTo>
                  <a:cubicBezTo>
                    <a:pt x="28213" y="106845"/>
                    <a:pt x="28081" y="106806"/>
                    <a:pt x="27960" y="106806"/>
                  </a:cubicBezTo>
                  <a:cubicBezTo>
                    <a:pt x="27853" y="106806"/>
                    <a:pt x="27755" y="106837"/>
                    <a:pt x="27695" y="106916"/>
                  </a:cubicBezTo>
                  <a:cubicBezTo>
                    <a:pt x="27426" y="107267"/>
                    <a:pt x="27091" y="107311"/>
                    <a:pt x="26744" y="107311"/>
                  </a:cubicBezTo>
                  <a:cubicBezTo>
                    <a:pt x="26630" y="107311"/>
                    <a:pt x="26515" y="107306"/>
                    <a:pt x="26400" y="107306"/>
                  </a:cubicBezTo>
                  <a:cubicBezTo>
                    <a:pt x="26374" y="107306"/>
                    <a:pt x="26348" y="107306"/>
                    <a:pt x="26322" y="107307"/>
                  </a:cubicBezTo>
                  <a:cubicBezTo>
                    <a:pt x="26319" y="107310"/>
                    <a:pt x="26316" y="107315"/>
                    <a:pt x="26314" y="107318"/>
                  </a:cubicBezTo>
                  <a:cubicBezTo>
                    <a:pt x="26311" y="107315"/>
                    <a:pt x="26310" y="107311"/>
                    <a:pt x="26306" y="107307"/>
                  </a:cubicBezTo>
                  <a:cubicBezTo>
                    <a:pt x="26166" y="107365"/>
                    <a:pt x="26041" y="107391"/>
                    <a:pt x="25928" y="107391"/>
                  </a:cubicBezTo>
                  <a:cubicBezTo>
                    <a:pt x="25585" y="107391"/>
                    <a:pt x="25358" y="107144"/>
                    <a:pt x="25148" y="106790"/>
                  </a:cubicBezTo>
                  <a:cubicBezTo>
                    <a:pt x="24756" y="106128"/>
                    <a:pt x="24308" y="105500"/>
                    <a:pt x="23891" y="104870"/>
                  </a:cubicBezTo>
                  <a:cubicBezTo>
                    <a:pt x="24070" y="104538"/>
                    <a:pt x="24683" y="104635"/>
                    <a:pt x="24525" y="104101"/>
                  </a:cubicBezTo>
                  <a:lnTo>
                    <a:pt x="24525" y="104101"/>
                  </a:lnTo>
                  <a:cubicBezTo>
                    <a:pt x="24297" y="104158"/>
                    <a:pt x="24070" y="104263"/>
                    <a:pt x="23848" y="104263"/>
                  </a:cubicBezTo>
                  <a:cubicBezTo>
                    <a:pt x="23675" y="104263"/>
                    <a:pt x="23505" y="104200"/>
                    <a:pt x="23341" y="104003"/>
                  </a:cubicBezTo>
                  <a:cubicBezTo>
                    <a:pt x="23036" y="103636"/>
                    <a:pt x="23047" y="103543"/>
                    <a:pt x="23536" y="103298"/>
                  </a:cubicBezTo>
                  <a:cubicBezTo>
                    <a:pt x="24057" y="103252"/>
                    <a:pt x="24554" y="103102"/>
                    <a:pt x="25049" y="102945"/>
                  </a:cubicBezTo>
                  <a:cubicBezTo>
                    <a:pt x="25693" y="102854"/>
                    <a:pt x="26300" y="102636"/>
                    <a:pt x="26910" y="102423"/>
                  </a:cubicBezTo>
                  <a:cubicBezTo>
                    <a:pt x="27101" y="102390"/>
                    <a:pt x="27291" y="102348"/>
                    <a:pt x="27483" y="102328"/>
                  </a:cubicBezTo>
                  <a:cubicBezTo>
                    <a:pt x="27586" y="102317"/>
                    <a:pt x="27713" y="102256"/>
                    <a:pt x="27818" y="102256"/>
                  </a:cubicBezTo>
                  <a:cubicBezTo>
                    <a:pt x="27894" y="102256"/>
                    <a:pt x="27959" y="102288"/>
                    <a:pt x="27997" y="102392"/>
                  </a:cubicBezTo>
                  <a:cubicBezTo>
                    <a:pt x="28095" y="102662"/>
                    <a:pt x="28247" y="102977"/>
                    <a:pt x="27964" y="103247"/>
                  </a:cubicBezTo>
                  <a:cubicBezTo>
                    <a:pt x="27777" y="103425"/>
                    <a:pt x="27581" y="103581"/>
                    <a:pt x="27336" y="103581"/>
                  </a:cubicBezTo>
                  <a:cubicBezTo>
                    <a:pt x="27255" y="103581"/>
                    <a:pt x="27168" y="103564"/>
                    <a:pt x="27075" y="103525"/>
                  </a:cubicBezTo>
                  <a:cubicBezTo>
                    <a:pt x="27019" y="103464"/>
                    <a:pt x="26964" y="103402"/>
                    <a:pt x="26907" y="103344"/>
                  </a:cubicBezTo>
                  <a:cubicBezTo>
                    <a:pt x="26714" y="103149"/>
                    <a:pt x="26611" y="103046"/>
                    <a:pt x="26522" y="103046"/>
                  </a:cubicBezTo>
                  <a:cubicBezTo>
                    <a:pt x="26422" y="103046"/>
                    <a:pt x="26338" y="103176"/>
                    <a:pt x="26160" y="103454"/>
                  </a:cubicBezTo>
                  <a:cubicBezTo>
                    <a:pt x="25995" y="103710"/>
                    <a:pt x="25864" y="103828"/>
                    <a:pt x="25681" y="103828"/>
                  </a:cubicBezTo>
                  <a:cubicBezTo>
                    <a:pt x="25571" y="103828"/>
                    <a:pt x="25441" y="103785"/>
                    <a:pt x="25275" y="103703"/>
                  </a:cubicBezTo>
                  <a:cubicBezTo>
                    <a:pt x="25152" y="103644"/>
                    <a:pt x="25046" y="103526"/>
                    <a:pt x="24920" y="103503"/>
                  </a:cubicBezTo>
                  <a:cubicBezTo>
                    <a:pt x="24884" y="103496"/>
                    <a:pt x="24850" y="103493"/>
                    <a:pt x="24818" y="103493"/>
                  </a:cubicBezTo>
                  <a:cubicBezTo>
                    <a:pt x="24651" y="103493"/>
                    <a:pt x="24551" y="103586"/>
                    <a:pt x="24621" y="103819"/>
                  </a:cubicBezTo>
                  <a:cubicBezTo>
                    <a:pt x="24555" y="103931"/>
                    <a:pt x="24539" y="104122"/>
                    <a:pt x="24641" y="104122"/>
                  </a:cubicBezTo>
                  <a:cubicBezTo>
                    <a:pt x="24651" y="104122"/>
                    <a:pt x="24661" y="104120"/>
                    <a:pt x="24673" y="104116"/>
                  </a:cubicBezTo>
                  <a:cubicBezTo>
                    <a:pt x="24755" y="104091"/>
                    <a:pt x="24834" y="104081"/>
                    <a:pt x="24911" y="104081"/>
                  </a:cubicBezTo>
                  <a:cubicBezTo>
                    <a:pt x="25131" y="104081"/>
                    <a:pt x="25334" y="104160"/>
                    <a:pt x="25548" y="104178"/>
                  </a:cubicBezTo>
                  <a:cubicBezTo>
                    <a:pt x="25608" y="104183"/>
                    <a:pt x="25669" y="104187"/>
                    <a:pt x="25728" y="104187"/>
                  </a:cubicBezTo>
                  <a:cubicBezTo>
                    <a:pt x="25981" y="104187"/>
                    <a:pt x="26221" y="104127"/>
                    <a:pt x="26359" y="103901"/>
                  </a:cubicBezTo>
                  <a:cubicBezTo>
                    <a:pt x="26454" y="103747"/>
                    <a:pt x="26551" y="103699"/>
                    <a:pt x="26649" y="103699"/>
                  </a:cubicBezTo>
                  <a:cubicBezTo>
                    <a:pt x="26782" y="103699"/>
                    <a:pt x="26919" y="103786"/>
                    <a:pt x="27057" y="103814"/>
                  </a:cubicBezTo>
                  <a:cubicBezTo>
                    <a:pt x="27178" y="103851"/>
                    <a:pt x="27344" y="103868"/>
                    <a:pt x="27527" y="103868"/>
                  </a:cubicBezTo>
                  <a:cubicBezTo>
                    <a:pt x="27932" y="103868"/>
                    <a:pt x="28415" y="103784"/>
                    <a:pt x="28653" y="103648"/>
                  </a:cubicBezTo>
                  <a:cubicBezTo>
                    <a:pt x="28653" y="103539"/>
                    <a:pt x="28672" y="103428"/>
                    <a:pt x="28649" y="103323"/>
                  </a:cubicBezTo>
                  <a:cubicBezTo>
                    <a:pt x="27739" y="99043"/>
                    <a:pt x="27075" y="94720"/>
                    <a:pt x="26347" y="90407"/>
                  </a:cubicBezTo>
                  <a:cubicBezTo>
                    <a:pt x="26153" y="89258"/>
                    <a:pt x="26050" y="88089"/>
                    <a:pt x="25720" y="86963"/>
                  </a:cubicBezTo>
                  <a:cubicBezTo>
                    <a:pt x="25650" y="86912"/>
                    <a:pt x="25582" y="86883"/>
                    <a:pt x="25528" y="86883"/>
                  </a:cubicBezTo>
                  <a:cubicBezTo>
                    <a:pt x="25449" y="86883"/>
                    <a:pt x="25396" y="86944"/>
                    <a:pt x="25400" y="87087"/>
                  </a:cubicBezTo>
                  <a:cubicBezTo>
                    <a:pt x="25407" y="87386"/>
                    <a:pt x="25471" y="87684"/>
                    <a:pt x="25516" y="87982"/>
                  </a:cubicBezTo>
                  <a:cubicBezTo>
                    <a:pt x="25559" y="88266"/>
                    <a:pt x="25590" y="88512"/>
                    <a:pt x="25202" y="88608"/>
                  </a:cubicBezTo>
                  <a:cubicBezTo>
                    <a:pt x="24903" y="88683"/>
                    <a:pt x="24700" y="88928"/>
                    <a:pt x="24546" y="89199"/>
                  </a:cubicBezTo>
                  <a:cubicBezTo>
                    <a:pt x="24286" y="89106"/>
                    <a:pt x="24026" y="89030"/>
                    <a:pt x="23768" y="89030"/>
                  </a:cubicBezTo>
                  <a:cubicBezTo>
                    <a:pt x="23549" y="89030"/>
                    <a:pt x="23331" y="89084"/>
                    <a:pt x="23115" y="89227"/>
                  </a:cubicBezTo>
                  <a:cubicBezTo>
                    <a:pt x="23066" y="89394"/>
                    <a:pt x="23116" y="89523"/>
                    <a:pt x="23241" y="89523"/>
                  </a:cubicBezTo>
                  <a:cubicBezTo>
                    <a:pt x="23270" y="89523"/>
                    <a:pt x="23304" y="89516"/>
                    <a:pt x="23341" y="89501"/>
                  </a:cubicBezTo>
                  <a:cubicBezTo>
                    <a:pt x="23501" y="89434"/>
                    <a:pt x="23655" y="89405"/>
                    <a:pt x="23810" y="89405"/>
                  </a:cubicBezTo>
                  <a:cubicBezTo>
                    <a:pt x="23943" y="89405"/>
                    <a:pt x="24076" y="89427"/>
                    <a:pt x="24213" y="89465"/>
                  </a:cubicBezTo>
                  <a:cubicBezTo>
                    <a:pt x="24372" y="89610"/>
                    <a:pt x="24526" y="89723"/>
                    <a:pt x="24671" y="89723"/>
                  </a:cubicBezTo>
                  <a:cubicBezTo>
                    <a:pt x="24801" y="89723"/>
                    <a:pt x="24924" y="89633"/>
                    <a:pt x="25039" y="89393"/>
                  </a:cubicBezTo>
                  <a:cubicBezTo>
                    <a:pt x="25135" y="89193"/>
                    <a:pt x="25280" y="89027"/>
                    <a:pt x="25544" y="89027"/>
                  </a:cubicBezTo>
                  <a:cubicBezTo>
                    <a:pt x="25579" y="89027"/>
                    <a:pt x="25616" y="89030"/>
                    <a:pt x="25655" y="89036"/>
                  </a:cubicBezTo>
                  <a:cubicBezTo>
                    <a:pt x="25693" y="89334"/>
                    <a:pt x="25904" y="89643"/>
                    <a:pt x="25550" y="89908"/>
                  </a:cubicBezTo>
                  <a:lnTo>
                    <a:pt x="23040" y="90396"/>
                  </a:lnTo>
                  <a:cubicBezTo>
                    <a:pt x="23051" y="90343"/>
                    <a:pt x="23048" y="90289"/>
                    <a:pt x="23032" y="90238"/>
                  </a:cubicBezTo>
                  <a:cubicBezTo>
                    <a:pt x="23085" y="90131"/>
                    <a:pt x="23118" y="90022"/>
                    <a:pt x="23073" y="89901"/>
                  </a:cubicBezTo>
                  <a:cubicBezTo>
                    <a:pt x="23114" y="89703"/>
                    <a:pt x="23032" y="89589"/>
                    <a:pt x="22831" y="89561"/>
                  </a:cubicBezTo>
                  <a:cubicBezTo>
                    <a:pt x="22788" y="89597"/>
                    <a:pt x="22746" y="89633"/>
                    <a:pt x="22704" y="89670"/>
                  </a:cubicBezTo>
                  <a:cubicBezTo>
                    <a:pt x="22628" y="89651"/>
                    <a:pt x="22547" y="89640"/>
                    <a:pt x="22476" y="89611"/>
                  </a:cubicBezTo>
                  <a:cubicBezTo>
                    <a:pt x="22163" y="89484"/>
                    <a:pt x="21920" y="89415"/>
                    <a:pt x="21713" y="89415"/>
                  </a:cubicBezTo>
                  <a:cubicBezTo>
                    <a:pt x="21341" y="89415"/>
                    <a:pt x="21083" y="89637"/>
                    <a:pt x="20737" y="90142"/>
                  </a:cubicBezTo>
                  <a:cubicBezTo>
                    <a:pt x="20681" y="90225"/>
                    <a:pt x="20649" y="90340"/>
                    <a:pt x="20524" y="90340"/>
                  </a:cubicBezTo>
                  <a:cubicBezTo>
                    <a:pt x="20520" y="90340"/>
                    <a:pt x="20515" y="90340"/>
                    <a:pt x="20510" y="90339"/>
                  </a:cubicBezTo>
                  <a:cubicBezTo>
                    <a:pt x="20080" y="90172"/>
                    <a:pt x="19803" y="90073"/>
                    <a:pt x="19573" y="90073"/>
                  </a:cubicBezTo>
                  <a:cubicBezTo>
                    <a:pt x="19212" y="90073"/>
                    <a:pt x="18967" y="90317"/>
                    <a:pt x="18424" y="90921"/>
                  </a:cubicBezTo>
                  <a:cubicBezTo>
                    <a:pt x="18349" y="91006"/>
                    <a:pt x="18275" y="91050"/>
                    <a:pt x="18186" y="91050"/>
                  </a:cubicBezTo>
                  <a:cubicBezTo>
                    <a:pt x="18149" y="91050"/>
                    <a:pt x="18109" y="91042"/>
                    <a:pt x="18066" y="91026"/>
                  </a:cubicBezTo>
                  <a:cubicBezTo>
                    <a:pt x="17885" y="90959"/>
                    <a:pt x="17716" y="90929"/>
                    <a:pt x="17555" y="90929"/>
                  </a:cubicBezTo>
                  <a:cubicBezTo>
                    <a:pt x="17095" y="90929"/>
                    <a:pt x="16710" y="91181"/>
                    <a:pt x="16360" y="91547"/>
                  </a:cubicBezTo>
                  <a:cubicBezTo>
                    <a:pt x="15829" y="90450"/>
                    <a:pt x="15526" y="89277"/>
                    <a:pt x="15192" y="88121"/>
                  </a:cubicBezTo>
                  <a:cubicBezTo>
                    <a:pt x="15402" y="87959"/>
                    <a:pt x="15673" y="88090"/>
                    <a:pt x="15831" y="87896"/>
                  </a:cubicBezTo>
                  <a:cubicBezTo>
                    <a:pt x="16479" y="87493"/>
                    <a:pt x="16479" y="87493"/>
                    <a:pt x="17440" y="87420"/>
                  </a:cubicBezTo>
                  <a:cubicBezTo>
                    <a:pt x="17467" y="87419"/>
                    <a:pt x="17495" y="87417"/>
                    <a:pt x="17523" y="87413"/>
                  </a:cubicBezTo>
                  <a:cubicBezTo>
                    <a:pt x="18003" y="87348"/>
                    <a:pt x="18222" y="86802"/>
                    <a:pt x="18593" y="86712"/>
                  </a:cubicBezTo>
                  <a:cubicBezTo>
                    <a:pt x="19022" y="86608"/>
                    <a:pt x="19515" y="86756"/>
                    <a:pt x="19894" y="86392"/>
                  </a:cubicBezTo>
                  <a:cubicBezTo>
                    <a:pt x="19914" y="86373"/>
                    <a:pt x="19941" y="86359"/>
                    <a:pt x="19956" y="86337"/>
                  </a:cubicBezTo>
                  <a:cubicBezTo>
                    <a:pt x="20091" y="86148"/>
                    <a:pt x="20249" y="86057"/>
                    <a:pt x="20453" y="86057"/>
                  </a:cubicBezTo>
                  <a:cubicBezTo>
                    <a:pt x="20520" y="86057"/>
                    <a:pt x="20592" y="86067"/>
                    <a:pt x="20669" y="86086"/>
                  </a:cubicBezTo>
                  <a:cubicBezTo>
                    <a:pt x="20770" y="86111"/>
                    <a:pt x="20869" y="86124"/>
                    <a:pt x="20964" y="86124"/>
                  </a:cubicBezTo>
                  <a:cubicBezTo>
                    <a:pt x="21251" y="86124"/>
                    <a:pt x="21507" y="86004"/>
                    <a:pt x="21688" y="85720"/>
                  </a:cubicBezTo>
                  <a:cubicBezTo>
                    <a:pt x="21773" y="85586"/>
                    <a:pt x="21872" y="85533"/>
                    <a:pt x="21986" y="85533"/>
                  </a:cubicBezTo>
                  <a:cubicBezTo>
                    <a:pt x="22047" y="85533"/>
                    <a:pt x="22113" y="85548"/>
                    <a:pt x="22182" y="85574"/>
                  </a:cubicBezTo>
                  <a:cubicBezTo>
                    <a:pt x="22322" y="85690"/>
                    <a:pt x="22468" y="85741"/>
                    <a:pt x="22616" y="85741"/>
                  </a:cubicBezTo>
                  <a:cubicBezTo>
                    <a:pt x="22747" y="85741"/>
                    <a:pt x="22881" y="85701"/>
                    <a:pt x="23015" y="85628"/>
                  </a:cubicBezTo>
                  <a:cubicBezTo>
                    <a:pt x="23104" y="85579"/>
                    <a:pt x="23141" y="85510"/>
                    <a:pt x="23089" y="85434"/>
                  </a:cubicBezTo>
                  <a:lnTo>
                    <a:pt x="23089" y="85434"/>
                  </a:lnTo>
                  <a:cubicBezTo>
                    <a:pt x="23129" y="85462"/>
                    <a:pt x="23165" y="85474"/>
                    <a:pt x="23199" y="85474"/>
                  </a:cubicBezTo>
                  <a:cubicBezTo>
                    <a:pt x="23354" y="85474"/>
                    <a:pt x="23462" y="85232"/>
                    <a:pt x="23626" y="85232"/>
                  </a:cubicBezTo>
                  <a:cubicBezTo>
                    <a:pt x="23655" y="85232"/>
                    <a:pt x="23685" y="85239"/>
                    <a:pt x="23717" y="85256"/>
                  </a:cubicBezTo>
                  <a:cubicBezTo>
                    <a:pt x="23863" y="85334"/>
                    <a:pt x="24020" y="85370"/>
                    <a:pt x="24180" y="85370"/>
                  </a:cubicBezTo>
                  <a:cubicBezTo>
                    <a:pt x="24286" y="85370"/>
                    <a:pt x="24393" y="85354"/>
                    <a:pt x="24500" y="85325"/>
                  </a:cubicBezTo>
                  <a:cubicBezTo>
                    <a:pt x="24575" y="85304"/>
                    <a:pt x="24641" y="85253"/>
                    <a:pt x="24712" y="85216"/>
                  </a:cubicBezTo>
                  <a:cubicBezTo>
                    <a:pt x="24756" y="85208"/>
                    <a:pt x="24798" y="85203"/>
                    <a:pt x="24839" y="85203"/>
                  </a:cubicBezTo>
                  <a:cubicBezTo>
                    <a:pt x="24973" y="85203"/>
                    <a:pt x="25085" y="85256"/>
                    <a:pt x="25158" y="85402"/>
                  </a:cubicBezTo>
                  <a:lnTo>
                    <a:pt x="25527" y="85378"/>
                  </a:lnTo>
                  <a:cubicBezTo>
                    <a:pt x="25365" y="84053"/>
                    <a:pt x="25160" y="82733"/>
                    <a:pt x="25049" y="81404"/>
                  </a:cubicBezTo>
                  <a:cubicBezTo>
                    <a:pt x="24895" y="79547"/>
                    <a:pt x="24821" y="77683"/>
                    <a:pt x="24693" y="75823"/>
                  </a:cubicBezTo>
                  <a:cubicBezTo>
                    <a:pt x="24629" y="74906"/>
                    <a:pt x="24565" y="73991"/>
                    <a:pt x="24580" y="73072"/>
                  </a:cubicBezTo>
                  <a:cubicBezTo>
                    <a:pt x="24583" y="72904"/>
                    <a:pt x="24577" y="72738"/>
                    <a:pt x="24586" y="72571"/>
                  </a:cubicBezTo>
                  <a:cubicBezTo>
                    <a:pt x="24638" y="71653"/>
                    <a:pt x="24637" y="71642"/>
                    <a:pt x="25533" y="71413"/>
                  </a:cubicBezTo>
                  <a:cubicBezTo>
                    <a:pt x="28307" y="70707"/>
                    <a:pt x="31083" y="70006"/>
                    <a:pt x="33861" y="69311"/>
                  </a:cubicBezTo>
                  <a:cubicBezTo>
                    <a:pt x="34064" y="69260"/>
                    <a:pt x="34248" y="69126"/>
                    <a:pt x="34464" y="69126"/>
                  </a:cubicBezTo>
                  <a:cubicBezTo>
                    <a:pt x="34499" y="69126"/>
                    <a:pt x="34534" y="69130"/>
                    <a:pt x="34570" y="69137"/>
                  </a:cubicBezTo>
                  <a:cubicBezTo>
                    <a:pt x="34544" y="69240"/>
                    <a:pt x="34430" y="69347"/>
                    <a:pt x="34567" y="69441"/>
                  </a:cubicBezTo>
                  <a:cubicBezTo>
                    <a:pt x="34533" y="69431"/>
                    <a:pt x="34497" y="69415"/>
                    <a:pt x="34469" y="69415"/>
                  </a:cubicBezTo>
                  <a:cubicBezTo>
                    <a:pt x="34461" y="69415"/>
                    <a:pt x="34453" y="69416"/>
                    <a:pt x="34447" y="69419"/>
                  </a:cubicBezTo>
                  <a:cubicBezTo>
                    <a:pt x="34351" y="69464"/>
                    <a:pt x="34384" y="69546"/>
                    <a:pt x="34419" y="69620"/>
                  </a:cubicBezTo>
                  <a:cubicBezTo>
                    <a:pt x="34152" y="69705"/>
                    <a:pt x="33408" y="70185"/>
                    <a:pt x="33223" y="70398"/>
                  </a:cubicBezTo>
                  <a:cubicBezTo>
                    <a:pt x="33215" y="70406"/>
                    <a:pt x="33244" y="70445"/>
                    <a:pt x="33256" y="70471"/>
                  </a:cubicBezTo>
                  <a:cubicBezTo>
                    <a:pt x="33298" y="70477"/>
                    <a:pt x="33339" y="70479"/>
                    <a:pt x="33379" y="70479"/>
                  </a:cubicBezTo>
                  <a:cubicBezTo>
                    <a:pt x="33888" y="70479"/>
                    <a:pt x="34276" y="70044"/>
                    <a:pt x="34787" y="70044"/>
                  </a:cubicBezTo>
                  <a:cubicBezTo>
                    <a:pt x="34789" y="70044"/>
                    <a:pt x="34791" y="70044"/>
                    <a:pt x="34792" y="70044"/>
                  </a:cubicBezTo>
                  <a:cubicBezTo>
                    <a:pt x="34882" y="70044"/>
                    <a:pt x="34980" y="69990"/>
                    <a:pt x="35068" y="69990"/>
                  </a:cubicBezTo>
                  <a:cubicBezTo>
                    <a:pt x="35125" y="69990"/>
                    <a:pt x="35179" y="70013"/>
                    <a:pt x="35223" y="70089"/>
                  </a:cubicBezTo>
                  <a:cubicBezTo>
                    <a:pt x="35263" y="70159"/>
                    <a:pt x="35278" y="70253"/>
                    <a:pt x="35345" y="70253"/>
                  </a:cubicBezTo>
                  <a:cubicBezTo>
                    <a:pt x="35366" y="70253"/>
                    <a:pt x="35391" y="70244"/>
                    <a:pt x="35424" y="70223"/>
                  </a:cubicBezTo>
                  <a:cubicBezTo>
                    <a:pt x="35511" y="70168"/>
                    <a:pt x="35568" y="70063"/>
                    <a:pt x="35639" y="69981"/>
                  </a:cubicBezTo>
                  <a:cubicBezTo>
                    <a:pt x="36032" y="69717"/>
                    <a:pt x="36501" y="69699"/>
                    <a:pt x="36940" y="69584"/>
                  </a:cubicBezTo>
                  <a:cubicBezTo>
                    <a:pt x="37053" y="69613"/>
                    <a:pt x="37158" y="69654"/>
                    <a:pt x="37223" y="69759"/>
                  </a:cubicBezTo>
                  <a:cubicBezTo>
                    <a:pt x="37544" y="69629"/>
                    <a:pt x="37830" y="69401"/>
                    <a:pt x="38196" y="69401"/>
                  </a:cubicBezTo>
                  <a:cubicBezTo>
                    <a:pt x="38212" y="69401"/>
                    <a:pt x="38227" y="69401"/>
                    <a:pt x="38243" y="69402"/>
                  </a:cubicBezTo>
                  <a:cubicBezTo>
                    <a:pt x="38254" y="69357"/>
                    <a:pt x="38267" y="69313"/>
                    <a:pt x="38282" y="69269"/>
                  </a:cubicBezTo>
                  <a:lnTo>
                    <a:pt x="38457" y="69246"/>
                  </a:lnTo>
                  <a:cubicBezTo>
                    <a:pt x="38510" y="69263"/>
                    <a:pt x="38563" y="69279"/>
                    <a:pt x="38618" y="69293"/>
                  </a:cubicBezTo>
                  <a:cubicBezTo>
                    <a:pt x="38634" y="69398"/>
                    <a:pt x="38697" y="69459"/>
                    <a:pt x="38797" y="69484"/>
                  </a:cubicBezTo>
                  <a:lnTo>
                    <a:pt x="38837" y="69314"/>
                  </a:lnTo>
                  <a:lnTo>
                    <a:pt x="39550" y="69303"/>
                  </a:lnTo>
                  <a:lnTo>
                    <a:pt x="39960" y="69460"/>
                  </a:lnTo>
                  <a:lnTo>
                    <a:pt x="40219" y="68959"/>
                  </a:lnTo>
                  <a:lnTo>
                    <a:pt x="40218" y="68959"/>
                  </a:lnTo>
                  <a:lnTo>
                    <a:pt x="40504" y="68872"/>
                  </a:lnTo>
                  <a:cubicBezTo>
                    <a:pt x="40792" y="68908"/>
                    <a:pt x="41022" y="69060"/>
                    <a:pt x="41244" y="69236"/>
                  </a:cubicBezTo>
                  <a:cubicBezTo>
                    <a:pt x="43014" y="70646"/>
                    <a:pt x="44901" y="71884"/>
                    <a:pt x="46885" y="72972"/>
                  </a:cubicBezTo>
                  <a:cubicBezTo>
                    <a:pt x="47304" y="73201"/>
                    <a:pt x="47267" y="73516"/>
                    <a:pt x="47206" y="73895"/>
                  </a:cubicBezTo>
                  <a:cubicBezTo>
                    <a:pt x="46821" y="76292"/>
                    <a:pt x="46262" y="78653"/>
                    <a:pt x="45739" y="81023"/>
                  </a:cubicBezTo>
                  <a:cubicBezTo>
                    <a:pt x="44502" y="86636"/>
                    <a:pt x="43365" y="92268"/>
                    <a:pt x="42614" y="97971"/>
                  </a:cubicBezTo>
                  <a:cubicBezTo>
                    <a:pt x="42245" y="100764"/>
                    <a:pt x="41775" y="103545"/>
                    <a:pt x="41408" y="106338"/>
                  </a:cubicBezTo>
                  <a:cubicBezTo>
                    <a:pt x="41054" y="109021"/>
                    <a:pt x="40703" y="111707"/>
                    <a:pt x="40528" y="114409"/>
                  </a:cubicBezTo>
                  <a:cubicBezTo>
                    <a:pt x="40444" y="115688"/>
                    <a:pt x="40425" y="116975"/>
                    <a:pt x="40596" y="118253"/>
                  </a:cubicBezTo>
                  <a:cubicBezTo>
                    <a:pt x="40611" y="118361"/>
                    <a:pt x="40653" y="118465"/>
                    <a:pt x="40692" y="118611"/>
                  </a:cubicBezTo>
                  <a:cubicBezTo>
                    <a:pt x="40926" y="118233"/>
                    <a:pt x="40937" y="117848"/>
                    <a:pt x="40972" y="117466"/>
                  </a:cubicBezTo>
                  <a:cubicBezTo>
                    <a:pt x="41484" y="111714"/>
                    <a:pt x="42034" y="105966"/>
                    <a:pt x="42915" y="100253"/>
                  </a:cubicBezTo>
                  <a:cubicBezTo>
                    <a:pt x="43497" y="96476"/>
                    <a:pt x="44019" y="92688"/>
                    <a:pt x="44653" y="88919"/>
                  </a:cubicBezTo>
                  <a:cubicBezTo>
                    <a:pt x="45102" y="86249"/>
                    <a:pt x="45802" y="83633"/>
                    <a:pt x="46405" y="80995"/>
                  </a:cubicBezTo>
                  <a:cubicBezTo>
                    <a:pt x="46691" y="79745"/>
                    <a:pt x="46939" y="78486"/>
                    <a:pt x="47300" y="77253"/>
                  </a:cubicBezTo>
                  <a:cubicBezTo>
                    <a:pt x="47631" y="76122"/>
                    <a:pt x="47718" y="74951"/>
                    <a:pt x="47803" y="73779"/>
                  </a:cubicBezTo>
                  <a:cubicBezTo>
                    <a:pt x="47842" y="73258"/>
                    <a:pt x="47734" y="72851"/>
                    <a:pt x="47330" y="72519"/>
                  </a:cubicBezTo>
                  <a:cubicBezTo>
                    <a:pt x="47203" y="72414"/>
                    <a:pt x="47106" y="72271"/>
                    <a:pt x="46995" y="72146"/>
                  </a:cubicBezTo>
                  <a:cubicBezTo>
                    <a:pt x="46784" y="72072"/>
                    <a:pt x="46591" y="71951"/>
                    <a:pt x="46433" y="71792"/>
                  </a:cubicBezTo>
                  <a:cubicBezTo>
                    <a:pt x="45684" y="71554"/>
                    <a:pt x="45041" y="71121"/>
                    <a:pt x="44401" y="70686"/>
                  </a:cubicBezTo>
                  <a:cubicBezTo>
                    <a:pt x="43251" y="69907"/>
                    <a:pt x="42169" y="69029"/>
                    <a:pt x="40970" y="68321"/>
                  </a:cubicBezTo>
                  <a:cubicBezTo>
                    <a:pt x="40877" y="68266"/>
                    <a:pt x="40777" y="68208"/>
                    <a:pt x="40784" y="68014"/>
                  </a:cubicBezTo>
                  <a:cubicBezTo>
                    <a:pt x="40987" y="67981"/>
                    <a:pt x="41179" y="67954"/>
                    <a:pt x="41365" y="67954"/>
                  </a:cubicBezTo>
                  <a:close/>
                  <a:moveTo>
                    <a:pt x="38001" y="120019"/>
                  </a:moveTo>
                  <a:cubicBezTo>
                    <a:pt x="38130" y="120019"/>
                    <a:pt x="38210" y="120171"/>
                    <a:pt x="38237" y="120301"/>
                  </a:cubicBezTo>
                  <a:cubicBezTo>
                    <a:pt x="38275" y="120485"/>
                    <a:pt x="38144" y="120545"/>
                    <a:pt x="37994" y="120549"/>
                  </a:cubicBezTo>
                  <a:cubicBezTo>
                    <a:pt x="37710" y="120557"/>
                    <a:pt x="37425" y="120579"/>
                    <a:pt x="37140" y="120579"/>
                  </a:cubicBezTo>
                  <a:cubicBezTo>
                    <a:pt x="36842" y="120579"/>
                    <a:pt x="36544" y="120555"/>
                    <a:pt x="36246" y="120468"/>
                  </a:cubicBezTo>
                  <a:cubicBezTo>
                    <a:pt x="36781" y="120122"/>
                    <a:pt x="37390" y="120119"/>
                    <a:pt x="37973" y="120022"/>
                  </a:cubicBezTo>
                  <a:cubicBezTo>
                    <a:pt x="37983" y="120020"/>
                    <a:pt x="37992" y="120019"/>
                    <a:pt x="38001" y="120019"/>
                  </a:cubicBezTo>
                  <a:close/>
                  <a:moveTo>
                    <a:pt x="63490" y="69833"/>
                  </a:moveTo>
                  <a:cubicBezTo>
                    <a:pt x="63675" y="69833"/>
                    <a:pt x="63858" y="69890"/>
                    <a:pt x="64052" y="70019"/>
                  </a:cubicBezTo>
                  <a:cubicBezTo>
                    <a:pt x="63740" y="70297"/>
                    <a:pt x="63357" y="70406"/>
                    <a:pt x="63010" y="70580"/>
                  </a:cubicBezTo>
                  <a:cubicBezTo>
                    <a:pt x="61590" y="71294"/>
                    <a:pt x="60165" y="72001"/>
                    <a:pt x="58738" y="72702"/>
                  </a:cubicBezTo>
                  <a:cubicBezTo>
                    <a:pt x="58165" y="72985"/>
                    <a:pt x="57854" y="73418"/>
                    <a:pt x="57784" y="74069"/>
                  </a:cubicBezTo>
                  <a:cubicBezTo>
                    <a:pt x="57102" y="80395"/>
                    <a:pt x="56125" y="86688"/>
                    <a:pt x="55585" y="93030"/>
                  </a:cubicBezTo>
                  <a:cubicBezTo>
                    <a:pt x="55056" y="99265"/>
                    <a:pt x="54643" y="105505"/>
                    <a:pt x="54694" y="111766"/>
                  </a:cubicBezTo>
                  <a:cubicBezTo>
                    <a:pt x="54713" y="114056"/>
                    <a:pt x="54549" y="116345"/>
                    <a:pt x="54702" y="118633"/>
                  </a:cubicBezTo>
                  <a:cubicBezTo>
                    <a:pt x="54742" y="119217"/>
                    <a:pt x="54777" y="119799"/>
                    <a:pt x="55119" y="120329"/>
                  </a:cubicBezTo>
                  <a:cubicBezTo>
                    <a:pt x="55444" y="119927"/>
                    <a:pt x="55420" y="119470"/>
                    <a:pt x="55445" y="119032"/>
                  </a:cubicBezTo>
                  <a:cubicBezTo>
                    <a:pt x="55498" y="118084"/>
                    <a:pt x="55433" y="117135"/>
                    <a:pt x="55408" y="116186"/>
                  </a:cubicBezTo>
                  <a:cubicBezTo>
                    <a:pt x="55267" y="110793"/>
                    <a:pt x="55451" y="105410"/>
                    <a:pt x="55830" y="100029"/>
                  </a:cubicBezTo>
                  <a:cubicBezTo>
                    <a:pt x="56244" y="94153"/>
                    <a:pt x="56808" y="88289"/>
                    <a:pt x="57419" y="82430"/>
                  </a:cubicBezTo>
                  <a:cubicBezTo>
                    <a:pt x="57680" y="79934"/>
                    <a:pt x="57938" y="77431"/>
                    <a:pt x="58572" y="74991"/>
                  </a:cubicBezTo>
                  <a:cubicBezTo>
                    <a:pt x="58570" y="74853"/>
                    <a:pt x="58580" y="74713"/>
                    <a:pt x="58564" y="74576"/>
                  </a:cubicBezTo>
                  <a:cubicBezTo>
                    <a:pt x="58485" y="73929"/>
                    <a:pt x="58837" y="73622"/>
                    <a:pt x="59356" y="73279"/>
                  </a:cubicBezTo>
                  <a:cubicBezTo>
                    <a:pt x="61207" y="72063"/>
                    <a:pt x="63324" y="71443"/>
                    <a:pt x="65292" y="70498"/>
                  </a:cubicBezTo>
                  <a:cubicBezTo>
                    <a:pt x="65495" y="70401"/>
                    <a:pt x="65691" y="70349"/>
                    <a:pt x="65885" y="70349"/>
                  </a:cubicBezTo>
                  <a:cubicBezTo>
                    <a:pt x="66081" y="70349"/>
                    <a:pt x="66276" y="70403"/>
                    <a:pt x="66471" y="70516"/>
                  </a:cubicBezTo>
                  <a:cubicBezTo>
                    <a:pt x="66488" y="70526"/>
                    <a:pt x="66502" y="70563"/>
                    <a:pt x="66496" y="70580"/>
                  </a:cubicBezTo>
                  <a:cubicBezTo>
                    <a:pt x="66488" y="70604"/>
                    <a:pt x="66460" y="70621"/>
                    <a:pt x="66440" y="70640"/>
                  </a:cubicBezTo>
                  <a:cubicBezTo>
                    <a:pt x="66359" y="70630"/>
                    <a:pt x="66277" y="70614"/>
                    <a:pt x="66195" y="70610"/>
                  </a:cubicBezTo>
                  <a:cubicBezTo>
                    <a:pt x="66092" y="70603"/>
                    <a:pt x="66009" y="70598"/>
                    <a:pt x="65941" y="70598"/>
                  </a:cubicBezTo>
                  <a:cubicBezTo>
                    <a:pt x="65653" y="70598"/>
                    <a:pt x="65649" y="70690"/>
                    <a:pt x="65631" y="71167"/>
                  </a:cubicBezTo>
                  <a:cubicBezTo>
                    <a:pt x="65621" y="71442"/>
                    <a:pt x="65529" y="71561"/>
                    <a:pt x="65315" y="71561"/>
                  </a:cubicBezTo>
                  <a:cubicBezTo>
                    <a:pt x="65252" y="71561"/>
                    <a:pt x="65177" y="71551"/>
                    <a:pt x="65090" y="71530"/>
                  </a:cubicBezTo>
                  <a:cubicBezTo>
                    <a:pt x="64917" y="71489"/>
                    <a:pt x="64779" y="71318"/>
                    <a:pt x="64574" y="71318"/>
                  </a:cubicBezTo>
                  <a:cubicBezTo>
                    <a:pt x="64514" y="71318"/>
                    <a:pt x="64447" y="71333"/>
                    <a:pt x="64372" y="71371"/>
                  </a:cubicBezTo>
                  <a:cubicBezTo>
                    <a:pt x="64389" y="71669"/>
                    <a:pt x="64406" y="71988"/>
                    <a:pt x="64424" y="72307"/>
                  </a:cubicBezTo>
                  <a:cubicBezTo>
                    <a:pt x="64318" y="72356"/>
                    <a:pt x="64217" y="72377"/>
                    <a:pt x="64120" y="72377"/>
                  </a:cubicBezTo>
                  <a:cubicBezTo>
                    <a:pt x="63761" y="72377"/>
                    <a:pt x="63445" y="72096"/>
                    <a:pt x="63021" y="71954"/>
                  </a:cubicBezTo>
                  <a:lnTo>
                    <a:pt x="63021" y="71954"/>
                  </a:lnTo>
                  <a:cubicBezTo>
                    <a:pt x="63065" y="72552"/>
                    <a:pt x="63118" y="73172"/>
                    <a:pt x="62375" y="73172"/>
                  </a:cubicBezTo>
                  <a:cubicBezTo>
                    <a:pt x="62333" y="73172"/>
                    <a:pt x="62290" y="73170"/>
                    <a:pt x="62243" y="73166"/>
                  </a:cubicBezTo>
                  <a:cubicBezTo>
                    <a:pt x="61991" y="73104"/>
                    <a:pt x="61761" y="72935"/>
                    <a:pt x="61500" y="72935"/>
                  </a:cubicBezTo>
                  <a:cubicBezTo>
                    <a:pt x="61434" y="72935"/>
                    <a:pt x="61367" y="72945"/>
                    <a:pt x="61297" y="72970"/>
                  </a:cubicBezTo>
                  <a:cubicBezTo>
                    <a:pt x="61180" y="73128"/>
                    <a:pt x="61243" y="73295"/>
                    <a:pt x="61244" y="73458"/>
                  </a:cubicBezTo>
                  <a:cubicBezTo>
                    <a:pt x="61248" y="73868"/>
                    <a:pt x="61183" y="74016"/>
                    <a:pt x="60931" y="74016"/>
                  </a:cubicBezTo>
                  <a:cubicBezTo>
                    <a:pt x="60848" y="74016"/>
                    <a:pt x="60744" y="74000"/>
                    <a:pt x="60615" y="73971"/>
                  </a:cubicBezTo>
                  <a:cubicBezTo>
                    <a:pt x="60375" y="73917"/>
                    <a:pt x="60193" y="73690"/>
                    <a:pt x="59908" y="73690"/>
                  </a:cubicBezTo>
                  <a:cubicBezTo>
                    <a:pt x="59864" y="73690"/>
                    <a:pt x="59817" y="73695"/>
                    <a:pt x="59768" y="73708"/>
                  </a:cubicBezTo>
                  <a:cubicBezTo>
                    <a:pt x="59806" y="74279"/>
                    <a:pt x="59685" y="74743"/>
                    <a:pt x="58974" y="74784"/>
                  </a:cubicBezTo>
                  <a:cubicBezTo>
                    <a:pt x="58831" y="74793"/>
                    <a:pt x="58887" y="75013"/>
                    <a:pt x="58922" y="75146"/>
                  </a:cubicBezTo>
                  <a:cubicBezTo>
                    <a:pt x="59684" y="75562"/>
                    <a:pt x="59711" y="75767"/>
                    <a:pt x="59075" y="76314"/>
                  </a:cubicBezTo>
                  <a:cubicBezTo>
                    <a:pt x="58951" y="76420"/>
                    <a:pt x="58786" y="76489"/>
                    <a:pt x="58789" y="76686"/>
                  </a:cubicBezTo>
                  <a:cubicBezTo>
                    <a:pt x="58832" y="76854"/>
                    <a:pt x="58990" y="76859"/>
                    <a:pt x="59104" y="76924"/>
                  </a:cubicBezTo>
                  <a:cubicBezTo>
                    <a:pt x="59556" y="77180"/>
                    <a:pt x="59583" y="77289"/>
                    <a:pt x="59231" y="77649"/>
                  </a:cubicBezTo>
                  <a:cubicBezTo>
                    <a:pt x="58986" y="77899"/>
                    <a:pt x="58708" y="78117"/>
                    <a:pt x="58465" y="78331"/>
                  </a:cubicBezTo>
                  <a:cubicBezTo>
                    <a:pt x="58532" y="78520"/>
                    <a:pt x="58651" y="78517"/>
                    <a:pt x="58752" y="78537"/>
                  </a:cubicBezTo>
                  <a:cubicBezTo>
                    <a:pt x="59020" y="78589"/>
                    <a:pt x="59221" y="78715"/>
                    <a:pt x="59254" y="79008"/>
                  </a:cubicBezTo>
                  <a:cubicBezTo>
                    <a:pt x="59288" y="79305"/>
                    <a:pt x="59078" y="79452"/>
                    <a:pt x="58870" y="79599"/>
                  </a:cubicBezTo>
                  <a:cubicBezTo>
                    <a:pt x="58283" y="80015"/>
                    <a:pt x="58284" y="80016"/>
                    <a:pt x="58935" y="80411"/>
                  </a:cubicBezTo>
                  <a:cubicBezTo>
                    <a:pt x="58982" y="80440"/>
                    <a:pt x="59019" y="80483"/>
                    <a:pt x="59061" y="80519"/>
                  </a:cubicBezTo>
                  <a:cubicBezTo>
                    <a:pt x="59123" y="81029"/>
                    <a:pt x="58862" y="81369"/>
                    <a:pt x="58469" y="81636"/>
                  </a:cubicBezTo>
                  <a:cubicBezTo>
                    <a:pt x="58308" y="81747"/>
                    <a:pt x="58127" y="81829"/>
                    <a:pt x="57976" y="81952"/>
                  </a:cubicBezTo>
                  <a:cubicBezTo>
                    <a:pt x="57709" y="82170"/>
                    <a:pt x="57730" y="82376"/>
                    <a:pt x="58037" y="82524"/>
                  </a:cubicBezTo>
                  <a:cubicBezTo>
                    <a:pt x="58262" y="82632"/>
                    <a:pt x="58517" y="82680"/>
                    <a:pt x="58736" y="82799"/>
                  </a:cubicBezTo>
                  <a:cubicBezTo>
                    <a:pt x="59140" y="83017"/>
                    <a:pt x="59177" y="83253"/>
                    <a:pt x="58858" y="83591"/>
                  </a:cubicBezTo>
                  <a:cubicBezTo>
                    <a:pt x="58649" y="83813"/>
                    <a:pt x="58389" y="83987"/>
                    <a:pt x="58165" y="84197"/>
                  </a:cubicBezTo>
                  <a:cubicBezTo>
                    <a:pt x="57852" y="84490"/>
                    <a:pt x="57867" y="84569"/>
                    <a:pt x="58260" y="84795"/>
                  </a:cubicBezTo>
                  <a:cubicBezTo>
                    <a:pt x="58356" y="84850"/>
                    <a:pt x="58468" y="84881"/>
                    <a:pt x="58560" y="84940"/>
                  </a:cubicBezTo>
                  <a:cubicBezTo>
                    <a:pt x="58976" y="85208"/>
                    <a:pt x="59008" y="85470"/>
                    <a:pt x="58657" y="85810"/>
                  </a:cubicBezTo>
                  <a:cubicBezTo>
                    <a:pt x="58518" y="85945"/>
                    <a:pt x="58343" y="86043"/>
                    <a:pt x="58202" y="86178"/>
                  </a:cubicBezTo>
                  <a:cubicBezTo>
                    <a:pt x="57758" y="86604"/>
                    <a:pt x="57753" y="86688"/>
                    <a:pt x="58260" y="87107"/>
                  </a:cubicBezTo>
                  <a:cubicBezTo>
                    <a:pt x="58594" y="87383"/>
                    <a:pt x="58613" y="87633"/>
                    <a:pt x="58331" y="87950"/>
                  </a:cubicBezTo>
                  <a:cubicBezTo>
                    <a:pt x="58165" y="88136"/>
                    <a:pt x="58019" y="88343"/>
                    <a:pt x="57887" y="88555"/>
                  </a:cubicBezTo>
                  <a:cubicBezTo>
                    <a:pt x="57790" y="88711"/>
                    <a:pt x="57781" y="88873"/>
                    <a:pt x="58001" y="88952"/>
                  </a:cubicBezTo>
                  <a:cubicBezTo>
                    <a:pt x="58375" y="89090"/>
                    <a:pt x="58275" y="89301"/>
                    <a:pt x="58080" y="89516"/>
                  </a:cubicBezTo>
                  <a:cubicBezTo>
                    <a:pt x="57949" y="89661"/>
                    <a:pt x="57809" y="89796"/>
                    <a:pt x="57670" y="89934"/>
                  </a:cubicBezTo>
                  <a:cubicBezTo>
                    <a:pt x="57181" y="90423"/>
                    <a:pt x="57180" y="90423"/>
                    <a:pt x="57724" y="90918"/>
                  </a:cubicBezTo>
                  <a:cubicBezTo>
                    <a:pt x="58236" y="91382"/>
                    <a:pt x="58267" y="91796"/>
                    <a:pt x="57816" y="92167"/>
                  </a:cubicBezTo>
                  <a:cubicBezTo>
                    <a:pt x="57319" y="92579"/>
                    <a:pt x="57319" y="92579"/>
                    <a:pt x="57810" y="93044"/>
                  </a:cubicBezTo>
                  <a:cubicBezTo>
                    <a:pt x="57890" y="93121"/>
                    <a:pt x="57966" y="93201"/>
                    <a:pt x="58045" y="93278"/>
                  </a:cubicBezTo>
                  <a:cubicBezTo>
                    <a:pt x="58216" y="93840"/>
                    <a:pt x="58043" y="94260"/>
                    <a:pt x="57526" y="94538"/>
                  </a:cubicBezTo>
                  <a:cubicBezTo>
                    <a:pt x="57427" y="94590"/>
                    <a:pt x="57332" y="94648"/>
                    <a:pt x="57242" y="94714"/>
                  </a:cubicBezTo>
                  <a:cubicBezTo>
                    <a:pt x="56824" y="95030"/>
                    <a:pt x="56823" y="95139"/>
                    <a:pt x="57226" y="95440"/>
                  </a:cubicBezTo>
                  <a:cubicBezTo>
                    <a:pt x="58117" y="96108"/>
                    <a:pt x="58127" y="96437"/>
                    <a:pt x="57281" y="97175"/>
                  </a:cubicBezTo>
                  <a:cubicBezTo>
                    <a:pt x="57218" y="97231"/>
                    <a:pt x="57148" y="97276"/>
                    <a:pt x="57084" y="97330"/>
                  </a:cubicBezTo>
                  <a:cubicBezTo>
                    <a:pt x="56559" y="97771"/>
                    <a:pt x="56559" y="97788"/>
                    <a:pt x="57131" y="98204"/>
                  </a:cubicBezTo>
                  <a:cubicBezTo>
                    <a:pt x="57819" y="98705"/>
                    <a:pt x="57856" y="99147"/>
                    <a:pt x="57263" y="99790"/>
                  </a:cubicBezTo>
                  <a:cubicBezTo>
                    <a:pt x="57112" y="99953"/>
                    <a:pt x="56937" y="100098"/>
                    <a:pt x="56807" y="100276"/>
                  </a:cubicBezTo>
                  <a:cubicBezTo>
                    <a:pt x="56644" y="100496"/>
                    <a:pt x="56565" y="100679"/>
                    <a:pt x="56948" y="100834"/>
                  </a:cubicBezTo>
                  <a:cubicBezTo>
                    <a:pt x="57559" y="101082"/>
                    <a:pt x="57578" y="101274"/>
                    <a:pt x="57182" y="101722"/>
                  </a:cubicBezTo>
                  <a:cubicBezTo>
                    <a:pt x="56933" y="102003"/>
                    <a:pt x="56372" y="102120"/>
                    <a:pt x="56461" y="102550"/>
                  </a:cubicBezTo>
                  <a:cubicBezTo>
                    <a:pt x="56537" y="102920"/>
                    <a:pt x="57096" y="102932"/>
                    <a:pt x="57376" y="103196"/>
                  </a:cubicBezTo>
                  <a:lnTo>
                    <a:pt x="57757" y="103127"/>
                  </a:lnTo>
                  <a:cubicBezTo>
                    <a:pt x="57686" y="102792"/>
                    <a:pt x="57257" y="102728"/>
                    <a:pt x="57176" y="102391"/>
                  </a:cubicBezTo>
                  <a:cubicBezTo>
                    <a:pt x="57571" y="102063"/>
                    <a:pt x="57914" y="101719"/>
                    <a:pt x="57908" y="101172"/>
                  </a:cubicBezTo>
                  <a:cubicBezTo>
                    <a:pt x="58021" y="101146"/>
                    <a:pt x="58138" y="101144"/>
                    <a:pt x="58261" y="101144"/>
                  </a:cubicBezTo>
                  <a:cubicBezTo>
                    <a:pt x="58290" y="101144"/>
                    <a:pt x="58319" y="101144"/>
                    <a:pt x="58349" y="101144"/>
                  </a:cubicBezTo>
                  <a:cubicBezTo>
                    <a:pt x="58619" y="101144"/>
                    <a:pt x="58913" y="101133"/>
                    <a:pt x="59244" y="100902"/>
                  </a:cubicBezTo>
                  <a:cubicBezTo>
                    <a:pt x="59050" y="100864"/>
                    <a:pt x="58874" y="100849"/>
                    <a:pt x="58712" y="100849"/>
                  </a:cubicBezTo>
                  <a:cubicBezTo>
                    <a:pt x="58409" y="100849"/>
                    <a:pt x="58151" y="100899"/>
                    <a:pt x="57893" y="100937"/>
                  </a:cubicBezTo>
                  <a:cubicBezTo>
                    <a:pt x="57738" y="100734"/>
                    <a:pt x="57436" y="100652"/>
                    <a:pt x="57384" y="100351"/>
                  </a:cubicBezTo>
                  <a:cubicBezTo>
                    <a:pt x="57715" y="100089"/>
                    <a:pt x="58017" y="99820"/>
                    <a:pt x="58228" y="99465"/>
                  </a:cubicBezTo>
                  <a:cubicBezTo>
                    <a:pt x="58777" y="99452"/>
                    <a:pt x="59326" y="99445"/>
                    <a:pt x="59874" y="99445"/>
                  </a:cubicBezTo>
                  <a:cubicBezTo>
                    <a:pt x="62254" y="99445"/>
                    <a:pt x="64627" y="99582"/>
                    <a:pt x="66985" y="99963"/>
                  </a:cubicBezTo>
                  <a:cubicBezTo>
                    <a:pt x="68250" y="100167"/>
                    <a:pt x="69511" y="100411"/>
                    <a:pt x="70796" y="100442"/>
                  </a:cubicBezTo>
                  <a:cubicBezTo>
                    <a:pt x="71333" y="100628"/>
                    <a:pt x="71675" y="101089"/>
                    <a:pt x="72127" y="101394"/>
                  </a:cubicBezTo>
                  <a:cubicBezTo>
                    <a:pt x="72150" y="101410"/>
                    <a:pt x="72125" y="101497"/>
                    <a:pt x="72123" y="101551"/>
                  </a:cubicBezTo>
                  <a:cubicBezTo>
                    <a:pt x="72126" y="101557"/>
                    <a:pt x="72131" y="101560"/>
                    <a:pt x="72134" y="101565"/>
                  </a:cubicBezTo>
                  <a:lnTo>
                    <a:pt x="72122" y="101565"/>
                  </a:lnTo>
                  <a:cubicBezTo>
                    <a:pt x="71974" y="101678"/>
                    <a:pt x="71827" y="101796"/>
                    <a:pt x="71632" y="101817"/>
                  </a:cubicBezTo>
                  <a:cubicBezTo>
                    <a:pt x="71489" y="101779"/>
                    <a:pt x="71346" y="101699"/>
                    <a:pt x="71199" y="101699"/>
                  </a:cubicBezTo>
                  <a:cubicBezTo>
                    <a:pt x="71109" y="101699"/>
                    <a:pt x="71018" y="101729"/>
                    <a:pt x="70924" y="101817"/>
                  </a:cubicBezTo>
                  <a:cubicBezTo>
                    <a:pt x="71124" y="102069"/>
                    <a:pt x="71388" y="101963"/>
                    <a:pt x="71607" y="102021"/>
                  </a:cubicBezTo>
                  <a:cubicBezTo>
                    <a:pt x="71358" y="102480"/>
                    <a:pt x="71311" y="103004"/>
                    <a:pt x="71131" y="103485"/>
                  </a:cubicBezTo>
                  <a:cubicBezTo>
                    <a:pt x="69330" y="103375"/>
                    <a:pt x="67529" y="103265"/>
                    <a:pt x="65729" y="103156"/>
                  </a:cubicBezTo>
                  <a:cubicBezTo>
                    <a:pt x="65635" y="103151"/>
                    <a:pt x="65540" y="103147"/>
                    <a:pt x="65445" y="103147"/>
                  </a:cubicBezTo>
                  <a:cubicBezTo>
                    <a:pt x="65318" y="103147"/>
                    <a:pt x="65191" y="103154"/>
                    <a:pt x="65067" y="103177"/>
                  </a:cubicBezTo>
                  <a:cubicBezTo>
                    <a:pt x="64872" y="103212"/>
                    <a:pt x="64911" y="103356"/>
                    <a:pt x="65007" y="103483"/>
                  </a:cubicBezTo>
                  <a:lnTo>
                    <a:pt x="71296" y="103799"/>
                  </a:lnTo>
                  <a:cubicBezTo>
                    <a:pt x="71451" y="104032"/>
                    <a:pt x="71627" y="104240"/>
                    <a:pt x="71875" y="104388"/>
                  </a:cubicBezTo>
                  <a:cubicBezTo>
                    <a:pt x="72025" y="104477"/>
                    <a:pt x="72323" y="104521"/>
                    <a:pt x="72216" y="104770"/>
                  </a:cubicBezTo>
                  <a:cubicBezTo>
                    <a:pt x="72121" y="104991"/>
                    <a:pt x="71970" y="105206"/>
                    <a:pt x="71661" y="105206"/>
                  </a:cubicBezTo>
                  <a:cubicBezTo>
                    <a:pt x="71637" y="105206"/>
                    <a:pt x="71611" y="105205"/>
                    <a:pt x="71584" y="105202"/>
                  </a:cubicBezTo>
                  <a:cubicBezTo>
                    <a:pt x="71144" y="105154"/>
                    <a:pt x="70697" y="105166"/>
                    <a:pt x="70253" y="105151"/>
                  </a:cubicBezTo>
                  <a:cubicBezTo>
                    <a:pt x="70252" y="105170"/>
                    <a:pt x="70253" y="105186"/>
                    <a:pt x="70253" y="105202"/>
                  </a:cubicBezTo>
                  <a:cubicBezTo>
                    <a:pt x="70241" y="105182"/>
                    <a:pt x="70228" y="105162"/>
                    <a:pt x="70212" y="105145"/>
                  </a:cubicBezTo>
                  <a:cubicBezTo>
                    <a:pt x="69079" y="104947"/>
                    <a:pt x="67944" y="104828"/>
                    <a:pt x="66805" y="104828"/>
                  </a:cubicBezTo>
                  <a:cubicBezTo>
                    <a:pt x="66093" y="104828"/>
                    <a:pt x="65381" y="104874"/>
                    <a:pt x="64667" y="104977"/>
                  </a:cubicBezTo>
                  <a:cubicBezTo>
                    <a:pt x="64625" y="105272"/>
                    <a:pt x="64733" y="105338"/>
                    <a:pt x="64872" y="105338"/>
                  </a:cubicBezTo>
                  <a:cubicBezTo>
                    <a:pt x="64986" y="105338"/>
                    <a:pt x="65120" y="105294"/>
                    <a:pt x="65211" y="105294"/>
                  </a:cubicBezTo>
                  <a:cubicBezTo>
                    <a:pt x="65212" y="105294"/>
                    <a:pt x="65212" y="105294"/>
                    <a:pt x="65213" y="105294"/>
                  </a:cubicBezTo>
                  <a:cubicBezTo>
                    <a:pt x="65338" y="105295"/>
                    <a:pt x="65463" y="105295"/>
                    <a:pt x="65588" y="105295"/>
                  </a:cubicBezTo>
                  <a:cubicBezTo>
                    <a:pt x="65971" y="105295"/>
                    <a:pt x="66353" y="105292"/>
                    <a:pt x="66735" y="105292"/>
                  </a:cubicBezTo>
                  <a:cubicBezTo>
                    <a:pt x="67744" y="105292"/>
                    <a:pt x="68751" y="105312"/>
                    <a:pt x="69754" y="105458"/>
                  </a:cubicBezTo>
                  <a:cubicBezTo>
                    <a:pt x="69817" y="105467"/>
                    <a:pt x="69883" y="105473"/>
                    <a:pt x="69949" y="105473"/>
                  </a:cubicBezTo>
                  <a:cubicBezTo>
                    <a:pt x="70049" y="105473"/>
                    <a:pt x="70149" y="105460"/>
                    <a:pt x="70235" y="105425"/>
                  </a:cubicBezTo>
                  <a:cubicBezTo>
                    <a:pt x="70265" y="105413"/>
                    <a:pt x="70286" y="105385"/>
                    <a:pt x="70291" y="105353"/>
                  </a:cubicBezTo>
                  <a:cubicBezTo>
                    <a:pt x="70333" y="105430"/>
                    <a:pt x="70407" y="105480"/>
                    <a:pt x="70518" y="105500"/>
                  </a:cubicBezTo>
                  <a:cubicBezTo>
                    <a:pt x="70762" y="105543"/>
                    <a:pt x="71006" y="105597"/>
                    <a:pt x="71252" y="105615"/>
                  </a:cubicBezTo>
                  <a:cubicBezTo>
                    <a:pt x="71516" y="105635"/>
                    <a:pt x="71638" y="105712"/>
                    <a:pt x="71615" y="106016"/>
                  </a:cubicBezTo>
                  <a:cubicBezTo>
                    <a:pt x="71586" y="106396"/>
                    <a:pt x="71624" y="106783"/>
                    <a:pt x="71634" y="107166"/>
                  </a:cubicBezTo>
                  <a:cubicBezTo>
                    <a:pt x="71276" y="107117"/>
                    <a:pt x="70919" y="107029"/>
                    <a:pt x="70561" y="107024"/>
                  </a:cubicBezTo>
                  <a:cubicBezTo>
                    <a:pt x="68052" y="106991"/>
                    <a:pt x="65542" y="106879"/>
                    <a:pt x="63033" y="106879"/>
                  </a:cubicBezTo>
                  <a:cubicBezTo>
                    <a:pt x="61601" y="106879"/>
                    <a:pt x="60169" y="106915"/>
                    <a:pt x="58738" y="107024"/>
                  </a:cubicBezTo>
                  <a:cubicBezTo>
                    <a:pt x="58670" y="106994"/>
                    <a:pt x="58598" y="106986"/>
                    <a:pt x="58523" y="106986"/>
                  </a:cubicBezTo>
                  <a:cubicBezTo>
                    <a:pt x="58427" y="106986"/>
                    <a:pt x="58328" y="107000"/>
                    <a:pt x="58231" y="107000"/>
                  </a:cubicBezTo>
                  <a:cubicBezTo>
                    <a:pt x="58089" y="107000"/>
                    <a:pt x="57954" y="106969"/>
                    <a:pt x="57847" y="106817"/>
                  </a:cubicBezTo>
                  <a:cubicBezTo>
                    <a:pt x="58247" y="106322"/>
                    <a:pt x="57927" y="105817"/>
                    <a:pt x="57867" y="105316"/>
                  </a:cubicBezTo>
                  <a:lnTo>
                    <a:pt x="58057" y="105308"/>
                  </a:lnTo>
                  <a:cubicBezTo>
                    <a:pt x="59976" y="105325"/>
                    <a:pt x="61894" y="105339"/>
                    <a:pt x="63814" y="105353"/>
                  </a:cubicBezTo>
                  <a:cubicBezTo>
                    <a:pt x="63849" y="105354"/>
                    <a:pt x="63886" y="105355"/>
                    <a:pt x="63923" y="105355"/>
                  </a:cubicBezTo>
                  <a:cubicBezTo>
                    <a:pt x="64023" y="105355"/>
                    <a:pt x="64124" y="105344"/>
                    <a:pt x="64202" y="105267"/>
                  </a:cubicBezTo>
                  <a:cubicBezTo>
                    <a:pt x="64300" y="105170"/>
                    <a:pt x="64246" y="105070"/>
                    <a:pt x="64178" y="104978"/>
                  </a:cubicBezTo>
                  <a:cubicBezTo>
                    <a:pt x="62925" y="105070"/>
                    <a:pt x="61672" y="105108"/>
                    <a:pt x="60417" y="105108"/>
                  </a:cubicBezTo>
                  <a:cubicBezTo>
                    <a:pt x="60098" y="105108"/>
                    <a:pt x="59778" y="105105"/>
                    <a:pt x="59459" y="105101"/>
                  </a:cubicBezTo>
                  <a:cubicBezTo>
                    <a:pt x="59231" y="105097"/>
                    <a:pt x="59003" y="105085"/>
                    <a:pt x="58775" y="105085"/>
                  </a:cubicBezTo>
                  <a:cubicBezTo>
                    <a:pt x="58534" y="105085"/>
                    <a:pt x="58294" y="105099"/>
                    <a:pt x="58056" y="105150"/>
                  </a:cubicBezTo>
                  <a:cubicBezTo>
                    <a:pt x="58010" y="105134"/>
                    <a:pt x="57962" y="105126"/>
                    <a:pt x="57914" y="105126"/>
                  </a:cubicBezTo>
                  <a:cubicBezTo>
                    <a:pt x="57847" y="105126"/>
                    <a:pt x="57780" y="105142"/>
                    <a:pt x="57719" y="105173"/>
                  </a:cubicBezTo>
                  <a:cubicBezTo>
                    <a:pt x="57613" y="105103"/>
                    <a:pt x="57278" y="105082"/>
                    <a:pt x="57537" y="104893"/>
                  </a:cubicBezTo>
                  <a:cubicBezTo>
                    <a:pt x="58132" y="104462"/>
                    <a:pt x="58090" y="103882"/>
                    <a:pt x="58038" y="103277"/>
                  </a:cubicBezTo>
                  <a:lnTo>
                    <a:pt x="58038" y="103277"/>
                  </a:lnTo>
                  <a:lnTo>
                    <a:pt x="58228" y="103292"/>
                  </a:lnTo>
                  <a:cubicBezTo>
                    <a:pt x="58229" y="103239"/>
                    <a:pt x="58227" y="103187"/>
                    <a:pt x="58220" y="103134"/>
                  </a:cubicBezTo>
                  <a:lnTo>
                    <a:pt x="58039" y="103191"/>
                  </a:lnTo>
                  <a:lnTo>
                    <a:pt x="57756" y="103128"/>
                  </a:lnTo>
                  <a:lnTo>
                    <a:pt x="57376" y="103198"/>
                  </a:lnTo>
                  <a:cubicBezTo>
                    <a:pt x="57682" y="104000"/>
                    <a:pt x="57652" y="104100"/>
                    <a:pt x="56947" y="104557"/>
                  </a:cubicBezTo>
                  <a:cubicBezTo>
                    <a:pt x="56876" y="104602"/>
                    <a:pt x="56798" y="104634"/>
                    <a:pt x="56729" y="104680"/>
                  </a:cubicBezTo>
                  <a:cubicBezTo>
                    <a:pt x="56570" y="104789"/>
                    <a:pt x="56371" y="104882"/>
                    <a:pt x="56417" y="105124"/>
                  </a:cubicBezTo>
                  <a:cubicBezTo>
                    <a:pt x="56457" y="105327"/>
                    <a:pt x="56643" y="105341"/>
                    <a:pt x="56808" y="105375"/>
                  </a:cubicBezTo>
                  <a:cubicBezTo>
                    <a:pt x="56890" y="105390"/>
                    <a:pt x="56970" y="105415"/>
                    <a:pt x="57047" y="105448"/>
                  </a:cubicBezTo>
                  <a:cubicBezTo>
                    <a:pt x="57564" y="105686"/>
                    <a:pt x="57641" y="106011"/>
                    <a:pt x="57263" y="106426"/>
                  </a:cubicBezTo>
                  <a:cubicBezTo>
                    <a:pt x="57133" y="106568"/>
                    <a:pt x="56965" y="106678"/>
                    <a:pt x="56812" y="106797"/>
                  </a:cubicBezTo>
                  <a:cubicBezTo>
                    <a:pt x="56222" y="107258"/>
                    <a:pt x="56234" y="107465"/>
                    <a:pt x="56873" y="107790"/>
                  </a:cubicBezTo>
                  <a:cubicBezTo>
                    <a:pt x="56972" y="107841"/>
                    <a:pt x="57082" y="107872"/>
                    <a:pt x="57176" y="107929"/>
                  </a:cubicBezTo>
                  <a:cubicBezTo>
                    <a:pt x="57779" y="108299"/>
                    <a:pt x="57833" y="108724"/>
                    <a:pt x="57333" y="109209"/>
                  </a:cubicBezTo>
                  <a:cubicBezTo>
                    <a:pt x="57173" y="109365"/>
                    <a:pt x="56988" y="109492"/>
                    <a:pt x="56820" y="109639"/>
                  </a:cubicBezTo>
                  <a:cubicBezTo>
                    <a:pt x="56557" y="109869"/>
                    <a:pt x="56544" y="110103"/>
                    <a:pt x="56819" y="110340"/>
                  </a:cubicBezTo>
                  <a:cubicBezTo>
                    <a:pt x="56946" y="110449"/>
                    <a:pt x="57080" y="110554"/>
                    <a:pt x="57184" y="110683"/>
                  </a:cubicBezTo>
                  <a:cubicBezTo>
                    <a:pt x="57534" y="111111"/>
                    <a:pt x="57505" y="111486"/>
                    <a:pt x="57089" y="111849"/>
                  </a:cubicBezTo>
                  <a:cubicBezTo>
                    <a:pt x="56857" y="112050"/>
                    <a:pt x="56584" y="112203"/>
                    <a:pt x="56361" y="112412"/>
                  </a:cubicBezTo>
                  <a:cubicBezTo>
                    <a:pt x="56081" y="112674"/>
                    <a:pt x="56127" y="112869"/>
                    <a:pt x="56470" y="113051"/>
                  </a:cubicBezTo>
                  <a:cubicBezTo>
                    <a:pt x="56544" y="113090"/>
                    <a:pt x="56629" y="113106"/>
                    <a:pt x="56705" y="113142"/>
                  </a:cubicBezTo>
                  <a:cubicBezTo>
                    <a:pt x="57546" y="113534"/>
                    <a:pt x="57572" y="113820"/>
                    <a:pt x="56821" y="114405"/>
                  </a:cubicBezTo>
                  <a:cubicBezTo>
                    <a:pt x="56307" y="114806"/>
                    <a:pt x="56309" y="114862"/>
                    <a:pt x="56843" y="115319"/>
                  </a:cubicBezTo>
                  <a:cubicBezTo>
                    <a:pt x="57407" y="115799"/>
                    <a:pt x="57394" y="116060"/>
                    <a:pt x="56787" y="116478"/>
                  </a:cubicBezTo>
                  <a:cubicBezTo>
                    <a:pt x="55808" y="117150"/>
                    <a:pt x="55808" y="117150"/>
                    <a:pt x="56807" y="117687"/>
                  </a:cubicBezTo>
                  <a:cubicBezTo>
                    <a:pt x="57322" y="117962"/>
                    <a:pt x="57429" y="118327"/>
                    <a:pt x="57042" y="118763"/>
                  </a:cubicBezTo>
                  <a:cubicBezTo>
                    <a:pt x="56616" y="119242"/>
                    <a:pt x="56184" y="119707"/>
                    <a:pt x="55947" y="120321"/>
                  </a:cubicBezTo>
                  <a:lnTo>
                    <a:pt x="55946" y="120321"/>
                  </a:lnTo>
                  <a:cubicBezTo>
                    <a:pt x="55876" y="120504"/>
                    <a:pt x="55738" y="120595"/>
                    <a:pt x="55552" y="120595"/>
                  </a:cubicBezTo>
                  <a:cubicBezTo>
                    <a:pt x="55529" y="120595"/>
                    <a:pt x="55505" y="120594"/>
                    <a:pt x="55481" y="120591"/>
                  </a:cubicBezTo>
                  <a:cubicBezTo>
                    <a:pt x="55426" y="120585"/>
                    <a:pt x="55370" y="120582"/>
                    <a:pt x="55313" y="120578"/>
                  </a:cubicBezTo>
                  <a:cubicBezTo>
                    <a:pt x="55232" y="120570"/>
                    <a:pt x="55148" y="120567"/>
                    <a:pt x="55062" y="120567"/>
                  </a:cubicBezTo>
                  <a:cubicBezTo>
                    <a:pt x="54878" y="120567"/>
                    <a:pt x="54688" y="120580"/>
                    <a:pt x="54505" y="120580"/>
                  </a:cubicBezTo>
                  <a:cubicBezTo>
                    <a:pt x="54221" y="120580"/>
                    <a:pt x="53956" y="120549"/>
                    <a:pt x="53765" y="120390"/>
                  </a:cubicBezTo>
                  <a:cubicBezTo>
                    <a:pt x="53373" y="120064"/>
                    <a:pt x="53697" y="119414"/>
                    <a:pt x="53685" y="118908"/>
                  </a:cubicBezTo>
                  <a:cubicBezTo>
                    <a:pt x="53576" y="113937"/>
                    <a:pt x="53683" y="108968"/>
                    <a:pt x="53732" y="103997"/>
                  </a:cubicBezTo>
                  <a:cubicBezTo>
                    <a:pt x="53770" y="99971"/>
                    <a:pt x="54184" y="95972"/>
                    <a:pt x="54604" y="91973"/>
                  </a:cubicBezTo>
                  <a:cubicBezTo>
                    <a:pt x="54948" y="88697"/>
                    <a:pt x="55323" y="85426"/>
                    <a:pt x="55883" y="82178"/>
                  </a:cubicBezTo>
                  <a:cubicBezTo>
                    <a:pt x="56244" y="80089"/>
                    <a:pt x="56734" y="78022"/>
                    <a:pt x="56967" y="75911"/>
                  </a:cubicBezTo>
                  <a:cubicBezTo>
                    <a:pt x="57056" y="75107"/>
                    <a:pt x="57112" y="74300"/>
                    <a:pt x="57173" y="73494"/>
                  </a:cubicBezTo>
                  <a:cubicBezTo>
                    <a:pt x="57202" y="73100"/>
                    <a:pt x="57357" y="72848"/>
                    <a:pt x="57739" y="72658"/>
                  </a:cubicBezTo>
                  <a:cubicBezTo>
                    <a:pt x="59463" y="71801"/>
                    <a:pt x="61175" y="70920"/>
                    <a:pt x="62874" y="70015"/>
                  </a:cubicBezTo>
                  <a:cubicBezTo>
                    <a:pt x="63091" y="69900"/>
                    <a:pt x="63291" y="69833"/>
                    <a:pt x="63490" y="69833"/>
                  </a:cubicBezTo>
                  <a:close/>
                  <a:moveTo>
                    <a:pt x="39852" y="70812"/>
                  </a:moveTo>
                  <a:cubicBezTo>
                    <a:pt x="39907" y="70812"/>
                    <a:pt x="39968" y="70823"/>
                    <a:pt x="40037" y="70850"/>
                  </a:cubicBezTo>
                  <a:cubicBezTo>
                    <a:pt x="40057" y="71057"/>
                    <a:pt x="39968" y="71255"/>
                    <a:pt x="39882" y="71445"/>
                  </a:cubicBezTo>
                  <a:cubicBezTo>
                    <a:pt x="39705" y="71834"/>
                    <a:pt x="39581" y="71986"/>
                    <a:pt x="39321" y="71986"/>
                  </a:cubicBezTo>
                  <a:cubicBezTo>
                    <a:pt x="39196" y="71986"/>
                    <a:pt x="39041" y="71951"/>
                    <a:pt x="38835" y="71891"/>
                  </a:cubicBezTo>
                  <a:cubicBezTo>
                    <a:pt x="38641" y="71834"/>
                    <a:pt x="38515" y="71798"/>
                    <a:pt x="38426" y="71798"/>
                  </a:cubicBezTo>
                  <a:cubicBezTo>
                    <a:pt x="38261" y="71798"/>
                    <a:pt x="38222" y="71922"/>
                    <a:pt x="38109" y="72275"/>
                  </a:cubicBezTo>
                  <a:cubicBezTo>
                    <a:pt x="37985" y="72663"/>
                    <a:pt x="37871" y="72828"/>
                    <a:pt x="37646" y="72828"/>
                  </a:cubicBezTo>
                  <a:cubicBezTo>
                    <a:pt x="37532" y="72828"/>
                    <a:pt x="37390" y="72785"/>
                    <a:pt x="37203" y="72708"/>
                  </a:cubicBezTo>
                  <a:cubicBezTo>
                    <a:pt x="36960" y="72606"/>
                    <a:pt x="36816" y="72546"/>
                    <a:pt x="36711" y="72546"/>
                  </a:cubicBezTo>
                  <a:cubicBezTo>
                    <a:pt x="36558" y="72546"/>
                    <a:pt x="36486" y="72672"/>
                    <a:pt x="36311" y="72979"/>
                  </a:cubicBezTo>
                  <a:cubicBezTo>
                    <a:pt x="36042" y="73450"/>
                    <a:pt x="35935" y="73637"/>
                    <a:pt x="35698" y="73637"/>
                  </a:cubicBezTo>
                  <a:cubicBezTo>
                    <a:pt x="35542" y="73637"/>
                    <a:pt x="35331" y="73557"/>
                    <a:pt x="34982" y="73423"/>
                  </a:cubicBezTo>
                  <a:cubicBezTo>
                    <a:pt x="34924" y="73401"/>
                    <a:pt x="34861" y="73381"/>
                    <a:pt x="34808" y="73381"/>
                  </a:cubicBezTo>
                  <a:cubicBezTo>
                    <a:pt x="34756" y="73381"/>
                    <a:pt x="34713" y="73400"/>
                    <a:pt x="34694" y="73454"/>
                  </a:cubicBezTo>
                  <a:cubicBezTo>
                    <a:pt x="34615" y="73677"/>
                    <a:pt x="34300" y="73881"/>
                    <a:pt x="34580" y="74159"/>
                  </a:cubicBezTo>
                  <a:cubicBezTo>
                    <a:pt x="34345" y="74226"/>
                    <a:pt x="34205" y="74266"/>
                    <a:pt x="34079" y="74266"/>
                  </a:cubicBezTo>
                  <a:cubicBezTo>
                    <a:pt x="33901" y="74266"/>
                    <a:pt x="33749" y="74187"/>
                    <a:pt x="33394" y="73992"/>
                  </a:cubicBezTo>
                  <a:cubicBezTo>
                    <a:pt x="33293" y="73937"/>
                    <a:pt x="33205" y="73910"/>
                    <a:pt x="33127" y="73910"/>
                  </a:cubicBezTo>
                  <a:cubicBezTo>
                    <a:pt x="32983" y="73910"/>
                    <a:pt x="32877" y="74004"/>
                    <a:pt x="32796" y="74191"/>
                  </a:cubicBezTo>
                  <a:cubicBezTo>
                    <a:pt x="32763" y="74268"/>
                    <a:pt x="32753" y="74355"/>
                    <a:pt x="32715" y="74429"/>
                  </a:cubicBezTo>
                  <a:cubicBezTo>
                    <a:pt x="32549" y="74759"/>
                    <a:pt x="32441" y="74900"/>
                    <a:pt x="32260" y="74900"/>
                  </a:cubicBezTo>
                  <a:cubicBezTo>
                    <a:pt x="32149" y="74900"/>
                    <a:pt x="32010" y="74847"/>
                    <a:pt x="31814" y="74752"/>
                  </a:cubicBezTo>
                  <a:cubicBezTo>
                    <a:pt x="31593" y="74645"/>
                    <a:pt x="31465" y="74582"/>
                    <a:pt x="31374" y="74582"/>
                  </a:cubicBezTo>
                  <a:cubicBezTo>
                    <a:pt x="31246" y="74582"/>
                    <a:pt x="31192" y="74706"/>
                    <a:pt x="31062" y="75004"/>
                  </a:cubicBezTo>
                  <a:cubicBezTo>
                    <a:pt x="30886" y="75408"/>
                    <a:pt x="30791" y="75569"/>
                    <a:pt x="30583" y="75569"/>
                  </a:cubicBezTo>
                  <a:cubicBezTo>
                    <a:pt x="30464" y="75569"/>
                    <a:pt x="30310" y="75517"/>
                    <a:pt x="30083" y="75428"/>
                  </a:cubicBezTo>
                  <a:cubicBezTo>
                    <a:pt x="30007" y="75398"/>
                    <a:pt x="29933" y="75342"/>
                    <a:pt x="29856" y="75338"/>
                  </a:cubicBezTo>
                  <a:cubicBezTo>
                    <a:pt x="29855" y="75338"/>
                    <a:pt x="29854" y="75338"/>
                    <a:pt x="29853" y="75338"/>
                  </a:cubicBezTo>
                  <a:cubicBezTo>
                    <a:pt x="29649" y="75338"/>
                    <a:pt x="29000" y="76486"/>
                    <a:pt x="29139" y="76625"/>
                  </a:cubicBezTo>
                  <a:cubicBezTo>
                    <a:pt x="29718" y="77197"/>
                    <a:pt x="29528" y="77772"/>
                    <a:pt x="29215" y="78382"/>
                  </a:cubicBezTo>
                  <a:cubicBezTo>
                    <a:pt x="28907" y="78979"/>
                    <a:pt x="28911" y="79008"/>
                    <a:pt x="29442" y="79402"/>
                  </a:cubicBezTo>
                  <a:cubicBezTo>
                    <a:pt x="29935" y="79770"/>
                    <a:pt x="30061" y="80229"/>
                    <a:pt x="29892" y="80794"/>
                  </a:cubicBezTo>
                  <a:cubicBezTo>
                    <a:pt x="29804" y="81089"/>
                    <a:pt x="29697" y="81377"/>
                    <a:pt x="29614" y="81672"/>
                  </a:cubicBezTo>
                  <a:cubicBezTo>
                    <a:pt x="29559" y="81868"/>
                    <a:pt x="29579" y="82022"/>
                    <a:pt x="29783" y="82171"/>
                  </a:cubicBezTo>
                  <a:cubicBezTo>
                    <a:pt x="30336" y="82575"/>
                    <a:pt x="30413" y="82901"/>
                    <a:pt x="30115" y="83489"/>
                  </a:cubicBezTo>
                  <a:cubicBezTo>
                    <a:pt x="29991" y="83734"/>
                    <a:pt x="29806" y="83951"/>
                    <a:pt x="29643" y="84176"/>
                  </a:cubicBezTo>
                  <a:cubicBezTo>
                    <a:pt x="29433" y="84464"/>
                    <a:pt x="29380" y="84675"/>
                    <a:pt x="29750" y="84926"/>
                  </a:cubicBezTo>
                  <a:cubicBezTo>
                    <a:pt x="30464" y="85413"/>
                    <a:pt x="30546" y="85781"/>
                    <a:pt x="30233" y="86558"/>
                  </a:cubicBezTo>
                  <a:cubicBezTo>
                    <a:pt x="30160" y="86739"/>
                    <a:pt x="30072" y="86915"/>
                    <a:pt x="29993" y="87094"/>
                  </a:cubicBezTo>
                  <a:cubicBezTo>
                    <a:pt x="29835" y="87450"/>
                    <a:pt x="29890" y="87743"/>
                    <a:pt x="30248" y="87950"/>
                  </a:cubicBezTo>
                  <a:cubicBezTo>
                    <a:pt x="30369" y="88019"/>
                    <a:pt x="30484" y="88099"/>
                    <a:pt x="30590" y="88190"/>
                  </a:cubicBezTo>
                  <a:cubicBezTo>
                    <a:pt x="31098" y="88638"/>
                    <a:pt x="31151" y="89016"/>
                    <a:pt x="30791" y="89580"/>
                  </a:cubicBezTo>
                  <a:cubicBezTo>
                    <a:pt x="30745" y="89651"/>
                    <a:pt x="30696" y="89718"/>
                    <a:pt x="30646" y="89784"/>
                  </a:cubicBezTo>
                  <a:cubicBezTo>
                    <a:pt x="30041" y="90590"/>
                    <a:pt x="30041" y="90589"/>
                    <a:pt x="30981" y="91007"/>
                  </a:cubicBezTo>
                  <a:cubicBezTo>
                    <a:pt x="31579" y="91273"/>
                    <a:pt x="31730" y="91597"/>
                    <a:pt x="31508" y="92208"/>
                  </a:cubicBezTo>
                  <a:cubicBezTo>
                    <a:pt x="31357" y="92626"/>
                    <a:pt x="31164" y="93030"/>
                    <a:pt x="30999" y="93445"/>
                  </a:cubicBezTo>
                  <a:cubicBezTo>
                    <a:pt x="30879" y="93750"/>
                    <a:pt x="30907" y="94000"/>
                    <a:pt x="31156" y="94277"/>
                  </a:cubicBezTo>
                  <a:cubicBezTo>
                    <a:pt x="31733" y="94920"/>
                    <a:pt x="31718" y="95018"/>
                    <a:pt x="31273" y="95733"/>
                  </a:cubicBezTo>
                  <a:cubicBezTo>
                    <a:pt x="31229" y="95804"/>
                    <a:pt x="31175" y="95869"/>
                    <a:pt x="31133" y="95940"/>
                  </a:cubicBezTo>
                  <a:cubicBezTo>
                    <a:pt x="30855" y="96419"/>
                    <a:pt x="30870" y="96486"/>
                    <a:pt x="31332" y="96813"/>
                  </a:cubicBezTo>
                  <a:cubicBezTo>
                    <a:pt x="32284" y="97488"/>
                    <a:pt x="32351" y="97790"/>
                    <a:pt x="31784" y="98819"/>
                  </a:cubicBezTo>
                  <a:cubicBezTo>
                    <a:pt x="31414" y="99488"/>
                    <a:pt x="31432" y="99573"/>
                    <a:pt x="32040" y="100033"/>
                  </a:cubicBezTo>
                  <a:cubicBezTo>
                    <a:pt x="32510" y="100388"/>
                    <a:pt x="32620" y="100866"/>
                    <a:pt x="32349" y="101441"/>
                  </a:cubicBezTo>
                  <a:cubicBezTo>
                    <a:pt x="32193" y="101769"/>
                    <a:pt x="31990" y="102074"/>
                    <a:pt x="31852" y="102408"/>
                  </a:cubicBezTo>
                  <a:cubicBezTo>
                    <a:pt x="31633" y="102938"/>
                    <a:pt x="31681" y="103032"/>
                    <a:pt x="32194" y="103324"/>
                  </a:cubicBezTo>
                  <a:cubicBezTo>
                    <a:pt x="33201" y="103898"/>
                    <a:pt x="33387" y="104671"/>
                    <a:pt x="32746" y="105616"/>
                  </a:cubicBezTo>
                  <a:cubicBezTo>
                    <a:pt x="32287" y="106290"/>
                    <a:pt x="32287" y="106290"/>
                    <a:pt x="32917" y="106773"/>
                  </a:cubicBezTo>
                  <a:cubicBezTo>
                    <a:pt x="33503" y="107221"/>
                    <a:pt x="33624" y="107734"/>
                    <a:pt x="33287" y="108386"/>
                  </a:cubicBezTo>
                  <a:cubicBezTo>
                    <a:pt x="33184" y="108584"/>
                    <a:pt x="33042" y="108763"/>
                    <a:pt x="32955" y="108967"/>
                  </a:cubicBezTo>
                  <a:cubicBezTo>
                    <a:pt x="32775" y="109385"/>
                    <a:pt x="32844" y="109539"/>
                    <a:pt x="33264" y="109752"/>
                  </a:cubicBezTo>
                  <a:cubicBezTo>
                    <a:pt x="34040" y="110148"/>
                    <a:pt x="34109" y="110291"/>
                    <a:pt x="33899" y="111110"/>
                  </a:cubicBezTo>
                  <a:cubicBezTo>
                    <a:pt x="33851" y="111299"/>
                    <a:pt x="33777" y="111481"/>
                    <a:pt x="33718" y="111666"/>
                  </a:cubicBezTo>
                  <a:cubicBezTo>
                    <a:pt x="33510" y="112336"/>
                    <a:pt x="33508" y="112341"/>
                    <a:pt x="34065" y="112757"/>
                  </a:cubicBezTo>
                  <a:cubicBezTo>
                    <a:pt x="34292" y="112927"/>
                    <a:pt x="34489" y="113117"/>
                    <a:pt x="34626" y="113368"/>
                  </a:cubicBezTo>
                  <a:cubicBezTo>
                    <a:pt x="34634" y="113836"/>
                    <a:pt x="34427" y="114217"/>
                    <a:pt x="34183" y="114603"/>
                  </a:cubicBezTo>
                  <a:cubicBezTo>
                    <a:pt x="33894" y="115060"/>
                    <a:pt x="33970" y="115211"/>
                    <a:pt x="34478" y="115399"/>
                  </a:cubicBezTo>
                  <a:cubicBezTo>
                    <a:pt x="34634" y="115456"/>
                    <a:pt x="34804" y="115484"/>
                    <a:pt x="34956" y="115552"/>
                  </a:cubicBezTo>
                  <a:cubicBezTo>
                    <a:pt x="35569" y="115828"/>
                    <a:pt x="35737" y="116339"/>
                    <a:pt x="35399" y="116914"/>
                  </a:cubicBezTo>
                  <a:cubicBezTo>
                    <a:pt x="35287" y="117105"/>
                    <a:pt x="35119" y="117264"/>
                    <a:pt x="35005" y="117454"/>
                  </a:cubicBezTo>
                  <a:cubicBezTo>
                    <a:pt x="34765" y="117855"/>
                    <a:pt x="34835" y="118043"/>
                    <a:pt x="35265" y="118212"/>
                  </a:cubicBezTo>
                  <a:cubicBezTo>
                    <a:pt x="36443" y="118675"/>
                    <a:pt x="36595" y="119217"/>
                    <a:pt x="35858" y="120216"/>
                  </a:cubicBezTo>
                  <a:cubicBezTo>
                    <a:pt x="35678" y="120461"/>
                    <a:pt x="35495" y="120613"/>
                    <a:pt x="35206" y="120613"/>
                  </a:cubicBezTo>
                  <a:cubicBezTo>
                    <a:pt x="35172" y="120613"/>
                    <a:pt x="35136" y="120611"/>
                    <a:pt x="35098" y="120607"/>
                  </a:cubicBezTo>
                  <a:cubicBezTo>
                    <a:pt x="34728" y="120562"/>
                    <a:pt x="34684" y="120264"/>
                    <a:pt x="34617" y="120006"/>
                  </a:cubicBezTo>
                  <a:cubicBezTo>
                    <a:pt x="34269" y="118686"/>
                    <a:pt x="33936" y="117362"/>
                    <a:pt x="33600" y="116039"/>
                  </a:cubicBezTo>
                  <a:cubicBezTo>
                    <a:pt x="32126" y="110224"/>
                    <a:pt x="30964" y="104351"/>
                    <a:pt x="30220" y="98396"/>
                  </a:cubicBezTo>
                  <a:cubicBezTo>
                    <a:pt x="29670" y="93996"/>
                    <a:pt x="29312" y="89577"/>
                    <a:pt x="28889" y="85166"/>
                  </a:cubicBezTo>
                  <a:cubicBezTo>
                    <a:pt x="28657" y="82752"/>
                    <a:pt x="28479" y="80332"/>
                    <a:pt x="28243" y="77918"/>
                  </a:cubicBezTo>
                  <a:cubicBezTo>
                    <a:pt x="28166" y="77131"/>
                    <a:pt x="28400" y="76310"/>
                    <a:pt x="27965" y="75552"/>
                  </a:cubicBezTo>
                  <a:cubicBezTo>
                    <a:pt x="27863" y="75372"/>
                    <a:pt x="28151" y="75197"/>
                    <a:pt x="28237" y="75006"/>
                  </a:cubicBezTo>
                  <a:lnTo>
                    <a:pt x="28237" y="75006"/>
                  </a:lnTo>
                  <a:cubicBezTo>
                    <a:pt x="28237" y="75006"/>
                    <a:pt x="28237" y="75006"/>
                    <a:pt x="28237" y="75007"/>
                  </a:cubicBezTo>
                  <a:cubicBezTo>
                    <a:pt x="28472" y="74987"/>
                    <a:pt x="28641" y="74844"/>
                    <a:pt x="28814" y="74706"/>
                  </a:cubicBezTo>
                  <a:cubicBezTo>
                    <a:pt x="28911" y="74649"/>
                    <a:pt x="29133" y="74736"/>
                    <a:pt x="29071" y="74493"/>
                  </a:cubicBezTo>
                  <a:lnTo>
                    <a:pt x="29071" y="74493"/>
                  </a:lnTo>
                  <a:cubicBezTo>
                    <a:pt x="29150" y="74534"/>
                    <a:pt x="29226" y="74550"/>
                    <a:pt x="29298" y="74550"/>
                  </a:cubicBezTo>
                  <a:cubicBezTo>
                    <a:pt x="29522" y="74550"/>
                    <a:pt x="29716" y="74392"/>
                    <a:pt x="29915" y="74315"/>
                  </a:cubicBezTo>
                  <a:cubicBezTo>
                    <a:pt x="33106" y="73076"/>
                    <a:pt x="36407" y="72147"/>
                    <a:pt x="39588" y="70881"/>
                  </a:cubicBezTo>
                  <a:cubicBezTo>
                    <a:pt x="39669" y="70848"/>
                    <a:pt x="39751" y="70812"/>
                    <a:pt x="39852" y="70812"/>
                  </a:cubicBezTo>
                  <a:close/>
                  <a:moveTo>
                    <a:pt x="63079" y="119033"/>
                  </a:moveTo>
                  <a:cubicBezTo>
                    <a:pt x="67333" y="119033"/>
                    <a:pt x="71586" y="119157"/>
                    <a:pt x="75839" y="119157"/>
                  </a:cubicBezTo>
                  <a:cubicBezTo>
                    <a:pt x="75855" y="119157"/>
                    <a:pt x="75871" y="119157"/>
                    <a:pt x="75887" y="119157"/>
                  </a:cubicBezTo>
                  <a:cubicBezTo>
                    <a:pt x="76022" y="119157"/>
                    <a:pt x="76156" y="119159"/>
                    <a:pt x="76289" y="119159"/>
                  </a:cubicBezTo>
                  <a:cubicBezTo>
                    <a:pt x="76323" y="119159"/>
                    <a:pt x="76356" y="119159"/>
                    <a:pt x="76389" y="119159"/>
                  </a:cubicBezTo>
                  <a:cubicBezTo>
                    <a:pt x="76462" y="119158"/>
                    <a:pt x="76528" y="119158"/>
                    <a:pt x="76589" y="119158"/>
                  </a:cubicBezTo>
                  <a:cubicBezTo>
                    <a:pt x="77280" y="119158"/>
                    <a:pt x="77296" y="119232"/>
                    <a:pt x="77492" y="120163"/>
                  </a:cubicBezTo>
                  <a:cubicBezTo>
                    <a:pt x="70659" y="120265"/>
                    <a:pt x="63842" y="120642"/>
                    <a:pt x="56872" y="120642"/>
                  </a:cubicBezTo>
                  <a:cubicBezTo>
                    <a:pt x="56660" y="120642"/>
                    <a:pt x="56447" y="120642"/>
                    <a:pt x="56235" y="120641"/>
                  </a:cubicBezTo>
                  <a:cubicBezTo>
                    <a:pt x="56643" y="119924"/>
                    <a:pt x="57247" y="119578"/>
                    <a:pt x="57715" y="119111"/>
                  </a:cubicBezTo>
                  <a:cubicBezTo>
                    <a:pt x="57790" y="119140"/>
                    <a:pt x="57864" y="119155"/>
                    <a:pt x="57937" y="119155"/>
                  </a:cubicBezTo>
                  <a:cubicBezTo>
                    <a:pt x="58037" y="119155"/>
                    <a:pt x="58134" y="119128"/>
                    <a:pt x="58229" y="119070"/>
                  </a:cubicBezTo>
                  <a:cubicBezTo>
                    <a:pt x="59092" y="119063"/>
                    <a:pt x="59956" y="119056"/>
                    <a:pt x="60819" y="119046"/>
                  </a:cubicBezTo>
                  <a:cubicBezTo>
                    <a:pt x="61573" y="119037"/>
                    <a:pt x="62326" y="119033"/>
                    <a:pt x="63079" y="119033"/>
                  </a:cubicBezTo>
                  <a:close/>
                  <a:moveTo>
                    <a:pt x="33827" y="120371"/>
                  </a:moveTo>
                  <a:cubicBezTo>
                    <a:pt x="33919" y="120371"/>
                    <a:pt x="34008" y="120396"/>
                    <a:pt x="34091" y="120477"/>
                  </a:cubicBezTo>
                  <a:cubicBezTo>
                    <a:pt x="34112" y="120497"/>
                    <a:pt x="34098" y="120601"/>
                    <a:pt x="34069" y="120620"/>
                  </a:cubicBezTo>
                  <a:cubicBezTo>
                    <a:pt x="33972" y="120683"/>
                    <a:pt x="33882" y="120712"/>
                    <a:pt x="33799" y="120712"/>
                  </a:cubicBezTo>
                  <a:cubicBezTo>
                    <a:pt x="33642" y="120712"/>
                    <a:pt x="33507" y="120610"/>
                    <a:pt x="33382" y="120450"/>
                  </a:cubicBezTo>
                  <a:lnTo>
                    <a:pt x="33381" y="120450"/>
                  </a:lnTo>
                  <a:cubicBezTo>
                    <a:pt x="33413" y="120440"/>
                    <a:pt x="33445" y="120431"/>
                    <a:pt x="33478" y="120425"/>
                  </a:cubicBezTo>
                  <a:cubicBezTo>
                    <a:pt x="33594" y="120409"/>
                    <a:pt x="33712" y="120371"/>
                    <a:pt x="33827" y="120371"/>
                  </a:cubicBezTo>
                  <a:close/>
                  <a:moveTo>
                    <a:pt x="32571" y="120547"/>
                  </a:moveTo>
                  <a:cubicBezTo>
                    <a:pt x="32578" y="120554"/>
                    <a:pt x="32582" y="120562"/>
                    <a:pt x="32589" y="120568"/>
                  </a:cubicBezTo>
                  <a:cubicBezTo>
                    <a:pt x="32639" y="120567"/>
                    <a:pt x="32706" y="120554"/>
                    <a:pt x="32754" y="120554"/>
                  </a:cubicBezTo>
                  <a:cubicBezTo>
                    <a:pt x="32781" y="120554"/>
                    <a:pt x="32802" y="120558"/>
                    <a:pt x="32810" y="120570"/>
                  </a:cubicBezTo>
                  <a:cubicBezTo>
                    <a:pt x="32895" y="120696"/>
                    <a:pt x="32804" y="120737"/>
                    <a:pt x="32711" y="120737"/>
                  </a:cubicBezTo>
                  <a:cubicBezTo>
                    <a:pt x="32701" y="120737"/>
                    <a:pt x="32692" y="120737"/>
                    <a:pt x="32682" y="120736"/>
                  </a:cubicBezTo>
                  <a:cubicBezTo>
                    <a:pt x="32678" y="120735"/>
                    <a:pt x="32673" y="120735"/>
                    <a:pt x="32668" y="120735"/>
                  </a:cubicBezTo>
                  <a:cubicBezTo>
                    <a:pt x="32628" y="120735"/>
                    <a:pt x="32576" y="120748"/>
                    <a:pt x="32531" y="120748"/>
                  </a:cubicBezTo>
                  <a:cubicBezTo>
                    <a:pt x="32466" y="120748"/>
                    <a:pt x="32417" y="120721"/>
                    <a:pt x="32440" y="120588"/>
                  </a:cubicBezTo>
                  <a:cubicBezTo>
                    <a:pt x="32444" y="120568"/>
                    <a:pt x="32527" y="120563"/>
                    <a:pt x="32573" y="120550"/>
                  </a:cubicBezTo>
                  <a:cubicBezTo>
                    <a:pt x="32573" y="120549"/>
                    <a:pt x="32572" y="120548"/>
                    <a:pt x="32571" y="120547"/>
                  </a:cubicBezTo>
                  <a:close/>
                  <a:moveTo>
                    <a:pt x="84298" y="113625"/>
                  </a:moveTo>
                  <a:cubicBezTo>
                    <a:pt x="84439" y="113625"/>
                    <a:pt x="84578" y="113699"/>
                    <a:pt x="84730" y="113920"/>
                  </a:cubicBezTo>
                  <a:cubicBezTo>
                    <a:pt x="84901" y="114170"/>
                    <a:pt x="85159" y="114273"/>
                    <a:pt x="85435" y="114273"/>
                  </a:cubicBezTo>
                  <a:cubicBezTo>
                    <a:pt x="85606" y="114273"/>
                    <a:pt x="85784" y="114233"/>
                    <a:pt x="85951" y="114164"/>
                  </a:cubicBezTo>
                  <a:cubicBezTo>
                    <a:pt x="86068" y="114115"/>
                    <a:pt x="86168" y="114091"/>
                    <a:pt x="86260" y="114091"/>
                  </a:cubicBezTo>
                  <a:cubicBezTo>
                    <a:pt x="86409" y="114091"/>
                    <a:pt x="86538" y="114155"/>
                    <a:pt x="86688" y="114286"/>
                  </a:cubicBezTo>
                  <a:cubicBezTo>
                    <a:pt x="86936" y="114504"/>
                    <a:pt x="87209" y="114604"/>
                    <a:pt x="87489" y="114604"/>
                  </a:cubicBezTo>
                  <a:cubicBezTo>
                    <a:pt x="87714" y="114604"/>
                    <a:pt x="87944" y="114539"/>
                    <a:pt x="88169" y="114419"/>
                  </a:cubicBezTo>
                  <a:cubicBezTo>
                    <a:pt x="88288" y="114355"/>
                    <a:pt x="88382" y="114316"/>
                    <a:pt x="88461" y="114316"/>
                  </a:cubicBezTo>
                  <a:cubicBezTo>
                    <a:pt x="88571" y="114316"/>
                    <a:pt x="88651" y="114392"/>
                    <a:pt x="88724" y="114586"/>
                  </a:cubicBezTo>
                  <a:cubicBezTo>
                    <a:pt x="89320" y="116179"/>
                    <a:pt x="90570" y="117042"/>
                    <a:pt x="92105" y="117574"/>
                  </a:cubicBezTo>
                  <a:cubicBezTo>
                    <a:pt x="92320" y="117649"/>
                    <a:pt x="92517" y="117722"/>
                    <a:pt x="92649" y="117927"/>
                  </a:cubicBezTo>
                  <a:cubicBezTo>
                    <a:pt x="93327" y="118990"/>
                    <a:pt x="94204" y="119893"/>
                    <a:pt x="95016" y="120848"/>
                  </a:cubicBezTo>
                  <a:cubicBezTo>
                    <a:pt x="95084" y="120929"/>
                    <a:pt x="95176" y="121004"/>
                    <a:pt x="95146" y="121208"/>
                  </a:cubicBezTo>
                  <a:cubicBezTo>
                    <a:pt x="93993" y="121129"/>
                    <a:pt x="92833" y="121297"/>
                    <a:pt x="91716" y="120678"/>
                  </a:cubicBezTo>
                  <a:cubicBezTo>
                    <a:pt x="88961" y="119151"/>
                    <a:pt x="86449" y="117336"/>
                    <a:pt x="84421" y="114902"/>
                  </a:cubicBezTo>
                  <a:cubicBezTo>
                    <a:pt x="84158" y="114588"/>
                    <a:pt x="83910" y="114262"/>
                    <a:pt x="83598" y="113871"/>
                  </a:cubicBezTo>
                  <a:cubicBezTo>
                    <a:pt x="83871" y="113789"/>
                    <a:pt x="84087" y="113625"/>
                    <a:pt x="84298" y="113625"/>
                  </a:cubicBezTo>
                  <a:close/>
                  <a:moveTo>
                    <a:pt x="77279" y="120557"/>
                  </a:moveTo>
                  <a:cubicBezTo>
                    <a:pt x="77675" y="120557"/>
                    <a:pt x="78059" y="120618"/>
                    <a:pt x="78420" y="120901"/>
                  </a:cubicBezTo>
                  <a:cubicBezTo>
                    <a:pt x="78564" y="121015"/>
                    <a:pt x="78741" y="121053"/>
                    <a:pt x="78928" y="121053"/>
                  </a:cubicBezTo>
                  <a:cubicBezTo>
                    <a:pt x="79081" y="121053"/>
                    <a:pt x="79240" y="121027"/>
                    <a:pt x="79392" y="120997"/>
                  </a:cubicBezTo>
                  <a:cubicBezTo>
                    <a:pt x="79419" y="120992"/>
                    <a:pt x="79442" y="120989"/>
                    <a:pt x="79461" y="120989"/>
                  </a:cubicBezTo>
                  <a:cubicBezTo>
                    <a:pt x="79548" y="120989"/>
                    <a:pt x="79589" y="121056"/>
                    <a:pt x="79794" y="121343"/>
                  </a:cubicBezTo>
                  <a:cubicBezTo>
                    <a:pt x="76233" y="121160"/>
                    <a:pt x="72704" y="121244"/>
                    <a:pt x="69184" y="120951"/>
                  </a:cubicBezTo>
                  <a:cubicBezTo>
                    <a:pt x="70570" y="120880"/>
                    <a:pt x="71956" y="120810"/>
                    <a:pt x="73342" y="120739"/>
                  </a:cubicBezTo>
                  <a:cubicBezTo>
                    <a:pt x="74455" y="120684"/>
                    <a:pt x="75567" y="120642"/>
                    <a:pt x="76679" y="120582"/>
                  </a:cubicBezTo>
                  <a:cubicBezTo>
                    <a:pt x="76881" y="120572"/>
                    <a:pt x="77081" y="120557"/>
                    <a:pt x="77279" y="120557"/>
                  </a:cubicBezTo>
                  <a:close/>
                  <a:moveTo>
                    <a:pt x="83028" y="68486"/>
                  </a:moveTo>
                  <a:cubicBezTo>
                    <a:pt x="83077" y="68486"/>
                    <a:pt x="83127" y="68497"/>
                    <a:pt x="83177" y="68528"/>
                  </a:cubicBezTo>
                  <a:cubicBezTo>
                    <a:pt x="83836" y="68940"/>
                    <a:pt x="84498" y="69347"/>
                    <a:pt x="85156" y="69760"/>
                  </a:cubicBezTo>
                  <a:cubicBezTo>
                    <a:pt x="85255" y="69822"/>
                    <a:pt x="85361" y="69890"/>
                    <a:pt x="85337" y="69981"/>
                  </a:cubicBezTo>
                  <a:cubicBezTo>
                    <a:pt x="85371" y="69955"/>
                    <a:pt x="85406" y="69945"/>
                    <a:pt x="85441" y="69945"/>
                  </a:cubicBezTo>
                  <a:cubicBezTo>
                    <a:pt x="85541" y="69945"/>
                    <a:pt x="85642" y="70029"/>
                    <a:pt x="85725" y="70088"/>
                  </a:cubicBezTo>
                  <a:cubicBezTo>
                    <a:pt x="87136" y="71095"/>
                    <a:pt x="88834" y="71362"/>
                    <a:pt x="90423" y="71890"/>
                  </a:cubicBezTo>
                  <a:cubicBezTo>
                    <a:pt x="92088" y="72443"/>
                    <a:pt x="93800" y="72848"/>
                    <a:pt x="95493" y="73317"/>
                  </a:cubicBezTo>
                  <a:cubicBezTo>
                    <a:pt x="95701" y="73374"/>
                    <a:pt x="95925" y="73390"/>
                    <a:pt x="96096" y="73558"/>
                  </a:cubicBezTo>
                  <a:cubicBezTo>
                    <a:pt x="96003" y="73833"/>
                    <a:pt x="95735" y="73893"/>
                    <a:pt x="95527" y="74012"/>
                  </a:cubicBezTo>
                  <a:cubicBezTo>
                    <a:pt x="91515" y="76329"/>
                    <a:pt x="88254" y="79434"/>
                    <a:pt x="85744" y="83327"/>
                  </a:cubicBezTo>
                  <a:cubicBezTo>
                    <a:pt x="83275" y="87178"/>
                    <a:pt x="81204" y="91221"/>
                    <a:pt x="80285" y="95738"/>
                  </a:cubicBezTo>
                  <a:cubicBezTo>
                    <a:pt x="79397" y="100114"/>
                    <a:pt x="79130" y="104528"/>
                    <a:pt x="80162" y="108935"/>
                  </a:cubicBezTo>
                  <a:cubicBezTo>
                    <a:pt x="81206" y="113397"/>
                    <a:pt x="83658" y="116835"/>
                    <a:pt x="87618" y="119187"/>
                  </a:cubicBezTo>
                  <a:cubicBezTo>
                    <a:pt x="88648" y="119799"/>
                    <a:pt x="89650" y="120453"/>
                    <a:pt x="90772" y="120891"/>
                  </a:cubicBezTo>
                  <a:cubicBezTo>
                    <a:pt x="90852" y="121021"/>
                    <a:pt x="90837" y="121134"/>
                    <a:pt x="90715" y="121229"/>
                  </a:cubicBezTo>
                  <a:cubicBezTo>
                    <a:pt x="89983" y="121191"/>
                    <a:pt x="89252" y="121161"/>
                    <a:pt x="88521" y="121161"/>
                  </a:cubicBezTo>
                  <a:cubicBezTo>
                    <a:pt x="87863" y="121161"/>
                    <a:pt x="87205" y="121185"/>
                    <a:pt x="86547" y="121248"/>
                  </a:cubicBezTo>
                  <a:cubicBezTo>
                    <a:pt x="86448" y="121227"/>
                    <a:pt x="86347" y="121217"/>
                    <a:pt x="86247" y="121217"/>
                  </a:cubicBezTo>
                  <a:cubicBezTo>
                    <a:pt x="86108" y="121217"/>
                    <a:pt x="85969" y="121237"/>
                    <a:pt x="85834" y="121276"/>
                  </a:cubicBezTo>
                  <a:cubicBezTo>
                    <a:pt x="85790" y="121280"/>
                    <a:pt x="85747" y="121282"/>
                    <a:pt x="85704" y="121282"/>
                  </a:cubicBezTo>
                  <a:cubicBezTo>
                    <a:pt x="85282" y="121282"/>
                    <a:pt x="84946" y="121063"/>
                    <a:pt x="84626" y="120801"/>
                  </a:cubicBezTo>
                  <a:cubicBezTo>
                    <a:pt x="84490" y="120611"/>
                    <a:pt x="84314" y="120470"/>
                    <a:pt x="84105" y="120366"/>
                  </a:cubicBezTo>
                  <a:cubicBezTo>
                    <a:pt x="83895" y="120097"/>
                    <a:pt x="83655" y="119860"/>
                    <a:pt x="83369" y="119672"/>
                  </a:cubicBezTo>
                  <a:cubicBezTo>
                    <a:pt x="83303" y="119575"/>
                    <a:pt x="83251" y="119456"/>
                    <a:pt x="83129" y="119456"/>
                  </a:cubicBezTo>
                  <a:cubicBezTo>
                    <a:pt x="83101" y="119456"/>
                    <a:pt x="83069" y="119462"/>
                    <a:pt x="83032" y="119477"/>
                  </a:cubicBezTo>
                  <a:cubicBezTo>
                    <a:pt x="82580" y="119759"/>
                    <a:pt x="82942" y="119916"/>
                    <a:pt x="83129" y="120099"/>
                  </a:cubicBezTo>
                  <a:cubicBezTo>
                    <a:pt x="83316" y="120381"/>
                    <a:pt x="83555" y="120601"/>
                    <a:pt x="83860" y="120749"/>
                  </a:cubicBezTo>
                  <a:cubicBezTo>
                    <a:pt x="83947" y="120901"/>
                    <a:pt x="84085" y="120992"/>
                    <a:pt x="84242" y="121058"/>
                  </a:cubicBezTo>
                  <a:cubicBezTo>
                    <a:pt x="84240" y="121149"/>
                    <a:pt x="84239" y="121238"/>
                    <a:pt x="84236" y="121327"/>
                  </a:cubicBezTo>
                  <a:cubicBezTo>
                    <a:pt x="83805" y="121341"/>
                    <a:pt x="83373" y="121346"/>
                    <a:pt x="82943" y="121370"/>
                  </a:cubicBezTo>
                  <a:cubicBezTo>
                    <a:pt x="82839" y="121376"/>
                    <a:pt x="82766" y="121401"/>
                    <a:pt x="82724" y="121444"/>
                  </a:cubicBezTo>
                  <a:cubicBezTo>
                    <a:pt x="82655" y="121344"/>
                    <a:pt x="82522" y="121284"/>
                    <a:pt x="82408" y="121214"/>
                  </a:cubicBezTo>
                  <a:cubicBezTo>
                    <a:pt x="82298" y="121097"/>
                    <a:pt x="82220" y="120905"/>
                    <a:pt x="82062" y="120905"/>
                  </a:cubicBezTo>
                  <a:cubicBezTo>
                    <a:pt x="82007" y="120905"/>
                    <a:pt x="81942" y="120928"/>
                    <a:pt x="81862" y="120986"/>
                  </a:cubicBezTo>
                  <a:cubicBezTo>
                    <a:pt x="81730" y="121137"/>
                    <a:pt x="81903" y="121271"/>
                    <a:pt x="81882" y="121416"/>
                  </a:cubicBezTo>
                  <a:cubicBezTo>
                    <a:pt x="81864" y="121416"/>
                    <a:pt x="81846" y="121416"/>
                    <a:pt x="81828" y="121416"/>
                  </a:cubicBezTo>
                  <a:cubicBezTo>
                    <a:pt x="81740" y="121416"/>
                    <a:pt x="81652" y="121413"/>
                    <a:pt x="81564" y="121413"/>
                  </a:cubicBezTo>
                  <a:cubicBezTo>
                    <a:pt x="81474" y="121413"/>
                    <a:pt x="81384" y="121416"/>
                    <a:pt x="81296" y="121429"/>
                  </a:cubicBezTo>
                  <a:cubicBezTo>
                    <a:pt x="81219" y="121440"/>
                    <a:pt x="81144" y="121445"/>
                    <a:pt x="81073" y="121445"/>
                  </a:cubicBezTo>
                  <a:cubicBezTo>
                    <a:pt x="80648" y="121445"/>
                    <a:pt x="80341" y="121248"/>
                    <a:pt x="80176" y="120795"/>
                  </a:cubicBezTo>
                  <a:cubicBezTo>
                    <a:pt x="80064" y="120485"/>
                    <a:pt x="79844" y="120406"/>
                    <a:pt x="79525" y="120403"/>
                  </a:cubicBezTo>
                  <a:cubicBezTo>
                    <a:pt x="78081" y="120386"/>
                    <a:pt x="77691" y="119955"/>
                    <a:pt x="77800" y="118544"/>
                  </a:cubicBezTo>
                  <a:cubicBezTo>
                    <a:pt x="77841" y="118015"/>
                    <a:pt x="77810" y="117979"/>
                    <a:pt x="77286" y="117938"/>
                  </a:cubicBezTo>
                  <a:cubicBezTo>
                    <a:pt x="75965" y="117833"/>
                    <a:pt x="75465" y="117233"/>
                    <a:pt x="75610" y="115923"/>
                  </a:cubicBezTo>
                  <a:cubicBezTo>
                    <a:pt x="75628" y="115757"/>
                    <a:pt x="75666" y="115593"/>
                    <a:pt x="75699" y="115430"/>
                  </a:cubicBezTo>
                  <a:cubicBezTo>
                    <a:pt x="75813" y="114859"/>
                    <a:pt x="75750" y="114757"/>
                    <a:pt x="75148" y="114709"/>
                  </a:cubicBezTo>
                  <a:cubicBezTo>
                    <a:pt x="74807" y="114681"/>
                    <a:pt x="74488" y="114638"/>
                    <a:pt x="74207" y="114422"/>
                  </a:cubicBezTo>
                  <a:cubicBezTo>
                    <a:pt x="73947" y="114222"/>
                    <a:pt x="73902" y="113898"/>
                    <a:pt x="73731" y="113646"/>
                  </a:cubicBezTo>
                  <a:cubicBezTo>
                    <a:pt x="73487" y="113289"/>
                    <a:pt x="73889" y="113099"/>
                    <a:pt x="74020" y="112861"/>
                  </a:cubicBezTo>
                  <a:cubicBezTo>
                    <a:pt x="74365" y="112241"/>
                    <a:pt x="74389" y="112254"/>
                    <a:pt x="73817" y="111838"/>
                  </a:cubicBezTo>
                  <a:cubicBezTo>
                    <a:pt x="72745" y="111061"/>
                    <a:pt x="72459" y="110194"/>
                    <a:pt x="73002" y="108913"/>
                  </a:cubicBezTo>
                  <a:cubicBezTo>
                    <a:pt x="73262" y="108301"/>
                    <a:pt x="73214" y="107918"/>
                    <a:pt x="72742" y="107448"/>
                  </a:cubicBezTo>
                  <a:cubicBezTo>
                    <a:pt x="72004" y="106712"/>
                    <a:pt x="71988" y="106062"/>
                    <a:pt x="72542" y="105187"/>
                  </a:cubicBezTo>
                  <a:cubicBezTo>
                    <a:pt x="72632" y="105045"/>
                    <a:pt x="72738" y="104915"/>
                    <a:pt x="72839" y="104782"/>
                  </a:cubicBezTo>
                  <a:cubicBezTo>
                    <a:pt x="73039" y="104521"/>
                    <a:pt x="72969" y="104319"/>
                    <a:pt x="72708" y="104159"/>
                  </a:cubicBezTo>
                  <a:cubicBezTo>
                    <a:pt x="72636" y="104116"/>
                    <a:pt x="72557" y="104084"/>
                    <a:pt x="72487" y="104039"/>
                  </a:cubicBezTo>
                  <a:cubicBezTo>
                    <a:pt x="71797" y="103591"/>
                    <a:pt x="71666" y="103138"/>
                    <a:pt x="72028" y="102417"/>
                  </a:cubicBezTo>
                  <a:cubicBezTo>
                    <a:pt x="72127" y="102218"/>
                    <a:pt x="72281" y="102046"/>
                    <a:pt x="72368" y="101843"/>
                  </a:cubicBezTo>
                  <a:cubicBezTo>
                    <a:pt x="72394" y="101782"/>
                    <a:pt x="72402" y="101732"/>
                    <a:pt x="72395" y="101694"/>
                  </a:cubicBezTo>
                  <a:cubicBezTo>
                    <a:pt x="72467" y="101684"/>
                    <a:pt x="72538" y="101642"/>
                    <a:pt x="72606" y="101567"/>
                  </a:cubicBezTo>
                  <a:cubicBezTo>
                    <a:pt x="72755" y="101402"/>
                    <a:pt x="72764" y="101195"/>
                    <a:pt x="72611" y="101041"/>
                  </a:cubicBezTo>
                  <a:cubicBezTo>
                    <a:pt x="72418" y="100847"/>
                    <a:pt x="72170" y="100705"/>
                    <a:pt x="71973" y="100513"/>
                  </a:cubicBezTo>
                  <a:cubicBezTo>
                    <a:pt x="71492" y="100048"/>
                    <a:pt x="71434" y="99612"/>
                    <a:pt x="71694" y="99010"/>
                  </a:cubicBezTo>
                  <a:cubicBezTo>
                    <a:pt x="71790" y="98785"/>
                    <a:pt x="72197" y="98564"/>
                    <a:pt x="71900" y="98315"/>
                  </a:cubicBezTo>
                  <a:cubicBezTo>
                    <a:pt x="71846" y="98270"/>
                    <a:pt x="71797" y="98252"/>
                    <a:pt x="71751" y="98252"/>
                  </a:cubicBezTo>
                  <a:cubicBezTo>
                    <a:pt x="71559" y="98252"/>
                    <a:pt x="71423" y="98577"/>
                    <a:pt x="71213" y="98617"/>
                  </a:cubicBezTo>
                  <a:cubicBezTo>
                    <a:pt x="71186" y="98623"/>
                    <a:pt x="71159" y="98632"/>
                    <a:pt x="71134" y="98641"/>
                  </a:cubicBezTo>
                  <a:cubicBezTo>
                    <a:pt x="70886" y="98498"/>
                    <a:pt x="70610" y="98467"/>
                    <a:pt x="70329" y="98437"/>
                  </a:cubicBezTo>
                  <a:cubicBezTo>
                    <a:pt x="69581" y="98356"/>
                    <a:pt x="68834" y="98262"/>
                    <a:pt x="68086" y="98181"/>
                  </a:cubicBezTo>
                  <a:cubicBezTo>
                    <a:pt x="66028" y="97957"/>
                    <a:pt x="63969" y="97773"/>
                    <a:pt x="61900" y="97773"/>
                  </a:cubicBezTo>
                  <a:cubicBezTo>
                    <a:pt x="61457" y="97773"/>
                    <a:pt x="61013" y="97782"/>
                    <a:pt x="60569" y="97800"/>
                  </a:cubicBezTo>
                  <a:lnTo>
                    <a:pt x="57602" y="97615"/>
                  </a:lnTo>
                  <a:cubicBezTo>
                    <a:pt x="58151" y="97241"/>
                    <a:pt x="58289" y="96790"/>
                    <a:pt x="58553" y="96421"/>
                  </a:cubicBezTo>
                  <a:lnTo>
                    <a:pt x="63260" y="96742"/>
                  </a:lnTo>
                  <a:lnTo>
                    <a:pt x="64632" y="96952"/>
                  </a:lnTo>
                  <a:cubicBezTo>
                    <a:pt x="64645" y="96939"/>
                    <a:pt x="64655" y="96926"/>
                    <a:pt x="64666" y="96914"/>
                  </a:cubicBezTo>
                  <a:cubicBezTo>
                    <a:pt x="64668" y="96925"/>
                    <a:pt x="64670" y="96936"/>
                    <a:pt x="64674" y="96949"/>
                  </a:cubicBezTo>
                  <a:cubicBezTo>
                    <a:pt x="66030" y="97093"/>
                    <a:pt x="67386" y="97236"/>
                    <a:pt x="68741" y="97380"/>
                  </a:cubicBezTo>
                  <a:cubicBezTo>
                    <a:pt x="69575" y="97468"/>
                    <a:pt x="70399" y="97646"/>
                    <a:pt x="71241" y="97646"/>
                  </a:cubicBezTo>
                  <a:cubicBezTo>
                    <a:pt x="71321" y="97646"/>
                    <a:pt x="71401" y="97645"/>
                    <a:pt x="71482" y="97641"/>
                  </a:cubicBezTo>
                  <a:cubicBezTo>
                    <a:pt x="71494" y="97641"/>
                    <a:pt x="71507" y="97640"/>
                    <a:pt x="71520" y="97640"/>
                  </a:cubicBezTo>
                  <a:cubicBezTo>
                    <a:pt x="71580" y="97640"/>
                    <a:pt x="71642" y="97645"/>
                    <a:pt x="71702" y="97645"/>
                  </a:cubicBezTo>
                  <a:cubicBezTo>
                    <a:pt x="71844" y="97645"/>
                    <a:pt x="71977" y="97619"/>
                    <a:pt x="72057" y="97444"/>
                  </a:cubicBezTo>
                  <a:cubicBezTo>
                    <a:pt x="72058" y="97445"/>
                    <a:pt x="72059" y="97447"/>
                    <a:pt x="72060" y="97449"/>
                  </a:cubicBezTo>
                  <a:cubicBezTo>
                    <a:pt x="72446" y="97668"/>
                    <a:pt x="72056" y="97804"/>
                    <a:pt x="71996" y="97965"/>
                  </a:cubicBezTo>
                  <a:cubicBezTo>
                    <a:pt x="71940" y="98114"/>
                    <a:pt x="71990" y="98283"/>
                    <a:pt x="72080" y="98283"/>
                  </a:cubicBezTo>
                  <a:cubicBezTo>
                    <a:pt x="72089" y="98283"/>
                    <a:pt x="72098" y="98281"/>
                    <a:pt x="72107" y="98278"/>
                  </a:cubicBezTo>
                  <a:cubicBezTo>
                    <a:pt x="72420" y="98168"/>
                    <a:pt x="72687" y="97935"/>
                    <a:pt x="72876" y="97668"/>
                  </a:cubicBezTo>
                  <a:cubicBezTo>
                    <a:pt x="73074" y="97386"/>
                    <a:pt x="72767" y="97229"/>
                    <a:pt x="72611" y="97053"/>
                  </a:cubicBezTo>
                  <a:cubicBezTo>
                    <a:pt x="71872" y="96222"/>
                    <a:pt x="71828" y="95410"/>
                    <a:pt x="72711" y="94763"/>
                  </a:cubicBezTo>
                  <a:cubicBezTo>
                    <a:pt x="73389" y="94267"/>
                    <a:pt x="73295" y="93818"/>
                    <a:pt x="73042" y="93228"/>
                  </a:cubicBezTo>
                  <a:cubicBezTo>
                    <a:pt x="72988" y="93101"/>
                    <a:pt x="72965" y="92961"/>
                    <a:pt x="72921" y="92829"/>
                  </a:cubicBezTo>
                  <a:cubicBezTo>
                    <a:pt x="72762" y="92346"/>
                    <a:pt x="72935" y="91959"/>
                    <a:pt x="73264" y="91614"/>
                  </a:cubicBezTo>
                  <a:cubicBezTo>
                    <a:pt x="73480" y="91388"/>
                    <a:pt x="73756" y="91254"/>
                    <a:pt x="74032" y="91122"/>
                  </a:cubicBezTo>
                  <a:cubicBezTo>
                    <a:pt x="74697" y="90802"/>
                    <a:pt x="74695" y="90802"/>
                    <a:pt x="74286" y="90165"/>
                  </a:cubicBezTo>
                  <a:cubicBezTo>
                    <a:pt x="73869" y="89515"/>
                    <a:pt x="73903" y="89079"/>
                    <a:pt x="74424" y="88520"/>
                  </a:cubicBezTo>
                  <a:cubicBezTo>
                    <a:pt x="74692" y="88230"/>
                    <a:pt x="75028" y="88033"/>
                    <a:pt x="75372" y="87845"/>
                  </a:cubicBezTo>
                  <a:cubicBezTo>
                    <a:pt x="76079" y="87461"/>
                    <a:pt x="76077" y="87456"/>
                    <a:pt x="75743" y="86713"/>
                  </a:cubicBezTo>
                  <a:cubicBezTo>
                    <a:pt x="75400" y="85947"/>
                    <a:pt x="75470" y="85571"/>
                    <a:pt x="76206" y="85205"/>
                  </a:cubicBezTo>
                  <a:cubicBezTo>
                    <a:pt x="76772" y="84926"/>
                    <a:pt x="76966" y="84608"/>
                    <a:pt x="76855" y="83976"/>
                  </a:cubicBezTo>
                  <a:cubicBezTo>
                    <a:pt x="76713" y="83149"/>
                    <a:pt x="76861" y="82807"/>
                    <a:pt x="77650" y="82550"/>
                  </a:cubicBezTo>
                  <a:cubicBezTo>
                    <a:pt x="78425" y="82297"/>
                    <a:pt x="78489" y="81808"/>
                    <a:pt x="78497" y="81153"/>
                  </a:cubicBezTo>
                  <a:cubicBezTo>
                    <a:pt x="78508" y="80229"/>
                    <a:pt x="79027" y="79651"/>
                    <a:pt x="79929" y="79474"/>
                  </a:cubicBezTo>
                  <a:cubicBezTo>
                    <a:pt x="80119" y="79438"/>
                    <a:pt x="80315" y="79436"/>
                    <a:pt x="80509" y="79421"/>
                  </a:cubicBezTo>
                  <a:cubicBezTo>
                    <a:pt x="80774" y="79400"/>
                    <a:pt x="80919" y="79262"/>
                    <a:pt x="80910" y="78992"/>
                  </a:cubicBezTo>
                  <a:cubicBezTo>
                    <a:pt x="80882" y="78049"/>
                    <a:pt x="81450" y="77525"/>
                    <a:pt x="82209" y="77133"/>
                  </a:cubicBezTo>
                  <a:cubicBezTo>
                    <a:pt x="82199" y="77024"/>
                    <a:pt x="82188" y="76915"/>
                    <a:pt x="82178" y="76806"/>
                  </a:cubicBezTo>
                  <a:cubicBezTo>
                    <a:pt x="81417" y="76912"/>
                    <a:pt x="80810" y="77276"/>
                    <a:pt x="80357" y="77897"/>
                  </a:cubicBezTo>
                  <a:cubicBezTo>
                    <a:pt x="78822" y="77756"/>
                    <a:pt x="77286" y="77662"/>
                    <a:pt x="75746" y="77662"/>
                  </a:cubicBezTo>
                  <a:cubicBezTo>
                    <a:pt x="75685" y="77662"/>
                    <a:pt x="75625" y="77662"/>
                    <a:pt x="75565" y="77662"/>
                  </a:cubicBezTo>
                  <a:cubicBezTo>
                    <a:pt x="75465" y="77802"/>
                    <a:pt x="75479" y="77936"/>
                    <a:pt x="75653" y="77969"/>
                  </a:cubicBezTo>
                  <a:cubicBezTo>
                    <a:pt x="75870" y="78011"/>
                    <a:pt x="76096" y="78011"/>
                    <a:pt x="76318" y="78015"/>
                  </a:cubicBezTo>
                  <a:cubicBezTo>
                    <a:pt x="77653" y="78043"/>
                    <a:pt x="78987" y="78094"/>
                    <a:pt x="80318" y="78219"/>
                  </a:cubicBezTo>
                  <a:cubicBezTo>
                    <a:pt x="80304" y="78412"/>
                    <a:pt x="80285" y="78604"/>
                    <a:pt x="80275" y="78798"/>
                  </a:cubicBezTo>
                  <a:cubicBezTo>
                    <a:pt x="80268" y="78952"/>
                    <a:pt x="80206" y="79098"/>
                    <a:pt x="80054" y="79098"/>
                  </a:cubicBezTo>
                  <a:cubicBezTo>
                    <a:pt x="79524" y="79098"/>
                    <a:pt x="79084" y="79487"/>
                    <a:pt x="78559" y="79487"/>
                  </a:cubicBezTo>
                  <a:cubicBezTo>
                    <a:pt x="78501" y="79487"/>
                    <a:pt x="78442" y="79482"/>
                    <a:pt x="78382" y="79472"/>
                  </a:cubicBezTo>
                  <a:cubicBezTo>
                    <a:pt x="77420" y="79137"/>
                    <a:pt x="76431" y="79007"/>
                    <a:pt x="75424" y="79007"/>
                  </a:cubicBezTo>
                  <a:cubicBezTo>
                    <a:pt x="75277" y="79007"/>
                    <a:pt x="75129" y="79010"/>
                    <a:pt x="74980" y="79015"/>
                  </a:cubicBezTo>
                  <a:cubicBezTo>
                    <a:pt x="74413" y="78989"/>
                    <a:pt x="73845" y="78976"/>
                    <a:pt x="73278" y="78976"/>
                  </a:cubicBezTo>
                  <a:cubicBezTo>
                    <a:pt x="72674" y="78976"/>
                    <a:pt x="72070" y="78991"/>
                    <a:pt x="71466" y="79017"/>
                  </a:cubicBezTo>
                  <a:cubicBezTo>
                    <a:pt x="71243" y="78999"/>
                    <a:pt x="71021" y="78987"/>
                    <a:pt x="70798" y="78987"/>
                  </a:cubicBezTo>
                  <a:cubicBezTo>
                    <a:pt x="70512" y="78987"/>
                    <a:pt x="70227" y="79007"/>
                    <a:pt x="69942" y="79057"/>
                  </a:cubicBezTo>
                  <a:lnTo>
                    <a:pt x="67448" y="79188"/>
                  </a:lnTo>
                  <a:cubicBezTo>
                    <a:pt x="67301" y="79171"/>
                    <a:pt x="67154" y="79164"/>
                    <a:pt x="67007" y="79164"/>
                  </a:cubicBezTo>
                  <a:cubicBezTo>
                    <a:pt x="66654" y="79164"/>
                    <a:pt x="66303" y="79204"/>
                    <a:pt x="65951" y="79237"/>
                  </a:cubicBezTo>
                  <a:cubicBezTo>
                    <a:pt x="63709" y="79444"/>
                    <a:pt x="61466" y="79651"/>
                    <a:pt x="59225" y="79856"/>
                  </a:cubicBezTo>
                  <a:cubicBezTo>
                    <a:pt x="59527" y="79457"/>
                    <a:pt x="59818" y="79054"/>
                    <a:pt x="59579" y="78512"/>
                  </a:cubicBezTo>
                  <a:cubicBezTo>
                    <a:pt x="61511" y="78319"/>
                    <a:pt x="63431" y="77988"/>
                    <a:pt x="65377" y="77929"/>
                  </a:cubicBezTo>
                  <a:cubicBezTo>
                    <a:pt x="66154" y="77906"/>
                    <a:pt x="66931" y="77877"/>
                    <a:pt x="67707" y="77844"/>
                  </a:cubicBezTo>
                  <a:cubicBezTo>
                    <a:pt x="67917" y="77834"/>
                    <a:pt x="68186" y="77847"/>
                    <a:pt x="68022" y="77491"/>
                  </a:cubicBezTo>
                  <a:lnTo>
                    <a:pt x="68022" y="77491"/>
                  </a:lnTo>
                  <a:cubicBezTo>
                    <a:pt x="65288" y="77660"/>
                    <a:pt x="62533" y="77576"/>
                    <a:pt x="59834" y="78165"/>
                  </a:cubicBezTo>
                  <a:cubicBezTo>
                    <a:pt x="59795" y="78174"/>
                    <a:pt x="59754" y="78181"/>
                    <a:pt x="59717" y="78181"/>
                  </a:cubicBezTo>
                  <a:cubicBezTo>
                    <a:pt x="59625" y="78181"/>
                    <a:pt x="59549" y="78141"/>
                    <a:pt x="59542" y="77995"/>
                  </a:cubicBezTo>
                  <a:cubicBezTo>
                    <a:pt x="60016" y="77793"/>
                    <a:pt x="59970" y="77374"/>
                    <a:pt x="59970" y="76973"/>
                  </a:cubicBezTo>
                  <a:cubicBezTo>
                    <a:pt x="60273" y="76963"/>
                    <a:pt x="60579" y="76974"/>
                    <a:pt x="60880" y="76941"/>
                  </a:cubicBezTo>
                  <a:cubicBezTo>
                    <a:pt x="62228" y="76791"/>
                    <a:pt x="63573" y="76629"/>
                    <a:pt x="64919" y="76471"/>
                  </a:cubicBezTo>
                  <a:cubicBezTo>
                    <a:pt x="65713" y="76448"/>
                    <a:pt x="66503" y="76393"/>
                    <a:pt x="67282" y="76231"/>
                  </a:cubicBezTo>
                  <a:lnTo>
                    <a:pt x="68444" y="76157"/>
                  </a:lnTo>
                  <a:cubicBezTo>
                    <a:pt x="68514" y="76175"/>
                    <a:pt x="68586" y="76184"/>
                    <a:pt x="68657" y="76184"/>
                  </a:cubicBezTo>
                  <a:cubicBezTo>
                    <a:pt x="68759" y="76184"/>
                    <a:pt x="68860" y="76165"/>
                    <a:pt x="68956" y="76129"/>
                  </a:cubicBezTo>
                  <a:cubicBezTo>
                    <a:pt x="71382" y="75943"/>
                    <a:pt x="73810" y="75844"/>
                    <a:pt x="76243" y="75833"/>
                  </a:cubicBezTo>
                  <a:cubicBezTo>
                    <a:pt x="76328" y="75743"/>
                    <a:pt x="76366" y="75598"/>
                    <a:pt x="76265" y="75554"/>
                  </a:cubicBezTo>
                  <a:cubicBezTo>
                    <a:pt x="76151" y="75505"/>
                    <a:pt x="76015" y="75497"/>
                    <a:pt x="75882" y="75497"/>
                  </a:cubicBezTo>
                  <a:cubicBezTo>
                    <a:pt x="75847" y="75497"/>
                    <a:pt x="75811" y="75497"/>
                    <a:pt x="75776" y="75498"/>
                  </a:cubicBezTo>
                  <a:cubicBezTo>
                    <a:pt x="73443" y="75523"/>
                    <a:pt x="71110" y="75572"/>
                    <a:pt x="68788" y="75837"/>
                  </a:cubicBezTo>
                  <a:cubicBezTo>
                    <a:pt x="68737" y="75821"/>
                    <a:pt x="68687" y="75811"/>
                    <a:pt x="68638" y="75811"/>
                  </a:cubicBezTo>
                  <a:cubicBezTo>
                    <a:pt x="68575" y="75811"/>
                    <a:pt x="68513" y="75827"/>
                    <a:pt x="68453" y="75864"/>
                  </a:cubicBezTo>
                  <a:lnTo>
                    <a:pt x="67280" y="76007"/>
                  </a:lnTo>
                  <a:cubicBezTo>
                    <a:pt x="67199" y="76002"/>
                    <a:pt x="67118" y="76000"/>
                    <a:pt x="67037" y="76000"/>
                  </a:cubicBezTo>
                  <a:cubicBezTo>
                    <a:pt x="66332" y="76000"/>
                    <a:pt x="65639" y="76150"/>
                    <a:pt x="64938" y="76201"/>
                  </a:cubicBezTo>
                  <a:cubicBezTo>
                    <a:pt x="64253" y="76244"/>
                    <a:pt x="63563" y="76250"/>
                    <a:pt x="62883" y="76339"/>
                  </a:cubicBezTo>
                  <a:cubicBezTo>
                    <a:pt x="61884" y="76469"/>
                    <a:pt x="60855" y="76433"/>
                    <a:pt x="59903" y="76842"/>
                  </a:cubicBezTo>
                  <a:cubicBezTo>
                    <a:pt x="59704" y="76779"/>
                    <a:pt x="59405" y="76749"/>
                    <a:pt x="59693" y="76448"/>
                  </a:cubicBezTo>
                  <a:cubicBezTo>
                    <a:pt x="59938" y="76190"/>
                    <a:pt x="60069" y="75920"/>
                    <a:pt x="59950" y="75567"/>
                  </a:cubicBezTo>
                  <a:cubicBezTo>
                    <a:pt x="60114" y="75534"/>
                    <a:pt x="60275" y="75492"/>
                    <a:pt x="60441" y="75468"/>
                  </a:cubicBezTo>
                  <a:cubicBezTo>
                    <a:pt x="64166" y="74935"/>
                    <a:pt x="67911" y="74549"/>
                    <a:pt x="71628" y="73956"/>
                  </a:cubicBezTo>
                  <a:lnTo>
                    <a:pt x="74332" y="73753"/>
                  </a:lnTo>
                  <a:cubicBezTo>
                    <a:pt x="74901" y="73812"/>
                    <a:pt x="75370" y="74131"/>
                    <a:pt x="75859" y="74378"/>
                  </a:cubicBezTo>
                  <a:cubicBezTo>
                    <a:pt x="76444" y="74672"/>
                    <a:pt x="77023" y="74853"/>
                    <a:pt x="77599" y="74853"/>
                  </a:cubicBezTo>
                  <a:cubicBezTo>
                    <a:pt x="78121" y="74853"/>
                    <a:pt x="78640" y="74704"/>
                    <a:pt x="79161" y="74358"/>
                  </a:cubicBezTo>
                  <a:cubicBezTo>
                    <a:pt x="79257" y="74294"/>
                    <a:pt x="79350" y="74254"/>
                    <a:pt x="79442" y="74254"/>
                  </a:cubicBezTo>
                  <a:cubicBezTo>
                    <a:pt x="79522" y="74254"/>
                    <a:pt x="79602" y="74283"/>
                    <a:pt x="79685" y="74351"/>
                  </a:cubicBezTo>
                  <a:cubicBezTo>
                    <a:pt x="79749" y="74403"/>
                    <a:pt x="79828" y="74469"/>
                    <a:pt x="79900" y="74469"/>
                  </a:cubicBezTo>
                  <a:cubicBezTo>
                    <a:pt x="79902" y="74469"/>
                    <a:pt x="79904" y="74469"/>
                    <a:pt x="79905" y="74469"/>
                  </a:cubicBezTo>
                  <a:cubicBezTo>
                    <a:pt x="80700" y="74469"/>
                    <a:pt x="80947" y="74966"/>
                    <a:pt x="80994" y="75651"/>
                  </a:cubicBezTo>
                  <a:cubicBezTo>
                    <a:pt x="80332" y="75584"/>
                    <a:pt x="79672" y="75491"/>
                    <a:pt x="79007" y="75491"/>
                  </a:cubicBezTo>
                  <a:cubicBezTo>
                    <a:pt x="78838" y="75491"/>
                    <a:pt x="78668" y="75497"/>
                    <a:pt x="78497" y="75511"/>
                  </a:cubicBezTo>
                  <a:cubicBezTo>
                    <a:pt x="77962" y="75503"/>
                    <a:pt x="77426" y="75487"/>
                    <a:pt x="76889" y="75487"/>
                  </a:cubicBezTo>
                  <a:cubicBezTo>
                    <a:pt x="76856" y="75487"/>
                    <a:pt x="76823" y="75487"/>
                    <a:pt x="76790" y="75487"/>
                  </a:cubicBezTo>
                  <a:cubicBezTo>
                    <a:pt x="76570" y="75488"/>
                    <a:pt x="76417" y="75574"/>
                    <a:pt x="76572" y="75832"/>
                  </a:cubicBezTo>
                  <a:cubicBezTo>
                    <a:pt x="77206" y="75818"/>
                    <a:pt x="77841" y="75802"/>
                    <a:pt x="78475" y="75787"/>
                  </a:cubicBezTo>
                  <a:cubicBezTo>
                    <a:pt x="79152" y="75823"/>
                    <a:pt x="79828" y="75904"/>
                    <a:pt x="80506" y="75904"/>
                  </a:cubicBezTo>
                  <a:cubicBezTo>
                    <a:pt x="80733" y="75904"/>
                    <a:pt x="80960" y="75895"/>
                    <a:pt x="81188" y="75872"/>
                  </a:cubicBezTo>
                  <a:lnTo>
                    <a:pt x="82219" y="75872"/>
                  </a:lnTo>
                  <a:cubicBezTo>
                    <a:pt x="82233" y="76216"/>
                    <a:pt x="82103" y="76510"/>
                    <a:pt x="82178" y="76804"/>
                  </a:cubicBezTo>
                  <a:cubicBezTo>
                    <a:pt x="82188" y="76914"/>
                    <a:pt x="82199" y="77023"/>
                    <a:pt x="82209" y="77132"/>
                  </a:cubicBezTo>
                  <a:cubicBezTo>
                    <a:pt x="82240" y="77135"/>
                    <a:pt x="82272" y="77136"/>
                    <a:pt x="82305" y="77136"/>
                  </a:cubicBezTo>
                  <a:cubicBezTo>
                    <a:pt x="82458" y="77136"/>
                    <a:pt x="82616" y="77100"/>
                    <a:pt x="82623" y="76951"/>
                  </a:cubicBezTo>
                  <a:cubicBezTo>
                    <a:pt x="82643" y="76477"/>
                    <a:pt x="82862" y="76111"/>
                    <a:pt x="83131" y="75752"/>
                  </a:cubicBezTo>
                  <a:cubicBezTo>
                    <a:pt x="83214" y="75639"/>
                    <a:pt x="83244" y="75490"/>
                    <a:pt x="83159" y="75358"/>
                  </a:cubicBezTo>
                  <a:cubicBezTo>
                    <a:pt x="83094" y="75256"/>
                    <a:pt x="83012" y="75225"/>
                    <a:pt x="82921" y="75225"/>
                  </a:cubicBezTo>
                  <a:cubicBezTo>
                    <a:pt x="82856" y="75225"/>
                    <a:pt x="82786" y="75241"/>
                    <a:pt x="82714" y="75259"/>
                  </a:cubicBezTo>
                  <a:cubicBezTo>
                    <a:pt x="82553" y="75300"/>
                    <a:pt x="82387" y="75336"/>
                    <a:pt x="82221" y="75342"/>
                  </a:cubicBezTo>
                  <a:cubicBezTo>
                    <a:pt x="82173" y="75344"/>
                    <a:pt x="82129" y="75345"/>
                    <a:pt x="82086" y="75345"/>
                  </a:cubicBezTo>
                  <a:cubicBezTo>
                    <a:pt x="81648" y="75345"/>
                    <a:pt x="81492" y="75218"/>
                    <a:pt x="81443" y="74713"/>
                  </a:cubicBezTo>
                  <a:cubicBezTo>
                    <a:pt x="81396" y="74231"/>
                    <a:pt x="81194" y="74056"/>
                    <a:pt x="80783" y="74056"/>
                  </a:cubicBezTo>
                  <a:cubicBezTo>
                    <a:pt x="80756" y="74056"/>
                    <a:pt x="80727" y="74057"/>
                    <a:pt x="80698" y="74059"/>
                  </a:cubicBezTo>
                  <a:cubicBezTo>
                    <a:pt x="80690" y="74059"/>
                    <a:pt x="80682" y="74059"/>
                    <a:pt x="80674" y="74059"/>
                  </a:cubicBezTo>
                  <a:cubicBezTo>
                    <a:pt x="80574" y="74059"/>
                    <a:pt x="80471" y="74022"/>
                    <a:pt x="80371" y="73995"/>
                  </a:cubicBezTo>
                  <a:cubicBezTo>
                    <a:pt x="80043" y="73904"/>
                    <a:pt x="79873" y="73737"/>
                    <a:pt x="80104" y="73396"/>
                  </a:cubicBezTo>
                  <a:cubicBezTo>
                    <a:pt x="80227" y="73217"/>
                    <a:pt x="80275" y="72986"/>
                    <a:pt x="80527" y="72819"/>
                  </a:cubicBezTo>
                  <a:cubicBezTo>
                    <a:pt x="82020" y="73740"/>
                    <a:pt x="83629" y="74492"/>
                    <a:pt x="85219" y="75192"/>
                  </a:cubicBezTo>
                  <a:cubicBezTo>
                    <a:pt x="85299" y="75517"/>
                    <a:pt x="85067" y="75583"/>
                    <a:pt x="84932" y="75699"/>
                  </a:cubicBezTo>
                  <a:cubicBezTo>
                    <a:pt x="83962" y="76538"/>
                    <a:pt x="83061" y="77457"/>
                    <a:pt x="82241" y="78443"/>
                  </a:cubicBezTo>
                  <a:cubicBezTo>
                    <a:pt x="82148" y="78554"/>
                    <a:pt x="81952" y="78691"/>
                    <a:pt x="82013" y="78840"/>
                  </a:cubicBezTo>
                  <a:cubicBezTo>
                    <a:pt x="81995" y="78842"/>
                    <a:pt x="81978" y="78848"/>
                    <a:pt x="81962" y="78857"/>
                  </a:cubicBezTo>
                  <a:cubicBezTo>
                    <a:pt x="81824" y="78942"/>
                    <a:pt x="81711" y="79077"/>
                    <a:pt x="81607" y="79206"/>
                  </a:cubicBezTo>
                  <a:cubicBezTo>
                    <a:pt x="78709" y="82803"/>
                    <a:pt x="76377" y="86732"/>
                    <a:pt x="75006" y="91151"/>
                  </a:cubicBezTo>
                  <a:cubicBezTo>
                    <a:pt x="73576" y="95758"/>
                    <a:pt x="73241" y="100519"/>
                    <a:pt x="73531" y="105316"/>
                  </a:cubicBezTo>
                  <a:cubicBezTo>
                    <a:pt x="73665" y="107523"/>
                    <a:pt x="74176" y="109674"/>
                    <a:pt x="74974" y="111745"/>
                  </a:cubicBezTo>
                  <a:cubicBezTo>
                    <a:pt x="75054" y="111952"/>
                    <a:pt x="75109" y="112190"/>
                    <a:pt x="75252" y="112346"/>
                  </a:cubicBezTo>
                  <a:cubicBezTo>
                    <a:pt x="75288" y="112389"/>
                    <a:pt x="75332" y="112423"/>
                    <a:pt x="75381" y="112449"/>
                  </a:cubicBezTo>
                  <a:cubicBezTo>
                    <a:pt x="75362" y="112512"/>
                    <a:pt x="75365" y="112583"/>
                    <a:pt x="75391" y="112659"/>
                  </a:cubicBezTo>
                  <a:cubicBezTo>
                    <a:pt x="75434" y="112789"/>
                    <a:pt x="75516" y="112870"/>
                    <a:pt x="75622" y="112870"/>
                  </a:cubicBezTo>
                  <a:cubicBezTo>
                    <a:pt x="75685" y="112870"/>
                    <a:pt x="75756" y="112841"/>
                    <a:pt x="75832" y="112778"/>
                  </a:cubicBezTo>
                  <a:cubicBezTo>
                    <a:pt x="75847" y="112581"/>
                    <a:pt x="75743" y="112424"/>
                    <a:pt x="75660" y="112261"/>
                  </a:cubicBezTo>
                  <a:cubicBezTo>
                    <a:pt x="75630" y="112263"/>
                    <a:pt x="75601" y="112269"/>
                    <a:pt x="75573" y="112276"/>
                  </a:cubicBezTo>
                  <a:cubicBezTo>
                    <a:pt x="75574" y="112246"/>
                    <a:pt x="75573" y="112214"/>
                    <a:pt x="75571" y="112183"/>
                  </a:cubicBezTo>
                  <a:cubicBezTo>
                    <a:pt x="75533" y="112023"/>
                    <a:pt x="75511" y="111857"/>
                    <a:pt x="75457" y="111704"/>
                  </a:cubicBezTo>
                  <a:cubicBezTo>
                    <a:pt x="74642" y="109429"/>
                    <a:pt x="74229" y="107082"/>
                    <a:pt x="74112" y="104672"/>
                  </a:cubicBezTo>
                  <a:cubicBezTo>
                    <a:pt x="74005" y="102466"/>
                    <a:pt x="74154" y="100271"/>
                    <a:pt x="74340" y="98078"/>
                  </a:cubicBezTo>
                  <a:cubicBezTo>
                    <a:pt x="74621" y="94753"/>
                    <a:pt x="75280" y="91517"/>
                    <a:pt x="76651" y="88456"/>
                  </a:cubicBezTo>
                  <a:cubicBezTo>
                    <a:pt x="77953" y="85549"/>
                    <a:pt x="79484" y="82772"/>
                    <a:pt x="81481" y="80273"/>
                  </a:cubicBezTo>
                  <a:cubicBezTo>
                    <a:pt x="81724" y="79969"/>
                    <a:pt x="81960" y="79657"/>
                    <a:pt x="82190" y="79343"/>
                  </a:cubicBezTo>
                  <a:cubicBezTo>
                    <a:pt x="82256" y="79253"/>
                    <a:pt x="82363" y="79149"/>
                    <a:pt x="82247" y="79047"/>
                  </a:cubicBezTo>
                  <a:lnTo>
                    <a:pt x="82247" y="79047"/>
                  </a:lnTo>
                  <a:cubicBezTo>
                    <a:pt x="82276" y="79068"/>
                    <a:pt x="82306" y="79077"/>
                    <a:pt x="82334" y="79077"/>
                  </a:cubicBezTo>
                  <a:cubicBezTo>
                    <a:pt x="82386" y="79077"/>
                    <a:pt x="82436" y="79046"/>
                    <a:pt x="82477" y="78994"/>
                  </a:cubicBezTo>
                  <a:cubicBezTo>
                    <a:pt x="83440" y="77803"/>
                    <a:pt x="84700" y="76910"/>
                    <a:pt x="85705" y="75763"/>
                  </a:cubicBezTo>
                  <a:cubicBezTo>
                    <a:pt x="85750" y="75751"/>
                    <a:pt x="85795" y="75745"/>
                    <a:pt x="85839" y="75745"/>
                  </a:cubicBezTo>
                  <a:cubicBezTo>
                    <a:pt x="85912" y="75745"/>
                    <a:pt x="85983" y="75763"/>
                    <a:pt x="86052" y="75803"/>
                  </a:cubicBezTo>
                  <a:cubicBezTo>
                    <a:pt x="86188" y="76141"/>
                    <a:pt x="86142" y="76454"/>
                    <a:pt x="85925" y="76746"/>
                  </a:cubicBezTo>
                  <a:cubicBezTo>
                    <a:pt x="85709" y="77038"/>
                    <a:pt x="85522" y="77353"/>
                    <a:pt x="85283" y="77622"/>
                  </a:cubicBezTo>
                  <a:cubicBezTo>
                    <a:pt x="82430" y="80829"/>
                    <a:pt x="80475" y="84581"/>
                    <a:pt x="78773" y="88471"/>
                  </a:cubicBezTo>
                  <a:cubicBezTo>
                    <a:pt x="76940" y="92664"/>
                    <a:pt x="75778" y="97036"/>
                    <a:pt x="75553" y="101629"/>
                  </a:cubicBezTo>
                  <a:cubicBezTo>
                    <a:pt x="75464" y="103447"/>
                    <a:pt x="75663" y="105246"/>
                    <a:pt x="76054" y="107022"/>
                  </a:cubicBezTo>
                  <a:cubicBezTo>
                    <a:pt x="76095" y="107205"/>
                    <a:pt x="76066" y="107501"/>
                    <a:pt x="76299" y="107565"/>
                  </a:cubicBezTo>
                  <a:cubicBezTo>
                    <a:pt x="76266" y="107581"/>
                    <a:pt x="76244" y="107610"/>
                    <a:pt x="76243" y="107661"/>
                  </a:cubicBezTo>
                  <a:cubicBezTo>
                    <a:pt x="76237" y="107852"/>
                    <a:pt x="76287" y="108047"/>
                    <a:pt x="76339" y="108235"/>
                  </a:cubicBezTo>
                  <a:cubicBezTo>
                    <a:pt x="77451" y="112283"/>
                    <a:pt x="79408" y="115884"/>
                    <a:pt x="82113" y="119085"/>
                  </a:cubicBezTo>
                  <a:cubicBezTo>
                    <a:pt x="82255" y="119254"/>
                    <a:pt x="82407" y="119448"/>
                    <a:pt x="82596" y="119535"/>
                  </a:cubicBezTo>
                  <a:cubicBezTo>
                    <a:pt x="82660" y="119564"/>
                    <a:pt x="82720" y="119579"/>
                    <a:pt x="82771" y="119579"/>
                  </a:cubicBezTo>
                  <a:cubicBezTo>
                    <a:pt x="82918" y="119579"/>
                    <a:pt x="83001" y="119459"/>
                    <a:pt x="82951" y="119223"/>
                  </a:cubicBezTo>
                  <a:cubicBezTo>
                    <a:pt x="82924" y="119175"/>
                    <a:pt x="82904" y="119120"/>
                    <a:pt x="82869" y="119079"/>
                  </a:cubicBezTo>
                  <a:cubicBezTo>
                    <a:pt x="80035" y="115796"/>
                    <a:pt x="77985" y="112083"/>
                    <a:pt x="76771" y="107914"/>
                  </a:cubicBezTo>
                  <a:cubicBezTo>
                    <a:pt x="76734" y="107784"/>
                    <a:pt x="76747" y="107579"/>
                    <a:pt x="76531" y="107579"/>
                  </a:cubicBezTo>
                  <a:cubicBezTo>
                    <a:pt x="76521" y="107579"/>
                    <a:pt x="76510" y="107580"/>
                    <a:pt x="76499" y="107581"/>
                  </a:cubicBezTo>
                  <a:cubicBezTo>
                    <a:pt x="76490" y="107577"/>
                    <a:pt x="76481" y="107574"/>
                    <a:pt x="76472" y="107571"/>
                  </a:cubicBezTo>
                  <a:cubicBezTo>
                    <a:pt x="76483" y="107569"/>
                    <a:pt x="76493" y="107569"/>
                    <a:pt x="76505" y="107567"/>
                  </a:cubicBezTo>
                  <a:cubicBezTo>
                    <a:pt x="76671" y="107481"/>
                    <a:pt x="76626" y="107344"/>
                    <a:pt x="76591" y="107211"/>
                  </a:cubicBezTo>
                  <a:cubicBezTo>
                    <a:pt x="75486" y="102880"/>
                    <a:pt x="76074" y="98651"/>
                    <a:pt x="77254" y="94428"/>
                  </a:cubicBezTo>
                  <a:cubicBezTo>
                    <a:pt x="79013" y="88131"/>
                    <a:pt x="81911" y="82448"/>
                    <a:pt x="86153" y="77461"/>
                  </a:cubicBezTo>
                  <a:cubicBezTo>
                    <a:pt x="86279" y="77313"/>
                    <a:pt x="86402" y="77159"/>
                    <a:pt x="86504" y="76994"/>
                  </a:cubicBezTo>
                  <a:cubicBezTo>
                    <a:pt x="87175" y="75914"/>
                    <a:pt x="86818" y="75003"/>
                    <a:pt x="85594" y="74604"/>
                  </a:cubicBezTo>
                  <a:cubicBezTo>
                    <a:pt x="83958" y="74071"/>
                    <a:pt x="82497" y="73190"/>
                    <a:pt x="81057" y="72275"/>
                  </a:cubicBezTo>
                  <a:cubicBezTo>
                    <a:pt x="80725" y="72065"/>
                    <a:pt x="80761" y="71975"/>
                    <a:pt x="81185" y="71795"/>
                  </a:cubicBezTo>
                  <a:cubicBezTo>
                    <a:pt x="81864" y="72302"/>
                    <a:pt x="82657" y="72591"/>
                    <a:pt x="83401" y="72974"/>
                  </a:cubicBezTo>
                  <a:cubicBezTo>
                    <a:pt x="83391" y="72861"/>
                    <a:pt x="83382" y="72747"/>
                    <a:pt x="83372" y="72635"/>
                  </a:cubicBezTo>
                  <a:lnTo>
                    <a:pt x="81186" y="71465"/>
                  </a:lnTo>
                  <a:cubicBezTo>
                    <a:pt x="81141" y="71162"/>
                    <a:pt x="81205" y="70965"/>
                    <a:pt x="81469" y="70965"/>
                  </a:cubicBezTo>
                  <a:cubicBezTo>
                    <a:pt x="81522" y="70965"/>
                    <a:pt x="81583" y="70973"/>
                    <a:pt x="81653" y="70989"/>
                  </a:cubicBezTo>
                  <a:cubicBezTo>
                    <a:pt x="82549" y="71613"/>
                    <a:pt x="83516" y="72129"/>
                    <a:pt x="84533" y="72528"/>
                  </a:cubicBezTo>
                  <a:cubicBezTo>
                    <a:pt x="84593" y="72594"/>
                    <a:pt x="84666" y="72656"/>
                    <a:pt x="84736" y="72656"/>
                  </a:cubicBezTo>
                  <a:cubicBezTo>
                    <a:pt x="84778" y="72656"/>
                    <a:pt x="84818" y="72634"/>
                    <a:pt x="84854" y="72579"/>
                  </a:cubicBezTo>
                  <a:cubicBezTo>
                    <a:pt x="84917" y="72483"/>
                    <a:pt x="84758" y="72425"/>
                    <a:pt x="84680" y="72369"/>
                  </a:cubicBezTo>
                  <a:cubicBezTo>
                    <a:pt x="84639" y="72340"/>
                    <a:pt x="84581" y="72335"/>
                    <a:pt x="84531" y="72318"/>
                  </a:cubicBezTo>
                  <a:cubicBezTo>
                    <a:pt x="83653" y="71788"/>
                    <a:pt x="82786" y="71234"/>
                    <a:pt x="81857" y="70794"/>
                  </a:cubicBezTo>
                  <a:cubicBezTo>
                    <a:pt x="81696" y="70654"/>
                    <a:pt x="81470" y="70506"/>
                    <a:pt x="81579" y="70274"/>
                  </a:cubicBezTo>
                  <a:cubicBezTo>
                    <a:pt x="81657" y="70108"/>
                    <a:pt x="81803" y="69965"/>
                    <a:pt x="82008" y="69965"/>
                  </a:cubicBezTo>
                  <a:cubicBezTo>
                    <a:pt x="82054" y="69965"/>
                    <a:pt x="82104" y="69972"/>
                    <a:pt x="82156" y="69988"/>
                  </a:cubicBezTo>
                  <a:cubicBezTo>
                    <a:pt x="83358" y="70893"/>
                    <a:pt x="84687" y="71577"/>
                    <a:pt x="86034" y="72230"/>
                  </a:cubicBezTo>
                  <a:cubicBezTo>
                    <a:pt x="86343" y="72448"/>
                    <a:pt x="86674" y="72614"/>
                    <a:pt x="87055" y="72663"/>
                  </a:cubicBezTo>
                  <a:lnTo>
                    <a:pt x="87073" y="72638"/>
                  </a:lnTo>
                  <a:cubicBezTo>
                    <a:pt x="86789" y="72325"/>
                    <a:pt x="86415" y="72155"/>
                    <a:pt x="86040" y="71988"/>
                  </a:cubicBezTo>
                  <a:lnTo>
                    <a:pt x="82352" y="69799"/>
                  </a:lnTo>
                  <a:cubicBezTo>
                    <a:pt x="82164" y="69378"/>
                    <a:pt x="82202" y="69313"/>
                    <a:pt x="82679" y="69238"/>
                  </a:cubicBezTo>
                  <a:cubicBezTo>
                    <a:pt x="83682" y="69914"/>
                    <a:pt x="84748" y="70476"/>
                    <a:pt x="85838" y="70996"/>
                  </a:cubicBezTo>
                  <a:cubicBezTo>
                    <a:pt x="86285" y="71320"/>
                    <a:pt x="86790" y="71556"/>
                    <a:pt x="87327" y="71689"/>
                  </a:cubicBezTo>
                  <a:cubicBezTo>
                    <a:pt x="87354" y="71664"/>
                    <a:pt x="87382" y="71637"/>
                    <a:pt x="87408" y="71610"/>
                  </a:cubicBezTo>
                  <a:cubicBezTo>
                    <a:pt x="87008" y="71243"/>
                    <a:pt x="86514" y="71042"/>
                    <a:pt x="86031" y="70823"/>
                  </a:cubicBezTo>
                  <a:cubicBezTo>
                    <a:pt x="85778" y="70664"/>
                    <a:pt x="85524" y="70508"/>
                    <a:pt x="85275" y="70345"/>
                  </a:cubicBezTo>
                  <a:cubicBezTo>
                    <a:pt x="85180" y="70282"/>
                    <a:pt x="85123" y="70199"/>
                    <a:pt x="85238" y="70099"/>
                  </a:cubicBezTo>
                  <a:cubicBezTo>
                    <a:pt x="85297" y="70056"/>
                    <a:pt x="85328" y="70016"/>
                    <a:pt x="85337" y="69980"/>
                  </a:cubicBezTo>
                  <a:lnTo>
                    <a:pt x="85337" y="69980"/>
                  </a:lnTo>
                  <a:cubicBezTo>
                    <a:pt x="85296" y="70012"/>
                    <a:pt x="85264" y="70051"/>
                    <a:pt x="85240" y="70098"/>
                  </a:cubicBezTo>
                  <a:lnTo>
                    <a:pt x="85219" y="70114"/>
                  </a:lnTo>
                  <a:cubicBezTo>
                    <a:pt x="85156" y="70198"/>
                    <a:pt x="85097" y="70228"/>
                    <a:pt x="85041" y="70228"/>
                  </a:cubicBezTo>
                  <a:cubicBezTo>
                    <a:pt x="84927" y="70228"/>
                    <a:pt x="84827" y="70104"/>
                    <a:pt x="84737" y="70056"/>
                  </a:cubicBezTo>
                  <a:cubicBezTo>
                    <a:pt x="84060" y="69687"/>
                    <a:pt x="83395" y="69292"/>
                    <a:pt x="82725" y="68906"/>
                  </a:cubicBezTo>
                  <a:lnTo>
                    <a:pt x="82764" y="68618"/>
                  </a:lnTo>
                  <a:cubicBezTo>
                    <a:pt x="82732" y="68541"/>
                    <a:pt x="82741" y="68503"/>
                    <a:pt x="82788" y="68503"/>
                  </a:cubicBezTo>
                  <a:cubicBezTo>
                    <a:pt x="82806" y="68503"/>
                    <a:pt x="82830" y="68508"/>
                    <a:pt x="82859" y="68519"/>
                  </a:cubicBezTo>
                  <a:cubicBezTo>
                    <a:pt x="82916" y="68501"/>
                    <a:pt x="82972" y="68486"/>
                    <a:pt x="83028" y="68486"/>
                  </a:cubicBezTo>
                  <a:close/>
                  <a:moveTo>
                    <a:pt x="39771" y="121067"/>
                  </a:moveTo>
                  <a:cubicBezTo>
                    <a:pt x="40380" y="121067"/>
                    <a:pt x="40989" y="121089"/>
                    <a:pt x="41598" y="121110"/>
                  </a:cubicBezTo>
                  <a:cubicBezTo>
                    <a:pt x="41602" y="121148"/>
                    <a:pt x="41608" y="121184"/>
                    <a:pt x="41615" y="121220"/>
                  </a:cubicBezTo>
                  <a:cubicBezTo>
                    <a:pt x="40765" y="121324"/>
                    <a:pt x="39913" y="121404"/>
                    <a:pt x="39057" y="121404"/>
                  </a:cubicBezTo>
                  <a:cubicBezTo>
                    <a:pt x="38797" y="121404"/>
                    <a:pt x="38537" y="121397"/>
                    <a:pt x="38276" y="121380"/>
                  </a:cubicBezTo>
                  <a:lnTo>
                    <a:pt x="35141" y="121525"/>
                  </a:lnTo>
                  <a:cubicBezTo>
                    <a:pt x="35129" y="121431"/>
                    <a:pt x="35118" y="121337"/>
                    <a:pt x="35106" y="121245"/>
                  </a:cubicBezTo>
                  <a:cubicBezTo>
                    <a:pt x="35919" y="121196"/>
                    <a:pt x="36729" y="121093"/>
                    <a:pt x="37544" y="121093"/>
                  </a:cubicBezTo>
                  <a:cubicBezTo>
                    <a:pt x="37786" y="121093"/>
                    <a:pt x="38029" y="121102"/>
                    <a:pt x="38272" y="121124"/>
                  </a:cubicBezTo>
                  <a:cubicBezTo>
                    <a:pt x="38772" y="121082"/>
                    <a:pt x="39271" y="121067"/>
                    <a:pt x="39771" y="121067"/>
                  </a:cubicBezTo>
                  <a:close/>
                  <a:moveTo>
                    <a:pt x="94337" y="96285"/>
                  </a:moveTo>
                  <a:cubicBezTo>
                    <a:pt x="94662" y="96650"/>
                    <a:pt x="94734" y="97105"/>
                    <a:pt x="94827" y="97552"/>
                  </a:cubicBezTo>
                  <a:cubicBezTo>
                    <a:pt x="94852" y="97679"/>
                    <a:pt x="94929" y="97829"/>
                    <a:pt x="94760" y="97910"/>
                  </a:cubicBezTo>
                  <a:cubicBezTo>
                    <a:pt x="94712" y="97933"/>
                    <a:pt x="94664" y="97945"/>
                    <a:pt x="94618" y="97945"/>
                  </a:cubicBezTo>
                  <a:cubicBezTo>
                    <a:pt x="94534" y="97945"/>
                    <a:pt x="94456" y="97907"/>
                    <a:pt x="94392" y="97824"/>
                  </a:cubicBezTo>
                  <a:cubicBezTo>
                    <a:pt x="94293" y="97696"/>
                    <a:pt x="94193" y="97566"/>
                    <a:pt x="94094" y="97436"/>
                  </a:cubicBezTo>
                  <a:lnTo>
                    <a:pt x="93766" y="97455"/>
                  </a:lnTo>
                  <a:cubicBezTo>
                    <a:pt x="93846" y="97759"/>
                    <a:pt x="93967" y="98122"/>
                    <a:pt x="94250" y="98200"/>
                  </a:cubicBezTo>
                  <a:cubicBezTo>
                    <a:pt x="95170" y="98450"/>
                    <a:pt x="95437" y="99514"/>
                    <a:pt x="96323" y="99789"/>
                  </a:cubicBezTo>
                  <a:cubicBezTo>
                    <a:pt x="96529" y="99853"/>
                    <a:pt x="96542" y="100091"/>
                    <a:pt x="96582" y="100283"/>
                  </a:cubicBezTo>
                  <a:cubicBezTo>
                    <a:pt x="96660" y="100665"/>
                    <a:pt x="96723" y="101051"/>
                    <a:pt x="96830" y="101426"/>
                  </a:cubicBezTo>
                  <a:cubicBezTo>
                    <a:pt x="96999" y="102017"/>
                    <a:pt x="97354" y="102477"/>
                    <a:pt x="97934" y="102715"/>
                  </a:cubicBezTo>
                  <a:cubicBezTo>
                    <a:pt x="98332" y="102877"/>
                    <a:pt x="98653" y="103112"/>
                    <a:pt x="98932" y="103439"/>
                  </a:cubicBezTo>
                  <a:cubicBezTo>
                    <a:pt x="99205" y="103759"/>
                    <a:pt x="99553" y="104008"/>
                    <a:pt x="99943" y="104166"/>
                  </a:cubicBezTo>
                  <a:cubicBezTo>
                    <a:pt x="100386" y="104341"/>
                    <a:pt x="100586" y="104654"/>
                    <a:pt x="100663" y="105102"/>
                  </a:cubicBezTo>
                  <a:cubicBezTo>
                    <a:pt x="100715" y="105402"/>
                    <a:pt x="100814" y="105696"/>
                    <a:pt x="100903" y="105988"/>
                  </a:cubicBezTo>
                  <a:cubicBezTo>
                    <a:pt x="101161" y="106827"/>
                    <a:pt x="101648" y="107481"/>
                    <a:pt x="102454" y="107862"/>
                  </a:cubicBezTo>
                  <a:cubicBezTo>
                    <a:pt x="102742" y="107998"/>
                    <a:pt x="102971" y="108139"/>
                    <a:pt x="103053" y="108488"/>
                  </a:cubicBezTo>
                  <a:cubicBezTo>
                    <a:pt x="103247" y="109306"/>
                    <a:pt x="103797" y="109847"/>
                    <a:pt x="104531" y="110199"/>
                  </a:cubicBezTo>
                  <a:cubicBezTo>
                    <a:pt x="104861" y="110357"/>
                    <a:pt x="105041" y="110581"/>
                    <a:pt x="105149" y="110928"/>
                  </a:cubicBezTo>
                  <a:cubicBezTo>
                    <a:pt x="105516" y="112099"/>
                    <a:pt x="106267" y="112916"/>
                    <a:pt x="107475" y="113230"/>
                  </a:cubicBezTo>
                  <a:cubicBezTo>
                    <a:pt x="108095" y="113391"/>
                    <a:pt x="108332" y="113771"/>
                    <a:pt x="108501" y="114368"/>
                  </a:cubicBezTo>
                  <a:cubicBezTo>
                    <a:pt x="108849" y="115594"/>
                    <a:pt x="109486" y="116652"/>
                    <a:pt x="110706" y="117231"/>
                  </a:cubicBezTo>
                  <a:cubicBezTo>
                    <a:pt x="111021" y="117384"/>
                    <a:pt x="111248" y="117578"/>
                    <a:pt x="111346" y="117947"/>
                  </a:cubicBezTo>
                  <a:lnTo>
                    <a:pt x="111343" y="117947"/>
                  </a:lnTo>
                  <a:cubicBezTo>
                    <a:pt x="111710" y="119329"/>
                    <a:pt x="112433" y="120439"/>
                    <a:pt x="113806" y="121029"/>
                  </a:cubicBezTo>
                  <a:cubicBezTo>
                    <a:pt x="113967" y="121099"/>
                    <a:pt x="114177" y="121170"/>
                    <a:pt x="114191" y="121478"/>
                  </a:cubicBezTo>
                  <a:cubicBezTo>
                    <a:pt x="113903" y="121518"/>
                    <a:pt x="113615" y="121591"/>
                    <a:pt x="113337" y="121591"/>
                  </a:cubicBezTo>
                  <a:cubicBezTo>
                    <a:pt x="113051" y="121591"/>
                    <a:pt x="112775" y="121514"/>
                    <a:pt x="112520" y="121242"/>
                  </a:cubicBezTo>
                  <a:lnTo>
                    <a:pt x="112528" y="121242"/>
                  </a:lnTo>
                  <a:lnTo>
                    <a:pt x="112352" y="120979"/>
                  </a:lnTo>
                  <a:lnTo>
                    <a:pt x="112352" y="120979"/>
                  </a:lnTo>
                  <a:cubicBezTo>
                    <a:pt x="112218" y="121192"/>
                    <a:pt x="112328" y="121240"/>
                    <a:pt x="112510" y="121242"/>
                  </a:cubicBezTo>
                  <a:cubicBezTo>
                    <a:pt x="112460" y="121371"/>
                    <a:pt x="112533" y="121596"/>
                    <a:pt x="112315" y="121596"/>
                  </a:cubicBezTo>
                  <a:cubicBezTo>
                    <a:pt x="112308" y="121596"/>
                    <a:pt x="112301" y="121596"/>
                    <a:pt x="112293" y="121596"/>
                  </a:cubicBezTo>
                  <a:cubicBezTo>
                    <a:pt x="112229" y="121592"/>
                    <a:pt x="112165" y="121590"/>
                    <a:pt x="112101" y="121590"/>
                  </a:cubicBezTo>
                  <a:cubicBezTo>
                    <a:pt x="111962" y="121590"/>
                    <a:pt x="111821" y="121597"/>
                    <a:pt x="111681" y="121597"/>
                  </a:cubicBezTo>
                  <a:cubicBezTo>
                    <a:pt x="111396" y="121597"/>
                    <a:pt x="111113" y="121569"/>
                    <a:pt x="110851" y="121404"/>
                  </a:cubicBezTo>
                  <a:cubicBezTo>
                    <a:pt x="110704" y="121160"/>
                    <a:pt x="110471" y="120962"/>
                    <a:pt x="110476" y="120638"/>
                  </a:cubicBezTo>
                  <a:cubicBezTo>
                    <a:pt x="110480" y="120459"/>
                    <a:pt x="110564" y="120428"/>
                    <a:pt x="110667" y="120428"/>
                  </a:cubicBezTo>
                  <a:cubicBezTo>
                    <a:pt x="110709" y="120428"/>
                    <a:pt x="110755" y="120433"/>
                    <a:pt x="110800" y="120436"/>
                  </a:cubicBezTo>
                  <a:lnTo>
                    <a:pt x="110847" y="120398"/>
                  </a:lnTo>
                  <a:lnTo>
                    <a:pt x="110654" y="119921"/>
                  </a:lnTo>
                  <a:lnTo>
                    <a:pt x="110665" y="119904"/>
                  </a:lnTo>
                  <a:cubicBezTo>
                    <a:pt x="110490" y="119854"/>
                    <a:pt x="110341" y="119791"/>
                    <a:pt x="110489" y="119579"/>
                  </a:cubicBezTo>
                  <a:lnTo>
                    <a:pt x="110489" y="119579"/>
                  </a:lnTo>
                  <a:cubicBezTo>
                    <a:pt x="110440" y="119603"/>
                    <a:pt x="110399" y="119613"/>
                    <a:pt x="110363" y="119613"/>
                  </a:cubicBezTo>
                  <a:cubicBezTo>
                    <a:pt x="110201" y="119613"/>
                    <a:pt x="110160" y="119400"/>
                    <a:pt x="110045" y="119318"/>
                  </a:cubicBezTo>
                  <a:cubicBezTo>
                    <a:pt x="109990" y="119297"/>
                    <a:pt x="109933" y="119286"/>
                    <a:pt x="109875" y="119286"/>
                  </a:cubicBezTo>
                  <a:cubicBezTo>
                    <a:pt x="109803" y="119286"/>
                    <a:pt x="109730" y="119303"/>
                    <a:pt x="109663" y="119336"/>
                  </a:cubicBezTo>
                  <a:cubicBezTo>
                    <a:pt x="109746" y="119442"/>
                    <a:pt x="109882" y="119551"/>
                    <a:pt x="109809" y="119690"/>
                  </a:cubicBezTo>
                  <a:cubicBezTo>
                    <a:pt x="109784" y="119737"/>
                    <a:pt x="109738" y="119754"/>
                    <a:pt x="109685" y="119754"/>
                  </a:cubicBezTo>
                  <a:cubicBezTo>
                    <a:pt x="109628" y="119754"/>
                    <a:pt x="109565" y="119735"/>
                    <a:pt x="109514" y="119711"/>
                  </a:cubicBezTo>
                  <a:cubicBezTo>
                    <a:pt x="108923" y="119431"/>
                    <a:pt x="108586" y="118976"/>
                    <a:pt x="108523" y="118302"/>
                  </a:cubicBezTo>
                  <a:lnTo>
                    <a:pt x="108523" y="118302"/>
                  </a:lnTo>
                  <a:cubicBezTo>
                    <a:pt x="108986" y="118311"/>
                    <a:pt x="109018" y="118914"/>
                    <a:pt x="109444" y="118914"/>
                  </a:cubicBezTo>
                  <a:cubicBezTo>
                    <a:pt x="109455" y="118914"/>
                    <a:pt x="109467" y="118914"/>
                    <a:pt x="109480" y="118913"/>
                  </a:cubicBezTo>
                  <a:lnTo>
                    <a:pt x="109480" y="118913"/>
                  </a:lnTo>
                  <a:cubicBezTo>
                    <a:pt x="109339" y="119133"/>
                    <a:pt x="109579" y="119195"/>
                    <a:pt x="109665" y="119321"/>
                  </a:cubicBezTo>
                  <a:cubicBezTo>
                    <a:pt x="109832" y="119087"/>
                    <a:pt x="109702" y="118977"/>
                    <a:pt x="109493" y="118897"/>
                  </a:cubicBezTo>
                  <a:cubicBezTo>
                    <a:pt x="109555" y="118696"/>
                    <a:pt x="109283" y="118598"/>
                    <a:pt x="109331" y="118402"/>
                  </a:cubicBezTo>
                  <a:cubicBezTo>
                    <a:pt x="109390" y="118373"/>
                    <a:pt x="109441" y="118361"/>
                    <a:pt x="109486" y="118361"/>
                  </a:cubicBezTo>
                  <a:cubicBezTo>
                    <a:pt x="109719" y="118361"/>
                    <a:pt x="109780" y="118693"/>
                    <a:pt x="109988" y="118742"/>
                  </a:cubicBezTo>
                  <a:lnTo>
                    <a:pt x="110151" y="118649"/>
                  </a:lnTo>
                  <a:cubicBezTo>
                    <a:pt x="109892" y="118276"/>
                    <a:pt x="109591" y="117932"/>
                    <a:pt x="109256" y="117624"/>
                  </a:cubicBezTo>
                  <a:lnTo>
                    <a:pt x="109117" y="117466"/>
                  </a:lnTo>
                  <a:cubicBezTo>
                    <a:pt x="109051" y="117393"/>
                    <a:pt x="108983" y="117319"/>
                    <a:pt x="108916" y="117246"/>
                  </a:cubicBezTo>
                  <a:cubicBezTo>
                    <a:pt x="108894" y="117204"/>
                    <a:pt x="108861" y="117169"/>
                    <a:pt x="108819" y="117146"/>
                  </a:cubicBezTo>
                  <a:cubicBezTo>
                    <a:pt x="108566" y="116757"/>
                    <a:pt x="108259" y="116414"/>
                    <a:pt x="107920" y="116098"/>
                  </a:cubicBezTo>
                  <a:cubicBezTo>
                    <a:pt x="107861" y="116034"/>
                    <a:pt x="107802" y="115969"/>
                    <a:pt x="107743" y="115905"/>
                  </a:cubicBezTo>
                  <a:cubicBezTo>
                    <a:pt x="107721" y="115864"/>
                    <a:pt x="107689" y="115831"/>
                    <a:pt x="107649" y="115807"/>
                  </a:cubicBezTo>
                  <a:lnTo>
                    <a:pt x="107455" y="115912"/>
                  </a:lnTo>
                  <a:cubicBezTo>
                    <a:pt x="107507" y="115971"/>
                    <a:pt x="107560" y="116031"/>
                    <a:pt x="107611" y="116091"/>
                  </a:cubicBezTo>
                  <a:lnTo>
                    <a:pt x="107765" y="116266"/>
                  </a:lnTo>
                  <a:cubicBezTo>
                    <a:pt x="107808" y="116357"/>
                    <a:pt x="107867" y="116444"/>
                    <a:pt x="107817" y="116552"/>
                  </a:cubicBezTo>
                  <a:cubicBezTo>
                    <a:pt x="107776" y="116566"/>
                    <a:pt x="107739" y="116572"/>
                    <a:pt x="107706" y="116572"/>
                  </a:cubicBezTo>
                  <a:cubicBezTo>
                    <a:pt x="107487" y="116572"/>
                    <a:pt x="107421" y="116300"/>
                    <a:pt x="107242" y="116229"/>
                  </a:cubicBezTo>
                  <a:cubicBezTo>
                    <a:pt x="107237" y="116233"/>
                    <a:pt x="107234" y="116239"/>
                    <a:pt x="107228" y="116243"/>
                  </a:cubicBezTo>
                  <a:cubicBezTo>
                    <a:pt x="107235" y="116235"/>
                    <a:pt x="107242" y="116226"/>
                    <a:pt x="107247" y="116219"/>
                  </a:cubicBezTo>
                  <a:lnTo>
                    <a:pt x="107020" y="115983"/>
                  </a:lnTo>
                  <a:cubicBezTo>
                    <a:pt x="106976" y="115828"/>
                    <a:pt x="106784" y="115743"/>
                    <a:pt x="106816" y="115552"/>
                  </a:cubicBezTo>
                  <a:cubicBezTo>
                    <a:pt x="106875" y="115525"/>
                    <a:pt x="106926" y="115514"/>
                    <a:pt x="106970" y="115514"/>
                  </a:cubicBezTo>
                  <a:cubicBezTo>
                    <a:pt x="107205" y="115514"/>
                    <a:pt x="107260" y="115837"/>
                    <a:pt x="107455" y="115911"/>
                  </a:cubicBezTo>
                  <a:lnTo>
                    <a:pt x="107649" y="115806"/>
                  </a:lnTo>
                  <a:cubicBezTo>
                    <a:pt x="107366" y="115389"/>
                    <a:pt x="107047" y="115004"/>
                    <a:pt x="106660" y="114678"/>
                  </a:cubicBezTo>
                  <a:lnTo>
                    <a:pt x="106520" y="114865"/>
                  </a:lnTo>
                  <a:lnTo>
                    <a:pt x="106476" y="115049"/>
                  </a:lnTo>
                  <a:lnTo>
                    <a:pt x="106475" y="115049"/>
                  </a:lnTo>
                  <a:cubicBezTo>
                    <a:pt x="106430" y="115079"/>
                    <a:pt x="106391" y="115092"/>
                    <a:pt x="106357" y="115092"/>
                  </a:cubicBezTo>
                  <a:cubicBezTo>
                    <a:pt x="106212" y="115092"/>
                    <a:pt x="106144" y="114870"/>
                    <a:pt x="105998" y="114870"/>
                  </a:cubicBezTo>
                  <a:cubicBezTo>
                    <a:pt x="105992" y="114870"/>
                    <a:pt x="105985" y="114870"/>
                    <a:pt x="105979" y="114871"/>
                  </a:cubicBezTo>
                  <a:cubicBezTo>
                    <a:pt x="105978" y="114769"/>
                    <a:pt x="105940" y="114705"/>
                    <a:pt x="105837" y="114705"/>
                  </a:cubicBezTo>
                  <a:cubicBezTo>
                    <a:pt x="105828" y="114705"/>
                    <a:pt x="105819" y="114706"/>
                    <a:pt x="105809" y="114707"/>
                  </a:cubicBezTo>
                  <a:cubicBezTo>
                    <a:pt x="105838" y="114499"/>
                    <a:pt x="105654" y="114403"/>
                    <a:pt x="105565" y="114255"/>
                  </a:cubicBezTo>
                  <a:cubicBezTo>
                    <a:pt x="105497" y="114139"/>
                    <a:pt x="105310" y="114049"/>
                    <a:pt x="105465" y="113877"/>
                  </a:cubicBezTo>
                  <a:lnTo>
                    <a:pt x="105465" y="113877"/>
                  </a:lnTo>
                  <a:cubicBezTo>
                    <a:pt x="105418" y="113895"/>
                    <a:pt x="105382" y="113903"/>
                    <a:pt x="105354" y="113903"/>
                  </a:cubicBezTo>
                  <a:cubicBezTo>
                    <a:pt x="105271" y="113903"/>
                    <a:pt x="105264" y="113829"/>
                    <a:pt x="105304" y="113707"/>
                  </a:cubicBezTo>
                  <a:lnTo>
                    <a:pt x="105304" y="113707"/>
                  </a:lnTo>
                  <a:cubicBezTo>
                    <a:pt x="105262" y="113722"/>
                    <a:pt x="105228" y="113730"/>
                    <a:pt x="105201" y="113730"/>
                  </a:cubicBezTo>
                  <a:cubicBezTo>
                    <a:pt x="105116" y="113730"/>
                    <a:pt x="105105" y="113655"/>
                    <a:pt x="105137" y="113538"/>
                  </a:cubicBezTo>
                  <a:lnTo>
                    <a:pt x="105137" y="113538"/>
                  </a:lnTo>
                  <a:cubicBezTo>
                    <a:pt x="105111" y="113544"/>
                    <a:pt x="105087" y="113546"/>
                    <a:pt x="105065" y="113546"/>
                  </a:cubicBezTo>
                  <a:cubicBezTo>
                    <a:pt x="104843" y="113546"/>
                    <a:pt x="104800" y="113278"/>
                    <a:pt x="104630" y="113201"/>
                  </a:cubicBezTo>
                  <a:cubicBezTo>
                    <a:pt x="104506" y="112991"/>
                    <a:pt x="104390" y="112773"/>
                    <a:pt x="104132" y="112698"/>
                  </a:cubicBezTo>
                  <a:cubicBezTo>
                    <a:pt x="104135" y="112595"/>
                    <a:pt x="104098" y="112530"/>
                    <a:pt x="103999" y="112530"/>
                  </a:cubicBezTo>
                  <a:cubicBezTo>
                    <a:pt x="103988" y="112530"/>
                    <a:pt x="103976" y="112531"/>
                    <a:pt x="103963" y="112533"/>
                  </a:cubicBezTo>
                  <a:cubicBezTo>
                    <a:pt x="103947" y="112434"/>
                    <a:pt x="103931" y="112336"/>
                    <a:pt x="103914" y="112237"/>
                  </a:cubicBezTo>
                  <a:cubicBezTo>
                    <a:pt x="103769" y="112105"/>
                    <a:pt x="103622" y="111975"/>
                    <a:pt x="103475" y="111844"/>
                  </a:cubicBezTo>
                  <a:cubicBezTo>
                    <a:pt x="103469" y="111937"/>
                    <a:pt x="103465" y="112029"/>
                    <a:pt x="103460" y="112122"/>
                  </a:cubicBezTo>
                  <a:cubicBezTo>
                    <a:pt x="103548" y="112319"/>
                    <a:pt x="103610" y="112547"/>
                    <a:pt x="103860" y="112547"/>
                  </a:cubicBezTo>
                  <a:cubicBezTo>
                    <a:pt x="103890" y="112547"/>
                    <a:pt x="103923" y="112544"/>
                    <a:pt x="103959" y="112537"/>
                  </a:cubicBezTo>
                  <a:lnTo>
                    <a:pt x="103959" y="112537"/>
                  </a:lnTo>
                  <a:cubicBezTo>
                    <a:pt x="103910" y="112668"/>
                    <a:pt x="103926" y="112733"/>
                    <a:pt x="104006" y="112733"/>
                  </a:cubicBezTo>
                  <a:cubicBezTo>
                    <a:pt x="104035" y="112733"/>
                    <a:pt x="104072" y="112725"/>
                    <a:pt x="104117" y="112708"/>
                  </a:cubicBezTo>
                  <a:lnTo>
                    <a:pt x="104117" y="112708"/>
                  </a:lnTo>
                  <a:cubicBezTo>
                    <a:pt x="103937" y="112966"/>
                    <a:pt x="104201" y="113051"/>
                    <a:pt x="104320" y="113193"/>
                  </a:cubicBezTo>
                  <a:cubicBezTo>
                    <a:pt x="104232" y="113395"/>
                    <a:pt x="104113" y="113460"/>
                    <a:pt x="103985" y="113460"/>
                  </a:cubicBezTo>
                  <a:cubicBezTo>
                    <a:pt x="103847" y="113460"/>
                    <a:pt x="103699" y="113385"/>
                    <a:pt x="103564" y="113327"/>
                  </a:cubicBezTo>
                  <a:cubicBezTo>
                    <a:pt x="103105" y="113126"/>
                    <a:pt x="102825" y="112413"/>
                    <a:pt x="102946" y="111920"/>
                  </a:cubicBezTo>
                  <a:cubicBezTo>
                    <a:pt x="102986" y="111758"/>
                    <a:pt x="103134" y="111813"/>
                    <a:pt x="103229" y="111780"/>
                  </a:cubicBezTo>
                  <a:lnTo>
                    <a:pt x="103229" y="111780"/>
                  </a:lnTo>
                  <a:cubicBezTo>
                    <a:pt x="103157" y="111952"/>
                    <a:pt x="103362" y="112016"/>
                    <a:pt x="103460" y="112122"/>
                  </a:cubicBezTo>
                  <a:cubicBezTo>
                    <a:pt x="103465" y="112028"/>
                    <a:pt x="103469" y="111935"/>
                    <a:pt x="103475" y="111843"/>
                  </a:cubicBezTo>
                  <a:cubicBezTo>
                    <a:pt x="103443" y="111760"/>
                    <a:pt x="103389" y="111703"/>
                    <a:pt x="103299" y="111687"/>
                  </a:cubicBezTo>
                  <a:cubicBezTo>
                    <a:pt x="103293" y="111579"/>
                    <a:pt x="103219" y="111472"/>
                    <a:pt x="103285" y="111363"/>
                  </a:cubicBezTo>
                  <a:lnTo>
                    <a:pt x="103285" y="111363"/>
                  </a:lnTo>
                  <a:cubicBezTo>
                    <a:pt x="103268" y="111366"/>
                    <a:pt x="103252" y="111368"/>
                    <a:pt x="103238" y="111368"/>
                  </a:cubicBezTo>
                  <a:cubicBezTo>
                    <a:pt x="103130" y="111368"/>
                    <a:pt x="103088" y="111271"/>
                    <a:pt x="103041" y="111183"/>
                  </a:cubicBezTo>
                  <a:cubicBezTo>
                    <a:pt x="103061" y="111180"/>
                    <a:pt x="103081" y="111178"/>
                    <a:pt x="103099" y="111178"/>
                  </a:cubicBezTo>
                  <a:cubicBezTo>
                    <a:pt x="103206" y="111178"/>
                    <a:pt x="103277" y="111230"/>
                    <a:pt x="103301" y="111354"/>
                  </a:cubicBezTo>
                  <a:cubicBezTo>
                    <a:pt x="103595" y="111436"/>
                    <a:pt x="103679" y="111754"/>
                    <a:pt x="103916" y="111901"/>
                  </a:cubicBezTo>
                  <a:cubicBezTo>
                    <a:pt x="103954" y="111981"/>
                    <a:pt x="103991" y="112060"/>
                    <a:pt x="104029" y="112141"/>
                  </a:cubicBezTo>
                  <a:lnTo>
                    <a:pt x="104933" y="113069"/>
                  </a:lnTo>
                  <a:lnTo>
                    <a:pt x="105086" y="113245"/>
                  </a:lnTo>
                  <a:cubicBezTo>
                    <a:pt x="105126" y="113338"/>
                    <a:pt x="105190" y="113426"/>
                    <a:pt x="105138" y="113536"/>
                  </a:cubicBezTo>
                  <a:cubicBezTo>
                    <a:pt x="105156" y="113533"/>
                    <a:pt x="105172" y="113531"/>
                    <a:pt x="105186" y="113531"/>
                  </a:cubicBezTo>
                  <a:cubicBezTo>
                    <a:pt x="105284" y="113531"/>
                    <a:pt x="105318" y="113594"/>
                    <a:pt x="105306" y="113704"/>
                  </a:cubicBezTo>
                  <a:cubicBezTo>
                    <a:pt x="105319" y="113702"/>
                    <a:pt x="105332" y="113701"/>
                    <a:pt x="105344" y="113701"/>
                  </a:cubicBezTo>
                  <a:cubicBezTo>
                    <a:pt x="105444" y="113701"/>
                    <a:pt x="105482" y="113762"/>
                    <a:pt x="105474" y="113869"/>
                  </a:cubicBezTo>
                  <a:cubicBezTo>
                    <a:pt x="105714" y="113876"/>
                    <a:pt x="105775" y="114138"/>
                    <a:pt x="105965" y="114216"/>
                  </a:cubicBezTo>
                  <a:lnTo>
                    <a:pt x="106123" y="114393"/>
                  </a:lnTo>
                  <a:cubicBezTo>
                    <a:pt x="106177" y="114452"/>
                    <a:pt x="106230" y="114510"/>
                    <a:pt x="106282" y="114570"/>
                  </a:cubicBezTo>
                  <a:cubicBezTo>
                    <a:pt x="106333" y="114628"/>
                    <a:pt x="106385" y="114687"/>
                    <a:pt x="106436" y="114745"/>
                  </a:cubicBezTo>
                  <a:cubicBezTo>
                    <a:pt x="106451" y="114792"/>
                    <a:pt x="106481" y="114834"/>
                    <a:pt x="106519" y="114863"/>
                  </a:cubicBezTo>
                  <a:lnTo>
                    <a:pt x="106660" y="114677"/>
                  </a:lnTo>
                  <a:cubicBezTo>
                    <a:pt x="106657" y="114631"/>
                    <a:pt x="106625" y="114592"/>
                    <a:pt x="106581" y="114580"/>
                  </a:cubicBezTo>
                  <a:cubicBezTo>
                    <a:pt x="106524" y="114518"/>
                    <a:pt x="106468" y="114455"/>
                    <a:pt x="106412" y="114392"/>
                  </a:cubicBezTo>
                  <a:cubicBezTo>
                    <a:pt x="106347" y="114328"/>
                    <a:pt x="106280" y="114264"/>
                    <a:pt x="106215" y="114199"/>
                  </a:cubicBezTo>
                  <a:cubicBezTo>
                    <a:pt x="106214" y="114199"/>
                    <a:pt x="106160" y="114146"/>
                    <a:pt x="106160" y="114146"/>
                  </a:cubicBezTo>
                  <a:cubicBezTo>
                    <a:pt x="105925" y="113720"/>
                    <a:pt x="105578" y="113390"/>
                    <a:pt x="105235" y="113058"/>
                  </a:cubicBezTo>
                  <a:cubicBezTo>
                    <a:pt x="105212" y="113013"/>
                    <a:pt x="105177" y="112975"/>
                    <a:pt x="105133" y="112950"/>
                  </a:cubicBezTo>
                  <a:cubicBezTo>
                    <a:pt x="104835" y="112514"/>
                    <a:pt x="104485" y="112122"/>
                    <a:pt x="104111" y="111752"/>
                  </a:cubicBezTo>
                  <a:lnTo>
                    <a:pt x="102410" y="109694"/>
                  </a:lnTo>
                  <a:cubicBezTo>
                    <a:pt x="102226" y="109387"/>
                    <a:pt x="101998" y="109113"/>
                    <a:pt x="101741" y="108864"/>
                  </a:cubicBezTo>
                  <a:cubicBezTo>
                    <a:pt x="101565" y="108570"/>
                    <a:pt x="101348" y="108301"/>
                    <a:pt x="101098" y="108066"/>
                  </a:cubicBezTo>
                  <a:cubicBezTo>
                    <a:pt x="100916" y="107827"/>
                    <a:pt x="100737" y="107585"/>
                    <a:pt x="100550" y="107349"/>
                  </a:cubicBezTo>
                  <a:cubicBezTo>
                    <a:pt x="100509" y="107297"/>
                    <a:pt x="100461" y="107249"/>
                    <a:pt x="100406" y="107249"/>
                  </a:cubicBezTo>
                  <a:cubicBezTo>
                    <a:pt x="100374" y="107249"/>
                    <a:pt x="100339" y="107266"/>
                    <a:pt x="100301" y="107308"/>
                  </a:cubicBezTo>
                  <a:cubicBezTo>
                    <a:pt x="100247" y="106830"/>
                    <a:pt x="100061" y="106599"/>
                    <a:pt x="99632" y="106477"/>
                  </a:cubicBezTo>
                  <a:cubicBezTo>
                    <a:pt x="99654" y="105977"/>
                    <a:pt x="99320" y="105718"/>
                    <a:pt x="98957" y="105477"/>
                  </a:cubicBezTo>
                  <a:cubicBezTo>
                    <a:pt x="98799" y="105585"/>
                    <a:pt x="98885" y="105700"/>
                    <a:pt x="98948" y="105812"/>
                  </a:cubicBezTo>
                  <a:cubicBezTo>
                    <a:pt x="99003" y="105913"/>
                    <a:pt x="99071" y="106012"/>
                    <a:pt x="98995" y="106114"/>
                  </a:cubicBezTo>
                  <a:cubicBezTo>
                    <a:pt x="99030" y="106091"/>
                    <a:pt x="99060" y="106081"/>
                    <a:pt x="99086" y="106081"/>
                  </a:cubicBezTo>
                  <a:cubicBezTo>
                    <a:pt x="99186" y="106081"/>
                    <a:pt x="99228" y="106225"/>
                    <a:pt x="99299" y="106297"/>
                  </a:cubicBezTo>
                  <a:cubicBezTo>
                    <a:pt x="99408" y="106339"/>
                    <a:pt x="99461" y="106485"/>
                    <a:pt x="99594" y="106485"/>
                  </a:cubicBezTo>
                  <a:cubicBezTo>
                    <a:pt x="99605" y="106485"/>
                    <a:pt x="99617" y="106484"/>
                    <a:pt x="99629" y="106482"/>
                  </a:cubicBezTo>
                  <a:cubicBezTo>
                    <a:pt x="99712" y="106872"/>
                    <a:pt x="99928" y="107155"/>
                    <a:pt x="100295" y="107316"/>
                  </a:cubicBezTo>
                  <a:cubicBezTo>
                    <a:pt x="100218" y="107481"/>
                    <a:pt x="100468" y="107651"/>
                    <a:pt x="100290" y="107816"/>
                  </a:cubicBezTo>
                  <a:cubicBezTo>
                    <a:pt x="100287" y="107816"/>
                    <a:pt x="100285" y="107816"/>
                    <a:pt x="100283" y="107816"/>
                  </a:cubicBezTo>
                  <a:cubicBezTo>
                    <a:pt x="100051" y="107816"/>
                    <a:pt x="100012" y="107501"/>
                    <a:pt x="99780" y="107500"/>
                  </a:cubicBezTo>
                  <a:cubicBezTo>
                    <a:pt x="99810" y="107371"/>
                    <a:pt x="99724" y="107309"/>
                    <a:pt x="99630" y="107252"/>
                  </a:cubicBezTo>
                  <a:lnTo>
                    <a:pt x="99407" y="107017"/>
                  </a:lnTo>
                  <a:cubicBezTo>
                    <a:pt x="99386" y="106832"/>
                    <a:pt x="99287" y="106714"/>
                    <a:pt x="99112" y="106659"/>
                  </a:cubicBezTo>
                  <a:lnTo>
                    <a:pt x="99112" y="106490"/>
                  </a:lnTo>
                  <a:cubicBezTo>
                    <a:pt x="99078" y="106465"/>
                    <a:pt x="99039" y="106446"/>
                    <a:pt x="99000" y="106435"/>
                  </a:cubicBezTo>
                  <a:cubicBezTo>
                    <a:pt x="98981" y="106342"/>
                    <a:pt x="98963" y="106250"/>
                    <a:pt x="98945" y="106157"/>
                  </a:cubicBezTo>
                  <a:cubicBezTo>
                    <a:pt x="98703" y="106157"/>
                    <a:pt x="98673" y="105841"/>
                    <a:pt x="98448" y="105814"/>
                  </a:cubicBezTo>
                  <a:cubicBezTo>
                    <a:pt x="98449" y="105644"/>
                    <a:pt x="98329" y="105556"/>
                    <a:pt x="98208" y="105468"/>
                  </a:cubicBezTo>
                  <a:cubicBezTo>
                    <a:pt x="98051" y="105511"/>
                    <a:pt x="97905" y="105562"/>
                    <a:pt x="98013" y="105775"/>
                  </a:cubicBezTo>
                  <a:cubicBezTo>
                    <a:pt x="97905" y="105562"/>
                    <a:pt x="98051" y="105511"/>
                    <a:pt x="98207" y="105468"/>
                  </a:cubicBezTo>
                  <a:cubicBezTo>
                    <a:pt x="97885" y="105054"/>
                    <a:pt x="97567" y="104637"/>
                    <a:pt x="97235" y="104231"/>
                  </a:cubicBezTo>
                  <a:cubicBezTo>
                    <a:pt x="97188" y="104173"/>
                    <a:pt x="97134" y="104066"/>
                    <a:pt x="97049" y="104066"/>
                  </a:cubicBezTo>
                  <a:cubicBezTo>
                    <a:pt x="97027" y="104066"/>
                    <a:pt x="97003" y="104073"/>
                    <a:pt x="96977" y="104090"/>
                  </a:cubicBezTo>
                  <a:cubicBezTo>
                    <a:pt x="97072" y="103914"/>
                    <a:pt x="96935" y="103852"/>
                    <a:pt x="96775" y="103802"/>
                  </a:cubicBezTo>
                  <a:cubicBezTo>
                    <a:pt x="96509" y="103202"/>
                    <a:pt x="96088" y="102723"/>
                    <a:pt x="95599" y="102297"/>
                  </a:cubicBezTo>
                  <a:cubicBezTo>
                    <a:pt x="95596" y="102198"/>
                    <a:pt x="95569" y="102124"/>
                    <a:pt x="95468" y="102124"/>
                  </a:cubicBezTo>
                  <a:cubicBezTo>
                    <a:pt x="95456" y="102124"/>
                    <a:pt x="95443" y="102125"/>
                    <a:pt x="95428" y="102127"/>
                  </a:cubicBezTo>
                  <a:cubicBezTo>
                    <a:pt x="95171" y="101523"/>
                    <a:pt x="94765" y="101034"/>
                    <a:pt x="94261" y="100621"/>
                  </a:cubicBezTo>
                  <a:cubicBezTo>
                    <a:pt x="94231" y="100447"/>
                    <a:pt x="94199" y="100275"/>
                    <a:pt x="93999" y="100275"/>
                  </a:cubicBezTo>
                  <a:cubicBezTo>
                    <a:pt x="93978" y="100275"/>
                    <a:pt x="93954" y="100277"/>
                    <a:pt x="93928" y="100281"/>
                  </a:cubicBezTo>
                  <a:cubicBezTo>
                    <a:pt x="93959" y="100165"/>
                    <a:pt x="93962" y="100076"/>
                    <a:pt x="93876" y="100076"/>
                  </a:cubicBezTo>
                  <a:cubicBezTo>
                    <a:pt x="93848" y="100076"/>
                    <a:pt x="93810" y="100086"/>
                    <a:pt x="93760" y="100108"/>
                  </a:cubicBezTo>
                  <a:cubicBezTo>
                    <a:pt x="93778" y="99617"/>
                    <a:pt x="93443" y="99361"/>
                    <a:pt x="93092" y="99115"/>
                  </a:cubicBezTo>
                  <a:cubicBezTo>
                    <a:pt x="93096" y="99012"/>
                    <a:pt x="93082" y="98926"/>
                    <a:pt x="92982" y="98926"/>
                  </a:cubicBezTo>
                  <a:cubicBezTo>
                    <a:pt x="92966" y="98926"/>
                    <a:pt x="92946" y="98928"/>
                    <a:pt x="92924" y="98934"/>
                  </a:cubicBezTo>
                  <a:cubicBezTo>
                    <a:pt x="92983" y="98708"/>
                    <a:pt x="92763" y="98423"/>
                    <a:pt x="93076" y="98255"/>
                  </a:cubicBezTo>
                  <a:cubicBezTo>
                    <a:pt x="93136" y="98175"/>
                    <a:pt x="93196" y="98096"/>
                    <a:pt x="93255" y="98015"/>
                  </a:cubicBezTo>
                  <a:cubicBezTo>
                    <a:pt x="93186" y="97623"/>
                    <a:pt x="93434" y="97489"/>
                    <a:pt x="93748" y="97406"/>
                  </a:cubicBezTo>
                  <a:lnTo>
                    <a:pt x="93766" y="97454"/>
                  </a:lnTo>
                  <a:lnTo>
                    <a:pt x="94094" y="97436"/>
                  </a:lnTo>
                  <a:cubicBezTo>
                    <a:pt x="94139" y="97305"/>
                    <a:pt x="94092" y="97195"/>
                    <a:pt x="94013" y="97093"/>
                  </a:cubicBezTo>
                  <a:cubicBezTo>
                    <a:pt x="93952" y="96773"/>
                    <a:pt x="93999" y="96493"/>
                    <a:pt x="94337" y="96285"/>
                  </a:cubicBezTo>
                  <a:close/>
                  <a:moveTo>
                    <a:pt x="82753" y="121727"/>
                  </a:moveTo>
                  <a:cubicBezTo>
                    <a:pt x="82756" y="121731"/>
                    <a:pt x="82757" y="121735"/>
                    <a:pt x="82760" y="121739"/>
                  </a:cubicBezTo>
                  <a:lnTo>
                    <a:pt x="82753" y="121729"/>
                  </a:lnTo>
                  <a:cubicBezTo>
                    <a:pt x="82753" y="121729"/>
                    <a:pt x="82753" y="121727"/>
                    <a:pt x="82753" y="121727"/>
                  </a:cubicBezTo>
                  <a:close/>
                  <a:moveTo>
                    <a:pt x="92218" y="99999"/>
                  </a:moveTo>
                  <a:cubicBezTo>
                    <a:pt x="92265" y="99999"/>
                    <a:pt x="92318" y="100011"/>
                    <a:pt x="92378" y="100038"/>
                  </a:cubicBezTo>
                  <a:cubicBezTo>
                    <a:pt x="92626" y="100150"/>
                    <a:pt x="93026" y="100006"/>
                    <a:pt x="93068" y="100482"/>
                  </a:cubicBezTo>
                  <a:cubicBezTo>
                    <a:pt x="93121" y="101093"/>
                    <a:pt x="93436" y="101525"/>
                    <a:pt x="94047" y="101701"/>
                  </a:cubicBezTo>
                  <a:cubicBezTo>
                    <a:pt x="94328" y="101782"/>
                    <a:pt x="94313" y="101970"/>
                    <a:pt x="94305" y="102219"/>
                  </a:cubicBezTo>
                  <a:cubicBezTo>
                    <a:pt x="94267" y="103333"/>
                    <a:pt x="94539" y="103676"/>
                    <a:pt x="95604" y="103873"/>
                  </a:cubicBezTo>
                  <a:cubicBezTo>
                    <a:pt x="95829" y="103914"/>
                    <a:pt x="95950" y="103963"/>
                    <a:pt x="95981" y="104208"/>
                  </a:cubicBezTo>
                  <a:cubicBezTo>
                    <a:pt x="96072" y="104927"/>
                    <a:pt x="96469" y="105386"/>
                    <a:pt x="97194" y="105510"/>
                  </a:cubicBezTo>
                  <a:cubicBezTo>
                    <a:pt x="97538" y="105569"/>
                    <a:pt x="97553" y="105789"/>
                    <a:pt x="97554" y="106057"/>
                  </a:cubicBezTo>
                  <a:cubicBezTo>
                    <a:pt x="97557" y="106880"/>
                    <a:pt x="97897" y="107462"/>
                    <a:pt x="98750" y="107633"/>
                  </a:cubicBezTo>
                  <a:cubicBezTo>
                    <a:pt x="99003" y="107684"/>
                    <a:pt x="99064" y="107828"/>
                    <a:pt x="99064" y="108041"/>
                  </a:cubicBezTo>
                  <a:cubicBezTo>
                    <a:pt x="99062" y="108514"/>
                    <a:pt x="99246" y="108899"/>
                    <a:pt x="99607" y="109203"/>
                  </a:cubicBezTo>
                  <a:cubicBezTo>
                    <a:pt x="99843" y="109548"/>
                    <a:pt x="100260" y="109421"/>
                    <a:pt x="100571" y="109566"/>
                  </a:cubicBezTo>
                  <a:cubicBezTo>
                    <a:pt x="100583" y="109621"/>
                    <a:pt x="100603" y="109673"/>
                    <a:pt x="100602" y="109724"/>
                  </a:cubicBezTo>
                  <a:cubicBezTo>
                    <a:pt x="100568" y="111066"/>
                    <a:pt x="100816" y="111418"/>
                    <a:pt x="102105" y="111650"/>
                  </a:cubicBezTo>
                  <a:cubicBezTo>
                    <a:pt x="102471" y="111716"/>
                    <a:pt x="102441" y="111903"/>
                    <a:pt x="102482" y="112154"/>
                  </a:cubicBezTo>
                  <a:cubicBezTo>
                    <a:pt x="102633" y="113078"/>
                    <a:pt x="102913" y="113909"/>
                    <a:pt x="104059" y="113977"/>
                  </a:cubicBezTo>
                  <a:cubicBezTo>
                    <a:pt x="104293" y="113992"/>
                    <a:pt x="104295" y="114149"/>
                    <a:pt x="104318" y="114322"/>
                  </a:cubicBezTo>
                  <a:cubicBezTo>
                    <a:pt x="104440" y="115238"/>
                    <a:pt x="105005" y="115746"/>
                    <a:pt x="105869" y="115949"/>
                  </a:cubicBezTo>
                  <a:cubicBezTo>
                    <a:pt x="106171" y="116020"/>
                    <a:pt x="106358" y="116102"/>
                    <a:pt x="106317" y="116482"/>
                  </a:cubicBezTo>
                  <a:cubicBezTo>
                    <a:pt x="106264" y="116985"/>
                    <a:pt x="106476" y="117402"/>
                    <a:pt x="106894" y="117701"/>
                  </a:cubicBezTo>
                  <a:cubicBezTo>
                    <a:pt x="107121" y="117980"/>
                    <a:pt x="107437" y="118072"/>
                    <a:pt x="107774" y="118107"/>
                  </a:cubicBezTo>
                  <a:cubicBezTo>
                    <a:pt x="107991" y="118130"/>
                    <a:pt x="108122" y="118200"/>
                    <a:pt x="108147" y="118452"/>
                  </a:cubicBezTo>
                  <a:cubicBezTo>
                    <a:pt x="108236" y="119373"/>
                    <a:pt x="108815" y="119892"/>
                    <a:pt x="109650" y="120129"/>
                  </a:cubicBezTo>
                  <a:cubicBezTo>
                    <a:pt x="110008" y="120230"/>
                    <a:pt x="110166" y="120374"/>
                    <a:pt x="110131" y="120748"/>
                  </a:cubicBezTo>
                  <a:cubicBezTo>
                    <a:pt x="110110" y="120975"/>
                    <a:pt x="110223" y="121181"/>
                    <a:pt x="110353" y="121363"/>
                  </a:cubicBezTo>
                  <a:cubicBezTo>
                    <a:pt x="110461" y="121512"/>
                    <a:pt x="110394" y="121614"/>
                    <a:pt x="110291" y="121718"/>
                  </a:cubicBezTo>
                  <a:cubicBezTo>
                    <a:pt x="109175" y="121764"/>
                    <a:pt x="108059" y="121779"/>
                    <a:pt x="106942" y="121779"/>
                  </a:cubicBezTo>
                  <a:cubicBezTo>
                    <a:pt x="105046" y="121779"/>
                    <a:pt x="103148" y="121736"/>
                    <a:pt x="101250" y="121726"/>
                  </a:cubicBezTo>
                  <a:lnTo>
                    <a:pt x="101249" y="121726"/>
                  </a:lnTo>
                  <a:cubicBezTo>
                    <a:pt x="99681" y="121718"/>
                    <a:pt x="98128" y="121554"/>
                    <a:pt x="96572" y="121390"/>
                  </a:cubicBezTo>
                  <a:cubicBezTo>
                    <a:pt x="96274" y="121358"/>
                    <a:pt x="96054" y="121259"/>
                    <a:pt x="95878" y="121004"/>
                  </a:cubicBezTo>
                  <a:cubicBezTo>
                    <a:pt x="93719" y="117882"/>
                    <a:pt x="91388" y="114876"/>
                    <a:pt x="89578" y="111522"/>
                  </a:cubicBezTo>
                  <a:cubicBezTo>
                    <a:pt x="89316" y="111039"/>
                    <a:pt x="89194" y="110559"/>
                    <a:pt x="89201" y="110010"/>
                  </a:cubicBezTo>
                  <a:cubicBezTo>
                    <a:pt x="89229" y="107487"/>
                    <a:pt x="89814" y="105087"/>
                    <a:pt x="90767" y="102769"/>
                  </a:cubicBezTo>
                  <a:cubicBezTo>
                    <a:pt x="91105" y="101943"/>
                    <a:pt x="91503" y="101142"/>
                    <a:pt x="91876" y="100331"/>
                  </a:cubicBezTo>
                  <a:cubicBezTo>
                    <a:pt x="91953" y="100164"/>
                    <a:pt x="92044" y="99999"/>
                    <a:pt x="92218" y="99999"/>
                  </a:cubicBezTo>
                  <a:close/>
                  <a:moveTo>
                    <a:pt x="87642" y="121438"/>
                  </a:moveTo>
                  <a:cubicBezTo>
                    <a:pt x="87710" y="121521"/>
                    <a:pt x="87823" y="121576"/>
                    <a:pt x="87804" y="121710"/>
                  </a:cubicBezTo>
                  <a:cubicBezTo>
                    <a:pt x="87749" y="121707"/>
                    <a:pt x="87694" y="121705"/>
                    <a:pt x="87638" y="121705"/>
                  </a:cubicBezTo>
                  <a:cubicBezTo>
                    <a:pt x="87191" y="121705"/>
                    <a:pt x="86744" y="121810"/>
                    <a:pt x="86296" y="121810"/>
                  </a:cubicBezTo>
                  <a:cubicBezTo>
                    <a:pt x="86102" y="121810"/>
                    <a:pt x="85909" y="121790"/>
                    <a:pt x="85715" y="121735"/>
                  </a:cubicBezTo>
                  <a:cubicBezTo>
                    <a:pt x="85723" y="121692"/>
                    <a:pt x="85726" y="121646"/>
                    <a:pt x="85726" y="121602"/>
                  </a:cubicBezTo>
                  <a:cubicBezTo>
                    <a:pt x="85777" y="121590"/>
                    <a:pt x="85827" y="121571"/>
                    <a:pt x="85873" y="121547"/>
                  </a:cubicBezTo>
                  <a:lnTo>
                    <a:pt x="86552" y="121515"/>
                  </a:lnTo>
                  <a:lnTo>
                    <a:pt x="86552" y="121515"/>
                  </a:lnTo>
                  <a:cubicBezTo>
                    <a:pt x="86552" y="121515"/>
                    <a:pt x="86552" y="121516"/>
                    <a:pt x="86552" y="121516"/>
                  </a:cubicBezTo>
                  <a:cubicBezTo>
                    <a:pt x="86708" y="121527"/>
                    <a:pt x="86863" y="121539"/>
                    <a:pt x="87018" y="121539"/>
                  </a:cubicBezTo>
                  <a:cubicBezTo>
                    <a:pt x="87228" y="121539"/>
                    <a:pt x="87437" y="121517"/>
                    <a:pt x="87642" y="121438"/>
                  </a:cubicBezTo>
                  <a:close/>
                  <a:moveTo>
                    <a:pt x="61306" y="1"/>
                  </a:moveTo>
                  <a:cubicBezTo>
                    <a:pt x="60502" y="1"/>
                    <a:pt x="59696" y="77"/>
                    <a:pt x="58892" y="165"/>
                  </a:cubicBezTo>
                  <a:cubicBezTo>
                    <a:pt x="58552" y="201"/>
                    <a:pt x="58211" y="231"/>
                    <a:pt x="57870" y="231"/>
                  </a:cubicBezTo>
                  <a:cubicBezTo>
                    <a:pt x="57681" y="231"/>
                    <a:pt x="57493" y="222"/>
                    <a:pt x="57304" y="200"/>
                  </a:cubicBezTo>
                  <a:cubicBezTo>
                    <a:pt x="56664" y="124"/>
                    <a:pt x="56026" y="94"/>
                    <a:pt x="55388" y="94"/>
                  </a:cubicBezTo>
                  <a:cubicBezTo>
                    <a:pt x="53823" y="94"/>
                    <a:pt x="52263" y="273"/>
                    <a:pt x="50701" y="381"/>
                  </a:cubicBezTo>
                  <a:cubicBezTo>
                    <a:pt x="50168" y="418"/>
                    <a:pt x="49658" y="566"/>
                    <a:pt x="49157" y="746"/>
                  </a:cubicBezTo>
                  <a:cubicBezTo>
                    <a:pt x="47897" y="1198"/>
                    <a:pt x="46632" y="1637"/>
                    <a:pt x="45377" y="2107"/>
                  </a:cubicBezTo>
                  <a:cubicBezTo>
                    <a:pt x="44121" y="2577"/>
                    <a:pt x="42875" y="3084"/>
                    <a:pt x="41832" y="3959"/>
                  </a:cubicBezTo>
                  <a:cubicBezTo>
                    <a:pt x="39697" y="5751"/>
                    <a:pt x="37926" y="7867"/>
                    <a:pt x="36451" y="10222"/>
                  </a:cubicBezTo>
                  <a:cubicBezTo>
                    <a:pt x="35074" y="12423"/>
                    <a:pt x="34193" y="14836"/>
                    <a:pt x="33756" y="17390"/>
                  </a:cubicBezTo>
                  <a:cubicBezTo>
                    <a:pt x="33419" y="19362"/>
                    <a:pt x="32449" y="20924"/>
                    <a:pt x="30990" y="22232"/>
                  </a:cubicBezTo>
                  <a:cubicBezTo>
                    <a:pt x="30636" y="22550"/>
                    <a:pt x="30291" y="22875"/>
                    <a:pt x="29946" y="23202"/>
                  </a:cubicBezTo>
                  <a:cubicBezTo>
                    <a:pt x="29379" y="23742"/>
                    <a:pt x="28838" y="24308"/>
                    <a:pt x="28388" y="24950"/>
                  </a:cubicBezTo>
                  <a:cubicBezTo>
                    <a:pt x="27629" y="26035"/>
                    <a:pt x="27008" y="27179"/>
                    <a:pt x="26833" y="28521"/>
                  </a:cubicBezTo>
                  <a:cubicBezTo>
                    <a:pt x="26590" y="30377"/>
                    <a:pt x="27246" y="31586"/>
                    <a:pt x="28938" y="32357"/>
                  </a:cubicBezTo>
                  <a:cubicBezTo>
                    <a:pt x="29190" y="32472"/>
                    <a:pt x="29457" y="32558"/>
                    <a:pt x="29712" y="32672"/>
                  </a:cubicBezTo>
                  <a:cubicBezTo>
                    <a:pt x="29946" y="32777"/>
                    <a:pt x="30167" y="32919"/>
                    <a:pt x="30218" y="33192"/>
                  </a:cubicBezTo>
                  <a:cubicBezTo>
                    <a:pt x="30328" y="33789"/>
                    <a:pt x="30728" y="34083"/>
                    <a:pt x="31255" y="34287"/>
                  </a:cubicBezTo>
                  <a:cubicBezTo>
                    <a:pt x="31512" y="34386"/>
                    <a:pt x="31772" y="34523"/>
                    <a:pt x="31976" y="34705"/>
                  </a:cubicBezTo>
                  <a:cubicBezTo>
                    <a:pt x="32483" y="35156"/>
                    <a:pt x="33064" y="35385"/>
                    <a:pt x="33714" y="35385"/>
                  </a:cubicBezTo>
                  <a:cubicBezTo>
                    <a:pt x="33774" y="35385"/>
                    <a:pt x="33835" y="35383"/>
                    <a:pt x="33896" y="35379"/>
                  </a:cubicBezTo>
                  <a:cubicBezTo>
                    <a:pt x="33920" y="35378"/>
                    <a:pt x="33942" y="35377"/>
                    <a:pt x="33964" y="35377"/>
                  </a:cubicBezTo>
                  <a:cubicBezTo>
                    <a:pt x="34383" y="35377"/>
                    <a:pt x="34542" y="35641"/>
                    <a:pt x="34673" y="35981"/>
                  </a:cubicBezTo>
                  <a:cubicBezTo>
                    <a:pt x="34778" y="36250"/>
                    <a:pt x="34767" y="36527"/>
                    <a:pt x="34739" y="36806"/>
                  </a:cubicBezTo>
                  <a:cubicBezTo>
                    <a:pt x="34666" y="37529"/>
                    <a:pt x="34629" y="38257"/>
                    <a:pt x="34519" y="38973"/>
                  </a:cubicBezTo>
                  <a:cubicBezTo>
                    <a:pt x="34350" y="40081"/>
                    <a:pt x="34526" y="41134"/>
                    <a:pt x="34887" y="42181"/>
                  </a:cubicBezTo>
                  <a:cubicBezTo>
                    <a:pt x="35469" y="43870"/>
                    <a:pt x="35814" y="45629"/>
                    <a:pt x="36409" y="47315"/>
                  </a:cubicBezTo>
                  <a:cubicBezTo>
                    <a:pt x="36645" y="47986"/>
                    <a:pt x="36610" y="48614"/>
                    <a:pt x="36075" y="49176"/>
                  </a:cubicBezTo>
                  <a:cubicBezTo>
                    <a:pt x="35789" y="49475"/>
                    <a:pt x="35603" y="49868"/>
                    <a:pt x="35340" y="50192"/>
                  </a:cubicBezTo>
                  <a:cubicBezTo>
                    <a:pt x="33213" y="52818"/>
                    <a:pt x="31050" y="55413"/>
                    <a:pt x="28695" y="57842"/>
                  </a:cubicBezTo>
                  <a:cubicBezTo>
                    <a:pt x="26770" y="59826"/>
                    <a:pt x="24862" y="61828"/>
                    <a:pt x="23248" y="64087"/>
                  </a:cubicBezTo>
                  <a:cubicBezTo>
                    <a:pt x="22551" y="65063"/>
                    <a:pt x="21794" y="65998"/>
                    <a:pt x="21092" y="66971"/>
                  </a:cubicBezTo>
                  <a:cubicBezTo>
                    <a:pt x="20603" y="67650"/>
                    <a:pt x="20133" y="68346"/>
                    <a:pt x="19706" y="69065"/>
                  </a:cubicBezTo>
                  <a:cubicBezTo>
                    <a:pt x="19341" y="69676"/>
                    <a:pt x="19589" y="70151"/>
                    <a:pt x="20295" y="70273"/>
                  </a:cubicBezTo>
                  <a:cubicBezTo>
                    <a:pt x="20405" y="70292"/>
                    <a:pt x="20516" y="70299"/>
                    <a:pt x="20626" y="70299"/>
                  </a:cubicBezTo>
                  <a:cubicBezTo>
                    <a:pt x="20904" y="70299"/>
                    <a:pt x="21183" y="70252"/>
                    <a:pt x="21461" y="70219"/>
                  </a:cubicBezTo>
                  <a:cubicBezTo>
                    <a:pt x="22105" y="70140"/>
                    <a:pt x="22708" y="69845"/>
                    <a:pt x="23364" y="69845"/>
                  </a:cubicBezTo>
                  <a:cubicBezTo>
                    <a:pt x="23386" y="69845"/>
                    <a:pt x="23408" y="69845"/>
                    <a:pt x="23430" y="69846"/>
                  </a:cubicBezTo>
                  <a:cubicBezTo>
                    <a:pt x="23487" y="69848"/>
                    <a:pt x="23543" y="69849"/>
                    <a:pt x="23599" y="69849"/>
                  </a:cubicBezTo>
                  <a:cubicBezTo>
                    <a:pt x="24568" y="69849"/>
                    <a:pt x="25465" y="69579"/>
                    <a:pt x="26313" y="69109"/>
                  </a:cubicBezTo>
                  <a:cubicBezTo>
                    <a:pt x="27283" y="68570"/>
                    <a:pt x="28282" y="68381"/>
                    <a:pt x="29327" y="68381"/>
                  </a:cubicBezTo>
                  <a:cubicBezTo>
                    <a:pt x="30149" y="68381"/>
                    <a:pt x="30999" y="68498"/>
                    <a:pt x="31888" y="68654"/>
                  </a:cubicBezTo>
                  <a:cubicBezTo>
                    <a:pt x="31281" y="69002"/>
                    <a:pt x="30774" y="69136"/>
                    <a:pt x="30274" y="69273"/>
                  </a:cubicBezTo>
                  <a:cubicBezTo>
                    <a:pt x="27985" y="69897"/>
                    <a:pt x="25691" y="70498"/>
                    <a:pt x="23405" y="71133"/>
                  </a:cubicBezTo>
                  <a:cubicBezTo>
                    <a:pt x="21493" y="71663"/>
                    <a:pt x="19619" y="72305"/>
                    <a:pt x="17814" y="73132"/>
                  </a:cubicBezTo>
                  <a:cubicBezTo>
                    <a:pt x="15979" y="73971"/>
                    <a:pt x="14698" y="75225"/>
                    <a:pt x="14132" y="77282"/>
                  </a:cubicBezTo>
                  <a:cubicBezTo>
                    <a:pt x="13225" y="80577"/>
                    <a:pt x="13152" y="83841"/>
                    <a:pt x="14003" y="87125"/>
                  </a:cubicBezTo>
                  <a:cubicBezTo>
                    <a:pt x="14209" y="87919"/>
                    <a:pt x="14064" y="88520"/>
                    <a:pt x="13589" y="89139"/>
                  </a:cubicBezTo>
                  <a:cubicBezTo>
                    <a:pt x="12450" y="90622"/>
                    <a:pt x="11346" y="92133"/>
                    <a:pt x="10356" y="93722"/>
                  </a:cubicBezTo>
                  <a:cubicBezTo>
                    <a:pt x="8467" y="96756"/>
                    <a:pt x="6590" y="99795"/>
                    <a:pt x="4724" y="102843"/>
                  </a:cubicBezTo>
                  <a:cubicBezTo>
                    <a:pt x="3485" y="104866"/>
                    <a:pt x="2243" y="106887"/>
                    <a:pt x="1097" y="108966"/>
                  </a:cubicBezTo>
                  <a:cubicBezTo>
                    <a:pt x="606" y="109857"/>
                    <a:pt x="173" y="110776"/>
                    <a:pt x="0" y="111806"/>
                  </a:cubicBezTo>
                  <a:cubicBezTo>
                    <a:pt x="251" y="111614"/>
                    <a:pt x="480" y="111409"/>
                    <a:pt x="650" y="111162"/>
                  </a:cubicBezTo>
                  <a:cubicBezTo>
                    <a:pt x="3917" y="106424"/>
                    <a:pt x="6720" y="101398"/>
                    <a:pt x="9770" y="96524"/>
                  </a:cubicBezTo>
                  <a:cubicBezTo>
                    <a:pt x="10228" y="96747"/>
                    <a:pt x="10398" y="97083"/>
                    <a:pt x="10249" y="97520"/>
                  </a:cubicBezTo>
                  <a:cubicBezTo>
                    <a:pt x="10161" y="97776"/>
                    <a:pt x="9980" y="97999"/>
                    <a:pt x="9963" y="98282"/>
                  </a:cubicBezTo>
                  <a:lnTo>
                    <a:pt x="9963" y="98283"/>
                  </a:lnTo>
                  <a:cubicBezTo>
                    <a:pt x="10240" y="98202"/>
                    <a:pt x="10219" y="97777"/>
                    <a:pt x="10538" y="97764"/>
                  </a:cubicBezTo>
                  <a:cubicBezTo>
                    <a:pt x="11044" y="98245"/>
                    <a:pt x="11074" y="98764"/>
                    <a:pt x="10731" y="99340"/>
                  </a:cubicBezTo>
                  <a:cubicBezTo>
                    <a:pt x="10590" y="99577"/>
                    <a:pt x="10509" y="99850"/>
                    <a:pt x="10401" y="100106"/>
                  </a:cubicBezTo>
                  <a:lnTo>
                    <a:pt x="10616" y="100273"/>
                  </a:lnTo>
                  <a:cubicBezTo>
                    <a:pt x="10786" y="99942"/>
                    <a:pt x="10956" y="99611"/>
                    <a:pt x="11126" y="99280"/>
                  </a:cubicBezTo>
                  <a:cubicBezTo>
                    <a:pt x="11124" y="99044"/>
                    <a:pt x="11275" y="98972"/>
                    <a:pt x="11475" y="98953"/>
                  </a:cubicBezTo>
                  <a:cubicBezTo>
                    <a:pt x="11254" y="98487"/>
                    <a:pt x="11632" y="98255"/>
                    <a:pt x="11874" y="97976"/>
                  </a:cubicBezTo>
                  <a:cubicBezTo>
                    <a:pt x="11875" y="97975"/>
                    <a:pt x="11876" y="97974"/>
                    <a:pt x="11877" y="97974"/>
                  </a:cubicBezTo>
                  <a:cubicBezTo>
                    <a:pt x="11902" y="97974"/>
                    <a:pt x="12047" y="98079"/>
                    <a:pt x="12131" y="98130"/>
                  </a:cubicBezTo>
                  <a:lnTo>
                    <a:pt x="12464" y="98154"/>
                  </a:lnTo>
                  <a:cubicBezTo>
                    <a:pt x="12350" y="98037"/>
                    <a:pt x="12333" y="97841"/>
                    <a:pt x="12153" y="97778"/>
                  </a:cubicBezTo>
                  <a:cubicBezTo>
                    <a:pt x="12044" y="97143"/>
                    <a:pt x="12212" y="96631"/>
                    <a:pt x="12801" y="96306"/>
                  </a:cubicBezTo>
                  <a:cubicBezTo>
                    <a:pt x="12859" y="96503"/>
                    <a:pt x="12907" y="96707"/>
                    <a:pt x="13140" y="96777"/>
                  </a:cubicBezTo>
                  <a:cubicBezTo>
                    <a:pt x="13143" y="96869"/>
                    <a:pt x="13145" y="96962"/>
                    <a:pt x="13238" y="96962"/>
                  </a:cubicBezTo>
                  <a:cubicBezTo>
                    <a:pt x="13257" y="96962"/>
                    <a:pt x="13279" y="96958"/>
                    <a:pt x="13306" y="96950"/>
                  </a:cubicBezTo>
                  <a:lnTo>
                    <a:pt x="13306" y="96950"/>
                  </a:lnTo>
                  <a:cubicBezTo>
                    <a:pt x="13278" y="97495"/>
                    <a:pt x="13018" y="97961"/>
                    <a:pt x="12798" y="98440"/>
                  </a:cubicBezTo>
                  <a:cubicBezTo>
                    <a:pt x="12830" y="98522"/>
                    <a:pt x="12872" y="98592"/>
                    <a:pt x="12969" y="98606"/>
                  </a:cubicBezTo>
                  <a:cubicBezTo>
                    <a:pt x="13223" y="98357"/>
                    <a:pt x="13140" y="97835"/>
                    <a:pt x="13632" y="97780"/>
                  </a:cubicBezTo>
                  <a:cubicBezTo>
                    <a:pt x="13594" y="97339"/>
                    <a:pt x="13808" y="96980"/>
                    <a:pt x="14027" y="96628"/>
                  </a:cubicBezTo>
                  <a:cubicBezTo>
                    <a:pt x="14061" y="96574"/>
                    <a:pt x="14102" y="96555"/>
                    <a:pt x="14145" y="96555"/>
                  </a:cubicBezTo>
                  <a:cubicBezTo>
                    <a:pt x="14201" y="96555"/>
                    <a:pt x="14262" y="96585"/>
                    <a:pt x="14319" y="96606"/>
                  </a:cubicBezTo>
                  <a:cubicBezTo>
                    <a:pt x="14374" y="96720"/>
                    <a:pt x="14428" y="96832"/>
                    <a:pt x="14482" y="96946"/>
                  </a:cubicBezTo>
                  <a:lnTo>
                    <a:pt x="14749" y="96939"/>
                  </a:lnTo>
                  <a:cubicBezTo>
                    <a:pt x="14675" y="96826"/>
                    <a:pt x="14601" y="96713"/>
                    <a:pt x="14528" y="96599"/>
                  </a:cubicBezTo>
                  <a:cubicBezTo>
                    <a:pt x="14503" y="96544"/>
                    <a:pt x="14479" y="96490"/>
                    <a:pt x="14453" y="96435"/>
                  </a:cubicBezTo>
                  <a:cubicBezTo>
                    <a:pt x="14238" y="96046"/>
                    <a:pt x="14471" y="95720"/>
                    <a:pt x="14599" y="95379"/>
                  </a:cubicBezTo>
                  <a:lnTo>
                    <a:pt x="14599" y="95376"/>
                  </a:lnTo>
                  <a:lnTo>
                    <a:pt x="14833" y="95405"/>
                  </a:lnTo>
                  <a:lnTo>
                    <a:pt x="14841" y="95420"/>
                  </a:lnTo>
                  <a:cubicBezTo>
                    <a:pt x="15027" y="95974"/>
                    <a:pt x="15368" y="96443"/>
                    <a:pt x="15664" y="96936"/>
                  </a:cubicBezTo>
                  <a:lnTo>
                    <a:pt x="15868" y="96946"/>
                  </a:lnTo>
                  <a:cubicBezTo>
                    <a:pt x="15649" y="96342"/>
                    <a:pt x="15406" y="95750"/>
                    <a:pt x="15018" y="95229"/>
                  </a:cubicBezTo>
                  <a:cubicBezTo>
                    <a:pt x="14911" y="94903"/>
                    <a:pt x="14925" y="94608"/>
                    <a:pt x="15227" y="94380"/>
                  </a:cubicBezTo>
                  <a:cubicBezTo>
                    <a:pt x="15505" y="94473"/>
                    <a:pt x="15518" y="94752"/>
                    <a:pt x="15653" y="94938"/>
                  </a:cubicBezTo>
                  <a:lnTo>
                    <a:pt x="15888" y="94939"/>
                  </a:lnTo>
                  <a:cubicBezTo>
                    <a:pt x="15771" y="94632"/>
                    <a:pt x="15650" y="94327"/>
                    <a:pt x="15539" y="94017"/>
                  </a:cubicBezTo>
                  <a:cubicBezTo>
                    <a:pt x="15432" y="93719"/>
                    <a:pt x="15619" y="93493"/>
                    <a:pt x="15740" y="93251"/>
                  </a:cubicBezTo>
                  <a:cubicBezTo>
                    <a:pt x="15800" y="93132"/>
                    <a:pt x="15876" y="93076"/>
                    <a:pt x="15971" y="93076"/>
                  </a:cubicBezTo>
                  <a:cubicBezTo>
                    <a:pt x="16022" y="93076"/>
                    <a:pt x="16079" y="93092"/>
                    <a:pt x="16141" y="93124"/>
                  </a:cubicBezTo>
                  <a:cubicBezTo>
                    <a:pt x="17120" y="95562"/>
                    <a:pt x="18313" y="97891"/>
                    <a:pt x="19752" y="100091"/>
                  </a:cubicBezTo>
                  <a:cubicBezTo>
                    <a:pt x="19965" y="100418"/>
                    <a:pt x="20193" y="100737"/>
                    <a:pt x="20387" y="101075"/>
                  </a:cubicBezTo>
                  <a:cubicBezTo>
                    <a:pt x="20667" y="101562"/>
                    <a:pt x="20638" y="101611"/>
                    <a:pt x="20087" y="101808"/>
                  </a:cubicBezTo>
                  <a:cubicBezTo>
                    <a:pt x="19319" y="102084"/>
                    <a:pt x="19021" y="102495"/>
                    <a:pt x="19005" y="103301"/>
                  </a:cubicBezTo>
                  <a:cubicBezTo>
                    <a:pt x="19001" y="103435"/>
                    <a:pt x="19067" y="103577"/>
                    <a:pt x="18936" y="103718"/>
                  </a:cubicBezTo>
                  <a:cubicBezTo>
                    <a:pt x="18878" y="103728"/>
                    <a:pt x="18801" y="103746"/>
                    <a:pt x="18722" y="103753"/>
                  </a:cubicBezTo>
                  <a:cubicBezTo>
                    <a:pt x="17390" y="103867"/>
                    <a:pt x="16959" y="104245"/>
                    <a:pt x="16785" y="105573"/>
                  </a:cubicBezTo>
                  <a:cubicBezTo>
                    <a:pt x="16742" y="105910"/>
                    <a:pt x="16543" y="105964"/>
                    <a:pt x="16325" y="106075"/>
                  </a:cubicBezTo>
                  <a:cubicBezTo>
                    <a:pt x="15779" y="106353"/>
                    <a:pt x="15442" y="106804"/>
                    <a:pt x="15519" y="107416"/>
                  </a:cubicBezTo>
                  <a:cubicBezTo>
                    <a:pt x="15576" y="107866"/>
                    <a:pt x="15364" y="107978"/>
                    <a:pt x="15029" y="108121"/>
                  </a:cubicBezTo>
                  <a:cubicBezTo>
                    <a:pt x="14492" y="108353"/>
                    <a:pt x="14060" y="108706"/>
                    <a:pt x="14123" y="109378"/>
                  </a:cubicBezTo>
                  <a:cubicBezTo>
                    <a:pt x="14151" y="109670"/>
                    <a:pt x="13983" y="109755"/>
                    <a:pt x="13767" y="109857"/>
                  </a:cubicBezTo>
                  <a:cubicBezTo>
                    <a:pt x="12986" y="110229"/>
                    <a:pt x="12436" y="110784"/>
                    <a:pt x="12445" y="111715"/>
                  </a:cubicBezTo>
                  <a:cubicBezTo>
                    <a:pt x="12448" y="112058"/>
                    <a:pt x="12244" y="112108"/>
                    <a:pt x="11983" y="112182"/>
                  </a:cubicBezTo>
                  <a:cubicBezTo>
                    <a:pt x="11258" y="112386"/>
                    <a:pt x="10818" y="112866"/>
                    <a:pt x="10860" y="113636"/>
                  </a:cubicBezTo>
                  <a:cubicBezTo>
                    <a:pt x="10879" y="113981"/>
                    <a:pt x="10761" y="114042"/>
                    <a:pt x="10487" y="114131"/>
                  </a:cubicBezTo>
                  <a:cubicBezTo>
                    <a:pt x="9611" y="114413"/>
                    <a:pt x="9230" y="114862"/>
                    <a:pt x="9264" y="115690"/>
                  </a:cubicBezTo>
                  <a:cubicBezTo>
                    <a:pt x="9280" y="116084"/>
                    <a:pt x="9168" y="116218"/>
                    <a:pt x="8824" y="116329"/>
                  </a:cubicBezTo>
                  <a:cubicBezTo>
                    <a:pt x="8157" y="116546"/>
                    <a:pt x="7837" y="117023"/>
                    <a:pt x="7912" y="117740"/>
                  </a:cubicBezTo>
                  <a:cubicBezTo>
                    <a:pt x="7925" y="117876"/>
                    <a:pt x="7913" y="118015"/>
                    <a:pt x="7913" y="118157"/>
                  </a:cubicBezTo>
                  <a:cubicBezTo>
                    <a:pt x="7530" y="118322"/>
                    <a:pt x="7073" y="118340"/>
                    <a:pt x="6835" y="118746"/>
                  </a:cubicBezTo>
                  <a:cubicBezTo>
                    <a:pt x="6771" y="118856"/>
                    <a:pt x="6629" y="118969"/>
                    <a:pt x="6751" y="119107"/>
                  </a:cubicBezTo>
                  <a:cubicBezTo>
                    <a:pt x="6796" y="119157"/>
                    <a:pt x="6839" y="119176"/>
                    <a:pt x="6881" y="119176"/>
                  </a:cubicBezTo>
                  <a:cubicBezTo>
                    <a:pt x="6965" y="119176"/>
                    <a:pt x="7040" y="119096"/>
                    <a:pt x="7095" y="119033"/>
                  </a:cubicBezTo>
                  <a:cubicBezTo>
                    <a:pt x="7231" y="118878"/>
                    <a:pt x="7362" y="118736"/>
                    <a:pt x="7545" y="118736"/>
                  </a:cubicBezTo>
                  <a:cubicBezTo>
                    <a:pt x="7619" y="118736"/>
                    <a:pt x="7701" y="118759"/>
                    <a:pt x="7795" y="118814"/>
                  </a:cubicBezTo>
                  <a:cubicBezTo>
                    <a:pt x="7796" y="119201"/>
                    <a:pt x="7359" y="119459"/>
                    <a:pt x="7441" y="119873"/>
                  </a:cubicBezTo>
                  <a:cubicBezTo>
                    <a:pt x="7504" y="119895"/>
                    <a:pt x="7560" y="119905"/>
                    <a:pt x="7611" y="119905"/>
                  </a:cubicBezTo>
                  <a:cubicBezTo>
                    <a:pt x="7845" y="119905"/>
                    <a:pt x="7951" y="119692"/>
                    <a:pt x="8068" y="119549"/>
                  </a:cubicBezTo>
                  <a:cubicBezTo>
                    <a:pt x="8455" y="119074"/>
                    <a:pt x="8813" y="118575"/>
                    <a:pt x="9178" y="118082"/>
                  </a:cubicBezTo>
                  <a:cubicBezTo>
                    <a:pt x="12429" y="113687"/>
                    <a:pt x="15585" y="109219"/>
                    <a:pt x="18987" y="104937"/>
                  </a:cubicBezTo>
                  <a:cubicBezTo>
                    <a:pt x="19593" y="104176"/>
                    <a:pt x="20210" y="103424"/>
                    <a:pt x="20814" y="102662"/>
                  </a:cubicBezTo>
                  <a:cubicBezTo>
                    <a:pt x="20919" y="102529"/>
                    <a:pt x="21012" y="102453"/>
                    <a:pt x="21109" y="102453"/>
                  </a:cubicBezTo>
                  <a:cubicBezTo>
                    <a:pt x="21197" y="102453"/>
                    <a:pt x="21287" y="102516"/>
                    <a:pt x="21392" y="102656"/>
                  </a:cubicBezTo>
                  <a:cubicBezTo>
                    <a:pt x="21844" y="103263"/>
                    <a:pt x="21666" y="104419"/>
                    <a:pt x="21013" y="104840"/>
                  </a:cubicBezTo>
                  <a:cubicBezTo>
                    <a:pt x="20485" y="105181"/>
                    <a:pt x="19968" y="105558"/>
                    <a:pt x="19856" y="106202"/>
                  </a:cubicBezTo>
                  <a:cubicBezTo>
                    <a:pt x="19749" y="106819"/>
                    <a:pt x="19405" y="107077"/>
                    <a:pt x="18851" y="107253"/>
                  </a:cubicBezTo>
                  <a:cubicBezTo>
                    <a:pt x="17776" y="107593"/>
                    <a:pt x="17218" y="108399"/>
                    <a:pt x="17137" y="109493"/>
                  </a:cubicBezTo>
                  <a:cubicBezTo>
                    <a:pt x="17102" y="109975"/>
                    <a:pt x="16953" y="110251"/>
                    <a:pt x="16508" y="110446"/>
                  </a:cubicBezTo>
                  <a:cubicBezTo>
                    <a:pt x="15827" y="110745"/>
                    <a:pt x="15383" y="111283"/>
                    <a:pt x="15308" y="112039"/>
                  </a:cubicBezTo>
                  <a:cubicBezTo>
                    <a:pt x="15263" y="112488"/>
                    <a:pt x="15061" y="112717"/>
                    <a:pt x="14661" y="112901"/>
                  </a:cubicBezTo>
                  <a:cubicBezTo>
                    <a:pt x="13953" y="113228"/>
                    <a:pt x="13375" y="113742"/>
                    <a:pt x="13210" y="114531"/>
                  </a:cubicBezTo>
                  <a:cubicBezTo>
                    <a:pt x="13112" y="114994"/>
                    <a:pt x="12856" y="115245"/>
                    <a:pt x="12521" y="115510"/>
                  </a:cubicBezTo>
                  <a:cubicBezTo>
                    <a:pt x="11976" y="115941"/>
                    <a:pt x="11593" y="116476"/>
                    <a:pt x="11663" y="117226"/>
                  </a:cubicBezTo>
                  <a:cubicBezTo>
                    <a:pt x="11586" y="117520"/>
                    <a:pt x="11653" y="117880"/>
                    <a:pt x="11291" y="118042"/>
                  </a:cubicBezTo>
                  <a:cubicBezTo>
                    <a:pt x="10663" y="118295"/>
                    <a:pt x="10648" y="118310"/>
                    <a:pt x="10622" y="118717"/>
                  </a:cubicBezTo>
                  <a:cubicBezTo>
                    <a:pt x="10623" y="118718"/>
                    <a:pt x="10623" y="118720"/>
                    <a:pt x="10623" y="118721"/>
                  </a:cubicBezTo>
                  <a:lnTo>
                    <a:pt x="10620" y="118718"/>
                  </a:lnTo>
                  <a:cubicBezTo>
                    <a:pt x="10568" y="118703"/>
                    <a:pt x="10525" y="118695"/>
                    <a:pt x="10490" y="118695"/>
                  </a:cubicBezTo>
                  <a:cubicBezTo>
                    <a:pt x="10297" y="118695"/>
                    <a:pt x="10317" y="118902"/>
                    <a:pt x="10285" y="119061"/>
                  </a:cubicBezTo>
                  <a:cubicBezTo>
                    <a:pt x="10241" y="119186"/>
                    <a:pt x="10147" y="119319"/>
                    <a:pt x="10162" y="119437"/>
                  </a:cubicBezTo>
                  <a:cubicBezTo>
                    <a:pt x="10218" y="119860"/>
                    <a:pt x="9987" y="120017"/>
                    <a:pt x="9630" y="120086"/>
                  </a:cubicBezTo>
                  <a:cubicBezTo>
                    <a:pt x="9623" y="120085"/>
                    <a:pt x="9616" y="120085"/>
                    <a:pt x="9609" y="120085"/>
                  </a:cubicBezTo>
                  <a:cubicBezTo>
                    <a:pt x="9538" y="120085"/>
                    <a:pt x="9491" y="120121"/>
                    <a:pt x="9499" y="120198"/>
                  </a:cubicBezTo>
                  <a:cubicBezTo>
                    <a:pt x="9506" y="120261"/>
                    <a:pt x="9538" y="120312"/>
                    <a:pt x="9605" y="120312"/>
                  </a:cubicBezTo>
                  <a:cubicBezTo>
                    <a:pt x="9616" y="120312"/>
                    <a:pt x="9629" y="120311"/>
                    <a:pt x="9642" y="120308"/>
                  </a:cubicBezTo>
                  <a:cubicBezTo>
                    <a:pt x="9735" y="120358"/>
                    <a:pt x="9831" y="120374"/>
                    <a:pt x="9928" y="120374"/>
                  </a:cubicBezTo>
                  <a:cubicBezTo>
                    <a:pt x="10099" y="120374"/>
                    <a:pt x="10272" y="120323"/>
                    <a:pt x="10438" y="120321"/>
                  </a:cubicBezTo>
                  <a:cubicBezTo>
                    <a:pt x="10652" y="120319"/>
                    <a:pt x="10821" y="120234"/>
                    <a:pt x="10843" y="120076"/>
                  </a:cubicBezTo>
                  <a:cubicBezTo>
                    <a:pt x="10856" y="120078"/>
                    <a:pt x="10869" y="120079"/>
                    <a:pt x="10883" y="120079"/>
                  </a:cubicBezTo>
                  <a:cubicBezTo>
                    <a:pt x="10946" y="120079"/>
                    <a:pt x="11019" y="120059"/>
                    <a:pt x="11088" y="120024"/>
                  </a:cubicBezTo>
                  <a:cubicBezTo>
                    <a:pt x="11742" y="119704"/>
                    <a:pt x="12249" y="119248"/>
                    <a:pt x="12286" y="118449"/>
                  </a:cubicBezTo>
                  <a:cubicBezTo>
                    <a:pt x="12297" y="118206"/>
                    <a:pt x="12211" y="117936"/>
                    <a:pt x="12502" y="117786"/>
                  </a:cubicBezTo>
                  <a:cubicBezTo>
                    <a:pt x="13242" y="117407"/>
                    <a:pt x="13463" y="116744"/>
                    <a:pt x="13489" y="115979"/>
                  </a:cubicBezTo>
                  <a:cubicBezTo>
                    <a:pt x="13500" y="115669"/>
                    <a:pt x="13628" y="115467"/>
                    <a:pt x="13908" y="115320"/>
                  </a:cubicBezTo>
                  <a:cubicBezTo>
                    <a:pt x="14227" y="115150"/>
                    <a:pt x="14534" y="114957"/>
                    <a:pt x="14825" y="114741"/>
                  </a:cubicBezTo>
                  <a:cubicBezTo>
                    <a:pt x="15239" y="114437"/>
                    <a:pt x="15596" y="114060"/>
                    <a:pt x="15661" y="113537"/>
                  </a:cubicBezTo>
                  <a:cubicBezTo>
                    <a:pt x="15714" y="113115"/>
                    <a:pt x="15937" y="112933"/>
                    <a:pt x="16282" y="112747"/>
                  </a:cubicBezTo>
                  <a:cubicBezTo>
                    <a:pt x="16950" y="112387"/>
                    <a:pt x="17399" y="111811"/>
                    <a:pt x="17528" y="111055"/>
                  </a:cubicBezTo>
                  <a:cubicBezTo>
                    <a:pt x="17598" y="110645"/>
                    <a:pt x="17805" y="110438"/>
                    <a:pt x="18151" y="110256"/>
                  </a:cubicBezTo>
                  <a:cubicBezTo>
                    <a:pt x="19219" y="109692"/>
                    <a:pt x="19919" y="108813"/>
                    <a:pt x="20170" y="107628"/>
                  </a:cubicBezTo>
                  <a:cubicBezTo>
                    <a:pt x="20244" y="107278"/>
                    <a:pt x="20437" y="107119"/>
                    <a:pt x="20701" y="106944"/>
                  </a:cubicBezTo>
                  <a:cubicBezTo>
                    <a:pt x="21292" y="106551"/>
                    <a:pt x="21800" y="106085"/>
                    <a:pt x="21915" y="105324"/>
                  </a:cubicBezTo>
                  <a:cubicBezTo>
                    <a:pt x="21974" y="104937"/>
                    <a:pt x="22258" y="104789"/>
                    <a:pt x="22594" y="104711"/>
                  </a:cubicBezTo>
                  <a:lnTo>
                    <a:pt x="22594" y="104711"/>
                  </a:lnTo>
                  <a:cubicBezTo>
                    <a:pt x="23226" y="105654"/>
                    <a:pt x="23225" y="105654"/>
                    <a:pt x="22535" y="106543"/>
                  </a:cubicBezTo>
                  <a:cubicBezTo>
                    <a:pt x="20194" y="109562"/>
                    <a:pt x="17856" y="112582"/>
                    <a:pt x="15698" y="115738"/>
                  </a:cubicBezTo>
                  <a:cubicBezTo>
                    <a:pt x="15551" y="115953"/>
                    <a:pt x="15281" y="116133"/>
                    <a:pt x="15391" y="116464"/>
                  </a:cubicBezTo>
                  <a:cubicBezTo>
                    <a:pt x="15471" y="116444"/>
                    <a:pt x="15554" y="116434"/>
                    <a:pt x="15630" y="116403"/>
                  </a:cubicBezTo>
                  <a:cubicBezTo>
                    <a:pt x="15784" y="116340"/>
                    <a:pt x="15865" y="116068"/>
                    <a:pt x="16026" y="116068"/>
                  </a:cubicBezTo>
                  <a:cubicBezTo>
                    <a:pt x="16061" y="116068"/>
                    <a:pt x="16100" y="116081"/>
                    <a:pt x="16144" y="116112"/>
                  </a:cubicBezTo>
                  <a:cubicBezTo>
                    <a:pt x="16424" y="116306"/>
                    <a:pt x="16253" y="116622"/>
                    <a:pt x="16157" y="116870"/>
                  </a:cubicBezTo>
                  <a:cubicBezTo>
                    <a:pt x="15944" y="117424"/>
                    <a:pt x="15644" y="117649"/>
                    <a:pt x="15105" y="117649"/>
                  </a:cubicBezTo>
                  <a:cubicBezTo>
                    <a:pt x="15018" y="117649"/>
                    <a:pt x="14926" y="117644"/>
                    <a:pt x="14826" y="117632"/>
                  </a:cubicBezTo>
                  <a:cubicBezTo>
                    <a:pt x="14953" y="117465"/>
                    <a:pt x="15084" y="117298"/>
                    <a:pt x="15206" y="117126"/>
                  </a:cubicBezTo>
                  <a:cubicBezTo>
                    <a:pt x="15277" y="117025"/>
                    <a:pt x="15277" y="116929"/>
                    <a:pt x="15142" y="116873"/>
                  </a:cubicBezTo>
                  <a:cubicBezTo>
                    <a:pt x="14709" y="116956"/>
                    <a:pt x="14507" y="117198"/>
                    <a:pt x="14596" y="117504"/>
                  </a:cubicBezTo>
                  <a:cubicBezTo>
                    <a:pt x="14585" y="117503"/>
                    <a:pt x="14574" y="117502"/>
                    <a:pt x="14563" y="117502"/>
                  </a:cubicBezTo>
                  <a:cubicBezTo>
                    <a:pt x="14474" y="117502"/>
                    <a:pt x="14389" y="117555"/>
                    <a:pt x="14309" y="117668"/>
                  </a:cubicBezTo>
                  <a:cubicBezTo>
                    <a:pt x="13722" y="118291"/>
                    <a:pt x="13215" y="118974"/>
                    <a:pt x="12821" y="119737"/>
                  </a:cubicBezTo>
                  <a:cubicBezTo>
                    <a:pt x="12556" y="120278"/>
                    <a:pt x="12600" y="120458"/>
                    <a:pt x="13052" y="120458"/>
                  </a:cubicBezTo>
                  <a:cubicBezTo>
                    <a:pt x="13099" y="120458"/>
                    <a:pt x="13152" y="120456"/>
                    <a:pt x="13208" y="120452"/>
                  </a:cubicBezTo>
                  <a:cubicBezTo>
                    <a:pt x="14055" y="120396"/>
                    <a:pt x="14734" y="119757"/>
                    <a:pt x="14907" y="118761"/>
                  </a:cubicBezTo>
                  <a:cubicBezTo>
                    <a:pt x="14972" y="118385"/>
                    <a:pt x="15070" y="118193"/>
                    <a:pt x="15468" y="118086"/>
                  </a:cubicBezTo>
                  <a:cubicBezTo>
                    <a:pt x="16484" y="117810"/>
                    <a:pt x="17087" y="117146"/>
                    <a:pt x="17122" y="116053"/>
                  </a:cubicBezTo>
                  <a:cubicBezTo>
                    <a:pt x="17127" y="115870"/>
                    <a:pt x="17135" y="115742"/>
                    <a:pt x="17358" y="115696"/>
                  </a:cubicBezTo>
                  <a:cubicBezTo>
                    <a:pt x="18311" y="115500"/>
                    <a:pt x="18758" y="114846"/>
                    <a:pt x="18879" y="113936"/>
                  </a:cubicBezTo>
                  <a:cubicBezTo>
                    <a:pt x="18922" y="113607"/>
                    <a:pt x="19050" y="113488"/>
                    <a:pt x="19387" y="113421"/>
                  </a:cubicBezTo>
                  <a:cubicBezTo>
                    <a:pt x="20428" y="113210"/>
                    <a:pt x="20998" y="112515"/>
                    <a:pt x="20984" y="111492"/>
                  </a:cubicBezTo>
                  <a:cubicBezTo>
                    <a:pt x="20980" y="111193"/>
                    <a:pt x="21003" y="111057"/>
                    <a:pt x="21328" y="110974"/>
                  </a:cubicBezTo>
                  <a:cubicBezTo>
                    <a:pt x="21863" y="110836"/>
                    <a:pt x="22257" y="110482"/>
                    <a:pt x="22488" y="109967"/>
                  </a:cubicBezTo>
                  <a:cubicBezTo>
                    <a:pt x="22662" y="109579"/>
                    <a:pt x="22652" y="109164"/>
                    <a:pt x="22629" y="108699"/>
                  </a:cubicBezTo>
                  <a:lnTo>
                    <a:pt x="22629" y="108699"/>
                  </a:lnTo>
                  <a:cubicBezTo>
                    <a:pt x="22665" y="108701"/>
                    <a:pt x="22701" y="108702"/>
                    <a:pt x="22735" y="108702"/>
                  </a:cubicBezTo>
                  <a:cubicBezTo>
                    <a:pt x="23476" y="108702"/>
                    <a:pt x="23930" y="108189"/>
                    <a:pt x="24442" y="107742"/>
                  </a:cubicBezTo>
                  <a:cubicBezTo>
                    <a:pt x="25718" y="109716"/>
                    <a:pt x="27205" y="111455"/>
                    <a:pt x="28610" y="113258"/>
                  </a:cubicBezTo>
                  <a:cubicBezTo>
                    <a:pt x="28867" y="113588"/>
                    <a:pt x="29138" y="113905"/>
                    <a:pt x="29381" y="114246"/>
                  </a:cubicBezTo>
                  <a:cubicBezTo>
                    <a:pt x="29660" y="114638"/>
                    <a:pt x="29580" y="114788"/>
                    <a:pt x="29075" y="114865"/>
                  </a:cubicBezTo>
                  <a:cubicBezTo>
                    <a:pt x="28965" y="114881"/>
                    <a:pt x="28855" y="114885"/>
                    <a:pt x="28743" y="114895"/>
                  </a:cubicBezTo>
                  <a:cubicBezTo>
                    <a:pt x="28672" y="114887"/>
                    <a:pt x="28602" y="114883"/>
                    <a:pt x="28532" y="114883"/>
                  </a:cubicBezTo>
                  <a:cubicBezTo>
                    <a:pt x="28120" y="114883"/>
                    <a:pt x="27733" y="115019"/>
                    <a:pt x="27335" y="115142"/>
                  </a:cubicBezTo>
                  <a:cubicBezTo>
                    <a:pt x="27642" y="115174"/>
                    <a:pt x="27942" y="115166"/>
                    <a:pt x="28223" y="115286"/>
                  </a:cubicBezTo>
                  <a:lnTo>
                    <a:pt x="28772" y="115122"/>
                  </a:lnTo>
                  <a:cubicBezTo>
                    <a:pt x="28988" y="115103"/>
                    <a:pt x="29205" y="115083"/>
                    <a:pt x="29422" y="115066"/>
                  </a:cubicBezTo>
                  <a:cubicBezTo>
                    <a:pt x="29485" y="115061"/>
                    <a:pt x="29545" y="115059"/>
                    <a:pt x="29602" y="115059"/>
                  </a:cubicBezTo>
                  <a:cubicBezTo>
                    <a:pt x="30162" y="115059"/>
                    <a:pt x="30401" y="115317"/>
                    <a:pt x="30575" y="116051"/>
                  </a:cubicBezTo>
                  <a:cubicBezTo>
                    <a:pt x="30243" y="116103"/>
                    <a:pt x="29907" y="116212"/>
                    <a:pt x="29579" y="116212"/>
                  </a:cubicBezTo>
                  <a:cubicBezTo>
                    <a:pt x="29541" y="116212"/>
                    <a:pt x="29503" y="116211"/>
                    <a:pt x="29465" y="116208"/>
                  </a:cubicBezTo>
                  <a:cubicBezTo>
                    <a:pt x="29413" y="116203"/>
                    <a:pt x="29363" y="116201"/>
                    <a:pt x="29315" y="116201"/>
                  </a:cubicBezTo>
                  <a:cubicBezTo>
                    <a:pt x="29030" y="116201"/>
                    <a:pt x="28792" y="116278"/>
                    <a:pt x="28557" y="116435"/>
                  </a:cubicBezTo>
                  <a:lnTo>
                    <a:pt x="28568" y="116362"/>
                  </a:lnTo>
                  <a:cubicBezTo>
                    <a:pt x="28531" y="116358"/>
                    <a:pt x="28494" y="116356"/>
                    <a:pt x="28458" y="116356"/>
                  </a:cubicBezTo>
                  <a:cubicBezTo>
                    <a:pt x="28104" y="116356"/>
                    <a:pt x="27786" y="116533"/>
                    <a:pt x="27444" y="116596"/>
                  </a:cubicBezTo>
                  <a:lnTo>
                    <a:pt x="27410" y="116671"/>
                  </a:lnTo>
                  <a:cubicBezTo>
                    <a:pt x="27443" y="116667"/>
                    <a:pt x="27476" y="116665"/>
                    <a:pt x="27509" y="116665"/>
                  </a:cubicBezTo>
                  <a:cubicBezTo>
                    <a:pt x="27817" y="116665"/>
                    <a:pt x="28087" y="116846"/>
                    <a:pt x="28389" y="116875"/>
                  </a:cubicBezTo>
                  <a:cubicBezTo>
                    <a:pt x="28381" y="116741"/>
                    <a:pt x="28521" y="116700"/>
                    <a:pt x="28570" y="116602"/>
                  </a:cubicBezTo>
                  <a:cubicBezTo>
                    <a:pt x="28639" y="116588"/>
                    <a:pt x="28705" y="116581"/>
                    <a:pt x="28770" y="116581"/>
                  </a:cubicBezTo>
                  <a:cubicBezTo>
                    <a:pt x="29066" y="116581"/>
                    <a:pt x="29322" y="116716"/>
                    <a:pt x="29567" y="116893"/>
                  </a:cubicBezTo>
                  <a:cubicBezTo>
                    <a:pt x="29665" y="117266"/>
                    <a:pt x="29978" y="117470"/>
                    <a:pt x="30222" y="117728"/>
                  </a:cubicBezTo>
                  <a:cubicBezTo>
                    <a:pt x="30090" y="117896"/>
                    <a:pt x="29936" y="117952"/>
                    <a:pt x="29771" y="117952"/>
                  </a:cubicBezTo>
                  <a:cubicBezTo>
                    <a:pt x="29655" y="117952"/>
                    <a:pt x="29533" y="117924"/>
                    <a:pt x="29410" y="117886"/>
                  </a:cubicBezTo>
                  <a:lnTo>
                    <a:pt x="29131" y="117890"/>
                  </a:lnTo>
                  <a:lnTo>
                    <a:pt x="29082" y="118096"/>
                  </a:lnTo>
                  <a:cubicBezTo>
                    <a:pt x="28825" y="118097"/>
                    <a:pt x="28553" y="118202"/>
                    <a:pt x="28297" y="118202"/>
                  </a:cubicBezTo>
                  <a:cubicBezTo>
                    <a:pt x="28093" y="118202"/>
                    <a:pt x="27900" y="118136"/>
                    <a:pt x="27732" y="117898"/>
                  </a:cubicBezTo>
                  <a:lnTo>
                    <a:pt x="27732" y="117898"/>
                  </a:lnTo>
                  <a:cubicBezTo>
                    <a:pt x="27882" y="118335"/>
                    <a:pt x="27531" y="118271"/>
                    <a:pt x="27221" y="118340"/>
                  </a:cubicBezTo>
                  <a:cubicBezTo>
                    <a:pt x="27304" y="118324"/>
                    <a:pt x="27382" y="118317"/>
                    <a:pt x="27457" y="118317"/>
                  </a:cubicBezTo>
                  <a:cubicBezTo>
                    <a:pt x="27813" y="118317"/>
                    <a:pt x="28095" y="118476"/>
                    <a:pt x="28395" y="118555"/>
                  </a:cubicBezTo>
                  <a:cubicBezTo>
                    <a:pt x="28549" y="118275"/>
                    <a:pt x="28870" y="118461"/>
                    <a:pt x="29075" y="118323"/>
                  </a:cubicBezTo>
                  <a:cubicBezTo>
                    <a:pt x="29115" y="118318"/>
                    <a:pt x="29154" y="118315"/>
                    <a:pt x="29191" y="118315"/>
                  </a:cubicBezTo>
                  <a:cubicBezTo>
                    <a:pt x="29469" y="118315"/>
                    <a:pt x="29685" y="118464"/>
                    <a:pt x="29881" y="118659"/>
                  </a:cubicBezTo>
                  <a:cubicBezTo>
                    <a:pt x="29894" y="118562"/>
                    <a:pt x="29909" y="118466"/>
                    <a:pt x="29922" y="118369"/>
                  </a:cubicBezTo>
                  <a:cubicBezTo>
                    <a:pt x="30058" y="118239"/>
                    <a:pt x="30199" y="118180"/>
                    <a:pt x="30344" y="118180"/>
                  </a:cubicBezTo>
                  <a:cubicBezTo>
                    <a:pt x="30473" y="118180"/>
                    <a:pt x="30605" y="118226"/>
                    <a:pt x="30740" y="118310"/>
                  </a:cubicBezTo>
                  <a:cubicBezTo>
                    <a:pt x="30815" y="118357"/>
                    <a:pt x="30876" y="118450"/>
                    <a:pt x="30962" y="118450"/>
                  </a:cubicBezTo>
                  <a:cubicBezTo>
                    <a:pt x="30992" y="118450"/>
                    <a:pt x="31025" y="118439"/>
                    <a:pt x="31063" y="118409"/>
                  </a:cubicBezTo>
                  <a:lnTo>
                    <a:pt x="31063" y="118409"/>
                  </a:lnTo>
                  <a:cubicBezTo>
                    <a:pt x="31015" y="118538"/>
                    <a:pt x="31026" y="118608"/>
                    <a:pt x="31106" y="118608"/>
                  </a:cubicBezTo>
                  <a:cubicBezTo>
                    <a:pt x="31138" y="118608"/>
                    <a:pt x="31180" y="118597"/>
                    <a:pt x="31233" y="118575"/>
                  </a:cubicBezTo>
                  <a:lnTo>
                    <a:pt x="31233" y="118575"/>
                  </a:lnTo>
                  <a:cubicBezTo>
                    <a:pt x="31218" y="118629"/>
                    <a:pt x="31155" y="118673"/>
                    <a:pt x="31228" y="118748"/>
                  </a:cubicBezTo>
                  <a:cubicBezTo>
                    <a:pt x="31253" y="118775"/>
                    <a:pt x="31275" y="118784"/>
                    <a:pt x="31295" y="118784"/>
                  </a:cubicBezTo>
                  <a:cubicBezTo>
                    <a:pt x="31309" y="118784"/>
                    <a:pt x="31321" y="118779"/>
                    <a:pt x="31334" y="118774"/>
                  </a:cubicBezTo>
                  <a:lnTo>
                    <a:pt x="31334" y="118774"/>
                  </a:lnTo>
                  <a:cubicBezTo>
                    <a:pt x="31322" y="118795"/>
                    <a:pt x="31322" y="118821"/>
                    <a:pt x="31334" y="118854"/>
                  </a:cubicBezTo>
                  <a:cubicBezTo>
                    <a:pt x="31414" y="119008"/>
                    <a:pt x="31446" y="119152"/>
                    <a:pt x="31249" y="119247"/>
                  </a:cubicBezTo>
                  <a:lnTo>
                    <a:pt x="30768" y="119215"/>
                  </a:lnTo>
                  <a:lnTo>
                    <a:pt x="29922" y="118370"/>
                  </a:lnTo>
                  <a:cubicBezTo>
                    <a:pt x="29909" y="118467"/>
                    <a:pt x="29894" y="118563"/>
                    <a:pt x="29881" y="118660"/>
                  </a:cubicBezTo>
                  <a:cubicBezTo>
                    <a:pt x="29997" y="118905"/>
                    <a:pt x="30203" y="119067"/>
                    <a:pt x="30406" y="119234"/>
                  </a:cubicBezTo>
                  <a:cubicBezTo>
                    <a:pt x="30373" y="119416"/>
                    <a:pt x="30227" y="119404"/>
                    <a:pt x="30094" y="119413"/>
                  </a:cubicBezTo>
                  <a:cubicBezTo>
                    <a:pt x="30447" y="119643"/>
                    <a:pt x="30906" y="119627"/>
                    <a:pt x="31240" y="119904"/>
                  </a:cubicBezTo>
                  <a:cubicBezTo>
                    <a:pt x="31229" y="120017"/>
                    <a:pt x="31271" y="120078"/>
                    <a:pt x="31374" y="120078"/>
                  </a:cubicBezTo>
                  <a:cubicBezTo>
                    <a:pt x="31385" y="120078"/>
                    <a:pt x="31396" y="120077"/>
                    <a:pt x="31409" y="120076"/>
                  </a:cubicBezTo>
                  <a:lnTo>
                    <a:pt x="31409" y="120076"/>
                  </a:lnTo>
                  <a:lnTo>
                    <a:pt x="31388" y="120393"/>
                  </a:lnTo>
                  <a:cubicBezTo>
                    <a:pt x="31340" y="120396"/>
                    <a:pt x="31295" y="120407"/>
                    <a:pt x="31251" y="120427"/>
                  </a:cubicBezTo>
                  <a:lnTo>
                    <a:pt x="30894" y="120463"/>
                  </a:lnTo>
                  <a:lnTo>
                    <a:pt x="30894" y="120463"/>
                  </a:lnTo>
                  <a:cubicBezTo>
                    <a:pt x="30705" y="120453"/>
                    <a:pt x="30521" y="120429"/>
                    <a:pt x="30368" y="120304"/>
                  </a:cubicBezTo>
                  <a:cubicBezTo>
                    <a:pt x="30184" y="120031"/>
                    <a:pt x="29822" y="119878"/>
                    <a:pt x="29816" y="119484"/>
                  </a:cubicBezTo>
                  <a:cubicBezTo>
                    <a:pt x="29778" y="119497"/>
                    <a:pt x="29742" y="119502"/>
                    <a:pt x="29708" y="119502"/>
                  </a:cubicBezTo>
                  <a:cubicBezTo>
                    <a:pt x="29541" y="119502"/>
                    <a:pt x="29421" y="119371"/>
                    <a:pt x="29283" y="119293"/>
                  </a:cubicBezTo>
                  <a:cubicBezTo>
                    <a:pt x="29228" y="119353"/>
                    <a:pt x="29174" y="119413"/>
                    <a:pt x="29120" y="119472"/>
                  </a:cubicBezTo>
                  <a:cubicBezTo>
                    <a:pt x="29223" y="119776"/>
                    <a:pt x="29531" y="119881"/>
                    <a:pt x="29729" y="120094"/>
                  </a:cubicBezTo>
                  <a:cubicBezTo>
                    <a:pt x="30035" y="120422"/>
                    <a:pt x="29810" y="120544"/>
                    <a:pt x="29552" y="120677"/>
                  </a:cubicBezTo>
                  <a:lnTo>
                    <a:pt x="25375" y="120595"/>
                  </a:lnTo>
                  <a:cubicBezTo>
                    <a:pt x="25319" y="120554"/>
                    <a:pt x="25263" y="120533"/>
                    <a:pt x="25206" y="120533"/>
                  </a:cubicBezTo>
                  <a:cubicBezTo>
                    <a:pt x="25154" y="120533"/>
                    <a:pt x="25101" y="120551"/>
                    <a:pt x="25047" y="120586"/>
                  </a:cubicBezTo>
                  <a:cubicBezTo>
                    <a:pt x="24110" y="120546"/>
                    <a:pt x="23173" y="120530"/>
                    <a:pt x="22237" y="120530"/>
                  </a:cubicBezTo>
                  <a:cubicBezTo>
                    <a:pt x="21105" y="120530"/>
                    <a:pt x="19973" y="120553"/>
                    <a:pt x="18841" y="120586"/>
                  </a:cubicBezTo>
                  <a:cubicBezTo>
                    <a:pt x="18740" y="120550"/>
                    <a:pt x="18634" y="120533"/>
                    <a:pt x="18529" y="120533"/>
                  </a:cubicBezTo>
                  <a:cubicBezTo>
                    <a:pt x="18410" y="120533"/>
                    <a:pt x="18291" y="120555"/>
                    <a:pt x="18179" y="120600"/>
                  </a:cubicBezTo>
                  <a:cubicBezTo>
                    <a:pt x="16871" y="120666"/>
                    <a:pt x="15569" y="120809"/>
                    <a:pt x="14273" y="120997"/>
                  </a:cubicBezTo>
                  <a:cubicBezTo>
                    <a:pt x="12716" y="121225"/>
                    <a:pt x="11159" y="121461"/>
                    <a:pt x="9581" y="121461"/>
                  </a:cubicBezTo>
                  <a:cubicBezTo>
                    <a:pt x="9371" y="121461"/>
                    <a:pt x="9160" y="121457"/>
                    <a:pt x="8948" y="121448"/>
                  </a:cubicBezTo>
                  <a:cubicBezTo>
                    <a:pt x="8578" y="121432"/>
                    <a:pt x="8208" y="121425"/>
                    <a:pt x="7838" y="121425"/>
                  </a:cubicBezTo>
                  <a:cubicBezTo>
                    <a:pt x="6480" y="121425"/>
                    <a:pt x="5123" y="121513"/>
                    <a:pt x="3765" y="121551"/>
                  </a:cubicBezTo>
                  <a:cubicBezTo>
                    <a:pt x="3599" y="121556"/>
                    <a:pt x="3434" y="121580"/>
                    <a:pt x="3270" y="121606"/>
                  </a:cubicBezTo>
                  <a:cubicBezTo>
                    <a:pt x="3172" y="121620"/>
                    <a:pt x="3143" y="121700"/>
                    <a:pt x="3165" y="121784"/>
                  </a:cubicBezTo>
                  <a:cubicBezTo>
                    <a:pt x="3176" y="121826"/>
                    <a:pt x="3224" y="121881"/>
                    <a:pt x="3261" y="121887"/>
                  </a:cubicBezTo>
                  <a:cubicBezTo>
                    <a:pt x="3452" y="121915"/>
                    <a:pt x="3645" y="121931"/>
                    <a:pt x="3839" y="121938"/>
                  </a:cubicBezTo>
                  <a:cubicBezTo>
                    <a:pt x="4787" y="121959"/>
                    <a:pt x="5739" y="121921"/>
                    <a:pt x="6682" y="122002"/>
                  </a:cubicBezTo>
                  <a:cubicBezTo>
                    <a:pt x="7607" y="122082"/>
                    <a:pt x="8529" y="122122"/>
                    <a:pt x="9449" y="122122"/>
                  </a:cubicBezTo>
                  <a:cubicBezTo>
                    <a:pt x="11227" y="122122"/>
                    <a:pt x="12997" y="121972"/>
                    <a:pt x="14763" y="121666"/>
                  </a:cubicBezTo>
                  <a:cubicBezTo>
                    <a:pt x="15426" y="121551"/>
                    <a:pt x="16098" y="121455"/>
                    <a:pt x="16774" y="121455"/>
                  </a:cubicBezTo>
                  <a:cubicBezTo>
                    <a:pt x="16936" y="121455"/>
                    <a:pt x="17098" y="121461"/>
                    <a:pt x="17261" y="121473"/>
                  </a:cubicBezTo>
                  <a:cubicBezTo>
                    <a:pt x="18939" y="121601"/>
                    <a:pt x="20617" y="121698"/>
                    <a:pt x="22297" y="121698"/>
                  </a:cubicBezTo>
                  <a:cubicBezTo>
                    <a:pt x="23123" y="121698"/>
                    <a:pt x="23950" y="121674"/>
                    <a:pt x="24777" y="121620"/>
                  </a:cubicBezTo>
                  <a:cubicBezTo>
                    <a:pt x="24914" y="121611"/>
                    <a:pt x="25051" y="121608"/>
                    <a:pt x="25188" y="121608"/>
                  </a:cubicBezTo>
                  <a:cubicBezTo>
                    <a:pt x="25469" y="121608"/>
                    <a:pt x="25750" y="121621"/>
                    <a:pt x="26031" y="121622"/>
                  </a:cubicBezTo>
                  <a:cubicBezTo>
                    <a:pt x="26615" y="121566"/>
                    <a:pt x="27200" y="121548"/>
                    <a:pt x="27785" y="121548"/>
                  </a:cubicBezTo>
                  <a:cubicBezTo>
                    <a:pt x="28486" y="121548"/>
                    <a:pt x="29188" y="121575"/>
                    <a:pt x="29890" y="121596"/>
                  </a:cubicBezTo>
                  <a:cubicBezTo>
                    <a:pt x="29892" y="121636"/>
                    <a:pt x="29891" y="121677"/>
                    <a:pt x="29887" y="121718"/>
                  </a:cubicBezTo>
                  <a:lnTo>
                    <a:pt x="26734" y="121951"/>
                  </a:lnTo>
                  <a:lnTo>
                    <a:pt x="26735" y="122182"/>
                  </a:lnTo>
                  <a:lnTo>
                    <a:pt x="37783" y="121895"/>
                  </a:lnTo>
                  <a:cubicBezTo>
                    <a:pt x="37836" y="121930"/>
                    <a:pt x="37889" y="121947"/>
                    <a:pt x="37941" y="121947"/>
                  </a:cubicBezTo>
                  <a:cubicBezTo>
                    <a:pt x="37997" y="121947"/>
                    <a:pt x="38053" y="121928"/>
                    <a:pt x="38109" y="121889"/>
                  </a:cubicBezTo>
                  <a:cubicBezTo>
                    <a:pt x="38343" y="121892"/>
                    <a:pt x="38577" y="121894"/>
                    <a:pt x="38811" y="121894"/>
                  </a:cubicBezTo>
                  <a:cubicBezTo>
                    <a:pt x="40310" y="121894"/>
                    <a:pt x="41807" y="121825"/>
                    <a:pt x="43294" y="121661"/>
                  </a:cubicBezTo>
                  <a:cubicBezTo>
                    <a:pt x="45632" y="121403"/>
                    <a:pt x="47972" y="121316"/>
                    <a:pt x="50312" y="121316"/>
                  </a:cubicBezTo>
                  <a:cubicBezTo>
                    <a:pt x="52239" y="121316"/>
                    <a:pt x="54166" y="121375"/>
                    <a:pt x="56094" y="121449"/>
                  </a:cubicBezTo>
                  <a:cubicBezTo>
                    <a:pt x="56322" y="121458"/>
                    <a:pt x="56550" y="121462"/>
                    <a:pt x="56779" y="121462"/>
                  </a:cubicBezTo>
                  <a:cubicBezTo>
                    <a:pt x="57387" y="121462"/>
                    <a:pt x="57995" y="121431"/>
                    <a:pt x="58600" y="121368"/>
                  </a:cubicBezTo>
                  <a:cubicBezTo>
                    <a:pt x="59183" y="121309"/>
                    <a:pt x="59765" y="121242"/>
                    <a:pt x="60350" y="121207"/>
                  </a:cubicBezTo>
                  <a:cubicBezTo>
                    <a:pt x="61081" y="121164"/>
                    <a:pt x="61811" y="121145"/>
                    <a:pt x="62540" y="121145"/>
                  </a:cubicBezTo>
                  <a:cubicBezTo>
                    <a:pt x="65747" y="121145"/>
                    <a:pt x="68938" y="121508"/>
                    <a:pt x="72135" y="121740"/>
                  </a:cubicBezTo>
                  <a:cubicBezTo>
                    <a:pt x="72281" y="121721"/>
                    <a:pt x="72427" y="121714"/>
                    <a:pt x="72573" y="121714"/>
                  </a:cubicBezTo>
                  <a:cubicBezTo>
                    <a:pt x="73037" y="121714"/>
                    <a:pt x="73498" y="121787"/>
                    <a:pt x="73962" y="121787"/>
                  </a:cubicBezTo>
                  <a:cubicBezTo>
                    <a:pt x="74009" y="121787"/>
                    <a:pt x="74056" y="121786"/>
                    <a:pt x="74104" y="121784"/>
                  </a:cubicBezTo>
                  <a:cubicBezTo>
                    <a:pt x="74106" y="121814"/>
                    <a:pt x="74106" y="121845"/>
                    <a:pt x="74106" y="121875"/>
                  </a:cubicBezTo>
                  <a:lnTo>
                    <a:pt x="72142" y="121929"/>
                  </a:lnTo>
                  <a:lnTo>
                    <a:pt x="70946" y="122160"/>
                  </a:lnTo>
                  <a:cubicBezTo>
                    <a:pt x="71659" y="122208"/>
                    <a:pt x="72206" y="122263"/>
                    <a:pt x="72752" y="122280"/>
                  </a:cubicBezTo>
                  <a:cubicBezTo>
                    <a:pt x="76516" y="122395"/>
                    <a:pt x="80282" y="122505"/>
                    <a:pt x="84047" y="122609"/>
                  </a:cubicBezTo>
                  <a:cubicBezTo>
                    <a:pt x="84517" y="122621"/>
                    <a:pt x="84989" y="122632"/>
                    <a:pt x="85460" y="122632"/>
                  </a:cubicBezTo>
                  <a:cubicBezTo>
                    <a:pt x="86217" y="122632"/>
                    <a:pt x="86974" y="122605"/>
                    <a:pt x="87726" y="122515"/>
                  </a:cubicBezTo>
                  <a:cubicBezTo>
                    <a:pt x="88674" y="122402"/>
                    <a:pt x="89624" y="122341"/>
                    <a:pt x="90573" y="122341"/>
                  </a:cubicBezTo>
                  <a:cubicBezTo>
                    <a:pt x="91240" y="122341"/>
                    <a:pt x="91907" y="122371"/>
                    <a:pt x="92572" y="122433"/>
                  </a:cubicBezTo>
                  <a:cubicBezTo>
                    <a:pt x="94054" y="122572"/>
                    <a:pt x="95530" y="122636"/>
                    <a:pt x="97011" y="122636"/>
                  </a:cubicBezTo>
                  <a:cubicBezTo>
                    <a:pt x="97699" y="122636"/>
                    <a:pt x="98389" y="122622"/>
                    <a:pt x="99081" y="122596"/>
                  </a:cubicBezTo>
                  <a:cubicBezTo>
                    <a:pt x="101252" y="122513"/>
                    <a:pt x="103431" y="122480"/>
                    <a:pt x="105606" y="122428"/>
                  </a:cubicBezTo>
                  <a:cubicBezTo>
                    <a:pt x="105705" y="122425"/>
                    <a:pt x="105804" y="122424"/>
                    <a:pt x="105903" y="122424"/>
                  </a:cubicBezTo>
                  <a:cubicBezTo>
                    <a:pt x="107016" y="122424"/>
                    <a:pt x="108119" y="122559"/>
                    <a:pt x="109228" y="122559"/>
                  </a:cubicBezTo>
                  <a:cubicBezTo>
                    <a:pt x="109330" y="122559"/>
                    <a:pt x="109432" y="122558"/>
                    <a:pt x="109534" y="122556"/>
                  </a:cubicBezTo>
                  <a:cubicBezTo>
                    <a:pt x="113279" y="122463"/>
                    <a:pt x="116977" y="121921"/>
                    <a:pt x="120683" y="121444"/>
                  </a:cubicBezTo>
                  <a:cubicBezTo>
                    <a:pt x="120802" y="121478"/>
                    <a:pt x="120918" y="121492"/>
                    <a:pt x="121032" y="121492"/>
                  </a:cubicBezTo>
                  <a:cubicBezTo>
                    <a:pt x="121349" y="121492"/>
                    <a:pt x="121650" y="121385"/>
                    <a:pt x="121954" y="121303"/>
                  </a:cubicBezTo>
                  <a:lnTo>
                    <a:pt x="121954" y="121303"/>
                  </a:lnTo>
                  <a:cubicBezTo>
                    <a:pt x="121931" y="121304"/>
                    <a:pt x="121907" y="121305"/>
                    <a:pt x="121884" y="121305"/>
                  </a:cubicBezTo>
                  <a:cubicBezTo>
                    <a:pt x="121591" y="121305"/>
                    <a:pt x="121300" y="121223"/>
                    <a:pt x="121009" y="121223"/>
                  </a:cubicBezTo>
                  <a:cubicBezTo>
                    <a:pt x="120913" y="121223"/>
                    <a:pt x="120817" y="121232"/>
                    <a:pt x="120722" y="121256"/>
                  </a:cubicBezTo>
                  <a:cubicBezTo>
                    <a:pt x="120619" y="121256"/>
                    <a:pt x="120517" y="121256"/>
                    <a:pt x="120415" y="121256"/>
                  </a:cubicBezTo>
                  <a:cubicBezTo>
                    <a:pt x="119742" y="121256"/>
                    <a:pt x="119068" y="121246"/>
                    <a:pt x="118395" y="121246"/>
                  </a:cubicBezTo>
                  <a:cubicBezTo>
                    <a:pt x="117700" y="121246"/>
                    <a:pt x="117006" y="121257"/>
                    <a:pt x="116314" y="121301"/>
                  </a:cubicBezTo>
                  <a:cubicBezTo>
                    <a:pt x="116086" y="121315"/>
                    <a:pt x="115865" y="121331"/>
                    <a:pt x="115653" y="121331"/>
                  </a:cubicBezTo>
                  <a:cubicBezTo>
                    <a:pt x="115111" y="121331"/>
                    <a:pt x="114621" y="121227"/>
                    <a:pt x="114210" y="120724"/>
                  </a:cubicBezTo>
                  <a:cubicBezTo>
                    <a:pt x="114093" y="120581"/>
                    <a:pt x="113897" y="120497"/>
                    <a:pt x="113726" y="120407"/>
                  </a:cubicBezTo>
                  <a:cubicBezTo>
                    <a:pt x="112803" y="119921"/>
                    <a:pt x="112283" y="119143"/>
                    <a:pt x="112066" y="118142"/>
                  </a:cubicBezTo>
                  <a:cubicBezTo>
                    <a:pt x="112028" y="118076"/>
                    <a:pt x="111991" y="118000"/>
                    <a:pt x="112060" y="117943"/>
                  </a:cubicBezTo>
                  <a:cubicBezTo>
                    <a:pt x="112083" y="117924"/>
                    <a:pt x="112105" y="117916"/>
                    <a:pt x="112127" y="117916"/>
                  </a:cubicBezTo>
                  <a:cubicBezTo>
                    <a:pt x="112172" y="117916"/>
                    <a:pt x="112214" y="117950"/>
                    <a:pt x="112251" y="117989"/>
                  </a:cubicBezTo>
                  <a:cubicBezTo>
                    <a:pt x="112773" y="118120"/>
                    <a:pt x="113208" y="118423"/>
                    <a:pt x="113649" y="118710"/>
                  </a:cubicBezTo>
                  <a:cubicBezTo>
                    <a:pt x="114068" y="118983"/>
                    <a:pt x="114444" y="119317"/>
                    <a:pt x="114766" y="119700"/>
                  </a:cubicBezTo>
                  <a:cubicBezTo>
                    <a:pt x="115084" y="120075"/>
                    <a:pt x="115202" y="120608"/>
                    <a:pt x="115681" y="120949"/>
                  </a:cubicBezTo>
                  <a:cubicBezTo>
                    <a:pt x="115641" y="120034"/>
                    <a:pt x="115231" y="119246"/>
                    <a:pt x="114473" y="118589"/>
                  </a:cubicBezTo>
                  <a:cubicBezTo>
                    <a:pt x="113858" y="118058"/>
                    <a:pt x="113166" y="117639"/>
                    <a:pt x="112401" y="117373"/>
                  </a:cubicBezTo>
                  <a:cubicBezTo>
                    <a:pt x="111934" y="117210"/>
                    <a:pt x="111669" y="116959"/>
                    <a:pt x="111589" y="116455"/>
                  </a:cubicBezTo>
                  <a:cubicBezTo>
                    <a:pt x="111487" y="115822"/>
                    <a:pt x="111271" y="115214"/>
                    <a:pt x="110949" y="114660"/>
                  </a:cubicBezTo>
                  <a:cubicBezTo>
                    <a:pt x="110876" y="114536"/>
                    <a:pt x="110830" y="114413"/>
                    <a:pt x="110921" y="114278"/>
                  </a:cubicBezTo>
                  <a:lnTo>
                    <a:pt x="110919" y="114229"/>
                  </a:lnTo>
                  <a:lnTo>
                    <a:pt x="110919" y="114229"/>
                  </a:lnTo>
                  <a:cubicBezTo>
                    <a:pt x="110920" y="114246"/>
                    <a:pt x="110921" y="114278"/>
                    <a:pt x="110922" y="114280"/>
                  </a:cubicBezTo>
                  <a:cubicBezTo>
                    <a:pt x="111284" y="114355"/>
                    <a:pt x="111458" y="114667"/>
                    <a:pt x="111683" y="114903"/>
                  </a:cubicBezTo>
                  <a:cubicBezTo>
                    <a:pt x="113337" y="116640"/>
                    <a:pt x="114979" y="118390"/>
                    <a:pt x="116634" y="120128"/>
                  </a:cubicBezTo>
                  <a:cubicBezTo>
                    <a:pt x="116826" y="120329"/>
                    <a:pt x="116990" y="120597"/>
                    <a:pt x="117392" y="120664"/>
                  </a:cubicBezTo>
                  <a:cubicBezTo>
                    <a:pt x="117279" y="120236"/>
                    <a:pt x="117023" y="120017"/>
                    <a:pt x="116806" y="119781"/>
                  </a:cubicBezTo>
                  <a:cubicBezTo>
                    <a:pt x="116032" y="118939"/>
                    <a:pt x="115244" y="118109"/>
                    <a:pt x="114474" y="117264"/>
                  </a:cubicBezTo>
                  <a:cubicBezTo>
                    <a:pt x="114234" y="117001"/>
                    <a:pt x="113948" y="116747"/>
                    <a:pt x="114001" y="116333"/>
                  </a:cubicBezTo>
                  <a:cubicBezTo>
                    <a:pt x="114016" y="116332"/>
                    <a:pt x="114031" y="116331"/>
                    <a:pt x="114045" y="116331"/>
                  </a:cubicBezTo>
                  <a:cubicBezTo>
                    <a:pt x="114207" y="116331"/>
                    <a:pt x="114319" y="116436"/>
                    <a:pt x="114422" y="116550"/>
                  </a:cubicBezTo>
                  <a:cubicBezTo>
                    <a:pt x="114899" y="117084"/>
                    <a:pt x="115428" y="117566"/>
                    <a:pt x="115882" y="118127"/>
                  </a:cubicBezTo>
                  <a:cubicBezTo>
                    <a:pt x="116140" y="118447"/>
                    <a:pt x="116365" y="118874"/>
                    <a:pt x="116865" y="118918"/>
                  </a:cubicBezTo>
                  <a:cubicBezTo>
                    <a:pt x="116830" y="119057"/>
                    <a:pt x="116927" y="119115"/>
                    <a:pt x="117031" y="119168"/>
                  </a:cubicBezTo>
                  <a:cubicBezTo>
                    <a:pt x="117081" y="119334"/>
                    <a:pt x="117190" y="119455"/>
                    <a:pt x="117363" y="119458"/>
                  </a:cubicBezTo>
                  <a:cubicBezTo>
                    <a:pt x="117366" y="119458"/>
                    <a:pt x="117370" y="119457"/>
                    <a:pt x="117373" y="119457"/>
                  </a:cubicBezTo>
                  <a:cubicBezTo>
                    <a:pt x="117383" y="119610"/>
                    <a:pt x="117574" y="119680"/>
                    <a:pt x="117701" y="119779"/>
                  </a:cubicBezTo>
                  <a:cubicBezTo>
                    <a:pt x="117791" y="120013"/>
                    <a:pt x="117982" y="120131"/>
                    <a:pt x="118201" y="120217"/>
                  </a:cubicBezTo>
                  <a:cubicBezTo>
                    <a:pt x="118116" y="119989"/>
                    <a:pt x="117879" y="119821"/>
                    <a:pt x="117927" y="119540"/>
                  </a:cubicBezTo>
                  <a:cubicBezTo>
                    <a:pt x="118183" y="119200"/>
                    <a:pt x="118093" y="118856"/>
                    <a:pt x="117926" y="118521"/>
                  </a:cubicBezTo>
                  <a:cubicBezTo>
                    <a:pt x="117639" y="117941"/>
                    <a:pt x="117189" y="117528"/>
                    <a:pt x="116563" y="117369"/>
                  </a:cubicBezTo>
                  <a:cubicBezTo>
                    <a:pt x="116189" y="117274"/>
                    <a:pt x="116105" y="117148"/>
                    <a:pt x="116167" y="116747"/>
                  </a:cubicBezTo>
                  <a:cubicBezTo>
                    <a:pt x="116287" y="115964"/>
                    <a:pt x="115990" y="115580"/>
                    <a:pt x="115207" y="115318"/>
                  </a:cubicBezTo>
                  <a:cubicBezTo>
                    <a:pt x="114925" y="115224"/>
                    <a:pt x="114634" y="115157"/>
                    <a:pt x="114360" y="115081"/>
                  </a:cubicBezTo>
                  <a:cubicBezTo>
                    <a:pt x="114440" y="113366"/>
                    <a:pt x="114179" y="113069"/>
                    <a:pt x="112338" y="112739"/>
                  </a:cubicBezTo>
                  <a:cubicBezTo>
                    <a:pt x="112331" y="112663"/>
                    <a:pt x="112311" y="112582"/>
                    <a:pt x="112315" y="112503"/>
                  </a:cubicBezTo>
                  <a:cubicBezTo>
                    <a:pt x="112391" y="111089"/>
                    <a:pt x="111781" y="110292"/>
                    <a:pt x="110409" y="110020"/>
                  </a:cubicBezTo>
                  <a:cubicBezTo>
                    <a:pt x="109746" y="109888"/>
                    <a:pt x="109746" y="109888"/>
                    <a:pt x="109717" y="109152"/>
                  </a:cubicBezTo>
                  <a:cubicBezTo>
                    <a:pt x="109677" y="108156"/>
                    <a:pt x="109110" y="107558"/>
                    <a:pt x="108111" y="107460"/>
                  </a:cubicBezTo>
                  <a:cubicBezTo>
                    <a:pt x="108070" y="107456"/>
                    <a:pt x="108028" y="107456"/>
                    <a:pt x="107986" y="107456"/>
                  </a:cubicBezTo>
                  <a:cubicBezTo>
                    <a:pt x="107968" y="107456"/>
                    <a:pt x="107950" y="107456"/>
                    <a:pt x="107932" y="107456"/>
                  </a:cubicBezTo>
                  <a:cubicBezTo>
                    <a:pt x="107795" y="107456"/>
                    <a:pt x="107652" y="107449"/>
                    <a:pt x="107503" y="107343"/>
                  </a:cubicBezTo>
                  <a:cubicBezTo>
                    <a:pt x="107503" y="107206"/>
                    <a:pt x="107510" y="107041"/>
                    <a:pt x="107502" y="106875"/>
                  </a:cubicBezTo>
                  <a:cubicBezTo>
                    <a:pt x="107462" y="105993"/>
                    <a:pt x="106960" y="105435"/>
                    <a:pt x="106081" y="105298"/>
                  </a:cubicBezTo>
                  <a:cubicBezTo>
                    <a:pt x="105915" y="105272"/>
                    <a:pt x="105747" y="105266"/>
                    <a:pt x="105581" y="105263"/>
                  </a:cubicBezTo>
                  <a:cubicBezTo>
                    <a:pt x="105332" y="105260"/>
                    <a:pt x="105235" y="105157"/>
                    <a:pt x="105277" y="104899"/>
                  </a:cubicBezTo>
                  <a:cubicBezTo>
                    <a:pt x="105325" y="104597"/>
                    <a:pt x="105375" y="104288"/>
                    <a:pt x="105365" y="103985"/>
                  </a:cubicBezTo>
                  <a:cubicBezTo>
                    <a:pt x="105331" y="102932"/>
                    <a:pt x="104613" y="102217"/>
                    <a:pt x="103561" y="102161"/>
                  </a:cubicBezTo>
                  <a:cubicBezTo>
                    <a:pt x="103496" y="102157"/>
                    <a:pt x="103430" y="102153"/>
                    <a:pt x="103365" y="102153"/>
                  </a:cubicBezTo>
                  <a:cubicBezTo>
                    <a:pt x="103289" y="102153"/>
                    <a:pt x="103215" y="102158"/>
                    <a:pt x="103144" y="102176"/>
                  </a:cubicBezTo>
                  <a:cubicBezTo>
                    <a:pt x="103059" y="102197"/>
                    <a:pt x="102985" y="102208"/>
                    <a:pt x="102920" y="102208"/>
                  </a:cubicBezTo>
                  <a:cubicBezTo>
                    <a:pt x="102690" y="102208"/>
                    <a:pt x="102581" y="102069"/>
                    <a:pt x="102568" y="101739"/>
                  </a:cubicBezTo>
                  <a:cubicBezTo>
                    <a:pt x="102536" y="100926"/>
                    <a:pt x="102004" y="100506"/>
                    <a:pt x="101299" y="100251"/>
                  </a:cubicBezTo>
                  <a:cubicBezTo>
                    <a:pt x="101194" y="100214"/>
                    <a:pt x="101088" y="100160"/>
                    <a:pt x="100980" y="100153"/>
                  </a:cubicBezTo>
                  <a:cubicBezTo>
                    <a:pt x="100623" y="100130"/>
                    <a:pt x="100465" y="99980"/>
                    <a:pt x="100400" y="99598"/>
                  </a:cubicBezTo>
                  <a:cubicBezTo>
                    <a:pt x="100306" y="99047"/>
                    <a:pt x="99975" y="98636"/>
                    <a:pt x="99387" y="98501"/>
                  </a:cubicBezTo>
                  <a:cubicBezTo>
                    <a:pt x="99003" y="98420"/>
                    <a:pt x="98879" y="98242"/>
                    <a:pt x="98916" y="97803"/>
                  </a:cubicBezTo>
                  <a:cubicBezTo>
                    <a:pt x="98995" y="96853"/>
                    <a:pt x="98659" y="96520"/>
                    <a:pt x="97697" y="96407"/>
                  </a:cubicBezTo>
                  <a:cubicBezTo>
                    <a:pt x="97597" y="96320"/>
                    <a:pt x="97489" y="96240"/>
                    <a:pt x="97457" y="96099"/>
                  </a:cubicBezTo>
                  <a:cubicBezTo>
                    <a:pt x="97603" y="95822"/>
                    <a:pt x="97689" y="95545"/>
                    <a:pt x="97450" y="95272"/>
                  </a:cubicBezTo>
                  <a:cubicBezTo>
                    <a:pt x="97476" y="95104"/>
                    <a:pt x="97369" y="94982"/>
                    <a:pt x="97298" y="94848"/>
                  </a:cubicBezTo>
                  <a:cubicBezTo>
                    <a:pt x="97093" y="94413"/>
                    <a:pt x="96756" y="94232"/>
                    <a:pt x="96323" y="94232"/>
                  </a:cubicBezTo>
                  <a:cubicBezTo>
                    <a:pt x="96265" y="94232"/>
                    <a:pt x="96206" y="94236"/>
                    <a:pt x="96145" y="94242"/>
                  </a:cubicBezTo>
                  <a:cubicBezTo>
                    <a:pt x="96012" y="94176"/>
                    <a:pt x="95946" y="94069"/>
                    <a:pt x="95945" y="93921"/>
                  </a:cubicBezTo>
                  <a:cubicBezTo>
                    <a:pt x="96281" y="93549"/>
                    <a:pt x="96618" y="93178"/>
                    <a:pt x="96955" y="92806"/>
                  </a:cubicBezTo>
                  <a:cubicBezTo>
                    <a:pt x="100080" y="89363"/>
                    <a:pt x="103823" y="86961"/>
                    <a:pt x="108418" y="85985"/>
                  </a:cubicBezTo>
                  <a:cubicBezTo>
                    <a:pt x="109285" y="85800"/>
                    <a:pt x="110153" y="85645"/>
                    <a:pt x="111033" y="85645"/>
                  </a:cubicBezTo>
                  <a:cubicBezTo>
                    <a:pt x="111295" y="85645"/>
                    <a:pt x="111558" y="85659"/>
                    <a:pt x="111823" y="85690"/>
                  </a:cubicBezTo>
                  <a:cubicBezTo>
                    <a:pt x="112630" y="85785"/>
                    <a:pt x="113287" y="86175"/>
                    <a:pt x="113473" y="87011"/>
                  </a:cubicBezTo>
                  <a:cubicBezTo>
                    <a:pt x="113773" y="88369"/>
                    <a:pt x="114373" y="89592"/>
                    <a:pt x="115076" y="90767"/>
                  </a:cubicBezTo>
                  <a:cubicBezTo>
                    <a:pt x="116253" y="92731"/>
                    <a:pt x="117541" y="94627"/>
                    <a:pt x="118897" y="96470"/>
                  </a:cubicBezTo>
                  <a:cubicBezTo>
                    <a:pt x="121532" y="100045"/>
                    <a:pt x="124021" y="103719"/>
                    <a:pt x="126521" y="107385"/>
                  </a:cubicBezTo>
                  <a:cubicBezTo>
                    <a:pt x="127404" y="108680"/>
                    <a:pt x="128381" y="109899"/>
                    <a:pt x="129404" y="111082"/>
                  </a:cubicBezTo>
                  <a:cubicBezTo>
                    <a:pt x="129755" y="111488"/>
                    <a:pt x="130164" y="111838"/>
                    <a:pt x="130701" y="112001"/>
                  </a:cubicBezTo>
                  <a:cubicBezTo>
                    <a:pt x="130739" y="111896"/>
                    <a:pt x="130759" y="111869"/>
                    <a:pt x="130756" y="111846"/>
                  </a:cubicBezTo>
                  <a:cubicBezTo>
                    <a:pt x="130726" y="111547"/>
                    <a:pt x="130479" y="111376"/>
                    <a:pt x="130333" y="111145"/>
                  </a:cubicBezTo>
                  <a:cubicBezTo>
                    <a:pt x="128054" y="107529"/>
                    <a:pt x="125593" y="104041"/>
                    <a:pt x="122998" y="100644"/>
                  </a:cubicBezTo>
                  <a:cubicBezTo>
                    <a:pt x="121932" y="99248"/>
                    <a:pt x="120857" y="97846"/>
                    <a:pt x="119924" y="96361"/>
                  </a:cubicBezTo>
                  <a:cubicBezTo>
                    <a:pt x="118202" y="93621"/>
                    <a:pt x="116583" y="90814"/>
                    <a:pt x="114915" y="88038"/>
                  </a:cubicBezTo>
                  <a:cubicBezTo>
                    <a:pt x="114655" y="87604"/>
                    <a:pt x="114619" y="87193"/>
                    <a:pt x="114789" y="86691"/>
                  </a:cubicBezTo>
                  <a:cubicBezTo>
                    <a:pt x="115508" y="84561"/>
                    <a:pt x="115586" y="82365"/>
                    <a:pt x="115316" y="80152"/>
                  </a:cubicBezTo>
                  <a:cubicBezTo>
                    <a:pt x="115174" y="78989"/>
                    <a:pt x="114674" y="77963"/>
                    <a:pt x="113964" y="77038"/>
                  </a:cubicBezTo>
                  <a:cubicBezTo>
                    <a:pt x="113237" y="76090"/>
                    <a:pt x="112331" y="75351"/>
                    <a:pt x="111259" y="74837"/>
                  </a:cubicBezTo>
                  <a:cubicBezTo>
                    <a:pt x="109951" y="74209"/>
                    <a:pt x="108640" y="73581"/>
                    <a:pt x="107298" y="73032"/>
                  </a:cubicBezTo>
                  <a:cubicBezTo>
                    <a:pt x="105894" y="72458"/>
                    <a:pt x="104455" y="72116"/>
                    <a:pt x="102978" y="72116"/>
                  </a:cubicBezTo>
                  <a:cubicBezTo>
                    <a:pt x="102322" y="72116"/>
                    <a:pt x="101658" y="72184"/>
                    <a:pt x="100986" y="72328"/>
                  </a:cubicBezTo>
                  <a:cubicBezTo>
                    <a:pt x="100140" y="72510"/>
                    <a:pt x="99289" y="72667"/>
                    <a:pt x="98447" y="72864"/>
                  </a:cubicBezTo>
                  <a:cubicBezTo>
                    <a:pt x="98311" y="72896"/>
                    <a:pt x="98185" y="72918"/>
                    <a:pt x="98060" y="72918"/>
                  </a:cubicBezTo>
                  <a:cubicBezTo>
                    <a:pt x="97924" y="72918"/>
                    <a:pt x="97789" y="72892"/>
                    <a:pt x="97643" y="72828"/>
                  </a:cubicBezTo>
                  <a:cubicBezTo>
                    <a:pt x="95413" y="71841"/>
                    <a:pt x="93081" y="71177"/>
                    <a:pt x="90699" y="70677"/>
                  </a:cubicBezTo>
                  <a:cubicBezTo>
                    <a:pt x="89822" y="70493"/>
                    <a:pt x="88978" y="70212"/>
                    <a:pt x="88145" y="69884"/>
                  </a:cubicBezTo>
                  <a:cubicBezTo>
                    <a:pt x="86582" y="69266"/>
                    <a:pt x="85144" y="68405"/>
                    <a:pt x="83666" y="67618"/>
                  </a:cubicBezTo>
                  <a:cubicBezTo>
                    <a:pt x="83294" y="67420"/>
                    <a:pt x="83359" y="67234"/>
                    <a:pt x="83548" y="66969"/>
                  </a:cubicBezTo>
                  <a:cubicBezTo>
                    <a:pt x="84001" y="66331"/>
                    <a:pt x="84494" y="65723"/>
                    <a:pt x="85023" y="65148"/>
                  </a:cubicBezTo>
                  <a:cubicBezTo>
                    <a:pt x="86199" y="63872"/>
                    <a:pt x="87296" y="62542"/>
                    <a:pt x="88150" y="61018"/>
                  </a:cubicBezTo>
                  <a:cubicBezTo>
                    <a:pt x="89695" y="58267"/>
                    <a:pt x="91087" y="55435"/>
                    <a:pt x="92323" y="52532"/>
                  </a:cubicBezTo>
                  <a:cubicBezTo>
                    <a:pt x="92902" y="51167"/>
                    <a:pt x="93395" y="49770"/>
                    <a:pt x="93537" y="48280"/>
                  </a:cubicBezTo>
                  <a:cubicBezTo>
                    <a:pt x="93806" y="45416"/>
                    <a:pt x="93984" y="42561"/>
                    <a:pt x="93616" y="39675"/>
                  </a:cubicBezTo>
                  <a:cubicBezTo>
                    <a:pt x="93316" y="37311"/>
                    <a:pt x="92562" y="35238"/>
                    <a:pt x="90822" y="33573"/>
                  </a:cubicBezTo>
                  <a:cubicBezTo>
                    <a:pt x="90519" y="33282"/>
                    <a:pt x="90249" y="32957"/>
                    <a:pt x="89929" y="32691"/>
                  </a:cubicBezTo>
                  <a:cubicBezTo>
                    <a:pt x="89444" y="32287"/>
                    <a:pt x="89096" y="31793"/>
                    <a:pt x="88819" y="31237"/>
                  </a:cubicBezTo>
                  <a:cubicBezTo>
                    <a:pt x="88607" y="30814"/>
                    <a:pt x="88396" y="30389"/>
                    <a:pt x="88193" y="29959"/>
                  </a:cubicBezTo>
                  <a:cubicBezTo>
                    <a:pt x="87730" y="28977"/>
                    <a:pt x="87051" y="28177"/>
                    <a:pt x="86171" y="27547"/>
                  </a:cubicBezTo>
                  <a:cubicBezTo>
                    <a:pt x="85217" y="26864"/>
                    <a:pt x="84295" y="26130"/>
                    <a:pt x="83294" y="25525"/>
                  </a:cubicBezTo>
                  <a:cubicBezTo>
                    <a:pt x="81476" y="24427"/>
                    <a:pt x="80485" y="22805"/>
                    <a:pt x="79972" y="20797"/>
                  </a:cubicBezTo>
                  <a:cubicBezTo>
                    <a:pt x="79660" y="19576"/>
                    <a:pt x="79506" y="18333"/>
                    <a:pt x="79273" y="17100"/>
                  </a:cubicBezTo>
                  <a:cubicBezTo>
                    <a:pt x="78848" y="14858"/>
                    <a:pt x="77783" y="12844"/>
                    <a:pt x="76882" y="10776"/>
                  </a:cubicBezTo>
                  <a:cubicBezTo>
                    <a:pt x="76221" y="9261"/>
                    <a:pt x="75248" y="7930"/>
                    <a:pt x="74331" y="6560"/>
                  </a:cubicBezTo>
                  <a:cubicBezTo>
                    <a:pt x="73436" y="5221"/>
                    <a:pt x="72304" y="4283"/>
                    <a:pt x="70822" y="3716"/>
                  </a:cubicBezTo>
                  <a:cubicBezTo>
                    <a:pt x="70299" y="3516"/>
                    <a:pt x="69823" y="3226"/>
                    <a:pt x="69390" y="2861"/>
                  </a:cubicBezTo>
                  <a:cubicBezTo>
                    <a:pt x="67698" y="1434"/>
                    <a:pt x="65647" y="790"/>
                    <a:pt x="63559" y="258"/>
                  </a:cubicBezTo>
                  <a:cubicBezTo>
                    <a:pt x="62813" y="69"/>
                    <a:pt x="62061" y="1"/>
                    <a:pt x="61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62"/>
            <p:cNvSpPr/>
            <p:nvPr/>
          </p:nvSpPr>
          <p:spPr>
            <a:xfrm>
              <a:off x="7260224" y="3154774"/>
              <a:ext cx="105" cy="13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0" y="1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5" y="5"/>
                    <a:pt x="2" y="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62"/>
            <p:cNvSpPr/>
            <p:nvPr/>
          </p:nvSpPr>
          <p:spPr>
            <a:xfrm>
              <a:off x="8002429" y="2950735"/>
              <a:ext cx="1508" cy="836"/>
            </a:xfrm>
            <a:custGeom>
              <a:avLst/>
              <a:gdLst/>
              <a:ahLst/>
              <a:cxnLst/>
              <a:rect l="l" t="t" r="r" b="b"/>
              <a:pathLst>
                <a:path w="101" h="56" extrusionOk="0">
                  <a:moveTo>
                    <a:pt x="2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30" y="25"/>
                    <a:pt x="64" y="43"/>
                    <a:pt x="101" y="55"/>
                  </a:cubicBezTo>
                  <a:cubicBezTo>
                    <a:pt x="68" y="29"/>
                    <a:pt x="34" y="1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62"/>
            <p:cNvSpPr/>
            <p:nvPr/>
          </p:nvSpPr>
          <p:spPr>
            <a:xfrm>
              <a:off x="7257671" y="3152191"/>
              <a:ext cx="149" cy="314"/>
            </a:xfrm>
            <a:custGeom>
              <a:avLst/>
              <a:gdLst/>
              <a:ahLst/>
              <a:cxnLst/>
              <a:rect l="l" t="t" r="r" b="b"/>
              <a:pathLst>
                <a:path w="10" h="21" extrusionOk="0">
                  <a:moveTo>
                    <a:pt x="10" y="1"/>
                  </a:moveTo>
                  <a:lnTo>
                    <a:pt x="10" y="1"/>
                  </a:lnTo>
                  <a:cubicBezTo>
                    <a:pt x="6" y="2"/>
                    <a:pt x="3" y="2"/>
                    <a:pt x="0" y="4"/>
                  </a:cubicBezTo>
                  <a:cubicBezTo>
                    <a:pt x="1" y="10"/>
                    <a:pt x="3" y="15"/>
                    <a:pt x="4" y="21"/>
                  </a:cubicBezTo>
                  <a:lnTo>
                    <a:pt x="9" y="21"/>
                  </a:lnTo>
                  <a:cubicBezTo>
                    <a:pt x="10" y="14"/>
                    <a:pt x="9" y="7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62"/>
            <p:cNvSpPr/>
            <p:nvPr/>
          </p:nvSpPr>
          <p:spPr>
            <a:xfrm>
              <a:off x="8148660" y="3820443"/>
              <a:ext cx="75" cy="10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1" y="1"/>
                  </a:moveTo>
                  <a:lnTo>
                    <a:pt x="4" y="6"/>
                  </a:lnTo>
                  <a:lnTo>
                    <a:pt x="4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62"/>
            <p:cNvSpPr/>
            <p:nvPr/>
          </p:nvSpPr>
          <p:spPr>
            <a:xfrm>
              <a:off x="7908377" y="2741843"/>
              <a:ext cx="60" cy="7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0"/>
                  </a:moveTo>
                  <a:cubicBezTo>
                    <a:pt x="2" y="1"/>
                    <a:pt x="1" y="3"/>
                    <a:pt x="1" y="4"/>
                  </a:cubicBezTo>
                  <a:lnTo>
                    <a:pt x="1" y="5"/>
                  </a:lnTo>
                  <a:lnTo>
                    <a:pt x="2" y="5"/>
                  </a:lnTo>
                  <a:cubicBezTo>
                    <a:pt x="2" y="5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62"/>
            <p:cNvSpPr/>
            <p:nvPr/>
          </p:nvSpPr>
          <p:spPr>
            <a:xfrm>
              <a:off x="7905883" y="2739379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1"/>
                  </a:moveTo>
                  <a:lnTo>
                    <a:pt x="0" y="2"/>
                  </a:lnTo>
                  <a:lnTo>
                    <a:pt x="2" y="3"/>
                  </a:lnTo>
                  <a:cubicBezTo>
                    <a:pt x="2" y="2"/>
                    <a:pt x="2" y="2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62"/>
            <p:cNvSpPr/>
            <p:nvPr/>
          </p:nvSpPr>
          <p:spPr>
            <a:xfrm>
              <a:off x="8146106" y="3817949"/>
              <a:ext cx="134" cy="10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1" y="0"/>
                  </a:moveTo>
                  <a:lnTo>
                    <a:pt x="8" y="7"/>
                  </a:lnTo>
                  <a:cubicBezTo>
                    <a:pt x="8" y="4"/>
                    <a:pt x="8" y="2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62"/>
            <p:cNvSpPr/>
            <p:nvPr/>
          </p:nvSpPr>
          <p:spPr>
            <a:xfrm>
              <a:off x="8151154" y="3825416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0" y="0"/>
                  </a:moveTo>
                  <a:cubicBezTo>
                    <a:pt x="7" y="0"/>
                    <a:pt x="5" y="1"/>
                    <a:pt x="0" y="2"/>
                  </a:cubicBezTo>
                  <a:cubicBezTo>
                    <a:pt x="2" y="4"/>
                    <a:pt x="3" y="7"/>
                    <a:pt x="3" y="9"/>
                  </a:cubicBezTo>
                  <a:lnTo>
                    <a:pt x="6" y="9"/>
                  </a:lnTo>
                  <a:cubicBezTo>
                    <a:pt x="8" y="6"/>
                    <a:pt x="9" y="3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62"/>
            <p:cNvSpPr/>
            <p:nvPr/>
          </p:nvSpPr>
          <p:spPr>
            <a:xfrm>
              <a:off x="8148615" y="3820458"/>
              <a:ext cx="119" cy="10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3" y="1"/>
                  </a:moveTo>
                  <a:cubicBezTo>
                    <a:pt x="2" y="3"/>
                    <a:pt x="2" y="4"/>
                    <a:pt x="0" y="6"/>
                  </a:cubicBezTo>
                  <a:cubicBezTo>
                    <a:pt x="3" y="6"/>
                    <a:pt x="5" y="6"/>
                    <a:pt x="7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62"/>
            <p:cNvSpPr/>
            <p:nvPr/>
          </p:nvSpPr>
          <p:spPr>
            <a:xfrm>
              <a:off x="8146106" y="3817920"/>
              <a:ext cx="134" cy="149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1" y="1"/>
                  </a:moveTo>
                  <a:lnTo>
                    <a:pt x="1" y="10"/>
                  </a:lnTo>
                  <a:lnTo>
                    <a:pt x="8" y="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62"/>
            <p:cNvSpPr/>
            <p:nvPr/>
          </p:nvSpPr>
          <p:spPr>
            <a:xfrm>
              <a:off x="7052079" y="4168324"/>
              <a:ext cx="30641" cy="5092"/>
            </a:xfrm>
            <a:custGeom>
              <a:avLst/>
              <a:gdLst/>
              <a:ahLst/>
              <a:cxnLst/>
              <a:rect l="l" t="t" r="r" b="b"/>
              <a:pathLst>
                <a:path w="2052" h="341" extrusionOk="0">
                  <a:moveTo>
                    <a:pt x="1360" y="0"/>
                  </a:moveTo>
                  <a:cubicBezTo>
                    <a:pt x="898" y="43"/>
                    <a:pt x="416" y="6"/>
                    <a:pt x="0" y="274"/>
                  </a:cubicBezTo>
                  <a:cubicBezTo>
                    <a:pt x="444" y="289"/>
                    <a:pt x="885" y="340"/>
                    <a:pt x="1325" y="340"/>
                  </a:cubicBezTo>
                  <a:cubicBezTo>
                    <a:pt x="1568" y="340"/>
                    <a:pt x="1810" y="324"/>
                    <a:pt x="2052" y="278"/>
                  </a:cubicBezTo>
                  <a:lnTo>
                    <a:pt x="2051" y="48"/>
                  </a:lnTo>
                  <a:lnTo>
                    <a:pt x="13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62"/>
            <p:cNvSpPr/>
            <p:nvPr/>
          </p:nvSpPr>
          <p:spPr>
            <a:xfrm>
              <a:off x="7107363" y="4118281"/>
              <a:ext cx="239" cy="209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9" y="1"/>
                  </a:moveTo>
                  <a:cubicBezTo>
                    <a:pt x="5" y="5"/>
                    <a:pt x="3" y="8"/>
                    <a:pt x="1" y="14"/>
                  </a:cubicBezTo>
                  <a:lnTo>
                    <a:pt x="15" y="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62"/>
            <p:cNvSpPr/>
            <p:nvPr/>
          </p:nvSpPr>
          <p:spPr>
            <a:xfrm>
              <a:off x="7107632" y="4093596"/>
              <a:ext cx="15037" cy="14783"/>
            </a:xfrm>
            <a:custGeom>
              <a:avLst/>
              <a:gdLst/>
              <a:ahLst/>
              <a:cxnLst/>
              <a:rect l="l" t="t" r="r" b="b"/>
              <a:pathLst>
                <a:path w="1007" h="990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498"/>
                    <a:pt x="421" y="706"/>
                    <a:pt x="728" y="989"/>
                  </a:cubicBezTo>
                  <a:lnTo>
                    <a:pt x="1006" y="985"/>
                  </a:lnTo>
                  <a:cubicBezTo>
                    <a:pt x="727" y="600"/>
                    <a:pt x="379" y="2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62"/>
            <p:cNvSpPr/>
            <p:nvPr/>
          </p:nvSpPr>
          <p:spPr>
            <a:xfrm>
              <a:off x="7107408" y="4093192"/>
              <a:ext cx="239" cy="418"/>
            </a:xfrm>
            <a:custGeom>
              <a:avLst/>
              <a:gdLst/>
              <a:ahLst/>
              <a:cxnLst/>
              <a:rect l="l" t="t" r="r" b="b"/>
              <a:pathLst>
                <a:path w="16" h="28" extrusionOk="0">
                  <a:moveTo>
                    <a:pt x="1" y="1"/>
                  </a:moveTo>
                  <a:cubicBezTo>
                    <a:pt x="1" y="6"/>
                    <a:pt x="0" y="11"/>
                    <a:pt x="1" y="15"/>
                  </a:cubicBezTo>
                  <a:cubicBezTo>
                    <a:pt x="6" y="20"/>
                    <a:pt x="10" y="23"/>
                    <a:pt x="16" y="27"/>
                  </a:cubicBezTo>
                  <a:cubicBezTo>
                    <a:pt x="16" y="19"/>
                    <a:pt x="15" y="12"/>
                    <a:pt x="15" y="3"/>
                  </a:cubicBezTo>
                  <a:cubicBezTo>
                    <a:pt x="10" y="3"/>
                    <a:pt x="6" y="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62"/>
            <p:cNvSpPr/>
            <p:nvPr/>
          </p:nvSpPr>
          <p:spPr>
            <a:xfrm>
              <a:off x="7109140" y="4120626"/>
              <a:ext cx="11632" cy="11364"/>
            </a:xfrm>
            <a:custGeom>
              <a:avLst/>
              <a:gdLst/>
              <a:ahLst/>
              <a:cxnLst/>
              <a:rect l="l" t="t" r="r" b="b"/>
              <a:pathLst>
                <a:path w="779" h="761" extrusionOk="0">
                  <a:moveTo>
                    <a:pt x="74" y="0"/>
                  </a:moveTo>
                  <a:cubicBezTo>
                    <a:pt x="50" y="28"/>
                    <a:pt x="25" y="54"/>
                    <a:pt x="0" y="81"/>
                  </a:cubicBezTo>
                  <a:cubicBezTo>
                    <a:pt x="131" y="375"/>
                    <a:pt x="349" y="590"/>
                    <a:pt x="615" y="761"/>
                  </a:cubicBezTo>
                  <a:cubicBezTo>
                    <a:pt x="669" y="701"/>
                    <a:pt x="724" y="642"/>
                    <a:pt x="778" y="582"/>
                  </a:cubicBezTo>
                  <a:cubicBezTo>
                    <a:pt x="589" y="331"/>
                    <a:pt x="378" y="111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62"/>
            <p:cNvSpPr/>
            <p:nvPr/>
          </p:nvSpPr>
          <p:spPr>
            <a:xfrm>
              <a:off x="8448648" y="4143160"/>
              <a:ext cx="254" cy="254"/>
            </a:xfrm>
            <a:custGeom>
              <a:avLst/>
              <a:gdLst/>
              <a:ahLst/>
              <a:cxnLst/>
              <a:rect l="l" t="t" r="r" b="b"/>
              <a:pathLst>
                <a:path w="17" h="17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6"/>
                    <a:pt x="6" y="11"/>
                    <a:pt x="7" y="17"/>
                  </a:cubicBezTo>
                  <a:lnTo>
                    <a:pt x="17" y="7"/>
                  </a:lnTo>
                  <a:cubicBezTo>
                    <a:pt x="11" y="4"/>
                    <a:pt x="6" y="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62"/>
            <p:cNvSpPr/>
            <p:nvPr/>
          </p:nvSpPr>
          <p:spPr>
            <a:xfrm>
              <a:off x="7112411" y="4134529"/>
              <a:ext cx="1030" cy="269"/>
            </a:xfrm>
            <a:custGeom>
              <a:avLst/>
              <a:gdLst/>
              <a:ahLst/>
              <a:cxnLst/>
              <a:rect l="l" t="t" r="r" b="b"/>
              <a:pathLst>
                <a:path w="69" h="18" extrusionOk="0">
                  <a:moveTo>
                    <a:pt x="4" y="1"/>
                  </a:moveTo>
                  <a:lnTo>
                    <a:pt x="1" y="14"/>
                  </a:lnTo>
                  <a:lnTo>
                    <a:pt x="68" y="1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62"/>
            <p:cNvSpPr/>
            <p:nvPr/>
          </p:nvSpPr>
          <p:spPr>
            <a:xfrm>
              <a:off x="7107363" y="4118311"/>
              <a:ext cx="239" cy="209"/>
            </a:xfrm>
            <a:custGeom>
              <a:avLst/>
              <a:gdLst/>
              <a:ahLst/>
              <a:cxnLst/>
              <a:rect l="l" t="t" r="r" b="b"/>
              <a:pathLst>
                <a:path w="16" h="14" extrusionOk="0">
                  <a:moveTo>
                    <a:pt x="15" y="1"/>
                  </a:moveTo>
                  <a:lnTo>
                    <a:pt x="1" y="12"/>
                  </a:lnTo>
                  <a:cubicBezTo>
                    <a:pt x="4" y="12"/>
                    <a:pt x="8" y="13"/>
                    <a:pt x="11" y="13"/>
                  </a:cubicBezTo>
                  <a:cubicBezTo>
                    <a:pt x="13" y="9"/>
                    <a:pt x="13" y="5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62"/>
            <p:cNvSpPr/>
            <p:nvPr/>
          </p:nvSpPr>
          <p:spPr>
            <a:xfrm>
              <a:off x="7106975" y="4118505"/>
              <a:ext cx="3285" cy="3330"/>
            </a:xfrm>
            <a:custGeom>
              <a:avLst/>
              <a:gdLst/>
              <a:ahLst/>
              <a:cxnLst/>
              <a:rect l="l" t="t" r="r" b="b"/>
              <a:pathLst>
                <a:path w="220" h="223" extrusionOk="0">
                  <a:moveTo>
                    <a:pt x="37" y="0"/>
                  </a:moveTo>
                  <a:cubicBezTo>
                    <a:pt x="1" y="106"/>
                    <a:pt x="65" y="168"/>
                    <a:pt x="145" y="223"/>
                  </a:cubicBezTo>
                  <a:cubicBezTo>
                    <a:pt x="170" y="196"/>
                    <a:pt x="195" y="169"/>
                    <a:pt x="219" y="142"/>
                  </a:cubicBezTo>
                  <a:cubicBezTo>
                    <a:pt x="191" y="51"/>
                    <a:pt x="13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62"/>
            <p:cNvSpPr/>
            <p:nvPr/>
          </p:nvSpPr>
          <p:spPr>
            <a:xfrm>
              <a:off x="7097238" y="4108096"/>
              <a:ext cx="373" cy="418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0" y="1"/>
                  </a:moveTo>
                  <a:cubicBezTo>
                    <a:pt x="0" y="1"/>
                    <a:pt x="19" y="19"/>
                    <a:pt x="19" y="19"/>
                  </a:cubicBezTo>
                  <a:cubicBezTo>
                    <a:pt x="21" y="22"/>
                    <a:pt x="22" y="24"/>
                    <a:pt x="25" y="27"/>
                  </a:cubicBezTo>
                  <a:cubicBezTo>
                    <a:pt x="25" y="24"/>
                    <a:pt x="23" y="22"/>
                    <a:pt x="22" y="1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62"/>
            <p:cNvSpPr/>
            <p:nvPr/>
          </p:nvSpPr>
          <p:spPr>
            <a:xfrm>
              <a:off x="8448737" y="4143250"/>
              <a:ext cx="3106" cy="3076"/>
            </a:xfrm>
            <a:custGeom>
              <a:avLst/>
              <a:gdLst/>
              <a:ahLst/>
              <a:cxnLst/>
              <a:rect l="l" t="t" r="r" b="b"/>
              <a:pathLst>
                <a:path w="208" h="206" extrusionOk="0">
                  <a:moveTo>
                    <a:pt x="11" y="1"/>
                  </a:moveTo>
                  <a:lnTo>
                    <a:pt x="1" y="11"/>
                  </a:lnTo>
                  <a:lnTo>
                    <a:pt x="178" y="187"/>
                  </a:lnTo>
                  <a:lnTo>
                    <a:pt x="207" y="206"/>
                  </a:lnTo>
                  <a:lnTo>
                    <a:pt x="188" y="17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62"/>
            <p:cNvSpPr/>
            <p:nvPr/>
          </p:nvSpPr>
          <p:spPr>
            <a:xfrm>
              <a:off x="8198434" y="3560194"/>
              <a:ext cx="299" cy="37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7" y="0"/>
                  </a:moveTo>
                  <a:cubicBezTo>
                    <a:pt x="6" y="9"/>
                    <a:pt x="4" y="17"/>
                    <a:pt x="1" y="25"/>
                  </a:cubicBezTo>
                  <a:cubicBezTo>
                    <a:pt x="6" y="20"/>
                    <a:pt x="13" y="18"/>
                    <a:pt x="20" y="12"/>
                  </a:cubicBezTo>
                  <a:cubicBezTo>
                    <a:pt x="20" y="9"/>
                    <a:pt x="20" y="6"/>
                    <a:pt x="20" y="2"/>
                  </a:cubicBezTo>
                  <a:cubicBezTo>
                    <a:pt x="15" y="2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62"/>
            <p:cNvSpPr/>
            <p:nvPr/>
          </p:nvSpPr>
          <p:spPr>
            <a:xfrm>
              <a:off x="8208559" y="3572693"/>
              <a:ext cx="179" cy="239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11" y="1"/>
                  </a:moveTo>
                  <a:cubicBezTo>
                    <a:pt x="8" y="3"/>
                    <a:pt x="5" y="3"/>
                    <a:pt x="0" y="5"/>
                  </a:cubicBezTo>
                  <a:lnTo>
                    <a:pt x="0" y="6"/>
                  </a:lnTo>
                  <a:lnTo>
                    <a:pt x="0" y="15"/>
                  </a:lnTo>
                  <a:cubicBezTo>
                    <a:pt x="3" y="15"/>
                    <a:pt x="4" y="16"/>
                    <a:pt x="6" y="16"/>
                  </a:cubicBezTo>
                  <a:cubicBezTo>
                    <a:pt x="7" y="16"/>
                    <a:pt x="8" y="16"/>
                    <a:pt x="9" y="15"/>
                  </a:cubicBezTo>
                  <a:cubicBezTo>
                    <a:pt x="10" y="10"/>
                    <a:pt x="10" y="6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62"/>
            <p:cNvSpPr/>
            <p:nvPr/>
          </p:nvSpPr>
          <p:spPr>
            <a:xfrm>
              <a:off x="8201092" y="3562673"/>
              <a:ext cx="194" cy="254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0" y="1"/>
                  </a:moveTo>
                  <a:lnTo>
                    <a:pt x="13" y="16"/>
                  </a:lnTo>
                  <a:cubicBezTo>
                    <a:pt x="13" y="12"/>
                    <a:pt x="9" y="9"/>
                    <a:pt x="9" y="4"/>
                  </a:cubicBezTo>
                  <a:cubicBezTo>
                    <a:pt x="6" y="3"/>
                    <a:pt x="3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62"/>
            <p:cNvSpPr/>
            <p:nvPr/>
          </p:nvSpPr>
          <p:spPr>
            <a:xfrm>
              <a:off x="8256033" y="4045927"/>
              <a:ext cx="60" cy="4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1"/>
                  </a:moveTo>
                  <a:lnTo>
                    <a:pt x="1" y="3"/>
                  </a:lnTo>
                  <a:lnTo>
                    <a:pt x="3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62"/>
            <p:cNvSpPr/>
            <p:nvPr/>
          </p:nvSpPr>
          <p:spPr>
            <a:xfrm>
              <a:off x="8258452" y="4048391"/>
              <a:ext cx="134" cy="119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6" y="0"/>
                  </a:moveTo>
                  <a:cubicBezTo>
                    <a:pt x="2" y="3"/>
                    <a:pt x="2" y="6"/>
                    <a:pt x="0" y="8"/>
                  </a:cubicBezTo>
                  <a:cubicBezTo>
                    <a:pt x="3" y="7"/>
                    <a:pt x="6" y="6"/>
                    <a:pt x="9" y="5"/>
                  </a:cubicBezTo>
                  <a:cubicBezTo>
                    <a:pt x="9" y="3"/>
                    <a:pt x="9" y="2"/>
                    <a:pt x="9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62"/>
            <p:cNvSpPr/>
            <p:nvPr/>
          </p:nvSpPr>
          <p:spPr>
            <a:xfrm>
              <a:off x="8225897" y="4010788"/>
              <a:ext cx="254" cy="194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7" y="1"/>
                  </a:moveTo>
                  <a:cubicBezTo>
                    <a:pt x="5" y="5"/>
                    <a:pt x="4" y="8"/>
                    <a:pt x="0" y="13"/>
                  </a:cubicBezTo>
                  <a:cubicBezTo>
                    <a:pt x="7" y="12"/>
                    <a:pt x="11" y="12"/>
                    <a:pt x="17" y="10"/>
                  </a:cubicBezTo>
                  <a:cubicBezTo>
                    <a:pt x="17" y="7"/>
                    <a:pt x="16" y="6"/>
                    <a:pt x="16" y="4"/>
                  </a:cubicBezTo>
                  <a:cubicBezTo>
                    <a:pt x="13" y="3"/>
                    <a:pt x="10" y="2"/>
                    <a:pt x="7" y="1"/>
                  </a:cubicBezTo>
                  <a:lnTo>
                    <a:pt x="7" y="1"/>
                  </a:lnTo>
                  <a:lnTo>
                    <a:pt x="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62"/>
            <p:cNvSpPr/>
            <p:nvPr/>
          </p:nvSpPr>
          <p:spPr>
            <a:xfrm>
              <a:off x="8275969" y="4068447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1" y="2"/>
                    <a:pt x="1" y="4"/>
                    <a:pt x="0" y="5"/>
                  </a:cubicBez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62"/>
            <p:cNvSpPr/>
            <p:nvPr/>
          </p:nvSpPr>
          <p:spPr>
            <a:xfrm>
              <a:off x="7212631" y="2636739"/>
              <a:ext cx="149" cy="314"/>
            </a:xfrm>
            <a:custGeom>
              <a:avLst/>
              <a:gdLst/>
              <a:ahLst/>
              <a:cxnLst/>
              <a:rect l="l" t="t" r="r" b="b"/>
              <a:pathLst>
                <a:path w="10" h="21" extrusionOk="0">
                  <a:moveTo>
                    <a:pt x="5" y="0"/>
                  </a:moveTo>
                  <a:cubicBezTo>
                    <a:pt x="4" y="4"/>
                    <a:pt x="2" y="7"/>
                    <a:pt x="1" y="10"/>
                  </a:cubicBezTo>
                  <a:lnTo>
                    <a:pt x="1" y="20"/>
                  </a:lnTo>
                  <a:cubicBezTo>
                    <a:pt x="4" y="19"/>
                    <a:pt x="6" y="17"/>
                    <a:pt x="10" y="16"/>
                  </a:cubicBezTo>
                  <a:cubicBezTo>
                    <a:pt x="8" y="10"/>
                    <a:pt x="8" y="6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62"/>
            <p:cNvSpPr/>
            <p:nvPr/>
          </p:nvSpPr>
          <p:spPr>
            <a:xfrm>
              <a:off x="7805498" y="2738617"/>
              <a:ext cx="762" cy="971"/>
            </a:xfrm>
            <a:custGeom>
              <a:avLst/>
              <a:gdLst/>
              <a:ahLst/>
              <a:cxnLst/>
              <a:rect l="l" t="t" r="r" b="b"/>
              <a:pathLst>
                <a:path w="51" h="65" extrusionOk="0">
                  <a:moveTo>
                    <a:pt x="51" y="0"/>
                  </a:moveTo>
                  <a:cubicBezTo>
                    <a:pt x="31" y="14"/>
                    <a:pt x="14" y="33"/>
                    <a:pt x="1" y="53"/>
                  </a:cubicBezTo>
                  <a:lnTo>
                    <a:pt x="6" y="64"/>
                  </a:lnTo>
                  <a:cubicBezTo>
                    <a:pt x="23" y="41"/>
                    <a:pt x="37" y="2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62"/>
            <p:cNvSpPr/>
            <p:nvPr/>
          </p:nvSpPr>
          <p:spPr>
            <a:xfrm>
              <a:off x="8333464" y="4133469"/>
              <a:ext cx="254" cy="194"/>
            </a:xfrm>
            <a:custGeom>
              <a:avLst/>
              <a:gdLst/>
              <a:ahLst/>
              <a:cxnLst/>
              <a:rect l="l" t="t" r="r" b="b"/>
              <a:pathLst>
                <a:path w="17" h="13" extrusionOk="0">
                  <a:moveTo>
                    <a:pt x="9" y="0"/>
                  </a:moveTo>
                  <a:cubicBezTo>
                    <a:pt x="5" y="5"/>
                    <a:pt x="3" y="8"/>
                    <a:pt x="1" y="12"/>
                  </a:cubicBezTo>
                  <a:cubicBezTo>
                    <a:pt x="5" y="10"/>
                    <a:pt x="9" y="9"/>
                    <a:pt x="13" y="7"/>
                  </a:cubicBezTo>
                  <a:cubicBezTo>
                    <a:pt x="14" y="5"/>
                    <a:pt x="15" y="3"/>
                    <a:pt x="16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62"/>
            <p:cNvSpPr/>
            <p:nvPr/>
          </p:nvSpPr>
          <p:spPr>
            <a:xfrm>
              <a:off x="8313587" y="4110993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62"/>
            <p:cNvSpPr/>
            <p:nvPr/>
          </p:nvSpPr>
          <p:spPr>
            <a:xfrm>
              <a:off x="8298579" y="4093446"/>
              <a:ext cx="30" cy="4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62"/>
            <p:cNvSpPr/>
            <p:nvPr/>
          </p:nvSpPr>
          <p:spPr>
            <a:xfrm>
              <a:off x="7238421" y="2746860"/>
              <a:ext cx="112322" cy="71825"/>
            </a:xfrm>
            <a:custGeom>
              <a:avLst/>
              <a:gdLst/>
              <a:ahLst/>
              <a:cxnLst/>
              <a:rect l="l" t="t" r="r" b="b"/>
              <a:pathLst>
                <a:path w="7522" h="4810" extrusionOk="0">
                  <a:moveTo>
                    <a:pt x="6789" y="1683"/>
                  </a:moveTo>
                  <a:cubicBezTo>
                    <a:pt x="6802" y="1683"/>
                    <a:pt x="6815" y="1683"/>
                    <a:pt x="6827" y="1684"/>
                  </a:cubicBezTo>
                  <a:cubicBezTo>
                    <a:pt x="6893" y="2229"/>
                    <a:pt x="7078" y="2763"/>
                    <a:pt x="6965" y="3323"/>
                  </a:cubicBezTo>
                  <a:cubicBezTo>
                    <a:pt x="6590" y="2910"/>
                    <a:pt x="6724" y="2348"/>
                    <a:pt x="6551" y="1874"/>
                  </a:cubicBezTo>
                  <a:cubicBezTo>
                    <a:pt x="6498" y="1728"/>
                    <a:pt x="6652" y="1683"/>
                    <a:pt x="6789" y="1683"/>
                  </a:cubicBezTo>
                  <a:close/>
                  <a:moveTo>
                    <a:pt x="5646" y="1855"/>
                  </a:moveTo>
                  <a:cubicBezTo>
                    <a:pt x="5773" y="2012"/>
                    <a:pt x="6077" y="2048"/>
                    <a:pt x="5991" y="2349"/>
                  </a:cubicBezTo>
                  <a:cubicBezTo>
                    <a:pt x="6362" y="2384"/>
                    <a:pt x="6327" y="2716"/>
                    <a:pt x="6423" y="2951"/>
                  </a:cubicBezTo>
                  <a:cubicBezTo>
                    <a:pt x="6471" y="3067"/>
                    <a:pt x="6519" y="3182"/>
                    <a:pt x="6567" y="3296"/>
                  </a:cubicBezTo>
                  <a:cubicBezTo>
                    <a:pt x="6634" y="3376"/>
                    <a:pt x="6701" y="3456"/>
                    <a:pt x="6769" y="3537"/>
                  </a:cubicBezTo>
                  <a:lnTo>
                    <a:pt x="6834" y="3695"/>
                  </a:lnTo>
                  <a:cubicBezTo>
                    <a:pt x="6817" y="3743"/>
                    <a:pt x="6807" y="3794"/>
                    <a:pt x="6805" y="3845"/>
                  </a:cubicBezTo>
                  <a:cubicBezTo>
                    <a:pt x="6595" y="3760"/>
                    <a:pt x="6506" y="3586"/>
                    <a:pt x="6463" y="3378"/>
                  </a:cubicBezTo>
                  <a:cubicBezTo>
                    <a:pt x="6329" y="3313"/>
                    <a:pt x="6313" y="3182"/>
                    <a:pt x="6282" y="3059"/>
                  </a:cubicBezTo>
                  <a:cubicBezTo>
                    <a:pt x="6241" y="3044"/>
                    <a:pt x="6201" y="3026"/>
                    <a:pt x="6164" y="3006"/>
                  </a:cubicBezTo>
                  <a:cubicBezTo>
                    <a:pt x="6153" y="2774"/>
                    <a:pt x="5928" y="2602"/>
                    <a:pt x="5981" y="2353"/>
                  </a:cubicBezTo>
                  <a:cubicBezTo>
                    <a:pt x="5641" y="2138"/>
                    <a:pt x="5625" y="2113"/>
                    <a:pt x="5646" y="1855"/>
                  </a:cubicBezTo>
                  <a:close/>
                  <a:moveTo>
                    <a:pt x="6401" y="1"/>
                  </a:moveTo>
                  <a:cubicBezTo>
                    <a:pt x="6311" y="102"/>
                    <a:pt x="6177" y="190"/>
                    <a:pt x="6141" y="308"/>
                  </a:cubicBezTo>
                  <a:cubicBezTo>
                    <a:pt x="6079" y="502"/>
                    <a:pt x="5972" y="553"/>
                    <a:pt x="5846" y="553"/>
                  </a:cubicBezTo>
                  <a:cubicBezTo>
                    <a:pt x="5783" y="553"/>
                    <a:pt x="5714" y="541"/>
                    <a:pt x="5644" y="526"/>
                  </a:cubicBezTo>
                  <a:cubicBezTo>
                    <a:pt x="5609" y="396"/>
                    <a:pt x="5563" y="291"/>
                    <a:pt x="5463" y="291"/>
                  </a:cubicBezTo>
                  <a:cubicBezTo>
                    <a:pt x="5420" y="291"/>
                    <a:pt x="5368" y="310"/>
                    <a:pt x="5303" y="355"/>
                  </a:cubicBezTo>
                  <a:cubicBezTo>
                    <a:pt x="5345" y="472"/>
                    <a:pt x="5387" y="590"/>
                    <a:pt x="5489" y="590"/>
                  </a:cubicBezTo>
                  <a:cubicBezTo>
                    <a:pt x="5523" y="590"/>
                    <a:pt x="5564" y="576"/>
                    <a:pt x="5614" y="545"/>
                  </a:cubicBezTo>
                  <a:lnTo>
                    <a:pt x="5614" y="545"/>
                  </a:lnTo>
                  <a:cubicBezTo>
                    <a:pt x="5476" y="982"/>
                    <a:pt x="5977" y="1122"/>
                    <a:pt x="6057" y="1459"/>
                  </a:cubicBezTo>
                  <a:cubicBezTo>
                    <a:pt x="6162" y="1546"/>
                    <a:pt x="6279" y="1641"/>
                    <a:pt x="6176" y="1790"/>
                  </a:cubicBezTo>
                  <a:cubicBezTo>
                    <a:pt x="6156" y="1818"/>
                    <a:pt x="6131" y="1830"/>
                    <a:pt x="6104" y="1830"/>
                  </a:cubicBezTo>
                  <a:cubicBezTo>
                    <a:pt x="6062" y="1830"/>
                    <a:pt x="6016" y="1802"/>
                    <a:pt x="5983" y="1760"/>
                  </a:cubicBezTo>
                  <a:lnTo>
                    <a:pt x="5661" y="1608"/>
                  </a:lnTo>
                  <a:cubicBezTo>
                    <a:pt x="5352" y="1399"/>
                    <a:pt x="4970" y="1518"/>
                    <a:pt x="4662" y="1421"/>
                  </a:cubicBezTo>
                  <a:cubicBezTo>
                    <a:pt x="4354" y="1324"/>
                    <a:pt x="4061" y="1280"/>
                    <a:pt x="3779" y="1280"/>
                  </a:cubicBezTo>
                  <a:cubicBezTo>
                    <a:pt x="2989" y="1280"/>
                    <a:pt x="2284" y="1620"/>
                    <a:pt x="1590" y="2067"/>
                  </a:cubicBezTo>
                  <a:cubicBezTo>
                    <a:pt x="1265" y="2276"/>
                    <a:pt x="1004" y="2585"/>
                    <a:pt x="618" y="2699"/>
                  </a:cubicBezTo>
                  <a:cubicBezTo>
                    <a:pt x="494" y="2869"/>
                    <a:pt x="292" y="2828"/>
                    <a:pt x="123" y="2876"/>
                  </a:cubicBezTo>
                  <a:cubicBezTo>
                    <a:pt x="1" y="3138"/>
                    <a:pt x="99" y="3235"/>
                    <a:pt x="327" y="3235"/>
                  </a:cubicBezTo>
                  <a:cubicBezTo>
                    <a:pt x="347" y="3235"/>
                    <a:pt x="368" y="3234"/>
                    <a:pt x="390" y="3232"/>
                  </a:cubicBezTo>
                  <a:lnTo>
                    <a:pt x="716" y="3527"/>
                  </a:lnTo>
                  <a:lnTo>
                    <a:pt x="775" y="3557"/>
                  </a:lnTo>
                  <a:cubicBezTo>
                    <a:pt x="857" y="3603"/>
                    <a:pt x="955" y="3693"/>
                    <a:pt x="1039" y="3693"/>
                  </a:cubicBezTo>
                  <a:cubicBezTo>
                    <a:pt x="1070" y="3693"/>
                    <a:pt x="1100" y="3680"/>
                    <a:pt x="1126" y="3648"/>
                  </a:cubicBezTo>
                  <a:cubicBezTo>
                    <a:pt x="1224" y="3528"/>
                    <a:pt x="1036" y="3440"/>
                    <a:pt x="954" y="3353"/>
                  </a:cubicBezTo>
                  <a:cubicBezTo>
                    <a:pt x="898" y="3295"/>
                    <a:pt x="831" y="3249"/>
                    <a:pt x="770" y="3197"/>
                  </a:cubicBezTo>
                  <a:cubicBezTo>
                    <a:pt x="1207" y="2727"/>
                    <a:pt x="1718" y="2353"/>
                    <a:pt x="2271" y="2032"/>
                  </a:cubicBezTo>
                  <a:lnTo>
                    <a:pt x="2271" y="2032"/>
                  </a:lnTo>
                  <a:cubicBezTo>
                    <a:pt x="2244" y="2775"/>
                    <a:pt x="2240" y="3515"/>
                    <a:pt x="2746" y="4140"/>
                  </a:cubicBezTo>
                  <a:cubicBezTo>
                    <a:pt x="2675" y="4168"/>
                    <a:pt x="2608" y="4179"/>
                    <a:pt x="2544" y="4179"/>
                  </a:cubicBezTo>
                  <a:cubicBezTo>
                    <a:pt x="2343" y="4179"/>
                    <a:pt x="2170" y="4073"/>
                    <a:pt x="1988" y="4073"/>
                  </a:cubicBezTo>
                  <a:cubicBezTo>
                    <a:pt x="1922" y="4073"/>
                    <a:pt x="1855" y="4087"/>
                    <a:pt x="1785" y="4125"/>
                  </a:cubicBezTo>
                  <a:cubicBezTo>
                    <a:pt x="1988" y="4456"/>
                    <a:pt x="2310" y="4494"/>
                    <a:pt x="2636" y="4523"/>
                  </a:cubicBezTo>
                  <a:cubicBezTo>
                    <a:pt x="2799" y="4540"/>
                    <a:pt x="2961" y="4557"/>
                    <a:pt x="3124" y="4574"/>
                  </a:cubicBezTo>
                  <a:lnTo>
                    <a:pt x="3121" y="4546"/>
                  </a:lnTo>
                  <a:lnTo>
                    <a:pt x="3121" y="4546"/>
                  </a:lnTo>
                  <a:cubicBezTo>
                    <a:pt x="3196" y="4688"/>
                    <a:pt x="3340" y="4683"/>
                    <a:pt x="3470" y="4715"/>
                  </a:cubicBezTo>
                  <a:cubicBezTo>
                    <a:pt x="3739" y="4782"/>
                    <a:pt x="4005" y="4809"/>
                    <a:pt x="4270" y="4809"/>
                  </a:cubicBezTo>
                  <a:cubicBezTo>
                    <a:pt x="4955" y="4809"/>
                    <a:pt x="5626" y="4628"/>
                    <a:pt x="6302" y="4506"/>
                  </a:cubicBezTo>
                  <a:cubicBezTo>
                    <a:pt x="6116" y="4410"/>
                    <a:pt x="5931" y="4378"/>
                    <a:pt x="5746" y="4378"/>
                  </a:cubicBezTo>
                  <a:cubicBezTo>
                    <a:pt x="5393" y="4378"/>
                    <a:pt x="5040" y="4493"/>
                    <a:pt x="4688" y="4503"/>
                  </a:cubicBezTo>
                  <a:cubicBezTo>
                    <a:pt x="4714" y="4396"/>
                    <a:pt x="4852" y="4331"/>
                    <a:pt x="4804" y="4196"/>
                  </a:cubicBezTo>
                  <a:lnTo>
                    <a:pt x="4804" y="4196"/>
                  </a:lnTo>
                  <a:lnTo>
                    <a:pt x="3633" y="4207"/>
                  </a:lnTo>
                  <a:lnTo>
                    <a:pt x="3308" y="4101"/>
                  </a:lnTo>
                  <a:cubicBezTo>
                    <a:pt x="2712" y="3663"/>
                    <a:pt x="2559" y="3045"/>
                    <a:pt x="2596" y="2351"/>
                  </a:cubicBezTo>
                  <a:cubicBezTo>
                    <a:pt x="2709" y="1774"/>
                    <a:pt x="3114" y="1610"/>
                    <a:pt x="3639" y="1599"/>
                  </a:cubicBezTo>
                  <a:cubicBezTo>
                    <a:pt x="3664" y="1598"/>
                    <a:pt x="3688" y="1598"/>
                    <a:pt x="3713" y="1598"/>
                  </a:cubicBezTo>
                  <a:cubicBezTo>
                    <a:pt x="4357" y="1598"/>
                    <a:pt x="4753" y="1782"/>
                    <a:pt x="4967" y="2192"/>
                  </a:cubicBezTo>
                  <a:cubicBezTo>
                    <a:pt x="4991" y="2191"/>
                    <a:pt x="5014" y="2190"/>
                    <a:pt x="5035" y="2190"/>
                  </a:cubicBezTo>
                  <a:cubicBezTo>
                    <a:pt x="5415" y="2190"/>
                    <a:pt x="5519" y="2318"/>
                    <a:pt x="5637" y="2859"/>
                  </a:cubicBezTo>
                  <a:cubicBezTo>
                    <a:pt x="5509" y="3399"/>
                    <a:pt x="4951" y="3669"/>
                    <a:pt x="4805" y="4197"/>
                  </a:cubicBezTo>
                  <a:cubicBezTo>
                    <a:pt x="5258" y="4193"/>
                    <a:pt x="5437" y="3855"/>
                    <a:pt x="5615" y="3524"/>
                  </a:cubicBezTo>
                  <a:cubicBezTo>
                    <a:pt x="5711" y="3347"/>
                    <a:pt x="5679" y="3078"/>
                    <a:pt x="5974" y="3052"/>
                  </a:cubicBezTo>
                  <a:lnTo>
                    <a:pt x="5974" y="3052"/>
                  </a:lnTo>
                  <a:cubicBezTo>
                    <a:pt x="5973" y="3098"/>
                    <a:pt x="5987" y="3144"/>
                    <a:pt x="6015" y="3181"/>
                  </a:cubicBezTo>
                  <a:cubicBezTo>
                    <a:pt x="6082" y="3403"/>
                    <a:pt x="6206" y="3616"/>
                    <a:pt x="6147" y="3864"/>
                  </a:cubicBezTo>
                  <a:cubicBezTo>
                    <a:pt x="6046" y="3885"/>
                    <a:pt x="6014" y="3951"/>
                    <a:pt x="6037" y="4045"/>
                  </a:cubicBezTo>
                  <a:cubicBezTo>
                    <a:pt x="6041" y="4064"/>
                    <a:pt x="6087" y="4091"/>
                    <a:pt x="6096" y="4091"/>
                  </a:cubicBezTo>
                  <a:cubicBezTo>
                    <a:pt x="6097" y="4091"/>
                    <a:pt x="6097" y="4091"/>
                    <a:pt x="6098" y="4091"/>
                  </a:cubicBezTo>
                  <a:cubicBezTo>
                    <a:pt x="6166" y="4033"/>
                    <a:pt x="6191" y="3959"/>
                    <a:pt x="6156" y="3871"/>
                  </a:cubicBezTo>
                  <a:lnTo>
                    <a:pt x="6156" y="3871"/>
                  </a:lnTo>
                  <a:cubicBezTo>
                    <a:pt x="6523" y="3884"/>
                    <a:pt x="6506" y="4222"/>
                    <a:pt x="6627" y="4435"/>
                  </a:cubicBezTo>
                  <a:cubicBezTo>
                    <a:pt x="6708" y="4578"/>
                    <a:pt x="6765" y="4630"/>
                    <a:pt x="6809" y="4630"/>
                  </a:cubicBezTo>
                  <a:cubicBezTo>
                    <a:pt x="6884" y="4630"/>
                    <a:pt x="6919" y="4473"/>
                    <a:pt x="6967" y="4357"/>
                  </a:cubicBezTo>
                  <a:cubicBezTo>
                    <a:pt x="7030" y="4193"/>
                    <a:pt x="7150" y="4047"/>
                    <a:pt x="7132" y="3856"/>
                  </a:cubicBezTo>
                  <a:lnTo>
                    <a:pt x="6834" y="3695"/>
                  </a:lnTo>
                  <a:lnTo>
                    <a:pt x="6834" y="3695"/>
                  </a:lnTo>
                  <a:lnTo>
                    <a:pt x="7131" y="3854"/>
                  </a:lnTo>
                  <a:cubicBezTo>
                    <a:pt x="7360" y="3384"/>
                    <a:pt x="7473" y="2883"/>
                    <a:pt x="7521" y="2364"/>
                  </a:cubicBezTo>
                  <a:cubicBezTo>
                    <a:pt x="7509" y="2027"/>
                    <a:pt x="7498" y="1690"/>
                    <a:pt x="7487" y="1352"/>
                  </a:cubicBezTo>
                  <a:lnTo>
                    <a:pt x="7167" y="1165"/>
                  </a:lnTo>
                  <a:lnTo>
                    <a:pt x="7181" y="1166"/>
                  </a:lnTo>
                  <a:cubicBezTo>
                    <a:pt x="7201" y="920"/>
                    <a:pt x="7092" y="719"/>
                    <a:pt x="6952" y="531"/>
                  </a:cubicBezTo>
                  <a:cubicBezTo>
                    <a:pt x="6936" y="356"/>
                    <a:pt x="6755" y="219"/>
                    <a:pt x="6838" y="24"/>
                  </a:cubicBezTo>
                  <a:lnTo>
                    <a:pt x="64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62"/>
            <p:cNvSpPr/>
            <p:nvPr/>
          </p:nvSpPr>
          <p:spPr>
            <a:xfrm>
              <a:off x="7327725" y="2781925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0"/>
                  </a:moveTo>
                  <a:lnTo>
                    <a:pt x="1" y="5"/>
                  </a:lnTo>
                  <a:cubicBezTo>
                    <a:pt x="3" y="6"/>
                    <a:pt x="5" y="8"/>
                    <a:pt x="8" y="9"/>
                  </a:cubicBezTo>
                  <a:cubicBezTo>
                    <a:pt x="8" y="7"/>
                    <a:pt x="9" y="4"/>
                    <a:pt x="9" y="1"/>
                  </a:cubicBezTo>
                  <a:cubicBezTo>
                    <a:pt x="6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62"/>
            <p:cNvSpPr/>
            <p:nvPr/>
          </p:nvSpPr>
          <p:spPr>
            <a:xfrm>
              <a:off x="7164977" y="2734376"/>
              <a:ext cx="254" cy="209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8" y="0"/>
                  </a:moveTo>
                  <a:cubicBezTo>
                    <a:pt x="5" y="1"/>
                    <a:pt x="2" y="4"/>
                    <a:pt x="0" y="6"/>
                  </a:cubicBezTo>
                  <a:lnTo>
                    <a:pt x="0" y="14"/>
                  </a:lnTo>
                  <a:cubicBezTo>
                    <a:pt x="7" y="14"/>
                    <a:pt x="10" y="13"/>
                    <a:pt x="17" y="11"/>
                  </a:cubicBezTo>
                  <a:cubicBezTo>
                    <a:pt x="13" y="8"/>
                    <a:pt x="11" y="5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62"/>
            <p:cNvSpPr/>
            <p:nvPr/>
          </p:nvSpPr>
          <p:spPr>
            <a:xfrm>
              <a:off x="7215453" y="2779132"/>
              <a:ext cx="15724" cy="50711"/>
            </a:xfrm>
            <a:custGeom>
              <a:avLst/>
              <a:gdLst/>
              <a:ahLst/>
              <a:cxnLst/>
              <a:rect l="l" t="t" r="r" b="b"/>
              <a:pathLst>
                <a:path w="1053" h="3396" extrusionOk="0">
                  <a:moveTo>
                    <a:pt x="292" y="1"/>
                  </a:moveTo>
                  <a:lnTo>
                    <a:pt x="1" y="16"/>
                  </a:lnTo>
                  <a:cubicBezTo>
                    <a:pt x="309" y="1120"/>
                    <a:pt x="668" y="2216"/>
                    <a:pt x="515" y="3390"/>
                  </a:cubicBezTo>
                  <a:lnTo>
                    <a:pt x="769" y="3396"/>
                  </a:lnTo>
                  <a:cubicBezTo>
                    <a:pt x="1052" y="2202"/>
                    <a:pt x="678" y="1100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62"/>
            <p:cNvSpPr/>
            <p:nvPr/>
          </p:nvSpPr>
          <p:spPr>
            <a:xfrm>
              <a:off x="7765566" y="2449112"/>
              <a:ext cx="254" cy="164"/>
            </a:xfrm>
            <a:custGeom>
              <a:avLst/>
              <a:gdLst/>
              <a:ahLst/>
              <a:cxnLst/>
              <a:rect l="l" t="t" r="r" b="b"/>
              <a:pathLst>
                <a:path w="17" h="11" extrusionOk="0">
                  <a:moveTo>
                    <a:pt x="1" y="1"/>
                  </a:moveTo>
                  <a:lnTo>
                    <a:pt x="9" y="9"/>
                  </a:lnTo>
                  <a:lnTo>
                    <a:pt x="15" y="11"/>
                  </a:lnTo>
                  <a:cubicBezTo>
                    <a:pt x="15" y="7"/>
                    <a:pt x="15" y="5"/>
                    <a:pt x="16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62"/>
            <p:cNvSpPr/>
            <p:nvPr/>
          </p:nvSpPr>
          <p:spPr>
            <a:xfrm>
              <a:off x="7763117" y="2446559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2" y="1"/>
                  </a:moveTo>
                  <a:cubicBezTo>
                    <a:pt x="0" y="5"/>
                    <a:pt x="2" y="8"/>
                    <a:pt x="0" y="13"/>
                  </a:cubicBezTo>
                  <a:lnTo>
                    <a:pt x="13" y="9"/>
                  </a:lnTo>
                  <a:cubicBezTo>
                    <a:pt x="11" y="7"/>
                    <a:pt x="10" y="5"/>
                    <a:pt x="9" y="2"/>
                  </a:cubicBezTo>
                  <a:cubicBezTo>
                    <a:pt x="7" y="2"/>
                    <a:pt x="4" y="2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62"/>
            <p:cNvSpPr/>
            <p:nvPr/>
          </p:nvSpPr>
          <p:spPr>
            <a:xfrm>
              <a:off x="7758159" y="2444065"/>
              <a:ext cx="119" cy="119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1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4" y="8"/>
                    <a:pt x="6" y="6"/>
                    <a:pt x="8" y="5"/>
                  </a:cubicBezTo>
                  <a:lnTo>
                    <a:pt x="4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62"/>
            <p:cNvSpPr/>
            <p:nvPr/>
          </p:nvSpPr>
          <p:spPr>
            <a:xfrm>
              <a:off x="8013375" y="2929664"/>
              <a:ext cx="209" cy="388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9"/>
                    <a:pt x="1" y="17"/>
                    <a:pt x="1" y="26"/>
                  </a:cubicBezTo>
                  <a:cubicBezTo>
                    <a:pt x="6" y="21"/>
                    <a:pt x="9" y="17"/>
                    <a:pt x="13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62"/>
            <p:cNvSpPr/>
            <p:nvPr/>
          </p:nvSpPr>
          <p:spPr>
            <a:xfrm>
              <a:off x="7903359" y="2736885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4" y="0"/>
                  </a:moveTo>
                  <a:lnTo>
                    <a:pt x="1" y="1"/>
                  </a:lnTo>
                  <a:cubicBezTo>
                    <a:pt x="1" y="2"/>
                    <a:pt x="1" y="3"/>
                    <a:pt x="0" y="5"/>
                  </a:cubicBezTo>
                  <a:cubicBezTo>
                    <a:pt x="2" y="5"/>
                    <a:pt x="4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62"/>
            <p:cNvSpPr/>
            <p:nvPr/>
          </p:nvSpPr>
          <p:spPr>
            <a:xfrm>
              <a:off x="7905883" y="2739394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1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62"/>
            <p:cNvSpPr/>
            <p:nvPr/>
          </p:nvSpPr>
          <p:spPr>
            <a:xfrm>
              <a:off x="7948175" y="2989578"/>
              <a:ext cx="149" cy="179"/>
            </a:xfrm>
            <a:custGeom>
              <a:avLst/>
              <a:gdLst/>
              <a:ahLst/>
              <a:cxnLst/>
              <a:rect l="l" t="t" r="r" b="b"/>
              <a:pathLst>
                <a:path w="10" h="12" extrusionOk="0">
                  <a:moveTo>
                    <a:pt x="0" y="0"/>
                  </a:moveTo>
                  <a:cubicBezTo>
                    <a:pt x="1" y="5"/>
                    <a:pt x="0" y="7"/>
                    <a:pt x="2" y="11"/>
                  </a:cubicBezTo>
                  <a:cubicBezTo>
                    <a:pt x="4" y="11"/>
                    <a:pt x="7" y="10"/>
                    <a:pt x="10" y="9"/>
                  </a:cubicBezTo>
                  <a:cubicBezTo>
                    <a:pt x="10" y="7"/>
                    <a:pt x="10" y="3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62"/>
            <p:cNvSpPr/>
            <p:nvPr/>
          </p:nvSpPr>
          <p:spPr>
            <a:xfrm>
              <a:off x="7950714" y="2987084"/>
              <a:ext cx="134" cy="149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1" y="0"/>
                  </a:moveTo>
                  <a:cubicBezTo>
                    <a:pt x="1" y="4"/>
                    <a:pt x="0" y="6"/>
                    <a:pt x="0" y="9"/>
                  </a:cubicBezTo>
                  <a:cubicBezTo>
                    <a:pt x="2" y="9"/>
                    <a:pt x="4" y="8"/>
                    <a:pt x="8" y="8"/>
                  </a:cubicBezTo>
                  <a:cubicBezTo>
                    <a:pt x="8" y="5"/>
                    <a:pt x="9" y="3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62"/>
            <p:cNvSpPr/>
            <p:nvPr/>
          </p:nvSpPr>
          <p:spPr>
            <a:xfrm>
              <a:off x="8130814" y="3462901"/>
              <a:ext cx="25475" cy="20711"/>
            </a:xfrm>
            <a:custGeom>
              <a:avLst/>
              <a:gdLst/>
              <a:ahLst/>
              <a:cxnLst/>
              <a:rect l="l" t="t" r="r" b="b"/>
              <a:pathLst>
                <a:path w="1706" h="1387" extrusionOk="0">
                  <a:moveTo>
                    <a:pt x="370" y="1"/>
                  </a:moveTo>
                  <a:lnTo>
                    <a:pt x="1" y="170"/>
                  </a:lnTo>
                  <a:cubicBezTo>
                    <a:pt x="185" y="393"/>
                    <a:pt x="375" y="610"/>
                    <a:pt x="682" y="665"/>
                  </a:cubicBezTo>
                  <a:cubicBezTo>
                    <a:pt x="821" y="944"/>
                    <a:pt x="1036" y="1123"/>
                    <a:pt x="1351" y="1167"/>
                  </a:cubicBezTo>
                  <a:cubicBezTo>
                    <a:pt x="1321" y="1324"/>
                    <a:pt x="1436" y="1352"/>
                    <a:pt x="1546" y="1387"/>
                  </a:cubicBezTo>
                  <a:lnTo>
                    <a:pt x="1706" y="1259"/>
                  </a:lnTo>
                  <a:cubicBezTo>
                    <a:pt x="1637" y="1190"/>
                    <a:pt x="1575" y="1097"/>
                    <a:pt x="1488" y="1097"/>
                  </a:cubicBezTo>
                  <a:cubicBezTo>
                    <a:pt x="1449" y="1097"/>
                    <a:pt x="1405" y="1116"/>
                    <a:pt x="1353" y="1165"/>
                  </a:cubicBezTo>
                  <a:cubicBezTo>
                    <a:pt x="1321" y="808"/>
                    <a:pt x="1141" y="648"/>
                    <a:pt x="842" y="648"/>
                  </a:cubicBezTo>
                  <a:cubicBezTo>
                    <a:pt x="794" y="648"/>
                    <a:pt x="742" y="652"/>
                    <a:pt x="688" y="660"/>
                  </a:cubicBezTo>
                  <a:cubicBezTo>
                    <a:pt x="850" y="526"/>
                    <a:pt x="693" y="445"/>
                    <a:pt x="619" y="372"/>
                  </a:cubicBezTo>
                  <a:cubicBezTo>
                    <a:pt x="508" y="263"/>
                    <a:pt x="377" y="176"/>
                    <a:pt x="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62"/>
            <p:cNvSpPr/>
            <p:nvPr/>
          </p:nvSpPr>
          <p:spPr>
            <a:xfrm>
              <a:off x="7058814" y="3622871"/>
              <a:ext cx="8795" cy="20398"/>
            </a:xfrm>
            <a:custGeom>
              <a:avLst/>
              <a:gdLst/>
              <a:ahLst/>
              <a:cxnLst/>
              <a:rect l="l" t="t" r="r" b="b"/>
              <a:pathLst>
                <a:path w="589" h="1366" extrusionOk="0">
                  <a:moveTo>
                    <a:pt x="391" y="0"/>
                  </a:moveTo>
                  <a:lnTo>
                    <a:pt x="21" y="25"/>
                  </a:lnTo>
                  <a:cubicBezTo>
                    <a:pt x="1" y="189"/>
                    <a:pt x="27" y="356"/>
                    <a:pt x="96" y="506"/>
                  </a:cubicBezTo>
                  <a:cubicBezTo>
                    <a:pt x="74" y="720"/>
                    <a:pt x="101" y="937"/>
                    <a:pt x="177" y="1139"/>
                  </a:cubicBezTo>
                  <a:cubicBezTo>
                    <a:pt x="227" y="1277"/>
                    <a:pt x="295" y="1365"/>
                    <a:pt x="390" y="1365"/>
                  </a:cubicBezTo>
                  <a:cubicBezTo>
                    <a:pt x="446" y="1365"/>
                    <a:pt x="512" y="1334"/>
                    <a:pt x="589" y="1264"/>
                  </a:cubicBezTo>
                  <a:cubicBezTo>
                    <a:pt x="556" y="1007"/>
                    <a:pt x="579" y="739"/>
                    <a:pt x="443" y="501"/>
                  </a:cubicBezTo>
                  <a:cubicBezTo>
                    <a:pt x="477" y="333"/>
                    <a:pt x="459" y="157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62"/>
            <p:cNvSpPr/>
            <p:nvPr/>
          </p:nvSpPr>
          <p:spPr>
            <a:xfrm>
              <a:off x="7034905" y="3544334"/>
              <a:ext cx="12708" cy="8108"/>
            </a:xfrm>
            <a:custGeom>
              <a:avLst/>
              <a:gdLst/>
              <a:ahLst/>
              <a:cxnLst/>
              <a:rect l="l" t="t" r="r" b="b"/>
              <a:pathLst>
                <a:path w="851" h="543" extrusionOk="0">
                  <a:moveTo>
                    <a:pt x="291" y="1"/>
                  </a:moveTo>
                  <a:cubicBezTo>
                    <a:pt x="223" y="1"/>
                    <a:pt x="155" y="18"/>
                    <a:pt x="87" y="56"/>
                  </a:cubicBezTo>
                  <a:cubicBezTo>
                    <a:pt x="0" y="377"/>
                    <a:pt x="0" y="377"/>
                    <a:pt x="504" y="384"/>
                  </a:cubicBezTo>
                  <a:lnTo>
                    <a:pt x="842" y="542"/>
                  </a:lnTo>
                  <a:lnTo>
                    <a:pt x="850" y="98"/>
                  </a:lnTo>
                  <a:lnTo>
                    <a:pt x="506" y="51"/>
                  </a:lnTo>
                  <a:cubicBezTo>
                    <a:pt x="434" y="19"/>
                    <a:pt x="363" y="1"/>
                    <a:pt x="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62"/>
            <p:cNvSpPr/>
            <p:nvPr/>
          </p:nvSpPr>
          <p:spPr>
            <a:xfrm>
              <a:off x="7202461" y="2771725"/>
              <a:ext cx="5286" cy="5346"/>
            </a:xfrm>
            <a:custGeom>
              <a:avLst/>
              <a:gdLst/>
              <a:ahLst/>
              <a:cxnLst/>
              <a:rect l="l" t="t" r="r" b="b"/>
              <a:pathLst>
                <a:path w="354" h="358" extrusionOk="0">
                  <a:moveTo>
                    <a:pt x="299" y="0"/>
                  </a:moveTo>
                  <a:lnTo>
                    <a:pt x="1" y="21"/>
                  </a:lnTo>
                  <a:cubicBezTo>
                    <a:pt x="14" y="134"/>
                    <a:pt x="27" y="246"/>
                    <a:pt x="41" y="358"/>
                  </a:cubicBezTo>
                  <a:lnTo>
                    <a:pt x="353" y="354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62"/>
            <p:cNvSpPr/>
            <p:nvPr/>
          </p:nvSpPr>
          <p:spPr>
            <a:xfrm>
              <a:off x="7617618" y="3254471"/>
              <a:ext cx="373" cy="538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13"/>
                    <a:pt x="8" y="24"/>
                    <a:pt x="14" y="35"/>
                  </a:cubicBezTo>
                  <a:lnTo>
                    <a:pt x="23" y="35"/>
                  </a:lnTo>
                  <a:cubicBezTo>
                    <a:pt x="23" y="30"/>
                    <a:pt x="25" y="25"/>
                    <a:pt x="25" y="21"/>
                  </a:cubicBezTo>
                  <a:cubicBezTo>
                    <a:pt x="17" y="14"/>
                    <a:pt x="9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62"/>
            <p:cNvSpPr/>
            <p:nvPr/>
          </p:nvSpPr>
          <p:spPr>
            <a:xfrm>
              <a:off x="7900417" y="2996686"/>
              <a:ext cx="8870" cy="5839"/>
            </a:xfrm>
            <a:custGeom>
              <a:avLst/>
              <a:gdLst/>
              <a:ahLst/>
              <a:cxnLst/>
              <a:rect l="l" t="t" r="r" b="b"/>
              <a:pathLst>
                <a:path w="594" h="391" extrusionOk="0">
                  <a:moveTo>
                    <a:pt x="408" y="1"/>
                  </a:moveTo>
                  <a:cubicBezTo>
                    <a:pt x="306" y="1"/>
                    <a:pt x="244" y="104"/>
                    <a:pt x="176" y="190"/>
                  </a:cubicBezTo>
                  <a:lnTo>
                    <a:pt x="1" y="362"/>
                  </a:lnTo>
                  <a:lnTo>
                    <a:pt x="250" y="390"/>
                  </a:lnTo>
                  <a:lnTo>
                    <a:pt x="471" y="217"/>
                  </a:lnTo>
                  <a:cubicBezTo>
                    <a:pt x="494" y="205"/>
                    <a:pt x="521" y="196"/>
                    <a:pt x="540" y="181"/>
                  </a:cubicBezTo>
                  <a:cubicBezTo>
                    <a:pt x="593" y="137"/>
                    <a:pt x="591" y="90"/>
                    <a:pt x="537" y="47"/>
                  </a:cubicBezTo>
                  <a:cubicBezTo>
                    <a:pt x="487" y="14"/>
                    <a:pt x="445" y="1"/>
                    <a:pt x="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62"/>
            <p:cNvSpPr/>
            <p:nvPr/>
          </p:nvSpPr>
          <p:spPr>
            <a:xfrm>
              <a:off x="7772973" y="3040009"/>
              <a:ext cx="5406" cy="2225"/>
            </a:xfrm>
            <a:custGeom>
              <a:avLst/>
              <a:gdLst/>
              <a:ahLst/>
              <a:cxnLst/>
              <a:rect l="l" t="t" r="r" b="b"/>
              <a:pathLst>
                <a:path w="362" h="149" extrusionOk="0">
                  <a:moveTo>
                    <a:pt x="6" y="0"/>
                  </a:moveTo>
                  <a:cubicBezTo>
                    <a:pt x="1" y="41"/>
                    <a:pt x="0" y="83"/>
                    <a:pt x="3" y="125"/>
                  </a:cubicBezTo>
                  <a:lnTo>
                    <a:pt x="352" y="148"/>
                  </a:lnTo>
                  <a:cubicBezTo>
                    <a:pt x="359" y="104"/>
                    <a:pt x="361" y="59"/>
                    <a:pt x="361" y="15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62"/>
            <p:cNvSpPr/>
            <p:nvPr/>
          </p:nvSpPr>
          <p:spPr>
            <a:xfrm>
              <a:off x="8096541" y="3616315"/>
              <a:ext cx="10692" cy="13275"/>
            </a:xfrm>
            <a:custGeom>
              <a:avLst/>
              <a:gdLst/>
              <a:ahLst/>
              <a:cxnLst/>
              <a:rect l="l" t="t" r="r" b="b"/>
              <a:pathLst>
                <a:path w="716" h="889" extrusionOk="0">
                  <a:moveTo>
                    <a:pt x="183" y="0"/>
                  </a:moveTo>
                  <a:cubicBezTo>
                    <a:pt x="32" y="0"/>
                    <a:pt x="0" y="106"/>
                    <a:pt x="75" y="275"/>
                  </a:cubicBezTo>
                  <a:cubicBezTo>
                    <a:pt x="129" y="397"/>
                    <a:pt x="234" y="497"/>
                    <a:pt x="316" y="606"/>
                  </a:cubicBezTo>
                  <a:cubicBezTo>
                    <a:pt x="349" y="751"/>
                    <a:pt x="451" y="830"/>
                    <a:pt x="577" y="889"/>
                  </a:cubicBezTo>
                  <a:cubicBezTo>
                    <a:pt x="622" y="765"/>
                    <a:pt x="669" y="641"/>
                    <a:pt x="715" y="518"/>
                  </a:cubicBezTo>
                  <a:lnTo>
                    <a:pt x="715" y="518"/>
                  </a:lnTo>
                  <a:lnTo>
                    <a:pt x="701" y="523"/>
                  </a:lnTo>
                  <a:lnTo>
                    <a:pt x="292" y="15"/>
                  </a:lnTo>
                  <a:cubicBezTo>
                    <a:pt x="251" y="5"/>
                    <a:pt x="214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62"/>
            <p:cNvSpPr/>
            <p:nvPr/>
          </p:nvSpPr>
          <p:spPr>
            <a:xfrm>
              <a:off x="7805454" y="2739394"/>
              <a:ext cx="149" cy="209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4" y="1"/>
                  </a:moveTo>
                  <a:cubicBezTo>
                    <a:pt x="3" y="5"/>
                    <a:pt x="2" y="9"/>
                    <a:pt x="1" y="13"/>
                  </a:cubicBezTo>
                  <a:cubicBezTo>
                    <a:pt x="2" y="13"/>
                    <a:pt x="4" y="13"/>
                    <a:pt x="5" y="13"/>
                  </a:cubicBezTo>
                  <a:cubicBezTo>
                    <a:pt x="6" y="13"/>
                    <a:pt x="8" y="13"/>
                    <a:pt x="9" y="12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62"/>
            <p:cNvSpPr/>
            <p:nvPr/>
          </p:nvSpPr>
          <p:spPr>
            <a:xfrm>
              <a:off x="7727948" y="2678688"/>
              <a:ext cx="82547" cy="290586"/>
            </a:xfrm>
            <a:custGeom>
              <a:avLst/>
              <a:gdLst/>
              <a:ahLst/>
              <a:cxnLst/>
              <a:rect l="l" t="t" r="r" b="b"/>
              <a:pathLst>
                <a:path w="5528" h="19460" extrusionOk="0">
                  <a:moveTo>
                    <a:pt x="0" y="0"/>
                  </a:moveTo>
                  <a:lnTo>
                    <a:pt x="0" y="0"/>
                  </a:lnTo>
                  <a:cubicBezTo>
                    <a:pt x="680" y="775"/>
                    <a:pt x="937" y="1682"/>
                    <a:pt x="1265" y="2556"/>
                  </a:cubicBezTo>
                  <a:cubicBezTo>
                    <a:pt x="1285" y="2915"/>
                    <a:pt x="1320" y="3275"/>
                    <a:pt x="1320" y="3634"/>
                  </a:cubicBezTo>
                  <a:cubicBezTo>
                    <a:pt x="1322" y="4772"/>
                    <a:pt x="1326" y="5910"/>
                    <a:pt x="1303" y="7048"/>
                  </a:cubicBezTo>
                  <a:cubicBezTo>
                    <a:pt x="1274" y="8496"/>
                    <a:pt x="1570" y="9856"/>
                    <a:pt x="2302" y="11116"/>
                  </a:cubicBezTo>
                  <a:cubicBezTo>
                    <a:pt x="2372" y="11235"/>
                    <a:pt x="2568" y="11378"/>
                    <a:pt x="2434" y="11552"/>
                  </a:cubicBezTo>
                  <a:cubicBezTo>
                    <a:pt x="2442" y="11550"/>
                    <a:pt x="2450" y="11549"/>
                    <a:pt x="2458" y="11549"/>
                  </a:cubicBezTo>
                  <a:cubicBezTo>
                    <a:pt x="2487" y="11549"/>
                    <a:pt x="2516" y="11561"/>
                    <a:pt x="2546" y="11591"/>
                  </a:cubicBezTo>
                  <a:cubicBezTo>
                    <a:pt x="2749" y="11775"/>
                    <a:pt x="2911" y="11977"/>
                    <a:pt x="2869" y="12275"/>
                  </a:cubicBezTo>
                  <a:cubicBezTo>
                    <a:pt x="2875" y="12274"/>
                    <a:pt x="2880" y="12274"/>
                    <a:pt x="2886" y="12274"/>
                  </a:cubicBezTo>
                  <a:cubicBezTo>
                    <a:pt x="2967" y="12274"/>
                    <a:pt x="2986" y="12342"/>
                    <a:pt x="3002" y="12413"/>
                  </a:cubicBezTo>
                  <a:lnTo>
                    <a:pt x="2868" y="12287"/>
                  </a:lnTo>
                  <a:cubicBezTo>
                    <a:pt x="2868" y="12283"/>
                    <a:pt x="2868" y="12278"/>
                    <a:pt x="2869" y="12275"/>
                  </a:cubicBezTo>
                  <a:lnTo>
                    <a:pt x="2854" y="12275"/>
                  </a:lnTo>
                  <a:lnTo>
                    <a:pt x="2868" y="12288"/>
                  </a:lnTo>
                  <a:lnTo>
                    <a:pt x="2687" y="12291"/>
                  </a:lnTo>
                  <a:cubicBezTo>
                    <a:pt x="2687" y="12180"/>
                    <a:pt x="2632" y="12124"/>
                    <a:pt x="2522" y="12124"/>
                  </a:cubicBezTo>
                  <a:cubicBezTo>
                    <a:pt x="2521" y="12124"/>
                    <a:pt x="2520" y="12124"/>
                    <a:pt x="2519" y="12124"/>
                  </a:cubicBezTo>
                  <a:cubicBezTo>
                    <a:pt x="2521" y="12014"/>
                    <a:pt x="2473" y="11955"/>
                    <a:pt x="2367" y="11955"/>
                  </a:cubicBezTo>
                  <a:cubicBezTo>
                    <a:pt x="2360" y="11955"/>
                    <a:pt x="2354" y="11955"/>
                    <a:pt x="2347" y="11956"/>
                  </a:cubicBezTo>
                  <a:cubicBezTo>
                    <a:pt x="2300" y="12088"/>
                    <a:pt x="2317" y="12154"/>
                    <a:pt x="2402" y="12154"/>
                  </a:cubicBezTo>
                  <a:cubicBezTo>
                    <a:pt x="2431" y="12154"/>
                    <a:pt x="2468" y="12147"/>
                    <a:pt x="2512" y="12131"/>
                  </a:cubicBezTo>
                  <a:lnTo>
                    <a:pt x="2512" y="12131"/>
                  </a:lnTo>
                  <a:cubicBezTo>
                    <a:pt x="2469" y="12258"/>
                    <a:pt x="2488" y="12322"/>
                    <a:pt x="2571" y="12322"/>
                  </a:cubicBezTo>
                  <a:cubicBezTo>
                    <a:pt x="2600" y="12322"/>
                    <a:pt x="2635" y="12314"/>
                    <a:pt x="2679" y="12299"/>
                  </a:cubicBezTo>
                  <a:lnTo>
                    <a:pt x="2679" y="12299"/>
                  </a:lnTo>
                  <a:cubicBezTo>
                    <a:pt x="2575" y="12563"/>
                    <a:pt x="2806" y="12614"/>
                    <a:pt x="2952" y="12717"/>
                  </a:cubicBezTo>
                  <a:cubicBezTo>
                    <a:pt x="4128" y="13877"/>
                    <a:pt x="4837" y="15252"/>
                    <a:pt x="4836" y="16932"/>
                  </a:cubicBezTo>
                  <a:cubicBezTo>
                    <a:pt x="4836" y="17613"/>
                    <a:pt x="4633" y="18247"/>
                    <a:pt x="4218" y="18805"/>
                  </a:cubicBezTo>
                  <a:cubicBezTo>
                    <a:pt x="4078" y="18995"/>
                    <a:pt x="3833" y="19158"/>
                    <a:pt x="3962" y="19460"/>
                  </a:cubicBezTo>
                  <a:cubicBezTo>
                    <a:pt x="4471" y="19450"/>
                    <a:pt x="4640" y="19015"/>
                    <a:pt x="4854" y="18688"/>
                  </a:cubicBezTo>
                  <a:cubicBezTo>
                    <a:pt x="5506" y="17692"/>
                    <a:pt x="5527" y="16586"/>
                    <a:pt x="5292" y="15462"/>
                  </a:cubicBezTo>
                  <a:cubicBezTo>
                    <a:pt x="5119" y="14630"/>
                    <a:pt x="4703" y="13903"/>
                    <a:pt x="4257" y="13191"/>
                  </a:cubicBezTo>
                  <a:cubicBezTo>
                    <a:pt x="3828" y="12508"/>
                    <a:pt x="3354" y="11851"/>
                    <a:pt x="3012" y="11115"/>
                  </a:cubicBezTo>
                  <a:cubicBezTo>
                    <a:pt x="2336" y="10232"/>
                    <a:pt x="1965" y="9222"/>
                    <a:pt x="1791" y="8134"/>
                  </a:cubicBezTo>
                  <a:cubicBezTo>
                    <a:pt x="1647" y="7226"/>
                    <a:pt x="1606" y="6310"/>
                    <a:pt x="1646" y="5390"/>
                  </a:cubicBezTo>
                  <a:cubicBezTo>
                    <a:pt x="1554" y="4988"/>
                    <a:pt x="1556" y="4582"/>
                    <a:pt x="1627" y="4179"/>
                  </a:cubicBezTo>
                  <a:cubicBezTo>
                    <a:pt x="1723" y="3631"/>
                    <a:pt x="1687" y="3097"/>
                    <a:pt x="1505" y="2573"/>
                  </a:cubicBezTo>
                  <a:cubicBezTo>
                    <a:pt x="1243" y="1190"/>
                    <a:pt x="697" y="2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62"/>
            <p:cNvSpPr/>
            <p:nvPr/>
          </p:nvSpPr>
          <p:spPr>
            <a:xfrm>
              <a:off x="7733160" y="2476605"/>
              <a:ext cx="90" cy="6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2" y="0"/>
                  </a:moveTo>
                  <a:cubicBezTo>
                    <a:pt x="2" y="0"/>
                    <a:pt x="0" y="0"/>
                    <a:pt x="0" y="2"/>
                  </a:cubicBezTo>
                  <a:lnTo>
                    <a:pt x="1" y="4"/>
                  </a:lnTo>
                  <a:lnTo>
                    <a:pt x="6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62"/>
            <p:cNvSpPr/>
            <p:nvPr/>
          </p:nvSpPr>
          <p:spPr>
            <a:xfrm>
              <a:off x="7713148" y="2466615"/>
              <a:ext cx="60" cy="6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cubicBezTo>
                    <a:pt x="1" y="2"/>
                    <a:pt x="1" y="3"/>
                    <a:pt x="2" y="4"/>
                  </a:cubicBezTo>
                  <a:lnTo>
                    <a:pt x="3" y="4"/>
                  </a:lnTo>
                  <a:lnTo>
                    <a:pt x="3" y="3"/>
                  </a:ln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62"/>
            <p:cNvSpPr/>
            <p:nvPr/>
          </p:nvSpPr>
          <p:spPr>
            <a:xfrm>
              <a:off x="7505466" y="2792109"/>
              <a:ext cx="119" cy="90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0"/>
                  </a:moveTo>
                  <a:lnTo>
                    <a:pt x="0" y="6"/>
                  </a:lnTo>
                  <a:lnTo>
                    <a:pt x="8" y="6"/>
                  </a:lnTo>
                  <a:cubicBezTo>
                    <a:pt x="8" y="4"/>
                    <a:pt x="8" y="3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62"/>
            <p:cNvSpPr/>
            <p:nvPr/>
          </p:nvSpPr>
          <p:spPr>
            <a:xfrm>
              <a:off x="7500463" y="2797172"/>
              <a:ext cx="75" cy="4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4" y="0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62"/>
            <p:cNvSpPr/>
            <p:nvPr/>
          </p:nvSpPr>
          <p:spPr>
            <a:xfrm>
              <a:off x="7495430" y="2799621"/>
              <a:ext cx="179" cy="179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2" y="1"/>
                  </a:moveTo>
                  <a:cubicBezTo>
                    <a:pt x="2" y="3"/>
                    <a:pt x="1" y="5"/>
                    <a:pt x="0" y="7"/>
                  </a:cubicBezTo>
                  <a:cubicBezTo>
                    <a:pt x="5" y="10"/>
                    <a:pt x="8" y="10"/>
                    <a:pt x="11" y="12"/>
                  </a:cubicBezTo>
                  <a:cubicBezTo>
                    <a:pt x="10" y="8"/>
                    <a:pt x="10" y="5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62"/>
            <p:cNvSpPr/>
            <p:nvPr/>
          </p:nvSpPr>
          <p:spPr>
            <a:xfrm>
              <a:off x="7492936" y="2802115"/>
              <a:ext cx="149" cy="10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8" y="0"/>
                  </a:moveTo>
                  <a:lnTo>
                    <a:pt x="8" y="1"/>
                  </a:lnTo>
                  <a:lnTo>
                    <a:pt x="3" y="1"/>
                  </a:lnTo>
                  <a:cubicBezTo>
                    <a:pt x="0" y="1"/>
                    <a:pt x="3" y="4"/>
                    <a:pt x="3" y="6"/>
                  </a:cubicBezTo>
                  <a:cubicBezTo>
                    <a:pt x="5" y="6"/>
                    <a:pt x="7" y="7"/>
                    <a:pt x="9" y="7"/>
                  </a:cubicBezTo>
                  <a:cubicBezTo>
                    <a:pt x="9" y="5"/>
                    <a:pt x="9" y="3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62"/>
            <p:cNvSpPr/>
            <p:nvPr/>
          </p:nvSpPr>
          <p:spPr>
            <a:xfrm>
              <a:off x="7487963" y="2807133"/>
              <a:ext cx="75" cy="9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5" y="1"/>
                  </a:moveTo>
                  <a:lnTo>
                    <a:pt x="0" y="5"/>
                  </a:lnTo>
                  <a:lnTo>
                    <a:pt x="1" y="5"/>
                  </a:lnTo>
                  <a:cubicBezTo>
                    <a:pt x="2" y="4"/>
                    <a:pt x="4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62"/>
            <p:cNvSpPr/>
            <p:nvPr/>
          </p:nvSpPr>
          <p:spPr>
            <a:xfrm>
              <a:off x="7750856" y="2850874"/>
              <a:ext cx="1852" cy="1523"/>
            </a:xfrm>
            <a:custGeom>
              <a:avLst/>
              <a:gdLst/>
              <a:ahLst/>
              <a:cxnLst/>
              <a:rect l="l" t="t" r="r" b="b"/>
              <a:pathLst>
                <a:path w="124" h="102" extrusionOk="0">
                  <a:moveTo>
                    <a:pt x="124" y="1"/>
                  </a:moveTo>
                  <a:lnTo>
                    <a:pt x="124" y="1"/>
                  </a:lnTo>
                  <a:cubicBezTo>
                    <a:pt x="58" y="30"/>
                    <a:pt x="19" y="64"/>
                    <a:pt x="0" y="101"/>
                  </a:cubicBezTo>
                  <a:cubicBezTo>
                    <a:pt x="46" y="88"/>
                    <a:pt x="90" y="5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62"/>
            <p:cNvSpPr/>
            <p:nvPr/>
          </p:nvSpPr>
          <p:spPr>
            <a:xfrm>
              <a:off x="7792670" y="2622672"/>
              <a:ext cx="91984" cy="105364"/>
            </a:xfrm>
            <a:custGeom>
              <a:avLst/>
              <a:gdLst/>
              <a:ahLst/>
              <a:cxnLst/>
              <a:rect l="l" t="t" r="r" b="b"/>
              <a:pathLst>
                <a:path w="6160" h="7056" extrusionOk="0">
                  <a:moveTo>
                    <a:pt x="343" y="0"/>
                  </a:moveTo>
                  <a:cubicBezTo>
                    <a:pt x="301" y="0"/>
                    <a:pt x="252" y="12"/>
                    <a:pt x="194" y="39"/>
                  </a:cubicBezTo>
                  <a:cubicBezTo>
                    <a:pt x="0" y="142"/>
                    <a:pt x="114" y="274"/>
                    <a:pt x="181" y="375"/>
                  </a:cubicBezTo>
                  <a:cubicBezTo>
                    <a:pt x="1106" y="1761"/>
                    <a:pt x="1930" y="3217"/>
                    <a:pt x="3023" y="4485"/>
                  </a:cubicBezTo>
                  <a:cubicBezTo>
                    <a:pt x="3808" y="5396"/>
                    <a:pt x="4740" y="6145"/>
                    <a:pt x="5665" y="6902"/>
                  </a:cubicBezTo>
                  <a:cubicBezTo>
                    <a:pt x="5760" y="6979"/>
                    <a:pt x="5861" y="7056"/>
                    <a:pt x="5953" y="7056"/>
                  </a:cubicBezTo>
                  <a:cubicBezTo>
                    <a:pt x="6033" y="7056"/>
                    <a:pt x="6105" y="6998"/>
                    <a:pt x="6160" y="6833"/>
                  </a:cubicBezTo>
                  <a:lnTo>
                    <a:pt x="5688" y="6362"/>
                  </a:lnTo>
                  <a:lnTo>
                    <a:pt x="5503" y="6218"/>
                  </a:lnTo>
                  <a:cubicBezTo>
                    <a:pt x="5257" y="6073"/>
                    <a:pt x="5018" y="5919"/>
                    <a:pt x="4861" y="5670"/>
                  </a:cubicBezTo>
                  <a:cubicBezTo>
                    <a:pt x="4820" y="5660"/>
                    <a:pt x="4787" y="5631"/>
                    <a:pt x="4775" y="5590"/>
                  </a:cubicBezTo>
                  <a:lnTo>
                    <a:pt x="4604" y="5435"/>
                  </a:lnTo>
                  <a:lnTo>
                    <a:pt x="4435" y="5271"/>
                  </a:lnTo>
                  <a:lnTo>
                    <a:pt x="4267" y="5103"/>
                  </a:lnTo>
                  <a:lnTo>
                    <a:pt x="4099" y="4935"/>
                  </a:lnTo>
                  <a:lnTo>
                    <a:pt x="3934" y="4767"/>
                  </a:lnTo>
                  <a:lnTo>
                    <a:pt x="3779" y="4605"/>
                  </a:lnTo>
                  <a:cubicBezTo>
                    <a:pt x="3218" y="4104"/>
                    <a:pt x="2806" y="3481"/>
                    <a:pt x="2379" y="2874"/>
                  </a:cubicBezTo>
                  <a:cubicBezTo>
                    <a:pt x="1790" y="2039"/>
                    <a:pt x="1239" y="1180"/>
                    <a:pt x="655" y="342"/>
                  </a:cubicBezTo>
                  <a:cubicBezTo>
                    <a:pt x="572" y="224"/>
                    <a:pt x="527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62"/>
            <p:cNvSpPr/>
            <p:nvPr/>
          </p:nvSpPr>
          <p:spPr>
            <a:xfrm>
              <a:off x="7326052" y="3118157"/>
              <a:ext cx="74319" cy="55131"/>
            </a:xfrm>
            <a:custGeom>
              <a:avLst/>
              <a:gdLst/>
              <a:ahLst/>
              <a:cxnLst/>
              <a:rect l="l" t="t" r="r" b="b"/>
              <a:pathLst>
                <a:path w="4977" h="3692" extrusionOk="0">
                  <a:moveTo>
                    <a:pt x="189" y="1"/>
                  </a:moveTo>
                  <a:cubicBezTo>
                    <a:pt x="132" y="1"/>
                    <a:pt x="72" y="35"/>
                    <a:pt x="0" y="128"/>
                  </a:cubicBezTo>
                  <a:cubicBezTo>
                    <a:pt x="575" y="816"/>
                    <a:pt x="1450" y="975"/>
                    <a:pt x="2271" y="1336"/>
                  </a:cubicBezTo>
                  <a:cubicBezTo>
                    <a:pt x="2008" y="1645"/>
                    <a:pt x="1996" y="2196"/>
                    <a:pt x="1531" y="2196"/>
                  </a:cubicBezTo>
                  <a:cubicBezTo>
                    <a:pt x="1451" y="2196"/>
                    <a:pt x="1356" y="2179"/>
                    <a:pt x="1245" y="2142"/>
                  </a:cubicBezTo>
                  <a:cubicBezTo>
                    <a:pt x="1286" y="2039"/>
                    <a:pt x="1335" y="1933"/>
                    <a:pt x="1221" y="1844"/>
                  </a:cubicBezTo>
                  <a:cubicBezTo>
                    <a:pt x="1177" y="1809"/>
                    <a:pt x="1132" y="1794"/>
                    <a:pt x="1088" y="1794"/>
                  </a:cubicBezTo>
                  <a:cubicBezTo>
                    <a:pt x="1026" y="1794"/>
                    <a:pt x="967" y="1825"/>
                    <a:pt x="924" y="1875"/>
                  </a:cubicBezTo>
                  <a:cubicBezTo>
                    <a:pt x="618" y="2225"/>
                    <a:pt x="524" y="2622"/>
                    <a:pt x="683" y="3107"/>
                  </a:cubicBezTo>
                  <a:cubicBezTo>
                    <a:pt x="892" y="2849"/>
                    <a:pt x="1017" y="2603"/>
                    <a:pt x="1115" y="2340"/>
                  </a:cubicBezTo>
                  <a:cubicBezTo>
                    <a:pt x="1342" y="2589"/>
                    <a:pt x="1158" y="2862"/>
                    <a:pt x="1163" y="3125"/>
                  </a:cubicBezTo>
                  <a:cubicBezTo>
                    <a:pt x="1167" y="3317"/>
                    <a:pt x="1081" y="3537"/>
                    <a:pt x="1281" y="3691"/>
                  </a:cubicBezTo>
                  <a:cubicBezTo>
                    <a:pt x="1478" y="3554"/>
                    <a:pt x="1428" y="3362"/>
                    <a:pt x="1499" y="3221"/>
                  </a:cubicBezTo>
                  <a:cubicBezTo>
                    <a:pt x="1558" y="3102"/>
                    <a:pt x="1610" y="3061"/>
                    <a:pt x="1658" y="3061"/>
                  </a:cubicBezTo>
                  <a:cubicBezTo>
                    <a:pt x="1751" y="3061"/>
                    <a:pt x="1827" y="3220"/>
                    <a:pt x="1915" y="3267"/>
                  </a:cubicBezTo>
                  <a:cubicBezTo>
                    <a:pt x="2052" y="2971"/>
                    <a:pt x="2143" y="2643"/>
                    <a:pt x="2458" y="2467"/>
                  </a:cubicBezTo>
                  <a:cubicBezTo>
                    <a:pt x="2453" y="2297"/>
                    <a:pt x="2492" y="2146"/>
                    <a:pt x="2632" y="2035"/>
                  </a:cubicBezTo>
                  <a:lnTo>
                    <a:pt x="2632" y="2035"/>
                  </a:lnTo>
                  <a:cubicBezTo>
                    <a:pt x="2583" y="2180"/>
                    <a:pt x="2687" y="2389"/>
                    <a:pt x="2470" y="2467"/>
                  </a:cubicBezTo>
                  <a:cubicBezTo>
                    <a:pt x="2604" y="2786"/>
                    <a:pt x="2225" y="3060"/>
                    <a:pt x="2384" y="3420"/>
                  </a:cubicBezTo>
                  <a:cubicBezTo>
                    <a:pt x="2910" y="2854"/>
                    <a:pt x="3174" y="2210"/>
                    <a:pt x="3219" y="1471"/>
                  </a:cubicBezTo>
                  <a:cubicBezTo>
                    <a:pt x="3477" y="1307"/>
                    <a:pt x="3750" y="1275"/>
                    <a:pt x="4028" y="1275"/>
                  </a:cubicBezTo>
                  <a:cubicBezTo>
                    <a:pt x="4211" y="1275"/>
                    <a:pt x="4396" y="1289"/>
                    <a:pt x="4579" y="1289"/>
                  </a:cubicBezTo>
                  <a:cubicBezTo>
                    <a:pt x="4713" y="1289"/>
                    <a:pt x="4846" y="1282"/>
                    <a:pt x="4976" y="1256"/>
                  </a:cubicBezTo>
                  <a:lnTo>
                    <a:pt x="4976" y="1001"/>
                  </a:lnTo>
                  <a:cubicBezTo>
                    <a:pt x="4669" y="992"/>
                    <a:pt x="4361" y="964"/>
                    <a:pt x="4055" y="964"/>
                  </a:cubicBezTo>
                  <a:cubicBezTo>
                    <a:pt x="3973" y="964"/>
                    <a:pt x="3891" y="966"/>
                    <a:pt x="3810" y="971"/>
                  </a:cubicBezTo>
                  <a:cubicBezTo>
                    <a:pt x="3676" y="979"/>
                    <a:pt x="3544" y="983"/>
                    <a:pt x="3412" y="983"/>
                  </a:cubicBezTo>
                  <a:cubicBezTo>
                    <a:pt x="2299" y="983"/>
                    <a:pt x="1266" y="691"/>
                    <a:pt x="322" y="53"/>
                  </a:cubicBezTo>
                  <a:cubicBezTo>
                    <a:pt x="277" y="22"/>
                    <a:pt x="234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62"/>
            <p:cNvSpPr/>
            <p:nvPr/>
          </p:nvSpPr>
          <p:spPr>
            <a:xfrm>
              <a:off x="7362744" y="3154894"/>
              <a:ext cx="164" cy="194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11" y="1"/>
                  </a:moveTo>
                  <a:cubicBezTo>
                    <a:pt x="6" y="3"/>
                    <a:pt x="4" y="5"/>
                    <a:pt x="1" y="7"/>
                  </a:cubicBezTo>
                  <a:lnTo>
                    <a:pt x="1" y="1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62"/>
            <p:cNvSpPr/>
            <p:nvPr/>
          </p:nvSpPr>
          <p:spPr>
            <a:xfrm>
              <a:off x="7397749" y="3074804"/>
              <a:ext cx="224" cy="299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9" y="0"/>
                  </a:moveTo>
                  <a:lnTo>
                    <a:pt x="1" y="7"/>
                  </a:lnTo>
                  <a:cubicBezTo>
                    <a:pt x="5" y="11"/>
                    <a:pt x="10" y="14"/>
                    <a:pt x="14" y="20"/>
                  </a:cubicBezTo>
                  <a:cubicBezTo>
                    <a:pt x="12" y="13"/>
                    <a:pt x="10" y="6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62"/>
            <p:cNvSpPr/>
            <p:nvPr/>
          </p:nvSpPr>
          <p:spPr>
            <a:xfrm>
              <a:off x="7311059" y="3072863"/>
              <a:ext cx="159763" cy="21159"/>
            </a:xfrm>
            <a:custGeom>
              <a:avLst/>
              <a:gdLst/>
              <a:ahLst/>
              <a:cxnLst/>
              <a:rect l="l" t="t" r="r" b="b"/>
              <a:pathLst>
                <a:path w="10699" h="1417" extrusionOk="0">
                  <a:moveTo>
                    <a:pt x="6842" y="0"/>
                  </a:moveTo>
                  <a:cubicBezTo>
                    <a:pt x="6619" y="0"/>
                    <a:pt x="6399" y="50"/>
                    <a:pt x="6178" y="158"/>
                  </a:cubicBezTo>
                  <a:cubicBezTo>
                    <a:pt x="6110" y="190"/>
                    <a:pt x="6041" y="221"/>
                    <a:pt x="5974" y="221"/>
                  </a:cubicBezTo>
                  <a:cubicBezTo>
                    <a:pt x="5921" y="221"/>
                    <a:pt x="5869" y="202"/>
                    <a:pt x="5819" y="150"/>
                  </a:cubicBezTo>
                  <a:lnTo>
                    <a:pt x="5819" y="150"/>
                  </a:lnTo>
                  <a:cubicBezTo>
                    <a:pt x="5835" y="198"/>
                    <a:pt x="5863" y="260"/>
                    <a:pt x="5847" y="275"/>
                  </a:cubicBezTo>
                  <a:cubicBezTo>
                    <a:pt x="5576" y="529"/>
                    <a:pt x="5315" y="664"/>
                    <a:pt x="5045" y="664"/>
                  </a:cubicBezTo>
                  <a:cubicBezTo>
                    <a:pt x="4847" y="664"/>
                    <a:pt x="4643" y="591"/>
                    <a:pt x="4425" y="439"/>
                  </a:cubicBezTo>
                  <a:cubicBezTo>
                    <a:pt x="4104" y="213"/>
                    <a:pt x="3773" y="97"/>
                    <a:pt x="3429" y="97"/>
                  </a:cubicBezTo>
                  <a:cubicBezTo>
                    <a:pt x="3289" y="97"/>
                    <a:pt x="3146" y="116"/>
                    <a:pt x="3001" y="155"/>
                  </a:cubicBezTo>
                  <a:cubicBezTo>
                    <a:pt x="2005" y="422"/>
                    <a:pt x="1103" y="964"/>
                    <a:pt x="91" y="1194"/>
                  </a:cubicBezTo>
                  <a:cubicBezTo>
                    <a:pt x="58" y="1202"/>
                    <a:pt x="39" y="1278"/>
                    <a:pt x="1" y="1346"/>
                  </a:cubicBezTo>
                  <a:cubicBezTo>
                    <a:pt x="60" y="1400"/>
                    <a:pt x="121" y="1417"/>
                    <a:pt x="182" y="1417"/>
                  </a:cubicBezTo>
                  <a:cubicBezTo>
                    <a:pt x="272" y="1417"/>
                    <a:pt x="363" y="1379"/>
                    <a:pt x="451" y="1362"/>
                  </a:cubicBezTo>
                  <a:cubicBezTo>
                    <a:pt x="1250" y="1204"/>
                    <a:pt x="1990" y="865"/>
                    <a:pt x="2753" y="605"/>
                  </a:cubicBezTo>
                  <a:cubicBezTo>
                    <a:pt x="3007" y="518"/>
                    <a:pt x="3256" y="462"/>
                    <a:pt x="3500" y="462"/>
                  </a:cubicBezTo>
                  <a:cubicBezTo>
                    <a:pt x="3790" y="462"/>
                    <a:pt x="4072" y="541"/>
                    <a:pt x="4347" y="739"/>
                  </a:cubicBezTo>
                  <a:cubicBezTo>
                    <a:pt x="4576" y="904"/>
                    <a:pt x="4821" y="980"/>
                    <a:pt x="5060" y="980"/>
                  </a:cubicBezTo>
                  <a:cubicBezTo>
                    <a:pt x="5309" y="980"/>
                    <a:pt x="5553" y="898"/>
                    <a:pt x="5767" y="748"/>
                  </a:cubicBezTo>
                  <a:cubicBezTo>
                    <a:pt x="6166" y="470"/>
                    <a:pt x="6550" y="356"/>
                    <a:pt x="6934" y="356"/>
                  </a:cubicBezTo>
                  <a:cubicBezTo>
                    <a:pt x="7348" y="356"/>
                    <a:pt x="7764" y="488"/>
                    <a:pt x="8203" y="691"/>
                  </a:cubicBezTo>
                  <a:cubicBezTo>
                    <a:pt x="8915" y="1021"/>
                    <a:pt x="9672" y="1287"/>
                    <a:pt x="10668" y="1287"/>
                  </a:cubicBezTo>
                  <a:cubicBezTo>
                    <a:pt x="10678" y="1287"/>
                    <a:pt x="10688" y="1287"/>
                    <a:pt x="10698" y="1287"/>
                  </a:cubicBezTo>
                  <a:cubicBezTo>
                    <a:pt x="9504" y="857"/>
                    <a:pt x="8486" y="496"/>
                    <a:pt x="7472" y="122"/>
                  </a:cubicBezTo>
                  <a:cubicBezTo>
                    <a:pt x="7259" y="43"/>
                    <a:pt x="7050" y="0"/>
                    <a:pt x="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62"/>
            <p:cNvSpPr/>
            <p:nvPr/>
          </p:nvSpPr>
          <p:spPr>
            <a:xfrm>
              <a:off x="7472537" y="2781208"/>
              <a:ext cx="127449" cy="53936"/>
            </a:xfrm>
            <a:custGeom>
              <a:avLst/>
              <a:gdLst/>
              <a:ahLst/>
              <a:cxnLst/>
              <a:rect l="l" t="t" r="r" b="b"/>
              <a:pathLst>
                <a:path w="8535" h="3612" extrusionOk="0">
                  <a:moveTo>
                    <a:pt x="4604" y="377"/>
                  </a:moveTo>
                  <a:cubicBezTo>
                    <a:pt x="4746" y="377"/>
                    <a:pt x="4940" y="402"/>
                    <a:pt x="5220" y="437"/>
                  </a:cubicBezTo>
                  <a:cubicBezTo>
                    <a:pt x="5191" y="630"/>
                    <a:pt x="4984" y="652"/>
                    <a:pt x="4889" y="782"/>
                  </a:cubicBezTo>
                  <a:cubicBezTo>
                    <a:pt x="4585" y="1197"/>
                    <a:pt x="4695" y="1683"/>
                    <a:pt x="5169" y="1982"/>
                  </a:cubicBezTo>
                  <a:cubicBezTo>
                    <a:pt x="5332" y="2085"/>
                    <a:pt x="5486" y="2137"/>
                    <a:pt x="5630" y="2137"/>
                  </a:cubicBezTo>
                  <a:cubicBezTo>
                    <a:pt x="5874" y="2137"/>
                    <a:pt x="6087" y="1987"/>
                    <a:pt x="6257" y="1691"/>
                  </a:cubicBezTo>
                  <a:cubicBezTo>
                    <a:pt x="6354" y="1523"/>
                    <a:pt x="6445" y="1353"/>
                    <a:pt x="6538" y="1184"/>
                  </a:cubicBezTo>
                  <a:cubicBezTo>
                    <a:pt x="6588" y="1093"/>
                    <a:pt x="6640" y="1062"/>
                    <a:pt x="6692" y="1062"/>
                  </a:cubicBezTo>
                  <a:cubicBezTo>
                    <a:pt x="6776" y="1062"/>
                    <a:pt x="6863" y="1141"/>
                    <a:pt x="6948" y="1173"/>
                  </a:cubicBezTo>
                  <a:cubicBezTo>
                    <a:pt x="7090" y="1535"/>
                    <a:pt x="6959" y="1883"/>
                    <a:pt x="6894" y="2234"/>
                  </a:cubicBezTo>
                  <a:cubicBezTo>
                    <a:pt x="6799" y="2375"/>
                    <a:pt x="6567" y="2469"/>
                    <a:pt x="6684" y="2682"/>
                  </a:cubicBezTo>
                  <a:cubicBezTo>
                    <a:pt x="6656" y="2657"/>
                    <a:pt x="6627" y="2647"/>
                    <a:pt x="6595" y="2647"/>
                  </a:cubicBezTo>
                  <a:cubicBezTo>
                    <a:pt x="6553" y="2647"/>
                    <a:pt x="6506" y="2664"/>
                    <a:pt x="6454" y="2685"/>
                  </a:cubicBezTo>
                  <a:cubicBezTo>
                    <a:pt x="6081" y="2838"/>
                    <a:pt x="5743" y="2912"/>
                    <a:pt x="5445" y="2912"/>
                  </a:cubicBezTo>
                  <a:cubicBezTo>
                    <a:pt x="4559" y="2912"/>
                    <a:pt x="4035" y="2254"/>
                    <a:pt x="4039" y="1053"/>
                  </a:cubicBezTo>
                  <a:cubicBezTo>
                    <a:pt x="4039" y="998"/>
                    <a:pt x="4033" y="942"/>
                    <a:pt x="4028" y="888"/>
                  </a:cubicBezTo>
                  <a:cubicBezTo>
                    <a:pt x="4226" y="498"/>
                    <a:pt x="4287" y="377"/>
                    <a:pt x="4604" y="377"/>
                  </a:cubicBezTo>
                  <a:close/>
                  <a:moveTo>
                    <a:pt x="7397" y="1626"/>
                  </a:moveTo>
                  <a:cubicBezTo>
                    <a:pt x="7487" y="1626"/>
                    <a:pt x="7601" y="1704"/>
                    <a:pt x="7706" y="1748"/>
                  </a:cubicBezTo>
                  <a:cubicBezTo>
                    <a:pt x="7936" y="1980"/>
                    <a:pt x="8134" y="2218"/>
                    <a:pt x="7721" y="2452"/>
                  </a:cubicBezTo>
                  <a:lnTo>
                    <a:pt x="7720" y="2452"/>
                  </a:lnTo>
                  <a:cubicBezTo>
                    <a:pt x="7443" y="2610"/>
                    <a:pt x="7228" y="2917"/>
                    <a:pt x="6878" y="2917"/>
                  </a:cubicBezTo>
                  <a:cubicBezTo>
                    <a:pt x="6831" y="2917"/>
                    <a:pt x="6782" y="2911"/>
                    <a:pt x="6729" y="2899"/>
                  </a:cubicBezTo>
                  <a:cubicBezTo>
                    <a:pt x="6728" y="2844"/>
                    <a:pt x="6726" y="2790"/>
                    <a:pt x="6725" y="2736"/>
                  </a:cubicBezTo>
                  <a:cubicBezTo>
                    <a:pt x="6978" y="2679"/>
                    <a:pt x="7056" y="2483"/>
                    <a:pt x="7100" y="2260"/>
                  </a:cubicBezTo>
                  <a:cubicBezTo>
                    <a:pt x="7146" y="2141"/>
                    <a:pt x="7226" y="2025"/>
                    <a:pt x="7236" y="1905"/>
                  </a:cubicBezTo>
                  <a:cubicBezTo>
                    <a:pt x="7252" y="1690"/>
                    <a:pt x="7315" y="1626"/>
                    <a:pt x="7397" y="1626"/>
                  </a:cubicBezTo>
                  <a:close/>
                  <a:moveTo>
                    <a:pt x="6726" y="2909"/>
                  </a:moveTo>
                  <a:cubicBezTo>
                    <a:pt x="6758" y="2951"/>
                    <a:pt x="6746" y="3006"/>
                    <a:pt x="6715" y="3006"/>
                  </a:cubicBezTo>
                  <a:cubicBezTo>
                    <a:pt x="6711" y="3006"/>
                    <a:pt x="6707" y="3005"/>
                    <a:pt x="6703" y="3003"/>
                  </a:cubicBezTo>
                  <a:cubicBezTo>
                    <a:pt x="6558" y="2944"/>
                    <a:pt x="6706" y="2941"/>
                    <a:pt x="6726" y="2909"/>
                  </a:cubicBezTo>
                  <a:close/>
                  <a:moveTo>
                    <a:pt x="4571" y="0"/>
                  </a:moveTo>
                  <a:cubicBezTo>
                    <a:pt x="4246" y="0"/>
                    <a:pt x="3914" y="33"/>
                    <a:pt x="3575" y="93"/>
                  </a:cubicBezTo>
                  <a:cubicBezTo>
                    <a:pt x="3470" y="200"/>
                    <a:pt x="3353" y="269"/>
                    <a:pt x="3217" y="269"/>
                  </a:cubicBezTo>
                  <a:cubicBezTo>
                    <a:pt x="3170" y="269"/>
                    <a:pt x="3120" y="261"/>
                    <a:pt x="3068" y="244"/>
                  </a:cubicBezTo>
                  <a:lnTo>
                    <a:pt x="3047" y="232"/>
                  </a:lnTo>
                  <a:cubicBezTo>
                    <a:pt x="2869" y="565"/>
                    <a:pt x="2579" y="716"/>
                    <a:pt x="2213" y="736"/>
                  </a:cubicBezTo>
                  <a:cubicBezTo>
                    <a:pt x="2244" y="871"/>
                    <a:pt x="2173" y="904"/>
                    <a:pt x="2069" y="904"/>
                  </a:cubicBezTo>
                  <a:cubicBezTo>
                    <a:pt x="2061" y="904"/>
                    <a:pt x="2052" y="904"/>
                    <a:pt x="2043" y="904"/>
                  </a:cubicBezTo>
                  <a:lnTo>
                    <a:pt x="2043" y="904"/>
                  </a:lnTo>
                  <a:cubicBezTo>
                    <a:pt x="2052" y="1024"/>
                    <a:pt x="1981" y="1066"/>
                    <a:pt x="1873" y="1070"/>
                  </a:cubicBezTo>
                  <a:cubicBezTo>
                    <a:pt x="1822" y="1178"/>
                    <a:pt x="1767" y="1278"/>
                    <a:pt x="1663" y="1278"/>
                  </a:cubicBezTo>
                  <a:cubicBezTo>
                    <a:pt x="1629" y="1278"/>
                    <a:pt x="1590" y="1268"/>
                    <a:pt x="1545" y="1245"/>
                  </a:cubicBezTo>
                  <a:lnTo>
                    <a:pt x="1545" y="1245"/>
                  </a:lnTo>
                  <a:cubicBezTo>
                    <a:pt x="1582" y="1370"/>
                    <a:pt x="1541" y="1417"/>
                    <a:pt x="1453" y="1417"/>
                  </a:cubicBezTo>
                  <a:cubicBezTo>
                    <a:pt x="1430" y="1417"/>
                    <a:pt x="1404" y="1414"/>
                    <a:pt x="1375" y="1408"/>
                  </a:cubicBezTo>
                  <a:lnTo>
                    <a:pt x="1375" y="1408"/>
                  </a:lnTo>
                  <a:cubicBezTo>
                    <a:pt x="1402" y="1532"/>
                    <a:pt x="1350" y="1578"/>
                    <a:pt x="1252" y="1578"/>
                  </a:cubicBezTo>
                  <a:cubicBezTo>
                    <a:pt x="1238" y="1578"/>
                    <a:pt x="1223" y="1577"/>
                    <a:pt x="1206" y="1575"/>
                  </a:cubicBezTo>
                  <a:lnTo>
                    <a:pt x="1206" y="1575"/>
                  </a:lnTo>
                  <a:cubicBezTo>
                    <a:pt x="1224" y="1702"/>
                    <a:pt x="1154" y="1741"/>
                    <a:pt x="1044" y="1741"/>
                  </a:cubicBezTo>
                  <a:cubicBezTo>
                    <a:pt x="1041" y="1741"/>
                    <a:pt x="1037" y="1741"/>
                    <a:pt x="1034" y="1741"/>
                  </a:cubicBezTo>
                  <a:cubicBezTo>
                    <a:pt x="864" y="2077"/>
                    <a:pt x="497" y="2103"/>
                    <a:pt x="213" y="2261"/>
                  </a:cubicBezTo>
                  <a:cubicBezTo>
                    <a:pt x="130" y="2401"/>
                    <a:pt x="0" y="2528"/>
                    <a:pt x="34" y="2710"/>
                  </a:cubicBezTo>
                  <a:cubicBezTo>
                    <a:pt x="55" y="2823"/>
                    <a:pt x="146" y="2922"/>
                    <a:pt x="226" y="2922"/>
                  </a:cubicBezTo>
                  <a:cubicBezTo>
                    <a:pt x="258" y="2922"/>
                    <a:pt x="288" y="2906"/>
                    <a:pt x="311" y="2869"/>
                  </a:cubicBezTo>
                  <a:cubicBezTo>
                    <a:pt x="423" y="2692"/>
                    <a:pt x="534" y="2629"/>
                    <a:pt x="647" y="2629"/>
                  </a:cubicBezTo>
                  <a:cubicBezTo>
                    <a:pt x="828" y="2629"/>
                    <a:pt x="1011" y="2791"/>
                    <a:pt x="1201" y="2903"/>
                  </a:cubicBezTo>
                  <a:cubicBezTo>
                    <a:pt x="1197" y="2624"/>
                    <a:pt x="997" y="2437"/>
                    <a:pt x="1270" y="2242"/>
                  </a:cubicBezTo>
                  <a:cubicBezTo>
                    <a:pt x="1696" y="1939"/>
                    <a:pt x="2077" y="1571"/>
                    <a:pt x="2482" y="1237"/>
                  </a:cubicBezTo>
                  <a:cubicBezTo>
                    <a:pt x="2781" y="990"/>
                    <a:pt x="3115" y="787"/>
                    <a:pt x="3473" y="637"/>
                  </a:cubicBezTo>
                  <a:cubicBezTo>
                    <a:pt x="3529" y="613"/>
                    <a:pt x="3572" y="603"/>
                    <a:pt x="3605" y="603"/>
                  </a:cubicBezTo>
                  <a:cubicBezTo>
                    <a:pt x="3740" y="603"/>
                    <a:pt x="3710" y="772"/>
                    <a:pt x="3719" y="895"/>
                  </a:cubicBezTo>
                  <a:cubicBezTo>
                    <a:pt x="3280" y="2129"/>
                    <a:pt x="4058" y="2757"/>
                    <a:pt x="4935" y="3398"/>
                  </a:cubicBezTo>
                  <a:lnTo>
                    <a:pt x="3878" y="3398"/>
                  </a:lnTo>
                  <a:cubicBezTo>
                    <a:pt x="3246" y="3175"/>
                    <a:pt x="2661" y="3057"/>
                    <a:pt x="2186" y="3057"/>
                  </a:cubicBezTo>
                  <a:cubicBezTo>
                    <a:pt x="1795" y="3057"/>
                    <a:pt x="1478" y="3137"/>
                    <a:pt x="1273" y="3304"/>
                  </a:cubicBezTo>
                  <a:cubicBezTo>
                    <a:pt x="1415" y="3272"/>
                    <a:pt x="1555" y="3260"/>
                    <a:pt x="1694" y="3260"/>
                  </a:cubicBezTo>
                  <a:cubicBezTo>
                    <a:pt x="2074" y="3260"/>
                    <a:pt x="2444" y="3354"/>
                    <a:pt x="2819" y="3401"/>
                  </a:cubicBezTo>
                  <a:cubicBezTo>
                    <a:pt x="3116" y="3439"/>
                    <a:pt x="3403" y="3559"/>
                    <a:pt x="3705" y="3559"/>
                  </a:cubicBezTo>
                  <a:cubicBezTo>
                    <a:pt x="3764" y="3559"/>
                    <a:pt x="3823" y="3554"/>
                    <a:pt x="3884" y="3544"/>
                  </a:cubicBezTo>
                  <a:cubicBezTo>
                    <a:pt x="4322" y="3596"/>
                    <a:pt x="4761" y="3612"/>
                    <a:pt x="5201" y="3612"/>
                  </a:cubicBezTo>
                  <a:cubicBezTo>
                    <a:pt x="5341" y="3612"/>
                    <a:pt x="5480" y="3610"/>
                    <a:pt x="5620" y="3608"/>
                  </a:cubicBezTo>
                  <a:cubicBezTo>
                    <a:pt x="6852" y="3586"/>
                    <a:pt x="7815" y="3082"/>
                    <a:pt x="8535" y="2085"/>
                  </a:cubicBezTo>
                  <a:cubicBezTo>
                    <a:pt x="8369" y="1842"/>
                    <a:pt x="8159" y="1673"/>
                    <a:pt x="7895" y="1574"/>
                  </a:cubicBezTo>
                  <a:lnTo>
                    <a:pt x="7171" y="962"/>
                  </a:lnTo>
                  <a:cubicBezTo>
                    <a:pt x="6393" y="276"/>
                    <a:pt x="5515" y="0"/>
                    <a:pt x="4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62"/>
            <p:cNvSpPr/>
            <p:nvPr/>
          </p:nvSpPr>
          <p:spPr>
            <a:xfrm>
              <a:off x="7743076" y="2481519"/>
              <a:ext cx="329" cy="284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21" y="0"/>
                  </a:moveTo>
                  <a:lnTo>
                    <a:pt x="21" y="0"/>
                  </a:lnTo>
                  <a:cubicBezTo>
                    <a:pt x="14" y="4"/>
                    <a:pt x="7" y="6"/>
                    <a:pt x="0" y="10"/>
                  </a:cubicBezTo>
                  <a:cubicBezTo>
                    <a:pt x="1" y="13"/>
                    <a:pt x="4" y="15"/>
                    <a:pt x="5" y="17"/>
                  </a:cubicBezTo>
                  <a:lnTo>
                    <a:pt x="15" y="18"/>
                  </a:lnTo>
                  <a:cubicBezTo>
                    <a:pt x="18" y="11"/>
                    <a:pt x="18" y="6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62"/>
            <p:cNvSpPr/>
            <p:nvPr/>
          </p:nvSpPr>
          <p:spPr>
            <a:xfrm>
              <a:off x="7793193" y="2535534"/>
              <a:ext cx="53055" cy="85369"/>
            </a:xfrm>
            <a:custGeom>
              <a:avLst/>
              <a:gdLst/>
              <a:ahLst/>
              <a:cxnLst/>
              <a:rect l="l" t="t" r="r" b="b"/>
              <a:pathLst>
                <a:path w="3553" h="5717" extrusionOk="0">
                  <a:moveTo>
                    <a:pt x="341" y="1"/>
                  </a:moveTo>
                  <a:cubicBezTo>
                    <a:pt x="335" y="1"/>
                    <a:pt x="330" y="1"/>
                    <a:pt x="325" y="1"/>
                  </a:cubicBezTo>
                  <a:cubicBezTo>
                    <a:pt x="1" y="58"/>
                    <a:pt x="190" y="233"/>
                    <a:pt x="267" y="338"/>
                  </a:cubicBezTo>
                  <a:cubicBezTo>
                    <a:pt x="1411" y="1936"/>
                    <a:pt x="2241" y="3703"/>
                    <a:pt x="3045" y="5485"/>
                  </a:cubicBezTo>
                  <a:cubicBezTo>
                    <a:pt x="3088" y="5578"/>
                    <a:pt x="3116" y="5716"/>
                    <a:pt x="3244" y="5716"/>
                  </a:cubicBezTo>
                  <a:cubicBezTo>
                    <a:pt x="3267" y="5716"/>
                    <a:pt x="3294" y="5712"/>
                    <a:pt x="3325" y="5701"/>
                  </a:cubicBezTo>
                  <a:cubicBezTo>
                    <a:pt x="3352" y="5707"/>
                    <a:pt x="3376" y="5710"/>
                    <a:pt x="3396" y="5710"/>
                  </a:cubicBezTo>
                  <a:cubicBezTo>
                    <a:pt x="3553" y="5710"/>
                    <a:pt x="3500" y="5542"/>
                    <a:pt x="3533" y="5442"/>
                  </a:cubicBezTo>
                  <a:cubicBezTo>
                    <a:pt x="2752" y="3748"/>
                    <a:pt x="1943" y="2068"/>
                    <a:pt x="875" y="531"/>
                  </a:cubicBezTo>
                  <a:cubicBezTo>
                    <a:pt x="734" y="330"/>
                    <a:pt x="687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62"/>
            <p:cNvSpPr/>
            <p:nvPr/>
          </p:nvSpPr>
          <p:spPr>
            <a:xfrm>
              <a:off x="7247591" y="2786972"/>
              <a:ext cx="209" cy="2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0"/>
                  </a:moveTo>
                  <a:lnTo>
                    <a:pt x="1" y="13"/>
                  </a:lnTo>
                  <a:lnTo>
                    <a:pt x="4" y="12"/>
                  </a:lnTo>
                  <a:cubicBezTo>
                    <a:pt x="6" y="8"/>
                    <a:pt x="11" y="5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62"/>
            <p:cNvSpPr/>
            <p:nvPr/>
          </p:nvSpPr>
          <p:spPr>
            <a:xfrm>
              <a:off x="7237331" y="2738647"/>
              <a:ext cx="82129" cy="41109"/>
            </a:xfrm>
            <a:custGeom>
              <a:avLst/>
              <a:gdLst/>
              <a:ahLst/>
              <a:cxnLst/>
              <a:rect l="l" t="t" r="r" b="b"/>
              <a:pathLst>
                <a:path w="5500" h="2753" extrusionOk="0">
                  <a:moveTo>
                    <a:pt x="3511" y="0"/>
                  </a:moveTo>
                  <a:cubicBezTo>
                    <a:pt x="2816" y="0"/>
                    <a:pt x="2124" y="179"/>
                    <a:pt x="1437" y="466"/>
                  </a:cubicBezTo>
                  <a:cubicBezTo>
                    <a:pt x="412" y="893"/>
                    <a:pt x="0" y="1577"/>
                    <a:pt x="16" y="2753"/>
                  </a:cubicBezTo>
                  <a:cubicBezTo>
                    <a:pt x="327" y="2629"/>
                    <a:pt x="317" y="2315"/>
                    <a:pt x="412" y="2070"/>
                  </a:cubicBezTo>
                  <a:cubicBezTo>
                    <a:pt x="711" y="1288"/>
                    <a:pt x="1264" y="815"/>
                    <a:pt x="2061" y="573"/>
                  </a:cubicBezTo>
                  <a:cubicBezTo>
                    <a:pt x="2557" y="423"/>
                    <a:pt x="3045" y="330"/>
                    <a:pt x="3522" y="330"/>
                  </a:cubicBezTo>
                  <a:cubicBezTo>
                    <a:pt x="4159" y="330"/>
                    <a:pt x="4777" y="494"/>
                    <a:pt x="5374" y="904"/>
                  </a:cubicBezTo>
                  <a:cubicBezTo>
                    <a:pt x="5500" y="679"/>
                    <a:pt x="5288" y="558"/>
                    <a:pt x="5216" y="393"/>
                  </a:cubicBezTo>
                  <a:cubicBezTo>
                    <a:pt x="4645" y="118"/>
                    <a:pt x="4077" y="0"/>
                    <a:pt x="3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62"/>
            <p:cNvSpPr/>
            <p:nvPr/>
          </p:nvSpPr>
          <p:spPr>
            <a:xfrm>
              <a:off x="7369345" y="2809791"/>
              <a:ext cx="39526" cy="110187"/>
            </a:xfrm>
            <a:custGeom>
              <a:avLst/>
              <a:gdLst/>
              <a:ahLst/>
              <a:cxnLst/>
              <a:rect l="l" t="t" r="r" b="b"/>
              <a:pathLst>
                <a:path w="2647" h="7379" extrusionOk="0">
                  <a:moveTo>
                    <a:pt x="2573" y="1"/>
                  </a:moveTo>
                  <a:lnTo>
                    <a:pt x="2573" y="1"/>
                  </a:lnTo>
                  <a:cubicBezTo>
                    <a:pt x="1993" y="705"/>
                    <a:pt x="1763" y="1570"/>
                    <a:pt x="1580" y="2422"/>
                  </a:cubicBezTo>
                  <a:cubicBezTo>
                    <a:pt x="1338" y="3547"/>
                    <a:pt x="1028" y="4629"/>
                    <a:pt x="500" y="5658"/>
                  </a:cubicBezTo>
                  <a:cubicBezTo>
                    <a:pt x="233" y="6179"/>
                    <a:pt x="0" y="6745"/>
                    <a:pt x="136" y="7378"/>
                  </a:cubicBezTo>
                  <a:cubicBezTo>
                    <a:pt x="475" y="6618"/>
                    <a:pt x="723" y="5823"/>
                    <a:pt x="1122" y="5094"/>
                  </a:cubicBezTo>
                  <a:cubicBezTo>
                    <a:pt x="1378" y="4626"/>
                    <a:pt x="1535" y="4126"/>
                    <a:pt x="1614" y="3593"/>
                  </a:cubicBezTo>
                  <a:cubicBezTo>
                    <a:pt x="1752" y="2652"/>
                    <a:pt x="2027" y="1747"/>
                    <a:pt x="2383" y="864"/>
                  </a:cubicBezTo>
                  <a:cubicBezTo>
                    <a:pt x="2493" y="590"/>
                    <a:pt x="2647" y="317"/>
                    <a:pt x="2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62"/>
            <p:cNvSpPr/>
            <p:nvPr/>
          </p:nvSpPr>
          <p:spPr>
            <a:xfrm>
              <a:off x="7750587" y="2539222"/>
              <a:ext cx="134" cy="10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8" y="0"/>
                  </a:moveTo>
                  <a:cubicBezTo>
                    <a:pt x="7" y="1"/>
                    <a:pt x="5" y="1"/>
                    <a:pt x="3" y="2"/>
                  </a:cubicBezTo>
                  <a:cubicBezTo>
                    <a:pt x="1" y="5"/>
                    <a:pt x="3" y="6"/>
                    <a:pt x="2" y="7"/>
                  </a:cubicBezTo>
                  <a:lnTo>
                    <a:pt x="7" y="7"/>
                  </a:lnTo>
                  <a:cubicBezTo>
                    <a:pt x="8" y="5"/>
                    <a:pt x="8" y="2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62"/>
            <p:cNvSpPr/>
            <p:nvPr/>
          </p:nvSpPr>
          <p:spPr>
            <a:xfrm>
              <a:off x="7748078" y="2536728"/>
              <a:ext cx="134" cy="134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1" y="1"/>
                  </a:moveTo>
                  <a:cubicBezTo>
                    <a:pt x="1" y="4"/>
                    <a:pt x="2" y="5"/>
                    <a:pt x="2" y="8"/>
                  </a:cubicBezTo>
                  <a:lnTo>
                    <a:pt x="9" y="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62"/>
            <p:cNvSpPr/>
            <p:nvPr/>
          </p:nvSpPr>
          <p:spPr>
            <a:xfrm>
              <a:off x="7361565" y="2981304"/>
              <a:ext cx="50397" cy="20816"/>
            </a:xfrm>
            <a:custGeom>
              <a:avLst/>
              <a:gdLst/>
              <a:ahLst/>
              <a:cxnLst/>
              <a:rect l="l" t="t" r="r" b="b"/>
              <a:pathLst>
                <a:path w="3375" h="1394" extrusionOk="0">
                  <a:moveTo>
                    <a:pt x="2600" y="1"/>
                  </a:moveTo>
                  <a:cubicBezTo>
                    <a:pt x="1840" y="1"/>
                    <a:pt x="382" y="603"/>
                    <a:pt x="52" y="1100"/>
                  </a:cubicBezTo>
                  <a:cubicBezTo>
                    <a:pt x="3" y="1178"/>
                    <a:pt x="0" y="1258"/>
                    <a:pt x="58" y="1328"/>
                  </a:cubicBezTo>
                  <a:cubicBezTo>
                    <a:pt x="93" y="1371"/>
                    <a:pt x="144" y="1394"/>
                    <a:pt x="197" y="1394"/>
                  </a:cubicBezTo>
                  <a:cubicBezTo>
                    <a:pt x="226" y="1394"/>
                    <a:pt x="256" y="1386"/>
                    <a:pt x="284" y="1371"/>
                  </a:cubicBezTo>
                  <a:cubicBezTo>
                    <a:pt x="505" y="1253"/>
                    <a:pt x="724" y="1130"/>
                    <a:pt x="935" y="997"/>
                  </a:cubicBezTo>
                  <a:cubicBezTo>
                    <a:pt x="1366" y="722"/>
                    <a:pt x="1831" y="553"/>
                    <a:pt x="2332" y="468"/>
                  </a:cubicBezTo>
                  <a:cubicBezTo>
                    <a:pt x="2430" y="451"/>
                    <a:pt x="2528" y="436"/>
                    <a:pt x="2620" y="436"/>
                  </a:cubicBezTo>
                  <a:cubicBezTo>
                    <a:pt x="2855" y="436"/>
                    <a:pt x="3062" y="532"/>
                    <a:pt x="3187" y="938"/>
                  </a:cubicBezTo>
                  <a:cubicBezTo>
                    <a:pt x="3374" y="343"/>
                    <a:pt x="3193" y="135"/>
                    <a:pt x="2856" y="32"/>
                  </a:cubicBezTo>
                  <a:cubicBezTo>
                    <a:pt x="2785" y="11"/>
                    <a:pt x="2698" y="1"/>
                    <a:pt x="2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62"/>
            <p:cNvSpPr/>
            <p:nvPr/>
          </p:nvSpPr>
          <p:spPr>
            <a:xfrm>
              <a:off x="7733070" y="2524438"/>
              <a:ext cx="134" cy="314"/>
            </a:xfrm>
            <a:custGeom>
              <a:avLst/>
              <a:gdLst/>
              <a:ahLst/>
              <a:cxnLst/>
              <a:rect l="l" t="t" r="r" b="b"/>
              <a:pathLst>
                <a:path w="9" h="21" extrusionOk="0">
                  <a:moveTo>
                    <a:pt x="5" y="0"/>
                  </a:moveTo>
                  <a:lnTo>
                    <a:pt x="0" y="2"/>
                  </a:lnTo>
                  <a:cubicBezTo>
                    <a:pt x="0" y="9"/>
                    <a:pt x="2" y="13"/>
                    <a:pt x="3" y="20"/>
                  </a:cubicBezTo>
                  <a:lnTo>
                    <a:pt x="7" y="20"/>
                  </a:lnTo>
                  <a:cubicBezTo>
                    <a:pt x="8" y="11"/>
                    <a:pt x="6" y="7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62"/>
            <p:cNvSpPr/>
            <p:nvPr/>
          </p:nvSpPr>
          <p:spPr>
            <a:xfrm>
              <a:off x="7682370" y="2486058"/>
              <a:ext cx="95254" cy="91581"/>
            </a:xfrm>
            <a:custGeom>
              <a:avLst/>
              <a:gdLst/>
              <a:ahLst/>
              <a:cxnLst/>
              <a:rect l="l" t="t" r="r" b="b"/>
              <a:pathLst>
                <a:path w="6379" h="6133" extrusionOk="0">
                  <a:moveTo>
                    <a:pt x="1" y="1"/>
                  </a:moveTo>
                  <a:cubicBezTo>
                    <a:pt x="163" y="434"/>
                    <a:pt x="535" y="620"/>
                    <a:pt x="875" y="832"/>
                  </a:cubicBezTo>
                  <a:cubicBezTo>
                    <a:pt x="1533" y="1241"/>
                    <a:pt x="2209" y="1621"/>
                    <a:pt x="2860" y="2040"/>
                  </a:cubicBezTo>
                  <a:cubicBezTo>
                    <a:pt x="3067" y="2174"/>
                    <a:pt x="3378" y="2239"/>
                    <a:pt x="3400" y="2569"/>
                  </a:cubicBezTo>
                  <a:cubicBezTo>
                    <a:pt x="3448" y="2537"/>
                    <a:pt x="3491" y="2524"/>
                    <a:pt x="3531" y="2524"/>
                  </a:cubicBezTo>
                  <a:cubicBezTo>
                    <a:pt x="3675" y="2524"/>
                    <a:pt x="3771" y="2695"/>
                    <a:pt x="3909" y="2715"/>
                  </a:cubicBezTo>
                  <a:lnTo>
                    <a:pt x="3900" y="2891"/>
                  </a:lnTo>
                  <a:cubicBezTo>
                    <a:pt x="3817" y="2925"/>
                    <a:pt x="3746" y="2942"/>
                    <a:pt x="3685" y="2942"/>
                  </a:cubicBezTo>
                  <a:cubicBezTo>
                    <a:pt x="3515" y="2942"/>
                    <a:pt x="3424" y="2815"/>
                    <a:pt x="3398" y="2588"/>
                  </a:cubicBezTo>
                  <a:cubicBezTo>
                    <a:pt x="3368" y="2591"/>
                    <a:pt x="3338" y="2592"/>
                    <a:pt x="3309" y="2592"/>
                  </a:cubicBezTo>
                  <a:cubicBezTo>
                    <a:pt x="2776" y="2592"/>
                    <a:pt x="2420" y="2134"/>
                    <a:pt x="1931" y="2018"/>
                  </a:cubicBezTo>
                  <a:cubicBezTo>
                    <a:pt x="1652" y="1796"/>
                    <a:pt x="1369" y="1584"/>
                    <a:pt x="939" y="1584"/>
                  </a:cubicBezTo>
                  <a:cubicBezTo>
                    <a:pt x="895" y="1584"/>
                    <a:pt x="849" y="1587"/>
                    <a:pt x="801" y="1591"/>
                  </a:cubicBezTo>
                  <a:cubicBezTo>
                    <a:pt x="1083" y="1941"/>
                    <a:pt x="1384" y="2111"/>
                    <a:pt x="1725" y="2223"/>
                  </a:cubicBezTo>
                  <a:cubicBezTo>
                    <a:pt x="1957" y="2372"/>
                    <a:pt x="2179" y="2540"/>
                    <a:pt x="2423" y="2664"/>
                  </a:cubicBezTo>
                  <a:cubicBezTo>
                    <a:pt x="3881" y="3407"/>
                    <a:pt x="4921" y="4540"/>
                    <a:pt x="5605" y="6016"/>
                  </a:cubicBezTo>
                  <a:cubicBezTo>
                    <a:pt x="5627" y="6062"/>
                    <a:pt x="5679" y="6094"/>
                    <a:pt x="5718" y="6133"/>
                  </a:cubicBezTo>
                  <a:cubicBezTo>
                    <a:pt x="5784" y="6059"/>
                    <a:pt x="5851" y="5984"/>
                    <a:pt x="5918" y="5909"/>
                  </a:cubicBezTo>
                  <a:cubicBezTo>
                    <a:pt x="5671" y="5155"/>
                    <a:pt x="5132" y="4579"/>
                    <a:pt x="4706" y="3934"/>
                  </a:cubicBezTo>
                  <a:cubicBezTo>
                    <a:pt x="4583" y="3839"/>
                    <a:pt x="4531" y="3720"/>
                    <a:pt x="4570" y="3567"/>
                  </a:cubicBezTo>
                  <a:lnTo>
                    <a:pt x="4570" y="3567"/>
                  </a:lnTo>
                  <a:cubicBezTo>
                    <a:pt x="4564" y="3567"/>
                    <a:pt x="4558" y="3567"/>
                    <a:pt x="4553" y="3567"/>
                  </a:cubicBezTo>
                  <a:cubicBezTo>
                    <a:pt x="4447" y="3567"/>
                    <a:pt x="4402" y="3507"/>
                    <a:pt x="4402" y="3401"/>
                  </a:cubicBezTo>
                  <a:cubicBezTo>
                    <a:pt x="4291" y="3401"/>
                    <a:pt x="4225" y="3353"/>
                    <a:pt x="4235" y="3232"/>
                  </a:cubicBezTo>
                  <a:cubicBezTo>
                    <a:pt x="4039" y="3207"/>
                    <a:pt x="3835" y="3190"/>
                    <a:pt x="3905" y="2898"/>
                  </a:cubicBezTo>
                  <a:cubicBezTo>
                    <a:pt x="3917" y="2898"/>
                    <a:pt x="3929" y="2897"/>
                    <a:pt x="3940" y="2897"/>
                  </a:cubicBezTo>
                  <a:cubicBezTo>
                    <a:pt x="4150" y="2897"/>
                    <a:pt x="4270" y="2987"/>
                    <a:pt x="4241" y="3226"/>
                  </a:cubicBezTo>
                  <a:cubicBezTo>
                    <a:pt x="4271" y="3219"/>
                    <a:pt x="4297" y="3215"/>
                    <a:pt x="4321" y="3215"/>
                  </a:cubicBezTo>
                  <a:cubicBezTo>
                    <a:pt x="4410" y="3215"/>
                    <a:pt x="4446" y="3269"/>
                    <a:pt x="4411" y="3391"/>
                  </a:cubicBezTo>
                  <a:cubicBezTo>
                    <a:pt x="4444" y="3382"/>
                    <a:pt x="4474" y="3378"/>
                    <a:pt x="4498" y="3378"/>
                  </a:cubicBezTo>
                  <a:cubicBezTo>
                    <a:pt x="4585" y="3378"/>
                    <a:pt x="4614" y="3435"/>
                    <a:pt x="4576" y="3560"/>
                  </a:cubicBezTo>
                  <a:cubicBezTo>
                    <a:pt x="4625" y="3530"/>
                    <a:pt x="4664" y="3518"/>
                    <a:pt x="4698" y="3518"/>
                  </a:cubicBezTo>
                  <a:cubicBezTo>
                    <a:pt x="4804" y="3518"/>
                    <a:pt x="4848" y="3641"/>
                    <a:pt x="4910" y="3730"/>
                  </a:cubicBezTo>
                  <a:cubicBezTo>
                    <a:pt x="5237" y="4089"/>
                    <a:pt x="5561" y="4452"/>
                    <a:pt x="5894" y="4805"/>
                  </a:cubicBezTo>
                  <a:cubicBezTo>
                    <a:pt x="5957" y="4871"/>
                    <a:pt x="6018" y="4991"/>
                    <a:pt x="6108" y="4991"/>
                  </a:cubicBezTo>
                  <a:cubicBezTo>
                    <a:pt x="6150" y="4991"/>
                    <a:pt x="6198" y="4966"/>
                    <a:pt x="6256" y="4897"/>
                  </a:cubicBezTo>
                  <a:cubicBezTo>
                    <a:pt x="6379" y="4798"/>
                    <a:pt x="6307" y="4707"/>
                    <a:pt x="6237" y="4626"/>
                  </a:cubicBezTo>
                  <a:cubicBezTo>
                    <a:pt x="5584" y="3871"/>
                    <a:pt x="4941" y="3106"/>
                    <a:pt x="4107" y="2535"/>
                  </a:cubicBezTo>
                  <a:cubicBezTo>
                    <a:pt x="2904" y="1419"/>
                    <a:pt x="1370" y="8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62"/>
            <p:cNvSpPr/>
            <p:nvPr/>
          </p:nvSpPr>
          <p:spPr>
            <a:xfrm>
              <a:off x="7693197" y="3022327"/>
              <a:ext cx="254" cy="523"/>
            </a:xfrm>
            <a:custGeom>
              <a:avLst/>
              <a:gdLst/>
              <a:ahLst/>
              <a:cxnLst/>
              <a:rect l="l" t="t" r="r" b="b"/>
              <a:pathLst>
                <a:path w="17" h="35" extrusionOk="0">
                  <a:moveTo>
                    <a:pt x="5" y="0"/>
                  </a:moveTo>
                  <a:lnTo>
                    <a:pt x="1" y="12"/>
                  </a:lnTo>
                  <a:cubicBezTo>
                    <a:pt x="5" y="21"/>
                    <a:pt x="11" y="27"/>
                    <a:pt x="16" y="34"/>
                  </a:cubicBezTo>
                  <a:cubicBezTo>
                    <a:pt x="13" y="22"/>
                    <a:pt x="10" y="11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62"/>
            <p:cNvSpPr/>
            <p:nvPr/>
          </p:nvSpPr>
          <p:spPr>
            <a:xfrm>
              <a:off x="7312821" y="3093486"/>
              <a:ext cx="181594" cy="25908"/>
            </a:xfrm>
            <a:custGeom>
              <a:avLst/>
              <a:gdLst/>
              <a:ahLst/>
              <a:cxnLst/>
              <a:rect l="l" t="t" r="r" b="b"/>
              <a:pathLst>
                <a:path w="12161" h="1735" extrusionOk="0">
                  <a:moveTo>
                    <a:pt x="2817" y="1"/>
                  </a:moveTo>
                  <a:cubicBezTo>
                    <a:pt x="2626" y="1"/>
                    <a:pt x="2432" y="17"/>
                    <a:pt x="2240" y="39"/>
                  </a:cubicBezTo>
                  <a:cubicBezTo>
                    <a:pt x="1657" y="104"/>
                    <a:pt x="1077" y="190"/>
                    <a:pt x="498" y="276"/>
                  </a:cubicBezTo>
                  <a:cubicBezTo>
                    <a:pt x="318" y="303"/>
                    <a:pt x="105" y="290"/>
                    <a:pt x="1" y="580"/>
                  </a:cubicBezTo>
                  <a:cubicBezTo>
                    <a:pt x="183" y="587"/>
                    <a:pt x="362" y="590"/>
                    <a:pt x="539" y="590"/>
                  </a:cubicBezTo>
                  <a:cubicBezTo>
                    <a:pt x="1038" y="590"/>
                    <a:pt x="1522" y="562"/>
                    <a:pt x="2007" y="497"/>
                  </a:cubicBezTo>
                  <a:cubicBezTo>
                    <a:pt x="2179" y="474"/>
                    <a:pt x="2353" y="456"/>
                    <a:pt x="2524" y="456"/>
                  </a:cubicBezTo>
                  <a:cubicBezTo>
                    <a:pt x="2799" y="456"/>
                    <a:pt x="3067" y="503"/>
                    <a:pt x="3312" y="658"/>
                  </a:cubicBezTo>
                  <a:cubicBezTo>
                    <a:pt x="3854" y="1002"/>
                    <a:pt x="4311" y="1506"/>
                    <a:pt x="5025" y="1506"/>
                  </a:cubicBezTo>
                  <a:cubicBezTo>
                    <a:pt x="5029" y="1506"/>
                    <a:pt x="5033" y="1506"/>
                    <a:pt x="5037" y="1506"/>
                  </a:cubicBezTo>
                  <a:cubicBezTo>
                    <a:pt x="5096" y="1506"/>
                    <a:pt x="5066" y="1734"/>
                    <a:pt x="5144" y="1734"/>
                  </a:cubicBezTo>
                  <a:cubicBezTo>
                    <a:pt x="5168" y="1734"/>
                    <a:pt x="5201" y="1714"/>
                    <a:pt x="5249" y="1660"/>
                  </a:cubicBezTo>
                  <a:cubicBezTo>
                    <a:pt x="5993" y="836"/>
                    <a:pt x="6918" y="648"/>
                    <a:pt x="7901" y="648"/>
                  </a:cubicBezTo>
                  <a:cubicBezTo>
                    <a:pt x="8112" y="648"/>
                    <a:pt x="8325" y="657"/>
                    <a:pt x="8540" y="669"/>
                  </a:cubicBezTo>
                  <a:cubicBezTo>
                    <a:pt x="8818" y="686"/>
                    <a:pt x="9095" y="718"/>
                    <a:pt x="9372" y="743"/>
                  </a:cubicBezTo>
                  <a:cubicBezTo>
                    <a:pt x="10278" y="1026"/>
                    <a:pt x="11313" y="726"/>
                    <a:pt x="12161" y="1368"/>
                  </a:cubicBezTo>
                  <a:cubicBezTo>
                    <a:pt x="12063" y="869"/>
                    <a:pt x="11723" y="637"/>
                    <a:pt x="11273" y="585"/>
                  </a:cubicBezTo>
                  <a:cubicBezTo>
                    <a:pt x="10643" y="513"/>
                    <a:pt x="10007" y="489"/>
                    <a:pt x="9373" y="445"/>
                  </a:cubicBezTo>
                  <a:cubicBezTo>
                    <a:pt x="8770" y="340"/>
                    <a:pt x="8170" y="256"/>
                    <a:pt x="7574" y="256"/>
                  </a:cubicBezTo>
                  <a:cubicBezTo>
                    <a:pt x="6880" y="256"/>
                    <a:pt x="6193" y="371"/>
                    <a:pt x="5517" y="700"/>
                  </a:cubicBezTo>
                  <a:cubicBezTo>
                    <a:pt x="5391" y="762"/>
                    <a:pt x="5228" y="829"/>
                    <a:pt x="5079" y="829"/>
                  </a:cubicBezTo>
                  <a:cubicBezTo>
                    <a:pt x="4952" y="829"/>
                    <a:pt x="4835" y="780"/>
                    <a:pt x="4759" y="637"/>
                  </a:cubicBezTo>
                  <a:cubicBezTo>
                    <a:pt x="4708" y="543"/>
                    <a:pt x="4657" y="511"/>
                    <a:pt x="4605" y="511"/>
                  </a:cubicBezTo>
                  <a:cubicBezTo>
                    <a:pt x="4498" y="511"/>
                    <a:pt x="4386" y="643"/>
                    <a:pt x="4264" y="643"/>
                  </a:cubicBezTo>
                  <a:cubicBezTo>
                    <a:pt x="4209" y="643"/>
                    <a:pt x="4151" y="616"/>
                    <a:pt x="4091" y="537"/>
                  </a:cubicBezTo>
                  <a:cubicBezTo>
                    <a:pt x="3769" y="111"/>
                    <a:pt x="3306" y="1"/>
                    <a:pt x="2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62"/>
            <p:cNvSpPr/>
            <p:nvPr/>
          </p:nvSpPr>
          <p:spPr>
            <a:xfrm>
              <a:off x="7748078" y="2536699"/>
              <a:ext cx="164" cy="164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0"/>
                  </a:moveTo>
                  <a:cubicBezTo>
                    <a:pt x="8" y="1"/>
                    <a:pt x="5" y="1"/>
                    <a:pt x="1" y="3"/>
                  </a:cubicBezTo>
                  <a:lnTo>
                    <a:pt x="9" y="10"/>
                  </a:lnTo>
                  <a:cubicBezTo>
                    <a:pt x="10" y="7"/>
                    <a:pt x="11" y="5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62"/>
            <p:cNvSpPr/>
            <p:nvPr/>
          </p:nvSpPr>
          <p:spPr>
            <a:xfrm>
              <a:off x="7745614" y="2534220"/>
              <a:ext cx="90" cy="134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6" y="1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6" y="9"/>
                  </a:lnTo>
                  <a:cubicBezTo>
                    <a:pt x="6" y="5"/>
                    <a:pt x="6" y="3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62"/>
            <p:cNvSpPr/>
            <p:nvPr/>
          </p:nvSpPr>
          <p:spPr>
            <a:xfrm>
              <a:off x="7728261" y="2606678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6" y="0"/>
                  </a:moveTo>
                  <a:cubicBezTo>
                    <a:pt x="4" y="1"/>
                    <a:pt x="2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lnTo>
                    <a:pt x="2" y="6"/>
                  </a:lnTo>
                  <a:cubicBezTo>
                    <a:pt x="4" y="4"/>
                    <a:pt x="5" y="3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62"/>
            <p:cNvSpPr/>
            <p:nvPr/>
          </p:nvSpPr>
          <p:spPr>
            <a:xfrm>
              <a:off x="7725723" y="260175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0"/>
                  </a:moveTo>
                  <a:cubicBezTo>
                    <a:pt x="1" y="2"/>
                    <a:pt x="1" y="2"/>
                    <a:pt x="0" y="3"/>
                  </a:cubicBezTo>
                  <a:lnTo>
                    <a:pt x="2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62"/>
            <p:cNvSpPr/>
            <p:nvPr/>
          </p:nvSpPr>
          <p:spPr>
            <a:xfrm>
              <a:off x="7301217" y="2922242"/>
              <a:ext cx="83741" cy="96285"/>
            </a:xfrm>
            <a:custGeom>
              <a:avLst/>
              <a:gdLst/>
              <a:ahLst/>
              <a:cxnLst/>
              <a:rect l="l" t="t" r="r" b="b"/>
              <a:pathLst>
                <a:path w="5608" h="6448" extrusionOk="0">
                  <a:moveTo>
                    <a:pt x="1206" y="1"/>
                  </a:moveTo>
                  <a:cubicBezTo>
                    <a:pt x="1052" y="1"/>
                    <a:pt x="1094" y="208"/>
                    <a:pt x="1055" y="324"/>
                  </a:cubicBezTo>
                  <a:cubicBezTo>
                    <a:pt x="691" y="959"/>
                    <a:pt x="499" y="1658"/>
                    <a:pt x="302" y="2356"/>
                  </a:cubicBezTo>
                  <a:cubicBezTo>
                    <a:pt x="1" y="2848"/>
                    <a:pt x="93" y="3348"/>
                    <a:pt x="268" y="3850"/>
                  </a:cubicBezTo>
                  <a:cubicBezTo>
                    <a:pt x="953" y="5045"/>
                    <a:pt x="2025" y="5737"/>
                    <a:pt x="3294" y="6171"/>
                  </a:cubicBezTo>
                  <a:cubicBezTo>
                    <a:pt x="3756" y="6354"/>
                    <a:pt x="4164" y="6448"/>
                    <a:pt x="4517" y="6448"/>
                  </a:cubicBezTo>
                  <a:cubicBezTo>
                    <a:pt x="4976" y="6448"/>
                    <a:pt x="5341" y="6289"/>
                    <a:pt x="5607" y="5965"/>
                  </a:cubicBezTo>
                  <a:cubicBezTo>
                    <a:pt x="5598" y="5965"/>
                    <a:pt x="5588" y="5965"/>
                    <a:pt x="5579" y="5965"/>
                  </a:cubicBezTo>
                  <a:cubicBezTo>
                    <a:pt x="5074" y="5965"/>
                    <a:pt x="4582" y="6037"/>
                    <a:pt x="4098" y="6037"/>
                  </a:cubicBezTo>
                  <a:cubicBezTo>
                    <a:pt x="3827" y="6037"/>
                    <a:pt x="3558" y="6014"/>
                    <a:pt x="3291" y="5944"/>
                  </a:cubicBezTo>
                  <a:cubicBezTo>
                    <a:pt x="2191" y="5466"/>
                    <a:pt x="1309" y="4697"/>
                    <a:pt x="492" y="3841"/>
                  </a:cubicBezTo>
                  <a:cubicBezTo>
                    <a:pt x="425" y="3340"/>
                    <a:pt x="462" y="2844"/>
                    <a:pt x="535" y="2347"/>
                  </a:cubicBezTo>
                  <a:cubicBezTo>
                    <a:pt x="814" y="1687"/>
                    <a:pt x="1211" y="1070"/>
                    <a:pt x="1271" y="331"/>
                  </a:cubicBezTo>
                  <a:cubicBezTo>
                    <a:pt x="1290" y="217"/>
                    <a:pt x="1418" y="42"/>
                    <a:pt x="1255" y="6"/>
                  </a:cubicBezTo>
                  <a:cubicBezTo>
                    <a:pt x="1237" y="2"/>
                    <a:pt x="1221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62"/>
            <p:cNvSpPr/>
            <p:nvPr/>
          </p:nvSpPr>
          <p:spPr>
            <a:xfrm>
              <a:off x="7369420" y="2931680"/>
              <a:ext cx="68510" cy="18188"/>
            </a:xfrm>
            <a:custGeom>
              <a:avLst/>
              <a:gdLst/>
              <a:ahLst/>
              <a:cxnLst/>
              <a:rect l="l" t="t" r="r" b="b"/>
              <a:pathLst>
                <a:path w="4588" h="1218" extrusionOk="0">
                  <a:moveTo>
                    <a:pt x="2988" y="1"/>
                  </a:moveTo>
                  <a:cubicBezTo>
                    <a:pt x="2015" y="1"/>
                    <a:pt x="1177" y="670"/>
                    <a:pt x="220" y="762"/>
                  </a:cubicBezTo>
                  <a:cubicBezTo>
                    <a:pt x="94" y="774"/>
                    <a:pt x="1" y="945"/>
                    <a:pt x="67" y="1095"/>
                  </a:cubicBezTo>
                  <a:cubicBezTo>
                    <a:pt x="106" y="1182"/>
                    <a:pt x="194" y="1218"/>
                    <a:pt x="290" y="1218"/>
                  </a:cubicBezTo>
                  <a:cubicBezTo>
                    <a:pt x="310" y="1218"/>
                    <a:pt x="331" y="1216"/>
                    <a:pt x="352" y="1213"/>
                  </a:cubicBezTo>
                  <a:cubicBezTo>
                    <a:pt x="634" y="1171"/>
                    <a:pt x="859" y="1000"/>
                    <a:pt x="1106" y="875"/>
                  </a:cubicBezTo>
                  <a:cubicBezTo>
                    <a:pt x="1802" y="523"/>
                    <a:pt x="2518" y="253"/>
                    <a:pt x="3301" y="253"/>
                  </a:cubicBezTo>
                  <a:cubicBezTo>
                    <a:pt x="3391" y="253"/>
                    <a:pt x="3482" y="256"/>
                    <a:pt x="3573" y="264"/>
                  </a:cubicBezTo>
                  <a:lnTo>
                    <a:pt x="4333" y="621"/>
                  </a:lnTo>
                  <a:cubicBezTo>
                    <a:pt x="4371" y="660"/>
                    <a:pt x="4413" y="721"/>
                    <a:pt x="4460" y="721"/>
                  </a:cubicBezTo>
                  <a:cubicBezTo>
                    <a:pt x="4478" y="721"/>
                    <a:pt x="4497" y="712"/>
                    <a:pt x="4516" y="692"/>
                  </a:cubicBezTo>
                  <a:cubicBezTo>
                    <a:pt x="4588" y="616"/>
                    <a:pt x="4508" y="555"/>
                    <a:pt x="4431" y="522"/>
                  </a:cubicBezTo>
                  <a:cubicBezTo>
                    <a:pt x="4222" y="219"/>
                    <a:pt x="3905" y="128"/>
                    <a:pt x="3566" y="84"/>
                  </a:cubicBezTo>
                  <a:cubicBezTo>
                    <a:pt x="3367" y="26"/>
                    <a:pt x="3175" y="1"/>
                    <a:pt x="2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62"/>
            <p:cNvSpPr/>
            <p:nvPr/>
          </p:nvSpPr>
          <p:spPr>
            <a:xfrm>
              <a:off x="7212571" y="2909160"/>
              <a:ext cx="8945" cy="47455"/>
            </a:xfrm>
            <a:custGeom>
              <a:avLst/>
              <a:gdLst/>
              <a:ahLst/>
              <a:cxnLst/>
              <a:rect l="l" t="t" r="r" b="b"/>
              <a:pathLst>
                <a:path w="599" h="3178" extrusionOk="0">
                  <a:moveTo>
                    <a:pt x="599" y="0"/>
                  </a:moveTo>
                  <a:cubicBezTo>
                    <a:pt x="25" y="878"/>
                    <a:pt x="1" y="2282"/>
                    <a:pt x="435" y="3178"/>
                  </a:cubicBezTo>
                  <a:cubicBezTo>
                    <a:pt x="284" y="2192"/>
                    <a:pt x="588" y="116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62"/>
            <p:cNvSpPr/>
            <p:nvPr/>
          </p:nvSpPr>
          <p:spPr>
            <a:xfrm>
              <a:off x="7693152" y="3022327"/>
              <a:ext cx="134" cy="209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0" y="0"/>
                  </a:moveTo>
                  <a:cubicBezTo>
                    <a:pt x="2" y="4"/>
                    <a:pt x="3" y="9"/>
                    <a:pt x="4" y="13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62"/>
            <p:cNvSpPr/>
            <p:nvPr/>
          </p:nvSpPr>
          <p:spPr>
            <a:xfrm>
              <a:off x="7638136" y="2857743"/>
              <a:ext cx="77544" cy="77470"/>
            </a:xfrm>
            <a:custGeom>
              <a:avLst/>
              <a:gdLst/>
              <a:ahLst/>
              <a:cxnLst/>
              <a:rect l="l" t="t" r="r" b="b"/>
              <a:pathLst>
                <a:path w="5193" h="5188" extrusionOk="0">
                  <a:moveTo>
                    <a:pt x="1355" y="1165"/>
                  </a:moveTo>
                  <a:cubicBezTo>
                    <a:pt x="1440" y="1165"/>
                    <a:pt x="1494" y="1263"/>
                    <a:pt x="1539" y="1354"/>
                  </a:cubicBezTo>
                  <a:cubicBezTo>
                    <a:pt x="1602" y="1484"/>
                    <a:pt x="1685" y="1539"/>
                    <a:pt x="1783" y="1539"/>
                  </a:cubicBezTo>
                  <a:cubicBezTo>
                    <a:pt x="1844" y="1539"/>
                    <a:pt x="1910" y="1518"/>
                    <a:pt x="1980" y="1479"/>
                  </a:cubicBezTo>
                  <a:lnTo>
                    <a:pt x="1980" y="1479"/>
                  </a:lnTo>
                  <a:cubicBezTo>
                    <a:pt x="1875" y="1694"/>
                    <a:pt x="2167" y="2000"/>
                    <a:pt x="1828" y="2163"/>
                  </a:cubicBezTo>
                  <a:cubicBezTo>
                    <a:pt x="1680" y="2090"/>
                    <a:pt x="1694" y="1937"/>
                    <a:pt x="1643" y="1812"/>
                  </a:cubicBezTo>
                  <a:cubicBezTo>
                    <a:pt x="1607" y="1723"/>
                    <a:pt x="1564" y="1692"/>
                    <a:pt x="1517" y="1692"/>
                  </a:cubicBezTo>
                  <a:cubicBezTo>
                    <a:pt x="1467" y="1692"/>
                    <a:pt x="1412" y="1728"/>
                    <a:pt x="1358" y="1766"/>
                  </a:cubicBezTo>
                  <a:cubicBezTo>
                    <a:pt x="1420" y="1663"/>
                    <a:pt x="1324" y="1619"/>
                    <a:pt x="1254" y="1564"/>
                  </a:cubicBezTo>
                  <a:cubicBezTo>
                    <a:pt x="1206" y="1444"/>
                    <a:pt x="1126" y="1298"/>
                    <a:pt x="1252" y="1205"/>
                  </a:cubicBezTo>
                  <a:cubicBezTo>
                    <a:pt x="1291" y="1177"/>
                    <a:pt x="1325" y="1165"/>
                    <a:pt x="1355" y="1165"/>
                  </a:cubicBezTo>
                  <a:close/>
                  <a:moveTo>
                    <a:pt x="1623" y="2378"/>
                  </a:moveTo>
                  <a:cubicBezTo>
                    <a:pt x="1670" y="2378"/>
                    <a:pt x="1732" y="2390"/>
                    <a:pt x="1814" y="2417"/>
                  </a:cubicBezTo>
                  <a:cubicBezTo>
                    <a:pt x="1776" y="2600"/>
                    <a:pt x="1654" y="2715"/>
                    <a:pt x="1504" y="2807"/>
                  </a:cubicBezTo>
                  <a:cubicBezTo>
                    <a:pt x="1502" y="2631"/>
                    <a:pt x="1404" y="2378"/>
                    <a:pt x="1623" y="2378"/>
                  </a:cubicBezTo>
                  <a:close/>
                  <a:moveTo>
                    <a:pt x="2329" y="2221"/>
                  </a:moveTo>
                  <a:cubicBezTo>
                    <a:pt x="2418" y="2221"/>
                    <a:pt x="2510" y="2329"/>
                    <a:pt x="2609" y="2329"/>
                  </a:cubicBezTo>
                  <a:cubicBezTo>
                    <a:pt x="2627" y="2329"/>
                    <a:pt x="2645" y="2325"/>
                    <a:pt x="2664" y="2317"/>
                  </a:cubicBezTo>
                  <a:lnTo>
                    <a:pt x="2664" y="2317"/>
                  </a:lnTo>
                  <a:lnTo>
                    <a:pt x="2663" y="2318"/>
                  </a:lnTo>
                  <a:cubicBezTo>
                    <a:pt x="2615" y="2525"/>
                    <a:pt x="2806" y="2643"/>
                    <a:pt x="2849" y="2814"/>
                  </a:cubicBezTo>
                  <a:cubicBezTo>
                    <a:pt x="2866" y="2881"/>
                    <a:pt x="2858" y="3000"/>
                    <a:pt x="2817" y="3026"/>
                  </a:cubicBezTo>
                  <a:cubicBezTo>
                    <a:pt x="2795" y="3040"/>
                    <a:pt x="2774" y="3046"/>
                    <a:pt x="2753" y="3046"/>
                  </a:cubicBezTo>
                  <a:cubicBezTo>
                    <a:pt x="2679" y="3046"/>
                    <a:pt x="2613" y="2970"/>
                    <a:pt x="2541" y="2941"/>
                  </a:cubicBezTo>
                  <a:cubicBezTo>
                    <a:pt x="2478" y="2855"/>
                    <a:pt x="2416" y="2769"/>
                    <a:pt x="2353" y="2684"/>
                  </a:cubicBezTo>
                  <a:cubicBezTo>
                    <a:pt x="2259" y="2559"/>
                    <a:pt x="2105" y="2426"/>
                    <a:pt x="2239" y="2269"/>
                  </a:cubicBezTo>
                  <a:cubicBezTo>
                    <a:pt x="2269" y="2234"/>
                    <a:pt x="2299" y="2221"/>
                    <a:pt x="2329" y="2221"/>
                  </a:cubicBezTo>
                  <a:close/>
                  <a:moveTo>
                    <a:pt x="3080" y="3257"/>
                  </a:moveTo>
                  <a:cubicBezTo>
                    <a:pt x="3109" y="3257"/>
                    <a:pt x="3252" y="3297"/>
                    <a:pt x="3342" y="3318"/>
                  </a:cubicBezTo>
                  <a:cubicBezTo>
                    <a:pt x="3340" y="3423"/>
                    <a:pt x="3391" y="3599"/>
                    <a:pt x="3300" y="3599"/>
                  </a:cubicBezTo>
                  <a:cubicBezTo>
                    <a:pt x="3300" y="3599"/>
                    <a:pt x="3300" y="3599"/>
                    <a:pt x="3299" y="3599"/>
                  </a:cubicBezTo>
                  <a:cubicBezTo>
                    <a:pt x="3132" y="3596"/>
                    <a:pt x="3002" y="3461"/>
                    <a:pt x="3074" y="3258"/>
                  </a:cubicBezTo>
                  <a:cubicBezTo>
                    <a:pt x="3075" y="3257"/>
                    <a:pt x="3076" y="3257"/>
                    <a:pt x="3080" y="3257"/>
                  </a:cubicBezTo>
                  <a:close/>
                  <a:moveTo>
                    <a:pt x="1252" y="0"/>
                  </a:moveTo>
                  <a:cubicBezTo>
                    <a:pt x="871" y="310"/>
                    <a:pt x="760" y="660"/>
                    <a:pt x="975" y="1087"/>
                  </a:cubicBezTo>
                  <a:lnTo>
                    <a:pt x="690" y="1103"/>
                  </a:lnTo>
                  <a:cubicBezTo>
                    <a:pt x="656" y="1139"/>
                    <a:pt x="620" y="1173"/>
                    <a:pt x="581" y="1205"/>
                  </a:cubicBezTo>
                  <a:cubicBezTo>
                    <a:pt x="590" y="1281"/>
                    <a:pt x="636" y="1316"/>
                    <a:pt x="709" y="1320"/>
                  </a:cubicBezTo>
                  <a:cubicBezTo>
                    <a:pt x="736" y="1406"/>
                    <a:pt x="763" y="1492"/>
                    <a:pt x="790" y="1578"/>
                  </a:cubicBezTo>
                  <a:lnTo>
                    <a:pt x="847" y="1869"/>
                  </a:lnTo>
                  <a:lnTo>
                    <a:pt x="1153" y="1734"/>
                  </a:lnTo>
                  <a:cubicBezTo>
                    <a:pt x="1186" y="1678"/>
                    <a:pt x="1220" y="1622"/>
                    <a:pt x="1254" y="1564"/>
                  </a:cubicBezTo>
                  <a:lnTo>
                    <a:pt x="1254" y="1564"/>
                  </a:lnTo>
                  <a:cubicBezTo>
                    <a:pt x="1220" y="1622"/>
                    <a:pt x="1187" y="1678"/>
                    <a:pt x="1153" y="1735"/>
                  </a:cubicBezTo>
                  <a:lnTo>
                    <a:pt x="1325" y="1790"/>
                  </a:lnTo>
                  <a:cubicBezTo>
                    <a:pt x="1360" y="2126"/>
                    <a:pt x="1241" y="2318"/>
                    <a:pt x="921" y="2318"/>
                  </a:cubicBezTo>
                  <a:cubicBezTo>
                    <a:pt x="897" y="2318"/>
                    <a:pt x="871" y="2317"/>
                    <a:pt x="844" y="2314"/>
                  </a:cubicBezTo>
                  <a:lnTo>
                    <a:pt x="844" y="2314"/>
                  </a:lnTo>
                  <a:cubicBezTo>
                    <a:pt x="1040" y="2529"/>
                    <a:pt x="898" y="2725"/>
                    <a:pt x="805" y="2925"/>
                  </a:cubicBezTo>
                  <a:cubicBezTo>
                    <a:pt x="527" y="3172"/>
                    <a:pt x="301" y="3458"/>
                    <a:pt x="150" y="3800"/>
                  </a:cubicBezTo>
                  <a:cubicBezTo>
                    <a:pt x="59" y="3826"/>
                    <a:pt x="9" y="3885"/>
                    <a:pt x="1" y="3978"/>
                  </a:cubicBezTo>
                  <a:cubicBezTo>
                    <a:pt x="30" y="3996"/>
                    <a:pt x="56" y="4003"/>
                    <a:pt x="82" y="4003"/>
                  </a:cubicBezTo>
                  <a:cubicBezTo>
                    <a:pt x="144" y="4003"/>
                    <a:pt x="196" y="3957"/>
                    <a:pt x="249" y="3910"/>
                  </a:cubicBezTo>
                  <a:cubicBezTo>
                    <a:pt x="509" y="3787"/>
                    <a:pt x="713" y="3606"/>
                    <a:pt x="840" y="3343"/>
                  </a:cubicBezTo>
                  <a:cubicBezTo>
                    <a:pt x="910" y="3320"/>
                    <a:pt x="969" y="3231"/>
                    <a:pt x="1042" y="3231"/>
                  </a:cubicBezTo>
                  <a:cubicBezTo>
                    <a:pt x="1074" y="3231"/>
                    <a:pt x="1109" y="3249"/>
                    <a:pt x="1148" y="3297"/>
                  </a:cubicBezTo>
                  <a:lnTo>
                    <a:pt x="1152" y="3297"/>
                  </a:lnTo>
                  <a:cubicBezTo>
                    <a:pt x="1079" y="2996"/>
                    <a:pt x="1128" y="2940"/>
                    <a:pt x="1506" y="2904"/>
                  </a:cubicBezTo>
                  <a:lnTo>
                    <a:pt x="1506" y="2904"/>
                  </a:lnTo>
                  <a:cubicBezTo>
                    <a:pt x="1405" y="3187"/>
                    <a:pt x="1612" y="3201"/>
                    <a:pt x="1795" y="3234"/>
                  </a:cubicBezTo>
                  <a:lnTo>
                    <a:pt x="1990" y="3131"/>
                  </a:lnTo>
                  <a:cubicBezTo>
                    <a:pt x="1924" y="3043"/>
                    <a:pt x="1838" y="2936"/>
                    <a:pt x="1940" y="2846"/>
                  </a:cubicBezTo>
                  <a:cubicBezTo>
                    <a:pt x="1968" y="2821"/>
                    <a:pt x="1998" y="2811"/>
                    <a:pt x="2028" y="2811"/>
                  </a:cubicBezTo>
                  <a:cubicBezTo>
                    <a:pt x="2095" y="2811"/>
                    <a:pt x="2164" y="2862"/>
                    <a:pt x="2221" y="2915"/>
                  </a:cubicBezTo>
                  <a:cubicBezTo>
                    <a:pt x="2282" y="2971"/>
                    <a:pt x="2346" y="3023"/>
                    <a:pt x="2408" y="3077"/>
                  </a:cubicBezTo>
                  <a:cubicBezTo>
                    <a:pt x="2544" y="3238"/>
                    <a:pt x="2667" y="3408"/>
                    <a:pt x="2710" y="3622"/>
                  </a:cubicBezTo>
                  <a:cubicBezTo>
                    <a:pt x="2841" y="3631"/>
                    <a:pt x="2969" y="3644"/>
                    <a:pt x="3027" y="3791"/>
                  </a:cubicBezTo>
                  <a:cubicBezTo>
                    <a:pt x="3137" y="3887"/>
                    <a:pt x="3246" y="3984"/>
                    <a:pt x="3273" y="4141"/>
                  </a:cubicBezTo>
                  <a:cubicBezTo>
                    <a:pt x="3301" y="4134"/>
                    <a:pt x="3326" y="4130"/>
                    <a:pt x="3350" y="4130"/>
                  </a:cubicBezTo>
                  <a:cubicBezTo>
                    <a:pt x="3473" y="4130"/>
                    <a:pt x="3531" y="4227"/>
                    <a:pt x="3574" y="4345"/>
                  </a:cubicBezTo>
                  <a:cubicBezTo>
                    <a:pt x="3830" y="4670"/>
                    <a:pt x="4319" y="4704"/>
                    <a:pt x="4460" y="5187"/>
                  </a:cubicBezTo>
                  <a:cubicBezTo>
                    <a:pt x="5128" y="4163"/>
                    <a:pt x="5192" y="3897"/>
                    <a:pt x="4893" y="3457"/>
                  </a:cubicBezTo>
                  <a:lnTo>
                    <a:pt x="4893" y="3457"/>
                  </a:lnTo>
                  <a:cubicBezTo>
                    <a:pt x="4688" y="3837"/>
                    <a:pt x="4741" y="4323"/>
                    <a:pt x="4387" y="4685"/>
                  </a:cubicBezTo>
                  <a:cubicBezTo>
                    <a:pt x="4065" y="4362"/>
                    <a:pt x="3964" y="4079"/>
                    <a:pt x="4114" y="3677"/>
                  </a:cubicBezTo>
                  <a:cubicBezTo>
                    <a:pt x="4226" y="3376"/>
                    <a:pt x="4415" y="3048"/>
                    <a:pt x="4216" y="2611"/>
                  </a:cubicBezTo>
                  <a:lnTo>
                    <a:pt x="4216" y="2611"/>
                  </a:lnTo>
                  <a:cubicBezTo>
                    <a:pt x="3904" y="2919"/>
                    <a:pt x="4082" y="3335"/>
                    <a:pt x="3810" y="3555"/>
                  </a:cubicBezTo>
                  <a:cubicBezTo>
                    <a:pt x="3807" y="3555"/>
                    <a:pt x="3804" y="3555"/>
                    <a:pt x="3800" y="3555"/>
                  </a:cubicBezTo>
                  <a:cubicBezTo>
                    <a:pt x="3625" y="3555"/>
                    <a:pt x="3585" y="3297"/>
                    <a:pt x="3406" y="3297"/>
                  </a:cubicBezTo>
                  <a:cubicBezTo>
                    <a:pt x="3389" y="3297"/>
                    <a:pt x="3370" y="3299"/>
                    <a:pt x="3350" y="3304"/>
                  </a:cubicBezTo>
                  <a:cubicBezTo>
                    <a:pt x="3127" y="2768"/>
                    <a:pt x="3598" y="2257"/>
                    <a:pt x="3473" y="1692"/>
                  </a:cubicBezTo>
                  <a:lnTo>
                    <a:pt x="3473" y="1692"/>
                  </a:lnTo>
                  <a:cubicBezTo>
                    <a:pt x="3178" y="1803"/>
                    <a:pt x="3243" y="2030"/>
                    <a:pt x="3207" y="2196"/>
                  </a:cubicBezTo>
                  <a:cubicBezTo>
                    <a:pt x="3162" y="2399"/>
                    <a:pt x="3097" y="2465"/>
                    <a:pt x="3021" y="2465"/>
                  </a:cubicBezTo>
                  <a:cubicBezTo>
                    <a:pt x="2922" y="2465"/>
                    <a:pt x="2804" y="2350"/>
                    <a:pt x="2693" y="2287"/>
                  </a:cubicBezTo>
                  <a:cubicBezTo>
                    <a:pt x="2617" y="2072"/>
                    <a:pt x="2435" y="1886"/>
                    <a:pt x="2502" y="1629"/>
                  </a:cubicBezTo>
                  <a:cubicBezTo>
                    <a:pt x="2676" y="1323"/>
                    <a:pt x="2819" y="1015"/>
                    <a:pt x="2608" y="617"/>
                  </a:cubicBezTo>
                  <a:lnTo>
                    <a:pt x="2608" y="617"/>
                  </a:lnTo>
                  <a:cubicBezTo>
                    <a:pt x="2309" y="836"/>
                    <a:pt x="2357" y="1149"/>
                    <a:pt x="2303" y="1422"/>
                  </a:cubicBezTo>
                  <a:lnTo>
                    <a:pt x="1991" y="1465"/>
                  </a:lnTo>
                  <a:cubicBezTo>
                    <a:pt x="1763" y="1189"/>
                    <a:pt x="1963" y="819"/>
                    <a:pt x="1794" y="502"/>
                  </a:cubicBezTo>
                  <a:lnTo>
                    <a:pt x="1794" y="502"/>
                  </a:lnTo>
                  <a:cubicBezTo>
                    <a:pt x="1618" y="510"/>
                    <a:pt x="1616" y="766"/>
                    <a:pt x="1457" y="766"/>
                  </a:cubicBezTo>
                  <a:cubicBezTo>
                    <a:pt x="1444" y="766"/>
                    <a:pt x="1431" y="764"/>
                    <a:pt x="1415" y="761"/>
                  </a:cubicBezTo>
                  <a:cubicBezTo>
                    <a:pt x="1251" y="540"/>
                    <a:pt x="1482" y="219"/>
                    <a:pt x="1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62"/>
            <p:cNvSpPr/>
            <p:nvPr/>
          </p:nvSpPr>
          <p:spPr>
            <a:xfrm>
              <a:off x="7487948" y="2807118"/>
              <a:ext cx="75" cy="10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0" y="1"/>
                  </a:moveTo>
                  <a:lnTo>
                    <a:pt x="0" y="6"/>
                  </a:lnTo>
                  <a:lnTo>
                    <a:pt x="5" y="2"/>
                  </a:lnTo>
                  <a:cubicBezTo>
                    <a:pt x="3" y="2"/>
                    <a:pt x="2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62"/>
            <p:cNvSpPr/>
            <p:nvPr/>
          </p:nvSpPr>
          <p:spPr>
            <a:xfrm>
              <a:off x="7502972" y="2794633"/>
              <a:ext cx="90" cy="7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0"/>
                  </a:moveTo>
                  <a:lnTo>
                    <a:pt x="1" y="5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62"/>
            <p:cNvSpPr/>
            <p:nvPr/>
          </p:nvSpPr>
          <p:spPr>
            <a:xfrm>
              <a:off x="7472850" y="2781566"/>
              <a:ext cx="45514" cy="28267"/>
            </a:xfrm>
            <a:custGeom>
              <a:avLst/>
              <a:gdLst/>
              <a:ahLst/>
              <a:cxnLst/>
              <a:rect l="l" t="t" r="r" b="b"/>
              <a:pathLst>
                <a:path w="3048" h="1893" extrusionOk="0">
                  <a:moveTo>
                    <a:pt x="2835" y="0"/>
                  </a:moveTo>
                  <a:lnTo>
                    <a:pt x="2624" y="112"/>
                  </a:lnTo>
                  <a:cubicBezTo>
                    <a:pt x="2509" y="170"/>
                    <a:pt x="2393" y="229"/>
                    <a:pt x="2278" y="286"/>
                  </a:cubicBezTo>
                  <a:cubicBezTo>
                    <a:pt x="1387" y="629"/>
                    <a:pt x="806" y="1413"/>
                    <a:pt x="0" y="1877"/>
                  </a:cubicBezTo>
                  <a:cubicBezTo>
                    <a:pt x="41" y="1888"/>
                    <a:pt x="81" y="1892"/>
                    <a:pt x="121" y="1892"/>
                  </a:cubicBezTo>
                  <a:cubicBezTo>
                    <a:pt x="381" y="1892"/>
                    <a:pt x="609" y="1691"/>
                    <a:pt x="870" y="1691"/>
                  </a:cubicBezTo>
                  <a:cubicBezTo>
                    <a:pt x="916" y="1691"/>
                    <a:pt x="963" y="1697"/>
                    <a:pt x="1011" y="1712"/>
                  </a:cubicBezTo>
                  <a:cubicBezTo>
                    <a:pt x="992" y="1583"/>
                    <a:pt x="1061" y="1544"/>
                    <a:pt x="1171" y="1544"/>
                  </a:cubicBezTo>
                  <a:cubicBezTo>
                    <a:pt x="1174" y="1544"/>
                    <a:pt x="1177" y="1544"/>
                    <a:pt x="1180" y="1544"/>
                  </a:cubicBezTo>
                  <a:cubicBezTo>
                    <a:pt x="1174" y="1426"/>
                    <a:pt x="1236" y="1377"/>
                    <a:pt x="1348" y="1377"/>
                  </a:cubicBezTo>
                  <a:cubicBezTo>
                    <a:pt x="1347" y="1265"/>
                    <a:pt x="1407" y="1214"/>
                    <a:pt x="1514" y="1210"/>
                  </a:cubicBezTo>
                  <a:cubicBezTo>
                    <a:pt x="1555" y="1087"/>
                    <a:pt x="1621" y="1013"/>
                    <a:pt x="1724" y="1013"/>
                  </a:cubicBezTo>
                  <a:cubicBezTo>
                    <a:pt x="1761" y="1013"/>
                    <a:pt x="1802" y="1022"/>
                    <a:pt x="1849" y="1042"/>
                  </a:cubicBezTo>
                  <a:cubicBezTo>
                    <a:pt x="1822" y="915"/>
                    <a:pt x="1878" y="872"/>
                    <a:pt x="1976" y="872"/>
                  </a:cubicBezTo>
                  <a:cubicBezTo>
                    <a:pt x="1989" y="872"/>
                    <a:pt x="2003" y="873"/>
                    <a:pt x="2018" y="874"/>
                  </a:cubicBezTo>
                  <a:cubicBezTo>
                    <a:pt x="1997" y="742"/>
                    <a:pt x="2075" y="708"/>
                    <a:pt x="2184" y="706"/>
                  </a:cubicBezTo>
                  <a:cubicBezTo>
                    <a:pt x="2183" y="562"/>
                    <a:pt x="2337" y="520"/>
                    <a:pt x="2383" y="407"/>
                  </a:cubicBezTo>
                  <a:cubicBezTo>
                    <a:pt x="2505" y="370"/>
                    <a:pt x="2642" y="350"/>
                    <a:pt x="2680" y="194"/>
                  </a:cubicBezTo>
                  <a:lnTo>
                    <a:pt x="3026" y="206"/>
                  </a:lnTo>
                  <a:lnTo>
                    <a:pt x="3047" y="219"/>
                  </a:lnTo>
                  <a:cubicBezTo>
                    <a:pt x="2977" y="146"/>
                    <a:pt x="2906" y="73"/>
                    <a:pt x="2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62"/>
            <p:cNvSpPr/>
            <p:nvPr/>
          </p:nvSpPr>
          <p:spPr>
            <a:xfrm>
              <a:off x="7500448" y="2797112"/>
              <a:ext cx="90" cy="9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lnTo>
                    <a:pt x="1" y="5"/>
                  </a:lnTo>
                  <a:lnTo>
                    <a:pt x="5" y="3"/>
                  </a:lnTo>
                  <a:cubicBezTo>
                    <a:pt x="4" y="3"/>
                    <a:pt x="3" y="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62"/>
            <p:cNvSpPr/>
            <p:nvPr/>
          </p:nvSpPr>
          <p:spPr>
            <a:xfrm>
              <a:off x="7490457" y="2804594"/>
              <a:ext cx="105" cy="119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6" y="1"/>
                  </a:moveTo>
                  <a:lnTo>
                    <a:pt x="1" y="2"/>
                  </a:lnTo>
                  <a:lnTo>
                    <a:pt x="1" y="8"/>
                  </a:lnTo>
                  <a:lnTo>
                    <a:pt x="6" y="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62"/>
            <p:cNvSpPr/>
            <p:nvPr/>
          </p:nvSpPr>
          <p:spPr>
            <a:xfrm>
              <a:off x="7326082" y="3049925"/>
              <a:ext cx="21383" cy="17725"/>
            </a:xfrm>
            <a:custGeom>
              <a:avLst/>
              <a:gdLst/>
              <a:ahLst/>
              <a:cxnLst/>
              <a:rect l="l" t="t" r="r" b="b"/>
              <a:pathLst>
                <a:path w="1432" h="1187" extrusionOk="0">
                  <a:moveTo>
                    <a:pt x="1103" y="1"/>
                  </a:moveTo>
                  <a:cubicBezTo>
                    <a:pt x="645" y="182"/>
                    <a:pt x="379" y="588"/>
                    <a:pt x="0" y="887"/>
                  </a:cubicBezTo>
                  <a:cubicBezTo>
                    <a:pt x="63" y="925"/>
                    <a:pt x="120" y="938"/>
                    <a:pt x="175" y="938"/>
                  </a:cubicBezTo>
                  <a:cubicBezTo>
                    <a:pt x="310" y="938"/>
                    <a:pt x="426" y="854"/>
                    <a:pt x="547" y="854"/>
                  </a:cubicBezTo>
                  <a:cubicBezTo>
                    <a:pt x="564" y="854"/>
                    <a:pt x="580" y="856"/>
                    <a:pt x="597" y="859"/>
                  </a:cubicBezTo>
                  <a:cubicBezTo>
                    <a:pt x="759" y="896"/>
                    <a:pt x="776" y="1186"/>
                    <a:pt x="963" y="1186"/>
                  </a:cubicBezTo>
                  <a:cubicBezTo>
                    <a:pt x="1000" y="1186"/>
                    <a:pt x="1042" y="1175"/>
                    <a:pt x="1094" y="1150"/>
                  </a:cubicBezTo>
                  <a:cubicBezTo>
                    <a:pt x="1224" y="985"/>
                    <a:pt x="1432" y="814"/>
                    <a:pt x="1220" y="602"/>
                  </a:cubicBezTo>
                  <a:cubicBezTo>
                    <a:pt x="1028" y="411"/>
                    <a:pt x="1143" y="199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62"/>
            <p:cNvSpPr/>
            <p:nvPr/>
          </p:nvSpPr>
          <p:spPr>
            <a:xfrm>
              <a:off x="7397749" y="3074804"/>
              <a:ext cx="119" cy="10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2" y="0"/>
                  </a:moveTo>
                  <a:cubicBezTo>
                    <a:pt x="2" y="2"/>
                    <a:pt x="1" y="4"/>
                    <a:pt x="1" y="7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62"/>
            <p:cNvSpPr/>
            <p:nvPr/>
          </p:nvSpPr>
          <p:spPr>
            <a:xfrm>
              <a:off x="7378604" y="3056675"/>
              <a:ext cx="21219" cy="18218"/>
            </a:xfrm>
            <a:custGeom>
              <a:avLst/>
              <a:gdLst/>
              <a:ahLst/>
              <a:cxnLst/>
              <a:rect l="l" t="t" r="r" b="b"/>
              <a:pathLst>
                <a:path w="1421" h="1220" extrusionOk="0">
                  <a:moveTo>
                    <a:pt x="859" y="0"/>
                  </a:moveTo>
                  <a:lnTo>
                    <a:pt x="859" y="0"/>
                  </a:lnTo>
                  <a:cubicBezTo>
                    <a:pt x="1028" y="735"/>
                    <a:pt x="1065" y="892"/>
                    <a:pt x="603" y="892"/>
                  </a:cubicBezTo>
                  <a:cubicBezTo>
                    <a:pt x="478" y="892"/>
                    <a:pt x="315" y="880"/>
                    <a:pt x="108" y="865"/>
                  </a:cubicBezTo>
                  <a:cubicBezTo>
                    <a:pt x="107" y="865"/>
                    <a:pt x="106" y="865"/>
                    <a:pt x="105" y="865"/>
                  </a:cubicBezTo>
                  <a:cubicBezTo>
                    <a:pt x="72" y="865"/>
                    <a:pt x="36" y="922"/>
                    <a:pt x="1" y="952"/>
                  </a:cubicBezTo>
                  <a:cubicBezTo>
                    <a:pt x="348" y="1177"/>
                    <a:pt x="415" y="1219"/>
                    <a:pt x="879" y="1219"/>
                  </a:cubicBezTo>
                  <a:cubicBezTo>
                    <a:pt x="988" y="1219"/>
                    <a:pt x="1120" y="1217"/>
                    <a:pt x="1283" y="1214"/>
                  </a:cubicBezTo>
                  <a:cubicBezTo>
                    <a:pt x="1421" y="371"/>
                    <a:pt x="1400" y="313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62"/>
            <p:cNvSpPr/>
            <p:nvPr/>
          </p:nvSpPr>
          <p:spPr>
            <a:xfrm>
              <a:off x="7423539" y="2717336"/>
              <a:ext cx="221703" cy="70198"/>
            </a:xfrm>
            <a:custGeom>
              <a:avLst/>
              <a:gdLst/>
              <a:ahLst/>
              <a:cxnLst/>
              <a:rect l="l" t="t" r="r" b="b"/>
              <a:pathLst>
                <a:path w="14847" h="4701" extrusionOk="0">
                  <a:moveTo>
                    <a:pt x="1699" y="3575"/>
                  </a:moveTo>
                  <a:cubicBezTo>
                    <a:pt x="1703" y="3575"/>
                    <a:pt x="1763" y="3655"/>
                    <a:pt x="1773" y="3701"/>
                  </a:cubicBezTo>
                  <a:cubicBezTo>
                    <a:pt x="1789" y="3778"/>
                    <a:pt x="1796" y="3862"/>
                    <a:pt x="1714" y="3923"/>
                  </a:cubicBezTo>
                  <a:cubicBezTo>
                    <a:pt x="1684" y="3895"/>
                    <a:pt x="1638" y="3873"/>
                    <a:pt x="1626" y="3838"/>
                  </a:cubicBezTo>
                  <a:cubicBezTo>
                    <a:pt x="1589" y="3737"/>
                    <a:pt x="1584" y="3634"/>
                    <a:pt x="1699" y="3575"/>
                  </a:cubicBezTo>
                  <a:cubicBezTo>
                    <a:pt x="1699" y="3575"/>
                    <a:pt x="1699" y="3575"/>
                    <a:pt x="1699" y="3575"/>
                  </a:cubicBezTo>
                  <a:close/>
                  <a:moveTo>
                    <a:pt x="9933" y="0"/>
                  </a:moveTo>
                  <a:cubicBezTo>
                    <a:pt x="9827" y="0"/>
                    <a:pt x="9710" y="39"/>
                    <a:pt x="9606" y="71"/>
                  </a:cubicBezTo>
                  <a:cubicBezTo>
                    <a:pt x="9496" y="108"/>
                    <a:pt x="9380" y="127"/>
                    <a:pt x="9264" y="127"/>
                  </a:cubicBezTo>
                  <a:cubicBezTo>
                    <a:pt x="9215" y="127"/>
                    <a:pt x="9165" y="123"/>
                    <a:pt x="9115" y="116"/>
                  </a:cubicBezTo>
                  <a:cubicBezTo>
                    <a:pt x="8667" y="53"/>
                    <a:pt x="8216" y="21"/>
                    <a:pt x="7765" y="21"/>
                  </a:cubicBezTo>
                  <a:cubicBezTo>
                    <a:pt x="7396" y="21"/>
                    <a:pt x="7026" y="42"/>
                    <a:pt x="6659" y="85"/>
                  </a:cubicBezTo>
                  <a:cubicBezTo>
                    <a:pt x="6151" y="144"/>
                    <a:pt x="5639" y="111"/>
                    <a:pt x="5149" y="315"/>
                  </a:cubicBezTo>
                  <a:cubicBezTo>
                    <a:pt x="5109" y="331"/>
                    <a:pt x="5058" y="341"/>
                    <a:pt x="5010" y="341"/>
                  </a:cubicBezTo>
                  <a:cubicBezTo>
                    <a:pt x="4971" y="341"/>
                    <a:pt x="4934" y="335"/>
                    <a:pt x="4905" y="320"/>
                  </a:cubicBezTo>
                  <a:cubicBezTo>
                    <a:pt x="4789" y="262"/>
                    <a:pt x="4681" y="238"/>
                    <a:pt x="4578" y="238"/>
                  </a:cubicBezTo>
                  <a:cubicBezTo>
                    <a:pt x="4305" y="238"/>
                    <a:pt x="4067" y="404"/>
                    <a:pt x="3826" y="533"/>
                  </a:cubicBezTo>
                  <a:cubicBezTo>
                    <a:pt x="3596" y="659"/>
                    <a:pt x="3310" y="901"/>
                    <a:pt x="3105" y="901"/>
                  </a:cubicBezTo>
                  <a:cubicBezTo>
                    <a:pt x="3069" y="901"/>
                    <a:pt x="3036" y="894"/>
                    <a:pt x="3006" y="878"/>
                  </a:cubicBezTo>
                  <a:cubicBezTo>
                    <a:pt x="2872" y="804"/>
                    <a:pt x="2754" y="775"/>
                    <a:pt x="2648" y="775"/>
                  </a:cubicBezTo>
                  <a:cubicBezTo>
                    <a:pt x="2338" y="775"/>
                    <a:pt x="2125" y="1025"/>
                    <a:pt x="1862" y="1163"/>
                  </a:cubicBezTo>
                  <a:cubicBezTo>
                    <a:pt x="1774" y="1210"/>
                    <a:pt x="1648" y="1326"/>
                    <a:pt x="1600" y="1326"/>
                  </a:cubicBezTo>
                  <a:cubicBezTo>
                    <a:pt x="1595" y="1326"/>
                    <a:pt x="1591" y="1325"/>
                    <a:pt x="1588" y="1322"/>
                  </a:cubicBezTo>
                  <a:cubicBezTo>
                    <a:pt x="1439" y="1218"/>
                    <a:pt x="1320" y="1175"/>
                    <a:pt x="1223" y="1175"/>
                  </a:cubicBezTo>
                  <a:cubicBezTo>
                    <a:pt x="893" y="1175"/>
                    <a:pt x="807" y="1660"/>
                    <a:pt x="577" y="1832"/>
                  </a:cubicBezTo>
                  <a:cubicBezTo>
                    <a:pt x="408" y="1958"/>
                    <a:pt x="295" y="2175"/>
                    <a:pt x="191" y="2371"/>
                  </a:cubicBezTo>
                  <a:cubicBezTo>
                    <a:pt x="27" y="2679"/>
                    <a:pt x="0" y="3024"/>
                    <a:pt x="145" y="3337"/>
                  </a:cubicBezTo>
                  <a:cubicBezTo>
                    <a:pt x="237" y="3535"/>
                    <a:pt x="380" y="3583"/>
                    <a:pt x="538" y="3583"/>
                  </a:cubicBezTo>
                  <a:cubicBezTo>
                    <a:pt x="676" y="3583"/>
                    <a:pt x="826" y="3546"/>
                    <a:pt x="962" y="3538"/>
                  </a:cubicBezTo>
                  <a:cubicBezTo>
                    <a:pt x="1073" y="3532"/>
                    <a:pt x="1183" y="3508"/>
                    <a:pt x="1294" y="3491"/>
                  </a:cubicBezTo>
                  <a:cubicBezTo>
                    <a:pt x="1333" y="3880"/>
                    <a:pt x="1416" y="4269"/>
                    <a:pt x="1302" y="4659"/>
                  </a:cubicBezTo>
                  <a:cubicBezTo>
                    <a:pt x="1323" y="4646"/>
                    <a:pt x="1341" y="4640"/>
                    <a:pt x="1359" y="4640"/>
                  </a:cubicBezTo>
                  <a:cubicBezTo>
                    <a:pt x="1389" y="4640"/>
                    <a:pt x="1414" y="4659"/>
                    <a:pt x="1435" y="4701"/>
                  </a:cubicBezTo>
                  <a:lnTo>
                    <a:pt x="2363" y="3801"/>
                  </a:lnTo>
                  <a:cubicBezTo>
                    <a:pt x="1883" y="3799"/>
                    <a:pt x="1938" y="3446"/>
                    <a:pt x="1926" y="3136"/>
                  </a:cubicBezTo>
                  <a:cubicBezTo>
                    <a:pt x="2604" y="2639"/>
                    <a:pt x="3414" y="2406"/>
                    <a:pt x="4148" y="2020"/>
                  </a:cubicBezTo>
                  <a:cubicBezTo>
                    <a:pt x="4857" y="1570"/>
                    <a:pt x="5657" y="1310"/>
                    <a:pt x="6444" y="1063"/>
                  </a:cubicBezTo>
                  <a:cubicBezTo>
                    <a:pt x="7131" y="847"/>
                    <a:pt x="7846" y="737"/>
                    <a:pt x="8565" y="737"/>
                  </a:cubicBezTo>
                  <a:cubicBezTo>
                    <a:pt x="8652" y="737"/>
                    <a:pt x="8738" y="739"/>
                    <a:pt x="8825" y="742"/>
                  </a:cubicBezTo>
                  <a:cubicBezTo>
                    <a:pt x="10536" y="809"/>
                    <a:pt x="12232" y="1112"/>
                    <a:pt x="13863" y="1639"/>
                  </a:cubicBezTo>
                  <a:cubicBezTo>
                    <a:pt x="14132" y="1844"/>
                    <a:pt x="14453" y="1871"/>
                    <a:pt x="14846" y="1970"/>
                  </a:cubicBezTo>
                  <a:cubicBezTo>
                    <a:pt x="14570" y="1555"/>
                    <a:pt x="14239" y="1400"/>
                    <a:pt x="13878" y="1287"/>
                  </a:cubicBezTo>
                  <a:cubicBezTo>
                    <a:pt x="13575" y="1039"/>
                    <a:pt x="13145" y="1124"/>
                    <a:pt x="12833" y="858"/>
                  </a:cubicBezTo>
                  <a:cubicBezTo>
                    <a:pt x="12024" y="168"/>
                    <a:pt x="10971" y="238"/>
                    <a:pt x="10014" y="9"/>
                  </a:cubicBezTo>
                  <a:cubicBezTo>
                    <a:pt x="9988" y="3"/>
                    <a:pt x="9961" y="0"/>
                    <a:pt x="9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62"/>
            <p:cNvSpPr/>
            <p:nvPr/>
          </p:nvSpPr>
          <p:spPr>
            <a:xfrm>
              <a:off x="7442789" y="2786883"/>
              <a:ext cx="209" cy="418"/>
            </a:xfrm>
            <a:custGeom>
              <a:avLst/>
              <a:gdLst/>
              <a:ahLst/>
              <a:cxnLst/>
              <a:rect l="l" t="t" r="r" b="b"/>
              <a:pathLst>
                <a:path w="14" h="28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3"/>
                    <a:pt x="5" y="4"/>
                    <a:pt x="0" y="7"/>
                  </a:cubicBezTo>
                  <a:cubicBezTo>
                    <a:pt x="0" y="14"/>
                    <a:pt x="0" y="20"/>
                    <a:pt x="0" y="27"/>
                  </a:cubicBezTo>
                  <a:lnTo>
                    <a:pt x="9" y="18"/>
                  </a:lnTo>
                  <a:cubicBezTo>
                    <a:pt x="10" y="13"/>
                    <a:pt x="11" y="7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62"/>
            <p:cNvSpPr/>
            <p:nvPr/>
          </p:nvSpPr>
          <p:spPr>
            <a:xfrm>
              <a:off x="7605372" y="2774697"/>
              <a:ext cx="13678" cy="30567"/>
            </a:xfrm>
            <a:custGeom>
              <a:avLst/>
              <a:gdLst/>
              <a:ahLst/>
              <a:cxnLst/>
              <a:rect l="l" t="t" r="r" b="b"/>
              <a:pathLst>
                <a:path w="916" h="2047" extrusionOk="0">
                  <a:moveTo>
                    <a:pt x="1" y="1"/>
                  </a:moveTo>
                  <a:lnTo>
                    <a:pt x="729" y="2046"/>
                  </a:lnTo>
                  <a:lnTo>
                    <a:pt x="915" y="1984"/>
                  </a:lnTo>
                  <a:cubicBezTo>
                    <a:pt x="828" y="1239"/>
                    <a:pt x="690" y="51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62"/>
            <p:cNvSpPr/>
            <p:nvPr/>
          </p:nvSpPr>
          <p:spPr>
            <a:xfrm>
              <a:off x="7439892" y="3130104"/>
              <a:ext cx="30119" cy="8302"/>
            </a:xfrm>
            <a:custGeom>
              <a:avLst/>
              <a:gdLst/>
              <a:ahLst/>
              <a:cxnLst/>
              <a:rect l="l" t="t" r="r" b="b"/>
              <a:pathLst>
                <a:path w="2017" h="556" extrusionOk="0">
                  <a:moveTo>
                    <a:pt x="2016" y="1"/>
                  </a:moveTo>
                  <a:cubicBezTo>
                    <a:pt x="1310" y="51"/>
                    <a:pt x="640" y="124"/>
                    <a:pt x="1" y="430"/>
                  </a:cubicBezTo>
                  <a:cubicBezTo>
                    <a:pt x="222" y="515"/>
                    <a:pt x="457" y="555"/>
                    <a:pt x="688" y="555"/>
                  </a:cubicBezTo>
                  <a:cubicBezTo>
                    <a:pt x="1212" y="555"/>
                    <a:pt x="1720" y="351"/>
                    <a:pt x="2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62"/>
            <p:cNvSpPr/>
            <p:nvPr/>
          </p:nvSpPr>
          <p:spPr>
            <a:xfrm>
              <a:off x="7245007" y="2818826"/>
              <a:ext cx="18442" cy="45275"/>
            </a:xfrm>
            <a:custGeom>
              <a:avLst/>
              <a:gdLst/>
              <a:ahLst/>
              <a:cxnLst/>
              <a:rect l="l" t="t" r="r" b="b"/>
              <a:pathLst>
                <a:path w="1235" h="3032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1008"/>
                    <a:pt x="128" y="1962"/>
                    <a:pt x="814" y="2765"/>
                  </a:cubicBezTo>
                  <a:cubicBezTo>
                    <a:pt x="840" y="2853"/>
                    <a:pt x="897" y="2910"/>
                    <a:pt x="988" y="2928"/>
                  </a:cubicBezTo>
                  <a:cubicBezTo>
                    <a:pt x="1016" y="2980"/>
                    <a:pt x="1057" y="3031"/>
                    <a:pt x="1103" y="3031"/>
                  </a:cubicBezTo>
                  <a:cubicBezTo>
                    <a:pt x="1122" y="3031"/>
                    <a:pt x="1142" y="3023"/>
                    <a:pt x="1161" y="3003"/>
                  </a:cubicBezTo>
                  <a:cubicBezTo>
                    <a:pt x="1234" y="2931"/>
                    <a:pt x="1138" y="2877"/>
                    <a:pt x="1088" y="2828"/>
                  </a:cubicBezTo>
                  <a:cubicBezTo>
                    <a:pt x="1043" y="2766"/>
                    <a:pt x="998" y="2705"/>
                    <a:pt x="954" y="2644"/>
                  </a:cubicBezTo>
                  <a:cubicBezTo>
                    <a:pt x="496" y="1817"/>
                    <a:pt x="234" y="924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62"/>
            <p:cNvSpPr/>
            <p:nvPr/>
          </p:nvSpPr>
          <p:spPr>
            <a:xfrm>
              <a:off x="7435008" y="3167408"/>
              <a:ext cx="343" cy="388"/>
            </a:xfrm>
            <a:custGeom>
              <a:avLst/>
              <a:gdLst/>
              <a:ahLst/>
              <a:cxnLst/>
              <a:rect l="l" t="t" r="r" b="b"/>
              <a:pathLst>
                <a:path w="23" h="26" extrusionOk="0">
                  <a:moveTo>
                    <a:pt x="10" y="0"/>
                  </a:moveTo>
                  <a:cubicBezTo>
                    <a:pt x="6" y="9"/>
                    <a:pt x="5" y="17"/>
                    <a:pt x="0" y="26"/>
                  </a:cubicBezTo>
                  <a:cubicBezTo>
                    <a:pt x="8" y="21"/>
                    <a:pt x="16" y="18"/>
                    <a:pt x="22" y="14"/>
                  </a:cubicBezTo>
                  <a:cubicBezTo>
                    <a:pt x="22" y="10"/>
                    <a:pt x="20" y="8"/>
                    <a:pt x="20" y="6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62"/>
            <p:cNvSpPr/>
            <p:nvPr/>
          </p:nvSpPr>
          <p:spPr>
            <a:xfrm>
              <a:off x="7440295" y="3162346"/>
              <a:ext cx="209" cy="164"/>
            </a:xfrm>
            <a:custGeom>
              <a:avLst/>
              <a:gdLst/>
              <a:ahLst/>
              <a:cxnLst/>
              <a:rect l="l" t="t" r="r" b="b"/>
              <a:pathLst>
                <a:path w="14" h="11" extrusionOk="0">
                  <a:moveTo>
                    <a:pt x="0" y="1"/>
                  </a:moveTo>
                  <a:lnTo>
                    <a:pt x="0" y="4"/>
                  </a:lnTo>
                  <a:cubicBezTo>
                    <a:pt x="5" y="6"/>
                    <a:pt x="9" y="8"/>
                    <a:pt x="14" y="1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62"/>
            <p:cNvSpPr/>
            <p:nvPr/>
          </p:nvSpPr>
          <p:spPr>
            <a:xfrm>
              <a:off x="7417641" y="3047192"/>
              <a:ext cx="20428" cy="11408"/>
            </a:xfrm>
            <a:custGeom>
              <a:avLst/>
              <a:gdLst/>
              <a:ahLst/>
              <a:cxnLst/>
              <a:rect l="l" t="t" r="r" b="b"/>
              <a:pathLst>
                <a:path w="1368" h="764" extrusionOk="0">
                  <a:moveTo>
                    <a:pt x="108" y="1"/>
                  </a:moveTo>
                  <a:cubicBezTo>
                    <a:pt x="1" y="1"/>
                    <a:pt x="4" y="105"/>
                    <a:pt x="56" y="255"/>
                  </a:cubicBezTo>
                  <a:cubicBezTo>
                    <a:pt x="358" y="644"/>
                    <a:pt x="476" y="764"/>
                    <a:pt x="830" y="764"/>
                  </a:cubicBezTo>
                  <a:cubicBezTo>
                    <a:pt x="966" y="764"/>
                    <a:pt x="1137" y="746"/>
                    <a:pt x="1367" y="719"/>
                  </a:cubicBezTo>
                  <a:cubicBezTo>
                    <a:pt x="1223" y="499"/>
                    <a:pt x="1087" y="310"/>
                    <a:pt x="838" y="310"/>
                  </a:cubicBezTo>
                  <a:cubicBezTo>
                    <a:pt x="799" y="310"/>
                    <a:pt x="758" y="314"/>
                    <a:pt x="714" y="324"/>
                  </a:cubicBezTo>
                  <a:cubicBezTo>
                    <a:pt x="688" y="329"/>
                    <a:pt x="665" y="332"/>
                    <a:pt x="643" y="332"/>
                  </a:cubicBezTo>
                  <a:cubicBezTo>
                    <a:pt x="448" y="332"/>
                    <a:pt x="392" y="129"/>
                    <a:pt x="259" y="39"/>
                  </a:cubicBezTo>
                  <a:cubicBezTo>
                    <a:pt x="195" y="13"/>
                    <a:pt x="145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62"/>
            <p:cNvSpPr/>
            <p:nvPr/>
          </p:nvSpPr>
          <p:spPr>
            <a:xfrm>
              <a:off x="7633462" y="2881308"/>
              <a:ext cx="17337" cy="22981"/>
            </a:xfrm>
            <a:custGeom>
              <a:avLst/>
              <a:gdLst/>
              <a:ahLst/>
              <a:cxnLst/>
              <a:rect l="l" t="t" r="r" b="b"/>
              <a:pathLst>
                <a:path w="1161" h="1539" extrusionOk="0">
                  <a:moveTo>
                    <a:pt x="1103" y="0"/>
                  </a:moveTo>
                  <a:cubicBezTo>
                    <a:pt x="617" y="362"/>
                    <a:pt x="439" y="972"/>
                    <a:pt x="0" y="1370"/>
                  </a:cubicBezTo>
                  <a:cubicBezTo>
                    <a:pt x="55" y="1426"/>
                    <a:pt x="110" y="1483"/>
                    <a:pt x="166" y="1539"/>
                  </a:cubicBezTo>
                  <a:cubicBezTo>
                    <a:pt x="524" y="1308"/>
                    <a:pt x="668" y="818"/>
                    <a:pt x="1141" y="728"/>
                  </a:cubicBezTo>
                  <a:cubicBezTo>
                    <a:pt x="1147" y="582"/>
                    <a:pt x="1153" y="436"/>
                    <a:pt x="1160" y="291"/>
                  </a:cubicBezTo>
                  <a:cubicBezTo>
                    <a:pt x="1141" y="193"/>
                    <a:pt x="1121" y="97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62"/>
            <p:cNvSpPr/>
            <p:nvPr/>
          </p:nvSpPr>
          <p:spPr>
            <a:xfrm>
              <a:off x="7650487" y="2892135"/>
              <a:ext cx="254" cy="179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8" y="0"/>
                  </a:moveTo>
                  <a:cubicBezTo>
                    <a:pt x="6" y="0"/>
                    <a:pt x="2" y="2"/>
                    <a:pt x="0" y="3"/>
                  </a:cubicBezTo>
                  <a:lnTo>
                    <a:pt x="0" y="11"/>
                  </a:lnTo>
                  <a:lnTo>
                    <a:pt x="17" y="11"/>
                  </a:lnTo>
                  <a:cubicBezTo>
                    <a:pt x="13" y="7"/>
                    <a:pt x="11" y="4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62"/>
            <p:cNvSpPr/>
            <p:nvPr/>
          </p:nvSpPr>
          <p:spPr>
            <a:xfrm>
              <a:off x="7478271" y="2849261"/>
              <a:ext cx="13887" cy="17979"/>
            </a:xfrm>
            <a:custGeom>
              <a:avLst/>
              <a:gdLst/>
              <a:ahLst/>
              <a:cxnLst/>
              <a:rect l="l" t="t" r="r" b="b"/>
              <a:pathLst>
                <a:path w="930" h="1204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744"/>
                    <a:pt x="305" y="982"/>
                    <a:pt x="930" y="1204"/>
                  </a:cubicBezTo>
                  <a:cubicBezTo>
                    <a:pt x="632" y="772"/>
                    <a:pt x="445" y="32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62"/>
            <p:cNvSpPr/>
            <p:nvPr/>
          </p:nvSpPr>
          <p:spPr>
            <a:xfrm>
              <a:off x="7712715" y="2559398"/>
              <a:ext cx="343" cy="224"/>
            </a:xfrm>
            <a:custGeom>
              <a:avLst/>
              <a:gdLst/>
              <a:ahLst/>
              <a:cxnLst/>
              <a:rect l="l" t="t" r="r" b="b"/>
              <a:pathLst>
                <a:path w="23" h="15" extrusionOk="0">
                  <a:moveTo>
                    <a:pt x="13" y="0"/>
                  </a:moveTo>
                  <a:cubicBezTo>
                    <a:pt x="9" y="4"/>
                    <a:pt x="5" y="9"/>
                    <a:pt x="0" y="14"/>
                  </a:cubicBezTo>
                  <a:cubicBezTo>
                    <a:pt x="8" y="12"/>
                    <a:pt x="15" y="11"/>
                    <a:pt x="23" y="8"/>
                  </a:cubicBezTo>
                  <a:cubicBezTo>
                    <a:pt x="23" y="6"/>
                    <a:pt x="21" y="4"/>
                    <a:pt x="21" y="2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62"/>
            <p:cNvSpPr/>
            <p:nvPr/>
          </p:nvSpPr>
          <p:spPr>
            <a:xfrm>
              <a:off x="7710326" y="2556889"/>
              <a:ext cx="269" cy="239"/>
            </a:xfrm>
            <a:custGeom>
              <a:avLst/>
              <a:gdLst/>
              <a:ahLst/>
              <a:cxnLst/>
              <a:rect l="l" t="t" r="r" b="b"/>
              <a:pathLst>
                <a:path w="18" h="16" extrusionOk="0">
                  <a:moveTo>
                    <a:pt x="6" y="0"/>
                  </a:moveTo>
                  <a:cubicBezTo>
                    <a:pt x="4" y="6"/>
                    <a:pt x="3" y="10"/>
                    <a:pt x="0" y="16"/>
                  </a:cubicBezTo>
                  <a:cubicBezTo>
                    <a:pt x="6" y="14"/>
                    <a:pt x="12" y="12"/>
                    <a:pt x="17" y="10"/>
                  </a:cubicBezTo>
                  <a:cubicBezTo>
                    <a:pt x="16" y="8"/>
                    <a:pt x="15" y="5"/>
                    <a:pt x="14" y="1"/>
                  </a:cubicBezTo>
                  <a:cubicBezTo>
                    <a:pt x="10" y="1"/>
                    <a:pt x="8" y="0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62"/>
            <p:cNvSpPr/>
            <p:nvPr/>
          </p:nvSpPr>
          <p:spPr>
            <a:xfrm>
              <a:off x="7352858" y="3141110"/>
              <a:ext cx="99480" cy="53145"/>
            </a:xfrm>
            <a:custGeom>
              <a:avLst/>
              <a:gdLst/>
              <a:ahLst/>
              <a:cxnLst/>
              <a:rect l="l" t="t" r="r" b="b"/>
              <a:pathLst>
                <a:path w="6662" h="3559" extrusionOk="0">
                  <a:moveTo>
                    <a:pt x="1460" y="1470"/>
                  </a:moveTo>
                  <a:cubicBezTo>
                    <a:pt x="1508" y="1639"/>
                    <a:pt x="1621" y="1746"/>
                    <a:pt x="1814" y="1774"/>
                  </a:cubicBezTo>
                  <a:cubicBezTo>
                    <a:pt x="1621" y="1746"/>
                    <a:pt x="1508" y="1640"/>
                    <a:pt x="1460" y="1470"/>
                  </a:cubicBezTo>
                  <a:close/>
                  <a:moveTo>
                    <a:pt x="2163" y="0"/>
                  </a:moveTo>
                  <a:cubicBezTo>
                    <a:pt x="2012" y="0"/>
                    <a:pt x="1875" y="121"/>
                    <a:pt x="1730" y="365"/>
                  </a:cubicBezTo>
                  <a:cubicBezTo>
                    <a:pt x="1548" y="672"/>
                    <a:pt x="1425" y="1011"/>
                    <a:pt x="1443" y="1383"/>
                  </a:cubicBezTo>
                  <a:cubicBezTo>
                    <a:pt x="1443" y="1383"/>
                    <a:pt x="1442" y="1393"/>
                    <a:pt x="1442" y="1394"/>
                  </a:cubicBezTo>
                  <a:cubicBezTo>
                    <a:pt x="1270" y="1583"/>
                    <a:pt x="1315" y="1829"/>
                    <a:pt x="1270" y="2052"/>
                  </a:cubicBezTo>
                  <a:lnTo>
                    <a:pt x="975" y="2154"/>
                  </a:lnTo>
                  <a:cubicBezTo>
                    <a:pt x="952" y="2144"/>
                    <a:pt x="931" y="2140"/>
                    <a:pt x="913" y="2140"/>
                  </a:cubicBezTo>
                  <a:cubicBezTo>
                    <a:pt x="864" y="2140"/>
                    <a:pt x="836" y="2174"/>
                    <a:pt x="825" y="2240"/>
                  </a:cubicBezTo>
                  <a:cubicBezTo>
                    <a:pt x="746" y="2300"/>
                    <a:pt x="667" y="2327"/>
                    <a:pt x="588" y="2327"/>
                  </a:cubicBezTo>
                  <a:cubicBezTo>
                    <a:pt x="499" y="2327"/>
                    <a:pt x="410" y="2293"/>
                    <a:pt x="322" y="2237"/>
                  </a:cubicBezTo>
                  <a:lnTo>
                    <a:pt x="322" y="2237"/>
                  </a:lnTo>
                  <a:cubicBezTo>
                    <a:pt x="1" y="2686"/>
                    <a:pt x="26" y="3116"/>
                    <a:pt x="358" y="3558"/>
                  </a:cubicBezTo>
                  <a:cubicBezTo>
                    <a:pt x="611" y="3356"/>
                    <a:pt x="412" y="3038"/>
                    <a:pt x="636" y="2875"/>
                  </a:cubicBezTo>
                  <a:lnTo>
                    <a:pt x="839" y="2922"/>
                  </a:lnTo>
                  <a:cubicBezTo>
                    <a:pt x="904" y="3051"/>
                    <a:pt x="937" y="3241"/>
                    <a:pt x="1100" y="3241"/>
                  </a:cubicBezTo>
                  <a:cubicBezTo>
                    <a:pt x="1107" y="3241"/>
                    <a:pt x="1116" y="3240"/>
                    <a:pt x="1124" y="3239"/>
                  </a:cubicBezTo>
                  <a:cubicBezTo>
                    <a:pt x="1225" y="3229"/>
                    <a:pt x="1185" y="3057"/>
                    <a:pt x="1178" y="2952"/>
                  </a:cubicBezTo>
                  <a:cubicBezTo>
                    <a:pt x="1350" y="2847"/>
                    <a:pt x="1702" y="2989"/>
                    <a:pt x="1663" y="2596"/>
                  </a:cubicBezTo>
                  <a:lnTo>
                    <a:pt x="1663" y="2596"/>
                  </a:lnTo>
                  <a:cubicBezTo>
                    <a:pt x="2027" y="2728"/>
                    <a:pt x="1887" y="3244"/>
                    <a:pt x="2281" y="3375"/>
                  </a:cubicBezTo>
                  <a:cubicBezTo>
                    <a:pt x="2244" y="3002"/>
                    <a:pt x="2208" y="2633"/>
                    <a:pt x="2172" y="2265"/>
                  </a:cubicBezTo>
                  <a:lnTo>
                    <a:pt x="2172" y="2265"/>
                  </a:lnTo>
                  <a:cubicBezTo>
                    <a:pt x="2709" y="2435"/>
                    <a:pt x="2428" y="3056"/>
                    <a:pt x="2774" y="3341"/>
                  </a:cubicBezTo>
                  <a:cubicBezTo>
                    <a:pt x="3007" y="3081"/>
                    <a:pt x="2964" y="2741"/>
                    <a:pt x="3025" y="2433"/>
                  </a:cubicBezTo>
                  <a:cubicBezTo>
                    <a:pt x="3049" y="2311"/>
                    <a:pt x="3106" y="2272"/>
                    <a:pt x="3180" y="2272"/>
                  </a:cubicBezTo>
                  <a:cubicBezTo>
                    <a:pt x="3224" y="2272"/>
                    <a:pt x="3273" y="2286"/>
                    <a:pt x="3325" y="2303"/>
                  </a:cubicBezTo>
                  <a:cubicBezTo>
                    <a:pt x="3222" y="2792"/>
                    <a:pt x="3479" y="3145"/>
                    <a:pt x="3735" y="3526"/>
                  </a:cubicBezTo>
                  <a:cubicBezTo>
                    <a:pt x="3874" y="3374"/>
                    <a:pt x="3799" y="3231"/>
                    <a:pt x="3829" y="3105"/>
                  </a:cubicBezTo>
                  <a:cubicBezTo>
                    <a:pt x="3628" y="2769"/>
                    <a:pt x="3514" y="2411"/>
                    <a:pt x="3520" y="2015"/>
                  </a:cubicBezTo>
                  <a:cubicBezTo>
                    <a:pt x="3522" y="1879"/>
                    <a:pt x="3532" y="1672"/>
                    <a:pt x="3454" y="1618"/>
                  </a:cubicBezTo>
                  <a:cubicBezTo>
                    <a:pt x="3020" y="1314"/>
                    <a:pt x="3334" y="1013"/>
                    <a:pt x="3427" y="695"/>
                  </a:cubicBezTo>
                  <a:lnTo>
                    <a:pt x="3427" y="695"/>
                  </a:lnTo>
                  <a:cubicBezTo>
                    <a:pt x="3844" y="937"/>
                    <a:pt x="3800" y="1499"/>
                    <a:pt x="4181" y="1755"/>
                  </a:cubicBezTo>
                  <a:cubicBezTo>
                    <a:pt x="4200" y="1678"/>
                    <a:pt x="4208" y="1549"/>
                    <a:pt x="4261" y="1549"/>
                  </a:cubicBezTo>
                  <a:cubicBezTo>
                    <a:pt x="4286" y="1549"/>
                    <a:pt x="4322" y="1579"/>
                    <a:pt x="4375" y="1661"/>
                  </a:cubicBezTo>
                  <a:cubicBezTo>
                    <a:pt x="4522" y="1888"/>
                    <a:pt x="4704" y="1982"/>
                    <a:pt x="4948" y="1982"/>
                  </a:cubicBezTo>
                  <a:cubicBezTo>
                    <a:pt x="4962" y="1982"/>
                    <a:pt x="4976" y="1982"/>
                    <a:pt x="4990" y="1981"/>
                  </a:cubicBezTo>
                  <a:lnTo>
                    <a:pt x="4990" y="1981"/>
                  </a:lnTo>
                  <a:cubicBezTo>
                    <a:pt x="4975" y="2213"/>
                    <a:pt x="5229" y="2361"/>
                    <a:pt x="5183" y="2601"/>
                  </a:cubicBezTo>
                  <a:cubicBezTo>
                    <a:pt x="5407" y="2799"/>
                    <a:pt x="5613" y="3033"/>
                    <a:pt x="5960" y="3065"/>
                  </a:cubicBezTo>
                  <a:cubicBezTo>
                    <a:pt x="5957" y="2725"/>
                    <a:pt x="5640" y="2571"/>
                    <a:pt x="5679" y="2281"/>
                  </a:cubicBezTo>
                  <a:cubicBezTo>
                    <a:pt x="5557" y="2136"/>
                    <a:pt x="5401" y="2002"/>
                    <a:pt x="5501" y="1785"/>
                  </a:cubicBezTo>
                  <a:lnTo>
                    <a:pt x="5501" y="1785"/>
                  </a:lnTo>
                  <a:cubicBezTo>
                    <a:pt x="5478" y="1795"/>
                    <a:pt x="5455" y="1799"/>
                    <a:pt x="5432" y="1799"/>
                  </a:cubicBezTo>
                  <a:cubicBezTo>
                    <a:pt x="5338" y="1799"/>
                    <a:pt x="5242" y="1728"/>
                    <a:pt x="5147" y="1728"/>
                  </a:cubicBezTo>
                  <a:cubicBezTo>
                    <a:pt x="5105" y="1728"/>
                    <a:pt x="5064" y="1742"/>
                    <a:pt x="5023" y="1781"/>
                  </a:cubicBezTo>
                  <a:cubicBezTo>
                    <a:pt x="4669" y="1445"/>
                    <a:pt x="4779" y="997"/>
                    <a:pt x="4734" y="586"/>
                  </a:cubicBezTo>
                  <a:lnTo>
                    <a:pt x="4734" y="586"/>
                  </a:lnTo>
                  <a:cubicBezTo>
                    <a:pt x="5062" y="935"/>
                    <a:pt x="5376" y="1293"/>
                    <a:pt x="5521" y="1765"/>
                  </a:cubicBezTo>
                  <a:lnTo>
                    <a:pt x="5858" y="1929"/>
                  </a:lnTo>
                  <a:cubicBezTo>
                    <a:pt x="5868" y="1979"/>
                    <a:pt x="5876" y="2028"/>
                    <a:pt x="5884" y="2078"/>
                  </a:cubicBezTo>
                  <a:cubicBezTo>
                    <a:pt x="5965" y="2056"/>
                    <a:pt x="5997" y="2003"/>
                    <a:pt x="5963" y="1929"/>
                  </a:cubicBezTo>
                  <a:cubicBezTo>
                    <a:pt x="5958" y="1920"/>
                    <a:pt x="5940" y="1919"/>
                    <a:pt x="5917" y="1919"/>
                  </a:cubicBezTo>
                  <a:cubicBezTo>
                    <a:pt x="5903" y="1919"/>
                    <a:pt x="5888" y="1919"/>
                    <a:pt x="5874" y="1919"/>
                  </a:cubicBezTo>
                  <a:cubicBezTo>
                    <a:pt x="6002" y="1751"/>
                    <a:pt x="5814" y="1590"/>
                    <a:pt x="5854" y="1425"/>
                  </a:cubicBezTo>
                  <a:cubicBezTo>
                    <a:pt x="5693" y="1354"/>
                    <a:pt x="5722" y="1285"/>
                    <a:pt x="5870" y="1216"/>
                  </a:cubicBezTo>
                  <a:cubicBezTo>
                    <a:pt x="5934" y="1276"/>
                    <a:pt x="5942" y="1334"/>
                    <a:pt x="5901" y="1393"/>
                  </a:cubicBezTo>
                  <a:cubicBezTo>
                    <a:pt x="5934" y="1376"/>
                    <a:pt x="5966" y="1369"/>
                    <a:pt x="5998" y="1369"/>
                  </a:cubicBezTo>
                  <a:cubicBezTo>
                    <a:pt x="6158" y="1369"/>
                    <a:pt x="6306" y="1545"/>
                    <a:pt x="6482" y="1545"/>
                  </a:cubicBezTo>
                  <a:cubicBezTo>
                    <a:pt x="6538" y="1545"/>
                    <a:pt x="6598" y="1526"/>
                    <a:pt x="6661" y="1478"/>
                  </a:cubicBezTo>
                  <a:cubicBezTo>
                    <a:pt x="6345" y="1168"/>
                    <a:pt x="6192" y="702"/>
                    <a:pt x="5665" y="683"/>
                  </a:cubicBezTo>
                  <a:cubicBezTo>
                    <a:pt x="5608" y="711"/>
                    <a:pt x="5557" y="724"/>
                    <a:pt x="5512" y="724"/>
                  </a:cubicBezTo>
                  <a:cubicBezTo>
                    <a:pt x="5386" y="724"/>
                    <a:pt x="5297" y="627"/>
                    <a:pt x="5201" y="511"/>
                  </a:cubicBezTo>
                  <a:cubicBezTo>
                    <a:pt x="5118" y="409"/>
                    <a:pt x="5032" y="351"/>
                    <a:pt x="4952" y="351"/>
                  </a:cubicBezTo>
                  <a:cubicBezTo>
                    <a:pt x="4865" y="351"/>
                    <a:pt x="4785" y="417"/>
                    <a:pt x="4719" y="567"/>
                  </a:cubicBezTo>
                  <a:cubicBezTo>
                    <a:pt x="4665" y="581"/>
                    <a:pt x="4614" y="587"/>
                    <a:pt x="4565" y="587"/>
                  </a:cubicBezTo>
                  <a:cubicBezTo>
                    <a:pt x="4199" y="587"/>
                    <a:pt x="3981" y="230"/>
                    <a:pt x="3659" y="121"/>
                  </a:cubicBezTo>
                  <a:cubicBezTo>
                    <a:pt x="3391" y="238"/>
                    <a:pt x="3004" y="56"/>
                    <a:pt x="2845" y="446"/>
                  </a:cubicBezTo>
                  <a:lnTo>
                    <a:pt x="2845" y="446"/>
                  </a:lnTo>
                  <a:lnTo>
                    <a:pt x="2845" y="446"/>
                  </a:lnTo>
                  <a:cubicBezTo>
                    <a:pt x="2836" y="447"/>
                    <a:pt x="2828" y="448"/>
                    <a:pt x="2820" y="448"/>
                  </a:cubicBezTo>
                  <a:cubicBezTo>
                    <a:pt x="2744" y="448"/>
                    <a:pt x="2709" y="390"/>
                    <a:pt x="2659" y="332"/>
                  </a:cubicBezTo>
                  <a:cubicBezTo>
                    <a:pt x="2467" y="112"/>
                    <a:pt x="2308" y="0"/>
                    <a:pt x="2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62"/>
            <p:cNvSpPr/>
            <p:nvPr/>
          </p:nvSpPr>
          <p:spPr>
            <a:xfrm>
              <a:off x="7440280" y="3161912"/>
              <a:ext cx="702" cy="597"/>
            </a:xfrm>
            <a:custGeom>
              <a:avLst/>
              <a:gdLst/>
              <a:ahLst/>
              <a:cxnLst/>
              <a:rect l="l" t="t" r="r" b="b"/>
              <a:pathLst>
                <a:path w="47" h="40" extrusionOk="0">
                  <a:moveTo>
                    <a:pt x="47" y="1"/>
                  </a:moveTo>
                  <a:cubicBezTo>
                    <a:pt x="30" y="10"/>
                    <a:pt x="15" y="19"/>
                    <a:pt x="0" y="28"/>
                  </a:cubicBezTo>
                  <a:lnTo>
                    <a:pt x="15" y="39"/>
                  </a:lnTo>
                  <a:cubicBezTo>
                    <a:pt x="27" y="28"/>
                    <a:pt x="38" y="15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62"/>
            <p:cNvSpPr/>
            <p:nvPr/>
          </p:nvSpPr>
          <p:spPr>
            <a:xfrm>
              <a:off x="7728635" y="2709586"/>
              <a:ext cx="34867" cy="148011"/>
            </a:xfrm>
            <a:custGeom>
              <a:avLst/>
              <a:gdLst/>
              <a:ahLst/>
              <a:cxnLst/>
              <a:rect l="l" t="t" r="r" b="b"/>
              <a:pathLst>
                <a:path w="2335" h="9912" extrusionOk="0">
                  <a:moveTo>
                    <a:pt x="1" y="1"/>
                  </a:moveTo>
                  <a:lnTo>
                    <a:pt x="1" y="1"/>
                  </a:lnTo>
                  <a:cubicBezTo>
                    <a:pt x="76" y="479"/>
                    <a:pt x="129" y="819"/>
                    <a:pt x="182" y="1158"/>
                  </a:cubicBezTo>
                  <a:cubicBezTo>
                    <a:pt x="265" y="1740"/>
                    <a:pt x="237" y="2317"/>
                    <a:pt x="186" y="2904"/>
                  </a:cubicBezTo>
                  <a:cubicBezTo>
                    <a:pt x="38" y="4588"/>
                    <a:pt x="329" y="6232"/>
                    <a:pt x="759" y="7853"/>
                  </a:cubicBezTo>
                  <a:cubicBezTo>
                    <a:pt x="857" y="8233"/>
                    <a:pt x="1045" y="8582"/>
                    <a:pt x="1305" y="8875"/>
                  </a:cubicBezTo>
                  <a:cubicBezTo>
                    <a:pt x="1409" y="9068"/>
                    <a:pt x="1514" y="9261"/>
                    <a:pt x="1617" y="9454"/>
                  </a:cubicBezTo>
                  <a:cubicBezTo>
                    <a:pt x="1615" y="9456"/>
                    <a:pt x="1613" y="9459"/>
                    <a:pt x="1612" y="9462"/>
                  </a:cubicBezTo>
                  <a:cubicBezTo>
                    <a:pt x="1619" y="9459"/>
                    <a:pt x="1624" y="9455"/>
                    <a:pt x="1632" y="9452"/>
                  </a:cubicBezTo>
                  <a:lnTo>
                    <a:pt x="1633" y="9452"/>
                  </a:lnTo>
                  <a:cubicBezTo>
                    <a:pt x="1866" y="9553"/>
                    <a:pt x="1919" y="9911"/>
                    <a:pt x="2223" y="9911"/>
                  </a:cubicBezTo>
                  <a:cubicBezTo>
                    <a:pt x="2243" y="9911"/>
                    <a:pt x="2263" y="9910"/>
                    <a:pt x="2284" y="9907"/>
                  </a:cubicBezTo>
                  <a:cubicBezTo>
                    <a:pt x="2301" y="9836"/>
                    <a:pt x="2318" y="9764"/>
                    <a:pt x="2335" y="9694"/>
                  </a:cubicBezTo>
                  <a:cubicBezTo>
                    <a:pt x="2329" y="9642"/>
                    <a:pt x="2325" y="9589"/>
                    <a:pt x="2319" y="9536"/>
                  </a:cubicBezTo>
                  <a:cubicBezTo>
                    <a:pt x="1891" y="9389"/>
                    <a:pt x="1822" y="8906"/>
                    <a:pt x="1503" y="8656"/>
                  </a:cubicBezTo>
                  <a:cubicBezTo>
                    <a:pt x="796" y="6862"/>
                    <a:pt x="378" y="5019"/>
                    <a:pt x="547" y="3073"/>
                  </a:cubicBezTo>
                  <a:cubicBezTo>
                    <a:pt x="602" y="2436"/>
                    <a:pt x="539" y="1804"/>
                    <a:pt x="442" y="1174"/>
                  </a:cubicBezTo>
                  <a:cubicBezTo>
                    <a:pt x="461" y="777"/>
                    <a:pt x="332" y="4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62"/>
            <p:cNvSpPr/>
            <p:nvPr/>
          </p:nvSpPr>
          <p:spPr>
            <a:xfrm>
              <a:off x="7763251" y="2851217"/>
              <a:ext cx="1045" cy="8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70" y="0"/>
                  </a:moveTo>
                  <a:lnTo>
                    <a:pt x="70" y="0"/>
                  </a:lnTo>
                  <a:cubicBezTo>
                    <a:pt x="42" y="8"/>
                    <a:pt x="18" y="23"/>
                    <a:pt x="0" y="46"/>
                  </a:cubicBezTo>
                  <a:lnTo>
                    <a:pt x="0" y="52"/>
                  </a:lnTo>
                  <a:cubicBezTo>
                    <a:pt x="5" y="54"/>
                    <a:pt x="9" y="56"/>
                    <a:pt x="13" y="57"/>
                  </a:cubicBezTo>
                  <a:lnTo>
                    <a:pt x="8" y="52"/>
                  </a:lnTo>
                  <a:lnTo>
                    <a:pt x="15" y="57"/>
                  </a:lnTo>
                  <a:cubicBezTo>
                    <a:pt x="36" y="41"/>
                    <a:pt x="53" y="21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62"/>
            <p:cNvSpPr/>
            <p:nvPr/>
          </p:nvSpPr>
          <p:spPr>
            <a:xfrm>
              <a:off x="7551939" y="2386973"/>
              <a:ext cx="19397" cy="8616"/>
            </a:xfrm>
            <a:custGeom>
              <a:avLst/>
              <a:gdLst/>
              <a:ahLst/>
              <a:cxnLst/>
              <a:rect l="l" t="t" r="r" b="b"/>
              <a:pathLst>
                <a:path w="1299" h="577" extrusionOk="0">
                  <a:moveTo>
                    <a:pt x="386" y="0"/>
                  </a:moveTo>
                  <a:cubicBezTo>
                    <a:pt x="283" y="0"/>
                    <a:pt x="167" y="27"/>
                    <a:pt x="1" y="66"/>
                  </a:cubicBezTo>
                  <a:cubicBezTo>
                    <a:pt x="475" y="441"/>
                    <a:pt x="475" y="441"/>
                    <a:pt x="1298" y="577"/>
                  </a:cubicBezTo>
                  <a:cubicBezTo>
                    <a:pt x="784" y="137"/>
                    <a:pt x="620" y="0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62"/>
            <p:cNvSpPr/>
            <p:nvPr/>
          </p:nvSpPr>
          <p:spPr>
            <a:xfrm>
              <a:off x="7667989" y="2466645"/>
              <a:ext cx="284" cy="209"/>
            </a:xfrm>
            <a:custGeom>
              <a:avLst/>
              <a:gdLst/>
              <a:ahLst/>
              <a:cxnLst/>
              <a:rect l="l" t="t" r="r" b="b"/>
              <a:pathLst>
                <a:path w="19" h="14" extrusionOk="0">
                  <a:moveTo>
                    <a:pt x="11" y="1"/>
                  </a:moveTo>
                  <a:lnTo>
                    <a:pt x="0" y="12"/>
                  </a:lnTo>
                  <a:cubicBezTo>
                    <a:pt x="7" y="12"/>
                    <a:pt x="12" y="13"/>
                    <a:pt x="19" y="13"/>
                  </a:cubicBezTo>
                  <a:cubicBezTo>
                    <a:pt x="17" y="9"/>
                    <a:pt x="13" y="5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62"/>
            <p:cNvSpPr/>
            <p:nvPr/>
          </p:nvSpPr>
          <p:spPr>
            <a:xfrm>
              <a:off x="7639570" y="2418095"/>
              <a:ext cx="190404" cy="129943"/>
            </a:xfrm>
            <a:custGeom>
              <a:avLst/>
              <a:gdLst/>
              <a:ahLst/>
              <a:cxnLst/>
              <a:rect l="l" t="t" r="r" b="b"/>
              <a:pathLst>
                <a:path w="12751" h="8702" extrusionOk="0">
                  <a:moveTo>
                    <a:pt x="200" y="0"/>
                  </a:moveTo>
                  <a:cubicBezTo>
                    <a:pt x="135" y="0"/>
                    <a:pt x="68" y="4"/>
                    <a:pt x="1" y="12"/>
                  </a:cubicBezTo>
                  <a:cubicBezTo>
                    <a:pt x="297" y="214"/>
                    <a:pt x="582" y="448"/>
                    <a:pt x="954" y="448"/>
                  </a:cubicBezTo>
                  <a:cubicBezTo>
                    <a:pt x="1000" y="448"/>
                    <a:pt x="1048" y="444"/>
                    <a:pt x="1096" y="437"/>
                  </a:cubicBezTo>
                  <a:cubicBezTo>
                    <a:pt x="1699" y="988"/>
                    <a:pt x="2259" y="1471"/>
                    <a:pt x="2914" y="1838"/>
                  </a:cubicBezTo>
                  <a:cubicBezTo>
                    <a:pt x="3430" y="2145"/>
                    <a:pt x="3938" y="2463"/>
                    <a:pt x="4372" y="2883"/>
                  </a:cubicBezTo>
                  <a:cubicBezTo>
                    <a:pt x="4589" y="2958"/>
                    <a:pt x="4827" y="3004"/>
                    <a:pt x="4930" y="3250"/>
                  </a:cubicBezTo>
                  <a:cubicBezTo>
                    <a:pt x="5436" y="3355"/>
                    <a:pt x="5946" y="3451"/>
                    <a:pt x="6268" y="3918"/>
                  </a:cubicBezTo>
                  <a:cubicBezTo>
                    <a:pt x="6318" y="3884"/>
                    <a:pt x="6369" y="3872"/>
                    <a:pt x="6419" y="3872"/>
                  </a:cubicBezTo>
                  <a:cubicBezTo>
                    <a:pt x="6507" y="3872"/>
                    <a:pt x="6596" y="3908"/>
                    <a:pt x="6684" y="3917"/>
                  </a:cubicBezTo>
                  <a:cubicBezTo>
                    <a:pt x="6625" y="4076"/>
                    <a:pt x="6565" y="4135"/>
                    <a:pt x="6505" y="4135"/>
                  </a:cubicBezTo>
                  <a:cubicBezTo>
                    <a:pt x="6426" y="4135"/>
                    <a:pt x="6347" y="4033"/>
                    <a:pt x="6268" y="3923"/>
                  </a:cubicBezTo>
                  <a:cubicBezTo>
                    <a:pt x="5749" y="3842"/>
                    <a:pt x="5256" y="3713"/>
                    <a:pt x="4929" y="3252"/>
                  </a:cubicBezTo>
                  <a:cubicBezTo>
                    <a:pt x="4862" y="3273"/>
                    <a:pt x="4798" y="3283"/>
                    <a:pt x="4738" y="3283"/>
                  </a:cubicBezTo>
                  <a:cubicBezTo>
                    <a:pt x="4470" y="3283"/>
                    <a:pt x="4265" y="3096"/>
                    <a:pt x="4046" y="2951"/>
                  </a:cubicBezTo>
                  <a:cubicBezTo>
                    <a:pt x="3466" y="2656"/>
                    <a:pt x="2917" y="2308"/>
                    <a:pt x="2389" y="1931"/>
                  </a:cubicBezTo>
                  <a:cubicBezTo>
                    <a:pt x="1948" y="1872"/>
                    <a:pt x="1600" y="1514"/>
                    <a:pt x="989" y="1514"/>
                  </a:cubicBezTo>
                  <a:cubicBezTo>
                    <a:pt x="957" y="1514"/>
                    <a:pt x="924" y="1515"/>
                    <a:pt x="890" y="1517"/>
                  </a:cubicBezTo>
                  <a:cubicBezTo>
                    <a:pt x="2016" y="2190"/>
                    <a:pt x="2964" y="2899"/>
                    <a:pt x="4020" y="3356"/>
                  </a:cubicBezTo>
                  <a:cubicBezTo>
                    <a:pt x="5721" y="4092"/>
                    <a:pt x="7365" y="4885"/>
                    <a:pt x="8781" y="6098"/>
                  </a:cubicBezTo>
                  <a:cubicBezTo>
                    <a:pt x="8806" y="6130"/>
                    <a:pt x="8833" y="6146"/>
                    <a:pt x="8861" y="6146"/>
                  </a:cubicBezTo>
                  <a:cubicBezTo>
                    <a:pt x="8886" y="6146"/>
                    <a:pt x="8912" y="6134"/>
                    <a:pt x="8939" y="6110"/>
                  </a:cubicBezTo>
                  <a:cubicBezTo>
                    <a:pt x="9036" y="6072"/>
                    <a:pt x="9058" y="6008"/>
                    <a:pt x="9006" y="5917"/>
                  </a:cubicBezTo>
                  <a:cubicBezTo>
                    <a:pt x="8721" y="5539"/>
                    <a:pt x="8297" y="5328"/>
                    <a:pt x="7946" y="5029"/>
                  </a:cubicBezTo>
                  <a:cubicBezTo>
                    <a:pt x="7623" y="4753"/>
                    <a:pt x="7161" y="4663"/>
                    <a:pt x="6935" y="4264"/>
                  </a:cubicBezTo>
                  <a:cubicBezTo>
                    <a:pt x="6780" y="4243"/>
                    <a:pt x="6622" y="4224"/>
                    <a:pt x="6767" y="4001"/>
                  </a:cubicBezTo>
                  <a:lnTo>
                    <a:pt x="6767" y="4001"/>
                  </a:lnTo>
                  <a:cubicBezTo>
                    <a:pt x="6845" y="4072"/>
                    <a:pt x="7025" y="4074"/>
                    <a:pt x="6951" y="4247"/>
                  </a:cubicBezTo>
                  <a:cubicBezTo>
                    <a:pt x="7039" y="4204"/>
                    <a:pt x="7120" y="4186"/>
                    <a:pt x="7197" y="4186"/>
                  </a:cubicBezTo>
                  <a:cubicBezTo>
                    <a:pt x="7457" y="4186"/>
                    <a:pt x="7665" y="4392"/>
                    <a:pt x="7878" y="4511"/>
                  </a:cubicBezTo>
                  <a:cubicBezTo>
                    <a:pt x="9474" y="5406"/>
                    <a:pt x="10753" y="6646"/>
                    <a:pt x="11787" y="8150"/>
                  </a:cubicBezTo>
                  <a:cubicBezTo>
                    <a:pt x="11926" y="8353"/>
                    <a:pt x="11955" y="8692"/>
                    <a:pt x="12309" y="8702"/>
                  </a:cubicBezTo>
                  <a:cubicBezTo>
                    <a:pt x="12751" y="8592"/>
                    <a:pt x="12434" y="8378"/>
                    <a:pt x="12349" y="8248"/>
                  </a:cubicBezTo>
                  <a:cubicBezTo>
                    <a:pt x="11456" y="6888"/>
                    <a:pt x="10366" y="5709"/>
                    <a:pt x="9039" y="4762"/>
                  </a:cubicBezTo>
                  <a:cubicBezTo>
                    <a:pt x="7928" y="3968"/>
                    <a:pt x="6717" y="3345"/>
                    <a:pt x="5496" y="2743"/>
                  </a:cubicBezTo>
                  <a:cubicBezTo>
                    <a:pt x="4423" y="2216"/>
                    <a:pt x="3371" y="1654"/>
                    <a:pt x="2444" y="888"/>
                  </a:cubicBezTo>
                  <a:cubicBezTo>
                    <a:pt x="2078" y="777"/>
                    <a:pt x="1811" y="400"/>
                    <a:pt x="1341" y="400"/>
                  </a:cubicBezTo>
                  <a:cubicBezTo>
                    <a:pt x="1299" y="400"/>
                    <a:pt x="1256" y="403"/>
                    <a:pt x="1211" y="409"/>
                  </a:cubicBezTo>
                  <a:cubicBezTo>
                    <a:pt x="926" y="134"/>
                    <a:pt x="588" y="0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62"/>
            <p:cNvSpPr/>
            <p:nvPr/>
          </p:nvSpPr>
          <p:spPr>
            <a:xfrm>
              <a:off x="7408830" y="2842048"/>
              <a:ext cx="21727" cy="10632"/>
            </a:xfrm>
            <a:custGeom>
              <a:avLst/>
              <a:gdLst/>
              <a:ahLst/>
              <a:cxnLst/>
              <a:rect l="l" t="t" r="r" b="b"/>
              <a:pathLst>
                <a:path w="1455" h="712" extrusionOk="0">
                  <a:moveTo>
                    <a:pt x="1454" y="0"/>
                  </a:moveTo>
                  <a:lnTo>
                    <a:pt x="260" y="311"/>
                  </a:lnTo>
                  <a:cubicBezTo>
                    <a:pt x="147" y="381"/>
                    <a:pt x="1" y="421"/>
                    <a:pt x="4" y="711"/>
                  </a:cubicBezTo>
                  <a:cubicBezTo>
                    <a:pt x="525" y="488"/>
                    <a:pt x="1059" y="415"/>
                    <a:pt x="1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62"/>
            <p:cNvSpPr/>
            <p:nvPr/>
          </p:nvSpPr>
          <p:spPr>
            <a:xfrm>
              <a:off x="7591603" y="2758658"/>
              <a:ext cx="12961" cy="12976"/>
            </a:xfrm>
            <a:custGeom>
              <a:avLst/>
              <a:gdLst/>
              <a:ahLst/>
              <a:cxnLst/>
              <a:rect l="l" t="t" r="r" b="b"/>
              <a:pathLst>
                <a:path w="868" h="869" extrusionOk="0">
                  <a:moveTo>
                    <a:pt x="1" y="0"/>
                  </a:moveTo>
                  <a:cubicBezTo>
                    <a:pt x="129" y="425"/>
                    <a:pt x="567" y="533"/>
                    <a:pt x="831" y="825"/>
                  </a:cubicBezTo>
                  <a:lnTo>
                    <a:pt x="831" y="825"/>
                  </a:lnTo>
                  <a:cubicBezTo>
                    <a:pt x="585" y="520"/>
                    <a:pt x="472" y="97"/>
                    <a:pt x="1" y="0"/>
                  </a:cubicBezTo>
                  <a:close/>
                  <a:moveTo>
                    <a:pt x="831" y="825"/>
                  </a:moveTo>
                  <a:cubicBezTo>
                    <a:pt x="843" y="840"/>
                    <a:pt x="855" y="854"/>
                    <a:pt x="867" y="869"/>
                  </a:cubicBezTo>
                  <a:cubicBezTo>
                    <a:pt x="856" y="854"/>
                    <a:pt x="843" y="839"/>
                    <a:pt x="831" y="8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62"/>
            <p:cNvSpPr/>
            <p:nvPr/>
          </p:nvSpPr>
          <p:spPr>
            <a:xfrm>
              <a:off x="7400362" y="3132851"/>
              <a:ext cx="29895" cy="5988"/>
            </a:xfrm>
            <a:custGeom>
              <a:avLst/>
              <a:gdLst/>
              <a:ahLst/>
              <a:cxnLst/>
              <a:rect l="l" t="t" r="r" b="b"/>
              <a:pathLst>
                <a:path w="2002" h="401" extrusionOk="0">
                  <a:moveTo>
                    <a:pt x="311" y="0"/>
                  </a:moveTo>
                  <a:cubicBezTo>
                    <a:pt x="207" y="0"/>
                    <a:pt x="104" y="5"/>
                    <a:pt x="0" y="18"/>
                  </a:cubicBezTo>
                  <a:lnTo>
                    <a:pt x="0" y="272"/>
                  </a:lnTo>
                  <a:lnTo>
                    <a:pt x="509" y="366"/>
                  </a:lnTo>
                  <a:cubicBezTo>
                    <a:pt x="846" y="387"/>
                    <a:pt x="1075" y="401"/>
                    <a:pt x="1245" y="401"/>
                  </a:cubicBezTo>
                  <a:cubicBezTo>
                    <a:pt x="1604" y="401"/>
                    <a:pt x="1701" y="339"/>
                    <a:pt x="2001" y="145"/>
                  </a:cubicBezTo>
                  <a:cubicBezTo>
                    <a:pt x="1360" y="134"/>
                    <a:pt x="835" y="0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62"/>
            <p:cNvSpPr/>
            <p:nvPr/>
          </p:nvSpPr>
          <p:spPr>
            <a:xfrm>
              <a:off x="7409517" y="3174561"/>
              <a:ext cx="9990" cy="15097"/>
            </a:xfrm>
            <a:custGeom>
              <a:avLst/>
              <a:gdLst/>
              <a:ahLst/>
              <a:cxnLst/>
              <a:rect l="l" t="t" r="r" b="b"/>
              <a:pathLst>
                <a:path w="669" h="1011" extrusionOk="0">
                  <a:moveTo>
                    <a:pt x="280" y="1"/>
                  </a:moveTo>
                  <a:cubicBezTo>
                    <a:pt x="102" y="1"/>
                    <a:pt x="1" y="98"/>
                    <a:pt x="35" y="315"/>
                  </a:cubicBezTo>
                  <a:cubicBezTo>
                    <a:pt x="65" y="504"/>
                    <a:pt x="154" y="681"/>
                    <a:pt x="217" y="865"/>
                  </a:cubicBezTo>
                  <a:cubicBezTo>
                    <a:pt x="361" y="969"/>
                    <a:pt x="451" y="1010"/>
                    <a:pt x="506" y="1010"/>
                  </a:cubicBezTo>
                  <a:cubicBezTo>
                    <a:pt x="669" y="1010"/>
                    <a:pt x="529" y="654"/>
                    <a:pt x="596" y="542"/>
                  </a:cubicBezTo>
                  <a:cubicBezTo>
                    <a:pt x="527" y="366"/>
                    <a:pt x="459" y="189"/>
                    <a:pt x="391" y="11"/>
                  </a:cubicBezTo>
                  <a:cubicBezTo>
                    <a:pt x="351" y="4"/>
                    <a:pt x="31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62"/>
            <p:cNvSpPr/>
            <p:nvPr/>
          </p:nvSpPr>
          <p:spPr>
            <a:xfrm>
              <a:off x="7571428" y="2758912"/>
              <a:ext cx="20965" cy="15336"/>
            </a:xfrm>
            <a:custGeom>
              <a:avLst/>
              <a:gdLst/>
              <a:ahLst/>
              <a:cxnLst/>
              <a:rect l="l" t="t" r="r" b="b"/>
              <a:pathLst>
                <a:path w="1404" h="1027" extrusionOk="0">
                  <a:moveTo>
                    <a:pt x="154" y="0"/>
                  </a:moveTo>
                  <a:cubicBezTo>
                    <a:pt x="129" y="0"/>
                    <a:pt x="105" y="13"/>
                    <a:pt x="85" y="57"/>
                  </a:cubicBezTo>
                  <a:cubicBezTo>
                    <a:pt x="0" y="242"/>
                    <a:pt x="171" y="247"/>
                    <a:pt x="260" y="308"/>
                  </a:cubicBezTo>
                  <a:cubicBezTo>
                    <a:pt x="509" y="619"/>
                    <a:pt x="839" y="812"/>
                    <a:pt x="1203" y="956"/>
                  </a:cubicBezTo>
                  <a:cubicBezTo>
                    <a:pt x="1241" y="990"/>
                    <a:pt x="1280" y="1027"/>
                    <a:pt x="1319" y="1027"/>
                  </a:cubicBezTo>
                  <a:cubicBezTo>
                    <a:pt x="1345" y="1027"/>
                    <a:pt x="1371" y="1011"/>
                    <a:pt x="1396" y="970"/>
                  </a:cubicBezTo>
                  <a:cubicBezTo>
                    <a:pt x="1404" y="958"/>
                    <a:pt x="1333" y="897"/>
                    <a:pt x="1298" y="859"/>
                  </a:cubicBezTo>
                  <a:cubicBezTo>
                    <a:pt x="1040" y="482"/>
                    <a:pt x="693" y="213"/>
                    <a:pt x="276" y="29"/>
                  </a:cubicBezTo>
                  <a:cubicBezTo>
                    <a:pt x="275" y="29"/>
                    <a:pt x="273" y="29"/>
                    <a:pt x="272" y="29"/>
                  </a:cubicBezTo>
                  <a:cubicBezTo>
                    <a:pt x="234" y="29"/>
                    <a:pt x="19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62"/>
            <p:cNvSpPr/>
            <p:nvPr/>
          </p:nvSpPr>
          <p:spPr>
            <a:xfrm>
              <a:off x="7323289" y="2824889"/>
              <a:ext cx="11871" cy="12722"/>
            </a:xfrm>
            <a:custGeom>
              <a:avLst/>
              <a:gdLst/>
              <a:ahLst/>
              <a:cxnLst/>
              <a:rect l="l" t="t" r="r" b="b"/>
              <a:pathLst>
                <a:path w="795" h="852" extrusionOk="0">
                  <a:moveTo>
                    <a:pt x="794" y="1"/>
                  </a:moveTo>
                  <a:lnTo>
                    <a:pt x="794" y="1"/>
                  </a:lnTo>
                  <a:cubicBezTo>
                    <a:pt x="258" y="25"/>
                    <a:pt x="212" y="75"/>
                    <a:pt x="1" y="849"/>
                  </a:cubicBezTo>
                  <a:cubicBezTo>
                    <a:pt x="16" y="851"/>
                    <a:pt x="31" y="852"/>
                    <a:pt x="46" y="852"/>
                  </a:cubicBezTo>
                  <a:cubicBezTo>
                    <a:pt x="314" y="852"/>
                    <a:pt x="397" y="571"/>
                    <a:pt x="592" y="461"/>
                  </a:cubicBezTo>
                  <a:cubicBezTo>
                    <a:pt x="660" y="307"/>
                    <a:pt x="727" y="154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2"/>
            <p:cNvSpPr/>
            <p:nvPr/>
          </p:nvSpPr>
          <p:spPr>
            <a:xfrm>
              <a:off x="7348990" y="3052389"/>
              <a:ext cx="12170" cy="15142"/>
            </a:xfrm>
            <a:custGeom>
              <a:avLst/>
              <a:gdLst/>
              <a:ahLst/>
              <a:cxnLst/>
              <a:rect l="l" t="t" r="r" b="b"/>
              <a:pathLst>
                <a:path w="815" h="1014" extrusionOk="0">
                  <a:moveTo>
                    <a:pt x="586" y="0"/>
                  </a:moveTo>
                  <a:cubicBezTo>
                    <a:pt x="559" y="25"/>
                    <a:pt x="531" y="36"/>
                    <a:pt x="503" y="36"/>
                  </a:cubicBezTo>
                  <a:cubicBezTo>
                    <a:pt x="477" y="36"/>
                    <a:pt x="451" y="26"/>
                    <a:pt x="424" y="7"/>
                  </a:cubicBezTo>
                  <a:lnTo>
                    <a:pt x="424" y="7"/>
                  </a:lnTo>
                  <a:cubicBezTo>
                    <a:pt x="461" y="416"/>
                    <a:pt x="65" y="647"/>
                    <a:pt x="0" y="1013"/>
                  </a:cubicBezTo>
                  <a:cubicBezTo>
                    <a:pt x="384" y="973"/>
                    <a:pt x="562" y="682"/>
                    <a:pt x="727" y="393"/>
                  </a:cubicBezTo>
                  <a:cubicBezTo>
                    <a:pt x="815" y="237"/>
                    <a:pt x="807" y="69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62"/>
            <p:cNvSpPr/>
            <p:nvPr/>
          </p:nvSpPr>
          <p:spPr>
            <a:xfrm>
              <a:off x="7355203" y="3052224"/>
              <a:ext cx="134" cy="269"/>
            </a:xfrm>
            <a:custGeom>
              <a:avLst/>
              <a:gdLst/>
              <a:ahLst/>
              <a:cxnLst/>
              <a:rect l="l" t="t" r="r" b="b"/>
              <a:pathLst>
                <a:path w="9" h="18" extrusionOk="0">
                  <a:moveTo>
                    <a:pt x="4" y="0"/>
                  </a:moveTo>
                  <a:lnTo>
                    <a:pt x="0" y="13"/>
                  </a:lnTo>
                  <a:cubicBezTo>
                    <a:pt x="3" y="15"/>
                    <a:pt x="6" y="15"/>
                    <a:pt x="8" y="18"/>
                  </a:cubicBezTo>
                  <a:cubicBezTo>
                    <a:pt x="8" y="12"/>
                    <a:pt x="8" y="8"/>
                    <a:pt x="8" y="2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62"/>
            <p:cNvSpPr/>
            <p:nvPr/>
          </p:nvSpPr>
          <p:spPr>
            <a:xfrm>
              <a:off x="7318451" y="3068442"/>
              <a:ext cx="10975" cy="8736"/>
            </a:xfrm>
            <a:custGeom>
              <a:avLst/>
              <a:gdLst/>
              <a:ahLst/>
              <a:cxnLst/>
              <a:rect l="l" t="t" r="r" b="b"/>
              <a:pathLst>
                <a:path w="735" h="585" extrusionOk="0">
                  <a:moveTo>
                    <a:pt x="573" y="1"/>
                  </a:moveTo>
                  <a:cubicBezTo>
                    <a:pt x="269" y="1"/>
                    <a:pt x="123" y="219"/>
                    <a:pt x="8" y="467"/>
                  </a:cubicBezTo>
                  <a:cubicBezTo>
                    <a:pt x="0" y="485"/>
                    <a:pt x="12" y="512"/>
                    <a:pt x="19" y="577"/>
                  </a:cubicBezTo>
                  <a:cubicBezTo>
                    <a:pt x="57" y="582"/>
                    <a:pt x="94" y="584"/>
                    <a:pt x="129" y="584"/>
                  </a:cubicBezTo>
                  <a:cubicBezTo>
                    <a:pt x="402" y="584"/>
                    <a:pt x="595" y="442"/>
                    <a:pt x="718" y="180"/>
                  </a:cubicBezTo>
                  <a:cubicBezTo>
                    <a:pt x="734" y="145"/>
                    <a:pt x="640" y="3"/>
                    <a:pt x="595" y="1"/>
                  </a:cubicBezTo>
                  <a:cubicBezTo>
                    <a:pt x="588" y="1"/>
                    <a:pt x="580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2"/>
            <p:cNvSpPr/>
            <p:nvPr/>
          </p:nvSpPr>
          <p:spPr>
            <a:xfrm>
              <a:off x="7406918" y="3045460"/>
              <a:ext cx="8870" cy="11468"/>
            </a:xfrm>
            <a:custGeom>
              <a:avLst/>
              <a:gdLst/>
              <a:ahLst/>
              <a:cxnLst/>
              <a:rect l="l" t="t" r="r" b="b"/>
              <a:pathLst>
                <a:path w="594" h="768" extrusionOk="0">
                  <a:moveTo>
                    <a:pt x="212" y="0"/>
                  </a:moveTo>
                  <a:cubicBezTo>
                    <a:pt x="175" y="0"/>
                    <a:pt x="105" y="40"/>
                    <a:pt x="97" y="69"/>
                  </a:cubicBezTo>
                  <a:cubicBezTo>
                    <a:pt x="1" y="401"/>
                    <a:pt x="97" y="644"/>
                    <a:pt x="486" y="768"/>
                  </a:cubicBezTo>
                  <a:cubicBezTo>
                    <a:pt x="490" y="468"/>
                    <a:pt x="593" y="163"/>
                    <a:pt x="225" y="3"/>
                  </a:cubicBezTo>
                  <a:cubicBezTo>
                    <a:pt x="221" y="1"/>
                    <a:pt x="21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2"/>
            <p:cNvSpPr/>
            <p:nvPr/>
          </p:nvSpPr>
          <p:spPr>
            <a:xfrm>
              <a:off x="7413355" y="2774831"/>
              <a:ext cx="5301" cy="17904"/>
            </a:xfrm>
            <a:custGeom>
              <a:avLst/>
              <a:gdLst/>
              <a:ahLst/>
              <a:cxnLst/>
              <a:rect l="l" t="t" r="r" b="b"/>
              <a:pathLst>
                <a:path w="355" h="1199" extrusionOk="0">
                  <a:moveTo>
                    <a:pt x="176" y="1"/>
                  </a:moveTo>
                  <a:lnTo>
                    <a:pt x="176" y="1"/>
                  </a:lnTo>
                  <a:cubicBezTo>
                    <a:pt x="15" y="415"/>
                    <a:pt x="0" y="760"/>
                    <a:pt x="111" y="1198"/>
                  </a:cubicBezTo>
                  <a:cubicBezTo>
                    <a:pt x="354" y="683"/>
                    <a:pt x="354" y="683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2"/>
            <p:cNvSpPr/>
            <p:nvPr/>
          </p:nvSpPr>
          <p:spPr>
            <a:xfrm>
              <a:off x="7693779" y="2552035"/>
              <a:ext cx="23743" cy="20308"/>
            </a:xfrm>
            <a:custGeom>
              <a:avLst/>
              <a:gdLst/>
              <a:ahLst/>
              <a:cxnLst/>
              <a:rect l="l" t="t" r="r" b="b"/>
              <a:pathLst>
                <a:path w="1590" h="1360" extrusionOk="0">
                  <a:moveTo>
                    <a:pt x="433" y="1"/>
                  </a:moveTo>
                  <a:cubicBezTo>
                    <a:pt x="0" y="55"/>
                    <a:pt x="91" y="249"/>
                    <a:pt x="305" y="478"/>
                  </a:cubicBezTo>
                  <a:cubicBezTo>
                    <a:pt x="400" y="856"/>
                    <a:pt x="718" y="1072"/>
                    <a:pt x="940" y="1359"/>
                  </a:cubicBezTo>
                  <a:cubicBezTo>
                    <a:pt x="1084" y="1305"/>
                    <a:pt x="1112" y="1172"/>
                    <a:pt x="1154" y="1047"/>
                  </a:cubicBezTo>
                  <a:cubicBezTo>
                    <a:pt x="1590" y="1047"/>
                    <a:pt x="1315" y="815"/>
                    <a:pt x="1281" y="662"/>
                  </a:cubicBezTo>
                  <a:cubicBezTo>
                    <a:pt x="1266" y="624"/>
                    <a:pt x="1246" y="588"/>
                    <a:pt x="1240" y="549"/>
                  </a:cubicBezTo>
                  <a:cubicBezTo>
                    <a:pt x="1239" y="536"/>
                    <a:pt x="1254" y="522"/>
                    <a:pt x="1267" y="507"/>
                  </a:cubicBezTo>
                  <a:lnTo>
                    <a:pt x="1267" y="507"/>
                  </a:lnTo>
                  <a:cubicBezTo>
                    <a:pt x="1229" y="518"/>
                    <a:pt x="1195" y="524"/>
                    <a:pt x="1168" y="524"/>
                  </a:cubicBezTo>
                  <a:cubicBezTo>
                    <a:pt x="1087" y="524"/>
                    <a:pt x="1057" y="472"/>
                    <a:pt x="1107" y="341"/>
                  </a:cubicBezTo>
                  <a:lnTo>
                    <a:pt x="1107" y="341"/>
                  </a:lnTo>
                  <a:cubicBezTo>
                    <a:pt x="1058" y="356"/>
                    <a:pt x="1014" y="363"/>
                    <a:pt x="972" y="363"/>
                  </a:cubicBezTo>
                  <a:cubicBezTo>
                    <a:pt x="734" y="363"/>
                    <a:pt x="605" y="138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2"/>
            <p:cNvSpPr/>
            <p:nvPr/>
          </p:nvSpPr>
          <p:spPr>
            <a:xfrm>
              <a:off x="7645618" y="2563086"/>
              <a:ext cx="7645" cy="9915"/>
            </a:xfrm>
            <a:custGeom>
              <a:avLst/>
              <a:gdLst/>
              <a:ahLst/>
              <a:cxnLst/>
              <a:rect l="l" t="t" r="r" b="b"/>
              <a:pathLst>
                <a:path w="512" h="664" extrusionOk="0">
                  <a:moveTo>
                    <a:pt x="210" y="1"/>
                  </a:moveTo>
                  <a:cubicBezTo>
                    <a:pt x="161" y="1"/>
                    <a:pt x="112" y="30"/>
                    <a:pt x="92" y="82"/>
                  </a:cubicBezTo>
                  <a:cubicBezTo>
                    <a:pt x="1" y="315"/>
                    <a:pt x="111" y="496"/>
                    <a:pt x="280" y="650"/>
                  </a:cubicBezTo>
                  <a:cubicBezTo>
                    <a:pt x="295" y="664"/>
                    <a:pt x="332" y="656"/>
                    <a:pt x="408" y="664"/>
                  </a:cubicBezTo>
                  <a:cubicBezTo>
                    <a:pt x="512" y="433"/>
                    <a:pt x="498" y="220"/>
                    <a:pt x="295" y="34"/>
                  </a:cubicBezTo>
                  <a:cubicBezTo>
                    <a:pt x="271" y="12"/>
                    <a:pt x="240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2"/>
            <p:cNvSpPr/>
            <p:nvPr/>
          </p:nvSpPr>
          <p:spPr>
            <a:xfrm>
              <a:off x="7709848" y="2752565"/>
              <a:ext cx="12484" cy="63642"/>
            </a:xfrm>
            <a:custGeom>
              <a:avLst/>
              <a:gdLst/>
              <a:ahLst/>
              <a:cxnLst/>
              <a:rect l="l" t="t" r="r" b="b"/>
              <a:pathLst>
                <a:path w="836" h="4262" extrusionOk="0">
                  <a:moveTo>
                    <a:pt x="0" y="1"/>
                  </a:moveTo>
                  <a:lnTo>
                    <a:pt x="465" y="2661"/>
                  </a:lnTo>
                  <a:cubicBezTo>
                    <a:pt x="454" y="3101"/>
                    <a:pt x="436" y="3542"/>
                    <a:pt x="435" y="3983"/>
                  </a:cubicBezTo>
                  <a:cubicBezTo>
                    <a:pt x="435" y="4129"/>
                    <a:pt x="472" y="4261"/>
                    <a:pt x="621" y="4261"/>
                  </a:cubicBezTo>
                  <a:cubicBezTo>
                    <a:pt x="652" y="4261"/>
                    <a:pt x="687" y="4255"/>
                    <a:pt x="728" y="4243"/>
                  </a:cubicBezTo>
                  <a:cubicBezTo>
                    <a:pt x="722" y="3711"/>
                    <a:pt x="717" y="3180"/>
                    <a:pt x="712" y="2648"/>
                  </a:cubicBezTo>
                  <a:cubicBezTo>
                    <a:pt x="836" y="2129"/>
                    <a:pt x="514" y="1644"/>
                    <a:pt x="590" y="1129"/>
                  </a:cubicBezTo>
                  <a:cubicBezTo>
                    <a:pt x="453" y="793"/>
                    <a:pt x="522" y="36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2"/>
            <p:cNvSpPr/>
            <p:nvPr/>
          </p:nvSpPr>
          <p:spPr>
            <a:xfrm>
              <a:off x="7659820" y="3059572"/>
              <a:ext cx="12573" cy="20114"/>
            </a:xfrm>
            <a:custGeom>
              <a:avLst/>
              <a:gdLst/>
              <a:ahLst/>
              <a:cxnLst/>
              <a:rect l="l" t="t" r="r" b="b"/>
              <a:pathLst>
                <a:path w="842" h="1347" extrusionOk="0">
                  <a:moveTo>
                    <a:pt x="672" y="0"/>
                  </a:moveTo>
                  <a:cubicBezTo>
                    <a:pt x="415" y="281"/>
                    <a:pt x="236" y="602"/>
                    <a:pt x="175" y="981"/>
                  </a:cubicBezTo>
                  <a:lnTo>
                    <a:pt x="197" y="1003"/>
                  </a:lnTo>
                  <a:lnTo>
                    <a:pt x="197" y="1003"/>
                  </a:lnTo>
                  <a:lnTo>
                    <a:pt x="175" y="983"/>
                  </a:lnTo>
                  <a:cubicBezTo>
                    <a:pt x="35" y="1074"/>
                    <a:pt x="1" y="1197"/>
                    <a:pt x="53" y="1347"/>
                  </a:cubicBezTo>
                  <a:cubicBezTo>
                    <a:pt x="176" y="1276"/>
                    <a:pt x="224" y="1164"/>
                    <a:pt x="221" y="1024"/>
                  </a:cubicBezTo>
                  <a:cubicBezTo>
                    <a:pt x="555" y="763"/>
                    <a:pt x="684" y="377"/>
                    <a:pt x="842" y="8"/>
                  </a:cubicBezTo>
                  <a:lnTo>
                    <a:pt x="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2"/>
            <p:cNvSpPr/>
            <p:nvPr/>
          </p:nvSpPr>
          <p:spPr>
            <a:xfrm>
              <a:off x="7347437" y="3042458"/>
              <a:ext cx="10035" cy="9781"/>
            </a:xfrm>
            <a:custGeom>
              <a:avLst/>
              <a:gdLst/>
              <a:ahLst/>
              <a:cxnLst/>
              <a:rect l="l" t="t" r="r" b="b"/>
              <a:pathLst>
                <a:path w="672" h="655" extrusionOk="0">
                  <a:moveTo>
                    <a:pt x="361" y="1"/>
                  </a:moveTo>
                  <a:cubicBezTo>
                    <a:pt x="191" y="1"/>
                    <a:pt x="136" y="205"/>
                    <a:pt x="56" y="340"/>
                  </a:cubicBezTo>
                  <a:cubicBezTo>
                    <a:pt x="29" y="385"/>
                    <a:pt x="19" y="438"/>
                    <a:pt x="1" y="487"/>
                  </a:cubicBezTo>
                  <a:cubicBezTo>
                    <a:pt x="148" y="625"/>
                    <a:pt x="353" y="587"/>
                    <a:pt x="523" y="654"/>
                  </a:cubicBezTo>
                  <a:cubicBezTo>
                    <a:pt x="538" y="599"/>
                    <a:pt x="554" y="544"/>
                    <a:pt x="569" y="487"/>
                  </a:cubicBezTo>
                  <a:cubicBezTo>
                    <a:pt x="555" y="317"/>
                    <a:pt x="672" y="78"/>
                    <a:pt x="433" y="12"/>
                  </a:cubicBezTo>
                  <a:cubicBezTo>
                    <a:pt x="407" y="4"/>
                    <a:pt x="383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2"/>
            <p:cNvSpPr/>
            <p:nvPr/>
          </p:nvSpPr>
          <p:spPr>
            <a:xfrm>
              <a:off x="7420209" y="3176383"/>
              <a:ext cx="8138" cy="13260"/>
            </a:xfrm>
            <a:custGeom>
              <a:avLst/>
              <a:gdLst/>
              <a:ahLst/>
              <a:cxnLst/>
              <a:rect l="l" t="t" r="r" b="b"/>
              <a:pathLst>
                <a:path w="545" h="888" extrusionOk="0">
                  <a:moveTo>
                    <a:pt x="147" y="1"/>
                  </a:moveTo>
                  <a:cubicBezTo>
                    <a:pt x="122" y="1"/>
                    <a:pt x="93" y="9"/>
                    <a:pt x="60" y="28"/>
                  </a:cubicBezTo>
                  <a:cubicBezTo>
                    <a:pt x="0" y="62"/>
                    <a:pt x="39" y="262"/>
                    <a:pt x="32" y="387"/>
                  </a:cubicBezTo>
                  <a:lnTo>
                    <a:pt x="508" y="887"/>
                  </a:lnTo>
                  <a:lnTo>
                    <a:pt x="544" y="563"/>
                  </a:lnTo>
                  <a:cubicBezTo>
                    <a:pt x="496" y="453"/>
                    <a:pt x="447" y="345"/>
                    <a:pt x="399" y="236"/>
                  </a:cubicBezTo>
                  <a:cubicBezTo>
                    <a:pt x="305" y="173"/>
                    <a:pt x="262" y="1"/>
                    <a:pt x="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2"/>
            <p:cNvSpPr/>
            <p:nvPr/>
          </p:nvSpPr>
          <p:spPr>
            <a:xfrm>
              <a:off x="7712685" y="2823201"/>
              <a:ext cx="11946" cy="21204"/>
            </a:xfrm>
            <a:custGeom>
              <a:avLst/>
              <a:gdLst/>
              <a:ahLst/>
              <a:cxnLst/>
              <a:rect l="l" t="t" r="r" b="b"/>
              <a:pathLst>
                <a:path w="800" h="1420" extrusionOk="0">
                  <a:moveTo>
                    <a:pt x="518" y="1"/>
                  </a:moveTo>
                  <a:cubicBezTo>
                    <a:pt x="0" y="1"/>
                    <a:pt x="328" y="374"/>
                    <a:pt x="281" y="583"/>
                  </a:cubicBezTo>
                  <a:lnTo>
                    <a:pt x="561" y="1419"/>
                  </a:lnTo>
                  <a:cubicBezTo>
                    <a:pt x="617" y="1414"/>
                    <a:pt x="674" y="1407"/>
                    <a:pt x="730" y="1402"/>
                  </a:cubicBezTo>
                  <a:cubicBezTo>
                    <a:pt x="799" y="917"/>
                    <a:pt x="456" y="488"/>
                    <a:pt x="537" y="1"/>
                  </a:cubicBezTo>
                  <a:cubicBezTo>
                    <a:pt x="530" y="1"/>
                    <a:pt x="524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2"/>
            <p:cNvSpPr/>
            <p:nvPr/>
          </p:nvSpPr>
          <p:spPr>
            <a:xfrm>
              <a:off x="7701724" y="2545420"/>
              <a:ext cx="16545" cy="14514"/>
            </a:xfrm>
            <a:custGeom>
              <a:avLst/>
              <a:gdLst/>
              <a:ahLst/>
              <a:cxnLst/>
              <a:rect l="l" t="t" r="r" b="b"/>
              <a:pathLst>
                <a:path w="1108" h="972" extrusionOk="0">
                  <a:moveTo>
                    <a:pt x="101" y="0"/>
                  </a:moveTo>
                  <a:cubicBezTo>
                    <a:pt x="81" y="44"/>
                    <a:pt x="45" y="80"/>
                    <a:pt x="0" y="101"/>
                  </a:cubicBezTo>
                  <a:cubicBezTo>
                    <a:pt x="29" y="158"/>
                    <a:pt x="57" y="216"/>
                    <a:pt x="85" y="274"/>
                  </a:cubicBezTo>
                  <a:lnTo>
                    <a:pt x="264" y="255"/>
                  </a:lnTo>
                  <a:cubicBezTo>
                    <a:pt x="267" y="367"/>
                    <a:pt x="328" y="418"/>
                    <a:pt x="437" y="423"/>
                  </a:cubicBezTo>
                  <a:cubicBezTo>
                    <a:pt x="488" y="539"/>
                    <a:pt x="539" y="654"/>
                    <a:pt x="590" y="769"/>
                  </a:cubicBezTo>
                  <a:cubicBezTo>
                    <a:pt x="690" y="780"/>
                    <a:pt x="751" y="832"/>
                    <a:pt x="757" y="938"/>
                  </a:cubicBezTo>
                  <a:lnTo>
                    <a:pt x="909" y="971"/>
                  </a:lnTo>
                  <a:lnTo>
                    <a:pt x="1107" y="916"/>
                  </a:lnTo>
                  <a:cubicBezTo>
                    <a:pt x="1038" y="602"/>
                    <a:pt x="885" y="401"/>
                    <a:pt x="583" y="401"/>
                  </a:cubicBezTo>
                  <a:cubicBezTo>
                    <a:pt x="539" y="401"/>
                    <a:pt x="491" y="405"/>
                    <a:pt x="441" y="414"/>
                  </a:cubicBezTo>
                  <a:cubicBezTo>
                    <a:pt x="493" y="277"/>
                    <a:pt x="449" y="237"/>
                    <a:pt x="366" y="237"/>
                  </a:cubicBezTo>
                  <a:cubicBezTo>
                    <a:pt x="338" y="237"/>
                    <a:pt x="306" y="242"/>
                    <a:pt x="271" y="248"/>
                  </a:cubicBezTo>
                  <a:cubicBezTo>
                    <a:pt x="313" y="101"/>
                    <a:pt x="199" y="55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2"/>
            <p:cNvSpPr/>
            <p:nvPr/>
          </p:nvSpPr>
          <p:spPr>
            <a:xfrm>
              <a:off x="7692988" y="2524274"/>
              <a:ext cx="224" cy="164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1" y="0"/>
                  </a:moveTo>
                  <a:lnTo>
                    <a:pt x="0" y="10"/>
                  </a:lnTo>
                  <a:cubicBezTo>
                    <a:pt x="6" y="8"/>
                    <a:pt x="10" y="9"/>
                    <a:pt x="15" y="8"/>
                  </a:cubicBezTo>
                  <a:cubicBezTo>
                    <a:pt x="14" y="5"/>
                    <a:pt x="13" y="2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2"/>
            <p:cNvSpPr/>
            <p:nvPr/>
          </p:nvSpPr>
          <p:spPr>
            <a:xfrm>
              <a:off x="7615094" y="3033781"/>
              <a:ext cx="37988" cy="4510"/>
            </a:xfrm>
            <a:custGeom>
              <a:avLst/>
              <a:gdLst/>
              <a:ahLst/>
              <a:cxnLst/>
              <a:rect l="l" t="t" r="r" b="b"/>
              <a:pathLst>
                <a:path w="2544" h="302" extrusionOk="0">
                  <a:moveTo>
                    <a:pt x="2156" y="0"/>
                  </a:moveTo>
                  <a:cubicBezTo>
                    <a:pt x="1894" y="0"/>
                    <a:pt x="1634" y="48"/>
                    <a:pt x="1374" y="84"/>
                  </a:cubicBezTo>
                  <a:lnTo>
                    <a:pt x="51" y="115"/>
                  </a:lnTo>
                  <a:cubicBezTo>
                    <a:pt x="51" y="87"/>
                    <a:pt x="46" y="77"/>
                    <a:pt x="39" y="77"/>
                  </a:cubicBezTo>
                  <a:cubicBezTo>
                    <a:pt x="22" y="77"/>
                    <a:pt x="1" y="162"/>
                    <a:pt x="103" y="162"/>
                  </a:cubicBezTo>
                  <a:cubicBezTo>
                    <a:pt x="109" y="162"/>
                    <a:pt x="115" y="162"/>
                    <a:pt x="122" y="161"/>
                  </a:cubicBezTo>
                  <a:cubicBezTo>
                    <a:pt x="398" y="185"/>
                    <a:pt x="698" y="302"/>
                    <a:pt x="1011" y="302"/>
                  </a:cubicBezTo>
                  <a:cubicBezTo>
                    <a:pt x="1129" y="302"/>
                    <a:pt x="1249" y="285"/>
                    <a:pt x="1371" y="241"/>
                  </a:cubicBezTo>
                  <a:cubicBezTo>
                    <a:pt x="1553" y="249"/>
                    <a:pt x="1738" y="281"/>
                    <a:pt x="1919" y="281"/>
                  </a:cubicBezTo>
                  <a:cubicBezTo>
                    <a:pt x="2138" y="281"/>
                    <a:pt x="2351" y="234"/>
                    <a:pt x="2543" y="42"/>
                  </a:cubicBezTo>
                  <a:cubicBezTo>
                    <a:pt x="2414" y="12"/>
                    <a:pt x="2285" y="0"/>
                    <a:pt x="2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2"/>
            <p:cNvSpPr/>
            <p:nvPr/>
          </p:nvSpPr>
          <p:spPr>
            <a:xfrm>
              <a:off x="7247591" y="2786972"/>
              <a:ext cx="209" cy="2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2" y="0"/>
                  </a:moveTo>
                  <a:cubicBezTo>
                    <a:pt x="2" y="5"/>
                    <a:pt x="2" y="9"/>
                    <a:pt x="1" y="13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2"/>
            <p:cNvSpPr/>
            <p:nvPr/>
          </p:nvSpPr>
          <p:spPr>
            <a:xfrm>
              <a:off x="7240198" y="2781297"/>
              <a:ext cx="7735" cy="5689"/>
            </a:xfrm>
            <a:custGeom>
              <a:avLst/>
              <a:gdLst/>
              <a:ahLst/>
              <a:cxnLst/>
              <a:rect l="l" t="t" r="r" b="b"/>
              <a:pathLst>
                <a:path w="518" h="381" extrusionOk="0">
                  <a:moveTo>
                    <a:pt x="363" y="0"/>
                  </a:moveTo>
                  <a:cubicBezTo>
                    <a:pt x="303" y="0"/>
                    <a:pt x="221" y="30"/>
                    <a:pt x="109" y="99"/>
                  </a:cubicBezTo>
                  <a:cubicBezTo>
                    <a:pt x="73" y="191"/>
                    <a:pt x="37" y="284"/>
                    <a:pt x="0" y="377"/>
                  </a:cubicBezTo>
                  <a:lnTo>
                    <a:pt x="497" y="380"/>
                  </a:lnTo>
                  <a:cubicBezTo>
                    <a:pt x="517" y="169"/>
                    <a:pt x="504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2"/>
            <p:cNvSpPr/>
            <p:nvPr/>
          </p:nvSpPr>
          <p:spPr>
            <a:xfrm>
              <a:off x="7405022" y="2750519"/>
              <a:ext cx="153611" cy="93806"/>
            </a:xfrm>
            <a:custGeom>
              <a:avLst/>
              <a:gdLst/>
              <a:ahLst/>
              <a:cxnLst/>
              <a:rect l="l" t="t" r="r" b="b"/>
              <a:pathLst>
                <a:path w="10287" h="6282" extrusionOk="0">
                  <a:moveTo>
                    <a:pt x="4944" y="999"/>
                  </a:moveTo>
                  <a:cubicBezTo>
                    <a:pt x="5006" y="999"/>
                    <a:pt x="5073" y="1015"/>
                    <a:pt x="5147" y="1053"/>
                  </a:cubicBezTo>
                  <a:lnTo>
                    <a:pt x="5147" y="1054"/>
                  </a:lnTo>
                  <a:cubicBezTo>
                    <a:pt x="5059" y="1166"/>
                    <a:pt x="5064" y="1376"/>
                    <a:pt x="4936" y="1459"/>
                  </a:cubicBezTo>
                  <a:cubicBezTo>
                    <a:pt x="4829" y="1529"/>
                    <a:pt x="4744" y="1567"/>
                    <a:pt x="4680" y="1567"/>
                  </a:cubicBezTo>
                  <a:cubicBezTo>
                    <a:pt x="4583" y="1567"/>
                    <a:pt x="4535" y="1479"/>
                    <a:pt x="4527" y="1275"/>
                  </a:cubicBezTo>
                  <a:cubicBezTo>
                    <a:pt x="4648" y="1117"/>
                    <a:pt x="4778" y="999"/>
                    <a:pt x="4944" y="999"/>
                  </a:cubicBezTo>
                  <a:close/>
                  <a:moveTo>
                    <a:pt x="4043" y="1273"/>
                  </a:moveTo>
                  <a:lnTo>
                    <a:pt x="4043" y="1275"/>
                  </a:lnTo>
                  <a:lnTo>
                    <a:pt x="4202" y="1279"/>
                  </a:lnTo>
                  <a:cubicBezTo>
                    <a:pt x="4234" y="1382"/>
                    <a:pt x="4260" y="1485"/>
                    <a:pt x="4300" y="1585"/>
                  </a:cubicBezTo>
                  <a:cubicBezTo>
                    <a:pt x="4378" y="1772"/>
                    <a:pt x="4324" y="1940"/>
                    <a:pt x="4138" y="1959"/>
                  </a:cubicBezTo>
                  <a:cubicBezTo>
                    <a:pt x="4133" y="1959"/>
                    <a:pt x="4127" y="1960"/>
                    <a:pt x="4122" y="1960"/>
                  </a:cubicBezTo>
                  <a:cubicBezTo>
                    <a:pt x="3981" y="1960"/>
                    <a:pt x="4001" y="1761"/>
                    <a:pt x="3957" y="1648"/>
                  </a:cubicBezTo>
                  <a:cubicBezTo>
                    <a:pt x="3900" y="1500"/>
                    <a:pt x="4039" y="1404"/>
                    <a:pt x="4043" y="1273"/>
                  </a:cubicBezTo>
                  <a:close/>
                  <a:moveTo>
                    <a:pt x="2073" y="4178"/>
                  </a:moveTo>
                  <a:lnTo>
                    <a:pt x="2172" y="4249"/>
                  </a:lnTo>
                  <a:cubicBezTo>
                    <a:pt x="2152" y="4292"/>
                    <a:pt x="2132" y="4335"/>
                    <a:pt x="2111" y="4378"/>
                  </a:cubicBezTo>
                  <a:cubicBezTo>
                    <a:pt x="2078" y="4355"/>
                    <a:pt x="2017" y="4332"/>
                    <a:pt x="2017" y="4310"/>
                  </a:cubicBezTo>
                  <a:cubicBezTo>
                    <a:pt x="2018" y="4265"/>
                    <a:pt x="2052" y="4221"/>
                    <a:pt x="2073" y="4178"/>
                  </a:cubicBezTo>
                  <a:close/>
                  <a:moveTo>
                    <a:pt x="9670" y="1"/>
                  </a:moveTo>
                  <a:cubicBezTo>
                    <a:pt x="9570" y="1"/>
                    <a:pt x="9469" y="7"/>
                    <a:pt x="9373" y="9"/>
                  </a:cubicBezTo>
                  <a:cubicBezTo>
                    <a:pt x="8216" y="30"/>
                    <a:pt x="7113" y="281"/>
                    <a:pt x="6065" y="789"/>
                  </a:cubicBezTo>
                  <a:cubicBezTo>
                    <a:pt x="5908" y="865"/>
                    <a:pt x="5769" y="1039"/>
                    <a:pt x="5580" y="1039"/>
                  </a:cubicBezTo>
                  <a:cubicBezTo>
                    <a:pt x="5526" y="1039"/>
                    <a:pt x="5468" y="1025"/>
                    <a:pt x="5404" y="990"/>
                  </a:cubicBezTo>
                  <a:cubicBezTo>
                    <a:pt x="5343" y="830"/>
                    <a:pt x="5545" y="569"/>
                    <a:pt x="5220" y="512"/>
                  </a:cubicBezTo>
                  <a:cubicBezTo>
                    <a:pt x="5022" y="634"/>
                    <a:pt x="4864" y="825"/>
                    <a:pt x="4600" y="825"/>
                  </a:cubicBezTo>
                  <a:cubicBezTo>
                    <a:pt x="4592" y="825"/>
                    <a:pt x="4583" y="825"/>
                    <a:pt x="4575" y="824"/>
                  </a:cubicBezTo>
                  <a:cubicBezTo>
                    <a:pt x="4570" y="824"/>
                    <a:pt x="4566" y="824"/>
                    <a:pt x="4561" y="824"/>
                  </a:cubicBezTo>
                  <a:cubicBezTo>
                    <a:pt x="4383" y="824"/>
                    <a:pt x="4297" y="982"/>
                    <a:pt x="4212" y="1120"/>
                  </a:cubicBezTo>
                  <a:cubicBezTo>
                    <a:pt x="4208" y="1172"/>
                    <a:pt x="4207" y="1224"/>
                    <a:pt x="4206" y="1276"/>
                  </a:cubicBezTo>
                  <a:cubicBezTo>
                    <a:pt x="4206" y="1224"/>
                    <a:pt x="4208" y="1171"/>
                    <a:pt x="4212" y="1119"/>
                  </a:cubicBezTo>
                  <a:lnTo>
                    <a:pt x="4212" y="1119"/>
                  </a:lnTo>
                  <a:cubicBezTo>
                    <a:pt x="4128" y="1139"/>
                    <a:pt x="4060" y="1176"/>
                    <a:pt x="4034" y="1265"/>
                  </a:cubicBezTo>
                  <a:cubicBezTo>
                    <a:pt x="3995" y="1256"/>
                    <a:pt x="3959" y="1252"/>
                    <a:pt x="3925" y="1252"/>
                  </a:cubicBezTo>
                  <a:cubicBezTo>
                    <a:pt x="3745" y="1252"/>
                    <a:pt x="3644" y="1367"/>
                    <a:pt x="3607" y="1571"/>
                  </a:cubicBezTo>
                  <a:cubicBezTo>
                    <a:pt x="3640" y="1806"/>
                    <a:pt x="3696" y="2042"/>
                    <a:pt x="3702" y="2279"/>
                  </a:cubicBezTo>
                  <a:cubicBezTo>
                    <a:pt x="3709" y="2558"/>
                    <a:pt x="3476" y="2702"/>
                    <a:pt x="3281" y="2831"/>
                  </a:cubicBezTo>
                  <a:cubicBezTo>
                    <a:pt x="3239" y="2858"/>
                    <a:pt x="3204" y="2870"/>
                    <a:pt x="3174" y="2870"/>
                  </a:cubicBezTo>
                  <a:cubicBezTo>
                    <a:pt x="3030" y="2870"/>
                    <a:pt x="2992" y="2611"/>
                    <a:pt x="2839" y="2603"/>
                  </a:cubicBezTo>
                  <a:lnTo>
                    <a:pt x="2839" y="2604"/>
                  </a:lnTo>
                  <a:cubicBezTo>
                    <a:pt x="2814" y="2587"/>
                    <a:pt x="2786" y="2578"/>
                    <a:pt x="2757" y="2578"/>
                  </a:cubicBezTo>
                  <a:cubicBezTo>
                    <a:pt x="2734" y="2578"/>
                    <a:pt x="2710" y="2583"/>
                    <a:pt x="2685" y="2594"/>
                  </a:cubicBezTo>
                  <a:cubicBezTo>
                    <a:pt x="2686" y="2710"/>
                    <a:pt x="2687" y="2826"/>
                    <a:pt x="2688" y="2941"/>
                  </a:cubicBezTo>
                  <a:lnTo>
                    <a:pt x="2517" y="3110"/>
                  </a:lnTo>
                  <a:cubicBezTo>
                    <a:pt x="2248" y="2889"/>
                    <a:pt x="2526" y="2677"/>
                    <a:pt x="2528" y="2461"/>
                  </a:cubicBezTo>
                  <a:lnTo>
                    <a:pt x="2528" y="2461"/>
                  </a:lnTo>
                  <a:lnTo>
                    <a:pt x="2195" y="2778"/>
                  </a:lnTo>
                  <a:cubicBezTo>
                    <a:pt x="2195" y="2915"/>
                    <a:pt x="2167" y="3037"/>
                    <a:pt x="2041" y="3118"/>
                  </a:cubicBezTo>
                  <a:cubicBezTo>
                    <a:pt x="2019" y="3324"/>
                    <a:pt x="1898" y="3430"/>
                    <a:pt x="1697" y="3452"/>
                  </a:cubicBezTo>
                  <a:lnTo>
                    <a:pt x="1697" y="3771"/>
                  </a:lnTo>
                  <a:cubicBezTo>
                    <a:pt x="1776" y="3774"/>
                    <a:pt x="1828" y="3813"/>
                    <a:pt x="1807" y="3893"/>
                  </a:cubicBezTo>
                  <a:cubicBezTo>
                    <a:pt x="1800" y="3923"/>
                    <a:pt x="1740" y="3939"/>
                    <a:pt x="1704" y="3961"/>
                  </a:cubicBezTo>
                  <a:lnTo>
                    <a:pt x="1706" y="3961"/>
                  </a:lnTo>
                  <a:cubicBezTo>
                    <a:pt x="1736" y="4017"/>
                    <a:pt x="1727" y="4068"/>
                    <a:pt x="1679" y="4111"/>
                  </a:cubicBezTo>
                  <a:cubicBezTo>
                    <a:pt x="1637" y="4204"/>
                    <a:pt x="1594" y="4297"/>
                    <a:pt x="1552" y="4391"/>
                  </a:cubicBezTo>
                  <a:cubicBezTo>
                    <a:pt x="1691" y="4475"/>
                    <a:pt x="1642" y="4599"/>
                    <a:pt x="1619" y="4717"/>
                  </a:cubicBezTo>
                  <a:cubicBezTo>
                    <a:pt x="1541" y="4763"/>
                    <a:pt x="1464" y="4808"/>
                    <a:pt x="1387" y="4854"/>
                  </a:cubicBezTo>
                  <a:cubicBezTo>
                    <a:pt x="1377" y="4915"/>
                    <a:pt x="1367" y="4976"/>
                    <a:pt x="1358" y="5036"/>
                  </a:cubicBezTo>
                  <a:cubicBezTo>
                    <a:pt x="1795" y="5234"/>
                    <a:pt x="1398" y="5425"/>
                    <a:pt x="1354" y="5621"/>
                  </a:cubicBezTo>
                  <a:cubicBezTo>
                    <a:pt x="1087" y="5643"/>
                    <a:pt x="806" y="5637"/>
                    <a:pt x="686" y="5952"/>
                  </a:cubicBezTo>
                  <a:cubicBezTo>
                    <a:pt x="626" y="5920"/>
                    <a:pt x="566" y="5907"/>
                    <a:pt x="507" y="5907"/>
                  </a:cubicBezTo>
                  <a:cubicBezTo>
                    <a:pt x="407" y="5907"/>
                    <a:pt x="311" y="5946"/>
                    <a:pt x="231" y="6001"/>
                  </a:cubicBezTo>
                  <a:cubicBezTo>
                    <a:pt x="1" y="6165"/>
                    <a:pt x="113" y="6251"/>
                    <a:pt x="327" y="6282"/>
                  </a:cubicBezTo>
                  <a:cubicBezTo>
                    <a:pt x="404" y="6125"/>
                    <a:pt x="649" y="6159"/>
                    <a:pt x="690" y="5965"/>
                  </a:cubicBezTo>
                  <a:cubicBezTo>
                    <a:pt x="964" y="5956"/>
                    <a:pt x="1233" y="5937"/>
                    <a:pt x="1358" y="5631"/>
                  </a:cubicBezTo>
                  <a:cubicBezTo>
                    <a:pt x="1416" y="5646"/>
                    <a:pt x="1464" y="5653"/>
                    <a:pt x="1505" y="5653"/>
                  </a:cubicBezTo>
                  <a:cubicBezTo>
                    <a:pt x="1690" y="5653"/>
                    <a:pt x="1717" y="5505"/>
                    <a:pt x="1667" y="5287"/>
                  </a:cubicBezTo>
                  <a:cubicBezTo>
                    <a:pt x="1689" y="5136"/>
                    <a:pt x="1712" y="4985"/>
                    <a:pt x="1736" y="4833"/>
                  </a:cubicBezTo>
                  <a:cubicBezTo>
                    <a:pt x="1753" y="4832"/>
                    <a:pt x="1769" y="4832"/>
                    <a:pt x="1785" y="4832"/>
                  </a:cubicBezTo>
                  <a:cubicBezTo>
                    <a:pt x="2199" y="4832"/>
                    <a:pt x="2076" y="5066"/>
                    <a:pt x="1941" y="5304"/>
                  </a:cubicBezTo>
                  <a:cubicBezTo>
                    <a:pt x="1983" y="5429"/>
                    <a:pt x="2087" y="5457"/>
                    <a:pt x="2200" y="5468"/>
                  </a:cubicBezTo>
                  <a:cubicBezTo>
                    <a:pt x="2174" y="5121"/>
                    <a:pt x="2287" y="4801"/>
                    <a:pt x="2394" y="4480"/>
                  </a:cubicBezTo>
                  <a:cubicBezTo>
                    <a:pt x="2403" y="4008"/>
                    <a:pt x="2603" y="3583"/>
                    <a:pt x="2724" y="3139"/>
                  </a:cubicBezTo>
                  <a:cubicBezTo>
                    <a:pt x="2731" y="3138"/>
                    <a:pt x="2737" y="3138"/>
                    <a:pt x="2743" y="3138"/>
                  </a:cubicBezTo>
                  <a:cubicBezTo>
                    <a:pt x="2980" y="3138"/>
                    <a:pt x="3080" y="3241"/>
                    <a:pt x="2990" y="3490"/>
                  </a:cubicBezTo>
                  <a:cubicBezTo>
                    <a:pt x="2871" y="3822"/>
                    <a:pt x="2752" y="4154"/>
                    <a:pt x="2633" y="4486"/>
                  </a:cubicBezTo>
                  <a:cubicBezTo>
                    <a:pt x="2695" y="4625"/>
                    <a:pt x="2747" y="4674"/>
                    <a:pt x="2794" y="4674"/>
                  </a:cubicBezTo>
                  <a:cubicBezTo>
                    <a:pt x="2879" y="4674"/>
                    <a:pt x="2946" y="4518"/>
                    <a:pt x="3022" y="4444"/>
                  </a:cubicBezTo>
                  <a:cubicBezTo>
                    <a:pt x="3041" y="4129"/>
                    <a:pt x="3165" y="3853"/>
                    <a:pt x="3352" y="3607"/>
                  </a:cubicBezTo>
                  <a:cubicBezTo>
                    <a:pt x="3391" y="3556"/>
                    <a:pt x="3436" y="3527"/>
                    <a:pt x="3481" y="3527"/>
                  </a:cubicBezTo>
                  <a:cubicBezTo>
                    <a:pt x="3525" y="3527"/>
                    <a:pt x="3571" y="3555"/>
                    <a:pt x="3612" y="3615"/>
                  </a:cubicBezTo>
                  <a:cubicBezTo>
                    <a:pt x="3636" y="3971"/>
                    <a:pt x="3211" y="4223"/>
                    <a:pt x="3384" y="4612"/>
                  </a:cubicBezTo>
                  <a:cubicBezTo>
                    <a:pt x="3738" y="4425"/>
                    <a:pt x="3867" y="4066"/>
                    <a:pt x="3950" y="3730"/>
                  </a:cubicBezTo>
                  <a:cubicBezTo>
                    <a:pt x="3995" y="3550"/>
                    <a:pt x="3968" y="3498"/>
                    <a:pt x="3912" y="3498"/>
                  </a:cubicBezTo>
                  <a:cubicBezTo>
                    <a:pt x="3837" y="3498"/>
                    <a:pt x="3708" y="3593"/>
                    <a:pt x="3631" y="3593"/>
                  </a:cubicBezTo>
                  <a:cubicBezTo>
                    <a:pt x="3625" y="3593"/>
                    <a:pt x="3620" y="3592"/>
                    <a:pt x="3615" y="3591"/>
                  </a:cubicBezTo>
                  <a:cubicBezTo>
                    <a:pt x="3490" y="3087"/>
                    <a:pt x="3885" y="2892"/>
                    <a:pt x="4199" y="2697"/>
                  </a:cubicBezTo>
                  <a:cubicBezTo>
                    <a:pt x="4931" y="2242"/>
                    <a:pt x="5670" y="1791"/>
                    <a:pt x="6440" y="1408"/>
                  </a:cubicBezTo>
                  <a:cubicBezTo>
                    <a:pt x="7525" y="868"/>
                    <a:pt x="8609" y="295"/>
                    <a:pt x="9856" y="295"/>
                  </a:cubicBezTo>
                  <a:cubicBezTo>
                    <a:pt x="9973" y="295"/>
                    <a:pt x="10091" y="300"/>
                    <a:pt x="10212" y="311"/>
                  </a:cubicBezTo>
                  <a:cubicBezTo>
                    <a:pt x="10212" y="311"/>
                    <a:pt x="10212" y="311"/>
                    <a:pt x="10212" y="311"/>
                  </a:cubicBezTo>
                  <a:cubicBezTo>
                    <a:pt x="10228" y="311"/>
                    <a:pt x="10245" y="275"/>
                    <a:pt x="10287" y="229"/>
                  </a:cubicBezTo>
                  <a:cubicBezTo>
                    <a:pt x="10110" y="33"/>
                    <a:pt x="9891" y="1"/>
                    <a:pt x="9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2"/>
            <p:cNvSpPr/>
            <p:nvPr/>
          </p:nvSpPr>
          <p:spPr>
            <a:xfrm>
              <a:off x="7438607" y="3062305"/>
              <a:ext cx="5958" cy="4286"/>
            </a:xfrm>
            <a:custGeom>
              <a:avLst/>
              <a:gdLst/>
              <a:ahLst/>
              <a:cxnLst/>
              <a:rect l="l" t="t" r="r" b="b"/>
              <a:pathLst>
                <a:path w="399" h="287" extrusionOk="0">
                  <a:moveTo>
                    <a:pt x="111" y="0"/>
                  </a:moveTo>
                  <a:cubicBezTo>
                    <a:pt x="105" y="0"/>
                    <a:pt x="99" y="0"/>
                    <a:pt x="94" y="0"/>
                  </a:cubicBezTo>
                  <a:cubicBezTo>
                    <a:pt x="62" y="3"/>
                    <a:pt x="1" y="70"/>
                    <a:pt x="8" y="90"/>
                  </a:cubicBezTo>
                  <a:cubicBezTo>
                    <a:pt x="53" y="233"/>
                    <a:pt x="181" y="271"/>
                    <a:pt x="311" y="286"/>
                  </a:cubicBezTo>
                  <a:cubicBezTo>
                    <a:pt x="312" y="286"/>
                    <a:pt x="312" y="286"/>
                    <a:pt x="313" y="286"/>
                  </a:cubicBezTo>
                  <a:cubicBezTo>
                    <a:pt x="338" y="286"/>
                    <a:pt x="369" y="229"/>
                    <a:pt x="398" y="198"/>
                  </a:cubicBezTo>
                  <a:cubicBezTo>
                    <a:pt x="340" y="75"/>
                    <a:pt x="245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2"/>
            <p:cNvSpPr/>
            <p:nvPr/>
          </p:nvSpPr>
          <p:spPr>
            <a:xfrm>
              <a:off x="7587586" y="2854891"/>
              <a:ext cx="8721" cy="9646"/>
            </a:xfrm>
            <a:custGeom>
              <a:avLst/>
              <a:gdLst/>
              <a:ahLst/>
              <a:cxnLst/>
              <a:rect l="l" t="t" r="r" b="b"/>
              <a:pathLst>
                <a:path w="584" h="646" extrusionOk="0">
                  <a:moveTo>
                    <a:pt x="431" y="1"/>
                  </a:moveTo>
                  <a:cubicBezTo>
                    <a:pt x="383" y="1"/>
                    <a:pt x="289" y="59"/>
                    <a:pt x="252" y="108"/>
                  </a:cubicBezTo>
                  <a:cubicBezTo>
                    <a:pt x="188" y="193"/>
                    <a:pt x="157" y="304"/>
                    <a:pt x="111" y="404"/>
                  </a:cubicBezTo>
                  <a:cubicBezTo>
                    <a:pt x="43" y="471"/>
                    <a:pt x="1" y="548"/>
                    <a:pt x="33" y="645"/>
                  </a:cubicBezTo>
                  <a:cubicBezTo>
                    <a:pt x="39" y="645"/>
                    <a:pt x="45" y="645"/>
                    <a:pt x="51" y="645"/>
                  </a:cubicBezTo>
                  <a:cubicBezTo>
                    <a:pt x="140" y="645"/>
                    <a:pt x="189" y="592"/>
                    <a:pt x="217" y="507"/>
                  </a:cubicBezTo>
                  <a:cubicBezTo>
                    <a:pt x="296" y="433"/>
                    <a:pt x="389" y="368"/>
                    <a:pt x="450" y="281"/>
                  </a:cubicBezTo>
                  <a:cubicBezTo>
                    <a:pt x="508" y="198"/>
                    <a:pt x="583" y="77"/>
                    <a:pt x="449" y="5"/>
                  </a:cubicBezTo>
                  <a:cubicBezTo>
                    <a:pt x="444" y="2"/>
                    <a:pt x="438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2"/>
            <p:cNvSpPr/>
            <p:nvPr/>
          </p:nvSpPr>
          <p:spPr>
            <a:xfrm>
              <a:off x="7779962" y="2601660"/>
              <a:ext cx="17874" cy="21518"/>
            </a:xfrm>
            <a:custGeom>
              <a:avLst/>
              <a:gdLst/>
              <a:ahLst/>
              <a:cxnLst/>
              <a:rect l="l" t="t" r="r" b="b"/>
              <a:pathLst>
                <a:path w="1197" h="1441" extrusionOk="0">
                  <a:moveTo>
                    <a:pt x="320" y="0"/>
                  </a:moveTo>
                  <a:cubicBezTo>
                    <a:pt x="289" y="0"/>
                    <a:pt x="252" y="6"/>
                    <a:pt x="208" y="20"/>
                  </a:cubicBezTo>
                  <a:cubicBezTo>
                    <a:pt x="0" y="132"/>
                    <a:pt x="137" y="240"/>
                    <a:pt x="212" y="350"/>
                  </a:cubicBezTo>
                  <a:cubicBezTo>
                    <a:pt x="266" y="487"/>
                    <a:pt x="312" y="648"/>
                    <a:pt x="425" y="648"/>
                  </a:cubicBezTo>
                  <a:cubicBezTo>
                    <a:pt x="437" y="648"/>
                    <a:pt x="450" y="646"/>
                    <a:pt x="464" y="642"/>
                  </a:cubicBezTo>
                  <a:lnTo>
                    <a:pt x="464" y="642"/>
                  </a:lnTo>
                  <a:cubicBezTo>
                    <a:pt x="462" y="650"/>
                    <a:pt x="462" y="658"/>
                    <a:pt x="464" y="665"/>
                  </a:cubicBezTo>
                  <a:cubicBezTo>
                    <a:pt x="543" y="996"/>
                    <a:pt x="599" y="1373"/>
                    <a:pt x="1043" y="1440"/>
                  </a:cubicBezTo>
                  <a:cubicBezTo>
                    <a:pt x="1169" y="1389"/>
                    <a:pt x="1197" y="1299"/>
                    <a:pt x="1126" y="1192"/>
                  </a:cubicBezTo>
                  <a:cubicBezTo>
                    <a:pt x="995" y="989"/>
                    <a:pt x="855" y="791"/>
                    <a:pt x="718" y="591"/>
                  </a:cubicBezTo>
                  <a:cubicBezTo>
                    <a:pt x="684" y="580"/>
                    <a:pt x="649" y="574"/>
                    <a:pt x="614" y="574"/>
                  </a:cubicBezTo>
                  <a:cubicBezTo>
                    <a:pt x="602" y="574"/>
                    <a:pt x="590" y="574"/>
                    <a:pt x="578" y="576"/>
                  </a:cubicBezTo>
                  <a:cubicBezTo>
                    <a:pt x="595" y="562"/>
                    <a:pt x="613" y="545"/>
                    <a:pt x="633" y="526"/>
                  </a:cubicBezTo>
                  <a:cubicBezTo>
                    <a:pt x="614" y="468"/>
                    <a:pt x="596" y="410"/>
                    <a:pt x="578" y="352"/>
                  </a:cubicBezTo>
                  <a:cubicBezTo>
                    <a:pt x="501" y="225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2"/>
            <p:cNvSpPr/>
            <p:nvPr/>
          </p:nvSpPr>
          <p:spPr>
            <a:xfrm>
              <a:off x="7663569" y="2463120"/>
              <a:ext cx="1553" cy="836"/>
            </a:xfrm>
            <a:custGeom>
              <a:avLst/>
              <a:gdLst/>
              <a:ahLst/>
              <a:cxnLst/>
              <a:rect l="l" t="t" r="r" b="b"/>
              <a:pathLst>
                <a:path w="104" h="56" extrusionOk="0">
                  <a:moveTo>
                    <a:pt x="47" y="1"/>
                  </a:moveTo>
                  <a:cubicBezTo>
                    <a:pt x="35" y="1"/>
                    <a:pt x="20" y="8"/>
                    <a:pt x="0" y="27"/>
                  </a:cubicBezTo>
                  <a:lnTo>
                    <a:pt x="103" y="56"/>
                  </a:lnTo>
                  <a:cubicBezTo>
                    <a:pt x="87" y="33"/>
                    <a:pt x="7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2"/>
            <p:cNvSpPr/>
            <p:nvPr/>
          </p:nvSpPr>
          <p:spPr>
            <a:xfrm>
              <a:off x="7665107" y="2463942"/>
              <a:ext cx="567" cy="343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11"/>
                    <a:pt x="14" y="19"/>
                    <a:pt x="25" y="23"/>
                  </a:cubicBezTo>
                  <a:lnTo>
                    <a:pt x="38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2"/>
            <p:cNvSpPr/>
            <p:nvPr/>
          </p:nvSpPr>
          <p:spPr>
            <a:xfrm>
              <a:off x="7779708" y="2515373"/>
              <a:ext cx="9333" cy="6436"/>
            </a:xfrm>
            <a:custGeom>
              <a:avLst/>
              <a:gdLst/>
              <a:ahLst/>
              <a:cxnLst/>
              <a:rect l="l" t="t" r="r" b="b"/>
              <a:pathLst>
                <a:path w="625" h="431" extrusionOk="0">
                  <a:moveTo>
                    <a:pt x="228" y="0"/>
                  </a:moveTo>
                  <a:lnTo>
                    <a:pt x="228" y="0"/>
                  </a:lnTo>
                  <a:cubicBezTo>
                    <a:pt x="1" y="232"/>
                    <a:pt x="39" y="337"/>
                    <a:pt x="391" y="431"/>
                  </a:cubicBezTo>
                  <a:cubicBezTo>
                    <a:pt x="624" y="179"/>
                    <a:pt x="346" y="119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2"/>
            <p:cNvSpPr/>
            <p:nvPr/>
          </p:nvSpPr>
          <p:spPr>
            <a:xfrm>
              <a:off x="7775601" y="2510535"/>
              <a:ext cx="6496" cy="6227"/>
            </a:xfrm>
            <a:custGeom>
              <a:avLst/>
              <a:gdLst/>
              <a:ahLst/>
              <a:cxnLst/>
              <a:rect l="l" t="t" r="r" b="b"/>
              <a:pathLst>
                <a:path w="435" h="417" extrusionOk="0">
                  <a:moveTo>
                    <a:pt x="173" y="1"/>
                  </a:moveTo>
                  <a:cubicBezTo>
                    <a:pt x="127" y="1"/>
                    <a:pt x="71" y="26"/>
                    <a:pt x="1" y="90"/>
                  </a:cubicBezTo>
                  <a:cubicBezTo>
                    <a:pt x="49" y="250"/>
                    <a:pt x="94" y="416"/>
                    <a:pt x="203" y="416"/>
                  </a:cubicBezTo>
                  <a:cubicBezTo>
                    <a:pt x="260" y="416"/>
                    <a:pt x="334" y="371"/>
                    <a:pt x="435" y="255"/>
                  </a:cubicBezTo>
                  <a:cubicBezTo>
                    <a:pt x="347" y="170"/>
                    <a:pt x="292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2"/>
            <p:cNvSpPr/>
            <p:nvPr/>
          </p:nvSpPr>
          <p:spPr>
            <a:xfrm>
              <a:off x="7767746" y="2574302"/>
              <a:ext cx="6257" cy="5659"/>
            </a:xfrm>
            <a:custGeom>
              <a:avLst/>
              <a:gdLst/>
              <a:ahLst/>
              <a:cxnLst/>
              <a:rect l="l" t="t" r="r" b="b"/>
              <a:pathLst>
                <a:path w="419" h="37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134" y="75"/>
                    <a:pt x="68" y="150"/>
                    <a:pt x="1" y="225"/>
                  </a:cubicBezTo>
                  <a:cubicBezTo>
                    <a:pt x="22" y="294"/>
                    <a:pt x="33" y="378"/>
                    <a:pt x="98" y="378"/>
                  </a:cubicBezTo>
                  <a:cubicBezTo>
                    <a:pt x="121" y="378"/>
                    <a:pt x="150" y="368"/>
                    <a:pt x="188" y="343"/>
                  </a:cubicBezTo>
                  <a:cubicBezTo>
                    <a:pt x="419" y="237"/>
                    <a:pt x="272" y="118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2"/>
            <p:cNvSpPr/>
            <p:nvPr/>
          </p:nvSpPr>
          <p:spPr>
            <a:xfrm>
              <a:off x="7660432" y="3079673"/>
              <a:ext cx="269" cy="329"/>
            </a:xfrm>
            <a:custGeom>
              <a:avLst/>
              <a:gdLst/>
              <a:ahLst/>
              <a:cxnLst/>
              <a:rect l="l" t="t" r="r" b="b"/>
              <a:pathLst>
                <a:path w="18" h="22" extrusionOk="0">
                  <a:moveTo>
                    <a:pt x="12" y="1"/>
                  </a:moveTo>
                  <a:cubicBezTo>
                    <a:pt x="7" y="3"/>
                    <a:pt x="5" y="6"/>
                    <a:pt x="1" y="8"/>
                  </a:cubicBezTo>
                  <a:cubicBezTo>
                    <a:pt x="3" y="13"/>
                    <a:pt x="5" y="17"/>
                    <a:pt x="7" y="22"/>
                  </a:cubicBezTo>
                  <a:cubicBezTo>
                    <a:pt x="11" y="22"/>
                    <a:pt x="14" y="21"/>
                    <a:pt x="17" y="19"/>
                  </a:cubicBezTo>
                  <a:cubicBezTo>
                    <a:pt x="15" y="13"/>
                    <a:pt x="14" y="7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2"/>
            <p:cNvSpPr/>
            <p:nvPr/>
          </p:nvSpPr>
          <p:spPr>
            <a:xfrm>
              <a:off x="7560108" y="2753730"/>
              <a:ext cx="5674" cy="3987"/>
            </a:xfrm>
            <a:custGeom>
              <a:avLst/>
              <a:gdLst/>
              <a:ahLst/>
              <a:cxnLst/>
              <a:rect l="l" t="t" r="r" b="b"/>
              <a:pathLst>
                <a:path w="380" h="267" extrusionOk="0">
                  <a:moveTo>
                    <a:pt x="159" y="0"/>
                  </a:moveTo>
                  <a:cubicBezTo>
                    <a:pt x="151" y="0"/>
                    <a:pt x="144" y="0"/>
                    <a:pt x="137" y="1"/>
                  </a:cubicBezTo>
                  <a:cubicBezTo>
                    <a:pt x="76" y="6"/>
                    <a:pt x="20" y="56"/>
                    <a:pt x="1" y="65"/>
                  </a:cubicBezTo>
                  <a:cubicBezTo>
                    <a:pt x="74" y="246"/>
                    <a:pt x="177" y="266"/>
                    <a:pt x="276" y="266"/>
                  </a:cubicBezTo>
                  <a:cubicBezTo>
                    <a:pt x="279" y="266"/>
                    <a:pt x="282" y="266"/>
                    <a:pt x="285" y="266"/>
                  </a:cubicBezTo>
                  <a:cubicBezTo>
                    <a:pt x="315" y="266"/>
                    <a:pt x="379" y="177"/>
                    <a:pt x="370" y="150"/>
                  </a:cubicBezTo>
                  <a:cubicBezTo>
                    <a:pt x="339" y="59"/>
                    <a:pt x="253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2"/>
            <p:cNvSpPr/>
            <p:nvPr/>
          </p:nvSpPr>
          <p:spPr>
            <a:xfrm>
              <a:off x="7717718" y="2558666"/>
              <a:ext cx="16426" cy="15694"/>
            </a:xfrm>
            <a:custGeom>
              <a:avLst/>
              <a:gdLst/>
              <a:ahLst/>
              <a:cxnLst/>
              <a:rect l="l" t="t" r="r" b="b"/>
              <a:pathLst>
                <a:path w="1100" h="1051" extrusionOk="0">
                  <a:moveTo>
                    <a:pt x="157" y="1"/>
                  </a:moveTo>
                  <a:cubicBezTo>
                    <a:pt x="124" y="1"/>
                    <a:pt x="86" y="10"/>
                    <a:pt x="41" y="32"/>
                  </a:cubicBezTo>
                  <a:cubicBezTo>
                    <a:pt x="29" y="56"/>
                    <a:pt x="1" y="88"/>
                    <a:pt x="8" y="99"/>
                  </a:cubicBezTo>
                  <a:cubicBezTo>
                    <a:pt x="33" y="141"/>
                    <a:pt x="69" y="175"/>
                    <a:pt x="101" y="211"/>
                  </a:cubicBezTo>
                  <a:cubicBezTo>
                    <a:pt x="174" y="292"/>
                    <a:pt x="248" y="369"/>
                    <a:pt x="366" y="377"/>
                  </a:cubicBezTo>
                  <a:cubicBezTo>
                    <a:pt x="372" y="483"/>
                    <a:pt x="428" y="538"/>
                    <a:pt x="534" y="542"/>
                  </a:cubicBezTo>
                  <a:cubicBezTo>
                    <a:pt x="538" y="650"/>
                    <a:pt x="590" y="708"/>
                    <a:pt x="700" y="708"/>
                  </a:cubicBezTo>
                  <a:cubicBezTo>
                    <a:pt x="701" y="708"/>
                    <a:pt x="702" y="708"/>
                    <a:pt x="703" y="708"/>
                  </a:cubicBezTo>
                  <a:lnTo>
                    <a:pt x="703" y="708"/>
                  </a:lnTo>
                  <a:cubicBezTo>
                    <a:pt x="700" y="810"/>
                    <a:pt x="733" y="876"/>
                    <a:pt x="829" y="876"/>
                  </a:cubicBezTo>
                  <a:cubicBezTo>
                    <a:pt x="843" y="876"/>
                    <a:pt x="858" y="875"/>
                    <a:pt x="874" y="872"/>
                  </a:cubicBezTo>
                  <a:lnTo>
                    <a:pt x="874" y="872"/>
                  </a:lnTo>
                  <a:cubicBezTo>
                    <a:pt x="860" y="979"/>
                    <a:pt x="878" y="1051"/>
                    <a:pt x="967" y="1051"/>
                  </a:cubicBezTo>
                  <a:cubicBezTo>
                    <a:pt x="989" y="1051"/>
                    <a:pt x="1017" y="1046"/>
                    <a:pt x="1049" y="1036"/>
                  </a:cubicBezTo>
                  <a:cubicBezTo>
                    <a:pt x="1100" y="901"/>
                    <a:pt x="1083" y="835"/>
                    <a:pt x="1001" y="835"/>
                  </a:cubicBezTo>
                  <a:cubicBezTo>
                    <a:pt x="971" y="835"/>
                    <a:pt x="932" y="844"/>
                    <a:pt x="885" y="861"/>
                  </a:cubicBezTo>
                  <a:cubicBezTo>
                    <a:pt x="930" y="732"/>
                    <a:pt x="913" y="667"/>
                    <a:pt x="832" y="667"/>
                  </a:cubicBezTo>
                  <a:cubicBezTo>
                    <a:pt x="803" y="667"/>
                    <a:pt x="765" y="675"/>
                    <a:pt x="719" y="692"/>
                  </a:cubicBezTo>
                  <a:cubicBezTo>
                    <a:pt x="768" y="561"/>
                    <a:pt x="742" y="504"/>
                    <a:pt x="661" y="504"/>
                  </a:cubicBezTo>
                  <a:cubicBezTo>
                    <a:pt x="632" y="504"/>
                    <a:pt x="595" y="512"/>
                    <a:pt x="552" y="526"/>
                  </a:cubicBezTo>
                  <a:cubicBezTo>
                    <a:pt x="595" y="396"/>
                    <a:pt x="559" y="346"/>
                    <a:pt x="474" y="346"/>
                  </a:cubicBezTo>
                  <a:cubicBezTo>
                    <a:pt x="451" y="346"/>
                    <a:pt x="426" y="350"/>
                    <a:pt x="397" y="356"/>
                  </a:cubicBezTo>
                  <a:cubicBezTo>
                    <a:pt x="409" y="343"/>
                    <a:pt x="420" y="330"/>
                    <a:pt x="418" y="319"/>
                  </a:cubicBezTo>
                  <a:cubicBezTo>
                    <a:pt x="410" y="280"/>
                    <a:pt x="388" y="243"/>
                    <a:pt x="372" y="205"/>
                  </a:cubicBezTo>
                  <a:cubicBezTo>
                    <a:pt x="320" y="100"/>
                    <a:pt x="264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2"/>
            <p:cNvSpPr/>
            <p:nvPr/>
          </p:nvSpPr>
          <p:spPr>
            <a:xfrm>
              <a:off x="7567978" y="2757478"/>
              <a:ext cx="2494" cy="1583"/>
            </a:xfrm>
            <a:custGeom>
              <a:avLst/>
              <a:gdLst/>
              <a:ahLst/>
              <a:cxnLst/>
              <a:rect l="l" t="t" r="r" b="b"/>
              <a:pathLst>
                <a:path w="167" h="106" extrusionOk="0">
                  <a:moveTo>
                    <a:pt x="114" y="0"/>
                  </a:moveTo>
                  <a:cubicBezTo>
                    <a:pt x="113" y="0"/>
                    <a:pt x="112" y="1"/>
                    <a:pt x="112" y="1"/>
                  </a:cubicBezTo>
                  <a:cubicBezTo>
                    <a:pt x="73" y="10"/>
                    <a:pt x="37" y="35"/>
                    <a:pt x="0" y="53"/>
                  </a:cubicBezTo>
                  <a:cubicBezTo>
                    <a:pt x="17" y="71"/>
                    <a:pt x="40" y="106"/>
                    <a:pt x="54" y="106"/>
                  </a:cubicBezTo>
                  <a:cubicBezTo>
                    <a:pt x="55" y="106"/>
                    <a:pt x="55" y="106"/>
                    <a:pt x="56" y="106"/>
                  </a:cubicBezTo>
                  <a:cubicBezTo>
                    <a:pt x="94" y="97"/>
                    <a:pt x="131" y="71"/>
                    <a:pt x="167" y="53"/>
                  </a:cubicBezTo>
                  <a:cubicBezTo>
                    <a:pt x="150" y="36"/>
                    <a:pt x="128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2"/>
            <p:cNvSpPr/>
            <p:nvPr/>
          </p:nvSpPr>
          <p:spPr>
            <a:xfrm>
              <a:off x="7265660" y="2865822"/>
              <a:ext cx="3509" cy="3106"/>
            </a:xfrm>
            <a:custGeom>
              <a:avLst/>
              <a:gdLst/>
              <a:ahLst/>
              <a:cxnLst/>
              <a:rect l="l" t="t" r="r" b="b"/>
              <a:pathLst>
                <a:path w="235" h="208" extrusionOk="0">
                  <a:moveTo>
                    <a:pt x="104" y="1"/>
                  </a:moveTo>
                  <a:cubicBezTo>
                    <a:pt x="88" y="1"/>
                    <a:pt x="72" y="9"/>
                    <a:pt x="56" y="31"/>
                  </a:cubicBezTo>
                  <a:cubicBezTo>
                    <a:pt x="0" y="105"/>
                    <a:pt x="112" y="154"/>
                    <a:pt x="163" y="207"/>
                  </a:cubicBezTo>
                  <a:cubicBezTo>
                    <a:pt x="143" y="141"/>
                    <a:pt x="169" y="105"/>
                    <a:pt x="234" y="93"/>
                  </a:cubicBezTo>
                  <a:cubicBezTo>
                    <a:pt x="191" y="69"/>
                    <a:pt x="148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2"/>
            <p:cNvSpPr/>
            <p:nvPr/>
          </p:nvSpPr>
          <p:spPr>
            <a:xfrm>
              <a:off x="7586630" y="2864717"/>
              <a:ext cx="1224" cy="1015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68" y="0"/>
                  </a:moveTo>
                  <a:cubicBezTo>
                    <a:pt x="22" y="0"/>
                    <a:pt x="0" y="22"/>
                    <a:pt x="9" y="67"/>
                  </a:cubicBezTo>
                  <a:cubicBezTo>
                    <a:pt x="9" y="68"/>
                    <a:pt x="14" y="68"/>
                    <a:pt x="20" y="68"/>
                  </a:cubicBezTo>
                  <a:cubicBezTo>
                    <a:pt x="33" y="68"/>
                    <a:pt x="54" y="66"/>
                    <a:pt x="59" y="60"/>
                  </a:cubicBezTo>
                  <a:cubicBezTo>
                    <a:pt x="69" y="42"/>
                    <a:pt x="77" y="21"/>
                    <a:pt x="81" y="1"/>
                  </a:cubicBezTo>
                  <a:cubicBezTo>
                    <a:pt x="76" y="1"/>
                    <a:pt x="72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2"/>
            <p:cNvSpPr/>
            <p:nvPr/>
          </p:nvSpPr>
          <p:spPr>
            <a:xfrm>
              <a:off x="7587840" y="2864523"/>
              <a:ext cx="284" cy="224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4" y="1"/>
                  </a:moveTo>
                  <a:cubicBezTo>
                    <a:pt x="2" y="4"/>
                    <a:pt x="1" y="10"/>
                    <a:pt x="0" y="14"/>
                  </a:cubicBezTo>
                  <a:cubicBezTo>
                    <a:pt x="2" y="14"/>
                    <a:pt x="4" y="14"/>
                    <a:pt x="6" y="14"/>
                  </a:cubicBezTo>
                  <a:cubicBezTo>
                    <a:pt x="10" y="14"/>
                    <a:pt x="15" y="14"/>
                    <a:pt x="19" y="14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2"/>
            <p:cNvSpPr/>
            <p:nvPr/>
          </p:nvSpPr>
          <p:spPr>
            <a:xfrm>
              <a:off x="7230118" y="2857116"/>
              <a:ext cx="30" cy="4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cubicBezTo>
                    <a:pt x="1" y="1"/>
                    <a:pt x="1" y="1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2"/>
            <p:cNvSpPr/>
            <p:nvPr/>
          </p:nvSpPr>
          <p:spPr>
            <a:xfrm>
              <a:off x="7230133" y="2856892"/>
              <a:ext cx="2076" cy="2001"/>
            </a:xfrm>
            <a:custGeom>
              <a:avLst/>
              <a:gdLst/>
              <a:ahLst/>
              <a:cxnLst/>
              <a:rect l="l" t="t" r="r" b="b"/>
              <a:pathLst>
                <a:path w="139" h="134" extrusionOk="0">
                  <a:moveTo>
                    <a:pt x="56" y="0"/>
                  </a:moveTo>
                  <a:cubicBezTo>
                    <a:pt x="39" y="0"/>
                    <a:pt x="19" y="5"/>
                    <a:pt x="1" y="15"/>
                  </a:cubicBezTo>
                  <a:cubicBezTo>
                    <a:pt x="19" y="51"/>
                    <a:pt x="25" y="133"/>
                    <a:pt x="55" y="133"/>
                  </a:cubicBezTo>
                  <a:cubicBezTo>
                    <a:pt x="69" y="133"/>
                    <a:pt x="89" y="114"/>
                    <a:pt x="119" y="62"/>
                  </a:cubicBezTo>
                  <a:cubicBezTo>
                    <a:pt x="138" y="29"/>
                    <a:pt x="102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2"/>
            <p:cNvSpPr/>
            <p:nvPr/>
          </p:nvSpPr>
          <p:spPr>
            <a:xfrm>
              <a:off x="7587885" y="2864508"/>
              <a:ext cx="239" cy="239"/>
            </a:xfrm>
            <a:custGeom>
              <a:avLst/>
              <a:gdLst/>
              <a:ahLst/>
              <a:cxnLst/>
              <a:rect l="l" t="t" r="r" b="b"/>
              <a:pathLst>
                <a:path w="16" h="16" extrusionOk="0">
                  <a:moveTo>
                    <a:pt x="13" y="1"/>
                  </a:moveTo>
                  <a:cubicBezTo>
                    <a:pt x="10" y="1"/>
                    <a:pt x="7" y="1"/>
                    <a:pt x="5" y="1"/>
                  </a:cubicBezTo>
                  <a:cubicBezTo>
                    <a:pt x="3" y="1"/>
                    <a:pt x="2" y="1"/>
                    <a:pt x="1" y="1"/>
                  </a:cubicBezTo>
                  <a:lnTo>
                    <a:pt x="1" y="1"/>
                  </a:lnTo>
                  <a:lnTo>
                    <a:pt x="16" y="15"/>
                  </a:lnTo>
                  <a:cubicBezTo>
                    <a:pt x="14" y="11"/>
                    <a:pt x="15" y="6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2"/>
            <p:cNvSpPr/>
            <p:nvPr/>
          </p:nvSpPr>
          <p:spPr>
            <a:xfrm>
              <a:off x="7787488" y="2523169"/>
              <a:ext cx="5122" cy="4689"/>
            </a:xfrm>
            <a:custGeom>
              <a:avLst/>
              <a:gdLst/>
              <a:ahLst/>
              <a:cxnLst/>
              <a:rect l="l" t="t" r="r" b="b"/>
              <a:pathLst>
                <a:path w="343" h="314" extrusionOk="0">
                  <a:moveTo>
                    <a:pt x="179" y="1"/>
                  </a:moveTo>
                  <a:cubicBezTo>
                    <a:pt x="133" y="1"/>
                    <a:pt x="89" y="29"/>
                    <a:pt x="46" y="85"/>
                  </a:cubicBezTo>
                  <a:cubicBezTo>
                    <a:pt x="1" y="210"/>
                    <a:pt x="43" y="314"/>
                    <a:pt x="166" y="314"/>
                  </a:cubicBezTo>
                  <a:cubicBezTo>
                    <a:pt x="169" y="314"/>
                    <a:pt x="171" y="314"/>
                    <a:pt x="174" y="314"/>
                  </a:cubicBezTo>
                  <a:cubicBezTo>
                    <a:pt x="300" y="310"/>
                    <a:pt x="343" y="199"/>
                    <a:pt x="309" y="73"/>
                  </a:cubicBezTo>
                  <a:cubicBezTo>
                    <a:pt x="264" y="25"/>
                    <a:pt x="221" y="1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2"/>
            <p:cNvSpPr/>
            <p:nvPr/>
          </p:nvSpPr>
          <p:spPr>
            <a:xfrm>
              <a:off x="7407978" y="2808611"/>
              <a:ext cx="1180" cy="821"/>
            </a:xfrm>
            <a:custGeom>
              <a:avLst/>
              <a:gdLst/>
              <a:ahLst/>
              <a:cxnLst/>
              <a:rect l="l" t="t" r="r" b="b"/>
              <a:pathLst>
                <a:path w="79" h="55" extrusionOk="0">
                  <a:moveTo>
                    <a:pt x="28" y="0"/>
                  </a:moveTo>
                  <a:cubicBezTo>
                    <a:pt x="24" y="0"/>
                    <a:pt x="11" y="30"/>
                    <a:pt x="0" y="54"/>
                  </a:cubicBezTo>
                  <a:cubicBezTo>
                    <a:pt x="66" y="37"/>
                    <a:pt x="79" y="17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2"/>
            <p:cNvSpPr/>
            <p:nvPr/>
          </p:nvSpPr>
          <p:spPr>
            <a:xfrm>
              <a:off x="7407695" y="2809418"/>
              <a:ext cx="299" cy="388"/>
            </a:xfrm>
            <a:custGeom>
              <a:avLst/>
              <a:gdLst/>
              <a:ahLst/>
              <a:cxnLst/>
              <a:rect l="l" t="t" r="r" b="b"/>
              <a:pathLst>
                <a:path w="20" h="26" extrusionOk="0">
                  <a:moveTo>
                    <a:pt x="19" y="0"/>
                  </a:moveTo>
                  <a:lnTo>
                    <a:pt x="19" y="0"/>
                  </a:lnTo>
                  <a:cubicBezTo>
                    <a:pt x="13" y="2"/>
                    <a:pt x="8" y="4"/>
                    <a:pt x="0" y="6"/>
                  </a:cubicBezTo>
                  <a:cubicBezTo>
                    <a:pt x="3" y="12"/>
                    <a:pt x="3" y="19"/>
                    <a:pt x="5" y="26"/>
                  </a:cubicBezTo>
                  <a:cubicBezTo>
                    <a:pt x="7" y="22"/>
                    <a:pt x="9" y="19"/>
                    <a:pt x="12" y="17"/>
                  </a:cubicBezTo>
                  <a:cubicBezTo>
                    <a:pt x="14" y="13"/>
                    <a:pt x="16" y="6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2"/>
            <p:cNvSpPr/>
            <p:nvPr/>
          </p:nvSpPr>
          <p:spPr>
            <a:xfrm>
              <a:off x="7691136" y="2507429"/>
              <a:ext cx="1598" cy="1254"/>
            </a:xfrm>
            <a:custGeom>
              <a:avLst/>
              <a:gdLst/>
              <a:ahLst/>
              <a:cxnLst/>
              <a:rect l="l" t="t" r="r" b="b"/>
              <a:pathLst>
                <a:path w="107" h="84" extrusionOk="0">
                  <a:moveTo>
                    <a:pt x="57" y="0"/>
                  </a:moveTo>
                  <a:cubicBezTo>
                    <a:pt x="39" y="0"/>
                    <a:pt x="20" y="24"/>
                    <a:pt x="1" y="37"/>
                  </a:cubicBezTo>
                  <a:cubicBezTo>
                    <a:pt x="17" y="53"/>
                    <a:pt x="34" y="81"/>
                    <a:pt x="52" y="83"/>
                  </a:cubicBezTo>
                  <a:cubicBezTo>
                    <a:pt x="52" y="83"/>
                    <a:pt x="52" y="83"/>
                    <a:pt x="53" y="83"/>
                  </a:cubicBezTo>
                  <a:cubicBezTo>
                    <a:pt x="71" y="83"/>
                    <a:pt x="91" y="59"/>
                    <a:pt x="107" y="48"/>
                  </a:cubicBezTo>
                  <a:cubicBezTo>
                    <a:pt x="91" y="31"/>
                    <a:pt x="77" y="2"/>
                    <a:pt x="59" y="0"/>
                  </a:cubicBezTo>
                  <a:cubicBezTo>
                    <a:pt x="59" y="0"/>
                    <a:pt x="58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2"/>
            <p:cNvSpPr/>
            <p:nvPr/>
          </p:nvSpPr>
          <p:spPr>
            <a:xfrm>
              <a:off x="7701605" y="2938056"/>
              <a:ext cx="627" cy="821"/>
            </a:xfrm>
            <a:custGeom>
              <a:avLst/>
              <a:gdLst/>
              <a:ahLst/>
              <a:cxnLst/>
              <a:rect l="l" t="t" r="r" b="b"/>
              <a:pathLst>
                <a:path w="42" h="55" extrusionOk="0">
                  <a:moveTo>
                    <a:pt x="1" y="0"/>
                  </a:moveTo>
                  <a:lnTo>
                    <a:pt x="13" y="54"/>
                  </a:lnTo>
                  <a:lnTo>
                    <a:pt x="41" y="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2"/>
            <p:cNvSpPr/>
            <p:nvPr/>
          </p:nvSpPr>
          <p:spPr>
            <a:xfrm>
              <a:off x="7418417" y="2770052"/>
              <a:ext cx="1434" cy="1747"/>
            </a:xfrm>
            <a:custGeom>
              <a:avLst/>
              <a:gdLst/>
              <a:ahLst/>
              <a:cxnLst/>
              <a:rect l="l" t="t" r="r" b="b"/>
              <a:pathLst>
                <a:path w="96" h="117" extrusionOk="0">
                  <a:moveTo>
                    <a:pt x="51" y="1"/>
                  </a:moveTo>
                  <a:cubicBezTo>
                    <a:pt x="33" y="20"/>
                    <a:pt x="2" y="38"/>
                    <a:pt x="1" y="57"/>
                  </a:cubicBezTo>
                  <a:cubicBezTo>
                    <a:pt x="1" y="77"/>
                    <a:pt x="31" y="97"/>
                    <a:pt x="47" y="117"/>
                  </a:cubicBezTo>
                  <a:cubicBezTo>
                    <a:pt x="64" y="98"/>
                    <a:pt x="96" y="80"/>
                    <a:pt x="96" y="60"/>
                  </a:cubicBezTo>
                  <a:cubicBezTo>
                    <a:pt x="96" y="40"/>
                    <a:pt x="67" y="2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2"/>
            <p:cNvSpPr/>
            <p:nvPr/>
          </p:nvSpPr>
          <p:spPr>
            <a:xfrm>
              <a:off x="7437428" y="2944971"/>
              <a:ext cx="4211" cy="3524"/>
            </a:xfrm>
            <a:custGeom>
              <a:avLst/>
              <a:gdLst/>
              <a:ahLst/>
              <a:cxnLst/>
              <a:rect l="l" t="t" r="r" b="b"/>
              <a:pathLst>
                <a:path w="282" h="236" extrusionOk="0">
                  <a:moveTo>
                    <a:pt x="129" y="1"/>
                  </a:moveTo>
                  <a:cubicBezTo>
                    <a:pt x="129" y="1"/>
                    <a:pt x="129" y="1"/>
                    <a:pt x="128" y="1"/>
                  </a:cubicBezTo>
                  <a:cubicBezTo>
                    <a:pt x="0" y="114"/>
                    <a:pt x="133" y="165"/>
                    <a:pt x="191" y="236"/>
                  </a:cubicBezTo>
                  <a:cubicBezTo>
                    <a:pt x="188" y="175"/>
                    <a:pt x="217" y="145"/>
                    <a:pt x="275" y="145"/>
                  </a:cubicBezTo>
                  <a:cubicBezTo>
                    <a:pt x="278" y="145"/>
                    <a:pt x="280" y="145"/>
                    <a:pt x="282" y="145"/>
                  </a:cubicBezTo>
                  <a:cubicBezTo>
                    <a:pt x="229" y="96"/>
                    <a:pt x="13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2"/>
            <p:cNvSpPr/>
            <p:nvPr/>
          </p:nvSpPr>
          <p:spPr>
            <a:xfrm>
              <a:off x="7692196" y="2523228"/>
              <a:ext cx="776" cy="926"/>
            </a:xfrm>
            <a:custGeom>
              <a:avLst/>
              <a:gdLst/>
              <a:ahLst/>
              <a:cxnLst/>
              <a:rect l="l" t="t" r="r" b="b"/>
              <a:pathLst>
                <a:path w="52" h="62" extrusionOk="0">
                  <a:moveTo>
                    <a:pt x="27" y="0"/>
                  </a:moveTo>
                  <a:cubicBezTo>
                    <a:pt x="20" y="0"/>
                    <a:pt x="12" y="8"/>
                    <a:pt x="3" y="25"/>
                  </a:cubicBezTo>
                  <a:cubicBezTo>
                    <a:pt x="0" y="27"/>
                    <a:pt x="29" y="46"/>
                    <a:pt x="51" y="61"/>
                  </a:cubicBezTo>
                  <a:cubicBezTo>
                    <a:pt x="46" y="21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2"/>
            <p:cNvSpPr/>
            <p:nvPr/>
          </p:nvSpPr>
          <p:spPr>
            <a:xfrm>
              <a:off x="7692943" y="2524139"/>
              <a:ext cx="224" cy="299"/>
            </a:xfrm>
            <a:custGeom>
              <a:avLst/>
              <a:gdLst/>
              <a:ahLst/>
              <a:cxnLst/>
              <a:rect l="l" t="t" r="r" b="b"/>
              <a:pathLst>
                <a:path w="15" h="20" extrusionOk="0">
                  <a:moveTo>
                    <a:pt x="0" y="0"/>
                  </a:moveTo>
                  <a:cubicBezTo>
                    <a:pt x="1" y="6"/>
                    <a:pt x="3" y="11"/>
                    <a:pt x="3" y="19"/>
                  </a:cubicBezTo>
                  <a:lnTo>
                    <a:pt x="1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2"/>
            <p:cNvSpPr/>
            <p:nvPr/>
          </p:nvSpPr>
          <p:spPr>
            <a:xfrm>
              <a:off x="7784636" y="2521108"/>
              <a:ext cx="4958" cy="3763"/>
            </a:xfrm>
            <a:custGeom>
              <a:avLst/>
              <a:gdLst/>
              <a:ahLst/>
              <a:cxnLst/>
              <a:rect l="l" t="t" r="r" b="b"/>
              <a:pathLst>
                <a:path w="332" h="252" extrusionOk="0">
                  <a:moveTo>
                    <a:pt x="180" y="0"/>
                  </a:moveTo>
                  <a:cubicBezTo>
                    <a:pt x="137" y="0"/>
                    <a:pt x="106" y="47"/>
                    <a:pt x="66" y="53"/>
                  </a:cubicBezTo>
                  <a:cubicBezTo>
                    <a:pt x="33" y="125"/>
                    <a:pt x="1" y="203"/>
                    <a:pt x="92" y="248"/>
                  </a:cubicBezTo>
                  <a:cubicBezTo>
                    <a:pt x="98" y="250"/>
                    <a:pt x="105" y="251"/>
                    <a:pt x="112" y="251"/>
                  </a:cubicBezTo>
                  <a:cubicBezTo>
                    <a:pt x="146" y="251"/>
                    <a:pt x="191" y="227"/>
                    <a:pt x="230" y="218"/>
                  </a:cubicBezTo>
                  <a:cubicBezTo>
                    <a:pt x="238" y="158"/>
                    <a:pt x="332" y="119"/>
                    <a:pt x="247" y="36"/>
                  </a:cubicBezTo>
                  <a:cubicBezTo>
                    <a:pt x="221" y="10"/>
                    <a:pt x="200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2"/>
            <p:cNvSpPr/>
            <p:nvPr/>
          </p:nvSpPr>
          <p:spPr>
            <a:xfrm>
              <a:off x="7769209" y="2578767"/>
              <a:ext cx="13932" cy="23175"/>
            </a:xfrm>
            <a:custGeom>
              <a:avLst/>
              <a:gdLst/>
              <a:ahLst/>
              <a:cxnLst/>
              <a:rect l="l" t="t" r="r" b="b"/>
              <a:pathLst>
                <a:path w="933" h="1552" extrusionOk="0">
                  <a:moveTo>
                    <a:pt x="212" y="0"/>
                  </a:moveTo>
                  <a:cubicBezTo>
                    <a:pt x="179" y="0"/>
                    <a:pt x="130" y="31"/>
                    <a:pt x="91" y="44"/>
                  </a:cubicBezTo>
                  <a:cubicBezTo>
                    <a:pt x="84" y="102"/>
                    <a:pt x="1" y="146"/>
                    <a:pt x="81" y="225"/>
                  </a:cubicBezTo>
                  <a:cubicBezTo>
                    <a:pt x="107" y="250"/>
                    <a:pt x="128" y="259"/>
                    <a:pt x="148" y="259"/>
                  </a:cubicBezTo>
                  <a:cubicBezTo>
                    <a:pt x="187" y="259"/>
                    <a:pt x="218" y="224"/>
                    <a:pt x="256" y="216"/>
                  </a:cubicBezTo>
                  <a:lnTo>
                    <a:pt x="256" y="216"/>
                  </a:lnTo>
                  <a:cubicBezTo>
                    <a:pt x="171" y="716"/>
                    <a:pt x="458" y="1287"/>
                    <a:pt x="928" y="1552"/>
                  </a:cubicBezTo>
                  <a:cubicBezTo>
                    <a:pt x="932" y="1045"/>
                    <a:pt x="744" y="664"/>
                    <a:pt x="262" y="214"/>
                  </a:cubicBezTo>
                  <a:cubicBezTo>
                    <a:pt x="292" y="137"/>
                    <a:pt x="318" y="52"/>
                    <a:pt x="229" y="4"/>
                  </a:cubicBezTo>
                  <a:cubicBezTo>
                    <a:pt x="224" y="2"/>
                    <a:pt x="218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2"/>
            <p:cNvSpPr/>
            <p:nvPr/>
          </p:nvSpPr>
          <p:spPr>
            <a:xfrm>
              <a:off x="7772555" y="2508534"/>
              <a:ext cx="4629" cy="3569"/>
            </a:xfrm>
            <a:custGeom>
              <a:avLst/>
              <a:gdLst/>
              <a:ahLst/>
              <a:cxnLst/>
              <a:rect l="l" t="t" r="r" b="b"/>
              <a:pathLst>
                <a:path w="310" h="239" extrusionOk="0">
                  <a:moveTo>
                    <a:pt x="154" y="0"/>
                  </a:moveTo>
                  <a:cubicBezTo>
                    <a:pt x="109" y="0"/>
                    <a:pt x="77" y="48"/>
                    <a:pt x="35" y="54"/>
                  </a:cubicBezTo>
                  <a:cubicBezTo>
                    <a:pt x="0" y="178"/>
                    <a:pt x="28" y="238"/>
                    <a:pt x="116" y="238"/>
                  </a:cubicBezTo>
                  <a:cubicBezTo>
                    <a:pt x="141" y="238"/>
                    <a:pt x="170" y="234"/>
                    <a:pt x="204" y="224"/>
                  </a:cubicBezTo>
                  <a:cubicBezTo>
                    <a:pt x="214" y="164"/>
                    <a:pt x="310" y="124"/>
                    <a:pt x="223" y="37"/>
                  </a:cubicBezTo>
                  <a:cubicBezTo>
                    <a:pt x="196" y="10"/>
                    <a:pt x="173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2"/>
            <p:cNvSpPr/>
            <p:nvPr/>
          </p:nvSpPr>
          <p:spPr>
            <a:xfrm>
              <a:off x="7227505" y="2892150"/>
              <a:ext cx="538" cy="448"/>
            </a:xfrm>
            <a:custGeom>
              <a:avLst/>
              <a:gdLst/>
              <a:ahLst/>
              <a:cxnLst/>
              <a:rect l="l" t="t" r="r" b="b"/>
              <a:pathLst>
                <a:path w="36" h="30" extrusionOk="0">
                  <a:moveTo>
                    <a:pt x="11" y="1"/>
                  </a:moveTo>
                  <a:lnTo>
                    <a:pt x="0" y="12"/>
                  </a:lnTo>
                  <a:lnTo>
                    <a:pt x="36" y="29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2"/>
            <p:cNvSpPr/>
            <p:nvPr/>
          </p:nvSpPr>
          <p:spPr>
            <a:xfrm>
              <a:off x="7371227" y="3192855"/>
              <a:ext cx="538" cy="776"/>
            </a:xfrm>
            <a:custGeom>
              <a:avLst/>
              <a:gdLst/>
              <a:ahLst/>
              <a:cxnLst/>
              <a:rect l="l" t="t" r="r" b="b"/>
              <a:pathLst>
                <a:path w="36" h="52" extrusionOk="0">
                  <a:moveTo>
                    <a:pt x="22" y="0"/>
                  </a:moveTo>
                  <a:lnTo>
                    <a:pt x="0" y="48"/>
                  </a:lnTo>
                  <a:lnTo>
                    <a:pt x="35" y="5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2"/>
            <p:cNvSpPr/>
            <p:nvPr/>
          </p:nvSpPr>
          <p:spPr>
            <a:xfrm>
              <a:off x="7645424" y="2873005"/>
              <a:ext cx="3031" cy="2763"/>
            </a:xfrm>
            <a:custGeom>
              <a:avLst/>
              <a:gdLst/>
              <a:ahLst/>
              <a:cxnLst/>
              <a:rect l="l" t="t" r="r" b="b"/>
              <a:pathLst>
                <a:path w="203" h="185" extrusionOk="0">
                  <a:moveTo>
                    <a:pt x="96" y="0"/>
                  </a:moveTo>
                  <a:cubicBezTo>
                    <a:pt x="94" y="0"/>
                    <a:pt x="93" y="0"/>
                    <a:pt x="92" y="1"/>
                  </a:cubicBezTo>
                  <a:cubicBezTo>
                    <a:pt x="0" y="55"/>
                    <a:pt x="42" y="123"/>
                    <a:pt x="93" y="184"/>
                  </a:cubicBezTo>
                  <a:cubicBezTo>
                    <a:pt x="132" y="152"/>
                    <a:pt x="168" y="118"/>
                    <a:pt x="202" y="81"/>
                  </a:cubicBezTo>
                  <a:cubicBezTo>
                    <a:pt x="168" y="54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2"/>
            <p:cNvSpPr/>
            <p:nvPr/>
          </p:nvSpPr>
          <p:spPr>
            <a:xfrm>
              <a:off x="7224996" y="2889552"/>
              <a:ext cx="194" cy="224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6" y="0"/>
                  </a:moveTo>
                  <a:cubicBezTo>
                    <a:pt x="4" y="5"/>
                    <a:pt x="3" y="9"/>
                    <a:pt x="1" y="14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2"/>
            <p:cNvSpPr/>
            <p:nvPr/>
          </p:nvSpPr>
          <p:spPr>
            <a:xfrm>
              <a:off x="7225429" y="2889806"/>
              <a:ext cx="2016" cy="2105"/>
            </a:xfrm>
            <a:custGeom>
              <a:avLst/>
              <a:gdLst/>
              <a:ahLst/>
              <a:cxnLst/>
              <a:rect l="l" t="t" r="r" b="b"/>
              <a:pathLst>
                <a:path w="135" h="141" extrusionOk="0">
                  <a:moveTo>
                    <a:pt x="0" y="1"/>
                  </a:moveTo>
                  <a:lnTo>
                    <a:pt x="135" y="141"/>
                  </a:lnTo>
                  <a:cubicBezTo>
                    <a:pt x="123" y="60"/>
                    <a:pt x="85" y="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2"/>
            <p:cNvSpPr/>
            <p:nvPr/>
          </p:nvSpPr>
          <p:spPr>
            <a:xfrm>
              <a:off x="7224996" y="2889552"/>
              <a:ext cx="448" cy="269"/>
            </a:xfrm>
            <a:custGeom>
              <a:avLst/>
              <a:gdLst/>
              <a:ahLst/>
              <a:cxnLst/>
              <a:rect l="l" t="t" r="r" b="b"/>
              <a:pathLst>
                <a:path w="30" h="18" extrusionOk="0">
                  <a:moveTo>
                    <a:pt x="13" y="0"/>
                  </a:moveTo>
                  <a:lnTo>
                    <a:pt x="1" y="14"/>
                  </a:lnTo>
                  <a:cubicBezTo>
                    <a:pt x="11" y="14"/>
                    <a:pt x="19" y="16"/>
                    <a:pt x="29" y="18"/>
                  </a:cubicBezTo>
                  <a:cubicBezTo>
                    <a:pt x="24" y="11"/>
                    <a:pt x="18" y="6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2"/>
            <p:cNvSpPr/>
            <p:nvPr/>
          </p:nvSpPr>
          <p:spPr>
            <a:xfrm>
              <a:off x="7227430" y="2891896"/>
              <a:ext cx="254" cy="433"/>
            </a:xfrm>
            <a:custGeom>
              <a:avLst/>
              <a:gdLst/>
              <a:ahLst/>
              <a:cxnLst/>
              <a:rect l="l" t="t" r="r" b="b"/>
              <a:pathLst>
                <a:path w="17" h="29" extrusionOk="0">
                  <a:moveTo>
                    <a:pt x="1" y="1"/>
                  </a:moveTo>
                  <a:cubicBezTo>
                    <a:pt x="2" y="10"/>
                    <a:pt x="4" y="19"/>
                    <a:pt x="5" y="29"/>
                  </a:cubicBezTo>
                  <a:lnTo>
                    <a:pt x="16" y="1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2"/>
            <p:cNvSpPr/>
            <p:nvPr/>
          </p:nvSpPr>
          <p:spPr>
            <a:xfrm>
              <a:off x="7635000" y="2919494"/>
              <a:ext cx="493" cy="612"/>
            </a:xfrm>
            <a:custGeom>
              <a:avLst/>
              <a:gdLst/>
              <a:ahLst/>
              <a:cxnLst/>
              <a:rect l="l" t="t" r="r" b="b"/>
              <a:pathLst>
                <a:path w="33" h="41" extrusionOk="0">
                  <a:moveTo>
                    <a:pt x="20" y="0"/>
                  </a:moveTo>
                  <a:lnTo>
                    <a:pt x="1" y="40"/>
                  </a:lnTo>
                  <a:cubicBezTo>
                    <a:pt x="1" y="40"/>
                    <a:pt x="33" y="14"/>
                    <a:pt x="33" y="14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2"/>
            <p:cNvSpPr/>
            <p:nvPr/>
          </p:nvSpPr>
          <p:spPr>
            <a:xfrm>
              <a:off x="7842967" y="2623045"/>
              <a:ext cx="3942" cy="4644"/>
            </a:xfrm>
            <a:custGeom>
              <a:avLst/>
              <a:gdLst/>
              <a:ahLst/>
              <a:cxnLst/>
              <a:rect l="l" t="t" r="r" b="b"/>
              <a:pathLst>
                <a:path w="264" h="311" extrusionOk="0">
                  <a:moveTo>
                    <a:pt x="100" y="1"/>
                  </a:moveTo>
                  <a:cubicBezTo>
                    <a:pt x="69" y="1"/>
                    <a:pt x="36" y="5"/>
                    <a:pt x="4" y="11"/>
                  </a:cubicBezTo>
                  <a:lnTo>
                    <a:pt x="1" y="305"/>
                  </a:lnTo>
                  <a:cubicBezTo>
                    <a:pt x="26" y="308"/>
                    <a:pt x="51" y="310"/>
                    <a:pt x="74" y="310"/>
                  </a:cubicBezTo>
                  <a:cubicBezTo>
                    <a:pt x="184" y="310"/>
                    <a:pt x="264" y="266"/>
                    <a:pt x="246" y="121"/>
                  </a:cubicBezTo>
                  <a:cubicBezTo>
                    <a:pt x="234" y="26"/>
                    <a:pt x="173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2"/>
            <p:cNvSpPr/>
            <p:nvPr/>
          </p:nvSpPr>
          <p:spPr>
            <a:xfrm>
              <a:off x="7637912" y="2917015"/>
              <a:ext cx="209" cy="179"/>
            </a:xfrm>
            <a:custGeom>
              <a:avLst/>
              <a:gdLst/>
              <a:ahLst/>
              <a:cxnLst/>
              <a:rect l="l" t="t" r="r" b="b"/>
              <a:pathLst>
                <a:path w="14" h="12" extrusionOk="0">
                  <a:moveTo>
                    <a:pt x="0" y="1"/>
                  </a:moveTo>
                  <a:lnTo>
                    <a:pt x="13" y="12"/>
                  </a:lnTo>
                  <a:lnTo>
                    <a:pt x="13" y="9"/>
                  </a:lnTo>
                  <a:cubicBezTo>
                    <a:pt x="9" y="6"/>
                    <a:pt x="4" y="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2"/>
            <p:cNvSpPr/>
            <p:nvPr/>
          </p:nvSpPr>
          <p:spPr>
            <a:xfrm>
              <a:off x="7637912" y="2917015"/>
              <a:ext cx="209" cy="373"/>
            </a:xfrm>
            <a:custGeom>
              <a:avLst/>
              <a:gdLst/>
              <a:ahLst/>
              <a:cxnLst/>
              <a:rect l="l" t="t" r="r" b="b"/>
              <a:pathLst>
                <a:path w="14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9"/>
                    <a:pt x="1" y="16"/>
                    <a:pt x="1" y="24"/>
                  </a:cubicBezTo>
                  <a:lnTo>
                    <a:pt x="13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2"/>
            <p:cNvSpPr/>
            <p:nvPr/>
          </p:nvSpPr>
          <p:spPr>
            <a:xfrm>
              <a:off x="7635762" y="2917373"/>
              <a:ext cx="2285" cy="2076"/>
            </a:xfrm>
            <a:custGeom>
              <a:avLst/>
              <a:gdLst/>
              <a:ahLst/>
              <a:cxnLst/>
              <a:rect l="l" t="t" r="r" b="b"/>
              <a:pathLst>
                <a:path w="153" h="139" extrusionOk="0">
                  <a:moveTo>
                    <a:pt x="146" y="0"/>
                  </a:moveTo>
                  <a:lnTo>
                    <a:pt x="146" y="0"/>
                  </a:lnTo>
                  <a:cubicBezTo>
                    <a:pt x="98" y="45"/>
                    <a:pt x="49" y="92"/>
                    <a:pt x="1" y="138"/>
                  </a:cubicBezTo>
                  <a:cubicBezTo>
                    <a:pt x="81" y="127"/>
                    <a:pt x="153" y="105"/>
                    <a:pt x="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2"/>
            <p:cNvSpPr/>
            <p:nvPr/>
          </p:nvSpPr>
          <p:spPr>
            <a:xfrm>
              <a:off x="7635284" y="2919434"/>
              <a:ext cx="493" cy="269"/>
            </a:xfrm>
            <a:custGeom>
              <a:avLst/>
              <a:gdLst/>
              <a:ahLst/>
              <a:cxnLst/>
              <a:rect l="l" t="t" r="r" b="b"/>
              <a:pathLst>
                <a:path w="33" h="18" extrusionOk="0">
                  <a:moveTo>
                    <a:pt x="33" y="0"/>
                  </a:moveTo>
                  <a:lnTo>
                    <a:pt x="1" y="4"/>
                  </a:lnTo>
                  <a:cubicBezTo>
                    <a:pt x="1" y="4"/>
                    <a:pt x="14" y="18"/>
                    <a:pt x="14" y="18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2"/>
            <p:cNvSpPr/>
            <p:nvPr/>
          </p:nvSpPr>
          <p:spPr>
            <a:xfrm>
              <a:off x="7665689" y="2464315"/>
              <a:ext cx="2479" cy="2315"/>
            </a:xfrm>
            <a:custGeom>
              <a:avLst/>
              <a:gdLst/>
              <a:ahLst/>
              <a:cxnLst/>
              <a:rect l="l" t="t" r="r" b="b"/>
              <a:pathLst>
                <a:path w="166" h="155" extrusionOk="0">
                  <a:moveTo>
                    <a:pt x="1" y="0"/>
                  </a:moveTo>
                  <a:lnTo>
                    <a:pt x="1" y="0"/>
                  </a:lnTo>
                  <a:cubicBezTo>
                    <a:pt x="4" y="98"/>
                    <a:pt x="63" y="143"/>
                    <a:pt x="154" y="155"/>
                  </a:cubicBezTo>
                  <a:cubicBezTo>
                    <a:pt x="165" y="42"/>
                    <a:pt x="88" y="1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2"/>
            <p:cNvSpPr/>
            <p:nvPr/>
          </p:nvSpPr>
          <p:spPr>
            <a:xfrm>
              <a:off x="7665480" y="2464106"/>
              <a:ext cx="224" cy="22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3" y="1"/>
                  </a:moveTo>
                  <a:lnTo>
                    <a:pt x="0" y="12"/>
                  </a:lnTo>
                  <a:lnTo>
                    <a:pt x="15" y="14"/>
                  </a:lnTo>
                  <a:cubicBezTo>
                    <a:pt x="15" y="10"/>
                    <a:pt x="13" y="6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2"/>
            <p:cNvSpPr/>
            <p:nvPr/>
          </p:nvSpPr>
          <p:spPr>
            <a:xfrm>
              <a:off x="7667989" y="2466615"/>
              <a:ext cx="179" cy="209"/>
            </a:xfrm>
            <a:custGeom>
              <a:avLst/>
              <a:gdLst/>
              <a:ahLst/>
              <a:cxnLst/>
              <a:rect l="l" t="t" r="r" b="b"/>
              <a:pathLst>
                <a:path w="12" h="14" extrusionOk="0">
                  <a:moveTo>
                    <a:pt x="0" y="1"/>
                  </a:moveTo>
                  <a:cubicBezTo>
                    <a:pt x="0" y="5"/>
                    <a:pt x="1" y="10"/>
                    <a:pt x="0" y="14"/>
                  </a:cubicBezTo>
                  <a:lnTo>
                    <a:pt x="11" y="3"/>
                  </a:lnTo>
                  <a:cubicBezTo>
                    <a:pt x="7" y="3"/>
                    <a:pt x="5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2"/>
            <p:cNvSpPr/>
            <p:nvPr/>
          </p:nvSpPr>
          <p:spPr>
            <a:xfrm>
              <a:off x="7809740" y="3235073"/>
              <a:ext cx="158927" cy="185745"/>
            </a:xfrm>
            <a:custGeom>
              <a:avLst/>
              <a:gdLst/>
              <a:ahLst/>
              <a:cxnLst/>
              <a:rect l="l" t="t" r="r" b="b"/>
              <a:pathLst>
                <a:path w="10643" h="12439" extrusionOk="0">
                  <a:moveTo>
                    <a:pt x="10464" y="0"/>
                  </a:moveTo>
                  <a:cubicBezTo>
                    <a:pt x="10374" y="0"/>
                    <a:pt x="10304" y="80"/>
                    <a:pt x="10239" y="171"/>
                  </a:cubicBezTo>
                  <a:cubicBezTo>
                    <a:pt x="10175" y="257"/>
                    <a:pt x="10145" y="342"/>
                    <a:pt x="10195" y="416"/>
                  </a:cubicBezTo>
                  <a:cubicBezTo>
                    <a:pt x="10171" y="402"/>
                    <a:pt x="10148" y="396"/>
                    <a:pt x="10128" y="396"/>
                  </a:cubicBezTo>
                  <a:cubicBezTo>
                    <a:pt x="10034" y="396"/>
                    <a:pt x="9974" y="520"/>
                    <a:pt x="9919" y="597"/>
                  </a:cubicBezTo>
                  <a:cubicBezTo>
                    <a:pt x="9513" y="1163"/>
                    <a:pt x="9105" y="1727"/>
                    <a:pt x="8725" y="2311"/>
                  </a:cubicBezTo>
                  <a:cubicBezTo>
                    <a:pt x="7994" y="3432"/>
                    <a:pt x="7239" y="4537"/>
                    <a:pt x="6340" y="5530"/>
                  </a:cubicBezTo>
                  <a:cubicBezTo>
                    <a:pt x="4732" y="7307"/>
                    <a:pt x="3102" y="9058"/>
                    <a:pt x="1765" y="11064"/>
                  </a:cubicBezTo>
                  <a:cubicBezTo>
                    <a:pt x="1461" y="11521"/>
                    <a:pt x="1084" y="12032"/>
                    <a:pt x="453" y="12032"/>
                  </a:cubicBezTo>
                  <a:cubicBezTo>
                    <a:pt x="347" y="12032"/>
                    <a:pt x="235" y="12018"/>
                    <a:pt x="114" y="11986"/>
                  </a:cubicBezTo>
                  <a:cubicBezTo>
                    <a:pt x="114" y="11986"/>
                    <a:pt x="114" y="11986"/>
                    <a:pt x="114" y="11986"/>
                  </a:cubicBezTo>
                  <a:cubicBezTo>
                    <a:pt x="105" y="11986"/>
                    <a:pt x="85" y="12031"/>
                    <a:pt x="70" y="12055"/>
                  </a:cubicBezTo>
                  <a:cubicBezTo>
                    <a:pt x="48" y="12100"/>
                    <a:pt x="1" y="12182"/>
                    <a:pt x="7" y="12185"/>
                  </a:cubicBezTo>
                  <a:cubicBezTo>
                    <a:pt x="249" y="12353"/>
                    <a:pt x="498" y="12439"/>
                    <a:pt x="741" y="12439"/>
                  </a:cubicBezTo>
                  <a:cubicBezTo>
                    <a:pt x="993" y="12439"/>
                    <a:pt x="1238" y="12347"/>
                    <a:pt x="1459" y="12161"/>
                  </a:cubicBezTo>
                  <a:cubicBezTo>
                    <a:pt x="1844" y="11835"/>
                    <a:pt x="2152" y="11436"/>
                    <a:pt x="2443" y="11027"/>
                  </a:cubicBezTo>
                  <a:cubicBezTo>
                    <a:pt x="3286" y="9846"/>
                    <a:pt x="4212" y="8735"/>
                    <a:pt x="5177" y="7651"/>
                  </a:cubicBezTo>
                  <a:cubicBezTo>
                    <a:pt x="7014" y="5589"/>
                    <a:pt x="8731" y="3433"/>
                    <a:pt x="10123" y="1037"/>
                  </a:cubicBezTo>
                  <a:cubicBezTo>
                    <a:pt x="10215" y="878"/>
                    <a:pt x="10477" y="745"/>
                    <a:pt x="10283" y="493"/>
                  </a:cubicBezTo>
                  <a:lnTo>
                    <a:pt x="10283" y="493"/>
                  </a:lnTo>
                  <a:cubicBezTo>
                    <a:pt x="10322" y="500"/>
                    <a:pt x="10356" y="503"/>
                    <a:pt x="10386" y="503"/>
                  </a:cubicBezTo>
                  <a:cubicBezTo>
                    <a:pt x="10643" y="503"/>
                    <a:pt x="10625" y="282"/>
                    <a:pt x="10621" y="73"/>
                  </a:cubicBezTo>
                  <a:cubicBezTo>
                    <a:pt x="10562" y="21"/>
                    <a:pt x="10510" y="0"/>
                    <a:pt x="10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2"/>
            <p:cNvSpPr/>
            <p:nvPr/>
          </p:nvSpPr>
          <p:spPr>
            <a:xfrm>
              <a:off x="7987540" y="3417293"/>
              <a:ext cx="7168" cy="3285"/>
            </a:xfrm>
            <a:custGeom>
              <a:avLst/>
              <a:gdLst/>
              <a:ahLst/>
              <a:cxnLst/>
              <a:rect l="l" t="t" r="r" b="b"/>
              <a:pathLst>
                <a:path w="480" h="220" extrusionOk="0">
                  <a:moveTo>
                    <a:pt x="82" y="1"/>
                  </a:moveTo>
                  <a:cubicBezTo>
                    <a:pt x="55" y="28"/>
                    <a:pt x="28" y="55"/>
                    <a:pt x="1" y="80"/>
                  </a:cubicBezTo>
                  <a:cubicBezTo>
                    <a:pt x="70" y="125"/>
                    <a:pt x="139" y="173"/>
                    <a:pt x="208" y="219"/>
                  </a:cubicBezTo>
                  <a:lnTo>
                    <a:pt x="480" y="193"/>
                  </a:lnTo>
                  <a:cubicBezTo>
                    <a:pt x="370" y="81"/>
                    <a:pt x="241" y="8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2"/>
            <p:cNvSpPr/>
            <p:nvPr/>
          </p:nvSpPr>
          <p:spPr>
            <a:xfrm>
              <a:off x="7953655" y="3433258"/>
              <a:ext cx="1822" cy="1419"/>
            </a:xfrm>
            <a:custGeom>
              <a:avLst/>
              <a:gdLst/>
              <a:ahLst/>
              <a:cxnLst/>
              <a:rect l="l" t="t" r="r" b="b"/>
              <a:pathLst>
                <a:path w="122" h="95" extrusionOk="0">
                  <a:moveTo>
                    <a:pt x="62" y="0"/>
                  </a:moveTo>
                  <a:cubicBezTo>
                    <a:pt x="43" y="0"/>
                    <a:pt x="22" y="28"/>
                    <a:pt x="1" y="44"/>
                  </a:cubicBezTo>
                  <a:cubicBezTo>
                    <a:pt x="20" y="63"/>
                    <a:pt x="38" y="94"/>
                    <a:pt x="59" y="95"/>
                  </a:cubicBezTo>
                  <a:cubicBezTo>
                    <a:pt x="59" y="95"/>
                    <a:pt x="60" y="95"/>
                    <a:pt x="60" y="95"/>
                  </a:cubicBezTo>
                  <a:cubicBezTo>
                    <a:pt x="80" y="95"/>
                    <a:pt x="100" y="67"/>
                    <a:pt x="122" y="51"/>
                  </a:cubicBezTo>
                  <a:cubicBezTo>
                    <a:pt x="102" y="33"/>
                    <a:pt x="83" y="1"/>
                    <a:pt x="63" y="0"/>
                  </a:cubicBezTo>
                  <a:cubicBezTo>
                    <a:pt x="63" y="0"/>
                    <a:pt x="63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2"/>
            <p:cNvSpPr/>
            <p:nvPr/>
          </p:nvSpPr>
          <p:spPr>
            <a:xfrm>
              <a:off x="7829422" y="3424387"/>
              <a:ext cx="23534" cy="20726"/>
            </a:xfrm>
            <a:custGeom>
              <a:avLst/>
              <a:gdLst/>
              <a:ahLst/>
              <a:cxnLst/>
              <a:rect l="l" t="t" r="r" b="b"/>
              <a:pathLst>
                <a:path w="1576" h="1388" extrusionOk="0">
                  <a:moveTo>
                    <a:pt x="771" y="1"/>
                  </a:moveTo>
                  <a:cubicBezTo>
                    <a:pt x="325" y="1"/>
                    <a:pt x="12" y="264"/>
                    <a:pt x="6" y="649"/>
                  </a:cubicBezTo>
                  <a:cubicBezTo>
                    <a:pt x="0" y="1019"/>
                    <a:pt x="352" y="1366"/>
                    <a:pt x="756" y="1386"/>
                  </a:cubicBezTo>
                  <a:cubicBezTo>
                    <a:pt x="769" y="1387"/>
                    <a:pt x="781" y="1388"/>
                    <a:pt x="794" y="1388"/>
                  </a:cubicBezTo>
                  <a:cubicBezTo>
                    <a:pt x="1173" y="1388"/>
                    <a:pt x="1533" y="1069"/>
                    <a:pt x="1553" y="706"/>
                  </a:cubicBezTo>
                  <a:cubicBezTo>
                    <a:pt x="1575" y="316"/>
                    <a:pt x="1253" y="14"/>
                    <a:pt x="804" y="1"/>
                  </a:cubicBezTo>
                  <a:cubicBezTo>
                    <a:pt x="793" y="1"/>
                    <a:pt x="782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2"/>
            <p:cNvSpPr/>
            <p:nvPr/>
          </p:nvSpPr>
          <p:spPr>
            <a:xfrm>
              <a:off x="8050471" y="2922227"/>
              <a:ext cx="6152" cy="10438"/>
            </a:xfrm>
            <a:custGeom>
              <a:avLst/>
              <a:gdLst/>
              <a:ahLst/>
              <a:cxnLst/>
              <a:rect l="l" t="t" r="r" b="b"/>
              <a:pathLst>
                <a:path w="412" h="699" extrusionOk="0">
                  <a:moveTo>
                    <a:pt x="107" y="1"/>
                  </a:moveTo>
                  <a:cubicBezTo>
                    <a:pt x="90" y="1"/>
                    <a:pt x="55" y="22"/>
                    <a:pt x="49" y="38"/>
                  </a:cubicBezTo>
                  <a:cubicBezTo>
                    <a:pt x="0" y="184"/>
                    <a:pt x="64" y="278"/>
                    <a:pt x="197" y="335"/>
                  </a:cubicBezTo>
                  <a:cubicBezTo>
                    <a:pt x="190" y="486"/>
                    <a:pt x="230" y="616"/>
                    <a:pt x="370" y="698"/>
                  </a:cubicBezTo>
                  <a:cubicBezTo>
                    <a:pt x="370" y="698"/>
                    <a:pt x="409" y="671"/>
                    <a:pt x="409" y="671"/>
                  </a:cubicBezTo>
                  <a:cubicBezTo>
                    <a:pt x="352" y="550"/>
                    <a:pt x="412" y="367"/>
                    <a:pt x="220" y="319"/>
                  </a:cubicBezTo>
                  <a:lnTo>
                    <a:pt x="202" y="331"/>
                  </a:lnTo>
                  <a:lnTo>
                    <a:pt x="202" y="331"/>
                  </a:lnTo>
                  <a:lnTo>
                    <a:pt x="219" y="319"/>
                  </a:lnTo>
                  <a:cubicBezTo>
                    <a:pt x="248" y="192"/>
                    <a:pt x="255" y="70"/>
                    <a:pt x="113" y="2"/>
                  </a:cubicBezTo>
                  <a:cubicBezTo>
                    <a:pt x="111" y="1"/>
                    <a:pt x="110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2"/>
            <p:cNvSpPr/>
            <p:nvPr/>
          </p:nvSpPr>
          <p:spPr>
            <a:xfrm>
              <a:off x="7424570" y="3927055"/>
              <a:ext cx="46933" cy="48590"/>
            </a:xfrm>
            <a:custGeom>
              <a:avLst/>
              <a:gdLst/>
              <a:ahLst/>
              <a:cxnLst/>
              <a:rect l="l" t="t" r="r" b="b"/>
              <a:pathLst>
                <a:path w="3143" h="3254" extrusionOk="0">
                  <a:moveTo>
                    <a:pt x="1846" y="580"/>
                  </a:moveTo>
                  <a:cubicBezTo>
                    <a:pt x="2164" y="580"/>
                    <a:pt x="2338" y="893"/>
                    <a:pt x="2348" y="1481"/>
                  </a:cubicBezTo>
                  <a:cubicBezTo>
                    <a:pt x="2356" y="1974"/>
                    <a:pt x="1949" y="2432"/>
                    <a:pt x="1511" y="2432"/>
                  </a:cubicBezTo>
                  <a:cubicBezTo>
                    <a:pt x="1504" y="2432"/>
                    <a:pt x="1496" y="2432"/>
                    <a:pt x="1488" y="2431"/>
                  </a:cubicBezTo>
                  <a:cubicBezTo>
                    <a:pt x="1125" y="2417"/>
                    <a:pt x="789" y="2044"/>
                    <a:pt x="767" y="1631"/>
                  </a:cubicBezTo>
                  <a:cubicBezTo>
                    <a:pt x="737" y="1083"/>
                    <a:pt x="1253" y="580"/>
                    <a:pt x="1846" y="580"/>
                  </a:cubicBezTo>
                  <a:close/>
                  <a:moveTo>
                    <a:pt x="1779" y="0"/>
                  </a:moveTo>
                  <a:cubicBezTo>
                    <a:pt x="752" y="0"/>
                    <a:pt x="89" y="548"/>
                    <a:pt x="47" y="1438"/>
                  </a:cubicBezTo>
                  <a:cubicBezTo>
                    <a:pt x="1" y="2419"/>
                    <a:pt x="719" y="3254"/>
                    <a:pt x="1607" y="3254"/>
                  </a:cubicBezTo>
                  <a:cubicBezTo>
                    <a:pt x="1611" y="3254"/>
                    <a:pt x="1616" y="3254"/>
                    <a:pt x="1620" y="3254"/>
                  </a:cubicBezTo>
                  <a:cubicBezTo>
                    <a:pt x="2388" y="3247"/>
                    <a:pt x="3064" y="2498"/>
                    <a:pt x="3101" y="1610"/>
                  </a:cubicBezTo>
                  <a:cubicBezTo>
                    <a:pt x="3143" y="633"/>
                    <a:pt x="2667" y="22"/>
                    <a:pt x="1853" y="1"/>
                  </a:cubicBezTo>
                  <a:cubicBezTo>
                    <a:pt x="1828" y="1"/>
                    <a:pt x="1804" y="0"/>
                    <a:pt x="1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2"/>
            <p:cNvSpPr/>
            <p:nvPr/>
          </p:nvSpPr>
          <p:spPr>
            <a:xfrm>
              <a:off x="7866159" y="4116728"/>
              <a:ext cx="28551" cy="27386"/>
            </a:xfrm>
            <a:custGeom>
              <a:avLst/>
              <a:gdLst/>
              <a:ahLst/>
              <a:cxnLst/>
              <a:rect l="l" t="t" r="r" b="b"/>
              <a:pathLst>
                <a:path w="1912" h="1834" extrusionOk="0">
                  <a:moveTo>
                    <a:pt x="183" y="0"/>
                  </a:moveTo>
                  <a:cubicBezTo>
                    <a:pt x="59" y="0"/>
                    <a:pt x="1" y="87"/>
                    <a:pt x="38" y="250"/>
                  </a:cubicBezTo>
                  <a:cubicBezTo>
                    <a:pt x="74" y="409"/>
                    <a:pt x="216" y="519"/>
                    <a:pt x="354" y="610"/>
                  </a:cubicBezTo>
                  <a:cubicBezTo>
                    <a:pt x="426" y="785"/>
                    <a:pt x="554" y="904"/>
                    <a:pt x="723" y="982"/>
                  </a:cubicBezTo>
                  <a:cubicBezTo>
                    <a:pt x="947" y="1301"/>
                    <a:pt x="1245" y="1546"/>
                    <a:pt x="1553" y="1774"/>
                  </a:cubicBezTo>
                  <a:cubicBezTo>
                    <a:pt x="1608" y="1815"/>
                    <a:pt x="1660" y="1834"/>
                    <a:pt x="1706" y="1834"/>
                  </a:cubicBezTo>
                  <a:cubicBezTo>
                    <a:pt x="1801" y="1834"/>
                    <a:pt x="1875" y="1754"/>
                    <a:pt x="1912" y="1618"/>
                  </a:cubicBezTo>
                  <a:cubicBezTo>
                    <a:pt x="1756" y="1310"/>
                    <a:pt x="1489" y="1112"/>
                    <a:pt x="1213" y="922"/>
                  </a:cubicBezTo>
                  <a:cubicBezTo>
                    <a:pt x="1085" y="698"/>
                    <a:pt x="900" y="513"/>
                    <a:pt x="676" y="384"/>
                  </a:cubicBezTo>
                  <a:cubicBezTo>
                    <a:pt x="594" y="225"/>
                    <a:pt x="494" y="85"/>
                    <a:pt x="314" y="24"/>
                  </a:cubicBezTo>
                  <a:cubicBezTo>
                    <a:pt x="265" y="8"/>
                    <a:pt x="221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2"/>
            <p:cNvSpPr/>
            <p:nvPr/>
          </p:nvSpPr>
          <p:spPr>
            <a:xfrm>
              <a:off x="7848761" y="4095821"/>
              <a:ext cx="10811" cy="11050"/>
            </a:xfrm>
            <a:custGeom>
              <a:avLst/>
              <a:gdLst/>
              <a:ahLst/>
              <a:cxnLst/>
              <a:rect l="l" t="t" r="r" b="b"/>
              <a:pathLst>
                <a:path w="724" h="740" extrusionOk="0">
                  <a:moveTo>
                    <a:pt x="139" y="0"/>
                  </a:moveTo>
                  <a:lnTo>
                    <a:pt x="139" y="0"/>
                  </a:lnTo>
                  <a:cubicBezTo>
                    <a:pt x="1" y="403"/>
                    <a:pt x="224" y="740"/>
                    <a:pt x="614" y="740"/>
                  </a:cubicBezTo>
                  <a:cubicBezTo>
                    <a:pt x="636" y="740"/>
                    <a:pt x="657" y="739"/>
                    <a:pt x="680" y="737"/>
                  </a:cubicBezTo>
                  <a:cubicBezTo>
                    <a:pt x="696" y="735"/>
                    <a:pt x="710" y="692"/>
                    <a:pt x="724" y="669"/>
                  </a:cubicBezTo>
                  <a:cubicBezTo>
                    <a:pt x="695" y="302"/>
                    <a:pt x="563" y="24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2"/>
            <p:cNvSpPr/>
            <p:nvPr/>
          </p:nvSpPr>
          <p:spPr>
            <a:xfrm>
              <a:off x="7838965" y="4080095"/>
              <a:ext cx="12857" cy="17650"/>
            </a:xfrm>
            <a:custGeom>
              <a:avLst/>
              <a:gdLst/>
              <a:ahLst/>
              <a:cxnLst/>
              <a:rect l="l" t="t" r="r" b="b"/>
              <a:pathLst>
                <a:path w="861" h="1182" extrusionOk="0">
                  <a:moveTo>
                    <a:pt x="218" y="0"/>
                  </a:moveTo>
                  <a:cubicBezTo>
                    <a:pt x="179" y="0"/>
                    <a:pt x="123" y="16"/>
                    <a:pt x="46" y="55"/>
                  </a:cubicBezTo>
                  <a:cubicBezTo>
                    <a:pt x="0" y="207"/>
                    <a:pt x="21" y="293"/>
                    <a:pt x="109" y="314"/>
                  </a:cubicBezTo>
                  <a:cubicBezTo>
                    <a:pt x="69" y="335"/>
                    <a:pt x="44" y="370"/>
                    <a:pt x="60" y="416"/>
                  </a:cubicBezTo>
                  <a:cubicBezTo>
                    <a:pt x="159" y="721"/>
                    <a:pt x="338" y="992"/>
                    <a:pt x="623" y="1164"/>
                  </a:cubicBezTo>
                  <a:cubicBezTo>
                    <a:pt x="643" y="1176"/>
                    <a:pt x="660" y="1181"/>
                    <a:pt x="675" y="1181"/>
                  </a:cubicBezTo>
                  <a:cubicBezTo>
                    <a:pt x="735" y="1181"/>
                    <a:pt x="755" y="1093"/>
                    <a:pt x="794" y="1052"/>
                  </a:cubicBezTo>
                  <a:cubicBezTo>
                    <a:pt x="860" y="647"/>
                    <a:pt x="663" y="418"/>
                    <a:pt x="294" y="303"/>
                  </a:cubicBezTo>
                  <a:cubicBezTo>
                    <a:pt x="287" y="301"/>
                    <a:pt x="282" y="300"/>
                    <a:pt x="275" y="299"/>
                  </a:cubicBezTo>
                  <a:cubicBezTo>
                    <a:pt x="280" y="297"/>
                    <a:pt x="283" y="297"/>
                    <a:pt x="287" y="296"/>
                  </a:cubicBezTo>
                  <a:cubicBezTo>
                    <a:pt x="306" y="155"/>
                    <a:pt x="340" y="0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62"/>
            <p:cNvSpPr/>
            <p:nvPr/>
          </p:nvSpPr>
          <p:spPr>
            <a:xfrm>
              <a:off x="7810680" y="4034174"/>
              <a:ext cx="28193" cy="42886"/>
            </a:xfrm>
            <a:custGeom>
              <a:avLst/>
              <a:gdLst/>
              <a:ahLst/>
              <a:cxnLst/>
              <a:rect l="l" t="t" r="r" b="b"/>
              <a:pathLst>
                <a:path w="1888" h="2872" extrusionOk="0">
                  <a:moveTo>
                    <a:pt x="190" y="1"/>
                  </a:moveTo>
                  <a:cubicBezTo>
                    <a:pt x="0" y="1"/>
                    <a:pt x="54" y="178"/>
                    <a:pt x="125" y="339"/>
                  </a:cubicBezTo>
                  <a:cubicBezTo>
                    <a:pt x="404" y="969"/>
                    <a:pt x="687" y="1597"/>
                    <a:pt x="1084" y="2165"/>
                  </a:cubicBezTo>
                  <a:cubicBezTo>
                    <a:pt x="1082" y="2227"/>
                    <a:pt x="1111" y="2268"/>
                    <a:pt x="1169" y="2288"/>
                  </a:cubicBezTo>
                  <a:cubicBezTo>
                    <a:pt x="1233" y="2512"/>
                    <a:pt x="1339" y="2708"/>
                    <a:pt x="1528" y="2852"/>
                  </a:cubicBezTo>
                  <a:cubicBezTo>
                    <a:pt x="1580" y="2858"/>
                    <a:pt x="1632" y="2865"/>
                    <a:pt x="1682" y="2871"/>
                  </a:cubicBezTo>
                  <a:cubicBezTo>
                    <a:pt x="1850" y="2822"/>
                    <a:pt x="1888" y="2708"/>
                    <a:pt x="1816" y="2562"/>
                  </a:cubicBezTo>
                  <a:cubicBezTo>
                    <a:pt x="1697" y="2322"/>
                    <a:pt x="1584" y="2072"/>
                    <a:pt x="1378" y="1886"/>
                  </a:cubicBezTo>
                  <a:cubicBezTo>
                    <a:pt x="1039" y="1263"/>
                    <a:pt x="866" y="548"/>
                    <a:pt x="344" y="26"/>
                  </a:cubicBezTo>
                  <a:cubicBezTo>
                    <a:pt x="280" y="9"/>
                    <a:pt x="230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62"/>
            <p:cNvSpPr/>
            <p:nvPr/>
          </p:nvSpPr>
          <p:spPr>
            <a:xfrm>
              <a:off x="7155569" y="3393340"/>
              <a:ext cx="92805" cy="22100"/>
            </a:xfrm>
            <a:custGeom>
              <a:avLst/>
              <a:gdLst/>
              <a:ahLst/>
              <a:cxnLst/>
              <a:rect l="l" t="t" r="r" b="b"/>
              <a:pathLst>
                <a:path w="6215" h="1480" extrusionOk="0">
                  <a:moveTo>
                    <a:pt x="6215" y="0"/>
                  </a:moveTo>
                  <a:lnTo>
                    <a:pt x="6215" y="0"/>
                  </a:lnTo>
                  <a:cubicBezTo>
                    <a:pt x="6076" y="69"/>
                    <a:pt x="5936" y="97"/>
                    <a:pt x="5796" y="97"/>
                  </a:cubicBezTo>
                  <a:cubicBezTo>
                    <a:pt x="5651" y="97"/>
                    <a:pt x="5505" y="67"/>
                    <a:pt x="5359" y="22"/>
                  </a:cubicBezTo>
                  <a:cubicBezTo>
                    <a:pt x="5293" y="68"/>
                    <a:pt x="5231" y="141"/>
                    <a:pt x="5157" y="159"/>
                  </a:cubicBezTo>
                  <a:cubicBezTo>
                    <a:pt x="4152" y="401"/>
                    <a:pt x="3119" y="504"/>
                    <a:pt x="2122" y="788"/>
                  </a:cubicBezTo>
                  <a:cubicBezTo>
                    <a:pt x="2089" y="797"/>
                    <a:pt x="2057" y="802"/>
                    <a:pt x="2026" y="802"/>
                  </a:cubicBezTo>
                  <a:cubicBezTo>
                    <a:pt x="1889" y="802"/>
                    <a:pt x="1775" y="722"/>
                    <a:pt x="1655" y="660"/>
                  </a:cubicBezTo>
                  <a:cubicBezTo>
                    <a:pt x="1482" y="1025"/>
                    <a:pt x="1099" y="980"/>
                    <a:pt x="798" y="1082"/>
                  </a:cubicBezTo>
                  <a:cubicBezTo>
                    <a:pt x="546" y="1167"/>
                    <a:pt x="262" y="1163"/>
                    <a:pt x="0" y="1417"/>
                  </a:cubicBezTo>
                  <a:cubicBezTo>
                    <a:pt x="159" y="1462"/>
                    <a:pt x="308" y="1480"/>
                    <a:pt x="449" y="1480"/>
                  </a:cubicBezTo>
                  <a:cubicBezTo>
                    <a:pt x="711" y="1480"/>
                    <a:pt x="949" y="1420"/>
                    <a:pt x="1189" y="1366"/>
                  </a:cubicBezTo>
                  <a:cubicBezTo>
                    <a:pt x="2836" y="996"/>
                    <a:pt x="4485" y="626"/>
                    <a:pt x="6135" y="258"/>
                  </a:cubicBezTo>
                  <a:cubicBezTo>
                    <a:pt x="6162" y="172"/>
                    <a:pt x="6188" y="86"/>
                    <a:pt x="6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2"/>
            <p:cNvSpPr/>
            <p:nvPr/>
          </p:nvSpPr>
          <p:spPr>
            <a:xfrm>
              <a:off x="7581732" y="3855448"/>
              <a:ext cx="128823" cy="12289"/>
            </a:xfrm>
            <a:custGeom>
              <a:avLst/>
              <a:gdLst/>
              <a:ahLst/>
              <a:cxnLst/>
              <a:rect l="l" t="t" r="r" b="b"/>
              <a:pathLst>
                <a:path w="8627" h="823" extrusionOk="0">
                  <a:moveTo>
                    <a:pt x="1282" y="0"/>
                  </a:moveTo>
                  <a:cubicBezTo>
                    <a:pt x="601" y="0"/>
                    <a:pt x="153" y="39"/>
                    <a:pt x="1" y="122"/>
                  </a:cubicBezTo>
                  <a:cubicBezTo>
                    <a:pt x="2865" y="545"/>
                    <a:pt x="5658" y="739"/>
                    <a:pt x="8461" y="822"/>
                  </a:cubicBezTo>
                  <a:lnTo>
                    <a:pt x="8627" y="526"/>
                  </a:lnTo>
                  <a:cubicBezTo>
                    <a:pt x="5481" y="194"/>
                    <a:pt x="2802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62"/>
            <p:cNvSpPr/>
            <p:nvPr/>
          </p:nvSpPr>
          <p:spPr>
            <a:xfrm>
              <a:off x="7552925" y="3886211"/>
              <a:ext cx="100839" cy="7063"/>
            </a:xfrm>
            <a:custGeom>
              <a:avLst/>
              <a:gdLst/>
              <a:ahLst/>
              <a:cxnLst/>
              <a:rect l="l" t="t" r="r" b="b"/>
              <a:pathLst>
                <a:path w="6753" h="473" extrusionOk="0">
                  <a:moveTo>
                    <a:pt x="661" y="1"/>
                  </a:moveTo>
                  <a:cubicBezTo>
                    <a:pt x="436" y="1"/>
                    <a:pt x="211" y="22"/>
                    <a:pt x="1" y="122"/>
                  </a:cubicBezTo>
                  <a:cubicBezTo>
                    <a:pt x="6" y="174"/>
                    <a:pt x="8" y="225"/>
                    <a:pt x="7" y="278"/>
                  </a:cubicBezTo>
                  <a:cubicBezTo>
                    <a:pt x="310" y="293"/>
                    <a:pt x="612" y="314"/>
                    <a:pt x="916" y="323"/>
                  </a:cubicBezTo>
                  <a:cubicBezTo>
                    <a:pt x="2819" y="374"/>
                    <a:pt x="4723" y="424"/>
                    <a:pt x="6627" y="473"/>
                  </a:cubicBezTo>
                  <a:cubicBezTo>
                    <a:pt x="6752" y="152"/>
                    <a:pt x="6601" y="108"/>
                    <a:pt x="6434" y="108"/>
                  </a:cubicBezTo>
                  <a:cubicBezTo>
                    <a:pt x="6370" y="108"/>
                    <a:pt x="6303" y="114"/>
                    <a:pt x="6248" y="114"/>
                  </a:cubicBezTo>
                  <a:cubicBezTo>
                    <a:pt x="6243" y="114"/>
                    <a:pt x="6237" y="114"/>
                    <a:pt x="6232" y="114"/>
                  </a:cubicBezTo>
                  <a:cubicBezTo>
                    <a:pt x="4400" y="67"/>
                    <a:pt x="2567" y="33"/>
                    <a:pt x="735" y="1"/>
                  </a:cubicBezTo>
                  <a:cubicBezTo>
                    <a:pt x="710" y="1"/>
                    <a:pt x="686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62"/>
            <p:cNvSpPr/>
            <p:nvPr/>
          </p:nvSpPr>
          <p:spPr>
            <a:xfrm>
              <a:off x="7708086" y="3863303"/>
              <a:ext cx="32657" cy="5794"/>
            </a:xfrm>
            <a:custGeom>
              <a:avLst/>
              <a:gdLst/>
              <a:ahLst/>
              <a:cxnLst/>
              <a:rect l="l" t="t" r="r" b="b"/>
              <a:pathLst>
                <a:path w="2187" h="388" extrusionOk="0">
                  <a:moveTo>
                    <a:pt x="166" y="0"/>
                  </a:moveTo>
                  <a:lnTo>
                    <a:pt x="0" y="296"/>
                  </a:lnTo>
                  <a:cubicBezTo>
                    <a:pt x="91" y="325"/>
                    <a:pt x="183" y="338"/>
                    <a:pt x="275" y="338"/>
                  </a:cubicBezTo>
                  <a:cubicBezTo>
                    <a:pt x="352" y="338"/>
                    <a:pt x="430" y="329"/>
                    <a:pt x="508" y="310"/>
                  </a:cubicBezTo>
                  <a:cubicBezTo>
                    <a:pt x="839" y="319"/>
                    <a:pt x="1170" y="387"/>
                    <a:pt x="1548" y="387"/>
                  </a:cubicBezTo>
                  <a:cubicBezTo>
                    <a:pt x="1746" y="387"/>
                    <a:pt x="1957" y="368"/>
                    <a:pt x="2187" y="313"/>
                  </a:cubicBezTo>
                  <a:cubicBezTo>
                    <a:pt x="1544" y="58"/>
                    <a:pt x="1021" y="76"/>
                    <a:pt x="511" y="25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62"/>
            <p:cNvSpPr/>
            <p:nvPr/>
          </p:nvSpPr>
          <p:spPr>
            <a:xfrm>
              <a:off x="8206020" y="3570214"/>
              <a:ext cx="239" cy="224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16" y="0"/>
                  </a:moveTo>
                  <a:lnTo>
                    <a:pt x="16" y="0"/>
                  </a:lnTo>
                  <a:cubicBezTo>
                    <a:pt x="10" y="1"/>
                    <a:pt x="6" y="1"/>
                    <a:pt x="0" y="3"/>
                  </a:cubicBezTo>
                  <a:lnTo>
                    <a:pt x="0" y="4"/>
                  </a:lnTo>
                  <a:cubicBezTo>
                    <a:pt x="0" y="8"/>
                    <a:pt x="2" y="10"/>
                    <a:pt x="2" y="15"/>
                  </a:cubicBezTo>
                  <a:lnTo>
                    <a:pt x="11" y="15"/>
                  </a:lnTo>
                  <a:cubicBezTo>
                    <a:pt x="14" y="9"/>
                    <a:pt x="14" y="6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62"/>
            <p:cNvSpPr/>
            <p:nvPr/>
          </p:nvSpPr>
          <p:spPr>
            <a:xfrm>
              <a:off x="8200823" y="3562673"/>
              <a:ext cx="463" cy="388"/>
            </a:xfrm>
            <a:custGeom>
              <a:avLst/>
              <a:gdLst/>
              <a:ahLst/>
              <a:cxnLst/>
              <a:rect l="l" t="t" r="r" b="b"/>
              <a:pathLst>
                <a:path w="31" h="26" extrusionOk="0">
                  <a:moveTo>
                    <a:pt x="18" y="1"/>
                  </a:moveTo>
                  <a:cubicBezTo>
                    <a:pt x="11" y="10"/>
                    <a:pt x="6" y="17"/>
                    <a:pt x="1" y="25"/>
                  </a:cubicBezTo>
                  <a:cubicBezTo>
                    <a:pt x="10" y="21"/>
                    <a:pt x="20" y="17"/>
                    <a:pt x="31" y="16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62"/>
            <p:cNvSpPr/>
            <p:nvPr/>
          </p:nvSpPr>
          <p:spPr>
            <a:xfrm>
              <a:off x="6996585" y="3552070"/>
              <a:ext cx="18427" cy="7078"/>
            </a:xfrm>
            <a:custGeom>
              <a:avLst/>
              <a:gdLst/>
              <a:ahLst/>
              <a:cxnLst/>
              <a:rect l="l" t="t" r="r" b="b"/>
              <a:pathLst>
                <a:path w="1234" h="474" extrusionOk="0">
                  <a:moveTo>
                    <a:pt x="578" y="1"/>
                  </a:moveTo>
                  <a:cubicBezTo>
                    <a:pt x="435" y="1"/>
                    <a:pt x="285" y="23"/>
                    <a:pt x="137" y="41"/>
                  </a:cubicBezTo>
                  <a:cubicBezTo>
                    <a:pt x="112" y="109"/>
                    <a:pt x="0" y="212"/>
                    <a:pt x="81" y="243"/>
                  </a:cubicBezTo>
                  <a:cubicBezTo>
                    <a:pt x="336" y="338"/>
                    <a:pt x="591" y="473"/>
                    <a:pt x="861" y="473"/>
                  </a:cubicBezTo>
                  <a:cubicBezTo>
                    <a:pt x="982" y="473"/>
                    <a:pt x="1105" y="446"/>
                    <a:pt x="1233" y="377"/>
                  </a:cubicBezTo>
                  <a:cubicBezTo>
                    <a:pt x="1069" y="74"/>
                    <a:pt x="835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62"/>
            <p:cNvSpPr/>
            <p:nvPr/>
          </p:nvSpPr>
          <p:spPr>
            <a:xfrm>
              <a:off x="7001259" y="3490065"/>
              <a:ext cx="5286" cy="4077"/>
            </a:xfrm>
            <a:custGeom>
              <a:avLst/>
              <a:gdLst/>
              <a:ahLst/>
              <a:cxnLst/>
              <a:rect l="l" t="t" r="r" b="b"/>
              <a:pathLst>
                <a:path w="354" h="273" extrusionOk="0">
                  <a:moveTo>
                    <a:pt x="132" y="0"/>
                  </a:moveTo>
                  <a:cubicBezTo>
                    <a:pt x="79" y="0"/>
                    <a:pt x="34" y="21"/>
                    <a:pt x="14" y="94"/>
                  </a:cubicBezTo>
                  <a:cubicBezTo>
                    <a:pt x="1" y="142"/>
                    <a:pt x="61" y="209"/>
                    <a:pt x="89" y="267"/>
                  </a:cubicBezTo>
                  <a:cubicBezTo>
                    <a:pt x="116" y="271"/>
                    <a:pt x="140" y="272"/>
                    <a:pt x="162" y="272"/>
                  </a:cubicBezTo>
                  <a:cubicBezTo>
                    <a:pt x="317" y="272"/>
                    <a:pt x="353" y="193"/>
                    <a:pt x="254" y="22"/>
                  </a:cubicBezTo>
                  <a:cubicBezTo>
                    <a:pt x="213" y="12"/>
                    <a:pt x="170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2"/>
            <p:cNvSpPr/>
            <p:nvPr/>
          </p:nvSpPr>
          <p:spPr>
            <a:xfrm>
              <a:off x="7468251" y="3549098"/>
              <a:ext cx="36838" cy="36122"/>
            </a:xfrm>
            <a:custGeom>
              <a:avLst/>
              <a:gdLst/>
              <a:ahLst/>
              <a:cxnLst/>
              <a:rect l="l" t="t" r="r" b="b"/>
              <a:pathLst>
                <a:path w="2467" h="2419" extrusionOk="0">
                  <a:moveTo>
                    <a:pt x="1371" y="540"/>
                  </a:moveTo>
                  <a:cubicBezTo>
                    <a:pt x="1374" y="540"/>
                    <a:pt x="1377" y="540"/>
                    <a:pt x="1380" y="540"/>
                  </a:cubicBezTo>
                  <a:cubicBezTo>
                    <a:pt x="1730" y="542"/>
                    <a:pt x="1979" y="818"/>
                    <a:pt x="1969" y="1192"/>
                  </a:cubicBezTo>
                  <a:cubicBezTo>
                    <a:pt x="1960" y="1536"/>
                    <a:pt x="1691" y="1766"/>
                    <a:pt x="1294" y="1772"/>
                  </a:cubicBezTo>
                  <a:cubicBezTo>
                    <a:pt x="1289" y="1772"/>
                    <a:pt x="1285" y="1772"/>
                    <a:pt x="1281" y="1772"/>
                  </a:cubicBezTo>
                  <a:cubicBezTo>
                    <a:pt x="907" y="1772"/>
                    <a:pt x="665" y="1536"/>
                    <a:pt x="657" y="1164"/>
                  </a:cubicBezTo>
                  <a:cubicBezTo>
                    <a:pt x="649" y="790"/>
                    <a:pt x="937" y="540"/>
                    <a:pt x="1371" y="540"/>
                  </a:cubicBezTo>
                  <a:close/>
                  <a:moveTo>
                    <a:pt x="1370" y="0"/>
                  </a:moveTo>
                  <a:cubicBezTo>
                    <a:pt x="638" y="0"/>
                    <a:pt x="36" y="565"/>
                    <a:pt x="18" y="1274"/>
                  </a:cubicBezTo>
                  <a:cubicBezTo>
                    <a:pt x="0" y="1932"/>
                    <a:pt x="481" y="2409"/>
                    <a:pt x="1170" y="2419"/>
                  </a:cubicBezTo>
                  <a:cubicBezTo>
                    <a:pt x="1177" y="2419"/>
                    <a:pt x="1184" y="2419"/>
                    <a:pt x="1190" y="2419"/>
                  </a:cubicBezTo>
                  <a:cubicBezTo>
                    <a:pt x="1897" y="2419"/>
                    <a:pt x="2467" y="1906"/>
                    <a:pt x="2448" y="1282"/>
                  </a:cubicBezTo>
                  <a:cubicBezTo>
                    <a:pt x="2433" y="759"/>
                    <a:pt x="1811" y="7"/>
                    <a:pt x="1389" y="1"/>
                  </a:cubicBezTo>
                  <a:cubicBezTo>
                    <a:pt x="1382" y="0"/>
                    <a:pt x="1376" y="0"/>
                    <a:pt x="1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2"/>
            <p:cNvSpPr/>
            <p:nvPr/>
          </p:nvSpPr>
          <p:spPr>
            <a:xfrm>
              <a:off x="7476554" y="3494904"/>
              <a:ext cx="39108" cy="37316"/>
            </a:xfrm>
            <a:custGeom>
              <a:avLst/>
              <a:gdLst/>
              <a:ahLst/>
              <a:cxnLst/>
              <a:rect l="l" t="t" r="r" b="b"/>
              <a:pathLst>
                <a:path w="2619" h="2499" extrusionOk="0">
                  <a:moveTo>
                    <a:pt x="1344" y="525"/>
                  </a:moveTo>
                  <a:cubicBezTo>
                    <a:pt x="1345" y="525"/>
                    <a:pt x="1347" y="525"/>
                    <a:pt x="1349" y="525"/>
                  </a:cubicBezTo>
                  <a:cubicBezTo>
                    <a:pt x="1819" y="527"/>
                    <a:pt x="2090" y="793"/>
                    <a:pt x="2076" y="1245"/>
                  </a:cubicBezTo>
                  <a:cubicBezTo>
                    <a:pt x="2065" y="1662"/>
                    <a:pt x="1769" y="1961"/>
                    <a:pt x="1378" y="1961"/>
                  </a:cubicBezTo>
                  <a:cubicBezTo>
                    <a:pt x="1360" y="1961"/>
                    <a:pt x="1341" y="1960"/>
                    <a:pt x="1323" y="1959"/>
                  </a:cubicBezTo>
                  <a:cubicBezTo>
                    <a:pt x="913" y="1929"/>
                    <a:pt x="603" y="1578"/>
                    <a:pt x="623" y="1167"/>
                  </a:cubicBezTo>
                  <a:cubicBezTo>
                    <a:pt x="641" y="776"/>
                    <a:pt x="924" y="525"/>
                    <a:pt x="1344" y="525"/>
                  </a:cubicBezTo>
                  <a:close/>
                  <a:moveTo>
                    <a:pt x="1231" y="0"/>
                  </a:moveTo>
                  <a:cubicBezTo>
                    <a:pt x="1217" y="0"/>
                    <a:pt x="1204" y="0"/>
                    <a:pt x="1190" y="1"/>
                  </a:cubicBezTo>
                  <a:cubicBezTo>
                    <a:pt x="514" y="24"/>
                    <a:pt x="0" y="587"/>
                    <a:pt x="34" y="1271"/>
                  </a:cubicBezTo>
                  <a:cubicBezTo>
                    <a:pt x="65" y="1931"/>
                    <a:pt x="673" y="2499"/>
                    <a:pt x="1337" y="2499"/>
                  </a:cubicBezTo>
                  <a:cubicBezTo>
                    <a:pt x="1349" y="2499"/>
                    <a:pt x="1361" y="2499"/>
                    <a:pt x="1373" y="2498"/>
                  </a:cubicBezTo>
                  <a:cubicBezTo>
                    <a:pt x="2006" y="2478"/>
                    <a:pt x="2598" y="1929"/>
                    <a:pt x="2607" y="1355"/>
                  </a:cubicBezTo>
                  <a:cubicBezTo>
                    <a:pt x="2618" y="654"/>
                    <a:pt x="1947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62"/>
            <p:cNvSpPr/>
            <p:nvPr/>
          </p:nvSpPr>
          <p:spPr>
            <a:xfrm>
              <a:off x="7488157" y="3460795"/>
              <a:ext cx="23116" cy="23847"/>
            </a:xfrm>
            <a:custGeom>
              <a:avLst/>
              <a:gdLst/>
              <a:ahLst/>
              <a:cxnLst/>
              <a:rect l="l" t="t" r="r" b="b"/>
              <a:pathLst>
                <a:path w="1548" h="1597" extrusionOk="0">
                  <a:moveTo>
                    <a:pt x="811" y="481"/>
                  </a:moveTo>
                  <a:cubicBezTo>
                    <a:pt x="824" y="481"/>
                    <a:pt x="838" y="482"/>
                    <a:pt x="852" y="485"/>
                  </a:cubicBezTo>
                  <a:cubicBezTo>
                    <a:pt x="1020" y="511"/>
                    <a:pt x="1158" y="600"/>
                    <a:pt x="1127" y="805"/>
                  </a:cubicBezTo>
                  <a:cubicBezTo>
                    <a:pt x="1104" y="953"/>
                    <a:pt x="994" y="1056"/>
                    <a:pt x="856" y="1059"/>
                  </a:cubicBezTo>
                  <a:cubicBezTo>
                    <a:pt x="854" y="1059"/>
                    <a:pt x="853" y="1059"/>
                    <a:pt x="852" y="1059"/>
                  </a:cubicBezTo>
                  <a:cubicBezTo>
                    <a:pt x="652" y="1059"/>
                    <a:pt x="603" y="896"/>
                    <a:pt x="593" y="732"/>
                  </a:cubicBezTo>
                  <a:cubicBezTo>
                    <a:pt x="620" y="593"/>
                    <a:pt x="677" y="481"/>
                    <a:pt x="811" y="481"/>
                  </a:cubicBezTo>
                  <a:close/>
                  <a:moveTo>
                    <a:pt x="752" y="0"/>
                  </a:moveTo>
                  <a:cubicBezTo>
                    <a:pt x="751" y="0"/>
                    <a:pt x="749" y="0"/>
                    <a:pt x="748" y="0"/>
                  </a:cubicBezTo>
                  <a:cubicBezTo>
                    <a:pt x="371" y="1"/>
                    <a:pt x="31" y="351"/>
                    <a:pt x="16" y="754"/>
                  </a:cubicBezTo>
                  <a:cubicBezTo>
                    <a:pt x="1" y="1199"/>
                    <a:pt x="391" y="1596"/>
                    <a:pt x="843" y="1596"/>
                  </a:cubicBezTo>
                  <a:cubicBezTo>
                    <a:pt x="846" y="1596"/>
                    <a:pt x="849" y="1596"/>
                    <a:pt x="852" y="1596"/>
                  </a:cubicBezTo>
                  <a:cubicBezTo>
                    <a:pt x="1289" y="1591"/>
                    <a:pt x="1544" y="1317"/>
                    <a:pt x="1547" y="851"/>
                  </a:cubicBezTo>
                  <a:cubicBezTo>
                    <a:pt x="1548" y="343"/>
                    <a:pt x="1228" y="0"/>
                    <a:pt x="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62"/>
            <p:cNvSpPr/>
            <p:nvPr/>
          </p:nvSpPr>
          <p:spPr>
            <a:xfrm>
              <a:off x="8336152" y="4138113"/>
              <a:ext cx="239" cy="329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15" y="0"/>
                  </a:moveTo>
                  <a:cubicBezTo>
                    <a:pt x="14" y="2"/>
                    <a:pt x="13" y="3"/>
                    <a:pt x="12" y="4"/>
                  </a:cubicBezTo>
                  <a:lnTo>
                    <a:pt x="12" y="4"/>
                  </a:lnTo>
                  <a:cubicBezTo>
                    <a:pt x="13" y="3"/>
                    <a:pt x="14" y="2"/>
                    <a:pt x="15" y="0"/>
                  </a:cubicBezTo>
                  <a:close/>
                  <a:moveTo>
                    <a:pt x="12" y="4"/>
                  </a:moveTo>
                  <a:cubicBezTo>
                    <a:pt x="8" y="9"/>
                    <a:pt x="4" y="15"/>
                    <a:pt x="1" y="21"/>
                  </a:cubicBezTo>
                  <a:cubicBezTo>
                    <a:pt x="5" y="15"/>
                    <a:pt x="8" y="10"/>
                    <a:pt x="12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62"/>
            <p:cNvSpPr/>
            <p:nvPr/>
          </p:nvSpPr>
          <p:spPr>
            <a:xfrm>
              <a:off x="8335943" y="4138426"/>
              <a:ext cx="224" cy="358"/>
            </a:xfrm>
            <a:custGeom>
              <a:avLst/>
              <a:gdLst/>
              <a:ahLst/>
              <a:cxnLst/>
              <a:rect l="l" t="t" r="r" b="b"/>
              <a:pathLst>
                <a:path w="15" h="24" extrusionOk="0">
                  <a:moveTo>
                    <a:pt x="15" y="0"/>
                  </a:moveTo>
                  <a:cubicBezTo>
                    <a:pt x="14" y="1"/>
                    <a:pt x="14" y="2"/>
                    <a:pt x="14" y="2"/>
                  </a:cubicBezTo>
                  <a:lnTo>
                    <a:pt x="14" y="2"/>
                  </a:lnTo>
                  <a:cubicBezTo>
                    <a:pt x="14" y="2"/>
                    <a:pt x="14" y="1"/>
                    <a:pt x="15" y="0"/>
                  </a:cubicBezTo>
                  <a:close/>
                  <a:moveTo>
                    <a:pt x="14" y="2"/>
                  </a:moveTo>
                  <a:lnTo>
                    <a:pt x="14" y="2"/>
                  </a:lnTo>
                  <a:cubicBezTo>
                    <a:pt x="13" y="3"/>
                    <a:pt x="12" y="4"/>
                    <a:pt x="11" y="5"/>
                  </a:cubicBezTo>
                  <a:cubicBezTo>
                    <a:pt x="10" y="7"/>
                    <a:pt x="0" y="22"/>
                    <a:pt x="0" y="24"/>
                  </a:cubicBezTo>
                  <a:cubicBezTo>
                    <a:pt x="4" y="15"/>
                    <a:pt x="9" y="9"/>
                    <a:pt x="1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62"/>
            <p:cNvSpPr/>
            <p:nvPr/>
          </p:nvSpPr>
          <p:spPr>
            <a:xfrm>
              <a:off x="8275999" y="4068462"/>
              <a:ext cx="45" cy="3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lnTo>
                    <a:pt x="3" y="1"/>
                  </a:lnTo>
                  <a:cubicBezTo>
                    <a:pt x="3" y="1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62"/>
            <p:cNvSpPr/>
            <p:nvPr/>
          </p:nvSpPr>
          <p:spPr>
            <a:xfrm>
              <a:off x="8253554" y="4043418"/>
              <a:ext cx="30" cy="4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62"/>
            <p:cNvSpPr/>
            <p:nvPr/>
          </p:nvSpPr>
          <p:spPr>
            <a:xfrm>
              <a:off x="8256033" y="4045927"/>
              <a:ext cx="60" cy="3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lnTo>
                    <a:pt x="3" y="2"/>
                  </a:ln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62"/>
            <p:cNvSpPr/>
            <p:nvPr/>
          </p:nvSpPr>
          <p:spPr>
            <a:xfrm>
              <a:off x="8138669" y="3898069"/>
              <a:ext cx="22503" cy="25042"/>
            </a:xfrm>
            <a:custGeom>
              <a:avLst/>
              <a:gdLst/>
              <a:ahLst/>
              <a:cxnLst/>
              <a:rect l="l" t="t" r="r" b="b"/>
              <a:pathLst>
                <a:path w="1507" h="1677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" y="225"/>
                    <a:pt x="120" y="306"/>
                    <a:pt x="335" y="338"/>
                  </a:cubicBezTo>
                  <a:cubicBezTo>
                    <a:pt x="349" y="675"/>
                    <a:pt x="548" y="874"/>
                    <a:pt x="835" y="1006"/>
                  </a:cubicBezTo>
                  <a:cubicBezTo>
                    <a:pt x="826" y="1109"/>
                    <a:pt x="848" y="1181"/>
                    <a:pt x="941" y="1181"/>
                  </a:cubicBezTo>
                  <a:cubicBezTo>
                    <a:pt x="959" y="1181"/>
                    <a:pt x="981" y="1178"/>
                    <a:pt x="1005" y="1172"/>
                  </a:cubicBezTo>
                  <a:cubicBezTo>
                    <a:pt x="1100" y="1577"/>
                    <a:pt x="1164" y="1677"/>
                    <a:pt x="1401" y="1677"/>
                  </a:cubicBezTo>
                  <a:cubicBezTo>
                    <a:pt x="1433" y="1677"/>
                    <a:pt x="1468" y="1675"/>
                    <a:pt x="1506" y="1672"/>
                  </a:cubicBezTo>
                  <a:cubicBezTo>
                    <a:pt x="1455" y="1410"/>
                    <a:pt x="1384" y="1167"/>
                    <a:pt x="1069" y="1167"/>
                  </a:cubicBezTo>
                  <a:cubicBezTo>
                    <a:pt x="1049" y="1167"/>
                    <a:pt x="1030" y="1168"/>
                    <a:pt x="1009" y="1170"/>
                  </a:cubicBezTo>
                  <a:cubicBezTo>
                    <a:pt x="1043" y="1097"/>
                    <a:pt x="1076" y="1016"/>
                    <a:pt x="980" y="972"/>
                  </a:cubicBezTo>
                  <a:cubicBezTo>
                    <a:pt x="973" y="969"/>
                    <a:pt x="966" y="968"/>
                    <a:pt x="957" y="968"/>
                  </a:cubicBezTo>
                  <a:cubicBezTo>
                    <a:pt x="924" y="968"/>
                    <a:pt x="881" y="989"/>
                    <a:pt x="843" y="1000"/>
                  </a:cubicBezTo>
                  <a:cubicBezTo>
                    <a:pt x="923" y="594"/>
                    <a:pt x="715" y="402"/>
                    <a:pt x="342" y="333"/>
                  </a:cubicBezTo>
                  <a:cubicBezTo>
                    <a:pt x="494" y="118"/>
                    <a:pt x="342" y="54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62"/>
            <p:cNvSpPr/>
            <p:nvPr/>
          </p:nvSpPr>
          <p:spPr>
            <a:xfrm>
              <a:off x="8128693" y="3885569"/>
              <a:ext cx="12484" cy="12633"/>
            </a:xfrm>
            <a:custGeom>
              <a:avLst/>
              <a:gdLst/>
              <a:ahLst/>
              <a:cxnLst/>
              <a:rect l="l" t="t" r="r" b="b"/>
              <a:pathLst>
                <a:path w="836" h="846" extrusionOk="0">
                  <a:moveTo>
                    <a:pt x="167" y="0"/>
                  </a:moveTo>
                  <a:cubicBezTo>
                    <a:pt x="0" y="224"/>
                    <a:pt x="118" y="305"/>
                    <a:pt x="332" y="337"/>
                  </a:cubicBezTo>
                  <a:cubicBezTo>
                    <a:pt x="376" y="594"/>
                    <a:pt x="422" y="846"/>
                    <a:pt x="723" y="846"/>
                  </a:cubicBezTo>
                  <a:cubicBezTo>
                    <a:pt x="757" y="846"/>
                    <a:pt x="795" y="843"/>
                    <a:pt x="836" y="836"/>
                  </a:cubicBezTo>
                  <a:cubicBezTo>
                    <a:pt x="769" y="580"/>
                    <a:pt x="699" y="330"/>
                    <a:pt x="378" y="330"/>
                  </a:cubicBezTo>
                  <a:cubicBezTo>
                    <a:pt x="366" y="330"/>
                    <a:pt x="354" y="331"/>
                    <a:pt x="341" y="331"/>
                  </a:cubicBezTo>
                  <a:cubicBezTo>
                    <a:pt x="488" y="118"/>
                    <a:pt x="339" y="53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62"/>
            <p:cNvSpPr/>
            <p:nvPr/>
          </p:nvSpPr>
          <p:spPr>
            <a:xfrm>
              <a:off x="8073409" y="3811677"/>
              <a:ext cx="57729" cy="73991"/>
            </a:xfrm>
            <a:custGeom>
              <a:avLst/>
              <a:gdLst/>
              <a:ahLst/>
              <a:cxnLst/>
              <a:rect l="l" t="t" r="r" b="b"/>
              <a:pathLst>
                <a:path w="3866" h="4955" extrusionOk="0">
                  <a:moveTo>
                    <a:pt x="179" y="1"/>
                  </a:moveTo>
                  <a:cubicBezTo>
                    <a:pt x="120" y="80"/>
                    <a:pt x="60" y="160"/>
                    <a:pt x="1" y="240"/>
                  </a:cubicBezTo>
                  <a:cubicBezTo>
                    <a:pt x="108" y="282"/>
                    <a:pt x="157" y="436"/>
                    <a:pt x="286" y="436"/>
                  </a:cubicBezTo>
                  <a:cubicBezTo>
                    <a:pt x="305" y="436"/>
                    <a:pt x="325" y="433"/>
                    <a:pt x="347" y="426"/>
                  </a:cubicBezTo>
                  <a:lnTo>
                    <a:pt x="347" y="426"/>
                  </a:lnTo>
                  <a:cubicBezTo>
                    <a:pt x="302" y="696"/>
                    <a:pt x="456" y="835"/>
                    <a:pt x="679" y="928"/>
                  </a:cubicBezTo>
                  <a:cubicBezTo>
                    <a:pt x="675" y="1027"/>
                    <a:pt x="694" y="1102"/>
                    <a:pt x="788" y="1102"/>
                  </a:cubicBezTo>
                  <a:cubicBezTo>
                    <a:pt x="806" y="1102"/>
                    <a:pt x="827" y="1099"/>
                    <a:pt x="850" y="1093"/>
                  </a:cubicBezTo>
                  <a:lnTo>
                    <a:pt x="850" y="1093"/>
                  </a:lnTo>
                  <a:cubicBezTo>
                    <a:pt x="801" y="1368"/>
                    <a:pt x="955" y="1506"/>
                    <a:pt x="1181" y="1598"/>
                  </a:cubicBezTo>
                  <a:cubicBezTo>
                    <a:pt x="1177" y="1698"/>
                    <a:pt x="1196" y="1773"/>
                    <a:pt x="1290" y="1773"/>
                  </a:cubicBezTo>
                  <a:cubicBezTo>
                    <a:pt x="1308" y="1773"/>
                    <a:pt x="1329" y="1770"/>
                    <a:pt x="1353" y="1764"/>
                  </a:cubicBezTo>
                  <a:lnTo>
                    <a:pt x="1353" y="1764"/>
                  </a:lnTo>
                  <a:cubicBezTo>
                    <a:pt x="1302" y="2040"/>
                    <a:pt x="1461" y="2175"/>
                    <a:pt x="1684" y="2268"/>
                  </a:cubicBezTo>
                  <a:cubicBezTo>
                    <a:pt x="1679" y="2368"/>
                    <a:pt x="1698" y="2443"/>
                    <a:pt x="1792" y="2443"/>
                  </a:cubicBezTo>
                  <a:cubicBezTo>
                    <a:pt x="1810" y="2443"/>
                    <a:pt x="1831" y="2440"/>
                    <a:pt x="1855" y="2434"/>
                  </a:cubicBezTo>
                  <a:lnTo>
                    <a:pt x="1855" y="2434"/>
                  </a:lnTo>
                  <a:cubicBezTo>
                    <a:pt x="1805" y="2709"/>
                    <a:pt x="1963" y="2846"/>
                    <a:pt x="2186" y="2939"/>
                  </a:cubicBezTo>
                  <a:cubicBezTo>
                    <a:pt x="2181" y="3038"/>
                    <a:pt x="2202" y="3112"/>
                    <a:pt x="2296" y="3112"/>
                  </a:cubicBezTo>
                  <a:cubicBezTo>
                    <a:pt x="2313" y="3112"/>
                    <a:pt x="2334" y="3110"/>
                    <a:pt x="2357" y="3104"/>
                  </a:cubicBezTo>
                  <a:lnTo>
                    <a:pt x="2357" y="3104"/>
                  </a:lnTo>
                  <a:cubicBezTo>
                    <a:pt x="2308" y="3378"/>
                    <a:pt x="2464" y="3517"/>
                    <a:pt x="2689" y="3608"/>
                  </a:cubicBezTo>
                  <a:cubicBezTo>
                    <a:pt x="2683" y="3709"/>
                    <a:pt x="2704" y="3783"/>
                    <a:pt x="2798" y="3783"/>
                  </a:cubicBezTo>
                  <a:cubicBezTo>
                    <a:pt x="2816" y="3783"/>
                    <a:pt x="2837" y="3781"/>
                    <a:pt x="2860" y="3775"/>
                  </a:cubicBezTo>
                  <a:cubicBezTo>
                    <a:pt x="2870" y="4116"/>
                    <a:pt x="3050" y="4329"/>
                    <a:pt x="3361" y="4445"/>
                  </a:cubicBezTo>
                  <a:cubicBezTo>
                    <a:pt x="3390" y="4716"/>
                    <a:pt x="3451" y="4955"/>
                    <a:pt x="3752" y="4955"/>
                  </a:cubicBezTo>
                  <a:cubicBezTo>
                    <a:pt x="3787" y="4955"/>
                    <a:pt x="3824" y="4952"/>
                    <a:pt x="3866" y="4945"/>
                  </a:cubicBezTo>
                  <a:cubicBezTo>
                    <a:pt x="3803" y="4690"/>
                    <a:pt x="3736" y="4439"/>
                    <a:pt x="3416" y="4439"/>
                  </a:cubicBezTo>
                  <a:cubicBezTo>
                    <a:pt x="3401" y="4439"/>
                    <a:pt x="3385" y="4439"/>
                    <a:pt x="3369" y="4441"/>
                  </a:cubicBezTo>
                  <a:cubicBezTo>
                    <a:pt x="3421" y="4053"/>
                    <a:pt x="3246" y="3835"/>
                    <a:pt x="2865" y="3773"/>
                  </a:cubicBezTo>
                  <a:cubicBezTo>
                    <a:pt x="2909" y="3645"/>
                    <a:pt x="2900" y="3570"/>
                    <a:pt x="2818" y="3570"/>
                  </a:cubicBezTo>
                  <a:cubicBezTo>
                    <a:pt x="2789" y="3570"/>
                    <a:pt x="2750" y="3579"/>
                    <a:pt x="2702" y="3599"/>
                  </a:cubicBezTo>
                  <a:cubicBezTo>
                    <a:pt x="2824" y="3277"/>
                    <a:pt x="2665" y="3143"/>
                    <a:pt x="2362" y="3102"/>
                  </a:cubicBezTo>
                  <a:cubicBezTo>
                    <a:pt x="2405" y="2975"/>
                    <a:pt x="2397" y="2900"/>
                    <a:pt x="2315" y="2900"/>
                  </a:cubicBezTo>
                  <a:cubicBezTo>
                    <a:pt x="2286" y="2900"/>
                    <a:pt x="2248" y="2909"/>
                    <a:pt x="2200" y="2929"/>
                  </a:cubicBezTo>
                  <a:cubicBezTo>
                    <a:pt x="2323" y="2606"/>
                    <a:pt x="2157" y="2475"/>
                    <a:pt x="1859" y="2432"/>
                  </a:cubicBezTo>
                  <a:cubicBezTo>
                    <a:pt x="1900" y="2306"/>
                    <a:pt x="1894" y="2229"/>
                    <a:pt x="1810" y="2229"/>
                  </a:cubicBezTo>
                  <a:cubicBezTo>
                    <a:pt x="1782" y="2229"/>
                    <a:pt x="1744" y="2238"/>
                    <a:pt x="1697" y="2258"/>
                  </a:cubicBezTo>
                  <a:cubicBezTo>
                    <a:pt x="1817" y="1938"/>
                    <a:pt x="1655" y="1804"/>
                    <a:pt x="1357" y="1761"/>
                  </a:cubicBezTo>
                  <a:cubicBezTo>
                    <a:pt x="1398" y="1635"/>
                    <a:pt x="1391" y="1559"/>
                    <a:pt x="1308" y="1559"/>
                  </a:cubicBezTo>
                  <a:cubicBezTo>
                    <a:pt x="1280" y="1559"/>
                    <a:pt x="1242" y="1568"/>
                    <a:pt x="1195" y="1588"/>
                  </a:cubicBezTo>
                  <a:cubicBezTo>
                    <a:pt x="1316" y="1265"/>
                    <a:pt x="1152" y="1134"/>
                    <a:pt x="854" y="1091"/>
                  </a:cubicBezTo>
                  <a:cubicBezTo>
                    <a:pt x="896" y="965"/>
                    <a:pt x="888" y="889"/>
                    <a:pt x="805" y="889"/>
                  </a:cubicBezTo>
                  <a:cubicBezTo>
                    <a:pt x="776" y="889"/>
                    <a:pt x="739" y="898"/>
                    <a:pt x="691" y="917"/>
                  </a:cubicBezTo>
                  <a:cubicBezTo>
                    <a:pt x="812" y="597"/>
                    <a:pt x="652" y="463"/>
                    <a:pt x="354" y="421"/>
                  </a:cubicBezTo>
                  <a:cubicBezTo>
                    <a:pt x="520" y="189"/>
                    <a:pt x="292" y="1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62"/>
            <p:cNvSpPr/>
            <p:nvPr/>
          </p:nvSpPr>
          <p:spPr>
            <a:xfrm>
              <a:off x="8325997" y="4119715"/>
              <a:ext cx="34180" cy="34584"/>
            </a:xfrm>
            <a:custGeom>
              <a:avLst/>
              <a:gdLst/>
              <a:ahLst/>
              <a:cxnLst/>
              <a:rect l="l" t="t" r="r" b="b"/>
              <a:pathLst>
                <a:path w="2289" h="2316" extrusionOk="0">
                  <a:moveTo>
                    <a:pt x="163" y="1"/>
                  </a:moveTo>
                  <a:lnTo>
                    <a:pt x="1" y="95"/>
                  </a:lnTo>
                  <a:lnTo>
                    <a:pt x="162" y="269"/>
                  </a:lnTo>
                  <a:cubicBezTo>
                    <a:pt x="215" y="326"/>
                    <a:pt x="269" y="384"/>
                    <a:pt x="322" y="440"/>
                  </a:cubicBezTo>
                  <a:cubicBezTo>
                    <a:pt x="334" y="487"/>
                    <a:pt x="344" y="535"/>
                    <a:pt x="350" y="583"/>
                  </a:cubicBezTo>
                  <a:cubicBezTo>
                    <a:pt x="386" y="609"/>
                    <a:pt x="427" y="625"/>
                    <a:pt x="469" y="634"/>
                  </a:cubicBezTo>
                  <a:cubicBezTo>
                    <a:pt x="499" y="728"/>
                    <a:pt x="579" y="814"/>
                    <a:pt x="516" y="921"/>
                  </a:cubicBezTo>
                  <a:cubicBezTo>
                    <a:pt x="726" y="949"/>
                    <a:pt x="844" y="1024"/>
                    <a:pt x="696" y="1231"/>
                  </a:cubicBezTo>
                  <a:cubicBezTo>
                    <a:pt x="735" y="1180"/>
                    <a:pt x="771" y="1160"/>
                    <a:pt x="806" y="1160"/>
                  </a:cubicBezTo>
                  <a:cubicBezTo>
                    <a:pt x="885" y="1160"/>
                    <a:pt x="956" y="1258"/>
                    <a:pt x="1031" y="1303"/>
                  </a:cubicBezTo>
                  <a:cubicBezTo>
                    <a:pt x="1172" y="1388"/>
                    <a:pt x="1238" y="1605"/>
                    <a:pt x="1426" y="1605"/>
                  </a:cubicBezTo>
                  <a:cubicBezTo>
                    <a:pt x="1456" y="1605"/>
                    <a:pt x="1489" y="1600"/>
                    <a:pt x="1525" y="1588"/>
                  </a:cubicBezTo>
                  <a:lnTo>
                    <a:pt x="1525" y="1588"/>
                  </a:lnTo>
                  <a:cubicBezTo>
                    <a:pt x="1492" y="1708"/>
                    <a:pt x="1514" y="1773"/>
                    <a:pt x="1601" y="1773"/>
                  </a:cubicBezTo>
                  <a:cubicBezTo>
                    <a:pt x="1626" y="1773"/>
                    <a:pt x="1656" y="1767"/>
                    <a:pt x="1692" y="1757"/>
                  </a:cubicBezTo>
                  <a:lnTo>
                    <a:pt x="1692" y="1757"/>
                  </a:lnTo>
                  <a:cubicBezTo>
                    <a:pt x="1659" y="1876"/>
                    <a:pt x="1677" y="1944"/>
                    <a:pt x="1763" y="1944"/>
                  </a:cubicBezTo>
                  <a:cubicBezTo>
                    <a:pt x="1789" y="1944"/>
                    <a:pt x="1821" y="1938"/>
                    <a:pt x="1858" y="1925"/>
                  </a:cubicBezTo>
                  <a:lnTo>
                    <a:pt x="1858" y="1925"/>
                  </a:lnTo>
                  <a:cubicBezTo>
                    <a:pt x="1821" y="2047"/>
                    <a:pt x="1841" y="2113"/>
                    <a:pt x="1926" y="2113"/>
                  </a:cubicBezTo>
                  <a:cubicBezTo>
                    <a:pt x="1953" y="2113"/>
                    <a:pt x="1986" y="2106"/>
                    <a:pt x="2026" y="2093"/>
                  </a:cubicBezTo>
                  <a:cubicBezTo>
                    <a:pt x="2026" y="2222"/>
                    <a:pt x="2050" y="2316"/>
                    <a:pt x="2137" y="2316"/>
                  </a:cubicBezTo>
                  <a:cubicBezTo>
                    <a:pt x="2174" y="2316"/>
                    <a:pt x="2224" y="2298"/>
                    <a:pt x="2289" y="2258"/>
                  </a:cubicBezTo>
                  <a:cubicBezTo>
                    <a:pt x="2217" y="2179"/>
                    <a:pt x="2154" y="2091"/>
                    <a:pt x="2036" y="2083"/>
                  </a:cubicBezTo>
                  <a:cubicBezTo>
                    <a:pt x="2033" y="1974"/>
                    <a:pt x="1981" y="1914"/>
                    <a:pt x="1868" y="1914"/>
                  </a:cubicBezTo>
                  <a:cubicBezTo>
                    <a:pt x="1869" y="1806"/>
                    <a:pt x="1821" y="1746"/>
                    <a:pt x="1712" y="1746"/>
                  </a:cubicBezTo>
                  <a:cubicBezTo>
                    <a:pt x="1709" y="1746"/>
                    <a:pt x="1705" y="1747"/>
                    <a:pt x="1701" y="1747"/>
                  </a:cubicBezTo>
                  <a:cubicBezTo>
                    <a:pt x="1707" y="1638"/>
                    <a:pt x="1665" y="1577"/>
                    <a:pt x="1562" y="1577"/>
                  </a:cubicBezTo>
                  <a:cubicBezTo>
                    <a:pt x="1552" y="1577"/>
                    <a:pt x="1542" y="1578"/>
                    <a:pt x="1531" y="1579"/>
                  </a:cubicBezTo>
                  <a:cubicBezTo>
                    <a:pt x="1368" y="1091"/>
                    <a:pt x="938" y="827"/>
                    <a:pt x="609" y="479"/>
                  </a:cubicBezTo>
                  <a:cubicBezTo>
                    <a:pt x="554" y="419"/>
                    <a:pt x="500" y="359"/>
                    <a:pt x="446" y="301"/>
                  </a:cubicBezTo>
                  <a:cubicBezTo>
                    <a:pt x="387" y="239"/>
                    <a:pt x="330" y="177"/>
                    <a:pt x="271" y="115"/>
                  </a:cubicBezTo>
                  <a:cubicBezTo>
                    <a:pt x="247" y="68"/>
                    <a:pt x="210" y="28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62"/>
            <p:cNvSpPr/>
            <p:nvPr/>
          </p:nvSpPr>
          <p:spPr>
            <a:xfrm>
              <a:off x="7717643" y="3505133"/>
              <a:ext cx="91476" cy="7481"/>
            </a:xfrm>
            <a:custGeom>
              <a:avLst/>
              <a:gdLst/>
              <a:ahLst/>
              <a:cxnLst/>
              <a:rect l="l" t="t" r="r" b="b"/>
              <a:pathLst>
                <a:path w="6126" h="501" extrusionOk="0">
                  <a:moveTo>
                    <a:pt x="120" y="0"/>
                  </a:moveTo>
                  <a:cubicBezTo>
                    <a:pt x="0" y="313"/>
                    <a:pt x="140" y="359"/>
                    <a:pt x="300" y="359"/>
                  </a:cubicBezTo>
                  <a:cubicBezTo>
                    <a:pt x="367" y="359"/>
                    <a:pt x="438" y="351"/>
                    <a:pt x="496" y="351"/>
                  </a:cubicBezTo>
                  <a:cubicBezTo>
                    <a:pt x="503" y="351"/>
                    <a:pt x="509" y="351"/>
                    <a:pt x="516" y="351"/>
                  </a:cubicBezTo>
                  <a:cubicBezTo>
                    <a:pt x="1951" y="409"/>
                    <a:pt x="3385" y="451"/>
                    <a:pt x="4820" y="492"/>
                  </a:cubicBezTo>
                  <a:cubicBezTo>
                    <a:pt x="4982" y="497"/>
                    <a:pt x="5145" y="500"/>
                    <a:pt x="5307" y="500"/>
                  </a:cubicBezTo>
                  <a:cubicBezTo>
                    <a:pt x="5476" y="500"/>
                    <a:pt x="5645" y="497"/>
                    <a:pt x="5813" y="488"/>
                  </a:cubicBezTo>
                  <a:cubicBezTo>
                    <a:pt x="6003" y="477"/>
                    <a:pt x="6126" y="383"/>
                    <a:pt x="5987" y="170"/>
                  </a:cubicBezTo>
                  <a:cubicBezTo>
                    <a:pt x="4031" y="114"/>
                    <a:pt x="2075" y="56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62"/>
            <p:cNvSpPr/>
            <p:nvPr/>
          </p:nvSpPr>
          <p:spPr>
            <a:xfrm>
              <a:off x="7827361" y="2981260"/>
              <a:ext cx="1508" cy="1448"/>
            </a:xfrm>
            <a:custGeom>
              <a:avLst/>
              <a:gdLst/>
              <a:ahLst/>
              <a:cxnLst/>
              <a:rect l="l" t="t" r="r" b="b"/>
              <a:pathLst>
                <a:path w="101" h="97" extrusionOk="0">
                  <a:moveTo>
                    <a:pt x="0" y="1"/>
                  </a:moveTo>
                  <a:lnTo>
                    <a:pt x="0" y="1"/>
                  </a:lnTo>
                  <a:cubicBezTo>
                    <a:pt x="15" y="21"/>
                    <a:pt x="31" y="38"/>
                    <a:pt x="49" y="56"/>
                  </a:cubicBezTo>
                  <a:cubicBezTo>
                    <a:pt x="66" y="72"/>
                    <a:pt x="82" y="85"/>
                    <a:pt x="101" y="97"/>
                  </a:cubicBezTo>
                  <a:cubicBezTo>
                    <a:pt x="84" y="70"/>
                    <a:pt x="62" y="47"/>
                    <a:pt x="37" y="30"/>
                  </a:cubicBezTo>
                  <a:cubicBezTo>
                    <a:pt x="25" y="20"/>
                    <a:pt x="13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62"/>
            <p:cNvSpPr/>
            <p:nvPr/>
          </p:nvSpPr>
          <p:spPr>
            <a:xfrm>
              <a:off x="7868653" y="2953737"/>
              <a:ext cx="1687" cy="3151"/>
            </a:xfrm>
            <a:custGeom>
              <a:avLst/>
              <a:gdLst/>
              <a:ahLst/>
              <a:cxnLst/>
              <a:rect l="l" t="t" r="r" b="b"/>
              <a:pathLst>
                <a:path w="113" h="211" extrusionOk="0">
                  <a:moveTo>
                    <a:pt x="62" y="1"/>
                  </a:moveTo>
                  <a:cubicBezTo>
                    <a:pt x="41" y="50"/>
                    <a:pt x="14" y="98"/>
                    <a:pt x="3" y="150"/>
                  </a:cubicBezTo>
                  <a:cubicBezTo>
                    <a:pt x="0" y="165"/>
                    <a:pt x="38" y="190"/>
                    <a:pt x="55" y="211"/>
                  </a:cubicBezTo>
                  <a:cubicBezTo>
                    <a:pt x="75" y="162"/>
                    <a:pt x="99" y="116"/>
                    <a:pt x="109" y="66"/>
                  </a:cubicBezTo>
                  <a:cubicBezTo>
                    <a:pt x="113" y="48"/>
                    <a:pt x="78" y="23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62"/>
            <p:cNvSpPr/>
            <p:nvPr/>
          </p:nvSpPr>
          <p:spPr>
            <a:xfrm>
              <a:off x="7866174" y="2960248"/>
              <a:ext cx="2001" cy="1807"/>
            </a:xfrm>
            <a:custGeom>
              <a:avLst/>
              <a:gdLst/>
              <a:ahLst/>
              <a:cxnLst/>
              <a:rect l="l" t="t" r="r" b="b"/>
              <a:pathLst>
                <a:path w="134" h="121" extrusionOk="0">
                  <a:moveTo>
                    <a:pt x="68" y="1"/>
                  </a:moveTo>
                  <a:cubicBezTo>
                    <a:pt x="58" y="1"/>
                    <a:pt x="46" y="3"/>
                    <a:pt x="35" y="3"/>
                  </a:cubicBezTo>
                  <a:cubicBezTo>
                    <a:pt x="34" y="3"/>
                    <a:pt x="33" y="3"/>
                    <a:pt x="31" y="3"/>
                  </a:cubicBezTo>
                  <a:cubicBezTo>
                    <a:pt x="21" y="23"/>
                    <a:pt x="0" y="47"/>
                    <a:pt x="5" y="61"/>
                  </a:cubicBezTo>
                  <a:cubicBezTo>
                    <a:pt x="13" y="85"/>
                    <a:pt x="46" y="120"/>
                    <a:pt x="55" y="120"/>
                  </a:cubicBezTo>
                  <a:cubicBezTo>
                    <a:pt x="55" y="120"/>
                    <a:pt x="55" y="120"/>
                    <a:pt x="56" y="120"/>
                  </a:cubicBezTo>
                  <a:cubicBezTo>
                    <a:pt x="123" y="87"/>
                    <a:pt x="134" y="43"/>
                    <a:pt x="85" y="5"/>
                  </a:cubicBezTo>
                  <a:cubicBezTo>
                    <a:pt x="81" y="2"/>
                    <a:pt x="7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62"/>
            <p:cNvSpPr/>
            <p:nvPr/>
          </p:nvSpPr>
          <p:spPr>
            <a:xfrm>
              <a:off x="7863770" y="2964758"/>
              <a:ext cx="1658" cy="2479"/>
            </a:xfrm>
            <a:custGeom>
              <a:avLst/>
              <a:gdLst/>
              <a:ahLst/>
              <a:cxnLst/>
              <a:rect l="l" t="t" r="r" b="b"/>
              <a:pathLst>
                <a:path w="111" h="166" extrusionOk="0">
                  <a:moveTo>
                    <a:pt x="54" y="0"/>
                  </a:moveTo>
                  <a:cubicBezTo>
                    <a:pt x="36" y="35"/>
                    <a:pt x="11" y="71"/>
                    <a:pt x="4" y="110"/>
                  </a:cubicBezTo>
                  <a:cubicBezTo>
                    <a:pt x="0" y="124"/>
                    <a:pt x="36" y="146"/>
                    <a:pt x="53" y="166"/>
                  </a:cubicBezTo>
                  <a:lnTo>
                    <a:pt x="111" y="5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62"/>
            <p:cNvSpPr/>
            <p:nvPr/>
          </p:nvSpPr>
          <p:spPr>
            <a:xfrm>
              <a:off x="7703919" y="2576900"/>
              <a:ext cx="193003" cy="384452"/>
            </a:xfrm>
            <a:custGeom>
              <a:avLst/>
              <a:gdLst/>
              <a:ahLst/>
              <a:cxnLst/>
              <a:rect l="l" t="t" r="r" b="b"/>
              <a:pathLst>
                <a:path w="12925" h="25746" extrusionOk="0">
                  <a:moveTo>
                    <a:pt x="2381" y="5219"/>
                  </a:moveTo>
                  <a:lnTo>
                    <a:pt x="2394" y="5274"/>
                  </a:lnTo>
                  <a:lnTo>
                    <a:pt x="2358" y="5270"/>
                  </a:lnTo>
                  <a:lnTo>
                    <a:pt x="2381" y="5219"/>
                  </a:lnTo>
                  <a:close/>
                  <a:moveTo>
                    <a:pt x="5053" y="16387"/>
                  </a:moveTo>
                  <a:cubicBezTo>
                    <a:pt x="5109" y="16387"/>
                    <a:pt x="5155" y="16466"/>
                    <a:pt x="5178" y="16532"/>
                  </a:cubicBezTo>
                  <a:lnTo>
                    <a:pt x="5752" y="17677"/>
                  </a:lnTo>
                  <a:lnTo>
                    <a:pt x="5907" y="17923"/>
                  </a:lnTo>
                  <a:lnTo>
                    <a:pt x="5646" y="17923"/>
                  </a:lnTo>
                  <a:cubicBezTo>
                    <a:pt x="5621" y="17885"/>
                    <a:pt x="5606" y="17842"/>
                    <a:pt x="5602" y="17795"/>
                  </a:cubicBezTo>
                  <a:cubicBezTo>
                    <a:pt x="5287" y="17509"/>
                    <a:pt x="5124" y="17137"/>
                    <a:pt x="5007" y="16740"/>
                  </a:cubicBezTo>
                  <a:cubicBezTo>
                    <a:pt x="4968" y="16623"/>
                    <a:pt x="4861" y="16488"/>
                    <a:pt x="5019" y="16397"/>
                  </a:cubicBezTo>
                  <a:cubicBezTo>
                    <a:pt x="5031" y="16390"/>
                    <a:pt x="5042" y="16387"/>
                    <a:pt x="5053" y="16387"/>
                  </a:cubicBezTo>
                  <a:close/>
                  <a:moveTo>
                    <a:pt x="6481" y="18882"/>
                  </a:moveTo>
                  <a:cubicBezTo>
                    <a:pt x="6481" y="18896"/>
                    <a:pt x="6478" y="18909"/>
                    <a:pt x="6477" y="18922"/>
                  </a:cubicBezTo>
                  <a:cubicBezTo>
                    <a:pt x="6478" y="18908"/>
                    <a:pt x="6481" y="18895"/>
                    <a:pt x="6481" y="18882"/>
                  </a:cubicBezTo>
                  <a:close/>
                  <a:moveTo>
                    <a:pt x="6497" y="18958"/>
                  </a:moveTo>
                  <a:lnTo>
                    <a:pt x="6497" y="18958"/>
                  </a:lnTo>
                  <a:cubicBezTo>
                    <a:pt x="6498" y="18959"/>
                    <a:pt x="6498" y="18960"/>
                    <a:pt x="6498" y="18961"/>
                  </a:cubicBezTo>
                  <a:lnTo>
                    <a:pt x="6497" y="18958"/>
                  </a:lnTo>
                  <a:close/>
                  <a:moveTo>
                    <a:pt x="6536" y="19000"/>
                  </a:moveTo>
                  <a:cubicBezTo>
                    <a:pt x="6545" y="19000"/>
                    <a:pt x="6555" y="19001"/>
                    <a:pt x="6562" y="19003"/>
                  </a:cubicBezTo>
                  <a:cubicBezTo>
                    <a:pt x="6555" y="19001"/>
                    <a:pt x="6545" y="19001"/>
                    <a:pt x="6536" y="19000"/>
                  </a:cubicBezTo>
                  <a:close/>
                  <a:moveTo>
                    <a:pt x="273" y="0"/>
                  </a:moveTo>
                  <a:lnTo>
                    <a:pt x="279" y="12"/>
                  </a:lnTo>
                  <a:cubicBezTo>
                    <a:pt x="0" y="119"/>
                    <a:pt x="2" y="133"/>
                    <a:pt x="362" y="426"/>
                  </a:cubicBezTo>
                  <a:cubicBezTo>
                    <a:pt x="444" y="606"/>
                    <a:pt x="676" y="726"/>
                    <a:pt x="586" y="976"/>
                  </a:cubicBezTo>
                  <a:cubicBezTo>
                    <a:pt x="498" y="1007"/>
                    <a:pt x="433" y="1098"/>
                    <a:pt x="482" y="1155"/>
                  </a:cubicBezTo>
                  <a:cubicBezTo>
                    <a:pt x="1246" y="2012"/>
                    <a:pt x="1617" y="3077"/>
                    <a:pt x="2063" y="4102"/>
                  </a:cubicBezTo>
                  <a:lnTo>
                    <a:pt x="2237" y="4695"/>
                  </a:lnTo>
                  <a:cubicBezTo>
                    <a:pt x="2296" y="4805"/>
                    <a:pt x="2396" y="4969"/>
                    <a:pt x="2223" y="5001"/>
                  </a:cubicBezTo>
                  <a:cubicBezTo>
                    <a:pt x="2213" y="5002"/>
                    <a:pt x="2204" y="5003"/>
                    <a:pt x="2195" y="5003"/>
                  </a:cubicBezTo>
                  <a:cubicBezTo>
                    <a:pt x="2064" y="5003"/>
                    <a:pt x="2003" y="4821"/>
                    <a:pt x="1966" y="4682"/>
                  </a:cubicBezTo>
                  <a:cubicBezTo>
                    <a:pt x="1712" y="4436"/>
                    <a:pt x="1530" y="4101"/>
                    <a:pt x="1131" y="3901"/>
                  </a:cubicBezTo>
                  <a:lnTo>
                    <a:pt x="1131" y="3901"/>
                  </a:lnTo>
                  <a:cubicBezTo>
                    <a:pt x="1156" y="4292"/>
                    <a:pt x="1391" y="4436"/>
                    <a:pt x="1532" y="4631"/>
                  </a:cubicBezTo>
                  <a:cubicBezTo>
                    <a:pt x="2956" y="6601"/>
                    <a:pt x="3978" y="8691"/>
                    <a:pt x="3569" y="11227"/>
                  </a:cubicBezTo>
                  <a:cubicBezTo>
                    <a:pt x="3516" y="11557"/>
                    <a:pt x="3493" y="11893"/>
                    <a:pt x="3457" y="12225"/>
                  </a:cubicBezTo>
                  <a:cubicBezTo>
                    <a:pt x="3519" y="13135"/>
                    <a:pt x="3579" y="14037"/>
                    <a:pt x="3794" y="14935"/>
                  </a:cubicBezTo>
                  <a:cubicBezTo>
                    <a:pt x="4048" y="15996"/>
                    <a:pt x="4435" y="16987"/>
                    <a:pt x="4999" y="17915"/>
                  </a:cubicBezTo>
                  <a:cubicBezTo>
                    <a:pt x="5695" y="18749"/>
                    <a:pt x="6318" y="19648"/>
                    <a:pt x="7169" y="20341"/>
                  </a:cubicBezTo>
                  <a:cubicBezTo>
                    <a:pt x="8130" y="21124"/>
                    <a:pt x="8297" y="22180"/>
                    <a:pt x="8125" y="23295"/>
                  </a:cubicBezTo>
                  <a:cubicBezTo>
                    <a:pt x="7995" y="24138"/>
                    <a:pt x="7755" y="24975"/>
                    <a:pt x="7244" y="25698"/>
                  </a:cubicBezTo>
                  <a:cubicBezTo>
                    <a:pt x="7323" y="25731"/>
                    <a:pt x="7398" y="25746"/>
                    <a:pt x="7467" y="25746"/>
                  </a:cubicBezTo>
                  <a:cubicBezTo>
                    <a:pt x="7691" y="25746"/>
                    <a:pt x="7855" y="25590"/>
                    <a:pt x="7909" y="25384"/>
                  </a:cubicBezTo>
                  <a:cubicBezTo>
                    <a:pt x="8114" y="24591"/>
                    <a:pt x="8610" y="23898"/>
                    <a:pt x="8650" y="23046"/>
                  </a:cubicBezTo>
                  <a:cubicBezTo>
                    <a:pt x="8698" y="22077"/>
                    <a:pt x="8565" y="21157"/>
                    <a:pt x="8125" y="20286"/>
                  </a:cubicBezTo>
                  <a:cubicBezTo>
                    <a:pt x="7836" y="19713"/>
                    <a:pt x="7496" y="19166"/>
                    <a:pt x="7110" y="18653"/>
                  </a:cubicBezTo>
                  <a:cubicBezTo>
                    <a:pt x="5994" y="17178"/>
                    <a:pt x="5261" y="15544"/>
                    <a:pt x="4980" y="13710"/>
                  </a:cubicBezTo>
                  <a:cubicBezTo>
                    <a:pt x="4947" y="13491"/>
                    <a:pt x="4873" y="13278"/>
                    <a:pt x="4816" y="13062"/>
                  </a:cubicBezTo>
                  <a:lnTo>
                    <a:pt x="4502" y="13075"/>
                  </a:lnTo>
                  <a:cubicBezTo>
                    <a:pt x="4538" y="14156"/>
                    <a:pt x="4925" y="15186"/>
                    <a:pt x="5040" y="16305"/>
                  </a:cubicBezTo>
                  <a:cubicBezTo>
                    <a:pt x="4602" y="16179"/>
                    <a:pt x="4607" y="15823"/>
                    <a:pt x="4516" y="15563"/>
                  </a:cubicBezTo>
                  <a:cubicBezTo>
                    <a:pt x="4268" y="14845"/>
                    <a:pt x="4219" y="14086"/>
                    <a:pt x="4192" y="13336"/>
                  </a:cubicBezTo>
                  <a:cubicBezTo>
                    <a:pt x="4141" y="11889"/>
                    <a:pt x="4089" y="10442"/>
                    <a:pt x="3971" y="8997"/>
                  </a:cubicBezTo>
                  <a:cubicBezTo>
                    <a:pt x="3963" y="8894"/>
                    <a:pt x="3981" y="8791"/>
                    <a:pt x="3995" y="8538"/>
                  </a:cubicBezTo>
                  <a:lnTo>
                    <a:pt x="5349" y="10196"/>
                  </a:lnTo>
                  <a:cubicBezTo>
                    <a:pt x="7141" y="11929"/>
                    <a:pt x="8649" y="13902"/>
                    <a:pt x="10128" y="15894"/>
                  </a:cubicBezTo>
                  <a:cubicBezTo>
                    <a:pt x="12071" y="18507"/>
                    <a:pt x="12925" y="21384"/>
                    <a:pt x="12004" y="24628"/>
                  </a:cubicBezTo>
                  <a:cubicBezTo>
                    <a:pt x="11843" y="24919"/>
                    <a:pt x="11673" y="25208"/>
                    <a:pt x="11670" y="25557"/>
                  </a:cubicBezTo>
                  <a:cubicBezTo>
                    <a:pt x="11738" y="25637"/>
                    <a:pt x="11811" y="25682"/>
                    <a:pt x="11880" y="25682"/>
                  </a:cubicBezTo>
                  <a:cubicBezTo>
                    <a:pt x="11946" y="25682"/>
                    <a:pt x="12008" y="25641"/>
                    <a:pt x="12061" y="25549"/>
                  </a:cubicBezTo>
                  <a:cubicBezTo>
                    <a:pt x="12211" y="25287"/>
                    <a:pt x="12315" y="25004"/>
                    <a:pt x="12333" y="24696"/>
                  </a:cubicBezTo>
                  <a:cubicBezTo>
                    <a:pt x="12665" y="23916"/>
                    <a:pt x="12810" y="23093"/>
                    <a:pt x="12831" y="22255"/>
                  </a:cubicBezTo>
                  <a:cubicBezTo>
                    <a:pt x="12892" y="19831"/>
                    <a:pt x="11970" y="17731"/>
                    <a:pt x="10615" y="15796"/>
                  </a:cubicBezTo>
                  <a:cubicBezTo>
                    <a:pt x="9558" y="14287"/>
                    <a:pt x="8372" y="12874"/>
                    <a:pt x="7153" y="11491"/>
                  </a:cubicBezTo>
                  <a:cubicBezTo>
                    <a:pt x="7001" y="11319"/>
                    <a:pt x="6721" y="11204"/>
                    <a:pt x="6801" y="10893"/>
                  </a:cubicBezTo>
                  <a:lnTo>
                    <a:pt x="6801" y="10893"/>
                  </a:lnTo>
                  <a:cubicBezTo>
                    <a:pt x="6780" y="10897"/>
                    <a:pt x="6760" y="10899"/>
                    <a:pt x="6743" y="10899"/>
                  </a:cubicBezTo>
                  <a:cubicBezTo>
                    <a:pt x="6570" y="10899"/>
                    <a:pt x="6535" y="10723"/>
                    <a:pt x="6449" y="10612"/>
                  </a:cubicBezTo>
                  <a:cubicBezTo>
                    <a:pt x="5361" y="9574"/>
                    <a:pt x="4420" y="8426"/>
                    <a:pt x="3824" y="7028"/>
                  </a:cubicBezTo>
                  <a:cubicBezTo>
                    <a:pt x="3374" y="6272"/>
                    <a:pt x="3084" y="5441"/>
                    <a:pt x="2711" y="4649"/>
                  </a:cubicBezTo>
                  <a:cubicBezTo>
                    <a:pt x="2583" y="4377"/>
                    <a:pt x="2440" y="4112"/>
                    <a:pt x="2305" y="3844"/>
                  </a:cubicBezTo>
                  <a:cubicBezTo>
                    <a:pt x="2225" y="3314"/>
                    <a:pt x="1812" y="2908"/>
                    <a:pt x="1756" y="2370"/>
                  </a:cubicBezTo>
                  <a:cubicBezTo>
                    <a:pt x="1637" y="2273"/>
                    <a:pt x="1555" y="2162"/>
                    <a:pt x="1630" y="1999"/>
                  </a:cubicBezTo>
                  <a:cubicBezTo>
                    <a:pt x="1423" y="1965"/>
                    <a:pt x="1374" y="1850"/>
                    <a:pt x="1461" y="1666"/>
                  </a:cubicBezTo>
                  <a:lnTo>
                    <a:pt x="1461" y="1666"/>
                  </a:lnTo>
                  <a:cubicBezTo>
                    <a:pt x="1435" y="1673"/>
                    <a:pt x="1412" y="1676"/>
                    <a:pt x="1393" y="1676"/>
                  </a:cubicBezTo>
                  <a:cubicBezTo>
                    <a:pt x="1298" y="1676"/>
                    <a:pt x="1282" y="1595"/>
                    <a:pt x="1287" y="1493"/>
                  </a:cubicBezTo>
                  <a:lnTo>
                    <a:pt x="1287" y="1493"/>
                  </a:lnTo>
                  <a:cubicBezTo>
                    <a:pt x="1392" y="1502"/>
                    <a:pt x="1471" y="1539"/>
                    <a:pt x="1462" y="1664"/>
                  </a:cubicBezTo>
                  <a:cubicBezTo>
                    <a:pt x="1637" y="1714"/>
                    <a:pt x="1786" y="1778"/>
                    <a:pt x="1636" y="1993"/>
                  </a:cubicBezTo>
                  <a:cubicBezTo>
                    <a:pt x="1691" y="1960"/>
                    <a:pt x="1733" y="1946"/>
                    <a:pt x="1766" y="1946"/>
                  </a:cubicBezTo>
                  <a:cubicBezTo>
                    <a:pt x="1873" y="1946"/>
                    <a:pt x="1885" y="2090"/>
                    <a:pt x="1925" y="2191"/>
                  </a:cubicBezTo>
                  <a:cubicBezTo>
                    <a:pt x="2190" y="2514"/>
                    <a:pt x="2437" y="2853"/>
                    <a:pt x="2607" y="3237"/>
                  </a:cubicBezTo>
                  <a:cubicBezTo>
                    <a:pt x="3671" y="5643"/>
                    <a:pt x="5369" y="7545"/>
                    <a:pt x="7359" y="9213"/>
                  </a:cubicBezTo>
                  <a:cubicBezTo>
                    <a:pt x="8170" y="9894"/>
                    <a:pt x="8995" y="10562"/>
                    <a:pt x="9814" y="11235"/>
                  </a:cubicBezTo>
                  <a:lnTo>
                    <a:pt x="10000" y="11057"/>
                  </a:lnTo>
                  <a:cubicBezTo>
                    <a:pt x="9683" y="10744"/>
                    <a:pt x="9374" y="10423"/>
                    <a:pt x="9051" y="10117"/>
                  </a:cubicBezTo>
                  <a:cubicBezTo>
                    <a:pt x="7896" y="9027"/>
                    <a:pt x="6658" y="8027"/>
                    <a:pt x="5567" y="6868"/>
                  </a:cubicBezTo>
                  <a:cubicBezTo>
                    <a:pt x="4371" y="5599"/>
                    <a:pt x="3407" y="4180"/>
                    <a:pt x="2736" y="2565"/>
                  </a:cubicBezTo>
                  <a:cubicBezTo>
                    <a:pt x="2455" y="2122"/>
                    <a:pt x="2173" y="1679"/>
                    <a:pt x="1892" y="1235"/>
                  </a:cubicBezTo>
                  <a:cubicBezTo>
                    <a:pt x="1561" y="1207"/>
                    <a:pt x="1605" y="754"/>
                    <a:pt x="1290" y="706"/>
                  </a:cubicBezTo>
                  <a:cubicBezTo>
                    <a:pt x="1154" y="357"/>
                    <a:pt x="1019" y="4"/>
                    <a:pt x="565" y="4"/>
                  </a:cubicBezTo>
                  <a:cubicBezTo>
                    <a:pt x="550" y="4"/>
                    <a:pt x="534" y="5"/>
                    <a:pt x="518" y="6"/>
                  </a:cubicBezTo>
                  <a:cubicBezTo>
                    <a:pt x="598" y="119"/>
                    <a:pt x="672" y="233"/>
                    <a:pt x="469" y="301"/>
                  </a:cubicBezTo>
                  <a:lnTo>
                    <a:pt x="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62"/>
            <p:cNvSpPr/>
            <p:nvPr/>
          </p:nvSpPr>
          <p:spPr>
            <a:xfrm>
              <a:off x="7725737" y="2601750"/>
              <a:ext cx="30" cy="4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62"/>
            <p:cNvSpPr/>
            <p:nvPr/>
          </p:nvSpPr>
          <p:spPr>
            <a:xfrm>
              <a:off x="7906779" y="2978348"/>
              <a:ext cx="17098" cy="18979"/>
            </a:xfrm>
            <a:custGeom>
              <a:avLst/>
              <a:gdLst/>
              <a:ahLst/>
              <a:cxnLst/>
              <a:rect l="l" t="t" r="r" b="b"/>
              <a:pathLst>
                <a:path w="1145" h="1271" extrusionOk="0">
                  <a:moveTo>
                    <a:pt x="1109" y="1"/>
                  </a:moveTo>
                  <a:cubicBezTo>
                    <a:pt x="993" y="46"/>
                    <a:pt x="917" y="119"/>
                    <a:pt x="932" y="253"/>
                  </a:cubicBezTo>
                  <a:cubicBezTo>
                    <a:pt x="919" y="252"/>
                    <a:pt x="907" y="251"/>
                    <a:pt x="896" y="251"/>
                  </a:cubicBezTo>
                  <a:cubicBezTo>
                    <a:pt x="796" y="251"/>
                    <a:pt x="759" y="314"/>
                    <a:pt x="767" y="423"/>
                  </a:cubicBezTo>
                  <a:cubicBezTo>
                    <a:pt x="590" y="474"/>
                    <a:pt x="438" y="536"/>
                    <a:pt x="592" y="753"/>
                  </a:cubicBezTo>
                  <a:cubicBezTo>
                    <a:pt x="556" y="742"/>
                    <a:pt x="514" y="721"/>
                    <a:pt x="482" y="721"/>
                  </a:cubicBezTo>
                  <a:cubicBezTo>
                    <a:pt x="473" y="721"/>
                    <a:pt x="466" y="722"/>
                    <a:pt x="459" y="726"/>
                  </a:cubicBezTo>
                  <a:cubicBezTo>
                    <a:pt x="366" y="769"/>
                    <a:pt x="396" y="846"/>
                    <a:pt x="429" y="919"/>
                  </a:cubicBezTo>
                  <a:cubicBezTo>
                    <a:pt x="389" y="868"/>
                    <a:pt x="352" y="850"/>
                    <a:pt x="318" y="850"/>
                  </a:cubicBezTo>
                  <a:cubicBezTo>
                    <a:pt x="243" y="850"/>
                    <a:pt x="178" y="935"/>
                    <a:pt x="107" y="962"/>
                  </a:cubicBezTo>
                  <a:cubicBezTo>
                    <a:pt x="94" y="1064"/>
                    <a:pt x="1" y="1170"/>
                    <a:pt x="114" y="1271"/>
                  </a:cubicBezTo>
                  <a:cubicBezTo>
                    <a:pt x="342" y="1266"/>
                    <a:pt x="446" y="1148"/>
                    <a:pt x="433" y="925"/>
                  </a:cubicBezTo>
                  <a:lnTo>
                    <a:pt x="433" y="925"/>
                  </a:lnTo>
                  <a:cubicBezTo>
                    <a:pt x="451" y="928"/>
                    <a:pt x="466" y="930"/>
                    <a:pt x="481" y="930"/>
                  </a:cubicBezTo>
                  <a:cubicBezTo>
                    <a:pt x="577" y="930"/>
                    <a:pt x="611" y="867"/>
                    <a:pt x="601" y="761"/>
                  </a:cubicBezTo>
                  <a:cubicBezTo>
                    <a:pt x="779" y="710"/>
                    <a:pt x="922" y="642"/>
                    <a:pt x="768" y="425"/>
                  </a:cubicBezTo>
                  <a:lnTo>
                    <a:pt x="768" y="425"/>
                  </a:lnTo>
                  <a:cubicBezTo>
                    <a:pt x="815" y="445"/>
                    <a:pt x="851" y="454"/>
                    <a:pt x="878" y="454"/>
                  </a:cubicBezTo>
                  <a:cubicBezTo>
                    <a:pt x="963" y="454"/>
                    <a:pt x="963" y="369"/>
                    <a:pt x="940" y="260"/>
                  </a:cubicBezTo>
                  <a:cubicBezTo>
                    <a:pt x="1123" y="260"/>
                    <a:pt x="1144" y="150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62"/>
            <p:cNvSpPr/>
            <p:nvPr/>
          </p:nvSpPr>
          <p:spPr>
            <a:xfrm>
              <a:off x="7894548" y="2939923"/>
              <a:ext cx="17217" cy="32866"/>
            </a:xfrm>
            <a:custGeom>
              <a:avLst/>
              <a:gdLst/>
              <a:ahLst/>
              <a:cxnLst/>
              <a:rect l="l" t="t" r="r" b="b"/>
              <a:pathLst>
                <a:path w="1153" h="2201" extrusionOk="0">
                  <a:moveTo>
                    <a:pt x="933" y="1"/>
                  </a:moveTo>
                  <a:lnTo>
                    <a:pt x="933" y="1"/>
                  </a:lnTo>
                  <a:cubicBezTo>
                    <a:pt x="926" y="107"/>
                    <a:pt x="918" y="213"/>
                    <a:pt x="911" y="318"/>
                  </a:cubicBezTo>
                  <a:cubicBezTo>
                    <a:pt x="490" y="809"/>
                    <a:pt x="314" y="1436"/>
                    <a:pt x="1" y="1985"/>
                  </a:cubicBezTo>
                  <a:cubicBezTo>
                    <a:pt x="6" y="2098"/>
                    <a:pt x="62" y="2201"/>
                    <a:pt x="130" y="2201"/>
                  </a:cubicBezTo>
                  <a:cubicBezTo>
                    <a:pt x="161" y="2201"/>
                    <a:pt x="195" y="2179"/>
                    <a:pt x="227" y="2125"/>
                  </a:cubicBezTo>
                  <a:cubicBezTo>
                    <a:pt x="563" y="1568"/>
                    <a:pt x="967" y="1024"/>
                    <a:pt x="918" y="315"/>
                  </a:cubicBezTo>
                  <a:cubicBezTo>
                    <a:pt x="1152" y="227"/>
                    <a:pt x="1106" y="118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62"/>
            <p:cNvSpPr/>
            <p:nvPr/>
          </p:nvSpPr>
          <p:spPr>
            <a:xfrm>
              <a:off x="7685387" y="3715489"/>
              <a:ext cx="77963" cy="11095"/>
            </a:xfrm>
            <a:custGeom>
              <a:avLst/>
              <a:gdLst/>
              <a:ahLst/>
              <a:cxnLst/>
              <a:rect l="l" t="t" r="r" b="b"/>
              <a:pathLst>
                <a:path w="5221" h="743" extrusionOk="0">
                  <a:moveTo>
                    <a:pt x="14" y="1"/>
                  </a:moveTo>
                  <a:cubicBezTo>
                    <a:pt x="9" y="95"/>
                    <a:pt x="5" y="188"/>
                    <a:pt x="1" y="282"/>
                  </a:cubicBezTo>
                  <a:cubicBezTo>
                    <a:pt x="194" y="308"/>
                    <a:pt x="386" y="340"/>
                    <a:pt x="579" y="356"/>
                  </a:cubicBezTo>
                  <a:cubicBezTo>
                    <a:pt x="2105" y="486"/>
                    <a:pt x="3632" y="614"/>
                    <a:pt x="5158" y="743"/>
                  </a:cubicBezTo>
                  <a:lnTo>
                    <a:pt x="5221" y="373"/>
                  </a:lnTo>
                  <a:cubicBezTo>
                    <a:pt x="3485" y="248"/>
                    <a:pt x="1757" y="30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62"/>
            <p:cNvSpPr/>
            <p:nvPr/>
          </p:nvSpPr>
          <p:spPr>
            <a:xfrm>
              <a:off x="7721018" y="3692895"/>
              <a:ext cx="49740" cy="7481"/>
            </a:xfrm>
            <a:custGeom>
              <a:avLst/>
              <a:gdLst/>
              <a:ahLst/>
              <a:cxnLst/>
              <a:rect l="l" t="t" r="r" b="b"/>
              <a:pathLst>
                <a:path w="3331" h="501" extrusionOk="0">
                  <a:moveTo>
                    <a:pt x="130" y="1"/>
                  </a:moveTo>
                  <a:lnTo>
                    <a:pt x="130" y="1"/>
                  </a:lnTo>
                  <a:cubicBezTo>
                    <a:pt x="0" y="201"/>
                    <a:pt x="86" y="321"/>
                    <a:pt x="286" y="321"/>
                  </a:cubicBezTo>
                  <a:cubicBezTo>
                    <a:pt x="289" y="321"/>
                    <a:pt x="292" y="321"/>
                    <a:pt x="294" y="321"/>
                  </a:cubicBezTo>
                  <a:cubicBezTo>
                    <a:pt x="328" y="320"/>
                    <a:pt x="362" y="320"/>
                    <a:pt x="395" y="320"/>
                  </a:cubicBezTo>
                  <a:cubicBezTo>
                    <a:pt x="1276" y="320"/>
                    <a:pt x="2145" y="501"/>
                    <a:pt x="3024" y="501"/>
                  </a:cubicBezTo>
                  <a:cubicBezTo>
                    <a:pt x="3126" y="501"/>
                    <a:pt x="3228" y="498"/>
                    <a:pt x="3330" y="493"/>
                  </a:cubicBezTo>
                  <a:lnTo>
                    <a:pt x="3324" y="240"/>
                  </a:lnTo>
                  <a:cubicBezTo>
                    <a:pt x="2269" y="37"/>
                    <a:pt x="1187" y="178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62"/>
            <p:cNvSpPr/>
            <p:nvPr/>
          </p:nvSpPr>
          <p:spPr>
            <a:xfrm>
              <a:off x="7965319" y="2959770"/>
              <a:ext cx="14753" cy="17650"/>
            </a:xfrm>
            <a:custGeom>
              <a:avLst/>
              <a:gdLst/>
              <a:ahLst/>
              <a:cxnLst/>
              <a:rect l="l" t="t" r="r" b="b"/>
              <a:pathLst>
                <a:path w="988" h="1182" extrusionOk="0">
                  <a:moveTo>
                    <a:pt x="988" y="1"/>
                  </a:moveTo>
                  <a:lnTo>
                    <a:pt x="988" y="1"/>
                  </a:lnTo>
                  <a:cubicBezTo>
                    <a:pt x="594" y="267"/>
                    <a:pt x="255" y="585"/>
                    <a:pt x="1" y="986"/>
                  </a:cubicBezTo>
                  <a:lnTo>
                    <a:pt x="50" y="1182"/>
                  </a:lnTo>
                  <a:cubicBezTo>
                    <a:pt x="694" y="1056"/>
                    <a:pt x="776" y="479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62"/>
            <p:cNvSpPr/>
            <p:nvPr/>
          </p:nvSpPr>
          <p:spPr>
            <a:xfrm>
              <a:off x="7981522" y="2955394"/>
              <a:ext cx="1314" cy="1583"/>
            </a:xfrm>
            <a:custGeom>
              <a:avLst/>
              <a:gdLst/>
              <a:ahLst/>
              <a:cxnLst/>
              <a:rect l="l" t="t" r="r" b="b"/>
              <a:pathLst>
                <a:path w="88" h="106" extrusionOk="0">
                  <a:moveTo>
                    <a:pt x="49" y="0"/>
                  </a:moveTo>
                  <a:cubicBezTo>
                    <a:pt x="33" y="16"/>
                    <a:pt x="4" y="30"/>
                    <a:pt x="3" y="48"/>
                  </a:cubicBezTo>
                  <a:cubicBezTo>
                    <a:pt x="1" y="65"/>
                    <a:pt x="25" y="86"/>
                    <a:pt x="37" y="105"/>
                  </a:cubicBezTo>
                  <a:lnTo>
                    <a:pt x="88" y="5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62"/>
            <p:cNvSpPr/>
            <p:nvPr/>
          </p:nvSpPr>
          <p:spPr>
            <a:xfrm>
              <a:off x="8073902" y="3605368"/>
              <a:ext cx="1672" cy="2524"/>
            </a:xfrm>
            <a:custGeom>
              <a:avLst/>
              <a:gdLst/>
              <a:ahLst/>
              <a:cxnLst/>
              <a:rect l="l" t="t" r="r" b="b"/>
              <a:pathLst>
                <a:path w="112" h="169" extrusionOk="0">
                  <a:moveTo>
                    <a:pt x="56" y="0"/>
                  </a:moveTo>
                  <a:cubicBezTo>
                    <a:pt x="38" y="19"/>
                    <a:pt x="1" y="42"/>
                    <a:pt x="4" y="56"/>
                  </a:cubicBezTo>
                  <a:cubicBezTo>
                    <a:pt x="13" y="95"/>
                    <a:pt x="38" y="131"/>
                    <a:pt x="56" y="168"/>
                  </a:cubicBezTo>
                  <a:cubicBezTo>
                    <a:pt x="75" y="149"/>
                    <a:pt x="111" y="127"/>
                    <a:pt x="109" y="113"/>
                  </a:cubicBezTo>
                  <a:cubicBezTo>
                    <a:pt x="100" y="73"/>
                    <a:pt x="75" y="38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62"/>
            <p:cNvSpPr/>
            <p:nvPr/>
          </p:nvSpPr>
          <p:spPr>
            <a:xfrm>
              <a:off x="7439294" y="3754870"/>
              <a:ext cx="42259" cy="43379"/>
            </a:xfrm>
            <a:custGeom>
              <a:avLst/>
              <a:gdLst/>
              <a:ahLst/>
              <a:cxnLst/>
              <a:rect l="l" t="t" r="r" b="b"/>
              <a:pathLst>
                <a:path w="2830" h="2905" extrusionOk="0">
                  <a:moveTo>
                    <a:pt x="1724" y="582"/>
                  </a:moveTo>
                  <a:cubicBezTo>
                    <a:pt x="1765" y="582"/>
                    <a:pt x="1806" y="590"/>
                    <a:pt x="1847" y="607"/>
                  </a:cubicBezTo>
                  <a:cubicBezTo>
                    <a:pt x="2101" y="721"/>
                    <a:pt x="2085" y="1019"/>
                    <a:pt x="2104" y="1225"/>
                  </a:cubicBezTo>
                  <a:cubicBezTo>
                    <a:pt x="2109" y="1563"/>
                    <a:pt x="2005" y="1813"/>
                    <a:pt x="1774" y="1998"/>
                  </a:cubicBezTo>
                  <a:cubicBezTo>
                    <a:pt x="1648" y="2098"/>
                    <a:pt x="1518" y="2147"/>
                    <a:pt x="1389" y="2147"/>
                  </a:cubicBezTo>
                  <a:cubicBezTo>
                    <a:pt x="1260" y="2147"/>
                    <a:pt x="1132" y="2098"/>
                    <a:pt x="1009" y="2001"/>
                  </a:cubicBezTo>
                  <a:cubicBezTo>
                    <a:pt x="773" y="1814"/>
                    <a:pt x="667" y="1565"/>
                    <a:pt x="784" y="1263"/>
                  </a:cubicBezTo>
                  <a:cubicBezTo>
                    <a:pt x="868" y="1047"/>
                    <a:pt x="1027" y="889"/>
                    <a:pt x="1230" y="787"/>
                  </a:cubicBezTo>
                  <a:cubicBezTo>
                    <a:pt x="1386" y="708"/>
                    <a:pt x="1556" y="582"/>
                    <a:pt x="1724" y="582"/>
                  </a:cubicBezTo>
                  <a:close/>
                  <a:moveTo>
                    <a:pt x="1639" y="1"/>
                  </a:moveTo>
                  <a:cubicBezTo>
                    <a:pt x="1403" y="1"/>
                    <a:pt x="1129" y="71"/>
                    <a:pt x="816" y="220"/>
                  </a:cubicBezTo>
                  <a:cubicBezTo>
                    <a:pt x="445" y="396"/>
                    <a:pt x="218" y="709"/>
                    <a:pt x="21" y="1051"/>
                  </a:cubicBezTo>
                  <a:cubicBezTo>
                    <a:pt x="19" y="1218"/>
                    <a:pt x="0" y="1386"/>
                    <a:pt x="17" y="1551"/>
                  </a:cubicBezTo>
                  <a:cubicBezTo>
                    <a:pt x="80" y="2158"/>
                    <a:pt x="388" y="2612"/>
                    <a:pt x="958" y="2822"/>
                  </a:cubicBezTo>
                  <a:cubicBezTo>
                    <a:pt x="1110" y="2878"/>
                    <a:pt x="1256" y="2904"/>
                    <a:pt x="1395" y="2904"/>
                  </a:cubicBezTo>
                  <a:cubicBezTo>
                    <a:pt x="1800" y="2904"/>
                    <a:pt x="2153" y="2688"/>
                    <a:pt x="2461" y="2367"/>
                  </a:cubicBezTo>
                  <a:cubicBezTo>
                    <a:pt x="2556" y="2267"/>
                    <a:pt x="2635" y="2153"/>
                    <a:pt x="2721" y="2044"/>
                  </a:cubicBezTo>
                  <a:cubicBezTo>
                    <a:pt x="2744" y="1796"/>
                    <a:pt x="2830" y="1535"/>
                    <a:pt x="2782" y="1299"/>
                  </a:cubicBezTo>
                  <a:cubicBezTo>
                    <a:pt x="2615" y="476"/>
                    <a:pt x="2252" y="1"/>
                    <a:pt x="1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62"/>
            <p:cNvSpPr/>
            <p:nvPr/>
          </p:nvSpPr>
          <p:spPr>
            <a:xfrm>
              <a:off x="8135951" y="3805495"/>
              <a:ext cx="164" cy="194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1" y="1"/>
                  </a:moveTo>
                  <a:cubicBezTo>
                    <a:pt x="1" y="3"/>
                    <a:pt x="3" y="5"/>
                    <a:pt x="3" y="9"/>
                  </a:cubicBezTo>
                  <a:cubicBezTo>
                    <a:pt x="6" y="10"/>
                    <a:pt x="8" y="12"/>
                    <a:pt x="11" y="13"/>
                  </a:cubicBezTo>
                  <a:lnTo>
                    <a:pt x="11" y="2"/>
                  </a:lnTo>
                  <a:cubicBezTo>
                    <a:pt x="8" y="2"/>
                    <a:pt x="5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62"/>
            <p:cNvSpPr/>
            <p:nvPr/>
          </p:nvSpPr>
          <p:spPr>
            <a:xfrm>
              <a:off x="8138475" y="3808004"/>
              <a:ext cx="164" cy="164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3"/>
                    <a:pt x="1" y="6"/>
                    <a:pt x="1" y="8"/>
                  </a:cubicBezTo>
                  <a:cubicBezTo>
                    <a:pt x="5" y="8"/>
                    <a:pt x="7" y="11"/>
                    <a:pt x="11" y="11"/>
                  </a:cubicBezTo>
                  <a:cubicBezTo>
                    <a:pt x="11" y="9"/>
                    <a:pt x="10" y="8"/>
                    <a:pt x="10" y="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62"/>
            <p:cNvSpPr/>
            <p:nvPr/>
          </p:nvSpPr>
          <p:spPr>
            <a:xfrm>
              <a:off x="8133487" y="3800462"/>
              <a:ext cx="164" cy="194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0" y="0"/>
                  </a:moveTo>
                  <a:cubicBezTo>
                    <a:pt x="0" y="3"/>
                    <a:pt x="0" y="7"/>
                    <a:pt x="0" y="10"/>
                  </a:cubicBezTo>
                  <a:cubicBezTo>
                    <a:pt x="4" y="10"/>
                    <a:pt x="6" y="12"/>
                    <a:pt x="10" y="12"/>
                  </a:cubicBezTo>
                  <a:lnTo>
                    <a:pt x="10" y="6"/>
                  </a:lnTo>
                  <a:cubicBezTo>
                    <a:pt x="7" y="5"/>
                    <a:pt x="4" y="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62"/>
            <p:cNvSpPr/>
            <p:nvPr/>
          </p:nvSpPr>
          <p:spPr>
            <a:xfrm>
              <a:off x="8013480" y="2925288"/>
              <a:ext cx="1867" cy="4315"/>
            </a:xfrm>
            <a:custGeom>
              <a:avLst/>
              <a:gdLst/>
              <a:ahLst/>
              <a:cxnLst/>
              <a:rect l="l" t="t" r="r" b="b"/>
              <a:pathLst>
                <a:path w="125" h="289" extrusionOk="0">
                  <a:moveTo>
                    <a:pt x="37" y="1"/>
                  </a:moveTo>
                  <a:cubicBezTo>
                    <a:pt x="25" y="77"/>
                    <a:pt x="12" y="152"/>
                    <a:pt x="3" y="228"/>
                  </a:cubicBezTo>
                  <a:cubicBezTo>
                    <a:pt x="1" y="249"/>
                    <a:pt x="2" y="269"/>
                    <a:pt x="5" y="289"/>
                  </a:cubicBezTo>
                  <a:cubicBezTo>
                    <a:pt x="124" y="250"/>
                    <a:pt x="116" y="147"/>
                    <a:pt x="110" y="49"/>
                  </a:cubicBezTo>
                  <a:cubicBezTo>
                    <a:pt x="110" y="32"/>
                    <a:pt x="63" y="1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62"/>
            <p:cNvSpPr/>
            <p:nvPr/>
          </p:nvSpPr>
          <p:spPr>
            <a:xfrm>
              <a:off x="8013375" y="2929589"/>
              <a:ext cx="209" cy="269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12" y="1"/>
                  </a:moveTo>
                  <a:cubicBezTo>
                    <a:pt x="8" y="3"/>
                    <a:pt x="4" y="4"/>
                    <a:pt x="0" y="5"/>
                  </a:cubicBezTo>
                  <a:lnTo>
                    <a:pt x="13" y="18"/>
                  </a:lnTo>
                  <a:cubicBezTo>
                    <a:pt x="13" y="12"/>
                    <a:pt x="12" y="6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62"/>
            <p:cNvSpPr/>
            <p:nvPr/>
          </p:nvSpPr>
          <p:spPr>
            <a:xfrm>
              <a:off x="7420105" y="3377600"/>
              <a:ext cx="53548" cy="28402"/>
            </a:xfrm>
            <a:custGeom>
              <a:avLst/>
              <a:gdLst/>
              <a:ahLst/>
              <a:cxnLst/>
              <a:rect l="l" t="t" r="r" b="b"/>
              <a:pathLst>
                <a:path w="3586" h="1902" extrusionOk="0">
                  <a:moveTo>
                    <a:pt x="190" y="0"/>
                  </a:moveTo>
                  <a:lnTo>
                    <a:pt x="190" y="0"/>
                  </a:lnTo>
                  <a:cubicBezTo>
                    <a:pt x="1" y="263"/>
                    <a:pt x="347" y="316"/>
                    <a:pt x="383" y="490"/>
                  </a:cubicBezTo>
                  <a:lnTo>
                    <a:pt x="1091" y="977"/>
                  </a:lnTo>
                  <a:cubicBezTo>
                    <a:pt x="1377" y="1242"/>
                    <a:pt x="1612" y="1567"/>
                    <a:pt x="1977" y="1739"/>
                  </a:cubicBezTo>
                  <a:cubicBezTo>
                    <a:pt x="2119" y="1855"/>
                    <a:pt x="2253" y="1901"/>
                    <a:pt x="2382" y="1901"/>
                  </a:cubicBezTo>
                  <a:cubicBezTo>
                    <a:pt x="2596" y="1901"/>
                    <a:pt x="2797" y="1773"/>
                    <a:pt x="2996" y="1628"/>
                  </a:cubicBezTo>
                  <a:cubicBezTo>
                    <a:pt x="3185" y="1511"/>
                    <a:pt x="3585" y="1462"/>
                    <a:pt x="3424" y="1179"/>
                  </a:cubicBezTo>
                  <a:cubicBezTo>
                    <a:pt x="3374" y="1090"/>
                    <a:pt x="3318" y="1057"/>
                    <a:pt x="3260" y="1057"/>
                  </a:cubicBezTo>
                  <a:cubicBezTo>
                    <a:pt x="3119" y="1057"/>
                    <a:pt x="2963" y="1249"/>
                    <a:pt x="2825" y="1320"/>
                  </a:cubicBezTo>
                  <a:cubicBezTo>
                    <a:pt x="2802" y="1332"/>
                    <a:pt x="2785" y="1358"/>
                    <a:pt x="2765" y="1375"/>
                  </a:cubicBezTo>
                  <a:cubicBezTo>
                    <a:pt x="2593" y="1429"/>
                    <a:pt x="2437" y="1578"/>
                    <a:pt x="2257" y="1578"/>
                  </a:cubicBezTo>
                  <a:cubicBezTo>
                    <a:pt x="2186" y="1578"/>
                    <a:pt x="2111" y="1554"/>
                    <a:pt x="2030" y="1493"/>
                  </a:cubicBezTo>
                  <a:cubicBezTo>
                    <a:pt x="1818" y="1201"/>
                    <a:pt x="1551" y="969"/>
                    <a:pt x="1252" y="773"/>
                  </a:cubicBezTo>
                  <a:cubicBezTo>
                    <a:pt x="914" y="492"/>
                    <a:pt x="648" y="116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62"/>
            <p:cNvSpPr/>
            <p:nvPr/>
          </p:nvSpPr>
          <p:spPr>
            <a:xfrm>
              <a:off x="7415102" y="3372044"/>
              <a:ext cx="7765" cy="6585"/>
            </a:xfrm>
            <a:custGeom>
              <a:avLst/>
              <a:gdLst/>
              <a:ahLst/>
              <a:cxnLst/>
              <a:rect l="l" t="t" r="r" b="b"/>
              <a:pathLst>
                <a:path w="520" h="441" extrusionOk="0">
                  <a:moveTo>
                    <a:pt x="133" y="1"/>
                  </a:moveTo>
                  <a:cubicBezTo>
                    <a:pt x="98" y="1"/>
                    <a:pt x="58" y="18"/>
                    <a:pt x="21" y="35"/>
                  </a:cubicBezTo>
                  <a:cubicBezTo>
                    <a:pt x="0" y="155"/>
                    <a:pt x="50" y="204"/>
                    <a:pt x="150" y="204"/>
                  </a:cubicBezTo>
                  <a:cubicBezTo>
                    <a:pt x="161" y="204"/>
                    <a:pt x="174" y="203"/>
                    <a:pt x="187" y="202"/>
                  </a:cubicBezTo>
                  <a:cubicBezTo>
                    <a:pt x="220" y="328"/>
                    <a:pt x="260" y="440"/>
                    <a:pt x="357" y="440"/>
                  </a:cubicBezTo>
                  <a:cubicBezTo>
                    <a:pt x="399" y="440"/>
                    <a:pt x="452" y="419"/>
                    <a:pt x="520" y="368"/>
                  </a:cubicBezTo>
                  <a:cubicBezTo>
                    <a:pt x="493" y="229"/>
                    <a:pt x="452" y="124"/>
                    <a:pt x="357" y="124"/>
                  </a:cubicBezTo>
                  <a:cubicBezTo>
                    <a:pt x="314" y="124"/>
                    <a:pt x="259" y="146"/>
                    <a:pt x="190" y="198"/>
                  </a:cubicBezTo>
                  <a:cubicBezTo>
                    <a:pt x="203" y="151"/>
                    <a:pt x="236" y="95"/>
                    <a:pt x="220" y="62"/>
                  </a:cubicBezTo>
                  <a:cubicBezTo>
                    <a:pt x="198" y="16"/>
                    <a:pt x="167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2"/>
            <p:cNvSpPr/>
            <p:nvPr/>
          </p:nvSpPr>
          <p:spPr>
            <a:xfrm>
              <a:off x="7412473" y="3369685"/>
              <a:ext cx="3793" cy="2942"/>
            </a:xfrm>
            <a:custGeom>
              <a:avLst/>
              <a:gdLst/>
              <a:ahLst/>
              <a:cxnLst/>
              <a:rect l="l" t="t" r="r" b="b"/>
              <a:pathLst>
                <a:path w="254" h="197" extrusionOk="0">
                  <a:moveTo>
                    <a:pt x="150" y="1"/>
                  </a:moveTo>
                  <a:cubicBezTo>
                    <a:pt x="118" y="1"/>
                    <a:pt x="77" y="10"/>
                    <a:pt x="29" y="26"/>
                  </a:cubicBezTo>
                  <a:cubicBezTo>
                    <a:pt x="1" y="147"/>
                    <a:pt x="44" y="197"/>
                    <a:pt x="137" y="197"/>
                  </a:cubicBezTo>
                  <a:cubicBezTo>
                    <a:pt x="155" y="197"/>
                    <a:pt x="174" y="195"/>
                    <a:pt x="196" y="191"/>
                  </a:cubicBezTo>
                  <a:cubicBezTo>
                    <a:pt x="254" y="55"/>
                    <a:pt x="22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62"/>
            <p:cNvSpPr/>
            <p:nvPr/>
          </p:nvSpPr>
          <p:spPr>
            <a:xfrm>
              <a:off x="6999019" y="3454852"/>
              <a:ext cx="41005" cy="12349"/>
            </a:xfrm>
            <a:custGeom>
              <a:avLst/>
              <a:gdLst/>
              <a:ahLst/>
              <a:cxnLst/>
              <a:rect l="l" t="t" r="r" b="b"/>
              <a:pathLst>
                <a:path w="2746" h="827" extrusionOk="0">
                  <a:moveTo>
                    <a:pt x="2745" y="1"/>
                  </a:moveTo>
                  <a:lnTo>
                    <a:pt x="2745" y="1"/>
                  </a:lnTo>
                  <a:cubicBezTo>
                    <a:pt x="2712" y="10"/>
                    <a:pt x="2677" y="13"/>
                    <a:pt x="2640" y="13"/>
                  </a:cubicBezTo>
                  <a:cubicBezTo>
                    <a:pt x="2593" y="13"/>
                    <a:pt x="2544" y="8"/>
                    <a:pt x="2496" y="8"/>
                  </a:cubicBezTo>
                  <a:cubicBezTo>
                    <a:pt x="2387" y="8"/>
                    <a:pt x="2285" y="32"/>
                    <a:pt x="2232" y="185"/>
                  </a:cubicBezTo>
                  <a:cubicBezTo>
                    <a:pt x="2138" y="175"/>
                    <a:pt x="2045" y="170"/>
                    <a:pt x="1953" y="170"/>
                  </a:cubicBezTo>
                  <a:cubicBezTo>
                    <a:pt x="1271" y="170"/>
                    <a:pt x="641" y="432"/>
                    <a:pt x="1" y="634"/>
                  </a:cubicBezTo>
                  <a:lnTo>
                    <a:pt x="202" y="826"/>
                  </a:lnTo>
                  <a:cubicBezTo>
                    <a:pt x="881" y="623"/>
                    <a:pt x="1594" y="530"/>
                    <a:pt x="2230" y="191"/>
                  </a:cubicBezTo>
                  <a:cubicBezTo>
                    <a:pt x="2298" y="196"/>
                    <a:pt x="2368" y="205"/>
                    <a:pt x="2434" y="205"/>
                  </a:cubicBezTo>
                  <a:cubicBezTo>
                    <a:pt x="2563" y="205"/>
                    <a:pt x="2679" y="170"/>
                    <a:pt x="2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62"/>
            <p:cNvSpPr/>
            <p:nvPr/>
          </p:nvSpPr>
          <p:spPr>
            <a:xfrm>
              <a:off x="7130092" y="2767842"/>
              <a:ext cx="14529" cy="21712"/>
            </a:xfrm>
            <a:custGeom>
              <a:avLst/>
              <a:gdLst/>
              <a:ahLst/>
              <a:cxnLst/>
              <a:rect l="l" t="t" r="r" b="b"/>
              <a:pathLst>
                <a:path w="973" h="1454" extrusionOk="0">
                  <a:moveTo>
                    <a:pt x="801" y="0"/>
                  </a:moveTo>
                  <a:cubicBezTo>
                    <a:pt x="756" y="0"/>
                    <a:pt x="707" y="9"/>
                    <a:pt x="661" y="24"/>
                  </a:cubicBezTo>
                  <a:lnTo>
                    <a:pt x="638" y="81"/>
                  </a:lnTo>
                  <a:cubicBezTo>
                    <a:pt x="506" y="162"/>
                    <a:pt x="469" y="291"/>
                    <a:pt x="452" y="432"/>
                  </a:cubicBezTo>
                  <a:cubicBezTo>
                    <a:pt x="296" y="725"/>
                    <a:pt x="1" y="973"/>
                    <a:pt x="158" y="1365"/>
                  </a:cubicBezTo>
                  <a:cubicBezTo>
                    <a:pt x="205" y="1389"/>
                    <a:pt x="255" y="1453"/>
                    <a:pt x="305" y="1453"/>
                  </a:cubicBezTo>
                  <a:cubicBezTo>
                    <a:pt x="325" y="1453"/>
                    <a:pt x="344" y="1443"/>
                    <a:pt x="364" y="1417"/>
                  </a:cubicBezTo>
                  <a:cubicBezTo>
                    <a:pt x="644" y="1045"/>
                    <a:pt x="843" y="617"/>
                    <a:pt x="946" y="162"/>
                  </a:cubicBezTo>
                  <a:cubicBezTo>
                    <a:pt x="973" y="42"/>
                    <a:pt x="897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2"/>
            <p:cNvSpPr/>
            <p:nvPr/>
          </p:nvSpPr>
          <p:spPr>
            <a:xfrm>
              <a:off x="7142114" y="2716321"/>
              <a:ext cx="9109" cy="12722"/>
            </a:xfrm>
            <a:custGeom>
              <a:avLst/>
              <a:gdLst/>
              <a:ahLst/>
              <a:cxnLst/>
              <a:rect l="l" t="t" r="r" b="b"/>
              <a:pathLst>
                <a:path w="610" h="852" extrusionOk="0">
                  <a:moveTo>
                    <a:pt x="477" y="1"/>
                  </a:moveTo>
                  <a:cubicBezTo>
                    <a:pt x="273" y="198"/>
                    <a:pt x="104" y="420"/>
                    <a:pt x="0" y="686"/>
                  </a:cubicBezTo>
                  <a:lnTo>
                    <a:pt x="142" y="852"/>
                  </a:lnTo>
                  <a:cubicBezTo>
                    <a:pt x="298" y="605"/>
                    <a:pt x="454" y="356"/>
                    <a:pt x="610" y="107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62"/>
            <p:cNvSpPr/>
            <p:nvPr/>
          </p:nvSpPr>
          <p:spPr>
            <a:xfrm>
              <a:off x="7138679" y="2708645"/>
              <a:ext cx="9303" cy="11304"/>
            </a:xfrm>
            <a:custGeom>
              <a:avLst/>
              <a:gdLst/>
              <a:ahLst/>
              <a:cxnLst/>
              <a:rect l="l" t="t" r="r" b="b"/>
              <a:pathLst>
                <a:path w="623" h="757" extrusionOk="0">
                  <a:moveTo>
                    <a:pt x="576" y="1"/>
                  </a:moveTo>
                  <a:lnTo>
                    <a:pt x="300" y="303"/>
                  </a:lnTo>
                  <a:cubicBezTo>
                    <a:pt x="258" y="346"/>
                    <a:pt x="215" y="389"/>
                    <a:pt x="172" y="431"/>
                  </a:cubicBezTo>
                  <a:lnTo>
                    <a:pt x="1" y="600"/>
                  </a:lnTo>
                  <a:cubicBezTo>
                    <a:pt x="42" y="652"/>
                    <a:pt x="81" y="705"/>
                    <a:pt x="122" y="757"/>
                  </a:cubicBezTo>
                  <a:lnTo>
                    <a:pt x="290" y="589"/>
                  </a:lnTo>
                  <a:lnTo>
                    <a:pt x="457" y="421"/>
                  </a:lnTo>
                  <a:lnTo>
                    <a:pt x="622" y="283"/>
                  </a:lnTo>
                  <a:cubicBezTo>
                    <a:pt x="607" y="189"/>
                    <a:pt x="591" y="94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62"/>
            <p:cNvSpPr/>
            <p:nvPr/>
          </p:nvSpPr>
          <p:spPr>
            <a:xfrm>
              <a:off x="7131272" y="2717590"/>
              <a:ext cx="9243" cy="10796"/>
            </a:xfrm>
            <a:custGeom>
              <a:avLst/>
              <a:gdLst/>
              <a:ahLst/>
              <a:cxnLst/>
              <a:rect l="l" t="t" r="r" b="b"/>
              <a:pathLst>
                <a:path w="619" h="723" extrusionOk="0">
                  <a:moveTo>
                    <a:pt x="498" y="1"/>
                  </a:moveTo>
                  <a:lnTo>
                    <a:pt x="288" y="212"/>
                  </a:lnTo>
                  <a:cubicBezTo>
                    <a:pt x="215" y="286"/>
                    <a:pt x="135" y="360"/>
                    <a:pt x="245" y="458"/>
                  </a:cubicBezTo>
                  <a:cubicBezTo>
                    <a:pt x="214" y="452"/>
                    <a:pt x="182" y="448"/>
                    <a:pt x="152" y="448"/>
                  </a:cubicBezTo>
                  <a:cubicBezTo>
                    <a:pt x="90" y="448"/>
                    <a:pt x="37" y="468"/>
                    <a:pt x="14" y="545"/>
                  </a:cubicBezTo>
                  <a:cubicBezTo>
                    <a:pt x="0" y="594"/>
                    <a:pt x="59" y="663"/>
                    <a:pt x="84" y="723"/>
                  </a:cubicBezTo>
                  <a:cubicBezTo>
                    <a:pt x="181" y="663"/>
                    <a:pt x="272" y="599"/>
                    <a:pt x="260" y="468"/>
                  </a:cubicBezTo>
                  <a:lnTo>
                    <a:pt x="423" y="463"/>
                  </a:lnTo>
                  <a:cubicBezTo>
                    <a:pt x="428" y="416"/>
                    <a:pt x="438" y="369"/>
                    <a:pt x="453" y="323"/>
                  </a:cubicBezTo>
                  <a:lnTo>
                    <a:pt x="618" y="158"/>
                  </a:lnTo>
                  <a:cubicBezTo>
                    <a:pt x="579" y="106"/>
                    <a:pt x="538" y="54"/>
                    <a:pt x="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62"/>
            <p:cNvSpPr/>
            <p:nvPr/>
          </p:nvSpPr>
          <p:spPr>
            <a:xfrm>
              <a:off x="7717838" y="3032915"/>
              <a:ext cx="3330" cy="2703"/>
            </a:xfrm>
            <a:custGeom>
              <a:avLst/>
              <a:gdLst/>
              <a:ahLst/>
              <a:cxnLst/>
              <a:rect l="l" t="t" r="r" b="b"/>
              <a:pathLst>
                <a:path w="223" h="181" extrusionOk="0">
                  <a:moveTo>
                    <a:pt x="105" y="0"/>
                  </a:moveTo>
                  <a:cubicBezTo>
                    <a:pt x="93" y="0"/>
                    <a:pt x="35" y="70"/>
                    <a:pt x="1" y="107"/>
                  </a:cubicBezTo>
                  <a:cubicBezTo>
                    <a:pt x="25" y="131"/>
                    <a:pt x="49" y="156"/>
                    <a:pt x="72" y="181"/>
                  </a:cubicBezTo>
                  <a:cubicBezTo>
                    <a:pt x="142" y="130"/>
                    <a:pt x="223" y="79"/>
                    <a:pt x="106" y="1"/>
                  </a:cubicBezTo>
                  <a:cubicBezTo>
                    <a:pt x="105" y="0"/>
                    <a:pt x="10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62"/>
            <p:cNvSpPr/>
            <p:nvPr/>
          </p:nvSpPr>
          <p:spPr>
            <a:xfrm>
              <a:off x="8161025" y="3932610"/>
              <a:ext cx="776" cy="687"/>
            </a:xfrm>
            <a:custGeom>
              <a:avLst/>
              <a:gdLst/>
              <a:ahLst/>
              <a:cxnLst/>
              <a:rect l="l" t="t" r="r" b="b"/>
              <a:pathLst>
                <a:path w="52" h="46" extrusionOk="0">
                  <a:moveTo>
                    <a:pt x="51" y="0"/>
                  </a:moveTo>
                  <a:cubicBezTo>
                    <a:pt x="34" y="11"/>
                    <a:pt x="17" y="24"/>
                    <a:pt x="1" y="39"/>
                  </a:cubicBezTo>
                  <a:cubicBezTo>
                    <a:pt x="1" y="41"/>
                    <a:pt x="1" y="42"/>
                    <a:pt x="2" y="44"/>
                  </a:cubicBezTo>
                  <a:cubicBezTo>
                    <a:pt x="3" y="45"/>
                    <a:pt x="6" y="45"/>
                    <a:pt x="8" y="45"/>
                  </a:cubicBezTo>
                  <a:cubicBezTo>
                    <a:pt x="25" y="32"/>
                    <a:pt x="39" y="17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62"/>
            <p:cNvSpPr/>
            <p:nvPr/>
          </p:nvSpPr>
          <p:spPr>
            <a:xfrm>
              <a:off x="7350185" y="2766872"/>
              <a:ext cx="134" cy="239"/>
            </a:xfrm>
            <a:custGeom>
              <a:avLst/>
              <a:gdLst/>
              <a:ahLst/>
              <a:cxnLst/>
              <a:rect l="l" t="t" r="r" b="b"/>
              <a:pathLst>
                <a:path w="9" h="16" extrusionOk="0">
                  <a:moveTo>
                    <a:pt x="1" y="1"/>
                  </a:moveTo>
                  <a:lnTo>
                    <a:pt x="1" y="13"/>
                  </a:lnTo>
                  <a:lnTo>
                    <a:pt x="6" y="15"/>
                  </a:lnTo>
                  <a:cubicBezTo>
                    <a:pt x="8" y="14"/>
                    <a:pt x="8" y="11"/>
                    <a:pt x="9" y="8"/>
                  </a:cubicBezTo>
                  <a:cubicBezTo>
                    <a:pt x="6" y="6"/>
                    <a:pt x="4" y="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62"/>
            <p:cNvSpPr/>
            <p:nvPr/>
          </p:nvSpPr>
          <p:spPr>
            <a:xfrm>
              <a:off x="7700470" y="2411674"/>
              <a:ext cx="194" cy="134"/>
            </a:xfrm>
            <a:custGeom>
              <a:avLst/>
              <a:gdLst/>
              <a:ahLst/>
              <a:cxnLst/>
              <a:rect l="l" t="t" r="r" b="b"/>
              <a:pathLst>
                <a:path w="13" h="9" extrusionOk="0">
                  <a:moveTo>
                    <a:pt x="0" y="0"/>
                  </a:moveTo>
                  <a:cubicBezTo>
                    <a:pt x="0" y="3"/>
                    <a:pt x="2" y="6"/>
                    <a:pt x="3" y="9"/>
                  </a:cubicBezTo>
                  <a:lnTo>
                    <a:pt x="13" y="8"/>
                  </a:lnTo>
                  <a:cubicBezTo>
                    <a:pt x="13" y="5"/>
                    <a:pt x="10" y="3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62"/>
            <p:cNvSpPr/>
            <p:nvPr/>
          </p:nvSpPr>
          <p:spPr>
            <a:xfrm>
              <a:off x="7705517" y="2414153"/>
              <a:ext cx="149" cy="149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7" y="1"/>
                  </a:moveTo>
                  <a:cubicBezTo>
                    <a:pt x="5" y="1"/>
                    <a:pt x="2" y="1"/>
                    <a:pt x="0" y="2"/>
                  </a:cubicBezTo>
                  <a:cubicBezTo>
                    <a:pt x="2" y="5"/>
                    <a:pt x="5" y="7"/>
                    <a:pt x="7" y="10"/>
                  </a:cubicBezTo>
                  <a:lnTo>
                    <a:pt x="9" y="10"/>
                  </a:lnTo>
                  <a:cubicBezTo>
                    <a:pt x="9" y="6"/>
                    <a:pt x="7" y="4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62"/>
            <p:cNvSpPr/>
            <p:nvPr/>
          </p:nvSpPr>
          <p:spPr>
            <a:xfrm>
              <a:off x="8343948" y="4154002"/>
              <a:ext cx="1120" cy="418"/>
            </a:xfrm>
            <a:custGeom>
              <a:avLst/>
              <a:gdLst/>
              <a:ahLst/>
              <a:cxnLst/>
              <a:rect l="l" t="t" r="r" b="b"/>
              <a:pathLst>
                <a:path w="75" h="28" extrusionOk="0">
                  <a:moveTo>
                    <a:pt x="1" y="0"/>
                  </a:moveTo>
                  <a:cubicBezTo>
                    <a:pt x="11" y="10"/>
                    <a:pt x="22" y="18"/>
                    <a:pt x="34" y="26"/>
                  </a:cubicBezTo>
                  <a:cubicBezTo>
                    <a:pt x="37" y="27"/>
                    <a:pt x="40" y="28"/>
                    <a:pt x="44" y="28"/>
                  </a:cubicBezTo>
                  <a:cubicBezTo>
                    <a:pt x="54" y="28"/>
                    <a:pt x="65" y="24"/>
                    <a:pt x="75" y="2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62"/>
            <p:cNvSpPr/>
            <p:nvPr/>
          </p:nvSpPr>
          <p:spPr>
            <a:xfrm>
              <a:off x="8343335" y="4153659"/>
              <a:ext cx="627" cy="373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15" y="0"/>
                  </a:moveTo>
                  <a:lnTo>
                    <a:pt x="1" y="11"/>
                  </a:lnTo>
                  <a:lnTo>
                    <a:pt x="42" y="24"/>
                  </a:lnTo>
                  <a:cubicBezTo>
                    <a:pt x="33" y="16"/>
                    <a:pt x="24" y="8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62"/>
            <p:cNvSpPr/>
            <p:nvPr/>
          </p:nvSpPr>
          <p:spPr>
            <a:xfrm>
              <a:off x="8343365" y="4153450"/>
              <a:ext cx="209" cy="388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6" y="1"/>
                  </a:moveTo>
                  <a:cubicBezTo>
                    <a:pt x="3" y="9"/>
                    <a:pt x="1" y="16"/>
                    <a:pt x="0" y="25"/>
                  </a:cubicBezTo>
                  <a:lnTo>
                    <a:pt x="13" y="13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62"/>
            <p:cNvSpPr/>
            <p:nvPr/>
          </p:nvSpPr>
          <p:spPr>
            <a:xfrm>
              <a:off x="8342335" y="4151792"/>
              <a:ext cx="1867" cy="1672"/>
            </a:xfrm>
            <a:custGeom>
              <a:avLst/>
              <a:gdLst/>
              <a:ahLst/>
              <a:cxnLst/>
              <a:rect l="l" t="t" r="r" b="b"/>
              <a:pathLst>
                <a:path w="125" h="112" extrusionOk="0">
                  <a:moveTo>
                    <a:pt x="41" y="0"/>
                  </a:moveTo>
                  <a:cubicBezTo>
                    <a:pt x="30" y="0"/>
                    <a:pt x="16" y="1"/>
                    <a:pt x="1" y="4"/>
                  </a:cubicBezTo>
                  <a:lnTo>
                    <a:pt x="75" y="112"/>
                  </a:lnTo>
                  <a:cubicBezTo>
                    <a:pt x="92" y="60"/>
                    <a:pt x="124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62"/>
            <p:cNvSpPr/>
            <p:nvPr/>
          </p:nvSpPr>
          <p:spPr>
            <a:xfrm>
              <a:off x="8338138" y="4145878"/>
              <a:ext cx="3076" cy="2464"/>
            </a:xfrm>
            <a:custGeom>
              <a:avLst/>
              <a:gdLst/>
              <a:ahLst/>
              <a:cxnLst/>
              <a:rect l="l" t="t" r="r" b="b"/>
              <a:pathLst>
                <a:path w="206" h="165" extrusionOk="0">
                  <a:moveTo>
                    <a:pt x="45" y="0"/>
                  </a:moveTo>
                  <a:cubicBezTo>
                    <a:pt x="45" y="0"/>
                    <a:pt x="1" y="37"/>
                    <a:pt x="0" y="38"/>
                  </a:cubicBezTo>
                  <a:lnTo>
                    <a:pt x="0" y="38"/>
                  </a:ln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lnTo>
                    <a:pt x="0" y="38"/>
                  </a:lnTo>
                  <a:cubicBezTo>
                    <a:pt x="10" y="94"/>
                    <a:pt x="33" y="164"/>
                    <a:pt x="78" y="164"/>
                  </a:cubicBezTo>
                  <a:cubicBezTo>
                    <a:pt x="93" y="164"/>
                    <a:pt x="109" y="157"/>
                    <a:pt x="128" y="141"/>
                  </a:cubicBezTo>
                  <a:cubicBezTo>
                    <a:pt x="205" y="77"/>
                    <a:pt x="119" y="23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62"/>
            <p:cNvSpPr/>
            <p:nvPr/>
          </p:nvSpPr>
          <p:spPr>
            <a:xfrm>
              <a:off x="7239198" y="3389606"/>
              <a:ext cx="209" cy="119"/>
            </a:xfrm>
            <a:custGeom>
              <a:avLst/>
              <a:gdLst/>
              <a:ahLst/>
              <a:cxnLst/>
              <a:rect l="l" t="t" r="r" b="b"/>
              <a:pathLst>
                <a:path w="14" h="8" extrusionOk="0">
                  <a:moveTo>
                    <a:pt x="8" y="1"/>
                  </a:moveTo>
                  <a:cubicBezTo>
                    <a:pt x="5" y="1"/>
                    <a:pt x="3" y="2"/>
                    <a:pt x="1" y="3"/>
                  </a:cubicBezTo>
                  <a:lnTo>
                    <a:pt x="13" y="7"/>
                  </a:lnTo>
                  <a:cubicBezTo>
                    <a:pt x="11" y="4"/>
                    <a:pt x="9" y="3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62"/>
            <p:cNvSpPr/>
            <p:nvPr/>
          </p:nvSpPr>
          <p:spPr>
            <a:xfrm>
              <a:off x="7769807" y="2729403"/>
              <a:ext cx="88923" cy="219239"/>
            </a:xfrm>
            <a:custGeom>
              <a:avLst/>
              <a:gdLst/>
              <a:ahLst/>
              <a:cxnLst/>
              <a:rect l="l" t="t" r="r" b="b"/>
              <a:pathLst>
                <a:path w="5955" h="14682" extrusionOk="0">
                  <a:moveTo>
                    <a:pt x="594" y="0"/>
                  </a:moveTo>
                  <a:lnTo>
                    <a:pt x="594" y="0"/>
                  </a:lnTo>
                  <a:cubicBezTo>
                    <a:pt x="205" y="32"/>
                    <a:pt x="134" y="214"/>
                    <a:pt x="347" y="529"/>
                  </a:cubicBezTo>
                  <a:cubicBezTo>
                    <a:pt x="0" y="860"/>
                    <a:pt x="63" y="1279"/>
                    <a:pt x="91" y="1693"/>
                  </a:cubicBezTo>
                  <a:cubicBezTo>
                    <a:pt x="85" y="1966"/>
                    <a:pt x="79" y="2239"/>
                    <a:pt x="73" y="2513"/>
                  </a:cubicBezTo>
                  <a:lnTo>
                    <a:pt x="87" y="2864"/>
                  </a:lnTo>
                  <a:lnTo>
                    <a:pt x="402" y="2851"/>
                  </a:lnTo>
                  <a:cubicBezTo>
                    <a:pt x="432" y="2726"/>
                    <a:pt x="419" y="2610"/>
                    <a:pt x="340" y="2505"/>
                  </a:cubicBezTo>
                  <a:lnTo>
                    <a:pt x="264" y="1689"/>
                  </a:lnTo>
                  <a:cubicBezTo>
                    <a:pt x="426" y="1486"/>
                    <a:pt x="381" y="1242"/>
                    <a:pt x="393" y="1010"/>
                  </a:cubicBezTo>
                  <a:cubicBezTo>
                    <a:pt x="439" y="979"/>
                    <a:pt x="483" y="949"/>
                    <a:pt x="526" y="918"/>
                  </a:cubicBezTo>
                  <a:cubicBezTo>
                    <a:pt x="557" y="1032"/>
                    <a:pt x="558" y="1171"/>
                    <a:pt x="721" y="1185"/>
                  </a:cubicBezTo>
                  <a:cubicBezTo>
                    <a:pt x="594" y="1552"/>
                    <a:pt x="745" y="1870"/>
                    <a:pt x="905" y="2186"/>
                  </a:cubicBezTo>
                  <a:cubicBezTo>
                    <a:pt x="964" y="2311"/>
                    <a:pt x="904" y="2549"/>
                    <a:pt x="1094" y="2549"/>
                  </a:cubicBezTo>
                  <a:cubicBezTo>
                    <a:pt x="1129" y="2549"/>
                    <a:pt x="1172" y="2541"/>
                    <a:pt x="1227" y="2523"/>
                  </a:cubicBezTo>
                  <a:lnTo>
                    <a:pt x="1227" y="2523"/>
                  </a:lnTo>
                  <a:cubicBezTo>
                    <a:pt x="1135" y="2958"/>
                    <a:pt x="1612" y="4245"/>
                    <a:pt x="1976" y="4432"/>
                  </a:cubicBezTo>
                  <a:cubicBezTo>
                    <a:pt x="1989" y="4439"/>
                    <a:pt x="2004" y="4444"/>
                    <a:pt x="2018" y="4449"/>
                  </a:cubicBezTo>
                  <a:cubicBezTo>
                    <a:pt x="1983" y="4561"/>
                    <a:pt x="2048" y="4696"/>
                    <a:pt x="2112" y="4831"/>
                  </a:cubicBezTo>
                  <a:cubicBezTo>
                    <a:pt x="2215" y="5023"/>
                    <a:pt x="2308" y="5222"/>
                    <a:pt x="2428" y="5403"/>
                  </a:cubicBezTo>
                  <a:cubicBezTo>
                    <a:pt x="2474" y="5472"/>
                    <a:pt x="2523" y="5503"/>
                    <a:pt x="2572" y="5503"/>
                  </a:cubicBezTo>
                  <a:cubicBezTo>
                    <a:pt x="2583" y="5503"/>
                    <a:pt x="2595" y="5502"/>
                    <a:pt x="2606" y="5498"/>
                  </a:cubicBezTo>
                  <a:cubicBezTo>
                    <a:pt x="2671" y="5884"/>
                    <a:pt x="3092" y="6430"/>
                    <a:pt x="3393" y="6469"/>
                  </a:cubicBezTo>
                  <a:cubicBezTo>
                    <a:pt x="3397" y="6469"/>
                    <a:pt x="3401" y="6469"/>
                    <a:pt x="3404" y="6469"/>
                  </a:cubicBezTo>
                  <a:cubicBezTo>
                    <a:pt x="3423" y="6469"/>
                    <a:pt x="3442" y="6463"/>
                    <a:pt x="3457" y="6451"/>
                  </a:cubicBezTo>
                  <a:cubicBezTo>
                    <a:pt x="3457" y="6849"/>
                    <a:pt x="3726" y="7174"/>
                    <a:pt x="4243" y="7382"/>
                  </a:cubicBezTo>
                  <a:lnTo>
                    <a:pt x="4244" y="7382"/>
                  </a:lnTo>
                  <a:cubicBezTo>
                    <a:pt x="4244" y="7383"/>
                    <a:pt x="4244" y="7383"/>
                    <a:pt x="4243" y="7383"/>
                  </a:cubicBezTo>
                  <a:cubicBezTo>
                    <a:pt x="4028" y="7549"/>
                    <a:pt x="4225" y="7678"/>
                    <a:pt x="4300" y="7785"/>
                  </a:cubicBezTo>
                  <a:cubicBezTo>
                    <a:pt x="5218" y="9102"/>
                    <a:pt x="5454" y="10565"/>
                    <a:pt x="5308" y="12131"/>
                  </a:cubicBezTo>
                  <a:cubicBezTo>
                    <a:pt x="5239" y="12880"/>
                    <a:pt x="5103" y="13607"/>
                    <a:pt x="4873" y="14321"/>
                  </a:cubicBezTo>
                  <a:cubicBezTo>
                    <a:pt x="4822" y="14480"/>
                    <a:pt x="4729" y="14681"/>
                    <a:pt x="4966" y="14681"/>
                  </a:cubicBezTo>
                  <a:cubicBezTo>
                    <a:pt x="4997" y="14681"/>
                    <a:pt x="5035" y="14677"/>
                    <a:pt x="5079" y="14670"/>
                  </a:cubicBezTo>
                  <a:cubicBezTo>
                    <a:pt x="5374" y="14642"/>
                    <a:pt x="5366" y="14382"/>
                    <a:pt x="5423" y="14193"/>
                  </a:cubicBezTo>
                  <a:cubicBezTo>
                    <a:pt x="5913" y="12569"/>
                    <a:pt x="5955" y="10926"/>
                    <a:pt x="5565" y="9278"/>
                  </a:cubicBezTo>
                  <a:cubicBezTo>
                    <a:pt x="5398" y="8570"/>
                    <a:pt x="5054" y="7937"/>
                    <a:pt x="4602" y="7367"/>
                  </a:cubicBezTo>
                  <a:cubicBezTo>
                    <a:pt x="4545" y="7295"/>
                    <a:pt x="4482" y="7237"/>
                    <a:pt x="4421" y="7228"/>
                  </a:cubicBezTo>
                  <a:cubicBezTo>
                    <a:pt x="4423" y="7204"/>
                    <a:pt x="4416" y="7178"/>
                    <a:pt x="4402" y="7158"/>
                  </a:cubicBezTo>
                  <a:cubicBezTo>
                    <a:pt x="4152" y="6794"/>
                    <a:pt x="3966" y="6359"/>
                    <a:pt x="3491" y="6208"/>
                  </a:cubicBezTo>
                  <a:cubicBezTo>
                    <a:pt x="3369" y="5813"/>
                    <a:pt x="3235" y="5428"/>
                    <a:pt x="2735" y="5371"/>
                  </a:cubicBezTo>
                  <a:cubicBezTo>
                    <a:pt x="2980" y="5072"/>
                    <a:pt x="2616" y="4977"/>
                    <a:pt x="2539" y="4785"/>
                  </a:cubicBezTo>
                  <a:cubicBezTo>
                    <a:pt x="2476" y="4591"/>
                    <a:pt x="2381" y="4415"/>
                    <a:pt x="2238" y="4268"/>
                  </a:cubicBezTo>
                  <a:cubicBezTo>
                    <a:pt x="2212" y="4277"/>
                    <a:pt x="2188" y="4287"/>
                    <a:pt x="2164" y="4299"/>
                  </a:cubicBezTo>
                  <a:cubicBezTo>
                    <a:pt x="2163" y="4266"/>
                    <a:pt x="2159" y="4233"/>
                    <a:pt x="2151" y="4201"/>
                  </a:cubicBezTo>
                  <a:cubicBezTo>
                    <a:pt x="2025" y="3633"/>
                    <a:pt x="1679" y="3162"/>
                    <a:pt x="1456" y="2637"/>
                  </a:cubicBezTo>
                  <a:cubicBezTo>
                    <a:pt x="1426" y="2567"/>
                    <a:pt x="1390" y="2491"/>
                    <a:pt x="1317" y="2491"/>
                  </a:cubicBezTo>
                  <a:cubicBezTo>
                    <a:pt x="1292" y="2491"/>
                    <a:pt x="1264" y="2500"/>
                    <a:pt x="1230" y="2520"/>
                  </a:cubicBezTo>
                  <a:cubicBezTo>
                    <a:pt x="1414" y="2408"/>
                    <a:pt x="1271" y="2297"/>
                    <a:pt x="1227" y="2185"/>
                  </a:cubicBezTo>
                  <a:cubicBezTo>
                    <a:pt x="1123" y="1820"/>
                    <a:pt x="1008" y="1460"/>
                    <a:pt x="733" y="1179"/>
                  </a:cubicBezTo>
                  <a:cubicBezTo>
                    <a:pt x="766" y="928"/>
                    <a:pt x="665" y="714"/>
                    <a:pt x="541" y="507"/>
                  </a:cubicBezTo>
                  <a:lnTo>
                    <a:pt x="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62"/>
            <p:cNvSpPr/>
            <p:nvPr/>
          </p:nvSpPr>
          <p:spPr>
            <a:xfrm>
              <a:off x="7748108" y="2866957"/>
              <a:ext cx="179" cy="179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0" y="0"/>
                  </a:moveTo>
                  <a:cubicBezTo>
                    <a:pt x="0" y="4"/>
                    <a:pt x="0" y="7"/>
                    <a:pt x="1" y="11"/>
                  </a:cubicBezTo>
                  <a:cubicBezTo>
                    <a:pt x="4" y="11"/>
                    <a:pt x="8" y="11"/>
                    <a:pt x="11" y="9"/>
                  </a:cubicBezTo>
                  <a:lnTo>
                    <a:pt x="11" y="3"/>
                  </a:lnTo>
                  <a:cubicBezTo>
                    <a:pt x="8" y="2"/>
                    <a:pt x="4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62"/>
            <p:cNvSpPr/>
            <p:nvPr/>
          </p:nvSpPr>
          <p:spPr>
            <a:xfrm>
              <a:off x="7768015" y="2964623"/>
              <a:ext cx="329" cy="164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0"/>
                  </a:moveTo>
                  <a:lnTo>
                    <a:pt x="0" y="10"/>
                  </a:lnTo>
                  <a:lnTo>
                    <a:pt x="7" y="1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62"/>
            <p:cNvSpPr/>
            <p:nvPr/>
          </p:nvSpPr>
          <p:spPr>
            <a:xfrm>
              <a:off x="7362744" y="3154894"/>
              <a:ext cx="194" cy="194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1" y="1"/>
                  </a:moveTo>
                  <a:lnTo>
                    <a:pt x="1" y="13"/>
                  </a:lnTo>
                  <a:cubicBezTo>
                    <a:pt x="5" y="12"/>
                    <a:pt x="9" y="10"/>
                    <a:pt x="13" y="7"/>
                  </a:cubicBezTo>
                  <a:cubicBezTo>
                    <a:pt x="12" y="5"/>
                    <a:pt x="11" y="3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62"/>
            <p:cNvSpPr/>
            <p:nvPr/>
          </p:nvSpPr>
          <p:spPr>
            <a:xfrm>
              <a:off x="7695646" y="2418887"/>
              <a:ext cx="105" cy="164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0" y="1"/>
                  </a:moveTo>
                  <a:cubicBezTo>
                    <a:pt x="2" y="4"/>
                    <a:pt x="3" y="7"/>
                    <a:pt x="6" y="10"/>
                  </a:cubicBezTo>
                  <a:lnTo>
                    <a:pt x="7" y="10"/>
                  </a:lnTo>
                  <a:cubicBezTo>
                    <a:pt x="6" y="7"/>
                    <a:pt x="3" y="4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2"/>
            <p:cNvSpPr/>
            <p:nvPr/>
          </p:nvSpPr>
          <p:spPr>
            <a:xfrm>
              <a:off x="7239198" y="3389636"/>
              <a:ext cx="209" cy="224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1"/>
                  </a:moveTo>
                  <a:cubicBezTo>
                    <a:pt x="3" y="5"/>
                    <a:pt x="2" y="10"/>
                    <a:pt x="3" y="14"/>
                  </a:cubicBezTo>
                  <a:lnTo>
                    <a:pt x="13" y="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2"/>
            <p:cNvSpPr/>
            <p:nvPr/>
          </p:nvSpPr>
          <p:spPr>
            <a:xfrm>
              <a:off x="7236256" y="3389860"/>
              <a:ext cx="3464" cy="2897"/>
            </a:xfrm>
            <a:custGeom>
              <a:avLst/>
              <a:gdLst/>
              <a:ahLst/>
              <a:cxnLst/>
              <a:rect l="l" t="t" r="r" b="b"/>
              <a:pathLst>
                <a:path w="232" h="194" extrusionOk="0">
                  <a:moveTo>
                    <a:pt x="200" y="0"/>
                  </a:moveTo>
                  <a:lnTo>
                    <a:pt x="0" y="193"/>
                  </a:lnTo>
                  <a:cubicBezTo>
                    <a:pt x="128" y="188"/>
                    <a:pt x="231" y="158"/>
                    <a:pt x="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2"/>
            <p:cNvSpPr/>
            <p:nvPr/>
          </p:nvSpPr>
          <p:spPr>
            <a:xfrm>
              <a:off x="7605626" y="3584506"/>
              <a:ext cx="162869" cy="7377"/>
            </a:xfrm>
            <a:custGeom>
              <a:avLst/>
              <a:gdLst/>
              <a:ahLst/>
              <a:cxnLst/>
              <a:rect l="l" t="t" r="r" b="b"/>
              <a:pathLst>
                <a:path w="10907" h="494" extrusionOk="0">
                  <a:moveTo>
                    <a:pt x="6905" y="1"/>
                  </a:moveTo>
                  <a:cubicBezTo>
                    <a:pt x="5768" y="1"/>
                    <a:pt x="4641" y="20"/>
                    <a:pt x="3514" y="81"/>
                  </a:cubicBezTo>
                  <a:cubicBezTo>
                    <a:pt x="3247" y="69"/>
                    <a:pt x="2980" y="55"/>
                    <a:pt x="2714" y="55"/>
                  </a:cubicBezTo>
                  <a:cubicBezTo>
                    <a:pt x="2359" y="55"/>
                    <a:pt x="2006" y="80"/>
                    <a:pt x="1656" y="170"/>
                  </a:cubicBezTo>
                  <a:lnTo>
                    <a:pt x="0" y="239"/>
                  </a:lnTo>
                  <a:cubicBezTo>
                    <a:pt x="6" y="324"/>
                    <a:pt x="12" y="408"/>
                    <a:pt x="18" y="493"/>
                  </a:cubicBezTo>
                  <a:lnTo>
                    <a:pt x="1665" y="378"/>
                  </a:lnTo>
                  <a:cubicBezTo>
                    <a:pt x="1881" y="393"/>
                    <a:pt x="2097" y="400"/>
                    <a:pt x="2314" y="400"/>
                  </a:cubicBezTo>
                  <a:cubicBezTo>
                    <a:pt x="2716" y="400"/>
                    <a:pt x="3118" y="374"/>
                    <a:pt x="3518" y="322"/>
                  </a:cubicBezTo>
                  <a:cubicBezTo>
                    <a:pt x="4319" y="306"/>
                    <a:pt x="5119" y="269"/>
                    <a:pt x="5919" y="269"/>
                  </a:cubicBezTo>
                  <a:cubicBezTo>
                    <a:pt x="6009" y="269"/>
                    <a:pt x="6099" y="270"/>
                    <a:pt x="6189" y="271"/>
                  </a:cubicBezTo>
                  <a:cubicBezTo>
                    <a:pt x="7554" y="286"/>
                    <a:pt x="8919" y="340"/>
                    <a:pt x="10284" y="369"/>
                  </a:cubicBezTo>
                  <a:cubicBezTo>
                    <a:pt x="10337" y="370"/>
                    <a:pt x="10393" y="376"/>
                    <a:pt x="10450" y="376"/>
                  </a:cubicBezTo>
                  <a:cubicBezTo>
                    <a:pt x="10603" y="376"/>
                    <a:pt x="10765" y="333"/>
                    <a:pt x="10906" y="41"/>
                  </a:cubicBezTo>
                  <a:cubicBezTo>
                    <a:pt x="9548" y="26"/>
                    <a:pt x="8220" y="1"/>
                    <a:pt x="6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2"/>
            <p:cNvSpPr/>
            <p:nvPr/>
          </p:nvSpPr>
          <p:spPr>
            <a:xfrm>
              <a:off x="7710908" y="3692820"/>
              <a:ext cx="9497" cy="5301"/>
            </a:xfrm>
            <a:custGeom>
              <a:avLst/>
              <a:gdLst/>
              <a:ahLst/>
              <a:cxnLst/>
              <a:rect l="l" t="t" r="r" b="b"/>
              <a:pathLst>
                <a:path w="636" h="355" extrusionOk="0">
                  <a:moveTo>
                    <a:pt x="515" y="0"/>
                  </a:moveTo>
                  <a:lnTo>
                    <a:pt x="515" y="0"/>
                  </a:lnTo>
                  <a:cubicBezTo>
                    <a:pt x="482" y="31"/>
                    <a:pt x="426" y="37"/>
                    <a:pt x="364" y="37"/>
                  </a:cubicBezTo>
                  <a:cubicBezTo>
                    <a:pt x="328" y="37"/>
                    <a:pt x="289" y="35"/>
                    <a:pt x="253" y="35"/>
                  </a:cubicBezTo>
                  <a:cubicBezTo>
                    <a:pt x="113" y="35"/>
                    <a:pt x="1" y="65"/>
                    <a:pt x="119" y="355"/>
                  </a:cubicBezTo>
                  <a:cubicBezTo>
                    <a:pt x="150" y="324"/>
                    <a:pt x="201" y="317"/>
                    <a:pt x="259" y="317"/>
                  </a:cubicBezTo>
                  <a:cubicBezTo>
                    <a:pt x="305" y="317"/>
                    <a:pt x="356" y="321"/>
                    <a:pt x="402" y="321"/>
                  </a:cubicBezTo>
                  <a:cubicBezTo>
                    <a:pt x="535" y="321"/>
                    <a:pt x="636" y="285"/>
                    <a:pt x="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2"/>
            <p:cNvSpPr/>
            <p:nvPr/>
          </p:nvSpPr>
          <p:spPr>
            <a:xfrm>
              <a:off x="7709430" y="3213568"/>
              <a:ext cx="1030" cy="209"/>
            </a:xfrm>
            <a:custGeom>
              <a:avLst/>
              <a:gdLst/>
              <a:ahLst/>
              <a:cxnLst/>
              <a:rect l="l" t="t" r="r" b="b"/>
              <a:pathLst>
                <a:path w="69" h="14" extrusionOk="0">
                  <a:moveTo>
                    <a:pt x="66" y="1"/>
                  </a:moveTo>
                  <a:lnTo>
                    <a:pt x="1" y="13"/>
                  </a:lnTo>
                  <a:lnTo>
                    <a:pt x="68" y="1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62"/>
            <p:cNvSpPr/>
            <p:nvPr/>
          </p:nvSpPr>
          <p:spPr>
            <a:xfrm>
              <a:off x="7772988" y="2957067"/>
              <a:ext cx="164" cy="134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0" y="1"/>
                  </a:moveTo>
                  <a:lnTo>
                    <a:pt x="9" y="2"/>
                  </a:lnTo>
                  <a:lnTo>
                    <a:pt x="0" y="2"/>
                  </a:lnTo>
                  <a:cubicBezTo>
                    <a:pt x="2" y="3"/>
                    <a:pt x="2" y="5"/>
                    <a:pt x="3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7" y="8"/>
                    <a:pt x="9" y="7"/>
                    <a:pt x="10" y="7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62"/>
            <p:cNvSpPr/>
            <p:nvPr/>
          </p:nvSpPr>
          <p:spPr>
            <a:xfrm>
              <a:off x="7768015" y="2964623"/>
              <a:ext cx="329" cy="164"/>
            </a:xfrm>
            <a:custGeom>
              <a:avLst/>
              <a:gdLst/>
              <a:ahLst/>
              <a:cxnLst/>
              <a:rect l="l" t="t" r="r" b="b"/>
              <a:pathLst>
                <a:path w="22" h="11" extrusionOk="0">
                  <a:moveTo>
                    <a:pt x="21" y="0"/>
                  </a:moveTo>
                  <a:lnTo>
                    <a:pt x="0" y="2"/>
                  </a:lnTo>
                  <a:cubicBezTo>
                    <a:pt x="0" y="5"/>
                    <a:pt x="0" y="8"/>
                    <a:pt x="0" y="1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62"/>
            <p:cNvSpPr/>
            <p:nvPr/>
          </p:nvSpPr>
          <p:spPr>
            <a:xfrm>
              <a:off x="7312477" y="2779550"/>
              <a:ext cx="209" cy="194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2" y="0"/>
                  </a:moveTo>
                  <a:cubicBezTo>
                    <a:pt x="2" y="5"/>
                    <a:pt x="2" y="8"/>
                    <a:pt x="1" y="11"/>
                  </a:cubicBezTo>
                  <a:cubicBezTo>
                    <a:pt x="5" y="11"/>
                    <a:pt x="10" y="13"/>
                    <a:pt x="14" y="13"/>
                  </a:cubicBezTo>
                  <a:cubicBezTo>
                    <a:pt x="12" y="9"/>
                    <a:pt x="8" y="5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2"/>
            <p:cNvSpPr/>
            <p:nvPr/>
          </p:nvSpPr>
          <p:spPr>
            <a:xfrm>
              <a:off x="7286672" y="2775697"/>
              <a:ext cx="25848" cy="21921"/>
            </a:xfrm>
            <a:custGeom>
              <a:avLst/>
              <a:gdLst/>
              <a:ahLst/>
              <a:cxnLst/>
              <a:rect l="l" t="t" r="r" b="b"/>
              <a:pathLst>
                <a:path w="1731" h="1468" extrusionOk="0">
                  <a:moveTo>
                    <a:pt x="766" y="1"/>
                  </a:moveTo>
                  <a:cubicBezTo>
                    <a:pt x="521" y="1"/>
                    <a:pt x="327" y="152"/>
                    <a:pt x="188" y="381"/>
                  </a:cubicBezTo>
                  <a:cubicBezTo>
                    <a:pt x="0" y="691"/>
                    <a:pt x="92" y="971"/>
                    <a:pt x="333" y="1206"/>
                  </a:cubicBezTo>
                  <a:cubicBezTo>
                    <a:pt x="515" y="1384"/>
                    <a:pt x="726" y="1468"/>
                    <a:pt x="927" y="1468"/>
                  </a:cubicBezTo>
                  <a:cubicBezTo>
                    <a:pt x="1259" y="1468"/>
                    <a:pt x="1566" y="1242"/>
                    <a:pt x="1680" y="833"/>
                  </a:cubicBezTo>
                  <a:cubicBezTo>
                    <a:pt x="1731" y="655"/>
                    <a:pt x="1716" y="458"/>
                    <a:pt x="1729" y="269"/>
                  </a:cubicBezTo>
                  <a:cubicBezTo>
                    <a:pt x="1450" y="255"/>
                    <a:pt x="1213" y="104"/>
                    <a:pt x="954" y="29"/>
                  </a:cubicBezTo>
                  <a:cubicBezTo>
                    <a:pt x="888" y="10"/>
                    <a:pt x="825" y="1"/>
                    <a:pt x="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1" name="Google Shape;2531;p62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9899963">
            <a:off x="374477" y="4388219"/>
            <a:ext cx="1552494" cy="1424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6" name="Google Shape;2536;p63"/>
          <p:cNvGrpSpPr/>
          <p:nvPr/>
        </p:nvGrpSpPr>
        <p:grpSpPr>
          <a:xfrm>
            <a:off x="4823795" y="1871520"/>
            <a:ext cx="374326" cy="455296"/>
            <a:chOff x="5670721" y="1072875"/>
            <a:chExt cx="347467" cy="422627"/>
          </a:xfrm>
        </p:grpSpPr>
        <p:sp>
          <p:nvSpPr>
            <p:cNvPr id="2537" name="Google Shape;2537;p63"/>
            <p:cNvSpPr/>
            <p:nvPr/>
          </p:nvSpPr>
          <p:spPr>
            <a:xfrm>
              <a:off x="5744515" y="1446717"/>
              <a:ext cx="70362" cy="14068"/>
            </a:xfrm>
            <a:custGeom>
              <a:avLst/>
              <a:gdLst/>
              <a:ahLst/>
              <a:cxnLst/>
              <a:rect l="l" t="t" r="r" b="b"/>
              <a:pathLst>
                <a:path w="3256" h="651" extrusionOk="0">
                  <a:moveTo>
                    <a:pt x="0" y="0"/>
                  </a:moveTo>
                  <a:lnTo>
                    <a:pt x="0" y="650"/>
                  </a:lnTo>
                  <a:lnTo>
                    <a:pt x="3255" y="650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38" name="Google Shape;2538;p63"/>
            <p:cNvSpPr/>
            <p:nvPr/>
          </p:nvSpPr>
          <p:spPr>
            <a:xfrm>
              <a:off x="5911846" y="1418636"/>
              <a:ext cx="70254" cy="14068"/>
            </a:xfrm>
            <a:custGeom>
              <a:avLst/>
              <a:gdLst/>
              <a:ahLst/>
              <a:cxnLst/>
              <a:rect l="l" t="t" r="r" b="b"/>
              <a:pathLst>
                <a:path w="3251" h="651" extrusionOk="0">
                  <a:moveTo>
                    <a:pt x="1" y="0"/>
                  </a:moveTo>
                  <a:lnTo>
                    <a:pt x="1" y="651"/>
                  </a:lnTo>
                  <a:lnTo>
                    <a:pt x="653" y="651"/>
                  </a:lnTo>
                  <a:lnTo>
                    <a:pt x="653" y="0"/>
                  </a:lnTo>
                  <a:close/>
                  <a:moveTo>
                    <a:pt x="1303" y="0"/>
                  </a:moveTo>
                  <a:lnTo>
                    <a:pt x="1303" y="651"/>
                  </a:lnTo>
                  <a:lnTo>
                    <a:pt x="1954" y="651"/>
                  </a:lnTo>
                  <a:lnTo>
                    <a:pt x="1954" y="0"/>
                  </a:lnTo>
                  <a:close/>
                  <a:moveTo>
                    <a:pt x="2604" y="0"/>
                  </a:moveTo>
                  <a:lnTo>
                    <a:pt x="2604" y="651"/>
                  </a:lnTo>
                  <a:lnTo>
                    <a:pt x="3250" y="651"/>
                  </a:lnTo>
                  <a:lnTo>
                    <a:pt x="32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39" name="Google Shape;2539;p63"/>
            <p:cNvSpPr/>
            <p:nvPr/>
          </p:nvSpPr>
          <p:spPr>
            <a:xfrm>
              <a:off x="5670721" y="1072875"/>
              <a:ext cx="347467" cy="422627"/>
            </a:xfrm>
            <a:custGeom>
              <a:avLst/>
              <a:gdLst/>
              <a:ahLst/>
              <a:cxnLst/>
              <a:rect l="l" t="t" r="r" b="b"/>
              <a:pathLst>
                <a:path w="16079" h="19557" extrusionOk="0">
                  <a:moveTo>
                    <a:pt x="1195" y="0"/>
                  </a:moveTo>
                  <a:cubicBezTo>
                    <a:pt x="536" y="0"/>
                    <a:pt x="2" y="535"/>
                    <a:pt x="0" y="1194"/>
                  </a:cubicBezTo>
                  <a:lnTo>
                    <a:pt x="0" y="18363"/>
                  </a:lnTo>
                  <a:cubicBezTo>
                    <a:pt x="2" y="19022"/>
                    <a:pt x="536" y="19557"/>
                    <a:pt x="1195" y="19557"/>
                  </a:cubicBezTo>
                  <a:lnTo>
                    <a:pt x="16079" y="19557"/>
                  </a:lnTo>
                  <a:lnTo>
                    <a:pt x="16079" y="12726"/>
                  </a:lnTo>
                  <a:lnTo>
                    <a:pt x="15428" y="12726"/>
                  </a:lnTo>
                  <a:lnTo>
                    <a:pt x="15428" y="18906"/>
                  </a:lnTo>
                  <a:lnTo>
                    <a:pt x="2409" y="18906"/>
                  </a:lnTo>
                  <a:lnTo>
                    <a:pt x="2409" y="8169"/>
                  </a:lnTo>
                  <a:lnTo>
                    <a:pt x="1759" y="8169"/>
                  </a:lnTo>
                  <a:lnTo>
                    <a:pt x="1759" y="18906"/>
                  </a:lnTo>
                  <a:lnTo>
                    <a:pt x="1195" y="18906"/>
                  </a:lnTo>
                  <a:cubicBezTo>
                    <a:pt x="895" y="18906"/>
                    <a:pt x="652" y="18663"/>
                    <a:pt x="652" y="18363"/>
                  </a:cubicBezTo>
                  <a:lnTo>
                    <a:pt x="652" y="2507"/>
                  </a:lnTo>
                  <a:cubicBezTo>
                    <a:pt x="819" y="2595"/>
                    <a:pt x="1005" y="2640"/>
                    <a:pt x="1195" y="2640"/>
                  </a:cubicBezTo>
                  <a:lnTo>
                    <a:pt x="1759" y="2640"/>
                  </a:lnTo>
                  <a:lnTo>
                    <a:pt x="1759" y="7519"/>
                  </a:lnTo>
                  <a:lnTo>
                    <a:pt x="2409" y="7519"/>
                  </a:lnTo>
                  <a:lnTo>
                    <a:pt x="2409" y="2638"/>
                  </a:lnTo>
                  <a:lnTo>
                    <a:pt x="15428" y="2638"/>
                  </a:lnTo>
                  <a:lnTo>
                    <a:pt x="15428" y="12053"/>
                  </a:lnTo>
                  <a:lnTo>
                    <a:pt x="16079" y="12053"/>
                  </a:lnTo>
                  <a:lnTo>
                    <a:pt x="16079" y="1988"/>
                  </a:lnTo>
                  <a:lnTo>
                    <a:pt x="15124" y="1988"/>
                  </a:lnTo>
                  <a:lnTo>
                    <a:pt x="15124" y="0"/>
                  </a:lnTo>
                  <a:lnTo>
                    <a:pt x="4036" y="0"/>
                  </a:lnTo>
                  <a:lnTo>
                    <a:pt x="4036" y="650"/>
                  </a:lnTo>
                  <a:lnTo>
                    <a:pt x="14473" y="650"/>
                  </a:lnTo>
                  <a:lnTo>
                    <a:pt x="14473" y="1988"/>
                  </a:lnTo>
                  <a:lnTo>
                    <a:pt x="1195" y="1988"/>
                  </a:lnTo>
                  <a:cubicBezTo>
                    <a:pt x="894" y="1988"/>
                    <a:pt x="652" y="1745"/>
                    <a:pt x="652" y="1445"/>
                  </a:cubicBezTo>
                  <a:lnTo>
                    <a:pt x="652" y="1194"/>
                  </a:lnTo>
                  <a:cubicBezTo>
                    <a:pt x="652" y="894"/>
                    <a:pt x="895" y="652"/>
                    <a:pt x="1195" y="650"/>
                  </a:cubicBezTo>
                  <a:lnTo>
                    <a:pt x="3391" y="650"/>
                  </a:lnTo>
                  <a:lnTo>
                    <a:pt x="3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0" name="Google Shape;2540;p63"/>
            <p:cNvSpPr/>
            <p:nvPr/>
          </p:nvSpPr>
          <p:spPr>
            <a:xfrm>
              <a:off x="5947697" y="1151860"/>
              <a:ext cx="40973" cy="54371"/>
            </a:xfrm>
            <a:custGeom>
              <a:avLst/>
              <a:gdLst/>
              <a:ahLst/>
              <a:cxnLst/>
              <a:rect l="l" t="t" r="r" b="b"/>
              <a:pathLst>
                <a:path w="1896" h="2516" extrusionOk="0">
                  <a:moveTo>
                    <a:pt x="38" y="1"/>
                  </a:moveTo>
                  <a:lnTo>
                    <a:pt x="38" y="651"/>
                  </a:lnTo>
                  <a:lnTo>
                    <a:pt x="967" y="651"/>
                  </a:lnTo>
                  <a:lnTo>
                    <a:pt x="0" y="2004"/>
                  </a:lnTo>
                  <a:lnTo>
                    <a:pt x="0" y="2515"/>
                  </a:lnTo>
                  <a:lnTo>
                    <a:pt x="1895" y="2515"/>
                  </a:lnTo>
                  <a:lnTo>
                    <a:pt x="1895" y="1865"/>
                  </a:lnTo>
                  <a:lnTo>
                    <a:pt x="900" y="1865"/>
                  </a:lnTo>
                  <a:lnTo>
                    <a:pt x="1867" y="512"/>
                  </a:lnTo>
                  <a:lnTo>
                    <a:pt x="18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1" name="Google Shape;2541;p63"/>
            <p:cNvSpPr/>
            <p:nvPr/>
          </p:nvSpPr>
          <p:spPr>
            <a:xfrm>
              <a:off x="5739333" y="1151709"/>
              <a:ext cx="67596" cy="54652"/>
            </a:xfrm>
            <a:custGeom>
              <a:avLst/>
              <a:gdLst/>
              <a:ahLst/>
              <a:cxnLst/>
              <a:rect l="l" t="t" r="r" b="b"/>
              <a:pathLst>
                <a:path w="3128" h="2529" extrusionOk="0">
                  <a:moveTo>
                    <a:pt x="651" y="0"/>
                  </a:moveTo>
                  <a:lnTo>
                    <a:pt x="0" y="2"/>
                  </a:lnTo>
                  <a:lnTo>
                    <a:pt x="0" y="2528"/>
                  </a:lnTo>
                  <a:lnTo>
                    <a:pt x="651" y="2528"/>
                  </a:lnTo>
                  <a:lnTo>
                    <a:pt x="651" y="1558"/>
                  </a:lnTo>
                  <a:lnTo>
                    <a:pt x="651" y="1233"/>
                  </a:lnTo>
                  <a:cubicBezTo>
                    <a:pt x="651" y="978"/>
                    <a:pt x="742" y="682"/>
                    <a:pt x="998" y="682"/>
                  </a:cubicBezTo>
                  <a:cubicBezTo>
                    <a:pt x="1104" y="682"/>
                    <a:pt x="1224" y="682"/>
                    <a:pt x="1237" y="1145"/>
                  </a:cubicBezTo>
                  <a:lnTo>
                    <a:pt x="1237" y="1198"/>
                  </a:lnTo>
                  <a:lnTo>
                    <a:pt x="1237" y="1237"/>
                  </a:lnTo>
                  <a:lnTo>
                    <a:pt x="1237" y="1269"/>
                  </a:lnTo>
                  <a:lnTo>
                    <a:pt x="1237" y="1365"/>
                  </a:lnTo>
                  <a:lnTo>
                    <a:pt x="1237" y="1689"/>
                  </a:lnTo>
                  <a:lnTo>
                    <a:pt x="1237" y="2528"/>
                  </a:lnTo>
                  <a:lnTo>
                    <a:pt x="1889" y="2528"/>
                  </a:lnTo>
                  <a:lnTo>
                    <a:pt x="1889" y="1234"/>
                  </a:lnTo>
                  <a:lnTo>
                    <a:pt x="1889" y="1194"/>
                  </a:lnTo>
                  <a:lnTo>
                    <a:pt x="1889" y="1106"/>
                  </a:lnTo>
                  <a:cubicBezTo>
                    <a:pt x="1889" y="691"/>
                    <a:pt x="2115" y="691"/>
                    <a:pt x="2199" y="691"/>
                  </a:cubicBezTo>
                  <a:cubicBezTo>
                    <a:pt x="2289" y="691"/>
                    <a:pt x="2350" y="708"/>
                    <a:pt x="2380" y="738"/>
                  </a:cubicBezTo>
                  <a:cubicBezTo>
                    <a:pt x="2410" y="768"/>
                    <a:pt x="2475" y="876"/>
                    <a:pt x="2458" y="1234"/>
                  </a:cubicBezTo>
                  <a:lnTo>
                    <a:pt x="2458" y="1249"/>
                  </a:lnTo>
                  <a:lnTo>
                    <a:pt x="2458" y="2528"/>
                  </a:lnTo>
                  <a:lnTo>
                    <a:pt x="3108" y="2528"/>
                  </a:lnTo>
                  <a:lnTo>
                    <a:pt x="3108" y="1257"/>
                  </a:lnTo>
                  <a:cubicBezTo>
                    <a:pt x="3128" y="799"/>
                    <a:pt x="3046" y="492"/>
                    <a:pt x="2851" y="288"/>
                  </a:cubicBezTo>
                  <a:cubicBezTo>
                    <a:pt x="2694" y="124"/>
                    <a:pt x="2475" y="41"/>
                    <a:pt x="2199" y="41"/>
                  </a:cubicBezTo>
                  <a:cubicBezTo>
                    <a:pt x="1955" y="41"/>
                    <a:pt x="1748" y="116"/>
                    <a:pt x="1588" y="247"/>
                  </a:cubicBezTo>
                  <a:cubicBezTo>
                    <a:pt x="1415" y="80"/>
                    <a:pt x="1195" y="30"/>
                    <a:pt x="997" y="30"/>
                  </a:cubicBezTo>
                  <a:cubicBezTo>
                    <a:pt x="878" y="30"/>
                    <a:pt x="760" y="51"/>
                    <a:pt x="651" y="95"/>
                  </a:cubicBezTo>
                  <a:lnTo>
                    <a:pt x="6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2" name="Google Shape;2542;p63"/>
            <p:cNvSpPr/>
            <p:nvPr/>
          </p:nvSpPr>
          <p:spPr>
            <a:xfrm>
              <a:off x="5820500" y="1151579"/>
              <a:ext cx="50178" cy="54933"/>
            </a:xfrm>
            <a:custGeom>
              <a:avLst/>
              <a:gdLst/>
              <a:ahLst/>
              <a:cxnLst/>
              <a:rect l="l" t="t" r="r" b="b"/>
              <a:pathLst>
                <a:path w="2322" h="2542" extrusionOk="0">
                  <a:moveTo>
                    <a:pt x="1156" y="761"/>
                  </a:moveTo>
                  <a:cubicBezTo>
                    <a:pt x="1418" y="761"/>
                    <a:pt x="1670" y="964"/>
                    <a:pt x="1670" y="1270"/>
                  </a:cubicBezTo>
                  <a:cubicBezTo>
                    <a:pt x="1670" y="1552"/>
                    <a:pt x="1442" y="1780"/>
                    <a:pt x="1161" y="1780"/>
                  </a:cubicBezTo>
                  <a:cubicBezTo>
                    <a:pt x="707" y="1780"/>
                    <a:pt x="479" y="1231"/>
                    <a:pt x="800" y="911"/>
                  </a:cubicBezTo>
                  <a:cubicBezTo>
                    <a:pt x="903" y="807"/>
                    <a:pt x="1031" y="761"/>
                    <a:pt x="1156" y="761"/>
                  </a:cubicBezTo>
                  <a:close/>
                  <a:moveTo>
                    <a:pt x="1670" y="0"/>
                  </a:moveTo>
                  <a:lnTo>
                    <a:pt x="1670" y="229"/>
                  </a:lnTo>
                  <a:cubicBezTo>
                    <a:pt x="1502" y="147"/>
                    <a:pt x="1329" y="110"/>
                    <a:pt x="1161" y="110"/>
                  </a:cubicBezTo>
                  <a:cubicBezTo>
                    <a:pt x="552" y="110"/>
                    <a:pt x="1" y="599"/>
                    <a:pt x="1" y="1272"/>
                  </a:cubicBezTo>
                  <a:cubicBezTo>
                    <a:pt x="1" y="1943"/>
                    <a:pt x="551" y="2432"/>
                    <a:pt x="1160" y="2432"/>
                  </a:cubicBezTo>
                  <a:cubicBezTo>
                    <a:pt x="1329" y="2432"/>
                    <a:pt x="1502" y="2395"/>
                    <a:pt x="1670" y="2313"/>
                  </a:cubicBezTo>
                  <a:lnTo>
                    <a:pt x="1670" y="2542"/>
                  </a:lnTo>
                  <a:lnTo>
                    <a:pt x="2321" y="2542"/>
                  </a:lnTo>
                  <a:lnTo>
                    <a:pt x="23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3" name="Google Shape;2543;p63"/>
            <p:cNvSpPr/>
            <p:nvPr/>
          </p:nvSpPr>
          <p:spPr>
            <a:xfrm>
              <a:off x="5883947" y="1151536"/>
              <a:ext cx="50503" cy="74295"/>
            </a:xfrm>
            <a:custGeom>
              <a:avLst/>
              <a:gdLst/>
              <a:ahLst/>
              <a:cxnLst/>
              <a:rect l="l" t="t" r="r" b="b"/>
              <a:pathLst>
                <a:path w="2337" h="3438" extrusionOk="0">
                  <a:moveTo>
                    <a:pt x="1158" y="652"/>
                  </a:moveTo>
                  <a:cubicBezTo>
                    <a:pt x="1419" y="652"/>
                    <a:pt x="1669" y="852"/>
                    <a:pt x="1671" y="1158"/>
                  </a:cubicBezTo>
                  <a:lnTo>
                    <a:pt x="1671" y="1165"/>
                  </a:lnTo>
                  <a:cubicBezTo>
                    <a:pt x="1670" y="1445"/>
                    <a:pt x="1442" y="1671"/>
                    <a:pt x="1163" y="1671"/>
                  </a:cubicBezTo>
                  <a:cubicBezTo>
                    <a:pt x="710" y="1671"/>
                    <a:pt x="481" y="1125"/>
                    <a:pt x="800" y="803"/>
                  </a:cubicBezTo>
                  <a:cubicBezTo>
                    <a:pt x="904" y="698"/>
                    <a:pt x="1032" y="652"/>
                    <a:pt x="1158" y="652"/>
                  </a:cubicBezTo>
                  <a:close/>
                  <a:moveTo>
                    <a:pt x="1163" y="1"/>
                  </a:moveTo>
                  <a:cubicBezTo>
                    <a:pt x="553" y="1"/>
                    <a:pt x="1" y="491"/>
                    <a:pt x="1" y="1162"/>
                  </a:cubicBezTo>
                  <a:cubicBezTo>
                    <a:pt x="1" y="1834"/>
                    <a:pt x="553" y="2324"/>
                    <a:pt x="1163" y="2324"/>
                  </a:cubicBezTo>
                  <a:cubicBezTo>
                    <a:pt x="1331" y="2324"/>
                    <a:pt x="1504" y="2287"/>
                    <a:pt x="1671" y="2205"/>
                  </a:cubicBezTo>
                  <a:lnTo>
                    <a:pt x="1671" y="2281"/>
                  </a:lnTo>
                  <a:lnTo>
                    <a:pt x="1671" y="2290"/>
                  </a:lnTo>
                  <a:cubicBezTo>
                    <a:pt x="1674" y="2400"/>
                    <a:pt x="1655" y="2758"/>
                    <a:pt x="1297" y="2783"/>
                  </a:cubicBezTo>
                  <a:cubicBezTo>
                    <a:pt x="1260" y="2786"/>
                    <a:pt x="1226" y="2787"/>
                    <a:pt x="1195" y="2787"/>
                  </a:cubicBezTo>
                  <a:cubicBezTo>
                    <a:pt x="927" y="2787"/>
                    <a:pt x="834" y="2697"/>
                    <a:pt x="791" y="2657"/>
                  </a:cubicBezTo>
                  <a:lnTo>
                    <a:pt x="556" y="2431"/>
                  </a:lnTo>
                  <a:lnTo>
                    <a:pt x="106" y="2901"/>
                  </a:lnTo>
                  <a:lnTo>
                    <a:pt x="341" y="3126"/>
                  </a:lnTo>
                  <a:cubicBezTo>
                    <a:pt x="425" y="3206"/>
                    <a:pt x="666" y="3438"/>
                    <a:pt x="1202" y="3438"/>
                  </a:cubicBezTo>
                  <a:cubicBezTo>
                    <a:pt x="1247" y="3438"/>
                    <a:pt x="1294" y="3436"/>
                    <a:pt x="1343" y="3432"/>
                  </a:cubicBezTo>
                  <a:cubicBezTo>
                    <a:pt x="2090" y="3379"/>
                    <a:pt x="2336" y="2714"/>
                    <a:pt x="2321" y="2275"/>
                  </a:cubicBezTo>
                  <a:lnTo>
                    <a:pt x="2321" y="1172"/>
                  </a:lnTo>
                  <a:lnTo>
                    <a:pt x="2321" y="1162"/>
                  </a:lnTo>
                  <a:lnTo>
                    <a:pt x="2321" y="1155"/>
                  </a:lnTo>
                  <a:lnTo>
                    <a:pt x="2321" y="4"/>
                  </a:lnTo>
                  <a:lnTo>
                    <a:pt x="1671" y="2"/>
                  </a:lnTo>
                  <a:lnTo>
                    <a:pt x="1671" y="120"/>
                  </a:lnTo>
                  <a:cubicBezTo>
                    <a:pt x="1504" y="38"/>
                    <a:pt x="1331" y="1"/>
                    <a:pt x="1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4" name="Google Shape;2544;p63"/>
            <p:cNvSpPr/>
            <p:nvPr/>
          </p:nvSpPr>
          <p:spPr>
            <a:xfrm>
              <a:off x="5744476" y="1418636"/>
              <a:ext cx="84279" cy="14068"/>
            </a:xfrm>
            <a:custGeom>
              <a:avLst/>
              <a:gdLst/>
              <a:ahLst/>
              <a:cxnLst/>
              <a:rect l="l" t="t" r="r" b="b"/>
              <a:pathLst>
                <a:path w="3900" h="651" extrusionOk="0">
                  <a:moveTo>
                    <a:pt x="0" y="0"/>
                  </a:moveTo>
                  <a:lnTo>
                    <a:pt x="0" y="651"/>
                  </a:lnTo>
                  <a:lnTo>
                    <a:pt x="3899" y="651"/>
                  </a:lnTo>
                  <a:lnTo>
                    <a:pt x="38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5" name="Google Shape;2545;p63"/>
            <p:cNvSpPr/>
            <p:nvPr/>
          </p:nvSpPr>
          <p:spPr>
            <a:xfrm>
              <a:off x="5744498" y="1242363"/>
              <a:ext cx="238574" cy="154728"/>
            </a:xfrm>
            <a:custGeom>
              <a:avLst/>
              <a:gdLst/>
              <a:ahLst/>
              <a:cxnLst/>
              <a:rect l="l" t="t" r="r" b="b"/>
              <a:pathLst>
                <a:path w="11040" h="7160" extrusionOk="0">
                  <a:moveTo>
                    <a:pt x="5519" y="2604"/>
                  </a:moveTo>
                  <a:cubicBezTo>
                    <a:pt x="6291" y="2604"/>
                    <a:pt x="6958" y="3148"/>
                    <a:pt x="7113" y="3906"/>
                  </a:cubicBezTo>
                  <a:lnTo>
                    <a:pt x="3924" y="3906"/>
                  </a:lnTo>
                  <a:cubicBezTo>
                    <a:pt x="4079" y="3148"/>
                    <a:pt x="4746" y="2604"/>
                    <a:pt x="5519" y="2604"/>
                  </a:cubicBezTo>
                  <a:close/>
                  <a:moveTo>
                    <a:pt x="10388" y="651"/>
                  </a:moveTo>
                  <a:lnTo>
                    <a:pt x="10388" y="3906"/>
                  </a:lnTo>
                  <a:lnTo>
                    <a:pt x="7772" y="3906"/>
                  </a:lnTo>
                  <a:cubicBezTo>
                    <a:pt x="7614" y="2803"/>
                    <a:pt x="6663" y="1953"/>
                    <a:pt x="5518" y="1953"/>
                  </a:cubicBezTo>
                  <a:cubicBezTo>
                    <a:pt x="4372" y="1953"/>
                    <a:pt x="3421" y="2803"/>
                    <a:pt x="3263" y="3906"/>
                  </a:cubicBezTo>
                  <a:lnTo>
                    <a:pt x="648" y="3906"/>
                  </a:lnTo>
                  <a:lnTo>
                    <a:pt x="648" y="651"/>
                  </a:lnTo>
                  <a:close/>
                  <a:moveTo>
                    <a:pt x="10388" y="4556"/>
                  </a:moveTo>
                  <a:lnTo>
                    <a:pt x="10388" y="6510"/>
                  </a:lnTo>
                  <a:lnTo>
                    <a:pt x="651" y="6510"/>
                  </a:lnTo>
                  <a:lnTo>
                    <a:pt x="651" y="4556"/>
                  </a:lnTo>
                  <a:close/>
                  <a:moveTo>
                    <a:pt x="1" y="1"/>
                  </a:moveTo>
                  <a:lnTo>
                    <a:pt x="1" y="7160"/>
                  </a:lnTo>
                  <a:lnTo>
                    <a:pt x="11039" y="7160"/>
                  </a:lnTo>
                  <a:lnTo>
                    <a:pt x="110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46" name="Google Shape;2546;p63"/>
          <p:cNvGrpSpPr/>
          <p:nvPr/>
        </p:nvGrpSpPr>
        <p:grpSpPr>
          <a:xfrm>
            <a:off x="1397886" y="2442109"/>
            <a:ext cx="319641" cy="455342"/>
            <a:chOff x="2331596" y="1601825"/>
            <a:chExt cx="296705" cy="422670"/>
          </a:xfrm>
        </p:grpSpPr>
        <p:sp>
          <p:nvSpPr>
            <p:cNvPr id="2547" name="Google Shape;2547;p63"/>
            <p:cNvSpPr/>
            <p:nvPr/>
          </p:nvSpPr>
          <p:spPr>
            <a:xfrm>
              <a:off x="2527102" y="1700669"/>
              <a:ext cx="66278" cy="13247"/>
            </a:xfrm>
            <a:custGeom>
              <a:avLst/>
              <a:gdLst/>
              <a:ahLst/>
              <a:cxnLst/>
              <a:rect l="l" t="t" r="r" b="b"/>
              <a:pathLst>
                <a:path w="3067" h="613" extrusionOk="0">
                  <a:moveTo>
                    <a:pt x="1" y="0"/>
                  </a:moveTo>
                  <a:lnTo>
                    <a:pt x="1" y="613"/>
                  </a:lnTo>
                  <a:lnTo>
                    <a:pt x="615" y="613"/>
                  </a:lnTo>
                  <a:lnTo>
                    <a:pt x="615" y="0"/>
                  </a:lnTo>
                  <a:close/>
                  <a:moveTo>
                    <a:pt x="1227" y="0"/>
                  </a:moveTo>
                  <a:lnTo>
                    <a:pt x="1227" y="613"/>
                  </a:lnTo>
                  <a:lnTo>
                    <a:pt x="1840" y="613"/>
                  </a:lnTo>
                  <a:lnTo>
                    <a:pt x="1840" y="0"/>
                  </a:lnTo>
                  <a:close/>
                  <a:moveTo>
                    <a:pt x="2454" y="0"/>
                  </a:moveTo>
                  <a:lnTo>
                    <a:pt x="2454" y="613"/>
                  </a:lnTo>
                  <a:lnTo>
                    <a:pt x="3066" y="613"/>
                  </a:lnTo>
                  <a:lnTo>
                    <a:pt x="30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8" name="Google Shape;2548;p63"/>
            <p:cNvSpPr/>
            <p:nvPr/>
          </p:nvSpPr>
          <p:spPr>
            <a:xfrm>
              <a:off x="2331596" y="1601825"/>
              <a:ext cx="296705" cy="422670"/>
            </a:xfrm>
            <a:custGeom>
              <a:avLst/>
              <a:gdLst/>
              <a:ahLst/>
              <a:cxnLst/>
              <a:rect l="l" t="t" r="r" b="b"/>
              <a:pathLst>
                <a:path w="13730" h="19559" extrusionOk="0">
                  <a:moveTo>
                    <a:pt x="13115" y="615"/>
                  </a:moveTo>
                  <a:lnTo>
                    <a:pt x="13114" y="1302"/>
                  </a:lnTo>
                  <a:lnTo>
                    <a:pt x="4418" y="1302"/>
                  </a:lnTo>
                  <a:lnTo>
                    <a:pt x="4418" y="1915"/>
                  </a:lnTo>
                  <a:lnTo>
                    <a:pt x="13112" y="1915"/>
                  </a:lnTo>
                  <a:lnTo>
                    <a:pt x="13109" y="3147"/>
                  </a:lnTo>
                  <a:lnTo>
                    <a:pt x="2048" y="3147"/>
                  </a:lnTo>
                  <a:lnTo>
                    <a:pt x="2048" y="1915"/>
                  </a:lnTo>
                  <a:lnTo>
                    <a:pt x="3800" y="1915"/>
                  </a:lnTo>
                  <a:lnTo>
                    <a:pt x="3800" y="1302"/>
                  </a:lnTo>
                  <a:lnTo>
                    <a:pt x="1436" y="1302"/>
                  </a:lnTo>
                  <a:lnTo>
                    <a:pt x="1436" y="3147"/>
                  </a:lnTo>
                  <a:lnTo>
                    <a:pt x="614" y="3147"/>
                  </a:lnTo>
                  <a:lnTo>
                    <a:pt x="614" y="615"/>
                  </a:lnTo>
                  <a:close/>
                  <a:moveTo>
                    <a:pt x="0" y="1"/>
                  </a:moveTo>
                  <a:lnTo>
                    <a:pt x="0" y="9167"/>
                  </a:lnTo>
                  <a:lnTo>
                    <a:pt x="614" y="9167"/>
                  </a:lnTo>
                  <a:lnTo>
                    <a:pt x="614" y="3760"/>
                  </a:lnTo>
                  <a:lnTo>
                    <a:pt x="13108" y="3760"/>
                  </a:lnTo>
                  <a:lnTo>
                    <a:pt x="13075" y="18946"/>
                  </a:lnTo>
                  <a:lnTo>
                    <a:pt x="614" y="18946"/>
                  </a:lnTo>
                  <a:lnTo>
                    <a:pt x="614" y="9776"/>
                  </a:lnTo>
                  <a:lnTo>
                    <a:pt x="0" y="9776"/>
                  </a:lnTo>
                  <a:lnTo>
                    <a:pt x="0" y="19558"/>
                  </a:lnTo>
                  <a:lnTo>
                    <a:pt x="13687" y="19558"/>
                  </a:lnTo>
                  <a:lnTo>
                    <a:pt x="13729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49" name="Google Shape;2549;p63"/>
            <p:cNvSpPr/>
            <p:nvPr/>
          </p:nvSpPr>
          <p:spPr>
            <a:xfrm>
              <a:off x="2361029" y="1713873"/>
              <a:ext cx="237840" cy="271011"/>
            </a:xfrm>
            <a:custGeom>
              <a:avLst/>
              <a:gdLst/>
              <a:ahLst/>
              <a:cxnLst/>
              <a:rect l="l" t="t" r="r" b="b"/>
              <a:pathLst>
                <a:path w="11006" h="12541" extrusionOk="0">
                  <a:moveTo>
                    <a:pt x="5911" y="614"/>
                  </a:moveTo>
                  <a:cubicBezTo>
                    <a:pt x="6193" y="614"/>
                    <a:pt x="6421" y="843"/>
                    <a:pt x="6421" y="1124"/>
                  </a:cubicBezTo>
                  <a:lnTo>
                    <a:pt x="6421" y="1531"/>
                  </a:lnTo>
                  <a:lnTo>
                    <a:pt x="7117" y="1531"/>
                  </a:lnTo>
                  <a:cubicBezTo>
                    <a:pt x="7398" y="1531"/>
                    <a:pt x="7627" y="1759"/>
                    <a:pt x="7627" y="2041"/>
                  </a:cubicBezTo>
                  <a:lnTo>
                    <a:pt x="7627" y="3066"/>
                  </a:lnTo>
                  <a:lnTo>
                    <a:pt x="7558" y="3066"/>
                  </a:lnTo>
                  <a:cubicBezTo>
                    <a:pt x="7389" y="2649"/>
                    <a:pt x="7097" y="2292"/>
                    <a:pt x="6722" y="2044"/>
                  </a:cubicBezTo>
                  <a:lnTo>
                    <a:pt x="6595" y="1959"/>
                  </a:lnTo>
                  <a:lnTo>
                    <a:pt x="6450" y="2011"/>
                  </a:lnTo>
                  <a:cubicBezTo>
                    <a:pt x="6181" y="2107"/>
                    <a:pt x="5842" y="2160"/>
                    <a:pt x="5494" y="2160"/>
                  </a:cubicBezTo>
                  <a:cubicBezTo>
                    <a:pt x="5151" y="2160"/>
                    <a:pt x="4814" y="2108"/>
                    <a:pt x="4546" y="2014"/>
                  </a:cubicBezTo>
                  <a:lnTo>
                    <a:pt x="4402" y="1962"/>
                  </a:lnTo>
                  <a:lnTo>
                    <a:pt x="4274" y="2047"/>
                  </a:lnTo>
                  <a:cubicBezTo>
                    <a:pt x="3902" y="2295"/>
                    <a:pt x="3613" y="2649"/>
                    <a:pt x="3445" y="3063"/>
                  </a:cubicBezTo>
                  <a:lnTo>
                    <a:pt x="3363" y="3063"/>
                  </a:lnTo>
                  <a:lnTo>
                    <a:pt x="3363" y="1532"/>
                  </a:lnTo>
                  <a:lnTo>
                    <a:pt x="3362" y="1532"/>
                  </a:lnTo>
                  <a:cubicBezTo>
                    <a:pt x="3363" y="1025"/>
                    <a:pt x="3774" y="614"/>
                    <a:pt x="4281" y="614"/>
                  </a:cubicBezTo>
                  <a:close/>
                  <a:moveTo>
                    <a:pt x="6498" y="2638"/>
                  </a:moveTo>
                  <a:cubicBezTo>
                    <a:pt x="6647" y="2757"/>
                    <a:pt x="6775" y="2901"/>
                    <a:pt x="6874" y="3064"/>
                  </a:cubicBezTo>
                  <a:lnTo>
                    <a:pt x="6874" y="3066"/>
                  </a:lnTo>
                  <a:lnTo>
                    <a:pt x="5991" y="3066"/>
                  </a:lnTo>
                  <a:lnTo>
                    <a:pt x="5505" y="3550"/>
                  </a:lnTo>
                  <a:lnTo>
                    <a:pt x="5016" y="3061"/>
                  </a:lnTo>
                  <a:lnTo>
                    <a:pt x="4128" y="3061"/>
                  </a:lnTo>
                  <a:cubicBezTo>
                    <a:pt x="4226" y="2901"/>
                    <a:pt x="4351" y="2759"/>
                    <a:pt x="4498" y="2641"/>
                  </a:cubicBezTo>
                  <a:cubicBezTo>
                    <a:pt x="4823" y="2729"/>
                    <a:pt x="5158" y="2772"/>
                    <a:pt x="5492" y="2772"/>
                  </a:cubicBezTo>
                  <a:cubicBezTo>
                    <a:pt x="5830" y="2772"/>
                    <a:pt x="6169" y="2727"/>
                    <a:pt x="6498" y="2638"/>
                  </a:cubicBezTo>
                  <a:close/>
                  <a:moveTo>
                    <a:pt x="4763" y="3675"/>
                  </a:moveTo>
                  <a:lnTo>
                    <a:pt x="5505" y="4418"/>
                  </a:lnTo>
                  <a:lnTo>
                    <a:pt x="6245" y="3678"/>
                  </a:lnTo>
                  <a:lnTo>
                    <a:pt x="8260" y="3678"/>
                  </a:lnTo>
                  <a:lnTo>
                    <a:pt x="8260" y="3982"/>
                  </a:lnTo>
                  <a:cubicBezTo>
                    <a:pt x="8260" y="4489"/>
                    <a:pt x="7848" y="4900"/>
                    <a:pt x="7341" y="4902"/>
                  </a:cubicBezTo>
                  <a:lnTo>
                    <a:pt x="5988" y="4902"/>
                  </a:lnTo>
                  <a:lnTo>
                    <a:pt x="5482" y="5407"/>
                  </a:lnTo>
                  <a:lnTo>
                    <a:pt x="4956" y="4880"/>
                  </a:lnTo>
                  <a:lnTo>
                    <a:pt x="3664" y="4880"/>
                  </a:lnTo>
                  <a:cubicBezTo>
                    <a:pt x="3156" y="4880"/>
                    <a:pt x="2745" y="4470"/>
                    <a:pt x="2745" y="3961"/>
                  </a:cubicBezTo>
                  <a:lnTo>
                    <a:pt x="2745" y="3675"/>
                  </a:lnTo>
                  <a:close/>
                  <a:moveTo>
                    <a:pt x="4701" y="5493"/>
                  </a:moveTo>
                  <a:lnTo>
                    <a:pt x="5482" y="6274"/>
                  </a:lnTo>
                  <a:lnTo>
                    <a:pt x="6242" y="5514"/>
                  </a:lnTo>
                  <a:lnTo>
                    <a:pt x="7099" y="5514"/>
                  </a:lnTo>
                  <a:cubicBezTo>
                    <a:pt x="7005" y="6325"/>
                    <a:pt x="6319" y="6939"/>
                    <a:pt x="5502" y="6941"/>
                  </a:cubicBezTo>
                  <a:lnTo>
                    <a:pt x="5500" y="6941"/>
                  </a:lnTo>
                  <a:cubicBezTo>
                    <a:pt x="4676" y="6939"/>
                    <a:pt x="3985" y="6315"/>
                    <a:pt x="3902" y="5493"/>
                  </a:cubicBezTo>
                  <a:close/>
                  <a:moveTo>
                    <a:pt x="6152" y="7457"/>
                  </a:moveTo>
                  <a:lnTo>
                    <a:pt x="6152" y="8179"/>
                  </a:lnTo>
                  <a:cubicBezTo>
                    <a:pt x="6164" y="8546"/>
                    <a:pt x="5869" y="8852"/>
                    <a:pt x="5502" y="8852"/>
                  </a:cubicBezTo>
                  <a:cubicBezTo>
                    <a:pt x="5135" y="8852"/>
                    <a:pt x="4841" y="8546"/>
                    <a:pt x="4853" y="8179"/>
                  </a:cubicBezTo>
                  <a:lnTo>
                    <a:pt x="4853" y="7457"/>
                  </a:lnTo>
                  <a:cubicBezTo>
                    <a:pt x="5065" y="7522"/>
                    <a:pt x="5284" y="7554"/>
                    <a:pt x="5503" y="7554"/>
                  </a:cubicBezTo>
                  <a:cubicBezTo>
                    <a:pt x="5722" y="7554"/>
                    <a:pt x="5941" y="7522"/>
                    <a:pt x="6152" y="7457"/>
                  </a:cubicBezTo>
                  <a:close/>
                  <a:moveTo>
                    <a:pt x="7779" y="7049"/>
                  </a:moveTo>
                  <a:cubicBezTo>
                    <a:pt x="7597" y="7300"/>
                    <a:pt x="7499" y="7603"/>
                    <a:pt x="7499" y="7913"/>
                  </a:cubicBezTo>
                  <a:lnTo>
                    <a:pt x="7499" y="8959"/>
                  </a:lnTo>
                  <a:cubicBezTo>
                    <a:pt x="7497" y="9467"/>
                    <a:pt x="7087" y="9878"/>
                    <a:pt x="6579" y="9878"/>
                  </a:cubicBezTo>
                  <a:lnTo>
                    <a:pt x="4426" y="9878"/>
                  </a:lnTo>
                  <a:cubicBezTo>
                    <a:pt x="3919" y="9878"/>
                    <a:pt x="3506" y="9467"/>
                    <a:pt x="3506" y="8959"/>
                  </a:cubicBezTo>
                  <a:lnTo>
                    <a:pt x="3506" y="7913"/>
                  </a:lnTo>
                  <a:cubicBezTo>
                    <a:pt x="3506" y="7603"/>
                    <a:pt x="3409" y="7300"/>
                    <a:pt x="3227" y="7049"/>
                  </a:cubicBezTo>
                  <a:lnTo>
                    <a:pt x="4093" y="7049"/>
                  </a:lnTo>
                  <a:cubicBezTo>
                    <a:pt x="4140" y="7088"/>
                    <a:pt x="4190" y="7124"/>
                    <a:pt x="4241" y="7160"/>
                  </a:cubicBezTo>
                  <a:lnTo>
                    <a:pt x="4241" y="8179"/>
                  </a:lnTo>
                  <a:cubicBezTo>
                    <a:pt x="4248" y="8871"/>
                    <a:pt x="4811" y="9427"/>
                    <a:pt x="5503" y="9427"/>
                  </a:cubicBezTo>
                  <a:cubicBezTo>
                    <a:pt x="6194" y="9427"/>
                    <a:pt x="6757" y="8871"/>
                    <a:pt x="6765" y="8179"/>
                  </a:cubicBezTo>
                  <a:lnTo>
                    <a:pt x="6765" y="7157"/>
                  </a:lnTo>
                  <a:cubicBezTo>
                    <a:pt x="6814" y="7123"/>
                    <a:pt x="6862" y="7087"/>
                    <a:pt x="6909" y="7049"/>
                  </a:cubicBezTo>
                  <a:close/>
                  <a:moveTo>
                    <a:pt x="2113" y="7054"/>
                  </a:moveTo>
                  <a:cubicBezTo>
                    <a:pt x="2539" y="7096"/>
                    <a:pt x="2870" y="7443"/>
                    <a:pt x="2891" y="7872"/>
                  </a:cubicBezTo>
                  <a:lnTo>
                    <a:pt x="2759" y="7872"/>
                  </a:lnTo>
                  <a:cubicBezTo>
                    <a:pt x="1913" y="7872"/>
                    <a:pt x="1228" y="8558"/>
                    <a:pt x="1227" y="9404"/>
                  </a:cubicBezTo>
                  <a:lnTo>
                    <a:pt x="1227" y="11928"/>
                  </a:lnTo>
                  <a:lnTo>
                    <a:pt x="614" y="11928"/>
                  </a:lnTo>
                  <a:lnTo>
                    <a:pt x="614" y="8658"/>
                  </a:lnTo>
                  <a:cubicBezTo>
                    <a:pt x="614" y="7813"/>
                    <a:pt x="1269" y="7112"/>
                    <a:pt x="2113" y="7054"/>
                  </a:cubicBezTo>
                  <a:close/>
                  <a:moveTo>
                    <a:pt x="8893" y="7054"/>
                  </a:moveTo>
                  <a:cubicBezTo>
                    <a:pt x="9737" y="7112"/>
                    <a:pt x="10391" y="7813"/>
                    <a:pt x="10391" y="8658"/>
                  </a:cubicBezTo>
                  <a:lnTo>
                    <a:pt x="10391" y="11928"/>
                  </a:lnTo>
                  <a:lnTo>
                    <a:pt x="9779" y="11928"/>
                  </a:lnTo>
                  <a:lnTo>
                    <a:pt x="9779" y="10695"/>
                  </a:lnTo>
                  <a:lnTo>
                    <a:pt x="9166" y="10695"/>
                  </a:lnTo>
                  <a:lnTo>
                    <a:pt x="9166" y="11928"/>
                  </a:lnTo>
                  <a:lnTo>
                    <a:pt x="1839" y="11928"/>
                  </a:lnTo>
                  <a:lnTo>
                    <a:pt x="1839" y="9404"/>
                  </a:lnTo>
                  <a:cubicBezTo>
                    <a:pt x="1841" y="8896"/>
                    <a:pt x="2251" y="8485"/>
                    <a:pt x="2759" y="8485"/>
                  </a:cubicBezTo>
                  <a:lnTo>
                    <a:pt x="2894" y="8485"/>
                  </a:lnTo>
                  <a:lnTo>
                    <a:pt x="2894" y="8960"/>
                  </a:lnTo>
                  <a:cubicBezTo>
                    <a:pt x="2894" y="9804"/>
                    <a:pt x="3580" y="10491"/>
                    <a:pt x="4426" y="10492"/>
                  </a:cubicBezTo>
                  <a:lnTo>
                    <a:pt x="6579" y="10492"/>
                  </a:lnTo>
                  <a:cubicBezTo>
                    <a:pt x="7425" y="10491"/>
                    <a:pt x="8110" y="9804"/>
                    <a:pt x="8111" y="8960"/>
                  </a:cubicBezTo>
                  <a:lnTo>
                    <a:pt x="8111" y="8485"/>
                  </a:lnTo>
                  <a:lnTo>
                    <a:pt x="8247" y="8485"/>
                  </a:lnTo>
                  <a:cubicBezTo>
                    <a:pt x="8754" y="8485"/>
                    <a:pt x="9166" y="8896"/>
                    <a:pt x="9166" y="9404"/>
                  </a:cubicBezTo>
                  <a:lnTo>
                    <a:pt x="9166" y="10124"/>
                  </a:lnTo>
                  <a:lnTo>
                    <a:pt x="9779" y="10124"/>
                  </a:lnTo>
                  <a:lnTo>
                    <a:pt x="9779" y="9404"/>
                  </a:lnTo>
                  <a:cubicBezTo>
                    <a:pt x="9779" y="8558"/>
                    <a:pt x="9093" y="7872"/>
                    <a:pt x="8247" y="7872"/>
                  </a:cubicBezTo>
                  <a:lnTo>
                    <a:pt x="8113" y="7872"/>
                  </a:lnTo>
                  <a:cubicBezTo>
                    <a:pt x="8134" y="7443"/>
                    <a:pt x="8467" y="7096"/>
                    <a:pt x="8893" y="7054"/>
                  </a:cubicBezTo>
                  <a:close/>
                  <a:moveTo>
                    <a:pt x="4281" y="0"/>
                  </a:moveTo>
                  <a:cubicBezTo>
                    <a:pt x="3436" y="2"/>
                    <a:pt x="2751" y="686"/>
                    <a:pt x="2749" y="1532"/>
                  </a:cubicBezTo>
                  <a:lnTo>
                    <a:pt x="2749" y="3063"/>
                  </a:lnTo>
                  <a:lnTo>
                    <a:pt x="2132" y="3063"/>
                  </a:lnTo>
                  <a:lnTo>
                    <a:pt x="2132" y="3961"/>
                  </a:lnTo>
                  <a:cubicBezTo>
                    <a:pt x="2132" y="4661"/>
                    <a:pt x="2607" y="5270"/>
                    <a:pt x="3284" y="5445"/>
                  </a:cubicBezTo>
                  <a:cubicBezTo>
                    <a:pt x="3300" y="5794"/>
                    <a:pt x="3401" y="6133"/>
                    <a:pt x="3576" y="6437"/>
                  </a:cubicBezTo>
                  <a:lnTo>
                    <a:pt x="2030" y="6437"/>
                  </a:lnTo>
                  <a:lnTo>
                    <a:pt x="2030" y="6446"/>
                  </a:lnTo>
                  <a:cubicBezTo>
                    <a:pt x="894" y="6543"/>
                    <a:pt x="0" y="7499"/>
                    <a:pt x="0" y="8658"/>
                  </a:cubicBezTo>
                  <a:lnTo>
                    <a:pt x="0" y="12540"/>
                  </a:lnTo>
                  <a:lnTo>
                    <a:pt x="11005" y="12540"/>
                  </a:lnTo>
                  <a:lnTo>
                    <a:pt x="11005" y="8658"/>
                  </a:lnTo>
                  <a:cubicBezTo>
                    <a:pt x="11005" y="7497"/>
                    <a:pt x="10112" y="6543"/>
                    <a:pt x="8975" y="6446"/>
                  </a:cubicBezTo>
                  <a:lnTo>
                    <a:pt x="8975" y="6437"/>
                  </a:lnTo>
                  <a:lnTo>
                    <a:pt x="7427" y="6437"/>
                  </a:lnTo>
                  <a:cubicBezTo>
                    <a:pt x="7597" y="6140"/>
                    <a:pt x="7696" y="5809"/>
                    <a:pt x="7717" y="5467"/>
                  </a:cubicBezTo>
                  <a:cubicBezTo>
                    <a:pt x="8397" y="5294"/>
                    <a:pt x="8873" y="4682"/>
                    <a:pt x="8874" y="3981"/>
                  </a:cubicBezTo>
                  <a:lnTo>
                    <a:pt x="8874" y="3064"/>
                  </a:lnTo>
                  <a:lnTo>
                    <a:pt x="8239" y="3064"/>
                  </a:lnTo>
                  <a:lnTo>
                    <a:pt x="8239" y="2041"/>
                  </a:lnTo>
                  <a:cubicBezTo>
                    <a:pt x="8239" y="1421"/>
                    <a:pt x="7737" y="918"/>
                    <a:pt x="7115" y="917"/>
                  </a:cubicBezTo>
                  <a:lnTo>
                    <a:pt x="7016" y="917"/>
                  </a:lnTo>
                  <a:cubicBezTo>
                    <a:pt x="6915" y="385"/>
                    <a:pt x="6452" y="2"/>
                    <a:pt x="5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50" name="Google Shape;2550;p63"/>
          <p:cNvGrpSpPr/>
          <p:nvPr/>
        </p:nvGrpSpPr>
        <p:grpSpPr>
          <a:xfrm>
            <a:off x="6474383" y="1909202"/>
            <a:ext cx="455342" cy="385338"/>
            <a:chOff x="2269899" y="4216166"/>
            <a:chExt cx="422670" cy="357689"/>
          </a:xfrm>
        </p:grpSpPr>
        <p:sp>
          <p:nvSpPr>
            <p:cNvPr id="2551" name="Google Shape;2551;p63"/>
            <p:cNvSpPr/>
            <p:nvPr/>
          </p:nvSpPr>
          <p:spPr>
            <a:xfrm>
              <a:off x="2269899" y="4216166"/>
              <a:ext cx="422670" cy="357689"/>
            </a:xfrm>
            <a:custGeom>
              <a:avLst/>
              <a:gdLst/>
              <a:ahLst/>
              <a:cxnLst/>
              <a:rect l="l" t="t" r="r" b="b"/>
              <a:pathLst>
                <a:path w="19559" h="16552" extrusionOk="0">
                  <a:moveTo>
                    <a:pt x="6733" y="610"/>
                  </a:moveTo>
                  <a:lnTo>
                    <a:pt x="6733" y="4700"/>
                  </a:lnTo>
                  <a:lnTo>
                    <a:pt x="5817" y="4457"/>
                  </a:lnTo>
                  <a:lnTo>
                    <a:pt x="4900" y="4700"/>
                  </a:lnTo>
                  <a:lnTo>
                    <a:pt x="4900" y="610"/>
                  </a:lnTo>
                  <a:close/>
                  <a:moveTo>
                    <a:pt x="7343" y="1575"/>
                  </a:moveTo>
                  <a:cubicBezTo>
                    <a:pt x="7945" y="1722"/>
                    <a:pt x="8520" y="1964"/>
                    <a:pt x="9046" y="2293"/>
                  </a:cubicBezTo>
                  <a:cubicBezTo>
                    <a:pt x="9177" y="2375"/>
                    <a:pt x="9286" y="2490"/>
                    <a:pt x="9359" y="2625"/>
                  </a:cubicBezTo>
                  <a:cubicBezTo>
                    <a:pt x="9435" y="2761"/>
                    <a:pt x="9474" y="2913"/>
                    <a:pt x="9474" y="3069"/>
                  </a:cubicBezTo>
                  <a:lnTo>
                    <a:pt x="9474" y="3299"/>
                  </a:lnTo>
                  <a:lnTo>
                    <a:pt x="9474" y="3304"/>
                  </a:lnTo>
                  <a:lnTo>
                    <a:pt x="9474" y="4917"/>
                  </a:lnTo>
                  <a:lnTo>
                    <a:pt x="10085" y="4917"/>
                  </a:lnTo>
                  <a:lnTo>
                    <a:pt x="10085" y="3709"/>
                  </a:lnTo>
                  <a:lnTo>
                    <a:pt x="10085" y="3302"/>
                  </a:lnTo>
                  <a:cubicBezTo>
                    <a:pt x="10086" y="3024"/>
                    <a:pt x="10313" y="2797"/>
                    <a:pt x="10593" y="2797"/>
                  </a:cubicBezTo>
                  <a:lnTo>
                    <a:pt x="17694" y="2797"/>
                  </a:lnTo>
                  <a:lnTo>
                    <a:pt x="17694" y="3387"/>
                  </a:lnTo>
                  <a:lnTo>
                    <a:pt x="17695" y="12744"/>
                  </a:lnTo>
                  <a:lnTo>
                    <a:pt x="10595" y="12744"/>
                  </a:lnTo>
                  <a:cubicBezTo>
                    <a:pt x="10417" y="12744"/>
                    <a:pt x="10243" y="12786"/>
                    <a:pt x="10086" y="12866"/>
                  </a:cubicBezTo>
                  <a:lnTo>
                    <a:pt x="10086" y="5569"/>
                  </a:lnTo>
                  <a:lnTo>
                    <a:pt x="9475" y="5569"/>
                  </a:lnTo>
                  <a:lnTo>
                    <a:pt x="9475" y="12311"/>
                  </a:lnTo>
                  <a:cubicBezTo>
                    <a:pt x="9442" y="12287"/>
                    <a:pt x="9407" y="12261"/>
                    <a:pt x="9371" y="12240"/>
                  </a:cubicBezTo>
                  <a:cubicBezTo>
                    <a:pt x="8325" y="11586"/>
                    <a:pt x="7114" y="11254"/>
                    <a:pt x="5905" y="11254"/>
                  </a:cubicBezTo>
                  <a:cubicBezTo>
                    <a:pt x="4959" y="11254"/>
                    <a:pt x="4015" y="11457"/>
                    <a:pt x="3149" y="11867"/>
                  </a:cubicBezTo>
                  <a:lnTo>
                    <a:pt x="1866" y="12472"/>
                  </a:lnTo>
                  <a:lnTo>
                    <a:pt x="1866" y="2684"/>
                  </a:lnTo>
                  <a:lnTo>
                    <a:pt x="3409" y="1954"/>
                  </a:lnTo>
                  <a:cubicBezTo>
                    <a:pt x="3693" y="1820"/>
                    <a:pt x="3987" y="1710"/>
                    <a:pt x="4289" y="1624"/>
                  </a:cubicBezTo>
                  <a:lnTo>
                    <a:pt x="4289" y="5495"/>
                  </a:lnTo>
                  <a:lnTo>
                    <a:pt x="5817" y="5089"/>
                  </a:lnTo>
                  <a:lnTo>
                    <a:pt x="7343" y="5495"/>
                  </a:lnTo>
                  <a:lnTo>
                    <a:pt x="7343" y="1575"/>
                  </a:lnTo>
                  <a:close/>
                  <a:moveTo>
                    <a:pt x="5903" y="11864"/>
                  </a:moveTo>
                  <a:cubicBezTo>
                    <a:pt x="6991" y="11864"/>
                    <a:pt x="8080" y="12160"/>
                    <a:pt x="9024" y="12743"/>
                  </a:cubicBezTo>
                  <a:lnTo>
                    <a:pt x="4899" y="12743"/>
                  </a:lnTo>
                  <a:lnTo>
                    <a:pt x="4899" y="13354"/>
                  </a:lnTo>
                  <a:lnTo>
                    <a:pt x="9457" y="13354"/>
                  </a:lnTo>
                  <a:cubicBezTo>
                    <a:pt x="9468" y="13409"/>
                    <a:pt x="9474" y="14639"/>
                    <a:pt x="9474" y="14639"/>
                  </a:cubicBezTo>
                  <a:lnTo>
                    <a:pt x="1866" y="14639"/>
                  </a:lnTo>
                  <a:lnTo>
                    <a:pt x="1866" y="13147"/>
                  </a:lnTo>
                  <a:lnTo>
                    <a:pt x="3409" y="12418"/>
                  </a:lnTo>
                  <a:cubicBezTo>
                    <a:pt x="4192" y="12047"/>
                    <a:pt x="5047" y="11864"/>
                    <a:pt x="5903" y="11864"/>
                  </a:cubicBezTo>
                  <a:close/>
                  <a:moveTo>
                    <a:pt x="17695" y="13354"/>
                  </a:moveTo>
                  <a:lnTo>
                    <a:pt x="17695" y="14639"/>
                  </a:lnTo>
                  <a:lnTo>
                    <a:pt x="10086" y="14639"/>
                  </a:lnTo>
                  <a:lnTo>
                    <a:pt x="10086" y="13862"/>
                  </a:lnTo>
                  <a:cubicBezTo>
                    <a:pt x="10086" y="13582"/>
                    <a:pt x="10313" y="13354"/>
                    <a:pt x="10593" y="13354"/>
                  </a:cubicBezTo>
                  <a:close/>
                  <a:moveTo>
                    <a:pt x="4289" y="1"/>
                  </a:moveTo>
                  <a:lnTo>
                    <a:pt x="4289" y="991"/>
                  </a:lnTo>
                  <a:cubicBezTo>
                    <a:pt x="3896" y="1092"/>
                    <a:pt x="3514" y="1229"/>
                    <a:pt x="3147" y="1402"/>
                  </a:cubicBezTo>
                  <a:lnTo>
                    <a:pt x="1255" y="2297"/>
                  </a:lnTo>
                  <a:lnTo>
                    <a:pt x="1255" y="3081"/>
                  </a:lnTo>
                  <a:lnTo>
                    <a:pt x="1120" y="3081"/>
                  </a:lnTo>
                  <a:cubicBezTo>
                    <a:pt x="503" y="3081"/>
                    <a:pt x="2" y="3582"/>
                    <a:pt x="0" y="4201"/>
                  </a:cubicBezTo>
                  <a:lnTo>
                    <a:pt x="0" y="15432"/>
                  </a:lnTo>
                  <a:cubicBezTo>
                    <a:pt x="2" y="16050"/>
                    <a:pt x="503" y="16551"/>
                    <a:pt x="1120" y="16551"/>
                  </a:cubicBezTo>
                  <a:lnTo>
                    <a:pt x="18438" y="16551"/>
                  </a:lnTo>
                  <a:cubicBezTo>
                    <a:pt x="19057" y="16551"/>
                    <a:pt x="19557" y="16050"/>
                    <a:pt x="19558" y="15432"/>
                  </a:cubicBezTo>
                  <a:lnTo>
                    <a:pt x="19558" y="12303"/>
                  </a:lnTo>
                  <a:lnTo>
                    <a:pt x="18947" y="12303"/>
                  </a:lnTo>
                  <a:lnTo>
                    <a:pt x="18947" y="15432"/>
                  </a:lnTo>
                  <a:cubicBezTo>
                    <a:pt x="18947" y="15712"/>
                    <a:pt x="18720" y="15939"/>
                    <a:pt x="18440" y="15940"/>
                  </a:cubicBezTo>
                  <a:lnTo>
                    <a:pt x="1120" y="15940"/>
                  </a:lnTo>
                  <a:cubicBezTo>
                    <a:pt x="840" y="15939"/>
                    <a:pt x="613" y="15713"/>
                    <a:pt x="611" y="15432"/>
                  </a:cubicBezTo>
                  <a:lnTo>
                    <a:pt x="611" y="4201"/>
                  </a:lnTo>
                  <a:cubicBezTo>
                    <a:pt x="611" y="3919"/>
                    <a:pt x="840" y="3692"/>
                    <a:pt x="1120" y="3692"/>
                  </a:cubicBezTo>
                  <a:lnTo>
                    <a:pt x="1255" y="3692"/>
                  </a:lnTo>
                  <a:lnTo>
                    <a:pt x="1255" y="15250"/>
                  </a:lnTo>
                  <a:lnTo>
                    <a:pt x="18308" y="15250"/>
                  </a:lnTo>
                  <a:lnTo>
                    <a:pt x="18305" y="3692"/>
                  </a:lnTo>
                  <a:lnTo>
                    <a:pt x="18438" y="3692"/>
                  </a:lnTo>
                  <a:cubicBezTo>
                    <a:pt x="18718" y="3692"/>
                    <a:pt x="18946" y="3919"/>
                    <a:pt x="18947" y="4201"/>
                  </a:cubicBezTo>
                  <a:lnTo>
                    <a:pt x="18947" y="11649"/>
                  </a:lnTo>
                  <a:lnTo>
                    <a:pt x="19558" y="11649"/>
                  </a:lnTo>
                  <a:lnTo>
                    <a:pt x="19558" y="4201"/>
                  </a:lnTo>
                  <a:cubicBezTo>
                    <a:pt x="19557" y="3582"/>
                    <a:pt x="19057" y="3081"/>
                    <a:pt x="18438" y="3081"/>
                  </a:cubicBezTo>
                  <a:lnTo>
                    <a:pt x="18305" y="3081"/>
                  </a:lnTo>
                  <a:lnTo>
                    <a:pt x="18305" y="2184"/>
                  </a:lnTo>
                  <a:lnTo>
                    <a:pt x="10595" y="2184"/>
                  </a:lnTo>
                  <a:cubicBezTo>
                    <a:pt x="10356" y="2184"/>
                    <a:pt x="10124" y="2261"/>
                    <a:pt x="9933" y="2402"/>
                  </a:cubicBezTo>
                  <a:cubicBezTo>
                    <a:pt x="9921" y="2377"/>
                    <a:pt x="9909" y="2353"/>
                    <a:pt x="9895" y="2329"/>
                  </a:cubicBezTo>
                  <a:cubicBezTo>
                    <a:pt x="9770" y="2103"/>
                    <a:pt x="9590" y="1912"/>
                    <a:pt x="9370" y="1775"/>
                  </a:cubicBezTo>
                  <a:cubicBezTo>
                    <a:pt x="8747" y="1387"/>
                    <a:pt x="8061" y="1107"/>
                    <a:pt x="7343" y="949"/>
                  </a:cubicBezTo>
                  <a:lnTo>
                    <a:pt x="7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2" name="Google Shape;2552;p63"/>
            <p:cNvSpPr/>
            <p:nvPr/>
          </p:nvSpPr>
          <p:spPr>
            <a:xfrm>
              <a:off x="2349251" y="4491522"/>
              <a:ext cx="13225" cy="13225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611" y="612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3" name="Google Shape;2553;p63"/>
            <p:cNvSpPr/>
            <p:nvPr/>
          </p:nvSpPr>
          <p:spPr>
            <a:xfrm>
              <a:off x="2533391" y="4302088"/>
              <a:ext cx="79309" cy="13852"/>
            </a:xfrm>
            <a:custGeom>
              <a:avLst/>
              <a:gdLst/>
              <a:ahLst/>
              <a:cxnLst/>
              <a:rect l="l" t="t" r="r" b="b"/>
              <a:pathLst>
                <a:path w="3670" h="641" extrusionOk="0">
                  <a:moveTo>
                    <a:pt x="3665" y="0"/>
                  </a:moveTo>
                  <a:lnTo>
                    <a:pt x="0" y="29"/>
                  </a:lnTo>
                  <a:lnTo>
                    <a:pt x="5" y="640"/>
                  </a:lnTo>
                  <a:lnTo>
                    <a:pt x="3669" y="610"/>
                  </a:lnTo>
                  <a:lnTo>
                    <a:pt x="36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4" name="Google Shape;2554;p63"/>
            <p:cNvSpPr/>
            <p:nvPr/>
          </p:nvSpPr>
          <p:spPr>
            <a:xfrm>
              <a:off x="2514028" y="4342283"/>
              <a:ext cx="112199" cy="14111"/>
            </a:xfrm>
            <a:custGeom>
              <a:avLst/>
              <a:gdLst/>
              <a:ahLst/>
              <a:cxnLst/>
              <a:rect l="l" t="t" r="r" b="b"/>
              <a:pathLst>
                <a:path w="5192" h="653" extrusionOk="0">
                  <a:moveTo>
                    <a:pt x="5185" y="1"/>
                  </a:moveTo>
                  <a:lnTo>
                    <a:pt x="1" y="41"/>
                  </a:lnTo>
                  <a:lnTo>
                    <a:pt x="7" y="652"/>
                  </a:lnTo>
                  <a:lnTo>
                    <a:pt x="5191" y="612"/>
                  </a:lnTo>
                  <a:lnTo>
                    <a:pt x="5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5" name="Google Shape;2555;p63"/>
            <p:cNvSpPr/>
            <p:nvPr/>
          </p:nvSpPr>
          <p:spPr>
            <a:xfrm>
              <a:off x="2559517" y="4368690"/>
              <a:ext cx="66710" cy="13744"/>
            </a:xfrm>
            <a:custGeom>
              <a:avLst/>
              <a:gdLst/>
              <a:ahLst/>
              <a:cxnLst/>
              <a:rect l="l" t="t" r="r" b="b"/>
              <a:pathLst>
                <a:path w="3087" h="636" extrusionOk="0">
                  <a:moveTo>
                    <a:pt x="3082" y="1"/>
                  </a:moveTo>
                  <a:lnTo>
                    <a:pt x="1" y="25"/>
                  </a:lnTo>
                  <a:lnTo>
                    <a:pt x="6" y="636"/>
                  </a:lnTo>
                  <a:lnTo>
                    <a:pt x="3086" y="610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6" name="Google Shape;2556;p63"/>
            <p:cNvSpPr/>
            <p:nvPr/>
          </p:nvSpPr>
          <p:spPr>
            <a:xfrm>
              <a:off x="2514028" y="4369338"/>
              <a:ext cx="32718" cy="13463"/>
            </a:xfrm>
            <a:custGeom>
              <a:avLst/>
              <a:gdLst/>
              <a:ahLst/>
              <a:cxnLst/>
              <a:rect l="l" t="t" r="r" b="b"/>
              <a:pathLst>
                <a:path w="1514" h="623" extrusionOk="0">
                  <a:moveTo>
                    <a:pt x="1509" y="1"/>
                  </a:moveTo>
                  <a:lnTo>
                    <a:pt x="1" y="13"/>
                  </a:lnTo>
                  <a:lnTo>
                    <a:pt x="5" y="622"/>
                  </a:lnTo>
                  <a:lnTo>
                    <a:pt x="1513" y="610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7" name="Google Shape;2557;p63"/>
            <p:cNvSpPr/>
            <p:nvPr/>
          </p:nvSpPr>
          <p:spPr>
            <a:xfrm>
              <a:off x="2514071" y="4395076"/>
              <a:ext cx="112156" cy="14090"/>
            </a:xfrm>
            <a:custGeom>
              <a:avLst/>
              <a:gdLst/>
              <a:ahLst/>
              <a:cxnLst/>
              <a:rect l="l" t="t" r="r" b="b"/>
              <a:pathLst>
                <a:path w="5190" h="652" extrusionOk="0">
                  <a:moveTo>
                    <a:pt x="5185" y="0"/>
                  </a:moveTo>
                  <a:lnTo>
                    <a:pt x="0" y="42"/>
                  </a:lnTo>
                  <a:lnTo>
                    <a:pt x="5" y="652"/>
                  </a:lnTo>
                  <a:lnTo>
                    <a:pt x="5189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8" name="Google Shape;2558;p63"/>
            <p:cNvSpPr/>
            <p:nvPr/>
          </p:nvSpPr>
          <p:spPr>
            <a:xfrm>
              <a:off x="2514071" y="4420597"/>
              <a:ext cx="112156" cy="14090"/>
            </a:xfrm>
            <a:custGeom>
              <a:avLst/>
              <a:gdLst/>
              <a:ahLst/>
              <a:cxnLst/>
              <a:rect l="l" t="t" r="r" b="b"/>
              <a:pathLst>
                <a:path w="5190" h="652" extrusionOk="0">
                  <a:moveTo>
                    <a:pt x="5185" y="0"/>
                  </a:moveTo>
                  <a:lnTo>
                    <a:pt x="0" y="43"/>
                  </a:lnTo>
                  <a:lnTo>
                    <a:pt x="5" y="652"/>
                  </a:lnTo>
                  <a:lnTo>
                    <a:pt x="5189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59" name="Google Shape;2559;p63"/>
            <p:cNvSpPr/>
            <p:nvPr/>
          </p:nvSpPr>
          <p:spPr>
            <a:xfrm>
              <a:off x="2513898" y="4447675"/>
              <a:ext cx="72329" cy="14025"/>
            </a:xfrm>
            <a:custGeom>
              <a:avLst/>
              <a:gdLst/>
              <a:ahLst/>
              <a:cxnLst/>
              <a:rect l="l" t="t" r="r" b="b"/>
              <a:pathLst>
                <a:path w="3347" h="649" extrusionOk="0">
                  <a:moveTo>
                    <a:pt x="3339" y="1"/>
                  </a:moveTo>
                  <a:lnTo>
                    <a:pt x="1" y="37"/>
                  </a:lnTo>
                  <a:lnTo>
                    <a:pt x="7" y="648"/>
                  </a:lnTo>
                  <a:lnTo>
                    <a:pt x="3346" y="610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60" name="Google Shape;2560;p63"/>
          <p:cNvGrpSpPr/>
          <p:nvPr/>
        </p:nvGrpSpPr>
        <p:grpSpPr>
          <a:xfrm>
            <a:off x="7358919" y="1898705"/>
            <a:ext cx="455342" cy="406337"/>
            <a:chOff x="3087991" y="4229132"/>
            <a:chExt cx="422670" cy="377181"/>
          </a:xfrm>
        </p:grpSpPr>
        <p:sp>
          <p:nvSpPr>
            <p:cNvPr id="2561" name="Google Shape;2561;p63"/>
            <p:cNvSpPr/>
            <p:nvPr/>
          </p:nvSpPr>
          <p:spPr>
            <a:xfrm>
              <a:off x="3087991" y="4229132"/>
              <a:ext cx="422670" cy="377181"/>
            </a:xfrm>
            <a:custGeom>
              <a:avLst/>
              <a:gdLst/>
              <a:ahLst/>
              <a:cxnLst/>
              <a:rect l="l" t="t" r="r" b="b"/>
              <a:pathLst>
                <a:path w="19559" h="17454" extrusionOk="0">
                  <a:moveTo>
                    <a:pt x="5833" y="623"/>
                  </a:moveTo>
                  <a:cubicBezTo>
                    <a:pt x="5938" y="724"/>
                    <a:pt x="6137" y="1169"/>
                    <a:pt x="6137" y="1934"/>
                  </a:cubicBezTo>
                  <a:cubicBezTo>
                    <a:pt x="6137" y="2698"/>
                    <a:pt x="5938" y="3144"/>
                    <a:pt x="5833" y="3243"/>
                  </a:cubicBezTo>
                  <a:cubicBezTo>
                    <a:pt x="5726" y="3144"/>
                    <a:pt x="5527" y="2700"/>
                    <a:pt x="5527" y="1934"/>
                  </a:cubicBezTo>
                  <a:cubicBezTo>
                    <a:pt x="5527" y="1168"/>
                    <a:pt x="5726" y="724"/>
                    <a:pt x="5833" y="623"/>
                  </a:cubicBezTo>
                  <a:close/>
                  <a:moveTo>
                    <a:pt x="3846" y="3522"/>
                  </a:moveTo>
                  <a:lnTo>
                    <a:pt x="3846" y="3522"/>
                  </a:lnTo>
                  <a:cubicBezTo>
                    <a:pt x="3992" y="3531"/>
                    <a:pt x="4430" y="3743"/>
                    <a:pt x="4922" y="4330"/>
                  </a:cubicBezTo>
                  <a:cubicBezTo>
                    <a:pt x="5336" y="4822"/>
                    <a:pt x="5495" y="5233"/>
                    <a:pt x="5526" y="5436"/>
                  </a:cubicBezTo>
                  <a:lnTo>
                    <a:pt x="5527" y="5528"/>
                  </a:lnTo>
                  <a:cubicBezTo>
                    <a:pt x="5377" y="5516"/>
                    <a:pt x="4943" y="5302"/>
                    <a:pt x="4454" y="4721"/>
                  </a:cubicBezTo>
                  <a:cubicBezTo>
                    <a:pt x="3962" y="4134"/>
                    <a:pt x="3829" y="3666"/>
                    <a:pt x="3846" y="3522"/>
                  </a:cubicBezTo>
                  <a:close/>
                  <a:moveTo>
                    <a:pt x="7825" y="3522"/>
                  </a:moveTo>
                  <a:lnTo>
                    <a:pt x="7825" y="3522"/>
                  </a:lnTo>
                  <a:cubicBezTo>
                    <a:pt x="7843" y="3668"/>
                    <a:pt x="7709" y="4136"/>
                    <a:pt x="7217" y="4721"/>
                  </a:cubicBezTo>
                  <a:cubicBezTo>
                    <a:pt x="6725" y="5308"/>
                    <a:pt x="6287" y="5520"/>
                    <a:pt x="6141" y="5529"/>
                  </a:cubicBezTo>
                  <a:cubicBezTo>
                    <a:pt x="6141" y="5525"/>
                    <a:pt x="6141" y="5522"/>
                    <a:pt x="6141" y="5519"/>
                  </a:cubicBezTo>
                  <a:lnTo>
                    <a:pt x="6141" y="5484"/>
                  </a:lnTo>
                  <a:cubicBezTo>
                    <a:pt x="6150" y="5303"/>
                    <a:pt x="6299" y="4865"/>
                    <a:pt x="6749" y="4330"/>
                  </a:cubicBezTo>
                  <a:cubicBezTo>
                    <a:pt x="7241" y="3743"/>
                    <a:pt x="7679" y="3531"/>
                    <a:pt x="7825" y="3522"/>
                  </a:cubicBezTo>
                  <a:close/>
                  <a:moveTo>
                    <a:pt x="3848" y="6459"/>
                  </a:moveTo>
                  <a:cubicBezTo>
                    <a:pt x="3994" y="6467"/>
                    <a:pt x="4431" y="6679"/>
                    <a:pt x="4924" y="7266"/>
                  </a:cubicBezTo>
                  <a:cubicBezTo>
                    <a:pt x="5346" y="7770"/>
                    <a:pt x="5504" y="8187"/>
                    <a:pt x="5529" y="8385"/>
                  </a:cubicBezTo>
                  <a:lnTo>
                    <a:pt x="5529" y="8465"/>
                  </a:lnTo>
                  <a:cubicBezTo>
                    <a:pt x="5381" y="8455"/>
                    <a:pt x="4945" y="8242"/>
                    <a:pt x="4456" y="7659"/>
                  </a:cubicBezTo>
                  <a:cubicBezTo>
                    <a:pt x="3963" y="7072"/>
                    <a:pt x="3831" y="6604"/>
                    <a:pt x="3848" y="6459"/>
                  </a:cubicBezTo>
                  <a:close/>
                  <a:moveTo>
                    <a:pt x="7825" y="6459"/>
                  </a:moveTo>
                  <a:cubicBezTo>
                    <a:pt x="7843" y="6604"/>
                    <a:pt x="7709" y="7072"/>
                    <a:pt x="7217" y="7659"/>
                  </a:cubicBezTo>
                  <a:cubicBezTo>
                    <a:pt x="6725" y="8245"/>
                    <a:pt x="6287" y="8458"/>
                    <a:pt x="6141" y="8467"/>
                  </a:cubicBezTo>
                  <a:lnTo>
                    <a:pt x="6141" y="8461"/>
                  </a:lnTo>
                  <a:lnTo>
                    <a:pt x="6141" y="8419"/>
                  </a:lnTo>
                  <a:cubicBezTo>
                    <a:pt x="6152" y="8236"/>
                    <a:pt x="6302" y="7800"/>
                    <a:pt x="6751" y="7266"/>
                  </a:cubicBezTo>
                  <a:lnTo>
                    <a:pt x="6749" y="7266"/>
                  </a:lnTo>
                  <a:cubicBezTo>
                    <a:pt x="7241" y="6680"/>
                    <a:pt x="7681" y="6468"/>
                    <a:pt x="7825" y="6459"/>
                  </a:cubicBezTo>
                  <a:close/>
                  <a:moveTo>
                    <a:pt x="6728" y="2360"/>
                  </a:moveTo>
                  <a:cubicBezTo>
                    <a:pt x="7551" y="2473"/>
                    <a:pt x="8341" y="2757"/>
                    <a:pt x="9049" y="3196"/>
                  </a:cubicBezTo>
                  <a:cubicBezTo>
                    <a:pt x="9179" y="3278"/>
                    <a:pt x="9288" y="3392"/>
                    <a:pt x="9362" y="3528"/>
                  </a:cubicBezTo>
                  <a:cubicBezTo>
                    <a:pt x="9437" y="3663"/>
                    <a:pt x="9476" y="3817"/>
                    <a:pt x="9476" y="3972"/>
                  </a:cubicBezTo>
                  <a:lnTo>
                    <a:pt x="9476" y="4203"/>
                  </a:lnTo>
                  <a:lnTo>
                    <a:pt x="9476" y="4208"/>
                  </a:lnTo>
                  <a:lnTo>
                    <a:pt x="9476" y="13213"/>
                  </a:lnTo>
                  <a:cubicBezTo>
                    <a:pt x="9443" y="13189"/>
                    <a:pt x="9408" y="13163"/>
                    <a:pt x="9372" y="13141"/>
                  </a:cubicBezTo>
                  <a:cubicBezTo>
                    <a:pt x="8326" y="12488"/>
                    <a:pt x="7116" y="12157"/>
                    <a:pt x="5906" y="12157"/>
                  </a:cubicBezTo>
                  <a:cubicBezTo>
                    <a:pt x="4961" y="12157"/>
                    <a:pt x="4016" y="12359"/>
                    <a:pt x="3149" y="12769"/>
                  </a:cubicBezTo>
                  <a:lnTo>
                    <a:pt x="1867" y="13374"/>
                  </a:lnTo>
                  <a:lnTo>
                    <a:pt x="1867" y="3586"/>
                  </a:lnTo>
                  <a:lnTo>
                    <a:pt x="3410" y="2856"/>
                  </a:lnTo>
                  <a:cubicBezTo>
                    <a:pt x="3894" y="2628"/>
                    <a:pt x="4409" y="2468"/>
                    <a:pt x="4937" y="2381"/>
                  </a:cubicBezTo>
                  <a:cubicBezTo>
                    <a:pt x="4999" y="2993"/>
                    <a:pt x="5190" y="3562"/>
                    <a:pt x="5526" y="3777"/>
                  </a:cubicBezTo>
                  <a:lnTo>
                    <a:pt x="5526" y="4105"/>
                  </a:lnTo>
                  <a:cubicBezTo>
                    <a:pt x="5482" y="4048"/>
                    <a:pt x="5438" y="3993"/>
                    <a:pt x="5392" y="3935"/>
                  </a:cubicBezTo>
                  <a:cubicBezTo>
                    <a:pt x="5089" y="3576"/>
                    <a:pt x="4747" y="3278"/>
                    <a:pt x="4430" y="3099"/>
                  </a:cubicBezTo>
                  <a:cubicBezTo>
                    <a:pt x="4183" y="2959"/>
                    <a:pt x="3986" y="2912"/>
                    <a:pt x="3831" y="2912"/>
                  </a:cubicBezTo>
                  <a:cubicBezTo>
                    <a:pt x="3644" y="2912"/>
                    <a:pt x="3519" y="2982"/>
                    <a:pt x="3446" y="3043"/>
                  </a:cubicBezTo>
                  <a:cubicBezTo>
                    <a:pt x="3313" y="3154"/>
                    <a:pt x="3122" y="3430"/>
                    <a:pt x="3330" y="4021"/>
                  </a:cubicBezTo>
                  <a:cubicBezTo>
                    <a:pt x="3452" y="4364"/>
                    <a:pt x="3685" y="4753"/>
                    <a:pt x="3987" y="5112"/>
                  </a:cubicBezTo>
                  <a:cubicBezTo>
                    <a:pt x="4290" y="5473"/>
                    <a:pt x="4632" y="5771"/>
                    <a:pt x="4949" y="5949"/>
                  </a:cubicBezTo>
                  <a:cubicBezTo>
                    <a:pt x="5185" y="6083"/>
                    <a:pt x="5375" y="6133"/>
                    <a:pt x="5527" y="6136"/>
                  </a:cubicBezTo>
                  <a:lnTo>
                    <a:pt x="5527" y="7045"/>
                  </a:lnTo>
                  <a:cubicBezTo>
                    <a:pt x="5482" y="6986"/>
                    <a:pt x="5437" y="6929"/>
                    <a:pt x="5390" y="6873"/>
                  </a:cubicBezTo>
                  <a:cubicBezTo>
                    <a:pt x="5088" y="6512"/>
                    <a:pt x="4746" y="6214"/>
                    <a:pt x="4428" y="6036"/>
                  </a:cubicBezTo>
                  <a:cubicBezTo>
                    <a:pt x="4182" y="5896"/>
                    <a:pt x="3984" y="5849"/>
                    <a:pt x="3829" y="5849"/>
                  </a:cubicBezTo>
                  <a:cubicBezTo>
                    <a:pt x="3642" y="5849"/>
                    <a:pt x="3518" y="5918"/>
                    <a:pt x="3446" y="5979"/>
                  </a:cubicBezTo>
                  <a:cubicBezTo>
                    <a:pt x="2963" y="6384"/>
                    <a:pt x="3389" y="7336"/>
                    <a:pt x="3986" y="8050"/>
                  </a:cubicBezTo>
                  <a:cubicBezTo>
                    <a:pt x="4442" y="8593"/>
                    <a:pt x="5050" y="9060"/>
                    <a:pt x="5529" y="9075"/>
                  </a:cubicBezTo>
                  <a:lnTo>
                    <a:pt x="5529" y="10396"/>
                  </a:lnTo>
                  <a:lnTo>
                    <a:pt x="6140" y="10396"/>
                  </a:lnTo>
                  <a:lnTo>
                    <a:pt x="6140" y="9073"/>
                  </a:lnTo>
                  <a:cubicBezTo>
                    <a:pt x="6292" y="9070"/>
                    <a:pt x="6484" y="9022"/>
                    <a:pt x="6723" y="8887"/>
                  </a:cubicBezTo>
                  <a:cubicBezTo>
                    <a:pt x="7041" y="8707"/>
                    <a:pt x="7383" y="8411"/>
                    <a:pt x="7685" y="8050"/>
                  </a:cubicBezTo>
                  <a:cubicBezTo>
                    <a:pt x="8284" y="7336"/>
                    <a:pt x="8708" y="6385"/>
                    <a:pt x="8227" y="5981"/>
                  </a:cubicBezTo>
                  <a:cubicBezTo>
                    <a:pt x="8117" y="5889"/>
                    <a:pt x="7988" y="5848"/>
                    <a:pt x="7846" y="5848"/>
                  </a:cubicBezTo>
                  <a:cubicBezTo>
                    <a:pt x="7365" y="5848"/>
                    <a:pt x="6744" y="6322"/>
                    <a:pt x="6281" y="6873"/>
                  </a:cubicBezTo>
                  <a:cubicBezTo>
                    <a:pt x="6231" y="6932"/>
                    <a:pt x="6185" y="6992"/>
                    <a:pt x="6138" y="7052"/>
                  </a:cubicBezTo>
                  <a:lnTo>
                    <a:pt x="6138" y="6136"/>
                  </a:lnTo>
                  <a:cubicBezTo>
                    <a:pt x="6292" y="6134"/>
                    <a:pt x="6484" y="6086"/>
                    <a:pt x="6725" y="5950"/>
                  </a:cubicBezTo>
                  <a:cubicBezTo>
                    <a:pt x="7041" y="5771"/>
                    <a:pt x="7383" y="5473"/>
                    <a:pt x="7685" y="5114"/>
                  </a:cubicBezTo>
                  <a:cubicBezTo>
                    <a:pt x="8284" y="4399"/>
                    <a:pt x="8710" y="3448"/>
                    <a:pt x="8227" y="3044"/>
                  </a:cubicBezTo>
                  <a:cubicBezTo>
                    <a:pt x="8154" y="2983"/>
                    <a:pt x="8030" y="2913"/>
                    <a:pt x="7843" y="2913"/>
                  </a:cubicBezTo>
                  <a:cubicBezTo>
                    <a:pt x="7688" y="2913"/>
                    <a:pt x="7491" y="2961"/>
                    <a:pt x="7243" y="3100"/>
                  </a:cubicBezTo>
                  <a:cubicBezTo>
                    <a:pt x="6927" y="3279"/>
                    <a:pt x="6585" y="3576"/>
                    <a:pt x="6282" y="3937"/>
                  </a:cubicBezTo>
                  <a:cubicBezTo>
                    <a:pt x="6233" y="3996"/>
                    <a:pt x="6185" y="4057"/>
                    <a:pt x="6138" y="4119"/>
                  </a:cubicBezTo>
                  <a:lnTo>
                    <a:pt x="6138" y="3777"/>
                  </a:lnTo>
                  <a:cubicBezTo>
                    <a:pt x="6478" y="3561"/>
                    <a:pt x="6669" y="2981"/>
                    <a:pt x="6728" y="2360"/>
                  </a:cubicBezTo>
                  <a:close/>
                  <a:moveTo>
                    <a:pt x="5905" y="12766"/>
                  </a:moveTo>
                  <a:cubicBezTo>
                    <a:pt x="6993" y="12766"/>
                    <a:pt x="8081" y="13062"/>
                    <a:pt x="9024" y="13645"/>
                  </a:cubicBezTo>
                  <a:lnTo>
                    <a:pt x="2722" y="13645"/>
                  </a:lnTo>
                  <a:lnTo>
                    <a:pt x="3410" y="13320"/>
                  </a:lnTo>
                  <a:cubicBezTo>
                    <a:pt x="4194" y="12950"/>
                    <a:pt x="5049" y="12766"/>
                    <a:pt x="5905" y="12766"/>
                  </a:cubicBezTo>
                  <a:close/>
                  <a:moveTo>
                    <a:pt x="17694" y="3698"/>
                  </a:moveTo>
                  <a:lnTo>
                    <a:pt x="17696" y="13645"/>
                  </a:lnTo>
                  <a:lnTo>
                    <a:pt x="10596" y="13645"/>
                  </a:lnTo>
                  <a:cubicBezTo>
                    <a:pt x="10418" y="13645"/>
                    <a:pt x="10243" y="13687"/>
                    <a:pt x="10085" y="13768"/>
                  </a:cubicBezTo>
                  <a:lnTo>
                    <a:pt x="10085" y="4205"/>
                  </a:lnTo>
                  <a:cubicBezTo>
                    <a:pt x="10087" y="3925"/>
                    <a:pt x="10314" y="3699"/>
                    <a:pt x="10594" y="3698"/>
                  </a:cubicBezTo>
                  <a:close/>
                  <a:moveTo>
                    <a:pt x="9458" y="14256"/>
                  </a:moveTo>
                  <a:cubicBezTo>
                    <a:pt x="9470" y="14313"/>
                    <a:pt x="9474" y="14372"/>
                    <a:pt x="9474" y="14431"/>
                  </a:cubicBezTo>
                  <a:lnTo>
                    <a:pt x="9474" y="15541"/>
                  </a:lnTo>
                  <a:lnTo>
                    <a:pt x="1867" y="15541"/>
                  </a:lnTo>
                  <a:lnTo>
                    <a:pt x="1867" y="14256"/>
                  </a:lnTo>
                  <a:close/>
                  <a:moveTo>
                    <a:pt x="5831" y="0"/>
                  </a:moveTo>
                  <a:cubicBezTo>
                    <a:pt x="5238" y="0"/>
                    <a:pt x="4951" y="886"/>
                    <a:pt x="4918" y="1765"/>
                  </a:cubicBezTo>
                  <a:cubicBezTo>
                    <a:pt x="4305" y="1859"/>
                    <a:pt x="3708" y="2039"/>
                    <a:pt x="3148" y="2304"/>
                  </a:cubicBezTo>
                  <a:lnTo>
                    <a:pt x="1255" y="3199"/>
                  </a:lnTo>
                  <a:lnTo>
                    <a:pt x="1255" y="3984"/>
                  </a:lnTo>
                  <a:lnTo>
                    <a:pt x="1121" y="3984"/>
                  </a:lnTo>
                  <a:cubicBezTo>
                    <a:pt x="502" y="3984"/>
                    <a:pt x="2" y="4485"/>
                    <a:pt x="1" y="5103"/>
                  </a:cubicBezTo>
                  <a:lnTo>
                    <a:pt x="1" y="6124"/>
                  </a:lnTo>
                  <a:lnTo>
                    <a:pt x="612" y="6124"/>
                  </a:lnTo>
                  <a:lnTo>
                    <a:pt x="612" y="5103"/>
                  </a:lnTo>
                  <a:cubicBezTo>
                    <a:pt x="612" y="4822"/>
                    <a:pt x="839" y="4595"/>
                    <a:pt x="1121" y="4593"/>
                  </a:cubicBezTo>
                  <a:lnTo>
                    <a:pt x="1255" y="4593"/>
                  </a:lnTo>
                  <a:lnTo>
                    <a:pt x="1255" y="16151"/>
                  </a:lnTo>
                  <a:lnTo>
                    <a:pt x="14055" y="16151"/>
                  </a:lnTo>
                  <a:lnTo>
                    <a:pt x="14055" y="15541"/>
                  </a:lnTo>
                  <a:lnTo>
                    <a:pt x="10085" y="15541"/>
                  </a:lnTo>
                  <a:lnTo>
                    <a:pt x="10085" y="14765"/>
                  </a:lnTo>
                  <a:cubicBezTo>
                    <a:pt x="10085" y="14483"/>
                    <a:pt x="10314" y="14256"/>
                    <a:pt x="10594" y="14256"/>
                  </a:cubicBezTo>
                  <a:lnTo>
                    <a:pt x="17696" y="14256"/>
                  </a:lnTo>
                  <a:lnTo>
                    <a:pt x="17696" y="15541"/>
                  </a:lnTo>
                  <a:lnTo>
                    <a:pt x="14666" y="15541"/>
                  </a:lnTo>
                  <a:lnTo>
                    <a:pt x="14666" y="16151"/>
                  </a:lnTo>
                  <a:lnTo>
                    <a:pt x="18307" y="16151"/>
                  </a:lnTo>
                  <a:lnTo>
                    <a:pt x="18305" y="4593"/>
                  </a:lnTo>
                  <a:lnTo>
                    <a:pt x="18439" y="4593"/>
                  </a:lnTo>
                  <a:cubicBezTo>
                    <a:pt x="18721" y="4595"/>
                    <a:pt x="18948" y="4822"/>
                    <a:pt x="18948" y="5103"/>
                  </a:cubicBezTo>
                  <a:lnTo>
                    <a:pt x="18948" y="16334"/>
                  </a:lnTo>
                  <a:cubicBezTo>
                    <a:pt x="18946" y="16614"/>
                    <a:pt x="18719" y="16841"/>
                    <a:pt x="18439" y="16841"/>
                  </a:cubicBezTo>
                  <a:lnTo>
                    <a:pt x="1121" y="16841"/>
                  </a:lnTo>
                  <a:cubicBezTo>
                    <a:pt x="841" y="16841"/>
                    <a:pt x="613" y="16614"/>
                    <a:pt x="612" y="16334"/>
                  </a:cubicBezTo>
                  <a:lnTo>
                    <a:pt x="612" y="6738"/>
                  </a:lnTo>
                  <a:lnTo>
                    <a:pt x="1" y="6738"/>
                  </a:lnTo>
                  <a:lnTo>
                    <a:pt x="1" y="16334"/>
                  </a:lnTo>
                  <a:cubicBezTo>
                    <a:pt x="2" y="16953"/>
                    <a:pt x="504" y="17452"/>
                    <a:pt x="1121" y="17454"/>
                  </a:cubicBezTo>
                  <a:lnTo>
                    <a:pt x="18439" y="17454"/>
                  </a:lnTo>
                  <a:cubicBezTo>
                    <a:pt x="19058" y="17452"/>
                    <a:pt x="19557" y="16953"/>
                    <a:pt x="19559" y="16334"/>
                  </a:cubicBezTo>
                  <a:lnTo>
                    <a:pt x="19559" y="5103"/>
                  </a:lnTo>
                  <a:cubicBezTo>
                    <a:pt x="19557" y="4485"/>
                    <a:pt x="19058" y="3984"/>
                    <a:pt x="18439" y="3982"/>
                  </a:cubicBezTo>
                  <a:lnTo>
                    <a:pt x="18439" y="3984"/>
                  </a:lnTo>
                  <a:lnTo>
                    <a:pt x="18305" y="3984"/>
                  </a:lnTo>
                  <a:lnTo>
                    <a:pt x="18305" y="3087"/>
                  </a:lnTo>
                  <a:lnTo>
                    <a:pt x="10594" y="3087"/>
                  </a:lnTo>
                  <a:cubicBezTo>
                    <a:pt x="10356" y="3087"/>
                    <a:pt x="10125" y="3163"/>
                    <a:pt x="9932" y="3305"/>
                  </a:cubicBezTo>
                  <a:cubicBezTo>
                    <a:pt x="9921" y="3279"/>
                    <a:pt x="9908" y="3255"/>
                    <a:pt x="9894" y="3231"/>
                  </a:cubicBezTo>
                  <a:cubicBezTo>
                    <a:pt x="9769" y="3005"/>
                    <a:pt x="9589" y="2814"/>
                    <a:pt x="9369" y="2677"/>
                  </a:cubicBezTo>
                  <a:cubicBezTo>
                    <a:pt x="8571" y="2182"/>
                    <a:pt x="7675" y="1865"/>
                    <a:pt x="6743" y="1746"/>
                  </a:cubicBezTo>
                  <a:cubicBezTo>
                    <a:pt x="6707" y="873"/>
                    <a:pt x="6418" y="0"/>
                    <a:pt x="5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2" name="Google Shape;2562;p63"/>
            <p:cNvSpPr/>
            <p:nvPr/>
          </p:nvSpPr>
          <p:spPr>
            <a:xfrm>
              <a:off x="3332142" y="4335238"/>
              <a:ext cx="59600" cy="13204"/>
            </a:xfrm>
            <a:custGeom>
              <a:avLst/>
              <a:gdLst/>
              <a:ahLst/>
              <a:cxnLst/>
              <a:rect l="l" t="t" r="r" b="b"/>
              <a:pathLst>
                <a:path w="2758" h="611" extrusionOk="0">
                  <a:moveTo>
                    <a:pt x="0" y="1"/>
                  </a:moveTo>
                  <a:lnTo>
                    <a:pt x="0" y="610"/>
                  </a:lnTo>
                  <a:lnTo>
                    <a:pt x="2757" y="610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3" name="Google Shape;2563;p63"/>
            <p:cNvSpPr/>
            <p:nvPr/>
          </p:nvSpPr>
          <p:spPr>
            <a:xfrm>
              <a:off x="3332142" y="4374827"/>
              <a:ext cx="112048" cy="13225"/>
            </a:xfrm>
            <a:custGeom>
              <a:avLst/>
              <a:gdLst/>
              <a:ahLst/>
              <a:cxnLst/>
              <a:rect l="l" t="t" r="r" b="b"/>
              <a:pathLst>
                <a:path w="5185" h="612" extrusionOk="0">
                  <a:moveTo>
                    <a:pt x="0" y="0"/>
                  </a:moveTo>
                  <a:lnTo>
                    <a:pt x="0" y="611"/>
                  </a:lnTo>
                  <a:lnTo>
                    <a:pt x="5185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4" name="Google Shape;2564;p63"/>
            <p:cNvSpPr/>
            <p:nvPr/>
          </p:nvSpPr>
          <p:spPr>
            <a:xfrm>
              <a:off x="3358117" y="4401192"/>
              <a:ext cx="86116" cy="13225"/>
            </a:xfrm>
            <a:custGeom>
              <a:avLst/>
              <a:gdLst/>
              <a:ahLst/>
              <a:cxnLst/>
              <a:rect l="l" t="t" r="r" b="b"/>
              <a:pathLst>
                <a:path w="3985" h="612" extrusionOk="0">
                  <a:moveTo>
                    <a:pt x="1" y="1"/>
                  </a:moveTo>
                  <a:lnTo>
                    <a:pt x="1" y="612"/>
                  </a:lnTo>
                  <a:lnTo>
                    <a:pt x="3984" y="612"/>
                  </a:lnTo>
                  <a:lnTo>
                    <a:pt x="39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5" name="Google Shape;2565;p63"/>
            <p:cNvSpPr/>
            <p:nvPr/>
          </p:nvSpPr>
          <p:spPr>
            <a:xfrm>
              <a:off x="3404925" y="4453056"/>
              <a:ext cx="39395" cy="13528"/>
            </a:xfrm>
            <a:custGeom>
              <a:avLst/>
              <a:gdLst/>
              <a:ahLst/>
              <a:cxnLst/>
              <a:rect l="l" t="t" r="r" b="b"/>
              <a:pathLst>
                <a:path w="1823" h="626" extrusionOk="0">
                  <a:moveTo>
                    <a:pt x="1818" y="1"/>
                  </a:moveTo>
                  <a:lnTo>
                    <a:pt x="0" y="14"/>
                  </a:lnTo>
                  <a:lnTo>
                    <a:pt x="5" y="625"/>
                  </a:lnTo>
                  <a:lnTo>
                    <a:pt x="1823" y="610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6" name="Google Shape;2566;p63"/>
            <p:cNvSpPr/>
            <p:nvPr/>
          </p:nvSpPr>
          <p:spPr>
            <a:xfrm>
              <a:off x="3404925" y="4427232"/>
              <a:ext cx="39395" cy="13549"/>
            </a:xfrm>
            <a:custGeom>
              <a:avLst/>
              <a:gdLst/>
              <a:ahLst/>
              <a:cxnLst/>
              <a:rect l="l" t="t" r="r" b="b"/>
              <a:pathLst>
                <a:path w="1823" h="627" extrusionOk="0">
                  <a:moveTo>
                    <a:pt x="1818" y="1"/>
                  </a:moveTo>
                  <a:lnTo>
                    <a:pt x="0" y="16"/>
                  </a:lnTo>
                  <a:lnTo>
                    <a:pt x="5" y="627"/>
                  </a:lnTo>
                  <a:lnTo>
                    <a:pt x="1823" y="612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7" name="Google Shape;2567;p63"/>
            <p:cNvSpPr/>
            <p:nvPr/>
          </p:nvSpPr>
          <p:spPr>
            <a:xfrm>
              <a:off x="3404989" y="4480047"/>
              <a:ext cx="39395" cy="13528"/>
            </a:xfrm>
            <a:custGeom>
              <a:avLst/>
              <a:gdLst/>
              <a:ahLst/>
              <a:cxnLst/>
              <a:rect l="l" t="t" r="r" b="b"/>
              <a:pathLst>
                <a:path w="1823" h="626" extrusionOk="0">
                  <a:moveTo>
                    <a:pt x="5" y="1"/>
                  </a:moveTo>
                  <a:lnTo>
                    <a:pt x="0" y="612"/>
                  </a:lnTo>
                  <a:lnTo>
                    <a:pt x="1818" y="625"/>
                  </a:lnTo>
                  <a:lnTo>
                    <a:pt x="1823" y="14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8" name="Google Shape;2568;p63"/>
            <p:cNvSpPr/>
            <p:nvPr/>
          </p:nvSpPr>
          <p:spPr>
            <a:xfrm>
              <a:off x="3332596" y="4428355"/>
              <a:ext cx="57807" cy="65111"/>
            </a:xfrm>
            <a:custGeom>
              <a:avLst/>
              <a:gdLst/>
              <a:ahLst/>
              <a:cxnLst/>
              <a:rect l="l" t="t" r="r" b="b"/>
              <a:pathLst>
                <a:path w="2675" h="3013" extrusionOk="0">
                  <a:moveTo>
                    <a:pt x="2064" y="611"/>
                  </a:moveTo>
                  <a:lnTo>
                    <a:pt x="2064" y="2402"/>
                  </a:lnTo>
                  <a:lnTo>
                    <a:pt x="611" y="2402"/>
                  </a:lnTo>
                  <a:lnTo>
                    <a:pt x="611" y="611"/>
                  </a:lnTo>
                  <a:close/>
                  <a:moveTo>
                    <a:pt x="0" y="0"/>
                  </a:moveTo>
                  <a:lnTo>
                    <a:pt x="0" y="3013"/>
                  </a:lnTo>
                  <a:lnTo>
                    <a:pt x="2675" y="3013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69" name="Google Shape;2569;p63"/>
            <p:cNvSpPr/>
            <p:nvPr/>
          </p:nvSpPr>
          <p:spPr>
            <a:xfrm>
              <a:off x="3207495" y="4467037"/>
              <a:ext cx="13182" cy="13160"/>
            </a:xfrm>
            <a:custGeom>
              <a:avLst/>
              <a:gdLst/>
              <a:ahLst/>
              <a:cxnLst/>
              <a:rect l="l" t="t" r="r" b="b"/>
              <a:pathLst>
                <a:path w="610" h="609" extrusionOk="0">
                  <a:moveTo>
                    <a:pt x="0" y="1"/>
                  </a:moveTo>
                  <a:lnTo>
                    <a:pt x="0" y="609"/>
                  </a:lnTo>
                  <a:lnTo>
                    <a:pt x="610" y="609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70" name="Google Shape;2570;p63"/>
            <p:cNvSpPr/>
            <p:nvPr/>
          </p:nvSpPr>
          <p:spPr>
            <a:xfrm>
              <a:off x="3331883" y="4401192"/>
              <a:ext cx="13225" cy="13225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611" y="612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71" name="Google Shape;2571;p63"/>
          <p:cNvGrpSpPr/>
          <p:nvPr/>
        </p:nvGrpSpPr>
        <p:grpSpPr>
          <a:xfrm>
            <a:off x="6484687" y="3014230"/>
            <a:ext cx="431131" cy="455296"/>
            <a:chOff x="3932426" y="4183686"/>
            <a:chExt cx="400196" cy="422627"/>
          </a:xfrm>
        </p:grpSpPr>
        <p:sp>
          <p:nvSpPr>
            <p:cNvPr id="2572" name="Google Shape;2572;p63"/>
            <p:cNvSpPr/>
            <p:nvPr/>
          </p:nvSpPr>
          <p:spPr>
            <a:xfrm>
              <a:off x="4055820" y="4279678"/>
              <a:ext cx="63814" cy="12815"/>
            </a:xfrm>
            <a:custGeom>
              <a:avLst/>
              <a:gdLst/>
              <a:ahLst/>
              <a:cxnLst/>
              <a:rect l="l" t="t" r="r" b="b"/>
              <a:pathLst>
                <a:path w="2953" h="593" extrusionOk="0">
                  <a:moveTo>
                    <a:pt x="0" y="1"/>
                  </a:moveTo>
                  <a:lnTo>
                    <a:pt x="0" y="592"/>
                  </a:lnTo>
                  <a:lnTo>
                    <a:pt x="590" y="592"/>
                  </a:lnTo>
                  <a:lnTo>
                    <a:pt x="590" y="1"/>
                  </a:lnTo>
                  <a:close/>
                  <a:moveTo>
                    <a:pt x="1180" y="1"/>
                  </a:moveTo>
                  <a:lnTo>
                    <a:pt x="1180" y="592"/>
                  </a:lnTo>
                  <a:lnTo>
                    <a:pt x="1771" y="592"/>
                  </a:lnTo>
                  <a:lnTo>
                    <a:pt x="1771" y="1"/>
                  </a:lnTo>
                  <a:close/>
                  <a:moveTo>
                    <a:pt x="2361" y="1"/>
                  </a:moveTo>
                  <a:lnTo>
                    <a:pt x="2361" y="592"/>
                  </a:lnTo>
                  <a:lnTo>
                    <a:pt x="2953" y="592"/>
                  </a:lnTo>
                  <a:lnTo>
                    <a:pt x="29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73" name="Google Shape;2573;p63"/>
            <p:cNvSpPr/>
            <p:nvPr/>
          </p:nvSpPr>
          <p:spPr>
            <a:xfrm>
              <a:off x="3932426" y="4183686"/>
              <a:ext cx="400196" cy="422627"/>
            </a:xfrm>
            <a:custGeom>
              <a:avLst/>
              <a:gdLst/>
              <a:ahLst/>
              <a:cxnLst/>
              <a:rect l="l" t="t" r="r" b="b"/>
              <a:pathLst>
                <a:path w="18519" h="19557" extrusionOk="0">
                  <a:moveTo>
                    <a:pt x="12147" y="1851"/>
                  </a:moveTo>
                  <a:cubicBezTo>
                    <a:pt x="12398" y="1851"/>
                    <a:pt x="12609" y="2041"/>
                    <a:pt x="12636" y="2289"/>
                  </a:cubicBezTo>
                  <a:lnTo>
                    <a:pt x="12633" y="3148"/>
                  </a:lnTo>
                  <a:cubicBezTo>
                    <a:pt x="12482" y="3072"/>
                    <a:pt x="12315" y="3033"/>
                    <a:pt x="12147" y="3033"/>
                  </a:cubicBezTo>
                  <a:lnTo>
                    <a:pt x="1975" y="3033"/>
                  </a:lnTo>
                  <a:lnTo>
                    <a:pt x="1975" y="1851"/>
                  </a:lnTo>
                  <a:close/>
                  <a:moveTo>
                    <a:pt x="10219" y="6491"/>
                  </a:moveTo>
                  <a:lnTo>
                    <a:pt x="10219" y="7961"/>
                  </a:lnTo>
                  <a:cubicBezTo>
                    <a:pt x="9849" y="8033"/>
                    <a:pt x="9487" y="8148"/>
                    <a:pt x="9143" y="8301"/>
                  </a:cubicBezTo>
                  <a:lnTo>
                    <a:pt x="4351" y="8301"/>
                  </a:lnTo>
                  <a:lnTo>
                    <a:pt x="4351" y="6491"/>
                  </a:lnTo>
                  <a:close/>
                  <a:moveTo>
                    <a:pt x="592" y="3504"/>
                  </a:moveTo>
                  <a:cubicBezTo>
                    <a:pt x="744" y="3582"/>
                    <a:pt x="912" y="3622"/>
                    <a:pt x="1084" y="3622"/>
                  </a:cubicBezTo>
                  <a:lnTo>
                    <a:pt x="1930" y="3622"/>
                  </a:lnTo>
                  <a:lnTo>
                    <a:pt x="1930" y="17153"/>
                  </a:lnTo>
                  <a:lnTo>
                    <a:pt x="1084" y="17153"/>
                  </a:lnTo>
                  <a:cubicBezTo>
                    <a:pt x="812" y="17153"/>
                    <a:pt x="592" y="16933"/>
                    <a:pt x="592" y="16661"/>
                  </a:cubicBezTo>
                  <a:lnTo>
                    <a:pt x="592" y="3504"/>
                  </a:lnTo>
                  <a:close/>
                  <a:moveTo>
                    <a:pt x="12615" y="10033"/>
                  </a:moveTo>
                  <a:lnTo>
                    <a:pt x="12600" y="16661"/>
                  </a:lnTo>
                  <a:cubicBezTo>
                    <a:pt x="12600" y="16932"/>
                    <a:pt x="12380" y="17153"/>
                    <a:pt x="12107" y="17153"/>
                  </a:cubicBezTo>
                  <a:lnTo>
                    <a:pt x="11006" y="17153"/>
                  </a:lnTo>
                  <a:lnTo>
                    <a:pt x="11006" y="15603"/>
                  </a:lnTo>
                  <a:cubicBezTo>
                    <a:pt x="11006" y="15224"/>
                    <a:pt x="10697" y="14915"/>
                    <a:pt x="10318" y="14915"/>
                  </a:cubicBezTo>
                  <a:lnTo>
                    <a:pt x="9825" y="14915"/>
                  </a:lnTo>
                  <a:lnTo>
                    <a:pt x="9825" y="14521"/>
                  </a:lnTo>
                  <a:lnTo>
                    <a:pt x="7936" y="14521"/>
                  </a:lnTo>
                  <a:lnTo>
                    <a:pt x="7936" y="15111"/>
                  </a:lnTo>
                  <a:lnTo>
                    <a:pt x="7542" y="15111"/>
                  </a:lnTo>
                  <a:lnTo>
                    <a:pt x="7542" y="12887"/>
                  </a:lnTo>
                  <a:cubicBezTo>
                    <a:pt x="7540" y="11908"/>
                    <a:pt x="7933" y="10971"/>
                    <a:pt x="8633" y="10288"/>
                  </a:cubicBezTo>
                  <a:lnTo>
                    <a:pt x="9129" y="10882"/>
                  </a:lnTo>
                  <a:lnTo>
                    <a:pt x="9357" y="10694"/>
                  </a:lnTo>
                  <a:cubicBezTo>
                    <a:pt x="9868" y="10268"/>
                    <a:pt x="10515" y="10033"/>
                    <a:pt x="11182" y="10033"/>
                  </a:cubicBezTo>
                  <a:close/>
                  <a:moveTo>
                    <a:pt x="7936" y="15702"/>
                  </a:moveTo>
                  <a:lnTo>
                    <a:pt x="7936" y="18339"/>
                  </a:lnTo>
                  <a:lnTo>
                    <a:pt x="7527" y="18339"/>
                  </a:lnTo>
                  <a:cubicBezTo>
                    <a:pt x="7256" y="18339"/>
                    <a:pt x="7036" y="18119"/>
                    <a:pt x="7034" y="17847"/>
                  </a:cubicBezTo>
                  <a:lnTo>
                    <a:pt x="7034" y="16194"/>
                  </a:lnTo>
                  <a:cubicBezTo>
                    <a:pt x="7036" y="15922"/>
                    <a:pt x="7256" y="15702"/>
                    <a:pt x="7527" y="15702"/>
                  </a:cubicBezTo>
                  <a:close/>
                  <a:moveTo>
                    <a:pt x="17436" y="15702"/>
                  </a:moveTo>
                  <a:cubicBezTo>
                    <a:pt x="17707" y="15702"/>
                    <a:pt x="17928" y="15922"/>
                    <a:pt x="17928" y="16194"/>
                  </a:cubicBezTo>
                  <a:lnTo>
                    <a:pt x="17928" y="17847"/>
                  </a:lnTo>
                  <a:cubicBezTo>
                    <a:pt x="17928" y="18119"/>
                    <a:pt x="17707" y="18339"/>
                    <a:pt x="17436" y="18339"/>
                  </a:cubicBezTo>
                  <a:lnTo>
                    <a:pt x="17029" y="18339"/>
                  </a:lnTo>
                  <a:lnTo>
                    <a:pt x="17029" y="15702"/>
                  </a:lnTo>
                  <a:close/>
                  <a:moveTo>
                    <a:pt x="10317" y="15505"/>
                  </a:moveTo>
                  <a:cubicBezTo>
                    <a:pt x="10371" y="15505"/>
                    <a:pt x="10416" y="15549"/>
                    <a:pt x="10416" y="15603"/>
                  </a:cubicBezTo>
                  <a:lnTo>
                    <a:pt x="10416" y="18474"/>
                  </a:lnTo>
                  <a:cubicBezTo>
                    <a:pt x="10416" y="18529"/>
                    <a:pt x="10372" y="18574"/>
                    <a:pt x="10318" y="18574"/>
                  </a:cubicBezTo>
                  <a:lnTo>
                    <a:pt x="9825" y="18574"/>
                  </a:lnTo>
                  <a:lnTo>
                    <a:pt x="9825" y="15505"/>
                  </a:lnTo>
                  <a:close/>
                  <a:moveTo>
                    <a:pt x="15138" y="15505"/>
                  </a:moveTo>
                  <a:lnTo>
                    <a:pt x="15138" y="18574"/>
                  </a:lnTo>
                  <a:lnTo>
                    <a:pt x="14646" y="18574"/>
                  </a:lnTo>
                  <a:cubicBezTo>
                    <a:pt x="14592" y="18574"/>
                    <a:pt x="14547" y="18529"/>
                    <a:pt x="14547" y="18474"/>
                  </a:cubicBezTo>
                  <a:lnTo>
                    <a:pt x="14547" y="15603"/>
                  </a:lnTo>
                  <a:cubicBezTo>
                    <a:pt x="14547" y="15549"/>
                    <a:pt x="14591" y="15505"/>
                    <a:pt x="14646" y="15505"/>
                  </a:cubicBezTo>
                  <a:close/>
                  <a:moveTo>
                    <a:pt x="16437" y="15111"/>
                  </a:moveTo>
                  <a:lnTo>
                    <a:pt x="16437" y="18966"/>
                  </a:lnTo>
                  <a:lnTo>
                    <a:pt x="15728" y="18966"/>
                  </a:lnTo>
                  <a:lnTo>
                    <a:pt x="15728" y="15111"/>
                  </a:lnTo>
                  <a:close/>
                  <a:moveTo>
                    <a:pt x="9235" y="15111"/>
                  </a:moveTo>
                  <a:lnTo>
                    <a:pt x="9235" y="18968"/>
                  </a:lnTo>
                  <a:lnTo>
                    <a:pt x="8526" y="18968"/>
                  </a:lnTo>
                  <a:lnTo>
                    <a:pt x="8526" y="18930"/>
                  </a:lnTo>
                  <a:lnTo>
                    <a:pt x="8526" y="15111"/>
                  </a:lnTo>
                  <a:close/>
                  <a:moveTo>
                    <a:pt x="1084" y="0"/>
                  </a:moveTo>
                  <a:cubicBezTo>
                    <a:pt x="487" y="2"/>
                    <a:pt x="2" y="485"/>
                    <a:pt x="0" y="1084"/>
                  </a:cubicBezTo>
                  <a:lnTo>
                    <a:pt x="0" y="16661"/>
                  </a:lnTo>
                  <a:cubicBezTo>
                    <a:pt x="2" y="17258"/>
                    <a:pt x="487" y="17743"/>
                    <a:pt x="1084" y="17744"/>
                  </a:cubicBezTo>
                  <a:lnTo>
                    <a:pt x="5855" y="17744"/>
                  </a:lnTo>
                  <a:lnTo>
                    <a:pt x="5855" y="17153"/>
                  </a:lnTo>
                  <a:lnTo>
                    <a:pt x="2521" y="17153"/>
                  </a:lnTo>
                  <a:lnTo>
                    <a:pt x="2521" y="3622"/>
                  </a:lnTo>
                  <a:lnTo>
                    <a:pt x="12147" y="3622"/>
                  </a:lnTo>
                  <a:cubicBezTo>
                    <a:pt x="12386" y="3622"/>
                    <a:pt x="12591" y="3796"/>
                    <a:pt x="12631" y="4032"/>
                  </a:cubicBezTo>
                  <a:lnTo>
                    <a:pt x="12622" y="7866"/>
                  </a:lnTo>
                  <a:lnTo>
                    <a:pt x="11183" y="7866"/>
                  </a:lnTo>
                  <a:cubicBezTo>
                    <a:pt x="11057" y="7866"/>
                    <a:pt x="10932" y="7872"/>
                    <a:pt x="10809" y="7881"/>
                  </a:cubicBezTo>
                  <a:lnTo>
                    <a:pt x="10809" y="5899"/>
                  </a:lnTo>
                  <a:lnTo>
                    <a:pt x="3761" y="5899"/>
                  </a:lnTo>
                  <a:lnTo>
                    <a:pt x="3761" y="8891"/>
                  </a:lnTo>
                  <a:lnTo>
                    <a:pt x="8144" y="8891"/>
                  </a:lnTo>
                  <a:cubicBezTo>
                    <a:pt x="8085" y="8936"/>
                    <a:pt x="8028" y="8983"/>
                    <a:pt x="7970" y="9030"/>
                  </a:cubicBezTo>
                  <a:lnTo>
                    <a:pt x="7743" y="9218"/>
                  </a:lnTo>
                  <a:lnTo>
                    <a:pt x="8255" y="9832"/>
                  </a:lnTo>
                  <a:cubicBezTo>
                    <a:pt x="7421" y="10629"/>
                    <a:pt x="6950" y="11732"/>
                    <a:pt x="6952" y="12885"/>
                  </a:cubicBezTo>
                  <a:lnTo>
                    <a:pt x="6952" y="15276"/>
                  </a:lnTo>
                  <a:cubicBezTo>
                    <a:pt x="6636" y="15475"/>
                    <a:pt x="6444" y="15821"/>
                    <a:pt x="6444" y="16193"/>
                  </a:cubicBezTo>
                  <a:lnTo>
                    <a:pt x="6444" y="17847"/>
                  </a:lnTo>
                  <a:cubicBezTo>
                    <a:pt x="6444" y="18444"/>
                    <a:pt x="6929" y="18929"/>
                    <a:pt x="7527" y="18929"/>
                  </a:cubicBezTo>
                  <a:lnTo>
                    <a:pt x="7936" y="18929"/>
                  </a:lnTo>
                  <a:lnTo>
                    <a:pt x="7936" y="19556"/>
                  </a:lnTo>
                  <a:lnTo>
                    <a:pt x="9825" y="19556"/>
                  </a:lnTo>
                  <a:lnTo>
                    <a:pt x="9825" y="19162"/>
                  </a:lnTo>
                  <a:lnTo>
                    <a:pt x="10317" y="19162"/>
                  </a:lnTo>
                  <a:cubicBezTo>
                    <a:pt x="10697" y="19162"/>
                    <a:pt x="11006" y="18854"/>
                    <a:pt x="11006" y="18474"/>
                  </a:cubicBezTo>
                  <a:lnTo>
                    <a:pt x="11006" y="17743"/>
                  </a:lnTo>
                  <a:lnTo>
                    <a:pt x="12107" y="17743"/>
                  </a:lnTo>
                  <a:cubicBezTo>
                    <a:pt x="12705" y="17743"/>
                    <a:pt x="13190" y="17258"/>
                    <a:pt x="13190" y="16661"/>
                  </a:cubicBezTo>
                  <a:lnTo>
                    <a:pt x="13206" y="10032"/>
                  </a:lnTo>
                  <a:lnTo>
                    <a:pt x="13781" y="10032"/>
                  </a:lnTo>
                  <a:cubicBezTo>
                    <a:pt x="14443" y="10032"/>
                    <a:pt x="15086" y="10262"/>
                    <a:pt x="15597" y="10683"/>
                  </a:cubicBezTo>
                  <a:lnTo>
                    <a:pt x="15825" y="10872"/>
                  </a:lnTo>
                  <a:lnTo>
                    <a:pt x="16318" y="10273"/>
                  </a:lnTo>
                  <a:cubicBezTo>
                    <a:pt x="17026" y="10957"/>
                    <a:pt x="17424" y="11901"/>
                    <a:pt x="17423" y="12887"/>
                  </a:cubicBezTo>
                  <a:lnTo>
                    <a:pt x="17423" y="15111"/>
                  </a:lnTo>
                  <a:lnTo>
                    <a:pt x="17029" y="15111"/>
                  </a:lnTo>
                  <a:lnTo>
                    <a:pt x="17029" y="14519"/>
                  </a:lnTo>
                  <a:lnTo>
                    <a:pt x="15137" y="14519"/>
                  </a:lnTo>
                  <a:lnTo>
                    <a:pt x="15137" y="14914"/>
                  </a:lnTo>
                  <a:lnTo>
                    <a:pt x="14645" y="14914"/>
                  </a:lnTo>
                  <a:cubicBezTo>
                    <a:pt x="14266" y="14914"/>
                    <a:pt x="13957" y="15222"/>
                    <a:pt x="13957" y="15603"/>
                  </a:cubicBezTo>
                  <a:lnTo>
                    <a:pt x="13957" y="18474"/>
                  </a:lnTo>
                  <a:cubicBezTo>
                    <a:pt x="13957" y="18855"/>
                    <a:pt x="14266" y="19162"/>
                    <a:pt x="14645" y="19164"/>
                  </a:cubicBezTo>
                  <a:lnTo>
                    <a:pt x="15137" y="19164"/>
                  </a:lnTo>
                  <a:lnTo>
                    <a:pt x="15137" y="19556"/>
                  </a:lnTo>
                  <a:lnTo>
                    <a:pt x="17029" y="19556"/>
                  </a:lnTo>
                  <a:lnTo>
                    <a:pt x="17029" y="18929"/>
                  </a:lnTo>
                  <a:lnTo>
                    <a:pt x="17436" y="18929"/>
                  </a:lnTo>
                  <a:cubicBezTo>
                    <a:pt x="18034" y="18929"/>
                    <a:pt x="18518" y="18444"/>
                    <a:pt x="18518" y="17847"/>
                  </a:cubicBezTo>
                  <a:lnTo>
                    <a:pt x="18518" y="16193"/>
                  </a:lnTo>
                  <a:cubicBezTo>
                    <a:pt x="18518" y="15823"/>
                    <a:pt x="18329" y="15477"/>
                    <a:pt x="18014" y="15278"/>
                  </a:cubicBezTo>
                  <a:lnTo>
                    <a:pt x="18014" y="12887"/>
                  </a:lnTo>
                  <a:cubicBezTo>
                    <a:pt x="18016" y="11725"/>
                    <a:pt x="17539" y="10614"/>
                    <a:pt x="16694" y="9817"/>
                  </a:cubicBezTo>
                  <a:lnTo>
                    <a:pt x="17203" y="9201"/>
                  </a:lnTo>
                  <a:lnTo>
                    <a:pt x="16974" y="9013"/>
                  </a:lnTo>
                  <a:cubicBezTo>
                    <a:pt x="16490" y="8613"/>
                    <a:pt x="15933" y="8307"/>
                    <a:pt x="15333" y="8113"/>
                  </a:cubicBezTo>
                  <a:lnTo>
                    <a:pt x="15150" y="8674"/>
                  </a:lnTo>
                  <a:cubicBezTo>
                    <a:pt x="15585" y="8814"/>
                    <a:pt x="15995" y="9022"/>
                    <a:pt x="16365" y="9288"/>
                  </a:cubicBezTo>
                  <a:lnTo>
                    <a:pt x="15737" y="10050"/>
                  </a:lnTo>
                  <a:cubicBezTo>
                    <a:pt x="15161" y="9654"/>
                    <a:pt x="14479" y="9442"/>
                    <a:pt x="13781" y="9442"/>
                  </a:cubicBezTo>
                  <a:lnTo>
                    <a:pt x="11183" y="9442"/>
                  </a:lnTo>
                  <a:cubicBezTo>
                    <a:pt x="10479" y="9442"/>
                    <a:pt x="9791" y="9657"/>
                    <a:pt x="9214" y="10060"/>
                  </a:cubicBezTo>
                  <a:lnTo>
                    <a:pt x="8581" y="9302"/>
                  </a:lnTo>
                  <a:cubicBezTo>
                    <a:pt x="9338" y="8754"/>
                    <a:pt x="10249" y="8458"/>
                    <a:pt x="11183" y="8458"/>
                  </a:cubicBezTo>
                  <a:lnTo>
                    <a:pt x="13782" y="8458"/>
                  </a:lnTo>
                  <a:cubicBezTo>
                    <a:pt x="14061" y="8458"/>
                    <a:pt x="14338" y="8483"/>
                    <a:pt x="14612" y="8536"/>
                  </a:cubicBezTo>
                  <a:lnTo>
                    <a:pt x="14723" y="7957"/>
                  </a:lnTo>
                  <a:cubicBezTo>
                    <a:pt x="14413" y="7896"/>
                    <a:pt x="14098" y="7866"/>
                    <a:pt x="13782" y="7866"/>
                  </a:cubicBezTo>
                  <a:lnTo>
                    <a:pt x="13214" y="7866"/>
                  </a:lnTo>
                  <a:lnTo>
                    <a:pt x="13230" y="1084"/>
                  </a:lnTo>
                  <a:cubicBezTo>
                    <a:pt x="13230" y="485"/>
                    <a:pt x="12746" y="2"/>
                    <a:pt x="12148" y="0"/>
                  </a:cubicBezTo>
                  <a:lnTo>
                    <a:pt x="3701" y="0"/>
                  </a:lnTo>
                  <a:lnTo>
                    <a:pt x="3701" y="592"/>
                  </a:lnTo>
                  <a:lnTo>
                    <a:pt x="12147" y="592"/>
                  </a:lnTo>
                  <a:cubicBezTo>
                    <a:pt x="12417" y="592"/>
                    <a:pt x="12639" y="811"/>
                    <a:pt x="12639" y="1082"/>
                  </a:cubicBezTo>
                  <a:lnTo>
                    <a:pt x="12637" y="1379"/>
                  </a:lnTo>
                  <a:cubicBezTo>
                    <a:pt x="12485" y="1300"/>
                    <a:pt x="12317" y="1260"/>
                    <a:pt x="12147" y="1260"/>
                  </a:cubicBezTo>
                  <a:lnTo>
                    <a:pt x="1383" y="1260"/>
                  </a:lnTo>
                  <a:lnTo>
                    <a:pt x="1383" y="3033"/>
                  </a:lnTo>
                  <a:lnTo>
                    <a:pt x="1084" y="3033"/>
                  </a:lnTo>
                  <a:cubicBezTo>
                    <a:pt x="812" y="3031"/>
                    <a:pt x="592" y="2811"/>
                    <a:pt x="592" y="2540"/>
                  </a:cubicBezTo>
                  <a:lnTo>
                    <a:pt x="592" y="1084"/>
                  </a:lnTo>
                  <a:cubicBezTo>
                    <a:pt x="592" y="811"/>
                    <a:pt x="812" y="592"/>
                    <a:pt x="1084" y="592"/>
                  </a:cubicBezTo>
                  <a:lnTo>
                    <a:pt x="3170" y="592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74" name="Google Shape;2574;p63"/>
          <p:cNvGrpSpPr/>
          <p:nvPr/>
        </p:nvGrpSpPr>
        <p:grpSpPr>
          <a:xfrm>
            <a:off x="7385690" y="3053304"/>
            <a:ext cx="394906" cy="382428"/>
            <a:chOff x="4804874" y="4217528"/>
            <a:chExt cx="366570" cy="354987"/>
          </a:xfrm>
        </p:grpSpPr>
        <p:sp>
          <p:nvSpPr>
            <p:cNvPr id="2575" name="Google Shape;2575;p63"/>
            <p:cNvSpPr/>
            <p:nvPr/>
          </p:nvSpPr>
          <p:spPr>
            <a:xfrm>
              <a:off x="4804874" y="4217528"/>
              <a:ext cx="366570" cy="354987"/>
            </a:xfrm>
            <a:custGeom>
              <a:avLst/>
              <a:gdLst/>
              <a:ahLst/>
              <a:cxnLst/>
              <a:rect l="l" t="t" r="r" b="b"/>
              <a:pathLst>
                <a:path w="16963" h="16427" extrusionOk="0">
                  <a:moveTo>
                    <a:pt x="7642" y="2947"/>
                  </a:moveTo>
                  <a:cubicBezTo>
                    <a:pt x="7529" y="3265"/>
                    <a:pt x="7230" y="3476"/>
                    <a:pt x="6893" y="3477"/>
                  </a:cubicBezTo>
                  <a:lnTo>
                    <a:pt x="6572" y="3477"/>
                  </a:lnTo>
                  <a:lnTo>
                    <a:pt x="6943" y="5399"/>
                  </a:lnTo>
                  <a:lnTo>
                    <a:pt x="6651" y="5497"/>
                  </a:lnTo>
                  <a:lnTo>
                    <a:pt x="5970" y="5724"/>
                  </a:lnTo>
                  <a:lnTo>
                    <a:pt x="5617" y="6938"/>
                  </a:lnTo>
                  <a:lnTo>
                    <a:pt x="5039" y="7145"/>
                  </a:lnTo>
                  <a:lnTo>
                    <a:pt x="4465" y="6938"/>
                  </a:lnTo>
                  <a:lnTo>
                    <a:pt x="4112" y="5722"/>
                  </a:lnTo>
                  <a:lnTo>
                    <a:pt x="3137" y="5399"/>
                  </a:lnTo>
                  <a:lnTo>
                    <a:pt x="3505" y="3479"/>
                  </a:lnTo>
                  <a:lnTo>
                    <a:pt x="3186" y="3477"/>
                  </a:lnTo>
                  <a:cubicBezTo>
                    <a:pt x="2851" y="3474"/>
                    <a:pt x="2553" y="3263"/>
                    <a:pt x="2440" y="2947"/>
                  </a:cubicBezTo>
                  <a:close/>
                  <a:moveTo>
                    <a:pt x="6225" y="6750"/>
                  </a:moveTo>
                  <a:lnTo>
                    <a:pt x="6434" y="9254"/>
                  </a:lnTo>
                  <a:lnTo>
                    <a:pt x="3650" y="9254"/>
                  </a:lnTo>
                  <a:lnTo>
                    <a:pt x="3859" y="6750"/>
                  </a:lnTo>
                  <a:lnTo>
                    <a:pt x="4034" y="7346"/>
                  </a:lnTo>
                  <a:lnTo>
                    <a:pt x="5039" y="7706"/>
                  </a:lnTo>
                  <a:lnTo>
                    <a:pt x="6050" y="7346"/>
                  </a:lnTo>
                  <a:lnTo>
                    <a:pt x="6225" y="6750"/>
                  </a:lnTo>
                  <a:close/>
                  <a:moveTo>
                    <a:pt x="7493" y="3861"/>
                  </a:moveTo>
                  <a:cubicBezTo>
                    <a:pt x="7614" y="3923"/>
                    <a:pt x="7731" y="3989"/>
                    <a:pt x="7846" y="4059"/>
                  </a:cubicBezTo>
                  <a:cubicBezTo>
                    <a:pt x="7958" y="4132"/>
                    <a:pt x="8053" y="4230"/>
                    <a:pt x="8118" y="4347"/>
                  </a:cubicBezTo>
                  <a:cubicBezTo>
                    <a:pt x="8183" y="4466"/>
                    <a:pt x="8216" y="4598"/>
                    <a:pt x="8216" y="4732"/>
                  </a:cubicBezTo>
                  <a:lnTo>
                    <a:pt x="8216" y="4934"/>
                  </a:lnTo>
                  <a:lnTo>
                    <a:pt x="8216" y="4937"/>
                  </a:lnTo>
                  <a:lnTo>
                    <a:pt x="8216" y="12747"/>
                  </a:lnTo>
                  <a:cubicBezTo>
                    <a:pt x="8187" y="12726"/>
                    <a:pt x="8157" y="12705"/>
                    <a:pt x="8125" y="12686"/>
                  </a:cubicBezTo>
                  <a:cubicBezTo>
                    <a:pt x="7218" y="12119"/>
                    <a:pt x="6169" y="11831"/>
                    <a:pt x="5120" y="11831"/>
                  </a:cubicBezTo>
                  <a:cubicBezTo>
                    <a:pt x="4300" y="11831"/>
                    <a:pt x="3481" y="12007"/>
                    <a:pt x="2730" y="12362"/>
                  </a:cubicBezTo>
                  <a:lnTo>
                    <a:pt x="1618" y="12889"/>
                  </a:lnTo>
                  <a:lnTo>
                    <a:pt x="1618" y="4400"/>
                  </a:lnTo>
                  <a:lnTo>
                    <a:pt x="2675" y="3901"/>
                  </a:lnTo>
                  <a:cubicBezTo>
                    <a:pt x="2738" y="3929"/>
                    <a:pt x="2804" y="3951"/>
                    <a:pt x="2873" y="3968"/>
                  </a:cubicBezTo>
                  <a:lnTo>
                    <a:pt x="2529" y="5755"/>
                  </a:lnTo>
                  <a:lnTo>
                    <a:pt x="3386" y="6040"/>
                  </a:lnTo>
                  <a:lnTo>
                    <a:pt x="3075" y="9784"/>
                  </a:lnTo>
                  <a:lnTo>
                    <a:pt x="7009" y="9784"/>
                  </a:lnTo>
                  <a:lnTo>
                    <a:pt x="6696" y="6040"/>
                  </a:lnTo>
                  <a:lnTo>
                    <a:pt x="7549" y="5755"/>
                  </a:lnTo>
                  <a:lnTo>
                    <a:pt x="7206" y="3968"/>
                  </a:lnTo>
                  <a:cubicBezTo>
                    <a:pt x="7305" y="3944"/>
                    <a:pt x="7403" y="3907"/>
                    <a:pt x="7493" y="3861"/>
                  </a:cubicBezTo>
                  <a:close/>
                  <a:moveTo>
                    <a:pt x="5121" y="12362"/>
                  </a:moveTo>
                  <a:cubicBezTo>
                    <a:pt x="6064" y="12362"/>
                    <a:pt x="7008" y="12618"/>
                    <a:pt x="7826" y="13124"/>
                  </a:cubicBezTo>
                  <a:lnTo>
                    <a:pt x="4249" y="13124"/>
                  </a:lnTo>
                  <a:lnTo>
                    <a:pt x="4249" y="13653"/>
                  </a:lnTo>
                  <a:lnTo>
                    <a:pt x="8202" y="13653"/>
                  </a:lnTo>
                  <a:cubicBezTo>
                    <a:pt x="8213" y="13703"/>
                    <a:pt x="8217" y="14767"/>
                    <a:pt x="8217" y="14767"/>
                  </a:cubicBezTo>
                  <a:lnTo>
                    <a:pt x="1618" y="14767"/>
                  </a:lnTo>
                  <a:lnTo>
                    <a:pt x="1618" y="13474"/>
                  </a:lnTo>
                  <a:lnTo>
                    <a:pt x="2958" y="12842"/>
                  </a:lnTo>
                  <a:cubicBezTo>
                    <a:pt x="3637" y="12521"/>
                    <a:pt x="4379" y="12362"/>
                    <a:pt x="5121" y="12362"/>
                  </a:cubicBezTo>
                  <a:close/>
                  <a:moveTo>
                    <a:pt x="15348" y="13653"/>
                  </a:moveTo>
                  <a:lnTo>
                    <a:pt x="15348" y="14767"/>
                  </a:lnTo>
                  <a:lnTo>
                    <a:pt x="8747" y="14767"/>
                  </a:lnTo>
                  <a:lnTo>
                    <a:pt x="8747" y="14094"/>
                  </a:lnTo>
                  <a:cubicBezTo>
                    <a:pt x="8747" y="13850"/>
                    <a:pt x="8944" y="13653"/>
                    <a:pt x="9188" y="13653"/>
                  </a:cubicBezTo>
                  <a:close/>
                  <a:moveTo>
                    <a:pt x="1865" y="1"/>
                  </a:moveTo>
                  <a:lnTo>
                    <a:pt x="1865" y="884"/>
                  </a:lnTo>
                  <a:cubicBezTo>
                    <a:pt x="1865" y="1420"/>
                    <a:pt x="2300" y="1855"/>
                    <a:pt x="2836" y="1855"/>
                  </a:cubicBezTo>
                  <a:lnTo>
                    <a:pt x="3450" y="1855"/>
                  </a:lnTo>
                  <a:lnTo>
                    <a:pt x="3450" y="2418"/>
                  </a:lnTo>
                  <a:lnTo>
                    <a:pt x="1865" y="2418"/>
                  </a:lnTo>
                  <a:lnTo>
                    <a:pt x="1865" y="2682"/>
                  </a:lnTo>
                  <a:cubicBezTo>
                    <a:pt x="1865" y="3000"/>
                    <a:pt x="1979" y="3306"/>
                    <a:pt x="2187" y="3546"/>
                  </a:cubicBezTo>
                  <a:lnTo>
                    <a:pt x="1088" y="4065"/>
                  </a:lnTo>
                  <a:lnTo>
                    <a:pt x="1088" y="4744"/>
                  </a:lnTo>
                  <a:lnTo>
                    <a:pt x="973" y="4744"/>
                  </a:lnTo>
                  <a:cubicBezTo>
                    <a:pt x="435" y="4746"/>
                    <a:pt x="2" y="5181"/>
                    <a:pt x="0" y="5716"/>
                  </a:cubicBezTo>
                  <a:lnTo>
                    <a:pt x="0" y="15456"/>
                  </a:lnTo>
                  <a:cubicBezTo>
                    <a:pt x="2" y="15992"/>
                    <a:pt x="435" y="16427"/>
                    <a:pt x="973" y="16427"/>
                  </a:cubicBezTo>
                  <a:lnTo>
                    <a:pt x="15990" y="16427"/>
                  </a:lnTo>
                  <a:cubicBezTo>
                    <a:pt x="16526" y="16427"/>
                    <a:pt x="16961" y="15992"/>
                    <a:pt x="16962" y="15456"/>
                  </a:cubicBezTo>
                  <a:lnTo>
                    <a:pt x="16962" y="13238"/>
                  </a:lnTo>
                  <a:lnTo>
                    <a:pt x="16433" y="13238"/>
                  </a:lnTo>
                  <a:lnTo>
                    <a:pt x="16433" y="15456"/>
                  </a:lnTo>
                  <a:cubicBezTo>
                    <a:pt x="16433" y="15700"/>
                    <a:pt x="16235" y="15897"/>
                    <a:pt x="15992" y="15897"/>
                  </a:cubicBezTo>
                  <a:lnTo>
                    <a:pt x="973" y="15897"/>
                  </a:lnTo>
                  <a:cubicBezTo>
                    <a:pt x="729" y="15897"/>
                    <a:pt x="532" y="15700"/>
                    <a:pt x="532" y="15456"/>
                  </a:cubicBezTo>
                  <a:lnTo>
                    <a:pt x="532" y="5716"/>
                  </a:lnTo>
                  <a:cubicBezTo>
                    <a:pt x="532" y="5473"/>
                    <a:pt x="729" y="5274"/>
                    <a:pt x="973" y="5274"/>
                  </a:cubicBezTo>
                  <a:lnTo>
                    <a:pt x="1090" y="5274"/>
                  </a:lnTo>
                  <a:lnTo>
                    <a:pt x="1090" y="15298"/>
                  </a:lnTo>
                  <a:lnTo>
                    <a:pt x="15877" y="15298"/>
                  </a:lnTo>
                  <a:lnTo>
                    <a:pt x="15876" y="5275"/>
                  </a:lnTo>
                  <a:lnTo>
                    <a:pt x="15992" y="5275"/>
                  </a:lnTo>
                  <a:cubicBezTo>
                    <a:pt x="16235" y="5275"/>
                    <a:pt x="16433" y="5473"/>
                    <a:pt x="16433" y="5716"/>
                  </a:cubicBezTo>
                  <a:lnTo>
                    <a:pt x="16433" y="12711"/>
                  </a:lnTo>
                  <a:lnTo>
                    <a:pt x="16962" y="12710"/>
                  </a:lnTo>
                  <a:lnTo>
                    <a:pt x="16962" y="5716"/>
                  </a:lnTo>
                  <a:cubicBezTo>
                    <a:pt x="16962" y="5179"/>
                    <a:pt x="16527" y="4746"/>
                    <a:pt x="15992" y="4744"/>
                  </a:cubicBezTo>
                  <a:lnTo>
                    <a:pt x="15874" y="4744"/>
                  </a:lnTo>
                  <a:lnTo>
                    <a:pt x="15874" y="3968"/>
                  </a:lnTo>
                  <a:lnTo>
                    <a:pt x="11660" y="3968"/>
                  </a:lnTo>
                  <a:lnTo>
                    <a:pt x="11660" y="4497"/>
                  </a:lnTo>
                  <a:lnTo>
                    <a:pt x="15346" y="4497"/>
                  </a:lnTo>
                  <a:lnTo>
                    <a:pt x="15346" y="5009"/>
                  </a:lnTo>
                  <a:lnTo>
                    <a:pt x="15348" y="13124"/>
                  </a:lnTo>
                  <a:lnTo>
                    <a:pt x="9188" y="13124"/>
                  </a:lnTo>
                  <a:cubicBezTo>
                    <a:pt x="9034" y="13124"/>
                    <a:pt x="8882" y="13160"/>
                    <a:pt x="8747" y="13230"/>
                  </a:cubicBezTo>
                  <a:lnTo>
                    <a:pt x="8747" y="5289"/>
                  </a:lnTo>
                  <a:lnTo>
                    <a:pt x="8747" y="4937"/>
                  </a:lnTo>
                  <a:cubicBezTo>
                    <a:pt x="8748" y="4693"/>
                    <a:pt x="8946" y="4497"/>
                    <a:pt x="9188" y="4497"/>
                  </a:cubicBezTo>
                  <a:lnTo>
                    <a:pt x="11129" y="4497"/>
                  </a:lnTo>
                  <a:lnTo>
                    <a:pt x="11129" y="3968"/>
                  </a:lnTo>
                  <a:lnTo>
                    <a:pt x="9188" y="3968"/>
                  </a:lnTo>
                  <a:cubicBezTo>
                    <a:pt x="8982" y="3968"/>
                    <a:pt x="8780" y="4034"/>
                    <a:pt x="8615" y="4156"/>
                  </a:cubicBezTo>
                  <a:cubicBezTo>
                    <a:pt x="8604" y="4135"/>
                    <a:pt x="8593" y="4114"/>
                    <a:pt x="8581" y="4093"/>
                  </a:cubicBezTo>
                  <a:cubicBezTo>
                    <a:pt x="8473" y="3895"/>
                    <a:pt x="8317" y="3730"/>
                    <a:pt x="8127" y="3611"/>
                  </a:cubicBezTo>
                  <a:cubicBezTo>
                    <a:pt x="8064" y="3572"/>
                    <a:pt x="8001" y="3534"/>
                    <a:pt x="7936" y="3498"/>
                  </a:cubicBezTo>
                  <a:cubicBezTo>
                    <a:pt x="8118" y="3266"/>
                    <a:pt x="8217" y="2979"/>
                    <a:pt x="8217" y="2682"/>
                  </a:cubicBezTo>
                  <a:lnTo>
                    <a:pt x="8217" y="2418"/>
                  </a:lnTo>
                  <a:lnTo>
                    <a:pt x="6664" y="2418"/>
                  </a:lnTo>
                  <a:lnTo>
                    <a:pt x="6664" y="1855"/>
                  </a:lnTo>
                  <a:lnTo>
                    <a:pt x="7266" y="1855"/>
                  </a:lnTo>
                  <a:cubicBezTo>
                    <a:pt x="7802" y="1855"/>
                    <a:pt x="8235" y="1420"/>
                    <a:pt x="8237" y="884"/>
                  </a:cubicBezTo>
                  <a:lnTo>
                    <a:pt x="8237" y="1"/>
                  </a:lnTo>
                  <a:lnTo>
                    <a:pt x="7707" y="1"/>
                  </a:lnTo>
                  <a:lnTo>
                    <a:pt x="7707" y="884"/>
                  </a:lnTo>
                  <a:cubicBezTo>
                    <a:pt x="7707" y="1128"/>
                    <a:pt x="7510" y="1325"/>
                    <a:pt x="7266" y="1325"/>
                  </a:cubicBezTo>
                  <a:lnTo>
                    <a:pt x="6664" y="1325"/>
                  </a:lnTo>
                  <a:lnTo>
                    <a:pt x="6664" y="2"/>
                  </a:lnTo>
                  <a:lnTo>
                    <a:pt x="6134" y="2"/>
                  </a:lnTo>
                  <a:lnTo>
                    <a:pt x="6134" y="2418"/>
                  </a:lnTo>
                  <a:lnTo>
                    <a:pt x="3979" y="2418"/>
                  </a:lnTo>
                  <a:lnTo>
                    <a:pt x="3979" y="2"/>
                  </a:lnTo>
                  <a:lnTo>
                    <a:pt x="3450" y="2"/>
                  </a:lnTo>
                  <a:lnTo>
                    <a:pt x="3450" y="1325"/>
                  </a:lnTo>
                  <a:lnTo>
                    <a:pt x="2836" y="1325"/>
                  </a:lnTo>
                  <a:cubicBezTo>
                    <a:pt x="2592" y="1325"/>
                    <a:pt x="2395" y="1128"/>
                    <a:pt x="2395" y="884"/>
                  </a:cubicBezTo>
                  <a:lnTo>
                    <a:pt x="23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76" name="Google Shape;2576;p63"/>
            <p:cNvSpPr/>
            <p:nvPr/>
          </p:nvSpPr>
          <p:spPr>
            <a:xfrm>
              <a:off x="4873680" y="4501117"/>
              <a:ext cx="11475" cy="114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1" y="1"/>
                  </a:moveTo>
                  <a:lnTo>
                    <a:pt x="1" y="530"/>
                  </a:lnTo>
                  <a:lnTo>
                    <a:pt x="531" y="530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77" name="Google Shape;2577;p63"/>
            <p:cNvSpPr/>
            <p:nvPr/>
          </p:nvSpPr>
          <p:spPr>
            <a:xfrm>
              <a:off x="5018446" y="4440111"/>
              <a:ext cx="95430" cy="11734"/>
            </a:xfrm>
            <a:custGeom>
              <a:avLst/>
              <a:gdLst/>
              <a:ahLst/>
              <a:cxnLst/>
              <a:rect l="l" t="t" r="r" b="b"/>
              <a:pathLst>
                <a:path w="4416" h="543" extrusionOk="0">
                  <a:moveTo>
                    <a:pt x="4414" y="0"/>
                  </a:moveTo>
                  <a:lnTo>
                    <a:pt x="0" y="12"/>
                  </a:lnTo>
                  <a:lnTo>
                    <a:pt x="2" y="542"/>
                  </a:lnTo>
                  <a:lnTo>
                    <a:pt x="4416" y="530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78" name="Google Shape;2578;p63"/>
            <p:cNvSpPr/>
            <p:nvPr/>
          </p:nvSpPr>
          <p:spPr>
            <a:xfrm>
              <a:off x="5018446" y="4417702"/>
              <a:ext cx="95430" cy="11756"/>
            </a:xfrm>
            <a:custGeom>
              <a:avLst/>
              <a:gdLst/>
              <a:ahLst/>
              <a:cxnLst/>
              <a:rect l="l" t="t" r="r" b="b"/>
              <a:pathLst>
                <a:path w="4416" h="544" extrusionOk="0">
                  <a:moveTo>
                    <a:pt x="4414" y="0"/>
                  </a:moveTo>
                  <a:lnTo>
                    <a:pt x="0" y="14"/>
                  </a:lnTo>
                  <a:lnTo>
                    <a:pt x="2" y="544"/>
                  </a:lnTo>
                  <a:lnTo>
                    <a:pt x="4416" y="530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79" name="Google Shape;2579;p63"/>
            <p:cNvSpPr/>
            <p:nvPr/>
          </p:nvSpPr>
          <p:spPr>
            <a:xfrm>
              <a:off x="5018511" y="4463558"/>
              <a:ext cx="61351" cy="11691"/>
            </a:xfrm>
            <a:custGeom>
              <a:avLst/>
              <a:gdLst/>
              <a:ahLst/>
              <a:cxnLst/>
              <a:rect l="l" t="t" r="r" b="b"/>
              <a:pathLst>
                <a:path w="2839" h="541" extrusionOk="0">
                  <a:moveTo>
                    <a:pt x="2" y="0"/>
                  </a:moveTo>
                  <a:lnTo>
                    <a:pt x="0" y="529"/>
                  </a:lnTo>
                  <a:lnTo>
                    <a:pt x="2837" y="541"/>
                  </a:lnTo>
                  <a:lnTo>
                    <a:pt x="2838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0" name="Google Shape;2580;p63"/>
            <p:cNvSpPr/>
            <p:nvPr/>
          </p:nvSpPr>
          <p:spPr>
            <a:xfrm>
              <a:off x="5016998" y="4338306"/>
              <a:ext cx="96942" cy="56489"/>
            </a:xfrm>
            <a:custGeom>
              <a:avLst/>
              <a:gdLst/>
              <a:ahLst/>
              <a:cxnLst/>
              <a:rect l="l" t="t" r="r" b="b"/>
              <a:pathLst>
                <a:path w="4486" h="2614" extrusionOk="0">
                  <a:moveTo>
                    <a:pt x="3956" y="531"/>
                  </a:moveTo>
                  <a:lnTo>
                    <a:pt x="3956" y="2084"/>
                  </a:lnTo>
                  <a:lnTo>
                    <a:pt x="531" y="2084"/>
                  </a:lnTo>
                  <a:lnTo>
                    <a:pt x="531" y="531"/>
                  </a:lnTo>
                  <a:close/>
                  <a:moveTo>
                    <a:pt x="1" y="1"/>
                  </a:moveTo>
                  <a:lnTo>
                    <a:pt x="1" y="2613"/>
                  </a:lnTo>
                  <a:lnTo>
                    <a:pt x="4486" y="2613"/>
                  </a:lnTo>
                  <a:lnTo>
                    <a:pt x="44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1" name="Google Shape;2581;p63"/>
            <p:cNvSpPr/>
            <p:nvPr/>
          </p:nvSpPr>
          <p:spPr>
            <a:xfrm>
              <a:off x="4889845" y="4314081"/>
              <a:ext cx="11367" cy="11475"/>
            </a:xfrm>
            <a:custGeom>
              <a:avLst/>
              <a:gdLst/>
              <a:ahLst/>
              <a:cxnLst/>
              <a:rect l="l" t="t" r="r" b="b"/>
              <a:pathLst>
                <a:path w="526" h="531" extrusionOk="0">
                  <a:moveTo>
                    <a:pt x="1" y="1"/>
                  </a:moveTo>
                  <a:lnTo>
                    <a:pt x="1" y="531"/>
                  </a:lnTo>
                  <a:lnTo>
                    <a:pt x="526" y="531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2" name="Google Shape;2582;p63"/>
            <p:cNvSpPr/>
            <p:nvPr/>
          </p:nvSpPr>
          <p:spPr>
            <a:xfrm>
              <a:off x="4925264" y="4314081"/>
              <a:ext cx="11367" cy="11475"/>
            </a:xfrm>
            <a:custGeom>
              <a:avLst/>
              <a:gdLst/>
              <a:ahLst/>
              <a:cxnLst/>
              <a:rect l="l" t="t" r="r" b="b"/>
              <a:pathLst>
                <a:path w="526" h="531" extrusionOk="0">
                  <a:moveTo>
                    <a:pt x="1" y="1"/>
                  </a:moveTo>
                  <a:lnTo>
                    <a:pt x="1" y="531"/>
                  </a:lnTo>
                  <a:lnTo>
                    <a:pt x="526" y="531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3" name="Google Shape;2583;p63"/>
            <p:cNvSpPr/>
            <p:nvPr/>
          </p:nvSpPr>
          <p:spPr>
            <a:xfrm>
              <a:off x="4885177" y="4440133"/>
              <a:ext cx="56337" cy="11475"/>
            </a:xfrm>
            <a:custGeom>
              <a:avLst/>
              <a:gdLst/>
              <a:ahLst/>
              <a:cxnLst/>
              <a:rect l="l" t="t" r="r" b="b"/>
              <a:pathLst>
                <a:path w="2607" h="531" extrusionOk="0">
                  <a:moveTo>
                    <a:pt x="0" y="1"/>
                  </a:moveTo>
                  <a:lnTo>
                    <a:pt x="0" y="531"/>
                  </a:lnTo>
                  <a:lnTo>
                    <a:pt x="528" y="531"/>
                  </a:lnTo>
                  <a:lnTo>
                    <a:pt x="530" y="1"/>
                  </a:lnTo>
                  <a:close/>
                  <a:moveTo>
                    <a:pt x="1058" y="1"/>
                  </a:moveTo>
                  <a:lnTo>
                    <a:pt x="1058" y="531"/>
                  </a:lnTo>
                  <a:lnTo>
                    <a:pt x="1588" y="531"/>
                  </a:lnTo>
                  <a:lnTo>
                    <a:pt x="1588" y="1"/>
                  </a:lnTo>
                  <a:close/>
                  <a:moveTo>
                    <a:pt x="2117" y="1"/>
                  </a:moveTo>
                  <a:lnTo>
                    <a:pt x="2117" y="531"/>
                  </a:lnTo>
                  <a:lnTo>
                    <a:pt x="2607" y="531"/>
                  </a:lnTo>
                  <a:lnTo>
                    <a:pt x="2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84" name="Google Shape;2584;p63"/>
          <p:cNvGrpSpPr/>
          <p:nvPr/>
        </p:nvGrpSpPr>
        <p:grpSpPr>
          <a:xfrm>
            <a:off x="6551239" y="4154517"/>
            <a:ext cx="339494" cy="454739"/>
            <a:chOff x="5712817" y="4218673"/>
            <a:chExt cx="263296" cy="352675"/>
          </a:xfrm>
        </p:grpSpPr>
        <p:sp>
          <p:nvSpPr>
            <p:cNvPr id="2585" name="Google Shape;2585;p63"/>
            <p:cNvSpPr/>
            <p:nvPr/>
          </p:nvSpPr>
          <p:spPr>
            <a:xfrm>
              <a:off x="5817864" y="4301634"/>
              <a:ext cx="54328" cy="10891"/>
            </a:xfrm>
            <a:custGeom>
              <a:avLst/>
              <a:gdLst/>
              <a:ahLst/>
              <a:cxnLst/>
              <a:rect l="l" t="t" r="r" b="b"/>
              <a:pathLst>
                <a:path w="2514" h="504" extrusionOk="0">
                  <a:moveTo>
                    <a:pt x="1" y="0"/>
                  </a:moveTo>
                  <a:lnTo>
                    <a:pt x="1" y="503"/>
                  </a:lnTo>
                  <a:lnTo>
                    <a:pt x="503" y="503"/>
                  </a:lnTo>
                  <a:lnTo>
                    <a:pt x="503" y="0"/>
                  </a:lnTo>
                  <a:close/>
                  <a:moveTo>
                    <a:pt x="1006" y="0"/>
                  </a:moveTo>
                  <a:lnTo>
                    <a:pt x="1006" y="503"/>
                  </a:lnTo>
                  <a:lnTo>
                    <a:pt x="1509" y="503"/>
                  </a:lnTo>
                  <a:lnTo>
                    <a:pt x="1509" y="0"/>
                  </a:lnTo>
                  <a:close/>
                  <a:moveTo>
                    <a:pt x="2011" y="0"/>
                  </a:moveTo>
                  <a:lnTo>
                    <a:pt x="2011" y="503"/>
                  </a:lnTo>
                  <a:lnTo>
                    <a:pt x="2514" y="503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6" name="Google Shape;2586;p63"/>
            <p:cNvSpPr/>
            <p:nvPr/>
          </p:nvSpPr>
          <p:spPr>
            <a:xfrm>
              <a:off x="5712817" y="4218673"/>
              <a:ext cx="263296" cy="352675"/>
            </a:xfrm>
            <a:custGeom>
              <a:avLst/>
              <a:gdLst/>
              <a:ahLst/>
              <a:cxnLst/>
              <a:rect l="l" t="t" r="r" b="b"/>
              <a:pathLst>
                <a:path w="12184" h="16320" extrusionOk="0">
                  <a:moveTo>
                    <a:pt x="10341" y="505"/>
                  </a:moveTo>
                  <a:cubicBezTo>
                    <a:pt x="10573" y="505"/>
                    <a:pt x="10760" y="691"/>
                    <a:pt x="10761" y="923"/>
                  </a:cubicBezTo>
                  <a:lnTo>
                    <a:pt x="10761" y="1174"/>
                  </a:lnTo>
                  <a:cubicBezTo>
                    <a:pt x="10632" y="1108"/>
                    <a:pt x="10487" y="1073"/>
                    <a:pt x="10343" y="1073"/>
                  </a:cubicBezTo>
                  <a:lnTo>
                    <a:pt x="3525" y="1073"/>
                  </a:lnTo>
                  <a:lnTo>
                    <a:pt x="3525" y="1576"/>
                  </a:lnTo>
                  <a:lnTo>
                    <a:pt x="10343" y="1576"/>
                  </a:lnTo>
                  <a:cubicBezTo>
                    <a:pt x="10556" y="1578"/>
                    <a:pt x="10735" y="1737"/>
                    <a:pt x="10758" y="1951"/>
                  </a:cubicBezTo>
                  <a:lnTo>
                    <a:pt x="10757" y="2682"/>
                  </a:lnTo>
                  <a:cubicBezTo>
                    <a:pt x="10629" y="2616"/>
                    <a:pt x="10487" y="2583"/>
                    <a:pt x="10343" y="2583"/>
                  </a:cubicBezTo>
                  <a:lnTo>
                    <a:pt x="1680" y="2583"/>
                  </a:lnTo>
                  <a:lnTo>
                    <a:pt x="1680" y="1578"/>
                  </a:lnTo>
                  <a:lnTo>
                    <a:pt x="3018" y="1578"/>
                  </a:lnTo>
                  <a:lnTo>
                    <a:pt x="3018" y="1073"/>
                  </a:lnTo>
                  <a:lnTo>
                    <a:pt x="1178" y="1073"/>
                  </a:lnTo>
                  <a:lnTo>
                    <a:pt x="1178" y="2583"/>
                  </a:lnTo>
                  <a:lnTo>
                    <a:pt x="922" y="2583"/>
                  </a:lnTo>
                  <a:cubicBezTo>
                    <a:pt x="692" y="2583"/>
                    <a:pt x="504" y="2395"/>
                    <a:pt x="504" y="2163"/>
                  </a:cubicBezTo>
                  <a:lnTo>
                    <a:pt x="504" y="923"/>
                  </a:lnTo>
                  <a:cubicBezTo>
                    <a:pt x="504" y="691"/>
                    <a:pt x="692" y="505"/>
                    <a:pt x="922" y="505"/>
                  </a:cubicBezTo>
                  <a:close/>
                  <a:moveTo>
                    <a:pt x="9450" y="12192"/>
                  </a:moveTo>
                  <a:lnTo>
                    <a:pt x="9825" y="12730"/>
                  </a:lnTo>
                  <a:lnTo>
                    <a:pt x="9106" y="13232"/>
                  </a:lnTo>
                  <a:lnTo>
                    <a:pt x="8731" y="12691"/>
                  </a:lnTo>
                  <a:lnTo>
                    <a:pt x="9450" y="12192"/>
                  </a:lnTo>
                  <a:close/>
                  <a:moveTo>
                    <a:pt x="504" y="2985"/>
                  </a:moveTo>
                  <a:cubicBezTo>
                    <a:pt x="633" y="3051"/>
                    <a:pt x="777" y="3085"/>
                    <a:pt x="922" y="3085"/>
                  </a:cubicBezTo>
                  <a:lnTo>
                    <a:pt x="1643" y="3085"/>
                  </a:lnTo>
                  <a:lnTo>
                    <a:pt x="1643" y="14606"/>
                  </a:lnTo>
                  <a:lnTo>
                    <a:pt x="922" y="14606"/>
                  </a:lnTo>
                  <a:cubicBezTo>
                    <a:pt x="692" y="14606"/>
                    <a:pt x="504" y="14417"/>
                    <a:pt x="504" y="14187"/>
                  </a:cubicBezTo>
                  <a:lnTo>
                    <a:pt x="504" y="2985"/>
                  </a:lnTo>
                  <a:close/>
                  <a:moveTo>
                    <a:pt x="10112" y="13143"/>
                  </a:moveTo>
                  <a:lnTo>
                    <a:pt x="11483" y="15119"/>
                  </a:lnTo>
                  <a:lnTo>
                    <a:pt x="10764" y="15618"/>
                  </a:lnTo>
                  <a:lnTo>
                    <a:pt x="9392" y="13644"/>
                  </a:lnTo>
                  <a:lnTo>
                    <a:pt x="10112" y="13143"/>
                  </a:lnTo>
                  <a:close/>
                  <a:moveTo>
                    <a:pt x="923" y="0"/>
                  </a:moveTo>
                  <a:cubicBezTo>
                    <a:pt x="413" y="2"/>
                    <a:pt x="1" y="414"/>
                    <a:pt x="1" y="923"/>
                  </a:cubicBezTo>
                  <a:lnTo>
                    <a:pt x="1" y="14186"/>
                  </a:lnTo>
                  <a:cubicBezTo>
                    <a:pt x="1" y="14694"/>
                    <a:pt x="413" y="15107"/>
                    <a:pt x="923" y="15108"/>
                  </a:cubicBezTo>
                  <a:lnTo>
                    <a:pt x="6025" y="15108"/>
                  </a:lnTo>
                  <a:lnTo>
                    <a:pt x="6025" y="14606"/>
                  </a:lnTo>
                  <a:lnTo>
                    <a:pt x="2147" y="14606"/>
                  </a:lnTo>
                  <a:lnTo>
                    <a:pt x="2147" y="3085"/>
                  </a:lnTo>
                  <a:lnTo>
                    <a:pt x="10343" y="3085"/>
                  </a:lnTo>
                  <a:cubicBezTo>
                    <a:pt x="10546" y="3085"/>
                    <a:pt x="10722" y="3233"/>
                    <a:pt x="10757" y="3435"/>
                  </a:cubicBezTo>
                  <a:lnTo>
                    <a:pt x="10731" y="13153"/>
                  </a:lnTo>
                  <a:lnTo>
                    <a:pt x="9578" y="11492"/>
                  </a:lnTo>
                  <a:lnTo>
                    <a:pt x="9011" y="11886"/>
                  </a:lnTo>
                  <a:lnTo>
                    <a:pt x="8329" y="10903"/>
                  </a:lnTo>
                  <a:cubicBezTo>
                    <a:pt x="9626" y="9844"/>
                    <a:pt x="9891" y="7963"/>
                    <a:pt x="8934" y="6587"/>
                  </a:cubicBezTo>
                  <a:cubicBezTo>
                    <a:pt x="8907" y="6548"/>
                    <a:pt x="8878" y="6509"/>
                    <a:pt x="8851" y="6472"/>
                  </a:cubicBezTo>
                  <a:lnTo>
                    <a:pt x="8451" y="6777"/>
                  </a:lnTo>
                  <a:cubicBezTo>
                    <a:pt x="8475" y="6807"/>
                    <a:pt x="8499" y="6840"/>
                    <a:pt x="8522" y="6873"/>
                  </a:cubicBezTo>
                  <a:cubicBezTo>
                    <a:pt x="9372" y="8103"/>
                    <a:pt x="9067" y="9787"/>
                    <a:pt x="7840" y="10640"/>
                  </a:cubicBezTo>
                  <a:cubicBezTo>
                    <a:pt x="7369" y="10967"/>
                    <a:pt x="6830" y="11124"/>
                    <a:pt x="6297" y="11124"/>
                  </a:cubicBezTo>
                  <a:cubicBezTo>
                    <a:pt x="5441" y="11124"/>
                    <a:pt x="4599" y="10719"/>
                    <a:pt x="4073" y="9963"/>
                  </a:cubicBezTo>
                  <a:cubicBezTo>
                    <a:pt x="3221" y="8736"/>
                    <a:pt x="3527" y="7046"/>
                    <a:pt x="4753" y="6195"/>
                  </a:cubicBezTo>
                  <a:cubicBezTo>
                    <a:pt x="5220" y="5870"/>
                    <a:pt x="5760" y="5711"/>
                    <a:pt x="6298" y="5711"/>
                  </a:cubicBezTo>
                  <a:cubicBezTo>
                    <a:pt x="6962" y="5711"/>
                    <a:pt x="7624" y="5955"/>
                    <a:pt x="8140" y="6432"/>
                  </a:cubicBezTo>
                  <a:lnTo>
                    <a:pt x="8481" y="6065"/>
                  </a:lnTo>
                  <a:cubicBezTo>
                    <a:pt x="7869" y="5497"/>
                    <a:pt x="7085" y="5208"/>
                    <a:pt x="6296" y="5208"/>
                  </a:cubicBezTo>
                  <a:cubicBezTo>
                    <a:pt x="5659" y="5208"/>
                    <a:pt x="5019" y="5397"/>
                    <a:pt x="4465" y="5781"/>
                  </a:cubicBezTo>
                  <a:cubicBezTo>
                    <a:pt x="3011" y="6791"/>
                    <a:pt x="2650" y="8795"/>
                    <a:pt x="3659" y="10250"/>
                  </a:cubicBezTo>
                  <a:cubicBezTo>
                    <a:pt x="4142" y="10950"/>
                    <a:pt x="4887" y="11429"/>
                    <a:pt x="5727" y="11578"/>
                  </a:cubicBezTo>
                  <a:cubicBezTo>
                    <a:pt x="5917" y="11612"/>
                    <a:pt x="6109" y="11630"/>
                    <a:pt x="6304" y="11630"/>
                  </a:cubicBezTo>
                  <a:cubicBezTo>
                    <a:pt x="6871" y="11630"/>
                    <a:pt x="7426" y="11478"/>
                    <a:pt x="7915" y="11191"/>
                  </a:cubicBezTo>
                  <a:lnTo>
                    <a:pt x="8597" y="12174"/>
                  </a:lnTo>
                  <a:lnTo>
                    <a:pt x="8031" y="12566"/>
                  </a:lnTo>
                  <a:lnTo>
                    <a:pt x="9447" y="14606"/>
                  </a:lnTo>
                  <a:lnTo>
                    <a:pt x="6549" y="14606"/>
                  </a:lnTo>
                  <a:lnTo>
                    <a:pt x="6549" y="15108"/>
                  </a:lnTo>
                  <a:lnTo>
                    <a:pt x="9796" y="15108"/>
                  </a:lnTo>
                  <a:lnTo>
                    <a:pt x="10638" y="16320"/>
                  </a:lnTo>
                  <a:lnTo>
                    <a:pt x="12183" y="15245"/>
                  </a:lnTo>
                  <a:lnTo>
                    <a:pt x="11231" y="13874"/>
                  </a:lnTo>
                  <a:lnTo>
                    <a:pt x="11264" y="923"/>
                  </a:lnTo>
                  <a:cubicBezTo>
                    <a:pt x="11264" y="414"/>
                    <a:pt x="10851" y="2"/>
                    <a:pt x="10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7" name="Google Shape;2587;p63"/>
            <p:cNvSpPr/>
            <p:nvPr/>
          </p:nvSpPr>
          <p:spPr>
            <a:xfrm>
              <a:off x="5803731" y="4368993"/>
              <a:ext cx="93096" cy="61826"/>
            </a:xfrm>
            <a:custGeom>
              <a:avLst/>
              <a:gdLst/>
              <a:ahLst/>
              <a:cxnLst/>
              <a:rect l="l" t="t" r="r" b="b"/>
              <a:pathLst>
                <a:path w="4308" h="2861" extrusionOk="0">
                  <a:moveTo>
                    <a:pt x="2154" y="503"/>
                  </a:moveTo>
                  <a:cubicBezTo>
                    <a:pt x="2829" y="503"/>
                    <a:pt x="3437" y="1139"/>
                    <a:pt x="3681" y="1431"/>
                  </a:cubicBezTo>
                  <a:cubicBezTo>
                    <a:pt x="3437" y="1723"/>
                    <a:pt x="2832" y="2358"/>
                    <a:pt x="2154" y="2358"/>
                  </a:cubicBezTo>
                  <a:cubicBezTo>
                    <a:pt x="1476" y="2358"/>
                    <a:pt x="870" y="1723"/>
                    <a:pt x="626" y="1431"/>
                  </a:cubicBezTo>
                  <a:cubicBezTo>
                    <a:pt x="872" y="1138"/>
                    <a:pt x="1478" y="503"/>
                    <a:pt x="2154" y="503"/>
                  </a:cubicBezTo>
                  <a:close/>
                  <a:moveTo>
                    <a:pt x="2154" y="0"/>
                  </a:moveTo>
                  <a:cubicBezTo>
                    <a:pt x="1016" y="0"/>
                    <a:pt x="139" y="1234"/>
                    <a:pt x="102" y="1287"/>
                  </a:cubicBezTo>
                  <a:lnTo>
                    <a:pt x="0" y="1431"/>
                  </a:lnTo>
                  <a:lnTo>
                    <a:pt x="102" y="1574"/>
                  </a:lnTo>
                  <a:cubicBezTo>
                    <a:pt x="140" y="1627"/>
                    <a:pt x="1016" y="2861"/>
                    <a:pt x="2154" y="2861"/>
                  </a:cubicBezTo>
                  <a:cubicBezTo>
                    <a:pt x="3291" y="2861"/>
                    <a:pt x="4169" y="1627"/>
                    <a:pt x="4205" y="1574"/>
                  </a:cubicBezTo>
                  <a:lnTo>
                    <a:pt x="4307" y="1431"/>
                  </a:lnTo>
                  <a:lnTo>
                    <a:pt x="4205" y="1287"/>
                  </a:lnTo>
                  <a:cubicBezTo>
                    <a:pt x="4167" y="1234"/>
                    <a:pt x="3291" y="0"/>
                    <a:pt x="2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88" name="Google Shape;2588;p63"/>
            <p:cNvSpPr/>
            <p:nvPr/>
          </p:nvSpPr>
          <p:spPr>
            <a:xfrm>
              <a:off x="5843428" y="4394838"/>
              <a:ext cx="10891" cy="10891"/>
            </a:xfrm>
            <a:custGeom>
              <a:avLst/>
              <a:gdLst/>
              <a:ahLst/>
              <a:cxnLst/>
              <a:rect l="l" t="t" r="r" b="b"/>
              <a:pathLst>
                <a:path w="504" h="504" extrusionOk="0">
                  <a:moveTo>
                    <a:pt x="1" y="0"/>
                  </a:moveTo>
                  <a:lnTo>
                    <a:pt x="1" y="503"/>
                  </a:lnTo>
                  <a:lnTo>
                    <a:pt x="503" y="503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89" name="Google Shape;2589;p63"/>
          <p:cNvGrpSpPr/>
          <p:nvPr/>
        </p:nvGrpSpPr>
        <p:grpSpPr>
          <a:xfrm>
            <a:off x="7358958" y="4209425"/>
            <a:ext cx="455296" cy="344923"/>
            <a:chOff x="6450861" y="4219300"/>
            <a:chExt cx="422627" cy="320174"/>
          </a:xfrm>
        </p:grpSpPr>
        <p:sp>
          <p:nvSpPr>
            <p:cNvPr id="2590" name="Google Shape;2590;p63"/>
            <p:cNvSpPr/>
            <p:nvPr/>
          </p:nvSpPr>
          <p:spPr>
            <a:xfrm>
              <a:off x="6450861" y="4219300"/>
              <a:ext cx="422627" cy="320174"/>
            </a:xfrm>
            <a:custGeom>
              <a:avLst/>
              <a:gdLst/>
              <a:ahLst/>
              <a:cxnLst/>
              <a:rect l="l" t="t" r="r" b="b"/>
              <a:pathLst>
                <a:path w="19557" h="14816" extrusionOk="0">
                  <a:moveTo>
                    <a:pt x="5014" y="593"/>
                  </a:moveTo>
                  <a:lnTo>
                    <a:pt x="5014" y="1834"/>
                  </a:lnTo>
                  <a:lnTo>
                    <a:pt x="3552" y="1834"/>
                  </a:lnTo>
                  <a:lnTo>
                    <a:pt x="3551" y="593"/>
                  </a:lnTo>
                  <a:close/>
                  <a:moveTo>
                    <a:pt x="8287" y="909"/>
                  </a:moveTo>
                  <a:lnTo>
                    <a:pt x="8287" y="1834"/>
                  </a:lnTo>
                  <a:lnTo>
                    <a:pt x="6825" y="1834"/>
                  </a:lnTo>
                  <a:lnTo>
                    <a:pt x="6824" y="909"/>
                  </a:lnTo>
                  <a:close/>
                  <a:moveTo>
                    <a:pt x="15408" y="2125"/>
                  </a:moveTo>
                  <a:lnTo>
                    <a:pt x="15408" y="3248"/>
                  </a:lnTo>
                  <a:lnTo>
                    <a:pt x="14677" y="3050"/>
                  </a:lnTo>
                  <a:lnTo>
                    <a:pt x="13945" y="3248"/>
                  </a:lnTo>
                  <a:lnTo>
                    <a:pt x="13945" y="2125"/>
                  </a:lnTo>
                  <a:close/>
                  <a:moveTo>
                    <a:pt x="11850" y="2125"/>
                  </a:moveTo>
                  <a:lnTo>
                    <a:pt x="11850" y="3251"/>
                  </a:lnTo>
                  <a:lnTo>
                    <a:pt x="10099" y="3251"/>
                  </a:lnTo>
                  <a:lnTo>
                    <a:pt x="10099" y="2125"/>
                  </a:lnTo>
                  <a:close/>
                  <a:moveTo>
                    <a:pt x="11850" y="3844"/>
                  </a:moveTo>
                  <a:lnTo>
                    <a:pt x="11850" y="5598"/>
                  </a:lnTo>
                  <a:lnTo>
                    <a:pt x="10099" y="5598"/>
                  </a:lnTo>
                  <a:lnTo>
                    <a:pt x="10099" y="3844"/>
                  </a:lnTo>
                  <a:close/>
                  <a:moveTo>
                    <a:pt x="3557" y="7746"/>
                  </a:moveTo>
                  <a:lnTo>
                    <a:pt x="3557" y="8458"/>
                  </a:lnTo>
                  <a:lnTo>
                    <a:pt x="1773" y="8458"/>
                  </a:lnTo>
                  <a:lnTo>
                    <a:pt x="1773" y="7746"/>
                  </a:lnTo>
                  <a:close/>
                  <a:moveTo>
                    <a:pt x="3557" y="9051"/>
                  </a:moveTo>
                  <a:lnTo>
                    <a:pt x="3557" y="9643"/>
                  </a:lnTo>
                  <a:lnTo>
                    <a:pt x="1773" y="9643"/>
                  </a:lnTo>
                  <a:lnTo>
                    <a:pt x="1773" y="9051"/>
                  </a:lnTo>
                  <a:close/>
                  <a:moveTo>
                    <a:pt x="3557" y="10235"/>
                  </a:moveTo>
                  <a:lnTo>
                    <a:pt x="3557" y="10947"/>
                  </a:lnTo>
                  <a:lnTo>
                    <a:pt x="1773" y="10947"/>
                  </a:lnTo>
                  <a:lnTo>
                    <a:pt x="1773" y="10235"/>
                  </a:lnTo>
                  <a:close/>
                  <a:moveTo>
                    <a:pt x="3557" y="11540"/>
                  </a:moveTo>
                  <a:lnTo>
                    <a:pt x="3557" y="12446"/>
                  </a:lnTo>
                  <a:lnTo>
                    <a:pt x="1773" y="12446"/>
                  </a:lnTo>
                  <a:lnTo>
                    <a:pt x="1773" y="11540"/>
                  </a:lnTo>
                  <a:close/>
                  <a:moveTo>
                    <a:pt x="9506" y="2427"/>
                  </a:moveTo>
                  <a:lnTo>
                    <a:pt x="9506" y="2935"/>
                  </a:lnTo>
                  <a:lnTo>
                    <a:pt x="5137" y="2935"/>
                  </a:lnTo>
                  <a:lnTo>
                    <a:pt x="5137" y="12446"/>
                  </a:lnTo>
                  <a:lnTo>
                    <a:pt x="4150" y="12446"/>
                  </a:lnTo>
                  <a:lnTo>
                    <a:pt x="4150" y="2427"/>
                  </a:lnTo>
                  <a:close/>
                  <a:moveTo>
                    <a:pt x="9506" y="3528"/>
                  </a:moveTo>
                  <a:lnTo>
                    <a:pt x="9506" y="12446"/>
                  </a:lnTo>
                  <a:lnTo>
                    <a:pt x="7494" y="12446"/>
                  </a:lnTo>
                  <a:lnTo>
                    <a:pt x="7494" y="7409"/>
                  </a:lnTo>
                  <a:lnTo>
                    <a:pt x="6901" y="7410"/>
                  </a:lnTo>
                  <a:lnTo>
                    <a:pt x="6901" y="12446"/>
                  </a:lnTo>
                  <a:lnTo>
                    <a:pt x="5728" y="12446"/>
                  </a:lnTo>
                  <a:lnTo>
                    <a:pt x="5728" y="3528"/>
                  </a:lnTo>
                  <a:lnTo>
                    <a:pt x="6901" y="3528"/>
                  </a:lnTo>
                  <a:lnTo>
                    <a:pt x="6901" y="6820"/>
                  </a:lnTo>
                  <a:lnTo>
                    <a:pt x="7494" y="6820"/>
                  </a:lnTo>
                  <a:lnTo>
                    <a:pt x="7494" y="3528"/>
                  </a:lnTo>
                  <a:close/>
                  <a:moveTo>
                    <a:pt x="11850" y="6191"/>
                  </a:moveTo>
                  <a:lnTo>
                    <a:pt x="11850" y="12446"/>
                  </a:lnTo>
                  <a:lnTo>
                    <a:pt x="10099" y="12446"/>
                  </a:lnTo>
                  <a:lnTo>
                    <a:pt x="10099" y="6191"/>
                  </a:lnTo>
                  <a:close/>
                  <a:moveTo>
                    <a:pt x="12443" y="13039"/>
                  </a:moveTo>
                  <a:lnTo>
                    <a:pt x="12443" y="14223"/>
                  </a:lnTo>
                  <a:lnTo>
                    <a:pt x="592" y="14223"/>
                  </a:lnTo>
                  <a:lnTo>
                    <a:pt x="592" y="13039"/>
                  </a:lnTo>
                  <a:close/>
                  <a:moveTo>
                    <a:pt x="18094" y="2125"/>
                  </a:moveTo>
                  <a:lnTo>
                    <a:pt x="18094" y="12446"/>
                  </a:lnTo>
                  <a:lnTo>
                    <a:pt x="16296" y="12446"/>
                  </a:lnTo>
                  <a:lnTo>
                    <a:pt x="16296" y="13039"/>
                  </a:lnTo>
                  <a:lnTo>
                    <a:pt x="18964" y="13039"/>
                  </a:lnTo>
                  <a:lnTo>
                    <a:pt x="18964" y="14223"/>
                  </a:lnTo>
                  <a:lnTo>
                    <a:pt x="13036" y="14223"/>
                  </a:lnTo>
                  <a:lnTo>
                    <a:pt x="13036" y="13039"/>
                  </a:lnTo>
                  <a:lnTo>
                    <a:pt x="15716" y="13039"/>
                  </a:lnTo>
                  <a:lnTo>
                    <a:pt x="15716" y="12446"/>
                  </a:lnTo>
                  <a:lnTo>
                    <a:pt x="12443" y="12446"/>
                  </a:lnTo>
                  <a:lnTo>
                    <a:pt x="12443" y="2125"/>
                  </a:lnTo>
                  <a:lnTo>
                    <a:pt x="13352" y="2125"/>
                  </a:lnTo>
                  <a:lnTo>
                    <a:pt x="13352" y="4021"/>
                  </a:lnTo>
                  <a:lnTo>
                    <a:pt x="14677" y="3666"/>
                  </a:lnTo>
                  <a:lnTo>
                    <a:pt x="15999" y="4021"/>
                  </a:lnTo>
                  <a:lnTo>
                    <a:pt x="15999" y="2125"/>
                  </a:lnTo>
                  <a:close/>
                  <a:moveTo>
                    <a:pt x="2959" y="0"/>
                  </a:moveTo>
                  <a:lnTo>
                    <a:pt x="2959" y="1834"/>
                  </a:lnTo>
                  <a:lnTo>
                    <a:pt x="1182" y="1834"/>
                  </a:lnTo>
                  <a:lnTo>
                    <a:pt x="1182" y="3231"/>
                  </a:lnTo>
                  <a:lnTo>
                    <a:pt x="1773" y="3231"/>
                  </a:lnTo>
                  <a:lnTo>
                    <a:pt x="1773" y="2427"/>
                  </a:lnTo>
                  <a:lnTo>
                    <a:pt x="3557" y="2427"/>
                  </a:lnTo>
                  <a:lnTo>
                    <a:pt x="3557" y="7153"/>
                  </a:lnTo>
                  <a:lnTo>
                    <a:pt x="1773" y="7153"/>
                  </a:lnTo>
                  <a:lnTo>
                    <a:pt x="1773" y="3854"/>
                  </a:lnTo>
                  <a:lnTo>
                    <a:pt x="1182" y="3854"/>
                  </a:lnTo>
                  <a:lnTo>
                    <a:pt x="1182" y="12447"/>
                  </a:lnTo>
                  <a:lnTo>
                    <a:pt x="1" y="12447"/>
                  </a:lnTo>
                  <a:lnTo>
                    <a:pt x="1" y="14816"/>
                  </a:lnTo>
                  <a:lnTo>
                    <a:pt x="19557" y="14816"/>
                  </a:lnTo>
                  <a:lnTo>
                    <a:pt x="19557" y="12447"/>
                  </a:lnTo>
                  <a:lnTo>
                    <a:pt x="18689" y="12446"/>
                  </a:lnTo>
                  <a:lnTo>
                    <a:pt x="18689" y="1532"/>
                  </a:lnTo>
                  <a:lnTo>
                    <a:pt x="9506" y="1532"/>
                  </a:lnTo>
                  <a:lnTo>
                    <a:pt x="9506" y="1834"/>
                  </a:lnTo>
                  <a:lnTo>
                    <a:pt x="8881" y="1834"/>
                  </a:lnTo>
                  <a:lnTo>
                    <a:pt x="8881" y="316"/>
                  </a:lnTo>
                  <a:lnTo>
                    <a:pt x="6232" y="316"/>
                  </a:lnTo>
                  <a:lnTo>
                    <a:pt x="6232" y="1834"/>
                  </a:lnTo>
                  <a:lnTo>
                    <a:pt x="5608" y="1834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91" name="Google Shape;2591;p63"/>
            <p:cNvSpPr/>
            <p:nvPr/>
          </p:nvSpPr>
          <p:spPr>
            <a:xfrm>
              <a:off x="6739398" y="4323525"/>
              <a:ext cx="89703" cy="64009"/>
            </a:xfrm>
            <a:custGeom>
              <a:avLst/>
              <a:gdLst/>
              <a:ahLst/>
              <a:cxnLst/>
              <a:rect l="l" t="t" r="r" b="b"/>
              <a:pathLst>
                <a:path w="4151" h="2962" extrusionOk="0">
                  <a:moveTo>
                    <a:pt x="3558" y="593"/>
                  </a:moveTo>
                  <a:lnTo>
                    <a:pt x="3558" y="2369"/>
                  </a:lnTo>
                  <a:lnTo>
                    <a:pt x="593" y="2369"/>
                  </a:lnTo>
                  <a:lnTo>
                    <a:pt x="593" y="593"/>
                  </a:lnTo>
                  <a:close/>
                  <a:moveTo>
                    <a:pt x="0" y="0"/>
                  </a:moveTo>
                  <a:lnTo>
                    <a:pt x="0" y="2962"/>
                  </a:lnTo>
                  <a:lnTo>
                    <a:pt x="4149" y="2962"/>
                  </a:lnTo>
                  <a:lnTo>
                    <a:pt x="41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92" name="Google Shape;2592;p63"/>
            <p:cNvSpPr/>
            <p:nvPr/>
          </p:nvSpPr>
          <p:spPr>
            <a:xfrm>
              <a:off x="6751824" y="4402056"/>
              <a:ext cx="64052" cy="12836"/>
            </a:xfrm>
            <a:custGeom>
              <a:avLst/>
              <a:gdLst/>
              <a:ahLst/>
              <a:cxnLst/>
              <a:rect l="l" t="t" r="r" b="b"/>
              <a:pathLst>
                <a:path w="2964" h="594" extrusionOk="0">
                  <a:moveTo>
                    <a:pt x="0" y="1"/>
                  </a:moveTo>
                  <a:lnTo>
                    <a:pt x="0" y="594"/>
                  </a:lnTo>
                  <a:lnTo>
                    <a:pt x="593" y="594"/>
                  </a:lnTo>
                  <a:lnTo>
                    <a:pt x="592" y="1"/>
                  </a:lnTo>
                  <a:close/>
                  <a:moveTo>
                    <a:pt x="1184" y="1"/>
                  </a:moveTo>
                  <a:lnTo>
                    <a:pt x="1184" y="594"/>
                  </a:lnTo>
                  <a:lnTo>
                    <a:pt x="1777" y="594"/>
                  </a:lnTo>
                  <a:lnTo>
                    <a:pt x="1777" y="1"/>
                  </a:lnTo>
                  <a:close/>
                  <a:moveTo>
                    <a:pt x="2370" y="1"/>
                  </a:moveTo>
                  <a:lnTo>
                    <a:pt x="2370" y="594"/>
                  </a:lnTo>
                  <a:lnTo>
                    <a:pt x="2963" y="59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93" name="Google Shape;2593;p63"/>
          <p:cNvGrpSpPr/>
          <p:nvPr/>
        </p:nvGrpSpPr>
        <p:grpSpPr>
          <a:xfrm>
            <a:off x="7419954" y="3611233"/>
            <a:ext cx="325996" cy="405313"/>
            <a:chOff x="6516555" y="3724991"/>
            <a:chExt cx="302605" cy="376230"/>
          </a:xfrm>
        </p:grpSpPr>
        <p:sp>
          <p:nvSpPr>
            <p:cNvPr id="2594" name="Google Shape;2594;p63"/>
            <p:cNvSpPr/>
            <p:nvPr/>
          </p:nvSpPr>
          <p:spPr>
            <a:xfrm>
              <a:off x="6656848" y="3812123"/>
              <a:ext cx="56186" cy="11237"/>
            </a:xfrm>
            <a:custGeom>
              <a:avLst/>
              <a:gdLst/>
              <a:ahLst/>
              <a:cxnLst/>
              <a:rect l="l" t="t" r="r" b="b"/>
              <a:pathLst>
                <a:path w="2600" h="520" extrusionOk="0">
                  <a:moveTo>
                    <a:pt x="1" y="1"/>
                  </a:moveTo>
                  <a:lnTo>
                    <a:pt x="1" y="520"/>
                  </a:lnTo>
                  <a:lnTo>
                    <a:pt x="520" y="520"/>
                  </a:lnTo>
                  <a:lnTo>
                    <a:pt x="520" y="1"/>
                  </a:lnTo>
                  <a:close/>
                  <a:moveTo>
                    <a:pt x="1041" y="1"/>
                  </a:moveTo>
                  <a:lnTo>
                    <a:pt x="1041" y="520"/>
                  </a:lnTo>
                  <a:lnTo>
                    <a:pt x="1560" y="520"/>
                  </a:lnTo>
                  <a:lnTo>
                    <a:pt x="1560" y="1"/>
                  </a:lnTo>
                  <a:close/>
                  <a:moveTo>
                    <a:pt x="2081" y="1"/>
                  </a:moveTo>
                  <a:lnTo>
                    <a:pt x="2081" y="520"/>
                  </a:lnTo>
                  <a:lnTo>
                    <a:pt x="2600" y="520"/>
                  </a:lnTo>
                  <a:lnTo>
                    <a:pt x="2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95" name="Google Shape;2595;p63"/>
            <p:cNvSpPr/>
            <p:nvPr/>
          </p:nvSpPr>
          <p:spPr>
            <a:xfrm>
              <a:off x="6516555" y="3724991"/>
              <a:ext cx="302605" cy="376230"/>
            </a:xfrm>
            <a:custGeom>
              <a:avLst/>
              <a:gdLst/>
              <a:ahLst/>
              <a:cxnLst/>
              <a:rect l="l" t="t" r="r" b="b"/>
              <a:pathLst>
                <a:path w="14003" h="17410" extrusionOk="0">
                  <a:moveTo>
                    <a:pt x="13048" y="522"/>
                  </a:moveTo>
                  <a:cubicBezTo>
                    <a:pt x="13287" y="522"/>
                    <a:pt x="13482" y="716"/>
                    <a:pt x="13482" y="954"/>
                  </a:cubicBezTo>
                  <a:lnTo>
                    <a:pt x="13480" y="1423"/>
                  </a:lnTo>
                  <a:cubicBezTo>
                    <a:pt x="13346" y="1354"/>
                    <a:pt x="13197" y="1319"/>
                    <a:pt x="13048" y="1319"/>
                  </a:cubicBezTo>
                  <a:lnTo>
                    <a:pt x="3864" y="1319"/>
                  </a:lnTo>
                  <a:lnTo>
                    <a:pt x="3864" y="1838"/>
                  </a:lnTo>
                  <a:lnTo>
                    <a:pt x="13048" y="1838"/>
                  </a:lnTo>
                  <a:cubicBezTo>
                    <a:pt x="13266" y="1838"/>
                    <a:pt x="13451" y="2004"/>
                    <a:pt x="13477" y="2221"/>
                  </a:cubicBezTo>
                  <a:lnTo>
                    <a:pt x="13476" y="2773"/>
                  </a:lnTo>
                  <a:cubicBezTo>
                    <a:pt x="13343" y="2705"/>
                    <a:pt x="13196" y="2671"/>
                    <a:pt x="13048" y="2671"/>
                  </a:cubicBezTo>
                  <a:lnTo>
                    <a:pt x="13048" y="2669"/>
                  </a:lnTo>
                  <a:lnTo>
                    <a:pt x="953" y="2669"/>
                  </a:lnTo>
                  <a:cubicBezTo>
                    <a:pt x="714" y="2669"/>
                    <a:pt x="521" y="2475"/>
                    <a:pt x="520" y="2237"/>
                  </a:cubicBezTo>
                  <a:lnTo>
                    <a:pt x="520" y="1838"/>
                  </a:lnTo>
                  <a:lnTo>
                    <a:pt x="3363" y="1838"/>
                  </a:lnTo>
                  <a:lnTo>
                    <a:pt x="3363" y="1318"/>
                  </a:lnTo>
                  <a:lnTo>
                    <a:pt x="520" y="1318"/>
                  </a:lnTo>
                  <a:lnTo>
                    <a:pt x="520" y="954"/>
                  </a:lnTo>
                  <a:cubicBezTo>
                    <a:pt x="520" y="716"/>
                    <a:pt x="714" y="522"/>
                    <a:pt x="953" y="522"/>
                  </a:cubicBezTo>
                  <a:close/>
                  <a:moveTo>
                    <a:pt x="5337" y="15620"/>
                  </a:moveTo>
                  <a:lnTo>
                    <a:pt x="5337" y="16732"/>
                  </a:lnTo>
                  <a:lnTo>
                    <a:pt x="4557" y="16526"/>
                  </a:lnTo>
                  <a:lnTo>
                    <a:pt x="3778" y="16732"/>
                  </a:lnTo>
                  <a:lnTo>
                    <a:pt x="3778" y="15620"/>
                  </a:lnTo>
                  <a:close/>
                  <a:moveTo>
                    <a:pt x="953" y="1"/>
                  </a:moveTo>
                  <a:cubicBezTo>
                    <a:pt x="426" y="1"/>
                    <a:pt x="1" y="427"/>
                    <a:pt x="1" y="954"/>
                  </a:cubicBezTo>
                  <a:lnTo>
                    <a:pt x="1" y="8185"/>
                  </a:lnTo>
                  <a:lnTo>
                    <a:pt x="520" y="8185"/>
                  </a:lnTo>
                  <a:lnTo>
                    <a:pt x="520" y="3084"/>
                  </a:lnTo>
                  <a:cubicBezTo>
                    <a:pt x="654" y="3154"/>
                    <a:pt x="803" y="3190"/>
                    <a:pt x="952" y="3190"/>
                  </a:cubicBezTo>
                  <a:lnTo>
                    <a:pt x="1698" y="3190"/>
                  </a:lnTo>
                  <a:lnTo>
                    <a:pt x="1698" y="15101"/>
                  </a:lnTo>
                  <a:lnTo>
                    <a:pt x="952" y="15101"/>
                  </a:lnTo>
                  <a:cubicBezTo>
                    <a:pt x="714" y="15100"/>
                    <a:pt x="520" y="14907"/>
                    <a:pt x="520" y="14668"/>
                  </a:cubicBezTo>
                  <a:lnTo>
                    <a:pt x="520" y="8687"/>
                  </a:lnTo>
                  <a:lnTo>
                    <a:pt x="1" y="8687"/>
                  </a:lnTo>
                  <a:lnTo>
                    <a:pt x="1" y="14668"/>
                  </a:lnTo>
                  <a:cubicBezTo>
                    <a:pt x="1" y="15193"/>
                    <a:pt x="426" y="15620"/>
                    <a:pt x="953" y="15620"/>
                  </a:cubicBezTo>
                  <a:lnTo>
                    <a:pt x="3259" y="15620"/>
                  </a:lnTo>
                  <a:lnTo>
                    <a:pt x="3259" y="17410"/>
                  </a:lnTo>
                  <a:lnTo>
                    <a:pt x="4557" y="17064"/>
                  </a:lnTo>
                  <a:lnTo>
                    <a:pt x="5858" y="17410"/>
                  </a:lnTo>
                  <a:lnTo>
                    <a:pt x="5858" y="15620"/>
                  </a:lnTo>
                  <a:lnTo>
                    <a:pt x="13015" y="15620"/>
                  </a:lnTo>
                  <a:cubicBezTo>
                    <a:pt x="13540" y="15620"/>
                    <a:pt x="13966" y="15194"/>
                    <a:pt x="13968" y="14668"/>
                  </a:cubicBezTo>
                  <a:lnTo>
                    <a:pt x="13974" y="12343"/>
                  </a:lnTo>
                  <a:lnTo>
                    <a:pt x="13453" y="12341"/>
                  </a:lnTo>
                  <a:lnTo>
                    <a:pt x="13447" y="14668"/>
                  </a:lnTo>
                  <a:cubicBezTo>
                    <a:pt x="13447" y="14907"/>
                    <a:pt x="13254" y="15100"/>
                    <a:pt x="13015" y="15100"/>
                  </a:cubicBezTo>
                  <a:lnTo>
                    <a:pt x="2219" y="15100"/>
                  </a:lnTo>
                  <a:lnTo>
                    <a:pt x="2219" y="3188"/>
                  </a:lnTo>
                  <a:lnTo>
                    <a:pt x="13050" y="3188"/>
                  </a:lnTo>
                  <a:cubicBezTo>
                    <a:pt x="13260" y="3190"/>
                    <a:pt x="13441" y="3342"/>
                    <a:pt x="13476" y="3550"/>
                  </a:cubicBezTo>
                  <a:lnTo>
                    <a:pt x="13456" y="11820"/>
                  </a:lnTo>
                  <a:lnTo>
                    <a:pt x="13975" y="11822"/>
                  </a:lnTo>
                  <a:lnTo>
                    <a:pt x="14002" y="954"/>
                  </a:lnTo>
                  <a:cubicBezTo>
                    <a:pt x="14001" y="427"/>
                    <a:pt x="13575" y="1"/>
                    <a:pt x="1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96" name="Google Shape;2596;p63"/>
            <p:cNvSpPr/>
            <p:nvPr/>
          </p:nvSpPr>
          <p:spPr>
            <a:xfrm>
              <a:off x="6582315" y="3828763"/>
              <a:ext cx="209790" cy="208364"/>
            </a:xfrm>
            <a:custGeom>
              <a:avLst/>
              <a:gdLst/>
              <a:ahLst/>
              <a:cxnLst/>
              <a:rect l="l" t="t" r="r" b="b"/>
              <a:pathLst>
                <a:path w="9708" h="9642" extrusionOk="0">
                  <a:moveTo>
                    <a:pt x="8744" y="1242"/>
                  </a:moveTo>
                  <a:cubicBezTo>
                    <a:pt x="8847" y="1242"/>
                    <a:pt x="8953" y="1280"/>
                    <a:pt x="9039" y="1366"/>
                  </a:cubicBezTo>
                  <a:cubicBezTo>
                    <a:pt x="9303" y="1632"/>
                    <a:pt x="9116" y="2085"/>
                    <a:pt x="8741" y="2085"/>
                  </a:cubicBezTo>
                  <a:cubicBezTo>
                    <a:pt x="8741" y="2085"/>
                    <a:pt x="8740" y="2085"/>
                    <a:pt x="8740" y="2085"/>
                  </a:cubicBezTo>
                  <a:cubicBezTo>
                    <a:pt x="8508" y="2085"/>
                    <a:pt x="8318" y="1897"/>
                    <a:pt x="8318" y="1664"/>
                  </a:cubicBezTo>
                  <a:cubicBezTo>
                    <a:pt x="8318" y="1410"/>
                    <a:pt x="8526" y="1242"/>
                    <a:pt x="8744" y="1242"/>
                  </a:cubicBezTo>
                  <a:close/>
                  <a:moveTo>
                    <a:pt x="1982" y="518"/>
                  </a:moveTo>
                  <a:cubicBezTo>
                    <a:pt x="2221" y="518"/>
                    <a:pt x="2462" y="584"/>
                    <a:pt x="2676" y="719"/>
                  </a:cubicBezTo>
                  <a:cubicBezTo>
                    <a:pt x="3192" y="1044"/>
                    <a:pt x="3414" y="1684"/>
                    <a:pt x="3210" y="2258"/>
                  </a:cubicBezTo>
                  <a:lnTo>
                    <a:pt x="3089" y="2606"/>
                  </a:lnTo>
                  <a:lnTo>
                    <a:pt x="8479" y="2606"/>
                  </a:lnTo>
                  <a:lnTo>
                    <a:pt x="8479" y="2863"/>
                  </a:lnTo>
                  <a:cubicBezTo>
                    <a:pt x="8479" y="3294"/>
                    <a:pt x="8130" y="3643"/>
                    <a:pt x="7700" y="3643"/>
                  </a:cubicBezTo>
                  <a:lnTo>
                    <a:pt x="4323" y="3643"/>
                  </a:lnTo>
                  <a:lnTo>
                    <a:pt x="4946" y="4111"/>
                  </a:lnTo>
                  <a:cubicBezTo>
                    <a:pt x="4964" y="4126"/>
                    <a:pt x="6920" y="5611"/>
                    <a:pt x="6920" y="7023"/>
                  </a:cubicBezTo>
                  <a:lnTo>
                    <a:pt x="6920" y="7803"/>
                  </a:lnTo>
                  <a:lnTo>
                    <a:pt x="2765" y="7803"/>
                  </a:lnTo>
                  <a:lnTo>
                    <a:pt x="2765" y="2930"/>
                  </a:lnTo>
                  <a:lnTo>
                    <a:pt x="2419" y="3053"/>
                  </a:lnTo>
                  <a:cubicBezTo>
                    <a:pt x="2275" y="3104"/>
                    <a:pt x="2127" y="3129"/>
                    <a:pt x="1982" y="3129"/>
                  </a:cubicBezTo>
                  <a:cubicBezTo>
                    <a:pt x="1544" y="3129"/>
                    <a:pt x="1123" y="2908"/>
                    <a:pt x="878" y="2522"/>
                  </a:cubicBezTo>
                  <a:cubicBezTo>
                    <a:pt x="551" y="2006"/>
                    <a:pt x="627" y="1333"/>
                    <a:pt x="1057" y="901"/>
                  </a:cubicBezTo>
                  <a:cubicBezTo>
                    <a:pt x="1309" y="649"/>
                    <a:pt x="1644" y="518"/>
                    <a:pt x="1982" y="518"/>
                  </a:cubicBezTo>
                  <a:close/>
                  <a:moveTo>
                    <a:pt x="1984" y="1"/>
                  </a:moveTo>
                  <a:cubicBezTo>
                    <a:pt x="1510" y="1"/>
                    <a:pt x="1043" y="185"/>
                    <a:pt x="693" y="535"/>
                  </a:cubicBezTo>
                  <a:cubicBezTo>
                    <a:pt x="137" y="1092"/>
                    <a:pt x="1" y="1941"/>
                    <a:pt x="353" y="2644"/>
                  </a:cubicBezTo>
                  <a:cubicBezTo>
                    <a:pt x="666" y="3265"/>
                    <a:pt x="1300" y="3647"/>
                    <a:pt x="1980" y="3647"/>
                  </a:cubicBezTo>
                  <a:cubicBezTo>
                    <a:pt x="2068" y="3647"/>
                    <a:pt x="2157" y="3641"/>
                    <a:pt x="2246" y="3628"/>
                  </a:cubicBezTo>
                  <a:lnTo>
                    <a:pt x="2246" y="7265"/>
                  </a:lnTo>
                  <a:cubicBezTo>
                    <a:pt x="1882" y="7193"/>
                    <a:pt x="1618" y="6872"/>
                    <a:pt x="1618" y="6501"/>
                  </a:cubicBezTo>
                  <a:lnTo>
                    <a:pt x="1618" y="5464"/>
                  </a:lnTo>
                  <a:cubicBezTo>
                    <a:pt x="1618" y="4746"/>
                    <a:pt x="1036" y="4164"/>
                    <a:pt x="318" y="4164"/>
                  </a:cubicBezTo>
                  <a:lnTo>
                    <a:pt x="318" y="4683"/>
                  </a:lnTo>
                  <a:cubicBezTo>
                    <a:pt x="748" y="4684"/>
                    <a:pt x="1098" y="5032"/>
                    <a:pt x="1099" y="5462"/>
                  </a:cubicBezTo>
                  <a:lnTo>
                    <a:pt x="1099" y="6501"/>
                  </a:lnTo>
                  <a:cubicBezTo>
                    <a:pt x="1099" y="7160"/>
                    <a:pt x="1591" y="7714"/>
                    <a:pt x="2246" y="7792"/>
                  </a:cubicBezTo>
                  <a:lnTo>
                    <a:pt x="2246" y="8322"/>
                  </a:lnTo>
                  <a:lnTo>
                    <a:pt x="2926" y="8322"/>
                  </a:lnTo>
                  <a:lnTo>
                    <a:pt x="2926" y="9642"/>
                  </a:lnTo>
                  <a:lnTo>
                    <a:pt x="4247" y="9642"/>
                  </a:lnTo>
                  <a:lnTo>
                    <a:pt x="4247" y="9121"/>
                  </a:lnTo>
                  <a:lnTo>
                    <a:pt x="3447" y="9121"/>
                  </a:lnTo>
                  <a:lnTo>
                    <a:pt x="3447" y="8322"/>
                  </a:lnTo>
                  <a:lnTo>
                    <a:pt x="6044" y="8322"/>
                  </a:lnTo>
                  <a:lnTo>
                    <a:pt x="6044" y="9642"/>
                  </a:lnTo>
                  <a:lnTo>
                    <a:pt x="7364" y="9642"/>
                  </a:lnTo>
                  <a:lnTo>
                    <a:pt x="7364" y="9121"/>
                  </a:lnTo>
                  <a:lnTo>
                    <a:pt x="6563" y="9121"/>
                  </a:lnTo>
                  <a:lnTo>
                    <a:pt x="6563" y="8322"/>
                  </a:lnTo>
                  <a:lnTo>
                    <a:pt x="7441" y="8322"/>
                  </a:lnTo>
                  <a:lnTo>
                    <a:pt x="7441" y="7023"/>
                  </a:lnTo>
                  <a:cubicBezTo>
                    <a:pt x="7441" y="5878"/>
                    <a:pt x="6454" y="4769"/>
                    <a:pt x="5805" y="4164"/>
                  </a:cubicBezTo>
                  <a:lnTo>
                    <a:pt x="7700" y="4164"/>
                  </a:lnTo>
                  <a:cubicBezTo>
                    <a:pt x="7814" y="4164"/>
                    <a:pt x="7927" y="4149"/>
                    <a:pt x="8037" y="4119"/>
                  </a:cubicBezTo>
                  <a:lnTo>
                    <a:pt x="8777" y="4951"/>
                  </a:lnTo>
                  <a:lnTo>
                    <a:pt x="9167" y="4605"/>
                  </a:lnTo>
                  <a:lnTo>
                    <a:pt x="8515" y="3875"/>
                  </a:lnTo>
                  <a:cubicBezTo>
                    <a:pt x="8600" y="3807"/>
                    <a:pt x="8673" y="3730"/>
                    <a:pt x="8738" y="3646"/>
                  </a:cubicBezTo>
                  <a:lnTo>
                    <a:pt x="9677" y="3646"/>
                  </a:lnTo>
                  <a:lnTo>
                    <a:pt x="9677" y="3125"/>
                  </a:lnTo>
                  <a:lnTo>
                    <a:pt x="8974" y="3125"/>
                  </a:lnTo>
                  <a:cubicBezTo>
                    <a:pt x="8992" y="3039"/>
                    <a:pt x="9001" y="2952"/>
                    <a:pt x="9001" y="2863"/>
                  </a:cubicBezTo>
                  <a:lnTo>
                    <a:pt x="9000" y="2568"/>
                  </a:lnTo>
                  <a:cubicBezTo>
                    <a:pt x="9382" y="2460"/>
                    <a:pt x="9655" y="2123"/>
                    <a:pt x="9680" y="1727"/>
                  </a:cubicBezTo>
                  <a:cubicBezTo>
                    <a:pt x="9707" y="1331"/>
                    <a:pt x="9483" y="960"/>
                    <a:pt x="9119" y="800"/>
                  </a:cubicBezTo>
                  <a:cubicBezTo>
                    <a:pt x="8997" y="747"/>
                    <a:pt x="8869" y="721"/>
                    <a:pt x="8741" y="721"/>
                  </a:cubicBezTo>
                  <a:cubicBezTo>
                    <a:pt x="8488" y="721"/>
                    <a:pt x="8239" y="823"/>
                    <a:pt x="8058" y="1015"/>
                  </a:cubicBezTo>
                  <a:cubicBezTo>
                    <a:pt x="7784" y="1303"/>
                    <a:pt x="7721" y="1732"/>
                    <a:pt x="7898" y="2085"/>
                  </a:cubicBezTo>
                  <a:lnTo>
                    <a:pt x="3787" y="2085"/>
                  </a:lnTo>
                  <a:cubicBezTo>
                    <a:pt x="3900" y="1309"/>
                    <a:pt x="3502" y="546"/>
                    <a:pt x="2800" y="194"/>
                  </a:cubicBezTo>
                  <a:cubicBezTo>
                    <a:pt x="2540" y="64"/>
                    <a:pt x="2261" y="1"/>
                    <a:pt x="1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97" name="Google Shape;2597;p63"/>
            <p:cNvSpPr/>
            <p:nvPr/>
          </p:nvSpPr>
          <p:spPr>
            <a:xfrm>
              <a:off x="6655205" y="3896294"/>
              <a:ext cx="11129" cy="11259"/>
            </a:xfrm>
            <a:custGeom>
              <a:avLst/>
              <a:gdLst/>
              <a:ahLst/>
              <a:cxnLst/>
              <a:rect l="l" t="t" r="r" b="b"/>
              <a:pathLst>
                <a:path w="515" h="521" extrusionOk="0">
                  <a:moveTo>
                    <a:pt x="0" y="0"/>
                  </a:moveTo>
                  <a:lnTo>
                    <a:pt x="0" y="521"/>
                  </a:lnTo>
                  <a:lnTo>
                    <a:pt x="515" y="521"/>
                  </a:lnTo>
                  <a:lnTo>
                    <a:pt x="5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598" name="Google Shape;2598;p63"/>
            <p:cNvSpPr/>
            <p:nvPr/>
          </p:nvSpPr>
          <p:spPr>
            <a:xfrm>
              <a:off x="6654406" y="3940422"/>
              <a:ext cx="36672" cy="38228"/>
            </a:xfrm>
            <a:custGeom>
              <a:avLst/>
              <a:gdLst/>
              <a:ahLst/>
              <a:cxnLst/>
              <a:rect l="l" t="t" r="r" b="b"/>
              <a:pathLst>
                <a:path w="1697" h="1769" extrusionOk="0">
                  <a:moveTo>
                    <a:pt x="1" y="0"/>
                  </a:moveTo>
                  <a:lnTo>
                    <a:pt x="1" y="816"/>
                  </a:lnTo>
                  <a:cubicBezTo>
                    <a:pt x="1" y="1341"/>
                    <a:pt x="427" y="1769"/>
                    <a:pt x="954" y="1769"/>
                  </a:cubicBezTo>
                  <a:lnTo>
                    <a:pt x="1697" y="1769"/>
                  </a:lnTo>
                  <a:lnTo>
                    <a:pt x="1697" y="1250"/>
                  </a:lnTo>
                  <a:lnTo>
                    <a:pt x="954" y="1250"/>
                  </a:lnTo>
                  <a:cubicBezTo>
                    <a:pt x="714" y="1248"/>
                    <a:pt x="522" y="1055"/>
                    <a:pt x="520" y="816"/>
                  </a:cubicBezTo>
                  <a:lnTo>
                    <a:pt x="5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599" name="Google Shape;2599;p63"/>
          <p:cNvGrpSpPr/>
          <p:nvPr/>
        </p:nvGrpSpPr>
        <p:grpSpPr>
          <a:xfrm>
            <a:off x="5683626" y="4154215"/>
            <a:ext cx="374303" cy="455342"/>
            <a:chOff x="5683626" y="4154215"/>
            <a:chExt cx="374303" cy="455342"/>
          </a:xfrm>
        </p:grpSpPr>
        <p:grpSp>
          <p:nvGrpSpPr>
            <p:cNvPr id="2600" name="Google Shape;2600;p63"/>
            <p:cNvGrpSpPr/>
            <p:nvPr/>
          </p:nvGrpSpPr>
          <p:grpSpPr>
            <a:xfrm>
              <a:off x="5683626" y="4154215"/>
              <a:ext cx="374303" cy="455342"/>
              <a:chOff x="6500715" y="3191223"/>
              <a:chExt cx="347446" cy="422670"/>
            </a:xfrm>
          </p:grpSpPr>
          <p:sp>
            <p:nvSpPr>
              <p:cNvPr id="2601" name="Google Shape;2601;p63"/>
              <p:cNvSpPr/>
              <p:nvPr/>
            </p:nvSpPr>
            <p:spPr>
              <a:xfrm>
                <a:off x="6500715" y="3191223"/>
                <a:ext cx="347446" cy="422670"/>
              </a:xfrm>
              <a:custGeom>
                <a:avLst/>
                <a:gdLst/>
                <a:ahLst/>
                <a:cxnLst/>
                <a:rect l="l" t="t" r="r" b="b"/>
                <a:pathLst>
                  <a:path w="16078" h="19559" extrusionOk="0">
                    <a:moveTo>
                      <a:pt x="13572" y="2641"/>
                    </a:moveTo>
                    <a:lnTo>
                      <a:pt x="13572" y="4314"/>
                    </a:lnTo>
                    <a:lnTo>
                      <a:pt x="12595" y="4541"/>
                    </a:lnTo>
                    <a:lnTo>
                      <a:pt x="11619" y="4314"/>
                    </a:lnTo>
                    <a:lnTo>
                      <a:pt x="11619" y="2641"/>
                    </a:lnTo>
                    <a:close/>
                    <a:moveTo>
                      <a:pt x="1194" y="1"/>
                    </a:moveTo>
                    <a:cubicBezTo>
                      <a:pt x="535" y="2"/>
                      <a:pt x="1" y="535"/>
                      <a:pt x="1" y="1194"/>
                    </a:cubicBezTo>
                    <a:lnTo>
                      <a:pt x="1" y="18365"/>
                    </a:lnTo>
                    <a:cubicBezTo>
                      <a:pt x="1" y="19023"/>
                      <a:pt x="535" y="19557"/>
                      <a:pt x="1194" y="19559"/>
                    </a:cubicBezTo>
                    <a:lnTo>
                      <a:pt x="12595" y="19559"/>
                    </a:lnTo>
                    <a:lnTo>
                      <a:pt x="12595" y="18907"/>
                    </a:lnTo>
                    <a:lnTo>
                      <a:pt x="1194" y="18907"/>
                    </a:lnTo>
                    <a:cubicBezTo>
                      <a:pt x="895" y="18907"/>
                      <a:pt x="652" y="18665"/>
                      <a:pt x="651" y="18365"/>
                    </a:cubicBezTo>
                    <a:lnTo>
                      <a:pt x="651" y="2508"/>
                    </a:lnTo>
                    <a:cubicBezTo>
                      <a:pt x="819" y="2595"/>
                      <a:pt x="1004" y="2641"/>
                      <a:pt x="1194" y="2641"/>
                    </a:cubicBezTo>
                    <a:lnTo>
                      <a:pt x="10968" y="2641"/>
                    </a:lnTo>
                    <a:lnTo>
                      <a:pt x="10968" y="4830"/>
                    </a:lnTo>
                    <a:lnTo>
                      <a:pt x="12595" y="5209"/>
                    </a:lnTo>
                    <a:lnTo>
                      <a:pt x="14224" y="4830"/>
                    </a:lnTo>
                    <a:lnTo>
                      <a:pt x="14224" y="2641"/>
                    </a:lnTo>
                    <a:lnTo>
                      <a:pt x="15428" y="2641"/>
                    </a:lnTo>
                    <a:lnTo>
                      <a:pt x="15428" y="18907"/>
                    </a:lnTo>
                    <a:lnTo>
                      <a:pt x="13247" y="18907"/>
                    </a:lnTo>
                    <a:lnTo>
                      <a:pt x="13247" y="19559"/>
                    </a:lnTo>
                    <a:lnTo>
                      <a:pt x="16078" y="19559"/>
                    </a:lnTo>
                    <a:lnTo>
                      <a:pt x="16078" y="1989"/>
                    </a:lnTo>
                    <a:lnTo>
                      <a:pt x="15124" y="1989"/>
                    </a:lnTo>
                    <a:lnTo>
                      <a:pt x="15124" y="1"/>
                    </a:lnTo>
                    <a:lnTo>
                      <a:pt x="3483" y="1"/>
                    </a:lnTo>
                    <a:lnTo>
                      <a:pt x="3483" y="653"/>
                    </a:lnTo>
                    <a:lnTo>
                      <a:pt x="14473" y="653"/>
                    </a:lnTo>
                    <a:lnTo>
                      <a:pt x="14473" y="1989"/>
                    </a:lnTo>
                    <a:lnTo>
                      <a:pt x="1194" y="1989"/>
                    </a:lnTo>
                    <a:cubicBezTo>
                      <a:pt x="895" y="1989"/>
                      <a:pt x="652" y="1745"/>
                      <a:pt x="651" y="1446"/>
                    </a:cubicBezTo>
                    <a:lnTo>
                      <a:pt x="651" y="1194"/>
                    </a:lnTo>
                    <a:cubicBezTo>
                      <a:pt x="652" y="895"/>
                      <a:pt x="895" y="653"/>
                      <a:pt x="1194" y="653"/>
                    </a:cubicBezTo>
                    <a:lnTo>
                      <a:pt x="2837" y="653"/>
                    </a:lnTo>
                    <a:lnTo>
                      <a:pt x="28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02" name="Google Shape;2602;p63"/>
              <p:cNvSpPr/>
              <p:nvPr/>
            </p:nvSpPr>
            <p:spPr>
              <a:xfrm>
                <a:off x="6530386" y="3319651"/>
                <a:ext cx="53485" cy="6653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3079" extrusionOk="0">
                    <a:moveTo>
                      <a:pt x="1249" y="0"/>
                    </a:moveTo>
                    <a:cubicBezTo>
                      <a:pt x="1132" y="0"/>
                      <a:pt x="1011" y="16"/>
                      <a:pt x="890" y="53"/>
                    </a:cubicBezTo>
                    <a:cubicBezTo>
                      <a:pt x="558" y="157"/>
                      <a:pt x="324" y="427"/>
                      <a:pt x="276" y="755"/>
                    </a:cubicBezTo>
                    <a:cubicBezTo>
                      <a:pt x="226" y="1062"/>
                      <a:pt x="358" y="1369"/>
                      <a:pt x="616" y="1542"/>
                    </a:cubicBezTo>
                    <a:cubicBezTo>
                      <a:pt x="629" y="1552"/>
                      <a:pt x="646" y="1561"/>
                      <a:pt x="661" y="1569"/>
                    </a:cubicBezTo>
                    <a:cubicBezTo>
                      <a:pt x="674" y="1575"/>
                      <a:pt x="998" y="1724"/>
                      <a:pt x="1362" y="1864"/>
                    </a:cubicBezTo>
                    <a:cubicBezTo>
                      <a:pt x="1458" y="1901"/>
                      <a:pt x="1681" y="2005"/>
                      <a:pt x="1650" y="2175"/>
                    </a:cubicBezTo>
                    <a:cubicBezTo>
                      <a:pt x="1627" y="2300"/>
                      <a:pt x="1479" y="2428"/>
                      <a:pt x="1275" y="2428"/>
                    </a:cubicBezTo>
                    <a:cubicBezTo>
                      <a:pt x="1054" y="2428"/>
                      <a:pt x="841" y="2335"/>
                      <a:pt x="704" y="2180"/>
                    </a:cubicBezTo>
                    <a:lnTo>
                      <a:pt x="491" y="1935"/>
                    </a:lnTo>
                    <a:lnTo>
                      <a:pt x="0" y="2363"/>
                    </a:lnTo>
                    <a:lnTo>
                      <a:pt x="214" y="2607"/>
                    </a:lnTo>
                    <a:cubicBezTo>
                      <a:pt x="473" y="2902"/>
                      <a:pt x="868" y="3078"/>
                      <a:pt x="1275" y="3078"/>
                    </a:cubicBezTo>
                    <a:cubicBezTo>
                      <a:pt x="1777" y="3078"/>
                      <a:pt x="2205" y="2749"/>
                      <a:pt x="2291" y="2293"/>
                    </a:cubicBezTo>
                    <a:cubicBezTo>
                      <a:pt x="2354" y="1945"/>
                      <a:pt x="2205" y="1489"/>
                      <a:pt x="1594" y="1254"/>
                    </a:cubicBezTo>
                    <a:cubicBezTo>
                      <a:pt x="1314" y="1148"/>
                      <a:pt x="1052" y="1030"/>
                      <a:pt x="965" y="991"/>
                    </a:cubicBezTo>
                    <a:cubicBezTo>
                      <a:pt x="911" y="943"/>
                      <a:pt x="915" y="872"/>
                      <a:pt x="918" y="850"/>
                    </a:cubicBezTo>
                    <a:cubicBezTo>
                      <a:pt x="924" y="812"/>
                      <a:pt x="951" y="717"/>
                      <a:pt x="1084" y="675"/>
                    </a:cubicBezTo>
                    <a:cubicBezTo>
                      <a:pt x="1135" y="659"/>
                      <a:pt x="1189" y="652"/>
                      <a:pt x="1244" y="652"/>
                    </a:cubicBezTo>
                    <a:cubicBezTo>
                      <a:pt x="1487" y="652"/>
                      <a:pt x="1745" y="784"/>
                      <a:pt x="1839" y="847"/>
                    </a:cubicBezTo>
                    <a:lnTo>
                      <a:pt x="2109" y="1029"/>
                    </a:lnTo>
                    <a:lnTo>
                      <a:pt x="2474" y="490"/>
                    </a:lnTo>
                    <a:lnTo>
                      <a:pt x="2205" y="306"/>
                    </a:lnTo>
                    <a:cubicBezTo>
                      <a:pt x="2149" y="269"/>
                      <a:pt x="1735" y="0"/>
                      <a:pt x="1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03" name="Google Shape;2603;p63"/>
              <p:cNvSpPr/>
              <p:nvPr/>
            </p:nvSpPr>
            <p:spPr>
              <a:xfrm>
                <a:off x="6776503" y="3319651"/>
                <a:ext cx="41967" cy="66537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079" extrusionOk="0">
                    <a:moveTo>
                      <a:pt x="0" y="1"/>
                    </a:moveTo>
                    <a:lnTo>
                      <a:pt x="0" y="652"/>
                    </a:lnTo>
                    <a:lnTo>
                      <a:pt x="643" y="652"/>
                    </a:lnTo>
                    <a:lnTo>
                      <a:pt x="643" y="3078"/>
                    </a:lnTo>
                    <a:lnTo>
                      <a:pt x="1295" y="3078"/>
                    </a:lnTo>
                    <a:lnTo>
                      <a:pt x="1295" y="652"/>
                    </a:lnTo>
                    <a:lnTo>
                      <a:pt x="1942" y="652"/>
                    </a:lnTo>
                    <a:lnTo>
                      <a:pt x="19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04" name="Google Shape;2604;p63"/>
              <p:cNvSpPr/>
              <p:nvPr/>
            </p:nvSpPr>
            <p:spPr>
              <a:xfrm>
                <a:off x="6724466" y="3319651"/>
                <a:ext cx="44279" cy="69433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3213" extrusionOk="0">
                    <a:moveTo>
                      <a:pt x="949" y="651"/>
                    </a:moveTo>
                    <a:cubicBezTo>
                      <a:pt x="1120" y="651"/>
                      <a:pt x="1265" y="791"/>
                      <a:pt x="1265" y="956"/>
                    </a:cubicBezTo>
                    <a:cubicBezTo>
                      <a:pt x="1265" y="1122"/>
                      <a:pt x="1119" y="1262"/>
                      <a:pt x="949" y="1262"/>
                    </a:cubicBezTo>
                    <a:lnTo>
                      <a:pt x="655" y="1263"/>
                    </a:lnTo>
                    <a:cubicBezTo>
                      <a:pt x="655" y="1148"/>
                      <a:pt x="654" y="773"/>
                      <a:pt x="654" y="651"/>
                    </a:cubicBezTo>
                    <a:close/>
                    <a:moveTo>
                      <a:pt x="0" y="1"/>
                    </a:moveTo>
                    <a:lnTo>
                      <a:pt x="0" y="3078"/>
                    </a:lnTo>
                    <a:lnTo>
                      <a:pt x="652" y="3078"/>
                    </a:lnTo>
                    <a:lnTo>
                      <a:pt x="652" y="2150"/>
                    </a:lnTo>
                    <a:lnTo>
                      <a:pt x="1552" y="3212"/>
                    </a:lnTo>
                    <a:lnTo>
                      <a:pt x="2049" y="2791"/>
                    </a:lnTo>
                    <a:lnTo>
                      <a:pt x="1260" y="1861"/>
                    </a:lnTo>
                    <a:cubicBezTo>
                      <a:pt x="1650" y="1731"/>
                      <a:pt x="1913" y="1367"/>
                      <a:pt x="1915" y="956"/>
                    </a:cubicBezTo>
                    <a:cubicBezTo>
                      <a:pt x="1915" y="430"/>
                      <a:pt x="1481" y="1"/>
                      <a:pt x="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05" name="Google Shape;2605;p63"/>
              <p:cNvSpPr/>
              <p:nvPr/>
            </p:nvSpPr>
            <p:spPr>
              <a:xfrm>
                <a:off x="6593314" y="3319651"/>
                <a:ext cx="42680" cy="66537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3079" extrusionOk="0">
                    <a:moveTo>
                      <a:pt x="977" y="651"/>
                    </a:moveTo>
                    <a:cubicBezTo>
                      <a:pt x="1165" y="651"/>
                      <a:pt x="1324" y="816"/>
                      <a:pt x="1324" y="1011"/>
                    </a:cubicBezTo>
                    <a:cubicBezTo>
                      <a:pt x="1324" y="1206"/>
                      <a:pt x="1165" y="1370"/>
                      <a:pt x="977" y="1370"/>
                    </a:cubicBezTo>
                    <a:cubicBezTo>
                      <a:pt x="902" y="1370"/>
                      <a:pt x="775" y="1370"/>
                      <a:pt x="655" y="1372"/>
                    </a:cubicBezTo>
                    <a:cubicBezTo>
                      <a:pt x="655" y="1238"/>
                      <a:pt x="653" y="792"/>
                      <a:pt x="653" y="651"/>
                    </a:cubicBezTo>
                    <a:close/>
                    <a:moveTo>
                      <a:pt x="0" y="1"/>
                    </a:moveTo>
                    <a:lnTo>
                      <a:pt x="0" y="3078"/>
                    </a:lnTo>
                    <a:lnTo>
                      <a:pt x="652" y="3078"/>
                    </a:lnTo>
                    <a:lnTo>
                      <a:pt x="652" y="2023"/>
                    </a:lnTo>
                    <a:cubicBezTo>
                      <a:pt x="774" y="2023"/>
                      <a:pt x="900" y="2022"/>
                      <a:pt x="977" y="2022"/>
                    </a:cubicBezTo>
                    <a:cubicBezTo>
                      <a:pt x="1528" y="2022"/>
                      <a:pt x="1975" y="1567"/>
                      <a:pt x="1975" y="1011"/>
                    </a:cubicBezTo>
                    <a:cubicBezTo>
                      <a:pt x="1975" y="454"/>
                      <a:pt x="1526" y="1"/>
                      <a:pt x="9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06" name="Google Shape;2606;p63"/>
              <p:cNvSpPr/>
              <p:nvPr/>
            </p:nvSpPr>
            <p:spPr>
              <a:xfrm>
                <a:off x="6645351" y="3319651"/>
                <a:ext cx="64592" cy="66537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3079" extrusionOk="0">
                    <a:moveTo>
                      <a:pt x="1494" y="651"/>
                    </a:moveTo>
                    <a:cubicBezTo>
                      <a:pt x="1958" y="651"/>
                      <a:pt x="2337" y="1050"/>
                      <a:pt x="2337" y="1539"/>
                    </a:cubicBezTo>
                    <a:cubicBezTo>
                      <a:pt x="2337" y="2029"/>
                      <a:pt x="1959" y="2428"/>
                      <a:pt x="1494" y="2428"/>
                    </a:cubicBezTo>
                    <a:cubicBezTo>
                      <a:pt x="1029" y="2428"/>
                      <a:pt x="652" y="2029"/>
                      <a:pt x="652" y="1539"/>
                    </a:cubicBezTo>
                    <a:cubicBezTo>
                      <a:pt x="652" y="1050"/>
                      <a:pt x="1029" y="651"/>
                      <a:pt x="1494" y="651"/>
                    </a:cubicBezTo>
                    <a:close/>
                    <a:moveTo>
                      <a:pt x="1494" y="1"/>
                    </a:moveTo>
                    <a:cubicBezTo>
                      <a:pt x="670" y="1"/>
                      <a:pt x="0" y="692"/>
                      <a:pt x="0" y="1539"/>
                    </a:cubicBezTo>
                    <a:cubicBezTo>
                      <a:pt x="0" y="2388"/>
                      <a:pt x="671" y="3078"/>
                      <a:pt x="1494" y="3078"/>
                    </a:cubicBezTo>
                    <a:cubicBezTo>
                      <a:pt x="2318" y="3078"/>
                      <a:pt x="2989" y="2388"/>
                      <a:pt x="2989" y="1539"/>
                    </a:cubicBezTo>
                    <a:cubicBezTo>
                      <a:pt x="2989" y="692"/>
                      <a:pt x="2318" y="1"/>
                      <a:pt x="1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2607" name="Google Shape;2607;p63"/>
              <p:cNvSpPr/>
              <p:nvPr/>
            </p:nvSpPr>
            <p:spPr>
              <a:xfrm>
                <a:off x="6540823" y="3406805"/>
                <a:ext cx="267272" cy="168774"/>
              </a:xfrm>
              <a:custGeom>
                <a:avLst/>
                <a:gdLst/>
                <a:ahLst/>
                <a:cxnLst/>
                <a:rect l="l" t="t" r="r" b="b"/>
                <a:pathLst>
                  <a:path w="12368" h="7810" extrusionOk="0">
                    <a:moveTo>
                      <a:pt x="6184" y="653"/>
                    </a:moveTo>
                    <a:cubicBezTo>
                      <a:pt x="7397" y="653"/>
                      <a:pt x="8556" y="889"/>
                      <a:pt x="9504" y="1312"/>
                    </a:cubicBezTo>
                    <a:cubicBezTo>
                      <a:pt x="9310" y="1888"/>
                      <a:pt x="9183" y="2555"/>
                      <a:pt x="9137" y="3253"/>
                    </a:cubicBezTo>
                    <a:lnTo>
                      <a:pt x="8462" y="3253"/>
                    </a:lnTo>
                    <a:lnTo>
                      <a:pt x="8462" y="2082"/>
                    </a:lnTo>
                    <a:lnTo>
                      <a:pt x="6509" y="2082"/>
                    </a:lnTo>
                    <a:lnTo>
                      <a:pt x="6509" y="3253"/>
                    </a:lnTo>
                    <a:lnTo>
                      <a:pt x="5859" y="3253"/>
                    </a:lnTo>
                    <a:lnTo>
                      <a:pt x="5859" y="2082"/>
                    </a:lnTo>
                    <a:lnTo>
                      <a:pt x="3905" y="2082"/>
                    </a:lnTo>
                    <a:lnTo>
                      <a:pt x="3905" y="3253"/>
                    </a:lnTo>
                    <a:lnTo>
                      <a:pt x="3231" y="3253"/>
                    </a:lnTo>
                    <a:cubicBezTo>
                      <a:pt x="3183" y="2555"/>
                      <a:pt x="3057" y="1888"/>
                      <a:pt x="2864" y="1312"/>
                    </a:cubicBezTo>
                    <a:cubicBezTo>
                      <a:pt x="3818" y="884"/>
                      <a:pt x="4971" y="653"/>
                      <a:pt x="6184" y="653"/>
                    </a:cubicBezTo>
                    <a:close/>
                    <a:moveTo>
                      <a:pt x="5207" y="2732"/>
                    </a:moveTo>
                    <a:lnTo>
                      <a:pt x="5207" y="4425"/>
                    </a:lnTo>
                    <a:lnTo>
                      <a:pt x="4557" y="4425"/>
                    </a:lnTo>
                    <a:lnTo>
                      <a:pt x="4557" y="2732"/>
                    </a:lnTo>
                    <a:close/>
                    <a:moveTo>
                      <a:pt x="7811" y="2732"/>
                    </a:moveTo>
                    <a:lnTo>
                      <a:pt x="7811" y="4425"/>
                    </a:lnTo>
                    <a:lnTo>
                      <a:pt x="7161" y="4425"/>
                    </a:lnTo>
                    <a:lnTo>
                      <a:pt x="7161" y="2732"/>
                    </a:lnTo>
                    <a:close/>
                    <a:moveTo>
                      <a:pt x="2277" y="1614"/>
                    </a:moveTo>
                    <a:cubicBezTo>
                      <a:pt x="2488" y="2282"/>
                      <a:pt x="2602" y="3080"/>
                      <a:pt x="2602" y="3903"/>
                    </a:cubicBezTo>
                    <a:cubicBezTo>
                      <a:pt x="2602" y="4726"/>
                      <a:pt x="2488" y="5528"/>
                      <a:pt x="2276" y="6197"/>
                    </a:cubicBezTo>
                    <a:cubicBezTo>
                      <a:pt x="2253" y="6183"/>
                      <a:pt x="2232" y="6171"/>
                      <a:pt x="2211" y="6159"/>
                    </a:cubicBezTo>
                    <a:cubicBezTo>
                      <a:pt x="1204" y="5543"/>
                      <a:pt x="650" y="4744"/>
                      <a:pt x="650" y="3906"/>
                    </a:cubicBezTo>
                    <a:cubicBezTo>
                      <a:pt x="650" y="3068"/>
                      <a:pt x="1204" y="2267"/>
                      <a:pt x="2211" y="1653"/>
                    </a:cubicBezTo>
                    <a:cubicBezTo>
                      <a:pt x="2232" y="1640"/>
                      <a:pt x="2255" y="1628"/>
                      <a:pt x="2277" y="1614"/>
                    </a:cubicBezTo>
                    <a:close/>
                    <a:moveTo>
                      <a:pt x="9112" y="3905"/>
                    </a:moveTo>
                    <a:cubicBezTo>
                      <a:pt x="9112" y="4838"/>
                      <a:pt x="9251" y="5745"/>
                      <a:pt x="9505" y="6501"/>
                    </a:cubicBezTo>
                    <a:cubicBezTo>
                      <a:pt x="8551" y="6928"/>
                      <a:pt x="7398" y="7158"/>
                      <a:pt x="6184" y="7158"/>
                    </a:cubicBezTo>
                    <a:cubicBezTo>
                      <a:pt x="4969" y="7158"/>
                      <a:pt x="3817" y="6928"/>
                      <a:pt x="2863" y="6501"/>
                    </a:cubicBezTo>
                    <a:cubicBezTo>
                      <a:pt x="3117" y="5747"/>
                      <a:pt x="3254" y="4838"/>
                      <a:pt x="3254" y="3905"/>
                    </a:cubicBezTo>
                    <a:lnTo>
                      <a:pt x="3905" y="3905"/>
                    </a:lnTo>
                    <a:lnTo>
                      <a:pt x="3905" y="5077"/>
                    </a:lnTo>
                    <a:lnTo>
                      <a:pt x="5859" y="5077"/>
                    </a:lnTo>
                    <a:lnTo>
                      <a:pt x="5859" y="3905"/>
                    </a:lnTo>
                    <a:lnTo>
                      <a:pt x="6509" y="3905"/>
                    </a:lnTo>
                    <a:lnTo>
                      <a:pt x="6509" y="5077"/>
                    </a:lnTo>
                    <a:lnTo>
                      <a:pt x="8462" y="5077"/>
                    </a:lnTo>
                    <a:lnTo>
                      <a:pt x="8462" y="3905"/>
                    </a:lnTo>
                    <a:close/>
                    <a:moveTo>
                      <a:pt x="6184" y="1"/>
                    </a:moveTo>
                    <a:cubicBezTo>
                      <a:pt x="4560" y="1"/>
                      <a:pt x="3028" y="391"/>
                      <a:pt x="1871" y="1097"/>
                    </a:cubicBezTo>
                    <a:cubicBezTo>
                      <a:pt x="665" y="1834"/>
                      <a:pt x="0" y="2832"/>
                      <a:pt x="0" y="3905"/>
                    </a:cubicBezTo>
                    <a:cubicBezTo>
                      <a:pt x="0" y="4979"/>
                      <a:pt x="664" y="5975"/>
                      <a:pt x="1871" y="6713"/>
                    </a:cubicBezTo>
                    <a:lnTo>
                      <a:pt x="1872" y="6714"/>
                    </a:lnTo>
                    <a:cubicBezTo>
                      <a:pt x="3028" y="7420"/>
                      <a:pt x="4560" y="7810"/>
                      <a:pt x="6184" y="7810"/>
                    </a:cubicBezTo>
                    <a:cubicBezTo>
                      <a:pt x="7808" y="7810"/>
                      <a:pt x="9340" y="7420"/>
                      <a:pt x="10496" y="6714"/>
                    </a:cubicBezTo>
                    <a:cubicBezTo>
                      <a:pt x="11702" y="5977"/>
                      <a:pt x="12368" y="4979"/>
                      <a:pt x="12368" y="3906"/>
                    </a:cubicBezTo>
                    <a:cubicBezTo>
                      <a:pt x="12368" y="3280"/>
                      <a:pt x="12133" y="2660"/>
                      <a:pt x="11689" y="2114"/>
                    </a:cubicBezTo>
                    <a:lnTo>
                      <a:pt x="11183" y="2523"/>
                    </a:lnTo>
                    <a:cubicBezTo>
                      <a:pt x="11537" y="2960"/>
                      <a:pt x="11716" y="3425"/>
                      <a:pt x="11716" y="3906"/>
                    </a:cubicBezTo>
                    <a:cubicBezTo>
                      <a:pt x="11716" y="4744"/>
                      <a:pt x="11162" y="5543"/>
                      <a:pt x="10157" y="6159"/>
                    </a:cubicBezTo>
                    <a:cubicBezTo>
                      <a:pt x="10136" y="6171"/>
                      <a:pt x="10113" y="6183"/>
                      <a:pt x="10091" y="6197"/>
                    </a:cubicBezTo>
                    <a:cubicBezTo>
                      <a:pt x="9878" y="5527"/>
                      <a:pt x="9764" y="4729"/>
                      <a:pt x="9764" y="3903"/>
                    </a:cubicBezTo>
                    <a:cubicBezTo>
                      <a:pt x="9764" y="3077"/>
                      <a:pt x="9878" y="2281"/>
                      <a:pt x="10091" y="1613"/>
                    </a:cubicBezTo>
                    <a:cubicBezTo>
                      <a:pt x="10330" y="1753"/>
                      <a:pt x="10557" y="1915"/>
                      <a:pt x="10768" y="2096"/>
                    </a:cubicBezTo>
                    <a:lnTo>
                      <a:pt x="11195" y="1605"/>
                    </a:lnTo>
                    <a:cubicBezTo>
                      <a:pt x="10040" y="601"/>
                      <a:pt x="8166" y="1"/>
                      <a:pt x="6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608" name="Google Shape;2608;p63"/>
            <p:cNvSpPr/>
            <p:nvPr/>
          </p:nvSpPr>
          <p:spPr>
            <a:xfrm>
              <a:off x="5747174" y="4230889"/>
              <a:ext cx="75753" cy="15179"/>
            </a:xfrm>
            <a:custGeom>
              <a:avLst/>
              <a:gdLst/>
              <a:ahLst/>
              <a:cxnLst/>
              <a:rect l="l" t="t" r="r" b="b"/>
              <a:pathLst>
                <a:path w="3254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0" y="652"/>
                  </a:lnTo>
                  <a:lnTo>
                    <a:pt x="650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2" y="652"/>
                  </a:lnTo>
                  <a:lnTo>
                    <a:pt x="1954" y="0"/>
                  </a:lnTo>
                  <a:close/>
                  <a:moveTo>
                    <a:pt x="2604" y="0"/>
                  </a:moveTo>
                  <a:lnTo>
                    <a:pt x="2604" y="652"/>
                  </a:lnTo>
                  <a:lnTo>
                    <a:pt x="3254" y="652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09" name="Google Shape;2609;p63"/>
          <p:cNvGrpSpPr/>
          <p:nvPr/>
        </p:nvGrpSpPr>
        <p:grpSpPr>
          <a:xfrm>
            <a:off x="5701447" y="3583048"/>
            <a:ext cx="339476" cy="455319"/>
            <a:chOff x="6510288" y="2660934"/>
            <a:chExt cx="315117" cy="422648"/>
          </a:xfrm>
        </p:grpSpPr>
        <p:sp>
          <p:nvSpPr>
            <p:cNvPr id="2610" name="Google Shape;2610;p63"/>
            <p:cNvSpPr/>
            <p:nvPr/>
          </p:nvSpPr>
          <p:spPr>
            <a:xfrm>
              <a:off x="6710030" y="2773263"/>
              <a:ext cx="70362" cy="14068"/>
            </a:xfrm>
            <a:custGeom>
              <a:avLst/>
              <a:gdLst/>
              <a:ahLst/>
              <a:cxnLst/>
              <a:rect l="l" t="t" r="r" b="b"/>
              <a:pathLst>
                <a:path w="3256" h="651" extrusionOk="0">
                  <a:moveTo>
                    <a:pt x="0" y="1"/>
                  </a:moveTo>
                  <a:lnTo>
                    <a:pt x="0" y="651"/>
                  </a:lnTo>
                  <a:lnTo>
                    <a:pt x="652" y="651"/>
                  </a:lnTo>
                  <a:lnTo>
                    <a:pt x="652" y="1"/>
                  </a:lnTo>
                  <a:close/>
                  <a:moveTo>
                    <a:pt x="1304" y="1"/>
                  </a:moveTo>
                  <a:lnTo>
                    <a:pt x="1304" y="651"/>
                  </a:lnTo>
                  <a:lnTo>
                    <a:pt x="1954" y="651"/>
                  </a:lnTo>
                  <a:lnTo>
                    <a:pt x="1954" y="1"/>
                  </a:lnTo>
                  <a:close/>
                  <a:moveTo>
                    <a:pt x="2604" y="1"/>
                  </a:moveTo>
                  <a:lnTo>
                    <a:pt x="2604" y="651"/>
                  </a:lnTo>
                  <a:lnTo>
                    <a:pt x="3255" y="651"/>
                  </a:lnTo>
                  <a:lnTo>
                    <a:pt x="32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11" name="Google Shape;2611;p63"/>
            <p:cNvSpPr/>
            <p:nvPr/>
          </p:nvSpPr>
          <p:spPr>
            <a:xfrm>
              <a:off x="6510288" y="2660934"/>
              <a:ext cx="315117" cy="422648"/>
            </a:xfrm>
            <a:custGeom>
              <a:avLst/>
              <a:gdLst/>
              <a:ahLst/>
              <a:cxnLst/>
              <a:rect l="l" t="t" r="r" b="b"/>
              <a:pathLst>
                <a:path w="14582" h="19558" extrusionOk="0">
                  <a:moveTo>
                    <a:pt x="13388" y="651"/>
                  </a:moveTo>
                  <a:cubicBezTo>
                    <a:pt x="13686" y="651"/>
                    <a:pt x="13930" y="893"/>
                    <a:pt x="13930" y="1193"/>
                  </a:cubicBezTo>
                  <a:lnTo>
                    <a:pt x="13930" y="1519"/>
                  </a:lnTo>
                  <a:cubicBezTo>
                    <a:pt x="13765" y="1435"/>
                    <a:pt x="13582" y="1390"/>
                    <a:pt x="13397" y="1390"/>
                  </a:cubicBezTo>
                  <a:cubicBezTo>
                    <a:pt x="13394" y="1390"/>
                    <a:pt x="13391" y="1390"/>
                    <a:pt x="13388" y="1390"/>
                  </a:cubicBezTo>
                  <a:lnTo>
                    <a:pt x="1525" y="1390"/>
                  </a:lnTo>
                  <a:lnTo>
                    <a:pt x="1525" y="3342"/>
                  </a:lnTo>
                  <a:lnTo>
                    <a:pt x="1194" y="3342"/>
                  </a:lnTo>
                  <a:cubicBezTo>
                    <a:pt x="894" y="3342"/>
                    <a:pt x="652" y="3100"/>
                    <a:pt x="652" y="2800"/>
                  </a:cubicBezTo>
                  <a:lnTo>
                    <a:pt x="652" y="1194"/>
                  </a:lnTo>
                  <a:cubicBezTo>
                    <a:pt x="652" y="895"/>
                    <a:pt x="894" y="653"/>
                    <a:pt x="1194" y="651"/>
                  </a:cubicBezTo>
                  <a:close/>
                  <a:moveTo>
                    <a:pt x="13388" y="2040"/>
                  </a:moveTo>
                  <a:cubicBezTo>
                    <a:pt x="13663" y="2040"/>
                    <a:pt x="13895" y="2249"/>
                    <a:pt x="13927" y="2523"/>
                  </a:cubicBezTo>
                  <a:lnTo>
                    <a:pt x="13924" y="3470"/>
                  </a:lnTo>
                  <a:cubicBezTo>
                    <a:pt x="13757" y="3385"/>
                    <a:pt x="13573" y="3342"/>
                    <a:pt x="13388" y="3342"/>
                  </a:cubicBezTo>
                  <a:lnTo>
                    <a:pt x="7287" y="3342"/>
                  </a:lnTo>
                  <a:lnTo>
                    <a:pt x="7287" y="2589"/>
                  </a:lnTo>
                  <a:lnTo>
                    <a:pt x="4032" y="2589"/>
                  </a:lnTo>
                  <a:lnTo>
                    <a:pt x="4032" y="3342"/>
                  </a:lnTo>
                  <a:lnTo>
                    <a:pt x="2176" y="3342"/>
                  </a:lnTo>
                  <a:lnTo>
                    <a:pt x="2176" y="2040"/>
                  </a:lnTo>
                  <a:close/>
                  <a:moveTo>
                    <a:pt x="6635" y="3239"/>
                  </a:moveTo>
                  <a:lnTo>
                    <a:pt x="6635" y="5385"/>
                  </a:lnTo>
                  <a:lnTo>
                    <a:pt x="5660" y="5125"/>
                  </a:lnTo>
                  <a:lnTo>
                    <a:pt x="4683" y="5385"/>
                  </a:lnTo>
                  <a:lnTo>
                    <a:pt x="4683" y="3239"/>
                  </a:lnTo>
                  <a:close/>
                  <a:moveTo>
                    <a:pt x="1194" y="1"/>
                  </a:moveTo>
                  <a:cubicBezTo>
                    <a:pt x="534" y="1"/>
                    <a:pt x="2" y="535"/>
                    <a:pt x="0" y="1194"/>
                  </a:cubicBezTo>
                  <a:lnTo>
                    <a:pt x="0" y="5876"/>
                  </a:lnTo>
                  <a:lnTo>
                    <a:pt x="652" y="5876"/>
                  </a:lnTo>
                  <a:lnTo>
                    <a:pt x="652" y="3862"/>
                  </a:lnTo>
                  <a:cubicBezTo>
                    <a:pt x="819" y="3948"/>
                    <a:pt x="1004" y="3993"/>
                    <a:pt x="1194" y="3993"/>
                  </a:cubicBezTo>
                  <a:lnTo>
                    <a:pt x="2127" y="3993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4" y="18906"/>
                    <a:pt x="652" y="18663"/>
                    <a:pt x="652" y="18364"/>
                  </a:cubicBezTo>
                  <a:lnTo>
                    <a:pt x="652" y="6525"/>
                  </a:lnTo>
                  <a:lnTo>
                    <a:pt x="0" y="6525"/>
                  </a:lnTo>
                  <a:lnTo>
                    <a:pt x="0" y="18364"/>
                  </a:lnTo>
                  <a:cubicBezTo>
                    <a:pt x="0" y="19023"/>
                    <a:pt x="534" y="19557"/>
                    <a:pt x="1194" y="19557"/>
                  </a:cubicBezTo>
                  <a:lnTo>
                    <a:pt x="13344" y="19557"/>
                  </a:lnTo>
                  <a:cubicBezTo>
                    <a:pt x="14002" y="19557"/>
                    <a:pt x="14536" y="19023"/>
                    <a:pt x="14538" y="18365"/>
                  </a:cubicBezTo>
                  <a:lnTo>
                    <a:pt x="14542" y="16285"/>
                  </a:lnTo>
                  <a:lnTo>
                    <a:pt x="13892" y="16284"/>
                  </a:lnTo>
                  <a:lnTo>
                    <a:pt x="13886" y="18364"/>
                  </a:lnTo>
                  <a:cubicBezTo>
                    <a:pt x="13886" y="18663"/>
                    <a:pt x="13644" y="18907"/>
                    <a:pt x="13344" y="18907"/>
                  </a:cubicBezTo>
                  <a:lnTo>
                    <a:pt x="2777" y="18907"/>
                  </a:lnTo>
                  <a:lnTo>
                    <a:pt x="2777" y="3993"/>
                  </a:lnTo>
                  <a:lnTo>
                    <a:pt x="4032" y="3993"/>
                  </a:lnTo>
                  <a:lnTo>
                    <a:pt x="4032" y="6233"/>
                  </a:lnTo>
                  <a:lnTo>
                    <a:pt x="5659" y="5799"/>
                  </a:lnTo>
                  <a:lnTo>
                    <a:pt x="7287" y="6233"/>
                  </a:lnTo>
                  <a:lnTo>
                    <a:pt x="7287" y="3993"/>
                  </a:lnTo>
                  <a:lnTo>
                    <a:pt x="13388" y="3993"/>
                  </a:lnTo>
                  <a:cubicBezTo>
                    <a:pt x="13651" y="3993"/>
                    <a:pt x="13877" y="4185"/>
                    <a:pt x="13922" y="4445"/>
                  </a:cubicBezTo>
                  <a:lnTo>
                    <a:pt x="13893" y="15622"/>
                  </a:lnTo>
                  <a:lnTo>
                    <a:pt x="14544" y="15623"/>
                  </a:lnTo>
                  <a:lnTo>
                    <a:pt x="14581" y="1194"/>
                  </a:lnTo>
                  <a:cubicBezTo>
                    <a:pt x="14580" y="535"/>
                    <a:pt x="14047" y="1"/>
                    <a:pt x="13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12" name="Google Shape;2612;p63"/>
            <p:cNvSpPr/>
            <p:nvPr/>
          </p:nvSpPr>
          <p:spPr>
            <a:xfrm>
              <a:off x="6583914" y="2804813"/>
              <a:ext cx="212859" cy="250503"/>
            </a:xfrm>
            <a:custGeom>
              <a:avLst/>
              <a:gdLst/>
              <a:ahLst/>
              <a:cxnLst/>
              <a:rect l="l" t="t" r="r" b="b"/>
              <a:pathLst>
                <a:path w="9850" h="11592" extrusionOk="0">
                  <a:moveTo>
                    <a:pt x="3337" y="8824"/>
                  </a:moveTo>
                  <a:lnTo>
                    <a:pt x="3326" y="9552"/>
                  </a:lnTo>
                  <a:lnTo>
                    <a:pt x="2404" y="9552"/>
                  </a:lnTo>
                  <a:cubicBezTo>
                    <a:pt x="2203" y="9552"/>
                    <a:pt x="2041" y="9390"/>
                    <a:pt x="2041" y="9188"/>
                  </a:cubicBezTo>
                  <a:cubicBezTo>
                    <a:pt x="2041" y="8988"/>
                    <a:pt x="2203" y="8825"/>
                    <a:pt x="2404" y="8825"/>
                  </a:cubicBezTo>
                  <a:lnTo>
                    <a:pt x="3337" y="8824"/>
                  </a:lnTo>
                  <a:close/>
                  <a:moveTo>
                    <a:pt x="4646" y="651"/>
                  </a:moveTo>
                  <a:cubicBezTo>
                    <a:pt x="4997" y="651"/>
                    <a:pt x="5335" y="735"/>
                    <a:pt x="5577" y="882"/>
                  </a:cubicBezTo>
                  <a:lnTo>
                    <a:pt x="5653" y="928"/>
                  </a:lnTo>
                  <a:lnTo>
                    <a:pt x="5738" y="929"/>
                  </a:lnTo>
                  <a:cubicBezTo>
                    <a:pt x="7663" y="976"/>
                    <a:pt x="9198" y="2547"/>
                    <a:pt x="9200" y="4472"/>
                  </a:cubicBezTo>
                  <a:lnTo>
                    <a:pt x="9200" y="4625"/>
                  </a:lnTo>
                  <a:cubicBezTo>
                    <a:pt x="9200" y="6574"/>
                    <a:pt x="7615" y="8163"/>
                    <a:pt x="5663" y="8168"/>
                  </a:cubicBezTo>
                  <a:lnTo>
                    <a:pt x="2402" y="8172"/>
                  </a:lnTo>
                  <a:cubicBezTo>
                    <a:pt x="1841" y="8174"/>
                    <a:pt x="1388" y="8628"/>
                    <a:pt x="1388" y="9188"/>
                  </a:cubicBezTo>
                  <a:cubicBezTo>
                    <a:pt x="1388" y="9749"/>
                    <a:pt x="1842" y="10202"/>
                    <a:pt x="2404" y="10202"/>
                  </a:cubicBezTo>
                  <a:lnTo>
                    <a:pt x="3302" y="10202"/>
                  </a:lnTo>
                  <a:lnTo>
                    <a:pt x="3302" y="10940"/>
                  </a:lnTo>
                  <a:lnTo>
                    <a:pt x="2799" y="10941"/>
                  </a:lnTo>
                  <a:lnTo>
                    <a:pt x="2404" y="10941"/>
                  </a:lnTo>
                  <a:cubicBezTo>
                    <a:pt x="1436" y="10941"/>
                    <a:pt x="650" y="10159"/>
                    <a:pt x="650" y="9190"/>
                  </a:cubicBezTo>
                  <a:cubicBezTo>
                    <a:pt x="649" y="8222"/>
                    <a:pt x="1433" y="7438"/>
                    <a:pt x="2401" y="7436"/>
                  </a:cubicBezTo>
                  <a:lnTo>
                    <a:pt x="5663" y="7430"/>
                  </a:lnTo>
                  <a:cubicBezTo>
                    <a:pt x="7207" y="7427"/>
                    <a:pt x="8462" y="6169"/>
                    <a:pt x="8462" y="4625"/>
                  </a:cubicBezTo>
                  <a:lnTo>
                    <a:pt x="8462" y="4472"/>
                  </a:lnTo>
                  <a:cubicBezTo>
                    <a:pt x="8461" y="2964"/>
                    <a:pt x="7269" y="1725"/>
                    <a:pt x="5761" y="1670"/>
                  </a:cubicBezTo>
                  <a:lnTo>
                    <a:pt x="5663" y="1665"/>
                  </a:lnTo>
                  <a:lnTo>
                    <a:pt x="5579" y="1718"/>
                  </a:lnTo>
                  <a:cubicBezTo>
                    <a:pt x="5337" y="1865"/>
                    <a:pt x="4997" y="1949"/>
                    <a:pt x="4646" y="1949"/>
                  </a:cubicBezTo>
                  <a:cubicBezTo>
                    <a:pt x="4059" y="1949"/>
                    <a:pt x="3401" y="1673"/>
                    <a:pt x="3401" y="1301"/>
                  </a:cubicBezTo>
                  <a:cubicBezTo>
                    <a:pt x="3401" y="929"/>
                    <a:pt x="4059" y="651"/>
                    <a:pt x="4646" y="651"/>
                  </a:cubicBezTo>
                  <a:close/>
                  <a:moveTo>
                    <a:pt x="4646" y="1"/>
                  </a:moveTo>
                  <a:cubicBezTo>
                    <a:pt x="3747" y="1"/>
                    <a:pt x="3013" y="408"/>
                    <a:pt x="2808" y="976"/>
                  </a:cubicBezTo>
                  <a:lnTo>
                    <a:pt x="2255" y="976"/>
                  </a:lnTo>
                  <a:lnTo>
                    <a:pt x="1699" y="420"/>
                  </a:lnTo>
                  <a:lnTo>
                    <a:pt x="1239" y="879"/>
                  </a:lnTo>
                  <a:lnTo>
                    <a:pt x="1660" y="1302"/>
                  </a:lnTo>
                  <a:lnTo>
                    <a:pt x="1239" y="1721"/>
                  </a:lnTo>
                  <a:lnTo>
                    <a:pt x="1699" y="2183"/>
                  </a:lnTo>
                  <a:lnTo>
                    <a:pt x="2258" y="1627"/>
                  </a:lnTo>
                  <a:lnTo>
                    <a:pt x="2808" y="1627"/>
                  </a:lnTo>
                  <a:cubicBezTo>
                    <a:pt x="3013" y="2193"/>
                    <a:pt x="3747" y="2601"/>
                    <a:pt x="4646" y="2601"/>
                  </a:cubicBezTo>
                  <a:cubicBezTo>
                    <a:pt x="5079" y="2601"/>
                    <a:pt x="5495" y="2505"/>
                    <a:pt x="5827" y="2326"/>
                  </a:cubicBezTo>
                  <a:cubicBezTo>
                    <a:pt x="6948" y="2410"/>
                    <a:pt x="7815" y="3346"/>
                    <a:pt x="7811" y="4472"/>
                  </a:cubicBezTo>
                  <a:lnTo>
                    <a:pt x="7811" y="4625"/>
                  </a:lnTo>
                  <a:cubicBezTo>
                    <a:pt x="7809" y="5813"/>
                    <a:pt x="6849" y="6776"/>
                    <a:pt x="5662" y="6779"/>
                  </a:cubicBezTo>
                  <a:lnTo>
                    <a:pt x="5609" y="6779"/>
                  </a:lnTo>
                  <a:cubicBezTo>
                    <a:pt x="6434" y="6166"/>
                    <a:pt x="6920" y="5199"/>
                    <a:pt x="6920" y="4171"/>
                  </a:cubicBezTo>
                  <a:lnTo>
                    <a:pt x="6920" y="3846"/>
                  </a:lnTo>
                  <a:lnTo>
                    <a:pt x="4535" y="3846"/>
                  </a:lnTo>
                  <a:lnTo>
                    <a:pt x="4535" y="4496"/>
                  </a:lnTo>
                  <a:lnTo>
                    <a:pt x="6249" y="4496"/>
                  </a:lnTo>
                  <a:cubicBezTo>
                    <a:pt x="6088" y="5778"/>
                    <a:pt x="4992" y="6773"/>
                    <a:pt x="3668" y="6773"/>
                  </a:cubicBezTo>
                  <a:cubicBezTo>
                    <a:pt x="2342" y="6773"/>
                    <a:pt x="1245" y="5778"/>
                    <a:pt x="1085" y="4496"/>
                  </a:cubicBezTo>
                  <a:lnTo>
                    <a:pt x="3884" y="4496"/>
                  </a:lnTo>
                  <a:lnTo>
                    <a:pt x="3884" y="3846"/>
                  </a:lnTo>
                  <a:lnTo>
                    <a:pt x="414" y="3846"/>
                  </a:lnTo>
                  <a:lnTo>
                    <a:pt x="414" y="4171"/>
                  </a:lnTo>
                  <a:cubicBezTo>
                    <a:pt x="414" y="5245"/>
                    <a:pt x="945" y="6249"/>
                    <a:pt x="1832" y="6854"/>
                  </a:cubicBezTo>
                  <a:cubicBezTo>
                    <a:pt x="781" y="7113"/>
                    <a:pt x="0" y="8061"/>
                    <a:pt x="0" y="9188"/>
                  </a:cubicBezTo>
                  <a:cubicBezTo>
                    <a:pt x="2" y="10515"/>
                    <a:pt x="1078" y="11590"/>
                    <a:pt x="2404" y="11591"/>
                  </a:cubicBezTo>
                  <a:lnTo>
                    <a:pt x="5621" y="11591"/>
                  </a:lnTo>
                  <a:lnTo>
                    <a:pt x="5621" y="10940"/>
                  </a:lnTo>
                  <a:lnTo>
                    <a:pt x="3957" y="10940"/>
                  </a:lnTo>
                  <a:lnTo>
                    <a:pt x="3988" y="8822"/>
                  </a:lnTo>
                  <a:lnTo>
                    <a:pt x="5665" y="8819"/>
                  </a:lnTo>
                  <a:cubicBezTo>
                    <a:pt x="7973" y="8815"/>
                    <a:pt x="9850" y="6934"/>
                    <a:pt x="9850" y="4625"/>
                  </a:cubicBezTo>
                  <a:lnTo>
                    <a:pt x="9850" y="4472"/>
                  </a:lnTo>
                  <a:cubicBezTo>
                    <a:pt x="9848" y="2228"/>
                    <a:pt x="8080" y="381"/>
                    <a:pt x="5838" y="284"/>
                  </a:cubicBezTo>
                  <a:cubicBezTo>
                    <a:pt x="5504" y="100"/>
                    <a:pt x="5084" y="1"/>
                    <a:pt x="4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13" name="Google Shape;2613;p63"/>
          <p:cNvGrpSpPr/>
          <p:nvPr/>
        </p:nvGrpSpPr>
        <p:grpSpPr>
          <a:xfrm>
            <a:off x="5696977" y="3014316"/>
            <a:ext cx="348415" cy="455296"/>
            <a:chOff x="6506139" y="2130688"/>
            <a:chExt cx="323415" cy="422627"/>
          </a:xfrm>
        </p:grpSpPr>
        <p:sp>
          <p:nvSpPr>
            <p:cNvPr id="2614" name="Google Shape;2614;p63"/>
            <p:cNvSpPr/>
            <p:nvPr/>
          </p:nvSpPr>
          <p:spPr>
            <a:xfrm>
              <a:off x="6590699" y="2266269"/>
              <a:ext cx="151486" cy="88385"/>
            </a:xfrm>
            <a:custGeom>
              <a:avLst/>
              <a:gdLst/>
              <a:ahLst/>
              <a:cxnLst/>
              <a:rect l="l" t="t" r="r" b="b"/>
              <a:pathLst>
                <a:path w="7010" h="4090" extrusionOk="0">
                  <a:moveTo>
                    <a:pt x="1" y="0"/>
                  </a:moveTo>
                  <a:lnTo>
                    <a:pt x="1" y="4089"/>
                  </a:lnTo>
                  <a:lnTo>
                    <a:pt x="4400" y="4089"/>
                  </a:lnTo>
                  <a:lnTo>
                    <a:pt x="4400" y="3505"/>
                  </a:lnTo>
                  <a:lnTo>
                    <a:pt x="585" y="3505"/>
                  </a:lnTo>
                  <a:lnTo>
                    <a:pt x="585" y="584"/>
                  </a:lnTo>
                  <a:lnTo>
                    <a:pt x="6425" y="584"/>
                  </a:lnTo>
                  <a:lnTo>
                    <a:pt x="6425" y="3504"/>
                  </a:lnTo>
                  <a:lnTo>
                    <a:pt x="4984" y="3504"/>
                  </a:lnTo>
                  <a:lnTo>
                    <a:pt x="4984" y="4088"/>
                  </a:lnTo>
                  <a:lnTo>
                    <a:pt x="7009" y="4088"/>
                  </a:lnTo>
                  <a:lnTo>
                    <a:pt x="70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15" name="Google Shape;2615;p63"/>
            <p:cNvSpPr/>
            <p:nvPr/>
          </p:nvSpPr>
          <p:spPr>
            <a:xfrm>
              <a:off x="6590829" y="2369349"/>
              <a:ext cx="151248" cy="12642"/>
            </a:xfrm>
            <a:custGeom>
              <a:avLst/>
              <a:gdLst/>
              <a:ahLst/>
              <a:cxnLst/>
              <a:rect l="l" t="t" r="r" b="b"/>
              <a:pathLst>
                <a:path w="6999" h="585" extrusionOk="0">
                  <a:moveTo>
                    <a:pt x="1" y="1"/>
                  </a:moveTo>
                  <a:lnTo>
                    <a:pt x="1" y="585"/>
                  </a:lnTo>
                  <a:lnTo>
                    <a:pt x="6999" y="585"/>
                  </a:lnTo>
                  <a:lnTo>
                    <a:pt x="69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16" name="Google Shape;2616;p63"/>
            <p:cNvSpPr/>
            <p:nvPr/>
          </p:nvSpPr>
          <p:spPr>
            <a:xfrm>
              <a:off x="6506139" y="2130688"/>
              <a:ext cx="323415" cy="422627"/>
            </a:xfrm>
            <a:custGeom>
              <a:avLst/>
              <a:gdLst/>
              <a:ahLst/>
              <a:cxnLst/>
              <a:rect l="l" t="t" r="r" b="b"/>
              <a:pathLst>
                <a:path w="14966" h="19557" extrusionOk="0">
                  <a:moveTo>
                    <a:pt x="12012" y="584"/>
                  </a:moveTo>
                  <a:cubicBezTo>
                    <a:pt x="12281" y="584"/>
                    <a:pt x="12498" y="801"/>
                    <a:pt x="12499" y="1070"/>
                  </a:cubicBezTo>
                  <a:lnTo>
                    <a:pt x="12499" y="1383"/>
                  </a:lnTo>
                  <a:cubicBezTo>
                    <a:pt x="12341" y="1294"/>
                    <a:pt x="12163" y="1246"/>
                    <a:pt x="11982" y="1246"/>
                  </a:cubicBezTo>
                  <a:cubicBezTo>
                    <a:pt x="11980" y="1246"/>
                    <a:pt x="11977" y="1246"/>
                    <a:pt x="11974" y="1246"/>
                  </a:cubicBezTo>
                  <a:lnTo>
                    <a:pt x="10072" y="1246"/>
                  </a:lnTo>
                  <a:lnTo>
                    <a:pt x="10072" y="1829"/>
                  </a:lnTo>
                  <a:lnTo>
                    <a:pt x="11974" y="1829"/>
                  </a:lnTo>
                  <a:cubicBezTo>
                    <a:pt x="12243" y="1829"/>
                    <a:pt x="12460" y="2047"/>
                    <a:pt x="12460" y="2315"/>
                  </a:cubicBezTo>
                  <a:lnTo>
                    <a:pt x="12460" y="3114"/>
                  </a:lnTo>
                  <a:cubicBezTo>
                    <a:pt x="12310" y="3037"/>
                    <a:pt x="12144" y="2997"/>
                    <a:pt x="11974" y="2997"/>
                  </a:cubicBezTo>
                  <a:lnTo>
                    <a:pt x="1953" y="2997"/>
                  </a:lnTo>
                  <a:lnTo>
                    <a:pt x="1953" y="1829"/>
                  </a:lnTo>
                  <a:lnTo>
                    <a:pt x="9482" y="1829"/>
                  </a:lnTo>
                  <a:lnTo>
                    <a:pt x="9482" y="1246"/>
                  </a:lnTo>
                  <a:lnTo>
                    <a:pt x="1367" y="1246"/>
                  </a:lnTo>
                  <a:lnTo>
                    <a:pt x="1367" y="2998"/>
                  </a:lnTo>
                  <a:lnTo>
                    <a:pt x="1071" y="2998"/>
                  </a:lnTo>
                  <a:cubicBezTo>
                    <a:pt x="802" y="2998"/>
                    <a:pt x="585" y="2780"/>
                    <a:pt x="585" y="2511"/>
                  </a:cubicBezTo>
                  <a:lnTo>
                    <a:pt x="585" y="1070"/>
                  </a:lnTo>
                  <a:cubicBezTo>
                    <a:pt x="585" y="803"/>
                    <a:pt x="803" y="584"/>
                    <a:pt x="1071" y="584"/>
                  </a:cubicBezTo>
                  <a:close/>
                  <a:moveTo>
                    <a:pt x="14382" y="5671"/>
                  </a:moveTo>
                  <a:lnTo>
                    <a:pt x="14382" y="7424"/>
                  </a:lnTo>
                  <a:lnTo>
                    <a:pt x="13067" y="7424"/>
                  </a:lnTo>
                  <a:lnTo>
                    <a:pt x="13071" y="5671"/>
                  </a:lnTo>
                  <a:close/>
                  <a:moveTo>
                    <a:pt x="14382" y="9466"/>
                  </a:moveTo>
                  <a:lnTo>
                    <a:pt x="14382" y="11218"/>
                  </a:lnTo>
                  <a:lnTo>
                    <a:pt x="13058" y="11218"/>
                  </a:lnTo>
                  <a:lnTo>
                    <a:pt x="13062" y="9466"/>
                  </a:lnTo>
                  <a:close/>
                  <a:moveTo>
                    <a:pt x="14382" y="13260"/>
                  </a:moveTo>
                  <a:lnTo>
                    <a:pt x="14382" y="15012"/>
                  </a:lnTo>
                  <a:lnTo>
                    <a:pt x="13049" y="15012"/>
                  </a:lnTo>
                  <a:lnTo>
                    <a:pt x="13052" y="13260"/>
                  </a:lnTo>
                  <a:close/>
                  <a:moveTo>
                    <a:pt x="11974" y="3582"/>
                  </a:moveTo>
                  <a:cubicBezTo>
                    <a:pt x="12242" y="3584"/>
                    <a:pt x="12460" y="3800"/>
                    <a:pt x="12460" y="4070"/>
                  </a:cubicBezTo>
                  <a:lnTo>
                    <a:pt x="12460" y="16476"/>
                  </a:lnTo>
                  <a:cubicBezTo>
                    <a:pt x="12460" y="16744"/>
                    <a:pt x="12242" y="16962"/>
                    <a:pt x="11974" y="16962"/>
                  </a:cubicBezTo>
                  <a:lnTo>
                    <a:pt x="2493" y="16962"/>
                  </a:lnTo>
                  <a:lnTo>
                    <a:pt x="2493" y="3582"/>
                  </a:lnTo>
                  <a:close/>
                  <a:moveTo>
                    <a:pt x="5997" y="17546"/>
                  </a:moveTo>
                  <a:lnTo>
                    <a:pt x="5997" y="18797"/>
                  </a:lnTo>
                  <a:lnTo>
                    <a:pt x="5121" y="18563"/>
                  </a:lnTo>
                  <a:lnTo>
                    <a:pt x="4245" y="18797"/>
                  </a:lnTo>
                  <a:lnTo>
                    <a:pt x="4245" y="17546"/>
                  </a:lnTo>
                  <a:close/>
                  <a:moveTo>
                    <a:pt x="1071" y="0"/>
                  </a:moveTo>
                  <a:cubicBezTo>
                    <a:pt x="480" y="2"/>
                    <a:pt x="1" y="480"/>
                    <a:pt x="1" y="1072"/>
                  </a:cubicBezTo>
                  <a:lnTo>
                    <a:pt x="1" y="7480"/>
                  </a:lnTo>
                  <a:lnTo>
                    <a:pt x="583" y="7480"/>
                  </a:lnTo>
                  <a:lnTo>
                    <a:pt x="583" y="3465"/>
                  </a:lnTo>
                  <a:cubicBezTo>
                    <a:pt x="734" y="3543"/>
                    <a:pt x="901" y="3582"/>
                    <a:pt x="1071" y="3582"/>
                  </a:cubicBezTo>
                  <a:lnTo>
                    <a:pt x="1908" y="3582"/>
                  </a:lnTo>
                  <a:lnTo>
                    <a:pt x="1908" y="16962"/>
                  </a:lnTo>
                  <a:lnTo>
                    <a:pt x="1071" y="16962"/>
                  </a:lnTo>
                  <a:cubicBezTo>
                    <a:pt x="802" y="16962"/>
                    <a:pt x="583" y="16745"/>
                    <a:pt x="583" y="16476"/>
                  </a:cubicBezTo>
                  <a:lnTo>
                    <a:pt x="583" y="8065"/>
                  </a:lnTo>
                  <a:lnTo>
                    <a:pt x="1" y="8065"/>
                  </a:lnTo>
                  <a:lnTo>
                    <a:pt x="1" y="16476"/>
                  </a:lnTo>
                  <a:cubicBezTo>
                    <a:pt x="1" y="17068"/>
                    <a:pt x="480" y="17546"/>
                    <a:pt x="1071" y="17546"/>
                  </a:cubicBezTo>
                  <a:lnTo>
                    <a:pt x="3659" y="17546"/>
                  </a:lnTo>
                  <a:lnTo>
                    <a:pt x="3659" y="19557"/>
                  </a:lnTo>
                  <a:lnTo>
                    <a:pt x="5121" y="19167"/>
                  </a:lnTo>
                  <a:lnTo>
                    <a:pt x="6580" y="19557"/>
                  </a:lnTo>
                  <a:lnTo>
                    <a:pt x="6580" y="17548"/>
                  </a:lnTo>
                  <a:lnTo>
                    <a:pt x="11973" y="17548"/>
                  </a:lnTo>
                  <a:cubicBezTo>
                    <a:pt x="12564" y="17546"/>
                    <a:pt x="13043" y="17068"/>
                    <a:pt x="13044" y="16478"/>
                  </a:cubicBezTo>
                  <a:lnTo>
                    <a:pt x="13046" y="15597"/>
                  </a:lnTo>
                  <a:lnTo>
                    <a:pt x="14966" y="15597"/>
                  </a:lnTo>
                  <a:lnTo>
                    <a:pt x="14966" y="12678"/>
                  </a:lnTo>
                  <a:lnTo>
                    <a:pt x="13053" y="12678"/>
                  </a:lnTo>
                  <a:lnTo>
                    <a:pt x="13055" y="11803"/>
                  </a:lnTo>
                  <a:lnTo>
                    <a:pt x="14966" y="11803"/>
                  </a:lnTo>
                  <a:lnTo>
                    <a:pt x="14966" y="8882"/>
                  </a:lnTo>
                  <a:lnTo>
                    <a:pt x="13062" y="8882"/>
                  </a:lnTo>
                  <a:lnTo>
                    <a:pt x="13065" y="8008"/>
                  </a:lnTo>
                  <a:lnTo>
                    <a:pt x="14966" y="8008"/>
                  </a:lnTo>
                  <a:lnTo>
                    <a:pt x="14966" y="5087"/>
                  </a:lnTo>
                  <a:lnTo>
                    <a:pt x="13073" y="5087"/>
                  </a:lnTo>
                  <a:lnTo>
                    <a:pt x="13082" y="1072"/>
                  </a:lnTo>
                  <a:cubicBezTo>
                    <a:pt x="13082" y="480"/>
                    <a:pt x="12603" y="2"/>
                    <a:pt x="12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17" name="Google Shape;2617;p63"/>
            <p:cNvSpPr/>
            <p:nvPr/>
          </p:nvSpPr>
          <p:spPr>
            <a:xfrm>
              <a:off x="6634676" y="2398782"/>
              <a:ext cx="63101" cy="12642"/>
            </a:xfrm>
            <a:custGeom>
              <a:avLst/>
              <a:gdLst/>
              <a:ahLst/>
              <a:cxnLst/>
              <a:rect l="l" t="t" r="r" b="b"/>
              <a:pathLst>
                <a:path w="2920" h="585" extrusionOk="0">
                  <a:moveTo>
                    <a:pt x="0" y="1"/>
                  </a:moveTo>
                  <a:lnTo>
                    <a:pt x="0" y="585"/>
                  </a:lnTo>
                  <a:lnTo>
                    <a:pt x="584" y="585"/>
                  </a:lnTo>
                  <a:lnTo>
                    <a:pt x="584" y="1"/>
                  </a:lnTo>
                  <a:close/>
                  <a:moveTo>
                    <a:pt x="1168" y="1"/>
                  </a:moveTo>
                  <a:lnTo>
                    <a:pt x="1168" y="585"/>
                  </a:lnTo>
                  <a:lnTo>
                    <a:pt x="1752" y="585"/>
                  </a:lnTo>
                  <a:lnTo>
                    <a:pt x="1752" y="1"/>
                  </a:lnTo>
                  <a:close/>
                  <a:moveTo>
                    <a:pt x="2336" y="1"/>
                  </a:moveTo>
                  <a:lnTo>
                    <a:pt x="2336" y="585"/>
                  </a:lnTo>
                  <a:lnTo>
                    <a:pt x="2920" y="585"/>
                  </a:lnTo>
                  <a:lnTo>
                    <a:pt x="29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18" name="Google Shape;2618;p63"/>
          <p:cNvGrpSpPr/>
          <p:nvPr/>
        </p:nvGrpSpPr>
        <p:grpSpPr>
          <a:xfrm>
            <a:off x="5701447" y="2442046"/>
            <a:ext cx="339476" cy="455296"/>
            <a:chOff x="6510288" y="1601803"/>
            <a:chExt cx="315117" cy="422627"/>
          </a:xfrm>
        </p:grpSpPr>
        <p:sp>
          <p:nvSpPr>
            <p:cNvPr id="2619" name="Google Shape;2619;p63"/>
            <p:cNvSpPr/>
            <p:nvPr/>
          </p:nvSpPr>
          <p:spPr>
            <a:xfrm>
              <a:off x="6706292" y="1714003"/>
              <a:ext cx="70362" cy="14068"/>
            </a:xfrm>
            <a:custGeom>
              <a:avLst/>
              <a:gdLst/>
              <a:ahLst/>
              <a:cxnLst/>
              <a:rect l="l" t="t" r="r" b="b"/>
              <a:pathLst>
                <a:path w="3256" h="651" extrusionOk="0">
                  <a:moveTo>
                    <a:pt x="0" y="0"/>
                  </a:moveTo>
                  <a:lnTo>
                    <a:pt x="0" y="650"/>
                  </a:lnTo>
                  <a:lnTo>
                    <a:pt x="650" y="650"/>
                  </a:lnTo>
                  <a:lnTo>
                    <a:pt x="650" y="0"/>
                  </a:lnTo>
                  <a:close/>
                  <a:moveTo>
                    <a:pt x="1302" y="0"/>
                  </a:moveTo>
                  <a:lnTo>
                    <a:pt x="1302" y="650"/>
                  </a:lnTo>
                  <a:lnTo>
                    <a:pt x="1952" y="650"/>
                  </a:lnTo>
                  <a:lnTo>
                    <a:pt x="1952" y="0"/>
                  </a:lnTo>
                  <a:close/>
                  <a:moveTo>
                    <a:pt x="2605" y="0"/>
                  </a:moveTo>
                  <a:lnTo>
                    <a:pt x="2605" y="650"/>
                  </a:lnTo>
                  <a:lnTo>
                    <a:pt x="3254" y="650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0" name="Google Shape;2620;p63"/>
            <p:cNvSpPr/>
            <p:nvPr/>
          </p:nvSpPr>
          <p:spPr>
            <a:xfrm>
              <a:off x="6510288" y="1601803"/>
              <a:ext cx="315117" cy="422627"/>
            </a:xfrm>
            <a:custGeom>
              <a:avLst/>
              <a:gdLst/>
              <a:ahLst/>
              <a:cxnLst/>
              <a:rect l="l" t="t" r="r" b="b"/>
              <a:pathLst>
                <a:path w="14582" h="19557" extrusionOk="0">
                  <a:moveTo>
                    <a:pt x="13388" y="650"/>
                  </a:moveTo>
                  <a:cubicBezTo>
                    <a:pt x="13687" y="650"/>
                    <a:pt x="13930" y="893"/>
                    <a:pt x="13930" y="1192"/>
                  </a:cubicBezTo>
                  <a:lnTo>
                    <a:pt x="13930" y="1519"/>
                  </a:lnTo>
                  <a:cubicBezTo>
                    <a:pt x="13763" y="1433"/>
                    <a:pt x="13577" y="1388"/>
                    <a:pt x="13389" y="1388"/>
                  </a:cubicBezTo>
                  <a:lnTo>
                    <a:pt x="11848" y="1388"/>
                  </a:lnTo>
                  <a:lnTo>
                    <a:pt x="11848" y="2039"/>
                  </a:lnTo>
                  <a:lnTo>
                    <a:pt x="13389" y="2039"/>
                  </a:lnTo>
                  <a:cubicBezTo>
                    <a:pt x="13665" y="2039"/>
                    <a:pt x="13898" y="2247"/>
                    <a:pt x="13928" y="2522"/>
                  </a:cubicBezTo>
                  <a:lnTo>
                    <a:pt x="13925" y="3469"/>
                  </a:lnTo>
                  <a:cubicBezTo>
                    <a:pt x="13758" y="3385"/>
                    <a:pt x="13574" y="3341"/>
                    <a:pt x="13389" y="3341"/>
                  </a:cubicBezTo>
                  <a:lnTo>
                    <a:pt x="7288" y="3341"/>
                  </a:lnTo>
                  <a:lnTo>
                    <a:pt x="7288" y="2589"/>
                  </a:lnTo>
                  <a:lnTo>
                    <a:pt x="4033" y="2589"/>
                  </a:lnTo>
                  <a:lnTo>
                    <a:pt x="4033" y="3341"/>
                  </a:lnTo>
                  <a:lnTo>
                    <a:pt x="2176" y="3341"/>
                  </a:lnTo>
                  <a:lnTo>
                    <a:pt x="2176" y="2039"/>
                  </a:lnTo>
                  <a:lnTo>
                    <a:pt x="11183" y="2039"/>
                  </a:lnTo>
                  <a:lnTo>
                    <a:pt x="11183" y="1388"/>
                  </a:lnTo>
                  <a:lnTo>
                    <a:pt x="1526" y="1388"/>
                  </a:lnTo>
                  <a:lnTo>
                    <a:pt x="1526" y="3341"/>
                  </a:lnTo>
                  <a:lnTo>
                    <a:pt x="1195" y="3341"/>
                  </a:lnTo>
                  <a:cubicBezTo>
                    <a:pt x="896" y="3341"/>
                    <a:pt x="652" y="3099"/>
                    <a:pt x="652" y="2799"/>
                  </a:cubicBezTo>
                  <a:lnTo>
                    <a:pt x="652" y="1194"/>
                  </a:lnTo>
                  <a:cubicBezTo>
                    <a:pt x="652" y="894"/>
                    <a:pt x="894" y="650"/>
                    <a:pt x="1194" y="650"/>
                  </a:cubicBezTo>
                  <a:close/>
                  <a:moveTo>
                    <a:pt x="6637" y="3239"/>
                  </a:moveTo>
                  <a:lnTo>
                    <a:pt x="6637" y="5385"/>
                  </a:lnTo>
                  <a:lnTo>
                    <a:pt x="5660" y="5124"/>
                  </a:lnTo>
                  <a:lnTo>
                    <a:pt x="4683" y="5385"/>
                  </a:lnTo>
                  <a:lnTo>
                    <a:pt x="4683" y="3239"/>
                  </a:lnTo>
                  <a:close/>
                  <a:moveTo>
                    <a:pt x="652" y="3860"/>
                  </a:moveTo>
                  <a:cubicBezTo>
                    <a:pt x="819" y="3947"/>
                    <a:pt x="1005" y="3993"/>
                    <a:pt x="1194" y="3993"/>
                  </a:cubicBezTo>
                  <a:lnTo>
                    <a:pt x="2127" y="3993"/>
                  </a:lnTo>
                  <a:lnTo>
                    <a:pt x="2127" y="7176"/>
                  </a:lnTo>
                  <a:lnTo>
                    <a:pt x="2778" y="7176"/>
                  </a:lnTo>
                  <a:lnTo>
                    <a:pt x="2778" y="3991"/>
                  </a:lnTo>
                  <a:lnTo>
                    <a:pt x="4032" y="3991"/>
                  </a:lnTo>
                  <a:lnTo>
                    <a:pt x="4032" y="6232"/>
                  </a:lnTo>
                  <a:lnTo>
                    <a:pt x="5660" y="5799"/>
                  </a:lnTo>
                  <a:lnTo>
                    <a:pt x="7287" y="6232"/>
                  </a:lnTo>
                  <a:lnTo>
                    <a:pt x="7287" y="3991"/>
                  </a:lnTo>
                  <a:lnTo>
                    <a:pt x="13388" y="3991"/>
                  </a:lnTo>
                  <a:cubicBezTo>
                    <a:pt x="13653" y="3993"/>
                    <a:pt x="13877" y="4182"/>
                    <a:pt x="13922" y="4443"/>
                  </a:cubicBezTo>
                  <a:lnTo>
                    <a:pt x="13886" y="18361"/>
                  </a:lnTo>
                  <a:lnTo>
                    <a:pt x="13887" y="18363"/>
                  </a:lnTo>
                  <a:cubicBezTo>
                    <a:pt x="13886" y="18662"/>
                    <a:pt x="13644" y="18905"/>
                    <a:pt x="13344" y="18906"/>
                  </a:cubicBezTo>
                  <a:lnTo>
                    <a:pt x="2778" y="18906"/>
                  </a:lnTo>
                  <a:lnTo>
                    <a:pt x="2778" y="7826"/>
                  </a:lnTo>
                  <a:lnTo>
                    <a:pt x="2127" y="7826"/>
                  </a:lnTo>
                  <a:lnTo>
                    <a:pt x="2127" y="18906"/>
                  </a:lnTo>
                  <a:lnTo>
                    <a:pt x="1194" y="18906"/>
                  </a:lnTo>
                  <a:cubicBezTo>
                    <a:pt x="894" y="18905"/>
                    <a:pt x="652" y="18662"/>
                    <a:pt x="652" y="18363"/>
                  </a:cubicBezTo>
                  <a:lnTo>
                    <a:pt x="652" y="3860"/>
                  </a:lnTo>
                  <a:close/>
                  <a:moveTo>
                    <a:pt x="1194" y="0"/>
                  </a:moveTo>
                  <a:cubicBezTo>
                    <a:pt x="534" y="0"/>
                    <a:pt x="2" y="534"/>
                    <a:pt x="0" y="1194"/>
                  </a:cubicBezTo>
                  <a:lnTo>
                    <a:pt x="0" y="18363"/>
                  </a:lnTo>
                  <a:cubicBezTo>
                    <a:pt x="2" y="19022"/>
                    <a:pt x="534" y="19556"/>
                    <a:pt x="1194" y="19556"/>
                  </a:cubicBezTo>
                  <a:lnTo>
                    <a:pt x="13344" y="19556"/>
                  </a:lnTo>
                  <a:cubicBezTo>
                    <a:pt x="14003" y="19555"/>
                    <a:pt x="14536" y="19022"/>
                    <a:pt x="14538" y="18364"/>
                  </a:cubicBezTo>
                  <a:lnTo>
                    <a:pt x="14581" y="1194"/>
                  </a:lnTo>
                  <a:cubicBezTo>
                    <a:pt x="14580" y="534"/>
                    <a:pt x="14047" y="0"/>
                    <a:pt x="13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1" name="Google Shape;2621;p63"/>
            <p:cNvSpPr/>
            <p:nvPr/>
          </p:nvSpPr>
          <p:spPr>
            <a:xfrm>
              <a:off x="6596102" y="1808049"/>
              <a:ext cx="192135" cy="173377"/>
            </a:xfrm>
            <a:custGeom>
              <a:avLst/>
              <a:gdLst/>
              <a:ahLst/>
              <a:cxnLst/>
              <a:rect l="l" t="t" r="r" b="b"/>
              <a:pathLst>
                <a:path w="8891" h="8023" extrusionOk="0">
                  <a:moveTo>
                    <a:pt x="1736" y="652"/>
                  </a:moveTo>
                  <a:lnTo>
                    <a:pt x="1736" y="2166"/>
                  </a:lnTo>
                  <a:lnTo>
                    <a:pt x="651" y="2166"/>
                  </a:lnTo>
                  <a:lnTo>
                    <a:pt x="651" y="652"/>
                  </a:lnTo>
                  <a:close/>
                  <a:moveTo>
                    <a:pt x="8240" y="652"/>
                  </a:moveTo>
                  <a:lnTo>
                    <a:pt x="8240" y="2166"/>
                  </a:lnTo>
                  <a:lnTo>
                    <a:pt x="7155" y="2166"/>
                  </a:lnTo>
                  <a:lnTo>
                    <a:pt x="7155" y="652"/>
                  </a:lnTo>
                  <a:close/>
                  <a:moveTo>
                    <a:pt x="1" y="0"/>
                  </a:moveTo>
                  <a:lnTo>
                    <a:pt x="1" y="3928"/>
                  </a:lnTo>
                  <a:cubicBezTo>
                    <a:pt x="1" y="6185"/>
                    <a:pt x="1837" y="8023"/>
                    <a:pt x="4095" y="8023"/>
                  </a:cubicBezTo>
                  <a:lnTo>
                    <a:pt x="4795" y="8023"/>
                  </a:lnTo>
                  <a:cubicBezTo>
                    <a:pt x="4798" y="8023"/>
                    <a:pt x="4801" y="8023"/>
                    <a:pt x="4803" y="8023"/>
                  </a:cubicBezTo>
                  <a:cubicBezTo>
                    <a:pt x="5566" y="8023"/>
                    <a:pt x="6314" y="7806"/>
                    <a:pt x="6962" y="7401"/>
                  </a:cubicBezTo>
                  <a:lnTo>
                    <a:pt x="6618" y="6851"/>
                  </a:lnTo>
                  <a:cubicBezTo>
                    <a:pt x="6071" y="7192"/>
                    <a:pt x="5439" y="7373"/>
                    <a:pt x="4795" y="7373"/>
                  </a:cubicBezTo>
                  <a:lnTo>
                    <a:pt x="4095" y="7373"/>
                  </a:lnTo>
                  <a:cubicBezTo>
                    <a:pt x="2195" y="7373"/>
                    <a:pt x="651" y="5827"/>
                    <a:pt x="651" y="3928"/>
                  </a:cubicBezTo>
                  <a:lnTo>
                    <a:pt x="651" y="2816"/>
                  </a:lnTo>
                  <a:lnTo>
                    <a:pt x="1736" y="2816"/>
                  </a:lnTo>
                  <a:lnTo>
                    <a:pt x="1736" y="3928"/>
                  </a:lnTo>
                  <a:cubicBezTo>
                    <a:pt x="1737" y="5230"/>
                    <a:pt x="2792" y="6286"/>
                    <a:pt x="4095" y="6288"/>
                  </a:cubicBezTo>
                  <a:lnTo>
                    <a:pt x="4795" y="6288"/>
                  </a:lnTo>
                  <a:cubicBezTo>
                    <a:pt x="6099" y="6286"/>
                    <a:pt x="7153" y="5230"/>
                    <a:pt x="7155" y="3928"/>
                  </a:cubicBezTo>
                  <a:lnTo>
                    <a:pt x="7155" y="2816"/>
                  </a:lnTo>
                  <a:lnTo>
                    <a:pt x="8240" y="2816"/>
                  </a:lnTo>
                  <a:lnTo>
                    <a:pt x="8240" y="3928"/>
                  </a:lnTo>
                  <a:cubicBezTo>
                    <a:pt x="8238" y="4906"/>
                    <a:pt x="7822" y="5839"/>
                    <a:pt x="7092" y="6492"/>
                  </a:cubicBezTo>
                  <a:lnTo>
                    <a:pt x="7527" y="6977"/>
                  </a:lnTo>
                  <a:cubicBezTo>
                    <a:pt x="8393" y="6199"/>
                    <a:pt x="8889" y="5091"/>
                    <a:pt x="8890" y="3928"/>
                  </a:cubicBezTo>
                  <a:lnTo>
                    <a:pt x="8890" y="0"/>
                  </a:lnTo>
                  <a:lnTo>
                    <a:pt x="6503" y="0"/>
                  </a:lnTo>
                  <a:lnTo>
                    <a:pt x="6503" y="3928"/>
                  </a:lnTo>
                  <a:cubicBezTo>
                    <a:pt x="6503" y="4872"/>
                    <a:pt x="5739" y="5636"/>
                    <a:pt x="4795" y="5636"/>
                  </a:cubicBezTo>
                  <a:lnTo>
                    <a:pt x="4095" y="5636"/>
                  </a:lnTo>
                  <a:cubicBezTo>
                    <a:pt x="3152" y="5636"/>
                    <a:pt x="2387" y="4872"/>
                    <a:pt x="2387" y="3928"/>
                  </a:cubicBezTo>
                  <a:lnTo>
                    <a:pt x="23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2" name="Google Shape;2622;p63"/>
            <p:cNvSpPr/>
            <p:nvPr/>
          </p:nvSpPr>
          <p:spPr>
            <a:xfrm>
              <a:off x="6620953" y="1742117"/>
              <a:ext cx="141913" cy="75700"/>
            </a:xfrm>
            <a:custGeom>
              <a:avLst/>
              <a:gdLst/>
              <a:ahLst/>
              <a:cxnLst/>
              <a:rect l="l" t="t" r="r" b="b"/>
              <a:pathLst>
                <a:path w="6567" h="3503" extrusionOk="0">
                  <a:moveTo>
                    <a:pt x="4798" y="1"/>
                  </a:moveTo>
                  <a:lnTo>
                    <a:pt x="3453" y="2285"/>
                  </a:lnTo>
                  <a:lnTo>
                    <a:pt x="2452" y="806"/>
                  </a:lnTo>
                  <a:lnTo>
                    <a:pt x="1695" y="1658"/>
                  </a:lnTo>
                  <a:lnTo>
                    <a:pt x="0" y="1658"/>
                  </a:lnTo>
                  <a:lnTo>
                    <a:pt x="0" y="2308"/>
                  </a:lnTo>
                  <a:lnTo>
                    <a:pt x="1988" y="2308"/>
                  </a:lnTo>
                  <a:lnTo>
                    <a:pt x="2381" y="1864"/>
                  </a:lnTo>
                  <a:lnTo>
                    <a:pt x="3490" y="3503"/>
                  </a:lnTo>
                  <a:lnTo>
                    <a:pt x="4750" y="1363"/>
                  </a:lnTo>
                  <a:lnTo>
                    <a:pt x="5222" y="2308"/>
                  </a:lnTo>
                  <a:lnTo>
                    <a:pt x="6566" y="2308"/>
                  </a:lnTo>
                  <a:lnTo>
                    <a:pt x="6566" y="1658"/>
                  </a:lnTo>
                  <a:lnTo>
                    <a:pt x="5626" y="1658"/>
                  </a:lnTo>
                  <a:lnTo>
                    <a:pt x="47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23" name="Google Shape;2623;p63"/>
          <p:cNvGrpSpPr/>
          <p:nvPr/>
        </p:nvGrpSpPr>
        <p:grpSpPr>
          <a:xfrm>
            <a:off x="5649845" y="1869730"/>
            <a:ext cx="447708" cy="455342"/>
            <a:chOff x="6460066" y="1072875"/>
            <a:chExt cx="415583" cy="422670"/>
          </a:xfrm>
        </p:grpSpPr>
        <p:sp>
          <p:nvSpPr>
            <p:cNvPr id="2624" name="Google Shape;2624;p63"/>
            <p:cNvSpPr/>
            <p:nvPr/>
          </p:nvSpPr>
          <p:spPr>
            <a:xfrm>
              <a:off x="6583914" y="1411937"/>
              <a:ext cx="64052" cy="12836"/>
            </a:xfrm>
            <a:custGeom>
              <a:avLst/>
              <a:gdLst/>
              <a:ahLst/>
              <a:cxnLst/>
              <a:rect l="l" t="t" r="r" b="b"/>
              <a:pathLst>
                <a:path w="2964" h="594" extrusionOk="0">
                  <a:moveTo>
                    <a:pt x="0" y="0"/>
                  </a:moveTo>
                  <a:lnTo>
                    <a:pt x="0" y="593"/>
                  </a:lnTo>
                  <a:lnTo>
                    <a:pt x="593" y="593"/>
                  </a:lnTo>
                  <a:lnTo>
                    <a:pt x="593" y="0"/>
                  </a:lnTo>
                  <a:close/>
                  <a:moveTo>
                    <a:pt x="1186" y="0"/>
                  </a:moveTo>
                  <a:lnTo>
                    <a:pt x="1186" y="593"/>
                  </a:lnTo>
                  <a:lnTo>
                    <a:pt x="1779" y="593"/>
                  </a:lnTo>
                  <a:lnTo>
                    <a:pt x="1778" y="0"/>
                  </a:lnTo>
                  <a:close/>
                  <a:moveTo>
                    <a:pt x="2370" y="0"/>
                  </a:moveTo>
                  <a:lnTo>
                    <a:pt x="2370" y="593"/>
                  </a:lnTo>
                  <a:lnTo>
                    <a:pt x="2963" y="593"/>
                  </a:lnTo>
                  <a:lnTo>
                    <a:pt x="2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5" name="Google Shape;2625;p63"/>
            <p:cNvSpPr/>
            <p:nvPr/>
          </p:nvSpPr>
          <p:spPr>
            <a:xfrm>
              <a:off x="6460066" y="1110628"/>
              <a:ext cx="382691" cy="384917"/>
            </a:xfrm>
            <a:custGeom>
              <a:avLst/>
              <a:gdLst/>
              <a:ahLst/>
              <a:cxnLst/>
              <a:rect l="l" t="t" r="r" b="b"/>
              <a:pathLst>
                <a:path w="17709" h="17812" extrusionOk="0">
                  <a:moveTo>
                    <a:pt x="12193" y="592"/>
                  </a:moveTo>
                  <a:cubicBezTo>
                    <a:pt x="12466" y="593"/>
                    <a:pt x="12685" y="813"/>
                    <a:pt x="12687" y="1086"/>
                  </a:cubicBezTo>
                  <a:lnTo>
                    <a:pt x="12687" y="1384"/>
                  </a:lnTo>
                  <a:cubicBezTo>
                    <a:pt x="12533" y="1305"/>
                    <a:pt x="12365" y="1265"/>
                    <a:pt x="12193" y="1265"/>
                  </a:cubicBezTo>
                  <a:lnTo>
                    <a:pt x="1390" y="1265"/>
                  </a:lnTo>
                  <a:lnTo>
                    <a:pt x="1390" y="3043"/>
                  </a:lnTo>
                  <a:lnTo>
                    <a:pt x="1089" y="3043"/>
                  </a:lnTo>
                  <a:cubicBezTo>
                    <a:pt x="815" y="3042"/>
                    <a:pt x="595" y="2821"/>
                    <a:pt x="593" y="2548"/>
                  </a:cubicBezTo>
                  <a:lnTo>
                    <a:pt x="593" y="1087"/>
                  </a:lnTo>
                  <a:cubicBezTo>
                    <a:pt x="595" y="813"/>
                    <a:pt x="815" y="593"/>
                    <a:pt x="1089" y="592"/>
                  </a:cubicBezTo>
                  <a:close/>
                  <a:moveTo>
                    <a:pt x="9959" y="7727"/>
                  </a:moveTo>
                  <a:lnTo>
                    <a:pt x="9966" y="7957"/>
                  </a:lnTo>
                  <a:lnTo>
                    <a:pt x="9206" y="8937"/>
                  </a:lnTo>
                  <a:lnTo>
                    <a:pt x="9966" y="9916"/>
                  </a:lnTo>
                  <a:lnTo>
                    <a:pt x="9959" y="10136"/>
                  </a:lnTo>
                  <a:lnTo>
                    <a:pt x="4448" y="10136"/>
                  </a:lnTo>
                  <a:lnTo>
                    <a:pt x="4449" y="7727"/>
                  </a:lnTo>
                  <a:close/>
                  <a:moveTo>
                    <a:pt x="13913" y="6061"/>
                  </a:moveTo>
                  <a:lnTo>
                    <a:pt x="14473" y="6882"/>
                  </a:lnTo>
                  <a:lnTo>
                    <a:pt x="15426" y="7159"/>
                  </a:lnTo>
                  <a:lnTo>
                    <a:pt x="15396" y="8153"/>
                  </a:lnTo>
                  <a:lnTo>
                    <a:pt x="16004" y="8937"/>
                  </a:lnTo>
                  <a:lnTo>
                    <a:pt x="15396" y="9722"/>
                  </a:lnTo>
                  <a:lnTo>
                    <a:pt x="15426" y="10714"/>
                  </a:lnTo>
                  <a:lnTo>
                    <a:pt x="14473" y="10992"/>
                  </a:lnTo>
                  <a:lnTo>
                    <a:pt x="13913" y="11813"/>
                  </a:lnTo>
                  <a:lnTo>
                    <a:pt x="12980" y="11477"/>
                  </a:lnTo>
                  <a:lnTo>
                    <a:pt x="12046" y="11813"/>
                  </a:lnTo>
                  <a:lnTo>
                    <a:pt x="11488" y="10992"/>
                  </a:lnTo>
                  <a:lnTo>
                    <a:pt x="10533" y="10714"/>
                  </a:lnTo>
                  <a:lnTo>
                    <a:pt x="10565" y="9722"/>
                  </a:lnTo>
                  <a:lnTo>
                    <a:pt x="9957" y="8937"/>
                  </a:lnTo>
                  <a:lnTo>
                    <a:pt x="10565" y="8153"/>
                  </a:lnTo>
                  <a:lnTo>
                    <a:pt x="10533" y="7159"/>
                  </a:lnTo>
                  <a:lnTo>
                    <a:pt x="11488" y="6882"/>
                  </a:lnTo>
                  <a:lnTo>
                    <a:pt x="12046" y="6061"/>
                  </a:lnTo>
                  <a:lnTo>
                    <a:pt x="12980" y="6398"/>
                  </a:lnTo>
                  <a:lnTo>
                    <a:pt x="13913" y="6061"/>
                  </a:lnTo>
                  <a:close/>
                  <a:moveTo>
                    <a:pt x="15912" y="11191"/>
                  </a:moveTo>
                  <a:lnTo>
                    <a:pt x="16749" y="12240"/>
                  </a:lnTo>
                  <a:lnTo>
                    <a:pt x="15889" y="12588"/>
                  </a:lnTo>
                  <a:lnTo>
                    <a:pt x="15358" y="13349"/>
                  </a:lnTo>
                  <a:lnTo>
                    <a:pt x="14403" y="12150"/>
                  </a:lnTo>
                  <a:lnTo>
                    <a:pt x="14844" y="11501"/>
                  </a:lnTo>
                  <a:lnTo>
                    <a:pt x="15912" y="11191"/>
                  </a:lnTo>
                  <a:close/>
                  <a:moveTo>
                    <a:pt x="10180" y="11229"/>
                  </a:moveTo>
                  <a:lnTo>
                    <a:pt x="11117" y="11501"/>
                  </a:lnTo>
                  <a:lnTo>
                    <a:pt x="11632" y="12259"/>
                  </a:lnTo>
                  <a:lnTo>
                    <a:pt x="10762" y="13351"/>
                  </a:lnTo>
                  <a:lnTo>
                    <a:pt x="10232" y="12588"/>
                  </a:lnTo>
                  <a:lnTo>
                    <a:pt x="9372" y="12240"/>
                  </a:lnTo>
                  <a:lnTo>
                    <a:pt x="10180" y="11229"/>
                  </a:lnTo>
                  <a:close/>
                  <a:moveTo>
                    <a:pt x="1087" y="1"/>
                  </a:moveTo>
                  <a:cubicBezTo>
                    <a:pt x="488" y="1"/>
                    <a:pt x="2" y="487"/>
                    <a:pt x="1" y="1087"/>
                  </a:cubicBezTo>
                  <a:lnTo>
                    <a:pt x="1" y="5349"/>
                  </a:lnTo>
                  <a:lnTo>
                    <a:pt x="593" y="5349"/>
                  </a:lnTo>
                  <a:lnTo>
                    <a:pt x="593" y="3516"/>
                  </a:lnTo>
                  <a:cubicBezTo>
                    <a:pt x="747" y="3594"/>
                    <a:pt x="916" y="3635"/>
                    <a:pt x="1087" y="3635"/>
                  </a:cubicBezTo>
                  <a:lnTo>
                    <a:pt x="1937" y="3635"/>
                  </a:lnTo>
                  <a:lnTo>
                    <a:pt x="1937" y="17217"/>
                  </a:lnTo>
                  <a:lnTo>
                    <a:pt x="1087" y="17217"/>
                  </a:lnTo>
                  <a:cubicBezTo>
                    <a:pt x="815" y="17217"/>
                    <a:pt x="593" y="16995"/>
                    <a:pt x="593" y="16723"/>
                  </a:cubicBezTo>
                  <a:lnTo>
                    <a:pt x="593" y="5901"/>
                  </a:lnTo>
                  <a:lnTo>
                    <a:pt x="1" y="5901"/>
                  </a:lnTo>
                  <a:lnTo>
                    <a:pt x="1" y="16723"/>
                  </a:lnTo>
                  <a:cubicBezTo>
                    <a:pt x="2" y="17323"/>
                    <a:pt x="488" y="17810"/>
                    <a:pt x="1087" y="17811"/>
                  </a:cubicBezTo>
                  <a:lnTo>
                    <a:pt x="12153" y="17811"/>
                  </a:lnTo>
                  <a:cubicBezTo>
                    <a:pt x="12753" y="17810"/>
                    <a:pt x="13239" y="17325"/>
                    <a:pt x="13239" y="16725"/>
                  </a:cubicBezTo>
                  <a:lnTo>
                    <a:pt x="13253" y="12800"/>
                  </a:lnTo>
                  <a:lnTo>
                    <a:pt x="12660" y="12797"/>
                  </a:lnTo>
                  <a:lnTo>
                    <a:pt x="12648" y="16725"/>
                  </a:lnTo>
                  <a:cubicBezTo>
                    <a:pt x="12646" y="16997"/>
                    <a:pt x="12425" y="17218"/>
                    <a:pt x="12153" y="17218"/>
                  </a:cubicBezTo>
                  <a:lnTo>
                    <a:pt x="2530" y="17218"/>
                  </a:lnTo>
                  <a:lnTo>
                    <a:pt x="2530" y="3636"/>
                  </a:lnTo>
                  <a:lnTo>
                    <a:pt x="9776" y="3636"/>
                  </a:lnTo>
                  <a:lnTo>
                    <a:pt x="9776" y="3043"/>
                  </a:lnTo>
                  <a:lnTo>
                    <a:pt x="1983" y="3043"/>
                  </a:lnTo>
                  <a:lnTo>
                    <a:pt x="1983" y="1858"/>
                  </a:lnTo>
                  <a:lnTo>
                    <a:pt x="12193" y="1858"/>
                  </a:lnTo>
                  <a:cubicBezTo>
                    <a:pt x="12445" y="1858"/>
                    <a:pt x="12655" y="2047"/>
                    <a:pt x="12684" y="2299"/>
                  </a:cubicBezTo>
                  <a:lnTo>
                    <a:pt x="12681" y="3161"/>
                  </a:lnTo>
                  <a:cubicBezTo>
                    <a:pt x="12530" y="3084"/>
                    <a:pt x="12362" y="3043"/>
                    <a:pt x="12192" y="3043"/>
                  </a:cubicBezTo>
                  <a:lnTo>
                    <a:pt x="10389" y="3043"/>
                  </a:lnTo>
                  <a:lnTo>
                    <a:pt x="10389" y="3636"/>
                  </a:lnTo>
                  <a:lnTo>
                    <a:pt x="12193" y="3636"/>
                  </a:lnTo>
                  <a:cubicBezTo>
                    <a:pt x="12433" y="3636"/>
                    <a:pt x="12639" y="3811"/>
                    <a:pt x="12679" y="4047"/>
                  </a:cubicBezTo>
                  <a:lnTo>
                    <a:pt x="12675" y="5659"/>
                  </a:lnTo>
                  <a:lnTo>
                    <a:pt x="11814" y="5349"/>
                  </a:lnTo>
                  <a:lnTo>
                    <a:pt x="11117" y="6374"/>
                  </a:lnTo>
                  <a:lnTo>
                    <a:pt x="9927" y="6720"/>
                  </a:lnTo>
                  <a:lnTo>
                    <a:pt x="9940" y="7134"/>
                  </a:lnTo>
                  <a:lnTo>
                    <a:pt x="3856" y="7134"/>
                  </a:lnTo>
                  <a:lnTo>
                    <a:pt x="3856" y="10730"/>
                  </a:lnTo>
                  <a:lnTo>
                    <a:pt x="9819" y="10730"/>
                  </a:lnTo>
                  <a:lnTo>
                    <a:pt x="8413" y="12493"/>
                  </a:lnTo>
                  <a:lnTo>
                    <a:pt x="9847" y="13072"/>
                  </a:lnTo>
                  <a:lnTo>
                    <a:pt x="10731" y="14341"/>
                  </a:lnTo>
                  <a:lnTo>
                    <a:pt x="12324" y="12344"/>
                  </a:lnTo>
                  <a:lnTo>
                    <a:pt x="12980" y="12107"/>
                  </a:lnTo>
                  <a:lnTo>
                    <a:pt x="13864" y="12425"/>
                  </a:lnTo>
                  <a:lnTo>
                    <a:pt x="15391" y="14341"/>
                  </a:lnTo>
                  <a:lnTo>
                    <a:pt x="16275" y="13071"/>
                  </a:lnTo>
                  <a:lnTo>
                    <a:pt x="17709" y="12493"/>
                  </a:lnTo>
                  <a:lnTo>
                    <a:pt x="16008" y="10360"/>
                  </a:lnTo>
                  <a:lnTo>
                    <a:pt x="15993" y="9916"/>
                  </a:lnTo>
                  <a:lnTo>
                    <a:pt x="16753" y="8937"/>
                  </a:lnTo>
                  <a:lnTo>
                    <a:pt x="15993" y="7957"/>
                  </a:lnTo>
                  <a:lnTo>
                    <a:pt x="16032" y="6718"/>
                  </a:lnTo>
                  <a:lnTo>
                    <a:pt x="14842" y="6372"/>
                  </a:lnTo>
                  <a:lnTo>
                    <a:pt x="14145" y="5349"/>
                  </a:lnTo>
                  <a:lnTo>
                    <a:pt x="13268" y="5663"/>
                  </a:lnTo>
                  <a:lnTo>
                    <a:pt x="13278" y="1087"/>
                  </a:lnTo>
                  <a:cubicBezTo>
                    <a:pt x="13278" y="487"/>
                    <a:pt x="12792" y="2"/>
                    <a:pt x="12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6" name="Google Shape;2626;p63"/>
            <p:cNvSpPr/>
            <p:nvPr/>
          </p:nvSpPr>
          <p:spPr>
            <a:xfrm>
              <a:off x="6722672" y="1271580"/>
              <a:ext cx="25392" cy="62842"/>
            </a:xfrm>
            <a:custGeom>
              <a:avLst/>
              <a:gdLst/>
              <a:ahLst/>
              <a:cxnLst/>
              <a:rect l="l" t="t" r="r" b="b"/>
              <a:pathLst>
                <a:path w="1175" h="2908" extrusionOk="0">
                  <a:moveTo>
                    <a:pt x="1" y="0"/>
                  </a:moveTo>
                  <a:lnTo>
                    <a:pt x="1" y="593"/>
                  </a:lnTo>
                  <a:lnTo>
                    <a:pt x="582" y="593"/>
                  </a:lnTo>
                  <a:lnTo>
                    <a:pt x="582" y="2908"/>
                  </a:lnTo>
                  <a:lnTo>
                    <a:pt x="1175" y="2908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7" name="Google Shape;2627;p63"/>
            <p:cNvSpPr/>
            <p:nvPr/>
          </p:nvSpPr>
          <p:spPr>
            <a:xfrm>
              <a:off x="6568852" y="1233027"/>
              <a:ext cx="89682" cy="12836"/>
            </a:xfrm>
            <a:custGeom>
              <a:avLst/>
              <a:gdLst/>
              <a:ahLst/>
              <a:cxnLst/>
              <a:rect l="l" t="t" r="r" b="b"/>
              <a:pathLst>
                <a:path w="4150" h="594" extrusionOk="0">
                  <a:moveTo>
                    <a:pt x="0" y="1"/>
                  </a:moveTo>
                  <a:lnTo>
                    <a:pt x="0" y="594"/>
                  </a:lnTo>
                  <a:lnTo>
                    <a:pt x="4150" y="594"/>
                  </a:lnTo>
                  <a:lnTo>
                    <a:pt x="4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8" name="Google Shape;2628;p63"/>
            <p:cNvSpPr/>
            <p:nvPr/>
          </p:nvSpPr>
          <p:spPr>
            <a:xfrm>
              <a:off x="6760274" y="1072875"/>
              <a:ext cx="38487" cy="38487"/>
            </a:xfrm>
            <a:custGeom>
              <a:avLst/>
              <a:gdLst/>
              <a:ahLst/>
              <a:cxnLst/>
              <a:rect l="l" t="t" r="r" b="b"/>
              <a:pathLst>
                <a:path w="1781" h="1781" extrusionOk="0">
                  <a:moveTo>
                    <a:pt x="595" y="0"/>
                  </a:moveTo>
                  <a:lnTo>
                    <a:pt x="595" y="595"/>
                  </a:lnTo>
                  <a:lnTo>
                    <a:pt x="0" y="595"/>
                  </a:lnTo>
                  <a:lnTo>
                    <a:pt x="0" y="1188"/>
                  </a:lnTo>
                  <a:lnTo>
                    <a:pt x="595" y="1188"/>
                  </a:lnTo>
                  <a:lnTo>
                    <a:pt x="593" y="1781"/>
                  </a:lnTo>
                  <a:lnTo>
                    <a:pt x="1186" y="1781"/>
                  </a:lnTo>
                  <a:lnTo>
                    <a:pt x="1186" y="1188"/>
                  </a:lnTo>
                  <a:lnTo>
                    <a:pt x="1781" y="1188"/>
                  </a:lnTo>
                  <a:lnTo>
                    <a:pt x="1781" y="595"/>
                  </a:lnTo>
                  <a:lnTo>
                    <a:pt x="1186" y="595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29" name="Google Shape;2629;p63"/>
            <p:cNvSpPr/>
            <p:nvPr/>
          </p:nvSpPr>
          <p:spPr>
            <a:xfrm>
              <a:off x="6837119" y="1162600"/>
              <a:ext cx="38531" cy="38487"/>
            </a:xfrm>
            <a:custGeom>
              <a:avLst/>
              <a:gdLst/>
              <a:ahLst/>
              <a:cxnLst/>
              <a:rect l="l" t="t" r="r" b="b"/>
              <a:pathLst>
                <a:path w="1783" h="1781" extrusionOk="0">
                  <a:moveTo>
                    <a:pt x="595" y="0"/>
                  </a:moveTo>
                  <a:lnTo>
                    <a:pt x="595" y="595"/>
                  </a:lnTo>
                  <a:lnTo>
                    <a:pt x="1" y="595"/>
                  </a:lnTo>
                  <a:lnTo>
                    <a:pt x="1" y="1188"/>
                  </a:lnTo>
                  <a:lnTo>
                    <a:pt x="595" y="1188"/>
                  </a:lnTo>
                  <a:lnTo>
                    <a:pt x="595" y="1781"/>
                  </a:lnTo>
                  <a:lnTo>
                    <a:pt x="1188" y="1781"/>
                  </a:lnTo>
                  <a:lnTo>
                    <a:pt x="1188" y="1188"/>
                  </a:lnTo>
                  <a:lnTo>
                    <a:pt x="1782" y="1188"/>
                  </a:lnTo>
                  <a:lnTo>
                    <a:pt x="1782" y="595"/>
                  </a:lnTo>
                  <a:lnTo>
                    <a:pt x="1188" y="595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30" name="Google Shape;2630;p63"/>
            <p:cNvSpPr/>
            <p:nvPr/>
          </p:nvSpPr>
          <p:spPr>
            <a:xfrm>
              <a:off x="6824304" y="1431321"/>
              <a:ext cx="38531" cy="38531"/>
            </a:xfrm>
            <a:custGeom>
              <a:avLst/>
              <a:gdLst/>
              <a:ahLst/>
              <a:cxnLst/>
              <a:rect l="l" t="t" r="r" b="b"/>
              <a:pathLst>
                <a:path w="1783" h="1783" extrusionOk="0">
                  <a:moveTo>
                    <a:pt x="595" y="0"/>
                  </a:moveTo>
                  <a:lnTo>
                    <a:pt x="595" y="595"/>
                  </a:lnTo>
                  <a:lnTo>
                    <a:pt x="1" y="595"/>
                  </a:lnTo>
                  <a:lnTo>
                    <a:pt x="1" y="1188"/>
                  </a:lnTo>
                  <a:lnTo>
                    <a:pt x="595" y="1188"/>
                  </a:lnTo>
                  <a:lnTo>
                    <a:pt x="595" y="1782"/>
                  </a:lnTo>
                  <a:lnTo>
                    <a:pt x="1188" y="1782"/>
                  </a:lnTo>
                  <a:lnTo>
                    <a:pt x="1188" y="1188"/>
                  </a:lnTo>
                  <a:lnTo>
                    <a:pt x="1782" y="1188"/>
                  </a:lnTo>
                  <a:lnTo>
                    <a:pt x="1782" y="595"/>
                  </a:lnTo>
                  <a:lnTo>
                    <a:pt x="1188" y="595"/>
                  </a:lnTo>
                  <a:lnTo>
                    <a:pt x="1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31" name="Google Shape;2631;p63"/>
          <p:cNvGrpSpPr/>
          <p:nvPr/>
        </p:nvGrpSpPr>
        <p:grpSpPr>
          <a:xfrm>
            <a:off x="5701470" y="1295108"/>
            <a:ext cx="339452" cy="455296"/>
            <a:chOff x="6510310" y="537162"/>
            <a:chExt cx="315095" cy="422627"/>
          </a:xfrm>
        </p:grpSpPr>
        <p:sp>
          <p:nvSpPr>
            <p:cNvPr id="2632" name="Google Shape;2632;p63"/>
            <p:cNvSpPr/>
            <p:nvPr/>
          </p:nvSpPr>
          <p:spPr>
            <a:xfrm>
              <a:off x="6646259" y="910692"/>
              <a:ext cx="70362" cy="14090"/>
            </a:xfrm>
            <a:custGeom>
              <a:avLst/>
              <a:gdLst/>
              <a:ahLst/>
              <a:cxnLst/>
              <a:rect l="l" t="t" r="r" b="b"/>
              <a:pathLst>
                <a:path w="3256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2" y="652"/>
                  </a:lnTo>
                  <a:lnTo>
                    <a:pt x="652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4" y="652"/>
                  </a:lnTo>
                  <a:lnTo>
                    <a:pt x="1954" y="0"/>
                  </a:lnTo>
                  <a:close/>
                  <a:moveTo>
                    <a:pt x="2605" y="0"/>
                  </a:moveTo>
                  <a:lnTo>
                    <a:pt x="2605" y="652"/>
                  </a:lnTo>
                  <a:lnTo>
                    <a:pt x="3255" y="65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33" name="Google Shape;2633;p63"/>
            <p:cNvSpPr/>
            <p:nvPr/>
          </p:nvSpPr>
          <p:spPr>
            <a:xfrm>
              <a:off x="6510310" y="537162"/>
              <a:ext cx="315095" cy="422627"/>
            </a:xfrm>
            <a:custGeom>
              <a:avLst/>
              <a:gdLst/>
              <a:ahLst/>
              <a:cxnLst/>
              <a:rect l="l" t="t" r="r" b="b"/>
              <a:pathLst>
                <a:path w="14581" h="19557" extrusionOk="0">
                  <a:moveTo>
                    <a:pt x="13387" y="2039"/>
                  </a:moveTo>
                  <a:cubicBezTo>
                    <a:pt x="13662" y="2041"/>
                    <a:pt x="13895" y="2248"/>
                    <a:pt x="13926" y="2524"/>
                  </a:cubicBezTo>
                  <a:lnTo>
                    <a:pt x="13923" y="3469"/>
                  </a:lnTo>
                  <a:cubicBezTo>
                    <a:pt x="13757" y="3385"/>
                    <a:pt x="13572" y="3341"/>
                    <a:pt x="13387" y="3341"/>
                  </a:cubicBezTo>
                  <a:lnTo>
                    <a:pt x="7286" y="3341"/>
                  </a:lnTo>
                  <a:lnTo>
                    <a:pt x="7286" y="2588"/>
                  </a:lnTo>
                  <a:lnTo>
                    <a:pt x="4031" y="2588"/>
                  </a:lnTo>
                  <a:lnTo>
                    <a:pt x="4031" y="3341"/>
                  </a:lnTo>
                  <a:lnTo>
                    <a:pt x="2174" y="3341"/>
                  </a:lnTo>
                  <a:lnTo>
                    <a:pt x="2174" y="2039"/>
                  </a:lnTo>
                  <a:close/>
                  <a:moveTo>
                    <a:pt x="4682" y="3239"/>
                  </a:moveTo>
                  <a:lnTo>
                    <a:pt x="6636" y="3240"/>
                  </a:lnTo>
                  <a:lnTo>
                    <a:pt x="6636" y="5386"/>
                  </a:lnTo>
                  <a:lnTo>
                    <a:pt x="5659" y="5126"/>
                  </a:lnTo>
                  <a:lnTo>
                    <a:pt x="4682" y="5386"/>
                  </a:lnTo>
                  <a:lnTo>
                    <a:pt x="4682" y="3239"/>
                  </a:lnTo>
                  <a:close/>
                  <a:moveTo>
                    <a:pt x="651" y="3862"/>
                  </a:moveTo>
                  <a:cubicBezTo>
                    <a:pt x="818" y="3947"/>
                    <a:pt x="1004" y="3993"/>
                    <a:pt x="1193" y="3993"/>
                  </a:cubicBezTo>
                  <a:lnTo>
                    <a:pt x="2126" y="3993"/>
                  </a:lnTo>
                  <a:lnTo>
                    <a:pt x="2126" y="15637"/>
                  </a:lnTo>
                  <a:lnTo>
                    <a:pt x="2777" y="15637"/>
                  </a:lnTo>
                  <a:lnTo>
                    <a:pt x="2777" y="3993"/>
                  </a:lnTo>
                  <a:lnTo>
                    <a:pt x="4031" y="3993"/>
                  </a:lnTo>
                  <a:lnTo>
                    <a:pt x="4031" y="6233"/>
                  </a:lnTo>
                  <a:lnTo>
                    <a:pt x="5659" y="5800"/>
                  </a:lnTo>
                  <a:lnTo>
                    <a:pt x="7286" y="6233"/>
                  </a:lnTo>
                  <a:lnTo>
                    <a:pt x="7286" y="3993"/>
                  </a:lnTo>
                  <a:lnTo>
                    <a:pt x="13387" y="3993"/>
                  </a:lnTo>
                  <a:cubicBezTo>
                    <a:pt x="13652" y="3993"/>
                    <a:pt x="13876" y="4184"/>
                    <a:pt x="13921" y="4444"/>
                  </a:cubicBezTo>
                  <a:lnTo>
                    <a:pt x="13885" y="18364"/>
                  </a:lnTo>
                  <a:cubicBezTo>
                    <a:pt x="13885" y="18664"/>
                    <a:pt x="13643" y="18906"/>
                    <a:pt x="13343" y="18906"/>
                  </a:cubicBezTo>
                  <a:lnTo>
                    <a:pt x="2777" y="18906"/>
                  </a:lnTo>
                  <a:lnTo>
                    <a:pt x="2777" y="16285"/>
                  </a:lnTo>
                  <a:lnTo>
                    <a:pt x="2126" y="16285"/>
                  </a:lnTo>
                  <a:lnTo>
                    <a:pt x="2126" y="18906"/>
                  </a:lnTo>
                  <a:lnTo>
                    <a:pt x="1193" y="18906"/>
                  </a:lnTo>
                  <a:cubicBezTo>
                    <a:pt x="893" y="18906"/>
                    <a:pt x="651" y="18664"/>
                    <a:pt x="651" y="18364"/>
                  </a:cubicBezTo>
                  <a:lnTo>
                    <a:pt x="651" y="3862"/>
                  </a:lnTo>
                  <a:close/>
                  <a:moveTo>
                    <a:pt x="1194" y="0"/>
                  </a:moveTo>
                  <a:cubicBezTo>
                    <a:pt x="535" y="0"/>
                    <a:pt x="1" y="534"/>
                    <a:pt x="1" y="1193"/>
                  </a:cubicBezTo>
                  <a:lnTo>
                    <a:pt x="1" y="18364"/>
                  </a:lnTo>
                  <a:cubicBezTo>
                    <a:pt x="1" y="19022"/>
                    <a:pt x="535" y="19556"/>
                    <a:pt x="1194" y="19556"/>
                  </a:cubicBezTo>
                  <a:lnTo>
                    <a:pt x="13345" y="19556"/>
                  </a:lnTo>
                  <a:cubicBezTo>
                    <a:pt x="14002" y="19556"/>
                    <a:pt x="14537" y="19024"/>
                    <a:pt x="14538" y="18364"/>
                  </a:cubicBezTo>
                  <a:lnTo>
                    <a:pt x="14580" y="1193"/>
                  </a:lnTo>
                  <a:cubicBezTo>
                    <a:pt x="14579" y="534"/>
                    <a:pt x="14046" y="2"/>
                    <a:pt x="13387" y="0"/>
                  </a:cubicBezTo>
                  <a:lnTo>
                    <a:pt x="3363" y="0"/>
                  </a:lnTo>
                  <a:lnTo>
                    <a:pt x="3363" y="650"/>
                  </a:lnTo>
                  <a:lnTo>
                    <a:pt x="13387" y="650"/>
                  </a:lnTo>
                  <a:cubicBezTo>
                    <a:pt x="13686" y="652"/>
                    <a:pt x="13929" y="894"/>
                    <a:pt x="13929" y="1192"/>
                  </a:cubicBezTo>
                  <a:lnTo>
                    <a:pt x="13929" y="1518"/>
                  </a:lnTo>
                  <a:cubicBezTo>
                    <a:pt x="13762" y="1433"/>
                    <a:pt x="13576" y="1389"/>
                    <a:pt x="13388" y="1389"/>
                  </a:cubicBezTo>
                  <a:lnTo>
                    <a:pt x="1525" y="1389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5" y="3341"/>
                    <a:pt x="651" y="3099"/>
                    <a:pt x="651" y="2799"/>
                  </a:cubicBezTo>
                  <a:lnTo>
                    <a:pt x="651" y="1193"/>
                  </a:lnTo>
                  <a:cubicBezTo>
                    <a:pt x="651" y="894"/>
                    <a:pt x="895" y="652"/>
                    <a:pt x="1194" y="652"/>
                  </a:cubicBezTo>
                  <a:lnTo>
                    <a:pt x="2777" y="652"/>
                  </a:lnTo>
                  <a:lnTo>
                    <a:pt x="27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34" name="Google Shape;2634;p63"/>
            <p:cNvSpPr/>
            <p:nvPr/>
          </p:nvSpPr>
          <p:spPr>
            <a:xfrm>
              <a:off x="6631867" y="734808"/>
              <a:ext cx="49033" cy="47196"/>
            </a:xfrm>
            <a:custGeom>
              <a:avLst/>
              <a:gdLst/>
              <a:ahLst/>
              <a:cxnLst/>
              <a:rect l="l" t="t" r="r" b="b"/>
              <a:pathLst>
                <a:path w="2269" h="2184" extrusionOk="0">
                  <a:moveTo>
                    <a:pt x="1174" y="651"/>
                  </a:moveTo>
                  <a:cubicBezTo>
                    <a:pt x="1400" y="651"/>
                    <a:pt x="1617" y="827"/>
                    <a:pt x="1617" y="1092"/>
                  </a:cubicBezTo>
                  <a:cubicBezTo>
                    <a:pt x="1617" y="1336"/>
                    <a:pt x="1420" y="1533"/>
                    <a:pt x="1178" y="1533"/>
                  </a:cubicBezTo>
                  <a:cubicBezTo>
                    <a:pt x="785" y="1533"/>
                    <a:pt x="588" y="1059"/>
                    <a:pt x="866" y="780"/>
                  </a:cubicBezTo>
                  <a:cubicBezTo>
                    <a:pt x="956" y="691"/>
                    <a:pt x="1066" y="651"/>
                    <a:pt x="1174" y="651"/>
                  </a:cubicBezTo>
                  <a:close/>
                  <a:moveTo>
                    <a:pt x="1178" y="1"/>
                  </a:moveTo>
                  <a:cubicBezTo>
                    <a:pt x="737" y="1"/>
                    <a:pt x="338" y="267"/>
                    <a:pt x="170" y="675"/>
                  </a:cubicBezTo>
                  <a:cubicBezTo>
                    <a:pt x="1" y="1083"/>
                    <a:pt x="94" y="1552"/>
                    <a:pt x="406" y="1864"/>
                  </a:cubicBezTo>
                  <a:cubicBezTo>
                    <a:pt x="614" y="2072"/>
                    <a:pt x="893" y="2183"/>
                    <a:pt x="1177" y="2183"/>
                  </a:cubicBezTo>
                  <a:cubicBezTo>
                    <a:pt x="1318" y="2183"/>
                    <a:pt x="1460" y="2156"/>
                    <a:pt x="1595" y="2100"/>
                  </a:cubicBezTo>
                  <a:cubicBezTo>
                    <a:pt x="2003" y="1932"/>
                    <a:pt x="2269" y="1534"/>
                    <a:pt x="2269" y="1092"/>
                  </a:cubicBezTo>
                  <a:cubicBezTo>
                    <a:pt x="2267" y="490"/>
                    <a:pt x="1780" y="2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35" name="Google Shape;2635;p63"/>
            <p:cNvSpPr/>
            <p:nvPr/>
          </p:nvSpPr>
          <p:spPr>
            <a:xfrm>
              <a:off x="6586831" y="668400"/>
              <a:ext cx="208774" cy="222994"/>
            </a:xfrm>
            <a:custGeom>
              <a:avLst/>
              <a:gdLst/>
              <a:ahLst/>
              <a:cxnLst/>
              <a:rect l="l" t="t" r="r" b="b"/>
              <a:pathLst>
                <a:path w="9661" h="10319" extrusionOk="0">
                  <a:moveTo>
                    <a:pt x="4639" y="2382"/>
                  </a:moveTo>
                  <a:cubicBezTo>
                    <a:pt x="5047" y="2382"/>
                    <a:pt x="5373" y="2601"/>
                    <a:pt x="5513" y="2968"/>
                  </a:cubicBezTo>
                  <a:cubicBezTo>
                    <a:pt x="5637" y="3294"/>
                    <a:pt x="5569" y="3632"/>
                    <a:pt x="5343" y="3832"/>
                  </a:cubicBezTo>
                  <a:cubicBezTo>
                    <a:pt x="4859" y="4260"/>
                    <a:pt x="4592" y="4803"/>
                    <a:pt x="4592" y="5360"/>
                  </a:cubicBezTo>
                  <a:cubicBezTo>
                    <a:pt x="4592" y="5960"/>
                    <a:pt x="4905" y="6494"/>
                    <a:pt x="5495" y="6902"/>
                  </a:cubicBezTo>
                  <a:lnTo>
                    <a:pt x="5504" y="6910"/>
                  </a:lnTo>
                  <a:cubicBezTo>
                    <a:pt x="5459" y="7014"/>
                    <a:pt x="5420" y="7122"/>
                    <a:pt x="5390" y="7232"/>
                  </a:cubicBezTo>
                  <a:cubicBezTo>
                    <a:pt x="5274" y="7652"/>
                    <a:pt x="5369" y="8198"/>
                    <a:pt x="5521" y="8696"/>
                  </a:cubicBezTo>
                  <a:cubicBezTo>
                    <a:pt x="5342" y="8821"/>
                    <a:pt x="5129" y="8887"/>
                    <a:pt x="4911" y="8887"/>
                  </a:cubicBezTo>
                  <a:lnTo>
                    <a:pt x="4844" y="8887"/>
                  </a:lnTo>
                  <a:cubicBezTo>
                    <a:pt x="3703" y="8887"/>
                    <a:pt x="2672" y="8630"/>
                    <a:pt x="1941" y="8160"/>
                  </a:cubicBezTo>
                  <a:cubicBezTo>
                    <a:pt x="1084" y="7613"/>
                    <a:pt x="651" y="6798"/>
                    <a:pt x="651" y="5742"/>
                  </a:cubicBezTo>
                  <a:cubicBezTo>
                    <a:pt x="651" y="4652"/>
                    <a:pt x="983" y="3816"/>
                    <a:pt x="1637" y="3253"/>
                  </a:cubicBezTo>
                  <a:cubicBezTo>
                    <a:pt x="2309" y="2675"/>
                    <a:pt x="3319" y="2382"/>
                    <a:pt x="4639" y="2382"/>
                  </a:cubicBezTo>
                  <a:close/>
                  <a:moveTo>
                    <a:pt x="7107" y="6382"/>
                  </a:moveTo>
                  <a:cubicBezTo>
                    <a:pt x="7173" y="6382"/>
                    <a:pt x="7241" y="6391"/>
                    <a:pt x="7304" y="6409"/>
                  </a:cubicBezTo>
                  <a:cubicBezTo>
                    <a:pt x="7823" y="6552"/>
                    <a:pt x="8091" y="7232"/>
                    <a:pt x="7900" y="7924"/>
                  </a:cubicBezTo>
                  <a:cubicBezTo>
                    <a:pt x="7775" y="8379"/>
                    <a:pt x="7057" y="8994"/>
                    <a:pt x="6485" y="9388"/>
                  </a:cubicBezTo>
                  <a:cubicBezTo>
                    <a:pt x="6195" y="8756"/>
                    <a:pt x="5892" y="7862"/>
                    <a:pt x="6017" y="7406"/>
                  </a:cubicBezTo>
                  <a:cubicBezTo>
                    <a:pt x="6184" y="6800"/>
                    <a:pt x="6646" y="6382"/>
                    <a:pt x="7107" y="6382"/>
                  </a:cubicBezTo>
                  <a:close/>
                  <a:moveTo>
                    <a:pt x="8916" y="0"/>
                  </a:moveTo>
                  <a:cubicBezTo>
                    <a:pt x="8583" y="0"/>
                    <a:pt x="8247" y="310"/>
                    <a:pt x="7891" y="944"/>
                  </a:cubicBezTo>
                  <a:cubicBezTo>
                    <a:pt x="7570" y="1519"/>
                    <a:pt x="7262" y="2311"/>
                    <a:pt x="7024" y="3173"/>
                  </a:cubicBezTo>
                  <a:cubicBezTo>
                    <a:pt x="6750" y="4171"/>
                    <a:pt x="6607" y="5137"/>
                    <a:pt x="6631" y="5816"/>
                  </a:cubicBezTo>
                  <a:cubicBezTo>
                    <a:pt x="6341" y="5917"/>
                    <a:pt x="6072" y="6105"/>
                    <a:pt x="5852" y="6359"/>
                  </a:cubicBezTo>
                  <a:cubicBezTo>
                    <a:pt x="5444" y="6072"/>
                    <a:pt x="5244" y="5745"/>
                    <a:pt x="5244" y="5361"/>
                  </a:cubicBezTo>
                  <a:cubicBezTo>
                    <a:pt x="5244" y="4889"/>
                    <a:pt x="5533" y="4534"/>
                    <a:pt x="5775" y="4320"/>
                  </a:cubicBezTo>
                  <a:cubicBezTo>
                    <a:pt x="6205" y="3939"/>
                    <a:pt x="6341" y="3319"/>
                    <a:pt x="6121" y="2738"/>
                  </a:cubicBezTo>
                  <a:cubicBezTo>
                    <a:pt x="5886" y="2118"/>
                    <a:pt x="5318" y="1731"/>
                    <a:pt x="4639" y="1731"/>
                  </a:cubicBezTo>
                  <a:cubicBezTo>
                    <a:pt x="3160" y="1731"/>
                    <a:pt x="2007" y="2078"/>
                    <a:pt x="1212" y="2761"/>
                  </a:cubicBezTo>
                  <a:cubicBezTo>
                    <a:pt x="409" y="3453"/>
                    <a:pt x="1" y="4455"/>
                    <a:pt x="1" y="5742"/>
                  </a:cubicBezTo>
                  <a:cubicBezTo>
                    <a:pt x="1" y="7017"/>
                    <a:pt x="550" y="8043"/>
                    <a:pt x="1588" y="8710"/>
                  </a:cubicBezTo>
                  <a:cubicBezTo>
                    <a:pt x="2424" y="9245"/>
                    <a:pt x="3579" y="9540"/>
                    <a:pt x="4844" y="9540"/>
                  </a:cubicBezTo>
                  <a:lnTo>
                    <a:pt x="4922" y="9540"/>
                  </a:lnTo>
                  <a:cubicBezTo>
                    <a:pt x="5209" y="9536"/>
                    <a:pt x="5494" y="9462"/>
                    <a:pt x="5746" y="9324"/>
                  </a:cubicBezTo>
                  <a:cubicBezTo>
                    <a:pt x="5894" y="9682"/>
                    <a:pt x="6031" y="9947"/>
                    <a:pt x="6067" y="10014"/>
                  </a:cubicBezTo>
                  <a:lnTo>
                    <a:pt x="6228" y="10318"/>
                  </a:lnTo>
                  <a:lnTo>
                    <a:pt x="6523" y="10139"/>
                  </a:lnTo>
                  <a:cubicBezTo>
                    <a:pt x="6699" y="10033"/>
                    <a:pt x="8261" y="9062"/>
                    <a:pt x="8528" y="8097"/>
                  </a:cubicBezTo>
                  <a:cubicBezTo>
                    <a:pt x="8719" y="7399"/>
                    <a:pt x="8568" y="6701"/>
                    <a:pt x="8186" y="6245"/>
                  </a:cubicBezTo>
                  <a:cubicBezTo>
                    <a:pt x="8553" y="5674"/>
                    <a:pt x="8925" y="4770"/>
                    <a:pt x="9199" y="3774"/>
                  </a:cubicBezTo>
                  <a:cubicBezTo>
                    <a:pt x="9318" y="3343"/>
                    <a:pt x="9414" y="2908"/>
                    <a:pt x="9488" y="2469"/>
                  </a:cubicBezTo>
                  <a:lnTo>
                    <a:pt x="8845" y="2364"/>
                  </a:lnTo>
                  <a:cubicBezTo>
                    <a:pt x="8776" y="2780"/>
                    <a:pt x="8684" y="3193"/>
                    <a:pt x="8571" y="3601"/>
                  </a:cubicBezTo>
                  <a:cubicBezTo>
                    <a:pt x="8320" y="4514"/>
                    <a:pt x="7989" y="5334"/>
                    <a:pt x="7667" y="5850"/>
                  </a:cubicBezTo>
                  <a:cubicBezTo>
                    <a:pt x="7543" y="5795"/>
                    <a:pt x="7412" y="5759"/>
                    <a:pt x="7278" y="5744"/>
                  </a:cubicBezTo>
                  <a:cubicBezTo>
                    <a:pt x="7265" y="5136"/>
                    <a:pt x="7400" y="4261"/>
                    <a:pt x="7652" y="3346"/>
                  </a:cubicBezTo>
                  <a:cubicBezTo>
                    <a:pt x="7852" y="2619"/>
                    <a:pt x="8109" y="1933"/>
                    <a:pt x="8376" y="1418"/>
                  </a:cubicBezTo>
                  <a:cubicBezTo>
                    <a:pt x="8604" y="974"/>
                    <a:pt x="8782" y="770"/>
                    <a:pt x="8877" y="692"/>
                  </a:cubicBezTo>
                  <a:cubicBezTo>
                    <a:pt x="8922" y="818"/>
                    <a:pt x="8974" y="1122"/>
                    <a:pt x="8926" y="1704"/>
                  </a:cubicBezTo>
                  <a:lnTo>
                    <a:pt x="9575" y="1757"/>
                  </a:lnTo>
                  <a:cubicBezTo>
                    <a:pt x="9661" y="708"/>
                    <a:pt x="9492" y="141"/>
                    <a:pt x="9060" y="22"/>
                  </a:cubicBezTo>
                  <a:lnTo>
                    <a:pt x="9062" y="20"/>
                  </a:lnTo>
                  <a:cubicBezTo>
                    <a:pt x="9013" y="7"/>
                    <a:pt x="8964" y="0"/>
                    <a:pt x="8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36" name="Google Shape;2636;p63"/>
          <p:cNvGrpSpPr/>
          <p:nvPr/>
        </p:nvGrpSpPr>
        <p:grpSpPr>
          <a:xfrm>
            <a:off x="6509364" y="3610480"/>
            <a:ext cx="380427" cy="397025"/>
            <a:chOff x="5667911" y="3727801"/>
            <a:chExt cx="353130" cy="368537"/>
          </a:xfrm>
        </p:grpSpPr>
        <p:sp>
          <p:nvSpPr>
            <p:cNvPr id="2637" name="Google Shape;2637;p63"/>
            <p:cNvSpPr/>
            <p:nvPr/>
          </p:nvSpPr>
          <p:spPr>
            <a:xfrm>
              <a:off x="5667911" y="3727801"/>
              <a:ext cx="282572" cy="368537"/>
            </a:xfrm>
            <a:custGeom>
              <a:avLst/>
              <a:gdLst/>
              <a:ahLst/>
              <a:cxnLst/>
              <a:rect l="l" t="t" r="r" b="b"/>
              <a:pathLst>
                <a:path w="13076" h="17054" extrusionOk="0">
                  <a:moveTo>
                    <a:pt x="1924" y="1319"/>
                  </a:moveTo>
                  <a:lnTo>
                    <a:pt x="1924" y="2508"/>
                  </a:lnTo>
                  <a:lnTo>
                    <a:pt x="544" y="2508"/>
                  </a:lnTo>
                  <a:lnTo>
                    <a:pt x="544" y="1319"/>
                  </a:lnTo>
                  <a:close/>
                  <a:moveTo>
                    <a:pt x="5188" y="1319"/>
                  </a:moveTo>
                  <a:lnTo>
                    <a:pt x="5188" y="2508"/>
                  </a:lnTo>
                  <a:lnTo>
                    <a:pt x="3740" y="2508"/>
                  </a:lnTo>
                  <a:lnTo>
                    <a:pt x="3740" y="1319"/>
                  </a:lnTo>
                  <a:close/>
                  <a:moveTo>
                    <a:pt x="8449" y="1319"/>
                  </a:moveTo>
                  <a:lnTo>
                    <a:pt x="8449" y="2508"/>
                  </a:lnTo>
                  <a:lnTo>
                    <a:pt x="7006" y="2508"/>
                  </a:lnTo>
                  <a:lnTo>
                    <a:pt x="7006" y="1319"/>
                  </a:lnTo>
                  <a:close/>
                  <a:moveTo>
                    <a:pt x="11641" y="1319"/>
                  </a:moveTo>
                  <a:lnTo>
                    <a:pt x="11616" y="2508"/>
                  </a:lnTo>
                  <a:lnTo>
                    <a:pt x="10267" y="2508"/>
                  </a:lnTo>
                  <a:lnTo>
                    <a:pt x="10267" y="1319"/>
                  </a:lnTo>
                  <a:close/>
                  <a:moveTo>
                    <a:pt x="3197" y="544"/>
                  </a:moveTo>
                  <a:lnTo>
                    <a:pt x="3197" y="3245"/>
                  </a:lnTo>
                  <a:lnTo>
                    <a:pt x="2467" y="3245"/>
                  </a:lnTo>
                  <a:lnTo>
                    <a:pt x="2467" y="544"/>
                  </a:lnTo>
                  <a:close/>
                  <a:moveTo>
                    <a:pt x="6463" y="544"/>
                  </a:moveTo>
                  <a:lnTo>
                    <a:pt x="6463" y="3245"/>
                  </a:lnTo>
                  <a:lnTo>
                    <a:pt x="5733" y="3245"/>
                  </a:lnTo>
                  <a:lnTo>
                    <a:pt x="5733" y="544"/>
                  </a:lnTo>
                  <a:close/>
                  <a:moveTo>
                    <a:pt x="9724" y="544"/>
                  </a:moveTo>
                  <a:lnTo>
                    <a:pt x="9724" y="3245"/>
                  </a:lnTo>
                  <a:lnTo>
                    <a:pt x="8993" y="3245"/>
                  </a:lnTo>
                  <a:lnTo>
                    <a:pt x="8993" y="544"/>
                  </a:lnTo>
                  <a:close/>
                  <a:moveTo>
                    <a:pt x="544" y="15233"/>
                  </a:moveTo>
                  <a:cubicBezTo>
                    <a:pt x="779" y="15411"/>
                    <a:pt x="1066" y="15505"/>
                    <a:pt x="1360" y="15505"/>
                  </a:cubicBezTo>
                  <a:lnTo>
                    <a:pt x="11613" y="15505"/>
                  </a:lnTo>
                  <a:lnTo>
                    <a:pt x="11610" y="16509"/>
                  </a:lnTo>
                  <a:lnTo>
                    <a:pt x="544" y="16509"/>
                  </a:lnTo>
                  <a:lnTo>
                    <a:pt x="544" y="15233"/>
                  </a:lnTo>
                  <a:close/>
                  <a:moveTo>
                    <a:pt x="1922" y="0"/>
                  </a:moveTo>
                  <a:lnTo>
                    <a:pt x="1922" y="774"/>
                  </a:lnTo>
                  <a:lnTo>
                    <a:pt x="1" y="774"/>
                  </a:lnTo>
                  <a:lnTo>
                    <a:pt x="1" y="4932"/>
                  </a:lnTo>
                  <a:lnTo>
                    <a:pt x="544" y="4932"/>
                  </a:lnTo>
                  <a:lnTo>
                    <a:pt x="544" y="3051"/>
                  </a:lnTo>
                  <a:lnTo>
                    <a:pt x="1924" y="3051"/>
                  </a:lnTo>
                  <a:lnTo>
                    <a:pt x="1924" y="3788"/>
                  </a:lnTo>
                  <a:lnTo>
                    <a:pt x="3742" y="3788"/>
                  </a:lnTo>
                  <a:lnTo>
                    <a:pt x="3742" y="3051"/>
                  </a:lnTo>
                  <a:lnTo>
                    <a:pt x="5190" y="3051"/>
                  </a:lnTo>
                  <a:lnTo>
                    <a:pt x="5190" y="3788"/>
                  </a:lnTo>
                  <a:lnTo>
                    <a:pt x="7008" y="3788"/>
                  </a:lnTo>
                  <a:lnTo>
                    <a:pt x="7008" y="3051"/>
                  </a:lnTo>
                  <a:lnTo>
                    <a:pt x="8449" y="3051"/>
                  </a:lnTo>
                  <a:lnTo>
                    <a:pt x="8449" y="3788"/>
                  </a:lnTo>
                  <a:lnTo>
                    <a:pt x="10269" y="3788"/>
                  </a:lnTo>
                  <a:lnTo>
                    <a:pt x="10269" y="3051"/>
                  </a:lnTo>
                  <a:lnTo>
                    <a:pt x="11641" y="3051"/>
                  </a:lnTo>
                  <a:lnTo>
                    <a:pt x="11619" y="12824"/>
                  </a:lnTo>
                  <a:lnTo>
                    <a:pt x="9537" y="12824"/>
                  </a:lnTo>
                  <a:lnTo>
                    <a:pt x="9537" y="13367"/>
                  </a:lnTo>
                  <a:lnTo>
                    <a:pt x="12531" y="13367"/>
                  </a:lnTo>
                  <a:lnTo>
                    <a:pt x="12531" y="14145"/>
                  </a:lnTo>
                  <a:cubicBezTo>
                    <a:pt x="12531" y="14595"/>
                    <a:pt x="12165" y="14961"/>
                    <a:pt x="11715" y="14961"/>
                  </a:cubicBezTo>
                  <a:lnTo>
                    <a:pt x="3513" y="14961"/>
                  </a:lnTo>
                  <a:cubicBezTo>
                    <a:pt x="3691" y="14726"/>
                    <a:pt x="3785" y="14440"/>
                    <a:pt x="3785" y="14145"/>
                  </a:cubicBezTo>
                  <a:lnTo>
                    <a:pt x="3785" y="13367"/>
                  </a:lnTo>
                  <a:lnTo>
                    <a:pt x="8993" y="13367"/>
                  </a:lnTo>
                  <a:lnTo>
                    <a:pt x="8993" y="12822"/>
                  </a:lnTo>
                  <a:lnTo>
                    <a:pt x="3244" y="12822"/>
                  </a:lnTo>
                  <a:lnTo>
                    <a:pt x="3244" y="14145"/>
                  </a:lnTo>
                  <a:cubicBezTo>
                    <a:pt x="3242" y="14596"/>
                    <a:pt x="2878" y="14961"/>
                    <a:pt x="2427" y="14961"/>
                  </a:cubicBezTo>
                  <a:lnTo>
                    <a:pt x="1361" y="14961"/>
                  </a:lnTo>
                  <a:cubicBezTo>
                    <a:pt x="910" y="14961"/>
                    <a:pt x="545" y="14595"/>
                    <a:pt x="544" y="14145"/>
                  </a:cubicBezTo>
                  <a:lnTo>
                    <a:pt x="544" y="5442"/>
                  </a:lnTo>
                  <a:lnTo>
                    <a:pt x="1" y="5442"/>
                  </a:lnTo>
                  <a:lnTo>
                    <a:pt x="1" y="17054"/>
                  </a:lnTo>
                  <a:lnTo>
                    <a:pt x="12154" y="17054"/>
                  </a:lnTo>
                  <a:lnTo>
                    <a:pt x="12159" y="15432"/>
                  </a:lnTo>
                  <a:cubicBezTo>
                    <a:pt x="12707" y="15242"/>
                    <a:pt x="13075" y="14726"/>
                    <a:pt x="13075" y="14145"/>
                  </a:cubicBezTo>
                  <a:lnTo>
                    <a:pt x="13075" y="12822"/>
                  </a:lnTo>
                  <a:lnTo>
                    <a:pt x="12165" y="12822"/>
                  </a:lnTo>
                  <a:lnTo>
                    <a:pt x="12198" y="774"/>
                  </a:lnTo>
                  <a:lnTo>
                    <a:pt x="10269" y="774"/>
                  </a:lnTo>
                  <a:lnTo>
                    <a:pt x="10269" y="0"/>
                  </a:lnTo>
                  <a:lnTo>
                    <a:pt x="8449" y="0"/>
                  </a:lnTo>
                  <a:lnTo>
                    <a:pt x="8449" y="774"/>
                  </a:lnTo>
                  <a:lnTo>
                    <a:pt x="7008" y="774"/>
                  </a:lnTo>
                  <a:lnTo>
                    <a:pt x="7008" y="0"/>
                  </a:lnTo>
                  <a:lnTo>
                    <a:pt x="5188" y="0"/>
                  </a:lnTo>
                  <a:lnTo>
                    <a:pt x="5188" y="774"/>
                  </a:lnTo>
                  <a:lnTo>
                    <a:pt x="3742" y="774"/>
                  </a:lnTo>
                  <a:lnTo>
                    <a:pt x="3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38" name="Google Shape;2638;p63"/>
            <p:cNvSpPr/>
            <p:nvPr/>
          </p:nvSpPr>
          <p:spPr>
            <a:xfrm>
              <a:off x="5950463" y="3739686"/>
              <a:ext cx="70578" cy="305349"/>
            </a:xfrm>
            <a:custGeom>
              <a:avLst/>
              <a:gdLst/>
              <a:ahLst/>
              <a:cxnLst/>
              <a:rect l="l" t="t" r="r" b="b"/>
              <a:pathLst>
                <a:path w="3266" h="14130" extrusionOk="0">
                  <a:moveTo>
                    <a:pt x="2721" y="2978"/>
                  </a:moveTo>
                  <a:lnTo>
                    <a:pt x="2721" y="3539"/>
                  </a:lnTo>
                  <a:lnTo>
                    <a:pt x="544" y="3539"/>
                  </a:lnTo>
                  <a:lnTo>
                    <a:pt x="544" y="2978"/>
                  </a:lnTo>
                  <a:close/>
                  <a:moveTo>
                    <a:pt x="1361" y="4084"/>
                  </a:moveTo>
                  <a:lnTo>
                    <a:pt x="1361" y="10683"/>
                  </a:lnTo>
                  <a:lnTo>
                    <a:pt x="544" y="11011"/>
                  </a:lnTo>
                  <a:lnTo>
                    <a:pt x="544" y="4084"/>
                  </a:lnTo>
                  <a:close/>
                  <a:moveTo>
                    <a:pt x="2721" y="4084"/>
                  </a:moveTo>
                  <a:lnTo>
                    <a:pt x="2721" y="11011"/>
                  </a:lnTo>
                  <a:lnTo>
                    <a:pt x="1904" y="10683"/>
                  </a:lnTo>
                  <a:lnTo>
                    <a:pt x="1904" y="4084"/>
                  </a:lnTo>
                  <a:close/>
                  <a:moveTo>
                    <a:pt x="1632" y="11160"/>
                  </a:moveTo>
                  <a:lnTo>
                    <a:pt x="2544" y="11526"/>
                  </a:lnTo>
                  <a:lnTo>
                    <a:pt x="1632" y="12620"/>
                  </a:lnTo>
                  <a:lnTo>
                    <a:pt x="721" y="11526"/>
                  </a:lnTo>
                  <a:lnTo>
                    <a:pt x="1632" y="11160"/>
                  </a:lnTo>
                  <a:close/>
                  <a:moveTo>
                    <a:pt x="1632" y="1"/>
                  </a:moveTo>
                  <a:cubicBezTo>
                    <a:pt x="1441" y="1"/>
                    <a:pt x="1249" y="34"/>
                    <a:pt x="1063" y="103"/>
                  </a:cubicBezTo>
                  <a:cubicBezTo>
                    <a:pt x="423" y="341"/>
                    <a:pt x="0" y="952"/>
                    <a:pt x="0" y="1634"/>
                  </a:cubicBezTo>
                  <a:lnTo>
                    <a:pt x="0" y="11509"/>
                  </a:lnTo>
                  <a:lnTo>
                    <a:pt x="1361" y="13140"/>
                  </a:lnTo>
                  <a:lnTo>
                    <a:pt x="1361" y="14129"/>
                  </a:lnTo>
                  <a:lnTo>
                    <a:pt x="1906" y="14129"/>
                  </a:lnTo>
                  <a:lnTo>
                    <a:pt x="1906" y="13140"/>
                  </a:lnTo>
                  <a:lnTo>
                    <a:pt x="3266" y="11509"/>
                  </a:lnTo>
                  <a:lnTo>
                    <a:pt x="3266" y="1634"/>
                  </a:lnTo>
                  <a:cubicBezTo>
                    <a:pt x="3266" y="1470"/>
                    <a:pt x="3242" y="1307"/>
                    <a:pt x="3194" y="1152"/>
                  </a:cubicBezTo>
                  <a:lnTo>
                    <a:pt x="2673" y="1313"/>
                  </a:lnTo>
                  <a:cubicBezTo>
                    <a:pt x="2705" y="1417"/>
                    <a:pt x="2721" y="1526"/>
                    <a:pt x="2721" y="1634"/>
                  </a:cubicBezTo>
                  <a:lnTo>
                    <a:pt x="2721" y="2433"/>
                  </a:lnTo>
                  <a:lnTo>
                    <a:pt x="545" y="2433"/>
                  </a:lnTo>
                  <a:lnTo>
                    <a:pt x="545" y="1634"/>
                  </a:lnTo>
                  <a:cubicBezTo>
                    <a:pt x="544" y="1179"/>
                    <a:pt x="827" y="773"/>
                    <a:pt x="1252" y="614"/>
                  </a:cubicBezTo>
                  <a:cubicBezTo>
                    <a:pt x="1376" y="568"/>
                    <a:pt x="1505" y="545"/>
                    <a:pt x="1632" y="545"/>
                  </a:cubicBezTo>
                  <a:cubicBezTo>
                    <a:pt x="1942" y="545"/>
                    <a:pt x="2245" y="678"/>
                    <a:pt x="2456" y="922"/>
                  </a:cubicBezTo>
                  <a:lnTo>
                    <a:pt x="2867" y="564"/>
                  </a:lnTo>
                  <a:cubicBezTo>
                    <a:pt x="2550" y="199"/>
                    <a:pt x="2097" y="1"/>
                    <a:pt x="1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39" name="Google Shape;2639;p63"/>
            <p:cNvSpPr/>
            <p:nvPr/>
          </p:nvSpPr>
          <p:spPr>
            <a:xfrm>
              <a:off x="5709338" y="3857483"/>
              <a:ext cx="178218" cy="27488"/>
            </a:xfrm>
            <a:custGeom>
              <a:avLst/>
              <a:gdLst/>
              <a:ahLst/>
              <a:cxnLst/>
              <a:rect l="l" t="t" r="r" b="b"/>
              <a:pathLst>
                <a:path w="8247" h="1272" extrusionOk="0">
                  <a:moveTo>
                    <a:pt x="1" y="1"/>
                  </a:moveTo>
                  <a:lnTo>
                    <a:pt x="1" y="546"/>
                  </a:lnTo>
                  <a:cubicBezTo>
                    <a:pt x="311" y="546"/>
                    <a:pt x="451" y="669"/>
                    <a:pt x="647" y="841"/>
                  </a:cubicBezTo>
                  <a:cubicBezTo>
                    <a:pt x="863" y="1032"/>
                    <a:pt x="1136" y="1271"/>
                    <a:pt x="1650" y="1271"/>
                  </a:cubicBezTo>
                  <a:cubicBezTo>
                    <a:pt x="2165" y="1271"/>
                    <a:pt x="2436" y="1032"/>
                    <a:pt x="2654" y="841"/>
                  </a:cubicBezTo>
                  <a:cubicBezTo>
                    <a:pt x="2850" y="669"/>
                    <a:pt x="2990" y="546"/>
                    <a:pt x="3300" y="546"/>
                  </a:cubicBezTo>
                  <a:cubicBezTo>
                    <a:pt x="3608" y="546"/>
                    <a:pt x="3750" y="669"/>
                    <a:pt x="3944" y="841"/>
                  </a:cubicBezTo>
                  <a:cubicBezTo>
                    <a:pt x="4162" y="1032"/>
                    <a:pt x="4433" y="1271"/>
                    <a:pt x="4948" y="1271"/>
                  </a:cubicBezTo>
                  <a:cubicBezTo>
                    <a:pt x="5464" y="1271"/>
                    <a:pt x="5735" y="1032"/>
                    <a:pt x="5953" y="841"/>
                  </a:cubicBezTo>
                  <a:cubicBezTo>
                    <a:pt x="6147" y="669"/>
                    <a:pt x="6288" y="546"/>
                    <a:pt x="6597" y="546"/>
                  </a:cubicBezTo>
                  <a:cubicBezTo>
                    <a:pt x="6907" y="546"/>
                    <a:pt x="7048" y="669"/>
                    <a:pt x="7243" y="841"/>
                  </a:cubicBezTo>
                  <a:cubicBezTo>
                    <a:pt x="7461" y="1032"/>
                    <a:pt x="7732" y="1271"/>
                    <a:pt x="8246" y="1271"/>
                  </a:cubicBezTo>
                  <a:lnTo>
                    <a:pt x="8246" y="726"/>
                  </a:lnTo>
                  <a:cubicBezTo>
                    <a:pt x="7938" y="726"/>
                    <a:pt x="7796" y="603"/>
                    <a:pt x="7602" y="431"/>
                  </a:cubicBezTo>
                  <a:cubicBezTo>
                    <a:pt x="7384" y="240"/>
                    <a:pt x="7113" y="1"/>
                    <a:pt x="6597" y="1"/>
                  </a:cubicBezTo>
                  <a:cubicBezTo>
                    <a:pt x="6082" y="1"/>
                    <a:pt x="5811" y="240"/>
                    <a:pt x="5593" y="431"/>
                  </a:cubicBezTo>
                  <a:cubicBezTo>
                    <a:pt x="5399" y="603"/>
                    <a:pt x="5258" y="726"/>
                    <a:pt x="4948" y="726"/>
                  </a:cubicBezTo>
                  <a:cubicBezTo>
                    <a:pt x="4639" y="726"/>
                    <a:pt x="4498" y="603"/>
                    <a:pt x="4303" y="431"/>
                  </a:cubicBezTo>
                  <a:cubicBezTo>
                    <a:pt x="4085" y="240"/>
                    <a:pt x="3814" y="1"/>
                    <a:pt x="3300" y="1"/>
                  </a:cubicBezTo>
                  <a:cubicBezTo>
                    <a:pt x="2783" y="1"/>
                    <a:pt x="2513" y="240"/>
                    <a:pt x="2294" y="431"/>
                  </a:cubicBezTo>
                  <a:cubicBezTo>
                    <a:pt x="2100" y="603"/>
                    <a:pt x="1960" y="726"/>
                    <a:pt x="1650" y="726"/>
                  </a:cubicBezTo>
                  <a:cubicBezTo>
                    <a:pt x="1340" y="726"/>
                    <a:pt x="1200" y="603"/>
                    <a:pt x="1005" y="431"/>
                  </a:cubicBezTo>
                  <a:cubicBezTo>
                    <a:pt x="788" y="240"/>
                    <a:pt x="51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0" name="Google Shape;2640;p63"/>
            <p:cNvSpPr/>
            <p:nvPr/>
          </p:nvSpPr>
          <p:spPr>
            <a:xfrm>
              <a:off x="5709338" y="3896489"/>
              <a:ext cx="178218" cy="27466"/>
            </a:xfrm>
            <a:custGeom>
              <a:avLst/>
              <a:gdLst/>
              <a:ahLst/>
              <a:cxnLst/>
              <a:rect l="l" t="t" r="r" b="b"/>
              <a:pathLst>
                <a:path w="8247" h="1271" extrusionOk="0">
                  <a:moveTo>
                    <a:pt x="1" y="0"/>
                  </a:moveTo>
                  <a:lnTo>
                    <a:pt x="1" y="545"/>
                  </a:lnTo>
                  <a:cubicBezTo>
                    <a:pt x="311" y="545"/>
                    <a:pt x="451" y="668"/>
                    <a:pt x="647" y="840"/>
                  </a:cubicBezTo>
                  <a:cubicBezTo>
                    <a:pt x="863" y="1033"/>
                    <a:pt x="1136" y="1270"/>
                    <a:pt x="1650" y="1270"/>
                  </a:cubicBezTo>
                  <a:cubicBezTo>
                    <a:pt x="2165" y="1270"/>
                    <a:pt x="2436" y="1031"/>
                    <a:pt x="2654" y="840"/>
                  </a:cubicBezTo>
                  <a:cubicBezTo>
                    <a:pt x="2850" y="668"/>
                    <a:pt x="2990" y="545"/>
                    <a:pt x="3300" y="545"/>
                  </a:cubicBezTo>
                  <a:cubicBezTo>
                    <a:pt x="3608" y="545"/>
                    <a:pt x="3750" y="668"/>
                    <a:pt x="3944" y="840"/>
                  </a:cubicBezTo>
                  <a:cubicBezTo>
                    <a:pt x="4162" y="1033"/>
                    <a:pt x="4433" y="1270"/>
                    <a:pt x="4948" y="1270"/>
                  </a:cubicBezTo>
                  <a:cubicBezTo>
                    <a:pt x="5464" y="1270"/>
                    <a:pt x="5735" y="1031"/>
                    <a:pt x="5953" y="840"/>
                  </a:cubicBezTo>
                  <a:cubicBezTo>
                    <a:pt x="6147" y="668"/>
                    <a:pt x="6287" y="545"/>
                    <a:pt x="6597" y="545"/>
                  </a:cubicBezTo>
                  <a:cubicBezTo>
                    <a:pt x="6907" y="545"/>
                    <a:pt x="7048" y="668"/>
                    <a:pt x="7243" y="840"/>
                  </a:cubicBezTo>
                  <a:cubicBezTo>
                    <a:pt x="7461" y="1033"/>
                    <a:pt x="7732" y="1270"/>
                    <a:pt x="8246" y="1270"/>
                  </a:cubicBezTo>
                  <a:lnTo>
                    <a:pt x="8246" y="726"/>
                  </a:lnTo>
                  <a:cubicBezTo>
                    <a:pt x="7938" y="726"/>
                    <a:pt x="7796" y="602"/>
                    <a:pt x="7602" y="431"/>
                  </a:cubicBezTo>
                  <a:cubicBezTo>
                    <a:pt x="7384" y="240"/>
                    <a:pt x="7113" y="0"/>
                    <a:pt x="6597" y="0"/>
                  </a:cubicBezTo>
                  <a:cubicBezTo>
                    <a:pt x="6082" y="0"/>
                    <a:pt x="5811" y="240"/>
                    <a:pt x="5593" y="431"/>
                  </a:cubicBezTo>
                  <a:cubicBezTo>
                    <a:pt x="5399" y="602"/>
                    <a:pt x="5258" y="726"/>
                    <a:pt x="4948" y="726"/>
                  </a:cubicBezTo>
                  <a:cubicBezTo>
                    <a:pt x="4639" y="726"/>
                    <a:pt x="4498" y="602"/>
                    <a:pt x="4303" y="431"/>
                  </a:cubicBezTo>
                  <a:cubicBezTo>
                    <a:pt x="4085" y="240"/>
                    <a:pt x="3814" y="0"/>
                    <a:pt x="3300" y="0"/>
                  </a:cubicBezTo>
                  <a:cubicBezTo>
                    <a:pt x="2783" y="0"/>
                    <a:pt x="2513" y="240"/>
                    <a:pt x="2294" y="431"/>
                  </a:cubicBezTo>
                  <a:cubicBezTo>
                    <a:pt x="2100" y="602"/>
                    <a:pt x="1960" y="726"/>
                    <a:pt x="1650" y="726"/>
                  </a:cubicBezTo>
                  <a:cubicBezTo>
                    <a:pt x="1340" y="726"/>
                    <a:pt x="1200" y="602"/>
                    <a:pt x="1005" y="431"/>
                  </a:cubicBezTo>
                  <a:cubicBezTo>
                    <a:pt x="788" y="240"/>
                    <a:pt x="516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1" name="Google Shape;2641;p63"/>
            <p:cNvSpPr/>
            <p:nvPr/>
          </p:nvSpPr>
          <p:spPr>
            <a:xfrm>
              <a:off x="5709338" y="3935127"/>
              <a:ext cx="178218" cy="27466"/>
            </a:xfrm>
            <a:custGeom>
              <a:avLst/>
              <a:gdLst/>
              <a:ahLst/>
              <a:cxnLst/>
              <a:rect l="l" t="t" r="r" b="b"/>
              <a:pathLst>
                <a:path w="8247" h="1271" extrusionOk="0">
                  <a:moveTo>
                    <a:pt x="1" y="0"/>
                  </a:moveTo>
                  <a:lnTo>
                    <a:pt x="1" y="543"/>
                  </a:lnTo>
                  <a:cubicBezTo>
                    <a:pt x="311" y="543"/>
                    <a:pt x="451" y="668"/>
                    <a:pt x="647" y="840"/>
                  </a:cubicBezTo>
                  <a:cubicBezTo>
                    <a:pt x="863" y="1031"/>
                    <a:pt x="1136" y="1270"/>
                    <a:pt x="1650" y="1270"/>
                  </a:cubicBezTo>
                  <a:cubicBezTo>
                    <a:pt x="2165" y="1270"/>
                    <a:pt x="2436" y="1031"/>
                    <a:pt x="2654" y="840"/>
                  </a:cubicBezTo>
                  <a:cubicBezTo>
                    <a:pt x="2850" y="668"/>
                    <a:pt x="2990" y="543"/>
                    <a:pt x="3300" y="543"/>
                  </a:cubicBezTo>
                  <a:cubicBezTo>
                    <a:pt x="3608" y="543"/>
                    <a:pt x="3750" y="668"/>
                    <a:pt x="3944" y="840"/>
                  </a:cubicBezTo>
                  <a:cubicBezTo>
                    <a:pt x="4162" y="1031"/>
                    <a:pt x="4433" y="1270"/>
                    <a:pt x="4948" y="1270"/>
                  </a:cubicBezTo>
                  <a:cubicBezTo>
                    <a:pt x="5464" y="1270"/>
                    <a:pt x="5735" y="1031"/>
                    <a:pt x="5953" y="840"/>
                  </a:cubicBezTo>
                  <a:cubicBezTo>
                    <a:pt x="6147" y="668"/>
                    <a:pt x="6287" y="543"/>
                    <a:pt x="6597" y="543"/>
                  </a:cubicBezTo>
                  <a:cubicBezTo>
                    <a:pt x="6907" y="543"/>
                    <a:pt x="7048" y="668"/>
                    <a:pt x="7243" y="840"/>
                  </a:cubicBezTo>
                  <a:cubicBezTo>
                    <a:pt x="7461" y="1031"/>
                    <a:pt x="7732" y="1270"/>
                    <a:pt x="8246" y="1270"/>
                  </a:cubicBezTo>
                  <a:lnTo>
                    <a:pt x="8246" y="725"/>
                  </a:lnTo>
                  <a:cubicBezTo>
                    <a:pt x="7938" y="725"/>
                    <a:pt x="7796" y="602"/>
                    <a:pt x="7602" y="431"/>
                  </a:cubicBezTo>
                  <a:cubicBezTo>
                    <a:pt x="7384" y="239"/>
                    <a:pt x="7113" y="0"/>
                    <a:pt x="6597" y="0"/>
                  </a:cubicBezTo>
                  <a:cubicBezTo>
                    <a:pt x="6082" y="0"/>
                    <a:pt x="5811" y="239"/>
                    <a:pt x="5593" y="431"/>
                  </a:cubicBezTo>
                  <a:cubicBezTo>
                    <a:pt x="5399" y="602"/>
                    <a:pt x="5258" y="725"/>
                    <a:pt x="4948" y="725"/>
                  </a:cubicBezTo>
                  <a:cubicBezTo>
                    <a:pt x="4639" y="725"/>
                    <a:pt x="4498" y="602"/>
                    <a:pt x="4303" y="431"/>
                  </a:cubicBezTo>
                  <a:cubicBezTo>
                    <a:pt x="4085" y="239"/>
                    <a:pt x="3814" y="0"/>
                    <a:pt x="3300" y="0"/>
                  </a:cubicBezTo>
                  <a:cubicBezTo>
                    <a:pt x="2783" y="0"/>
                    <a:pt x="2513" y="239"/>
                    <a:pt x="2294" y="431"/>
                  </a:cubicBezTo>
                  <a:cubicBezTo>
                    <a:pt x="2100" y="602"/>
                    <a:pt x="1960" y="725"/>
                    <a:pt x="1650" y="725"/>
                  </a:cubicBezTo>
                  <a:cubicBezTo>
                    <a:pt x="1340" y="725"/>
                    <a:pt x="1200" y="602"/>
                    <a:pt x="1005" y="431"/>
                  </a:cubicBezTo>
                  <a:cubicBezTo>
                    <a:pt x="788" y="239"/>
                    <a:pt x="516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42" name="Google Shape;2642;p63"/>
          <p:cNvGrpSpPr/>
          <p:nvPr/>
        </p:nvGrpSpPr>
        <p:grpSpPr>
          <a:xfrm>
            <a:off x="7416389" y="2467748"/>
            <a:ext cx="333469" cy="406407"/>
            <a:chOff x="4833399" y="3721771"/>
            <a:chExt cx="309542" cy="377246"/>
          </a:xfrm>
        </p:grpSpPr>
        <p:sp>
          <p:nvSpPr>
            <p:cNvPr id="2643" name="Google Shape;2643;p63"/>
            <p:cNvSpPr/>
            <p:nvPr/>
          </p:nvSpPr>
          <p:spPr>
            <a:xfrm>
              <a:off x="4833399" y="3814954"/>
              <a:ext cx="309542" cy="284063"/>
            </a:xfrm>
            <a:custGeom>
              <a:avLst/>
              <a:gdLst/>
              <a:ahLst/>
              <a:cxnLst/>
              <a:rect l="l" t="t" r="r" b="b"/>
              <a:pathLst>
                <a:path w="14324" h="13145" extrusionOk="0">
                  <a:moveTo>
                    <a:pt x="7301" y="571"/>
                  </a:moveTo>
                  <a:cubicBezTo>
                    <a:pt x="7772" y="571"/>
                    <a:pt x="8154" y="953"/>
                    <a:pt x="8155" y="1424"/>
                  </a:cubicBezTo>
                  <a:lnTo>
                    <a:pt x="8155" y="5951"/>
                  </a:lnTo>
                  <a:cubicBezTo>
                    <a:pt x="7910" y="5767"/>
                    <a:pt x="7612" y="5668"/>
                    <a:pt x="7305" y="5668"/>
                  </a:cubicBezTo>
                  <a:lnTo>
                    <a:pt x="4369" y="5668"/>
                  </a:lnTo>
                  <a:lnTo>
                    <a:pt x="4369" y="571"/>
                  </a:lnTo>
                  <a:close/>
                  <a:moveTo>
                    <a:pt x="12514" y="571"/>
                  </a:moveTo>
                  <a:lnTo>
                    <a:pt x="12514" y="5669"/>
                  </a:lnTo>
                  <a:lnTo>
                    <a:pt x="9582" y="5669"/>
                  </a:lnTo>
                  <a:cubicBezTo>
                    <a:pt x="9580" y="5669"/>
                    <a:pt x="9577" y="5669"/>
                    <a:pt x="9575" y="5669"/>
                  </a:cubicBezTo>
                  <a:cubicBezTo>
                    <a:pt x="9269" y="5669"/>
                    <a:pt x="8972" y="5770"/>
                    <a:pt x="8729" y="5954"/>
                  </a:cubicBezTo>
                  <a:lnTo>
                    <a:pt x="8729" y="1424"/>
                  </a:lnTo>
                  <a:cubicBezTo>
                    <a:pt x="8729" y="953"/>
                    <a:pt x="9111" y="572"/>
                    <a:pt x="9582" y="571"/>
                  </a:cubicBezTo>
                  <a:close/>
                  <a:moveTo>
                    <a:pt x="7307" y="6237"/>
                  </a:moveTo>
                  <a:cubicBezTo>
                    <a:pt x="7743" y="6237"/>
                    <a:pt x="8109" y="6566"/>
                    <a:pt x="8155" y="7001"/>
                  </a:cubicBezTo>
                  <a:lnTo>
                    <a:pt x="8155" y="7042"/>
                  </a:lnTo>
                  <a:lnTo>
                    <a:pt x="4369" y="7043"/>
                  </a:lnTo>
                  <a:lnTo>
                    <a:pt x="4369" y="6237"/>
                  </a:lnTo>
                  <a:close/>
                  <a:moveTo>
                    <a:pt x="12514" y="6237"/>
                  </a:moveTo>
                  <a:lnTo>
                    <a:pt x="12514" y="7042"/>
                  </a:lnTo>
                  <a:lnTo>
                    <a:pt x="8730" y="7043"/>
                  </a:lnTo>
                  <a:cubicBezTo>
                    <a:pt x="8756" y="6592"/>
                    <a:pt x="9129" y="6238"/>
                    <a:pt x="9582" y="6237"/>
                  </a:cubicBezTo>
                  <a:close/>
                  <a:moveTo>
                    <a:pt x="3800" y="1"/>
                  </a:moveTo>
                  <a:lnTo>
                    <a:pt x="3800" y="854"/>
                  </a:lnTo>
                  <a:lnTo>
                    <a:pt x="2565" y="854"/>
                  </a:lnTo>
                  <a:lnTo>
                    <a:pt x="2565" y="3275"/>
                  </a:lnTo>
                  <a:lnTo>
                    <a:pt x="3133" y="3275"/>
                  </a:lnTo>
                  <a:lnTo>
                    <a:pt x="3133" y="1423"/>
                  </a:lnTo>
                  <a:lnTo>
                    <a:pt x="3800" y="1423"/>
                  </a:lnTo>
                  <a:lnTo>
                    <a:pt x="3800" y="7611"/>
                  </a:lnTo>
                  <a:lnTo>
                    <a:pt x="13084" y="7611"/>
                  </a:lnTo>
                  <a:lnTo>
                    <a:pt x="13084" y="1423"/>
                  </a:lnTo>
                  <a:lnTo>
                    <a:pt x="13755" y="1423"/>
                  </a:lnTo>
                  <a:lnTo>
                    <a:pt x="13755" y="8250"/>
                  </a:lnTo>
                  <a:lnTo>
                    <a:pt x="3133" y="8250"/>
                  </a:lnTo>
                  <a:lnTo>
                    <a:pt x="3133" y="3806"/>
                  </a:lnTo>
                  <a:lnTo>
                    <a:pt x="2565" y="3806"/>
                  </a:lnTo>
                  <a:lnTo>
                    <a:pt x="2565" y="8821"/>
                  </a:lnTo>
                  <a:lnTo>
                    <a:pt x="9868" y="8821"/>
                  </a:lnTo>
                  <a:lnTo>
                    <a:pt x="9868" y="12101"/>
                  </a:lnTo>
                  <a:cubicBezTo>
                    <a:pt x="9866" y="12363"/>
                    <a:pt x="9654" y="12575"/>
                    <a:pt x="9392" y="12575"/>
                  </a:cubicBezTo>
                  <a:lnTo>
                    <a:pt x="1043" y="12575"/>
                  </a:lnTo>
                  <a:cubicBezTo>
                    <a:pt x="781" y="12575"/>
                    <a:pt x="569" y="12363"/>
                    <a:pt x="569" y="12101"/>
                  </a:cubicBezTo>
                  <a:lnTo>
                    <a:pt x="569" y="9534"/>
                  </a:lnTo>
                  <a:lnTo>
                    <a:pt x="0" y="9534"/>
                  </a:lnTo>
                  <a:lnTo>
                    <a:pt x="0" y="12101"/>
                  </a:lnTo>
                  <a:cubicBezTo>
                    <a:pt x="0" y="12676"/>
                    <a:pt x="467" y="13144"/>
                    <a:pt x="1043" y="13144"/>
                  </a:cubicBezTo>
                  <a:lnTo>
                    <a:pt x="9392" y="13144"/>
                  </a:lnTo>
                  <a:cubicBezTo>
                    <a:pt x="9969" y="13144"/>
                    <a:pt x="10435" y="12676"/>
                    <a:pt x="10437" y="12101"/>
                  </a:cubicBezTo>
                  <a:lnTo>
                    <a:pt x="10437" y="8821"/>
                  </a:lnTo>
                  <a:lnTo>
                    <a:pt x="14324" y="8821"/>
                  </a:lnTo>
                  <a:lnTo>
                    <a:pt x="14324" y="854"/>
                  </a:lnTo>
                  <a:lnTo>
                    <a:pt x="13082" y="854"/>
                  </a:lnTo>
                  <a:lnTo>
                    <a:pt x="13082" y="1"/>
                  </a:lnTo>
                  <a:lnTo>
                    <a:pt x="9582" y="1"/>
                  </a:lnTo>
                  <a:cubicBezTo>
                    <a:pt x="9132" y="1"/>
                    <a:pt x="8709" y="214"/>
                    <a:pt x="8441" y="574"/>
                  </a:cubicBezTo>
                  <a:cubicBezTo>
                    <a:pt x="8173" y="214"/>
                    <a:pt x="7751" y="1"/>
                    <a:pt x="7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4" name="Google Shape;2644;p63"/>
            <p:cNvSpPr/>
            <p:nvPr/>
          </p:nvSpPr>
          <p:spPr>
            <a:xfrm>
              <a:off x="5040467" y="3849163"/>
              <a:ext cx="32826" cy="12318"/>
            </a:xfrm>
            <a:custGeom>
              <a:avLst/>
              <a:gdLst/>
              <a:ahLst/>
              <a:cxnLst/>
              <a:rect l="l" t="t" r="r" b="b"/>
              <a:pathLst>
                <a:path w="1519" h="570" extrusionOk="0">
                  <a:moveTo>
                    <a:pt x="0" y="1"/>
                  </a:moveTo>
                  <a:lnTo>
                    <a:pt x="0" y="570"/>
                  </a:lnTo>
                  <a:lnTo>
                    <a:pt x="1518" y="570"/>
                  </a:lnTo>
                  <a:lnTo>
                    <a:pt x="15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5" name="Google Shape;2645;p63"/>
            <p:cNvSpPr/>
            <p:nvPr/>
          </p:nvSpPr>
          <p:spPr>
            <a:xfrm>
              <a:off x="5040467" y="3873236"/>
              <a:ext cx="47304" cy="12318"/>
            </a:xfrm>
            <a:custGeom>
              <a:avLst/>
              <a:gdLst/>
              <a:ahLst/>
              <a:cxnLst/>
              <a:rect l="l" t="t" r="r" b="b"/>
              <a:pathLst>
                <a:path w="2189" h="570" extrusionOk="0">
                  <a:moveTo>
                    <a:pt x="0" y="0"/>
                  </a:moveTo>
                  <a:lnTo>
                    <a:pt x="0" y="569"/>
                  </a:lnTo>
                  <a:lnTo>
                    <a:pt x="2188" y="569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6" name="Google Shape;2646;p63"/>
            <p:cNvSpPr/>
            <p:nvPr/>
          </p:nvSpPr>
          <p:spPr>
            <a:xfrm>
              <a:off x="5040467" y="3897267"/>
              <a:ext cx="47304" cy="12339"/>
            </a:xfrm>
            <a:custGeom>
              <a:avLst/>
              <a:gdLst/>
              <a:ahLst/>
              <a:cxnLst/>
              <a:rect l="l" t="t" r="r" b="b"/>
              <a:pathLst>
                <a:path w="2189" h="571" extrusionOk="0">
                  <a:moveTo>
                    <a:pt x="0" y="0"/>
                  </a:moveTo>
                  <a:lnTo>
                    <a:pt x="0" y="571"/>
                  </a:lnTo>
                  <a:lnTo>
                    <a:pt x="2188" y="571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7" name="Google Shape;2647;p63"/>
            <p:cNvSpPr/>
            <p:nvPr/>
          </p:nvSpPr>
          <p:spPr>
            <a:xfrm>
              <a:off x="4954329" y="3849163"/>
              <a:ext cx="24657" cy="12318"/>
            </a:xfrm>
            <a:custGeom>
              <a:avLst/>
              <a:gdLst/>
              <a:ahLst/>
              <a:cxnLst/>
              <a:rect l="l" t="t" r="r" b="b"/>
              <a:pathLst>
                <a:path w="1141" h="570" extrusionOk="0">
                  <a:moveTo>
                    <a:pt x="1" y="1"/>
                  </a:moveTo>
                  <a:lnTo>
                    <a:pt x="1" y="570"/>
                  </a:lnTo>
                  <a:lnTo>
                    <a:pt x="1140" y="570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8" name="Google Shape;2648;p63"/>
            <p:cNvSpPr/>
            <p:nvPr/>
          </p:nvSpPr>
          <p:spPr>
            <a:xfrm>
              <a:off x="4943697" y="3873236"/>
              <a:ext cx="47326" cy="12318"/>
            </a:xfrm>
            <a:custGeom>
              <a:avLst/>
              <a:gdLst/>
              <a:ahLst/>
              <a:cxnLst/>
              <a:rect l="l" t="t" r="r" b="b"/>
              <a:pathLst>
                <a:path w="2190" h="570" extrusionOk="0">
                  <a:moveTo>
                    <a:pt x="1" y="0"/>
                  </a:moveTo>
                  <a:lnTo>
                    <a:pt x="1" y="569"/>
                  </a:lnTo>
                  <a:lnTo>
                    <a:pt x="2189" y="569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49" name="Google Shape;2649;p63"/>
            <p:cNvSpPr/>
            <p:nvPr/>
          </p:nvSpPr>
          <p:spPr>
            <a:xfrm>
              <a:off x="4943697" y="3897267"/>
              <a:ext cx="47326" cy="12339"/>
            </a:xfrm>
            <a:custGeom>
              <a:avLst/>
              <a:gdLst/>
              <a:ahLst/>
              <a:cxnLst/>
              <a:rect l="l" t="t" r="r" b="b"/>
              <a:pathLst>
                <a:path w="2190" h="571" extrusionOk="0">
                  <a:moveTo>
                    <a:pt x="1" y="0"/>
                  </a:moveTo>
                  <a:lnTo>
                    <a:pt x="1" y="571"/>
                  </a:lnTo>
                  <a:lnTo>
                    <a:pt x="2189" y="571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50" name="Google Shape;2650;p63"/>
            <p:cNvSpPr/>
            <p:nvPr/>
          </p:nvSpPr>
          <p:spPr>
            <a:xfrm>
              <a:off x="4833399" y="3721771"/>
              <a:ext cx="225544" cy="286873"/>
            </a:xfrm>
            <a:custGeom>
              <a:avLst/>
              <a:gdLst/>
              <a:ahLst/>
              <a:cxnLst/>
              <a:rect l="l" t="t" r="r" b="b"/>
              <a:pathLst>
                <a:path w="10437" h="13275" extrusionOk="0">
                  <a:moveTo>
                    <a:pt x="7304" y="571"/>
                  </a:moveTo>
                  <a:lnTo>
                    <a:pt x="7304" y="1617"/>
                  </a:lnTo>
                  <a:cubicBezTo>
                    <a:pt x="7304" y="1668"/>
                    <a:pt x="7261" y="1711"/>
                    <a:pt x="7209" y="1711"/>
                  </a:cubicBezTo>
                  <a:lnTo>
                    <a:pt x="3228" y="1711"/>
                  </a:lnTo>
                  <a:cubicBezTo>
                    <a:pt x="3176" y="1711"/>
                    <a:pt x="3133" y="1668"/>
                    <a:pt x="3133" y="1617"/>
                  </a:cubicBezTo>
                  <a:lnTo>
                    <a:pt x="3133" y="571"/>
                  </a:lnTo>
                  <a:close/>
                  <a:moveTo>
                    <a:pt x="1043" y="1"/>
                  </a:moveTo>
                  <a:cubicBezTo>
                    <a:pt x="467" y="2"/>
                    <a:pt x="0" y="469"/>
                    <a:pt x="0" y="1045"/>
                  </a:cubicBezTo>
                  <a:lnTo>
                    <a:pt x="0" y="13274"/>
                  </a:lnTo>
                  <a:lnTo>
                    <a:pt x="569" y="13274"/>
                  </a:lnTo>
                  <a:lnTo>
                    <a:pt x="569" y="1045"/>
                  </a:lnTo>
                  <a:cubicBezTo>
                    <a:pt x="569" y="783"/>
                    <a:pt x="781" y="571"/>
                    <a:pt x="1043" y="571"/>
                  </a:cubicBezTo>
                  <a:lnTo>
                    <a:pt x="2565" y="571"/>
                  </a:lnTo>
                  <a:lnTo>
                    <a:pt x="2565" y="1617"/>
                  </a:lnTo>
                  <a:cubicBezTo>
                    <a:pt x="2565" y="1983"/>
                    <a:pt x="2861" y="2281"/>
                    <a:pt x="3228" y="2281"/>
                  </a:cubicBezTo>
                  <a:lnTo>
                    <a:pt x="7209" y="2281"/>
                  </a:lnTo>
                  <a:cubicBezTo>
                    <a:pt x="7574" y="2281"/>
                    <a:pt x="7872" y="1983"/>
                    <a:pt x="7872" y="1617"/>
                  </a:cubicBezTo>
                  <a:lnTo>
                    <a:pt x="7872" y="571"/>
                  </a:lnTo>
                  <a:lnTo>
                    <a:pt x="9392" y="571"/>
                  </a:lnTo>
                  <a:cubicBezTo>
                    <a:pt x="9654" y="571"/>
                    <a:pt x="9866" y="783"/>
                    <a:pt x="9866" y="1045"/>
                  </a:cubicBezTo>
                  <a:lnTo>
                    <a:pt x="9866" y="3777"/>
                  </a:lnTo>
                  <a:lnTo>
                    <a:pt x="10437" y="3777"/>
                  </a:lnTo>
                  <a:lnTo>
                    <a:pt x="10437" y="1045"/>
                  </a:lnTo>
                  <a:cubicBezTo>
                    <a:pt x="10435" y="469"/>
                    <a:pt x="9969" y="2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51" name="Google Shape;2651;p63"/>
            <p:cNvSpPr/>
            <p:nvPr/>
          </p:nvSpPr>
          <p:spPr>
            <a:xfrm>
              <a:off x="4914869" y="4033129"/>
              <a:ext cx="61502" cy="12318"/>
            </a:xfrm>
            <a:custGeom>
              <a:avLst/>
              <a:gdLst/>
              <a:ahLst/>
              <a:cxnLst/>
              <a:rect l="l" t="t" r="r" b="b"/>
              <a:pathLst>
                <a:path w="2846" h="570" extrusionOk="0">
                  <a:moveTo>
                    <a:pt x="0" y="1"/>
                  </a:moveTo>
                  <a:lnTo>
                    <a:pt x="0" y="570"/>
                  </a:lnTo>
                  <a:lnTo>
                    <a:pt x="569" y="570"/>
                  </a:lnTo>
                  <a:lnTo>
                    <a:pt x="569" y="1"/>
                  </a:lnTo>
                  <a:close/>
                  <a:moveTo>
                    <a:pt x="1138" y="1"/>
                  </a:moveTo>
                  <a:lnTo>
                    <a:pt x="1138" y="570"/>
                  </a:lnTo>
                  <a:lnTo>
                    <a:pt x="1707" y="570"/>
                  </a:lnTo>
                  <a:lnTo>
                    <a:pt x="1707" y="1"/>
                  </a:lnTo>
                  <a:close/>
                  <a:moveTo>
                    <a:pt x="2277" y="1"/>
                  </a:moveTo>
                  <a:lnTo>
                    <a:pt x="2277" y="570"/>
                  </a:lnTo>
                  <a:lnTo>
                    <a:pt x="2846" y="570"/>
                  </a:lnTo>
                  <a:lnTo>
                    <a:pt x="28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52" name="Google Shape;2652;p63"/>
          <p:cNvGrpSpPr/>
          <p:nvPr/>
        </p:nvGrpSpPr>
        <p:grpSpPr>
          <a:xfrm>
            <a:off x="6532967" y="2472027"/>
            <a:ext cx="338172" cy="394231"/>
            <a:chOff x="3975582" y="3729097"/>
            <a:chExt cx="313907" cy="365944"/>
          </a:xfrm>
        </p:grpSpPr>
        <p:sp>
          <p:nvSpPr>
            <p:cNvPr id="2653" name="Google Shape;2653;p63"/>
            <p:cNvSpPr/>
            <p:nvPr/>
          </p:nvSpPr>
          <p:spPr>
            <a:xfrm>
              <a:off x="3975582" y="3729097"/>
              <a:ext cx="313907" cy="365944"/>
            </a:xfrm>
            <a:custGeom>
              <a:avLst/>
              <a:gdLst/>
              <a:ahLst/>
              <a:cxnLst/>
              <a:rect l="l" t="t" r="r" b="b"/>
              <a:pathLst>
                <a:path w="14526" h="16934" extrusionOk="0">
                  <a:moveTo>
                    <a:pt x="6201" y="532"/>
                  </a:moveTo>
                  <a:cubicBezTo>
                    <a:pt x="6640" y="532"/>
                    <a:pt x="6997" y="888"/>
                    <a:pt x="6997" y="1328"/>
                  </a:cubicBezTo>
                  <a:lnTo>
                    <a:pt x="6997" y="3718"/>
                  </a:lnTo>
                  <a:lnTo>
                    <a:pt x="4163" y="3718"/>
                  </a:lnTo>
                  <a:lnTo>
                    <a:pt x="4163" y="532"/>
                  </a:lnTo>
                  <a:close/>
                  <a:moveTo>
                    <a:pt x="10366" y="532"/>
                  </a:moveTo>
                  <a:lnTo>
                    <a:pt x="10366" y="3718"/>
                  </a:lnTo>
                  <a:lnTo>
                    <a:pt x="7531" y="3718"/>
                  </a:lnTo>
                  <a:lnTo>
                    <a:pt x="7531" y="1328"/>
                  </a:lnTo>
                  <a:cubicBezTo>
                    <a:pt x="7531" y="888"/>
                    <a:pt x="7888" y="532"/>
                    <a:pt x="8327" y="532"/>
                  </a:cubicBezTo>
                  <a:close/>
                  <a:moveTo>
                    <a:pt x="11426" y="1060"/>
                  </a:moveTo>
                  <a:lnTo>
                    <a:pt x="11426" y="4783"/>
                  </a:lnTo>
                  <a:lnTo>
                    <a:pt x="5137" y="4783"/>
                  </a:lnTo>
                  <a:lnTo>
                    <a:pt x="5137" y="5314"/>
                  </a:lnTo>
                  <a:lnTo>
                    <a:pt x="11957" y="5314"/>
                  </a:lnTo>
                  <a:lnTo>
                    <a:pt x="11957" y="4855"/>
                  </a:lnTo>
                  <a:lnTo>
                    <a:pt x="12842" y="4855"/>
                  </a:lnTo>
                  <a:lnTo>
                    <a:pt x="12842" y="5921"/>
                  </a:lnTo>
                  <a:lnTo>
                    <a:pt x="1683" y="5921"/>
                  </a:lnTo>
                  <a:lnTo>
                    <a:pt x="1683" y="4855"/>
                  </a:lnTo>
                  <a:lnTo>
                    <a:pt x="2569" y="4855"/>
                  </a:lnTo>
                  <a:lnTo>
                    <a:pt x="2569" y="5314"/>
                  </a:lnTo>
                  <a:lnTo>
                    <a:pt x="4606" y="5314"/>
                  </a:lnTo>
                  <a:lnTo>
                    <a:pt x="4606" y="4783"/>
                  </a:lnTo>
                  <a:lnTo>
                    <a:pt x="3101" y="4783"/>
                  </a:lnTo>
                  <a:lnTo>
                    <a:pt x="3101" y="1060"/>
                  </a:lnTo>
                  <a:lnTo>
                    <a:pt x="3632" y="1060"/>
                  </a:lnTo>
                  <a:lnTo>
                    <a:pt x="3632" y="4249"/>
                  </a:lnTo>
                  <a:lnTo>
                    <a:pt x="10896" y="4249"/>
                  </a:lnTo>
                  <a:lnTo>
                    <a:pt x="10896" y="1060"/>
                  </a:lnTo>
                  <a:close/>
                  <a:moveTo>
                    <a:pt x="2745" y="6452"/>
                  </a:moveTo>
                  <a:lnTo>
                    <a:pt x="2745" y="8768"/>
                  </a:lnTo>
                  <a:cubicBezTo>
                    <a:pt x="2739" y="9203"/>
                    <a:pt x="2384" y="9554"/>
                    <a:pt x="1949" y="9554"/>
                  </a:cubicBezTo>
                  <a:cubicBezTo>
                    <a:pt x="1513" y="9554"/>
                    <a:pt x="1158" y="9203"/>
                    <a:pt x="1152" y="8768"/>
                  </a:cubicBezTo>
                  <a:lnTo>
                    <a:pt x="1152" y="6452"/>
                  </a:lnTo>
                  <a:close/>
                  <a:moveTo>
                    <a:pt x="6997" y="6452"/>
                  </a:moveTo>
                  <a:lnTo>
                    <a:pt x="6997" y="8768"/>
                  </a:lnTo>
                  <a:cubicBezTo>
                    <a:pt x="6991" y="9203"/>
                    <a:pt x="6636" y="9554"/>
                    <a:pt x="6199" y="9554"/>
                  </a:cubicBezTo>
                  <a:cubicBezTo>
                    <a:pt x="5764" y="9554"/>
                    <a:pt x="5409" y="9203"/>
                    <a:pt x="5403" y="8768"/>
                  </a:cubicBezTo>
                  <a:lnTo>
                    <a:pt x="5403" y="6452"/>
                  </a:lnTo>
                  <a:close/>
                  <a:moveTo>
                    <a:pt x="9123" y="6452"/>
                  </a:moveTo>
                  <a:lnTo>
                    <a:pt x="9123" y="8768"/>
                  </a:lnTo>
                  <a:cubicBezTo>
                    <a:pt x="9116" y="9203"/>
                    <a:pt x="8761" y="9554"/>
                    <a:pt x="8326" y="9554"/>
                  </a:cubicBezTo>
                  <a:cubicBezTo>
                    <a:pt x="7891" y="9554"/>
                    <a:pt x="7536" y="9203"/>
                    <a:pt x="7528" y="8768"/>
                  </a:cubicBezTo>
                  <a:lnTo>
                    <a:pt x="7528" y="6452"/>
                  </a:lnTo>
                  <a:close/>
                  <a:moveTo>
                    <a:pt x="13373" y="6452"/>
                  </a:moveTo>
                  <a:lnTo>
                    <a:pt x="13373" y="8768"/>
                  </a:lnTo>
                  <a:cubicBezTo>
                    <a:pt x="13373" y="9208"/>
                    <a:pt x="13016" y="9564"/>
                    <a:pt x="12577" y="9564"/>
                  </a:cubicBezTo>
                  <a:cubicBezTo>
                    <a:pt x="12136" y="9564"/>
                    <a:pt x="11779" y="9208"/>
                    <a:pt x="11779" y="8768"/>
                  </a:cubicBezTo>
                  <a:lnTo>
                    <a:pt x="11779" y="6452"/>
                  </a:lnTo>
                  <a:close/>
                  <a:moveTo>
                    <a:pt x="4872" y="6452"/>
                  </a:moveTo>
                  <a:lnTo>
                    <a:pt x="4872" y="8768"/>
                  </a:lnTo>
                  <a:cubicBezTo>
                    <a:pt x="4872" y="9209"/>
                    <a:pt x="4515" y="9566"/>
                    <a:pt x="4074" y="9566"/>
                  </a:cubicBezTo>
                  <a:cubicBezTo>
                    <a:pt x="3633" y="9566"/>
                    <a:pt x="3277" y="9209"/>
                    <a:pt x="3277" y="8768"/>
                  </a:cubicBezTo>
                  <a:lnTo>
                    <a:pt x="3277" y="6452"/>
                  </a:lnTo>
                  <a:close/>
                  <a:moveTo>
                    <a:pt x="11248" y="6452"/>
                  </a:moveTo>
                  <a:lnTo>
                    <a:pt x="11248" y="8768"/>
                  </a:lnTo>
                  <a:cubicBezTo>
                    <a:pt x="11248" y="9209"/>
                    <a:pt x="10892" y="9566"/>
                    <a:pt x="10452" y="9566"/>
                  </a:cubicBezTo>
                  <a:cubicBezTo>
                    <a:pt x="10011" y="9566"/>
                    <a:pt x="9654" y="9209"/>
                    <a:pt x="9654" y="8768"/>
                  </a:cubicBezTo>
                  <a:lnTo>
                    <a:pt x="9654" y="6452"/>
                  </a:lnTo>
                  <a:close/>
                  <a:moveTo>
                    <a:pt x="11515" y="9564"/>
                  </a:moveTo>
                  <a:cubicBezTo>
                    <a:pt x="11768" y="9903"/>
                    <a:pt x="12164" y="10097"/>
                    <a:pt x="12578" y="10097"/>
                  </a:cubicBezTo>
                  <a:cubicBezTo>
                    <a:pt x="12666" y="10097"/>
                    <a:pt x="12755" y="10088"/>
                    <a:pt x="12843" y="10070"/>
                  </a:cubicBezTo>
                  <a:lnTo>
                    <a:pt x="12843" y="10625"/>
                  </a:lnTo>
                  <a:lnTo>
                    <a:pt x="3543" y="10625"/>
                  </a:lnTo>
                  <a:lnTo>
                    <a:pt x="3543" y="11156"/>
                  </a:lnTo>
                  <a:lnTo>
                    <a:pt x="5084" y="11156"/>
                  </a:lnTo>
                  <a:lnTo>
                    <a:pt x="5084" y="14523"/>
                  </a:lnTo>
                  <a:lnTo>
                    <a:pt x="1683" y="14523"/>
                  </a:lnTo>
                  <a:lnTo>
                    <a:pt x="1683" y="11156"/>
                  </a:lnTo>
                  <a:lnTo>
                    <a:pt x="3012" y="11156"/>
                  </a:lnTo>
                  <a:lnTo>
                    <a:pt x="3012" y="10625"/>
                  </a:lnTo>
                  <a:lnTo>
                    <a:pt x="1683" y="10625"/>
                  </a:lnTo>
                  <a:lnTo>
                    <a:pt x="1683" y="10070"/>
                  </a:lnTo>
                  <a:cubicBezTo>
                    <a:pt x="1770" y="10088"/>
                    <a:pt x="1859" y="10097"/>
                    <a:pt x="1949" y="10097"/>
                  </a:cubicBezTo>
                  <a:cubicBezTo>
                    <a:pt x="2368" y="10097"/>
                    <a:pt x="2760" y="9900"/>
                    <a:pt x="3012" y="9564"/>
                  </a:cubicBezTo>
                  <a:cubicBezTo>
                    <a:pt x="3277" y="9919"/>
                    <a:pt x="3675" y="10097"/>
                    <a:pt x="4074" y="10097"/>
                  </a:cubicBezTo>
                  <a:cubicBezTo>
                    <a:pt x="4473" y="10097"/>
                    <a:pt x="4872" y="9919"/>
                    <a:pt x="5137" y="9564"/>
                  </a:cubicBezTo>
                  <a:cubicBezTo>
                    <a:pt x="5402" y="9919"/>
                    <a:pt x="5801" y="10097"/>
                    <a:pt x="6200" y="10097"/>
                  </a:cubicBezTo>
                  <a:cubicBezTo>
                    <a:pt x="6599" y="10097"/>
                    <a:pt x="6998" y="9919"/>
                    <a:pt x="7263" y="9564"/>
                  </a:cubicBezTo>
                  <a:cubicBezTo>
                    <a:pt x="7528" y="9919"/>
                    <a:pt x="7927" y="10097"/>
                    <a:pt x="8326" y="10097"/>
                  </a:cubicBezTo>
                  <a:cubicBezTo>
                    <a:pt x="8724" y="10097"/>
                    <a:pt x="9123" y="9919"/>
                    <a:pt x="9388" y="9564"/>
                  </a:cubicBezTo>
                  <a:cubicBezTo>
                    <a:pt x="9654" y="9919"/>
                    <a:pt x="10053" y="10097"/>
                    <a:pt x="10451" y="10097"/>
                  </a:cubicBezTo>
                  <a:cubicBezTo>
                    <a:pt x="10850" y="10097"/>
                    <a:pt x="11249" y="9919"/>
                    <a:pt x="11515" y="9564"/>
                  </a:cubicBezTo>
                  <a:close/>
                  <a:moveTo>
                    <a:pt x="5084" y="15054"/>
                  </a:moveTo>
                  <a:lnTo>
                    <a:pt x="5084" y="16403"/>
                  </a:lnTo>
                  <a:lnTo>
                    <a:pt x="1683" y="16403"/>
                  </a:lnTo>
                  <a:lnTo>
                    <a:pt x="1683" y="15054"/>
                  </a:lnTo>
                  <a:close/>
                  <a:moveTo>
                    <a:pt x="8816" y="11156"/>
                  </a:moveTo>
                  <a:lnTo>
                    <a:pt x="8816" y="16403"/>
                  </a:lnTo>
                  <a:lnTo>
                    <a:pt x="5615" y="16403"/>
                  </a:lnTo>
                  <a:lnTo>
                    <a:pt x="5615" y="11156"/>
                  </a:lnTo>
                  <a:close/>
                  <a:moveTo>
                    <a:pt x="12842" y="15054"/>
                  </a:moveTo>
                  <a:lnTo>
                    <a:pt x="12842" y="16403"/>
                  </a:lnTo>
                  <a:lnTo>
                    <a:pt x="9346" y="16403"/>
                  </a:lnTo>
                  <a:lnTo>
                    <a:pt x="9346" y="15054"/>
                  </a:lnTo>
                  <a:close/>
                  <a:moveTo>
                    <a:pt x="3632" y="1"/>
                  </a:moveTo>
                  <a:lnTo>
                    <a:pt x="3632" y="529"/>
                  </a:lnTo>
                  <a:lnTo>
                    <a:pt x="2568" y="529"/>
                  </a:lnTo>
                  <a:lnTo>
                    <a:pt x="2568" y="4324"/>
                  </a:lnTo>
                  <a:lnTo>
                    <a:pt x="1152" y="4324"/>
                  </a:lnTo>
                  <a:lnTo>
                    <a:pt x="1152" y="5921"/>
                  </a:lnTo>
                  <a:lnTo>
                    <a:pt x="620" y="5921"/>
                  </a:lnTo>
                  <a:lnTo>
                    <a:pt x="620" y="8768"/>
                  </a:lnTo>
                  <a:cubicBezTo>
                    <a:pt x="620" y="9186"/>
                    <a:pt x="816" y="9579"/>
                    <a:pt x="1152" y="9831"/>
                  </a:cubicBezTo>
                  <a:lnTo>
                    <a:pt x="1152" y="16403"/>
                  </a:lnTo>
                  <a:lnTo>
                    <a:pt x="0" y="16403"/>
                  </a:lnTo>
                  <a:lnTo>
                    <a:pt x="0" y="16934"/>
                  </a:lnTo>
                  <a:lnTo>
                    <a:pt x="14526" y="16934"/>
                  </a:lnTo>
                  <a:lnTo>
                    <a:pt x="14526" y="16403"/>
                  </a:lnTo>
                  <a:lnTo>
                    <a:pt x="13373" y="16403"/>
                  </a:lnTo>
                  <a:lnTo>
                    <a:pt x="13373" y="13284"/>
                  </a:lnTo>
                  <a:lnTo>
                    <a:pt x="12842" y="13284"/>
                  </a:lnTo>
                  <a:lnTo>
                    <a:pt x="12842" y="14523"/>
                  </a:lnTo>
                  <a:lnTo>
                    <a:pt x="9347" y="14523"/>
                  </a:lnTo>
                  <a:lnTo>
                    <a:pt x="9347" y="11156"/>
                  </a:lnTo>
                  <a:lnTo>
                    <a:pt x="12842" y="11156"/>
                  </a:lnTo>
                  <a:lnTo>
                    <a:pt x="12842" y="12735"/>
                  </a:lnTo>
                  <a:lnTo>
                    <a:pt x="13373" y="12735"/>
                  </a:lnTo>
                  <a:lnTo>
                    <a:pt x="13373" y="9829"/>
                  </a:lnTo>
                  <a:cubicBezTo>
                    <a:pt x="13709" y="9579"/>
                    <a:pt x="13904" y="9186"/>
                    <a:pt x="13906" y="8768"/>
                  </a:cubicBezTo>
                  <a:lnTo>
                    <a:pt x="13906" y="5921"/>
                  </a:lnTo>
                  <a:lnTo>
                    <a:pt x="13373" y="5921"/>
                  </a:lnTo>
                  <a:lnTo>
                    <a:pt x="13373" y="4324"/>
                  </a:lnTo>
                  <a:lnTo>
                    <a:pt x="11957" y="4324"/>
                  </a:lnTo>
                  <a:lnTo>
                    <a:pt x="11957" y="529"/>
                  </a:lnTo>
                  <a:lnTo>
                    <a:pt x="10896" y="529"/>
                  </a:lnTo>
                  <a:lnTo>
                    <a:pt x="10896" y="1"/>
                  </a:lnTo>
                  <a:lnTo>
                    <a:pt x="8327" y="1"/>
                  </a:lnTo>
                  <a:cubicBezTo>
                    <a:pt x="7909" y="1"/>
                    <a:pt x="7515" y="198"/>
                    <a:pt x="7263" y="535"/>
                  </a:cubicBezTo>
                  <a:cubicBezTo>
                    <a:pt x="7013" y="198"/>
                    <a:pt x="6619" y="1"/>
                    <a:pt x="6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54" name="Google Shape;2654;p63"/>
            <p:cNvSpPr/>
            <p:nvPr/>
          </p:nvSpPr>
          <p:spPr>
            <a:xfrm>
              <a:off x="4141871" y="4011541"/>
              <a:ext cx="11497" cy="23015"/>
            </a:xfrm>
            <a:custGeom>
              <a:avLst/>
              <a:gdLst/>
              <a:ahLst/>
              <a:cxnLst/>
              <a:rect l="l" t="t" r="r" b="b"/>
              <a:pathLst>
                <a:path w="532" h="1065" extrusionOk="0">
                  <a:moveTo>
                    <a:pt x="0" y="1"/>
                  </a:moveTo>
                  <a:lnTo>
                    <a:pt x="0" y="1065"/>
                  </a:lnTo>
                  <a:lnTo>
                    <a:pt x="531" y="1065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55" name="Google Shape;2655;p63"/>
            <p:cNvSpPr/>
            <p:nvPr/>
          </p:nvSpPr>
          <p:spPr>
            <a:xfrm>
              <a:off x="4109542" y="3992805"/>
              <a:ext cx="11518" cy="55927"/>
            </a:xfrm>
            <a:custGeom>
              <a:avLst/>
              <a:gdLst/>
              <a:ahLst/>
              <a:cxnLst/>
              <a:rect l="l" t="t" r="r" b="b"/>
              <a:pathLst>
                <a:path w="533" h="2588" extrusionOk="0">
                  <a:moveTo>
                    <a:pt x="0" y="1"/>
                  </a:moveTo>
                  <a:lnTo>
                    <a:pt x="0" y="532"/>
                  </a:lnTo>
                  <a:lnTo>
                    <a:pt x="533" y="532"/>
                  </a:lnTo>
                  <a:lnTo>
                    <a:pt x="533" y="1"/>
                  </a:lnTo>
                  <a:close/>
                  <a:moveTo>
                    <a:pt x="0" y="1063"/>
                  </a:moveTo>
                  <a:lnTo>
                    <a:pt x="0" y="1596"/>
                  </a:lnTo>
                  <a:lnTo>
                    <a:pt x="533" y="1596"/>
                  </a:lnTo>
                  <a:lnTo>
                    <a:pt x="533" y="1063"/>
                  </a:lnTo>
                  <a:close/>
                  <a:moveTo>
                    <a:pt x="0" y="2126"/>
                  </a:moveTo>
                  <a:lnTo>
                    <a:pt x="0" y="2588"/>
                  </a:lnTo>
                  <a:lnTo>
                    <a:pt x="533" y="2588"/>
                  </a:lnTo>
                  <a:lnTo>
                    <a:pt x="533" y="21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56" name="Google Shape;2656;p63"/>
          <p:cNvGrpSpPr/>
          <p:nvPr/>
        </p:nvGrpSpPr>
        <p:grpSpPr>
          <a:xfrm>
            <a:off x="7403274" y="1315904"/>
            <a:ext cx="361685" cy="412693"/>
            <a:chOff x="3131492" y="3743230"/>
            <a:chExt cx="335733" cy="383081"/>
          </a:xfrm>
        </p:grpSpPr>
        <p:sp>
          <p:nvSpPr>
            <p:cNvPr id="2657" name="Google Shape;2657;p63"/>
            <p:cNvSpPr/>
            <p:nvPr/>
          </p:nvSpPr>
          <p:spPr>
            <a:xfrm>
              <a:off x="3131492" y="4024183"/>
              <a:ext cx="335733" cy="102129"/>
            </a:xfrm>
            <a:custGeom>
              <a:avLst/>
              <a:gdLst/>
              <a:ahLst/>
              <a:cxnLst/>
              <a:rect l="l" t="t" r="r" b="b"/>
              <a:pathLst>
                <a:path w="15536" h="4726" extrusionOk="0">
                  <a:moveTo>
                    <a:pt x="2740" y="555"/>
                  </a:moveTo>
                  <a:lnTo>
                    <a:pt x="2740" y="1130"/>
                  </a:lnTo>
                  <a:lnTo>
                    <a:pt x="1388" y="1130"/>
                  </a:lnTo>
                  <a:lnTo>
                    <a:pt x="1388" y="555"/>
                  </a:lnTo>
                  <a:close/>
                  <a:moveTo>
                    <a:pt x="14148" y="555"/>
                  </a:moveTo>
                  <a:lnTo>
                    <a:pt x="14148" y="1130"/>
                  </a:lnTo>
                  <a:lnTo>
                    <a:pt x="12789" y="1130"/>
                  </a:lnTo>
                  <a:lnTo>
                    <a:pt x="12789" y="587"/>
                  </a:lnTo>
                  <a:lnTo>
                    <a:pt x="12798" y="555"/>
                  </a:lnTo>
                  <a:close/>
                  <a:moveTo>
                    <a:pt x="5902" y="555"/>
                  </a:moveTo>
                  <a:lnTo>
                    <a:pt x="5902" y="1335"/>
                  </a:lnTo>
                  <a:lnTo>
                    <a:pt x="4564" y="1335"/>
                  </a:lnTo>
                  <a:lnTo>
                    <a:pt x="4564" y="555"/>
                  </a:lnTo>
                  <a:close/>
                  <a:moveTo>
                    <a:pt x="2740" y="1686"/>
                  </a:moveTo>
                  <a:lnTo>
                    <a:pt x="2740" y="2220"/>
                  </a:lnTo>
                  <a:lnTo>
                    <a:pt x="1388" y="2220"/>
                  </a:lnTo>
                  <a:lnTo>
                    <a:pt x="1388" y="1686"/>
                  </a:lnTo>
                  <a:close/>
                  <a:moveTo>
                    <a:pt x="5902" y="1889"/>
                  </a:moveTo>
                  <a:lnTo>
                    <a:pt x="5902" y="2777"/>
                  </a:lnTo>
                  <a:lnTo>
                    <a:pt x="4564" y="2777"/>
                  </a:lnTo>
                  <a:lnTo>
                    <a:pt x="4564" y="1889"/>
                  </a:lnTo>
                  <a:close/>
                  <a:moveTo>
                    <a:pt x="14148" y="1686"/>
                  </a:moveTo>
                  <a:lnTo>
                    <a:pt x="14148" y="2999"/>
                  </a:lnTo>
                  <a:lnTo>
                    <a:pt x="12789" y="2999"/>
                  </a:lnTo>
                  <a:lnTo>
                    <a:pt x="12789" y="1686"/>
                  </a:lnTo>
                  <a:close/>
                  <a:moveTo>
                    <a:pt x="11445" y="710"/>
                  </a:moveTo>
                  <a:lnTo>
                    <a:pt x="12136" y="893"/>
                  </a:lnTo>
                  <a:lnTo>
                    <a:pt x="11326" y="3987"/>
                  </a:lnTo>
                  <a:lnTo>
                    <a:pt x="10635" y="3806"/>
                  </a:lnTo>
                  <a:lnTo>
                    <a:pt x="11445" y="710"/>
                  </a:lnTo>
                  <a:close/>
                  <a:moveTo>
                    <a:pt x="2740" y="2775"/>
                  </a:moveTo>
                  <a:lnTo>
                    <a:pt x="2740" y="4170"/>
                  </a:lnTo>
                  <a:lnTo>
                    <a:pt x="1388" y="4170"/>
                  </a:lnTo>
                  <a:lnTo>
                    <a:pt x="1388" y="2775"/>
                  </a:lnTo>
                  <a:close/>
                  <a:moveTo>
                    <a:pt x="4009" y="971"/>
                  </a:moveTo>
                  <a:lnTo>
                    <a:pt x="4009" y="4170"/>
                  </a:lnTo>
                  <a:lnTo>
                    <a:pt x="3300" y="4170"/>
                  </a:lnTo>
                  <a:lnTo>
                    <a:pt x="3300" y="971"/>
                  </a:lnTo>
                  <a:close/>
                  <a:moveTo>
                    <a:pt x="5902" y="3332"/>
                  </a:moveTo>
                  <a:lnTo>
                    <a:pt x="5902" y="4170"/>
                  </a:lnTo>
                  <a:lnTo>
                    <a:pt x="4564" y="4170"/>
                  </a:lnTo>
                  <a:lnTo>
                    <a:pt x="4564" y="3332"/>
                  </a:lnTo>
                  <a:close/>
                  <a:moveTo>
                    <a:pt x="7815" y="555"/>
                  </a:moveTo>
                  <a:lnTo>
                    <a:pt x="7815" y="4170"/>
                  </a:lnTo>
                  <a:lnTo>
                    <a:pt x="6477" y="4170"/>
                  </a:lnTo>
                  <a:lnTo>
                    <a:pt x="6477" y="555"/>
                  </a:lnTo>
                  <a:close/>
                  <a:moveTo>
                    <a:pt x="12235" y="2707"/>
                  </a:moveTo>
                  <a:lnTo>
                    <a:pt x="12235" y="4170"/>
                  </a:lnTo>
                  <a:lnTo>
                    <a:pt x="11851" y="4170"/>
                  </a:lnTo>
                  <a:lnTo>
                    <a:pt x="12235" y="2707"/>
                  </a:lnTo>
                  <a:close/>
                  <a:moveTo>
                    <a:pt x="14148" y="3555"/>
                  </a:moveTo>
                  <a:lnTo>
                    <a:pt x="14148" y="4170"/>
                  </a:lnTo>
                  <a:lnTo>
                    <a:pt x="12789" y="4170"/>
                  </a:lnTo>
                  <a:lnTo>
                    <a:pt x="12789" y="3555"/>
                  </a:lnTo>
                  <a:close/>
                  <a:moveTo>
                    <a:pt x="832" y="0"/>
                  </a:moveTo>
                  <a:lnTo>
                    <a:pt x="832" y="4170"/>
                  </a:lnTo>
                  <a:lnTo>
                    <a:pt x="0" y="4170"/>
                  </a:lnTo>
                  <a:lnTo>
                    <a:pt x="0" y="4726"/>
                  </a:lnTo>
                  <a:lnTo>
                    <a:pt x="15535" y="4726"/>
                  </a:lnTo>
                  <a:lnTo>
                    <a:pt x="15535" y="4170"/>
                  </a:lnTo>
                  <a:lnTo>
                    <a:pt x="14702" y="4170"/>
                  </a:lnTo>
                  <a:lnTo>
                    <a:pt x="14702" y="0"/>
                  </a:lnTo>
                  <a:lnTo>
                    <a:pt x="12233" y="0"/>
                  </a:lnTo>
                  <a:lnTo>
                    <a:pt x="12233" y="345"/>
                  </a:lnTo>
                  <a:lnTo>
                    <a:pt x="11049" y="33"/>
                  </a:lnTo>
                  <a:lnTo>
                    <a:pt x="9966" y="4170"/>
                  </a:lnTo>
                  <a:lnTo>
                    <a:pt x="8370" y="4170"/>
                  </a:lnTo>
                  <a:lnTo>
                    <a:pt x="8370" y="0"/>
                  </a:lnTo>
                  <a:lnTo>
                    <a:pt x="4009" y="0"/>
                  </a:lnTo>
                  <a:lnTo>
                    <a:pt x="4009" y="417"/>
                  </a:lnTo>
                  <a:lnTo>
                    <a:pt x="3300" y="417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58" name="Google Shape;2658;p63"/>
            <p:cNvSpPr/>
            <p:nvPr/>
          </p:nvSpPr>
          <p:spPr>
            <a:xfrm>
              <a:off x="3131903" y="3881707"/>
              <a:ext cx="334933" cy="127910"/>
            </a:xfrm>
            <a:custGeom>
              <a:avLst/>
              <a:gdLst/>
              <a:ahLst/>
              <a:cxnLst/>
              <a:rect l="l" t="t" r="r" b="b"/>
              <a:pathLst>
                <a:path w="15499" h="5919" extrusionOk="0">
                  <a:moveTo>
                    <a:pt x="14129" y="555"/>
                  </a:moveTo>
                  <a:lnTo>
                    <a:pt x="14129" y="1048"/>
                  </a:lnTo>
                  <a:lnTo>
                    <a:pt x="12770" y="1048"/>
                  </a:lnTo>
                  <a:lnTo>
                    <a:pt x="12770" y="555"/>
                  </a:lnTo>
                  <a:close/>
                  <a:moveTo>
                    <a:pt x="2726" y="555"/>
                  </a:moveTo>
                  <a:lnTo>
                    <a:pt x="2726" y="1157"/>
                  </a:lnTo>
                  <a:lnTo>
                    <a:pt x="1369" y="1157"/>
                  </a:lnTo>
                  <a:lnTo>
                    <a:pt x="1369" y="555"/>
                  </a:lnTo>
                  <a:close/>
                  <a:moveTo>
                    <a:pt x="10243" y="1046"/>
                  </a:moveTo>
                  <a:lnTo>
                    <a:pt x="10243" y="1601"/>
                  </a:lnTo>
                  <a:lnTo>
                    <a:pt x="8886" y="1601"/>
                  </a:lnTo>
                  <a:lnTo>
                    <a:pt x="8886" y="1046"/>
                  </a:lnTo>
                  <a:close/>
                  <a:moveTo>
                    <a:pt x="3280" y="897"/>
                  </a:moveTo>
                  <a:lnTo>
                    <a:pt x="3995" y="899"/>
                  </a:lnTo>
                  <a:lnTo>
                    <a:pt x="3995" y="2878"/>
                  </a:lnTo>
                  <a:lnTo>
                    <a:pt x="3280" y="2878"/>
                  </a:lnTo>
                  <a:lnTo>
                    <a:pt x="3280" y="897"/>
                  </a:lnTo>
                  <a:close/>
                  <a:moveTo>
                    <a:pt x="14129" y="1603"/>
                  </a:moveTo>
                  <a:lnTo>
                    <a:pt x="14129" y="2984"/>
                  </a:lnTo>
                  <a:lnTo>
                    <a:pt x="12770" y="2984"/>
                  </a:lnTo>
                  <a:lnTo>
                    <a:pt x="12770" y="1603"/>
                  </a:lnTo>
                  <a:close/>
                  <a:moveTo>
                    <a:pt x="5630" y="759"/>
                  </a:moveTo>
                  <a:lnTo>
                    <a:pt x="6440" y="3854"/>
                  </a:lnTo>
                  <a:lnTo>
                    <a:pt x="5749" y="4035"/>
                  </a:lnTo>
                  <a:lnTo>
                    <a:pt x="4940" y="939"/>
                  </a:lnTo>
                  <a:lnTo>
                    <a:pt x="5630" y="759"/>
                  </a:lnTo>
                  <a:close/>
                  <a:moveTo>
                    <a:pt x="14129" y="3540"/>
                  </a:moveTo>
                  <a:lnTo>
                    <a:pt x="14129" y="4160"/>
                  </a:lnTo>
                  <a:lnTo>
                    <a:pt x="12770" y="4160"/>
                  </a:lnTo>
                  <a:lnTo>
                    <a:pt x="12770" y="3540"/>
                  </a:lnTo>
                  <a:close/>
                  <a:moveTo>
                    <a:pt x="2726" y="1713"/>
                  </a:moveTo>
                  <a:lnTo>
                    <a:pt x="2726" y="4161"/>
                  </a:lnTo>
                  <a:lnTo>
                    <a:pt x="1369" y="4161"/>
                  </a:lnTo>
                  <a:lnTo>
                    <a:pt x="1369" y="1713"/>
                  </a:lnTo>
                  <a:close/>
                  <a:moveTo>
                    <a:pt x="3996" y="3433"/>
                  </a:moveTo>
                  <a:lnTo>
                    <a:pt x="3996" y="4161"/>
                  </a:lnTo>
                  <a:lnTo>
                    <a:pt x="3281" y="4161"/>
                  </a:lnTo>
                  <a:lnTo>
                    <a:pt x="3281" y="3433"/>
                  </a:lnTo>
                  <a:close/>
                  <a:moveTo>
                    <a:pt x="4551" y="1644"/>
                  </a:moveTo>
                  <a:lnTo>
                    <a:pt x="5209" y="4161"/>
                  </a:lnTo>
                  <a:lnTo>
                    <a:pt x="4551" y="4161"/>
                  </a:lnTo>
                  <a:lnTo>
                    <a:pt x="4551" y="1644"/>
                  </a:lnTo>
                  <a:close/>
                  <a:moveTo>
                    <a:pt x="10243" y="2157"/>
                  </a:moveTo>
                  <a:lnTo>
                    <a:pt x="10243" y="4161"/>
                  </a:lnTo>
                  <a:lnTo>
                    <a:pt x="8886" y="4161"/>
                  </a:lnTo>
                  <a:lnTo>
                    <a:pt x="8886" y="2157"/>
                  </a:lnTo>
                  <a:close/>
                  <a:moveTo>
                    <a:pt x="12156" y="557"/>
                  </a:moveTo>
                  <a:lnTo>
                    <a:pt x="12156" y="4161"/>
                  </a:lnTo>
                  <a:lnTo>
                    <a:pt x="10798" y="4161"/>
                  </a:lnTo>
                  <a:lnTo>
                    <a:pt x="10798" y="557"/>
                  </a:lnTo>
                  <a:close/>
                  <a:moveTo>
                    <a:pt x="813" y="0"/>
                  </a:moveTo>
                  <a:lnTo>
                    <a:pt x="813" y="4161"/>
                  </a:lnTo>
                  <a:lnTo>
                    <a:pt x="1" y="4161"/>
                  </a:lnTo>
                  <a:lnTo>
                    <a:pt x="1" y="5919"/>
                  </a:lnTo>
                  <a:lnTo>
                    <a:pt x="11077" y="5919"/>
                  </a:lnTo>
                  <a:lnTo>
                    <a:pt x="11075" y="5362"/>
                  </a:lnTo>
                  <a:lnTo>
                    <a:pt x="554" y="5362"/>
                  </a:lnTo>
                  <a:lnTo>
                    <a:pt x="554" y="4715"/>
                  </a:lnTo>
                  <a:lnTo>
                    <a:pt x="14943" y="4715"/>
                  </a:lnTo>
                  <a:lnTo>
                    <a:pt x="14943" y="5362"/>
                  </a:lnTo>
                  <a:lnTo>
                    <a:pt x="11632" y="5362"/>
                  </a:lnTo>
                  <a:lnTo>
                    <a:pt x="11632" y="5917"/>
                  </a:lnTo>
                  <a:lnTo>
                    <a:pt x="15498" y="5917"/>
                  </a:lnTo>
                  <a:lnTo>
                    <a:pt x="15498" y="4161"/>
                  </a:lnTo>
                  <a:lnTo>
                    <a:pt x="14684" y="4161"/>
                  </a:lnTo>
                  <a:lnTo>
                    <a:pt x="14684" y="0"/>
                  </a:lnTo>
                  <a:lnTo>
                    <a:pt x="10245" y="0"/>
                  </a:lnTo>
                  <a:lnTo>
                    <a:pt x="10245" y="491"/>
                  </a:lnTo>
                  <a:lnTo>
                    <a:pt x="8330" y="491"/>
                  </a:lnTo>
                  <a:lnTo>
                    <a:pt x="8330" y="4161"/>
                  </a:lnTo>
                  <a:lnTo>
                    <a:pt x="7095" y="4161"/>
                  </a:lnTo>
                  <a:lnTo>
                    <a:pt x="6026" y="81"/>
                  </a:lnTo>
                  <a:lnTo>
                    <a:pt x="4550" y="468"/>
                  </a:lnTo>
                  <a:lnTo>
                    <a:pt x="4550" y="342"/>
                  </a:lnTo>
                  <a:lnTo>
                    <a:pt x="3281" y="342"/>
                  </a:lnTo>
                  <a:lnTo>
                    <a:pt x="32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59" name="Google Shape;2659;p63"/>
            <p:cNvSpPr/>
            <p:nvPr/>
          </p:nvSpPr>
          <p:spPr>
            <a:xfrm>
              <a:off x="3131903" y="3743230"/>
              <a:ext cx="334890" cy="123912"/>
            </a:xfrm>
            <a:custGeom>
              <a:avLst/>
              <a:gdLst/>
              <a:ahLst/>
              <a:cxnLst/>
              <a:rect l="l" t="t" r="r" b="b"/>
              <a:pathLst>
                <a:path w="15497" h="5734" extrusionOk="0">
                  <a:moveTo>
                    <a:pt x="2726" y="556"/>
                  </a:moveTo>
                  <a:lnTo>
                    <a:pt x="2726" y="1331"/>
                  </a:lnTo>
                  <a:lnTo>
                    <a:pt x="1369" y="1331"/>
                  </a:lnTo>
                  <a:lnTo>
                    <a:pt x="1369" y="556"/>
                  </a:lnTo>
                  <a:close/>
                  <a:moveTo>
                    <a:pt x="4619" y="556"/>
                  </a:moveTo>
                  <a:lnTo>
                    <a:pt x="4619" y="1331"/>
                  </a:lnTo>
                  <a:lnTo>
                    <a:pt x="3281" y="1331"/>
                  </a:lnTo>
                  <a:lnTo>
                    <a:pt x="3281" y="556"/>
                  </a:lnTo>
                  <a:close/>
                  <a:moveTo>
                    <a:pt x="2726" y="1886"/>
                  </a:moveTo>
                  <a:lnTo>
                    <a:pt x="2726" y="2459"/>
                  </a:lnTo>
                  <a:lnTo>
                    <a:pt x="1369" y="2459"/>
                  </a:lnTo>
                  <a:lnTo>
                    <a:pt x="1369" y="1886"/>
                  </a:lnTo>
                  <a:close/>
                  <a:moveTo>
                    <a:pt x="4618" y="1886"/>
                  </a:moveTo>
                  <a:lnTo>
                    <a:pt x="4618" y="2459"/>
                  </a:lnTo>
                  <a:lnTo>
                    <a:pt x="3281" y="2459"/>
                  </a:lnTo>
                  <a:lnTo>
                    <a:pt x="3281" y="1886"/>
                  </a:lnTo>
                  <a:close/>
                  <a:moveTo>
                    <a:pt x="5888" y="774"/>
                  </a:moveTo>
                  <a:lnTo>
                    <a:pt x="5888" y="2680"/>
                  </a:lnTo>
                  <a:lnTo>
                    <a:pt x="5194" y="2680"/>
                  </a:lnTo>
                  <a:lnTo>
                    <a:pt x="5194" y="774"/>
                  </a:lnTo>
                  <a:close/>
                  <a:moveTo>
                    <a:pt x="11354" y="3096"/>
                  </a:moveTo>
                  <a:lnTo>
                    <a:pt x="11354" y="3973"/>
                  </a:lnTo>
                  <a:lnTo>
                    <a:pt x="8886" y="3973"/>
                  </a:lnTo>
                  <a:lnTo>
                    <a:pt x="8886" y="3096"/>
                  </a:lnTo>
                  <a:close/>
                  <a:moveTo>
                    <a:pt x="14150" y="3096"/>
                  </a:moveTo>
                  <a:lnTo>
                    <a:pt x="14150" y="3973"/>
                  </a:lnTo>
                  <a:lnTo>
                    <a:pt x="11907" y="3973"/>
                  </a:lnTo>
                  <a:lnTo>
                    <a:pt x="11907" y="3096"/>
                  </a:lnTo>
                  <a:close/>
                  <a:moveTo>
                    <a:pt x="2726" y="3013"/>
                  </a:moveTo>
                  <a:lnTo>
                    <a:pt x="2726" y="3975"/>
                  </a:lnTo>
                  <a:lnTo>
                    <a:pt x="1369" y="3975"/>
                  </a:lnTo>
                  <a:lnTo>
                    <a:pt x="1369" y="3013"/>
                  </a:lnTo>
                  <a:close/>
                  <a:moveTo>
                    <a:pt x="5888" y="3236"/>
                  </a:moveTo>
                  <a:lnTo>
                    <a:pt x="5888" y="3975"/>
                  </a:lnTo>
                  <a:lnTo>
                    <a:pt x="5194" y="3975"/>
                  </a:lnTo>
                  <a:lnTo>
                    <a:pt x="5194" y="3236"/>
                  </a:lnTo>
                  <a:close/>
                  <a:moveTo>
                    <a:pt x="4618" y="3015"/>
                  </a:moveTo>
                  <a:lnTo>
                    <a:pt x="4618" y="3976"/>
                  </a:lnTo>
                  <a:lnTo>
                    <a:pt x="3281" y="3976"/>
                  </a:lnTo>
                  <a:lnTo>
                    <a:pt x="3281" y="3015"/>
                  </a:lnTo>
                  <a:close/>
                  <a:moveTo>
                    <a:pt x="813" y="0"/>
                  </a:moveTo>
                  <a:lnTo>
                    <a:pt x="813" y="3976"/>
                  </a:lnTo>
                  <a:lnTo>
                    <a:pt x="1" y="3976"/>
                  </a:lnTo>
                  <a:lnTo>
                    <a:pt x="1" y="5732"/>
                  </a:lnTo>
                  <a:lnTo>
                    <a:pt x="2752" y="5732"/>
                  </a:lnTo>
                  <a:lnTo>
                    <a:pt x="2752" y="5179"/>
                  </a:lnTo>
                  <a:lnTo>
                    <a:pt x="554" y="5179"/>
                  </a:lnTo>
                  <a:lnTo>
                    <a:pt x="554" y="4530"/>
                  </a:lnTo>
                  <a:lnTo>
                    <a:pt x="14943" y="4530"/>
                  </a:lnTo>
                  <a:lnTo>
                    <a:pt x="14943" y="5179"/>
                  </a:lnTo>
                  <a:lnTo>
                    <a:pt x="3311" y="5179"/>
                  </a:lnTo>
                  <a:lnTo>
                    <a:pt x="3311" y="5734"/>
                  </a:lnTo>
                  <a:lnTo>
                    <a:pt x="15497" y="5734"/>
                  </a:lnTo>
                  <a:lnTo>
                    <a:pt x="15497" y="3976"/>
                  </a:lnTo>
                  <a:lnTo>
                    <a:pt x="14705" y="3976"/>
                  </a:lnTo>
                  <a:lnTo>
                    <a:pt x="14705" y="2541"/>
                  </a:lnTo>
                  <a:lnTo>
                    <a:pt x="7974" y="2541"/>
                  </a:lnTo>
                  <a:lnTo>
                    <a:pt x="7974" y="3096"/>
                  </a:lnTo>
                  <a:lnTo>
                    <a:pt x="8330" y="3096"/>
                  </a:lnTo>
                  <a:lnTo>
                    <a:pt x="8330" y="3976"/>
                  </a:lnTo>
                  <a:lnTo>
                    <a:pt x="6443" y="3976"/>
                  </a:lnTo>
                  <a:lnTo>
                    <a:pt x="6443" y="218"/>
                  </a:lnTo>
                  <a:lnTo>
                    <a:pt x="5194" y="218"/>
                  </a:lnTo>
                  <a:lnTo>
                    <a:pt x="5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60" name="Google Shape;2660;p63"/>
          <p:cNvGrpSpPr/>
          <p:nvPr/>
        </p:nvGrpSpPr>
        <p:grpSpPr>
          <a:xfrm>
            <a:off x="6474380" y="1310979"/>
            <a:ext cx="455296" cy="422005"/>
            <a:chOff x="2268343" y="3716196"/>
            <a:chExt cx="422627" cy="391724"/>
          </a:xfrm>
        </p:grpSpPr>
        <p:sp>
          <p:nvSpPr>
            <p:cNvPr id="2661" name="Google Shape;2661;p63"/>
            <p:cNvSpPr/>
            <p:nvPr/>
          </p:nvSpPr>
          <p:spPr>
            <a:xfrm>
              <a:off x="2268343" y="3716196"/>
              <a:ext cx="422627" cy="391724"/>
            </a:xfrm>
            <a:custGeom>
              <a:avLst/>
              <a:gdLst/>
              <a:ahLst/>
              <a:cxnLst/>
              <a:rect l="l" t="t" r="r" b="b"/>
              <a:pathLst>
                <a:path w="19557" h="18127" extrusionOk="0">
                  <a:moveTo>
                    <a:pt x="18926" y="631"/>
                  </a:moveTo>
                  <a:lnTo>
                    <a:pt x="18926" y="1430"/>
                  </a:lnTo>
                  <a:lnTo>
                    <a:pt x="6294" y="1430"/>
                  </a:lnTo>
                  <a:lnTo>
                    <a:pt x="6294" y="2060"/>
                  </a:lnTo>
                  <a:lnTo>
                    <a:pt x="18926" y="2060"/>
                  </a:lnTo>
                  <a:lnTo>
                    <a:pt x="18926" y="2990"/>
                  </a:lnTo>
                  <a:lnTo>
                    <a:pt x="631" y="2990"/>
                  </a:lnTo>
                  <a:lnTo>
                    <a:pt x="631" y="2060"/>
                  </a:lnTo>
                  <a:lnTo>
                    <a:pt x="5657" y="2060"/>
                  </a:lnTo>
                  <a:lnTo>
                    <a:pt x="5657" y="1430"/>
                  </a:lnTo>
                  <a:lnTo>
                    <a:pt x="631" y="1430"/>
                  </a:lnTo>
                  <a:lnTo>
                    <a:pt x="631" y="631"/>
                  </a:lnTo>
                  <a:close/>
                  <a:moveTo>
                    <a:pt x="16697" y="3621"/>
                  </a:moveTo>
                  <a:lnTo>
                    <a:pt x="16697" y="5600"/>
                  </a:lnTo>
                  <a:cubicBezTo>
                    <a:pt x="16416" y="5513"/>
                    <a:pt x="16160" y="5356"/>
                    <a:pt x="15952" y="5148"/>
                  </a:cubicBezTo>
                  <a:cubicBezTo>
                    <a:pt x="15484" y="4680"/>
                    <a:pt x="14849" y="4417"/>
                    <a:pt x="14188" y="4417"/>
                  </a:cubicBezTo>
                  <a:cubicBezTo>
                    <a:pt x="14184" y="4417"/>
                    <a:pt x="14180" y="4417"/>
                    <a:pt x="14176" y="4417"/>
                  </a:cubicBezTo>
                  <a:cubicBezTo>
                    <a:pt x="13386" y="4417"/>
                    <a:pt x="12727" y="4676"/>
                    <a:pt x="12282" y="5157"/>
                  </a:cubicBezTo>
                  <a:cubicBezTo>
                    <a:pt x="11835" y="4676"/>
                    <a:pt x="11178" y="4417"/>
                    <a:pt x="10387" y="4417"/>
                  </a:cubicBezTo>
                  <a:cubicBezTo>
                    <a:pt x="10383" y="4417"/>
                    <a:pt x="10379" y="4417"/>
                    <a:pt x="10376" y="4417"/>
                  </a:cubicBezTo>
                  <a:cubicBezTo>
                    <a:pt x="9715" y="4417"/>
                    <a:pt x="9079" y="4680"/>
                    <a:pt x="8611" y="5148"/>
                  </a:cubicBezTo>
                  <a:cubicBezTo>
                    <a:pt x="8403" y="5356"/>
                    <a:pt x="8149" y="5511"/>
                    <a:pt x="7871" y="5600"/>
                  </a:cubicBezTo>
                  <a:lnTo>
                    <a:pt x="7871" y="3621"/>
                  </a:lnTo>
                  <a:close/>
                  <a:moveTo>
                    <a:pt x="6596" y="3619"/>
                  </a:moveTo>
                  <a:lnTo>
                    <a:pt x="637" y="9580"/>
                  </a:lnTo>
                  <a:lnTo>
                    <a:pt x="637" y="8267"/>
                  </a:lnTo>
                  <a:lnTo>
                    <a:pt x="5282" y="3619"/>
                  </a:lnTo>
                  <a:close/>
                  <a:moveTo>
                    <a:pt x="0" y="0"/>
                  </a:moveTo>
                  <a:lnTo>
                    <a:pt x="0" y="3621"/>
                  </a:lnTo>
                  <a:lnTo>
                    <a:pt x="4390" y="3621"/>
                  </a:lnTo>
                  <a:lnTo>
                    <a:pt x="5" y="8005"/>
                  </a:lnTo>
                  <a:lnTo>
                    <a:pt x="5" y="11103"/>
                  </a:lnTo>
                  <a:lnTo>
                    <a:pt x="7239" y="3869"/>
                  </a:lnTo>
                  <a:lnTo>
                    <a:pt x="7239" y="5678"/>
                  </a:lnTo>
                  <a:lnTo>
                    <a:pt x="5978" y="5678"/>
                  </a:lnTo>
                  <a:lnTo>
                    <a:pt x="5978" y="18127"/>
                  </a:lnTo>
                  <a:lnTo>
                    <a:pt x="9442" y="18127"/>
                  </a:lnTo>
                  <a:lnTo>
                    <a:pt x="9442" y="17496"/>
                  </a:lnTo>
                  <a:lnTo>
                    <a:pt x="6608" y="17496"/>
                  </a:lnTo>
                  <a:lnTo>
                    <a:pt x="6608" y="8075"/>
                  </a:lnTo>
                  <a:lnTo>
                    <a:pt x="7358" y="8075"/>
                  </a:lnTo>
                  <a:cubicBezTo>
                    <a:pt x="7990" y="8075"/>
                    <a:pt x="8592" y="7823"/>
                    <a:pt x="9055" y="7362"/>
                  </a:cubicBezTo>
                  <a:cubicBezTo>
                    <a:pt x="9429" y="6992"/>
                    <a:pt x="9908" y="6814"/>
                    <a:pt x="10384" y="6814"/>
                  </a:cubicBezTo>
                  <a:cubicBezTo>
                    <a:pt x="11021" y="6814"/>
                    <a:pt x="11651" y="7132"/>
                    <a:pt x="12011" y="7737"/>
                  </a:cubicBezTo>
                  <a:lnTo>
                    <a:pt x="12282" y="8188"/>
                  </a:lnTo>
                  <a:lnTo>
                    <a:pt x="12552" y="7737"/>
                  </a:lnTo>
                  <a:cubicBezTo>
                    <a:pt x="12846" y="7240"/>
                    <a:pt x="13350" y="6908"/>
                    <a:pt x="13922" y="6831"/>
                  </a:cubicBezTo>
                  <a:lnTo>
                    <a:pt x="13838" y="6206"/>
                  </a:lnTo>
                  <a:cubicBezTo>
                    <a:pt x="13234" y="6286"/>
                    <a:pt x="12680" y="6583"/>
                    <a:pt x="12280" y="7042"/>
                  </a:cubicBezTo>
                  <a:cubicBezTo>
                    <a:pt x="11802" y="6498"/>
                    <a:pt x="11112" y="6185"/>
                    <a:pt x="10387" y="6182"/>
                  </a:cubicBezTo>
                  <a:cubicBezTo>
                    <a:pt x="10385" y="6182"/>
                    <a:pt x="10383" y="6182"/>
                    <a:pt x="10381" y="6182"/>
                  </a:cubicBezTo>
                  <a:cubicBezTo>
                    <a:pt x="9718" y="6182"/>
                    <a:pt x="9081" y="6445"/>
                    <a:pt x="8611" y="6915"/>
                  </a:cubicBezTo>
                  <a:cubicBezTo>
                    <a:pt x="8266" y="7257"/>
                    <a:pt x="7821" y="7445"/>
                    <a:pt x="7358" y="7445"/>
                  </a:cubicBezTo>
                  <a:lnTo>
                    <a:pt x="6608" y="7445"/>
                  </a:lnTo>
                  <a:lnTo>
                    <a:pt x="6608" y="6309"/>
                  </a:lnTo>
                  <a:lnTo>
                    <a:pt x="7239" y="6309"/>
                  </a:lnTo>
                  <a:lnTo>
                    <a:pt x="7239" y="6793"/>
                  </a:lnTo>
                  <a:lnTo>
                    <a:pt x="7871" y="6793"/>
                  </a:lnTo>
                  <a:lnTo>
                    <a:pt x="7871" y="6251"/>
                  </a:lnTo>
                  <a:cubicBezTo>
                    <a:pt x="8319" y="6149"/>
                    <a:pt x="8730" y="5922"/>
                    <a:pt x="9055" y="5595"/>
                  </a:cubicBezTo>
                  <a:cubicBezTo>
                    <a:pt x="9407" y="5245"/>
                    <a:pt x="9884" y="5048"/>
                    <a:pt x="10381" y="5048"/>
                  </a:cubicBezTo>
                  <a:cubicBezTo>
                    <a:pt x="10383" y="5048"/>
                    <a:pt x="10385" y="5048"/>
                    <a:pt x="10387" y="5048"/>
                  </a:cubicBezTo>
                  <a:cubicBezTo>
                    <a:pt x="11127" y="5048"/>
                    <a:pt x="11704" y="5329"/>
                    <a:pt x="12011" y="5844"/>
                  </a:cubicBezTo>
                  <a:lnTo>
                    <a:pt x="12282" y="6295"/>
                  </a:lnTo>
                  <a:lnTo>
                    <a:pt x="12552" y="5844"/>
                  </a:lnTo>
                  <a:cubicBezTo>
                    <a:pt x="12859" y="5330"/>
                    <a:pt x="13436" y="5048"/>
                    <a:pt x="14176" y="5048"/>
                  </a:cubicBezTo>
                  <a:cubicBezTo>
                    <a:pt x="14178" y="5048"/>
                    <a:pt x="14180" y="5048"/>
                    <a:pt x="14182" y="5048"/>
                  </a:cubicBezTo>
                  <a:cubicBezTo>
                    <a:pt x="14678" y="5048"/>
                    <a:pt x="15156" y="5245"/>
                    <a:pt x="15507" y="5595"/>
                  </a:cubicBezTo>
                  <a:cubicBezTo>
                    <a:pt x="15833" y="5923"/>
                    <a:pt x="16246" y="6151"/>
                    <a:pt x="16697" y="6253"/>
                  </a:cubicBezTo>
                  <a:lnTo>
                    <a:pt x="16697" y="6793"/>
                  </a:lnTo>
                  <a:lnTo>
                    <a:pt x="17328" y="6793"/>
                  </a:lnTo>
                  <a:lnTo>
                    <a:pt x="17328" y="6309"/>
                  </a:lnTo>
                  <a:lnTo>
                    <a:pt x="17955" y="6309"/>
                  </a:lnTo>
                  <a:lnTo>
                    <a:pt x="17955" y="7445"/>
                  </a:lnTo>
                  <a:lnTo>
                    <a:pt x="17204" y="7445"/>
                  </a:lnTo>
                  <a:cubicBezTo>
                    <a:pt x="16741" y="7445"/>
                    <a:pt x="16297" y="7257"/>
                    <a:pt x="15952" y="6915"/>
                  </a:cubicBezTo>
                  <a:cubicBezTo>
                    <a:pt x="15568" y="6531"/>
                    <a:pt x="15070" y="6283"/>
                    <a:pt x="14533" y="6208"/>
                  </a:cubicBezTo>
                  <a:lnTo>
                    <a:pt x="14444" y="6832"/>
                  </a:lnTo>
                  <a:cubicBezTo>
                    <a:pt x="14847" y="6890"/>
                    <a:pt x="15221" y="7075"/>
                    <a:pt x="15507" y="7362"/>
                  </a:cubicBezTo>
                  <a:cubicBezTo>
                    <a:pt x="15972" y="7823"/>
                    <a:pt x="16574" y="8075"/>
                    <a:pt x="17204" y="8075"/>
                  </a:cubicBezTo>
                  <a:lnTo>
                    <a:pt x="17955" y="8075"/>
                  </a:lnTo>
                  <a:lnTo>
                    <a:pt x="17955" y="17496"/>
                  </a:lnTo>
                  <a:lnTo>
                    <a:pt x="10072" y="17496"/>
                  </a:lnTo>
                  <a:lnTo>
                    <a:pt x="10072" y="18127"/>
                  </a:lnTo>
                  <a:lnTo>
                    <a:pt x="18586" y="18127"/>
                  </a:lnTo>
                  <a:lnTo>
                    <a:pt x="18586" y="5678"/>
                  </a:lnTo>
                  <a:lnTo>
                    <a:pt x="17328" y="5678"/>
                  </a:lnTo>
                  <a:lnTo>
                    <a:pt x="17328" y="3621"/>
                  </a:lnTo>
                  <a:lnTo>
                    <a:pt x="19556" y="3621"/>
                  </a:lnTo>
                  <a:lnTo>
                    <a:pt x="195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62" name="Google Shape;2662;p63"/>
            <p:cNvSpPr/>
            <p:nvPr/>
          </p:nvSpPr>
          <p:spPr>
            <a:xfrm>
              <a:off x="2431586" y="3910687"/>
              <a:ext cx="13549" cy="13658"/>
            </a:xfrm>
            <a:custGeom>
              <a:avLst/>
              <a:gdLst/>
              <a:ahLst/>
              <a:cxnLst/>
              <a:rect l="l" t="t" r="r" b="b"/>
              <a:pathLst>
                <a:path w="627" h="632" extrusionOk="0">
                  <a:moveTo>
                    <a:pt x="1" y="1"/>
                  </a:moveTo>
                  <a:lnTo>
                    <a:pt x="1" y="632"/>
                  </a:lnTo>
                  <a:lnTo>
                    <a:pt x="627" y="63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63" name="Google Shape;2663;p63"/>
            <p:cNvSpPr/>
            <p:nvPr/>
          </p:nvSpPr>
          <p:spPr>
            <a:xfrm>
              <a:off x="2622359" y="3910687"/>
              <a:ext cx="13528" cy="13658"/>
            </a:xfrm>
            <a:custGeom>
              <a:avLst/>
              <a:gdLst/>
              <a:ahLst/>
              <a:cxnLst/>
              <a:rect l="l" t="t" r="r" b="b"/>
              <a:pathLst>
                <a:path w="626" h="632" extrusionOk="0">
                  <a:moveTo>
                    <a:pt x="0" y="1"/>
                  </a:moveTo>
                  <a:lnTo>
                    <a:pt x="0" y="632"/>
                  </a:lnTo>
                  <a:lnTo>
                    <a:pt x="625" y="63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64" name="Google Shape;2664;p63"/>
            <p:cNvSpPr/>
            <p:nvPr/>
          </p:nvSpPr>
          <p:spPr>
            <a:xfrm>
              <a:off x="2472364" y="3910687"/>
              <a:ext cx="122723" cy="156370"/>
            </a:xfrm>
            <a:custGeom>
              <a:avLst/>
              <a:gdLst/>
              <a:ahLst/>
              <a:cxnLst/>
              <a:rect l="l" t="t" r="r" b="b"/>
              <a:pathLst>
                <a:path w="5679" h="7236" extrusionOk="0">
                  <a:moveTo>
                    <a:pt x="5048" y="632"/>
                  </a:moveTo>
                  <a:lnTo>
                    <a:pt x="5048" y="1891"/>
                  </a:lnTo>
                  <a:lnTo>
                    <a:pt x="737" y="1891"/>
                  </a:lnTo>
                  <a:cubicBezTo>
                    <a:pt x="680" y="1891"/>
                    <a:pt x="631" y="1843"/>
                    <a:pt x="631" y="1786"/>
                  </a:cubicBezTo>
                  <a:lnTo>
                    <a:pt x="631" y="737"/>
                  </a:lnTo>
                  <a:cubicBezTo>
                    <a:pt x="631" y="678"/>
                    <a:pt x="680" y="632"/>
                    <a:pt x="737" y="632"/>
                  </a:cubicBezTo>
                  <a:close/>
                  <a:moveTo>
                    <a:pt x="631" y="2513"/>
                  </a:moveTo>
                  <a:cubicBezTo>
                    <a:pt x="666" y="2519"/>
                    <a:pt x="5048" y="2522"/>
                    <a:pt x="5048" y="2522"/>
                  </a:cubicBezTo>
                  <a:lnTo>
                    <a:pt x="5048" y="6603"/>
                  </a:lnTo>
                  <a:lnTo>
                    <a:pt x="737" y="6603"/>
                  </a:lnTo>
                  <a:cubicBezTo>
                    <a:pt x="680" y="6603"/>
                    <a:pt x="631" y="6556"/>
                    <a:pt x="631" y="6498"/>
                  </a:cubicBezTo>
                  <a:lnTo>
                    <a:pt x="631" y="2513"/>
                  </a:lnTo>
                  <a:close/>
                  <a:moveTo>
                    <a:pt x="737" y="1"/>
                  </a:moveTo>
                  <a:cubicBezTo>
                    <a:pt x="330" y="1"/>
                    <a:pt x="2" y="331"/>
                    <a:pt x="1" y="737"/>
                  </a:cubicBezTo>
                  <a:lnTo>
                    <a:pt x="1" y="6499"/>
                  </a:lnTo>
                  <a:cubicBezTo>
                    <a:pt x="2" y="6905"/>
                    <a:pt x="330" y="7235"/>
                    <a:pt x="737" y="7235"/>
                  </a:cubicBezTo>
                  <a:lnTo>
                    <a:pt x="5679" y="7235"/>
                  </a:lnTo>
                  <a:lnTo>
                    <a:pt x="56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65" name="Google Shape;2665;p63"/>
            <p:cNvSpPr/>
            <p:nvPr/>
          </p:nvSpPr>
          <p:spPr>
            <a:xfrm>
              <a:off x="2513293" y="3985198"/>
              <a:ext cx="40886" cy="13679"/>
            </a:xfrm>
            <a:custGeom>
              <a:avLst/>
              <a:gdLst/>
              <a:ahLst/>
              <a:cxnLst/>
              <a:rect l="l" t="t" r="r" b="b"/>
              <a:pathLst>
                <a:path w="1892" h="633" extrusionOk="0">
                  <a:moveTo>
                    <a:pt x="0" y="1"/>
                  </a:moveTo>
                  <a:lnTo>
                    <a:pt x="0" y="633"/>
                  </a:lnTo>
                  <a:lnTo>
                    <a:pt x="1892" y="633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66" name="Google Shape;2666;p63"/>
          <p:cNvGrpSpPr/>
          <p:nvPr/>
        </p:nvGrpSpPr>
        <p:grpSpPr>
          <a:xfrm>
            <a:off x="4783310" y="4157475"/>
            <a:ext cx="455319" cy="448824"/>
            <a:chOff x="5633141" y="3196625"/>
            <a:chExt cx="422648" cy="416619"/>
          </a:xfrm>
        </p:grpSpPr>
        <p:sp>
          <p:nvSpPr>
            <p:cNvPr id="2667" name="Google Shape;2667;p63"/>
            <p:cNvSpPr/>
            <p:nvPr/>
          </p:nvSpPr>
          <p:spPr>
            <a:xfrm>
              <a:off x="5633141" y="3196625"/>
              <a:ext cx="422648" cy="416619"/>
            </a:xfrm>
            <a:custGeom>
              <a:avLst/>
              <a:gdLst/>
              <a:ahLst/>
              <a:cxnLst/>
              <a:rect l="l" t="t" r="r" b="b"/>
              <a:pathLst>
                <a:path w="19558" h="19279" extrusionOk="0">
                  <a:moveTo>
                    <a:pt x="18945" y="3968"/>
                  </a:moveTo>
                  <a:lnTo>
                    <a:pt x="18945" y="4549"/>
                  </a:lnTo>
                  <a:lnTo>
                    <a:pt x="17739" y="4549"/>
                  </a:lnTo>
                  <a:lnTo>
                    <a:pt x="17739" y="3968"/>
                  </a:lnTo>
                  <a:close/>
                  <a:moveTo>
                    <a:pt x="18945" y="5152"/>
                  </a:moveTo>
                  <a:lnTo>
                    <a:pt x="18945" y="5754"/>
                  </a:lnTo>
                  <a:lnTo>
                    <a:pt x="17739" y="5754"/>
                  </a:lnTo>
                  <a:lnTo>
                    <a:pt x="17739" y="5152"/>
                  </a:lnTo>
                  <a:close/>
                  <a:moveTo>
                    <a:pt x="10618" y="603"/>
                  </a:moveTo>
                  <a:cubicBezTo>
                    <a:pt x="11562" y="603"/>
                    <a:pt x="12325" y="1367"/>
                    <a:pt x="12326" y="2309"/>
                  </a:cubicBezTo>
                  <a:lnTo>
                    <a:pt x="12326" y="5167"/>
                  </a:lnTo>
                  <a:lnTo>
                    <a:pt x="11948" y="5167"/>
                  </a:lnTo>
                  <a:lnTo>
                    <a:pt x="11948" y="4407"/>
                  </a:lnTo>
                  <a:cubicBezTo>
                    <a:pt x="11948" y="3798"/>
                    <a:pt x="11453" y="3302"/>
                    <a:pt x="10844" y="3302"/>
                  </a:cubicBezTo>
                  <a:lnTo>
                    <a:pt x="10218" y="3302"/>
                  </a:lnTo>
                  <a:lnTo>
                    <a:pt x="10218" y="3904"/>
                  </a:lnTo>
                  <a:lnTo>
                    <a:pt x="10844" y="3904"/>
                  </a:lnTo>
                  <a:cubicBezTo>
                    <a:pt x="11121" y="3904"/>
                    <a:pt x="11346" y="4129"/>
                    <a:pt x="11346" y="4406"/>
                  </a:cubicBezTo>
                  <a:lnTo>
                    <a:pt x="11346" y="5194"/>
                  </a:lnTo>
                  <a:cubicBezTo>
                    <a:pt x="11096" y="5020"/>
                    <a:pt x="10816" y="4940"/>
                    <a:pt x="10541" y="4940"/>
                  </a:cubicBezTo>
                  <a:cubicBezTo>
                    <a:pt x="9905" y="4940"/>
                    <a:pt x="9299" y="5371"/>
                    <a:pt x="9149" y="6062"/>
                  </a:cubicBezTo>
                  <a:lnTo>
                    <a:pt x="8323" y="6062"/>
                  </a:lnTo>
                  <a:cubicBezTo>
                    <a:pt x="8173" y="5370"/>
                    <a:pt x="7566" y="4940"/>
                    <a:pt x="6930" y="4940"/>
                  </a:cubicBezTo>
                  <a:cubicBezTo>
                    <a:pt x="6652" y="4940"/>
                    <a:pt x="6367" y="5022"/>
                    <a:pt x="6114" y="5202"/>
                  </a:cubicBezTo>
                  <a:lnTo>
                    <a:pt x="6114" y="4407"/>
                  </a:lnTo>
                  <a:cubicBezTo>
                    <a:pt x="6114" y="4129"/>
                    <a:pt x="6340" y="3904"/>
                    <a:pt x="6616" y="3904"/>
                  </a:cubicBezTo>
                  <a:lnTo>
                    <a:pt x="9617" y="3904"/>
                  </a:lnTo>
                  <a:lnTo>
                    <a:pt x="9617" y="3302"/>
                  </a:lnTo>
                  <a:lnTo>
                    <a:pt x="6616" y="3302"/>
                  </a:lnTo>
                  <a:cubicBezTo>
                    <a:pt x="6007" y="3302"/>
                    <a:pt x="5512" y="3798"/>
                    <a:pt x="5512" y="4407"/>
                  </a:cubicBezTo>
                  <a:lnTo>
                    <a:pt x="5512" y="5167"/>
                  </a:lnTo>
                  <a:lnTo>
                    <a:pt x="5187" y="5167"/>
                  </a:lnTo>
                  <a:cubicBezTo>
                    <a:pt x="5152" y="5167"/>
                    <a:pt x="5118" y="5169"/>
                    <a:pt x="5084" y="5172"/>
                  </a:cubicBezTo>
                  <a:lnTo>
                    <a:pt x="5084" y="3522"/>
                  </a:lnTo>
                  <a:cubicBezTo>
                    <a:pt x="5086" y="2646"/>
                    <a:pt x="5750" y="1912"/>
                    <a:pt x="6623" y="1825"/>
                  </a:cubicBezTo>
                  <a:lnTo>
                    <a:pt x="6623" y="2398"/>
                  </a:lnTo>
                  <a:lnTo>
                    <a:pt x="7224" y="2398"/>
                  </a:lnTo>
                  <a:lnTo>
                    <a:pt x="7224" y="603"/>
                  </a:lnTo>
                  <a:close/>
                  <a:moveTo>
                    <a:pt x="12321" y="5768"/>
                  </a:moveTo>
                  <a:cubicBezTo>
                    <a:pt x="12568" y="5768"/>
                    <a:pt x="12770" y="5968"/>
                    <a:pt x="12770" y="6219"/>
                  </a:cubicBezTo>
                  <a:cubicBezTo>
                    <a:pt x="12770" y="6470"/>
                    <a:pt x="12568" y="6670"/>
                    <a:pt x="12321" y="6670"/>
                  </a:cubicBezTo>
                  <a:cubicBezTo>
                    <a:pt x="12311" y="6670"/>
                    <a:pt x="12301" y="6670"/>
                    <a:pt x="12292" y="6669"/>
                  </a:cubicBezTo>
                  <a:lnTo>
                    <a:pt x="11966" y="6669"/>
                  </a:lnTo>
                  <a:lnTo>
                    <a:pt x="11966" y="5769"/>
                  </a:lnTo>
                  <a:lnTo>
                    <a:pt x="12292" y="5769"/>
                  </a:lnTo>
                  <a:cubicBezTo>
                    <a:pt x="12301" y="5768"/>
                    <a:pt x="12311" y="5768"/>
                    <a:pt x="12321" y="5768"/>
                  </a:cubicBezTo>
                  <a:close/>
                  <a:moveTo>
                    <a:pt x="5162" y="5768"/>
                  </a:moveTo>
                  <a:cubicBezTo>
                    <a:pt x="5171" y="5768"/>
                    <a:pt x="5179" y="5769"/>
                    <a:pt x="5188" y="5769"/>
                  </a:cubicBezTo>
                  <a:lnTo>
                    <a:pt x="5513" y="5769"/>
                  </a:lnTo>
                  <a:lnTo>
                    <a:pt x="5513" y="6670"/>
                  </a:lnTo>
                  <a:lnTo>
                    <a:pt x="5188" y="6670"/>
                  </a:lnTo>
                  <a:cubicBezTo>
                    <a:pt x="5179" y="6671"/>
                    <a:pt x="5171" y="6671"/>
                    <a:pt x="5162" y="6671"/>
                  </a:cubicBezTo>
                  <a:cubicBezTo>
                    <a:pt x="4915" y="6671"/>
                    <a:pt x="4710" y="6470"/>
                    <a:pt x="4710" y="6219"/>
                  </a:cubicBezTo>
                  <a:cubicBezTo>
                    <a:pt x="4710" y="5969"/>
                    <a:pt x="4915" y="5768"/>
                    <a:pt x="5162" y="5768"/>
                  </a:cubicBezTo>
                  <a:close/>
                  <a:moveTo>
                    <a:pt x="10538" y="5544"/>
                  </a:moveTo>
                  <a:cubicBezTo>
                    <a:pt x="10936" y="5544"/>
                    <a:pt x="11281" y="5832"/>
                    <a:pt x="11346" y="6231"/>
                  </a:cubicBezTo>
                  <a:lnTo>
                    <a:pt x="11346" y="6496"/>
                  </a:lnTo>
                  <a:cubicBezTo>
                    <a:pt x="11281" y="6895"/>
                    <a:pt x="10936" y="7183"/>
                    <a:pt x="10538" y="7183"/>
                  </a:cubicBezTo>
                  <a:cubicBezTo>
                    <a:pt x="10516" y="7183"/>
                    <a:pt x="10493" y="7182"/>
                    <a:pt x="10471" y="7181"/>
                  </a:cubicBezTo>
                  <a:cubicBezTo>
                    <a:pt x="10046" y="7146"/>
                    <a:pt x="9718" y="6791"/>
                    <a:pt x="9718" y="6363"/>
                  </a:cubicBezTo>
                  <a:cubicBezTo>
                    <a:pt x="9718" y="5936"/>
                    <a:pt x="10046" y="5581"/>
                    <a:pt x="10471" y="5546"/>
                  </a:cubicBezTo>
                  <a:cubicBezTo>
                    <a:pt x="10493" y="5544"/>
                    <a:pt x="10516" y="5544"/>
                    <a:pt x="10538" y="5544"/>
                  </a:cubicBezTo>
                  <a:close/>
                  <a:moveTo>
                    <a:pt x="6934" y="5543"/>
                  </a:moveTo>
                  <a:cubicBezTo>
                    <a:pt x="7387" y="5545"/>
                    <a:pt x="7753" y="5910"/>
                    <a:pt x="7754" y="6363"/>
                  </a:cubicBezTo>
                  <a:cubicBezTo>
                    <a:pt x="7754" y="6695"/>
                    <a:pt x="7554" y="6994"/>
                    <a:pt x="7249" y="7120"/>
                  </a:cubicBezTo>
                  <a:cubicBezTo>
                    <a:pt x="7147" y="7163"/>
                    <a:pt x="7040" y="7183"/>
                    <a:pt x="6934" y="7183"/>
                  </a:cubicBezTo>
                  <a:cubicBezTo>
                    <a:pt x="6721" y="7183"/>
                    <a:pt x="6512" y="7100"/>
                    <a:pt x="6355" y="6943"/>
                  </a:cubicBezTo>
                  <a:cubicBezTo>
                    <a:pt x="6120" y="6708"/>
                    <a:pt x="6049" y="6356"/>
                    <a:pt x="6177" y="6050"/>
                  </a:cubicBezTo>
                  <a:cubicBezTo>
                    <a:pt x="6303" y="5743"/>
                    <a:pt x="6603" y="5543"/>
                    <a:pt x="6934" y="5543"/>
                  </a:cubicBezTo>
                  <a:close/>
                  <a:moveTo>
                    <a:pt x="16258" y="4448"/>
                  </a:moveTo>
                  <a:lnTo>
                    <a:pt x="16939" y="4695"/>
                  </a:lnTo>
                  <a:lnTo>
                    <a:pt x="16007" y="7262"/>
                  </a:lnTo>
                  <a:lnTo>
                    <a:pt x="15328" y="7014"/>
                  </a:lnTo>
                  <a:lnTo>
                    <a:pt x="16258" y="4448"/>
                  </a:lnTo>
                  <a:close/>
                  <a:moveTo>
                    <a:pt x="18945" y="6356"/>
                  </a:moveTo>
                  <a:lnTo>
                    <a:pt x="18945" y="7500"/>
                  </a:lnTo>
                  <a:lnTo>
                    <a:pt x="17739" y="7500"/>
                  </a:lnTo>
                  <a:lnTo>
                    <a:pt x="17739" y="6356"/>
                  </a:lnTo>
                  <a:close/>
                  <a:moveTo>
                    <a:pt x="18955" y="2738"/>
                  </a:moveTo>
                  <a:lnTo>
                    <a:pt x="18955" y="3366"/>
                  </a:lnTo>
                  <a:lnTo>
                    <a:pt x="17137" y="3366"/>
                  </a:lnTo>
                  <a:lnTo>
                    <a:pt x="17137" y="4126"/>
                  </a:lnTo>
                  <a:lnTo>
                    <a:pt x="15897" y="3677"/>
                  </a:lnTo>
                  <a:lnTo>
                    <a:pt x="14556" y="7375"/>
                  </a:lnTo>
                  <a:lnTo>
                    <a:pt x="15023" y="7543"/>
                  </a:lnTo>
                  <a:lnTo>
                    <a:pt x="14135" y="7543"/>
                  </a:lnTo>
                  <a:lnTo>
                    <a:pt x="14135" y="2738"/>
                  </a:lnTo>
                  <a:close/>
                  <a:moveTo>
                    <a:pt x="17137" y="5913"/>
                  </a:moveTo>
                  <a:lnTo>
                    <a:pt x="17137" y="7545"/>
                  </a:lnTo>
                  <a:lnTo>
                    <a:pt x="16546" y="7545"/>
                  </a:lnTo>
                  <a:lnTo>
                    <a:pt x="17137" y="5913"/>
                  </a:lnTo>
                  <a:close/>
                  <a:moveTo>
                    <a:pt x="17136" y="9447"/>
                  </a:moveTo>
                  <a:lnTo>
                    <a:pt x="17136" y="9969"/>
                  </a:lnTo>
                  <a:lnTo>
                    <a:pt x="15932" y="9969"/>
                  </a:lnTo>
                  <a:lnTo>
                    <a:pt x="15932" y="9447"/>
                  </a:lnTo>
                  <a:close/>
                  <a:moveTo>
                    <a:pt x="18945" y="9447"/>
                  </a:moveTo>
                  <a:lnTo>
                    <a:pt x="18945" y="9969"/>
                  </a:lnTo>
                  <a:lnTo>
                    <a:pt x="17739" y="9969"/>
                  </a:lnTo>
                  <a:lnTo>
                    <a:pt x="17739" y="9447"/>
                  </a:lnTo>
                  <a:close/>
                  <a:moveTo>
                    <a:pt x="9151" y="6666"/>
                  </a:moveTo>
                  <a:cubicBezTo>
                    <a:pt x="9300" y="7357"/>
                    <a:pt x="9907" y="7787"/>
                    <a:pt x="10543" y="7787"/>
                  </a:cubicBezTo>
                  <a:cubicBezTo>
                    <a:pt x="10816" y="7787"/>
                    <a:pt x="11095" y="7708"/>
                    <a:pt x="11345" y="7536"/>
                  </a:cubicBezTo>
                  <a:lnTo>
                    <a:pt x="11345" y="7536"/>
                  </a:lnTo>
                  <a:cubicBezTo>
                    <a:pt x="11276" y="8917"/>
                    <a:pt x="10130" y="10022"/>
                    <a:pt x="8732" y="10022"/>
                  </a:cubicBezTo>
                  <a:cubicBezTo>
                    <a:pt x="7333" y="10022"/>
                    <a:pt x="6183" y="8914"/>
                    <a:pt x="6118" y="7527"/>
                  </a:cubicBezTo>
                  <a:lnTo>
                    <a:pt x="6118" y="7527"/>
                  </a:lnTo>
                  <a:cubicBezTo>
                    <a:pt x="6361" y="7698"/>
                    <a:pt x="6648" y="7787"/>
                    <a:pt x="6937" y="7787"/>
                  </a:cubicBezTo>
                  <a:cubicBezTo>
                    <a:pt x="7111" y="7787"/>
                    <a:pt x="7286" y="7754"/>
                    <a:pt x="7453" y="7689"/>
                  </a:cubicBezTo>
                  <a:cubicBezTo>
                    <a:pt x="7897" y="7516"/>
                    <a:pt x="8224" y="7131"/>
                    <a:pt x="8325" y="6666"/>
                  </a:cubicBezTo>
                  <a:close/>
                  <a:moveTo>
                    <a:pt x="9891" y="10407"/>
                  </a:moveTo>
                  <a:lnTo>
                    <a:pt x="9891" y="11744"/>
                  </a:lnTo>
                  <a:cubicBezTo>
                    <a:pt x="9891" y="12162"/>
                    <a:pt x="9178" y="12642"/>
                    <a:pt x="8734" y="12868"/>
                  </a:cubicBezTo>
                  <a:cubicBezTo>
                    <a:pt x="8291" y="12643"/>
                    <a:pt x="7578" y="12163"/>
                    <a:pt x="7578" y="11744"/>
                  </a:cubicBezTo>
                  <a:lnTo>
                    <a:pt x="7578" y="10410"/>
                  </a:lnTo>
                  <a:cubicBezTo>
                    <a:pt x="7949" y="10553"/>
                    <a:pt x="8340" y="10624"/>
                    <a:pt x="8731" y="10624"/>
                  </a:cubicBezTo>
                  <a:cubicBezTo>
                    <a:pt x="9124" y="10624"/>
                    <a:pt x="9518" y="10551"/>
                    <a:pt x="9891" y="10407"/>
                  </a:cubicBezTo>
                  <a:close/>
                  <a:moveTo>
                    <a:pt x="17136" y="10571"/>
                  </a:moveTo>
                  <a:lnTo>
                    <a:pt x="17136" y="12979"/>
                  </a:lnTo>
                  <a:lnTo>
                    <a:pt x="15932" y="12979"/>
                  </a:lnTo>
                  <a:lnTo>
                    <a:pt x="15932" y="10571"/>
                  </a:lnTo>
                  <a:close/>
                  <a:moveTo>
                    <a:pt x="18945" y="10571"/>
                  </a:moveTo>
                  <a:lnTo>
                    <a:pt x="18945" y="12979"/>
                  </a:lnTo>
                  <a:lnTo>
                    <a:pt x="17739" y="12979"/>
                  </a:lnTo>
                  <a:lnTo>
                    <a:pt x="17739" y="10571"/>
                  </a:lnTo>
                  <a:close/>
                  <a:moveTo>
                    <a:pt x="18945" y="15131"/>
                  </a:moveTo>
                  <a:lnTo>
                    <a:pt x="18945" y="15713"/>
                  </a:lnTo>
                  <a:lnTo>
                    <a:pt x="17739" y="15713"/>
                  </a:lnTo>
                  <a:lnTo>
                    <a:pt x="17739" y="15131"/>
                  </a:lnTo>
                  <a:close/>
                  <a:moveTo>
                    <a:pt x="3334" y="15050"/>
                  </a:moveTo>
                  <a:lnTo>
                    <a:pt x="3334" y="16433"/>
                  </a:lnTo>
                  <a:lnTo>
                    <a:pt x="2734" y="16222"/>
                  </a:lnTo>
                  <a:lnTo>
                    <a:pt x="2135" y="16433"/>
                  </a:lnTo>
                  <a:lnTo>
                    <a:pt x="2135" y="15050"/>
                  </a:lnTo>
                  <a:close/>
                  <a:moveTo>
                    <a:pt x="18945" y="16315"/>
                  </a:moveTo>
                  <a:lnTo>
                    <a:pt x="18945" y="18662"/>
                  </a:lnTo>
                  <a:lnTo>
                    <a:pt x="17739" y="18662"/>
                  </a:lnTo>
                  <a:lnTo>
                    <a:pt x="17739" y="16315"/>
                  </a:lnTo>
                  <a:close/>
                  <a:moveTo>
                    <a:pt x="6910" y="15050"/>
                  </a:moveTo>
                  <a:lnTo>
                    <a:pt x="6910" y="18678"/>
                  </a:lnTo>
                  <a:lnTo>
                    <a:pt x="603" y="18678"/>
                  </a:lnTo>
                  <a:lnTo>
                    <a:pt x="603" y="15050"/>
                  </a:lnTo>
                  <a:lnTo>
                    <a:pt x="1531" y="15050"/>
                  </a:lnTo>
                  <a:lnTo>
                    <a:pt x="1531" y="17285"/>
                  </a:lnTo>
                  <a:lnTo>
                    <a:pt x="2734" y="16862"/>
                  </a:lnTo>
                  <a:lnTo>
                    <a:pt x="3938" y="17285"/>
                  </a:lnTo>
                  <a:lnTo>
                    <a:pt x="3938" y="15050"/>
                  </a:lnTo>
                  <a:close/>
                  <a:moveTo>
                    <a:pt x="13113" y="12041"/>
                  </a:moveTo>
                  <a:cubicBezTo>
                    <a:pt x="14558" y="12041"/>
                    <a:pt x="15732" y="13217"/>
                    <a:pt x="15732" y="14662"/>
                  </a:cubicBezTo>
                  <a:lnTo>
                    <a:pt x="15732" y="18678"/>
                  </a:lnTo>
                  <a:lnTo>
                    <a:pt x="13814" y="18678"/>
                  </a:lnTo>
                  <a:lnTo>
                    <a:pt x="13814" y="15772"/>
                  </a:lnTo>
                  <a:lnTo>
                    <a:pt x="13213" y="15772"/>
                  </a:lnTo>
                  <a:lnTo>
                    <a:pt x="13213" y="16562"/>
                  </a:lnTo>
                  <a:lnTo>
                    <a:pt x="11425" y="16562"/>
                  </a:lnTo>
                  <a:lnTo>
                    <a:pt x="11425" y="17164"/>
                  </a:lnTo>
                  <a:lnTo>
                    <a:pt x="13213" y="17164"/>
                  </a:lnTo>
                  <a:lnTo>
                    <a:pt x="13213" y="18677"/>
                  </a:lnTo>
                  <a:lnTo>
                    <a:pt x="7512" y="18677"/>
                  </a:lnTo>
                  <a:lnTo>
                    <a:pt x="7512" y="17164"/>
                  </a:lnTo>
                  <a:lnTo>
                    <a:pt x="10821" y="17164"/>
                  </a:lnTo>
                  <a:lnTo>
                    <a:pt x="10821" y="16562"/>
                  </a:lnTo>
                  <a:lnTo>
                    <a:pt x="7512" y="16562"/>
                  </a:lnTo>
                  <a:lnTo>
                    <a:pt x="7512" y="14448"/>
                  </a:lnTo>
                  <a:lnTo>
                    <a:pt x="1748" y="14448"/>
                  </a:lnTo>
                  <a:cubicBezTo>
                    <a:pt x="1858" y="13102"/>
                    <a:pt x="2985" y="12041"/>
                    <a:pt x="4358" y="12041"/>
                  </a:cubicBezTo>
                  <a:lnTo>
                    <a:pt x="7023" y="12041"/>
                  </a:lnTo>
                  <a:cubicBezTo>
                    <a:pt x="7274" y="12854"/>
                    <a:pt x="8463" y="13409"/>
                    <a:pt x="8612" y="13476"/>
                  </a:cubicBezTo>
                  <a:lnTo>
                    <a:pt x="8735" y="13531"/>
                  </a:lnTo>
                  <a:lnTo>
                    <a:pt x="8859" y="13476"/>
                  </a:lnTo>
                  <a:cubicBezTo>
                    <a:pt x="9009" y="13409"/>
                    <a:pt x="10197" y="12854"/>
                    <a:pt x="10446" y="12041"/>
                  </a:cubicBezTo>
                  <a:close/>
                  <a:moveTo>
                    <a:pt x="18955" y="13582"/>
                  </a:moveTo>
                  <a:lnTo>
                    <a:pt x="18955" y="14528"/>
                  </a:lnTo>
                  <a:lnTo>
                    <a:pt x="17139" y="14528"/>
                  </a:lnTo>
                  <a:lnTo>
                    <a:pt x="17139" y="18678"/>
                  </a:lnTo>
                  <a:lnTo>
                    <a:pt x="16335" y="18678"/>
                  </a:lnTo>
                  <a:lnTo>
                    <a:pt x="16335" y="14662"/>
                  </a:lnTo>
                  <a:cubicBezTo>
                    <a:pt x="16335" y="14294"/>
                    <a:pt x="16272" y="13929"/>
                    <a:pt x="16149" y="13582"/>
                  </a:cubicBezTo>
                  <a:close/>
                  <a:moveTo>
                    <a:pt x="6624" y="1"/>
                  </a:moveTo>
                  <a:lnTo>
                    <a:pt x="6624" y="1220"/>
                  </a:lnTo>
                  <a:cubicBezTo>
                    <a:pt x="5417" y="1310"/>
                    <a:pt x="4484" y="2314"/>
                    <a:pt x="4483" y="3524"/>
                  </a:cubicBezTo>
                  <a:lnTo>
                    <a:pt x="4483" y="5438"/>
                  </a:lnTo>
                  <a:cubicBezTo>
                    <a:pt x="4160" y="5730"/>
                    <a:pt x="4051" y="6190"/>
                    <a:pt x="4206" y="6597"/>
                  </a:cubicBezTo>
                  <a:cubicBezTo>
                    <a:pt x="4362" y="7003"/>
                    <a:pt x="4752" y="7272"/>
                    <a:pt x="5188" y="7272"/>
                  </a:cubicBezTo>
                  <a:lnTo>
                    <a:pt x="5513" y="7272"/>
                  </a:lnTo>
                  <a:lnTo>
                    <a:pt x="5513" y="7405"/>
                  </a:lnTo>
                  <a:cubicBezTo>
                    <a:pt x="5513" y="8493"/>
                    <a:pt x="6064" y="9507"/>
                    <a:pt x="6976" y="10100"/>
                  </a:cubicBezTo>
                  <a:lnTo>
                    <a:pt x="6976" y="11440"/>
                  </a:lnTo>
                  <a:lnTo>
                    <a:pt x="4358" y="11440"/>
                  </a:lnTo>
                  <a:cubicBezTo>
                    <a:pt x="2653" y="11440"/>
                    <a:pt x="1253" y="12770"/>
                    <a:pt x="1143" y="14446"/>
                  </a:cubicBezTo>
                  <a:lnTo>
                    <a:pt x="1" y="14446"/>
                  </a:lnTo>
                  <a:lnTo>
                    <a:pt x="1" y="19279"/>
                  </a:lnTo>
                  <a:lnTo>
                    <a:pt x="19557" y="19279"/>
                  </a:lnTo>
                  <a:lnTo>
                    <a:pt x="19557" y="2136"/>
                  </a:lnTo>
                  <a:lnTo>
                    <a:pt x="13533" y="2136"/>
                  </a:lnTo>
                  <a:lnTo>
                    <a:pt x="13533" y="10871"/>
                  </a:lnTo>
                  <a:lnTo>
                    <a:pt x="14135" y="10871"/>
                  </a:lnTo>
                  <a:lnTo>
                    <a:pt x="14135" y="8147"/>
                  </a:lnTo>
                  <a:lnTo>
                    <a:pt x="18955" y="8147"/>
                  </a:lnTo>
                  <a:lnTo>
                    <a:pt x="18955" y="8845"/>
                  </a:lnTo>
                  <a:lnTo>
                    <a:pt x="15330" y="8845"/>
                  </a:lnTo>
                  <a:lnTo>
                    <a:pt x="15330" y="12327"/>
                  </a:lnTo>
                  <a:cubicBezTo>
                    <a:pt x="14734" y="11758"/>
                    <a:pt x="13942" y="11440"/>
                    <a:pt x="13118" y="11440"/>
                  </a:cubicBezTo>
                  <a:cubicBezTo>
                    <a:pt x="13116" y="11440"/>
                    <a:pt x="13114" y="11440"/>
                    <a:pt x="13112" y="11440"/>
                  </a:cubicBezTo>
                  <a:lnTo>
                    <a:pt x="10493" y="11440"/>
                  </a:lnTo>
                  <a:lnTo>
                    <a:pt x="10493" y="10097"/>
                  </a:lnTo>
                  <a:cubicBezTo>
                    <a:pt x="11402" y="9503"/>
                    <a:pt x="11950" y="8490"/>
                    <a:pt x="11950" y="7405"/>
                  </a:cubicBezTo>
                  <a:lnTo>
                    <a:pt x="11950" y="7272"/>
                  </a:lnTo>
                  <a:lnTo>
                    <a:pt x="12293" y="7272"/>
                  </a:lnTo>
                  <a:cubicBezTo>
                    <a:pt x="12744" y="7272"/>
                    <a:pt x="13145" y="6983"/>
                    <a:pt x="13289" y="6556"/>
                  </a:cubicBezTo>
                  <a:cubicBezTo>
                    <a:pt x="13434" y="6127"/>
                    <a:pt x="13289" y="5656"/>
                    <a:pt x="12930" y="5382"/>
                  </a:cubicBezTo>
                  <a:lnTo>
                    <a:pt x="12930" y="2311"/>
                  </a:lnTo>
                  <a:cubicBezTo>
                    <a:pt x="12928" y="1035"/>
                    <a:pt x="11896" y="2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68" name="Google Shape;2668;p63"/>
            <p:cNvSpPr/>
            <p:nvPr/>
          </p:nvSpPr>
          <p:spPr>
            <a:xfrm>
              <a:off x="5853974" y="3509280"/>
              <a:ext cx="65089" cy="13031"/>
            </a:xfrm>
            <a:custGeom>
              <a:avLst/>
              <a:gdLst/>
              <a:ahLst/>
              <a:cxnLst/>
              <a:rect l="l" t="t" r="r" b="b"/>
              <a:pathLst>
                <a:path w="3012" h="603" extrusionOk="0">
                  <a:moveTo>
                    <a:pt x="0" y="1"/>
                  </a:moveTo>
                  <a:lnTo>
                    <a:pt x="0" y="603"/>
                  </a:lnTo>
                  <a:lnTo>
                    <a:pt x="602" y="603"/>
                  </a:lnTo>
                  <a:lnTo>
                    <a:pt x="602" y="1"/>
                  </a:lnTo>
                  <a:close/>
                  <a:moveTo>
                    <a:pt x="1206" y="1"/>
                  </a:moveTo>
                  <a:lnTo>
                    <a:pt x="1206" y="603"/>
                  </a:lnTo>
                  <a:lnTo>
                    <a:pt x="1808" y="603"/>
                  </a:lnTo>
                  <a:lnTo>
                    <a:pt x="1808" y="1"/>
                  </a:lnTo>
                  <a:close/>
                  <a:moveTo>
                    <a:pt x="2410" y="1"/>
                  </a:moveTo>
                  <a:lnTo>
                    <a:pt x="2410" y="603"/>
                  </a:lnTo>
                  <a:lnTo>
                    <a:pt x="3012" y="603"/>
                  </a:lnTo>
                  <a:lnTo>
                    <a:pt x="30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669" name="Google Shape;2669;p63"/>
          <p:cNvSpPr/>
          <p:nvPr/>
        </p:nvSpPr>
        <p:spPr>
          <a:xfrm>
            <a:off x="4176455" y="4173547"/>
            <a:ext cx="39832" cy="14946"/>
          </a:xfrm>
          <a:custGeom>
            <a:avLst/>
            <a:gdLst/>
            <a:ahLst/>
            <a:cxnLst/>
            <a:rect l="l" t="t" r="r" b="b"/>
            <a:pathLst>
              <a:path w="1711" h="642" extrusionOk="0">
                <a:moveTo>
                  <a:pt x="1" y="1"/>
                </a:moveTo>
                <a:lnTo>
                  <a:pt x="1" y="642"/>
                </a:lnTo>
                <a:lnTo>
                  <a:pt x="1710" y="642"/>
                </a:lnTo>
                <a:lnTo>
                  <a:pt x="17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70" name="Google Shape;2670;p63"/>
          <p:cNvSpPr/>
          <p:nvPr/>
        </p:nvSpPr>
        <p:spPr>
          <a:xfrm>
            <a:off x="4072060" y="4173547"/>
            <a:ext cx="29868" cy="14946"/>
          </a:xfrm>
          <a:custGeom>
            <a:avLst/>
            <a:gdLst/>
            <a:ahLst/>
            <a:cxnLst/>
            <a:rect l="l" t="t" r="r" b="b"/>
            <a:pathLst>
              <a:path w="1283" h="642" extrusionOk="0">
                <a:moveTo>
                  <a:pt x="0" y="1"/>
                </a:moveTo>
                <a:lnTo>
                  <a:pt x="0" y="642"/>
                </a:lnTo>
                <a:lnTo>
                  <a:pt x="1282" y="642"/>
                </a:lnTo>
                <a:lnTo>
                  <a:pt x="12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671" name="Google Shape;2671;p63"/>
          <p:cNvGrpSpPr/>
          <p:nvPr/>
        </p:nvGrpSpPr>
        <p:grpSpPr>
          <a:xfrm>
            <a:off x="3938468" y="4154239"/>
            <a:ext cx="402752" cy="455296"/>
            <a:chOff x="4801265" y="3191331"/>
            <a:chExt cx="373853" cy="422627"/>
          </a:xfrm>
        </p:grpSpPr>
        <p:sp>
          <p:nvSpPr>
            <p:cNvPr id="2672" name="Google Shape;2672;p63"/>
            <p:cNvSpPr/>
            <p:nvPr/>
          </p:nvSpPr>
          <p:spPr>
            <a:xfrm>
              <a:off x="5015864" y="3256918"/>
              <a:ext cx="53269" cy="13874"/>
            </a:xfrm>
            <a:custGeom>
              <a:avLst/>
              <a:gdLst/>
              <a:ahLst/>
              <a:cxnLst/>
              <a:rect l="l" t="t" r="r" b="b"/>
              <a:pathLst>
                <a:path w="2465" h="642" extrusionOk="0">
                  <a:moveTo>
                    <a:pt x="1" y="0"/>
                  </a:moveTo>
                  <a:lnTo>
                    <a:pt x="1" y="641"/>
                  </a:lnTo>
                  <a:lnTo>
                    <a:pt x="2464" y="641"/>
                  </a:lnTo>
                  <a:lnTo>
                    <a:pt x="2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73" name="Google Shape;2673;p63"/>
            <p:cNvSpPr/>
            <p:nvPr/>
          </p:nvSpPr>
          <p:spPr>
            <a:xfrm>
              <a:off x="4906948" y="3256918"/>
              <a:ext cx="53269" cy="13874"/>
            </a:xfrm>
            <a:custGeom>
              <a:avLst/>
              <a:gdLst/>
              <a:ahLst/>
              <a:cxnLst/>
              <a:rect l="l" t="t" r="r" b="b"/>
              <a:pathLst>
                <a:path w="2465" h="642" extrusionOk="0">
                  <a:moveTo>
                    <a:pt x="1" y="0"/>
                  </a:moveTo>
                  <a:lnTo>
                    <a:pt x="1" y="641"/>
                  </a:lnTo>
                  <a:lnTo>
                    <a:pt x="2464" y="641"/>
                  </a:lnTo>
                  <a:lnTo>
                    <a:pt x="2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74" name="Google Shape;2674;p63"/>
            <p:cNvSpPr/>
            <p:nvPr/>
          </p:nvSpPr>
          <p:spPr>
            <a:xfrm>
              <a:off x="4953551" y="3433407"/>
              <a:ext cx="69238" cy="13895"/>
            </a:xfrm>
            <a:custGeom>
              <a:avLst/>
              <a:gdLst/>
              <a:ahLst/>
              <a:cxnLst/>
              <a:rect l="l" t="t" r="r" b="b"/>
              <a:pathLst>
                <a:path w="3204" h="643" extrusionOk="0">
                  <a:moveTo>
                    <a:pt x="1" y="1"/>
                  </a:moveTo>
                  <a:lnTo>
                    <a:pt x="1" y="642"/>
                  </a:lnTo>
                  <a:lnTo>
                    <a:pt x="640" y="642"/>
                  </a:lnTo>
                  <a:lnTo>
                    <a:pt x="640" y="1"/>
                  </a:lnTo>
                  <a:close/>
                  <a:moveTo>
                    <a:pt x="1282" y="1"/>
                  </a:moveTo>
                  <a:lnTo>
                    <a:pt x="1282" y="642"/>
                  </a:lnTo>
                  <a:lnTo>
                    <a:pt x="1923" y="642"/>
                  </a:lnTo>
                  <a:lnTo>
                    <a:pt x="1923" y="1"/>
                  </a:lnTo>
                  <a:close/>
                  <a:moveTo>
                    <a:pt x="2564" y="1"/>
                  </a:moveTo>
                  <a:lnTo>
                    <a:pt x="2564" y="642"/>
                  </a:lnTo>
                  <a:lnTo>
                    <a:pt x="3203" y="642"/>
                  </a:lnTo>
                  <a:lnTo>
                    <a:pt x="32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75" name="Google Shape;2675;p63"/>
            <p:cNvSpPr/>
            <p:nvPr/>
          </p:nvSpPr>
          <p:spPr>
            <a:xfrm>
              <a:off x="5015831" y="3283973"/>
              <a:ext cx="53269" cy="13852"/>
            </a:xfrm>
            <a:custGeom>
              <a:avLst/>
              <a:gdLst/>
              <a:ahLst/>
              <a:cxnLst/>
              <a:rect l="l" t="t" r="r" b="b"/>
              <a:pathLst>
                <a:path w="2465" h="641" extrusionOk="0">
                  <a:moveTo>
                    <a:pt x="1" y="1"/>
                  </a:moveTo>
                  <a:lnTo>
                    <a:pt x="1" y="640"/>
                  </a:lnTo>
                  <a:lnTo>
                    <a:pt x="2464" y="640"/>
                  </a:lnTo>
                  <a:lnTo>
                    <a:pt x="2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76" name="Google Shape;2676;p63"/>
            <p:cNvSpPr/>
            <p:nvPr/>
          </p:nvSpPr>
          <p:spPr>
            <a:xfrm>
              <a:off x="4906917" y="3283973"/>
              <a:ext cx="53269" cy="13852"/>
            </a:xfrm>
            <a:custGeom>
              <a:avLst/>
              <a:gdLst/>
              <a:ahLst/>
              <a:cxnLst/>
              <a:rect l="l" t="t" r="r" b="b"/>
              <a:pathLst>
                <a:path w="2465" h="641" extrusionOk="0">
                  <a:moveTo>
                    <a:pt x="1" y="1"/>
                  </a:moveTo>
                  <a:lnTo>
                    <a:pt x="1" y="640"/>
                  </a:lnTo>
                  <a:lnTo>
                    <a:pt x="2464" y="640"/>
                  </a:lnTo>
                  <a:lnTo>
                    <a:pt x="24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77" name="Google Shape;2677;p63"/>
            <p:cNvSpPr/>
            <p:nvPr/>
          </p:nvSpPr>
          <p:spPr>
            <a:xfrm>
              <a:off x="4981234" y="3503229"/>
              <a:ext cx="13874" cy="13852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1" y="1"/>
                  </a:moveTo>
                  <a:lnTo>
                    <a:pt x="1" y="641"/>
                  </a:lnTo>
                  <a:lnTo>
                    <a:pt x="642" y="641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78" name="Google Shape;2678;p63"/>
            <p:cNvSpPr/>
            <p:nvPr/>
          </p:nvSpPr>
          <p:spPr>
            <a:xfrm>
              <a:off x="4801265" y="3191331"/>
              <a:ext cx="373853" cy="422627"/>
            </a:xfrm>
            <a:custGeom>
              <a:avLst/>
              <a:gdLst/>
              <a:ahLst/>
              <a:cxnLst/>
              <a:rect l="l" t="t" r="r" b="b"/>
              <a:pathLst>
                <a:path w="17300" h="19557" extrusionOk="0">
                  <a:moveTo>
                    <a:pt x="13230" y="642"/>
                  </a:moveTo>
                  <a:lnTo>
                    <a:pt x="13230" y="6378"/>
                  </a:lnTo>
                  <a:lnTo>
                    <a:pt x="9930" y="6378"/>
                  </a:lnTo>
                  <a:cubicBezTo>
                    <a:pt x="9584" y="6378"/>
                    <a:pt x="9247" y="6491"/>
                    <a:pt x="8970" y="6700"/>
                  </a:cubicBezTo>
                  <a:lnTo>
                    <a:pt x="8970" y="1602"/>
                  </a:lnTo>
                  <a:cubicBezTo>
                    <a:pt x="8970" y="1072"/>
                    <a:pt x="9400" y="642"/>
                    <a:pt x="9930" y="642"/>
                  </a:cubicBezTo>
                  <a:close/>
                  <a:moveTo>
                    <a:pt x="7367" y="7019"/>
                  </a:moveTo>
                  <a:cubicBezTo>
                    <a:pt x="7859" y="7021"/>
                    <a:pt x="8271" y="7391"/>
                    <a:pt x="8324" y="7880"/>
                  </a:cubicBezTo>
                  <a:lnTo>
                    <a:pt x="8324" y="7925"/>
                  </a:lnTo>
                  <a:lnTo>
                    <a:pt x="4062" y="7925"/>
                  </a:lnTo>
                  <a:lnTo>
                    <a:pt x="4062" y="7019"/>
                  </a:lnTo>
                  <a:close/>
                  <a:moveTo>
                    <a:pt x="13230" y="7019"/>
                  </a:moveTo>
                  <a:lnTo>
                    <a:pt x="13230" y="7925"/>
                  </a:lnTo>
                  <a:lnTo>
                    <a:pt x="8971" y="7925"/>
                  </a:lnTo>
                  <a:cubicBezTo>
                    <a:pt x="9001" y="7418"/>
                    <a:pt x="9421" y="7021"/>
                    <a:pt x="9930" y="7019"/>
                  </a:cubicBezTo>
                  <a:close/>
                  <a:moveTo>
                    <a:pt x="14627" y="1600"/>
                  </a:moveTo>
                  <a:lnTo>
                    <a:pt x="14627" y="9286"/>
                  </a:lnTo>
                  <a:lnTo>
                    <a:pt x="8008" y="9286"/>
                  </a:lnTo>
                  <a:lnTo>
                    <a:pt x="8008" y="9927"/>
                  </a:lnTo>
                  <a:lnTo>
                    <a:pt x="15266" y="9927"/>
                  </a:lnTo>
                  <a:lnTo>
                    <a:pt x="15266" y="5120"/>
                  </a:lnTo>
                  <a:lnTo>
                    <a:pt x="16124" y="5120"/>
                  </a:lnTo>
                  <a:cubicBezTo>
                    <a:pt x="16419" y="5122"/>
                    <a:pt x="16657" y="5359"/>
                    <a:pt x="16658" y="5654"/>
                  </a:cubicBezTo>
                  <a:lnTo>
                    <a:pt x="16658" y="13153"/>
                  </a:lnTo>
                  <a:lnTo>
                    <a:pt x="13788" y="13153"/>
                  </a:lnTo>
                  <a:lnTo>
                    <a:pt x="13788" y="13794"/>
                  </a:lnTo>
                  <a:lnTo>
                    <a:pt x="16658" y="13794"/>
                  </a:lnTo>
                  <a:lnTo>
                    <a:pt x="16658" y="15179"/>
                  </a:lnTo>
                  <a:cubicBezTo>
                    <a:pt x="16657" y="15474"/>
                    <a:pt x="16419" y="15713"/>
                    <a:pt x="16124" y="15713"/>
                  </a:cubicBezTo>
                  <a:lnTo>
                    <a:pt x="1174" y="15713"/>
                  </a:lnTo>
                  <a:cubicBezTo>
                    <a:pt x="879" y="15713"/>
                    <a:pt x="641" y="15474"/>
                    <a:pt x="640" y="15180"/>
                  </a:cubicBezTo>
                  <a:lnTo>
                    <a:pt x="640" y="13794"/>
                  </a:lnTo>
                  <a:lnTo>
                    <a:pt x="13162" y="13794"/>
                  </a:lnTo>
                  <a:lnTo>
                    <a:pt x="13162" y="13155"/>
                  </a:lnTo>
                  <a:lnTo>
                    <a:pt x="640" y="13155"/>
                  </a:lnTo>
                  <a:lnTo>
                    <a:pt x="640" y="5654"/>
                  </a:lnTo>
                  <a:cubicBezTo>
                    <a:pt x="641" y="5361"/>
                    <a:pt x="879" y="5122"/>
                    <a:pt x="1174" y="5122"/>
                  </a:cubicBezTo>
                  <a:lnTo>
                    <a:pt x="2032" y="5122"/>
                  </a:lnTo>
                  <a:lnTo>
                    <a:pt x="2032" y="9927"/>
                  </a:lnTo>
                  <a:lnTo>
                    <a:pt x="7353" y="9927"/>
                  </a:lnTo>
                  <a:lnTo>
                    <a:pt x="7353" y="9286"/>
                  </a:lnTo>
                  <a:lnTo>
                    <a:pt x="2672" y="9286"/>
                  </a:lnTo>
                  <a:lnTo>
                    <a:pt x="2672" y="1600"/>
                  </a:lnTo>
                  <a:lnTo>
                    <a:pt x="3423" y="1600"/>
                  </a:lnTo>
                  <a:lnTo>
                    <a:pt x="3423" y="8566"/>
                  </a:lnTo>
                  <a:lnTo>
                    <a:pt x="13871" y="8566"/>
                  </a:lnTo>
                  <a:lnTo>
                    <a:pt x="13871" y="1600"/>
                  </a:lnTo>
                  <a:close/>
                  <a:moveTo>
                    <a:pt x="10308" y="16354"/>
                  </a:moveTo>
                  <a:lnTo>
                    <a:pt x="10821" y="18917"/>
                  </a:lnTo>
                  <a:lnTo>
                    <a:pt x="6482" y="18917"/>
                  </a:lnTo>
                  <a:lnTo>
                    <a:pt x="6989" y="16354"/>
                  </a:lnTo>
                  <a:close/>
                  <a:moveTo>
                    <a:pt x="3423" y="0"/>
                  </a:moveTo>
                  <a:lnTo>
                    <a:pt x="3423" y="961"/>
                  </a:lnTo>
                  <a:lnTo>
                    <a:pt x="2032" y="961"/>
                  </a:lnTo>
                  <a:lnTo>
                    <a:pt x="2032" y="4481"/>
                  </a:lnTo>
                  <a:lnTo>
                    <a:pt x="1174" y="4481"/>
                  </a:lnTo>
                  <a:cubicBezTo>
                    <a:pt x="526" y="4481"/>
                    <a:pt x="0" y="5006"/>
                    <a:pt x="0" y="5654"/>
                  </a:cubicBezTo>
                  <a:lnTo>
                    <a:pt x="0" y="15179"/>
                  </a:lnTo>
                  <a:cubicBezTo>
                    <a:pt x="0" y="15828"/>
                    <a:pt x="526" y="16353"/>
                    <a:pt x="1174" y="16354"/>
                  </a:cubicBezTo>
                  <a:lnTo>
                    <a:pt x="6338" y="16354"/>
                  </a:lnTo>
                  <a:lnTo>
                    <a:pt x="5829" y="18917"/>
                  </a:lnTo>
                  <a:lnTo>
                    <a:pt x="4592" y="18917"/>
                  </a:lnTo>
                  <a:lnTo>
                    <a:pt x="4592" y="19557"/>
                  </a:lnTo>
                  <a:lnTo>
                    <a:pt x="12706" y="19557"/>
                  </a:lnTo>
                  <a:lnTo>
                    <a:pt x="12706" y="18917"/>
                  </a:lnTo>
                  <a:lnTo>
                    <a:pt x="11475" y="18917"/>
                  </a:lnTo>
                  <a:lnTo>
                    <a:pt x="10962" y="16354"/>
                  </a:lnTo>
                  <a:lnTo>
                    <a:pt x="16124" y="16354"/>
                  </a:lnTo>
                  <a:cubicBezTo>
                    <a:pt x="16773" y="16354"/>
                    <a:pt x="17298" y="15828"/>
                    <a:pt x="17299" y="15179"/>
                  </a:cubicBezTo>
                  <a:lnTo>
                    <a:pt x="17299" y="5654"/>
                  </a:lnTo>
                  <a:cubicBezTo>
                    <a:pt x="17298" y="5007"/>
                    <a:pt x="16773" y="4481"/>
                    <a:pt x="16124" y="4481"/>
                  </a:cubicBezTo>
                  <a:lnTo>
                    <a:pt x="15266" y="4481"/>
                  </a:lnTo>
                  <a:lnTo>
                    <a:pt x="15266" y="959"/>
                  </a:lnTo>
                  <a:lnTo>
                    <a:pt x="13871" y="959"/>
                  </a:lnTo>
                  <a:lnTo>
                    <a:pt x="13871" y="0"/>
                  </a:lnTo>
                  <a:lnTo>
                    <a:pt x="9930" y="0"/>
                  </a:lnTo>
                  <a:cubicBezTo>
                    <a:pt x="9424" y="0"/>
                    <a:pt x="8949" y="240"/>
                    <a:pt x="8646" y="646"/>
                  </a:cubicBezTo>
                  <a:cubicBezTo>
                    <a:pt x="8344" y="240"/>
                    <a:pt x="7868" y="0"/>
                    <a:pt x="7362" y="0"/>
                  </a:cubicBezTo>
                  <a:lnTo>
                    <a:pt x="5445" y="0"/>
                  </a:lnTo>
                  <a:lnTo>
                    <a:pt x="5445" y="640"/>
                  </a:lnTo>
                  <a:lnTo>
                    <a:pt x="7364" y="640"/>
                  </a:lnTo>
                  <a:cubicBezTo>
                    <a:pt x="7894" y="640"/>
                    <a:pt x="8324" y="1070"/>
                    <a:pt x="8324" y="1602"/>
                  </a:cubicBezTo>
                  <a:lnTo>
                    <a:pt x="8324" y="6696"/>
                  </a:lnTo>
                  <a:cubicBezTo>
                    <a:pt x="8050" y="6489"/>
                    <a:pt x="7718" y="6378"/>
                    <a:pt x="7375" y="6378"/>
                  </a:cubicBezTo>
                  <a:cubicBezTo>
                    <a:pt x="7373" y="6378"/>
                    <a:pt x="7371" y="6378"/>
                    <a:pt x="7368" y="6378"/>
                  </a:cubicBezTo>
                  <a:lnTo>
                    <a:pt x="4062" y="6378"/>
                  </a:lnTo>
                  <a:lnTo>
                    <a:pt x="4062" y="640"/>
                  </a:lnTo>
                  <a:lnTo>
                    <a:pt x="4806" y="640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79" name="Google Shape;2679;p63"/>
          <p:cNvGrpSpPr/>
          <p:nvPr/>
        </p:nvGrpSpPr>
        <p:grpSpPr>
          <a:xfrm>
            <a:off x="3111378" y="4154215"/>
            <a:ext cx="339476" cy="455342"/>
            <a:chOff x="3974955" y="3189861"/>
            <a:chExt cx="315117" cy="422670"/>
          </a:xfrm>
        </p:grpSpPr>
        <p:sp>
          <p:nvSpPr>
            <p:cNvPr id="2680" name="Google Shape;2680;p63"/>
            <p:cNvSpPr/>
            <p:nvPr/>
          </p:nvSpPr>
          <p:spPr>
            <a:xfrm>
              <a:off x="4110969" y="3541198"/>
              <a:ext cx="70341" cy="14090"/>
            </a:xfrm>
            <a:custGeom>
              <a:avLst/>
              <a:gdLst/>
              <a:ahLst/>
              <a:cxnLst/>
              <a:rect l="l" t="t" r="r" b="b"/>
              <a:pathLst>
                <a:path w="3255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1" y="652"/>
                  </a:lnTo>
                  <a:lnTo>
                    <a:pt x="651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2" y="652"/>
                  </a:lnTo>
                  <a:lnTo>
                    <a:pt x="1952" y="0"/>
                  </a:lnTo>
                  <a:close/>
                  <a:moveTo>
                    <a:pt x="2604" y="0"/>
                  </a:moveTo>
                  <a:lnTo>
                    <a:pt x="2604" y="652"/>
                  </a:lnTo>
                  <a:lnTo>
                    <a:pt x="3254" y="652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1" name="Google Shape;2681;p63"/>
            <p:cNvSpPr/>
            <p:nvPr/>
          </p:nvSpPr>
          <p:spPr>
            <a:xfrm>
              <a:off x="3974955" y="3189861"/>
              <a:ext cx="315117" cy="422670"/>
            </a:xfrm>
            <a:custGeom>
              <a:avLst/>
              <a:gdLst/>
              <a:ahLst/>
              <a:cxnLst/>
              <a:rect l="l" t="t" r="r" b="b"/>
              <a:pathLst>
                <a:path w="14582" h="19559" extrusionOk="0">
                  <a:moveTo>
                    <a:pt x="13389" y="2041"/>
                  </a:moveTo>
                  <a:cubicBezTo>
                    <a:pt x="13666" y="2041"/>
                    <a:pt x="13897" y="2249"/>
                    <a:pt x="13927" y="2524"/>
                  </a:cubicBezTo>
                  <a:lnTo>
                    <a:pt x="13924" y="3471"/>
                  </a:lnTo>
                  <a:cubicBezTo>
                    <a:pt x="13759" y="3387"/>
                    <a:pt x="13575" y="3343"/>
                    <a:pt x="13389" y="3343"/>
                  </a:cubicBezTo>
                  <a:lnTo>
                    <a:pt x="7288" y="3343"/>
                  </a:lnTo>
                  <a:lnTo>
                    <a:pt x="7288" y="2591"/>
                  </a:lnTo>
                  <a:lnTo>
                    <a:pt x="4034" y="2591"/>
                  </a:lnTo>
                  <a:lnTo>
                    <a:pt x="4034" y="3343"/>
                  </a:lnTo>
                  <a:lnTo>
                    <a:pt x="2177" y="3343"/>
                  </a:lnTo>
                  <a:lnTo>
                    <a:pt x="2177" y="2041"/>
                  </a:lnTo>
                  <a:close/>
                  <a:moveTo>
                    <a:pt x="6638" y="3239"/>
                  </a:moveTo>
                  <a:lnTo>
                    <a:pt x="6638" y="5387"/>
                  </a:lnTo>
                  <a:lnTo>
                    <a:pt x="5661" y="5126"/>
                  </a:lnTo>
                  <a:lnTo>
                    <a:pt x="4684" y="5387"/>
                  </a:lnTo>
                  <a:lnTo>
                    <a:pt x="4684" y="3239"/>
                  </a:lnTo>
                  <a:close/>
                  <a:moveTo>
                    <a:pt x="1194" y="1"/>
                  </a:moveTo>
                  <a:cubicBezTo>
                    <a:pt x="535" y="2"/>
                    <a:pt x="2" y="535"/>
                    <a:pt x="1" y="1194"/>
                  </a:cubicBezTo>
                  <a:lnTo>
                    <a:pt x="1" y="18364"/>
                  </a:lnTo>
                  <a:cubicBezTo>
                    <a:pt x="2" y="19023"/>
                    <a:pt x="535" y="19557"/>
                    <a:pt x="1194" y="19558"/>
                  </a:cubicBezTo>
                  <a:lnTo>
                    <a:pt x="13345" y="19558"/>
                  </a:lnTo>
                  <a:cubicBezTo>
                    <a:pt x="14004" y="19557"/>
                    <a:pt x="14537" y="19024"/>
                    <a:pt x="14538" y="18365"/>
                  </a:cubicBezTo>
                  <a:lnTo>
                    <a:pt x="14549" y="14336"/>
                  </a:lnTo>
                  <a:lnTo>
                    <a:pt x="13897" y="14335"/>
                  </a:lnTo>
                  <a:lnTo>
                    <a:pt x="13888" y="18364"/>
                  </a:lnTo>
                  <a:cubicBezTo>
                    <a:pt x="13887" y="18665"/>
                    <a:pt x="13644" y="18907"/>
                    <a:pt x="13345" y="18907"/>
                  </a:cubicBezTo>
                  <a:lnTo>
                    <a:pt x="2779" y="18907"/>
                  </a:lnTo>
                  <a:lnTo>
                    <a:pt x="2779" y="7826"/>
                  </a:lnTo>
                  <a:lnTo>
                    <a:pt x="2127" y="7826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5" y="18907"/>
                    <a:pt x="653" y="18663"/>
                    <a:pt x="653" y="18364"/>
                  </a:cubicBezTo>
                  <a:lnTo>
                    <a:pt x="653" y="3862"/>
                  </a:lnTo>
                  <a:cubicBezTo>
                    <a:pt x="820" y="3948"/>
                    <a:pt x="1006" y="3993"/>
                    <a:pt x="1194" y="3993"/>
                  </a:cubicBezTo>
                  <a:lnTo>
                    <a:pt x="2127" y="3993"/>
                  </a:lnTo>
                  <a:lnTo>
                    <a:pt x="2127" y="7179"/>
                  </a:lnTo>
                  <a:lnTo>
                    <a:pt x="2779" y="7179"/>
                  </a:lnTo>
                  <a:lnTo>
                    <a:pt x="2779" y="3992"/>
                  </a:lnTo>
                  <a:lnTo>
                    <a:pt x="4034" y="3992"/>
                  </a:lnTo>
                  <a:lnTo>
                    <a:pt x="4034" y="6233"/>
                  </a:lnTo>
                  <a:lnTo>
                    <a:pt x="5661" y="5799"/>
                  </a:lnTo>
                  <a:lnTo>
                    <a:pt x="7288" y="6233"/>
                  </a:lnTo>
                  <a:lnTo>
                    <a:pt x="7288" y="3992"/>
                  </a:lnTo>
                  <a:lnTo>
                    <a:pt x="13389" y="3992"/>
                  </a:lnTo>
                  <a:cubicBezTo>
                    <a:pt x="13653" y="3993"/>
                    <a:pt x="13878" y="4183"/>
                    <a:pt x="13923" y="4443"/>
                  </a:cubicBezTo>
                  <a:lnTo>
                    <a:pt x="13900" y="13680"/>
                  </a:lnTo>
                  <a:lnTo>
                    <a:pt x="14550" y="13682"/>
                  </a:lnTo>
                  <a:lnTo>
                    <a:pt x="14582" y="1194"/>
                  </a:lnTo>
                  <a:cubicBezTo>
                    <a:pt x="14580" y="535"/>
                    <a:pt x="14048" y="2"/>
                    <a:pt x="13389" y="1"/>
                  </a:cubicBezTo>
                  <a:lnTo>
                    <a:pt x="11197" y="1"/>
                  </a:lnTo>
                  <a:lnTo>
                    <a:pt x="11197" y="652"/>
                  </a:lnTo>
                  <a:lnTo>
                    <a:pt x="13389" y="652"/>
                  </a:lnTo>
                  <a:cubicBezTo>
                    <a:pt x="13688" y="652"/>
                    <a:pt x="13930" y="895"/>
                    <a:pt x="13930" y="1194"/>
                  </a:cubicBezTo>
                  <a:lnTo>
                    <a:pt x="13930" y="1521"/>
                  </a:lnTo>
                  <a:cubicBezTo>
                    <a:pt x="13763" y="1435"/>
                    <a:pt x="13578" y="1390"/>
                    <a:pt x="13390" y="1390"/>
                  </a:cubicBezTo>
                  <a:lnTo>
                    <a:pt x="1525" y="1390"/>
                  </a:lnTo>
                  <a:lnTo>
                    <a:pt x="1525" y="3343"/>
                  </a:lnTo>
                  <a:lnTo>
                    <a:pt x="1194" y="3343"/>
                  </a:lnTo>
                  <a:cubicBezTo>
                    <a:pt x="895" y="3342"/>
                    <a:pt x="653" y="3099"/>
                    <a:pt x="653" y="2800"/>
                  </a:cubicBezTo>
                  <a:lnTo>
                    <a:pt x="653" y="1194"/>
                  </a:lnTo>
                  <a:cubicBezTo>
                    <a:pt x="653" y="895"/>
                    <a:pt x="895" y="652"/>
                    <a:pt x="1194" y="652"/>
                  </a:cubicBezTo>
                  <a:lnTo>
                    <a:pt x="10546" y="652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2" name="Google Shape;2682;p63"/>
            <p:cNvSpPr/>
            <p:nvPr/>
          </p:nvSpPr>
          <p:spPr>
            <a:xfrm>
              <a:off x="4062152" y="3366653"/>
              <a:ext cx="185695" cy="141286"/>
            </a:xfrm>
            <a:custGeom>
              <a:avLst/>
              <a:gdLst/>
              <a:ahLst/>
              <a:cxnLst/>
              <a:rect l="l" t="t" r="r" b="b"/>
              <a:pathLst>
                <a:path w="8593" h="6538" extrusionOk="0">
                  <a:moveTo>
                    <a:pt x="5090" y="0"/>
                  </a:moveTo>
                  <a:cubicBezTo>
                    <a:pt x="5090" y="0"/>
                    <a:pt x="5091" y="0"/>
                    <a:pt x="5091" y="0"/>
                  </a:cubicBezTo>
                  <a:lnTo>
                    <a:pt x="5091" y="0"/>
                  </a:lnTo>
                  <a:cubicBezTo>
                    <a:pt x="5091" y="0"/>
                    <a:pt x="5091" y="0"/>
                    <a:pt x="5092" y="0"/>
                  </a:cubicBezTo>
                  <a:close/>
                  <a:moveTo>
                    <a:pt x="5090" y="652"/>
                  </a:moveTo>
                  <a:cubicBezTo>
                    <a:pt x="5962" y="652"/>
                    <a:pt x="6670" y="1355"/>
                    <a:pt x="6670" y="2219"/>
                  </a:cubicBezTo>
                  <a:cubicBezTo>
                    <a:pt x="6670" y="2243"/>
                    <a:pt x="6670" y="2265"/>
                    <a:pt x="6669" y="2288"/>
                  </a:cubicBezTo>
                  <a:cubicBezTo>
                    <a:pt x="6475" y="2336"/>
                    <a:pt x="6293" y="2422"/>
                    <a:pt x="6132" y="2539"/>
                  </a:cubicBezTo>
                  <a:cubicBezTo>
                    <a:pt x="5867" y="2345"/>
                    <a:pt x="5546" y="2240"/>
                    <a:pt x="5217" y="2240"/>
                  </a:cubicBezTo>
                  <a:cubicBezTo>
                    <a:pt x="4363" y="2240"/>
                    <a:pt x="3670" y="2930"/>
                    <a:pt x="3670" y="3778"/>
                  </a:cubicBezTo>
                  <a:cubicBezTo>
                    <a:pt x="3670" y="4384"/>
                    <a:pt x="3882" y="4936"/>
                    <a:pt x="4287" y="5404"/>
                  </a:cubicBezTo>
                  <a:cubicBezTo>
                    <a:pt x="4083" y="5502"/>
                    <a:pt x="3874" y="5587"/>
                    <a:pt x="3662" y="5660"/>
                  </a:cubicBezTo>
                  <a:lnTo>
                    <a:pt x="3662" y="5659"/>
                  </a:lnTo>
                  <a:cubicBezTo>
                    <a:pt x="3131" y="5477"/>
                    <a:pt x="2628" y="5221"/>
                    <a:pt x="2169" y="4897"/>
                  </a:cubicBezTo>
                  <a:cubicBezTo>
                    <a:pt x="1162" y="4179"/>
                    <a:pt x="654" y="3278"/>
                    <a:pt x="654" y="2219"/>
                  </a:cubicBezTo>
                  <a:cubicBezTo>
                    <a:pt x="654" y="1355"/>
                    <a:pt x="1363" y="652"/>
                    <a:pt x="2234" y="652"/>
                  </a:cubicBezTo>
                  <a:cubicBezTo>
                    <a:pt x="2687" y="652"/>
                    <a:pt x="3117" y="846"/>
                    <a:pt x="3420" y="1185"/>
                  </a:cubicBezTo>
                  <a:lnTo>
                    <a:pt x="3662" y="1459"/>
                  </a:lnTo>
                  <a:lnTo>
                    <a:pt x="3906" y="1185"/>
                  </a:lnTo>
                  <a:cubicBezTo>
                    <a:pt x="4207" y="846"/>
                    <a:pt x="4637" y="652"/>
                    <a:pt x="5090" y="652"/>
                  </a:cubicBezTo>
                  <a:close/>
                  <a:moveTo>
                    <a:pt x="7047" y="2890"/>
                  </a:moveTo>
                  <a:cubicBezTo>
                    <a:pt x="7542" y="2890"/>
                    <a:pt x="7942" y="3289"/>
                    <a:pt x="7942" y="3778"/>
                  </a:cubicBezTo>
                  <a:cubicBezTo>
                    <a:pt x="7942" y="4414"/>
                    <a:pt x="7633" y="4958"/>
                    <a:pt x="7025" y="5395"/>
                  </a:cubicBezTo>
                  <a:cubicBezTo>
                    <a:pt x="6750" y="5590"/>
                    <a:pt x="6449" y="5746"/>
                    <a:pt x="6132" y="5859"/>
                  </a:cubicBezTo>
                  <a:cubicBezTo>
                    <a:pt x="5814" y="5746"/>
                    <a:pt x="5513" y="5590"/>
                    <a:pt x="5238" y="5395"/>
                  </a:cubicBezTo>
                  <a:cubicBezTo>
                    <a:pt x="4630" y="4959"/>
                    <a:pt x="4321" y="4414"/>
                    <a:pt x="4321" y="3778"/>
                  </a:cubicBezTo>
                  <a:cubicBezTo>
                    <a:pt x="4321" y="3289"/>
                    <a:pt x="4723" y="2890"/>
                    <a:pt x="5217" y="2890"/>
                  </a:cubicBezTo>
                  <a:cubicBezTo>
                    <a:pt x="5472" y="2890"/>
                    <a:pt x="5718" y="3000"/>
                    <a:pt x="5888" y="3191"/>
                  </a:cubicBezTo>
                  <a:lnTo>
                    <a:pt x="6132" y="3465"/>
                  </a:lnTo>
                  <a:lnTo>
                    <a:pt x="6375" y="3191"/>
                  </a:lnTo>
                  <a:cubicBezTo>
                    <a:pt x="6545" y="3000"/>
                    <a:pt x="6791" y="2890"/>
                    <a:pt x="7047" y="2890"/>
                  </a:cubicBezTo>
                  <a:close/>
                  <a:moveTo>
                    <a:pt x="2232" y="0"/>
                  </a:moveTo>
                  <a:cubicBezTo>
                    <a:pt x="1001" y="0"/>
                    <a:pt x="1" y="995"/>
                    <a:pt x="1" y="2219"/>
                  </a:cubicBezTo>
                  <a:cubicBezTo>
                    <a:pt x="1" y="3487"/>
                    <a:pt x="625" y="4601"/>
                    <a:pt x="1805" y="5438"/>
                  </a:cubicBezTo>
                  <a:cubicBezTo>
                    <a:pt x="2675" y="6055"/>
                    <a:pt x="3536" y="6303"/>
                    <a:pt x="3572" y="6313"/>
                  </a:cubicBezTo>
                  <a:lnTo>
                    <a:pt x="3661" y="6339"/>
                  </a:lnTo>
                  <a:lnTo>
                    <a:pt x="3749" y="6313"/>
                  </a:lnTo>
                  <a:cubicBezTo>
                    <a:pt x="3770" y="6307"/>
                    <a:pt x="4222" y="6178"/>
                    <a:pt x="4797" y="5877"/>
                  </a:cubicBezTo>
                  <a:cubicBezTo>
                    <a:pt x="4822" y="5897"/>
                    <a:pt x="4848" y="5916"/>
                    <a:pt x="4875" y="5936"/>
                  </a:cubicBezTo>
                  <a:cubicBezTo>
                    <a:pt x="5232" y="6187"/>
                    <a:pt x="5626" y="6383"/>
                    <a:pt x="6043" y="6514"/>
                  </a:cubicBezTo>
                  <a:lnTo>
                    <a:pt x="6132" y="6538"/>
                  </a:lnTo>
                  <a:lnTo>
                    <a:pt x="6220" y="6514"/>
                  </a:lnTo>
                  <a:cubicBezTo>
                    <a:pt x="6637" y="6383"/>
                    <a:pt x="7030" y="6187"/>
                    <a:pt x="7388" y="5936"/>
                  </a:cubicBezTo>
                  <a:cubicBezTo>
                    <a:pt x="8177" y="5376"/>
                    <a:pt x="8592" y="4629"/>
                    <a:pt x="8592" y="3778"/>
                  </a:cubicBezTo>
                  <a:cubicBezTo>
                    <a:pt x="8592" y="3022"/>
                    <a:pt x="8043" y="2393"/>
                    <a:pt x="7320" y="2264"/>
                  </a:cubicBezTo>
                  <a:cubicBezTo>
                    <a:pt x="7320" y="2249"/>
                    <a:pt x="7320" y="2234"/>
                    <a:pt x="7320" y="2219"/>
                  </a:cubicBezTo>
                  <a:cubicBezTo>
                    <a:pt x="7320" y="995"/>
                    <a:pt x="6322" y="1"/>
                    <a:pt x="5091" y="0"/>
                  </a:cubicBezTo>
                  <a:lnTo>
                    <a:pt x="5091" y="0"/>
                  </a:lnTo>
                  <a:cubicBezTo>
                    <a:pt x="4569" y="1"/>
                    <a:pt x="4064" y="183"/>
                    <a:pt x="3662" y="515"/>
                  </a:cubicBezTo>
                  <a:cubicBezTo>
                    <a:pt x="3260" y="182"/>
                    <a:pt x="2755" y="0"/>
                    <a:pt x="22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83" name="Google Shape;2683;p63"/>
          <p:cNvGrpSpPr/>
          <p:nvPr/>
        </p:nvGrpSpPr>
        <p:grpSpPr>
          <a:xfrm>
            <a:off x="2194399" y="4170372"/>
            <a:ext cx="455342" cy="423029"/>
            <a:chOff x="3087710" y="3227571"/>
            <a:chExt cx="422670" cy="392675"/>
          </a:xfrm>
        </p:grpSpPr>
        <p:sp>
          <p:nvSpPr>
            <p:cNvPr id="2684" name="Google Shape;2684;p63"/>
            <p:cNvSpPr/>
            <p:nvPr/>
          </p:nvSpPr>
          <p:spPr>
            <a:xfrm>
              <a:off x="3087710" y="3227571"/>
              <a:ext cx="422670" cy="392675"/>
            </a:xfrm>
            <a:custGeom>
              <a:avLst/>
              <a:gdLst/>
              <a:ahLst/>
              <a:cxnLst/>
              <a:rect l="l" t="t" r="r" b="b"/>
              <a:pathLst>
                <a:path w="19559" h="18171" extrusionOk="0">
                  <a:moveTo>
                    <a:pt x="6514" y="5290"/>
                  </a:moveTo>
                  <a:cubicBezTo>
                    <a:pt x="6722" y="5290"/>
                    <a:pt x="6926" y="5371"/>
                    <a:pt x="7080" y="5523"/>
                  </a:cubicBezTo>
                  <a:cubicBezTo>
                    <a:pt x="7307" y="5752"/>
                    <a:pt x="7376" y="6094"/>
                    <a:pt x="7253" y="6392"/>
                  </a:cubicBezTo>
                  <a:cubicBezTo>
                    <a:pt x="7129" y="6690"/>
                    <a:pt x="6839" y="6884"/>
                    <a:pt x="6515" y="6884"/>
                  </a:cubicBezTo>
                  <a:cubicBezTo>
                    <a:pt x="6076" y="6884"/>
                    <a:pt x="5719" y="6527"/>
                    <a:pt x="5719" y="6088"/>
                  </a:cubicBezTo>
                  <a:cubicBezTo>
                    <a:pt x="5719" y="5766"/>
                    <a:pt x="5913" y="5474"/>
                    <a:pt x="6211" y="5350"/>
                  </a:cubicBezTo>
                  <a:cubicBezTo>
                    <a:pt x="6309" y="5310"/>
                    <a:pt x="6412" y="5290"/>
                    <a:pt x="6514" y="5290"/>
                  </a:cubicBezTo>
                  <a:close/>
                  <a:moveTo>
                    <a:pt x="9981" y="5290"/>
                  </a:moveTo>
                  <a:cubicBezTo>
                    <a:pt x="10084" y="5290"/>
                    <a:pt x="10187" y="5310"/>
                    <a:pt x="10285" y="5350"/>
                  </a:cubicBezTo>
                  <a:cubicBezTo>
                    <a:pt x="10583" y="5474"/>
                    <a:pt x="10777" y="5766"/>
                    <a:pt x="10777" y="6088"/>
                  </a:cubicBezTo>
                  <a:cubicBezTo>
                    <a:pt x="10777" y="6527"/>
                    <a:pt x="10420" y="6884"/>
                    <a:pt x="9981" y="6884"/>
                  </a:cubicBezTo>
                  <a:cubicBezTo>
                    <a:pt x="9657" y="6884"/>
                    <a:pt x="9367" y="6690"/>
                    <a:pt x="9244" y="6392"/>
                  </a:cubicBezTo>
                  <a:cubicBezTo>
                    <a:pt x="9120" y="6094"/>
                    <a:pt x="9189" y="5752"/>
                    <a:pt x="9417" y="5523"/>
                  </a:cubicBezTo>
                  <a:cubicBezTo>
                    <a:pt x="9570" y="5371"/>
                    <a:pt x="9774" y="5290"/>
                    <a:pt x="9981" y="5290"/>
                  </a:cubicBezTo>
                  <a:close/>
                  <a:moveTo>
                    <a:pt x="8630" y="6380"/>
                  </a:moveTo>
                  <a:cubicBezTo>
                    <a:pt x="8772" y="7036"/>
                    <a:pt x="9352" y="7470"/>
                    <a:pt x="9981" y="7470"/>
                  </a:cubicBezTo>
                  <a:cubicBezTo>
                    <a:pt x="10138" y="7470"/>
                    <a:pt x="10297" y="7443"/>
                    <a:pt x="10454" y="7387"/>
                  </a:cubicBezTo>
                  <a:lnTo>
                    <a:pt x="10454" y="7387"/>
                  </a:lnTo>
                  <a:cubicBezTo>
                    <a:pt x="10001" y="8175"/>
                    <a:pt x="9161" y="8663"/>
                    <a:pt x="8250" y="8663"/>
                  </a:cubicBezTo>
                  <a:cubicBezTo>
                    <a:pt x="7341" y="8663"/>
                    <a:pt x="6500" y="8177"/>
                    <a:pt x="6047" y="7388"/>
                  </a:cubicBezTo>
                  <a:lnTo>
                    <a:pt x="6047" y="7388"/>
                  </a:lnTo>
                  <a:cubicBezTo>
                    <a:pt x="6198" y="7442"/>
                    <a:pt x="6356" y="7469"/>
                    <a:pt x="6515" y="7469"/>
                  </a:cubicBezTo>
                  <a:cubicBezTo>
                    <a:pt x="7167" y="7469"/>
                    <a:pt x="7728" y="7016"/>
                    <a:pt x="7867" y="6380"/>
                  </a:cubicBezTo>
                  <a:close/>
                  <a:moveTo>
                    <a:pt x="9378" y="9037"/>
                  </a:moveTo>
                  <a:lnTo>
                    <a:pt x="9378" y="10338"/>
                  </a:lnTo>
                  <a:cubicBezTo>
                    <a:pt x="9378" y="10958"/>
                    <a:pt x="8875" y="11460"/>
                    <a:pt x="8253" y="11460"/>
                  </a:cubicBezTo>
                  <a:cubicBezTo>
                    <a:pt x="7633" y="11460"/>
                    <a:pt x="7131" y="10958"/>
                    <a:pt x="7131" y="10338"/>
                  </a:cubicBezTo>
                  <a:lnTo>
                    <a:pt x="7131" y="9040"/>
                  </a:lnTo>
                  <a:cubicBezTo>
                    <a:pt x="7490" y="9179"/>
                    <a:pt x="7870" y="9248"/>
                    <a:pt x="8250" y="9248"/>
                  </a:cubicBezTo>
                  <a:cubicBezTo>
                    <a:pt x="8632" y="9248"/>
                    <a:pt x="9015" y="9178"/>
                    <a:pt x="9378" y="9037"/>
                  </a:cubicBezTo>
                  <a:close/>
                  <a:moveTo>
                    <a:pt x="1680" y="13465"/>
                  </a:moveTo>
                  <a:cubicBezTo>
                    <a:pt x="1603" y="13615"/>
                    <a:pt x="1563" y="13782"/>
                    <a:pt x="1563" y="13952"/>
                  </a:cubicBezTo>
                  <a:lnTo>
                    <a:pt x="1563" y="14733"/>
                  </a:lnTo>
                  <a:cubicBezTo>
                    <a:pt x="1563" y="14904"/>
                    <a:pt x="1603" y="15071"/>
                    <a:pt x="1680" y="15221"/>
                  </a:cubicBezTo>
                  <a:lnTo>
                    <a:pt x="1075" y="15221"/>
                  </a:lnTo>
                  <a:cubicBezTo>
                    <a:pt x="806" y="15221"/>
                    <a:pt x="587" y="15003"/>
                    <a:pt x="586" y="14733"/>
                  </a:cubicBezTo>
                  <a:lnTo>
                    <a:pt x="586" y="13952"/>
                  </a:lnTo>
                  <a:cubicBezTo>
                    <a:pt x="587" y="13683"/>
                    <a:pt x="806" y="13465"/>
                    <a:pt x="1075" y="13465"/>
                  </a:cubicBezTo>
                  <a:close/>
                  <a:moveTo>
                    <a:pt x="8273" y="13465"/>
                  </a:moveTo>
                  <a:lnTo>
                    <a:pt x="8273" y="15221"/>
                  </a:lnTo>
                  <a:lnTo>
                    <a:pt x="2637" y="15221"/>
                  </a:lnTo>
                  <a:cubicBezTo>
                    <a:pt x="2368" y="15221"/>
                    <a:pt x="2149" y="15003"/>
                    <a:pt x="2148" y="14733"/>
                  </a:cubicBezTo>
                  <a:lnTo>
                    <a:pt x="2148" y="14639"/>
                  </a:lnTo>
                  <a:lnTo>
                    <a:pt x="6341" y="14639"/>
                  </a:lnTo>
                  <a:lnTo>
                    <a:pt x="6341" y="14053"/>
                  </a:lnTo>
                  <a:lnTo>
                    <a:pt x="2148" y="14053"/>
                  </a:lnTo>
                  <a:lnTo>
                    <a:pt x="2148" y="13952"/>
                  </a:lnTo>
                  <a:cubicBezTo>
                    <a:pt x="2149" y="13683"/>
                    <a:pt x="2368" y="13465"/>
                    <a:pt x="2637" y="13465"/>
                  </a:cubicBezTo>
                  <a:close/>
                  <a:moveTo>
                    <a:pt x="16982" y="14928"/>
                  </a:moveTo>
                  <a:lnTo>
                    <a:pt x="16980" y="15826"/>
                  </a:lnTo>
                  <a:lnTo>
                    <a:pt x="15641" y="15826"/>
                  </a:lnTo>
                  <a:lnTo>
                    <a:pt x="15641" y="14928"/>
                  </a:lnTo>
                  <a:close/>
                  <a:moveTo>
                    <a:pt x="1680" y="15828"/>
                  </a:moveTo>
                  <a:cubicBezTo>
                    <a:pt x="1603" y="15980"/>
                    <a:pt x="1563" y="16147"/>
                    <a:pt x="1563" y="16315"/>
                  </a:cubicBezTo>
                  <a:lnTo>
                    <a:pt x="1563" y="17098"/>
                  </a:lnTo>
                  <a:cubicBezTo>
                    <a:pt x="1563" y="17266"/>
                    <a:pt x="1603" y="17433"/>
                    <a:pt x="1680" y="17585"/>
                  </a:cubicBezTo>
                  <a:lnTo>
                    <a:pt x="1075" y="17585"/>
                  </a:lnTo>
                  <a:cubicBezTo>
                    <a:pt x="806" y="17584"/>
                    <a:pt x="587" y="17366"/>
                    <a:pt x="586" y="17098"/>
                  </a:cubicBezTo>
                  <a:lnTo>
                    <a:pt x="586" y="16315"/>
                  </a:lnTo>
                  <a:cubicBezTo>
                    <a:pt x="587" y="16047"/>
                    <a:pt x="806" y="15829"/>
                    <a:pt x="1075" y="15828"/>
                  </a:cubicBezTo>
                  <a:close/>
                  <a:moveTo>
                    <a:pt x="8273" y="15828"/>
                  </a:moveTo>
                  <a:lnTo>
                    <a:pt x="8273" y="17585"/>
                  </a:lnTo>
                  <a:lnTo>
                    <a:pt x="2637" y="17585"/>
                  </a:lnTo>
                  <a:cubicBezTo>
                    <a:pt x="2368" y="17584"/>
                    <a:pt x="2149" y="17367"/>
                    <a:pt x="2148" y="17098"/>
                  </a:cubicBezTo>
                  <a:lnTo>
                    <a:pt x="2148" y="17001"/>
                  </a:lnTo>
                  <a:lnTo>
                    <a:pt x="6341" y="17001"/>
                  </a:lnTo>
                  <a:lnTo>
                    <a:pt x="6341" y="16416"/>
                  </a:lnTo>
                  <a:lnTo>
                    <a:pt x="2148" y="16416"/>
                  </a:lnTo>
                  <a:lnTo>
                    <a:pt x="2148" y="16315"/>
                  </a:lnTo>
                  <a:cubicBezTo>
                    <a:pt x="2149" y="16047"/>
                    <a:pt x="2368" y="15829"/>
                    <a:pt x="2637" y="15828"/>
                  </a:cubicBezTo>
                  <a:close/>
                  <a:moveTo>
                    <a:pt x="8256" y="586"/>
                  </a:moveTo>
                  <a:cubicBezTo>
                    <a:pt x="8262" y="586"/>
                    <a:pt x="8267" y="586"/>
                    <a:pt x="8273" y="586"/>
                  </a:cubicBezTo>
                  <a:cubicBezTo>
                    <a:pt x="10309" y="598"/>
                    <a:pt x="11966" y="2283"/>
                    <a:pt x="11966" y="4344"/>
                  </a:cubicBezTo>
                  <a:lnTo>
                    <a:pt x="11966" y="6405"/>
                  </a:lnTo>
                  <a:cubicBezTo>
                    <a:pt x="11966" y="7238"/>
                    <a:pt x="12642" y="7913"/>
                    <a:pt x="13474" y="7913"/>
                  </a:cubicBezTo>
                  <a:lnTo>
                    <a:pt x="13480" y="7913"/>
                  </a:lnTo>
                  <a:cubicBezTo>
                    <a:pt x="13990" y="7915"/>
                    <a:pt x="14402" y="8327"/>
                    <a:pt x="14404" y="8837"/>
                  </a:cubicBezTo>
                  <a:lnTo>
                    <a:pt x="14404" y="10681"/>
                  </a:lnTo>
                  <a:cubicBezTo>
                    <a:pt x="13859" y="10267"/>
                    <a:pt x="13194" y="10043"/>
                    <a:pt x="12509" y="10041"/>
                  </a:cubicBezTo>
                  <a:lnTo>
                    <a:pt x="11612" y="10041"/>
                  </a:lnTo>
                  <a:lnTo>
                    <a:pt x="11612" y="10627"/>
                  </a:lnTo>
                  <a:lnTo>
                    <a:pt x="12509" y="10627"/>
                  </a:lnTo>
                  <a:cubicBezTo>
                    <a:pt x="13205" y="10628"/>
                    <a:pt x="13870" y="10914"/>
                    <a:pt x="14350" y="11415"/>
                  </a:cubicBezTo>
                  <a:lnTo>
                    <a:pt x="13466" y="11415"/>
                  </a:lnTo>
                  <a:lnTo>
                    <a:pt x="13466" y="14928"/>
                  </a:lnTo>
                  <a:lnTo>
                    <a:pt x="15056" y="14928"/>
                  </a:lnTo>
                  <a:lnTo>
                    <a:pt x="15056" y="15826"/>
                  </a:lnTo>
                  <a:lnTo>
                    <a:pt x="9952" y="15826"/>
                  </a:lnTo>
                  <a:lnTo>
                    <a:pt x="9952" y="17585"/>
                  </a:lnTo>
                  <a:lnTo>
                    <a:pt x="8860" y="17585"/>
                  </a:lnTo>
                  <a:lnTo>
                    <a:pt x="8860" y="15828"/>
                  </a:lnTo>
                  <a:lnTo>
                    <a:pt x="9269" y="15828"/>
                  </a:lnTo>
                  <a:lnTo>
                    <a:pt x="9269" y="15242"/>
                  </a:lnTo>
                  <a:lnTo>
                    <a:pt x="8858" y="15242"/>
                  </a:lnTo>
                  <a:lnTo>
                    <a:pt x="8858" y="13465"/>
                  </a:lnTo>
                  <a:lnTo>
                    <a:pt x="9269" y="13465"/>
                  </a:lnTo>
                  <a:lnTo>
                    <a:pt x="9269" y="12879"/>
                  </a:lnTo>
                  <a:lnTo>
                    <a:pt x="1471" y="12879"/>
                  </a:lnTo>
                  <a:cubicBezTo>
                    <a:pt x="1617" y="11614"/>
                    <a:pt x="2694" y="10628"/>
                    <a:pt x="3999" y="10628"/>
                  </a:cubicBezTo>
                  <a:lnTo>
                    <a:pt x="6569" y="10628"/>
                  </a:lnTo>
                  <a:cubicBezTo>
                    <a:pt x="6711" y="11448"/>
                    <a:pt x="7421" y="12047"/>
                    <a:pt x="8253" y="12047"/>
                  </a:cubicBezTo>
                  <a:cubicBezTo>
                    <a:pt x="9086" y="12047"/>
                    <a:pt x="9797" y="11448"/>
                    <a:pt x="9939" y="10628"/>
                  </a:cubicBezTo>
                  <a:lnTo>
                    <a:pt x="11027" y="10628"/>
                  </a:lnTo>
                  <a:lnTo>
                    <a:pt x="11027" y="10041"/>
                  </a:lnTo>
                  <a:lnTo>
                    <a:pt x="9963" y="10041"/>
                  </a:lnTo>
                  <a:lnTo>
                    <a:pt x="9963" y="8736"/>
                  </a:lnTo>
                  <a:cubicBezTo>
                    <a:pt x="10846" y="8159"/>
                    <a:pt x="11379" y="7176"/>
                    <a:pt x="11379" y="6119"/>
                  </a:cubicBezTo>
                  <a:lnTo>
                    <a:pt x="11379" y="3695"/>
                  </a:lnTo>
                  <a:lnTo>
                    <a:pt x="7517" y="3695"/>
                  </a:lnTo>
                  <a:lnTo>
                    <a:pt x="7517" y="4280"/>
                  </a:lnTo>
                  <a:lnTo>
                    <a:pt x="10794" y="4280"/>
                  </a:lnTo>
                  <a:lnTo>
                    <a:pt x="10794" y="4971"/>
                  </a:lnTo>
                  <a:cubicBezTo>
                    <a:pt x="10543" y="4788"/>
                    <a:pt x="10261" y="4704"/>
                    <a:pt x="9983" y="4704"/>
                  </a:cubicBezTo>
                  <a:cubicBezTo>
                    <a:pt x="9366" y="4704"/>
                    <a:pt x="8775" y="5121"/>
                    <a:pt x="8630" y="5794"/>
                  </a:cubicBezTo>
                  <a:lnTo>
                    <a:pt x="7867" y="5794"/>
                  </a:lnTo>
                  <a:cubicBezTo>
                    <a:pt x="7721" y="5121"/>
                    <a:pt x="7130" y="4704"/>
                    <a:pt x="6513" y="4704"/>
                  </a:cubicBezTo>
                  <a:cubicBezTo>
                    <a:pt x="6238" y="4704"/>
                    <a:pt x="5957" y="4787"/>
                    <a:pt x="5709" y="4967"/>
                  </a:cubicBezTo>
                  <a:lnTo>
                    <a:pt x="5709" y="4280"/>
                  </a:lnTo>
                  <a:lnTo>
                    <a:pt x="6926" y="4280"/>
                  </a:lnTo>
                  <a:lnTo>
                    <a:pt x="6926" y="3695"/>
                  </a:lnTo>
                  <a:lnTo>
                    <a:pt x="5122" y="3695"/>
                  </a:lnTo>
                  <a:lnTo>
                    <a:pt x="5122" y="6119"/>
                  </a:lnTo>
                  <a:cubicBezTo>
                    <a:pt x="5123" y="7177"/>
                    <a:pt x="5657" y="8163"/>
                    <a:pt x="6545" y="8741"/>
                  </a:cubicBezTo>
                  <a:lnTo>
                    <a:pt x="6545" y="10041"/>
                  </a:lnTo>
                  <a:lnTo>
                    <a:pt x="3999" y="10041"/>
                  </a:lnTo>
                  <a:cubicBezTo>
                    <a:pt x="3314" y="10041"/>
                    <a:pt x="2649" y="10265"/>
                    <a:pt x="2104" y="10681"/>
                  </a:cubicBezTo>
                  <a:lnTo>
                    <a:pt x="2104" y="8837"/>
                  </a:lnTo>
                  <a:cubicBezTo>
                    <a:pt x="2104" y="8329"/>
                    <a:pt x="2518" y="7915"/>
                    <a:pt x="3028" y="7915"/>
                  </a:cubicBezTo>
                  <a:cubicBezTo>
                    <a:pt x="3861" y="7913"/>
                    <a:pt x="4536" y="7239"/>
                    <a:pt x="4536" y="6405"/>
                  </a:cubicBezTo>
                  <a:lnTo>
                    <a:pt x="4536" y="4300"/>
                  </a:lnTo>
                  <a:cubicBezTo>
                    <a:pt x="4539" y="2247"/>
                    <a:pt x="6205" y="586"/>
                    <a:pt x="8256" y="586"/>
                  </a:cubicBezTo>
                  <a:close/>
                  <a:moveTo>
                    <a:pt x="18971" y="16411"/>
                  </a:moveTo>
                  <a:lnTo>
                    <a:pt x="18971" y="17585"/>
                  </a:lnTo>
                  <a:lnTo>
                    <a:pt x="10538" y="17585"/>
                  </a:lnTo>
                  <a:lnTo>
                    <a:pt x="10538" y="16411"/>
                  </a:lnTo>
                  <a:close/>
                  <a:moveTo>
                    <a:pt x="8254" y="0"/>
                  </a:moveTo>
                  <a:cubicBezTo>
                    <a:pt x="5880" y="0"/>
                    <a:pt x="3954" y="1924"/>
                    <a:pt x="3951" y="4300"/>
                  </a:cubicBezTo>
                  <a:lnTo>
                    <a:pt x="3951" y="6405"/>
                  </a:lnTo>
                  <a:cubicBezTo>
                    <a:pt x="3951" y="6914"/>
                    <a:pt x="3537" y="7328"/>
                    <a:pt x="3028" y="7328"/>
                  </a:cubicBezTo>
                  <a:cubicBezTo>
                    <a:pt x="2195" y="7329"/>
                    <a:pt x="1519" y="8005"/>
                    <a:pt x="1519" y="8837"/>
                  </a:cubicBezTo>
                  <a:lnTo>
                    <a:pt x="1519" y="11263"/>
                  </a:lnTo>
                  <a:cubicBezTo>
                    <a:pt x="1153" y="11736"/>
                    <a:pt x="932" y="12302"/>
                    <a:pt x="879" y="12896"/>
                  </a:cubicBezTo>
                  <a:cubicBezTo>
                    <a:pt x="371" y="12991"/>
                    <a:pt x="0" y="13435"/>
                    <a:pt x="0" y="13952"/>
                  </a:cubicBezTo>
                  <a:lnTo>
                    <a:pt x="0" y="14733"/>
                  </a:lnTo>
                  <a:cubicBezTo>
                    <a:pt x="464" y="15158"/>
                    <a:pt x="464" y="15891"/>
                    <a:pt x="0" y="16315"/>
                  </a:cubicBezTo>
                  <a:lnTo>
                    <a:pt x="0" y="17096"/>
                  </a:lnTo>
                  <a:cubicBezTo>
                    <a:pt x="0" y="17689"/>
                    <a:pt x="481" y="18169"/>
                    <a:pt x="1073" y="18171"/>
                  </a:cubicBezTo>
                  <a:lnTo>
                    <a:pt x="19558" y="18171"/>
                  </a:lnTo>
                  <a:lnTo>
                    <a:pt x="19558" y="15825"/>
                  </a:lnTo>
                  <a:lnTo>
                    <a:pt x="17567" y="15826"/>
                  </a:lnTo>
                  <a:lnTo>
                    <a:pt x="17567" y="14928"/>
                  </a:lnTo>
                  <a:lnTo>
                    <a:pt x="18738" y="14928"/>
                  </a:lnTo>
                  <a:lnTo>
                    <a:pt x="18738" y="13463"/>
                  </a:lnTo>
                  <a:lnTo>
                    <a:pt x="18153" y="13463"/>
                  </a:lnTo>
                  <a:lnTo>
                    <a:pt x="18153" y="14342"/>
                  </a:lnTo>
                  <a:lnTo>
                    <a:pt x="14052" y="14342"/>
                  </a:lnTo>
                  <a:lnTo>
                    <a:pt x="14052" y="12002"/>
                  </a:lnTo>
                  <a:lnTo>
                    <a:pt x="18153" y="12002"/>
                  </a:lnTo>
                  <a:lnTo>
                    <a:pt x="18153" y="12881"/>
                  </a:lnTo>
                  <a:lnTo>
                    <a:pt x="18738" y="12881"/>
                  </a:lnTo>
                  <a:lnTo>
                    <a:pt x="18738" y="11417"/>
                  </a:lnTo>
                  <a:lnTo>
                    <a:pt x="15101" y="11417"/>
                  </a:lnTo>
                  <a:cubicBezTo>
                    <a:pt x="15066" y="11364"/>
                    <a:pt x="15029" y="11311"/>
                    <a:pt x="14989" y="11262"/>
                  </a:cubicBezTo>
                  <a:lnTo>
                    <a:pt x="14989" y="8837"/>
                  </a:lnTo>
                  <a:cubicBezTo>
                    <a:pt x="14988" y="8004"/>
                    <a:pt x="14314" y="7329"/>
                    <a:pt x="13480" y="7328"/>
                  </a:cubicBezTo>
                  <a:lnTo>
                    <a:pt x="13474" y="7328"/>
                  </a:lnTo>
                  <a:cubicBezTo>
                    <a:pt x="12965" y="7328"/>
                    <a:pt x="12551" y="6914"/>
                    <a:pt x="12551" y="6405"/>
                  </a:cubicBezTo>
                  <a:lnTo>
                    <a:pt x="12551" y="4344"/>
                  </a:lnTo>
                  <a:cubicBezTo>
                    <a:pt x="12551" y="1963"/>
                    <a:pt x="10633" y="14"/>
                    <a:pt x="8276" y="0"/>
                  </a:cubicBezTo>
                  <a:cubicBezTo>
                    <a:pt x="8269" y="0"/>
                    <a:pt x="8261" y="0"/>
                    <a:pt x="8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5" name="Google Shape;2685;p63"/>
            <p:cNvSpPr/>
            <p:nvPr/>
          </p:nvSpPr>
          <p:spPr>
            <a:xfrm>
              <a:off x="3237511" y="3582278"/>
              <a:ext cx="12534" cy="12663"/>
            </a:xfrm>
            <a:custGeom>
              <a:avLst/>
              <a:gdLst/>
              <a:ahLst/>
              <a:cxnLst/>
              <a:rect l="l" t="t" r="r" b="b"/>
              <a:pathLst>
                <a:path w="58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579" y="58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6" name="Google Shape;2686;p63"/>
            <p:cNvSpPr/>
            <p:nvPr/>
          </p:nvSpPr>
          <p:spPr>
            <a:xfrm>
              <a:off x="3237511" y="3531192"/>
              <a:ext cx="12534" cy="12663"/>
            </a:xfrm>
            <a:custGeom>
              <a:avLst/>
              <a:gdLst/>
              <a:ahLst/>
              <a:cxnLst/>
              <a:rect l="l" t="t" r="r" b="b"/>
              <a:pathLst>
                <a:path w="580" h="586" extrusionOk="0">
                  <a:moveTo>
                    <a:pt x="0" y="0"/>
                  </a:moveTo>
                  <a:lnTo>
                    <a:pt x="0" y="586"/>
                  </a:lnTo>
                  <a:lnTo>
                    <a:pt x="579" y="586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87" name="Google Shape;2687;p63"/>
            <p:cNvSpPr/>
            <p:nvPr/>
          </p:nvSpPr>
          <p:spPr>
            <a:xfrm>
              <a:off x="3300245" y="3531192"/>
              <a:ext cx="63296" cy="12663"/>
            </a:xfrm>
            <a:custGeom>
              <a:avLst/>
              <a:gdLst/>
              <a:ahLst/>
              <a:cxnLst/>
              <a:rect l="l" t="t" r="r" b="b"/>
              <a:pathLst>
                <a:path w="2929" h="586" extrusionOk="0">
                  <a:moveTo>
                    <a:pt x="0" y="0"/>
                  </a:moveTo>
                  <a:lnTo>
                    <a:pt x="0" y="586"/>
                  </a:lnTo>
                  <a:lnTo>
                    <a:pt x="585" y="586"/>
                  </a:lnTo>
                  <a:lnTo>
                    <a:pt x="585" y="0"/>
                  </a:lnTo>
                  <a:close/>
                  <a:moveTo>
                    <a:pt x="1171" y="0"/>
                  </a:moveTo>
                  <a:lnTo>
                    <a:pt x="1171" y="586"/>
                  </a:lnTo>
                  <a:lnTo>
                    <a:pt x="1758" y="586"/>
                  </a:lnTo>
                  <a:lnTo>
                    <a:pt x="1758" y="0"/>
                  </a:lnTo>
                  <a:close/>
                  <a:moveTo>
                    <a:pt x="2343" y="0"/>
                  </a:moveTo>
                  <a:lnTo>
                    <a:pt x="2343" y="586"/>
                  </a:lnTo>
                  <a:lnTo>
                    <a:pt x="2929" y="586"/>
                  </a:lnTo>
                  <a:lnTo>
                    <a:pt x="29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88" name="Google Shape;2688;p63"/>
          <p:cNvGrpSpPr/>
          <p:nvPr/>
        </p:nvGrpSpPr>
        <p:grpSpPr>
          <a:xfrm>
            <a:off x="1329744" y="4169953"/>
            <a:ext cx="455319" cy="423867"/>
            <a:chOff x="2268343" y="3205939"/>
            <a:chExt cx="422648" cy="393453"/>
          </a:xfrm>
        </p:grpSpPr>
        <p:sp>
          <p:nvSpPr>
            <p:cNvPr id="2689" name="Google Shape;2689;p63"/>
            <p:cNvSpPr/>
            <p:nvPr/>
          </p:nvSpPr>
          <p:spPr>
            <a:xfrm>
              <a:off x="2342625" y="3550234"/>
              <a:ext cx="62518" cy="12491"/>
            </a:xfrm>
            <a:custGeom>
              <a:avLst/>
              <a:gdLst/>
              <a:ahLst/>
              <a:cxnLst/>
              <a:rect l="l" t="t" r="r" b="b"/>
              <a:pathLst>
                <a:path w="2893" h="578" extrusionOk="0">
                  <a:moveTo>
                    <a:pt x="0" y="0"/>
                  </a:moveTo>
                  <a:lnTo>
                    <a:pt x="0" y="578"/>
                  </a:lnTo>
                  <a:lnTo>
                    <a:pt x="580" y="578"/>
                  </a:lnTo>
                  <a:lnTo>
                    <a:pt x="580" y="0"/>
                  </a:lnTo>
                  <a:close/>
                  <a:moveTo>
                    <a:pt x="1158" y="0"/>
                  </a:moveTo>
                  <a:lnTo>
                    <a:pt x="1158" y="578"/>
                  </a:lnTo>
                  <a:lnTo>
                    <a:pt x="1735" y="578"/>
                  </a:lnTo>
                  <a:lnTo>
                    <a:pt x="1737" y="0"/>
                  </a:lnTo>
                  <a:close/>
                  <a:moveTo>
                    <a:pt x="2315" y="0"/>
                  </a:moveTo>
                  <a:lnTo>
                    <a:pt x="2315" y="578"/>
                  </a:lnTo>
                  <a:lnTo>
                    <a:pt x="2893" y="578"/>
                  </a:lnTo>
                  <a:lnTo>
                    <a:pt x="2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0" name="Google Shape;2690;p63"/>
            <p:cNvSpPr/>
            <p:nvPr/>
          </p:nvSpPr>
          <p:spPr>
            <a:xfrm>
              <a:off x="2346442" y="3242590"/>
              <a:ext cx="87585" cy="50092"/>
            </a:xfrm>
            <a:custGeom>
              <a:avLst/>
              <a:gdLst/>
              <a:ahLst/>
              <a:cxnLst/>
              <a:rect l="l" t="t" r="r" b="b"/>
              <a:pathLst>
                <a:path w="4053" h="2318" extrusionOk="0">
                  <a:moveTo>
                    <a:pt x="3473" y="580"/>
                  </a:moveTo>
                  <a:lnTo>
                    <a:pt x="3473" y="1740"/>
                  </a:lnTo>
                  <a:lnTo>
                    <a:pt x="580" y="1740"/>
                  </a:lnTo>
                  <a:lnTo>
                    <a:pt x="580" y="580"/>
                  </a:lnTo>
                  <a:close/>
                  <a:moveTo>
                    <a:pt x="1" y="0"/>
                  </a:moveTo>
                  <a:lnTo>
                    <a:pt x="1" y="2318"/>
                  </a:lnTo>
                  <a:lnTo>
                    <a:pt x="4052" y="2318"/>
                  </a:lnTo>
                  <a:lnTo>
                    <a:pt x="40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1" name="Google Shape;2691;p63"/>
            <p:cNvSpPr/>
            <p:nvPr/>
          </p:nvSpPr>
          <p:spPr>
            <a:xfrm>
              <a:off x="2342617" y="3312628"/>
              <a:ext cx="95754" cy="12512"/>
            </a:xfrm>
            <a:custGeom>
              <a:avLst/>
              <a:gdLst/>
              <a:ahLst/>
              <a:cxnLst/>
              <a:rect l="l" t="t" r="r" b="b"/>
              <a:pathLst>
                <a:path w="4431" h="579" extrusionOk="0">
                  <a:moveTo>
                    <a:pt x="0" y="1"/>
                  </a:moveTo>
                  <a:lnTo>
                    <a:pt x="0" y="579"/>
                  </a:lnTo>
                  <a:lnTo>
                    <a:pt x="4431" y="579"/>
                  </a:lnTo>
                  <a:lnTo>
                    <a:pt x="4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2" name="Google Shape;2692;p63"/>
            <p:cNvSpPr/>
            <p:nvPr/>
          </p:nvSpPr>
          <p:spPr>
            <a:xfrm>
              <a:off x="2342617" y="3337631"/>
              <a:ext cx="95754" cy="12512"/>
            </a:xfrm>
            <a:custGeom>
              <a:avLst/>
              <a:gdLst/>
              <a:ahLst/>
              <a:cxnLst/>
              <a:rect l="l" t="t" r="r" b="b"/>
              <a:pathLst>
                <a:path w="4431" h="579" extrusionOk="0">
                  <a:moveTo>
                    <a:pt x="0" y="1"/>
                  </a:moveTo>
                  <a:lnTo>
                    <a:pt x="0" y="579"/>
                  </a:lnTo>
                  <a:lnTo>
                    <a:pt x="4431" y="579"/>
                  </a:lnTo>
                  <a:lnTo>
                    <a:pt x="4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3" name="Google Shape;2693;p63"/>
            <p:cNvSpPr/>
            <p:nvPr/>
          </p:nvSpPr>
          <p:spPr>
            <a:xfrm>
              <a:off x="2342617" y="3475114"/>
              <a:ext cx="95754" cy="12534"/>
            </a:xfrm>
            <a:custGeom>
              <a:avLst/>
              <a:gdLst/>
              <a:ahLst/>
              <a:cxnLst/>
              <a:rect l="l" t="t" r="r" b="b"/>
              <a:pathLst>
                <a:path w="4431" h="580" extrusionOk="0">
                  <a:moveTo>
                    <a:pt x="0" y="0"/>
                  </a:moveTo>
                  <a:lnTo>
                    <a:pt x="0" y="580"/>
                  </a:lnTo>
                  <a:lnTo>
                    <a:pt x="4431" y="580"/>
                  </a:lnTo>
                  <a:lnTo>
                    <a:pt x="4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4" name="Google Shape;2694;p63"/>
            <p:cNvSpPr/>
            <p:nvPr/>
          </p:nvSpPr>
          <p:spPr>
            <a:xfrm>
              <a:off x="2342617" y="3500182"/>
              <a:ext cx="95754" cy="12512"/>
            </a:xfrm>
            <a:custGeom>
              <a:avLst/>
              <a:gdLst/>
              <a:ahLst/>
              <a:cxnLst/>
              <a:rect l="l" t="t" r="r" b="b"/>
              <a:pathLst>
                <a:path w="4431" h="579" extrusionOk="0">
                  <a:moveTo>
                    <a:pt x="0" y="1"/>
                  </a:moveTo>
                  <a:lnTo>
                    <a:pt x="0" y="578"/>
                  </a:lnTo>
                  <a:lnTo>
                    <a:pt x="4431" y="578"/>
                  </a:lnTo>
                  <a:lnTo>
                    <a:pt x="4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5" name="Google Shape;2695;p63"/>
            <p:cNvSpPr/>
            <p:nvPr/>
          </p:nvSpPr>
          <p:spPr>
            <a:xfrm>
              <a:off x="2342617" y="3525185"/>
              <a:ext cx="95754" cy="12512"/>
            </a:xfrm>
            <a:custGeom>
              <a:avLst/>
              <a:gdLst/>
              <a:ahLst/>
              <a:cxnLst/>
              <a:rect l="l" t="t" r="r" b="b"/>
              <a:pathLst>
                <a:path w="4431" h="579" extrusionOk="0">
                  <a:moveTo>
                    <a:pt x="0" y="1"/>
                  </a:moveTo>
                  <a:lnTo>
                    <a:pt x="0" y="579"/>
                  </a:lnTo>
                  <a:lnTo>
                    <a:pt x="4431" y="579"/>
                  </a:lnTo>
                  <a:lnTo>
                    <a:pt x="44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6" name="Google Shape;2696;p63"/>
            <p:cNvSpPr/>
            <p:nvPr/>
          </p:nvSpPr>
          <p:spPr>
            <a:xfrm>
              <a:off x="2314999" y="3369160"/>
              <a:ext cx="51799" cy="79503"/>
            </a:xfrm>
            <a:custGeom>
              <a:avLst/>
              <a:gdLst/>
              <a:ahLst/>
              <a:cxnLst/>
              <a:rect l="l" t="t" r="r" b="b"/>
              <a:pathLst>
                <a:path w="2397" h="3679" extrusionOk="0">
                  <a:moveTo>
                    <a:pt x="1197" y="574"/>
                  </a:moveTo>
                  <a:cubicBezTo>
                    <a:pt x="1353" y="574"/>
                    <a:pt x="1481" y="699"/>
                    <a:pt x="1486" y="855"/>
                  </a:cubicBezTo>
                  <a:lnTo>
                    <a:pt x="1486" y="2823"/>
                  </a:lnTo>
                  <a:cubicBezTo>
                    <a:pt x="1490" y="2986"/>
                    <a:pt x="1359" y="3120"/>
                    <a:pt x="1197" y="3120"/>
                  </a:cubicBezTo>
                  <a:cubicBezTo>
                    <a:pt x="1033" y="3120"/>
                    <a:pt x="903" y="2986"/>
                    <a:pt x="907" y="2823"/>
                  </a:cubicBezTo>
                  <a:lnTo>
                    <a:pt x="907" y="855"/>
                  </a:lnTo>
                  <a:cubicBezTo>
                    <a:pt x="911" y="699"/>
                    <a:pt x="1039" y="574"/>
                    <a:pt x="1197" y="574"/>
                  </a:cubicBezTo>
                  <a:close/>
                  <a:moveTo>
                    <a:pt x="1197" y="0"/>
                  </a:moveTo>
                  <a:cubicBezTo>
                    <a:pt x="721" y="0"/>
                    <a:pt x="335" y="381"/>
                    <a:pt x="329" y="855"/>
                  </a:cubicBezTo>
                  <a:lnTo>
                    <a:pt x="329" y="1614"/>
                  </a:lnTo>
                  <a:lnTo>
                    <a:pt x="1" y="1614"/>
                  </a:lnTo>
                  <a:lnTo>
                    <a:pt x="1" y="2193"/>
                  </a:lnTo>
                  <a:lnTo>
                    <a:pt x="329" y="2193"/>
                  </a:lnTo>
                  <a:lnTo>
                    <a:pt x="329" y="2823"/>
                  </a:lnTo>
                  <a:cubicBezTo>
                    <a:pt x="335" y="3297"/>
                    <a:pt x="721" y="3678"/>
                    <a:pt x="1197" y="3678"/>
                  </a:cubicBezTo>
                  <a:cubicBezTo>
                    <a:pt x="1671" y="3678"/>
                    <a:pt x="2058" y="3297"/>
                    <a:pt x="2064" y="2823"/>
                  </a:cubicBezTo>
                  <a:lnTo>
                    <a:pt x="2064" y="2193"/>
                  </a:lnTo>
                  <a:lnTo>
                    <a:pt x="2396" y="2193"/>
                  </a:lnTo>
                  <a:lnTo>
                    <a:pt x="2396" y="1614"/>
                  </a:lnTo>
                  <a:lnTo>
                    <a:pt x="2064" y="1614"/>
                  </a:lnTo>
                  <a:lnTo>
                    <a:pt x="2064" y="855"/>
                  </a:lnTo>
                  <a:cubicBezTo>
                    <a:pt x="2058" y="381"/>
                    <a:pt x="167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697" name="Google Shape;2697;p63"/>
            <p:cNvSpPr/>
            <p:nvPr/>
          </p:nvSpPr>
          <p:spPr>
            <a:xfrm>
              <a:off x="2268343" y="3205939"/>
              <a:ext cx="422648" cy="393453"/>
            </a:xfrm>
            <a:custGeom>
              <a:avLst/>
              <a:gdLst/>
              <a:ahLst/>
              <a:cxnLst/>
              <a:rect l="l" t="t" r="r" b="b"/>
              <a:pathLst>
                <a:path w="19558" h="18207" extrusionOk="0">
                  <a:moveTo>
                    <a:pt x="12575" y="1735"/>
                  </a:moveTo>
                  <a:lnTo>
                    <a:pt x="12575" y="2315"/>
                  </a:lnTo>
                  <a:lnTo>
                    <a:pt x="11419" y="2315"/>
                  </a:lnTo>
                  <a:lnTo>
                    <a:pt x="11419" y="1735"/>
                  </a:lnTo>
                  <a:close/>
                  <a:moveTo>
                    <a:pt x="14312" y="1735"/>
                  </a:moveTo>
                  <a:lnTo>
                    <a:pt x="14312" y="1738"/>
                  </a:lnTo>
                  <a:lnTo>
                    <a:pt x="14312" y="2315"/>
                  </a:lnTo>
                  <a:lnTo>
                    <a:pt x="13154" y="2315"/>
                  </a:lnTo>
                  <a:lnTo>
                    <a:pt x="13154" y="1735"/>
                  </a:lnTo>
                  <a:close/>
                  <a:moveTo>
                    <a:pt x="12575" y="2893"/>
                  </a:moveTo>
                  <a:lnTo>
                    <a:pt x="12575" y="3472"/>
                  </a:lnTo>
                  <a:lnTo>
                    <a:pt x="11419" y="3472"/>
                  </a:lnTo>
                  <a:lnTo>
                    <a:pt x="11419" y="2893"/>
                  </a:lnTo>
                  <a:close/>
                  <a:moveTo>
                    <a:pt x="14312" y="2893"/>
                  </a:moveTo>
                  <a:lnTo>
                    <a:pt x="14312" y="3472"/>
                  </a:lnTo>
                  <a:lnTo>
                    <a:pt x="13154" y="3472"/>
                  </a:lnTo>
                  <a:lnTo>
                    <a:pt x="13154" y="2893"/>
                  </a:lnTo>
                  <a:close/>
                  <a:moveTo>
                    <a:pt x="12575" y="4050"/>
                  </a:moveTo>
                  <a:lnTo>
                    <a:pt x="12575" y="6056"/>
                  </a:lnTo>
                  <a:lnTo>
                    <a:pt x="11419" y="6056"/>
                  </a:lnTo>
                  <a:lnTo>
                    <a:pt x="11419" y="4050"/>
                  </a:lnTo>
                  <a:close/>
                  <a:moveTo>
                    <a:pt x="14312" y="4050"/>
                  </a:moveTo>
                  <a:lnTo>
                    <a:pt x="14312" y="6056"/>
                  </a:lnTo>
                  <a:lnTo>
                    <a:pt x="13154" y="6056"/>
                  </a:lnTo>
                  <a:lnTo>
                    <a:pt x="13154" y="4050"/>
                  </a:lnTo>
                  <a:close/>
                  <a:moveTo>
                    <a:pt x="16047" y="2316"/>
                  </a:moveTo>
                  <a:lnTo>
                    <a:pt x="16047" y="6056"/>
                  </a:lnTo>
                  <a:lnTo>
                    <a:pt x="14890" y="6056"/>
                  </a:lnTo>
                  <a:lnTo>
                    <a:pt x="14890" y="2316"/>
                  </a:lnTo>
                  <a:close/>
                  <a:moveTo>
                    <a:pt x="18351" y="578"/>
                  </a:moveTo>
                  <a:lnTo>
                    <a:pt x="18351" y="6056"/>
                  </a:lnTo>
                  <a:lnTo>
                    <a:pt x="16626" y="6056"/>
                  </a:lnTo>
                  <a:lnTo>
                    <a:pt x="16626" y="1738"/>
                  </a:lnTo>
                  <a:lnTo>
                    <a:pt x="14890" y="1738"/>
                  </a:lnTo>
                  <a:lnTo>
                    <a:pt x="14890" y="1157"/>
                  </a:lnTo>
                  <a:lnTo>
                    <a:pt x="10840" y="1157"/>
                  </a:lnTo>
                  <a:lnTo>
                    <a:pt x="10840" y="6056"/>
                  </a:lnTo>
                  <a:lnTo>
                    <a:pt x="10134" y="6056"/>
                  </a:lnTo>
                  <a:lnTo>
                    <a:pt x="10134" y="578"/>
                  </a:lnTo>
                  <a:close/>
                  <a:moveTo>
                    <a:pt x="13213" y="8670"/>
                  </a:moveTo>
                  <a:cubicBezTo>
                    <a:pt x="13136" y="8819"/>
                    <a:pt x="13097" y="8984"/>
                    <a:pt x="13097" y="9151"/>
                  </a:cubicBezTo>
                  <a:lnTo>
                    <a:pt x="13097" y="9343"/>
                  </a:lnTo>
                  <a:cubicBezTo>
                    <a:pt x="13097" y="9505"/>
                    <a:pt x="13135" y="9666"/>
                    <a:pt x="13206" y="9811"/>
                  </a:cubicBezTo>
                  <a:lnTo>
                    <a:pt x="12115" y="9811"/>
                  </a:lnTo>
                  <a:cubicBezTo>
                    <a:pt x="11899" y="9758"/>
                    <a:pt x="11749" y="9565"/>
                    <a:pt x="11749" y="9343"/>
                  </a:cubicBezTo>
                  <a:lnTo>
                    <a:pt x="11747" y="9151"/>
                  </a:lnTo>
                  <a:cubicBezTo>
                    <a:pt x="11747" y="8885"/>
                    <a:pt x="11963" y="8670"/>
                    <a:pt x="12229" y="8670"/>
                  </a:cubicBezTo>
                  <a:close/>
                  <a:moveTo>
                    <a:pt x="14158" y="8668"/>
                  </a:moveTo>
                  <a:lnTo>
                    <a:pt x="16507" y="8670"/>
                  </a:lnTo>
                  <a:lnTo>
                    <a:pt x="16643" y="8670"/>
                  </a:lnTo>
                  <a:lnTo>
                    <a:pt x="16643" y="9812"/>
                  </a:lnTo>
                  <a:lnTo>
                    <a:pt x="14042" y="9812"/>
                  </a:lnTo>
                  <a:cubicBezTo>
                    <a:pt x="13827" y="9759"/>
                    <a:pt x="13675" y="9565"/>
                    <a:pt x="13677" y="9343"/>
                  </a:cubicBezTo>
                  <a:lnTo>
                    <a:pt x="13677" y="9150"/>
                  </a:lnTo>
                  <a:cubicBezTo>
                    <a:pt x="13677" y="8884"/>
                    <a:pt x="13892" y="8668"/>
                    <a:pt x="14158" y="8668"/>
                  </a:cubicBezTo>
                  <a:close/>
                  <a:moveTo>
                    <a:pt x="16142" y="10405"/>
                  </a:moveTo>
                  <a:lnTo>
                    <a:pt x="16142" y="11547"/>
                  </a:lnTo>
                  <a:lnTo>
                    <a:pt x="13657" y="11547"/>
                  </a:lnTo>
                  <a:cubicBezTo>
                    <a:pt x="13391" y="11547"/>
                    <a:pt x="13176" y="11332"/>
                    <a:pt x="13176" y="11066"/>
                  </a:cubicBezTo>
                  <a:lnTo>
                    <a:pt x="13176" y="10873"/>
                  </a:lnTo>
                  <a:cubicBezTo>
                    <a:pt x="13176" y="10650"/>
                    <a:pt x="13328" y="10458"/>
                    <a:pt x="13543" y="10405"/>
                  </a:cubicBezTo>
                  <a:close/>
                  <a:moveTo>
                    <a:pt x="11690" y="10392"/>
                  </a:moveTo>
                  <a:lnTo>
                    <a:pt x="12706" y="10405"/>
                  </a:lnTo>
                  <a:cubicBezTo>
                    <a:pt x="12634" y="10551"/>
                    <a:pt x="12596" y="10711"/>
                    <a:pt x="12596" y="10873"/>
                  </a:cubicBezTo>
                  <a:lnTo>
                    <a:pt x="12596" y="11066"/>
                  </a:lnTo>
                  <a:cubicBezTo>
                    <a:pt x="12596" y="11233"/>
                    <a:pt x="12637" y="11398"/>
                    <a:pt x="12714" y="11549"/>
                  </a:cubicBezTo>
                  <a:lnTo>
                    <a:pt x="11690" y="11549"/>
                  </a:lnTo>
                  <a:cubicBezTo>
                    <a:pt x="11424" y="11547"/>
                    <a:pt x="11209" y="11332"/>
                    <a:pt x="11209" y="11066"/>
                  </a:cubicBezTo>
                  <a:lnTo>
                    <a:pt x="11207" y="10873"/>
                  </a:lnTo>
                  <a:cubicBezTo>
                    <a:pt x="11209" y="10607"/>
                    <a:pt x="11424" y="10392"/>
                    <a:pt x="11690" y="10392"/>
                  </a:cubicBezTo>
                  <a:close/>
                  <a:moveTo>
                    <a:pt x="12577" y="13307"/>
                  </a:moveTo>
                  <a:lnTo>
                    <a:pt x="12577" y="13963"/>
                  </a:lnTo>
                  <a:lnTo>
                    <a:pt x="11419" y="13963"/>
                  </a:lnTo>
                  <a:lnTo>
                    <a:pt x="11419" y="13307"/>
                  </a:lnTo>
                  <a:close/>
                  <a:moveTo>
                    <a:pt x="12575" y="14542"/>
                  </a:moveTo>
                  <a:lnTo>
                    <a:pt x="12577" y="16277"/>
                  </a:lnTo>
                  <a:lnTo>
                    <a:pt x="11419" y="16277"/>
                  </a:lnTo>
                  <a:lnTo>
                    <a:pt x="11419" y="14542"/>
                  </a:lnTo>
                  <a:close/>
                  <a:moveTo>
                    <a:pt x="14038" y="13305"/>
                  </a:moveTo>
                  <a:lnTo>
                    <a:pt x="15425" y="17069"/>
                  </a:lnTo>
                  <a:lnTo>
                    <a:pt x="14739" y="17323"/>
                  </a:lnTo>
                  <a:lnTo>
                    <a:pt x="13352" y="13559"/>
                  </a:lnTo>
                  <a:lnTo>
                    <a:pt x="14038" y="13305"/>
                  </a:lnTo>
                  <a:close/>
                  <a:moveTo>
                    <a:pt x="12575" y="16857"/>
                  </a:moveTo>
                  <a:lnTo>
                    <a:pt x="12575" y="17627"/>
                  </a:lnTo>
                  <a:lnTo>
                    <a:pt x="11419" y="17627"/>
                  </a:lnTo>
                  <a:lnTo>
                    <a:pt x="11419" y="16857"/>
                  </a:lnTo>
                  <a:close/>
                  <a:moveTo>
                    <a:pt x="13154" y="14697"/>
                  </a:moveTo>
                  <a:lnTo>
                    <a:pt x="14235" y="17627"/>
                  </a:lnTo>
                  <a:lnTo>
                    <a:pt x="13154" y="17627"/>
                  </a:lnTo>
                  <a:lnTo>
                    <a:pt x="13154" y="14697"/>
                  </a:lnTo>
                  <a:close/>
                  <a:moveTo>
                    <a:pt x="761" y="0"/>
                  </a:moveTo>
                  <a:lnTo>
                    <a:pt x="761" y="17627"/>
                  </a:lnTo>
                  <a:lnTo>
                    <a:pt x="0" y="17627"/>
                  </a:lnTo>
                  <a:lnTo>
                    <a:pt x="0" y="18206"/>
                  </a:lnTo>
                  <a:lnTo>
                    <a:pt x="19558" y="18206"/>
                  </a:lnTo>
                  <a:lnTo>
                    <a:pt x="19558" y="17627"/>
                  </a:lnTo>
                  <a:lnTo>
                    <a:pt x="18930" y="17627"/>
                  </a:lnTo>
                  <a:lnTo>
                    <a:pt x="18930" y="8390"/>
                  </a:lnTo>
                  <a:lnTo>
                    <a:pt x="18351" y="8390"/>
                  </a:lnTo>
                  <a:lnTo>
                    <a:pt x="18351" y="11582"/>
                  </a:lnTo>
                  <a:lnTo>
                    <a:pt x="16721" y="11582"/>
                  </a:lnTo>
                  <a:lnTo>
                    <a:pt x="16721" y="10405"/>
                  </a:lnTo>
                  <a:lnTo>
                    <a:pt x="17666" y="10404"/>
                  </a:lnTo>
                  <a:lnTo>
                    <a:pt x="17666" y="9824"/>
                  </a:lnTo>
                  <a:lnTo>
                    <a:pt x="17221" y="9824"/>
                  </a:lnTo>
                  <a:lnTo>
                    <a:pt x="17221" y="8670"/>
                  </a:lnTo>
                  <a:lnTo>
                    <a:pt x="17666" y="8670"/>
                  </a:lnTo>
                  <a:lnTo>
                    <a:pt x="17666" y="8091"/>
                  </a:lnTo>
                  <a:lnTo>
                    <a:pt x="12229" y="8091"/>
                  </a:lnTo>
                  <a:cubicBezTo>
                    <a:pt x="11644" y="8092"/>
                    <a:pt x="11168" y="8566"/>
                    <a:pt x="11168" y="9151"/>
                  </a:cubicBezTo>
                  <a:lnTo>
                    <a:pt x="11168" y="9343"/>
                  </a:lnTo>
                  <a:cubicBezTo>
                    <a:pt x="11168" y="9532"/>
                    <a:pt x="11218" y="9717"/>
                    <a:pt x="11314" y="9880"/>
                  </a:cubicBezTo>
                  <a:cubicBezTo>
                    <a:pt x="10902" y="10036"/>
                    <a:pt x="10629" y="10432"/>
                    <a:pt x="10629" y="10873"/>
                  </a:cubicBezTo>
                  <a:lnTo>
                    <a:pt x="10629" y="11066"/>
                  </a:lnTo>
                  <a:cubicBezTo>
                    <a:pt x="10628" y="11246"/>
                    <a:pt x="10674" y="11424"/>
                    <a:pt x="10763" y="11582"/>
                  </a:cubicBezTo>
                  <a:lnTo>
                    <a:pt x="10134" y="11582"/>
                  </a:lnTo>
                  <a:lnTo>
                    <a:pt x="10134" y="6634"/>
                  </a:lnTo>
                  <a:lnTo>
                    <a:pt x="18351" y="6634"/>
                  </a:lnTo>
                  <a:lnTo>
                    <a:pt x="18351" y="7814"/>
                  </a:lnTo>
                  <a:lnTo>
                    <a:pt x="18930" y="7814"/>
                  </a:lnTo>
                  <a:lnTo>
                    <a:pt x="18930" y="0"/>
                  </a:lnTo>
                  <a:lnTo>
                    <a:pt x="3293" y="0"/>
                  </a:lnTo>
                  <a:lnTo>
                    <a:pt x="3293" y="578"/>
                  </a:lnTo>
                  <a:lnTo>
                    <a:pt x="9556" y="578"/>
                  </a:lnTo>
                  <a:lnTo>
                    <a:pt x="9556" y="14175"/>
                  </a:lnTo>
                  <a:lnTo>
                    <a:pt x="10134" y="14175"/>
                  </a:lnTo>
                  <a:lnTo>
                    <a:pt x="10134" y="12160"/>
                  </a:lnTo>
                  <a:lnTo>
                    <a:pt x="18351" y="12160"/>
                  </a:lnTo>
                  <a:lnTo>
                    <a:pt x="18351" y="17627"/>
                  </a:lnTo>
                  <a:lnTo>
                    <a:pt x="15582" y="17627"/>
                  </a:lnTo>
                  <a:lnTo>
                    <a:pt x="16167" y="17412"/>
                  </a:lnTo>
                  <a:lnTo>
                    <a:pt x="14379" y="12562"/>
                  </a:lnTo>
                  <a:lnTo>
                    <a:pt x="13154" y="13013"/>
                  </a:lnTo>
                  <a:lnTo>
                    <a:pt x="13154" y="12729"/>
                  </a:lnTo>
                  <a:lnTo>
                    <a:pt x="10840" y="12729"/>
                  </a:lnTo>
                  <a:lnTo>
                    <a:pt x="10840" y="17629"/>
                  </a:lnTo>
                  <a:lnTo>
                    <a:pt x="10136" y="17629"/>
                  </a:lnTo>
                  <a:lnTo>
                    <a:pt x="10136" y="14751"/>
                  </a:lnTo>
                  <a:lnTo>
                    <a:pt x="9556" y="14751"/>
                  </a:lnTo>
                  <a:lnTo>
                    <a:pt x="9556" y="17627"/>
                  </a:lnTo>
                  <a:lnTo>
                    <a:pt x="1339" y="17627"/>
                  </a:lnTo>
                  <a:lnTo>
                    <a:pt x="1339" y="578"/>
                  </a:lnTo>
                  <a:lnTo>
                    <a:pt x="2674" y="578"/>
                  </a:lnTo>
                  <a:lnTo>
                    <a:pt x="2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698" name="Google Shape;2698;p63"/>
          <p:cNvGrpSpPr/>
          <p:nvPr/>
        </p:nvGrpSpPr>
        <p:grpSpPr>
          <a:xfrm>
            <a:off x="3908862" y="3584090"/>
            <a:ext cx="455342" cy="454388"/>
            <a:chOff x="4776846" y="2661366"/>
            <a:chExt cx="422670" cy="421784"/>
          </a:xfrm>
        </p:grpSpPr>
        <p:sp>
          <p:nvSpPr>
            <p:cNvPr id="2699" name="Google Shape;2699;p63"/>
            <p:cNvSpPr/>
            <p:nvPr/>
          </p:nvSpPr>
          <p:spPr>
            <a:xfrm>
              <a:off x="4776846" y="2661366"/>
              <a:ext cx="422670" cy="421784"/>
            </a:xfrm>
            <a:custGeom>
              <a:avLst/>
              <a:gdLst/>
              <a:ahLst/>
              <a:cxnLst/>
              <a:rect l="l" t="t" r="r" b="b"/>
              <a:pathLst>
                <a:path w="19559" h="19518" extrusionOk="0">
                  <a:moveTo>
                    <a:pt x="5487" y="3912"/>
                  </a:moveTo>
                  <a:cubicBezTo>
                    <a:pt x="5617" y="3912"/>
                    <a:pt x="5750" y="3960"/>
                    <a:pt x="5857" y="4068"/>
                  </a:cubicBezTo>
                  <a:cubicBezTo>
                    <a:pt x="6009" y="4220"/>
                    <a:pt x="6054" y="4447"/>
                    <a:pt x="5973" y="4645"/>
                  </a:cubicBezTo>
                  <a:cubicBezTo>
                    <a:pt x="5891" y="4842"/>
                    <a:pt x="5700" y="4971"/>
                    <a:pt x="5488" y="4971"/>
                  </a:cubicBezTo>
                  <a:cubicBezTo>
                    <a:pt x="5487" y="4971"/>
                    <a:pt x="5485" y="4971"/>
                    <a:pt x="5484" y="4971"/>
                  </a:cubicBezTo>
                  <a:cubicBezTo>
                    <a:pt x="5191" y="4971"/>
                    <a:pt x="4954" y="4735"/>
                    <a:pt x="4954" y="4443"/>
                  </a:cubicBezTo>
                  <a:cubicBezTo>
                    <a:pt x="4954" y="4123"/>
                    <a:pt x="5215" y="3912"/>
                    <a:pt x="5487" y="3912"/>
                  </a:cubicBezTo>
                  <a:close/>
                  <a:moveTo>
                    <a:pt x="7335" y="7713"/>
                  </a:moveTo>
                  <a:lnTo>
                    <a:pt x="7335" y="8568"/>
                  </a:lnTo>
                  <a:lnTo>
                    <a:pt x="3684" y="8568"/>
                  </a:lnTo>
                  <a:lnTo>
                    <a:pt x="3684" y="7713"/>
                  </a:lnTo>
                  <a:close/>
                  <a:moveTo>
                    <a:pt x="6861" y="9180"/>
                  </a:moveTo>
                  <a:lnTo>
                    <a:pt x="6861" y="9630"/>
                  </a:lnTo>
                  <a:cubicBezTo>
                    <a:pt x="6861" y="9984"/>
                    <a:pt x="6574" y="10271"/>
                    <a:pt x="6220" y="10271"/>
                  </a:cubicBezTo>
                  <a:lnTo>
                    <a:pt x="4799" y="10271"/>
                  </a:lnTo>
                  <a:cubicBezTo>
                    <a:pt x="4446" y="10271"/>
                    <a:pt x="4158" y="9984"/>
                    <a:pt x="4158" y="9630"/>
                  </a:cubicBezTo>
                  <a:lnTo>
                    <a:pt x="4158" y="9180"/>
                  </a:lnTo>
                  <a:close/>
                  <a:moveTo>
                    <a:pt x="8170" y="4812"/>
                  </a:moveTo>
                  <a:cubicBezTo>
                    <a:pt x="8474" y="4935"/>
                    <a:pt x="8768" y="5086"/>
                    <a:pt x="9046" y="5259"/>
                  </a:cubicBezTo>
                  <a:cubicBezTo>
                    <a:pt x="9177" y="5340"/>
                    <a:pt x="9285" y="5454"/>
                    <a:pt x="9359" y="5590"/>
                  </a:cubicBezTo>
                  <a:cubicBezTo>
                    <a:pt x="9434" y="5725"/>
                    <a:pt x="9474" y="5879"/>
                    <a:pt x="9474" y="6034"/>
                  </a:cubicBezTo>
                  <a:lnTo>
                    <a:pt x="9474" y="6265"/>
                  </a:lnTo>
                  <a:lnTo>
                    <a:pt x="9474" y="6270"/>
                  </a:lnTo>
                  <a:lnTo>
                    <a:pt x="9474" y="15277"/>
                  </a:lnTo>
                  <a:cubicBezTo>
                    <a:pt x="9440" y="15251"/>
                    <a:pt x="9406" y="15227"/>
                    <a:pt x="9370" y="15205"/>
                  </a:cubicBezTo>
                  <a:cubicBezTo>
                    <a:pt x="8323" y="14551"/>
                    <a:pt x="7112" y="14220"/>
                    <a:pt x="5902" y="14220"/>
                  </a:cubicBezTo>
                  <a:cubicBezTo>
                    <a:pt x="4957" y="14220"/>
                    <a:pt x="4013" y="14422"/>
                    <a:pt x="3147" y="14831"/>
                  </a:cubicBezTo>
                  <a:lnTo>
                    <a:pt x="1865" y="15438"/>
                  </a:lnTo>
                  <a:lnTo>
                    <a:pt x="1865" y="5648"/>
                  </a:lnTo>
                  <a:lnTo>
                    <a:pt x="3036" y="5096"/>
                  </a:lnTo>
                  <a:cubicBezTo>
                    <a:pt x="3145" y="5235"/>
                    <a:pt x="3266" y="5364"/>
                    <a:pt x="3397" y="5481"/>
                  </a:cubicBezTo>
                  <a:cubicBezTo>
                    <a:pt x="3639" y="5700"/>
                    <a:pt x="3778" y="6023"/>
                    <a:pt x="3778" y="6365"/>
                  </a:cubicBezTo>
                  <a:lnTo>
                    <a:pt x="3778" y="7102"/>
                  </a:lnTo>
                  <a:lnTo>
                    <a:pt x="3073" y="7102"/>
                  </a:lnTo>
                  <a:lnTo>
                    <a:pt x="3073" y="9180"/>
                  </a:lnTo>
                  <a:lnTo>
                    <a:pt x="3547" y="9180"/>
                  </a:lnTo>
                  <a:lnTo>
                    <a:pt x="3547" y="9630"/>
                  </a:lnTo>
                  <a:cubicBezTo>
                    <a:pt x="3547" y="10321"/>
                    <a:pt x="4109" y="10881"/>
                    <a:pt x="4799" y="10882"/>
                  </a:cubicBezTo>
                  <a:lnTo>
                    <a:pt x="6220" y="10882"/>
                  </a:lnTo>
                  <a:cubicBezTo>
                    <a:pt x="6911" y="10881"/>
                    <a:pt x="7472" y="10321"/>
                    <a:pt x="7472" y="9630"/>
                  </a:cubicBezTo>
                  <a:lnTo>
                    <a:pt x="7472" y="9180"/>
                  </a:lnTo>
                  <a:lnTo>
                    <a:pt x="7946" y="9180"/>
                  </a:lnTo>
                  <a:lnTo>
                    <a:pt x="7946" y="7102"/>
                  </a:lnTo>
                  <a:lnTo>
                    <a:pt x="7230" y="7102"/>
                  </a:lnTo>
                  <a:lnTo>
                    <a:pt x="7230" y="6342"/>
                  </a:lnTo>
                  <a:cubicBezTo>
                    <a:pt x="7230" y="6013"/>
                    <a:pt x="7370" y="5698"/>
                    <a:pt x="7615" y="5478"/>
                  </a:cubicBezTo>
                  <a:cubicBezTo>
                    <a:pt x="7830" y="5283"/>
                    <a:pt x="8017" y="5058"/>
                    <a:pt x="8170" y="4812"/>
                  </a:cubicBezTo>
                  <a:close/>
                  <a:moveTo>
                    <a:pt x="5902" y="14829"/>
                  </a:moveTo>
                  <a:cubicBezTo>
                    <a:pt x="6990" y="14829"/>
                    <a:pt x="8079" y="15126"/>
                    <a:pt x="9024" y="15709"/>
                  </a:cubicBezTo>
                  <a:lnTo>
                    <a:pt x="2721" y="15709"/>
                  </a:lnTo>
                  <a:lnTo>
                    <a:pt x="3409" y="15384"/>
                  </a:lnTo>
                  <a:cubicBezTo>
                    <a:pt x="4192" y="15013"/>
                    <a:pt x="5047" y="14829"/>
                    <a:pt x="5902" y="14829"/>
                  </a:cubicBezTo>
                  <a:close/>
                  <a:moveTo>
                    <a:pt x="17693" y="5761"/>
                  </a:moveTo>
                  <a:lnTo>
                    <a:pt x="17695" y="15709"/>
                  </a:lnTo>
                  <a:lnTo>
                    <a:pt x="10593" y="15709"/>
                  </a:lnTo>
                  <a:cubicBezTo>
                    <a:pt x="10417" y="15709"/>
                    <a:pt x="10243" y="15751"/>
                    <a:pt x="10086" y="15832"/>
                  </a:cubicBezTo>
                  <a:lnTo>
                    <a:pt x="10086" y="6675"/>
                  </a:lnTo>
                  <a:lnTo>
                    <a:pt x="10086" y="6268"/>
                  </a:lnTo>
                  <a:cubicBezTo>
                    <a:pt x="10086" y="5988"/>
                    <a:pt x="10313" y="5763"/>
                    <a:pt x="10593" y="5761"/>
                  </a:cubicBezTo>
                  <a:close/>
                  <a:moveTo>
                    <a:pt x="17695" y="16320"/>
                  </a:moveTo>
                  <a:lnTo>
                    <a:pt x="17695" y="17605"/>
                  </a:lnTo>
                  <a:lnTo>
                    <a:pt x="10085" y="17605"/>
                  </a:lnTo>
                  <a:lnTo>
                    <a:pt x="10085" y="16828"/>
                  </a:lnTo>
                  <a:cubicBezTo>
                    <a:pt x="10085" y="16547"/>
                    <a:pt x="10312" y="16320"/>
                    <a:pt x="10592" y="16320"/>
                  </a:cubicBezTo>
                  <a:close/>
                  <a:moveTo>
                    <a:pt x="5503" y="0"/>
                  </a:moveTo>
                  <a:cubicBezTo>
                    <a:pt x="4926" y="0"/>
                    <a:pt x="4343" y="159"/>
                    <a:pt x="3823" y="488"/>
                  </a:cubicBezTo>
                  <a:cubicBezTo>
                    <a:pt x="2449" y="1356"/>
                    <a:pt x="1963" y="3131"/>
                    <a:pt x="2701" y="4578"/>
                  </a:cubicBezTo>
                  <a:lnTo>
                    <a:pt x="1254" y="5263"/>
                  </a:lnTo>
                  <a:lnTo>
                    <a:pt x="1254" y="6047"/>
                  </a:lnTo>
                  <a:lnTo>
                    <a:pt x="1120" y="6047"/>
                  </a:lnTo>
                  <a:cubicBezTo>
                    <a:pt x="501" y="6047"/>
                    <a:pt x="0" y="6548"/>
                    <a:pt x="0" y="7167"/>
                  </a:cubicBezTo>
                  <a:lnTo>
                    <a:pt x="0" y="18398"/>
                  </a:lnTo>
                  <a:cubicBezTo>
                    <a:pt x="0" y="19015"/>
                    <a:pt x="501" y="19516"/>
                    <a:pt x="1120" y="19518"/>
                  </a:cubicBezTo>
                  <a:lnTo>
                    <a:pt x="18438" y="19518"/>
                  </a:lnTo>
                  <a:cubicBezTo>
                    <a:pt x="19055" y="19516"/>
                    <a:pt x="19557" y="19015"/>
                    <a:pt x="19558" y="18398"/>
                  </a:cubicBezTo>
                  <a:lnTo>
                    <a:pt x="19558" y="9165"/>
                  </a:lnTo>
                  <a:lnTo>
                    <a:pt x="18947" y="9165"/>
                  </a:lnTo>
                  <a:lnTo>
                    <a:pt x="18947" y="18398"/>
                  </a:lnTo>
                  <a:cubicBezTo>
                    <a:pt x="18946" y="18678"/>
                    <a:pt x="18718" y="18907"/>
                    <a:pt x="18438" y="18907"/>
                  </a:cubicBezTo>
                  <a:lnTo>
                    <a:pt x="1120" y="18907"/>
                  </a:lnTo>
                  <a:cubicBezTo>
                    <a:pt x="840" y="18905"/>
                    <a:pt x="613" y="18678"/>
                    <a:pt x="613" y="18398"/>
                  </a:cubicBezTo>
                  <a:lnTo>
                    <a:pt x="613" y="7167"/>
                  </a:lnTo>
                  <a:cubicBezTo>
                    <a:pt x="613" y="6887"/>
                    <a:pt x="840" y="6658"/>
                    <a:pt x="1120" y="6658"/>
                  </a:cubicBezTo>
                  <a:lnTo>
                    <a:pt x="1254" y="6658"/>
                  </a:lnTo>
                  <a:lnTo>
                    <a:pt x="1254" y="18214"/>
                  </a:lnTo>
                  <a:lnTo>
                    <a:pt x="4322" y="18214"/>
                  </a:lnTo>
                  <a:lnTo>
                    <a:pt x="4322" y="17605"/>
                  </a:lnTo>
                  <a:lnTo>
                    <a:pt x="1865" y="17605"/>
                  </a:lnTo>
                  <a:lnTo>
                    <a:pt x="1865" y="16320"/>
                  </a:lnTo>
                  <a:lnTo>
                    <a:pt x="9457" y="16320"/>
                  </a:lnTo>
                  <a:cubicBezTo>
                    <a:pt x="9468" y="16375"/>
                    <a:pt x="9474" y="17605"/>
                    <a:pt x="9474" y="17605"/>
                  </a:cubicBezTo>
                  <a:lnTo>
                    <a:pt x="4933" y="17605"/>
                  </a:lnTo>
                  <a:lnTo>
                    <a:pt x="4933" y="18214"/>
                  </a:lnTo>
                  <a:lnTo>
                    <a:pt x="18306" y="18214"/>
                  </a:lnTo>
                  <a:lnTo>
                    <a:pt x="18304" y="6658"/>
                  </a:lnTo>
                  <a:lnTo>
                    <a:pt x="18438" y="6658"/>
                  </a:lnTo>
                  <a:cubicBezTo>
                    <a:pt x="18718" y="6658"/>
                    <a:pt x="18947" y="6885"/>
                    <a:pt x="18947" y="7167"/>
                  </a:cubicBezTo>
                  <a:lnTo>
                    <a:pt x="18947" y="8557"/>
                  </a:lnTo>
                  <a:lnTo>
                    <a:pt x="19558" y="8557"/>
                  </a:lnTo>
                  <a:lnTo>
                    <a:pt x="19558" y="7167"/>
                  </a:lnTo>
                  <a:cubicBezTo>
                    <a:pt x="19557" y="6548"/>
                    <a:pt x="19055" y="6047"/>
                    <a:pt x="18438" y="6047"/>
                  </a:cubicBezTo>
                  <a:lnTo>
                    <a:pt x="18304" y="6047"/>
                  </a:lnTo>
                  <a:lnTo>
                    <a:pt x="18304" y="5152"/>
                  </a:lnTo>
                  <a:lnTo>
                    <a:pt x="10593" y="5152"/>
                  </a:lnTo>
                  <a:cubicBezTo>
                    <a:pt x="10591" y="5152"/>
                    <a:pt x="10589" y="5152"/>
                    <a:pt x="10586" y="5152"/>
                  </a:cubicBezTo>
                  <a:cubicBezTo>
                    <a:pt x="10351" y="5152"/>
                    <a:pt x="10122" y="5228"/>
                    <a:pt x="9931" y="5368"/>
                  </a:cubicBezTo>
                  <a:cubicBezTo>
                    <a:pt x="9919" y="5344"/>
                    <a:pt x="9907" y="5319"/>
                    <a:pt x="9893" y="5296"/>
                  </a:cubicBezTo>
                  <a:cubicBezTo>
                    <a:pt x="9769" y="5069"/>
                    <a:pt x="9588" y="4878"/>
                    <a:pt x="9368" y="4741"/>
                  </a:cubicBezTo>
                  <a:cubicBezTo>
                    <a:pt x="9073" y="4557"/>
                    <a:pt x="8765" y="4398"/>
                    <a:pt x="8444" y="4264"/>
                  </a:cubicBezTo>
                  <a:cubicBezTo>
                    <a:pt x="8733" y="3504"/>
                    <a:pt x="8717" y="2661"/>
                    <a:pt x="8398" y="1913"/>
                  </a:cubicBezTo>
                  <a:lnTo>
                    <a:pt x="7836" y="2152"/>
                  </a:lnTo>
                  <a:cubicBezTo>
                    <a:pt x="8259" y="3147"/>
                    <a:pt x="8006" y="4301"/>
                    <a:pt x="7204" y="5027"/>
                  </a:cubicBezTo>
                  <a:cubicBezTo>
                    <a:pt x="6832" y="5364"/>
                    <a:pt x="6620" y="5841"/>
                    <a:pt x="6619" y="6344"/>
                  </a:cubicBezTo>
                  <a:lnTo>
                    <a:pt x="6619" y="7104"/>
                  </a:lnTo>
                  <a:lnTo>
                    <a:pt x="5809" y="7104"/>
                  </a:lnTo>
                  <a:lnTo>
                    <a:pt x="5809" y="5536"/>
                  </a:lnTo>
                  <a:cubicBezTo>
                    <a:pt x="6354" y="5373"/>
                    <a:pt x="6696" y="4831"/>
                    <a:pt x="6607" y="4268"/>
                  </a:cubicBezTo>
                  <a:cubicBezTo>
                    <a:pt x="6521" y="3714"/>
                    <a:pt x="6043" y="3306"/>
                    <a:pt x="5484" y="3306"/>
                  </a:cubicBezTo>
                  <a:cubicBezTo>
                    <a:pt x="5476" y="3306"/>
                    <a:pt x="5468" y="3307"/>
                    <a:pt x="5460" y="3307"/>
                  </a:cubicBezTo>
                  <a:cubicBezTo>
                    <a:pt x="4891" y="3317"/>
                    <a:pt x="4417" y="3748"/>
                    <a:pt x="4351" y="4312"/>
                  </a:cubicBezTo>
                  <a:cubicBezTo>
                    <a:pt x="4285" y="4878"/>
                    <a:pt x="4646" y="5406"/>
                    <a:pt x="5198" y="5548"/>
                  </a:cubicBezTo>
                  <a:lnTo>
                    <a:pt x="5198" y="7104"/>
                  </a:lnTo>
                  <a:lnTo>
                    <a:pt x="4388" y="7104"/>
                  </a:lnTo>
                  <a:lnTo>
                    <a:pt x="4388" y="6368"/>
                  </a:lnTo>
                  <a:cubicBezTo>
                    <a:pt x="4388" y="5852"/>
                    <a:pt x="4176" y="5364"/>
                    <a:pt x="3805" y="5030"/>
                  </a:cubicBezTo>
                  <a:cubicBezTo>
                    <a:pt x="3647" y="4885"/>
                    <a:pt x="3505" y="4723"/>
                    <a:pt x="3388" y="4545"/>
                  </a:cubicBezTo>
                  <a:lnTo>
                    <a:pt x="3132" y="4714"/>
                  </a:lnTo>
                  <a:lnTo>
                    <a:pt x="3388" y="4544"/>
                  </a:lnTo>
                  <a:cubicBezTo>
                    <a:pt x="3102" y="4113"/>
                    <a:pt x="2956" y="3606"/>
                    <a:pt x="2968" y="3090"/>
                  </a:cubicBezTo>
                  <a:cubicBezTo>
                    <a:pt x="2998" y="1743"/>
                    <a:pt x="4118" y="631"/>
                    <a:pt x="5466" y="611"/>
                  </a:cubicBezTo>
                  <a:lnTo>
                    <a:pt x="5504" y="611"/>
                  </a:lnTo>
                  <a:cubicBezTo>
                    <a:pt x="5507" y="611"/>
                    <a:pt x="5510" y="611"/>
                    <a:pt x="5513" y="611"/>
                  </a:cubicBezTo>
                  <a:cubicBezTo>
                    <a:pt x="6298" y="611"/>
                    <a:pt x="7039" y="977"/>
                    <a:pt x="7516" y="1602"/>
                  </a:cubicBezTo>
                  <a:lnTo>
                    <a:pt x="7999" y="1230"/>
                  </a:lnTo>
                  <a:cubicBezTo>
                    <a:pt x="7383" y="428"/>
                    <a:pt x="6451" y="0"/>
                    <a:pt x="5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0" name="Google Shape;2700;p63"/>
            <p:cNvSpPr/>
            <p:nvPr/>
          </p:nvSpPr>
          <p:spPr>
            <a:xfrm>
              <a:off x="5020975" y="2898212"/>
              <a:ext cx="112178" cy="14111"/>
            </a:xfrm>
            <a:custGeom>
              <a:avLst/>
              <a:gdLst/>
              <a:ahLst/>
              <a:cxnLst/>
              <a:rect l="l" t="t" r="r" b="b"/>
              <a:pathLst>
                <a:path w="5191" h="653" extrusionOk="0">
                  <a:moveTo>
                    <a:pt x="5185" y="1"/>
                  </a:moveTo>
                  <a:lnTo>
                    <a:pt x="1" y="43"/>
                  </a:lnTo>
                  <a:lnTo>
                    <a:pt x="7" y="652"/>
                  </a:lnTo>
                  <a:lnTo>
                    <a:pt x="5191" y="612"/>
                  </a:lnTo>
                  <a:lnTo>
                    <a:pt x="5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1" name="Google Shape;2701;p63"/>
            <p:cNvSpPr/>
            <p:nvPr/>
          </p:nvSpPr>
          <p:spPr>
            <a:xfrm>
              <a:off x="5020975" y="2924663"/>
              <a:ext cx="112048" cy="13225"/>
            </a:xfrm>
            <a:custGeom>
              <a:avLst/>
              <a:gdLst/>
              <a:ahLst/>
              <a:cxnLst/>
              <a:rect l="l" t="t" r="r" b="b"/>
              <a:pathLst>
                <a:path w="5185" h="612" extrusionOk="0">
                  <a:moveTo>
                    <a:pt x="1" y="0"/>
                  </a:moveTo>
                  <a:lnTo>
                    <a:pt x="1" y="611"/>
                  </a:lnTo>
                  <a:lnTo>
                    <a:pt x="5185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2" name="Google Shape;2702;p63"/>
            <p:cNvSpPr/>
            <p:nvPr/>
          </p:nvSpPr>
          <p:spPr>
            <a:xfrm>
              <a:off x="5020975" y="2951524"/>
              <a:ext cx="85986" cy="13225"/>
            </a:xfrm>
            <a:custGeom>
              <a:avLst/>
              <a:gdLst/>
              <a:ahLst/>
              <a:cxnLst/>
              <a:rect l="l" t="t" r="r" b="b"/>
              <a:pathLst>
                <a:path w="3979" h="612" extrusionOk="0">
                  <a:moveTo>
                    <a:pt x="1" y="0"/>
                  </a:moveTo>
                  <a:lnTo>
                    <a:pt x="1" y="611"/>
                  </a:lnTo>
                  <a:lnTo>
                    <a:pt x="3978" y="611"/>
                  </a:lnTo>
                  <a:lnTo>
                    <a:pt x="39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3" name="Google Shape;2703;p63"/>
            <p:cNvSpPr/>
            <p:nvPr/>
          </p:nvSpPr>
          <p:spPr>
            <a:xfrm>
              <a:off x="5014405" y="2819379"/>
              <a:ext cx="125252" cy="58995"/>
            </a:xfrm>
            <a:custGeom>
              <a:avLst/>
              <a:gdLst/>
              <a:ahLst/>
              <a:cxnLst/>
              <a:rect l="l" t="t" r="r" b="b"/>
              <a:pathLst>
                <a:path w="5796" h="2730" extrusionOk="0">
                  <a:moveTo>
                    <a:pt x="5185" y="612"/>
                  </a:moveTo>
                  <a:lnTo>
                    <a:pt x="5185" y="2118"/>
                  </a:lnTo>
                  <a:lnTo>
                    <a:pt x="610" y="2118"/>
                  </a:lnTo>
                  <a:lnTo>
                    <a:pt x="610" y="612"/>
                  </a:lnTo>
                  <a:close/>
                  <a:moveTo>
                    <a:pt x="1" y="1"/>
                  </a:moveTo>
                  <a:lnTo>
                    <a:pt x="1" y="2729"/>
                  </a:lnTo>
                  <a:lnTo>
                    <a:pt x="5796" y="2729"/>
                  </a:lnTo>
                  <a:lnTo>
                    <a:pt x="57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4" name="Google Shape;2704;p63"/>
            <p:cNvSpPr/>
            <p:nvPr/>
          </p:nvSpPr>
          <p:spPr>
            <a:xfrm>
              <a:off x="5120143" y="2951546"/>
              <a:ext cx="13225" cy="13225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611" y="612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05" name="Google Shape;2705;p63"/>
          <p:cNvGrpSpPr/>
          <p:nvPr/>
        </p:nvGrpSpPr>
        <p:grpSpPr>
          <a:xfrm>
            <a:off x="4787672" y="3042204"/>
            <a:ext cx="455342" cy="393114"/>
            <a:chOff x="5633141" y="2159559"/>
            <a:chExt cx="422670" cy="364906"/>
          </a:xfrm>
        </p:grpSpPr>
        <p:sp>
          <p:nvSpPr>
            <p:cNvPr id="2706" name="Google Shape;2706;p63"/>
            <p:cNvSpPr/>
            <p:nvPr/>
          </p:nvSpPr>
          <p:spPr>
            <a:xfrm>
              <a:off x="5633141" y="2159559"/>
              <a:ext cx="422670" cy="364906"/>
            </a:xfrm>
            <a:custGeom>
              <a:avLst/>
              <a:gdLst/>
              <a:ahLst/>
              <a:cxnLst/>
              <a:rect l="l" t="t" r="r" b="b"/>
              <a:pathLst>
                <a:path w="19559" h="16886" extrusionOk="0">
                  <a:moveTo>
                    <a:pt x="3704" y="1501"/>
                  </a:moveTo>
                  <a:lnTo>
                    <a:pt x="3704" y="15089"/>
                  </a:lnTo>
                  <a:cubicBezTo>
                    <a:pt x="3703" y="15733"/>
                    <a:pt x="3181" y="16255"/>
                    <a:pt x="2537" y="16257"/>
                  </a:cubicBezTo>
                  <a:lnTo>
                    <a:pt x="2482" y="16257"/>
                  </a:lnTo>
                  <a:lnTo>
                    <a:pt x="2482" y="6252"/>
                  </a:lnTo>
                  <a:lnTo>
                    <a:pt x="1853" y="6252"/>
                  </a:lnTo>
                  <a:lnTo>
                    <a:pt x="1853" y="16257"/>
                  </a:lnTo>
                  <a:lnTo>
                    <a:pt x="1796" y="16257"/>
                  </a:lnTo>
                  <a:cubicBezTo>
                    <a:pt x="1152" y="16255"/>
                    <a:pt x="630" y="15733"/>
                    <a:pt x="628" y="15089"/>
                  </a:cubicBezTo>
                  <a:lnTo>
                    <a:pt x="628" y="2380"/>
                  </a:lnTo>
                  <a:lnTo>
                    <a:pt x="1852" y="2380"/>
                  </a:lnTo>
                  <a:lnTo>
                    <a:pt x="1852" y="5595"/>
                  </a:lnTo>
                  <a:lnTo>
                    <a:pt x="2481" y="5595"/>
                  </a:lnTo>
                  <a:lnTo>
                    <a:pt x="2481" y="1501"/>
                  </a:lnTo>
                  <a:close/>
                  <a:moveTo>
                    <a:pt x="3707" y="1"/>
                  </a:moveTo>
                  <a:lnTo>
                    <a:pt x="3707" y="872"/>
                  </a:lnTo>
                  <a:lnTo>
                    <a:pt x="1853" y="872"/>
                  </a:lnTo>
                  <a:lnTo>
                    <a:pt x="1853" y="1749"/>
                  </a:lnTo>
                  <a:lnTo>
                    <a:pt x="1" y="1749"/>
                  </a:lnTo>
                  <a:lnTo>
                    <a:pt x="1" y="15089"/>
                  </a:lnTo>
                  <a:cubicBezTo>
                    <a:pt x="1" y="16081"/>
                    <a:pt x="806" y="16884"/>
                    <a:pt x="1798" y="16886"/>
                  </a:cubicBezTo>
                  <a:lnTo>
                    <a:pt x="13854" y="16886"/>
                  </a:lnTo>
                  <a:lnTo>
                    <a:pt x="13854" y="16257"/>
                  </a:lnTo>
                  <a:lnTo>
                    <a:pt x="3905" y="16257"/>
                  </a:lnTo>
                  <a:cubicBezTo>
                    <a:pt x="4185" y="15932"/>
                    <a:pt x="4338" y="15516"/>
                    <a:pt x="4337" y="15089"/>
                  </a:cubicBezTo>
                  <a:lnTo>
                    <a:pt x="4337" y="630"/>
                  </a:lnTo>
                  <a:lnTo>
                    <a:pt x="18928" y="630"/>
                  </a:lnTo>
                  <a:lnTo>
                    <a:pt x="18928" y="15089"/>
                  </a:lnTo>
                  <a:cubicBezTo>
                    <a:pt x="18928" y="15733"/>
                    <a:pt x="18406" y="16255"/>
                    <a:pt x="17760" y="16257"/>
                  </a:cubicBezTo>
                  <a:lnTo>
                    <a:pt x="14442" y="16257"/>
                  </a:lnTo>
                  <a:lnTo>
                    <a:pt x="14442" y="16886"/>
                  </a:lnTo>
                  <a:lnTo>
                    <a:pt x="17760" y="16886"/>
                  </a:lnTo>
                  <a:cubicBezTo>
                    <a:pt x="18754" y="16884"/>
                    <a:pt x="19557" y="16081"/>
                    <a:pt x="19559" y="15089"/>
                  </a:cubicBezTo>
                  <a:lnTo>
                    <a:pt x="195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7" name="Google Shape;2707;p63"/>
            <p:cNvSpPr/>
            <p:nvPr/>
          </p:nvSpPr>
          <p:spPr>
            <a:xfrm>
              <a:off x="5745902" y="2293606"/>
              <a:ext cx="280973" cy="13636"/>
            </a:xfrm>
            <a:custGeom>
              <a:avLst/>
              <a:gdLst/>
              <a:ahLst/>
              <a:cxnLst/>
              <a:rect l="l" t="t" r="r" b="b"/>
              <a:pathLst>
                <a:path w="13002" h="631" extrusionOk="0">
                  <a:moveTo>
                    <a:pt x="0" y="1"/>
                  </a:moveTo>
                  <a:lnTo>
                    <a:pt x="0" y="630"/>
                  </a:lnTo>
                  <a:lnTo>
                    <a:pt x="13001" y="630"/>
                  </a:lnTo>
                  <a:lnTo>
                    <a:pt x="130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8" name="Google Shape;2708;p63"/>
            <p:cNvSpPr/>
            <p:nvPr/>
          </p:nvSpPr>
          <p:spPr>
            <a:xfrm>
              <a:off x="5829620" y="2334492"/>
              <a:ext cx="122421" cy="122442"/>
            </a:xfrm>
            <a:custGeom>
              <a:avLst/>
              <a:gdLst/>
              <a:ahLst/>
              <a:cxnLst/>
              <a:rect l="l" t="t" r="r" b="b"/>
              <a:pathLst>
                <a:path w="5665" h="5666" extrusionOk="0">
                  <a:moveTo>
                    <a:pt x="5034" y="630"/>
                  </a:moveTo>
                  <a:lnTo>
                    <a:pt x="5034" y="5036"/>
                  </a:lnTo>
                  <a:lnTo>
                    <a:pt x="629" y="5036"/>
                  </a:lnTo>
                  <a:lnTo>
                    <a:pt x="629" y="630"/>
                  </a:lnTo>
                  <a:close/>
                  <a:moveTo>
                    <a:pt x="0" y="1"/>
                  </a:moveTo>
                  <a:lnTo>
                    <a:pt x="0" y="5665"/>
                  </a:lnTo>
                  <a:lnTo>
                    <a:pt x="5665" y="5665"/>
                  </a:lnTo>
                  <a:lnTo>
                    <a:pt x="56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09" name="Google Shape;2709;p63"/>
            <p:cNvSpPr/>
            <p:nvPr/>
          </p:nvSpPr>
          <p:spPr>
            <a:xfrm>
              <a:off x="5745902" y="2334492"/>
              <a:ext cx="59600" cy="13614"/>
            </a:xfrm>
            <a:custGeom>
              <a:avLst/>
              <a:gdLst/>
              <a:ahLst/>
              <a:cxnLst/>
              <a:rect l="l" t="t" r="r" b="b"/>
              <a:pathLst>
                <a:path w="2758" h="630" extrusionOk="0">
                  <a:moveTo>
                    <a:pt x="0" y="1"/>
                  </a:moveTo>
                  <a:lnTo>
                    <a:pt x="0" y="630"/>
                  </a:lnTo>
                  <a:lnTo>
                    <a:pt x="2757" y="630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0" name="Google Shape;2710;p63"/>
            <p:cNvSpPr/>
            <p:nvPr/>
          </p:nvSpPr>
          <p:spPr>
            <a:xfrm>
              <a:off x="5745902" y="2360446"/>
              <a:ext cx="59600" cy="13658"/>
            </a:xfrm>
            <a:custGeom>
              <a:avLst/>
              <a:gdLst/>
              <a:ahLst/>
              <a:cxnLst/>
              <a:rect l="l" t="t" r="r" b="b"/>
              <a:pathLst>
                <a:path w="2758" h="632" extrusionOk="0">
                  <a:moveTo>
                    <a:pt x="0" y="1"/>
                  </a:moveTo>
                  <a:lnTo>
                    <a:pt x="0" y="631"/>
                  </a:lnTo>
                  <a:lnTo>
                    <a:pt x="2757" y="631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1" name="Google Shape;2711;p63"/>
            <p:cNvSpPr/>
            <p:nvPr/>
          </p:nvSpPr>
          <p:spPr>
            <a:xfrm>
              <a:off x="5745902" y="2388798"/>
              <a:ext cx="59600" cy="13658"/>
            </a:xfrm>
            <a:custGeom>
              <a:avLst/>
              <a:gdLst/>
              <a:ahLst/>
              <a:cxnLst/>
              <a:rect l="l" t="t" r="r" b="b"/>
              <a:pathLst>
                <a:path w="2758" h="632" extrusionOk="0">
                  <a:moveTo>
                    <a:pt x="0" y="1"/>
                  </a:moveTo>
                  <a:lnTo>
                    <a:pt x="0" y="631"/>
                  </a:lnTo>
                  <a:lnTo>
                    <a:pt x="2757" y="631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2" name="Google Shape;2712;p63"/>
            <p:cNvSpPr/>
            <p:nvPr/>
          </p:nvSpPr>
          <p:spPr>
            <a:xfrm>
              <a:off x="5745902" y="2417172"/>
              <a:ext cx="36154" cy="13614"/>
            </a:xfrm>
            <a:custGeom>
              <a:avLst/>
              <a:gdLst/>
              <a:ahLst/>
              <a:cxnLst/>
              <a:rect l="l" t="t" r="r" b="b"/>
              <a:pathLst>
                <a:path w="1673" h="630" extrusionOk="0">
                  <a:moveTo>
                    <a:pt x="0" y="0"/>
                  </a:moveTo>
                  <a:lnTo>
                    <a:pt x="0" y="629"/>
                  </a:lnTo>
                  <a:lnTo>
                    <a:pt x="1672" y="629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3" name="Google Shape;2713;p63"/>
            <p:cNvSpPr/>
            <p:nvPr/>
          </p:nvSpPr>
          <p:spPr>
            <a:xfrm>
              <a:off x="5745902" y="2443320"/>
              <a:ext cx="59600" cy="13614"/>
            </a:xfrm>
            <a:custGeom>
              <a:avLst/>
              <a:gdLst/>
              <a:ahLst/>
              <a:cxnLst/>
              <a:rect l="l" t="t" r="r" b="b"/>
              <a:pathLst>
                <a:path w="2758" h="630" extrusionOk="0">
                  <a:moveTo>
                    <a:pt x="0" y="0"/>
                  </a:moveTo>
                  <a:lnTo>
                    <a:pt x="0" y="629"/>
                  </a:lnTo>
                  <a:lnTo>
                    <a:pt x="2757" y="629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4" name="Google Shape;2714;p63"/>
            <p:cNvSpPr/>
            <p:nvPr/>
          </p:nvSpPr>
          <p:spPr>
            <a:xfrm>
              <a:off x="5967297" y="2334492"/>
              <a:ext cx="59600" cy="13614"/>
            </a:xfrm>
            <a:custGeom>
              <a:avLst/>
              <a:gdLst/>
              <a:ahLst/>
              <a:cxnLst/>
              <a:rect l="l" t="t" r="r" b="b"/>
              <a:pathLst>
                <a:path w="2758" h="630" extrusionOk="0">
                  <a:moveTo>
                    <a:pt x="1" y="1"/>
                  </a:moveTo>
                  <a:lnTo>
                    <a:pt x="1" y="630"/>
                  </a:lnTo>
                  <a:lnTo>
                    <a:pt x="2758" y="630"/>
                  </a:lnTo>
                  <a:lnTo>
                    <a:pt x="27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5" name="Google Shape;2715;p63"/>
            <p:cNvSpPr/>
            <p:nvPr/>
          </p:nvSpPr>
          <p:spPr>
            <a:xfrm>
              <a:off x="5967297" y="2360446"/>
              <a:ext cx="59600" cy="13658"/>
            </a:xfrm>
            <a:custGeom>
              <a:avLst/>
              <a:gdLst/>
              <a:ahLst/>
              <a:cxnLst/>
              <a:rect l="l" t="t" r="r" b="b"/>
              <a:pathLst>
                <a:path w="2758" h="632" extrusionOk="0">
                  <a:moveTo>
                    <a:pt x="1" y="1"/>
                  </a:moveTo>
                  <a:lnTo>
                    <a:pt x="1" y="631"/>
                  </a:lnTo>
                  <a:lnTo>
                    <a:pt x="2758" y="631"/>
                  </a:lnTo>
                  <a:lnTo>
                    <a:pt x="27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6" name="Google Shape;2716;p63"/>
            <p:cNvSpPr/>
            <p:nvPr/>
          </p:nvSpPr>
          <p:spPr>
            <a:xfrm>
              <a:off x="5967297" y="2388798"/>
              <a:ext cx="59600" cy="13658"/>
            </a:xfrm>
            <a:custGeom>
              <a:avLst/>
              <a:gdLst/>
              <a:ahLst/>
              <a:cxnLst/>
              <a:rect l="l" t="t" r="r" b="b"/>
              <a:pathLst>
                <a:path w="2758" h="632" extrusionOk="0">
                  <a:moveTo>
                    <a:pt x="1" y="1"/>
                  </a:moveTo>
                  <a:lnTo>
                    <a:pt x="1" y="631"/>
                  </a:lnTo>
                  <a:lnTo>
                    <a:pt x="2758" y="631"/>
                  </a:lnTo>
                  <a:lnTo>
                    <a:pt x="27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7" name="Google Shape;2717;p63"/>
            <p:cNvSpPr/>
            <p:nvPr/>
          </p:nvSpPr>
          <p:spPr>
            <a:xfrm>
              <a:off x="5967297" y="2417172"/>
              <a:ext cx="36132" cy="13614"/>
            </a:xfrm>
            <a:custGeom>
              <a:avLst/>
              <a:gdLst/>
              <a:ahLst/>
              <a:cxnLst/>
              <a:rect l="l" t="t" r="r" b="b"/>
              <a:pathLst>
                <a:path w="1672" h="630" extrusionOk="0">
                  <a:moveTo>
                    <a:pt x="1" y="0"/>
                  </a:moveTo>
                  <a:lnTo>
                    <a:pt x="1" y="629"/>
                  </a:lnTo>
                  <a:lnTo>
                    <a:pt x="1671" y="629"/>
                  </a:lnTo>
                  <a:lnTo>
                    <a:pt x="1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8" name="Google Shape;2718;p63"/>
            <p:cNvSpPr/>
            <p:nvPr/>
          </p:nvSpPr>
          <p:spPr>
            <a:xfrm>
              <a:off x="5967297" y="2443320"/>
              <a:ext cx="59600" cy="13614"/>
            </a:xfrm>
            <a:custGeom>
              <a:avLst/>
              <a:gdLst/>
              <a:ahLst/>
              <a:cxnLst/>
              <a:rect l="l" t="t" r="r" b="b"/>
              <a:pathLst>
                <a:path w="2758" h="630" extrusionOk="0">
                  <a:moveTo>
                    <a:pt x="1" y="0"/>
                  </a:moveTo>
                  <a:lnTo>
                    <a:pt x="1" y="629"/>
                  </a:lnTo>
                  <a:lnTo>
                    <a:pt x="2758" y="629"/>
                  </a:lnTo>
                  <a:lnTo>
                    <a:pt x="2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19" name="Google Shape;2719;p63"/>
            <p:cNvSpPr/>
            <p:nvPr/>
          </p:nvSpPr>
          <p:spPr>
            <a:xfrm>
              <a:off x="5932505" y="2470463"/>
              <a:ext cx="94392" cy="13614"/>
            </a:xfrm>
            <a:custGeom>
              <a:avLst/>
              <a:gdLst/>
              <a:ahLst/>
              <a:cxnLst/>
              <a:rect l="l" t="t" r="r" b="b"/>
              <a:pathLst>
                <a:path w="4368" h="630" extrusionOk="0">
                  <a:moveTo>
                    <a:pt x="1" y="1"/>
                  </a:moveTo>
                  <a:lnTo>
                    <a:pt x="1" y="630"/>
                  </a:lnTo>
                  <a:lnTo>
                    <a:pt x="4368" y="630"/>
                  </a:lnTo>
                  <a:lnTo>
                    <a:pt x="43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0" name="Google Shape;2720;p63"/>
            <p:cNvSpPr/>
            <p:nvPr/>
          </p:nvSpPr>
          <p:spPr>
            <a:xfrm>
              <a:off x="5745902" y="2470463"/>
              <a:ext cx="103728" cy="13614"/>
            </a:xfrm>
            <a:custGeom>
              <a:avLst/>
              <a:gdLst/>
              <a:ahLst/>
              <a:cxnLst/>
              <a:rect l="l" t="t" r="r" b="b"/>
              <a:pathLst>
                <a:path w="4800" h="630" extrusionOk="0">
                  <a:moveTo>
                    <a:pt x="0" y="1"/>
                  </a:moveTo>
                  <a:lnTo>
                    <a:pt x="0" y="630"/>
                  </a:lnTo>
                  <a:lnTo>
                    <a:pt x="4800" y="630"/>
                  </a:lnTo>
                  <a:lnTo>
                    <a:pt x="4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1" name="Google Shape;2721;p63"/>
            <p:cNvSpPr/>
            <p:nvPr/>
          </p:nvSpPr>
          <p:spPr>
            <a:xfrm>
              <a:off x="5745340" y="2198197"/>
              <a:ext cx="56294" cy="68352"/>
            </a:xfrm>
            <a:custGeom>
              <a:avLst/>
              <a:gdLst/>
              <a:ahLst/>
              <a:cxnLst/>
              <a:rect l="l" t="t" r="r" b="b"/>
              <a:pathLst>
                <a:path w="2605" h="3163" extrusionOk="0">
                  <a:moveTo>
                    <a:pt x="1974" y="1"/>
                  </a:moveTo>
                  <a:lnTo>
                    <a:pt x="1974" y="1980"/>
                  </a:lnTo>
                  <a:lnTo>
                    <a:pt x="603" y="5"/>
                  </a:lnTo>
                  <a:lnTo>
                    <a:pt x="1" y="5"/>
                  </a:lnTo>
                  <a:lnTo>
                    <a:pt x="1" y="3162"/>
                  </a:lnTo>
                  <a:lnTo>
                    <a:pt x="630" y="3162"/>
                  </a:lnTo>
                  <a:lnTo>
                    <a:pt x="630" y="1149"/>
                  </a:lnTo>
                  <a:lnTo>
                    <a:pt x="2002" y="3123"/>
                  </a:lnTo>
                  <a:lnTo>
                    <a:pt x="2604" y="3123"/>
                  </a:lnTo>
                  <a:lnTo>
                    <a:pt x="2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2" name="Google Shape;2722;p63"/>
            <p:cNvSpPr/>
            <p:nvPr/>
          </p:nvSpPr>
          <p:spPr>
            <a:xfrm>
              <a:off x="5817540" y="2198457"/>
              <a:ext cx="38898" cy="67855"/>
            </a:xfrm>
            <a:custGeom>
              <a:avLst/>
              <a:gdLst/>
              <a:ahLst/>
              <a:cxnLst/>
              <a:rect l="l" t="t" r="r" b="b"/>
              <a:pathLst>
                <a:path w="1800" h="3140" extrusionOk="0">
                  <a:moveTo>
                    <a:pt x="1" y="1"/>
                  </a:moveTo>
                  <a:lnTo>
                    <a:pt x="1" y="3140"/>
                  </a:lnTo>
                  <a:lnTo>
                    <a:pt x="1799" y="3140"/>
                  </a:lnTo>
                  <a:lnTo>
                    <a:pt x="1799" y="2511"/>
                  </a:lnTo>
                  <a:lnTo>
                    <a:pt x="631" y="2511"/>
                  </a:lnTo>
                  <a:lnTo>
                    <a:pt x="631" y="1885"/>
                  </a:lnTo>
                  <a:lnTo>
                    <a:pt x="1713" y="1885"/>
                  </a:lnTo>
                  <a:lnTo>
                    <a:pt x="1713" y="1256"/>
                  </a:lnTo>
                  <a:lnTo>
                    <a:pt x="631" y="1256"/>
                  </a:lnTo>
                  <a:lnTo>
                    <a:pt x="631" y="631"/>
                  </a:lnTo>
                  <a:lnTo>
                    <a:pt x="1799" y="630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3" name="Google Shape;2723;p63"/>
            <p:cNvSpPr/>
            <p:nvPr/>
          </p:nvSpPr>
          <p:spPr>
            <a:xfrm>
              <a:off x="5974040" y="2198219"/>
              <a:ext cx="52577" cy="68331"/>
            </a:xfrm>
            <a:custGeom>
              <a:avLst/>
              <a:gdLst/>
              <a:ahLst/>
              <a:cxnLst/>
              <a:rect l="l" t="t" r="r" b="b"/>
              <a:pathLst>
                <a:path w="2433" h="3162" extrusionOk="0">
                  <a:moveTo>
                    <a:pt x="1151" y="0"/>
                  </a:moveTo>
                  <a:cubicBezTo>
                    <a:pt x="1030" y="0"/>
                    <a:pt x="902" y="15"/>
                    <a:pt x="771" y="51"/>
                  </a:cubicBezTo>
                  <a:cubicBezTo>
                    <a:pt x="387" y="156"/>
                    <a:pt x="119" y="438"/>
                    <a:pt x="73" y="784"/>
                  </a:cubicBezTo>
                  <a:cubicBezTo>
                    <a:pt x="29" y="1103"/>
                    <a:pt x="181" y="1404"/>
                    <a:pt x="467" y="1572"/>
                  </a:cubicBezTo>
                  <a:lnTo>
                    <a:pt x="488" y="1584"/>
                  </a:lnTo>
                  <a:lnTo>
                    <a:pt x="509" y="1593"/>
                  </a:lnTo>
                  <a:cubicBezTo>
                    <a:pt x="526" y="1601"/>
                    <a:pt x="909" y="1754"/>
                    <a:pt x="1341" y="1899"/>
                  </a:cubicBezTo>
                  <a:cubicBezTo>
                    <a:pt x="1596" y="1985"/>
                    <a:pt x="1743" y="2112"/>
                    <a:pt x="1724" y="2231"/>
                  </a:cubicBezTo>
                  <a:cubicBezTo>
                    <a:pt x="1702" y="2358"/>
                    <a:pt x="1508" y="2532"/>
                    <a:pt x="1198" y="2532"/>
                  </a:cubicBezTo>
                  <a:cubicBezTo>
                    <a:pt x="905" y="2532"/>
                    <a:pt x="623" y="2427"/>
                    <a:pt x="446" y="2249"/>
                  </a:cubicBezTo>
                  <a:lnTo>
                    <a:pt x="0" y="2695"/>
                  </a:lnTo>
                  <a:cubicBezTo>
                    <a:pt x="298" y="2991"/>
                    <a:pt x="735" y="3161"/>
                    <a:pt x="1198" y="3161"/>
                  </a:cubicBezTo>
                  <a:cubicBezTo>
                    <a:pt x="1775" y="3161"/>
                    <a:pt x="2268" y="2806"/>
                    <a:pt x="2345" y="2334"/>
                  </a:cubicBezTo>
                  <a:cubicBezTo>
                    <a:pt x="2432" y="1799"/>
                    <a:pt x="1987" y="1450"/>
                    <a:pt x="1541" y="1303"/>
                  </a:cubicBezTo>
                  <a:cubicBezTo>
                    <a:pt x="1189" y="1185"/>
                    <a:pt x="864" y="1058"/>
                    <a:pt x="771" y="1020"/>
                  </a:cubicBezTo>
                  <a:cubicBezTo>
                    <a:pt x="715" y="981"/>
                    <a:pt x="688" y="928"/>
                    <a:pt x="696" y="868"/>
                  </a:cubicBezTo>
                  <a:cubicBezTo>
                    <a:pt x="706" y="796"/>
                    <a:pt x="774" y="702"/>
                    <a:pt x="936" y="657"/>
                  </a:cubicBezTo>
                  <a:cubicBezTo>
                    <a:pt x="1009" y="638"/>
                    <a:pt x="1081" y="629"/>
                    <a:pt x="1150" y="629"/>
                  </a:cubicBezTo>
                  <a:cubicBezTo>
                    <a:pt x="1487" y="629"/>
                    <a:pt x="1756" y="825"/>
                    <a:pt x="1758" y="827"/>
                  </a:cubicBezTo>
                  <a:lnTo>
                    <a:pt x="1948" y="576"/>
                  </a:lnTo>
                  <a:lnTo>
                    <a:pt x="2139" y="325"/>
                  </a:lnTo>
                  <a:cubicBezTo>
                    <a:pt x="2118" y="310"/>
                    <a:pt x="1704" y="0"/>
                    <a:pt x="1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4" name="Google Shape;2724;p63"/>
            <p:cNvSpPr/>
            <p:nvPr/>
          </p:nvSpPr>
          <p:spPr>
            <a:xfrm>
              <a:off x="5872343" y="2197614"/>
              <a:ext cx="81751" cy="68871"/>
            </a:xfrm>
            <a:custGeom>
              <a:avLst/>
              <a:gdLst/>
              <a:ahLst/>
              <a:cxnLst/>
              <a:rect l="l" t="t" r="r" b="b"/>
              <a:pathLst>
                <a:path w="3783" h="3187" extrusionOk="0">
                  <a:moveTo>
                    <a:pt x="616" y="1"/>
                  </a:moveTo>
                  <a:lnTo>
                    <a:pt x="1" y="134"/>
                  </a:lnTo>
                  <a:lnTo>
                    <a:pt x="667" y="3186"/>
                  </a:lnTo>
                  <a:lnTo>
                    <a:pt x="1269" y="3183"/>
                  </a:lnTo>
                  <a:lnTo>
                    <a:pt x="1891" y="1241"/>
                  </a:lnTo>
                  <a:lnTo>
                    <a:pt x="2512" y="3186"/>
                  </a:lnTo>
                  <a:lnTo>
                    <a:pt x="3114" y="3183"/>
                  </a:lnTo>
                  <a:lnTo>
                    <a:pt x="3782" y="140"/>
                  </a:lnTo>
                  <a:lnTo>
                    <a:pt x="3167" y="5"/>
                  </a:lnTo>
                  <a:lnTo>
                    <a:pt x="2756" y="1879"/>
                  </a:lnTo>
                  <a:lnTo>
                    <a:pt x="2183" y="83"/>
                  </a:lnTo>
                  <a:lnTo>
                    <a:pt x="1600" y="82"/>
                  </a:lnTo>
                  <a:lnTo>
                    <a:pt x="1027" y="1879"/>
                  </a:lnTo>
                  <a:lnTo>
                    <a:pt x="6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25" name="Google Shape;2725;p63"/>
          <p:cNvGrpSpPr/>
          <p:nvPr/>
        </p:nvGrpSpPr>
        <p:grpSpPr>
          <a:xfrm>
            <a:off x="3049713" y="3613504"/>
            <a:ext cx="455296" cy="394557"/>
            <a:chOff x="3921211" y="2689135"/>
            <a:chExt cx="422627" cy="366246"/>
          </a:xfrm>
        </p:grpSpPr>
        <p:sp>
          <p:nvSpPr>
            <p:cNvPr id="2726" name="Google Shape;2726;p63"/>
            <p:cNvSpPr/>
            <p:nvPr/>
          </p:nvSpPr>
          <p:spPr>
            <a:xfrm>
              <a:off x="3921211" y="2689135"/>
              <a:ext cx="422627" cy="366246"/>
            </a:xfrm>
            <a:custGeom>
              <a:avLst/>
              <a:gdLst/>
              <a:ahLst/>
              <a:cxnLst/>
              <a:rect l="l" t="t" r="r" b="b"/>
              <a:pathLst>
                <a:path w="19557" h="16948" extrusionOk="0">
                  <a:moveTo>
                    <a:pt x="2687" y="5018"/>
                  </a:moveTo>
                  <a:lnTo>
                    <a:pt x="2687" y="8351"/>
                  </a:lnTo>
                  <a:lnTo>
                    <a:pt x="1051" y="8351"/>
                  </a:lnTo>
                  <a:lnTo>
                    <a:pt x="1051" y="5018"/>
                  </a:lnTo>
                  <a:close/>
                  <a:moveTo>
                    <a:pt x="8331" y="5018"/>
                  </a:moveTo>
                  <a:lnTo>
                    <a:pt x="8331" y="8351"/>
                  </a:lnTo>
                  <a:lnTo>
                    <a:pt x="3353" y="8351"/>
                  </a:lnTo>
                  <a:lnTo>
                    <a:pt x="3353" y="5018"/>
                  </a:lnTo>
                  <a:close/>
                  <a:moveTo>
                    <a:pt x="16517" y="5018"/>
                  </a:moveTo>
                  <a:lnTo>
                    <a:pt x="16517" y="5795"/>
                  </a:lnTo>
                  <a:lnTo>
                    <a:pt x="13760" y="5795"/>
                  </a:lnTo>
                  <a:lnTo>
                    <a:pt x="13760" y="6464"/>
                  </a:lnTo>
                  <a:lnTo>
                    <a:pt x="16517" y="6464"/>
                  </a:lnTo>
                  <a:lnTo>
                    <a:pt x="16517" y="8351"/>
                  </a:lnTo>
                  <a:lnTo>
                    <a:pt x="9000" y="8351"/>
                  </a:lnTo>
                  <a:lnTo>
                    <a:pt x="9000" y="7551"/>
                  </a:lnTo>
                  <a:lnTo>
                    <a:pt x="11566" y="7551"/>
                  </a:lnTo>
                  <a:lnTo>
                    <a:pt x="11566" y="6883"/>
                  </a:lnTo>
                  <a:lnTo>
                    <a:pt x="9000" y="6883"/>
                  </a:lnTo>
                  <a:lnTo>
                    <a:pt x="9000" y="5018"/>
                  </a:lnTo>
                  <a:close/>
                  <a:moveTo>
                    <a:pt x="3161" y="9020"/>
                  </a:moveTo>
                  <a:cubicBezTo>
                    <a:pt x="3052" y="9212"/>
                    <a:pt x="2997" y="9430"/>
                    <a:pt x="2997" y="9652"/>
                  </a:cubicBezTo>
                  <a:lnTo>
                    <a:pt x="2997" y="11686"/>
                  </a:lnTo>
                  <a:cubicBezTo>
                    <a:pt x="2997" y="11907"/>
                    <a:pt x="3052" y="12124"/>
                    <a:pt x="3161" y="12317"/>
                  </a:cubicBezTo>
                  <a:lnTo>
                    <a:pt x="2751" y="12317"/>
                  </a:lnTo>
                  <a:cubicBezTo>
                    <a:pt x="2402" y="12317"/>
                    <a:pt x="2119" y="12034"/>
                    <a:pt x="2119" y="11686"/>
                  </a:cubicBezTo>
                  <a:lnTo>
                    <a:pt x="2119" y="9652"/>
                  </a:lnTo>
                  <a:cubicBezTo>
                    <a:pt x="2119" y="9302"/>
                    <a:pt x="2402" y="9020"/>
                    <a:pt x="2751" y="9020"/>
                  </a:cubicBezTo>
                  <a:close/>
                  <a:moveTo>
                    <a:pt x="5770" y="9020"/>
                  </a:moveTo>
                  <a:cubicBezTo>
                    <a:pt x="5662" y="9212"/>
                    <a:pt x="5605" y="9430"/>
                    <a:pt x="5606" y="9652"/>
                  </a:cubicBezTo>
                  <a:lnTo>
                    <a:pt x="5606" y="11686"/>
                  </a:lnTo>
                  <a:cubicBezTo>
                    <a:pt x="5605" y="11907"/>
                    <a:pt x="5662" y="12124"/>
                    <a:pt x="5770" y="12317"/>
                  </a:cubicBezTo>
                  <a:lnTo>
                    <a:pt x="4974" y="12317"/>
                  </a:lnTo>
                  <a:lnTo>
                    <a:pt x="4974" y="12312"/>
                  </a:lnTo>
                  <a:lnTo>
                    <a:pt x="4217" y="12312"/>
                  </a:lnTo>
                  <a:cubicBezTo>
                    <a:pt x="3902" y="12272"/>
                    <a:pt x="3666" y="12004"/>
                    <a:pt x="3665" y="11686"/>
                  </a:cubicBezTo>
                  <a:lnTo>
                    <a:pt x="3665" y="9652"/>
                  </a:lnTo>
                  <a:cubicBezTo>
                    <a:pt x="3665" y="9302"/>
                    <a:pt x="3948" y="9020"/>
                    <a:pt x="4297" y="9020"/>
                  </a:cubicBezTo>
                  <a:close/>
                  <a:moveTo>
                    <a:pt x="7412" y="9020"/>
                  </a:moveTo>
                  <a:cubicBezTo>
                    <a:pt x="7305" y="9212"/>
                    <a:pt x="7248" y="9430"/>
                    <a:pt x="7248" y="9652"/>
                  </a:cubicBezTo>
                  <a:lnTo>
                    <a:pt x="7248" y="11686"/>
                  </a:lnTo>
                  <a:cubicBezTo>
                    <a:pt x="7248" y="11907"/>
                    <a:pt x="7304" y="12124"/>
                    <a:pt x="7412" y="12317"/>
                  </a:cubicBezTo>
                  <a:lnTo>
                    <a:pt x="7099" y="12317"/>
                  </a:lnTo>
                  <a:lnTo>
                    <a:pt x="7099" y="12312"/>
                  </a:lnTo>
                  <a:cubicBezTo>
                    <a:pt x="7060" y="12312"/>
                    <a:pt x="7021" y="12314"/>
                    <a:pt x="6982" y="12317"/>
                  </a:cubicBezTo>
                  <a:lnTo>
                    <a:pt x="6906" y="12317"/>
                  </a:lnTo>
                  <a:cubicBezTo>
                    <a:pt x="6557" y="12317"/>
                    <a:pt x="6274" y="12034"/>
                    <a:pt x="6274" y="11686"/>
                  </a:cubicBezTo>
                  <a:lnTo>
                    <a:pt x="6274" y="9652"/>
                  </a:lnTo>
                  <a:cubicBezTo>
                    <a:pt x="6274" y="9302"/>
                    <a:pt x="6557" y="9020"/>
                    <a:pt x="6906" y="9020"/>
                  </a:cubicBezTo>
                  <a:close/>
                  <a:moveTo>
                    <a:pt x="9684" y="11003"/>
                  </a:moveTo>
                  <a:lnTo>
                    <a:pt x="9684" y="12317"/>
                  </a:lnTo>
                  <a:lnTo>
                    <a:pt x="8548" y="12317"/>
                  </a:lnTo>
                  <a:cubicBezTo>
                    <a:pt x="8199" y="12317"/>
                    <a:pt x="7918" y="12034"/>
                    <a:pt x="7916" y="11686"/>
                  </a:cubicBezTo>
                  <a:lnTo>
                    <a:pt x="7916" y="11003"/>
                  </a:lnTo>
                  <a:close/>
                  <a:moveTo>
                    <a:pt x="18112" y="9021"/>
                  </a:moveTo>
                  <a:lnTo>
                    <a:pt x="18112" y="10335"/>
                  </a:lnTo>
                  <a:lnTo>
                    <a:pt x="16034" y="10335"/>
                  </a:lnTo>
                  <a:lnTo>
                    <a:pt x="16034" y="11005"/>
                  </a:lnTo>
                  <a:lnTo>
                    <a:pt x="18112" y="11005"/>
                  </a:lnTo>
                  <a:lnTo>
                    <a:pt x="18112" y="12318"/>
                  </a:lnTo>
                  <a:lnTo>
                    <a:pt x="13025" y="12318"/>
                  </a:lnTo>
                  <a:lnTo>
                    <a:pt x="13025" y="11005"/>
                  </a:lnTo>
                  <a:lnTo>
                    <a:pt x="15365" y="11005"/>
                  </a:lnTo>
                  <a:lnTo>
                    <a:pt x="15365" y="10335"/>
                  </a:lnTo>
                  <a:lnTo>
                    <a:pt x="7916" y="10335"/>
                  </a:lnTo>
                  <a:lnTo>
                    <a:pt x="7916" y="9653"/>
                  </a:lnTo>
                  <a:cubicBezTo>
                    <a:pt x="7916" y="9304"/>
                    <a:pt x="8199" y="9021"/>
                    <a:pt x="8548" y="9021"/>
                  </a:cubicBezTo>
                  <a:close/>
                  <a:moveTo>
                    <a:pt x="12357" y="11003"/>
                  </a:moveTo>
                  <a:lnTo>
                    <a:pt x="12357" y="13206"/>
                  </a:lnTo>
                  <a:lnTo>
                    <a:pt x="11355" y="12940"/>
                  </a:lnTo>
                  <a:lnTo>
                    <a:pt x="10351" y="13206"/>
                  </a:lnTo>
                  <a:lnTo>
                    <a:pt x="10351" y="11003"/>
                  </a:lnTo>
                  <a:close/>
                  <a:moveTo>
                    <a:pt x="16663" y="12988"/>
                  </a:moveTo>
                  <a:lnTo>
                    <a:pt x="16663" y="14296"/>
                  </a:lnTo>
                  <a:lnTo>
                    <a:pt x="6467" y="14296"/>
                  </a:lnTo>
                  <a:lnTo>
                    <a:pt x="6467" y="13614"/>
                  </a:lnTo>
                  <a:cubicBezTo>
                    <a:pt x="6467" y="13295"/>
                    <a:pt x="6705" y="13027"/>
                    <a:pt x="7019" y="12988"/>
                  </a:cubicBezTo>
                  <a:lnTo>
                    <a:pt x="9684" y="12988"/>
                  </a:lnTo>
                  <a:lnTo>
                    <a:pt x="9684" y="14079"/>
                  </a:lnTo>
                  <a:lnTo>
                    <a:pt x="11355" y="13632"/>
                  </a:lnTo>
                  <a:lnTo>
                    <a:pt x="13027" y="14079"/>
                  </a:lnTo>
                  <a:lnTo>
                    <a:pt x="13027" y="12988"/>
                  </a:lnTo>
                  <a:close/>
                  <a:moveTo>
                    <a:pt x="2194" y="12980"/>
                  </a:moveTo>
                  <a:cubicBezTo>
                    <a:pt x="2086" y="13173"/>
                    <a:pt x="2030" y="13391"/>
                    <a:pt x="2030" y="13613"/>
                  </a:cubicBezTo>
                  <a:lnTo>
                    <a:pt x="2030" y="15647"/>
                  </a:lnTo>
                  <a:cubicBezTo>
                    <a:pt x="2030" y="15868"/>
                    <a:pt x="2086" y="16085"/>
                    <a:pt x="2194" y="16279"/>
                  </a:cubicBezTo>
                  <a:lnTo>
                    <a:pt x="1302" y="16279"/>
                  </a:lnTo>
                  <a:cubicBezTo>
                    <a:pt x="953" y="16278"/>
                    <a:pt x="670" y="15996"/>
                    <a:pt x="670" y="15647"/>
                  </a:cubicBezTo>
                  <a:lnTo>
                    <a:pt x="670" y="13613"/>
                  </a:lnTo>
                  <a:cubicBezTo>
                    <a:pt x="670" y="13263"/>
                    <a:pt x="953" y="12980"/>
                    <a:pt x="1302" y="12980"/>
                  </a:cubicBezTo>
                  <a:close/>
                  <a:moveTo>
                    <a:pt x="3835" y="12986"/>
                  </a:moveTo>
                  <a:cubicBezTo>
                    <a:pt x="3728" y="13178"/>
                    <a:pt x="3672" y="13393"/>
                    <a:pt x="3674" y="13613"/>
                  </a:cubicBezTo>
                  <a:lnTo>
                    <a:pt x="3674" y="15647"/>
                  </a:lnTo>
                  <a:cubicBezTo>
                    <a:pt x="3672" y="15868"/>
                    <a:pt x="3729" y="16085"/>
                    <a:pt x="3838" y="16279"/>
                  </a:cubicBezTo>
                  <a:lnTo>
                    <a:pt x="3331" y="16279"/>
                  </a:lnTo>
                  <a:cubicBezTo>
                    <a:pt x="2981" y="16279"/>
                    <a:pt x="2699" y="15996"/>
                    <a:pt x="2699" y="15647"/>
                  </a:cubicBezTo>
                  <a:lnTo>
                    <a:pt x="2699" y="13613"/>
                  </a:lnTo>
                  <a:cubicBezTo>
                    <a:pt x="2699" y="13295"/>
                    <a:pt x="2936" y="13026"/>
                    <a:pt x="3251" y="12986"/>
                  </a:cubicBezTo>
                  <a:close/>
                  <a:moveTo>
                    <a:pt x="5960" y="12986"/>
                  </a:moveTo>
                  <a:cubicBezTo>
                    <a:pt x="5853" y="13178"/>
                    <a:pt x="5797" y="13393"/>
                    <a:pt x="5797" y="13613"/>
                  </a:cubicBezTo>
                  <a:lnTo>
                    <a:pt x="5797" y="15647"/>
                  </a:lnTo>
                  <a:cubicBezTo>
                    <a:pt x="5797" y="15868"/>
                    <a:pt x="5854" y="16085"/>
                    <a:pt x="5963" y="16279"/>
                  </a:cubicBezTo>
                  <a:lnTo>
                    <a:pt x="4972" y="16279"/>
                  </a:lnTo>
                  <a:cubicBezTo>
                    <a:pt x="4623" y="16279"/>
                    <a:pt x="4340" y="15996"/>
                    <a:pt x="4340" y="15647"/>
                  </a:cubicBezTo>
                  <a:lnTo>
                    <a:pt x="4342" y="15647"/>
                  </a:lnTo>
                  <a:lnTo>
                    <a:pt x="4342" y="13613"/>
                  </a:lnTo>
                  <a:cubicBezTo>
                    <a:pt x="4342" y="13295"/>
                    <a:pt x="4578" y="13026"/>
                    <a:pt x="4894" y="12986"/>
                  </a:cubicBezTo>
                  <a:close/>
                  <a:moveTo>
                    <a:pt x="16663" y="14964"/>
                  </a:moveTo>
                  <a:lnTo>
                    <a:pt x="16663" y="16279"/>
                  </a:lnTo>
                  <a:lnTo>
                    <a:pt x="7099" y="16279"/>
                  </a:lnTo>
                  <a:cubicBezTo>
                    <a:pt x="6750" y="16278"/>
                    <a:pt x="6467" y="15996"/>
                    <a:pt x="6467" y="15647"/>
                  </a:cubicBezTo>
                  <a:lnTo>
                    <a:pt x="6467" y="14964"/>
                  </a:lnTo>
                  <a:close/>
                  <a:moveTo>
                    <a:pt x="6178" y="1"/>
                  </a:moveTo>
                  <a:lnTo>
                    <a:pt x="6178" y="335"/>
                  </a:lnTo>
                  <a:cubicBezTo>
                    <a:pt x="6178" y="2548"/>
                    <a:pt x="4378" y="4348"/>
                    <a:pt x="2164" y="4348"/>
                  </a:cubicBezTo>
                  <a:lnTo>
                    <a:pt x="381" y="4348"/>
                  </a:lnTo>
                  <a:lnTo>
                    <a:pt x="381" y="9020"/>
                  </a:lnTo>
                  <a:lnTo>
                    <a:pt x="1614" y="9020"/>
                  </a:lnTo>
                  <a:cubicBezTo>
                    <a:pt x="1505" y="9212"/>
                    <a:pt x="1448" y="9430"/>
                    <a:pt x="1449" y="9652"/>
                  </a:cubicBezTo>
                  <a:lnTo>
                    <a:pt x="1449" y="11686"/>
                  </a:lnTo>
                  <a:cubicBezTo>
                    <a:pt x="1448" y="11904"/>
                    <a:pt x="1504" y="12121"/>
                    <a:pt x="1611" y="12312"/>
                  </a:cubicBezTo>
                  <a:lnTo>
                    <a:pt x="1301" y="12312"/>
                  </a:lnTo>
                  <a:cubicBezTo>
                    <a:pt x="583" y="12314"/>
                    <a:pt x="0" y="12895"/>
                    <a:pt x="0" y="13613"/>
                  </a:cubicBezTo>
                  <a:lnTo>
                    <a:pt x="0" y="15647"/>
                  </a:lnTo>
                  <a:cubicBezTo>
                    <a:pt x="0" y="16365"/>
                    <a:pt x="583" y="16946"/>
                    <a:pt x="1301" y="16947"/>
                  </a:cubicBezTo>
                  <a:lnTo>
                    <a:pt x="18107" y="16947"/>
                  </a:lnTo>
                  <a:lnTo>
                    <a:pt x="18107" y="16279"/>
                  </a:lnTo>
                  <a:lnTo>
                    <a:pt x="17331" y="16279"/>
                  </a:lnTo>
                  <a:lnTo>
                    <a:pt x="17331" y="12986"/>
                  </a:lnTo>
                  <a:lnTo>
                    <a:pt x="19557" y="12986"/>
                  </a:lnTo>
                  <a:lnTo>
                    <a:pt x="19557" y="12318"/>
                  </a:lnTo>
                  <a:lnTo>
                    <a:pt x="18780" y="12318"/>
                  </a:lnTo>
                  <a:lnTo>
                    <a:pt x="18780" y="9020"/>
                  </a:lnTo>
                  <a:lnTo>
                    <a:pt x="19557" y="9020"/>
                  </a:lnTo>
                  <a:lnTo>
                    <a:pt x="19557" y="8351"/>
                  </a:lnTo>
                  <a:lnTo>
                    <a:pt x="17186" y="8351"/>
                  </a:lnTo>
                  <a:lnTo>
                    <a:pt x="17186" y="4348"/>
                  </a:lnTo>
                  <a:lnTo>
                    <a:pt x="13022" y="4348"/>
                  </a:lnTo>
                  <a:cubicBezTo>
                    <a:pt x="14383" y="3530"/>
                    <a:pt x="15296" y="2037"/>
                    <a:pt x="15296" y="335"/>
                  </a:cubicBezTo>
                  <a:lnTo>
                    <a:pt x="15296" y="1"/>
                  </a:lnTo>
                  <a:lnTo>
                    <a:pt x="8666" y="1"/>
                  </a:lnTo>
                  <a:lnTo>
                    <a:pt x="8666" y="669"/>
                  </a:lnTo>
                  <a:lnTo>
                    <a:pt x="14613" y="669"/>
                  </a:lnTo>
                  <a:cubicBezTo>
                    <a:pt x="14443" y="2726"/>
                    <a:pt x="12714" y="4348"/>
                    <a:pt x="10613" y="4348"/>
                  </a:cubicBezTo>
                  <a:lnTo>
                    <a:pt x="4574" y="4348"/>
                  </a:lnTo>
                  <a:cubicBezTo>
                    <a:pt x="5844" y="3582"/>
                    <a:pt x="6724" y="2231"/>
                    <a:pt x="6836" y="669"/>
                  </a:cubicBezTo>
                  <a:lnTo>
                    <a:pt x="8011" y="669"/>
                  </a:lnTo>
                  <a:lnTo>
                    <a:pt x="80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27" name="Google Shape;2727;p63"/>
            <p:cNvSpPr/>
            <p:nvPr/>
          </p:nvSpPr>
          <p:spPr>
            <a:xfrm>
              <a:off x="4007651" y="2824824"/>
              <a:ext cx="72242" cy="14457"/>
            </a:xfrm>
            <a:custGeom>
              <a:avLst/>
              <a:gdLst/>
              <a:ahLst/>
              <a:cxnLst/>
              <a:rect l="l" t="t" r="r" b="b"/>
              <a:pathLst>
                <a:path w="3343" h="669" extrusionOk="0">
                  <a:moveTo>
                    <a:pt x="0" y="0"/>
                  </a:moveTo>
                  <a:lnTo>
                    <a:pt x="0" y="668"/>
                  </a:lnTo>
                  <a:lnTo>
                    <a:pt x="669" y="668"/>
                  </a:lnTo>
                  <a:lnTo>
                    <a:pt x="669" y="0"/>
                  </a:lnTo>
                  <a:close/>
                  <a:moveTo>
                    <a:pt x="1337" y="0"/>
                  </a:moveTo>
                  <a:lnTo>
                    <a:pt x="1337" y="668"/>
                  </a:lnTo>
                  <a:lnTo>
                    <a:pt x="2006" y="668"/>
                  </a:lnTo>
                  <a:lnTo>
                    <a:pt x="2006" y="0"/>
                  </a:lnTo>
                  <a:close/>
                  <a:moveTo>
                    <a:pt x="2675" y="0"/>
                  </a:moveTo>
                  <a:lnTo>
                    <a:pt x="2675" y="668"/>
                  </a:lnTo>
                  <a:lnTo>
                    <a:pt x="3343" y="668"/>
                  </a:lnTo>
                  <a:lnTo>
                    <a:pt x="3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28" name="Google Shape;2728;p63"/>
          <p:cNvGrpSpPr/>
          <p:nvPr/>
        </p:nvGrpSpPr>
        <p:grpSpPr>
          <a:xfrm>
            <a:off x="4841232" y="3582335"/>
            <a:ext cx="339476" cy="455319"/>
            <a:chOff x="5686907" y="2660934"/>
            <a:chExt cx="315117" cy="422648"/>
          </a:xfrm>
        </p:grpSpPr>
        <p:sp>
          <p:nvSpPr>
            <p:cNvPr id="2729" name="Google Shape;2729;p63"/>
            <p:cNvSpPr/>
            <p:nvPr/>
          </p:nvSpPr>
          <p:spPr>
            <a:xfrm>
              <a:off x="5886649" y="2774084"/>
              <a:ext cx="70362" cy="14068"/>
            </a:xfrm>
            <a:custGeom>
              <a:avLst/>
              <a:gdLst/>
              <a:ahLst/>
              <a:cxnLst/>
              <a:rect l="l" t="t" r="r" b="b"/>
              <a:pathLst>
                <a:path w="3256" h="651" extrusionOk="0">
                  <a:moveTo>
                    <a:pt x="1" y="0"/>
                  </a:moveTo>
                  <a:lnTo>
                    <a:pt x="1" y="651"/>
                  </a:lnTo>
                  <a:lnTo>
                    <a:pt x="652" y="651"/>
                  </a:lnTo>
                  <a:lnTo>
                    <a:pt x="652" y="0"/>
                  </a:lnTo>
                  <a:close/>
                  <a:moveTo>
                    <a:pt x="1302" y="0"/>
                  </a:moveTo>
                  <a:lnTo>
                    <a:pt x="1302" y="651"/>
                  </a:lnTo>
                  <a:lnTo>
                    <a:pt x="1954" y="651"/>
                  </a:lnTo>
                  <a:lnTo>
                    <a:pt x="1954" y="0"/>
                  </a:lnTo>
                  <a:close/>
                  <a:moveTo>
                    <a:pt x="2604" y="0"/>
                  </a:moveTo>
                  <a:lnTo>
                    <a:pt x="2604" y="651"/>
                  </a:lnTo>
                  <a:lnTo>
                    <a:pt x="3256" y="651"/>
                  </a:lnTo>
                  <a:lnTo>
                    <a:pt x="32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0" name="Google Shape;2730;p63"/>
            <p:cNvSpPr/>
            <p:nvPr/>
          </p:nvSpPr>
          <p:spPr>
            <a:xfrm>
              <a:off x="5686907" y="2660934"/>
              <a:ext cx="315117" cy="422648"/>
            </a:xfrm>
            <a:custGeom>
              <a:avLst/>
              <a:gdLst/>
              <a:ahLst/>
              <a:cxnLst/>
              <a:rect l="l" t="t" r="r" b="b"/>
              <a:pathLst>
                <a:path w="14582" h="19558" extrusionOk="0">
                  <a:moveTo>
                    <a:pt x="13388" y="2040"/>
                  </a:moveTo>
                  <a:cubicBezTo>
                    <a:pt x="13664" y="2040"/>
                    <a:pt x="13897" y="2249"/>
                    <a:pt x="13927" y="2523"/>
                  </a:cubicBezTo>
                  <a:lnTo>
                    <a:pt x="13924" y="3470"/>
                  </a:lnTo>
                  <a:cubicBezTo>
                    <a:pt x="13758" y="3385"/>
                    <a:pt x="13575" y="3342"/>
                    <a:pt x="13388" y="3342"/>
                  </a:cubicBezTo>
                  <a:lnTo>
                    <a:pt x="7287" y="3342"/>
                  </a:lnTo>
                  <a:lnTo>
                    <a:pt x="7287" y="2589"/>
                  </a:lnTo>
                  <a:lnTo>
                    <a:pt x="4032" y="2589"/>
                  </a:lnTo>
                  <a:lnTo>
                    <a:pt x="4032" y="3342"/>
                  </a:lnTo>
                  <a:lnTo>
                    <a:pt x="2177" y="3342"/>
                  </a:lnTo>
                  <a:lnTo>
                    <a:pt x="2177" y="2040"/>
                  </a:lnTo>
                  <a:close/>
                  <a:moveTo>
                    <a:pt x="6637" y="3239"/>
                  </a:moveTo>
                  <a:lnTo>
                    <a:pt x="6637" y="5387"/>
                  </a:lnTo>
                  <a:lnTo>
                    <a:pt x="5660" y="5127"/>
                  </a:lnTo>
                  <a:lnTo>
                    <a:pt x="4684" y="5387"/>
                  </a:lnTo>
                  <a:lnTo>
                    <a:pt x="4684" y="3239"/>
                  </a:lnTo>
                  <a:close/>
                  <a:moveTo>
                    <a:pt x="1194" y="1"/>
                  </a:moveTo>
                  <a:cubicBezTo>
                    <a:pt x="535" y="1"/>
                    <a:pt x="2" y="535"/>
                    <a:pt x="1" y="1194"/>
                  </a:cubicBezTo>
                  <a:lnTo>
                    <a:pt x="1" y="18364"/>
                  </a:lnTo>
                  <a:cubicBezTo>
                    <a:pt x="2" y="19023"/>
                    <a:pt x="535" y="19557"/>
                    <a:pt x="1194" y="19557"/>
                  </a:cubicBezTo>
                  <a:lnTo>
                    <a:pt x="13345" y="19557"/>
                  </a:lnTo>
                  <a:cubicBezTo>
                    <a:pt x="14004" y="19557"/>
                    <a:pt x="14536" y="19023"/>
                    <a:pt x="14538" y="18365"/>
                  </a:cubicBezTo>
                  <a:lnTo>
                    <a:pt x="14564" y="8449"/>
                  </a:lnTo>
                  <a:lnTo>
                    <a:pt x="13912" y="8448"/>
                  </a:lnTo>
                  <a:lnTo>
                    <a:pt x="13888" y="18364"/>
                  </a:lnTo>
                  <a:cubicBezTo>
                    <a:pt x="13886" y="18663"/>
                    <a:pt x="13644" y="18906"/>
                    <a:pt x="13345" y="18907"/>
                  </a:cubicBezTo>
                  <a:lnTo>
                    <a:pt x="2779" y="18907"/>
                  </a:lnTo>
                  <a:lnTo>
                    <a:pt x="2779" y="15572"/>
                  </a:lnTo>
                  <a:lnTo>
                    <a:pt x="2127" y="15572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4" y="18906"/>
                    <a:pt x="652" y="18663"/>
                    <a:pt x="652" y="18364"/>
                  </a:cubicBezTo>
                  <a:lnTo>
                    <a:pt x="652" y="3862"/>
                  </a:lnTo>
                  <a:cubicBezTo>
                    <a:pt x="819" y="3948"/>
                    <a:pt x="1006" y="3993"/>
                    <a:pt x="1194" y="3993"/>
                  </a:cubicBezTo>
                  <a:lnTo>
                    <a:pt x="2127" y="3993"/>
                  </a:lnTo>
                  <a:lnTo>
                    <a:pt x="2127" y="14898"/>
                  </a:lnTo>
                  <a:lnTo>
                    <a:pt x="2779" y="14898"/>
                  </a:lnTo>
                  <a:lnTo>
                    <a:pt x="2779" y="3993"/>
                  </a:lnTo>
                  <a:lnTo>
                    <a:pt x="4032" y="3993"/>
                  </a:lnTo>
                  <a:lnTo>
                    <a:pt x="4032" y="6233"/>
                  </a:lnTo>
                  <a:lnTo>
                    <a:pt x="5660" y="5799"/>
                  </a:lnTo>
                  <a:lnTo>
                    <a:pt x="7287" y="6233"/>
                  </a:lnTo>
                  <a:lnTo>
                    <a:pt x="7287" y="3993"/>
                  </a:lnTo>
                  <a:lnTo>
                    <a:pt x="13388" y="3993"/>
                  </a:lnTo>
                  <a:cubicBezTo>
                    <a:pt x="13652" y="3993"/>
                    <a:pt x="13877" y="4185"/>
                    <a:pt x="13922" y="4445"/>
                  </a:cubicBezTo>
                  <a:lnTo>
                    <a:pt x="13913" y="7869"/>
                  </a:lnTo>
                  <a:lnTo>
                    <a:pt x="14564" y="7870"/>
                  </a:lnTo>
                  <a:lnTo>
                    <a:pt x="14582" y="1194"/>
                  </a:lnTo>
                  <a:cubicBezTo>
                    <a:pt x="14580" y="535"/>
                    <a:pt x="14047" y="1"/>
                    <a:pt x="13388" y="1"/>
                  </a:cubicBezTo>
                  <a:lnTo>
                    <a:pt x="3391" y="1"/>
                  </a:lnTo>
                  <a:lnTo>
                    <a:pt x="3391" y="651"/>
                  </a:lnTo>
                  <a:lnTo>
                    <a:pt x="13388" y="651"/>
                  </a:lnTo>
                  <a:cubicBezTo>
                    <a:pt x="13686" y="651"/>
                    <a:pt x="13928" y="893"/>
                    <a:pt x="13930" y="1193"/>
                  </a:cubicBezTo>
                  <a:lnTo>
                    <a:pt x="13930" y="1519"/>
                  </a:lnTo>
                  <a:cubicBezTo>
                    <a:pt x="13764" y="1435"/>
                    <a:pt x="13582" y="1390"/>
                    <a:pt x="13397" y="1390"/>
                  </a:cubicBezTo>
                  <a:cubicBezTo>
                    <a:pt x="13394" y="1390"/>
                    <a:pt x="13391" y="1390"/>
                    <a:pt x="13388" y="1390"/>
                  </a:cubicBezTo>
                  <a:lnTo>
                    <a:pt x="1525" y="1390"/>
                  </a:lnTo>
                  <a:lnTo>
                    <a:pt x="1525" y="3342"/>
                  </a:lnTo>
                  <a:lnTo>
                    <a:pt x="1194" y="3342"/>
                  </a:lnTo>
                  <a:cubicBezTo>
                    <a:pt x="894" y="3342"/>
                    <a:pt x="652" y="3100"/>
                    <a:pt x="652" y="2800"/>
                  </a:cubicBezTo>
                  <a:lnTo>
                    <a:pt x="652" y="1194"/>
                  </a:lnTo>
                  <a:cubicBezTo>
                    <a:pt x="652" y="895"/>
                    <a:pt x="894" y="653"/>
                    <a:pt x="1194" y="651"/>
                  </a:cubicBezTo>
                  <a:lnTo>
                    <a:pt x="2712" y="651"/>
                  </a:lnTo>
                  <a:lnTo>
                    <a:pt x="27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1" name="Google Shape;2731;p63"/>
            <p:cNvSpPr/>
            <p:nvPr/>
          </p:nvSpPr>
          <p:spPr>
            <a:xfrm>
              <a:off x="5768982" y="2809676"/>
              <a:ext cx="196781" cy="224614"/>
            </a:xfrm>
            <a:custGeom>
              <a:avLst/>
              <a:gdLst/>
              <a:ahLst/>
              <a:cxnLst/>
              <a:rect l="l" t="t" r="r" b="b"/>
              <a:pathLst>
                <a:path w="9106" h="10394" extrusionOk="0">
                  <a:moveTo>
                    <a:pt x="3705" y="650"/>
                  </a:moveTo>
                  <a:cubicBezTo>
                    <a:pt x="3845" y="650"/>
                    <a:pt x="3980" y="698"/>
                    <a:pt x="4090" y="785"/>
                  </a:cubicBezTo>
                  <a:cubicBezTo>
                    <a:pt x="4227" y="893"/>
                    <a:pt x="4391" y="947"/>
                    <a:pt x="4555" y="947"/>
                  </a:cubicBezTo>
                  <a:cubicBezTo>
                    <a:pt x="4720" y="947"/>
                    <a:pt x="4884" y="893"/>
                    <a:pt x="5020" y="785"/>
                  </a:cubicBezTo>
                  <a:cubicBezTo>
                    <a:pt x="5131" y="696"/>
                    <a:pt x="5270" y="650"/>
                    <a:pt x="5411" y="650"/>
                  </a:cubicBezTo>
                  <a:cubicBezTo>
                    <a:pt x="5416" y="650"/>
                    <a:pt x="5420" y="650"/>
                    <a:pt x="5425" y="650"/>
                  </a:cubicBezTo>
                  <a:cubicBezTo>
                    <a:pt x="5748" y="660"/>
                    <a:pt x="6012" y="913"/>
                    <a:pt x="6033" y="1235"/>
                  </a:cubicBezTo>
                  <a:cubicBezTo>
                    <a:pt x="6057" y="1597"/>
                    <a:pt x="5771" y="1902"/>
                    <a:pt x="5408" y="1902"/>
                  </a:cubicBezTo>
                  <a:lnTo>
                    <a:pt x="5083" y="1902"/>
                  </a:lnTo>
                  <a:lnTo>
                    <a:pt x="5083" y="4016"/>
                  </a:lnTo>
                  <a:lnTo>
                    <a:pt x="7199" y="4016"/>
                  </a:lnTo>
                  <a:lnTo>
                    <a:pt x="7199" y="3691"/>
                  </a:lnTo>
                  <a:cubicBezTo>
                    <a:pt x="7199" y="3344"/>
                    <a:pt x="7482" y="3066"/>
                    <a:pt x="7824" y="3066"/>
                  </a:cubicBezTo>
                  <a:cubicBezTo>
                    <a:pt x="7837" y="3066"/>
                    <a:pt x="7851" y="3066"/>
                    <a:pt x="7864" y="3067"/>
                  </a:cubicBezTo>
                  <a:cubicBezTo>
                    <a:pt x="8188" y="3089"/>
                    <a:pt x="8440" y="3353"/>
                    <a:pt x="8449" y="3676"/>
                  </a:cubicBezTo>
                  <a:cubicBezTo>
                    <a:pt x="8454" y="3822"/>
                    <a:pt x="8406" y="3965"/>
                    <a:pt x="8314" y="4080"/>
                  </a:cubicBezTo>
                  <a:cubicBezTo>
                    <a:pt x="8100" y="4354"/>
                    <a:pt x="8100" y="4737"/>
                    <a:pt x="8314" y="5010"/>
                  </a:cubicBezTo>
                  <a:cubicBezTo>
                    <a:pt x="8406" y="5124"/>
                    <a:pt x="8454" y="5269"/>
                    <a:pt x="8449" y="5414"/>
                  </a:cubicBezTo>
                  <a:cubicBezTo>
                    <a:pt x="8440" y="5738"/>
                    <a:pt x="8188" y="6001"/>
                    <a:pt x="7864" y="6022"/>
                  </a:cubicBezTo>
                  <a:cubicBezTo>
                    <a:pt x="7850" y="6023"/>
                    <a:pt x="7836" y="6024"/>
                    <a:pt x="7822" y="6024"/>
                  </a:cubicBezTo>
                  <a:cubicBezTo>
                    <a:pt x="7481" y="6024"/>
                    <a:pt x="7199" y="5746"/>
                    <a:pt x="7199" y="5398"/>
                  </a:cubicBezTo>
                  <a:lnTo>
                    <a:pt x="7199" y="5073"/>
                  </a:lnTo>
                  <a:lnTo>
                    <a:pt x="5083" y="5073"/>
                  </a:lnTo>
                  <a:lnTo>
                    <a:pt x="5083" y="8491"/>
                  </a:lnTo>
                  <a:lnTo>
                    <a:pt x="5408" y="8491"/>
                  </a:lnTo>
                  <a:cubicBezTo>
                    <a:pt x="5771" y="8491"/>
                    <a:pt x="6057" y="8796"/>
                    <a:pt x="6033" y="9156"/>
                  </a:cubicBezTo>
                  <a:cubicBezTo>
                    <a:pt x="6010" y="9509"/>
                    <a:pt x="5716" y="9742"/>
                    <a:pt x="5406" y="9742"/>
                  </a:cubicBezTo>
                  <a:cubicBezTo>
                    <a:pt x="5274" y="9742"/>
                    <a:pt x="5138" y="9700"/>
                    <a:pt x="5020" y="9606"/>
                  </a:cubicBezTo>
                  <a:cubicBezTo>
                    <a:pt x="4884" y="9499"/>
                    <a:pt x="4720" y="9445"/>
                    <a:pt x="4555" y="9445"/>
                  </a:cubicBezTo>
                  <a:cubicBezTo>
                    <a:pt x="4391" y="9445"/>
                    <a:pt x="4227" y="9499"/>
                    <a:pt x="4090" y="9606"/>
                  </a:cubicBezTo>
                  <a:cubicBezTo>
                    <a:pt x="3980" y="9694"/>
                    <a:pt x="3845" y="9741"/>
                    <a:pt x="3705" y="9741"/>
                  </a:cubicBezTo>
                  <a:cubicBezTo>
                    <a:pt x="3699" y="9741"/>
                    <a:pt x="3693" y="9741"/>
                    <a:pt x="3686" y="9741"/>
                  </a:cubicBezTo>
                  <a:cubicBezTo>
                    <a:pt x="3363" y="9732"/>
                    <a:pt x="3100" y="9479"/>
                    <a:pt x="3077" y="9156"/>
                  </a:cubicBezTo>
                  <a:cubicBezTo>
                    <a:pt x="3054" y="8796"/>
                    <a:pt x="3340" y="8491"/>
                    <a:pt x="3701" y="8491"/>
                  </a:cubicBezTo>
                  <a:lnTo>
                    <a:pt x="4027" y="8491"/>
                  </a:lnTo>
                  <a:lnTo>
                    <a:pt x="4027" y="5073"/>
                  </a:lnTo>
                  <a:lnTo>
                    <a:pt x="1912" y="5073"/>
                  </a:lnTo>
                  <a:lnTo>
                    <a:pt x="1912" y="5398"/>
                  </a:lnTo>
                  <a:cubicBezTo>
                    <a:pt x="1912" y="5746"/>
                    <a:pt x="1630" y="6024"/>
                    <a:pt x="1288" y="6024"/>
                  </a:cubicBezTo>
                  <a:cubicBezTo>
                    <a:pt x="1274" y="6024"/>
                    <a:pt x="1260" y="6023"/>
                    <a:pt x="1245" y="6022"/>
                  </a:cubicBezTo>
                  <a:cubicBezTo>
                    <a:pt x="923" y="6001"/>
                    <a:pt x="671" y="5738"/>
                    <a:pt x="660" y="5414"/>
                  </a:cubicBezTo>
                  <a:cubicBezTo>
                    <a:pt x="657" y="5269"/>
                    <a:pt x="704" y="5124"/>
                    <a:pt x="796" y="5010"/>
                  </a:cubicBezTo>
                  <a:cubicBezTo>
                    <a:pt x="1011" y="4737"/>
                    <a:pt x="1011" y="4354"/>
                    <a:pt x="796" y="4080"/>
                  </a:cubicBezTo>
                  <a:cubicBezTo>
                    <a:pt x="704" y="3965"/>
                    <a:pt x="657" y="3822"/>
                    <a:pt x="660" y="3676"/>
                  </a:cubicBezTo>
                  <a:cubicBezTo>
                    <a:pt x="671" y="3353"/>
                    <a:pt x="923" y="3089"/>
                    <a:pt x="1245" y="3067"/>
                  </a:cubicBezTo>
                  <a:cubicBezTo>
                    <a:pt x="1259" y="3066"/>
                    <a:pt x="1272" y="3066"/>
                    <a:pt x="1285" y="3066"/>
                  </a:cubicBezTo>
                  <a:cubicBezTo>
                    <a:pt x="1629" y="3066"/>
                    <a:pt x="1912" y="3344"/>
                    <a:pt x="1912" y="3691"/>
                  </a:cubicBezTo>
                  <a:lnTo>
                    <a:pt x="1912" y="4016"/>
                  </a:lnTo>
                  <a:lnTo>
                    <a:pt x="4027" y="4016"/>
                  </a:lnTo>
                  <a:lnTo>
                    <a:pt x="4027" y="1902"/>
                  </a:lnTo>
                  <a:lnTo>
                    <a:pt x="3701" y="1902"/>
                  </a:lnTo>
                  <a:cubicBezTo>
                    <a:pt x="3340" y="1902"/>
                    <a:pt x="3054" y="1597"/>
                    <a:pt x="3077" y="1235"/>
                  </a:cubicBezTo>
                  <a:cubicBezTo>
                    <a:pt x="3100" y="913"/>
                    <a:pt x="3363" y="660"/>
                    <a:pt x="3686" y="650"/>
                  </a:cubicBezTo>
                  <a:cubicBezTo>
                    <a:pt x="3693" y="650"/>
                    <a:pt x="3699" y="650"/>
                    <a:pt x="3705" y="650"/>
                  </a:cubicBezTo>
                  <a:close/>
                  <a:moveTo>
                    <a:pt x="3701" y="1"/>
                  </a:moveTo>
                  <a:cubicBezTo>
                    <a:pt x="3690" y="1"/>
                    <a:pt x="3679" y="1"/>
                    <a:pt x="3668" y="1"/>
                  </a:cubicBezTo>
                  <a:cubicBezTo>
                    <a:pt x="3012" y="16"/>
                    <a:pt x="2467" y="542"/>
                    <a:pt x="2427" y="1196"/>
                  </a:cubicBezTo>
                  <a:cubicBezTo>
                    <a:pt x="2403" y="1548"/>
                    <a:pt x="2528" y="1895"/>
                    <a:pt x="2770" y="2150"/>
                  </a:cubicBezTo>
                  <a:cubicBezTo>
                    <a:pt x="2934" y="2325"/>
                    <a:pt x="3143" y="2450"/>
                    <a:pt x="3375" y="2510"/>
                  </a:cubicBezTo>
                  <a:lnTo>
                    <a:pt x="3375" y="3366"/>
                  </a:lnTo>
                  <a:lnTo>
                    <a:pt x="2519" y="3366"/>
                  </a:lnTo>
                  <a:cubicBezTo>
                    <a:pt x="2458" y="3136"/>
                    <a:pt x="2334" y="2925"/>
                    <a:pt x="2159" y="2761"/>
                  </a:cubicBezTo>
                  <a:cubicBezTo>
                    <a:pt x="1924" y="2539"/>
                    <a:pt x="1613" y="2415"/>
                    <a:pt x="1291" y="2415"/>
                  </a:cubicBezTo>
                  <a:cubicBezTo>
                    <a:pt x="1262" y="2415"/>
                    <a:pt x="1234" y="2416"/>
                    <a:pt x="1205" y="2418"/>
                  </a:cubicBezTo>
                  <a:cubicBezTo>
                    <a:pt x="550" y="2459"/>
                    <a:pt x="25" y="3005"/>
                    <a:pt x="8" y="3660"/>
                  </a:cubicBezTo>
                  <a:cubicBezTo>
                    <a:pt x="1" y="3959"/>
                    <a:pt x="99" y="4251"/>
                    <a:pt x="285" y="4486"/>
                  </a:cubicBezTo>
                  <a:cubicBezTo>
                    <a:pt x="312" y="4521"/>
                    <a:pt x="312" y="4570"/>
                    <a:pt x="285" y="4605"/>
                  </a:cubicBezTo>
                  <a:cubicBezTo>
                    <a:pt x="100" y="4840"/>
                    <a:pt x="2" y="5132"/>
                    <a:pt x="8" y="5431"/>
                  </a:cubicBezTo>
                  <a:cubicBezTo>
                    <a:pt x="25" y="6086"/>
                    <a:pt x="550" y="6632"/>
                    <a:pt x="1205" y="6673"/>
                  </a:cubicBezTo>
                  <a:cubicBezTo>
                    <a:pt x="1232" y="6674"/>
                    <a:pt x="1260" y="6675"/>
                    <a:pt x="1287" y="6675"/>
                  </a:cubicBezTo>
                  <a:cubicBezTo>
                    <a:pt x="1862" y="6675"/>
                    <a:pt x="2371" y="6288"/>
                    <a:pt x="2519" y="5725"/>
                  </a:cubicBezTo>
                  <a:lnTo>
                    <a:pt x="3375" y="5725"/>
                  </a:lnTo>
                  <a:lnTo>
                    <a:pt x="3375" y="7883"/>
                  </a:lnTo>
                  <a:cubicBezTo>
                    <a:pt x="3143" y="7943"/>
                    <a:pt x="2934" y="8068"/>
                    <a:pt x="2770" y="8242"/>
                  </a:cubicBezTo>
                  <a:cubicBezTo>
                    <a:pt x="2528" y="8498"/>
                    <a:pt x="2403" y="8844"/>
                    <a:pt x="2427" y="9196"/>
                  </a:cubicBezTo>
                  <a:cubicBezTo>
                    <a:pt x="2467" y="9851"/>
                    <a:pt x="3012" y="10376"/>
                    <a:pt x="3668" y="10393"/>
                  </a:cubicBezTo>
                  <a:lnTo>
                    <a:pt x="3700" y="10393"/>
                  </a:lnTo>
                  <a:cubicBezTo>
                    <a:pt x="3987" y="10393"/>
                    <a:pt x="4267" y="10295"/>
                    <a:pt x="4495" y="10116"/>
                  </a:cubicBezTo>
                  <a:cubicBezTo>
                    <a:pt x="4512" y="10102"/>
                    <a:pt x="4533" y="10096"/>
                    <a:pt x="4554" y="10096"/>
                  </a:cubicBezTo>
                  <a:cubicBezTo>
                    <a:pt x="4575" y="10096"/>
                    <a:pt x="4596" y="10102"/>
                    <a:pt x="4613" y="10116"/>
                  </a:cubicBezTo>
                  <a:cubicBezTo>
                    <a:pt x="4840" y="10296"/>
                    <a:pt x="5119" y="10393"/>
                    <a:pt x="5408" y="10393"/>
                  </a:cubicBezTo>
                  <a:cubicBezTo>
                    <a:pt x="5418" y="10393"/>
                    <a:pt x="5429" y="10393"/>
                    <a:pt x="5440" y="10393"/>
                  </a:cubicBezTo>
                  <a:cubicBezTo>
                    <a:pt x="6096" y="10376"/>
                    <a:pt x="6641" y="9851"/>
                    <a:pt x="6681" y="9196"/>
                  </a:cubicBezTo>
                  <a:cubicBezTo>
                    <a:pt x="6705" y="8844"/>
                    <a:pt x="6580" y="8498"/>
                    <a:pt x="6338" y="8242"/>
                  </a:cubicBezTo>
                  <a:cubicBezTo>
                    <a:pt x="6174" y="8068"/>
                    <a:pt x="5965" y="7943"/>
                    <a:pt x="5733" y="7883"/>
                  </a:cubicBezTo>
                  <a:lnTo>
                    <a:pt x="5733" y="5725"/>
                  </a:lnTo>
                  <a:lnTo>
                    <a:pt x="6589" y="5725"/>
                  </a:lnTo>
                  <a:cubicBezTo>
                    <a:pt x="6650" y="5955"/>
                    <a:pt x="6775" y="6165"/>
                    <a:pt x="6949" y="6329"/>
                  </a:cubicBezTo>
                  <a:cubicBezTo>
                    <a:pt x="7184" y="6552"/>
                    <a:pt x="7495" y="6676"/>
                    <a:pt x="7817" y="6676"/>
                  </a:cubicBezTo>
                  <a:cubicBezTo>
                    <a:pt x="7846" y="6676"/>
                    <a:pt x="7875" y="6675"/>
                    <a:pt x="7903" y="6673"/>
                  </a:cubicBezTo>
                  <a:cubicBezTo>
                    <a:pt x="8558" y="6632"/>
                    <a:pt x="9083" y="6086"/>
                    <a:pt x="9100" y="5430"/>
                  </a:cubicBezTo>
                  <a:cubicBezTo>
                    <a:pt x="9106" y="5132"/>
                    <a:pt x="9008" y="4840"/>
                    <a:pt x="8823" y="4605"/>
                  </a:cubicBezTo>
                  <a:cubicBezTo>
                    <a:pt x="8796" y="4570"/>
                    <a:pt x="8796" y="4521"/>
                    <a:pt x="8823" y="4484"/>
                  </a:cubicBezTo>
                  <a:cubicBezTo>
                    <a:pt x="9008" y="4251"/>
                    <a:pt x="9106" y="3959"/>
                    <a:pt x="9100" y="3660"/>
                  </a:cubicBezTo>
                  <a:lnTo>
                    <a:pt x="9101" y="3660"/>
                  </a:lnTo>
                  <a:cubicBezTo>
                    <a:pt x="9085" y="3004"/>
                    <a:pt x="8559" y="2457"/>
                    <a:pt x="7905" y="2418"/>
                  </a:cubicBezTo>
                  <a:cubicBezTo>
                    <a:pt x="7876" y="2416"/>
                    <a:pt x="7847" y="2415"/>
                    <a:pt x="7819" y="2415"/>
                  </a:cubicBezTo>
                  <a:cubicBezTo>
                    <a:pt x="7497" y="2415"/>
                    <a:pt x="7186" y="2539"/>
                    <a:pt x="6951" y="2761"/>
                  </a:cubicBezTo>
                  <a:cubicBezTo>
                    <a:pt x="6776" y="2925"/>
                    <a:pt x="6651" y="3136"/>
                    <a:pt x="6591" y="3366"/>
                  </a:cubicBezTo>
                  <a:lnTo>
                    <a:pt x="5733" y="3366"/>
                  </a:lnTo>
                  <a:lnTo>
                    <a:pt x="5733" y="2510"/>
                  </a:lnTo>
                  <a:cubicBezTo>
                    <a:pt x="5965" y="2450"/>
                    <a:pt x="6174" y="2325"/>
                    <a:pt x="6338" y="2150"/>
                  </a:cubicBezTo>
                  <a:cubicBezTo>
                    <a:pt x="6580" y="1895"/>
                    <a:pt x="6705" y="1548"/>
                    <a:pt x="6681" y="1196"/>
                  </a:cubicBezTo>
                  <a:cubicBezTo>
                    <a:pt x="6641" y="542"/>
                    <a:pt x="6096" y="16"/>
                    <a:pt x="5440" y="1"/>
                  </a:cubicBezTo>
                  <a:cubicBezTo>
                    <a:pt x="5429" y="1"/>
                    <a:pt x="5418" y="1"/>
                    <a:pt x="5408" y="1"/>
                  </a:cubicBezTo>
                  <a:cubicBezTo>
                    <a:pt x="5119" y="1"/>
                    <a:pt x="4840" y="98"/>
                    <a:pt x="4613" y="277"/>
                  </a:cubicBezTo>
                  <a:cubicBezTo>
                    <a:pt x="4596" y="290"/>
                    <a:pt x="4575" y="297"/>
                    <a:pt x="4554" y="297"/>
                  </a:cubicBezTo>
                  <a:cubicBezTo>
                    <a:pt x="4533" y="297"/>
                    <a:pt x="4512" y="290"/>
                    <a:pt x="4495" y="277"/>
                  </a:cubicBezTo>
                  <a:cubicBezTo>
                    <a:pt x="4268" y="98"/>
                    <a:pt x="3989" y="1"/>
                    <a:pt x="3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32" name="Google Shape;2732;p63"/>
          <p:cNvGrpSpPr/>
          <p:nvPr/>
        </p:nvGrpSpPr>
        <p:grpSpPr>
          <a:xfrm>
            <a:off x="3912161" y="3024776"/>
            <a:ext cx="455296" cy="430549"/>
            <a:chOff x="4776846" y="2142184"/>
            <a:chExt cx="422627" cy="399655"/>
          </a:xfrm>
        </p:grpSpPr>
        <p:sp>
          <p:nvSpPr>
            <p:cNvPr id="2733" name="Google Shape;2733;p63"/>
            <p:cNvSpPr/>
            <p:nvPr/>
          </p:nvSpPr>
          <p:spPr>
            <a:xfrm>
              <a:off x="4776846" y="2142184"/>
              <a:ext cx="422627" cy="399655"/>
            </a:xfrm>
            <a:custGeom>
              <a:avLst/>
              <a:gdLst/>
              <a:ahLst/>
              <a:cxnLst/>
              <a:rect l="l" t="t" r="r" b="b"/>
              <a:pathLst>
                <a:path w="19557" h="18494" extrusionOk="0">
                  <a:moveTo>
                    <a:pt x="8729" y="2991"/>
                  </a:moveTo>
                  <a:cubicBezTo>
                    <a:pt x="9034" y="3237"/>
                    <a:pt x="9405" y="3360"/>
                    <a:pt x="9776" y="3360"/>
                  </a:cubicBezTo>
                  <a:cubicBezTo>
                    <a:pt x="10147" y="3360"/>
                    <a:pt x="10517" y="3237"/>
                    <a:pt x="10824" y="2993"/>
                  </a:cubicBezTo>
                  <a:lnTo>
                    <a:pt x="15657" y="7232"/>
                  </a:lnTo>
                  <a:lnTo>
                    <a:pt x="6790" y="7232"/>
                  </a:lnTo>
                  <a:lnTo>
                    <a:pt x="6790" y="7825"/>
                  </a:lnTo>
                  <a:lnTo>
                    <a:pt x="16333" y="7825"/>
                  </a:lnTo>
                  <a:lnTo>
                    <a:pt x="17289" y="8663"/>
                  </a:lnTo>
                  <a:lnTo>
                    <a:pt x="17680" y="8218"/>
                  </a:lnTo>
                  <a:lnTo>
                    <a:pt x="17233" y="7825"/>
                  </a:lnTo>
                  <a:lnTo>
                    <a:pt x="18967" y="7825"/>
                  </a:lnTo>
                  <a:lnTo>
                    <a:pt x="18967" y="9011"/>
                  </a:lnTo>
                  <a:lnTo>
                    <a:pt x="593" y="9011"/>
                  </a:lnTo>
                  <a:lnTo>
                    <a:pt x="593" y="7825"/>
                  </a:lnTo>
                  <a:lnTo>
                    <a:pt x="2298" y="7825"/>
                  </a:lnTo>
                  <a:lnTo>
                    <a:pt x="1875" y="8195"/>
                  </a:lnTo>
                  <a:lnTo>
                    <a:pt x="2265" y="8641"/>
                  </a:lnTo>
                  <a:lnTo>
                    <a:pt x="3198" y="7825"/>
                  </a:lnTo>
                  <a:lnTo>
                    <a:pt x="6237" y="7825"/>
                  </a:lnTo>
                  <a:lnTo>
                    <a:pt x="6237" y="7232"/>
                  </a:lnTo>
                  <a:lnTo>
                    <a:pt x="3877" y="7232"/>
                  </a:lnTo>
                  <a:lnTo>
                    <a:pt x="8729" y="2991"/>
                  </a:lnTo>
                  <a:close/>
                  <a:moveTo>
                    <a:pt x="9776" y="1"/>
                  </a:moveTo>
                  <a:cubicBezTo>
                    <a:pt x="9460" y="1"/>
                    <a:pt x="9140" y="90"/>
                    <a:pt x="8857" y="275"/>
                  </a:cubicBezTo>
                  <a:cubicBezTo>
                    <a:pt x="8101" y="770"/>
                    <a:pt x="7872" y="1772"/>
                    <a:pt x="8337" y="2546"/>
                  </a:cubicBezTo>
                  <a:lnTo>
                    <a:pt x="2975" y="7234"/>
                  </a:lnTo>
                  <a:lnTo>
                    <a:pt x="0" y="7234"/>
                  </a:lnTo>
                  <a:lnTo>
                    <a:pt x="0" y="18493"/>
                  </a:lnTo>
                  <a:lnTo>
                    <a:pt x="15693" y="18493"/>
                  </a:lnTo>
                  <a:lnTo>
                    <a:pt x="15693" y="17900"/>
                  </a:lnTo>
                  <a:lnTo>
                    <a:pt x="593" y="17900"/>
                  </a:lnTo>
                  <a:lnTo>
                    <a:pt x="593" y="9605"/>
                  </a:lnTo>
                  <a:lnTo>
                    <a:pt x="18965" y="9605"/>
                  </a:lnTo>
                  <a:lnTo>
                    <a:pt x="18965" y="17900"/>
                  </a:lnTo>
                  <a:lnTo>
                    <a:pt x="16312" y="17900"/>
                  </a:lnTo>
                  <a:lnTo>
                    <a:pt x="16312" y="18493"/>
                  </a:lnTo>
                  <a:lnTo>
                    <a:pt x="19557" y="18493"/>
                  </a:lnTo>
                  <a:lnTo>
                    <a:pt x="19557" y="7232"/>
                  </a:lnTo>
                  <a:lnTo>
                    <a:pt x="16556" y="7232"/>
                  </a:lnTo>
                  <a:lnTo>
                    <a:pt x="11215" y="2549"/>
                  </a:lnTo>
                  <a:cubicBezTo>
                    <a:pt x="11373" y="2287"/>
                    <a:pt x="11457" y="1988"/>
                    <a:pt x="11456" y="1681"/>
                  </a:cubicBezTo>
                  <a:cubicBezTo>
                    <a:pt x="11456" y="1568"/>
                    <a:pt x="11445" y="1453"/>
                    <a:pt x="11422" y="1342"/>
                  </a:cubicBezTo>
                  <a:lnTo>
                    <a:pt x="10842" y="1461"/>
                  </a:lnTo>
                  <a:cubicBezTo>
                    <a:pt x="10953" y="2006"/>
                    <a:pt x="10635" y="2547"/>
                    <a:pt x="10106" y="2716"/>
                  </a:cubicBezTo>
                  <a:cubicBezTo>
                    <a:pt x="9997" y="2751"/>
                    <a:pt x="9886" y="2767"/>
                    <a:pt x="9777" y="2767"/>
                  </a:cubicBezTo>
                  <a:cubicBezTo>
                    <a:pt x="9355" y="2767"/>
                    <a:pt x="8958" y="2519"/>
                    <a:pt x="8781" y="2114"/>
                  </a:cubicBezTo>
                  <a:cubicBezTo>
                    <a:pt x="8559" y="1604"/>
                    <a:pt x="8757" y="1008"/>
                    <a:pt x="9242" y="734"/>
                  </a:cubicBezTo>
                  <a:cubicBezTo>
                    <a:pt x="9410" y="639"/>
                    <a:pt x="9594" y="593"/>
                    <a:pt x="9775" y="593"/>
                  </a:cubicBezTo>
                  <a:cubicBezTo>
                    <a:pt x="10117" y="593"/>
                    <a:pt x="10452" y="755"/>
                    <a:pt x="10662" y="1052"/>
                  </a:cubicBezTo>
                  <a:lnTo>
                    <a:pt x="11146" y="707"/>
                  </a:lnTo>
                  <a:cubicBezTo>
                    <a:pt x="10818" y="247"/>
                    <a:pt x="10302" y="1"/>
                    <a:pt x="9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4" name="Google Shape;2734;p63"/>
            <p:cNvSpPr/>
            <p:nvPr/>
          </p:nvSpPr>
          <p:spPr>
            <a:xfrm>
              <a:off x="4808612" y="2374925"/>
              <a:ext cx="89573" cy="91994"/>
            </a:xfrm>
            <a:custGeom>
              <a:avLst/>
              <a:gdLst/>
              <a:ahLst/>
              <a:cxnLst/>
              <a:rect l="l" t="t" r="r" b="b"/>
              <a:pathLst>
                <a:path w="4145" h="4257" extrusionOk="0">
                  <a:moveTo>
                    <a:pt x="2073" y="593"/>
                  </a:moveTo>
                  <a:cubicBezTo>
                    <a:pt x="2890" y="593"/>
                    <a:pt x="3554" y="1281"/>
                    <a:pt x="3554" y="2128"/>
                  </a:cubicBezTo>
                  <a:cubicBezTo>
                    <a:pt x="3554" y="2974"/>
                    <a:pt x="2890" y="3663"/>
                    <a:pt x="2073" y="3663"/>
                  </a:cubicBezTo>
                  <a:cubicBezTo>
                    <a:pt x="1257" y="3663"/>
                    <a:pt x="593" y="2974"/>
                    <a:pt x="593" y="2128"/>
                  </a:cubicBezTo>
                  <a:cubicBezTo>
                    <a:pt x="593" y="1281"/>
                    <a:pt x="1257" y="593"/>
                    <a:pt x="2073" y="593"/>
                  </a:cubicBezTo>
                  <a:close/>
                  <a:moveTo>
                    <a:pt x="2073" y="0"/>
                  </a:moveTo>
                  <a:cubicBezTo>
                    <a:pt x="931" y="0"/>
                    <a:pt x="0" y="954"/>
                    <a:pt x="0" y="2128"/>
                  </a:cubicBezTo>
                  <a:cubicBezTo>
                    <a:pt x="0" y="3302"/>
                    <a:pt x="931" y="4256"/>
                    <a:pt x="2073" y="4256"/>
                  </a:cubicBezTo>
                  <a:cubicBezTo>
                    <a:pt x="3216" y="4256"/>
                    <a:pt x="4145" y="3302"/>
                    <a:pt x="4145" y="2128"/>
                  </a:cubicBezTo>
                  <a:cubicBezTo>
                    <a:pt x="4145" y="954"/>
                    <a:pt x="3215" y="0"/>
                    <a:pt x="2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5" name="Google Shape;2735;p63"/>
            <p:cNvSpPr/>
            <p:nvPr/>
          </p:nvSpPr>
          <p:spPr>
            <a:xfrm>
              <a:off x="5101040" y="2374925"/>
              <a:ext cx="67077" cy="92469"/>
            </a:xfrm>
            <a:custGeom>
              <a:avLst/>
              <a:gdLst/>
              <a:ahLst/>
              <a:cxnLst/>
              <a:rect l="l" t="t" r="r" b="b"/>
              <a:pathLst>
                <a:path w="3104" h="4279" extrusionOk="0">
                  <a:moveTo>
                    <a:pt x="1" y="0"/>
                  </a:moveTo>
                  <a:lnTo>
                    <a:pt x="1" y="4279"/>
                  </a:lnTo>
                  <a:lnTo>
                    <a:pt x="592" y="4279"/>
                  </a:lnTo>
                  <a:lnTo>
                    <a:pt x="592" y="2203"/>
                  </a:lnTo>
                  <a:cubicBezTo>
                    <a:pt x="592" y="1246"/>
                    <a:pt x="997" y="628"/>
                    <a:pt x="1623" y="628"/>
                  </a:cubicBezTo>
                  <a:cubicBezTo>
                    <a:pt x="1859" y="628"/>
                    <a:pt x="2038" y="696"/>
                    <a:pt x="2172" y="832"/>
                  </a:cubicBezTo>
                  <a:cubicBezTo>
                    <a:pt x="2398" y="1064"/>
                    <a:pt x="2508" y="1513"/>
                    <a:pt x="2491" y="2130"/>
                  </a:cubicBezTo>
                  <a:lnTo>
                    <a:pt x="2491" y="4277"/>
                  </a:lnTo>
                  <a:lnTo>
                    <a:pt x="3083" y="4277"/>
                  </a:lnTo>
                  <a:lnTo>
                    <a:pt x="3083" y="2143"/>
                  </a:lnTo>
                  <a:cubicBezTo>
                    <a:pt x="3104" y="1352"/>
                    <a:pt x="2941" y="772"/>
                    <a:pt x="2597" y="419"/>
                  </a:cubicBezTo>
                  <a:cubicBezTo>
                    <a:pt x="2350" y="164"/>
                    <a:pt x="2022" y="36"/>
                    <a:pt x="1623" y="36"/>
                  </a:cubicBezTo>
                  <a:cubicBezTo>
                    <a:pt x="1619" y="36"/>
                    <a:pt x="1616" y="36"/>
                    <a:pt x="1612" y="36"/>
                  </a:cubicBezTo>
                  <a:cubicBezTo>
                    <a:pt x="1229" y="36"/>
                    <a:pt x="860" y="192"/>
                    <a:pt x="592" y="467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6" name="Google Shape;2736;p63"/>
            <p:cNvSpPr/>
            <p:nvPr/>
          </p:nvSpPr>
          <p:spPr>
            <a:xfrm>
              <a:off x="4909164" y="2374925"/>
              <a:ext cx="81513" cy="128126"/>
            </a:xfrm>
            <a:custGeom>
              <a:avLst/>
              <a:gdLst/>
              <a:ahLst/>
              <a:cxnLst/>
              <a:rect l="l" t="t" r="r" b="b"/>
              <a:pathLst>
                <a:path w="3772" h="5929" extrusionOk="0">
                  <a:moveTo>
                    <a:pt x="1886" y="593"/>
                  </a:moveTo>
                  <a:cubicBezTo>
                    <a:pt x="2600" y="593"/>
                    <a:pt x="3179" y="1195"/>
                    <a:pt x="3179" y="1936"/>
                  </a:cubicBezTo>
                  <a:cubicBezTo>
                    <a:pt x="3179" y="2676"/>
                    <a:pt x="2600" y="3279"/>
                    <a:pt x="1886" y="3279"/>
                  </a:cubicBezTo>
                  <a:cubicBezTo>
                    <a:pt x="1173" y="3279"/>
                    <a:pt x="592" y="2677"/>
                    <a:pt x="592" y="1936"/>
                  </a:cubicBezTo>
                  <a:cubicBezTo>
                    <a:pt x="592" y="1195"/>
                    <a:pt x="1173" y="593"/>
                    <a:pt x="1886" y="593"/>
                  </a:cubicBezTo>
                  <a:close/>
                  <a:moveTo>
                    <a:pt x="1" y="0"/>
                  </a:moveTo>
                  <a:lnTo>
                    <a:pt x="1" y="5928"/>
                  </a:lnTo>
                  <a:lnTo>
                    <a:pt x="592" y="5928"/>
                  </a:lnTo>
                  <a:lnTo>
                    <a:pt x="592" y="3343"/>
                  </a:lnTo>
                  <a:cubicBezTo>
                    <a:pt x="938" y="3681"/>
                    <a:pt x="1403" y="3871"/>
                    <a:pt x="1886" y="3872"/>
                  </a:cubicBezTo>
                  <a:cubicBezTo>
                    <a:pt x="2926" y="3872"/>
                    <a:pt x="3772" y="3003"/>
                    <a:pt x="3772" y="1936"/>
                  </a:cubicBezTo>
                  <a:cubicBezTo>
                    <a:pt x="3772" y="869"/>
                    <a:pt x="2926" y="0"/>
                    <a:pt x="1886" y="0"/>
                  </a:cubicBezTo>
                  <a:cubicBezTo>
                    <a:pt x="1403" y="0"/>
                    <a:pt x="938" y="190"/>
                    <a:pt x="592" y="528"/>
                  </a:cubicBezTo>
                  <a:lnTo>
                    <a:pt x="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7" name="Google Shape;2737;p63"/>
            <p:cNvSpPr/>
            <p:nvPr/>
          </p:nvSpPr>
          <p:spPr>
            <a:xfrm>
              <a:off x="5005631" y="2374925"/>
              <a:ext cx="81556" cy="91994"/>
            </a:xfrm>
            <a:custGeom>
              <a:avLst/>
              <a:gdLst/>
              <a:ahLst/>
              <a:cxnLst/>
              <a:rect l="l" t="t" r="r" b="b"/>
              <a:pathLst>
                <a:path w="3774" h="4257" extrusionOk="0">
                  <a:moveTo>
                    <a:pt x="1887" y="593"/>
                  </a:moveTo>
                  <a:cubicBezTo>
                    <a:pt x="2584" y="593"/>
                    <a:pt x="3158" y="1173"/>
                    <a:pt x="3180" y="1893"/>
                  </a:cubicBezTo>
                  <a:lnTo>
                    <a:pt x="595" y="1889"/>
                  </a:lnTo>
                  <a:cubicBezTo>
                    <a:pt x="620" y="1170"/>
                    <a:pt x="1191" y="593"/>
                    <a:pt x="1887" y="593"/>
                  </a:cubicBezTo>
                  <a:close/>
                  <a:moveTo>
                    <a:pt x="1887" y="0"/>
                  </a:moveTo>
                  <a:cubicBezTo>
                    <a:pt x="872" y="0"/>
                    <a:pt x="42" y="829"/>
                    <a:pt x="3" y="1863"/>
                  </a:cubicBezTo>
                  <a:lnTo>
                    <a:pt x="0" y="1863"/>
                  </a:lnTo>
                  <a:lnTo>
                    <a:pt x="0" y="2160"/>
                  </a:lnTo>
                  <a:cubicBezTo>
                    <a:pt x="2" y="2250"/>
                    <a:pt x="6" y="2340"/>
                    <a:pt x="18" y="2431"/>
                  </a:cubicBezTo>
                  <a:lnTo>
                    <a:pt x="20" y="2480"/>
                  </a:lnTo>
                  <a:lnTo>
                    <a:pt x="24" y="2480"/>
                  </a:lnTo>
                  <a:cubicBezTo>
                    <a:pt x="173" y="3499"/>
                    <a:pt x="1022" y="4256"/>
                    <a:pt x="2080" y="4256"/>
                  </a:cubicBezTo>
                  <a:cubicBezTo>
                    <a:pt x="2535" y="4256"/>
                    <a:pt x="2941" y="4104"/>
                    <a:pt x="3255" y="3815"/>
                  </a:cubicBezTo>
                  <a:cubicBezTo>
                    <a:pt x="3317" y="3758"/>
                    <a:pt x="3376" y="3696"/>
                    <a:pt x="3428" y="3630"/>
                  </a:cubicBezTo>
                  <a:lnTo>
                    <a:pt x="3617" y="3400"/>
                  </a:lnTo>
                  <a:lnTo>
                    <a:pt x="3156" y="3027"/>
                  </a:lnTo>
                  <a:lnTo>
                    <a:pt x="2969" y="3255"/>
                  </a:lnTo>
                  <a:cubicBezTo>
                    <a:pt x="2933" y="3299"/>
                    <a:pt x="2896" y="3340"/>
                    <a:pt x="2855" y="3379"/>
                  </a:cubicBezTo>
                  <a:cubicBezTo>
                    <a:pt x="2647" y="3568"/>
                    <a:pt x="2387" y="3663"/>
                    <a:pt x="2080" y="3663"/>
                  </a:cubicBezTo>
                  <a:cubicBezTo>
                    <a:pt x="1356" y="3663"/>
                    <a:pt x="769" y="3165"/>
                    <a:pt x="626" y="2482"/>
                  </a:cubicBezTo>
                  <a:lnTo>
                    <a:pt x="626" y="2482"/>
                  </a:lnTo>
                  <a:lnTo>
                    <a:pt x="3773" y="2488"/>
                  </a:lnTo>
                  <a:lnTo>
                    <a:pt x="3773" y="1936"/>
                  </a:lnTo>
                  <a:cubicBezTo>
                    <a:pt x="3773" y="869"/>
                    <a:pt x="2927" y="0"/>
                    <a:pt x="1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38" name="Google Shape;2738;p63"/>
            <p:cNvSpPr/>
            <p:nvPr/>
          </p:nvSpPr>
          <p:spPr>
            <a:xfrm>
              <a:off x="4955734" y="2495012"/>
              <a:ext cx="64052" cy="12815"/>
            </a:xfrm>
            <a:custGeom>
              <a:avLst/>
              <a:gdLst/>
              <a:ahLst/>
              <a:cxnLst/>
              <a:rect l="l" t="t" r="r" b="b"/>
              <a:pathLst>
                <a:path w="2964" h="593" extrusionOk="0">
                  <a:moveTo>
                    <a:pt x="1" y="1"/>
                  </a:moveTo>
                  <a:lnTo>
                    <a:pt x="1" y="592"/>
                  </a:lnTo>
                  <a:lnTo>
                    <a:pt x="594" y="592"/>
                  </a:lnTo>
                  <a:lnTo>
                    <a:pt x="592" y="1"/>
                  </a:lnTo>
                  <a:close/>
                  <a:moveTo>
                    <a:pt x="1185" y="1"/>
                  </a:moveTo>
                  <a:lnTo>
                    <a:pt x="1185" y="592"/>
                  </a:lnTo>
                  <a:lnTo>
                    <a:pt x="1778" y="592"/>
                  </a:lnTo>
                  <a:lnTo>
                    <a:pt x="1778" y="1"/>
                  </a:lnTo>
                  <a:close/>
                  <a:moveTo>
                    <a:pt x="2371" y="1"/>
                  </a:moveTo>
                  <a:lnTo>
                    <a:pt x="2371" y="592"/>
                  </a:lnTo>
                  <a:lnTo>
                    <a:pt x="2964" y="592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39" name="Google Shape;2739;p63"/>
          <p:cNvGrpSpPr/>
          <p:nvPr/>
        </p:nvGrpSpPr>
        <p:grpSpPr>
          <a:xfrm>
            <a:off x="3049713" y="3024321"/>
            <a:ext cx="455296" cy="430502"/>
            <a:chOff x="3921211" y="2142227"/>
            <a:chExt cx="422627" cy="399612"/>
          </a:xfrm>
        </p:grpSpPr>
        <p:sp>
          <p:nvSpPr>
            <p:cNvPr id="2740" name="Google Shape;2740;p63"/>
            <p:cNvSpPr/>
            <p:nvPr/>
          </p:nvSpPr>
          <p:spPr>
            <a:xfrm>
              <a:off x="4100099" y="2495012"/>
              <a:ext cx="64030" cy="12815"/>
            </a:xfrm>
            <a:custGeom>
              <a:avLst/>
              <a:gdLst/>
              <a:ahLst/>
              <a:cxnLst/>
              <a:rect l="l" t="t" r="r" b="b"/>
              <a:pathLst>
                <a:path w="2963" h="593" extrusionOk="0">
                  <a:moveTo>
                    <a:pt x="1" y="1"/>
                  </a:moveTo>
                  <a:lnTo>
                    <a:pt x="1" y="592"/>
                  </a:lnTo>
                  <a:lnTo>
                    <a:pt x="592" y="592"/>
                  </a:lnTo>
                  <a:lnTo>
                    <a:pt x="592" y="1"/>
                  </a:lnTo>
                  <a:close/>
                  <a:moveTo>
                    <a:pt x="1185" y="1"/>
                  </a:moveTo>
                  <a:lnTo>
                    <a:pt x="1185" y="592"/>
                  </a:lnTo>
                  <a:lnTo>
                    <a:pt x="1778" y="592"/>
                  </a:lnTo>
                  <a:lnTo>
                    <a:pt x="1778" y="1"/>
                  </a:lnTo>
                  <a:close/>
                  <a:moveTo>
                    <a:pt x="2370" y="1"/>
                  </a:moveTo>
                  <a:lnTo>
                    <a:pt x="2370" y="592"/>
                  </a:lnTo>
                  <a:lnTo>
                    <a:pt x="2962" y="592"/>
                  </a:lnTo>
                  <a:lnTo>
                    <a:pt x="2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1" name="Google Shape;2741;p63"/>
            <p:cNvSpPr/>
            <p:nvPr/>
          </p:nvSpPr>
          <p:spPr>
            <a:xfrm>
              <a:off x="3921211" y="2142227"/>
              <a:ext cx="422627" cy="399612"/>
            </a:xfrm>
            <a:custGeom>
              <a:avLst/>
              <a:gdLst/>
              <a:ahLst/>
              <a:cxnLst/>
              <a:rect l="l" t="t" r="r" b="b"/>
              <a:pathLst>
                <a:path w="19557" h="18492" extrusionOk="0">
                  <a:moveTo>
                    <a:pt x="8727" y="2988"/>
                  </a:moveTo>
                  <a:cubicBezTo>
                    <a:pt x="9034" y="3234"/>
                    <a:pt x="9405" y="3357"/>
                    <a:pt x="9776" y="3357"/>
                  </a:cubicBezTo>
                  <a:cubicBezTo>
                    <a:pt x="10146" y="3357"/>
                    <a:pt x="10516" y="3235"/>
                    <a:pt x="10822" y="2989"/>
                  </a:cubicBezTo>
                  <a:lnTo>
                    <a:pt x="15656" y="7230"/>
                  </a:lnTo>
                  <a:lnTo>
                    <a:pt x="3875" y="7230"/>
                  </a:lnTo>
                  <a:lnTo>
                    <a:pt x="8727" y="2988"/>
                  </a:lnTo>
                  <a:close/>
                  <a:moveTo>
                    <a:pt x="9776" y="0"/>
                  </a:moveTo>
                  <a:cubicBezTo>
                    <a:pt x="9335" y="0"/>
                    <a:pt x="8896" y="174"/>
                    <a:pt x="8568" y="512"/>
                  </a:cubicBezTo>
                  <a:lnTo>
                    <a:pt x="8995" y="925"/>
                  </a:lnTo>
                  <a:cubicBezTo>
                    <a:pt x="9205" y="707"/>
                    <a:pt x="9487" y="596"/>
                    <a:pt x="9770" y="596"/>
                  </a:cubicBezTo>
                  <a:cubicBezTo>
                    <a:pt x="10004" y="596"/>
                    <a:pt x="10239" y="672"/>
                    <a:pt x="10435" y="825"/>
                  </a:cubicBezTo>
                  <a:cubicBezTo>
                    <a:pt x="10870" y="1164"/>
                    <a:pt x="10979" y="1778"/>
                    <a:pt x="10688" y="2246"/>
                  </a:cubicBezTo>
                  <a:cubicBezTo>
                    <a:pt x="10484" y="2574"/>
                    <a:pt x="10132" y="2758"/>
                    <a:pt x="9769" y="2758"/>
                  </a:cubicBezTo>
                  <a:cubicBezTo>
                    <a:pt x="9612" y="2758"/>
                    <a:pt x="9452" y="2723"/>
                    <a:pt x="9302" y="2651"/>
                  </a:cubicBezTo>
                  <a:cubicBezTo>
                    <a:pt x="8804" y="2412"/>
                    <a:pt x="8566" y="1835"/>
                    <a:pt x="8751" y="1316"/>
                  </a:cubicBezTo>
                  <a:lnTo>
                    <a:pt x="8193" y="1117"/>
                  </a:lnTo>
                  <a:lnTo>
                    <a:pt x="8193" y="1117"/>
                  </a:lnTo>
                  <a:cubicBezTo>
                    <a:pt x="8026" y="1590"/>
                    <a:pt x="8079" y="2114"/>
                    <a:pt x="8337" y="2544"/>
                  </a:cubicBezTo>
                  <a:lnTo>
                    <a:pt x="2975" y="7232"/>
                  </a:lnTo>
                  <a:lnTo>
                    <a:pt x="0" y="7232"/>
                  </a:lnTo>
                  <a:lnTo>
                    <a:pt x="0" y="18491"/>
                  </a:lnTo>
                  <a:lnTo>
                    <a:pt x="19557" y="18491"/>
                  </a:lnTo>
                  <a:lnTo>
                    <a:pt x="19557" y="16356"/>
                  </a:lnTo>
                  <a:lnTo>
                    <a:pt x="18964" y="16356"/>
                  </a:lnTo>
                  <a:lnTo>
                    <a:pt x="18964" y="17898"/>
                  </a:lnTo>
                  <a:lnTo>
                    <a:pt x="593" y="17898"/>
                  </a:lnTo>
                  <a:lnTo>
                    <a:pt x="593" y="9603"/>
                  </a:lnTo>
                  <a:lnTo>
                    <a:pt x="5629" y="9603"/>
                  </a:lnTo>
                  <a:lnTo>
                    <a:pt x="5629" y="9011"/>
                  </a:lnTo>
                  <a:lnTo>
                    <a:pt x="593" y="9011"/>
                  </a:lnTo>
                  <a:lnTo>
                    <a:pt x="593" y="7825"/>
                  </a:lnTo>
                  <a:lnTo>
                    <a:pt x="2297" y="7825"/>
                  </a:lnTo>
                  <a:lnTo>
                    <a:pt x="1874" y="8195"/>
                  </a:lnTo>
                  <a:lnTo>
                    <a:pt x="2265" y="8640"/>
                  </a:lnTo>
                  <a:lnTo>
                    <a:pt x="3198" y="7825"/>
                  </a:lnTo>
                  <a:lnTo>
                    <a:pt x="16332" y="7825"/>
                  </a:lnTo>
                  <a:lnTo>
                    <a:pt x="17287" y="8663"/>
                  </a:lnTo>
                  <a:lnTo>
                    <a:pt x="17678" y="8217"/>
                  </a:lnTo>
                  <a:lnTo>
                    <a:pt x="17230" y="7825"/>
                  </a:lnTo>
                  <a:lnTo>
                    <a:pt x="18964" y="7825"/>
                  </a:lnTo>
                  <a:lnTo>
                    <a:pt x="18964" y="9011"/>
                  </a:lnTo>
                  <a:lnTo>
                    <a:pt x="6228" y="9011"/>
                  </a:lnTo>
                  <a:lnTo>
                    <a:pt x="6228" y="9603"/>
                  </a:lnTo>
                  <a:lnTo>
                    <a:pt x="18965" y="9603"/>
                  </a:lnTo>
                  <a:lnTo>
                    <a:pt x="18965" y="15766"/>
                  </a:lnTo>
                  <a:lnTo>
                    <a:pt x="19557" y="15766"/>
                  </a:lnTo>
                  <a:lnTo>
                    <a:pt x="19557" y="7230"/>
                  </a:lnTo>
                  <a:lnTo>
                    <a:pt x="16556" y="7230"/>
                  </a:lnTo>
                  <a:lnTo>
                    <a:pt x="11213" y="2547"/>
                  </a:lnTo>
                  <a:cubicBezTo>
                    <a:pt x="11654" y="1814"/>
                    <a:pt x="11477" y="869"/>
                    <a:pt x="10800" y="348"/>
                  </a:cubicBezTo>
                  <a:cubicBezTo>
                    <a:pt x="10496" y="115"/>
                    <a:pt x="10135" y="0"/>
                    <a:pt x="9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2" name="Google Shape;2742;p63"/>
            <p:cNvSpPr/>
            <p:nvPr/>
          </p:nvSpPr>
          <p:spPr>
            <a:xfrm>
              <a:off x="3948396" y="2399474"/>
              <a:ext cx="56640" cy="67250"/>
            </a:xfrm>
            <a:custGeom>
              <a:avLst/>
              <a:gdLst/>
              <a:ahLst/>
              <a:cxnLst/>
              <a:rect l="l" t="t" r="r" b="b"/>
              <a:pathLst>
                <a:path w="2621" h="3112" extrusionOk="0">
                  <a:moveTo>
                    <a:pt x="1468" y="0"/>
                  </a:moveTo>
                  <a:cubicBezTo>
                    <a:pt x="658" y="0"/>
                    <a:pt x="0" y="699"/>
                    <a:pt x="0" y="1555"/>
                  </a:cubicBezTo>
                  <a:cubicBezTo>
                    <a:pt x="0" y="2413"/>
                    <a:pt x="658" y="3111"/>
                    <a:pt x="1468" y="3111"/>
                  </a:cubicBezTo>
                  <a:cubicBezTo>
                    <a:pt x="1794" y="3111"/>
                    <a:pt x="2088" y="2997"/>
                    <a:pt x="2315" y="2779"/>
                  </a:cubicBezTo>
                  <a:cubicBezTo>
                    <a:pt x="2360" y="2736"/>
                    <a:pt x="2401" y="2690"/>
                    <a:pt x="2438" y="2642"/>
                  </a:cubicBezTo>
                  <a:lnTo>
                    <a:pt x="2620" y="2408"/>
                  </a:lnTo>
                  <a:lnTo>
                    <a:pt x="2154" y="2043"/>
                  </a:lnTo>
                  <a:lnTo>
                    <a:pt x="1972" y="2277"/>
                  </a:lnTo>
                  <a:cubicBezTo>
                    <a:pt x="1951" y="2303"/>
                    <a:pt x="1928" y="2327"/>
                    <a:pt x="1906" y="2351"/>
                  </a:cubicBezTo>
                  <a:cubicBezTo>
                    <a:pt x="1788" y="2461"/>
                    <a:pt x="1642" y="2518"/>
                    <a:pt x="1468" y="2518"/>
                  </a:cubicBezTo>
                  <a:cubicBezTo>
                    <a:pt x="985" y="2518"/>
                    <a:pt x="593" y="2086"/>
                    <a:pt x="593" y="1555"/>
                  </a:cubicBezTo>
                  <a:cubicBezTo>
                    <a:pt x="593" y="1025"/>
                    <a:pt x="985" y="593"/>
                    <a:pt x="1468" y="593"/>
                  </a:cubicBezTo>
                  <a:cubicBezTo>
                    <a:pt x="1641" y="593"/>
                    <a:pt x="1808" y="649"/>
                    <a:pt x="1948" y="751"/>
                  </a:cubicBezTo>
                  <a:lnTo>
                    <a:pt x="2187" y="926"/>
                  </a:lnTo>
                  <a:lnTo>
                    <a:pt x="2536" y="446"/>
                  </a:lnTo>
                  <a:lnTo>
                    <a:pt x="2297" y="271"/>
                  </a:lnTo>
                  <a:cubicBezTo>
                    <a:pt x="2056" y="95"/>
                    <a:pt x="1766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3" name="Google Shape;2743;p63"/>
            <p:cNvSpPr/>
            <p:nvPr/>
          </p:nvSpPr>
          <p:spPr>
            <a:xfrm>
              <a:off x="4121903" y="2399863"/>
              <a:ext cx="45014" cy="66861"/>
            </a:xfrm>
            <a:custGeom>
              <a:avLst/>
              <a:gdLst/>
              <a:ahLst/>
              <a:cxnLst/>
              <a:rect l="l" t="t" r="r" b="b"/>
              <a:pathLst>
                <a:path w="2083" h="3094" extrusionOk="0">
                  <a:moveTo>
                    <a:pt x="998" y="1"/>
                  </a:moveTo>
                  <a:cubicBezTo>
                    <a:pt x="891" y="1"/>
                    <a:pt x="777" y="17"/>
                    <a:pt x="659" y="55"/>
                  </a:cubicBezTo>
                  <a:cubicBezTo>
                    <a:pt x="343" y="157"/>
                    <a:pt x="117" y="419"/>
                    <a:pt x="69" y="738"/>
                  </a:cubicBezTo>
                  <a:cubicBezTo>
                    <a:pt x="24" y="1045"/>
                    <a:pt x="148" y="1343"/>
                    <a:pt x="393" y="1514"/>
                  </a:cubicBezTo>
                  <a:lnTo>
                    <a:pt x="412" y="1528"/>
                  </a:lnTo>
                  <a:lnTo>
                    <a:pt x="435" y="1539"/>
                  </a:lnTo>
                  <a:cubicBezTo>
                    <a:pt x="449" y="1545"/>
                    <a:pt x="769" y="1700"/>
                    <a:pt x="1129" y="1843"/>
                  </a:cubicBezTo>
                  <a:cubicBezTo>
                    <a:pt x="1234" y="1883"/>
                    <a:pt x="1475" y="2004"/>
                    <a:pt x="1436" y="2213"/>
                  </a:cubicBezTo>
                  <a:cubicBezTo>
                    <a:pt x="1409" y="2351"/>
                    <a:pt x="1260" y="2500"/>
                    <a:pt x="1037" y="2500"/>
                  </a:cubicBezTo>
                  <a:cubicBezTo>
                    <a:pt x="813" y="2500"/>
                    <a:pt x="599" y="2404"/>
                    <a:pt x="453" y="2235"/>
                  </a:cubicBezTo>
                  <a:lnTo>
                    <a:pt x="0" y="2618"/>
                  </a:lnTo>
                  <a:cubicBezTo>
                    <a:pt x="260" y="2919"/>
                    <a:pt x="638" y="3093"/>
                    <a:pt x="1037" y="3093"/>
                  </a:cubicBezTo>
                  <a:cubicBezTo>
                    <a:pt x="1520" y="3093"/>
                    <a:pt x="1932" y="2770"/>
                    <a:pt x="2018" y="2324"/>
                  </a:cubicBezTo>
                  <a:cubicBezTo>
                    <a:pt x="2083" y="1979"/>
                    <a:pt x="1943" y="1526"/>
                    <a:pt x="1348" y="1292"/>
                  </a:cubicBezTo>
                  <a:cubicBezTo>
                    <a:pt x="1064" y="1179"/>
                    <a:pt x="801" y="1057"/>
                    <a:pt x="718" y="1018"/>
                  </a:cubicBezTo>
                  <a:cubicBezTo>
                    <a:pt x="659" y="967"/>
                    <a:pt x="647" y="887"/>
                    <a:pt x="656" y="827"/>
                  </a:cubicBezTo>
                  <a:cubicBezTo>
                    <a:pt x="662" y="780"/>
                    <a:pt x="695" y="666"/>
                    <a:pt x="841" y="619"/>
                  </a:cubicBezTo>
                  <a:cubicBezTo>
                    <a:pt x="895" y="602"/>
                    <a:pt x="948" y="594"/>
                    <a:pt x="999" y="594"/>
                  </a:cubicBezTo>
                  <a:cubicBezTo>
                    <a:pt x="1252" y="594"/>
                    <a:pt x="1459" y="773"/>
                    <a:pt x="1463" y="776"/>
                  </a:cubicBezTo>
                  <a:lnTo>
                    <a:pt x="1660" y="554"/>
                  </a:lnTo>
                  <a:lnTo>
                    <a:pt x="1859" y="335"/>
                  </a:lnTo>
                  <a:cubicBezTo>
                    <a:pt x="1840" y="317"/>
                    <a:pt x="1482" y="1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4" name="Google Shape;2744;p63"/>
            <p:cNvSpPr/>
            <p:nvPr/>
          </p:nvSpPr>
          <p:spPr>
            <a:xfrm>
              <a:off x="4041233" y="2399474"/>
              <a:ext cx="63447" cy="67250"/>
            </a:xfrm>
            <a:custGeom>
              <a:avLst/>
              <a:gdLst/>
              <a:ahLst/>
              <a:cxnLst/>
              <a:rect l="l" t="t" r="r" b="b"/>
              <a:pathLst>
                <a:path w="2936" h="3112" extrusionOk="0">
                  <a:moveTo>
                    <a:pt x="1468" y="593"/>
                  </a:moveTo>
                  <a:cubicBezTo>
                    <a:pt x="1950" y="593"/>
                    <a:pt x="2343" y="1025"/>
                    <a:pt x="2343" y="1555"/>
                  </a:cubicBezTo>
                  <a:cubicBezTo>
                    <a:pt x="2343" y="2086"/>
                    <a:pt x="1950" y="2518"/>
                    <a:pt x="1468" y="2518"/>
                  </a:cubicBezTo>
                  <a:cubicBezTo>
                    <a:pt x="985" y="2518"/>
                    <a:pt x="594" y="2086"/>
                    <a:pt x="594" y="1555"/>
                  </a:cubicBezTo>
                  <a:cubicBezTo>
                    <a:pt x="594" y="1025"/>
                    <a:pt x="985" y="593"/>
                    <a:pt x="1468" y="593"/>
                  </a:cubicBezTo>
                  <a:close/>
                  <a:moveTo>
                    <a:pt x="1468" y="0"/>
                  </a:moveTo>
                  <a:cubicBezTo>
                    <a:pt x="659" y="0"/>
                    <a:pt x="1" y="699"/>
                    <a:pt x="1" y="1555"/>
                  </a:cubicBezTo>
                  <a:cubicBezTo>
                    <a:pt x="1" y="2413"/>
                    <a:pt x="659" y="3111"/>
                    <a:pt x="1468" y="3111"/>
                  </a:cubicBezTo>
                  <a:cubicBezTo>
                    <a:pt x="2276" y="3111"/>
                    <a:pt x="2935" y="2413"/>
                    <a:pt x="2935" y="1555"/>
                  </a:cubicBezTo>
                  <a:cubicBezTo>
                    <a:pt x="2935" y="697"/>
                    <a:pt x="2276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5" name="Google Shape;2745;p63"/>
            <p:cNvSpPr/>
            <p:nvPr/>
          </p:nvSpPr>
          <p:spPr>
            <a:xfrm>
              <a:off x="4015971" y="2372742"/>
              <a:ext cx="12836" cy="93982"/>
            </a:xfrm>
            <a:custGeom>
              <a:avLst/>
              <a:gdLst/>
              <a:ahLst/>
              <a:cxnLst/>
              <a:rect l="l" t="t" r="r" b="b"/>
              <a:pathLst>
                <a:path w="594" h="4349" extrusionOk="0">
                  <a:moveTo>
                    <a:pt x="1" y="0"/>
                  </a:moveTo>
                  <a:lnTo>
                    <a:pt x="1" y="4348"/>
                  </a:lnTo>
                  <a:lnTo>
                    <a:pt x="594" y="434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6" name="Google Shape;2746;p63"/>
            <p:cNvSpPr/>
            <p:nvPr/>
          </p:nvSpPr>
          <p:spPr>
            <a:xfrm>
              <a:off x="4181547" y="2399474"/>
              <a:ext cx="58131" cy="67250"/>
            </a:xfrm>
            <a:custGeom>
              <a:avLst/>
              <a:gdLst/>
              <a:ahLst/>
              <a:cxnLst/>
              <a:rect l="l" t="t" r="r" b="b"/>
              <a:pathLst>
                <a:path w="2690" h="3112" extrusionOk="0">
                  <a:moveTo>
                    <a:pt x="1344" y="593"/>
                  </a:moveTo>
                  <a:cubicBezTo>
                    <a:pt x="1719" y="593"/>
                    <a:pt x="2033" y="902"/>
                    <a:pt x="2087" y="1302"/>
                  </a:cubicBezTo>
                  <a:lnTo>
                    <a:pt x="601" y="1299"/>
                  </a:lnTo>
                  <a:cubicBezTo>
                    <a:pt x="658" y="900"/>
                    <a:pt x="968" y="593"/>
                    <a:pt x="1344" y="593"/>
                  </a:cubicBezTo>
                  <a:close/>
                  <a:moveTo>
                    <a:pt x="1344" y="0"/>
                  </a:moveTo>
                  <a:cubicBezTo>
                    <a:pt x="649" y="0"/>
                    <a:pt x="75" y="563"/>
                    <a:pt x="8" y="1281"/>
                  </a:cubicBezTo>
                  <a:lnTo>
                    <a:pt x="0" y="1281"/>
                  </a:lnTo>
                  <a:lnTo>
                    <a:pt x="0" y="1578"/>
                  </a:lnTo>
                  <a:cubicBezTo>
                    <a:pt x="0" y="1641"/>
                    <a:pt x="5" y="1706"/>
                    <a:pt x="12" y="1770"/>
                  </a:cubicBezTo>
                  <a:lnTo>
                    <a:pt x="30" y="1891"/>
                  </a:lnTo>
                  <a:cubicBezTo>
                    <a:pt x="166" y="2595"/>
                    <a:pt x="751" y="3111"/>
                    <a:pt x="1472" y="3111"/>
                  </a:cubicBezTo>
                  <a:cubicBezTo>
                    <a:pt x="1800" y="3111"/>
                    <a:pt x="2093" y="2997"/>
                    <a:pt x="2319" y="2779"/>
                  </a:cubicBezTo>
                  <a:cubicBezTo>
                    <a:pt x="2364" y="2736"/>
                    <a:pt x="2405" y="2690"/>
                    <a:pt x="2444" y="2642"/>
                  </a:cubicBezTo>
                  <a:lnTo>
                    <a:pt x="2626" y="2408"/>
                  </a:lnTo>
                  <a:lnTo>
                    <a:pt x="2158" y="2043"/>
                  </a:lnTo>
                  <a:lnTo>
                    <a:pt x="1976" y="2277"/>
                  </a:lnTo>
                  <a:cubicBezTo>
                    <a:pt x="1956" y="2303"/>
                    <a:pt x="1934" y="2327"/>
                    <a:pt x="1910" y="2351"/>
                  </a:cubicBezTo>
                  <a:cubicBezTo>
                    <a:pt x="1794" y="2461"/>
                    <a:pt x="1646" y="2518"/>
                    <a:pt x="1472" y="2518"/>
                  </a:cubicBezTo>
                  <a:cubicBezTo>
                    <a:pt x="1084" y="2518"/>
                    <a:pt x="760" y="2261"/>
                    <a:pt x="643" y="1891"/>
                  </a:cubicBezTo>
                  <a:lnTo>
                    <a:pt x="643" y="1891"/>
                  </a:lnTo>
                  <a:lnTo>
                    <a:pt x="2689" y="1895"/>
                  </a:lnTo>
                  <a:lnTo>
                    <a:pt x="2689" y="1424"/>
                  </a:lnTo>
                  <a:cubicBezTo>
                    <a:pt x="2689" y="639"/>
                    <a:pt x="2086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47" name="Google Shape;2747;p63"/>
            <p:cNvSpPr/>
            <p:nvPr/>
          </p:nvSpPr>
          <p:spPr>
            <a:xfrm>
              <a:off x="4253249" y="2372742"/>
              <a:ext cx="63425" cy="93982"/>
            </a:xfrm>
            <a:custGeom>
              <a:avLst/>
              <a:gdLst/>
              <a:ahLst/>
              <a:cxnLst/>
              <a:rect l="l" t="t" r="r" b="b"/>
              <a:pathLst>
                <a:path w="2935" h="4349" extrusionOk="0">
                  <a:moveTo>
                    <a:pt x="1468" y="1830"/>
                  </a:moveTo>
                  <a:cubicBezTo>
                    <a:pt x="1949" y="1830"/>
                    <a:pt x="2342" y="2262"/>
                    <a:pt x="2342" y="2792"/>
                  </a:cubicBezTo>
                  <a:cubicBezTo>
                    <a:pt x="2342" y="3323"/>
                    <a:pt x="1949" y="3755"/>
                    <a:pt x="1468" y="3755"/>
                  </a:cubicBezTo>
                  <a:cubicBezTo>
                    <a:pt x="985" y="3755"/>
                    <a:pt x="593" y="3323"/>
                    <a:pt x="593" y="2792"/>
                  </a:cubicBezTo>
                  <a:cubicBezTo>
                    <a:pt x="593" y="2262"/>
                    <a:pt x="985" y="1830"/>
                    <a:pt x="1468" y="1830"/>
                  </a:cubicBezTo>
                  <a:close/>
                  <a:moveTo>
                    <a:pt x="2342" y="0"/>
                  </a:moveTo>
                  <a:lnTo>
                    <a:pt x="2342" y="1544"/>
                  </a:lnTo>
                  <a:cubicBezTo>
                    <a:pt x="2094" y="1346"/>
                    <a:pt x="1785" y="1237"/>
                    <a:pt x="1468" y="1237"/>
                  </a:cubicBezTo>
                  <a:cubicBezTo>
                    <a:pt x="658" y="1237"/>
                    <a:pt x="0" y="1936"/>
                    <a:pt x="0" y="2792"/>
                  </a:cubicBezTo>
                  <a:cubicBezTo>
                    <a:pt x="0" y="3650"/>
                    <a:pt x="658" y="4348"/>
                    <a:pt x="1468" y="4348"/>
                  </a:cubicBezTo>
                  <a:cubicBezTo>
                    <a:pt x="1785" y="4347"/>
                    <a:pt x="2094" y="4238"/>
                    <a:pt x="2342" y="4041"/>
                  </a:cubicBezTo>
                  <a:lnTo>
                    <a:pt x="2342" y="4348"/>
                  </a:lnTo>
                  <a:lnTo>
                    <a:pt x="2935" y="4348"/>
                  </a:lnTo>
                  <a:lnTo>
                    <a:pt x="2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48" name="Google Shape;2748;p63"/>
          <p:cNvGrpSpPr/>
          <p:nvPr/>
        </p:nvGrpSpPr>
        <p:grpSpPr>
          <a:xfrm>
            <a:off x="2252670" y="3584993"/>
            <a:ext cx="339429" cy="455342"/>
            <a:chOff x="3141800" y="2683646"/>
            <a:chExt cx="315074" cy="422670"/>
          </a:xfrm>
        </p:grpSpPr>
        <p:sp>
          <p:nvSpPr>
            <p:cNvPr id="2749" name="Google Shape;2749;p63"/>
            <p:cNvSpPr/>
            <p:nvPr/>
          </p:nvSpPr>
          <p:spPr>
            <a:xfrm>
              <a:off x="3141800" y="2683646"/>
              <a:ext cx="315074" cy="422670"/>
            </a:xfrm>
            <a:custGeom>
              <a:avLst/>
              <a:gdLst/>
              <a:ahLst/>
              <a:cxnLst/>
              <a:rect l="l" t="t" r="r" b="b"/>
              <a:pathLst>
                <a:path w="14580" h="19559" extrusionOk="0">
                  <a:moveTo>
                    <a:pt x="13386" y="2040"/>
                  </a:moveTo>
                  <a:cubicBezTo>
                    <a:pt x="13663" y="2040"/>
                    <a:pt x="13895" y="2249"/>
                    <a:pt x="13925" y="2525"/>
                  </a:cubicBezTo>
                  <a:lnTo>
                    <a:pt x="13924" y="3470"/>
                  </a:lnTo>
                  <a:cubicBezTo>
                    <a:pt x="13757" y="3385"/>
                    <a:pt x="13573" y="3342"/>
                    <a:pt x="13386" y="3342"/>
                  </a:cubicBezTo>
                  <a:lnTo>
                    <a:pt x="2176" y="3342"/>
                  </a:lnTo>
                  <a:lnTo>
                    <a:pt x="2175" y="2040"/>
                  </a:lnTo>
                  <a:close/>
                  <a:moveTo>
                    <a:pt x="650" y="3862"/>
                  </a:moveTo>
                  <a:cubicBezTo>
                    <a:pt x="819" y="3948"/>
                    <a:pt x="1004" y="3993"/>
                    <a:pt x="1194" y="3993"/>
                  </a:cubicBezTo>
                  <a:lnTo>
                    <a:pt x="6987" y="3993"/>
                  </a:lnTo>
                  <a:cubicBezTo>
                    <a:pt x="6775" y="4275"/>
                    <a:pt x="6661" y="4618"/>
                    <a:pt x="6661" y="4970"/>
                  </a:cubicBezTo>
                  <a:lnTo>
                    <a:pt x="6661" y="8692"/>
                  </a:lnTo>
                  <a:lnTo>
                    <a:pt x="7311" y="8692"/>
                  </a:lnTo>
                  <a:lnTo>
                    <a:pt x="7311" y="4969"/>
                  </a:lnTo>
                  <a:cubicBezTo>
                    <a:pt x="7312" y="4430"/>
                    <a:pt x="7749" y="3993"/>
                    <a:pt x="8288" y="3993"/>
                  </a:cubicBezTo>
                  <a:lnTo>
                    <a:pt x="13388" y="3993"/>
                  </a:lnTo>
                  <a:cubicBezTo>
                    <a:pt x="13651" y="3993"/>
                    <a:pt x="13877" y="4185"/>
                    <a:pt x="13921" y="4445"/>
                  </a:cubicBezTo>
                  <a:lnTo>
                    <a:pt x="13907" y="9798"/>
                  </a:lnTo>
                  <a:lnTo>
                    <a:pt x="11544" y="9798"/>
                  </a:lnTo>
                  <a:cubicBezTo>
                    <a:pt x="11433" y="9220"/>
                    <a:pt x="10927" y="8828"/>
                    <a:pt x="10372" y="8828"/>
                  </a:cubicBezTo>
                  <a:cubicBezTo>
                    <a:pt x="10252" y="8828"/>
                    <a:pt x="10130" y="8846"/>
                    <a:pt x="10009" y="8884"/>
                  </a:cubicBezTo>
                  <a:lnTo>
                    <a:pt x="8131" y="9364"/>
                  </a:lnTo>
                  <a:lnTo>
                    <a:pt x="5827" y="9364"/>
                  </a:lnTo>
                  <a:lnTo>
                    <a:pt x="3949" y="8884"/>
                  </a:lnTo>
                  <a:cubicBezTo>
                    <a:pt x="3828" y="8846"/>
                    <a:pt x="3706" y="8828"/>
                    <a:pt x="3587" y="8828"/>
                  </a:cubicBezTo>
                  <a:cubicBezTo>
                    <a:pt x="3031" y="8828"/>
                    <a:pt x="2525" y="9220"/>
                    <a:pt x="2414" y="9798"/>
                  </a:cubicBezTo>
                  <a:lnTo>
                    <a:pt x="650" y="9798"/>
                  </a:lnTo>
                  <a:lnTo>
                    <a:pt x="650" y="3862"/>
                  </a:lnTo>
                  <a:close/>
                  <a:moveTo>
                    <a:pt x="2393" y="10449"/>
                  </a:moveTo>
                  <a:lnTo>
                    <a:pt x="2393" y="11447"/>
                  </a:lnTo>
                  <a:lnTo>
                    <a:pt x="650" y="11447"/>
                  </a:lnTo>
                  <a:lnTo>
                    <a:pt x="650" y="10449"/>
                  </a:lnTo>
                  <a:close/>
                  <a:moveTo>
                    <a:pt x="13886" y="10449"/>
                  </a:moveTo>
                  <a:lnTo>
                    <a:pt x="13886" y="11447"/>
                  </a:lnTo>
                  <a:lnTo>
                    <a:pt x="11564" y="11447"/>
                  </a:lnTo>
                  <a:lnTo>
                    <a:pt x="11564" y="10449"/>
                  </a:lnTo>
                  <a:close/>
                  <a:moveTo>
                    <a:pt x="7847" y="10016"/>
                  </a:moveTo>
                  <a:lnTo>
                    <a:pt x="7847" y="11840"/>
                  </a:lnTo>
                  <a:lnTo>
                    <a:pt x="6112" y="11840"/>
                  </a:lnTo>
                  <a:lnTo>
                    <a:pt x="6112" y="10016"/>
                  </a:lnTo>
                  <a:close/>
                  <a:moveTo>
                    <a:pt x="3585" y="9479"/>
                  </a:moveTo>
                  <a:cubicBezTo>
                    <a:pt x="3644" y="9479"/>
                    <a:pt x="3702" y="9488"/>
                    <a:pt x="3756" y="9507"/>
                  </a:cubicBezTo>
                  <a:lnTo>
                    <a:pt x="5460" y="9942"/>
                  </a:lnTo>
                  <a:lnTo>
                    <a:pt x="5460" y="10603"/>
                  </a:lnTo>
                  <a:lnTo>
                    <a:pt x="4447" y="10603"/>
                  </a:lnTo>
                  <a:lnTo>
                    <a:pt x="4447" y="11253"/>
                  </a:lnTo>
                  <a:lnTo>
                    <a:pt x="5460" y="11253"/>
                  </a:lnTo>
                  <a:lnTo>
                    <a:pt x="5460" y="11914"/>
                  </a:lnTo>
                  <a:lnTo>
                    <a:pt x="3779" y="12343"/>
                  </a:lnTo>
                  <a:lnTo>
                    <a:pt x="3756" y="12349"/>
                  </a:lnTo>
                  <a:cubicBezTo>
                    <a:pt x="3699" y="12368"/>
                    <a:pt x="3641" y="12376"/>
                    <a:pt x="3585" y="12376"/>
                  </a:cubicBezTo>
                  <a:cubicBezTo>
                    <a:pt x="3297" y="12376"/>
                    <a:pt x="3045" y="12144"/>
                    <a:pt x="3045" y="11834"/>
                  </a:cubicBezTo>
                  <a:lnTo>
                    <a:pt x="3045" y="10022"/>
                  </a:lnTo>
                  <a:cubicBezTo>
                    <a:pt x="3045" y="9723"/>
                    <a:pt x="3287" y="9480"/>
                    <a:pt x="3585" y="9479"/>
                  </a:cubicBezTo>
                  <a:close/>
                  <a:moveTo>
                    <a:pt x="10372" y="9480"/>
                  </a:moveTo>
                  <a:cubicBezTo>
                    <a:pt x="10661" y="9480"/>
                    <a:pt x="10914" y="9712"/>
                    <a:pt x="10914" y="10022"/>
                  </a:cubicBezTo>
                  <a:lnTo>
                    <a:pt x="10914" y="11834"/>
                  </a:lnTo>
                  <a:cubicBezTo>
                    <a:pt x="10914" y="12144"/>
                    <a:pt x="10661" y="12376"/>
                    <a:pt x="10372" y="12376"/>
                  </a:cubicBezTo>
                  <a:cubicBezTo>
                    <a:pt x="10316" y="12376"/>
                    <a:pt x="10258" y="12368"/>
                    <a:pt x="10200" y="12349"/>
                  </a:cubicBezTo>
                  <a:lnTo>
                    <a:pt x="8498" y="11914"/>
                  </a:lnTo>
                  <a:lnTo>
                    <a:pt x="8498" y="11253"/>
                  </a:lnTo>
                  <a:lnTo>
                    <a:pt x="9510" y="11253"/>
                  </a:lnTo>
                  <a:lnTo>
                    <a:pt x="9510" y="10603"/>
                  </a:lnTo>
                  <a:lnTo>
                    <a:pt x="8498" y="10603"/>
                  </a:lnTo>
                  <a:lnTo>
                    <a:pt x="8498" y="9942"/>
                  </a:lnTo>
                  <a:lnTo>
                    <a:pt x="10179" y="9513"/>
                  </a:lnTo>
                  <a:lnTo>
                    <a:pt x="10200" y="9507"/>
                  </a:lnTo>
                  <a:cubicBezTo>
                    <a:pt x="10258" y="9488"/>
                    <a:pt x="10316" y="9480"/>
                    <a:pt x="10372" y="9480"/>
                  </a:cubicBezTo>
                  <a:close/>
                  <a:moveTo>
                    <a:pt x="5847" y="12492"/>
                  </a:moveTo>
                  <a:lnTo>
                    <a:pt x="4814" y="14746"/>
                  </a:lnTo>
                  <a:lnTo>
                    <a:pt x="4327" y="14236"/>
                  </a:lnTo>
                  <a:lnTo>
                    <a:pt x="3612" y="14198"/>
                  </a:lnTo>
                  <a:lnTo>
                    <a:pt x="4203" y="12907"/>
                  </a:lnTo>
                  <a:lnTo>
                    <a:pt x="5827" y="12493"/>
                  </a:lnTo>
                  <a:lnTo>
                    <a:pt x="5847" y="12492"/>
                  </a:lnTo>
                  <a:close/>
                  <a:moveTo>
                    <a:pt x="8131" y="12492"/>
                  </a:moveTo>
                  <a:lnTo>
                    <a:pt x="9734" y="12901"/>
                  </a:lnTo>
                  <a:lnTo>
                    <a:pt x="10327" y="14198"/>
                  </a:lnTo>
                  <a:lnTo>
                    <a:pt x="9613" y="14236"/>
                  </a:lnTo>
                  <a:lnTo>
                    <a:pt x="9126" y="14746"/>
                  </a:lnTo>
                  <a:lnTo>
                    <a:pt x="8094" y="12492"/>
                  </a:lnTo>
                  <a:close/>
                  <a:moveTo>
                    <a:pt x="2423" y="12097"/>
                  </a:moveTo>
                  <a:cubicBezTo>
                    <a:pt x="2534" y="12586"/>
                    <a:pt x="2939" y="12954"/>
                    <a:pt x="3436" y="13018"/>
                  </a:cubicBezTo>
                  <a:lnTo>
                    <a:pt x="2622" y="14796"/>
                  </a:lnTo>
                  <a:lnTo>
                    <a:pt x="4035" y="14871"/>
                  </a:lnTo>
                  <a:lnTo>
                    <a:pt x="5007" y="15890"/>
                  </a:lnTo>
                  <a:lnTo>
                    <a:pt x="6563" y="12492"/>
                  </a:lnTo>
                  <a:lnTo>
                    <a:pt x="6661" y="12492"/>
                  </a:lnTo>
                  <a:lnTo>
                    <a:pt x="6661" y="17930"/>
                  </a:lnTo>
                  <a:cubicBezTo>
                    <a:pt x="6661" y="18283"/>
                    <a:pt x="6775" y="18626"/>
                    <a:pt x="6987" y="18907"/>
                  </a:cubicBezTo>
                  <a:lnTo>
                    <a:pt x="1194" y="18907"/>
                  </a:lnTo>
                  <a:cubicBezTo>
                    <a:pt x="894" y="18907"/>
                    <a:pt x="652" y="18663"/>
                    <a:pt x="650" y="18364"/>
                  </a:cubicBezTo>
                  <a:lnTo>
                    <a:pt x="650" y="12097"/>
                  </a:lnTo>
                  <a:close/>
                  <a:moveTo>
                    <a:pt x="1194" y="1"/>
                  </a:moveTo>
                  <a:cubicBezTo>
                    <a:pt x="534" y="1"/>
                    <a:pt x="0" y="535"/>
                    <a:pt x="0" y="1194"/>
                  </a:cubicBezTo>
                  <a:lnTo>
                    <a:pt x="0" y="18364"/>
                  </a:lnTo>
                  <a:cubicBezTo>
                    <a:pt x="0" y="19023"/>
                    <a:pt x="534" y="19557"/>
                    <a:pt x="1194" y="19557"/>
                  </a:cubicBezTo>
                  <a:lnTo>
                    <a:pt x="11195" y="19557"/>
                  </a:lnTo>
                  <a:lnTo>
                    <a:pt x="11195" y="18907"/>
                  </a:lnTo>
                  <a:lnTo>
                    <a:pt x="8289" y="18907"/>
                  </a:lnTo>
                  <a:cubicBezTo>
                    <a:pt x="7750" y="18906"/>
                    <a:pt x="7314" y="18469"/>
                    <a:pt x="7312" y="17930"/>
                  </a:cubicBezTo>
                  <a:lnTo>
                    <a:pt x="7312" y="12492"/>
                  </a:lnTo>
                  <a:lnTo>
                    <a:pt x="7379" y="12492"/>
                  </a:lnTo>
                  <a:lnTo>
                    <a:pt x="8935" y="15890"/>
                  </a:lnTo>
                  <a:lnTo>
                    <a:pt x="9907" y="14871"/>
                  </a:lnTo>
                  <a:lnTo>
                    <a:pt x="11319" y="14796"/>
                  </a:lnTo>
                  <a:lnTo>
                    <a:pt x="10506" y="13020"/>
                  </a:lnTo>
                  <a:cubicBezTo>
                    <a:pt x="11010" y="12963"/>
                    <a:pt x="11422" y="12592"/>
                    <a:pt x="11537" y="12099"/>
                  </a:cubicBezTo>
                  <a:lnTo>
                    <a:pt x="13902" y="12099"/>
                  </a:lnTo>
                  <a:lnTo>
                    <a:pt x="13887" y="18365"/>
                  </a:lnTo>
                  <a:cubicBezTo>
                    <a:pt x="13886" y="18665"/>
                    <a:pt x="13644" y="18907"/>
                    <a:pt x="13344" y="18907"/>
                  </a:cubicBezTo>
                  <a:lnTo>
                    <a:pt x="11803" y="18907"/>
                  </a:lnTo>
                  <a:lnTo>
                    <a:pt x="11803" y="19559"/>
                  </a:lnTo>
                  <a:lnTo>
                    <a:pt x="13344" y="19559"/>
                  </a:lnTo>
                  <a:cubicBezTo>
                    <a:pt x="14002" y="19557"/>
                    <a:pt x="14536" y="19024"/>
                    <a:pt x="14538" y="18365"/>
                  </a:cubicBezTo>
                  <a:lnTo>
                    <a:pt x="14580" y="1194"/>
                  </a:lnTo>
                  <a:cubicBezTo>
                    <a:pt x="14580" y="535"/>
                    <a:pt x="14045" y="1"/>
                    <a:pt x="13388" y="1"/>
                  </a:cubicBezTo>
                  <a:lnTo>
                    <a:pt x="3406" y="1"/>
                  </a:lnTo>
                  <a:lnTo>
                    <a:pt x="3406" y="651"/>
                  </a:lnTo>
                  <a:lnTo>
                    <a:pt x="13388" y="651"/>
                  </a:lnTo>
                  <a:cubicBezTo>
                    <a:pt x="13686" y="651"/>
                    <a:pt x="13928" y="893"/>
                    <a:pt x="13930" y="1193"/>
                  </a:cubicBezTo>
                  <a:lnTo>
                    <a:pt x="13930" y="1519"/>
                  </a:lnTo>
                  <a:cubicBezTo>
                    <a:pt x="13764" y="1435"/>
                    <a:pt x="13582" y="1390"/>
                    <a:pt x="13397" y="1390"/>
                  </a:cubicBezTo>
                  <a:cubicBezTo>
                    <a:pt x="13394" y="1390"/>
                    <a:pt x="13391" y="1390"/>
                    <a:pt x="13388" y="1390"/>
                  </a:cubicBezTo>
                  <a:lnTo>
                    <a:pt x="1525" y="1390"/>
                  </a:lnTo>
                  <a:lnTo>
                    <a:pt x="1525" y="3342"/>
                  </a:lnTo>
                  <a:lnTo>
                    <a:pt x="1194" y="3342"/>
                  </a:lnTo>
                  <a:cubicBezTo>
                    <a:pt x="894" y="3342"/>
                    <a:pt x="650" y="3100"/>
                    <a:pt x="650" y="2800"/>
                  </a:cubicBezTo>
                  <a:lnTo>
                    <a:pt x="650" y="1194"/>
                  </a:lnTo>
                  <a:cubicBezTo>
                    <a:pt x="650" y="895"/>
                    <a:pt x="894" y="653"/>
                    <a:pt x="1194" y="651"/>
                  </a:cubicBezTo>
                  <a:lnTo>
                    <a:pt x="2733" y="651"/>
                  </a:lnTo>
                  <a:lnTo>
                    <a:pt x="27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0" name="Google Shape;2750;p63"/>
            <p:cNvSpPr/>
            <p:nvPr/>
          </p:nvSpPr>
          <p:spPr>
            <a:xfrm>
              <a:off x="3186793" y="2810129"/>
              <a:ext cx="70341" cy="14111"/>
            </a:xfrm>
            <a:custGeom>
              <a:avLst/>
              <a:gdLst/>
              <a:ahLst/>
              <a:cxnLst/>
              <a:rect l="l" t="t" r="r" b="b"/>
              <a:pathLst>
                <a:path w="3255" h="653" extrusionOk="0">
                  <a:moveTo>
                    <a:pt x="1" y="0"/>
                  </a:moveTo>
                  <a:lnTo>
                    <a:pt x="1" y="652"/>
                  </a:lnTo>
                  <a:lnTo>
                    <a:pt x="651" y="652"/>
                  </a:lnTo>
                  <a:lnTo>
                    <a:pt x="651" y="0"/>
                  </a:lnTo>
                  <a:close/>
                  <a:moveTo>
                    <a:pt x="1303" y="0"/>
                  </a:moveTo>
                  <a:lnTo>
                    <a:pt x="1303" y="652"/>
                  </a:lnTo>
                  <a:lnTo>
                    <a:pt x="1954" y="652"/>
                  </a:lnTo>
                  <a:lnTo>
                    <a:pt x="1954" y="0"/>
                  </a:lnTo>
                  <a:close/>
                  <a:moveTo>
                    <a:pt x="2604" y="0"/>
                  </a:moveTo>
                  <a:lnTo>
                    <a:pt x="2604" y="652"/>
                  </a:lnTo>
                  <a:lnTo>
                    <a:pt x="3255" y="65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51" name="Google Shape;2751;p63"/>
          <p:cNvGrpSpPr/>
          <p:nvPr/>
        </p:nvGrpSpPr>
        <p:grpSpPr>
          <a:xfrm>
            <a:off x="2261097" y="3013759"/>
            <a:ext cx="322574" cy="455343"/>
            <a:chOff x="3149623" y="2153400"/>
            <a:chExt cx="299428" cy="422670"/>
          </a:xfrm>
        </p:grpSpPr>
        <p:sp>
          <p:nvSpPr>
            <p:cNvPr id="2752" name="Google Shape;2752;p63"/>
            <p:cNvSpPr/>
            <p:nvPr/>
          </p:nvSpPr>
          <p:spPr>
            <a:xfrm>
              <a:off x="3149623" y="2338058"/>
              <a:ext cx="298693" cy="238013"/>
            </a:xfrm>
            <a:custGeom>
              <a:avLst/>
              <a:gdLst/>
              <a:ahLst/>
              <a:cxnLst/>
              <a:rect l="l" t="t" r="r" b="b"/>
              <a:pathLst>
                <a:path w="13822" h="11014" extrusionOk="0">
                  <a:moveTo>
                    <a:pt x="2043" y="8780"/>
                  </a:moveTo>
                  <a:lnTo>
                    <a:pt x="2043" y="10395"/>
                  </a:lnTo>
                  <a:lnTo>
                    <a:pt x="1135" y="10395"/>
                  </a:lnTo>
                  <a:cubicBezTo>
                    <a:pt x="850" y="10393"/>
                    <a:pt x="619" y="10163"/>
                    <a:pt x="619" y="9878"/>
                  </a:cubicBezTo>
                  <a:lnTo>
                    <a:pt x="619" y="8780"/>
                  </a:lnTo>
                  <a:close/>
                  <a:moveTo>
                    <a:pt x="13199" y="8780"/>
                  </a:moveTo>
                  <a:lnTo>
                    <a:pt x="13196" y="9878"/>
                  </a:lnTo>
                  <a:cubicBezTo>
                    <a:pt x="13196" y="10163"/>
                    <a:pt x="12964" y="10393"/>
                    <a:pt x="12680" y="10395"/>
                  </a:cubicBezTo>
                  <a:lnTo>
                    <a:pt x="11814" y="10395"/>
                  </a:lnTo>
                  <a:lnTo>
                    <a:pt x="11814" y="8780"/>
                  </a:lnTo>
                  <a:close/>
                  <a:moveTo>
                    <a:pt x="1" y="0"/>
                  </a:moveTo>
                  <a:lnTo>
                    <a:pt x="1" y="9878"/>
                  </a:lnTo>
                  <a:cubicBezTo>
                    <a:pt x="1" y="10505"/>
                    <a:pt x="509" y="11012"/>
                    <a:pt x="1135" y="11013"/>
                  </a:cubicBezTo>
                  <a:lnTo>
                    <a:pt x="12680" y="11013"/>
                  </a:lnTo>
                  <a:cubicBezTo>
                    <a:pt x="13306" y="11012"/>
                    <a:pt x="13813" y="10505"/>
                    <a:pt x="13814" y="9880"/>
                  </a:cubicBezTo>
                  <a:lnTo>
                    <a:pt x="13822" y="6801"/>
                  </a:lnTo>
                  <a:lnTo>
                    <a:pt x="13203" y="6799"/>
                  </a:lnTo>
                  <a:lnTo>
                    <a:pt x="13200" y="8161"/>
                  </a:lnTo>
                  <a:lnTo>
                    <a:pt x="11196" y="8161"/>
                  </a:lnTo>
                  <a:lnTo>
                    <a:pt x="11196" y="10395"/>
                  </a:lnTo>
                  <a:lnTo>
                    <a:pt x="2661" y="10395"/>
                  </a:lnTo>
                  <a:lnTo>
                    <a:pt x="2661" y="8161"/>
                  </a:lnTo>
                  <a:lnTo>
                    <a:pt x="619" y="8161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3" name="Google Shape;2753;p63"/>
            <p:cNvSpPr/>
            <p:nvPr/>
          </p:nvSpPr>
          <p:spPr>
            <a:xfrm>
              <a:off x="3149623" y="2153400"/>
              <a:ext cx="299428" cy="318229"/>
            </a:xfrm>
            <a:custGeom>
              <a:avLst/>
              <a:gdLst/>
              <a:ahLst/>
              <a:cxnLst/>
              <a:rect l="l" t="t" r="r" b="b"/>
              <a:pathLst>
                <a:path w="13856" h="14726" extrusionOk="0">
                  <a:moveTo>
                    <a:pt x="6305" y="806"/>
                  </a:moveTo>
                  <a:lnTo>
                    <a:pt x="6305" y="2845"/>
                  </a:lnTo>
                  <a:lnTo>
                    <a:pt x="4449" y="2845"/>
                  </a:lnTo>
                  <a:lnTo>
                    <a:pt x="4449" y="806"/>
                  </a:lnTo>
                  <a:lnTo>
                    <a:pt x="5378" y="1052"/>
                  </a:lnTo>
                  <a:lnTo>
                    <a:pt x="6305" y="806"/>
                  </a:lnTo>
                  <a:close/>
                  <a:moveTo>
                    <a:pt x="3832" y="1594"/>
                  </a:moveTo>
                  <a:lnTo>
                    <a:pt x="3832" y="2295"/>
                  </a:lnTo>
                  <a:lnTo>
                    <a:pt x="1449" y="2295"/>
                  </a:lnTo>
                  <a:lnTo>
                    <a:pt x="1449" y="4151"/>
                  </a:lnTo>
                  <a:lnTo>
                    <a:pt x="1135" y="4151"/>
                  </a:lnTo>
                  <a:cubicBezTo>
                    <a:pt x="850" y="4149"/>
                    <a:pt x="619" y="3919"/>
                    <a:pt x="619" y="3635"/>
                  </a:cubicBezTo>
                  <a:lnTo>
                    <a:pt x="619" y="2109"/>
                  </a:lnTo>
                  <a:cubicBezTo>
                    <a:pt x="619" y="1824"/>
                    <a:pt x="850" y="1594"/>
                    <a:pt x="1135" y="1594"/>
                  </a:cubicBezTo>
                  <a:close/>
                  <a:moveTo>
                    <a:pt x="12722" y="2914"/>
                  </a:moveTo>
                  <a:cubicBezTo>
                    <a:pt x="12984" y="2914"/>
                    <a:pt x="13205" y="3111"/>
                    <a:pt x="13233" y="3373"/>
                  </a:cubicBezTo>
                  <a:lnTo>
                    <a:pt x="13232" y="4273"/>
                  </a:lnTo>
                  <a:cubicBezTo>
                    <a:pt x="13074" y="4192"/>
                    <a:pt x="12898" y="4151"/>
                    <a:pt x="12722" y="4151"/>
                  </a:cubicBezTo>
                  <a:lnTo>
                    <a:pt x="2067" y="4151"/>
                  </a:lnTo>
                  <a:lnTo>
                    <a:pt x="2067" y="2914"/>
                  </a:lnTo>
                  <a:lnTo>
                    <a:pt x="3832" y="2914"/>
                  </a:lnTo>
                  <a:lnTo>
                    <a:pt x="3832" y="3465"/>
                  </a:lnTo>
                  <a:lnTo>
                    <a:pt x="6925" y="3465"/>
                  </a:lnTo>
                  <a:lnTo>
                    <a:pt x="6925" y="2914"/>
                  </a:lnTo>
                  <a:close/>
                  <a:moveTo>
                    <a:pt x="619" y="4645"/>
                  </a:moveTo>
                  <a:cubicBezTo>
                    <a:pt x="779" y="4726"/>
                    <a:pt x="955" y="4769"/>
                    <a:pt x="1135" y="4769"/>
                  </a:cubicBezTo>
                  <a:lnTo>
                    <a:pt x="2043" y="4769"/>
                  </a:lnTo>
                  <a:lnTo>
                    <a:pt x="2043" y="6378"/>
                  </a:lnTo>
                  <a:lnTo>
                    <a:pt x="619" y="6378"/>
                  </a:lnTo>
                  <a:lnTo>
                    <a:pt x="619" y="4645"/>
                  </a:lnTo>
                  <a:close/>
                  <a:moveTo>
                    <a:pt x="12722" y="4769"/>
                  </a:moveTo>
                  <a:cubicBezTo>
                    <a:pt x="12973" y="4769"/>
                    <a:pt x="13187" y="4950"/>
                    <a:pt x="13229" y="5198"/>
                  </a:cubicBezTo>
                  <a:lnTo>
                    <a:pt x="13226" y="6378"/>
                  </a:lnTo>
                  <a:lnTo>
                    <a:pt x="11814" y="6378"/>
                  </a:lnTo>
                  <a:lnTo>
                    <a:pt x="11814" y="4769"/>
                  </a:lnTo>
                  <a:close/>
                  <a:moveTo>
                    <a:pt x="3832" y="0"/>
                  </a:moveTo>
                  <a:lnTo>
                    <a:pt x="3832" y="974"/>
                  </a:lnTo>
                  <a:lnTo>
                    <a:pt x="1135" y="974"/>
                  </a:lnTo>
                  <a:cubicBezTo>
                    <a:pt x="509" y="976"/>
                    <a:pt x="1" y="1483"/>
                    <a:pt x="1" y="2109"/>
                  </a:cubicBezTo>
                  <a:lnTo>
                    <a:pt x="1" y="7924"/>
                  </a:lnTo>
                  <a:lnTo>
                    <a:pt x="619" y="7924"/>
                  </a:lnTo>
                  <a:lnTo>
                    <a:pt x="619" y="6995"/>
                  </a:lnTo>
                  <a:lnTo>
                    <a:pt x="2661" y="6995"/>
                  </a:lnTo>
                  <a:lnTo>
                    <a:pt x="2661" y="4768"/>
                  </a:lnTo>
                  <a:lnTo>
                    <a:pt x="11196" y="4768"/>
                  </a:lnTo>
                  <a:lnTo>
                    <a:pt x="11196" y="6995"/>
                  </a:lnTo>
                  <a:lnTo>
                    <a:pt x="13224" y="6995"/>
                  </a:lnTo>
                  <a:lnTo>
                    <a:pt x="13206" y="14724"/>
                  </a:lnTo>
                  <a:lnTo>
                    <a:pt x="13825" y="14726"/>
                  </a:lnTo>
                  <a:lnTo>
                    <a:pt x="13855" y="2109"/>
                  </a:lnTo>
                  <a:cubicBezTo>
                    <a:pt x="13855" y="1483"/>
                    <a:pt x="13348" y="976"/>
                    <a:pt x="12722" y="974"/>
                  </a:cubicBezTo>
                  <a:lnTo>
                    <a:pt x="9407" y="974"/>
                  </a:lnTo>
                  <a:lnTo>
                    <a:pt x="9407" y="1594"/>
                  </a:lnTo>
                  <a:lnTo>
                    <a:pt x="12722" y="1594"/>
                  </a:lnTo>
                  <a:cubicBezTo>
                    <a:pt x="13006" y="1594"/>
                    <a:pt x="13237" y="1824"/>
                    <a:pt x="13237" y="2109"/>
                  </a:cubicBezTo>
                  <a:lnTo>
                    <a:pt x="13237" y="2419"/>
                  </a:lnTo>
                  <a:cubicBezTo>
                    <a:pt x="13077" y="2338"/>
                    <a:pt x="12901" y="2295"/>
                    <a:pt x="12722" y="2295"/>
                  </a:cubicBezTo>
                  <a:lnTo>
                    <a:pt x="6925" y="2295"/>
                  </a:lnTo>
                  <a:lnTo>
                    <a:pt x="6925" y="1594"/>
                  </a:lnTo>
                  <a:lnTo>
                    <a:pt x="8783" y="1594"/>
                  </a:lnTo>
                  <a:lnTo>
                    <a:pt x="8783" y="976"/>
                  </a:lnTo>
                  <a:lnTo>
                    <a:pt x="6925" y="976"/>
                  </a:lnTo>
                  <a:lnTo>
                    <a:pt x="6925" y="0"/>
                  </a:lnTo>
                  <a:lnTo>
                    <a:pt x="5378" y="413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4" name="Google Shape;2754;p63"/>
            <p:cNvSpPr/>
            <p:nvPr/>
          </p:nvSpPr>
          <p:spPr>
            <a:xfrm>
              <a:off x="3224826" y="2284983"/>
              <a:ext cx="149066" cy="246808"/>
            </a:xfrm>
            <a:custGeom>
              <a:avLst/>
              <a:gdLst/>
              <a:ahLst/>
              <a:cxnLst/>
              <a:rect l="l" t="t" r="r" b="b"/>
              <a:pathLst>
                <a:path w="6898" h="11421" extrusionOk="0">
                  <a:moveTo>
                    <a:pt x="5946" y="619"/>
                  </a:moveTo>
                  <a:lnTo>
                    <a:pt x="5671" y="1237"/>
                  </a:lnTo>
                  <a:lnTo>
                    <a:pt x="5945" y="1857"/>
                  </a:lnTo>
                  <a:lnTo>
                    <a:pt x="3681" y="1857"/>
                  </a:lnTo>
                  <a:lnTo>
                    <a:pt x="3681" y="619"/>
                  </a:lnTo>
                  <a:close/>
                  <a:moveTo>
                    <a:pt x="6112" y="4164"/>
                  </a:moveTo>
                  <a:lnTo>
                    <a:pt x="6112" y="5934"/>
                  </a:lnTo>
                  <a:lnTo>
                    <a:pt x="5591" y="6598"/>
                  </a:lnTo>
                  <a:lnTo>
                    <a:pt x="1144" y="6598"/>
                  </a:lnTo>
                  <a:lnTo>
                    <a:pt x="619" y="5933"/>
                  </a:lnTo>
                  <a:lnTo>
                    <a:pt x="619" y="4164"/>
                  </a:lnTo>
                  <a:lnTo>
                    <a:pt x="1237" y="4164"/>
                  </a:lnTo>
                  <a:lnTo>
                    <a:pt x="1237" y="5112"/>
                  </a:lnTo>
                  <a:lnTo>
                    <a:pt x="3064" y="5112"/>
                  </a:lnTo>
                  <a:lnTo>
                    <a:pt x="3064" y="4164"/>
                  </a:lnTo>
                  <a:lnTo>
                    <a:pt x="3683" y="4164"/>
                  </a:lnTo>
                  <a:lnTo>
                    <a:pt x="3683" y="5112"/>
                  </a:lnTo>
                  <a:lnTo>
                    <a:pt x="5493" y="5112"/>
                  </a:lnTo>
                  <a:lnTo>
                    <a:pt x="5493" y="4164"/>
                  </a:lnTo>
                  <a:close/>
                  <a:moveTo>
                    <a:pt x="5433" y="7216"/>
                  </a:moveTo>
                  <a:lnTo>
                    <a:pt x="5433" y="10802"/>
                  </a:lnTo>
                  <a:lnTo>
                    <a:pt x="1303" y="10802"/>
                  </a:lnTo>
                  <a:lnTo>
                    <a:pt x="1303" y="9978"/>
                  </a:lnTo>
                  <a:lnTo>
                    <a:pt x="2753" y="9978"/>
                  </a:lnTo>
                  <a:lnTo>
                    <a:pt x="2753" y="9359"/>
                  </a:lnTo>
                  <a:lnTo>
                    <a:pt x="1303" y="9359"/>
                  </a:lnTo>
                  <a:lnTo>
                    <a:pt x="1303" y="8687"/>
                  </a:lnTo>
                  <a:lnTo>
                    <a:pt x="3373" y="8687"/>
                  </a:lnTo>
                  <a:lnTo>
                    <a:pt x="3373" y="8068"/>
                  </a:lnTo>
                  <a:lnTo>
                    <a:pt x="1303" y="8068"/>
                  </a:lnTo>
                  <a:lnTo>
                    <a:pt x="1303" y="7216"/>
                  </a:lnTo>
                  <a:close/>
                  <a:moveTo>
                    <a:pt x="3061" y="0"/>
                  </a:moveTo>
                  <a:lnTo>
                    <a:pt x="3057" y="3546"/>
                  </a:lnTo>
                  <a:lnTo>
                    <a:pt x="2446" y="3546"/>
                  </a:lnTo>
                  <a:lnTo>
                    <a:pt x="2446" y="4494"/>
                  </a:lnTo>
                  <a:lnTo>
                    <a:pt x="1856" y="4494"/>
                  </a:lnTo>
                  <a:lnTo>
                    <a:pt x="1856" y="3546"/>
                  </a:lnTo>
                  <a:lnTo>
                    <a:pt x="0" y="3546"/>
                  </a:lnTo>
                  <a:lnTo>
                    <a:pt x="0" y="6148"/>
                  </a:lnTo>
                  <a:lnTo>
                    <a:pt x="685" y="7013"/>
                  </a:lnTo>
                  <a:lnTo>
                    <a:pt x="685" y="10802"/>
                  </a:lnTo>
                  <a:lnTo>
                    <a:pt x="196" y="10802"/>
                  </a:lnTo>
                  <a:lnTo>
                    <a:pt x="196" y="11421"/>
                  </a:lnTo>
                  <a:lnTo>
                    <a:pt x="6464" y="11421"/>
                  </a:lnTo>
                  <a:lnTo>
                    <a:pt x="6464" y="10802"/>
                  </a:lnTo>
                  <a:lnTo>
                    <a:pt x="6051" y="10802"/>
                  </a:lnTo>
                  <a:lnTo>
                    <a:pt x="6051" y="7013"/>
                  </a:lnTo>
                  <a:lnTo>
                    <a:pt x="6730" y="6148"/>
                  </a:lnTo>
                  <a:lnTo>
                    <a:pt x="6730" y="3546"/>
                  </a:lnTo>
                  <a:lnTo>
                    <a:pt x="4875" y="3546"/>
                  </a:lnTo>
                  <a:lnTo>
                    <a:pt x="4875" y="4494"/>
                  </a:lnTo>
                  <a:lnTo>
                    <a:pt x="4301" y="4494"/>
                  </a:lnTo>
                  <a:lnTo>
                    <a:pt x="4301" y="3546"/>
                  </a:lnTo>
                  <a:lnTo>
                    <a:pt x="3677" y="3546"/>
                  </a:lnTo>
                  <a:lnTo>
                    <a:pt x="3680" y="2477"/>
                  </a:lnTo>
                  <a:lnTo>
                    <a:pt x="6897" y="2477"/>
                  </a:lnTo>
                  <a:lnTo>
                    <a:pt x="6348" y="1237"/>
                  </a:lnTo>
                  <a:lnTo>
                    <a:pt x="6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5" name="Google Shape;2755;p63"/>
            <p:cNvSpPr/>
            <p:nvPr/>
          </p:nvSpPr>
          <p:spPr>
            <a:xfrm>
              <a:off x="3310813" y="2459333"/>
              <a:ext cx="13312" cy="13377"/>
            </a:xfrm>
            <a:custGeom>
              <a:avLst/>
              <a:gdLst/>
              <a:ahLst/>
              <a:cxnLst/>
              <a:rect l="l" t="t" r="r" b="b"/>
              <a:pathLst>
                <a:path w="616" h="619" extrusionOk="0">
                  <a:moveTo>
                    <a:pt x="0" y="0"/>
                  </a:moveTo>
                  <a:lnTo>
                    <a:pt x="0" y="619"/>
                  </a:lnTo>
                  <a:lnTo>
                    <a:pt x="616" y="619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6" name="Google Shape;2756;p63"/>
            <p:cNvSpPr/>
            <p:nvPr/>
          </p:nvSpPr>
          <p:spPr>
            <a:xfrm>
              <a:off x="3192843" y="2323752"/>
              <a:ext cx="13398" cy="170611"/>
            </a:xfrm>
            <a:custGeom>
              <a:avLst/>
              <a:gdLst/>
              <a:ahLst/>
              <a:cxnLst/>
              <a:rect l="l" t="t" r="r" b="b"/>
              <a:pathLst>
                <a:path w="620" h="7895" extrusionOk="0">
                  <a:moveTo>
                    <a:pt x="1" y="0"/>
                  </a:moveTo>
                  <a:lnTo>
                    <a:pt x="1" y="7895"/>
                  </a:lnTo>
                  <a:lnTo>
                    <a:pt x="619" y="789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7" name="Google Shape;2757;p63"/>
            <p:cNvSpPr/>
            <p:nvPr/>
          </p:nvSpPr>
          <p:spPr>
            <a:xfrm>
              <a:off x="3392434" y="2323752"/>
              <a:ext cx="13377" cy="170611"/>
            </a:xfrm>
            <a:custGeom>
              <a:avLst/>
              <a:gdLst/>
              <a:ahLst/>
              <a:cxnLst/>
              <a:rect l="l" t="t" r="r" b="b"/>
              <a:pathLst>
                <a:path w="619" h="7895" extrusionOk="0">
                  <a:moveTo>
                    <a:pt x="0" y="0"/>
                  </a:moveTo>
                  <a:lnTo>
                    <a:pt x="0" y="7895"/>
                  </a:lnTo>
                  <a:lnTo>
                    <a:pt x="619" y="789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58" name="Google Shape;2758;p63"/>
          <p:cNvGrpSpPr/>
          <p:nvPr/>
        </p:nvGrpSpPr>
        <p:grpSpPr>
          <a:xfrm>
            <a:off x="1389365" y="3583134"/>
            <a:ext cx="339476" cy="455342"/>
            <a:chOff x="2323686" y="2660977"/>
            <a:chExt cx="315117" cy="422670"/>
          </a:xfrm>
        </p:grpSpPr>
        <p:sp>
          <p:nvSpPr>
            <p:cNvPr id="2759" name="Google Shape;2759;p63"/>
            <p:cNvSpPr/>
            <p:nvPr/>
          </p:nvSpPr>
          <p:spPr>
            <a:xfrm>
              <a:off x="2459657" y="3012292"/>
              <a:ext cx="70362" cy="14111"/>
            </a:xfrm>
            <a:custGeom>
              <a:avLst/>
              <a:gdLst/>
              <a:ahLst/>
              <a:cxnLst/>
              <a:rect l="l" t="t" r="r" b="b"/>
              <a:pathLst>
                <a:path w="3256" h="653" extrusionOk="0">
                  <a:moveTo>
                    <a:pt x="0" y="1"/>
                  </a:moveTo>
                  <a:lnTo>
                    <a:pt x="0" y="653"/>
                  </a:lnTo>
                  <a:lnTo>
                    <a:pt x="652" y="653"/>
                  </a:lnTo>
                  <a:lnTo>
                    <a:pt x="652" y="1"/>
                  </a:lnTo>
                  <a:close/>
                  <a:moveTo>
                    <a:pt x="1302" y="1"/>
                  </a:moveTo>
                  <a:lnTo>
                    <a:pt x="1302" y="653"/>
                  </a:lnTo>
                  <a:lnTo>
                    <a:pt x="1954" y="653"/>
                  </a:lnTo>
                  <a:lnTo>
                    <a:pt x="1954" y="1"/>
                  </a:lnTo>
                  <a:close/>
                  <a:moveTo>
                    <a:pt x="2604" y="1"/>
                  </a:moveTo>
                  <a:lnTo>
                    <a:pt x="2604" y="653"/>
                  </a:lnTo>
                  <a:lnTo>
                    <a:pt x="3256" y="653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0" name="Google Shape;2760;p63"/>
            <p:cNvSpPr/>
            <p:nvPr/>
          </p:nvSpPr>
          <p:spPr>
            <a:xfrm>
              <a:off x="2323686" y="2660977"/>
              <a:ext cx="315117" cy="422670"/>
            </a:xfrm>
            <a:custGeom>
              <a:avLst/>
              <a:gdLst/>
              <a:ahLst/>
              <a:cxnLst/>
              <a:rect l="l" t="t" r="r" b="b"/>
              <a:pathLst>
                <a:path w="14582" h="19559" extrusionOk="0">
                  <a:moveTo>
                    <a:pt x="13388" y="651"/>
                  </a:moveTo>
                  <a:cubicBezTo>
                    <a:pt x="13686" y="651"/>
                    <a:pt x="13930" y="893"/>
                    <a:pt x="13930" y="1192"/>
                  </a:cubicBezTo>
                  <a:lnTo>
                    <a:pt x="13930" y="1519"/>
                  </a:lnTo>
                  <a:cubicBezTo>
                    <a:pt x="13763" y="1433"/>
                    <a:pt x="13576" y="1388"/>
                    <a:pt x="13388" y="1388"/>
                  </a:cubicBezTo>
                  <a:lnTo>
                    <a:pt x="4052" y="1388"/>
                  </a:lnTo>
                  <a:lnTo>
                    <a:pt x="4052" y="2040"/>
                  </a:lnTo>
                  <a:lnTo>
                    <a:pt x="13388" y="2040"/>
                  </a:lnTo>
                  <a:cubicBezTo>
                    <a:pt x="13663" y="2040"/>
                    <a:pt x="13897" y="2247"/>
                    <a:pt x="13927" y="2523"/>
                  </a:cubicBezTo>
                  <a:lnTo>
                    <a:pt x="13924" y="3469"/>
                  </a:lnTo>
                  <a:cubicBezTo>
                    <a:pt x="13758" y="3385"/>
                    <a:pt x="13573" y="3341"/>
                    <a:pt x="13388" y="3341"/>
                  </a:cubicBezTo>
                  <a:lnTo>
                    <a:pt x="7287" y="3341"/>
                  </a:lnTo>
                  <a:lnTo>
                    <a:pt x="7287" y="2589"/>
                  </a:lnTo>
                  <a:lnTo>
                    <a:pt x="4032" y="2589"/>
                  </a:lnTo>
                  <a:lnTo>
                    <a:pt x="4032" y="3341"/>
                  </a:lnTo>
                  <a:lnTo>
                    <a:pt x="2175" y="3341"/>
                  </a:lnTo>
                  <a:lnTo>
                    <a:pt x="2175" y="2040"/>
                  </a:lnTo>
                  <a:lnTo>
                    <a:pt x="3370" y="2040"/>
                  </a:lnTo>
                  <a:lnTo>
                    <a:pt x="3370" y="1388"/>
                  </a:lnTo>
                  <a:lnTo>
                    <a:pt x="1525" y="1388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4" y="3340"/>
                    <a:pt x="652" y="3098"/>
                    <a:pt x="650" y="2798"/>
                  </a:cubicBezTo>
                  <a:lnTo>
                    <a:pt x="650" y="1192"/>
                  </a:lnTo>
                  <a:cubicBezTo>
                    <a:pt x="652" y="893"/>
                    <a:pt x="894" y="651"/>
                    <a:pt x="1194" y="651"/>
                  </a:cubicBezTo>
                  <a:close/>
                  <a:moveTo>
                    <a:pt x="6636" y="3239"/>
                  </a:moveTo>
                  <a:lnTo>
                    <a:pt x="6636" y="5385"/>
                  </a:lnTo>
                  <a:lnTo>
                    <a:pt x="5660" y="5125"/>
                  </a:lnTo>
                  <a:lnTo>
                    <a:pt x="4684" y="5385"/>
                  </a:lnTo>
                  <a:lnTo>
                    <a:pt x="4684" y="3239"/>
                  </a:lnTo>
                  <a:close/>
                  <a:moveTo>
                    <a:pt x="1194" y="0"/>
                  </a:moveTo>
                  <a:cubicBezTo>
                    <a:pt x="535" y="0"/>
                    <a:pt x="0" y="535"/>
                    <a:pt x="0" y="1194"/>
                  </a:cubicBezTo>
                  <a:lnTo>
                    <a:pt x="0" y="15636"/>
                  </a:lnTo>
                  <a:lnTo>
                    <a:pt x="650" y="15636"/>
                  </a:lnTo>
                  <a:lnTo>
                    <a:pt x="650" y="3860"/>
                  </a:lnTo>
                  <a:cubicBezTo>
                    <a:pt x="819" y="3948"/>
                    <a:pt x="1004" y="3993"/>
                    <a:pt x="1194" y="3993"/>
                  </a:cubicBezTo>
                  <a:lnTo>
                    <a:pt x="2127" y="3993"/>
                  </a:lnTo>
                  <a:lnTo>
                    <a:pt x="2127" y="18907"/>
                  </a:lnTo>
                  <a:lnTo>
                    <a:pt x="1194" y="18907"/>
                  </a:lnTo>
                  <a:cubicBezTo>
                    <a:pt x="894" y="18907"/>
                    <a:pt x="652" y="18664"/>
                    <a:pt x="650" y="18365"/>
                  </a:cubicBezTo>
                  <a:lnTo>
                    <a:pt x="650" y="16285"/>
                  </a:lnTo>
                  <a:lnTo>
                    <a:pt x="0" y="16285"/>
                  </a:lnTo>
                  <a:lnTo>
                    <a:pt x="0" y="18365"/>
                  </a:lnTo>
                  <a:cubicBezTo>
                    <a:pt x="0" y="19022"/>
                    <a:pt x="535" y="19557"/>
                    <a:pt x="1194" y="19558"/>
                  </a:cubicBezTo>
                  <a:lnTo>
                    <a:pt x="13344" y="19558"/>
                  </a:lnTo>
                  <a:cubicBezTo>
                    <a:pt x="14002" y="19557"/>
                    <a:pt x="14536" y="19024"/>
                    <a:pt x="14538" y="18365"/>
                  </a:cubicBezTo>
                  <a:lnTo>
                    <a:pt x="14566" y="7176"/>
                  </a:lnTo>
                  <a:lnTo>
                    <a:pt x="13915" y="7174"/>
                  </a:lnTo>
                  <a:lnTo>
                    <a:pt x="13886" y="18365"/>
                  </a:lnTo>
                  <a:cubicBezTo>
                    <a:pt x="13886" y="18664"/>
                    <a:pt x="13644" y="18907"/>
                    <a:pt x="13344" y="18907"/>
                  </a:cubicBezTo>
                  <a:lnTo>
                    <a:pt x="2777" y="18907"/>
                  </a:lnTo>
                  <a:lnTo>
                    <a:pt x="2777" y="3993"/>
                  </a:lnTo>
                  <a:lnTo>
                    <a:pt x="4032" y="3993"/>
                  </a:lnTo>
                  <a:lnTo>
                    <a:pt x="4032" y="6234"/>
                  </a:lnTo>
                  <a:lnTo>
                    <a:pt x="5660" y="5799"/>
                  </a:lnTo>
                  <a:lnTo>
                    <a:pt x="7287" y="6232"/>
                  </a:lnTo>
                  <a:lnTo>
                    <a:pt x="7287" y="3993"/>
                  </a:lnTo>
                  <a:lnTo>
                    <a:pt x="13388" y="3993"/>
                  </a:lnTo>
                  <a:cubicBezTo>
                    <a:pt x="13651" y="3993"/>
                    <a:pt x="13877" y="4184"/>
                    <a:pt x="13922" y="4444"/>
                  </a:cubicBezTo>
                  <a:lnTo>
                    <a:pt x="13916" y="6509"/>
                  </a:lnTo>
                  <a:lnTo>
                    <a:pt x="14568" y="6511"/>
                  </a:lnTo>
                  <a:lnTo>
                    <a:pt x="14581" y="1194"/>
                  </a:lnTo>
                  <a:cubicBezTo>
                    <a:pt x="14580" y="535"/>
                    <a:pt x="14046" y="0"/>
                    <a:pt x="13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1" name="Google Shape;2761;p63"/>
            <p:cNvSpPr/>
            <p:nvPr/>
          </p:nvSpPr>
          <p:spPr>
            <a:xfrm>
              <a:off x="2427890" y="2778060"/>
              <a:ext cx="176986" cy="176921"/>
            </a:xfrm>
            <a:custGeom>
              <a:avLst/>
              <a:gdLst/>
              <a:ahLst/>
              <a:cxnLst/>
              <a:rect l="l" t="t" r="r" b="b"/>
              <a:pathLst>
                <a:path w="8190" h="8187" extrusionOk="0">
                  <a:moveTo>
                    <a:pt x="4632" y="921"/>
                  </a:moveTo>
                  <a:lnTo>
                    <a:pt x="6071" y="2360"/>
                  </a:lnTo>
                  <a:lnTo>
                    <a:pt x="5612" y="2817"/>
                  </a:lnTo>
                  <a:lnTo>
                    <a:pt x="4173" y="1380"/>
                  </a:lnTo>
                  <a:lnTo>
                    <a:pt x="4632" y="921"/>
                  </a:lnTo>
                  <a:close/>
                  <a:moveTo>
                    <a:pt x="3954" y="2083"/>
                  </a:moveTo>
                  <a:lnTo>
                    <a:pt x="4905" y="3034"/>
                  </a:lnTo>
                  <a:lnTo>
                    <a:pt x="4659" y="3279"/>
                  </a:lnTo>
                  <a:lnTo>
                    <a:pt x="3279" y="4659"/>
                  </a:lnTo>
                  <a:lnTo>
                    <a:pt x="3034" y="4905"/>
                  </a:lnTo>
                  <a:lnTo>
                    <a:pt x="2558" y="4429"/>
                  </a:lnTo>
                  <a:lnTo>
                    <a:pt x="2083" y="3953"/>
                  </a:lnTo>
                  <a:lnTo>
                    <a:pt x="3954" y="2083"/>
                  </a:lnTo>
                  <a:close/>
                  <a:moveTo>
                    <a:pt x="1382" y="4172"/>
                  </a:moveTo>
                  <a:lnTo>
                    <a:pt x="2820" y="5610"/>
                  </a:lnTo>
                  <a:lnTo>
                    <a:pt x="2360" y="6071"/>
                  </a:lnTo>
                  <a:lnTo>
                    <a:pt x="921" y="4632"/>
                  </a:lnTo>
                  <a:lnTo>
                    <a:pt x="1382" y="4172"/>
                  </a:lnTo>
                  <a:close/>
                  <a:moveTo>
                    <a:pt x="4661" y="4199"/>
                  </a:moveTo>
                  <a:lnTo>
                    <a:pt x="7269" y="6807"/>
                  </a:lnTo>
                  <a:lnTo>
                    <a:pt x="6808" y="7267"/>
                  </a:lnTo>
                  <a:lnTo>
                    <a:pt x="4200" y="4659"/>
                  </a:lnTo>
                  <a:lnTo>
                    <a:pt x="4661" y="4199"/>
                  </a:lnTo>
                  <a:close/>
                  <a:moveTo>
                    <a:pt x="4632" y="0"/>
                  </a:moveTo>
                  <a:lnTo>
                    <a:pt x="3251" y="1380"/>
                  </a:lnTo>
                  <a:lnTo>
                    <a:pt x="3493" y="1622"/>
                  </a:lnTo>
                  <a:lnTo>
                    <a:pt x="1622" y="3491"/>
                  </a:lnTo>
                  <a:lnTo>
                    <a:pt x="1382" y="3251"/>
                  </a:lnTo>
                  <a:lnTo>
                    <a:pt x="0" y="4632"/>
                  </a:lnTo>
                  <a:lnTo>
                    <a:pt x="2360" y="6990"/>
                  </a:lnTo>
                  <a:lnTo>
                    <a:pt x="3740" y="5610"/>
                  </a:lnTo>
                  <a:lnTo>
                    <a:pt x="3495" y="5365"/>
                  </a:lnTo>
                  <a:lnTo>
                    <a:pt x="3740" y="5120"/>
                  </a:lnTo>
                  <a:lnTo>
                    <a:pt x="6808" y="8187"/>
                  </a:lnTo>
                  <a:lnTo>
                    <a:pt x="8190" y="6807"/>
                  </a:lnTo>
                  <a:lnTo>
                    <a:pt x="5121" y="3738"/>
                  </a:lnTo>
                  <a:lnTo>
                    <a:pt x="5365" y="3494"/>
                  </a:lnTo>
                  <a:lnTo>
                    <a:pt x="5610" y="3740"/>
                  </a:lnTo>
                  <a:lnTo>
                    <a:pt x="6990" y="2358"/>
                  </a:lnTo>
                  <a:lnTo>
                    <a:pt x="46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2" name="Google Shape;2762;p63"/>
            <p:cNvSpPr/>
            <p:nvPr/>
          </p:nvSpPr>
          <p:spPr>
            <a:xfrm>
              <a:off x="2404206" y="2943053"/>
              <a:ext cx="98369" cy="42248"/>
            </a:xfrm>
            <a:custGeom>
              <a:avLst/>
              <a:gdLst/>
              <a:ahLst/>
              <a:cxnLst/>
              <a:rect l="l" t="t" r="r" b="b"/>
              <a:pathLst>
                <a:path w="4552" h="1955" extrusionOk="0">
                  <a:moveTo>
                    <a:pt x="3900" y="653"/>
                  </a:moveTo>
                  <a:lnTo>
                    <a:pt x="3900" y="1304"/>
                  </a:lnTo>
                  <a:lnTo>
                    <a:pt x="651" y="1304"/>
                  </a:lnTo>
                  <a:lnTo>
                    <a:pt x="651" y="653"/>
                  </a:lnTo>
                  <a:close/>
                  <a:moveTo>
                    <a:pt x="1" y="1"/>
                  </a:moveTo>
                  <a:lnTo>
                    <a:pt x="1" y="1954"/>
                  </a:lnTo>
                  <a:lnTo>
                    <a:pt x="4551" y="1954"/>
                  </a:lnTo>
                  <a:lnTo>
                    <a:pt x="4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63" name="Google Shape;2763;p63"/>
          <p:cNvGrpSpPr/>
          <p:nvPr/>
        </p:nvGrpSpPr>
        <p:grpSpPr>
          <a:xfrm>
            <a:off x="1335932" y="3016300"/>
            <a:ext cx="455342" cy="446449"/>
            <a:chOff x="2269899" y="2134815"/>
            <a:chExt cx="422670" cy="414415"/>
          </a:xfrm>
        </p:grpSpPr>
        <p:sp>
          <p:nvSpPr>
            <p:cNvPr id="2764" name="Google Shape;2764;p63"/>
            <p:cNvSpPr/>
            <p:nvPr/>
          </p:nvSpPr>
          <p:spPr>
            <a:xfrm>
              <a:off x="2403233" y="2459247"/>
              <a:ext cx="69001" cy="13809"/>
            </a:xfrm>
            <a:custGeom>
              <a:avLst/>
              <a:gdLst/>
              <a:ahLst/>
              <a:cxnLst/>
              <a:rect l="l" t="t" r="r" b="b"/>
              <a:pathLst>
                <a:path w="3193" h="639" extrusionOk="0">
                  <a:moveTo>
                    <a:pt x="0" y="0"/>
                  </a:moveTo>
                  <a:lnTo>
                    <a:pt x="0" y="639"/>
                  </a:lnTo>
                  <a:lnTo>
                    <a:pt x="638" y="639"/>
                  </a:lnTo>
                  <a:lnTo>
                    <a:pt x="638" y="0"/>
                  </a:lnTo>
                  <a:close/>
                  <a:moveTo>
                    <a:pt x="1277" y="0"/>
                  </a:moveTo>
                  <a:lnTo>
                    <a:pt x="1277" y="639"/>
                  </a:lnTo>
                  <a:lnTo>
                    <a:pt x="1915" y="639"/>
                  </a:lnTo>
                  <a:lnTo>
                    <a:pt x="1915" y="0"/>
                  </a:lnTo>
                  <a:close/>
                  <a:moveTo>
                    <a:pt x="2553" y="0"/>
                  </a:moveTo>
                  <a:lnTo>
                    <a:pt x="2553" y="639"/>
                  </a:lnTo>
                  <a:lnTo>
                    <a:pt x="3192" y="639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5" name="Google Shape;2765;p63"/>
            <p:cNvSpPr/>
            <p:nvPr/>
          </p:nvSpPr>
          <p:spPr>
            <a:xfrm>
              <a:off x="2269899" y="2134815"/>
              <a:ext cx="422670" cy="414415"/>
            </a:xfrm>
            <a:custGeom>
              <a:avLst/>
              <a:gdLst/>
              <a:ahLst/>
              <a:cxnLst/>
              <a:rect l="l" t="t" r="r" b="b"/>
              <a:pathLst>
                <a:path w="19559" h="19177" extrusionOk="0">
                  <a:moveTo>
                    <a:pt x="13128" y="2001"/>
                  </a:moveTo>
                  <a:cubicBezTo>
                    <a:pt x="13398" y="2001"/>
                    <a:pt x="13626" y="2205"/>
                    <a:pt x="13656" y="2475"/>
                  </a:cubicBezTo>
                  <a:lnTo>
                    <a:pt x="13653" y="3402"/>
                  </a:lnTo>
                  <a:cubicBezTo>
                    <a:pt x="13490" y="3319"/>
                    <a:pt x="13310" y="3277"/>
                    <a:pt x="13126" y="3277"/>
                  </a:cubicBezTo>
                  <a:lnTo>
                    <a:pt x="2134" y="3277"/>
                  </a:lnTo>
                  <a:lnTo>
                    <a:pt x="2134" y="2001"/>
                  </a:lnTo>
                  <a:close/>
                  <a:moveTo>
                    <a:pt x="9197" y="8333"/>
                  </a:moveTo>
                  <a:lnTo>
                    <a:pt x="9209" y="8724"/>
                  </a:lnTo>
                  <a:lnTo>
                    <a:pt x="8300" y="9900"/>
                  </a:lnTo>
                  <a:lnTo>
                    <a:pt x="4422" y="9907"/>
                  </a:lnTo>
                  <a:lnTo>
                    <a:pt x="4422" y="8333"/>
                  </a:lnTo>
                  <a:close/>
                  <a:moveTo>
                    <a:pt x="15334" y="5515"/>
                  </a:moveTo>
                  <a:lnTo>
                    <a:pt x="16247" y="6857"/>
                  </a:lnTo>
                  <a:lnTo>
                    <a:pt x="17806" y="7311"/>
                  </a:lnTo>
                  <a:lnTo>
                    <a:pt x="17757" y="8935"/>
                  </a:lnTo>
                  <a:lnTo>
                    <a:pt x="18751" y="10219"/>
                  </a:lnTo>
                  <a:lnTo>
                    <a:pt x="17757" y="11503"/>
                  </a:lnTo>
                  <a:lnTo>
                    <a:pt x="17806" y="13125"/>
                  </a:lnTo>
                  <a:lnTo>
                    <a:pt x="16247" y="13579"/>
                  </a:lnTo>
                  <a:lnTo>
                    <a:pt x="15334" y="14922"/>
                  </a:lnTo>
                  <a:lnTo>
                    <a:pt x="13805" y="14372"/>
                  </a:lnTo>
                  <a:lnTo>
                    <a:pt x="12276" y="14922"/>
                  </a:lnTo>
                  <a:lnTo>
                    <a:pt x="11362" y="13579"/>
                  </a:lnTo>
                  <a:lnTo>
                    <a:pt x="9805" y="13125"/>
                  </a:lnTo>
                  <a:lnTo>
                    <a:pt x="9854" y="11503"/>
                  </a:lnTo>
                  <a:lnTo>
                    <a:pt x="8860" y="10219"/>
                  </a:lnTo>
                  <a:lnTo>
                    <a:pt x="9854" y="8935"/>
                  </a:lnTo>
                  <a:lnTo>
                    <a:pt x="9805" y="7311"/>
                  </a:lnTo>
                  <a:lnTo>
                    <a:pt x="11364" y="6857"/>
                  </a:lnTo>
                  <a:lnTo>
                    <a:pt x="12277" y="5515"/>
                  </a:lnTo>
                  <a:lnTo>
                    <a:pt x="13805" y="6064"/>
                  </a:lnTo>
                  <a:lnTo>
                    <a:pt x="15334" y="5515"/>
                  </a:lnTo>
                  <a:close/>
                  <a:moveTo>
                    <a:pt x="13126" y="3915"/>
                  </a:moveTo>
                  <a:cubicBezTo>
                    <a:pt x="13386" y="3915"/>
                    <a:pt x="13608" y="4103"/>
                    <a:pt x="13651" y="4357"/>
                  </a:cubicBezTo>
                  <a:lnTo>
                    <a:pt x="13648" y="5329"/>
                  </a:lnTo>
                  <a:lnTo>
                    <a:pt x="12026" y="4747"/>
                  </a:lnTo>
                  <a:lnTo>
                    <a:pt x="10964" y="6308"/>
                  </a:lnTo>
                  <a:lnTo>
                    <a:pt x="9150" y="6836"/>
                  </a:lnTo>
                  <a:lnTo>
                    <a:pt x="9176" y="7694"/>
                  </a:lnTo>
                  <a:lnTo>
                    <a:pt x="3782" y="7694"/>
                  </a:lnTo>
                  <a:lnTo>
                    <a:pt x="3782" y="10545"/>
                  </a:lnTo>
                  <a:lnTo>
                    <a:pt x="8298" y="10538"/>
                  </a:lnTo>
                  <a:lnTo>
                    <a:pt x="9040" y="11493"/>
                  </a:lnTo>
                  <a:lnTo>
                    <a:pt x="5421" y="11493"/>
                  </a:lnTo>
                  <a:lnTo>
                    <a:pt x="5421" y="12133"/>
                  </a:lnTo>
                  <a:lnTo>
                    <a:pt x="9195" y="12133"/>
                  </a:lnTo>
                  <a:lnTo>
                    <a:pt x="9165" y="13111"/>
                  </a:lnTo>
                  <a:lnTo>
                    <a:pt x="4556" y="13111"/>
                  </a:lnTo>
                  <a:lnTo>
                    <a:pt x="4556" y="13749"/>
                  </a:lnTo>
                  <a:lnTo>
                    <a:pt x="9665" y="13749"/>
                  </a:lnTo>
                  <a:lnTo>
                    <a:pt x="10964" y="14127"/>
                  </a:lnTo>
                  <a:lnTo>
                    <a:pt x="12028" y="15689"/>
                  </a:lnTo>
                  <a:lnTo>
                    <a:pt x="13654" y="15104"/>
                  </a:lnTo>
                  <a:lnTo>
                    <a:pt x="13617" y="18005"/>
                  </a:lnTo>
                  <a:cubicBezTo>
                    <a:pt x="13617" y="18299"/>
                    <a:pt x="13379" y="18536"/>
                    <a:pt x="13085" y="18536"/>
                  </a:cubicBezTo>
                  <a:lnTo>
                    <a:pt x="13084" y="18538"/>
                  </a:lnTo>
                  <a:lnTo>
                    <a:pt x="2724" y="18538"/>
                  </a:lnTo>
                  <a:lnTo>
                    <a:pt x="2724" y="3915"/>
                  </a:lnTo>
                  <a:close/>
                  <a:moveTo>
                    <a:pt x="1171" y="1"/>
                  </a:moveTo>
                  <a:cubicBezTo>
                    <a:pt x="525" y="2"/>
                    <a:pt x="2" y="524"/>
                    <a:pt x="2" y="1170"/>
                  </a:cubicBezTo>
                  <a:lnTo>
                    <a:pt x="2" y="6396"/>
                  </a:lnTo>
                  <a:lnTo>
                    <a:pt x="638" y="6396"/>
                  </a:lnTo>
                  <a:lnTo>
                    <a:pt x="638" y="3787"/>
                  </a:lnTo>
                  <a:cubicBezTo>
                    <a:pt x="804" y="3871"/>
                    <a:pt x="986" y="3915"/>
                    <a:pt x="1171" y="3915"/>
                  </a:cubicBezTo>
                  <a:lnTo>
                    <a:pt x="2086" y="3915"/>
                  </a:lnTo>
                  <a:lnTo>
                    <a:pt x="2086" y="18538"/>
                  </a:lnTo>
                  <a:lnTo>
                    <a:pt x="1171" y="18538"/>
                  </a:lnTo>
                  <a:cubicBezTo>
                    <a:pt x="878" y="18538"/>
                    <a:pt x="640" y="18300"/>
                    <a:pt x="640" y="18007"/>
                  </a:cubicBezTo>
                  <a:lnTo>
                    <a:pt x="640" y="7037"/>
                  </a:lnTo>
                  <a:lnTo>
                    <a:pt x="0" y="7037"/>
                  </a:lnTo>
                  <a:lnTo>
                    <a:pt x="0" y="18007"/>
                  </a:lnTo>
                  <a:cubicBezTo>
                    <a:pt x="2" y="18652"/>
                    <a:pt x="525" y="19175"/>
                    <a:pt x="1171" y="19176"/>
                  </a:cubicBezTo>
                  <a:lnTo>
                    <a:pt x="13084" y="19176"/>
                  </a:lnTo>
                  <a:cubicBezTo>
                    <a:pt x="13730" y="19176"/>
                    <a:pt x="14252" y="18654"/>
                    <a:pt x="14255" y="18010"/>
                  </a:cubicBezTo>
                  <a:lnTo>
                    <a:pt x="14291" y="15226"/>
                  </a:lnTo>
                  <a:lnTo>
                    <a:pt x="15582" y="15689"/>
                  </a:lnTo>
                  <a:lnTo>
                    <a:pt x="16646" y="14129"/>
                  </a:lnTo>
                  <a:lnTo>
                    <a:pt x="18460" y="13600"/>
                  </a:lnTo>
                  <a:lnTo>
                    <a:pt x="18401" y="11712"/>
                  </a:lnTo>
                  <a:lnTo>
                    <a:pt x="19558" y="10219"/>
                  </a:lnTo>
                  <a:lnTo>
                    <a:pt x="18401" y="8724"/>
                  </a:lnTo>
                  <a:lnTo>
                    <a:pt x="18460" y="6837"/>
                  </a:lnTo>
                  <a:lnTo>
                    <a:pt x="16645" y="6309"/>
                  </a:lnTo>
                  <a:lnTo>
                    <a:pt x="15582" y="4747"/>
                  </a:lnTo>
                  <a:lnTo>
                    <a:pt x="14286" y="5212"/>
                  </a:lnTo>
                  <a:lnTo>
                    <a:pt x="14297" y="1171"/>
                  </a:lnTo>
                  <a:cubicBezTo>
                    <a:pt x="14297" y="526"/>
                    <a:pt x="13773" y="2"/>
                    <a:pt x="13128" y="1"/>
                  </a:cubicBezTo>
                  <a:lnTo>
                    <a:pt x="10228" y="1"/>
                  </a:lnTo>
                  <a:lnTo>
                    <a:pt x="10228" y="639"/>
                  </a:lnTo>
                  <a:lnTo>
                    <a:pt x="13128" y="639"/>
                  </a:lnTo>
                  <a:cubicBezTo>
                    <a:pt x="13421" y="640"/>
                    <a:pt x="13659" y="876"/>
                    <a:pt x="13659" y="1170"/>
                  </a:cubicBezTo>
                  <a:lnTo>
                    <a:pt x="13659" y="1490"/>
                  </a:lnTo>
                  <a:cubicBezTo>
                    <a:pt x="13495" y="1406"/>
                    <a:pt x="13313" y="1361"/>
                    <a:pt x="13128" y="1361"/>
                  </a:cubicBezTo>
                  <a:lnTo>
                    <a:pt x="1496" y="1361"/>
                  </a:lnTo>
                  <a:lnTo>
                    <a:pt x="1496" y="3277"/>
                  </a:lnTo>
                  <a:lnTo>
                    <a:pt x="1171" y="3277"/>
                  </a:lnTo>
                  <a:cubicBezTo>
                    <a:pt x="878" y="3277"/>
                    <a:pt x="640" y="3039"/>
                    <a:pt x="640" y="2745"/>
                  </a:cubicBezTo>
                  <a:lnTo>
                    <a:pt x="640" y="1171"/>
                  </a:lnTo>
                  <a:cubicBezTo>
                    <a:pt x="640" y="876"/>
                    <a:pt x="878" y="639"/>
                    <a:pt x="1171" y="639"/>
                  </a:cubicBezTo>
                  <a:lnTo>
                    <a:pt x="9535" y="639"/>
                  </a:lnTo>
                  <a:lnTo>
                    <a:pt x="95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6" name="Google Shape;2766;p63"/>
            <p:cNvSpPr/>
            <p:nvPr/>
          </p:nvSpPr>
          <p:spPr>
            <a:xfrm>
              <a:off x="2387198" y="2258792"/>
              <a:ext cx="88774" cy="13809"/>
            </a:xfrm>
            <a:custGeom>
              <a:avLst/>
              <a:gdLst/>
              <a:ahLst/>
              <a:cxnLst/>
              <a:rect l="l" t="t" r="r" b="b"/>
              <a:pathLst>
                <a:path w="4108" h="639" extrusionOk="0">
                  <a:moveTo>
                    <a:pt x="0" y="0"/>
                  </a:moveTo>
                  <a:lnTo>
                    <a:pt x="0" y="638"/>
                  </a:lnTo>
                  <a:lnTo>
                    <a:pt x="4107" y="638"/>
                  </a:lnTo>
                  <a:lnTo>
                    <a:pt x="41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7" name="Google Shape;2767;p63"/>
            <p:cNvSpPr/>
            <p:nvPr/>
          </p:nvSpPr>
          <p:spPr>
            <a:xfrm>
              <a:off x="2536956" y="2289262"/>
              <a:ext cx="63966" cy="127413"/>
            </a:xfrm>
            <a:custGeom>
              <a:avLst/>
              <a:gdLst/>
              <a:ahLst/>
              <a:cxnLst/>
              <a:rect l="l" t="t" r="r" b="b"/>
              <a:pathLst>
                <a:path w="2960" h="5896" extrusionOk="0">
                  <a:moveTo>
                    <a:pt x="2371" y="0"/>
                  </a:moveTo>
                  <a:lnTo>
                    <a:pt x="1" y="5647"/>
                  </a:lnTo>
                  <a:lnTo>
                    <a:pt x="589" y="5895"/>
                  </a:lnTo>
                  <a:lnTo>
                    <a:pt x="2959" y="247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8" name="Google Shape;2768;p63"/>
            <p:cNvSpPr/>
            <p:nvPr/>
          </p:nvSpPr>
          <p:spPr>
            <a:xfrm>
              <a:off x="2510073" y="2286258"/>
              <a:ext cx="54349" cy="60940"/>
            </a:xfrm>
            <a:custGeom>
              <a:avLst/>
              <a:gdLst/>
              <a:ahLst/>
              <a:cxnLst/>
              <a:rect l="l" t="t" r="r" b="b"/>
              <a:pathLst>
                <a:path w="2515" h="2820" extrusionOk="0">
                  <a:moveTo>
                    <a:pt x="1257" y="639"/>
                  </a:moveTo>
                  <a:cubicBezTo>
                    <a:pt x="1598" y="639"/>
                    <a:pt x="1877" y="985"/>
                    <a:pt x="1877" y="1409"/>
                  </a:cubicBezTo>
                  <a:cubicBezTo>
                    <a:pt x="1877" y="1835"/>
                    <a:pt x="1598" y="2181"/>
                    <a:pt x="1257" y="2181"/>
                  </a:cubicBezTo>
                  <a:cubicBezTo>
                    <a:pt x="917" y="2181"/>
                    <a:pt x="638" y="1835"/>
                    <a:pt x="638" y="1409"/>
                  </a:cubicBezTo>
                  <a:cubicBezTo>
                    <a:pt x="638" y="985"/>
                    <a:pt x="915" y="639"/>
                    <a:pt x="1257" y="639"/>
                  </a:cubicBezTo>
                  <a:close/>
                  <a:moveTo>
                    <a:pt x="1257" y="1"/>
                  </a:moveTo>
                  <a:cubicBezTo>
                    <a:pt x="564" y="1"/>
                    <a:pt x="0" y="633"/>
                    <a:pt x="0" y="1409"/>
                  </a:cubicBezTo>
                  <a:cubicBezTo>
                    <a:pt x="0" y="2188"/>
                    <a:pt x="564" y="2820"/>
                    <a:pt x="1257" y="2820"/>
                  </a:cubicBezTo>
                  <a:cubicBezTo>
                    <a:pt x="1950" y="2820"/>
                    <a:pt x="2515" y="2188"/>
                    <a:pt x="2515" y="1409"/>
                  </a:cubicBezTo>
                  <a:cubicBezTo>
                    <a:pt x="2515" y="633"/>
                    <a:pt x="1950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9" name="Google Shape;2769;p63"/>
            <p:cNvSpPr/>
            <p:nvPr/>
          </p:nvSpPr>
          <p:spPr>
            <a:xfrm>
              <a:off x="2572008" y="2361008"/>
              <a:ext cx="54371" cy="60919"/>
            </a:xfrm>
            <a:custGeom>
              <a:avLst/>
              <a:gdLst/>
              <a:ahLst/>
              <a:cxnLst/>
              <a:rect l="l" t="t" r="r" b="b"/>
              <a:pathLst>
                <a:path w="2516" h="2819" extrusionOk="0">
                  <a:moveTo>
                    <a:pt x="1259" y="638"/>
                  </a:moveTo>
                  <a:cubicBezTo>
                    <a:pt x="1601" y="638"/>
                    <a:pt x="1878" y="984"/>
                    <a:pt x="1878" y="1409"/>
                  </a:cubicBezTo>
                  <a:cubicBezTo>
                    <a:pt x="1878" y="1835"/>
                    <a:pt x="1601" y="2181"/>
                    <a:pt x="1259" y="2181"/>
                  </a:cubicBezTo>
                  <a:cubicBezTo>
                    <a:pt x="917" y="2181"/>
                    <a:pt x="639" y="1835"/>
                    <a:pt x="639" y="1409"/>
                  </a:cubicBezTo>
                  <a:cubicBezTo>
                    <a:pt x="639" y="984"/>
                    <a:pt x="917" y="638"/>
                    <a:pt x="1259" y="638"/>
                  </a:cubicBezTo>
                  <a:close/>
                  <a:moveTo>
                    <a:pt x="1259" y="0"/>
                  </a:moveTo>
                  <a:cubicBezTo>
                    <a:pt x="565" y="0"/>
                    <a:pt x="1" y="632"/>
                    <a:pt x="1" y="1410"/>
                  </a:cubicBezTo>
                  <a:cubicBezTo>
                    <a:pt x="1" y="2187"/>
                    <a:pt x="565" y="2819"/>
                    <a:pt x="1259" y="2819"/>
                  </a:cubicBezTo>
                  <a:cubicBezTo>
                    <a:pt x="1951" y="2819"/>
                    <a:pt x="2516" y="2187"/>
                    <a:pt x="2516" y="1410"/>
                  </a:cubicBezTo>
                  <a:cubicBezTo>
                    <a:pt x="2516" y="632"/>
                    <a:pt x="1951" y="0"/>
                    <a:pt x="1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70" name="Google Shape;2770;p63"/>
          <p:cNvGrpSpPr/>
          <p:nvPr/>
        </p:nvGrpSpPr>
        <p:grpSpPr>
          <a:xfrm>
            <a:off x="4828645" y="2445696"/>
            <a:ext cx="362221" cy="455296"/>
            <a:chOff x="5677247" y="1601803"/>
            <a:chExt cx="336230" cy="422627"/>
          </a:xfrm>
        </p:grpSpPr>
        <p:sp>
          <p:nvSpPr>
            <p:cNvPr id="2771" name="Google Shape;2771;p63"/>
            <p:cNvSpPr/>
            <p:nvPr/>
          </p:nvSpPr>
          <p:spPr>
            <a:xfrm>
              <a:off x="5773866" y="1879233"/>
              <a:ext cx="12966" cy="64636"/>
            </a:xfrm>
            <a:custGeom>
              <a:avLst/>
              <a:gdLst/>
              <a:ahLst/>
              <a:cxnLst/>
              <a:rect l="l" t="t" r="r" b="b"/>
              <a:pathLst>
                <a:path w="600" h="2991" extrusionOk="0">
                  <a:moveTo>
                    <a:pt x="1" y="0"/>
                  </a:moveTo>
                  <a:lnTo>
                    <a:pt x="1" y="598"/>
                  </a:lnTo>
                  <a:lnTo>
                    <a:pt x="600" y="598"/>
                  </a:lnTo>
                  <a:lnTo>
                    <a:pt x="600" y="0"/>
                  </a:lnTo>
                  <a:close/>
                  <a:moveTo>
                    <a:pt x="1" y="1197"/>
                  </a:moveTo>
                  <a:lnTo>
                    <a:pt x="1" y="1794"/>
                  </a:lnTo>
                  <a:lnTo>
                    <a:pt x="600" y="1794"/>
                  </a:lnTo>
                  <a:lnTo>
                    <a:pt x="600" y="1197"/>
                  </a:lnTo>
                  <a:close/>
                  <a:moveTo>
                    <a:pt x="1" y="2393"/>
                  </a:moveTo>
                  <a:lnTo>
                    <a:pt x="1" y="2991"/>
                  </a:lnTo>
                  <a:lnTo>
                    <a:pt x="600" y="2991"/>
                  </a:lnTo>
                  <a:lnTo>
                    <a:pt x="600" y="239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2" name="Google Shape;2772;p63"/>
            <p:cNvSpPr/>
            <p:nvPr/>
          </p:nvSpPr>
          <p:spPr>
            <a:xfrm>
              <a:off x="5677247" y="1724267"/>
              <a:ext cx="154987" cy="300163"/>
            </a:xfrm>
            <a:custGeom>
              <a:avLst/>
              <a:gdLst/>
              <a:ahLst/>
              <a:cxnLst/>
              <a:rect l="l" t="t" r="r" b="b"/>
              <a:pathLst>
                <a:path w="7172" h="13890" extrusionOk="0">
                  <a:moveTo>
                    <a:pt x="1" y="1"/>
                  </a:moveTo>
                  <a:lnTo>
                    <a:pt x="1" y="12585"/>
                  </a:lnTo>
                  <a:lnTo>
                    <a:pt x="3585" y="13889"/>
                  </a:lnTo>
                  <a:lnTo>
                    <a:pt x="7171" y="12585"/>
                  </a:lnTo>
                  <a:lnTo>
                    <a:pt x="7171" y="10753"/>
                  </a:lnTo>
                  <a:lnTo>
                    <a:pt x="6574" y="10753"/>
                  </a:lnTo>
                  <a:lnTo>
                    <a:pt x="6574" y="12165"/>
                  </a:lnTo>
                  <a:lnTo>
                    <a:pt x="3585" y="13253"/>
                  </a:lnTo>
                  <a:lnTo>
                    <a:pt x="598" y="12165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3" name="Google Shape;2773;p63"/>
            <p:cNvSpPr/>
            <p:nvPr/>
          </p:nvSpPr>
          <p:spPr>
            <a:xfrm>
              <a:off x="5677247" y="1601803"/>
              <a:ext cx="336230" cy="342065"/>
            </a:xfrm>
            <a:custGeom>
              <a:avLst/>
              <a:gdLst/>
              <a:ahLst/>
              <a:cxnLst/>
              <a:rect l="l" t="t" r="r" b="b"/>
              <a:pathLst>
                <a:path w="15559" h="15829" extrusionOk="0">
                  <a:moveTo>
                    <a:pt x="3585" y="4488"/>
                  </a:moveTo>
                  <a:cubicBezTo>
                    <a:pt x="3915" y="4488"/>
                    <a:pt x="4181" y="4754"/>
                    <a:pt x="4181" y="5084"/>
                  </a:cubicBezTo>
                  <a:cubicBezTo>
                    <a:pt x="4181" y="5324"/>
                    <a:pt x="4037" y="5541"/>
                    <a:pt x="3814" y="5633"/>
                  </a:cubicBezTo>
                  <a:cubicBezTo>
                    <a:pt x="3740" y="5664"/>
                    <a:pt x="3662" y="5679"/>
                    <a:pt x="3585" y="5679"/>
                  </a:cubicBezTo>
                  <a:cubicBezTo>
                    <a:pt x="3430" y="5679"/>
                    <a:pt x="3278" y="5619"/>
                    <a:pt x="3164" y="5505"/>
                  </a:cubicBezTo>
                  <a:cubicBezTo>
                    <a:pt x="2994" y="5334"/>
                    <a:pt x="2943" y="5078"/>
                    <a:pt x="3036" y="4855"/>
                  </a:cubicBezTo>
                  <a:cubicBezTo>
                    <a:pt x="3128" y="4632"/>
                    <a:pt x="3344" y="4488"/>
                    <a:pt x="3585" y="4488"/>
                  </a:cubicBezTo>
                  <a:close/>
                  <a:moveTo>
                    <a:pt x="13612" y="4078"/>
                  </a:moveTo>
                  <a:cubicBezTo>
                    <a:pt x="13754" y="4078"/>
                    <a:pt x="13898" y="4106"/>
                    <a:pt x="14035" y="4163"/>
                  </a:cubicBezTo>
                  <a:cubicBezTo>
                    <a:pt x="14449" y="4334"/>
                    <a:pt x="14719" y="4738"/>
                    <a:pt x="14719" y="5186"/>
                  </a:cubicBezTo>
                  <a:cubicBezTo>
                    <a:pt x="14719" y="5797"/>
                    <a:pt x="14223" y="6292"/>
                    <a:pt x="13611" y="6292"/>
                  </a:cubicBezTo>
                  <a:cubicBezTo>
                    <a:pt x="13164" y="6292"/>
                    <a:pt x="12761" y="6023"/>
                    <a:pt x="12589" y="5609"/>
                  </a:cubicBezTo>
                  <a:cubicBezTo>
                    <a:pt x="12418" y="5195"/>
                    <a:pt x="12512" y="4720"/>
                    <a:pt x="12828" y="4402"/>
                  </a:cubicBezTo>
                  <a:cubicBezTo>
                    <a:pt x="13041" y="4191"/>
                    <a:pt x="13324" y="4078"/>
                    <a:pt x="13612" y="4078"/>
                  </a:cubicBezTo>
                  <a:close/>
                  <a:moveTo>
                    <a:pt x="5182" y="0"/>
                  </a:moveTo>
                  <a:cubicBezTo>
                    <a:pt x="4136" y="0"/>
                    <a:pt x="3289" y="847"/>
                    <a:pt x="3287" y="1893"/>
                  </a:cubicBezTo>
                  <a:lnTo>
                    <a:pt x="3287" y="2391"/>
                  </a:lnTo>
                  <a:lnTo>
                    <a:pt x="1" y="2391"/>
                  </a:lnTo>
                  <a:lnTo>
                    <a:pt x="1" y="5084"/>
                  </a:lnTo>
                  <a:lnTo>
                    <a:pt x="598" y="5084"/>
                  </a:lnTo>
                  <a:lnTo>
                    <a:pt x="598" y="2990"/>
                  </a:lnTo>
                  <a:lnTo>
                    <a:pt x="3287" y="2990"/>
                  </a:lnTo>
                  <a:lnTo>
                    <a:pt x="3287" y="3928"/>
                  </a:lnTo>
                  <a:cubicBezTo>
                    <a:pt x="2705" y="4078"/>
                    <a:pt x="2326" y="4637"/>
                    <a:pt x="2402" y="5234"/>
                  </a:cubicBezTo>
                  <a:cubicBezTo>
                    <a:pt x="2478" y="5830"/>
                    <a:pt x="2985" y="6276"/>
                    <a:pt x="3587" y="6276"/>
                  </a:cubicBezTo>
                  <a:cubicBezTo>
                    <a:pt x="4187" y="6276"/>
                    <a:pt x="4694" y="5830"/>
                    <a:pt x="4771" y="5234"/>
                  </a:cubicBezTo>
                  <a:cubicBezTo>
                    <a:pt x="4846" y="4637"/>
                    <a:pt x="4467" y="4078"/>
                    <a:pt x="3885" y="3928"/>
                  </a:cubicBezTo>
                  <a:lnTo>
                    <a:pt x="3885" y="2989"/>
                  </a:lnTo>
                  <a:lnTo>
                    <a:pt x="6574" y="2989"/>
                  </a:lnTo>
                  <a:lnTo>
                    <a:pt x="6574" y="15829"/>
                  </a:lnTo>
                  <a:lnTo>
                    <a:pt x="7171" y="15829"/>
                  </a:lnTo>
                  <a:lnTo>
                    <a:pt x="7171" y="2391"/>
                  </a:lnTo>
                  <a:lnTo>
                    <a:pt x="3885" y="2391"/>
                  </a:lnTo>
                  <a:lnTo>
                    <a:pt x="3885" y="1893"/>
                  </a:lnTo>
                  <a:cubicBezTo>
                    <a:pt x="3886" y="1178"/>
                    <a:pt x="4466" y="598"/>
                    <a:pt x="5182" y="598"/>
                  </a:cubicBezTo>
                  <a:lnTo>
                    <a:pt x="7950" y="598"/>
                  </a:lnTo>
                  <a:cubicBezTo>
                    <a:pt x="8666" y="599"/>
                    <a:pt x="9245" y="1178"/>
                    <a:pt x="9245" y="1893"/>
                  </a:cubicBezTo>
                  <a:lnTo>
                    <a:pt x="9245" y="7675"/>
                  </a:lnTo>
                  <a:cubicBezTo>
                    <a:pt x="9247" y="8721"/>
                    <a:pt x="10094" y="9568"/>
                    <a:pt x="11140" y="9570"/>
                  </a:cubicBezTo>
                  <a:lnTo>
                    <a:pt x="12017" y="9570"/>
                  </a:lnTo>
                  <a:cubicBezTo>
                    <a:pt x="13062" y="9567"/>
                    <a:pt x="13909" y="8720"/>
                    <a:pt x="13910" y="7675"/>
                  </a:cubicBezTo>
                  <a:lnTo>
                    <a:pt x="13910" y="6864"/>
                  </a:lnTo>
                  <a:cubicBezTo>
                    <a:pt x="14934" y="6682"/>
                    <a:pt x="15558" y="5633"/>
                    <a:pt x="15229" y="4646"/>
                  </a:cubicBezTo>
                  <a:lnTo>
                    <a:pt x="15236" y="4646"/>
                  </a:lnTo>
                  <a:cubicBezTo>
                    <a:pt x="15236" y="4557"/>
                    <a:pt x="15256" y="4528"/>
                    <a:pt x="15306" y="4453"/>
                  </a:cubicBezTo>
                  <a:cubicBezTo>
                    <a:pt x="15373" y="4352"/>
                    <a:pt x="15476" y="4199"/>
                    <a:pt x="15476" y="3928"/>
                  </a:cubicBezTo>
                  <a:cubicBezTo>
                    <a:pt x="15476" y="3659"/>
                    <a:pt x="15373" y="3505"/>
                    <a:pt x="15306" y="3404"/>
                  </a:cubicBezTo>
                  <a:cubicBezTo>
                    <a:pt x="15256" y="3329"/>
                    <a:pt x="15236" y="3300"/>
                    <a:pt x="15236" y="3212"/>
                  </a:cubicBezTo>
                  <a:cubicBezTo>
                    <a:pt x="15236" y="3123"/>
                    <a:pt x="15256" y="3094"/>
                    <a:pt x="15306" y="3019"/>
                  </a:cubicBezTo>
                  <a:cubicBezTo>
                    <a:pt x="15373" y="2917"/>
                    <a:pt x="15476" y="2763"/>
                    <a:pt x="15476" y="2494"/>
                  </a:cubicBezTo>
                  <a:lnTo>
                    <a:pt x="15477" y="2494"/>
                  </a:lnTo>
                  <a:cubicBezTo>
                    <a:pt x="15477" y="2224"/>
                    <a:pt x="15375" y="2071"/>
                    <a:pt x="15307" y="1970"/>
                  </a:cubicBezTo>
                  <a:cubicBezTo>
                    <a:pt x="15257" y="1895"/>
                    <a:pt x="15238" y="1866"/>
                    <a:pt x="15238" y="1777"/>
                  </a:cubicBezTo>
                  <a:cubicBezTo>
                    <a:pt x="15238" y="1689"/>
                    <a:pt x="15256" y="1660"/>
                    <a:pt x="15307" y="1585"/>
                  </a:cubicBezTo>
                  <a:cubicBezTo>
                    <a:pt x="15375" y="1482"/>
                    <a:pt x="15477" y="1330"/>
                    <a:pt x="15477" y="1060"/>
                  </a:cubicBezTo>
                  <a:lnTo>
                    <a:pt x="14878" y="1060"/>
                  </a:lnTo>
                  <a:cubicBezTo>
                    <a:pt x="14878" y="1148"/>
                    <a:pt x="14860" y="1177"/>
                    <a:pt x="14809" y="1252"/>
                  </a:cubicBezTo>
                  <a:cubicBezTo>
                    <a:pt x="14741" y="1353"/>
                    <a:pt x="14640" y="1507"/>
                    <a:pt x="14640" y="1777"/>
                  </a:cubicBezTo>
                  <a:cubicBezTo>
                    <a:pt x="14640" y="2047"/>
                    <a:pt x="14743" y="2200"/>
                    <a:pt x="14809" y="2301"/>
                  </a:cubicBezTo>
                  <a:cubicBezTo>
                    <a:pt x="14860" y="2376"/>
                    <a:pt x="14878" y="2405"/>
                    <a:pt x="14878" y="2494"/>
                  </a:cubicBezTo>
                  <a:cubicBezTo>
                    <a:pt x="14878" y="2583"/>
                    <a:pt x="14860" y="2611"/>
                    <a:pt x="14809" y="2686"/>
                  </a:cubicBezTo>
                  <a:cubicBezTo>
                    <a:pt x="14741" y="2789"/>
                    <a:pt x="14640" y="2941"/>
                    <a:pt x="14640" y="3212"/>
                  </a:cubicBezTo>
                  <a:cubicBezTo>
                    <a:pt x="14640" y="3481"/>
                    <a:pt x="14743" y="3634"/>
                    <a:pt x="14809" y="3735"/>
                  </a:cubicBezTo>
                  <a:cubicBezTo>
                    <a:pt x="14860" y="3811"/>
                    <a:pt x="14878" y="3841"/>
                    <a:pt x="14878" y="3928"/>
                  </a:cubicBezTo>
                  <a:cubicBezTo>
                    <a:pt x="14880" y="3963"/>
                    <a:pt x="14875" y="3997"/>
                    <a:pt x="14863" y="4029"/>
                  </a:cubicBezTo>
                  <a:cubicBezTo>
                    <a:pt x="14636" y="3782"/>
                    <a:pt x="14341" y="3609"/>
                    <a:pt x="14016" y="3529"/>
                  </a:cubicBezTo>
                  <a:cubicBezTo>
                    <a:pt x="14106" y="3391"/>
                    <a:pt x="14153" y="3227"/>
                    <a:pt x="14150" y="3063"/>
                  </a:cubicBezTo>
                  <a:cubicBezTo>
                    <a:pt x="14150" y="2792"/>
                    <a:pt x="14047" y="2638"/>
                    <a:pt x="13980" y="2537"/>
                  </a:cubicBezTo>
                  <a:cubicBezTo>
                    <a:pt x="13930" y="2462"/>
                    <a:pt x="13910" y="2434"/>
                    <a:pt x="13910" y="2345"/>
                  </a:cubicBezTo>
                  <a:cubicBezTo>
                    <a:pt x="13910" y="2256"/>
                    <a:pt x="13930" y="2227"/>
                    <a:pt x="13980" y="2152"/>
                  </a:cubicBezTo>
                  <a:cubicBezTo>
                    <a:pt x="14047" y="2050"/>
                    <a:pt x="14150" y="1898"/>
                    <a:pt x="14150" y="1627"/>
                  </a:cubicBezTo>
                  <a:cubicBezTo>
                    <a:pt x="14150" y="1358"/>
                    <a:pt x="14047" y="1204"/>
                    <a:pt x="13980" y="1103"/>
                  </a:cubicBezTo>
                  <a:cubicBezTo>
                    <a:pt x="13930" y="1028"/>
                    <a:pt x="13910" y="999"/>
                    <a:pt x="13910" y="911"/>
                  </a:cubicBezTo>
                  <a:cubicBezTo>
                    <a:pt x="13910" y="822"/>
                    <a:pt x="13930" y="793"/>
                    <a:pt x="13980" y="718"/>
                  </a:cubicBezTo>
                  <a:cubicBezTo>
                    <a:pt x="14047" y="616"/>
                    <a:pt x="14150" y="464"/>
                    <a:pt x="14150" y="193"/>
                  </a:cubicBezTo>
                  <a:lnTo>
                    <a:pt x="13552" y="193"/>
                  </a:lnTo>
                  <a:cubicBezTo>
                    <a:pt x="13552" y="282"/>
                    <a:pt x="13534" y="310"/>
                    <a:pt x="13483" y="385"/>
                  </a:cubicBezTo>
                  <a:cubicBezTo>
                    <a:pt x="13415" y="488"/>
                    <a:pt x="13315" y="640"/>
                    <a:pt x="13315" y="911"/>
                  </a:cubicBezTo>
                  <a:cubicBezTo>
                    <a:pt x="13315" y="1180"/>
                    <a:pt x="13415" y="1333"/>
                    <a:pt x="13483" y="1434"/>
                  </a:cubicBezTo>
                  <a:cubicBezTo>
                    <a:pt x="13534" y="1510"/>
                    <a:pt x="13552" y="1538"/>
                    <a:pt x="13552" y="1627"/>
                  </a:cubicBezTo>
                  <a:cubicBezTo>
                    <a:pt x="13552" y="1716"/>
                    <a:pt x="13534" y="1744"/>
                    <a:pt x="13483" y="1820"/>
                  </a:cubicBezTo>
                  <a:cubicBezTo>
                    <a:pt x="13415" y="1922"/>
                    <a:pt x="13315" y="2075"/>
                    <a:pt x="13315" y="2345"/>
                  </a:cubicBezTo>
                  <a:cubicBezTo>
                    <a:pt x="13315" y="2614"/>
                    <a:pt x="13415" y="2768"/>
                    <a:pt x="13483" y="2868"/>
                  </a:cubicBezTo>
                  <a:cubicBezTo>
                    <a:pt x="13534" y="2944"/>
                    <a:pt x="13552" y="2974"/>
                    <a:pt x="13552" y="3063"/>
                  </a:cubicBezTo>
                  <a:cubicBezTo>
                    <a:pt x="13552" y="3151"/>
                    <a:pt x="13534" y="3178"/>
                    <a:pt x="13483" y="3255"/>
                  </a:cubicBezTo>
                  <a:cubicBezTo>
                    <a:pt x="13429" y="3329"/>
                    <a:pt x="13387" y="3412"/>
                    <a:pt x="13357" y="3499"/>
                  </a:cubicBezTo>
                  <a:cubicBezTo>
                    <a:pt x="13163" y="3528"/>
                    <a:pt x="12974" y="3591"/>
                    <a:pt x="12803" y="3684"/>
                  </a:cubicBezTo>
                  <a:cubicBezTo>
                    <a:pt x="12773" y="3585"/>
                    <a:pt x="12726" y="3488"/>
                    <a:pt x="12664" y="3404"/>
                  </a:cubicBezTo>
                  <a:cubicBezTo>
                    <a:pt x="12615" y="3329"/>
                    <a:pt x="12595" y="3300"/>
                    <a:pt x="12595" y="3212"/>
                  </a:cubicBezTo>
                  <a:cubicBezTo>
                    <a:pt x="12595" y="3123"/>
                    <a:pt x="12615" y="3094"/>
                    <a:pt x="12664" y="3019"/>
                  </a:cubicBezTo>
                  <a:cubicBezTo>
                    <a:pt x="12732" y="2917"/>
                    <a:pt x="12834" y="2763"/>
                    <a:pt x="12834" y="2494"/>
                  </a:cubicBezTo>
                  <a:cubicBezTo>
                    <a:pt x="12834" y="2224"/>
                    <a:pt x="12732" y="2071"/>
                    <a:pt x="12664" y="1970"/>
                  </a:cubicBezTo>
                  <a:cubicBezTo>
                    <a:pt x="12615" y="1895"/>
                    <a:pt x="12595" y="1866"/>
                    <a:pt x="12595" y="1777"/>
                  </a:cubicBezTo>
                  <a:cubicBezTo>
                    <a:pt x="12595" y="1689"/>
                    <a:pt x="12615" y="1660"/>
                    <a:pt x="12664" y="1585"/>
                  </a:cubicBezTo>
                  <a:cubicBezTo>
                    <a:pt x="12732" y="1482"/>
                    <a:pt x="12834" y="1329"/>
                    <a:pt x="12834" y="1060"/>
                  </a:cubicBezTo>
                  <a:lnTo>
                    <a:pt x="12235" y="1060"/>
                  </a:lnTo>
                  <a:cubicBezTo>
                    <a:pt x="12235" y="1148"/>
                    <a:pt x="12217" y="1177"/>
                    <a:pt x="12166" y="1252"/>
                  </a:cubicBezTo>
                  <a:cubicBezTo>
                    <a:pt x="12099" y="1353"/>
                    <a:pt x="11998" y="1507"/>
                    <a:pt x="11998" y="1777"/>
                  </a:cubicBezTo>
                  <a:cubicBezTo>
                    <a:pt x="11998" y="2047"/>
                    <a:pt x="12100" y="2200"/>
                    <a:pt x="12166" y="2301"/>
                  </a:cubicBezTo>
                  <a:cubicBezTo>
                    <a:pt x="12217" y="2376"/>
                    <a:pt x="12235" y="2405"/>
                    <a:pt x="12235" y="2494"/>
                  </a:cubicBezTo>
                  <a:cubicBezTo>
                    <a:pt x="12235" y="2583"/>
                    <a:pt x="12217" y="2611"/>
                    <a:pt x="12166" y="2686"/>
                  </a:cubicBezTo>
                  <a:cubicBezTo>
                    <a:pt x="12099" y="2787"/>
                    <a:pt x="11998" y="2941"/>
                    <a:pt x="11998" y="3212"/>
                  </a:cubicBezTo>
                  <a:cubicBezTo>
                    <a:pt x="11998" y="3481"/>
                    <a:pt x="12100" y="3634"/>
                    <a:pt x="12166" y="3735"/>
                  </a:cubicBezTo>
                  <a:cubicBezTo>
                    <a:pt x="12217" y="3811"/>
                    <a:pt x="12235" y="3839"/>
                    <a:pt x="12235" y="3928"/>
                  </a:cubicBezTo>
                  <a:cubicBezTo>
                    <a:pt x="12235" y="4017"/>
                    <a:pt x="12217" y="4045"/>
                    <a:pt x="12166" y="4121"/>
                  </a:cubicBezTo>
                  <a:cubicBezTo>
                    <a:pt x="12100" y="4221"/>
                    <a:pt x="11999" y="4373"/>
                    <a:pt x="11998" y="4638"/>
                  </a:cubicBezTo>
                  <a:cubicBezTo>
                    <a:pt x="11661" y="5625"/>
                    <a:pt x="12285" y="6682"/>
                    <a:pt x="13313" y="6864"/>
                  </a:cubicBezTo>
                  <a:lnTo>
                    <a:pt x="13313" y="7675"/>
                  </a:lnTo>
                  <a:cubicBezTo>
                    <a:pt x="13312" y="8390"/>
                    <a:pt x="12732" y="8969"/>
                    <a:pt x="12017" y="8971"/>
                  </a:cubicBezTo>
                  <a:lnTo>
                    <a:pt x="11140" y="8971"/>
                  </a:lnTo>
                  <a:cubicBezTo>
                    <a:pt x="10425" y="8969"/>
                    <a:pt x="9844" y="8390"/>
                    <a:pt x="9844" y="7675"/>
                  </a:cubicBezTo>
                  <a:lnTo>
                    <a:pt x="9844" y="1893"/>
                  </a:lnTo>
                  <a:cubicBezTo>
                    <a:pt x="9843" y="847"/>
                    <a:pt x="8995" y="0"/>
                    <a:pt x="79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4" name="Google Shape;2774;p63"/>
            <p:cNvSpPr/>
            <p:nvPr/>
          </p:nvSpPr>
          <p:spPr>
            <a:xfrm>
              <a:off x="5715843" y="1879492"/>
              <a:ext cx="12966" cy="12966"/>
            </a:xfrm>
            <a:custGeom>
              <a:avLst/>
              <a:gdLst/>
              <a:ahLst/>
              <a:cxnLst/>
              <a:rect l="l" t="t" r="r" b="b"/>
              <a:pathLst>
                <a:path w="600" h="600" extrusionOk="0">
                  <a:moveTo>
                    <a:pt x="1" y="1"/>
                  </a:moveTo>
                  <a:lnTo>
                    <a:pt x="1" y="599"/>
                  </a:lnTo>
                  <a:lnTo>
                    <a:pt x="600" y="59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5" name="Google Shape;2775;p63"/>
            <p:cNvSpPr/>
            <p:nvPr/>
          </p:nvSpPr>
          <p:spPr>
            <a:xfrm>
              <a:off x="5715843" y="1905511"/>
              <a:ext cx="12966" cy="38358"/>
            </a:xfrm>
            <a:custGeom>
              <a:avLst/>
              <a:gdLst/>
              <a:ahLst/>
              <a:cxnLst/>
              <a:rect l="l" t="t" r="r" b="b"/>
              <a:pathLst>
                <a:path w="600" h="1775" extrusionOk="0">
                  <a:moveTo>
                    <a:pt x="1" y="0"/>
                  </a:moveTo>
                  <a:lnTo>
                    <a:pt x="1" y="1775"/>
                  </a:lnTo>
                  <a:lnTo>
                    <a:pt x="600" y="1775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6" name="Google Shape;2776;p63"/>
            <p:cNvSpPr/>
            <p:nvPr/>
          </p:nvSpPr>
          <p:spPr>
            <a:xfrm>
              <a:off x="5747890" y="1815030"/>
              <a:ext cx="12923" cy="128839"/>
            </a:xfrm>
            <a:custGeom>
              <a:avLst/>
              <a:gdLst/>
              <a:ahLst/>
              <a:cxnLst/>
              <a:rect l="l" t="t" r="r" b="b"/>
              <a:pathLst>
                <a:path w="598" h="5962" extrusionOk="0">
                  <a:moveTo>
                    <a:pt x="0" y="1"/>
                  </a:moveTo>
                  <a:lnTo>
                    <a:pt x="0" y="5962"/>
                  </a:lnTo>
                  <a:lnTo>
                    <a:pt x="598" y="5962"/>
                  </a:lnTo>
                  <a:lnTo>
                    <a:pt x="5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77" name="Google Shape;2777;p63"/>
          <p:cNvGrpSpPr/>
          <p:nvPr/>
        </p:nvGrpSpPr>
        <p:grpSpPr>
          <a:xfrm>
            <a:off x="3950621" y="2444928"/>
            <a:ext cx="379984" cy="450710"/>
            <a:chOff x="4812545" y="1603942"/>
            <a:chExt cx="352718" cy="418370"/>
          </a:xfrm>
        </p:grpSpPr>
        <p:sp>
          <p:nvSpPr>
            <p:cNvPr id="2778" name="Google Shape;2778;p63"/>
            <p:cNvSpPr/>
            <p:nvPr/>
          </p:nvSpPr>
          <p:spPr>
            <a:xfrm>
              <a:off x="5120013" y="1979525"/>
              <a:ext cx="12555" cy="12577"/>
            </a:xfrm>
            <a:custGeom>
              <a:avLst/>
              <a:gdLst/>
              <a:ahLst/>
              <a:cxnLst/>
              <a:rect l="l" t="t" r="r" b="b"/>
              <a:pathLst>
                <a:path w="581" h="582" extrusionOk="0">
                  <a:moveTo>
                    <a:pt x="0" y="1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79" name="Google Shape;2779;p63"/>
            <p:cNvSpPr/>
            <p:nvPr/>
          </p:nvSpPr>
          <p:spPr>
            <a:xfrm>
              <a:off x="4812718" y="1603942"/>
              <a:ext cx="352546" cy="418370"/>
            </a:xfrm>
            <a:custGeom>
              <a:avLst/>
              <a:gdLst/>
              <a:ahLst/>
              <a:cxnLst/>
              <a:rect l="l" t="t" r="r" b="b"/>
              <a:pathLst>
                <a:path w="16314" h="19360" extrusionOk="0">
                  <a:moveTo>
                    <a:pt x="2784" y="6192"/>
                  </a:moveTo>
                  <a:lnTo>
                    <a:pt x="2784" y="6804"/>
                  </a:lnTo>
                  <a:lnTo>
                    <a:pt x="581" y="6804"/>
                  </a:lnTo>
                  <a:lnTo>
                    <a:pt x="581" y="6192"/>
                  </a:lnTo>
                  <a:close/>
                  <a:moveTo>
                    <a:pt x="13621" y="6508"/>
                  </a:moveTo>
                  <a:lnTo>
                    <a:pt x="14088" y="7281"/>
                  </a:lnTo>
                  <a:lnTo>
                    <a:pt x="13126" y="7865"/>
                  </a:lnTo>
                  <a:lnTo>
                    <a:pt x="11383" y="7865"/>
                  </a:lnTo>
                  <a:lnTo>
                    <a:pt x="13621" y="6508"/>
                  </a:lnTo>
                  <a:close/>
                  <a:moveTo>
                    <a:pt x="7473" y="8446"/>
                  </a:moveTo>
                  <a:lnTo>
                    <a:pt x="7684" y="10131"/>
                  </a:lnTo>
                  <a:lnTo>
                    <a:pt x="5008" y="10131"/>
                  </a:lnTo>
                  <a:lnTo>
                    <a:pt x="4801" y="8446"/>
                  </a:lnTo>
                  <a:close/>
                  <a:moveTo>
                    <a:pt x="15561" y="8446"/>
                  </a:moveTo>
                  <a:lnTo>
                    <a:pt x="15281" y="10131"/>
                  </a:lnTo>
                  <a:lnTo>
                    <a:pt x="12336" y="10131"/>
                  </a:lnTo>
                  <a:lnTo>
                    <a:pt x="12352" y="8446"/>
                  </a:lnTo>
                  <a:close/>
                  <a:moveTo>
                    <a:pt x="7759" y="10714"/>
                  </a:moveTo>
                  <a:lnTo>
                    <a:pt x="7967" y="12354"/>
                  </a:lnTo>
                  <a:lnTo>
                    <a:pt x="5285" y="12354"/>
                  </a:lnTo>
                  <a:lnTo>
                    <a:pt x="5082" y="10714"/>
                  </a:lnTo>
                  <a:close/>
                  <a:moveTo>
                    <a:pt x="11772" y="8444"/>
                  </a:moveTo>
                  <a:lnTo>
                    <a:pt x="11755" y="10130"/>
                  </a:lnTo>
                  <a:lnTo>
                    <a:pt x="10438" y="10130"/>
                  </a:lnTo>
                  <a:lnTo>
                    <a:pt x="10438" y="10714"/>
                  </a:lnTo>
                  <a:lnTo>
                    <a:pt x="11749" y="10714"/>
                  </a:lnTo>
                  <a:lnTo>
                    <a:pt x="11732" y="12354"/>
                  </a:lnTo>
                  <a:lnTo>
                    <a:pt x="8551" y="12354"/>
                  </a:lnTo>
                  <a:lnTo>
                    <a:pt x="8343" y="10714"/>
                  </a:lnTo>
                  <a:lnTo>
                    <a:pt x="9872" y="10714"/>
                  </a:lnTo>
                  <a:lnTo>
                    <a:pt x="9872" y="10130"/>
                  </a:lnTo>
                  <a:lnTo>
                    <a:pt x="8271" y="10130"/>
                  </a:lnTo>
                  <a:lnTo>
                    <a:pt x="8059" y="8444"/>
                  </a:lnTo>
                  <a:close/>
                  <a:moveTo>
                    <a:pt x="15186" y="10714"/>
                  </a:moveTo>
                  <a:lnTo>
                    <a:pt x="14914" y="12354"/>
                  </a:lnTo>
                  <a:lnTo>
                    <a:pt x="12313" y="12354"/>
                  </a:lnTo>
                  <a:lnTo>
                    <a:pt x="12330" y="10714"/>
                  </a:lnTo>
                  <a:close/>
                  <a:moveTo>
                    <a:pt x="8039" y="12937"/>
                  </a:moveTo>
                  <a:lnTo>
                    <a:pt x="8247" y="14591"/>
                  </a:lnTo>
                  <a:lnTo>
                    <a:pt x="5562" y="14591"/>
                  </a:lnTo>
                  <a:lnTo>
                    <a:pt x="5358" y="12937"/>
                  </a:lnTo>
                  <a:close/>
                  <a:moveTo>
                    <a:pt x="11728" y="12937"/>
                  </a:moveTo>
                  <a:lnTo>
                    <a:pt x="11711" y="14591"/>
                  </a:lnTo>
                  <a:lnTo>
                    <a:pt x="8832" y="14591"/>
                  </a:lnTo>
                  <a:lnTo>
                    <a:pt x="8623" y="12937"/>
                  </a:lnTo>
                  <a:close/>
                  <a:moveTo>
                    <a:pt x="14816" y="12937"/>
                  </a:moveTo>
                  <a:lnTo>
                    <a:pt x="14542" y="14591"/>
                  </a:lnTo>
                  <a:lnTo>
                    <a:pt x="12292" y="14591"/>
                  </a:lnTo>
                  <a:lnTo>
                    <a:pt x="12309" y="12937"/>
                  </a:lnTo>
                  <a:close/>
                  <a:moveTo>
                    <a:pt x="14510" y="16567"/>
                  </a:moveTo>
                  <a:cubicBezTo>
                    <a:pt x="14652" y="16567"/>
                    <a:pt x="14795" y="16595"/>
                    <a:pt x="14932" y="16651"/>
                  </a:cubicBezTo>
                  <a:cubicBezTo>
                    <a:pt x="15344" y="16822"/>
                    <a:pt x="15614" y="17226"/>
                    <a:pt x="15614" y="17673"/>
                  </a:cubicBezTo>
                  <a:cubicBezTo>
                    <a:pt x="15614" y="18282"/>
                    <a:pt x="15120" y="18776"/>
                    <a:pt x="14510" y="18777"/>
                  </a:cubicBezTo>
                  <a:cubicBezTo>
                    <a:pt x="14509" y="18777"/>
                    <a:pt x="14508" y="18777"/>
                    <a:pt x="14507" y="18777"/>
                  </a:cubicBezTo>
                  <a:cubicBezTo>
                    <a:pt x="14061" y="18777"/>
                    <a:pt x="13660" y="18508"/>
                    <a:pt x="13489" y="18097"/>
                  </a:cubicBezTo>
                  <a:cubicBezTo>
                    <a:pt x="13317" y="17683"/>
                    <a:pt x="13410" y="17208"/>
                    <a:pt x="13726" y="16892"/>
                  </a:cubicBezTo>
                  <a:cubicBezTo>
                    <a:pt x="13938" y="16680"/>
                    <a:pt x="14222" y="16567"/>
                    <a:pt x="14510" y="16567"/>
                  </a:cubicBezTo>
                  <a:close/>
                  <a:moveTo>
                    <a:pt x="10366" y="0"/>
                  </a:moveTo>
                  <a:lnTo>
                    <a:pt x="5321" y="3061"/>
                  </a:lnTo>
                  <a:cubicBezTo>
                    <a:pt x="5118" y="3182"/>
                    <a:pt x="4963" y="3368"/>
                    <a:pt x="4879" y="3588"/>
                  </a:cubicBezTo>
                  <a:lnTo>
                    <a:pt x="1148" y="3588"/>
                  </a:lnTo>
                  <a:lnTo>
                    <a:pt x="1148" y="4169"/>
                  </a:lnTo>
                  <a:lnTo>
                    <a:pt x="4826" y="4169"/>
                  </a:lnTo>
                  <a:cubicBezTo>
                    <a:pt x="4849" y="4295"/>
                    <a:pt x="4896" y="4416"/>
                    <a:pt x="4962" y="4524"/>
                  </a:cubicBezTo>
                  <a:lnTo>
                    <a:pt x="6980" y="7864"/>
                  </a:lnTo>
                  <a:lnTo>
                    <a:pt x="4727" y="7864"/>
                  </a:lnTo>
                  <a:lnTo>
                    <a:pt x="4635" y="7114"/>
                  </a:lnTo>
                  <a:cubicBezTo>
                    <a:pt x="4571" y="6596"/>
                    <a:pt x="4131" y="6208"/>
                    <a:pt x="3609" y="6207"/>
                  </a:cubicBezTo>
                  <a:lnTo>
                    <a:pt x="3364" y="6207"/>
                  </a:lnTo>
                  <a:lnTo>
                    <a:pt x="3364" y="5609"/>
                  </a:lnTo>
                  <a:lnTo>
                    <a:pt x="0" y="5609"/>
                  </a:lnTo>
                  <a:lnTo>
                    <a:pt x="0" y="7387"/>
                  </a:lnTo>
                  <a:lnTo>
                    <a:pt x="3365" y="7387"/>
                  </a:lnTo>
                  <a:lnTo>
                    <a:pt x="3365" y="6789"/>
                  </a:lnTo>
                  <a:lnTo>
                    <a:pt x="3609" y="6789"/>
                  </a:lnTo>
                  <a:cubicBezTo>
                    <a:pt x="3838" y="6789"/>
                    <a:pt x="4030" y="6961"/>
                    <a:pt x="4059" y="7186"/>
                  </a:cubicBezTo>
                  <a:lnTo>
                    <a:pt x="4200" y="8324"/>
                  </a:lnTo>
                  <a:lnTo>
                    <a:pt x="4423" y="10130"/>
                  </a:lnTo>
                  <a:lnTo>
                    <a:pt x="1729" y="10130"/>
                  </a:lnTo>
                  <a:lnTo>
                    <a:pt x="1729" y="10714"/>
                  </a:lnTo>
                  <a:lnTo>
                    <a:pt x="4497" y="10714"/>
                  </a:lnTo>
                  <a:lnTo>
                    <a:pt x="4700" y="12354"/>
                  </a:lnTo>
                  <a:lnTo>
                    <a:pt x="2891" y="12354"/>
                  </a:lnTo>
                  <a:lnTo>
                    <a:pt x="2891" y="12937"/>
                  </a:lnTo>
                  <a:lnTo>
                    <a:pt x="4772" y="12937"/>
                  </a:lnTo>
                  <a:lnTo>
                    <a:pt x="5005" y="14818"/>
                  </a:lnTo>
                  <a:lnTo>
                    <a:pt x="4483" y="15691"/>
                  </a:lnTo>
                  <a:lnTo>
                    <a:pt x="1148" y="15691"/>
                  </a:lnTo>
                  <a:lnTo>
                    <a:pt x="1148" y="16271"/>
                  </a:lnTo>
                  <a:lnTo>
                    <a:pt x="4226" y="16271"/>
                  </a:lnTo>
                  <a:cubicBezTo>
                    <a:pt x="4050" y="17144"/>
                    <a:pt x="4715" y="17961"/>
                    <a:pt x="5606" y="17963"/>
                  </a:cubicBezTo>
                  <a:lnTo>
                    <a:pt x="5878" y="17963"/>
                  </a:lnTo>
                  <a:cubicBezTo>
                    <a:pt x="6018" y="18770"/>
                    <a:pt x="6718" y="19360"/>
                    <a:pt x="7537" y="19360"/>
                  </a:cubicBezTo>
                  <a:cubicBezTo>
                    <a:pt x="8355" y="19360"/>
                    <a:pt x="9055" y="18770"/>
                    <a:pt x="9195" y="17963"/>
                  </a:cubicBezTo>
                  <a:lnTo>
                    <a:pt x="12854" y="17963"/>
                  </a:lnTo>
                  <a:cubicBezTo>
                    <a:pt x="12966" y="18607"/>
                    <a:pt x="13443" y="19128"/>
                    <a:pt x="14076" y="19296"/>
                  </a:cubicBezTo>
                  <a:cubicBezTo>
                    <a:pt x="14219" y="19335"/>
                    <a:pt x="14365" y="19353"/>
                    <a:pt x="14510" y="19353"/>
                  </a:cubicBezTo>
                  <a:cubicBezTo>
                    <a:pt x="15001" y="19353"/>
                    <a:pt x="15476" y="19139"/>
                    <a:pt x="15800" y="18752"/>
                  </a:cubicBezTo>
                  <a:cubicBezTo>
                    <a:pt x="16222" y="18250"/>
                    <a:pt x="16313" y="17551"/>
                    <a:pt x="16036" y="16958"/>
                  </a:cubicBezTo>
                  <a:cubicBezTo>
                    <a:pt x="15760" y="16365"/>
                    <a:pt x="15165" y="15986"/>
                    <a:pt x="14510" y="15986"/>
                  </a:cubicBezTo>
                  <a:lnTo>
                    <a:pt x="14510" y="15984"/>
                  </a:lnTo>
                  <a:cubicBezTo>
                    <a:pt x="13692" y="15987"/>
                    <a:pt x="12994" y="16575"/>
                    <a:pt x="12852" y="17381"/>
                  </a:cubicBezTo>
                  <a:lnTo>
                    <a:pt x="9195" y="17381"/>
                  </a:lnTo>
                  <a:cubicBezTo>
                    <a:pt x="9154" y="17147"/>
                    <a:pt x="9066" y="16925"/>
                    <a:pt x="8932" y="16727"/>
                  </a:cubicBezTo>
                  <a:lnTo>
                    <a:pt x="8452" y="17054"/>
                  </a:lnTo>
                  <a:cubicBezTo>
                    <a:pt x="8765" y="17521"/>
                    <a:pt x="8676" y="18148"/>
                    <a:pt x="8246" y="18511"/>
                  </a:cubicBezTo>
                  <a:cubicBezTo>
                    <a:pt x="8040" y="18683"/>
                    <a:pt x="7789" y="18768"/>
                    <a:pt x="7538" y="18768"/>
                  </a:cubicBezTo>
                  <a:cubicBezTo>
                    <a:pt x="7263" y="18768"/>
                    <a:pt x="6988" y="18665"/>
                    <a:pt x="6775" y="18461"/>
                  </a:cubicBezTo>
                  <a:cubicBezTo>
                    <a:pt x="6369" y="18073"/>
                    <a:pt x="6322" y="17439"/>
                    <a:pt x="6665" y="16995"/>
                  </a:cubicBezTo>
                  <a:cubicBezTo>
                    <a:pt x="6881" y="16716"/>
                    <a:pt x="7206" y="16567"/>
                    <a:pt x="7538" y="16567"/>
                  </a:cubicBezTo>
                  <a:cubicBezTo>
                    <a:pt x="7735" y="16567"/>
                    <a:pt x="7934" y="16620"/>
                    <a:pt x="8113" y="16729"/>
                  </a:cubicBezTo>
                  <a:lnTo>
                    <a:pt x="8416" y="16232"/>
                  </a:lnTo>
                  <a:cubicBezTo>
                    <a:pt x="8137" y="16061"/>
                    <a:pt x="7835" y="15983"/>
                    <a:pt x="7540" y="15983"/>
                  </a:cubicBezTo>
                  <a:cubicBezTo>
                    <a:pt x="6761" y="15983"/>
                    <a:pt x="6026" y="16531"/>
                    <a:pt x="5878" y="17381"/>
                  </a:cubicBezTo>
                  <a:lnTo>
                    <a:pt x="5604" y="17381"/>
                  </a:lnTo>
                  <a:cubicBezTo>
                    <a:pt x="4963" y="17379"/>
                    <a:pt x="4568" y="16679"/>
                    <a:pt x="4897" y="16129"/>
                  </a:cubicBezTo>
                  <a:lnTo>
                    <a:pt x="5470" y="15170"/>
                  </a:lnTo>
                  <a:lnTo>
                    <a:pt x="15973" y="15170"/>
                  </a:lnTo>
                  <a:lnTo>
                    <a:pt x="15973" y="14589"/>
                  </a:lnTo>
                  <a:lnTo>
                    <a:pt x="15129" y="14589"/>
                  </a:lnTo>
                  <a:lnTo>
                    <a:pt x="16246" y="7864"/>
                  </a:lnTo>
                  <a:lnTo>
                    <a:pt x="14246" y="7864"/>
                  </a:lnTo>
                  <a:lnTo>
                    <a:pt x="14885" y="7475"/>
                  </a:lnTo>
                  <a:lnTo>
                    <a:pt x="11574" y="1997"/>
                  </a:lnTo>
                  <a:lnTo>
                    <a:pt x="11078" y="2298"/>
                  </a:lnTo>
                  <a:lnTo>
                    <a:pt x="13320" y="6008"/>
                  </a:lnTo>
                  <a:lnTo>
                    <a:pt x="10262" y="7862"/>
                  </a:lnTo>
                  <a:lnTo>
                    <a:pt x="7659" y="7862"/>
                  </a:lnTo>
                  <a:lnTo>
                    <a:pt x="5457" y="4223"/>
                  </a:lnTo>
                  <a:cubicBezTo>
                    <a:pt x="5318" y="3994"/>
                    <a:pt x="5392" y="3696"/>
                    <a:pt x="5621" y="3557"/>
                  </a:cubicBezTo>
                  <a:lnTo>
                    <a:pt x="10170" y="800"/>
                  </a:lnTo>
                  <a:lnTo>
                    <a:pt x="10772" y="1794"/>
                  </a:lnTo>
                  <a:lnTo>
                    <a:pt x="11269" y="1493"/>
                  </a:lnTo>
                  <a:lnTo>
                    <a:pt x="103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0" name="Google Shape;2780;p63"/>
            <p:cNvSpPr/>
            <p:nvPr/>
          </p:nvSpPr>
          <p:spPr>
            <a:xfrm>
              <a:off x="4969305" y="1979525"/>
              <a:ext cx="12577" cy="12577"/>
            </a:xfrm>
            <a:custGeom>
              <a:avLst/>
              <a:gdLst/>
              <a:ahLst/>
              <a:cxnLst/>
              <a:rect l="l" t="t" r="r" b="b"/>
              <a:pathLst>
                <a:path w="582" h="582" extrusionOk="0">
                  <a:moveTo>
                    <a:pt x="0" y="1"/>
                  </a:moveTo>
                  <a:lnTo>
                    <a:pt x="0" y="581"/>
                  </a:lnTo>
                  <a:lnTo>
                    <a:pt x="581" y="581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1" name="Google Shape;2781;p63"/>
            <p:cNvSpPr/>
            <p:nvPr/>
          </p:nvSpPr>
          <p:spPr>
            <a:xfrm>
              <a:off x="4956166" y="1646925"/>
              <a:ext cx="95430" cy="85208"/>
            </a:xfrm>
            <a:custGeom>
              <a:avLst/>
              <a:gdLst/>
              <a:ahLst/>
              <a:cxnLst/>
              <a:rect l="l" t="t" r="r" b="b"/>
              <a:pathLst>
                <a:path w="4416" h="3943" extrusionOk="0">
                  <a:moveTo>
                    <a:pt x="3016" y="800"/>
                  </a:moveTo>
                  <a:lnTo>
                    <a:pt x="3618" y="1798"/>
                  </a:lnTo>
                  <a:lnTo>
                    <a:pt x="1400" y="3143"/>
                  </a:lnTo>
                  <a:lnTo>
                    <a:pt x="798" y="2147"/>
                  </a:lnTo>
                  <a:lnTo>
                    <a:pt x="3016" y="800"/>
                  </a:lnTo>
                  <a:close/>
                  <a:moveTo>
                    <a:pt x="3212" y="1"/>
                  </a:moveTo>
                  <a:lnTo>
                    <a:pt x="0" y="1950"/>
                  </a:lnTo>
                  <a:lnTo>
                    <a:pt x="1204" y="3942"/>
                  </a:lnTo>
                  <a:lnTo>
                    <a:pt x="4416" y="1993"/>
                  </a:lnTo>
                  <a:lnTo>
                    <a:pt x="3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2" name="Google Shape;2782;p63"/>
            <p:cNvSpPr/>
            <p:nvPr/>
          </p:nvSpPr>
          <p:spPr>
            <a:xfrm>
              <a:off x="4812545" y="1681479"/>
              <a:ext cx="11626" cy="12599"/>
            </a:xfrm>
            <a:custGeom>
              <a:avLst/>
              <a:gdLst/>
              <a:ahLst/>
              <a:cxnLst/>
              <a:rect l="l" t="t" r="r" b="b"/>
              <a:pathLst>
                <a:path w="538" h="583" extrusionOk="0">
                  <a:moveTo>
                    <a:pt x="1" y="0"/>
                  </a:moveTo>
                  <a:lnTo>
                    <a:pt x="1" y="583"/>
                  </a:lnTo>
                  <a:lnTo>
                    <a:pt x="538" y="583"/>
                  </a:lnTo>
                  <a:lnTo>
                    <a:pt x="5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83" name="Google Shape;2783;p63"/>
          <p:cNvGrpSpPr/>
          <p:nvPr/>
        </p:nvGrpSpPr>
        <p:grpSpPr>
          <a:xfrm>
            <a:off x="3061726" y="2438309"/>
            <a:ext cx="431270" cy="455342"/>
            <a:chOff x="3932361" y="1601760"/>
            <a:chExt cx="400325" cy="422670"/>
          </a:xfrm>
        </p:grpSpPr>
        <p:sp>
          <p:nvSpPr>
            <p:cNvPr id="2784" name="Google Shape;2784;p63"/>
            <p:cNvSpPr/>
            <p:nvPr/>
          </p:nvSpPr>
          <p:spPr>
            <a:xfrm>
              <a:off x="3932361" y="1601760"/>
              <a:ext cx="400325" cy="422670"/>
            </a:xfrm>
            <a:custGeom>
              <a:avLst/>
              <a:gdLst/>
              <a:ahLst/>
              <a:cxnLst/>
              <a:rect l="l" t="t" r="r" b="b"/>
              <a:pathLst>
                <a:path w="18525" h="19559" extrusionOk="0">
                  <a:moveTo>
                    <a:pt x="11355" y="1236"/>
                  </a:moveTo>
                  <a:lnTo>
                    <a:pt x="11355" y="6186"/>
                  </a:lnTo>
                  <a:cubicBezTo>
                    <a:pt x="11355" y="6697"/>
                    <a:pt x="10940" y="7113"/>
                    <a:pt x="10428" y="7113"/>
                  </a:cubicBezTo>
                  <a:lnTo>
                    <a:pt x="10416" y="7113"/>
                  </a:lnTo>
                  <a:lnTo>
                    <a:pt x="10416" y="3077"/>
                  </a:lnTo>
                  <a:lnTo>
                    <a:pt x="9797" y="3077"/>
                  </a:lnTo>
                  <a:lnTo>
                    <a:pt x="9797" y="7113"/>
                  </a:lnTo>
                  <a:lnTo>
                    <a:pt x="7983" y="7113"/>
                  </a:lnTo>
                  <a:cubicBezTo>
                    <a:pt x="7471" y="7113"/>
                    <a:pt x="7055" y="6697"/>
                    <a:pt x="7055" y="6186"/>
                  </a:cubicBezTo>
                  <a:lnTo>
                    <a:pt x="7055" y="1236"/>
                  </a:lnTo>
                  <a:lnTo>
                    <a:pt x="7948" y="1236"/>
                  </a:lnTo>
                  <a:lnTo>
                    <a:pt x="7948" y="4836"/>
                  </a:lnTo>
                  <a:lnTo>
                    <a:pt x="8566" y="4836"/>
                  </a:lnTo>
                  <a:lnTo>
                    <a:pt x="8566" y="1236"/>
                  </a:lnTo>
                  <a:close/>
                  <a:moveTo>
                    <a:pt x="12866" y="1236"/>
                  </a:moveTo>
                  <a:lnTo>
                    <a:pt x="12866" y="7113"/>
                  </a:lnTo>
                  <a:cubicBezTo>
                    <a:pt x="12368" y="7093"/>
                    <a:pt x="11974" y="6684"/>
                    <a:pt x="11974" y="6186"/>
                  </a:cubicBezTo>
                  <a:lnTo>
                    <a:pt x="11974" y="1236"/>
                  </a:lnTo>
                  <a:close/>
                  <a:moveTo>
                    <a:pt x="4879" y="1236"/>
                  </a:moveTo>
                  <a:lnTo>
                    <a:pt x="4879" y="7114"/>
                  </a:lnTo>
                  <a:lnTo>
                    <a:pt x="3647" y="7114"/>
                  </a:lnTo>
                  <a:lnTo>
                    <a:pt x="3647" y="3737"/>
                  </a:lnTo>
                  <a:lnTo>
                    <a:pt x="3028" y="3737"/>
                  </a:lnTo>
                  <a:lnTo>
                    <a:pt x="3028" y="7111"/>
                  </a:lnTo>
                  <a:cubicBezTo>
                    <a:pt x="2530" y="7093"/>
                    <a:pt x="2136" y="6684"/>
                    <a:pt x="2136" y="6186"/>
                  </a:cubicBezTo>
                  <a:lnTo>
                    <a:pt x="2136" y="1236"/>
                  </a:lnTo>
                  <a:lnTo>
                    <a:pt x="3028" y="1236"/>
                  </a:lnTo>
                  <a:lnTo>
                    <a:pt x="3028" y="3078"/>
                  </a:lnTo>
                  <a:lnTo>
                    <a:pt x="3647" y="3078"/>
                  </a:lnTo>
                  <a:lnTo>
                    <a:pt x="3647" y="1236"/>
                  </a:lnTo>
                  <a:close/>
                  <a:moveTo>
                    <a:pt x="6437" y="1236"/>
                  </a:moveTo>
                  <a:lnTo>
                    <a:pt x="6437" y="6186"/>
                  </a:lnTo>
                  <a:cubicBezTo>
                    <a:pt x="6435" y="6697"/>
                    <a:pt x="6020" y="7113"/>
                    <a:pt x="5508" y="7114"/>
                  </a:cubicBezTo>
                  <a:lnTo>
                    <a:pt x="5498" y="7114"/>
                  </a:lnTo>
                  <a:lnTo>
                    <a:pt x="5498" y="1236"/>
                  </a:lnTo>
                  <a:close/>
                  <a:moveTo>
                    <a:pt x="16275" y="1236"/>
                  </a:moveTo>
                  <a:lnTo>
                    <a:pt x="16275" y="6186"/>
                  </a:lnTo>
                  <a:cubicBezTo>
                    <a:pt x="16273" y="6697"/>
                    <a:pt x="15859" y="7113"/>
                    <a:pt x="15346" y="7114"/>
                  </a:cubicBezTo>
                  <a:lnTo>
                    <a:pt x="15336" y="7114"/>
                  </a:lnTo>
                  <a:lnTo>
                    <a:pt x="15336" y="3077"/>
                  </a:lnTo>
                  <a:lnTo>
                    <a:pt x="14717" y="3077"/>
                  </a:lnTo>
                  <a:lnTo>
                    <a:pt x="14717" y="7113"/>
                  </a:lnTo>
                  <a:lnTo>
                    <a:pt x="13484" y="7113"/>
                  </a:lnTo>
                  <a:lnTo>
                    <a:pt x="13484" y="1236"/>
                  </a:lnTo>
                  <a:close/>
                  <a:moveTo>
                    <a:pt x="6437" y="7423"/>
                  </a:moveTo>
                  <a:lnTo>
                    <a:pt x="6437" y="8080"/>
                  </a:lnTo>
                  <a:cubicBezTo>
                    <a:pt x="6435" y="8592"/>
                    <a:pt x="6020" y="9007"/>
                    <a:pt x="5508" y="9007"/>
                  </a:cubicBezTo>
                  <a:lnTo>
                    <a:pt x="3063" y="9007"/>
                  </a:lnTo>
                  <a:cubicBezTo>
                    <a:pt x="2551" y="9007"/>
                    <a:pt x="2136" y="8592"/>
                    <a:pt x="2136" y="8080"/>
                  </a:cubicBezTo>
                  <a:lnTo>
                    <a:pt x="2136" y="7423"/>
                  </a:lnTo>
                  <a:cubicBezTo>
                    <a:pt x="2402" y="7622"/>
                    <a:pt x="2724" y="7731"/>
                    <a:pt x="3056" y="7731"/>
                  </a:cubicBezTo>
                  <a:cubicBezTo>
                    <a:pt x="3058" y="7731"/>
                    <a:pt x="3061" y="7731"/>
                    <a:pt x="3063" y="7731"/>
                  </a:cubicBezTo>
                  <a:lnTo>
                    <a:pt x="5508" y="7731"/>
                  </a:lnTo>
                  <a:cubicBezTo>
                    <a:pt x="5511" y="7731"/>
                    <a:pt x="5513" y="7731"/>
                    <a:pt x="5515" y="7731"/>
                  </a:cubicBezTo>
                  <a:cubicBezTo>
                    <a:pt x="5848" y="7731"/>
                    <a:pt x="6171" y="7622"/>
                    <a:pt x="6437" y="7423"/>
                  </a:cubicBezTo>
                  <a:close/>
                  <a:moveTo>
                    <a:pt x="11355" y="7421"/>
                  </a:moveTo>
                  <a:lnTo>
                    <a:pt x="11355" y="8080"/>
                  </a:lnTo>
                  <a:cubicBezTo>
                    <a:pt x="11355" y="8592"/>
                    <a:pt x="10940" y="9007"/>
                    <a:pt x="10428" y="9007"/>
                  </a:cubicBezTo>
                  <a:lnTo>
                    <a:pt x="7983" y="9007"/>
                  </a:lnTo>
                  <a:cubicBezTo>
                    <a:pt x="7471" y="9007"/>
                    <a:pt x="7055" y="8592"/>
                    <a:pt x="7055" y="8080"/>
                  </a:cubicBezTo>
                  <a:lnTo>
                    <a:pt x="7054" y="7421"/>
                  </a:lnTo>
                  <a:lnTo>
                    <a:pt x="7054" y="7421"/>
                  </a:lnTo>
                  <a:cubicBezTo>
                    <a:pt x="7322" y="7623"/>
                    <a:pt x="7647" y="7731"/>
                    <a:pt x="7983" y="7731"/>
                  </a:cubicBezTo>
                  <a:lnTo>
                    <a:pt x="10428" y="7731"/>
                  </a:lnTo>
                  <a:cubicBezTo>
                    <a:pt x="10762" y="7731"/>
                    <a:pt x="11089" y="7623"/>
                    <a:pt x="11355" y="7421"/>
                  </a:cubicBezTo>
                  <a:close/>
                  <a:moveTo>
                    <a:pt x="6437" y="9316"/>
                  </a:moveTo>
                  <a:lnTo>
                    <a:pt x="6437" y="11418"/>
                  </a:lnTo>
                  <a:cubicBezTo>
                    <a:pt x="6435" y="11932"/>
                    <a:pt x="6020" y="12345"/>
                    <a:pt x="5508" y="12347"/>
                  </a:cubicBezTo>
                  <a:lnTo>
                    <a:pt x="3063" y="12347"/>
                  </a:lnTo>
                  <a:cubicBezTo>
                    <a:pt x="2551" y="12345"/>
                    <a:pt x="2136" y="11930"/>
                    <a:pt x="2136" y="11418"/>
                  </a:cubicBezTo>
                  <a:lnTo>
                    <a:pt x="2136" y="9316"/>
                  </a:lnTo>
                  <a:cubicBezTo>
                    <a:pt x="2402" y="9518"/>
                    <a:pt x="2729" y="9626"/>
                    <a:pt x="3063" y="9626"/>
                  </a:cubicBezTo>
                  <a:lnTo>
                    <a:pt x="5508" y="9626"/>
                  </a:lnTo>
                  <a:cubicBezTo>
                    <a:pt x="5844" y="9626"/>
                    <a:pt x="6169" y="9518"/>
                    <a:pt x="6437" y="9316"/>
                  </a:cubicBezTo>
                  <a:close/>
                  <a:moveTo>
                    <a:pt x="11355" y="9316"/>
                  </a:moveTo>
                  <a:lnTo>
                    <a:pt x="11355" y="11418"/>
                  </a:lnTo>
                  <a:cubicBezTo>
                    <a:pt x="11355" y="11930"/>
                    <a:pt x="10940" y="12345"/>
                    <a:pt x="10428" y="12347"/>
                  </a:cubicBezTo>
                  <a:lnTo>
                    <a:pt x="7983" y="12347"/>
                  </a:lnTo>
                  <a:cubicBezTo>
                    <a:pt x="7471" y="12345"/>
                    <a:pt x="7055" y="11932"/>
                    <a:pt x="7055" y="11418"/>
                  </a:cubicBezTo>
                  <a:lnTo>
                    <a:pt x="7054" y="9316"/>
                  </a:lnTo>
                  <a:lnTo>
                    <a:pt x="7054" y="9316"/>
                  </a:lnTo>
                  <a:cubicBezTo>
                    <a:pt x="7322" y="9518"/>
                    <a:pt x="7647" y="9626"/>
                    <a:pt x="7983" y="9626"/>
                  </a:cubicBezTo>
                  <a:lnTo>
                    <a:pt x="10428" y="9626"/>
                  </a:lnTo>
                  <a:cubicBezTo>
                    <a:pt x="10762" y="9626"/>
                    <a:pt x="11089" y="9518"/>
                    <a:pt x="11355" y="9316"/>
                  </a:cubicBezTo>
                  <a:close/>
                  <a:moveTo>
                    <a:pt x="16275" y="7421"/>
                  </a:moveTo>
                  <a:lnTo>
                    <a:pt x="16275" y="8079"/>
                  </a:lnTo>
                  <a:cubicBezTo>
                    <a:pt x="16273" y="8592"/>
                    <a:pt x="15859" y="9006"/>
                    <a:pt x="15346" y="9007"/>
                  </a:cubicBezTo>
                  <a:lnTo>
                    <a:pt x="15083" y="9007"/>
                  </a:lnTo>
                  <a:lnTo>
                    <a:pt x="15083" y="9626"/>
                  </a:lnTo>
                  <a:lnTo>
                    <a:pt x="15346" y="9626"/>
                  </a:lnTo>
                  <a:cubicBezTo>
                    <a:pt x="15682" y="9626"/>
                    <a:pt x="16007" y="9518"/>
                    <a:pt x="16275" y="9316"/>
                  </a:cubicBezTo>
                  <a:lnTo>
                    <a:pt x="16275" y="11420"/>
                  </a:lnTo>
                  <a:cubicBezTo>
                    <a:pt x="16273" y="11932"/>
                    <a:pt x="15859" y="12347"/>
                    <a:pt x="15346" y="12347"/>
                  </a:cubicBezTo>
                  <a:lnTo>
                    <a:pt x="12901" y="12347"/>
                  </a:lnTo>
                  <a:cubicBezTo>
                    <a:pt x="12389" y="12347"/>
                    <a:pt x="11974" y="11932"/>
                    <a:pt x="11974" y="11420"/>
                  </a:cubicBezTo>
                  <a:lnTo>
                    <a:pt x="11974" y="9316"/>
                  </a:lnTo>
                  <a:cubicBezTo>
                    <a:pt x="12240" y="9518"/>
                    <a:pt x="12566" y="9626"/>
                    <a:pt x="12901" y="9626"/>
                  </a:cubicBezTo>
                  <a:lnTo>
                    <a:pt x="14464" y="9626"/>
                  </a:lnTo>
                  <a:lnTo>
                    <a:pt x="14464" y="9007"/>
                  </a:lnTo>
                  <a:lnTo>
                    <a:pt x="12901" y="9007"/>
                  </a:lnTo>
                  <a:cubicBezTo>
                    <a:pt x="12389" y="9006"/>
                    <a:pt x="11974" y="8592"/>
                    <a:pt x="11974" y="8079"/>
                  </a:cubicBezTo>
                  <a:lnTo>
                    <a:pt x="11974" y="7421"/>
                  </a:lnTo>
                  <a:cubicBezTo>
                    <a:pt x="12240" y="7623"/>
                    <a:pt x="12566" y="7731"/>
                    <a:pt x="12901" y="7731"/>
                  </a:cubicBezTo>
                  <a:lnTo>
                    <a:pt x="15346" y="7731"/>
                  </a:lnTo>
                  <a:cubicBezTo>
                    <a:pt x="15682" y="7731"/>
                    <a:pt x="16007" y="7623"/>
                    <a:pt x="16275" y="7421"/>
                  </a:cubicBezTo>
                  <a:close/>
                  <a:moveTo>
                    <a:pt x="6437" y="12654"/>
                  </a:moveTo>
                  <a:lnTo>
                    <a:pt x="6437" y="13274"/>
                  </a:lnTo>
                  <a:cubicBezTo>
                    <a:pt x="6435" y="13786"/>
                    <a:pt x="6020" y="14201"/>
                    <a:pt x="5508" y="14201"/>
                  </a:cubicBezTo>
                  <a:lnTo>
                    <a:pt x="3063" y="14201"/>
                  </a:lnTo>
                  <a:cubicBezTo>
                    <a:pt x="2551" y="14201"/>
                    <a:pt x="2136" y="13786"/>
                    <a:pt x="2136" y="13274"/>
                  </a:cubicBezTo>
                  <a:lnTo>
                    <a:pt x="2136" y="12654"/>
                  </a:lnTo>
                  <a:cubicBezTo>
                    <a:pt x="2402" y="12856"/>
                    <a:pt x="2729" y="12965"/>
                    <a:pt x="3063" y="12965"/>
                  </a:cubicBezTo>
                  <a:lnTo>
                    <a:pt x="5508" y="12965"/>
                  </a:lnTo>
                  <a:cubicBezTo>
                    <a:pt x="5844" y="12965"/>
                    <a:pt x="6169" y="12856"/>
                    <a:pt x="6437" y="12654"/>
                  </a:cubicBezTo>
                  <a:close/>
                  <a:moveTo>
                    <a:pt x="11355" y="12655"/>
                  </a:moveTo>
                  <a:lnTo>
                    <a:pt x="11355" y="13274"/>
                  </a:lnTo>
                  <a:cubicBezTo>
                    <a:pt x="11355" y="13786"/>
                    <a:pt x="10940" y="14201"/>
                    <a:pt x="10428" y="14201"/>
                  </a:cubicBezTo>
                  <a:lnTo>
                    <a:pt x="7983" y="14201"/>
                  </a:lnTo>
                  <a:cubicBezTo>
                    <a:pt x="7471" y="14201"/>
                    <a:pt x="7055" y="13786"/>
                    <a:pt x="7055" y="13274"/>
                  </a:cubicBezTo>
                  <a:lnTo>
                    <a:pt x="7054" y="12655"/>
                  </a:lnTo>
                  <a:lnTo>
                    <a:pt x="7054" y="12655"/>
                  </a:lnTo>
                  <a:cubicBezTo>
                    <a:pt x="7322" y="12856"/>
                    <a:pt x="7647" y="12965"/>
                    <a:pt x="7983" y="12965"/>
                  </a:cubicBezTo>
                  <a:lnTo>
                    <a:pt x="10428" y="12965"/>
                  </a:lnTo>
                  <a:cubicBezTo>
                    <a:pt x="10762" y="12965"/>
                    <a:pt x="11089" y="12856"/>
                    <a:pt x="11355" y="12655"/>
                  </a:cubicBezTo>
                  <a:close/>
                  <a:moveTo>
                    <a:pt x="16275" y="12655"/>
                  </a:moveTo>
                  <a:lnTo>
                    <a:pt x="16275" y="13274"/>
                  </a:lnTo>
                  <a:cubicBezTo>
                    <a:pt x="16273" y="13786"/>
                    <a:pt x="15859" y="14201"/>
                    <a:pt x="15346" y="14201"/>
                  </a:cubicBezTo>
                  <a:lnTo>
                    <a:pt x="12901" y="14201"/>
                  </a:lnTo>
                  <a:cubicBezTo>
                    <a:pt x="12389" y="14201"/>
                    <a:pt x="11974" y="13786"/>
                    <a:pt x="11974" y="13274"/>
                  </a:cubicBezTo>
                  <a:lnTo>
                    <a:pt x="11974" y="12655"/>
                  </a:lnTo>
                  <a:cubicBezTo>
                    <a:pt x="12241" y="12856"/>
                    <a:pt x="12566" y="12965"/>
                    <a:pt x="12901" y="12965"/>
                  </a:cubicBezTo>
                  <a:lnTo>
                    <a:pt x="15346" y="12965"/>
                  </a:lnTo>
                  <a:cubicBezTo>
                    <a:pt x="15682" y="12965"/>
                    <a:pt x="16007" y="12857"/>
                    <a:pt x="16275" y="12655"/>
                  </a:cubicBezTo>
                  <a:close/>
                  <a:moveTo>
                    <a:pt x="17907" y="10246"/>
                  </a:moveTo>
                  <a:lnTo>
                    <a:pt x="17907" y="15480"/>
                  </a:lnTo>
                  <a:lnTo>
                    <a:pt x="13227" y="15480"/>
                  </a:lnTo>
                  <a:lnTo>
                    <a:pt x="13227" y="16099"/>
                  </a:lnTo>
                  <a:lnTo>
                    <a:pt x="17906" y="16099"/>
                  </a:lnTo>
                  <a:lnTo>
                    <a:pt x="17906" y="17376"/>
                  </a:lnTo>
                  <a:lnTo>
                    <a:pt x="619" y="17376"/>
                  </a:lnTo>
                  <a:lnTo>
                    <a:pt x="619" y="16099"/>
                  </a:lnTo>
                  <a:lnTo>
                    <a:pt x="12609" y="16099"/>
                  </a:lnTo>
                  <a:lnTo>
                    <a:pt x="12609" y="15480"/>
                  </a:lnTo>
                  <a:lnTo>
                    <a:pt x="619" y="15480"/>
                  </a:lnTo>
                  <a:lnTo>
                    <a:pt x="619" y="10246"/>
                  </a:lnTo>
                  <a:lnTo>
                    <a:pt x="1517" y="10246"/>
                  </a:lnTo>
                  <a:lnTo>
                    <a:pt x="1517" y="13274"/>
                  </a:lnTo>
                  <a:cubicBezTo>
                    <a:pt x="1517" y="14127"/>
                    <a:pt x="2210" y="14819"/>
                    <a:pt x="3063" y="14821"/>
                  </a:cubicBezTo>
                  <a:lnTo>
                    <a:pt x="5508" y="14821"/>
                  </a:lnTo>
                  <a:cubicBezTo>
                    <a:pt x="5996" y="14821"/>
                    <a:pt x="6454" y="14591"/>
                    <a:pt x="6745" y="14201"/>
                  </a:cubicBezTo>
                  <a:cubicBezTo>
                    <a:pt x="7037" y="14591"/>
                    <a:pt x="7495" y="14821"/>
                    <a:pt x="7983" y="14821"/>
                  </a:cubicBezTo>
                  <a:lnTo>
                    <a:pt x="10428" y="14821"/>
                  </a:lnTo>
                  <a:cubicBezTo>
                    <a:pt x="10914" y="14821"/>
                    <a:pt x="11373" y="14591"/>
                    <a:pt x="11665" y="14201"/>
                  </a:cubicBezTo>
                  <a:cubicBezTo>
                    <a:pt x="11955" y="14591"/>
                    <a:pt x="12414" y="14821"/>
                    <a:pt x="12902" y="14821"/>
                  </a:cubicBezTo>
                  <a:lnTo>
                    <a:pt x="15348" y="14821"/>
                  </a:lnTo>
                  <a:cubicBezTo>
                    <a:pt x="16201" y="14819"/>
                    <a:pt x="16892" y="14129"/>
                    <a:pt x="16893" y="13275"/>
                  </a:cubicBezTo>
                  <a:lnTo>
                    <a:pt x="16893" y="10246"/>
                  </a:lnTo>
                  <a:close/>
                  <a:moveTo>
                    <a:pt x="3400" y="17995"/>
                  </a:moveTo>
                  <a:lnTo>
                    <a:pt x="3400" y="18941"/>
                  </a:lnTo>
                  <a:lnTo>
                    <a:pt x="2158" y="18941"/>
                  </a:lnTo>
                  <a:lnTo>
                    <a:pt x="2158" y="17995"/>
                  </a:lnTo>
                  <a:close/>
                  <a:moveTo>
                    <a:pt x="16345" y="17995"/>
                  </a:moveTo>
                  <a:lnTo>
                    <a:pt x="16345" y="18941"/>
                  </a:lnTo>
                  <a:lnTo>
                    <a:pt x="15104" y="18941"/>
                  </a:lnTo>
                  <a:lnTo>
                    <a:pt x="15104" y="17995"/>
                  </a:lnTo>
                  <a:close/>
                  <a:moveTo>
                    <a:pt x="1517" y="1"/>
                  </a:moveTo>
                  <a:lnTo>
                    <a:pt x="1517" y="9627"/>
                  </a:lnTo>
                  <a:lnTo>
                    <a:pt x="0" y="9627"/>
                  </a:lnTo>
                  <a:lnTo>
                    <a:pt x="0" y="17995"/>
                  </a:lnTo>
                  <a:lnTo>
                    <a:pt x="1540" y="17995"/>
                  </a:lnTo>
                  <a:lnTo>
                    <a:pt x="1540" y="19558"/>
                  </a:lnTo>
                  <a:lnTo>
                    <a:pt x="4019" y="19558"/>
                  </a:lnTo>
                  <a:lnTo>
                    <a:pt x="4019" y="17995"/>
                  </a:lnTo>
                  <a:lnTo>
                    <a:pt x="14485" y="17995"/>
                  </a:lnTo>
                  <a:lnTo>
                    <a:pt x="14485" y="19558"/>
                  </a:lnTo>
                  <a:lnTo>
                    <a:pt x="16964" y="19558"/>
                  </a:lnTo>
                  <a:lnTo>
                    <a:pt x="16964" y="17995"/>
                  </a:lnTo>
                  <a:lnTo>
                    <a:pt x="18524" y="17995"/>
                  </a:lnTo>
                  <a:lnTo>
                    <a:pt x="18524" y="9627"/>
                  </a:lnTo>
                  <a:lnTo>
                    <a:pt x="16893" y="9627"/>
                  </a:lnTo>
                  <a:lnTo>
                    <a:pt x="16893" y="1"/>
                  </a:lnTo>
                  <a:lnTo>
                    <a:pt x="16275" y="1"/>
                  </a:lnTo>
                  <a:lnTo>
                    <a:pt x="16275" y="619"/>
                  </a:lnTo>
                  <a:lnTo>
                    <a:pt x="11974" y="619"/>
                  </a:lnTo>
                  <a:lnTo>
                    <a:pt x="11974" y="1"/>
                  </a:lnTo>
                  <a:lnTo>
                    <a:pt x="11355" y="1"/>
                  </a:lnTo>
                  <a:lnTo>
                    <a:pt x="11355" y="619"/>
                  </a:lnTo>
                  <a:lnTo>
                    <a:pt x="7054" y="619"/>
                  </a:lnTo>
                  <a:lnTo>
                    <a:pt x="7054" y="1"/>
                  </a:lnTo>
                  <a:lnTo>
                    <a:pt x="6437" y="1"/>
                  </a:lnTo>
                  <a:lnTo>
                    <a:pt x="6437" y="619"/>
                  </a:lnTo>
                  <a:lnTo>
                    <a:pt x="2136" y="619"/>
                  </a:lnTo>
                  <a:lnTo>
                    <a:pt x="21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5" name="Google Shape;2785;p63"/>
            <p:cNvSpPr/>
            <p:nvPr/>
          </p:nvSpPr>
          <p:spPr>
            <a:xfrm>
              <a:off x="4097311" y="1828752"/>
              <a:ext cx="66883" cy="13398"/>
            </a:xfrm>
            <a:custGeom>
              <a:avLst/>
              <a:gdLst/>
              <a:ahLst/>
              <a:cxnLst/>
              <a:rect l="l" t="t" r="r" b="b"/>
              <a:pathLst>
                <a:path w="3095" h="620" extrusionOk="0">
                  <a:moveTo>
                    <a:pt x="0" y="1"/>
                  </a:moveTo>
                  <a:lnTo>
                    <a:pt x="0" y="619"/>
                  </a:lnTo>
                  <a:lnTo>
                    <a:pt x="619" y="619"/>
                  </a:lnTo>
                  <a:lnTo>
                    <a:pt x="619" y="1"/>
                  </a:lnTo>
                  <a:close/>
                  <a:moveTo>
                    <a:pt x="1237" y="1"/>
                  </a:moveTo>
                  <a:lnTo>
                    <a:pt x="1237" y="619"/>
                  </a:lnTo>
                  <a:lnTo>
                    <a:pt x="1856" y="619"/>
                  </a:lnTo>
                  <a:lnTo>
                    <a:pt x="1856" y="1"/>
                  </a:lnTo>
                  <a:close/>
                  <a:moveTo>
                    <a:pt x="2476" y="1"/>
                  </a:moveTo>
                  <a:lnTo>
                    <a:pt x="2476" y="619"/>
                  </a:lnTo>
                  <a:lnTo>
                    <a:pt x="3093" y="6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86" name="Google Shape;2786;p63"/>
          <p:cNvGrpSpPr/>
          <p:nvPr/>
        </p:nvGrpSpPr>
        <p:grpSpPr>
          <a:xfrm>
            <a:off x="2195167" y="2443945"/>
            <a:ext cx="454435" cy="455343"/>
            <a:chOff x="3088424" y="1624472"/>
            <a:chExt cx="421828" cy="422670"/>
          </a:xfrm>
        </p:grpSpPr>
        <p:sp>
          <p:nvSpPr>
            <p:cNvPr id="2787" name="Google Shape;2787;p63"/>
            <p:cNvSpPr/>
            <p:nvPr/>
          </p:nvSpPr>
          <p:spPr>
            <a:xfrm>
              <a:off x="3325767" y="1822701"/>
              <a:ext cx="63793" cy="12793"/>
            </a:xfrm>
            <a:custGeom>
              <a:avLst/>
              <a:gdLst/>
              <a:ahLst/>
              <a:cxnLst/>
              <a:rect l="l" t="t" r="r" b="b"/>
              <a:pathLst>
                <a:path w="2952" h="592" extrusionOk="0">
                  <a:moveTo>
                    <a:pt x="0" y="0"/>
                  </a:moveTo>
                  <a:lnTo>
                    <a:pt x="0" y="591"/>
                  </a:lnTo>
                  <a:lnTo>
                    <a:pt x="590" y="591"/>
                  </a:lnTo>
                  <a:lnTo>
                    <a:pt x="590" y="0"/>
                  </a:lnTo>
                  <a:close/>
                  <a:moveTo>
                    <a:pt x="1180" y="0"/>
                  </a:moveTo>
                  <a:lnTo>
                    <a:pt x="1180" y="591"/>
                  </a:lnTo>
                  <a:lnTo>
                    <a:pt x="1772" y="591"/>
                  </a:lnTo>
                  <a:lnTo>
                    <a:pt x="1772" y="0"/>
                  </a:lnTo>
                  <a:close/>
                  <a:moveTo>
                    <a:pt x="2362" y="0"/>
                  </a:moveTo>
                  <a:lnTo>
                    <a:pt x="2362" y="591"/>
                  </a:lnTo>
                  <a:lnTo>
                    <a:pt x="2952" y="591"/>
                  </a:lnTo>
                  <a:lnTo>
                    <a:pt x="29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8" name="Google Shape;2788;p63"/>
            <p:cNvSpPr/>
            <p:nvPr/>
          </p:nvSpPr>
          <p:spPr>
            <a:xfrm>
              <a:off x="3204664" y="1758908"/>
              <a:ext cx="305587" cy="288234"/>
            </a:xfrm>
            <a:custGeom>
              <a:avLst/>
              <a:gdLst/>
              <a:ahLst/>
              <a:cxnLst/>
              <a:rect l="l" t="t" r="r" b="b"/>
              <a:pathLst>
                <a:path w="14141" h="13338" extrusionOk="0">
                  <a:moveTo>
                    <a:pt x="13058" y="4759"/>
                  </a:moveTo>
                  <a:cubicBezTo>
                    <a:pt x="13329" y="4759"/>
                    <a:pt x="13550" y="4981"/>
                    <a:pt x="13550" y="5252"/>
                  </a:cubicBezTo>
                  <a:lnTo>
                    <a:pt x="13550" y="11211"/>
                  </a:lnTo>
                  <a:lnTo>
                    <a:pt x="589" y="11211"/>
                  </a:lnTo>
                  <a:lnTo>
                    <a:pt x="589" y="5252"/>
                  </a:lnTo>
                  <a:cubicBezTo>
                    <a:pt x="589" y="4981"/>
                    <a:pt x="810" y="4759"/>
                    <a:pt x="1081" y="4759"/>
                  </a:cubicBezTo>
                  <a:lnTo>
                    <a:pt x="2455" y="4759"/>
                  </a:lnTo>
                  <a:cubicBezTo>
                    <a:pt x="2726" y="4759"/>
                    <a:pt x="2945" y="4981"/>
                    <a:pt x="2947" y="5252"/>
                  </a:cubicBezTo>
                  <a:lnTo>
                    <a:pt x="2947" y="9441"/>
                  </a:lnTo>
                  <a:lnTo>
                    <a:pt x="4992" y="9441"/>
                  </a:lnTo>
                  <a:lnTo>
                    <a:pt x="4992" y="8850"/>
                  </a:lnTo>
                  <a:lnTo>
                    <a:pt x="3537" y="8850"/>
                  </a:lnTo>
                  <a:lnTo>
                    <a:pt x="3537" y="7969"/>
                  </a:lnTo>
                  <a:cubicBezTo>
                    <a:pt x="3537" y="7480"/>
                    <a:pt x="3934" y="7084"/>
                    <a:pt x="4423" y="7084"/>
                  </a:cubicBezTo>
                  <a:lnTo>
                    <a:pt x="9717" y="7084"/>
                  </a:lnTo>
                  <a:cubicBezTo>
                    <a:pt x="10206" y="7084"/>
                    <a:pt x="10602" y="7480"/>
                    <a:pt x="10604" y="7969"/>
                  </a:cubicBezTo>
                  <a:lnTo>
                    <a:pt x="10604" y="8850"/>
                  </a:lnTo>
                  <a:lnTo>
                    <a:pt x="5604" y="8850"/>
                  </a:lnTo>
                  <a:lnTo>
                    <a:pt x="5604" y="9441"/>
                  </a:lnTo>
                  <a:lnTo>
                    <a:pt x="11194" y="9441"/>
                  </a:lnTo>
                  <a:lnTo>
                    <a:pt x="11194" y="5252"/>
                  </a:lnTo>
                  <a:cubicBezTo>
                    <a:pt x="11194" y="4981"/>
                    <a:pt x="11413" y="4759"/>
                    <a:pt x="11686" y="4759"/>
                  </a:cubicBezTo>
                  <a:close/>
                  <a:moveTo>
                    <a:pt x="3249" y="11802"/>
                  </a:moveTo>
                  <a:lnTo>
                    <a:pt x="3249" y="12746"/>
                  </a:lnTo>
                  <a:lnTo>
                    <a:pt x="2063" y="12746"/>
                  </a:lnTo>
                  <a:lnTo>
                    <a:pt x="2063" y="11802"/>
                  </a:lnTo>
                  <a:close/>
                  <a:moveTo>
                    <a:pt x="12104" y="11802"/>
                  </a:moveTo>
                  <a:lnTo>
                    <a:pt x="12104" y="12746"/>
                  </a:lnTo>
                  <a:lnTo>
                    <a:pt x="10918" y="12746"/>
                  </a:lnTo>
                  <a:lnTo>
                    <a:pt x="10918" y="11802"/>
                  </a:lnTo>
                  <a:close/>
                  <a:moveTo>
                    <a:pt x="2948" y="1"/>
                  </a:moveTo>
                  <a:cubicBezTo>
                    <a:pt x="2134" y="2"/>
                    <a:pt x="1473" y="662"/>
                    <a:pt x="1473" y="1477"/>
                  </a:cubicBezTo>
                  <a:lnTo>
                    <a:pt x="1473" y="4169"/>
                  </a:lnTo>
                  <a:lnTo>
                    <a:pt x="1082" y="4169"/>
                  </a:lnTo>
                  <a:cubicBezTo>
                    <a:pt x="485" y="4171"/>
                    <a:pt x="2" y="4654"/>
                    <a:pt x="0" y="5252"/>
                  </a:cubicBezTo>
                  <a:lnTo>
                    <a:pt x="0" y="11802"/>
                  </a:lnTo>
                  <a:lnTo>
                    <a:pt x="1473" y="11802"/>
                  </a:lnTo>
                  <a:lnTo>
                    <a:pt x="1473" y="13337"/>
                  </a:lnTo>
                  <a:lnTo>
                    <a:pt x="3839" y="13337"/>
                  </a:lnTo>
                  <a:lnTo>
                    <a:pt x="3839" y="11802"/>
                  </a:lnTo>
                  <a:lnTo>
                    <a:pt x="10328" y="11802"/>
                  </a:lnTo>
                  <a:lnTo>
                    <a:pt x="10328" y="13337"/>
                  </a:lnTo>
                  <a:lnTo>
                    <a:pt x="12694" y="13337"/>
                  </a:lnTo>
                  <a:lnTo>
                    <a:pt x="12694" y="11802"/>
                  </a:lnTo>
                  <a:lnTo>
                    <a:pt x="14140" y="11802"/>
                  </a:lnTo>
                  <a:lnTo>
                    <a:pt x="14140" y="5252"/>
                  </a:lnTo>
                  <a:cubicBezTo>
                    <a:pt x="14140" y="4654"/>
                    <a:pt x="13656" y="4169"/>
                    <a:pt x="13058" y="4169"/>
                  </a:cubicBezTo>
                  <a:lnTo>
                    <a:pt x="12690" y="4169"/>
                  </a:lnTo>
                  <a:lnTo>
                    <a:pt x="12690" y="1477"/>
                  </a:lnTo>
                  <a:cubicBezTo>
                    <a:pt x="12688" y="662"/>
                    <a:pt x="12029" y="2"/>
                    <a:pt x="11213" y="1"/>
                  </a:cubicBezTo>
                  <a:lnTo>
                    <a:pt x="9714" y="1"/>
                  </a:lnTo>
                  <a:lnTo>
                    <a:pt x="9714" y="591"/>
                  </a:lnTo>
                  <a:lnTo>
                    <a:pt x="11213" y="591"/>
                  </a:lnTo>
                  <a:cubicBezTo>
                    <a:pt x="11702" y="592"/>
                    <a:pt x="12098" y="988"/>
                    <a:pt x="12098" y="1477"/>
                  </a:cubicBezTo>
                  <a:lnTo>
                    <a:pt x="12098" y="4169"/>
                  </a:lnTo>
                  <a:lnTo>
                    <a:pt x="11684" y="4169"/>
                  </a:lnTo>
                  <a:cubicBezTo>
                    <a:pt x="11088" y="4171"/>
                    <a:pt x="10604" y="4656"/>
                    <a:pt x="10602" y="5253"/>
                  </a:cubicBezTo>
                  <a:lnTo>
                    <a:pt x="10602" y="6791"/>
                  </a:lnTo>
                  <a:cubicBezTo>
                    <a:pt x="10348" y="6598"/>
                    <a:pt x="10036" y="6495"/>
                    <a:pt x="9717" y="6495"/>
                  </a:cubicBezTo>
                  <a:lnTo>
                    <a:pt x="4423" y="6495"/>
                  </a:lnTo>
                  <a:cubicBezTo>
                    <a:pt x="4102" y="6495"/>
                    <a:pt x="3792" y="6598"/>
                    <a:pt x="3537" y="6791"/>
                  </a:cubicBezTo>
                  <a:lnTo>
                    <a:pt x="3537" y="5252"/>
                  </a:lnTo>
                  <a:cubicBezTo>
                    <a:pt x="3537" y="4654"/>
                    <a:pt x="3052" y="4169"/>
                    <a:pt x="2455" y="4169"/>
                  </a:cubicBezTo>
                  <a:lnTo>
                    <a:pt x="2063" y="4169"/>
                  </a:lnTo>
                  <a:lnTo>
                    <a:pt x="2063" y="1477"/>
                  </a:lnTo>
                  <a:cubicBezTo>
                    <a:pt x="2063" y="988"/>
                    <a:pt x="2461" y="592"/>
                    <a:pt x="2948" y="591"/>
                  </a:cubicBezTo>
                  <a:lnTo>
                    <a:pt x="9124" y="591"/>
                  </a:lnTo>
                  <a:lnTo>
                    <a:pt x="912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89" name="Google Shape;2789;p63"/>
            <p:cNvSpPr/>
            <p:nvPr/>
          </p:nvSpPr>
          <p:spPr>
            <a:xfrm>
              <a:off x="3236496" y="1887704"/>
              <a:ext cx="12772" cy="12836"/>
            </a:xfrm>
            <a:custGeom>
              <a:avLst/>
              <a:gdLst/>
              <a:ahLst/>
              <a:cxnLst/>
              <a:rect l="l" t="t" r="r" b="b"/>
              <a:pathLst>
                <a:path w="591" h="594" extrusionOk="0">
                  <a:moveTo>
                    <a:pt x="0" y="0"/>
                  </a:moveTo>
                  <a:lnTo>
                    <a:pt x="0" y="593"/>
                  </a:lnTo>
                  <a:lnTo>
                    <a:pt x="590" y="593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0" name="Google Shape;2790;p63"/>
            <p:cNvSpPr/>
            <p:nvPr/>
          </p:nvSpPr>
          <p:spPr>
            <a:xfrm>
              <a:off x="3466103" y="1887704"/>
              <a:ext cx="12793" cy="12836"/>
            </a:xfrm>
            <a:custGeom>
              <a:avLst/>
              <a:gdLst/>
              <a:ahLst/>
              <a:cxnLst/>
              <a:rect l="l" t="t" r="r" b="b"/>
              <a:pathLst>
                <a:path w="592" h="594" extrusionOk="0">
                  <a:moveTo>
                    <a:pt x="0" y="0"/>
                  </a:moveTo>
                  <a:lnTo>
                    <a:pt x="0" y="593"/>
                  </a:lnTo>
                  <a:lnTo>
                    <a:pt x="592" y="593"/>
                  </a:lnTo>
                  <a:lnTo>
                    <a:pt x="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1" name="Google Shape;2791;p63"/>
            <p:cNvSpPr/>
            <p:nvPr/>
          </p:nvSpPr>
          <p:spPr>
            <a:xfrm>
              <a:off x="3088424" y="1624472"/>
              <a:ext cx="249617" cy="422238"/>
            </a:xfrm>
            <a:custGeom>
              <a:avLst/>
              <a:gdLst/>
              <a:ahLst/>
              <a:cxnLst/>
              <a:rect l="l" t="t" r="r" b="b"/>
              <a:pathLst>
                <a:path w="11551" h="19539" extrusionOk="0">
                  <a:moveTo>
                    <a:pt x="9062" y="592"/>
                  </a:moveTo>
                  <a:cubicBezTo>
                    <a:pt x="9334" y="592"/>
                    <a:pt x="9554" y="812"/>
                    <a:pt x="9554" y="1084"/>
                  </a:cubicBezTo>
                  <a:lnTo>
                    <a:pt x="9554" y="1516"/>
                  </a:lnTo>
                  <a:lnTo>
                    <a:pt x="8138" y="1516"/>
                  </a:lnTo>
                  <a:lnTo>
                    <a:pt x="8138" y="1084"/>
                  </a:lnTo>
                  <a:cubicBezTo>
                    <a:pt x="8138" y="812"/>
                    <a:pt x="8357" y="592"/>
                    <a:pt x="8630" y="592"/>
                  </a:cubicBezTo>
                  <a:close/>
                  <a:moveTo>
                    <a:pt x="8630" y="1"/>
                  </a:moveTo>
                  <a:cubicBezTo>
                    <a:pt x="8092" y="2"/>
                    <a:pt x="7636" y="396"/>
                    <a:pt x="7558" y="929"/>
                  </a:cubicBezTo>
                  <a:lnTo>
                    <a:pt x="4703" y="929"/>
                  </a:lnTo>
                  <a:cubicBezTo>
                    <a:pt x="3239" y="929"/>
                    <a:pt x="2047" y="2121"/>
                    <a:pt x="2047" y="3585"/>
                  </a:cubicBezTo>
                  <a:lnTo>
                    <a:pt x="2047" y="18949"/>
                  </a:lnTo>
                  <a:lnTo>
                    <a:pt x="1" y="18949"/>
                  </a:lnTo>
                  <a:lnTo>
                    <a:pt x="1" y="19539"/>
                  </a:lnTo>
                  <a:lnTo>
                    <a:pt x="5063" y="19539"/>
                  </a:lnTo>
                  <a:lnTo>
                    <a:pt x="5063" y="18949"/>
                  </a:lnTo>
                  <a:lnTo>
                    <a:pt x="2637" y="18949"/>
                  </a:lnTo>
                  <a:lnTo>
                    <a:pt x="2637" y="3585"/>
                  </a:lnTo>
                  <a:cubicBezTo>
                    <a:pt x="2639" y="2445"/>
                    <a:pt x="3563" y="1521"/>
                    <a:pt x="4703" y="1519"/>
                  </a:cubicBezTo>
                  <a:lnTo>
                    <a:pt x="7548" y="1519"/>
                  </a:lnTo>
                  <a:lnTo>
                    <a:pt x="7548" y="1582"/>
                  </a:lnTo>
                  <a:cubicBezTo>
                    <a:pt x="6928" y="1772"/>
                    <a:pt x="6505" y="2344"/>
                    <a:pt x="6503" y="2992"/>
                  </a:cubicBezTo>
                  <a:lnTo>
                    <a:pt x="6503" y="4470"/>
                  </a:lnTo>
                  <a:lnTo>
                    <a:pt x="6007" y="4470"/>
                  </a:lnTo>
                  <a:lnTo>
                    <a:pt x="6007" y="5062"/>
                  </a:lnTo>
                  <a:lnTo>
                    <a:pt x="11551" y="5062"/>
                  </a:lnTo>
                  <a:lnTo>
                    <a:pt x="11551" y="4470"/>
                  </a:lnTo>
                  <a:lnTo>
                    <a:pt x="11188" y="4470"/>
                  </a:lnTo>
                  <a:lnTo>
                    <a:pt x="11188" y="3182"/>
                  </a:lnTo>
                  <a:lnTo>
                    <a:pt x="10597" y="3182"/>
                  </a:lnTo>
                  <a:lnTo>
                    <a:pt x="10597" y="4470"/>
                  </a:lnTo>
                  <a:lnTo>
                    <a:pt x="7095" y="4470"/>
                  </a:lnTo>
                  <a:lnTo>
                    <a:pt x="7095" y="2992"/>
                  </a:lnTo>
                  <a:cubicBezTo>
                    <a:pt x="7095" y="2503"/>
                    <a:pt x="7490" y="2107"/>
                    <a:pt x="7980" y="2107"/>
                  </a:cubicBezTo>
                  <a:lnTo>
                    <a:pt x="9712" y="2107"/>
                  </a:lnTo>
                  <a:cubicBezTo>
                    <a:pt x="9713" y="2107"/>
                    <a:pt x="9714" y="2107"/>
                    <a:pt x="9715" y="2107"/>
                  </a:cubicBezTo>
                  <a:cubicBezTo>
                    <a:pt x="10069" y="2107"/>
                    <a:pt x="10389" y="2321"/>
                    <a:pt x="10527" y="2648"/>
                  </a:cubicBezTo>
                  <a:lnTo>
                    <a:pt x="11071" y="2417"/>
                  </a:lnTo>
                  <a:cubicBezTo>
                    <a:pt x="10902" y="2016"/>
                    <a:pt x="10562" y="1709"/>
                    <a:pt x="10145" y="1581"/>
                  </a:cubicBezTo>
                  <a:lnTo>
                    <a:pt x="10145" y="1084"/>
                  </a:lnTo>
                  <a:cubicBezTo>
                    <a:pt x="10144" y="487"/>
                    <a:pt x="9659" y="2"/>
                    <a:pt x="9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792" name="Google Shape;2792;p63"/>
          <p:cNvGrpSpPr/>
          <p:nvPr/>
        </p:nvGrpSpPr>
        <p:grpSpPr>
          <a:xfrm>
            <a:off x="3888811" y="1878973"/>
            <a:ext cx="502043" cy="449592"/>
            <a:chOff x="4755171" y="1075533"/>
            <a:chExt cx="466020" cy="417332"/>
          </a:xfrm>
        </p:grpSpPr>
        <p:sp>
          <p:nvSpPr>
            <p:cNvPr id="2793" name="Google Shape;2793;p63"/>
            <p:cNvSpPr/>
            <p:nvPr/>
          </p:nvSpPr>
          <p:spPr>
            <a:xfrm>
              <a:off x="4793161" y="1121109"/>
              <a:ext cx="76002" cy="15192"/>
            </a:xfrm>
            <a:custGeom>
              <a:avLst/>
              <a:gdLst/>
              <a:ahLst/>
              <a:cxnLst/>
              <a:rect l="l" t="t" r="r" b="b"/>
              <a:pathLst>
                <a:path w="3517" h="703" extrusionOk="0">
                  <a:moveTo>
                    <a:pt x="1" y="0"/>
                  </a:moveTo>
                  <a:lnTo>
                    <a:pt x="1" y="703"/>
                  </a:lnTo>
                  <a:lnTo>
                    <a:pt x="705" y="703"/>
                  </a:lnTo>
                  <a:lnTo>
                    <a:pt x="705" y="0"/>
                  </a:lnTo>
                  <a:close/>
                  <a:moveTo>
                    <a:pt x="1408" y="0"/>
                  </a:moveTo>
                  <a:lnTo>
                    <a:pt x="1408" y="703"/>
                  </a:lnTo>
                  <a:lnTo>
                    <a:pt x="2111" y="703"/>
                  </a:lnTo>
                  <a:lnTo>
                    <a:pt x="2111" y="0"/>
                  </a:lnTo>
                  <a:close/>
                  <a:moveTo>
                    <a:pt x="2813" y="0"/>
                  </a:moveTo>
                  <a:lnTo>
                    <a:pt x="2813" y="703"/>
                  </a:lnTo>
                  <a:lnTo>
                    <a:pt x="3516" y="703"/>
                  </a:lnTo>
                  <a:lnTo>
                    <a:pt x="35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4" name="Google Shape;2794;p63"/>
            <p:cNvSpPr/>
            <p:nvPr/>
          </p:nvSpPr>
          <p:spPr>
            <a:xfrm>
              <a:off x="4755171" y="1075533"/>
              <a:ext cx="466020" cy="417332"/>
            </a:xfrm>
            <a:custGeom>
              <a:avLst/>
              <a:gdLst/>
              <a:ahLst/>
              <a:cxnLst/>
              <a:rect l="l" t="t" r="r" b="b"/>
              <a:pathLst>
                <a:path w="21565" h="19312" extrusionOk="0">
                  <a:moveTo>
                    <a:pt x="1291" y="1"/>
                  </a:moveTo>
                  <a:cubicBezTo>
                    <a:pt x="579" y="1"/>
                    <a:pt x="2" y="577"/>
                    <a:pt x="1" y="1289"/>
                  </a:cubicBezTo>
                  <a:lnTo>
                    <a:pt x="1" y="18022"/>
                  </a:lnTo>
                  <a:cubicBezTo>
                    <a:pt x="2" y="18734"/>
                    <a:pt x="579" y="19310"/>
                    <a:pt x="1291" y="19312"/>
                  </a:cubicBezTo>
                  <a:lnTo>
                    <a:pt x="5280" y="19312"/>
                  </a:lnTo>
                  <a:lnTo>
                    <a:pt x="5280" y="18609"/>
                  </a:lnTo>
                  <a:lnTo>
                    <a:pt x="1291" y="18609"/>
                  </a:lnTo>
                  <a:cubicBezTo>
                    <a:pt x="967" y="18607"/>
                    <a:pt x="705" y="18346"/>
                    <a:pt x="705" y="18022"/>
                  </a:cubicBezTo>
                  <a:lnTo>
                    <a:pt x="705" y="4922"/>
                  </a:lnTo>
                  <a:lnTo>
                    <a:pt x="14415" y="4922"/>
                  </a:lnTo>
                  <a:lnTo>
                    <a:pt x="14415" y="4219"/>
                  </a:lnTo>
                  <a:lnTo>
                    <a:pt x="705" y="4219"/>
                  </a:lnTo>
                  <a:lnTo>
                    <a:pt x="705" y="1289"/>
                  </a:lnTo>
                  <a:cubicBezTo>
                    <a:pt x="705" y="965"/>
                    <a:pt x="967" y="704"/>
                    <a:pt x="1291" y="704"/>
                  </a:cubicBezTo>
                  <a:lnTo>
                    <a:pt x="20274" y="704"/>
                  </a:lnTo>
                  <a:cubicBezTo>
                    <a:pt x="20597" y="704"/>
                    <a:pt x="20859" y="965"/>
                    <a:pt x="20859" y="1289"/>
                  </a:cubicBezTo>
                  <a:lnTo>
                    <a:pt x="20859" y="4219"/>
                  </a:lnTo>
                  <a:lnTo>
                    <a:pt x="15071" y="4219"/>
                  </a:lnTo>
                  <a:lnTo>
                    <a:pt x="15071" y="4922"/>
                  </a:lnTo>
                  <a:lnTo>
                    <a:pt x="20859" y="4922"/>
                  </a:lnTo>
                  <a:lnTo>
                    <a:pt x="20859" y="18022"/>
                  </a:lnTo>
                  <a:cubicBezTo>
                    <a:pt x="20859" y="18346"/>
                    <a:pt x="20597" y="18607"/>
                    <a:pt x="20274" y="18609"/>
                  </a:cubicBezTo>
                  <a:lnTo>
                    <a:pt x="5978" y="18609"/>
                  </a:lnTo>
                  <a:lnTo>
                    <a:pt x="5978" y="19312"/>
                  </a:lnTo>
                  <a:lnTo>
                    <a:pt x="20275" y="19312"/>
                  </a:lnTo>
                  <a:cubicBezTo>
                    <a:pt x="20987" y="19310"/>
                    <a:pt x="21563" y="18734"/>
                    <a:pt x="21565" y="18022"/>
                  </a:cubicBezTo>
                  <a:lnTo>
                    <a:pt x="21565" y="1289"/>
                  </a:lnTo>
                  <a:cubicBezTo>
                    <a:pt x="21563" y="577"/>
                    <a:pt x="20987" y="1"/>
                    <a:pt x="20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5" name="Google Shape;2795;p63"/>
            <p:cNvSpPr/>
            <p:nvPr/>
          </p:nvSpPr>
          <p:spPr>
            <a:xfrm>
              <a:off x="5140435" y="1107279"/>
              <a:ext cx="43047" cy="43004"/>
            </a:xfrm>
            <a:custGeom>
              <a:avLst/>
              <a:gdLst/>
              <a:ahLst/>
              <a:cxnLst/>
              <a:rect l="l" t="t" r="r" b="b"/>
              <a:pathLst>
                <a:path w="1992" h="1990" extrusionOk="0">
                  <a:moveTo>
                    <a:pt x="497" y="1"/>
                  </a:moveTo>
                  <a:lnTo>
                    <a:pt x="0" y="497"/>
                  </a:lnTo>
                  <a:lnTo>
                    <a:pt x="498" y="995"/>
                  </a:lnTo>
                  <a:lnTo>
                    <a:pt x="0" y="1493"/>
                  </a:lnTo>
                  <a:lnTo>
                    <a:pt x="497" y="1990"/>
                  </a:lnTo>
                  <a:lnTo>
                    <a:pt x="996" y="1492"/>
                  </a:lnTo>
                  <a:lnTo>
                    <a:pt x="1494" y="1990"/>
                  </a:lnTo>
                  <a:lnTo>
                    <a:pt x="1991" y="1493"/>
                  </a:lnTo>
                  <a:lnTo>
                    <a:pt x="1493" y="995"/>
                  </a:lnTo>
                  <a:lnTo>
                    <a:pt x="1991" y="497"/>
                  </a:lnTo>
                  <a:lnTo>
                    <a:pt x="1494" y="1"/>
                  </a:lnTo>
                  <a:lnTo>
                    <a:pt x="996" y="497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6" name="Google Shape;2796;p63"/>
            <p:cNvSpPr/>
            <p:nvPr/>
          </p:nvSpPr>
          <p:spPr>
            <a:xfrm>
              <a:off x="4802929" y="1386956"/>
              <a:ext cx="60724" cy="60746"/>
            </a:xfrm>
            <a:custGeom>
              <a:avLst/>
              <a:gdLst/>
              <a:ahLst/>
              <a:cxnLst/>
              <a:rect l="l" t="t" r="r" b="b"/>
              <a:pathLst>
                <a:path w="2810" h="2811" extrusionOk="0">
                  <a:moveTo>
                    <a:pt x="2105" y="705"/>
                  </a:moveTo>
                  <a:lnTo>
                    <a:pt x="2105" y="2108"/>
                  </a:lnTo>
                  <a:lnTo>
                    <a:pt x="703" y="2108"/>
                  </a:lnTo>
                  <a:lnTo>
                    <a:pt x="703" y="705"/>
                  </a:lnTo>
                  <a:close/>
                  <a:moveTo>
                    <a:pt x="0" y="1"/>
                  </a:moveTo>
                  <a:lnTo>
                    <a:pt x="0" y="2810"/>
                  </a:lnTo>
                  <a:lnTo>
                    <a:pt x="2810" y="2810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7" name="Google Shape;2797;p63"/>
            <p:cNvSpPr/>
            <p:nvPr/>
          </p:nvSpPr>
          <p:spPr>
            <a:xfrm>
              <a:off x="4878262" y="1394368"/>
              <a:ext cx="61783" cy="15257"/>
            </a:xfrm>
            <a:custGeom>
              <a:avLst/>
              <a:gdLst/>
              <a:ahLst/>
              <a:cxnLst/>
              <a:rect l="l" t="t" r="r" b="b"/>
              <a:pathLst>
                <a:path w="2859" h="706" extrusionOk="0">
                  <a:moveTo>
                    <a:pt x="1" y="1"/>
                  </a:moveTo>
                  <a:lnTo>
                    <a:pt x="1" y="705"/>
                  </a:lnTo>
                  <a:lnTo>
                    <a:pt x="2859" y="705"/>
                  </a:lnTo>
                  <a:lnTo>
                    <a:pt x="2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8" name="Google Shape;2798;p63"/>
            <p:cNvSpPr/>
            <p:nvPr/>
          </p:nvSpPr>
          <p:spPr>
            <a:xfrm>
              <a:off x="4878262" y="1425098"/>
              <a:ext cx="92188" cy="15257"/>
            </a:xfrm>
            <a:custGeom>
              <a:avLst/>
              <a:gdLst/>
              <a:ahLst/>
              <a:cxnLst/>
              <a:rect l="l" t="t" r="r" b="b"/>
              <a:pathLst>
                <a:path w="4266" h="706" extrusionOk="0">
                  <a:moveTo>
                    <a:pt x="1" y="1"/>
                  </a:moveTo>
                  <a:lnTo>
                    <a:pt x="1" y="705"/>
                  </a:lnTo>
                  <a:lnTo>
                    <a:pt x="4266" y="705"/>
                  </a:lnTo>
                  <a:lnTo>
                    <a:pt x="4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99" name="Google Shape;2799;p63"/>
            <p:cNvSpPr/>
            <p:nvPr/>
          </p:nvSpPr>
          <p:spPr>
            <a:xfrm>
              <a:off x="5005502" y="1386956"/>
              <a:ext cx="60724" cy="60746"/>
            </a:xfrm>
            <a:custGeom>
              <a:avLst/>
              <a:gdLst/>
              <a:ahLst/>
              <a:cxnLst/>
              <a:rect l="l" t="t" r="r" b="b"/>
              <a:pathLst>
                <a:path w="2810" h="2811" extrusionOk="0">
                  <a:moveTo>
                    <a:pt x="2107" y="703"/>
                  </a:moveTo>
                  <a:lnTo>
                    <a:pt x="2107" y="2106"/>
                  </a:lnTo>
                  <a:lnTo>
                    <a:pt x="705" y="2106"/>
                  </a:lnTo>
                  <a:lnTo>
                    <a:pt x="703" y="703"/>
                  </a:lnTo>
                  <a:close/>
                  <a:moveTo>
                    <a:pt x="0" y="1"/>
                  </a:moveTo>
                  <a:lnTo>
                    <a:pt x="0" y="2810"/>
                  </a:lnTo>
                  <a:lnTo>
                    <a:pt x="2810" y="2810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0" name="Google Shape;2800;p63"/>
            <p:cNvSpPr/>
            <p:nvPr/>
          </p:nvSpPr>
          <p:spPr>
            <a:xfrm>
              <a:off x="5080856" y="1394368"/>
              <a:ext cx="61805" cy="15257"/>
            </a:xfrm>
            <a:custGeom>
              <a:avLst/>
              <a:gdLst/>
              <a:ahLst/>
              <a:cxnLst/>
              <a:rect l="l" t="t" r="r" b="b"/>
              <a:pathLst>
                <a:path w="2860" h="706" extrusionOk="0">
                  <a:moveTo>
                    <a:pt x="0" y="1"/>
                  </a:moveTo>
                  <a:lnTo>
                    <a:pt x="0" y="705"/>
                  </a:lnTo>
                  <a:lnTo>
                    <a:pt x="2859" y="705"/>
                  </a:lnTo>
                  <a:lnTo>
                    <a:pt x="28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1" name="Google Shape;2801;p63"/>
            <p:cNvSpPr/>
            <p:nvPr/>
          </p:nvSpPr>
          <p:spPr>
            <a:xfrm>
              <a:off x="5080856" y="1425098"/>
              <a:ext cx="92188" cy="15257"/>
            </a:xfrm>
            <a:custGeom>
              <a:avLst/>
              <a:gdLst/>
              <a:ahLst/>
              <a:cxnLst/>
              <a:rect l="l" t="t" r="r" b="b"/>
              <a:pathLst>
                <a:path w="4266" h="706" extrusionOk="0">
                  <a:moveTo>
                    <a:pt x="0" y="1"/>
                  </a:moveTo>
                  <a:lnTo>
                    <a:pt x="0" y="705"/>
                  </a:lnTo>
                  <a:lnTo>
                    <a:pt x="4265" y="705"/>
                  </a:lnTo>
                  <a:lnTo>
                    <a:pt x="42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2" name="Google Shape;2802;p63"/>
            <p:cNvSpPr/>
            <p:nvPr/>
          </p:nvSpPr>
          <p:spPr>
            <a:xfrm>
              <a:off x="4889131" y="1203962"/>
              <a:ext cx="202010" cy="151335"/>
            </a:xfrm>
            <a:custGeom>
              <a:avLst/>
              <a:gdLst/>
              <a:ahLst/>
              <a:cxnLst/>
              <a:rect l="l" t="t" r="r" b="b"/>
              <a:pathLst>
                <a:path w="9348" h="7003" extrusionOk="0">
                  <a:moveTo>
                    <a:pt x="3655" y="703"/>
                  </a:moveTo>
                  <a:cubicBezTo>
                    <a:pt x="4023" y="705"/>
                    <a:pt x="4321" y="1003"/>
                    <a:pt x="4321" y="1372"/>
                  </a:cubicBezTo>
                  <a:lnTo>
                    <a:pt x="4321" y="4821"/>
                  </a:lnTo>
                  <a:cubicBezTo>
                    <a:pt x="4120" y="4708"/>
                    <a:pt x="3891" y="4649"/>
                    <a:pt x="3659" y="4649"/>
                  </a:cubicBezTo>
                  <a:lnTo>
                    <a:pt x="705" y="4649"/>
                  </a:lnTo>
                  <a:lnTo>
                    <a:pt x="705" y="703"/>
                  </a:lnTo>
                  <a:close/>
                  <a:moveTo>
                    <a:pt x="8645" y="703"/>
                  </a:moveTo>
                  <a:lnTo>
                    <a:pt x="8645" y="4649"/>
                  </a:lnTo>
                  <a:lnTo>
                    <a:pt x="5695" y="4649"/>
                  </a:lnTo>
                  <a:cubicBezTo>
                    <a:pt x="5462" y="4649"/>
                    <a:pt x="5232" y="4709"/>
                    <a:pt x="5029" y="4824"/>
                  </a:cubicBezTo>
                  <a:lnTo>
                    <a:pt x="5029" y="1370"/>
                  </a:lnTo>
                  <a:cubicBezTo>
                    <a:pt x="5029" y="1001"/>
                    <a:pt x="5327" y="703"/>
                    <a:pt x="5695" y="703"/>
                  </a:cubicBezTo>
                  <a:close/>
                  <a:moveTo>
                    <a:pt x="3659" y="5352"/>
                  </a:moveTo>
                  <a:cubicBezTo>
                    <a:pt x="3999" y="5354"/>
                    <a:pt x="4284" y="5609"/>
                    <a:pt x="4321" y="5946"/>
                  </a:cubicBezTo>
                  <a:lnTo>
                    <a:pt x="4321" y="6302"/>
                  </a:lnTo>
                  <a:lnTo>
                    <a:pt x="705" y="6302"/>
                  </a:lnTo>
                  <a:lnTo>
                    <a:pt x="705" y="5352"/>
                  </a:lnTo>
                  <a:close/>
                  <a:moveTo>
                    <a:pt x="8645" y="5352"/>
                  </a:moveTo>
                  <a:lnTo>
                    <a:pt x="8645" y="6300"/>
                  </a:lnTo>
                  <a:lnTo>
                    <a:pt x="5029" y="6302"/>
                  </a:lnTo>
                  <a:lnTo>
                    <a:pt x="5029" y="6019"/>
                  </a:lnTo>
                  <a:cubicBezTo>
                    <a:pt x="5030" y="5650"/>
                    <a:pt x="5328" y="5352"/>
                    <a:pt x="5697" y="5352"/>
                  </a:cubicBezTo>
                  <a:close/>
                  <a:moveTo>
                    <a:pt x="1" y="1"/>
                  </a:moveTo>
                  <a:lnTo>
                    <a:pt x="1" y="7003"/>
                  </a:lnTo>
                  <a:lnTo>
                    <a:pt x="9348" y="7003"/>
                  </a:lnTo>
                  <a:lnTo>
                    <a:pt x="9348" y="1"/>
                  </a:lnTo>
                  <a:lnTo>
                    <a:pt x="5695" y="1"/>
                  </a:lnTo>
                  <a:cubicBezTo>
                    <a:pt x="5305" y="1"/>
                    <a:pt x="4934" y="166"/>
                    <a:pt x="4675" y="458"/>
                  </a:cubicBezTo>
                  <a:cubicBezTo>
                    <a:pt x="4415" y="166"/>
                    <a:pt x="4044" y="1"/>
                    <a:pt x="3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3" name="Google Shape;2803;p63"/>
            <p:cNvSpPr/>
            <p:nvPr/>
          </p:nvSpPr>
          <p:spPr>
            <a:xfrm>
              <a:off x="4802691" y="1247441"/>
              <a:ext cx="37645" cy="53744"/>
            </a:xfrm>
            <a:custGeom>
              <a:avLst/>
              <a:gdLst/>
              <a:ahLst/>
              <a:cxnLst/>
              <a:rect l="l" t="t" r="r" b="b"/>
              <a:pathLst>
                <a:path w="1742" h="2487" extrusionOk="0">
                  <a:moveTo>
                    <a:pt x="1244" y="1"/>
                  </a:moveTo>
                  <a:lnTo>
                    <a:pt x="1" y="1244"/>
                  </a:lnTo>
                  <a:lnTo>
                    <a:pt x="1244" y="2487"/>
                  </a:lnTo>
                  <a:lnTo>
                    <a:pt x="1740" y="1989"/>
                  </a:lnTo>
                  <a:lnTo>
                    <a:pt x="995" y="1244"/>
                  </a:lnTo>
                  <a:lnTo>
                    <a:pt x="1742" y="497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4" name="Google Shape;2804;p63"/>
            <p:cNvSpPr/>
            <p:nvPr/>
          </p:nvSpPr>
          <p:spPr>
            <a:xfrm>
              <a:off x="5136653" y="1247441"/>
              <a:ext cx="37580" cy="53744"/>
            </a:xfrm>
            <a:custGeom>
              <a:avLst/>
              <a:gdLst/>
              <a:ahLst/>
              <a:cxnLst/>
              <a:rect l="l" t="t" r="r" b="b"/>
              <a:pathLst>
                <a:path w="1739" h="2487" extrusionOk="0">
                  <a:moveTo>
                    <a:pt x="497" y="1"/>
                  </a:moveTo>
                  <a:lnTo>
                    <a:pt x="1" y="497"/>
                  </a:lnTo>
                  <a:lnTo>
                    <a:pt x="745" y="1244"/>
                  </a:lnTo>
                  <a:lnTo>
                    <a:pt x="1" y="1990"/>
                  </a:lnTo>
                  <a:lnTo>
                    <a:pt x="497" y="2487"/>
                  </a:lnTo>
                  <a:lnTo>
                    <a:pt x="1739" y="124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05" name="Google Shape;2805;p63"/>
          <p:cNvGrpSpPr/>
          <p:nvPr/>
        </p:nvGrpSpPr>
        <p:grpSpPr>
          <a:xfrm>
            <a:off x="4866073" y="1296748"/>
            <a:ext cx="289795" cy="455296"/>
            <a:chOff x="5709965" y="537162"/>
            <a:chExt cx="269001" cy="422627"/>
          </a:xfrm>
        </p:grpSpPr>
        <p:sp>
          <p:nvSpPr>
            <p:cNvPr id="2806" name="Google Shape;2806;p63"/>
            <p:cNvSpPr/>
            <p:nvPr/>
          </p:nvSpPr>
          <p:spPr>
            <a:xfrm>
              <a:off x="5742008" y="915343"/>
              <a:ext cx="44106" cy="12836"/>
            </a:xfrm>
            <a:custGeom>
              <a:avLst/>
              <a:gdLst/>
              <a:ahLst/>
              <a:cxnLst/>
              <a:rect l="l" t="t" r="r" b="b"/>
              <a:pathLst>
                <a:path w="2041" h="594" extrusionOk="0">
                  <a:moveTo>
                    <a:pt x="0" y="1"/>
                  </a:moveTo>
                  <a:lnTo>
                    <a:pt x="0" y="593"/>
                  </a:lnTo>
                  <a:lnTo>
                    <a:pt x="2041" y="593"/>
                  </a:lnTo>
                  <a:lnTo>
                    <a:pt x="20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7" name="Google Shape;2807;p63"/>
            <p:cNvSpPr/>
            <p:nvPr/>
          </p:nvSpPr>
          <p:spPr>
            <a:xfrm>
              <a:off x="5741969" y="837671"/>
              <a:ext cx="63663" cy="12836"/>
            </a:xfrm>
            <a:custGeom>
              <a:avLst/>
              <a:gdLst/>
              <a:ahLst/>
              <a:cxnLst/>
              <a:rect l="l" t="t" r="r" b="b"/>
              <a:pathLst>
                <a:path w="2946" h="594" extrusionOk="0">
                  <a:moveTo>
                    <a:pt x="0" y="1"/>
                  </a:moveTo>
                  <a:lnTo>
                    <a:pt x="0" y="594"/>
                  </a:lnTo>
                  <a:lnTo>
                    <a:pt x="593" y="594"/>
                  </a:lnTo>
                  <a:lnTo>
                    <a:pt x="593" y="1"/>
                  </a:lnTo>
                  <a:close/>
                  <a:moveTo>
                    <a:pt x="1186" y="1"/>
                  </a:moveTo>
                  <a:lnTo>
                    <a:pt x="1186" y="594"/>
                  </a:lnTo>
                  <a:lnTo>
                    <a:pt x="1779" y="594"/>
                  </a:lnTo>
                  <a:lnTo>
                    <a:pt x="1779" y="1"/>
                  </a:lnTo>
                  <a:close/>
                  <a:moveTo>
                    <a:pt x="2372" y="1"/>
                  </a:moveTo>
                  <a:lnTo>
                    <a:pt x="2372" y="594"/>
                  </a:lnTo>
                  <a:lnTo>
                    <a:pt x="2945" y="594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8" name="Google Shape;2808;p63"/>
            <p:cNvSpPr/>
            <p:nvPr/>
          </p:nvSpPr>
          <p:spPr>
            <a:xfrm>
              <a:off x="5709965" y="537162"/>
              <a:ext cx="269001" cy="422627"/>
            </a:xfrm>
            <a:custGeom>
              <a:avLst/>
              <a:gdLst/>
              <a:ahLst/>
              <a:cxnLst/>
              <a:rect l="l" t="t" r="r" b="b"/>
              <a:pathLst>
                <a:path w="12448" h="19557" extrusionOk="0">
                  <a:moveTo>
                    <a:pt x="4742" y="0"/>
                  </a:moveTo>
                  <a:lnTo>
                    <a:pt x="4742" y="1976"/>
                  </a:lnTo>
                  <a:lnTo>
                    <a:pt x="3754" y="1976"/>
                  </a:lnTo>
                  <a:cubicBezTo>
                    <a:pt x="3328" y="1976"/>
                    <a:pt x="2943" y="2223"/>
                    <a:pt x="2765" y="2610"/>
                  </a:cubicBezTo>
                  <a:lnTo>
                    <a:pt x="2457" y="3279"/>
                  </a:lnTo>
                  <a:lnTo>
                    <a:pt x="0" y="3279"/>
                  </a:lnTo>
                  <a:lnTo>
                    <a:pt x="0" y="12721"/>
                  </a:lnTo>
                  <a:lnTo>
                    <a:pt x="592" y="12721"/>
                  </a:lnTo>
                  <a:lnTo>
                    <a:pt x="592" y="3872"/>
                  </a:lnTo>
                  <a:lnTo>
                    <a:pt x="2837" y="3872"/>
                  </a:lnTo>
                  <a:lnTo>
                    <a:pt x="3304" y="2856"/>
                  </a:lnTo>
                  <a:cubicBezTo>
                    <a:pt x="3384" y="2682"/>
                    <a:pt x="3560" y="2569"/>
                    <a:pt x="3752" y="2569"/>
                  </a:cubicBezTo>
                  <a:lnTo>
                    <a:pt x="4741" y="2569"/>
                  </a:lnTo>
                  <a:lnTo>
                    <a:pt x="4741" y="3558"/>
                  </a:lnTo>
                  <a:lnTo>
                    <a:pt x="4234" y="3558"/>
                  </a:lnTo>
                  <a:lnTo>
                    <a:pt x="4234" y="4149"/>
                  </a:lnTo>
                  <a:lnTo>
                    <a:pt x="8180" y="4149"/>
                  </a:lnTo>
                  <a:lnTo>
                    <a:pt x="8180" y="3558"/>
                  </a:lnTo>
                  <a:lnTo>
                    <a:pt x="7706" y="3558"/>
                  </a:lnTo>
                  <a:lnTo>
                    <a:pt x="7706" y="2567"/>
                  </a:lnTo>
                  <a:lnTo>
                    <a:pt x="8660" y="2567"/>
                  </a:lnTo>
                  <a:cubicBezTo>
                    <a:pt x="8852" y="2567"/>
                    <a:pt x="9028" y="2682"/>
                    <a:pt x="9110" y="2858"/>
                  </a:cubicBezTo>
                  <a:lnTo>
                    <a:pt x="9570" y="3872"/>
                  </a:lnTo>
                  <a:lnTo>
                    <a:pt x="11855" y="3872"/>
                  </a:lnTo>
                  <a:lnTo>
                    <a:pt x="11855" y="18963"/>
                  </a:lnTo>
                  <a:lnTo>
                    <a:pt x="593" y="18965"/>
                  </a:lnTo>
                  <a:lnTo>
                    <a:pt x="593" y="13333"/>
                  </a:lnTo>
                  <a:lnTo>
                    <a:pt x="0" y="13333"/>
                  </a:lnTo>
                  <a:lnTo>
                    <a:pt x="0" y="19556"/>
                  </a:lnTo>
                  <a:lnTo>
                    <a:pt x="12448" y="19555"/>
                  </a:lnTo>
                  <a:lnTo>
                    <a:pt x="12448" y="3278"/>
                  </a:lnTo>
                  <a:lnTo>
                    <a:pt x="9951" y="3278"/>
                  </a:lnTo>
                  <a:lnTo>
                    <a:pt x="9648" y="2611"/>
                  </a:lnTo>
                  <a:cubicBezTo>
                    <a:pt x="9472" y="2223"/>
                    <a:pt x="9086" y="1974"/>
                    <a:pt x="8660" y="1974"/>
                  </a:cubicBezTo>
                  <a:lnTo>
                    <a:pt x="7706" y="1974"/>
                  </a:lnTo>
                  <a:lnTo>
                    <a:pt x="7706" y="0"/>
                  </a:lnTo>
                  <a:lnTo>
                    <a:pt x="6342" y="0"/>
                  </a:lnTo>
                  <a:lnTo>
                    <a:pt x="6342" y="593"/>
                  </a:lnTo>
                  <a:lnTo>
                    <a:pt x="7114" y="593"/>
                  </a:lnTo>
                  <a:lnTo>
                    <a:pt x="7114" y="3556"/>
                  </a:lnTo>
                  <a:lnTo>
                    <a:pt x="5335" y="3556"/>
                  </a:lnTo>
                  <a:lnTo>
                    <a:pt x="5335" y="593"/>
                  </a:lnTo>
                  <a:lnTo>
                    <a:pt x="5733" y="593"/>
                  </a:lnTo>
                  <a:lnTo>
                    <a:pt x="5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09" name="Google Shape;2809;p63"/>
            <p:cNvSpPr/>
            <p:nvPr/>
          </p:nvSpPr>
          <p:spPr>
            <a:xfrm>
              <a:off x="5760770" y="645601"/>
              <a:ext cx="166548" cy="166440"/>
            </a:xfrm>
            <a:custGeom>
              <a:avLst/>
              <a:gdLst/>
              <a:ahLst/>
              <a:cxnLst/>
              <a:rect l="l" t="t" r="r" b="b"/>
              <a:pathLst>
                <a:path w="7707" h="7702" extrusionOk="0">
                  <a:moveTo>
                    <a:pt x="3854" y="1763"/>
                  </a:moveTo>
                  <a:cubicBezTo>
                    <a:pt x="4507" y="1763"/>
                    <a:pt x="5037" y="2293"/>
                    <a:pt x="5037" y="2946"/>
                  </a:cubicBezTo>
                  <a:lnTo>
                    <a:pt x="5037" y="3887"/>
                  </a:lnTo>
                  <a:cubicBezTo>
                    <a:pt x="5037" y="4540"/>
                    <a:pt x="4507" y="5069"/>
                    <a:pt x="3854" y="5069"/>
                  </a:cubicBezTo>
                  <a:cubicBezTo>
                    <a:pt x="3200" y="5069"/>
                    <a:pt x="2670" y="4540"/>
                    <a:pt x="2671" y="3887"/>
                  </a:cubicBezTo>
                  <a:lnTo>
                    <a:pt x="2671" y="2946"/>
                  </a:lnTo>
                  <a:cubicBezTo>
                    <a:pt x="2671" y="2293"/>
                    <a:pt x="3200" y="1763"/>
                    <a:pt x="3854" y="1763"/>
                  </a:cubicBezTo>
                  <a:close/>
                  <a:moveTo>
                    <a:pt x="4447" y="5560"/>
                  </a:moveTo>
                  <a:lnTo>
                    <a:pt x="4447" y="5706"/>
                  </a:lnTo>
                  <a:cubicBezTo>
                    <a:pt x="4447" y="5978"/>
                    <a:pt x="4226" y="6200"/>
                    <a:pt x="3954" y="6200"/>
                  </a:cubicBezTo>
                  <a:lnTo>
                    <a:pt x="3753" y="6200"/>
                  </a:lnTo>
                  <a:cubicBezTo>
                    <a:pt x="3481" y="6200"/>
                    <a:pt x="3260" y="5978"/>
                    <a:pt x="3260" y="5706"/>
                  </a:cubicBezTo>
                  <a:lnTo>
                    <a:pt x="3260" y="5560"/>
                  </a:lnTo>
                  <a:cubicBezTo>
                    <a:pt x="3452" y="5628"/>
                    <a:pt x="3653" y="5662"/>
                    <a:pt x="3854" y="5662"/>
                  </a:cubicBezTo>
                  <a:cubicBezTo>
                    <a:pt x="4054" y="5662"/>
                    <a:pt x="4255" y="5628"/>
                    <a:pt x="4447" y="5560"/>
                  </a:cubicBezTo>
                  <a:close/>
                  <a:moveTo>
                    <a:pt x="5040" y="5661"/>
                  </a:moveTo>
                  <a:cubicBezTo>
                    <a:pt x="5925" y="5661"/>
                    <a:pt x="6947" y="6048"/>
                    <a:pt x="7096" y="7109"/>
                  </a:cubicBezTo>
                  <a:lnTo>
                    <a:pt x="613" y="7109"/>
                  </a:lnTo>
                  <a:cubicBezTo>
                    <a:pt x="760" y="6048"/>
                    <a:pt x="1782" y="5662"/>
                    <a:pt x="2667" y="5661"/>
                  </a:cubicBezTo>
                  <a:lnTo>
                    <a:pt x="2667" y="5662"/>
                  </a:lnTo>
                  <a:lnTo>
                    <a:pt x="2667" y="5706"/>
                  </a:lnTo>
                  <a:cubicBezTo>
                    <a:pt x="2668" y="6305"/>
                    <a:pt x="3154" y="6791"/>
                    <a:pt x="3753" y="6793"/>
                  </a:cubicBezTo>
                  <a:lnTo>
                    <a:pt x="3954" y="6793"/>
                  </a:lnTo>
                  <a:cubicBezTo>
                    <a:pt x="4554" y="6791"/>
                    <a:pt x="5040" y="6305"/>
                    <a:pt x="5040" y="5706"/>
                  </a:cubicBezTo>
                  <a:lnTo>
                    <a:pt x="5040" y="5661"/>
                  </a:lnTo>
                  <a:close/>
                  <a:moveTo>
                    <a:pt x="0" y="1"/>
                  </a:moveTo>
                  <a:lnTo>
                    <a:pt x="0" y="7701"/>
                  </a:lnTo>
                  <a:lnTo>
                    <a:pt x="7705" y="7701"/>
                  </a:lnTo>
                  <a:lnTo>
                    <a:pt x="7705" y="2376"/>
                  </a:lnTo>
                  <a:lnTo>
                    <a:pt x="7114" y="2376"/>
                  </a:lnTo>
                  <a:lnTo>
                    <a:pt x="7114" y="5843"/>
                  </a:lnTo>
                  <a:cubicBezTo>
                    <a:pt x="6668" y="5379"/>
                    <a:pt x="5996" y="5099"/>
                    <a:pt x="5174" y="5072"/>
                  </a:cubicBezTo>
                  <a:cubicBezTo>
                    <a:pt x="5468" y="4747"/>
                    <a:pt x="5629" y="4324"/>
                    <a:pt x="5629" y="3887"/>
                  </a:cubicBezTo>
                  <a:lnTo>
                    <a:pt x="5629" y="2946"/>
                  </a:lnTo>
                  <a:cubicBezTo>
                    <a:pt x="5620" y="1972"/>
                    <a:pt x="4826" y="1188"/>
                    <a:pt x="3853" y="1188"/>
                  </a:cubicBezTo>
                  <a:cubicBezTo>
                    <a:pt x="2879" y="1188"/>
                    <a:pt x="2087" y="1972"/>
                    <a:pt x="2077" y="2946"/>
                  </a:cubicBezTo>
                  <a:lnTo>
                    <a:pt x="2077" y="3887"/>
                  </a:lnTo>
                  <a:cubicBezTo>
                    <a:pt x="2077" y="4324"/>
                    <a:pt x="2239" y="4747"/>
                    <a:pt x="2533" y="5072"/>
                  </a:cubicBezTo>
                  <a:cubicBezTo>
                    <a:pt x="1711" y="5099"/>
                    <a:pt x="1039" y="5379"/>
                    <a:pt x="593" y="5843"/>
                  </a:cubicBezTo>
                  <a:lnTo>
                    <a:pt x="593" y="594"/>
                  </a:lnTo>
                  <a:lnTo>
                    <a:pt x="7114" y="594"/>
                  </a:lnTo>
                  <a:lnTo>
                    <a:pt x="7114" y="1783"/>
                  </a:lnTo>
                  <a:lnTo>
                    <a:pt x="7707" y="1783"/>
                  </a:lnTo>
                  <a:lnTo>
                    <a:pt x="77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0" name="Google Shape;2810;p63"/>
            <p:cNvSpPr/>
            <p:nvPr/>
          </p:nvSpPr>
          <p:spPr>
            <a:xfrm>
              <a:off x="5741969" y="889233"/>
              <a:ext cx="63663" cy="12793"/>
            </a:xfrm>
            <a:custGeom>
              <a:avLst/>
              <a:gdLst/>
              <a:ahLst/>
              <a:cxnLst/>
              <a:rect l="l" t="t" r="r" b="b"/>
              <a:pathLst>
                <a:path w="2946" h="592" extrusionOk="0">
                  <a:moveTo>
                    <a:pt x="0" y="0"/>
                  </a:moveTo>
                  <a:lnTo>
                    <a:pt x="0" y="592"/>
                  </a:lnTo>
                  <a:lnTo>
                    <a:pt x="2945" y="592"/>
                  </a:lnTo>
                  <a:lnTo>
                    <a:pt x="29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1" name="Google Shape;2811;p63"/>
            <p:cNvSpPr/>
            <p:nvPr/>
          </p:nvSpPr>
          <p:spPr>
            <a:xfrm>
              <a:off x="5741969" y="863431"/>
              <a:ext cx="63663" cy="12836"/>
            </a:xfrm>
            <a:custGeom>
              <a:avLst/>
              <a:gdLst/>
              <a:ahLst/>
              <a:cxnLst/>
              <a:rect l="l" t="t" r="r" b="b"/>
              <a:pathLst>
                <a:path w="2946" h="594" extrusionOk="0">
                  <a:moveTo>
                    <a:pt x="0" y="1"/>
                  </a:moveTo>
                  <a:lnTo>
                    <a:pt x="0" y="594"/>
                  </a:lnTo>
                  <a:lnTo>
                    <a:pt x="2945" y="594"/>
                  </a:lnTo>
                  <a:lnTo>
                    <a:pt x="29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2" name="Google Shape;2812;p63"/>
            <p:cNvSpPr/>
            <p:nvPr/>
          </p:nvSpPr>
          <p:spPr>
            <a:xfrm>
              <a:off x="5823979" y="838514"/>
              <a:ext cx="123825" cy="83328"/>
            </a:xfrm>
            <a:custGeom>
              <a:avLst/>
              <a:gdLst/>
              <a:ahLst/>
              <a:cxnLst/>
              <a:rect l="l" t="t" r="r" b="b"/>
              <a:pathLst>
                <a:path w="5730" h="3856" extrusionOk="0">
                  <a:moveTo>
                    <a:pt x="2074" y="594"/>
                  </a:moveTo>
                  <a:cubicBezTo>
                    <a:pt x="2347" y="595"/>
                    <a:pt x="2568" y="815"/>
                    <a:pt x="2568" y="1089"/>
                  </a:cubicBezTo>
                  <a:lnTo>
                    <a:pt x="2568" y="2887"/>
                  </a:lnTo>
                  <a:cubicBezTo>
                    <a:pt x="2416" y="2809"/>
                    <a:pt x="2246" y="2767"/>
                    <a:pt x="2074" y="2767"/>
                  </a:cubicBezTo>
                  <a:lnTo>
                    <a:pt x="592" y="2767"/>
                  </a:lnTo>
                  <a:lnTo>
                    <a:pt x="592" y="594"/>
                  </a:lnTo>
                  <a:close/>
                  <a:moveTo>
                    <a:pt x="5137" y="594"/>
                  </a:moveTo>
                  <a:lnTo>
                    <a:pt x="5137" y="2768"/>
                  </a:lnTo>
                  <a:lnTo>
                    <a:pt x="3655" y="2768"/>
                  </a:lnTo>
                  <a:cubicBezTo>
                    <a:pt x="3483" y="2768"/>
                    <a:pt x="3313" y="2809"/>
                    <a:pt x="3161" y="2887"/>
                  </a:cubicBezTo>
                  <a:lnTo>
                    <a:pt x="3161" y="1089"/>
                  </a:lnTo>
                  <a:cubicBezTo>
                    <a:pt x="3161" y="815"/>
                    <a:pt x="3382" y="595"/>
                    <a:pt x="3655" y="594"/>
                  </a:cubicBezTo>
                  <a:close/>
                  <a:moveTo>
                    <a:pt x="1" y="1"/>
                  </a:moveTo>
                  <a:lnTo>
                    <a:pt x="1" y="3360"/>
                  </a:lnTo>
                  <a:lnTo>
                    <a:pt x="2074" y="3360"/>
                  </a:lnTo>
                  <a:cubicBezTo>
                    <a:pt x="2347" y="3361"/>
                    <a:pt x="2568" y="3583"/>
                    <a:pt x="2568" y="3855"/>
                  </a:cubicBezTo>
                  <a:lnTo>
                    <a:pt x="3161" y="3855"/>
                  </a:lnTo>
                  <a:cubicBezTo>
                    <a:pt x="3161" y="3583"/>
                    <a:pt x="3382" y="3361"/>
                    <a:pt x="3655" y="3360"/>
                  </a:cubicBezTo>
                  <a:lnTo>
                    <a:pt x="5730" y="3360"/>
                  </a:lnTo>
                  <a:lnTo>
                    <a:pt x="5730" y="1"/>
                  </a:lnTo>
                  <a:lnTo>
                    <a:pt x="3655" y="1"/>
                  </a:lnTo>
                  <a:cubicBezTo>
                    <a:pt x="3355" y="1"/>
                    <a:pt x="3069" y="126"/>
                    <a:pt x="2865" y="344"/>
                  </a:cubicBezTo>
                  <a:cubicBezTo>
                    <a:pt x="2660" y="126"/>
                    <a:pt x="2374" y="2"/>
                    <a:pt x="2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3" name="Google Shape;2813;p63"/>
          <p:cNvGrpSpPr/>
          <p:nvPr/>
        </p:nvGrpSpPr>
        <p:grpSpPr>
          <a:xfrm>
            <a:off x="3916212" y="1295686"/>
            <a:ext cx="447172" cy="455296"/>
            <a:chOff x="4780606" y="537162"/>
            <a:chExt cx="415086" cy="422627"/>
          </a:xfrm>
        </p:grpSpPr>
        <p:sp>
          <p:nvSpPr>
            <p:cNvPr id="2814" name="Google Shape;2814;p63"/>
            <p:cNvSpPr/>
            <p:nvPr/>
          </p:nvSpPr>
          <p:spPr>
            <a:xfrm>
              <a:off x="4780606" y="537162"/>
              <a:ext cx="102410" cy="409877"/>
            </a:xfrm>
            <a:custGeom>
              <a:avLst/>
              <a:gdLst/>
              <a:ahLst/>
              <a:cxnLst/>
              <a:rect l="l" t="t" r="r" b="b"/>
              <a:pathLst>
                <a:path w="4739" h="18967" extrusionOk="0">
                  <a:moveTo>
                    <a:pt x="2369" y="1508"/>
                  </a:moveTo>
                  <a:lnTo>
                    <a:pt x="3927" y="4176"/>
                  </a:lnTo>
                  <a:lnTo>
                    <a:pt x="2360" y="4176"/>
                  </a:lnTo>
                  <a:lnTo>
                    <a:pt x="2360" y="4768"/>
                  </a:lnTo>
                  <a:lnTo>
                    <a:pt x="4148" y="4768"/>
                  </a:lnTo>
                  <a:lnTo>
                    <a:pt x="4148" y="15100"/>
                  </a:lnTo>
                  <a:lnTo>
                    <a:pt x="592" y="15100"/>
                  </a:lnTo>
                  <a:lnTo>
                    <a:pt x="592" y="4768"/>
                  </a:lnTo>
                  <a:lnTo>
                    <a:pt x="1755" y="4768"/>
                  </a:lnTo>
                  <a:lnTo>
                    <a:pt x="1755" y="4176"/>
                  </a:lnTo>
                  <a:lnTo>
                    <a:pt x="812" y="4176"/>
                  </a:lnTo>
                  <a:lnTo>
                    <a:pt x="2369" y="1508"/>
                  </a:lnTo>
                  <a:close/>
                  <a:moveTo>
                    <a:pt x="4147" y="15692"/>
                  </a:moveTo>
                  <a:lnTo>
                    <a:pt x="4147" y="16599"/>
                  </a:lnTo>
                  <a:lnTo>
                    <a:pt x="592" y="16599"/>
                  </a:lnTo>
                  <a:lnTo>
                    <a:pt x="592" y="15692"/>
                  </a:lnTo>
                  <a:close/>
                  <a:moveTo>
                    <a:pt x="4147" y="17191"/>
                  </a:moveTo>
                  <a:lnTo>
                    <a:pt x="4147" y="18376"/>
                  </a:lnTo>
                  <a:lnTo>
                    <a:pt x="592" y="18376"/>
                  </a:lnTo>
                  <a:lnTo>
                    <a:pt x="592" y="17191"/>
                  </a:lnTo>
                  <a:close/>
                  <a:moveTo>
                    <a:pt x="2075" y="0"/>
                  </a:moveTo>
                  <a:lnTo>
                    <a:pt x="2075" y="841"/>
                  </a:lnTo>
                  <a:lnTo>
                    <a:pt x="1" y="4391"/>
                  </a:lnTo>
                  <a:lnTo>
                    <a:pt x="1" y="18966"/>
                  </a:lnTo>
                  <a:lnTo>
                    <a:pt x="4738" y="18966"/>
                  </a:lnTo>
                  <a:lnTo>
                    <a:pt x="4738" y="4391"/>
                  </a:lnTo>
                  <a:lnTo>
                    <a:pt x="2666" y="841"/>
                  </a:lnTo>
                  <a:lnTo>
                    <a:pt x="26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5" name="Google Shape;2815;p63"/>
            <p:cNvSpPr/>
            <p:nvPr/>
          </p:nvSpPr>
          <p:spPr>
            <a:xfrm>
              <a:off x="4907608" y="537940"/>
              <a:ext cx="140681" cy="421849"/>
            </a:xfrm>
            <a:custGeom>
              <a:avLst/>
              <a:gdLst/>
              <a:ahLst/>
              <a:cxnLst/>
              <a:rect l="l" t="t" r="r" b="b"/>
              <a:pathLst>
                <a:path w="6510" h="19521" extrusionOk="0">
                  <a:moveTo>
                    <a:pt x="5918" y="593"/>
                  </a:moveTo>
                  <a:lnTo>
                    <a:pt x="5918" y="2364"/>
                  </a:lnTo>
                  <a:lnTo>
                    <a:pt x="4438" y="2364"/>
                  </a:lnTo>
                  <a:lnTo>
                    <a:pt x="4438" y="2957"/>
                  </a:lnTo>
                  <a:lnTo>
                    <a:pt x="5918" y="2957"/>
                  </a:lnTo>
                  <a:lnTo>
                    <a:pt x="5918" y="4142"/>
                  </a:lnTo>
                  <a:lnTo>
                    <a:pt x="3847" y="4142"/>
                  </a:lnTo>
                  <a:lnTo>
                    <a:pt x="3847" y="4733"/>
                  </a:lnTo>
                  <a:lnTo>
                    <a:pt x="5918" y="4733"/>
                  </a:lnTo>
                  <a:lnTo>
                    <a:pt x="5918" y="5919"/>
                  </a:lnTo>
                  <a:lnTo>
                    <a:pt x="4438" y="5919"/>
                  </a:lnTo>
                  <a:lnTo>
                    <a:pt x="4438" y="6510"/>
                  </a:lnTo>
                  <a:lnTo>
                    <a:pt x="5918" y="6510"/>
                  </a:lnTo>
                  <a:lnTo>
                    <a:pt x="5918" y="7692"/>
                  </a:lnTo>
                  <a:lnTo>
                    <a:pt x="3847" y="7692"/>
                  </a:lnTo>
                  <a:lnTo>
                    <a:pt x="3847" y="8283"/>
                  </a:lnTo>
                  <a:lnTo>
                    <a:pt x="5918" y="8283"/>
                  </a:lnTo>
                  <a:lnTo>
                    <a:pt x="5918" y="9463"/>
                  </a:lnTo>
                  <a:lnTo>
                    <a:pt x="4438" y="9463"/>
                  </a:lnTo>
                  <a:lnTo>
                    <a:pt x="4438" y="10056"/>
                  </a:lnTo>
                  <a:lnTo>
                    <a:pt x="5918" y="10056"/>
                  </a:lnTo>
                  <a:lnTo>
                    <a:pt x="5918" y="11240"/>
                  </a:lnTo>
                  <a:lnTo>
                    <a:pt x="3847" y="11240"/>
                  </a:lnTo>
                  <a:lnTo>
                    <a:pt x="3847" y="11832"/>
                  </a:lnTo>
                  <a:lnTo>
                    <a:pt x="5918" y="11832"/>
                  </a:lnTo>
                  <a:lnTo>
                    <a:pt x="5918" y="13018"/>
                  </a:lnTo>
                  <a:lnTo>
                    <a:pt x="4438" y="13018"/>
                  </a:lnTo>
                  <a:lnTo>
                    <a:pt x="4438" y="13609"/>
                  </a:lnTo>
                  <a:lnTo>
                    <a:pt x="5918" y="13609"/>
                  </a:lnTo>
                  <a:lnTo>
                    <a:pt x="5918" y="14790"/>
                  </a:lnTo>
                  <a:lnTo>
                    <a:pt x="3847" y="14790"/>
                  </a:lnTo>
                  <a:lnTo>
                    <a:pt x="3847" y="15383"/>
                  </a:lnTo>
                  <a:lnTo>
                    <a:pt x="5918" y="15383"/>
                  </a:lnTo>
                  <a:lnTo>
                    <a:pt x="5918" y="16565"/>
                  </a:lnTo>
                  <a:lnTo>
                    <a:pt x="4438" y="16565"/>
                  </a:lnTo>
                  <a:lnTo>
                    <a:pt x="4438" y="17156"/>
                  </a:lnTo>
                  <a:lnTo>
                    <a:pt x="5918" y="17156"/>
                  </a:lnTo>
                  <a:lnTo>
                    <a:pt x="5918" y="18929"/>
                  </a:lnTo>
                  <a:lnTo>
                    <a:pt x="2920" y="18929"/>
                  </a:lnTo>
                  <a:lnTo>
                    <a:pt x="2920" y="593"/>
                  </a:lnTo>
                  <a:close/>
                  <a:moveTo>
                    <a:pt x="0" y="0"/>
                  </a:moveTo>
                  <a:lnTo>
                    <a:pt x="0" y="14492"/>
                  </a:lnTo>
                  <a:lnTo>
                    <a:pt x="592" y="14492"/>
                  </a:lnTo>
                  <a:lnTo>
                    <a:pt x="592" y="593"/>
                  </a:lnTo>
                  <a:lnTo>
                    <a:pt x="2327" y="593"/>
                  </a:lnTo>
                  <a:lnTo>
                    <a:pt x="2327" y="18929"/>
                  </a:lnTo>
                  <a:lnTo>
                    <a:pt x="592" y="18929"/>
                  </a:lnTo>
                  <a:lnTo>
                    <a:pt x="592" y="15088"/>
                  </a:lnTo>
                  <a:lnTo>
                    <a:pt x="0" y="15088"/>
                  </a:lnTo>
                  <a:lnTo>
                    <a:pt x="0" y="19520"/>
                  </a:lnTo>
                  <a:lnTo>
                    <a:pt x="6509" y="19520"/>
                  </a:lnTo>
                  <a:lnTo>
                    <a:pt x="65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6" name="Google Shape;2816;p63"/>
            <p:cNvSpPr/>
            <p:nvPr/>
          </p:nvSpPr>
          <p:spPr>
            <a:xfrm>
              <a:off x="5067847" y="698157"/>
              <a:ext cx="127845" cy="210568"/>
            </a:xfrm>
            <a:custGeom>
              <a:avLst/>
              <a:gdLst/>
              <a:ahLst/>
              <a:cxnLst/>
              <a:rect l="l" t="t" r="r" b="b"/>
              <a:pathLst>
                <a:path w="5916" h="9744" extrusionOk="0">
                  <a:moveTo>
                    <a:pt x="4438" y="592"/>
                  </a:moveTo>
                  <a:cubicBezTo>
                    <a:pt x="4711" y="592"/>
                    <a:pt x="4932" y="813"/>
                    <a:pt x="4932" y="1084"/>
                  </a:cubicBezTo>
                  <a:lnTo>
                    <a:pt x="4932" y="2643"/>
                  </a:lnTo>
                  <a:lnTo>
                    <a:pt x="987" y="2643"/>
                  </a:lnTo>
                  <a:lnTo>
                    <a:pt x="987" y="1084"/>
                  </a:lnTo>
                  <a:cubicBezTo>
                    <a:pt x="987" y="813"/>
                    <a:pt x="1209" y="592"/>
                    <a:pt x="1479" y="592"/>
                  </a:cubicBezTo>
                  <a:close/>
                  <a:moveTo>
                    <a:pt x="1479" y="3235"/>
                  </a:moveTo>
                  <a:lnTo>
                    <a:pt x="1479" y="9151"/>
                  </a:lnTo>
                  <a:lnTo>
                    <a:pt x="592" y="9152"/>
                  </a:lnTo>
                  <a:lnTo>
                    <a:pt x="592" y="3235"/>
                  </a:lnTo>
                  <a:close/>
                  <a:moveTo>
                    <a:pt x="5326" y="3235"/>
                  </a:moveTo>
                  <a:lnTo>
                    <a:pt x="5326" y="9152"/>
                  </a:lnTo>
                  <a:lnTo>
                    <a:pt x="4438" y="9152"/>
                  </a:lnTo>
                  <a:lnTo>
                    <a:pt x="4438" y="6488"/>
                  </a:lnTo>
                  <a:lnTo>
                    <a:pt x="3847" y="6488"/>
                  </a:lnTo>
                  <a:lnTo>
                    <a:pt x="3847" y="9151"/>
                  </a:lnTo>
                  <a:lnTo>
                    <a:pt x="2071" y="9151"/>
                  </a:lnTo>
                  <a:lnTo>
                    <a:pt x="2071" y="3235"/>
                  </a:lnTo>
                  <a:lnTo>
                    <a:pt x="3847" y="3235"/>
                  </a:lnTo>
                  <a:lnTo>
                    <a:pt x="3847" y="5902"/>
                  </a:lnTo>
                  <a:lnTo>
                    <a:pt x="4438" y="5902"/>
                  </a:lnTo>
                  <a:lnTo>
                    <a:pt x="4438" y="3235"/>
                  </a:lnTo>
                  <a:close/>
                  <a:moveTo>
                    <a:pt x="1479" y="1"/>
                  </a:moveTo>
                  <a:cubicBezTo>
                    <a:pt x="881" y="1"/>
                    <a:pt x="396" y="487"/>
                    <a:pt x="394" y="1084"/>
                  </a:cubicBezTo>
                  <a:lnTo>
                    <a:pt x="394" y="2643"/>
                  </a:lnTo>
                  <a:lnTo>
                    <a:pt x="0" y="2643"/>
                  </a:lnTo>
                  <a:lnTo>
                    <a:pt x="0" y="9744"/>
                  </a:lnTo>
                  <a:lnTo>
                    <a:pt x="5916" y="9744"/>
                  </a:lnTo>
                  <a:lnTo>
                    <a:pt x="5916" y="2643"/>
                  </a:lnTo>
                  <a:lnTo>
                    <a:pt x="5525" y="2643"/>
                  </a:lnTo>
                  <a:lnTo>
                    <a:pt x="5525" y="1084"/>
                  </a:lnTo>
                  <a:cubicBezTo>
                    <a:pt x="5523" y="487"/>
                    <a:pt x="5039" y="1"/>
                    <a:pt x="4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17" name="Google Shape;2817;p63"/>
          <p:cNvGrpSpPr/>
          <p:nvPr/>
        </p:nvGrpSpPr>
        <p:grpSpPr>
          <a:xfrm>
            <a:off x="3116331" y="1872308"/>
            <a:ext cx="339476" cy="455296"/>
            <a:chOff x="3974955" y="1072875"/>
            <a:chExt cx="315117" cy="422627"/>
          </a:xfrm>
        </p:grpSpPr>
        <p:sp>
          <p:nvSpPr>
            <p:cNvPr id="2818" name="Google Shape;2818;p63"/>
            <p:cNvSpPr/>
            <p:nvPr/>
          </p:nvSpPr>
          <p:spPr>
            <a:xfrm>
              <a:off x="4110993" y="1425150"/>
              <a:ext cx="70341" cy="14068"/>
            </a:xfrm>
            <a:custGeom>
              <a:avLst/>
              <a:gdLst/>
              <a:ahLst/>
              <a:cxnLst/>
              <a:rect l="l" t="t" r="r" b="b"/>
              <a:pathLst>
                <a:path w="3255" h="651" extrusionOk="0">
                  <a:moveTo>
                    <a:pt x="0" y="0"/>
                  </a:moveTo>
                  <a:lnTo>
                    <a:pt x="0" y="651"/>
                  </a:lnTo>
                  <a:lnTo>
                    <a:pt x="651" y="651"/>
                  </a:lnTo>
                  <a:lnTo>
                    <a:pt x="651" y="0"/>
                  </a:lnTo>
                  <a:close/>
                  <a:moveTo>
                    <a:pt x="1302" y="0"/>
                  </a:moveTo>
                  <a:lnTo>
                    <a:pt x="1302" y="651"/>
                  </a:lnTo>
                  <a:lnTo>
                    <a:pt x="1952" y="651"/>
                  </a:lnTo>
                  <a:lnTo>
                    <a:pt x="1952" y="0"/>
                  </a:lnTo>
                  <a:close/>
                  <a:moveTo>
                    <a:pt x="2604" y="0"/>
                  </a:moveTo>
                  <a:lnTo>
                    <a:pt x="2604" y="651"/>
                  </a:lnTo>
                  <a:lnTo>
                    <a:pt x="3254" y="651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19" name="Google Shape;2819;p63"/>
            <p:cNvSpPr/>
            <p:nvPr/>
          </p:nvSpPr>
          <p:spPr>
            <a:xfrm>
              <a:off x="3974955" y="1072875"/>
              <a:ext cx="315117" cy="422627"/>
            </a:xfrm>
            <a:custGeom>
              <a:avLst/>
              <a:gdLst/>
              <a:ahLst/>
              <a:cxnLst/>
              <a:rect l="l" t="t" r="r" b="b"/>
              <a:pathLst>
                <a:path w="14582" h="19557" extrusionOk="0">
                  <a:moveTo>
                    <a:pt x="13389" y="652"/>
                  </a:moveTo>
                  <a:cubicBezTo>
                    <a:pt x="13688" y="652"/>
                    <a:pt x="13930" y="894"/>
                    <a:pt x="13930" y="1192"/>
                  </a:cubicBezTo>
                  <a:lnTo>
                    <a:pt x="13930" y="1519"/>
                  </a:lnTo>
                  <a:cubicBezTo>
                    <a:pt x="13763" y="1433"/>
                    <a:pt x="13578" y="1389"/>
                    <a:pt x="13390" y="1389"/>
                  </a:cubicBezTo>
                  <a:lnTo>
                    <a:pt x="11211" y="1389"/>
                  </a:lnTo>
                  <a:lnTo>
                    <a:pt x="11211" y="2039"/>
                  </a:lnTo>
                  <a:lnTo>
                    <a:pt x="13389" y="2039"/>
                  </a:lnTo>
                  <a:cubicBezTo>
                    <a:pt x="13666" y="2039"/>
                    <a:pt x="13897" y="2249"/>
                    <a:pt x="13927" y="2524"/>
                  </a:cubicBezTo>
                  <a:lnTo>
                    <a:pt x="13924" y="3469"/>
                  </a:lnTo>
                  <a:cubicBezTo>
                    <a:pt x="13759" y="3385"/>
                    <a:pt x="13575" y="3341"/>
                    <a:pt x="13389" y="3341"/>
                  </a:cubicBezTo>
                  <a:lnTo>
                    <a:pt x="7288" y="3341"/>
                  </a:lnTo>
                  <a:lnTo>
                    <a:pt x="7288" y="2589"/>
                  </a:lnTo>
                  <a:lnTo>
                    <a:pt x="4034" y="2589"/>
                  </a:lnTo>
                  <a:lnTo>
                    <a:pt x="4034" y="3341"/>
                  </a:lnTo>
                  <a:lnTo>
                    <a:pt x="2177" y="3341"/>
                  </a:lnTo>
                  <a:lnTo>
                    <a:pt x="2177" y="2039"/>
                  </a:lnTo>
                  <a:lnTo>
                    <a:pt x="10517" y="2039"/>
                  </a:lnTo>
                  <a:lnTo>
                    <a:pt x="10517" y="1389"/>
                  </a:lnTo>
                  <a:lnTo>
                    <a:pt x="1525" y="1389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5" y="3341"/>
                    <a:pt x="653" y="3099"/>
                    <a:pt x="653" y="2799"/>
                  </a:cubicBezTo>
                  <a:lnTo>
                    <a:pt x="653" y="1194"/>
                  </a:lnTo>
                  <a:cubicBezTo>
                    <a:pt x="653" y="894"/>
                    <a:pt x="895" y="652"/>
                    <a:pt x="1194" y="652"/>
                  </a:cubicBezTo>
                  <a:close/>
                  <a:moveTo>
                    <a:pt x="4684" y="3239"/>
                  </a:moveTo>
                  <a:lnTo>
                    <a:pt x="6638" y="3240"/>
                  </a:lnTo>
                  <a:lnTo>
                    <a:pt x="6638" y="5385"/>
                  </a:lnTo>
                  <a:lnTo>
                    <a:pt x="5661" y="5125"/>
                  </a:lnTo>
                  <a:lnTo>
                    <a:pt x="4684" y="5385"/>
                  </a:lnTo>
                  <a:lnTo>
                    <a:pt x="4684" y="3239"/>
                  </a:lnTo>
                  <a:close/>
                  <a:moveTo>
                    <a:pt x="653" y="3862"/>
                  </a:moveTo>
                  <a:cubicBezTo>
                    <a:pt x="820" y="3948"/>
                    <a:pt x="1006" y="3993"/>
                    <a:pt x="1194" y="3993"/>
                  </a:cubicBezTo>
                  <a:lnTo>
                    <a:pt x="2127" y="3993"/>
                  </a:lnTo>
                  <a:lnTo>
                    <a:pt x="2127" y="14336"/>
                  </a:lnTo>
                  <a:lnTo>
                    <a:pt x="2779" y="14336"/>
                  </a:lnTo>
                  <a:lnTo>
                    <a:pt x="2779" y="3993"/>
                  </a:lnTo>
                  <a:lnTo>
                    <a:pt x="4034" y="3993"/>
                  </a:lnTo>
                  <a:lnTo>
                    <a:pt x="4034" y="6234"/>
                  </a:lnTo>
                  <a:lnTo>
                    <a:pt x="5661" y="5799"/>
                  </a:lnTo>
                  <a:lnTo>
                    <a:pt x="7288" y="6234"/>
                  </a:lnTo>
                  <a:lnTo>
                    <a:pt x="7288" y="3993"/>
                  </a:lnTo>
                  <a:lnTo>
                    <a:pt x="13389" y="3993"/>
                  </a:lnTo>
                  <a:cubicBezTo>
                    <a:pt x="13653" y="3993"/>
                    <a:pt x="13878" y="4184"/>
                    <a:pt x="13923" y="4444"/>
                  </a:cubicBezTo>
                  <a:lnTo>
                    <a:pt x="13888" y="18363"/>
                  </a:lnTo>
                  <a:lnTo>
                    <a:pt x="13888" y="18365"/>
                  </a:lnTo>
                  <a:cubicBezTo>
                    <a:pt x="13887" y="18663"/>
                    <a:pt x="13644" y="18906"/>
                    <a:pt x="13345" y="18906"/>
                  </a:cubicBezTo>
                  <a:lnTo>
                    <a:pt x="2779" y="18906"/>
                  </a:lnTo>
                  <a:lnTo>
                    <a:pt x="2779" y="14983"/>
                  </a:lnTo>
                  <a:lnTo>
                    <a:pt x="2127" y="14983"/>
                  </a:lnTo>
                  <a:lnTo>
                    <a:pt x="2127" y="18906"/>
                  </a:lnTo>
                  <a:lnTo>
                    <a:pt x="1194" y="18906"/>
                  </a:lnTo>
                  <a:cubicBezTo>
                    <a:pt x="895" y="18906"/>
                    <a:pt x="653" y="18663"/>
                    <a:pt x="653" y="18363"/>
                  </a:cubicBezTo>
                  <a:lnTo>
                    <a:pt x="653" y="3862"/>
                  </a:lnTo>
                  <a:close/>
                  <a:moveTo>
                    <a:pt x="1194" y="0"/>
                  </a:moveTo>
                  <a:cubicBezTo>
                    <a:pt x="535" y="2"/>
                    <a:pt x="2" y="535"/>
                    <a:pt x="1" y="1194"/>
                  </a:cubicBezTo>
                  <a:lnTo>
                    <a:pt x="1" y="18363"/>
                  </a:lnTo>
                  <a:cubicBezTo>
                    <a:pt x="2" y="19022"/>
                    <a:pt x="535" y="19557"/>
                    <a:pt x="1194" y="19557"/>
                  </a:cubicBezTo>
                  <a:lnTo>
                    <a:pt x="13345" y="19557"/>
                  </a:lnTo>
                  <a:cubicBezTo>
                    <a:pt x="14004" y="19557"/>
                    <a:pt x="14537" y="19024"/>
                    <a:pt x="14538" y="18365"/>
                  </a:cubicBezTo>
                  <a:lnTo>
                    <a:pt x="14582" y="1194"/>
                  </a:lnTo>
                  <a:cubicBezTo>
                    <a:pt x="14580" y="535"/>
                    <a:pt x="14048" y="2"/>
                    <a:pt x="13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0" name="Google Shape;2820;p63"/>
            <p:cNvSpPr/>
            <p:nvPr/>
          </p:nvSpPr>
          <p:spPr>
            <a:xfrm>
              <a:off x="4053767" y="1228446"/>
              <a:ext cx="125684" cy="168364"/>
            </a:xfrm>
            <a:custGeom>
              <a:avLst/>
              <a:gdLst/>
              <a:ahLst/>
              <a:cxnLst/>
              <a:rect l="l" t="t" r="r" b="b"/>
              <a:pathLst>
                <a:path w="5816" h="7791" extrusionOk="0">
                  <a:moveTo>
                    <a:pt x="5158" y="5023"/>
                  </a:moveTo>
                  <a:cubicBezTo>
                    <a:pt x="5082" y="6212"/>
                    <a:pt x="4097" y="7137"/>
                    <a:pt x="2906" y="7139"/>
                  </a:cubicBezTo>
                  <a:cubicBezTo>
                    <a:pt x="1716" y="7137"/>
                    <a:pt x="732" y="6212"/>
                    <a:pt x="656" y="5023"/>
                  </a:cubicBezTo>
                  <a:close/>
                  <a:moveTo>
                    <a:pt x="1583" y="1"/>
                  </a:moveTo>
                  <a:lnTo>
                    <a:pt x="1583" y="652"/>
                  </a:lnTo>
                  <a:lnTo>
                    <a:pt x="1866" y="652"/>
                  </a:lnTo>
                  <a:lnTo>
                    <a:pt x="1866" y="2169"/>
                  </a:lnTo>
                  <a:cubicBezTo>
                    <a:pt x="757" y="2595"/>
                    <a:pt x="0" y="3677"/>
                    <a:pt x="0" y="4883"/>
                  </a:cubicBezTo>
                  <a:cubicBezTo>
                    <a:pt x="0" y="6485"/>
                    <a:pt x="1304" y="7790"/>
                    <a:pt x="2906" y="7790"/>
                  </a:cubicBezTo>
                  <a:cubicBezTo>
                    <a:pt x="4509" y="7790"/>
                    <a:pt x="5814" y="6485"/>
                    <a:pt x="5814" y="4883"/>
                  </a:cubicBezTo>
                  <a:cubicBezTo>
                    <a:pt x="5815" y="4266"/>
                    <a:pt x="5620" y="3665"/>
                    <a:pt x="5254" y="3169"/>
                  </a:cubicBezTo>
                  <a:lnTo>
                    <a:pt x="4729" y="3552"/>
                  </a:lnTo>
                  <a:cubicBezTo>
                    <a:pt x="4908" y="3798"/>
                    <a:pt x="5037" y="4076"/>
                    <a:pt x="5105" y="4373"/>
                  </a:cubicBezTo>
                  <a:lnTo>
                    <a:pt x="711" y="4373"/>
                  </a:lnTo>
                  <a:cubicBezTo>
                    <a:pt x="894" y="3590"/>
                    <a:pt x="1489" y="2943"/>
                    <a:pt x="2282" y="2714"/>
                  </a:cubicBezTo>
                  <a:lnTo>
                    <a:pt x="2518" y="2648"/>
                  </a:lnTo>
                  <a:lnTo>
                    <a:pt x="2518" y="651"/>
                  </a:lnTo>
                  <a:lnTo>
                    <a:pt x="3296" y="651"/>
                  </a:lnTo>
                  <a:lnTo>
                    <a:pt x="3296" y="2648"/>
                  </a:lnTo>
                  <a:lnTo>
                    <a:pt x="3532" y="2714"/>
                  </a:lnTo>
                  <a:cubicBezTo>
                    <a:pt x="3812" y="2795"/>
                    <a:pt x="4074" y="2931"/>
                    <a:pt x="4304" y="3111"/>
                  </a:cubicBezTo>
                  <a:lnTo>
                    <a:pt x="4708" y="2601"/>
                  </a:lnTo>
                  <a:cubicBezTo>
                    <a:pt x="4477" y="2419"/>
                    <a:pt x="4222" y="2273"/>
                    <a:pt x="3948" y="2168"/>
                  </a:cubicBezTo>
                  <a:lnTo>
                    <a:pt x="3948" y="652"/>
                  </a:lnTo>
                  <a:lnTo>
                    <a:pt x="4187" y="652"/>
                  </a:lnTo>
                  <a:lnTo>
                    <a:pt x="41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1" name="Google Shape;2821;p63"/>
            <p:cNvSpPr/>
            <p:nvPr/>
          </p:nvSpPr>
          <p:spPr>
            <a:xfrm>
              <a:off x="4188787" y="1234951"/>
              <a:ext cx="70341" cy="154771"/>
            </a:xfrm>
            <a:custGeom>
              <a:avLst/>
              <a:gdLst/>
              <a:ahLst/>
              <a:cxnLst/>
              <a:rect l="l" t="t" r="r" b="b"/>
              <a:pathLst>
                <a:path w="3255" h="7162" extrusionOk="0">
                  <a:moveTo>
                    <a:pt x="2279" y="651"/>
                  </a:moveTo>
                  <a:lnTo>
                    <a:pt x="2279" y="5858"/>
                  </a:lnTo>
                  <a:cubicBezTo>
                    <a:pt x="2279" y="6218"/>
                    <a:pt x="1987" y="6509"/>
                    <a:pt x="1628" y="6509"/>
                  </a:cubicBezTo>
                  <a:cubicBezTo>
                    <a:pt x="1268" y="6509"/>
                    <a:pt x="976" y="6218"/>
                    <a:pt x="977" y="5858"/>
                  </a:cubicBezTo>
                  <a:lnTo>
                    <a:pt x="977" y="651"/>
                  </a:lnTo>
                  <a:close/>
                  <a:moveTo>
                    <a:pt x="1" y="1"/>
                  </a:moveTo>
                  <a:lnTo>
                    <a:pt x="1" y="651"/>
                  </a:lnTo>
                  <a:lnTo>
                    <a:pt x="326" y="651"/>
                  </a:lnTo>
                  <a:lnTo>
                    <a:pt x="326" y="5858"/>
                  </a:lnTo>
                  <a:cubicBezTo>
                    <a:pt x="326" y="6577"/>
                    <a:pt x="908" y="7161"/>
                    <a:pt x="1628" y="7161"/>
                  </a:cubicBezTo>
                  <a:cubicBezTo>
                    <a:pt x="2347" y="7161"/>
                    <a:pt x="2929" y="6577"/>
                    <a:pt x="2929" y="5858"/>
                  </a:cubicBezTo>
                  <a:lnTo>
                    <a:pt x="2929" y="651"/>
                  </a:lnTo>
                  <a:lnTo>
                    <a:pt x="3254" y="651"/>
                  </a:lnTo>
                  <a:lnTo>
                    <a:pt x="32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2" name="Google Shape;2822;p63"/>
            <p:cNvSpPr/>
            <p:nvPr/>
          </p:nvSpPr>
          <p:spPr>
            <a:xfrm>
              <a:off x="4202833" y="1206836"/>
              <a:ext cx="14111" cy="14068"/>
            </a:xfrm>
            <a:custGeom>
              <a:avLst/>
              <a:gdLst/>
              <a:ahLst/>
              <a:cxnLst/>
              <a:rect l="l" t="t" r="r" b="b"/>
              <a:pathLst>
                <a:path w="653" h="651" extrusionOk="0">
                  <a:moveTo>
                    <a:pt x="1" y="0"/>
                  </a:moveTo>
                  <a:lnTo>
                    <a:pt x="1" y="650"/>
                  </a:lnTo>
                  <a:lnTo>
                    <a:pt x="652" y="650"/>
                  </a:lnTo>
                  <a:lnTo>
                    <a:pt x="6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3" name="Google Shape;2823;p63"/>
            <p:cNvSpPr/>
            <p:nvPr/>
          </p:nvSpPr>
          <p:spPr>
            <a:xfrm>
              <a:off x="4230969" y="1193222"/>
              <a:ext cx="14111" cy="14111"/>
            </a:xfrm>
            <a:custGeom>
              <a:avLst/>
              <a:gdLst/>
              <a:ahLst/>
              <a:cxnLst/>
              <a:rect l="l" t="t" r="r" b="b"/>
              <a:pathLst>
                <a:path w="653" h="653" extrusionOk="0">
                  <a:moveTo>
                    <a:pt x="1" y="1"/>
                  </a:moveTo>
                  <a:lnTo>
                    <a:pt x="1" y="653"/>
                  </a:lnTo>
                  <a:lnTo>
                    <a:pt x="652" y="653"/>
                  </a:lnTo>
                  <a:lnTo>
                    <a:pt x="6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24" name="Google Shape;2824;p63"/>
          <p:cNvGrpSpPr/>
          <p:nvPr/>
        </p:nvGrpSpPr>
        <p:grpSpPr>
          <a:xfrm>
            <a:off x="3167932" y="1290869"/>
            <a:ext cx="223097" cy="455319"/>
            <a:chOff x="4028980" y="537162"/>
            <a:chExt cx="207089" cy="422648"/>
          </a:xfrm>
        </p:grpSpPr>
        <p:sp>
          <p:nvSpPr>
            <p:cNvPr id="2825" name="Google Shape;2825;p63"/>
            <p:cNvSpPr/>
            <p:nvPr/>
          </p:nvSpPr>
          <p:spPr>
            <a:xfrm>
              <a:off x="4028980" y="537162"/>
              <a:ext cx="207089" cy="422648"/>
            </a:xfrm>
            <a:custGeom>
              <a:avLst/>
              <a:gdLst/>
              <a:ahLst/>
              <a:cxnLst/>
              <a:rect l="l" t="t" r="r" b="b"/>
              <a:pathLst>
                <a:path w="9583" h="19558" extrusionOk="0">
                  <a:moveTo>
                    <a:pt x="6287" y="4703"/>
                  </a:moveTo>
                  <a:lnTo>
                    <a:pt x="6287" y="6387"/>
                  </a:lnTo>
                  <a:lnTo>
                    <a:pt x="4145" y="6387"/>
                  </a:lnTo>
                  <a:lnTo>
                    <a:pt x="4145" y="5208"/>
                  </a:lnTo>
                  <a:lnTo>
                    <a:pt x="6287" y="4703"/>
                  </a:lnTo>
                  <a:close/>
                  <a:moveTo>
                    <a:pt x="6287" y="6984"/>
                  </a:moveTo>
                  <a:lnTo>
                    <a:pt x="6287" y="8500"/>
                  </a:lnTo>
                  <a:lnTo>
                    <a:pt x="4145" y="8500"/>
                  </a:lnTo>
                  <a:lnTo>
                    <a:pt x="4145" y="6984"/>
                  </a:lnTo>
                  <a:close/>
                  <a:moveTo>
                    <a:pt x="6287" y="9099"/>
                  </a:moveTo>
                  <a:lnTo>
                    <a:pt x="6287" y="10426"/>
                  </a:lnTo>
                  <a:cubicBezTo>
                    <a:pt x="5959" y="10233"/>
                    <a:pt x="5593" y="10136"/>
                    <a:pt x="5227" y="10136"/>
                  </a:cubicBezTo>
                  <a:cubicBezTo>
                    <a:pt x="4852" y="10136"/>
                    <a:pt x="4478" y="10237"/>
                    <a:pt x="4145" y="10438"/>
                  </a:cubicBezTo>
                  <a:lnTo>
                    <a:pt x="4145" y="9099"/>
                  </a:lnTo>
                  <a:close/>
                  <a:moveTo>
                    <a:pt x="4145" y="14024"/>
                  </a:moveTo>
                  <a:cubicBezTo>
                    <a:pt x="4477" y="14226"/>
                    <a:pt x="4852" y="14327"/>
                    <a:pt x="5227" y="14327"/>
                  </a:cubicBezTo>
                  <a:cubicBezTo>
                    <a:pt x="5593" y="14327"/>
                    <a:pt x="5960" y="14231"/>
                    <a:pt x="6287" y="14038"/>
                  </a:cubicBezTo>
                  <a:lnTo>
                    <a:pt x="6287" y="15365"/>
                  </a:lnTo>
                  <a:lnTo>
                    <a:pt x="4145" y="15365"/>
                  </a:lnTo>
                  <a:lnTo>
                    <a:pt x="4145" y="14024"/>
                  </a:lnTo>
                  <a:close/>
                  <a:moveTo>
                    <a:pt x="3546" y="5350"/>
                  </a:moveTo>
                  <a:lnTo>
                    <a:pt x="3546" y="10980"/>
                  </a:lnTo>
                  <a:cubicBezTo>
                    <a:pt x="3363" y="11227"/>
                    <a:pt x="3235" y="11510"/>
                    <a:pt x="3173" y="11811"/>
                  </a:cubicBezTo>
                  <a:lnTo>
                    <a:pt x="3760" y="11931"/>
                  </a:lnTo>
                  <a:cubicBezTo>
                    <a:pt x="3908" y="11204"/>
                    <a:pt x="4545" y="10733"/>
                    <a:pt x="5227" y="10733"/>
                  </a:cubicBezTo>
                  <a:cubicBezTo>
                    <a:pt x="5451" y="10733"/>
                    <a:pt x="5680" y="10784"/>
                    <a:pt x="5898" y="10894"/>
                  </a:cubicBezTo>
                  <a:cubicBezTo>
                    <a:pt x="6779" y="11336"/>
                    <a:pt x="6998" y="12494"/>
                    <a:pt x="6342" y="13228"/>
                  </a:cubicBezTo>
                  <a:lnTo>
                    <a:pt x="6287" y="13228"/>
                  </a:lnTo>
                  <a:lnTo>
                    <a:pt x="6287" y="13288"/>
                  </a:lnTo>
                  <a:cubicBezTo>
                    <a:pt x="6001" y="13575"/>
                    <a:pt x="5617" y="13730"/>
                    <a:pt x="5225" y="13730"/>
                  </a:cubicBezTo>
                  <a:cubicBezTo>
                    <a:pt x="5067" y="13730"/>
                    <a:pt x="4907" y="13705"/>
                    <a:pt x="4752" y="13653"/>
                  </a:cubicBezTo>
                  <a:cubicBezTo>
                    <a:pt x="4213" y="13473"/>
                    <a:pt x="3822" y="13004"/>
                    <a:pt x="3743" y="12441"/>
                  </a:cubicBezTo>
                  <a:lnTo>
                    <a:pt x="3150" y="12524"/>
                  </a:lnTo>
                  <a:cubicBezTo>
                    <a:pt x="3198" y="12873"/>
                    <a:pt x="3334" y="13203"/>
                    <a:pt x="3546" y="13484"/>
                  </a:cubicBezTo>
                  <a:lnTo>
                    <a:pt x="3546" y="15367"/>
                  </a:lnTo>
                  <a:lnTo>
                    <a:pt x="643" y="15367"/>
                  </a:lnTo>
                  <a:cubicBezTo>
                    <a:pt x="463" y="14115"/>
                    <a:pt x="858" y="12847"/>
                    <a:pt x="1718" y="11919"/>
                  </a:cubicBezTo>
                  <a:lnTo>
                    <a:pt x="1718" y="11917"/>
                  </a:lnTo>
                  <a:lnTo>
                    <a:pt x="1797" y="11830"/>
                  </a:lnTo>
                  <a:lnTo>
                    <a:pt x="1797" y="5762"/>
                  </a:lnTo>
                  <a:lnTo>
                    <a:pt x="3546" y="5350"/>
                  </a:lnTo>
                  <a:close/>
                  <a:moveTo>
                    <a:pt x="8809" y="15964"/>
                  </a:moveTo>
                  <a:cubicBezTo>
                    <a:pt x="8293" y="17693"/>
                    <a:pt x="6687" y="18957"/>
                    <a:pt x="4792" y="18957"/>
                  </a:cubicBezTo>
                  <a:cubicBezTo>
                    <a:pt x="2896" y="18957"/>
                    <a:pt x="1292" y="17693"/>
                    <a:pt x="774" y="15964"/>
                  </a:cubicBezTo>
                  <a:close/>
                  <a:moveTo>
                    <a:pt x="8380" y="0"/>
                  </a:moveTo>
                  <a:lnTo>
                    <a:pt x="4434" y="935"/>
                  </a:lnTo>
                  <a:lnTo>
                    <a:pt x="4572" y="1518"/>
                  </a:lnTo>
                  <a:lnTo>
                    <a:pt x="7781" y="757"/>
                  </a:lnTo>
                  <a:lnTo>
                    <a:pt x="7781" y="3735"/>
                  </a:lnTo>
                  <a:lnTo>
                    <a:pt x="2992" y="4865"/>
                  </a:lnTo>
                  <a:lnTo>
                    <a:pt x="2992" y="1893"/>
                  </a:lnTo>
                  <a:lnTo>
                    <a:pt x="3957" y="1664"/>
                  </a:lnTo>
                  <a:lnTo>
                    <a:pt x="3820" y="1082"/>
                  </a:lnTo>
                  <a:lnTo>
                    <a:pt x="2393" y="1421"/>
                  </a:lnTo>
                  <a:lnTo>
                    <a:pt x="2393" y="5007"/>
                  </a:lnTo>
                  <a:lnTo>
                    <a:pt x="1198" y="5290"/>
                  </a:lnTo>
                  <a:lnTo>
                    <a:pt x="1198" y="11600"/>
                  </a:lnTo>
                  <a:cubicBezTo>
                    <a:pt x="426" y="12474"/>
                    <a:pt x="1" y="13601"/>
                    <a:pt x="2" y="14768"/>
                  </a:cubicBezTo>
                  <a:cubicBezTo>
                    <a:pt x="2" y="17409"/>
                    <a:pt x="2150" y="19558"/>
                    <a:pt x="4792" y="19558"/>
                  </a:cubicBezTo>
                  <a:cubicBezTo>
                    <a:pt x="7433" y="19558"/>
                    <a:pt x="9582" y="17409"/>
                    <a:pt x="9582" y="14768"/>
                  </a:cubicBezTo>
                  <a:cubicBezTo>
                    <a:pt x="9582" y="14738"/>
                    <a:pt x="9582" y="12616"/>
                    <a:pt x="9579" y="10236"/>
                  </a:cubicBezTo>
                  <a:lnTo>
                    <a:pt x="8980" y="10236"/>
                  </a:lnTo>
                  <a:cubicBezTo>
                    <a:pt x="8982" y="12614"/>
                    <a:pt x="8983" y="14736"/>
                    <a:pt x="8983" y="14766"/>
                  </a:cubicBezTo>
                  <a:cubicBezTo>
                    <a:pt x="8983" y="14966"/>
                    <a:pt x="8968" y="15166"/>
                    <a:pt x="8940" y="15365"/>
                  </a:cubicBezTo>
                  <a:lnTo>
                    <a:pt x="6886" y="15365"/>
                  </a:lnTo>
                  <a:lnTo>
                    <a:pt x="6886" y="13510"/>
                  </a:lnTo>
                  <a:cubicBezTo>
                    <a:pt x="7466" y="12757"/>
                    <a:pt x="7466" y="11707"/>
                    <a:pt x="6886" y="10954"/>
                  </a:cubicBezTo>
                  <a:lnTo>
                    <a:pt x="6886" y="4561"/>
                  </a:lnTo>
                  <a:lnTo>
                    <a:pt x="8979" y="4068"/>
                  </a:lnTo>
                  <a:lnTo>
                    <a:pt x="8980" y="9637"/>
                  </a:lnTo>
                  <a:lnTo>
                    <a:pt x="9579" y="9637"/>
                  </a:lnTo>
                  <a:lnTo>
                    <a:pt x="9576" y="3311"/>
                  </a:lnTo>
                  <a:lnTo>
                    <a:pt x="8380" y="3594"/>
                  </a:lnTo>
                  <a:lnTo>
                    <a:pt x="83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6" name="Google Shape;2826;p63"/>
            <p:cNvSpPr/>
            <p:nvPr/>
          </p:nvSpPr>
          <p:spPr>
            <a:xfrm>
              <a:off x="4135431" y="795035"/>
              <a:ext cx="12966" cy="12901"/>
            </a:xfrm>
            <a:custGeom>
              <a:avLst/>
              <a:gdLst/>
              <a:ahLst/>
              <a:cxnLst/>
              <a:rect l="l" t="t" r="r" b="b"/>
              <a:pathLst>
                <a:path w="600" h="597" extrusionOk="0">
                  <a:moveTo>
                    <a:pt x="0" y="1"/>
                  </a:moveTo>
                  <a:lnTo>
                    <a:pt x="0" y="597"/>
                  </a:lnTo>
                  <a:lnTo>
                    <a:pt x="599" y="597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27" name="Google Shape;2827;p63"/>
            <p:cNvSpPr/>
            <p:nvPr/>
          </p:nvSpPr>
          <p:spPr>
            <a:xfrm>
              <a:off x="4106995" y="907153"/>
              <a:ext cx="64700" cy="12966"/>
            </a:xfrm>
            <a:custGeom>
              <a:avLst/>
              <a:gdLst/>
              <a:ahLst/>
              <a:cxnLst/>
              <a:rect l="l" t="t" r="r" b="b"/>
              <a:pathLst>
                <a:path w="2994" h="600" extrusionOk="0">
                  <a:moveTo>
                    <a:pt x="0" y="0"/>
                  </a:moveTo>
                  <a:lnTo>
                    <a:pt x="0" y="599"/>
                  </a:lnTo>
                  <a:lnTo>
                    <a:pt x="599" y="599"/>
                  </a:lnTo>
                  <a:lnTo>
                    <a:pt x="599" y="0"/>
                  </a:lnTo>
                  <a:close/>
                  <a:moveTo>
                    <a:pt x="1198" y="0"/>
                  </a:moveTo>
                  <a:lnTo>
                    <a:pt x="1198" y="599"/>
                  </a:lnTo>
                  <a:lnTo>
                    <a:pt x="1796" y="599"/>
                  </a:lnTo>
                  <a:lnTo>
                    <a:pt x="1796" y="0"/>
                  </a:lnTo>
                  <a:close/>
                  <a:moveTo>
                    <a:pt x="2395" y="0"/>
                  </a:moveTo>
                  <a:lnTo>
                    <a:pt x="2395" y="599"/>
                  </a:lnTo>
                  <a:lnTo>
                    <a:pt x="2994" y="599"/>
                  </a:lnTo>
                  <a:lnTo>
                    <a:pt x="29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28" name="Google Shape;2828;p63"/>
          <p:cNvGrpSpPr/>
          <p:nvPr/>
        </p:nvGrpSpPr>
        <p:grpSpPr>
          <a:xfrm>
            <a:off x="2252670" y="1874178"/>
            <a:ext cx="339429" cy="455342"/>
            <a:chOff x="3141800" y="1095587"/>
            <a:chExt cx="315074" cy="422670"/>
          </a:xfrm>
        </p:grpSpPr>
        <p:sp>
          <p:nvSpPr>
            <p:cNvPr id="2829" name="Google Shape;2829;p63"/>
            <p:cNvSpPr/>
            <p:nvPr/>
          </p:nvSpPr>
          <p:spPr>
            <a:xfrm>
              <a:off x="3277771" y="1429096"/>
              <a:ext cx="70362" cy="14090"/>
            </a:xfrm>
            <a:custGeom>
              <a:avLst/>
              <a:gdLst/>
              <a:ahLst/>
              <a:cxnLst/>
              <a:rect l="l" t="t" r="r" b="b"/>
              <a:pathLst>
                <a:path w="3256" h="652" extrusionOk="0">
                  <a:moveTo>
                    <a:pt x="0" y="0"/>
                  </a:moveTo>
                  <a:lnTo>
                    <a:pt x="0" y="652"/>
                  </a:lnTo>
                  <a:lnTo>
                    <a:pt x="652" y="652"/>
                  </a:lnTo>
                  <a:lnTo>
                    <a:pt x="652" y="0"/>
                  </a:lnTo>
                  <a:close/>
                  <a:moveTo>
                    <a:pt x="1302" y="0"/>
                  </a:moveTo>
                  <a:lnTo>
                    <a:pt x="1302" y="652"/>
                  </a:lnTo>
                  <a:lnTo>
                    <a:pt x="1954" y="652"/>
                  </a:lnTo>
                  <a:lnTo>
                    <a:pt x="1952" y="0"/>
                  </a:lnTo>
                  <a:close/>
                  <a:moveTo>
                    <a:pt x="2604" y="0"/>
                  </a:moveTo>
                  <a:lnTo>
                    <a:pt x="2604" y="652"/>
                  </a:lnTo>
                  <a:lnTo>
                    <a:pt x="3255" y="652"/>
                  </a:lnTo>
                  <a:lnTo>
                    <a:pt x="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0" name="Google Shape;2830;p63"/>
            <p:cNvSpPr/>
            <p:nvPr/>
          </p:nvSpPr>
          <p:spPr>
            <a:xfrm>
              <a:off x="3141800" y="1095587"/>
              <a:ext cx="315074" cy="422670"/>
            </a:xfrm>
            <a:custGeom>
              <a:avLst/>
              <a:gdLst/>
              <a:ahLst/>
              <a:cxnLst/>
              <a:rect l="l" t="t" r="r" b="b"/>
              <a:pathLst>
                <a:path w="14580" h="19559" extrusionOk="0">
                  <a:moveTo>
                    <a:pt x="6635" y="3240"/>
                  </a:moveTo>
                  <a:lnTo>
                    <a:pt x="6635" y="5385"/>
                  </a:lnTo>
                  <a:lnTo>
                    <a:pt x="5659" y="5125"/>
                  </a:lnTo>
                  <a:lnTo>
                    <a:pt x="4683" y="5385"/>
                  </a:lnTo>
                  <a:lnTo>
                    <a:pt x="4683" y="3240"/>
                  </a:lnTo>
                  <a:close/>
                  <a:moveTo>
                    <a:pt x="650" y="3862"/>
                  </a:moveTo>
                  <a:cubicBezTo>
                    <a:pt x="819" y="3948"/>
                    <a:pt x="1004" y="3993"/>
                    <a:pt x="1194" y="3993"/>
                  </a:cubicBezTo>
                  <a:lnTo>
                    <a:pt x="2127" y="3993"/>
                  </a:lnTo>
                  <a:lnTo>
                    <a:pt x="2127" y="18906"/>
                  </a:lnTo>
                  <a:lnTo>
                    <a:pt x="1194" y="18906"/>
                  </a:lnTo>
                  <a:cubicBezTo>
                    <a:pt x="894" y="18906"/>
                    <a:pt x="652" y="18663"/>
                    <a:pt x="650" y="18365"/>
                  </a:cubicBezTo>
                  <a:lnTo>
                    <a:pt x="650" y="3862"/>
                  </a:lnTo>
                  <a:close/>
                  <a:moveTo>
                    <a:pt x="1194" y="0"/>
                  </a:moveTo>
                  <a:cubicBezTo>
                    <a:pt x="534" y="2"/>
                    <a:pt x="0" y="535"/>
                    <a:pt x="0" y="1194"/>
                  </a:cubicBezTo>
                  <a:lnTo>
                    <a:pt x="0" y="18365"/>
                  </a:lnTo>
                  <a:cubicBezTo>
                    <a:pt x="0" y="19022"/>
                    <a:pt x="534" y="19557"/>
                    <a:pt x="1194" y="19557"/>
                  </a:cubicBezTo>
                  <a:lnTo>
                    <a:pt x="11207" y="19557"/>
                  </a:lnTo>
                  <a:lnTo>
                    <a:pt x="11207" y="18906"/>
                  </a:lnTo>
                  <a:lnTo>
                    <a:pt x="2778" y="18906"/>
                  </a:lnTo>
                  <a:lnTo>
                    <a:pt x="2778" y="3993"/>
                  </a:lnTo>
                  <a:lnTo>
                    <a:pt x="4032" y="3993"/>
                  </a:lnTo>
                  <a:lnTo>
                    <a:pt x="4032" y="6234"/>
                  </a:lnTo>
                  <a:lnTo>
                    <a:pt x="5660" y="5799"/>
                  </a:lnTo>
                  <a:lnTo>
                    <a:pt x="7287" y="6234"/>
                  </a:lnTo>
                  <a:lnTo>
                    <a:pt x="7287" y="3993"/>
                  </a:lnTo>
                  <a:lnTo>
                    <a:pt x="9243" y="3993"/>
                  </a:lnTo>
                  <a:lnTo>
                    <a:pt x="9243" y="3341"/>
                  </a:lnTo>
                  <a:lnTo>
                    <a:pt x="7287" y="3341"/>
                  </a:lnTo>
                  <a:lnTo>
                    <a:pt x="7287" y="2589"/>
                  </a:lnTo>
                  <a:lnTo>
                    <a:pt x="4033" y="2589"/>
                  </a:lnTo>
                  <a:lnTo>
                    <a:pt x="4033" y="3341"/>
                  </a:lnTo>
                  <a:lnTo>
                    <a:pt x="2176" y="3341"/>
                  </a:lnTo>
                  <a:lnTo>
                    <a:pt x="2176" y="2039"/>
                  </a:lnTo>
                  <a:lnTo>
                    <a:pt x="13388" y="2039"/>
                  </a:lnTo>
                  <a:cubicBezTo>
                    <a:pt x="13663" y="2039"/>
                    <a:pt x="13896" y="2249"/>
                    <a:pt x="13927" y="2523"/>
                  </a:cubicBezTo>
                  <a:lnTo>
                    <a:pt x="13924" y="3469"/>
                  </a:lnTo>
                  <a:cubicBezTo>
                    <a:pt x="13758" y="3385"/>
                    <a:pt x="13573" y="3341"/>
                    <a:pt x="13388" y="3341"/>
                  </a:cubicBezTo>
                  <a:lnTo>
                    <a:pt x="9893" y="3341"/>
                  </a:lnTo>
                  <a:lnTo>
                    <a:pt x="9893" y="3993"/>
                  </a:lnTo>
                  <a:lnTo>
                    <a:pt x="13388" y="3993"/>
                  </a:lnTo>
                  <a:cubicBezTo>
                    <a:pt x="13651" y="3993"/>
                    <a:pt x="13877" y="4184"/>
                    <a:pt x="13921" y="4444"/>
                  </a:cubicBezTo>
                  <a:lnTo>
                    <a:pt x="13886" y="18365"/>
                  </a:lnTo>
                  <a:cubicBezTo>
                    <a:pt x="13886" y="18664"/>
                    <a:pt x="13644" y="18906"/>
                    <a:pt x="13344" y="18906"/>
                  </a:cubicBezTo>
                  <a:lnTo>
                    <a:pt x="11847" y="18906"/>
                  </a:lnTo>
                  <a:lnTo>
                    <a:pt x="11847" y="19558"/>
                  </a:lnTo>
                  <a:lnTo>
                    <a:pt x="13344" y="19558"/>
                  </a:lnTo>
                  <a:cubicBezTo>
                    <a:pt x="14002" y="19557"/>
                    <a:pt x="14536" y="19024"/>
                    <a:pt x="14538" y="18365"/>
                  </a:cubicBezTo>
                  <a:lnTo>
                    <a:pt x="14580" y="1194"/>
                  </a:lnTo>
                  <a:cubicBezTo>
                    <a:pt x="14580" y="535"/>
                    <a:pt x="14045" y="0"/>
                    <a:pt x="13388" y="0"/>
                  </a:cubicBezTo>
                  <a:lnTo>
                    <a:pt x="3398" y="0"/>
                  </a:lnTo>
                  <a:lnTo>
                    <a:pt x="3398" y="652"/>
                  </a:lnTo>
                  <a:lnTo>
                    <a:pt x="13388" y="652"/>
                  </a:lnTo>
                  <a:cubicBezTo>
                    <a:pt x="13686" y="652"/>
                    <a:pt x="13928" y="894"/>
                    <a:pt x="13930" y="1192"/>
                  </a:cubicBezTo>
                  <a:lnTo>
                    <a:pt x="13930" y="1519"/>
                  </a:lnTo>
                  <a:cubicBezTo>
                    <a:pt x="13761" y="1433"/>
                    <a:pt x="13576" y="1389"/>
                    <a:pt x="13388" y="1389"/>
                  </a:cubicBezTo>
                  <a:lnTo>
                    <a:pt x="1525" y="1389"/>
                  </a:lnTo>
                  <a:lnTo>
                    <a:pt x="1525" y="3341"/>
                  </a:lnTo>
                  <a:lnTo>
                    <a:pt x="1194" y="3341"/>
                  </a:lnTo>
                  <a:cubicBezTo>
                    <a:pt x="894" y="3341"/>
                    <a:pt x="652" y="3099"/>
                    <a:pt x="650" y="2799"/>
                  </a:cubicBezTo>
                  <a:lnTo>
                    <a:pt x="650" y="1194"/>
                  </a:lnTo>
                  <a:cubicBezTo>
                    <a:pt x="652" y="894"/>
                    <a:pt x="894" y="652"/>
                    <a:pt x="1194" y="652"/>
                  </a:cubicBezTo>
                  <a:lnTo>
                    <a:pt x="2676" y="652"/>
                  </a:lnTo>
                  <a:lnTo>
                    <a:pt x="26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1" name="Google Shape;2831;p63"/>
            <p:cNvSpPr/>
            <p:nvPr/>
          </p:nvSpPr>
          <p:spPr>
            <a:xfrm>
              <a:off x="3341045" y="1267884"/>
              <a:ext cx="75743" cy="108893"/>
            </a:xfrm>
            <a:custGeom>
              <a:avLst/>
              <a:gdLst/>
              <a:ahLst/>
              <a:cxnLst/>
              <a:rect l="l" t="t" r="r" b="b"/>
              <a:pathLst>
                <a:path w="3505" h="5039" extrusionOk="0">
                  <a:moveTo>
                    <a:pt x="90" y="0"/>
                  </a:moveTo>
                  <a:lnTo>
                    <a:pt x="90" y="652"/>
                  </a:lnTo>
                  <a:lnTo>
                    <a:pt x="2624" y="652"/>
                  </a:lnTo>
                  <a:lnTo>
                    <a:pt x="1" y="4419"/>
                  </a:lnTo>
                  <a:lnTo>
                    <a:pt x="1" y="5039"/>
                  </a:lnTo>
                  <a:lnTo>
                    <a:pt x="3504" y="5039"/>
                  </a:lnTo>
                  <a:lnTo>
                    <a:pt x="3504" y="4387"/>
                  </a:lnTo>
                  <a:lnTo>
                    <a:pt x="816" y="4387"/>
                  </a:lnTo>
                  <a:lnTo>
                    <a:pt x="3438" y="622"/>
                  </a:lnTo>
                  <a:lnTo>
                    <a:pt x="34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2" name="Google Shape;2832;p63"/>
            <p:cNvSpPr/>
            <p:nvPr/>
          </p:nvSpPr>
          <p:spPr>
            <a:xfrm>
              <a:off x="3306383" y="1312790"/>
              <a:ext cx="28482" cy="14068"/>
            </a:xfrm>
            <a:custGeom>
              <a:avLst/>
              <a:gdLst/>
              <a:ahLst/>
              <a:cxnLst/>
              <a:rect l="l" t="t" r="r" b="b"/>
              <a:pathLst>
                <a:path w="1318" h="651" extrusionOk="0">
                  <a:moveTo>
                    <a:pt x="0" y="1"/>
                  </a:moveTo>
                  <a:lnTo>
                    <a:pt x="0" y="651"/>
                  </a:lnTo>
                  <a:lnTo>
                    <a:pt x="1317" y="651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3" name="Google Shape;2833;p63"/>
            <p:cNvSpPr/>
            <p:nvPr/>
          </p:nvSpPr>
          <p:spPr>
            <a:xfrm>
              <a:off x="3218214" y="1268360"/>
              <a:ext cx="92448" cy="108871"/>
            </a:xfrm>
            <a:custGeom>
              <a:avLst/>
              <a:gdLst/>
              <a:ahLst/>
              <a:cxnLst/>
              <a:rect l="l" t="t" r="r" b="b"/>
              <a:pathLst>
                <a:path w="4278" h="5038" extrusionOk="0">
                  <a:moveTo>
                    <a:pt x="2145" y="1003"/>
                  </a:moveTo>
                  <a:lnTo>
                    <a:pt x="2983" y="3223"/>
                  </a:lnTo>
                  <a:lnTo>
                    <a:pt x="1301" y="3223"/>
                  </a:lnTo>
                  <a:lnTo>
                    <a:pt x="2145" y="1003"/>
                  </a:lnTo>
                  <a:close/>
                  <a:moveTo>
                    <a:pt x="1831" y="1"/>
                  </a:moveTo>
                  <a:lnTo>
                    <a:pt x="1" y="4806"/>
                  </a:lnTo>
                  <a:lnTo>
                    <a:pt x="609" y="5038"/>
                  </a:lnTo>
                  <a:lnTo>
                    <a:pt x="1053" y="3875"/>
                  </a:lnTo>
                  <a:lnTo>
                    <a:pt x="3230" y="3875"/>
                  </a:lnTo>
                  <a:lnTo>
                    <a:pt x="3668" y="5036"/>
                  </a:lnTo>
                  <a:lnTo>
                    <a:pt x="4278" y="4808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34" name="Google Shape;2834;p63"/>
          <p:cNvGrpSpPr/>
          <p:nvPr/>
        </p:nvGrpSpPr>
        <p:grpSpPr>
          <a:xfrm>
            <a:off x="2195656" y="1304620"/>
            <a:ext cx="455297" cy="440164"/>
            <a:chOff x="3088877" y="566897"/>
            <a:chExt cx="422628" cy="408580"/>
          </a:xfrm>
        </p:grpSpPr>
        <p:sp>
          <p:nvSpPr>
            <p:cNvPr id="2835" name="Google Shape;2835;p63"/>
            <p:cNvSpPr/>
            <p:nvPr/>
          </p:nvSpPr>
          <p:spPr>
            <a:xfrm>
              <a:off x="3088877" y="566897"/>
              <a:ext cx="304658" cy="408580"/>
            </a:xfrm>
            <a:custGeom>
              <a:avLst/>
              <a:gdLst/>
              <a:ahLst/>
              <a:cxnLst/>
              <a:rect l="l" t="t" r="r" b="b"/>
              <a:pathLst>
                <a:path w="14098" h="18907" extrusionOk="0">
                  <a:moveTo>
                    <a:pt x="12943" y="629"/>
                  </a:moveTo>
                  <a:cubicBezTo>
                    <a:pt x="13232" y="629"/>
                    <a:pt x="13467" y="864"/>
                    <a:pt x="13468" y="1153"/>
                  </a:cubicBezTo>
                  <a:lnTo>
                    <a:pt x="13468" y="1469"/>
                  </a:lnTo>
                  <a:cubicBezTo>
                    <a:pt x="13306" y="1386"/>
                    <a:pt x="13126" y="1342"/>
                    <a:pt x="12944" y="1342"/>
                  </a:cubicBezTo>
                  <a:lnTo>
                    <a:pt x="11853" y="1342"/>
                  </a:lnTo>
                  <a:lnTo>
                    <a:pt x="11853" y="629"/>
                  </a:lnTo>
                  <a:close/>
                  <a:moveTo>
                    <a:pt x="9545" y="629"/>
                  </a:moveTo>
                  <a:lnTo>
                    <a:pt x="9545" y="1342"/>
                  </a:lnTo>
                  <a:lnTo>
                    <a:pt x="1474" y="1342"/>
                  </a:lnTo>
                  <a:lnTo>
                    <a:pt x="1474" y="3230"/>
                  </a:lnTo>
                  <a:lnTo>
                    <a:pt x="1155" y="3230"/>
                  </a:lnTo>
                  <a:cubicBezTo>
                    <a:pt x="866" y="3230"/>
                    <a:pt x="631" y="2995"/>
                    <a:pt x="631" y="2706"/>
                  </a:cubicBezTo>
                  <a:lnTo>
                    <a:pt x="630" y="2706"/>
                  </a:lnTo>
                  <a:lnTo>
                    <a:pt x="630" y="1153"/>
                  </a:lnTo>
                  <a:cubicBezTo>
                    <a:pt x="630" y="864"/>
                    <a:pt x="864" y="629"/>
                    <a:pt x="1153" y="629"/>
                  </a:cubicBezTo>
                  <a:close/>
                  <a:moveTo>
                    <a:pt x="11223" y="629"/>
                  </a:moveTo>
                  <a:lnTo>
                    <a:pt x="11223" y="3231"/>
                  </a:lnTo>
                  <a:lnTo>
                    <a:pt x="10174" y="3231"/>
                  </a:lnTo>
                  <a:lnTo>
                    <a:pt x="10174" y="629"/>
                  </a:lnTo>
                  <a:close/>
                  <a:moveTo>
                    <a:pt x="12943" y="1971"/>
                  </a:moveTo>
                  <a:cubicBezTo>
                    <a:pt x="13211" y="1971"/>
                    <a:pt x="13435" y="2173"/>
                    <a:pt x="13464" y="2440"/>
                  </a:cubicBezTo>
                  <a:lnTo>
                    <a:pt x="13462" y="3354"/>
                  </a:lnTo>
                  <a:cubicBezTo>
                    <a:pt x="13301" y="3273"/>
                    <a:pt x="13123" y="3230"/>
                    <a:pt x="12943" y="3230"/>
                  </a:cubicBezTo>
                  <a:lnTo>
                    <a:pt x="11852" y="3230"/>
                  </a:lnTo>
                  <a:lnTo>
                    <a:pt x="11852" y="1971"/>
                  </a:lnTo>
                  <a:close/>
                  <a:moveTo>
                    <a:pt x="9545" y="7919"/>
                  </a:moveTo>
                  <a:lnTo>
                    <a:pt x="9545" y="10394"/>
                  </a:lnTo>
                  <a:lnTo>
                    <a:pt x="4851" y="10394"/>
                  </a:lnTo>
                  <a:lnTo>
                    <a:pt x="4851" y="7919"/>
                  </a:lnTo>
                  <a:close/>
                  <a:moveTo>
                    <a:pt x="9545" y="1971"/>
                  </a:moveTo>
                  <a:lnTo>
                    <a:pt x="9545" y="7290"/>
                  </a:lnTo>
                  <a:lnTo>
                    <a:pt x="4222" y="7290"/>
                  </a:lnTo>
                  <a:lnTo>
                    <a:pt x="4222" y="11023"/>
                  </a:lnTo>
                  <a:lnTo>
                    <a:pt x="9545" y="11023"/>
                  </a:lnTo>
                  <a:lnTo>
                    <a:pt x="9545" y="11653"/>
                  </a:lnTo>
                  <a:lnTo>
                    <a:pt x="4294" y="11653"/>
                  </a:lnTo>
                  <a:lnTo>
                    <a:pt x="4294" y="12282"/>
                  </a:lnTo>
                  <a:lnTo>
                    <a:pt x="9545" y="12282"/>
                  </a:lnTo>
                  <a:lnTo>
                    <a:pt x="9545" y="18277"/>
                  </a:lnTo>
                  <a:lnTo>
                    <a:pt x="2685" y="18277"/>
                  </a:lnTo>
                  <a:lnTo>
                    <a:pt x="2685" y="3860"/>
                  </a:lnTo>
                  <a:lnTo>
                    <a:pt x="8937" y="3860"/>
                  </a:lnTo>
                  <a:lnTo>
                    <a:pt x="8937" y="3231"/>
                  </a:lnTo>
                  <a:lnTo>
                    <a:pt x="2104" y="3231"/>
                  </a:lnTo>
                  <a:lnTo>
                    <a:pt x="2104" y="1971"/>
                  </a:lnTo>
                  <a:close/>
                  <a:moveTo>
                    <a:pt x="11223" y="3860"/>
                  </a:moveTo>
                  <a:lnTo>
                    <a:pt x="11223" y="18277"/>
                  </a:lnTo>
                  <a:lnTo>
                    <a:pt x="10174" y="18277"/>
                  </a:lnTo>
                  <a:lnTo>
                    <a:pt x="10174" y="3860"/>
                  </a:lnTo>
                  <a:close/>
                  <a:moveTo>
                    <a:pt x="12944" y="3860"/>
                  </a:moveTo>
                  <a:cubicBezTo>
                    <a:pt x="13199" y="3860"/>
                    <a:pt x="13417" y="4044"/>
                    <a:pt x="13461" y="4297"/>
                  </a:cubicBezTo>
                  <a:lnTo>
                    <a:pt x="13426" y="17753"/>
                  </a:lnTo>
                  <a:cubicBezTo>
                    <a:pt x="13426" y="18042"/>
                    <a:pt x="13191" y="18277"/>
                    <a:pt x="12902" y="18277"/>
                  </a:cubicBezTo>
                  <a:lnTo>
                    <a:pt x="11853" y="18277"/>
                  </a:lnTo>
                  <a:lnTo>
                    <a:pt x="11853" y="3860"/>
                  </a:lnTo>
                  <a:close/>
                  <a:moveTo>
                    <a:pt x="1153" y="0"/>
                  </a:moveTo>
                  <a:cubicBezTo>
                    <a:pt x="517" y="0"/>
                    <a:pt x="1" y="516"/>
                    <a:pt x="1" y="1153"/>
                  </a:cubicBezTo>
                  <a:lnTo>
                    <a:pt x="1" y="13227"/>
                  </a:lnTo>
                  <a:lnTo>
                    <a:pt x="630" y="13227"/>
                  </a:lnTo>
                  <a:lnTo>
                    <a:pt x="630" y="3732"/>
                  </a:lnTo>
                  <a:cubicBezTo>
                    <a:pt x="792" y="3817"/>
                    <a:pt x="971" y="3860"/>
                    <a:pt x="1153" y="3860"/>
                  </a:cubicBezTo>
                  <a:lnTo>
                    <a:pt x="2056" y="3860"/>
                  </a:lnTo>
                  <a:lnTo>
                    <a:pt x="2056" y="18277"/>
                  </a:lnTo>
                  <a:lnTo>
                    <a:pt x="1153" y="18277"/>
                  </a:lnTo>
                  <a:cubicBezTo>
                    <a:pt x="864" y="18277"/>
                    <a:pt x="630" y="18042"/>
                    <a:pt x="630" y="17753"/>
                  </a:cubicBezTo>
                  <a:lnTo>
                    <a:pt x="630" y="13859"/>
                  </a:lnTo>
                  <a:lnTo>
                    <a:pt x="1" y="13859"/>
                  </a:lnTo>
                  <a:lnTo>
                    <a:pt x="1" y="17753"/>
                  </a:lnTo>
                  <a:cubicBezTo>
                    <a:pt x="1" y="18390"/>
                    <a:pt x="517" y="18906"/>
                    <a:pt x="1153" y="18906"/>
                  </a:cubicBezTo>
                  <a:lnTo>
                    <a:pt x="12902" y="18906"/>
                  </a:lnTo>
                  <a:cubicBezTo>
                    <a:pt x="13539" y="18906"/>
                    <a:pt x="14053" y="18390"/>
                    <a:pt x="14055" y="17753"/>
                  </a:cubicBezTo>
                  <a:lnTo>
                    <a:pt x="14097" y="1153"/>
                  </a:lnTo>
                  <a:cubicBezTo>
                    <a:pt x="14096" y="516"/>
                    <a:pt x="13581" y="0"/>
                    <a:pt x="1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6" name="Google Shape;2836;p63"/>
            <p:cNvSpPr/>
            <p:nvPr/>
          </p:nvSpPr>
          <p:spPr>
            <a:xfrm>
              <a:off x="3416313" y="587643"/>
              <a:ext cx="95192" cy="359893"/>
            </a:xfrm>
            <a:custGeom>
              <a:avLst/>
              <a:gdLst/>
              <a:ahLst/>
              <a:cxnLst/>
              <a:rect l="l" t="t" r="r" b="b"/>
              <a:pathLst>
                <a:path w="4405" h="16654" extrusionOk="0">
                  <a:moveTo>
                    <a:pt x="2203" y="629"/>
                  </a:moveTo>
                  <a:lnTo>
                    <a:pt x="2203" y="1254"/>
                  </a:lnTo>
                  <a:lnTo>
                    <a:pt x="945" y="1254"/>
                  </a:lnTo>
                  <a:lnTo>
                    <a:pt x="945" y="629"/>
                  </a:lnTo>
                  <a:close/>
                  <a:moveTo>
                    <a:pt x="2518" y="1889"/>
                  </a:moveTo>
                  <a:lnTo>
                    <a:pt x="2518" y="5034"/>
                  </a:lnTo>
                  <a:lnTo>
                    <a:pt x="629" y="5034"/>
                  </a:lnTo>
                  <a:lnTo>
                    <a:pt x="629" y="1889"/>
                  </a:lnTo>
                  <a:close/>
                  <a:moveTo>
                    <a:pt x="2203" y="5665"/>
                  </a:moveTo>
                  <a:lnTo>
                    <a:pt x="2203" y="6288"/>
                  </a:lnTo>
                  <a:lnTo>
                    <a:pt x="945" y="6288"/>
                  </a:lnTo>
                  <a:lnTo>
                    <a:pt x="945" y="5665"/>
                  </a:lnTo>
                  <a:close/>
                  <a:moveTo>
                    <a:pt x="2203" y="15400"/>
                  </a:moveTo>
                  <a:lnTo>
                    <a:pt x="2203" y="16023"/>
                  </a:lnTo>
                  <a:lnTo>
                    <a:pt x="945" y="16023"/>
                  </a:lnTo>
                  <a:lnTo>
                    <a:pt x="945" y="15400"/>
                  </a:lnTo>
                  <a:close/>
                  <a:moveTo>
                    <a:pt x="315" y="0"/>
                  </a:moveTo>
                  <a:lnTo>
                    <a:pt x="315" y="1258"/>
                  </a:lnTo>
                  <a:lnTo>
                    <a:pt x="0" y="1258"/>
                  </a:lnTo>
                  <a:lnTo>
                    <a:pt x="0" y="5665"/>
                  </a:lnTo>
                  <a:lnTo>
                    <a:pt x="315" y="5665"/>
                  </a:lnTo>
                  <a:lnTo>
                    <a:pt x="315" y="6288"/>
                  </a:lnTo>
                  <a:lnTo>
                    <a:pt x="0" y="6288"/>
                  </a:lnTo>
                  <a:lnTo>
                    <a:pt x="0" y="15395"/>
                  </a:lnTo>
                  <a:lnTo>
                    <a:pt x="315" y="15395"/>
                  </a:lnTo>
                  <a:lnTo>
                    <a:pt x="315" y="16653"/>
                  </a:lnTo>
                  <a:lnTo>
                    <a:pt x="2832" y="16653"/>
                  </a:lnTo>
                  <a:lnTo>
                    <a:pt x="2832" y="15395"/>
                  </a:lnTo>
                  <a:lnTo>
                    <a:pt x="3147" y="15395"/>
                  </a:lnTo>
                  <a:lnTo>
                    <a:pt x="3147" y="12267"/>
                  </a:lnTo>
                  <a:lnTo>
                    <a:pt x="2518" y="12267"/>
                  </a:lnTo>
                  <a:lnTo>
                    <a:pt x="2518" y="14765"/>
                  </a:lnTo>
                  <a:lnTo>
                    <a:pt x="629" y="14765"/>
                  </a:lnTo>
                  <a:lnTo>
                    <a:pt x="629" y="6918"/>
                  </a:lnTo>
                  <a:lnTo>
                    <a:pt x="2518" y="6918"/>
                  </a:lnTo>
                  <a:lnTo>
                    <a:pt x="2518" y="11626"/>
                  </a:lnTo>
                  <a:lnTo>
                    <a:pt x="3147" y="11626"/>
                  </a:lnTo>
                  <a:lnTo>
                    <a:pt x="3147" y="6288"/>
                  </a:lnTo>
                  <a:lnTo>
                    <a:pt x="2832" y="6288"/>
                  </a:lnTo>
                  <a:lnTo>
                    <a:pt x="2832" y="5665"/>
                  </a:lnTo>
                  <a:lnTo>
                    <a:pt x="3147" y="5665"/>
                  </a:lnTo>
                  <a:lnTo>
                    <a:pt x="3147" y="1878"/>
                  </a:lnTo>
                  <a:lnTo>
                    <a:pt x="3776" y="1878"/>
                  </a:lnTo>
                  <a:lnTo>
                    <a:pt x="3776" y="5976"/>
                  </a:lnTo>
                  <a:lnTo>
                    <a:pt x="4405" y="5976"/>
                  </a:lnTo>
                  <a:lnTo>
                    <a:pt x="4405" y="1249"/>
                  </a:lnTo>
                  <a:lnTo>
                    <a:pt x="2832" y="1249"/>
                  </a:lnTo>
                  <a:lnTo>
                    <a:pt x="28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37" name="Google Shape;2837;p63"/>
          <p:cNvGrpSpPr/>
          <p:nvPr/>
        </p:nvGrpSpPr>
        <p:grpSpPr>
          <a:xfrm>
            <a:off x="1394305" y="1861870"/>
            <a:ext cx="325740" cy="459812"/>
            <a:chOff x="2332460" y="1067408"/>
            <a:chExt cx="302367" cy="426819"/>
          </a:xfrm>
        </p:grpSpPr>
        <p:sp>
          <p:nvSpPr>
            <p:cNvPr id="2838" name="Google Shape;2838;p63"/>
            <p:cNvSpPr/>
            <p:nvPr/>
          </p:nvSpPr>
          <p:spPr>
            <a:xfrm>
              <a:off x="2332460" y="1067408"/>
              <a:ext cx="302367" cy="426819"/>
            </a:xfrm>
            <a:custGeom>
              <a:avLst/>
              <a:gdLst/>
              <a:ahLst/>
              <a:cxnLst/>
              <a:rect l="l" t="t" r="r" b="b"/>
              <a:pathLst>
                <a:path w="13992" h="19751" extrusionOk="0">
                  <a:moveTo>
                    <a:pt x="6368" y="815"/>
                  </a:moveTo>
                  <a:lnTo>
                    <a:pt x="6368" y="2873"/>
                  </a:lnTo>
                  <a:lnTo>
                    <a:pt x="4493" y="2873"/>
                  </a:lnTo>
                  <a:lnTo>
                    <a:pt x="4493" y="815"/>
                  </a:lnTo>
                  <a:lnTo>
                    <a:pt x="5430" y="1064"/>
                  </a:lnTo>
                  <a:lnTo>
                    <a:pt x="6368" y="815"/>
                  </a:lnTo>
                  <a:close/>
                  <a:moveTo>
                    <a:pt x="3870" y="1609"/>
                  </a:moveTo>
                  <a:lnTo>
                    <a:pt x="3870" y="2317"/>
                  </a:lnTo>
                  <a:lnTo>
                    <a:pt x="1462" y="2317"/>
                  </a:lnTo>
                  <a:lnTo>
                    <a:pt x="1462" y="4192"/>
                  </a:lnTo>
                  <a:lnTo>
                    <a:pt x="1144" y="4192"/>
                  </a:lnTo>
                  <a:cubicBezTo>
                    <a:pt x="857" y="4190"/>
                    <a:pt x="625" y="3958"/>
                    <a:pt x="625" y="3671"/>
                  </a:cubicBezTo>
                  <a:lnTo>
                    <a:pt x="625" y="2130"/>
                  </a:lnTo>
                  <a:cubicBezTo>
                    <a:pt x="625" y="1843"/>
                    <a:pt x="857" y="1609"/>
                    <a:pt x="1144" y="1609"/>
                  </a:cubicBezTo>
                  <a:close/>
                  <a:moveTo>
                    <a:pt x="12845" y="2941"/>
                  </a:moveTo>
                  <a:cubicBezTo>
                    <a:pt x="13111" y="2941"/>
                    <a:pt x="13334" y="3141"/>
                    <a:pt x="13363" y="3405"/>
                  </a:cubicBezTo>
                  <a:lnTo>
                    <a:pt x="13361" y="4314"/>
                  </a:lnTo>
                  <a:cubicBezTo>
                    <a:pt x="13202" y="4234"/>
                    <a:pt x="13026" y="4192"/>
                    <a:pt x="12847" y="4192"/>
                  </a:cubicBezTo>
                  <a:lnTo>
                    <a:pt x="2087" y="4192"/>
                  </a:lnTo>
                  <a:lnTo>
                    <a:pt x="2087" y="2941"/>
                  </a:lnTo>
                  <a:lnTo>
                    <a:pt x="3870" y="2941"/>
                  </a:lnTo>
                  <a:lnTo>
                    <a:pt x="3870" y="3498"/>
                  </a:lnTo>
                  <a:lnTo>
                    <a:pt x="6993" y="3498"/>
                  </a:lnTo>
                  <a:lnTo>
                    <a:pt x="6993" y="2941"/>
                  </a:lnTo>
                  <a:close/>
                  <a:moveTo>
                    <a:pt x="624" y="4690"/>
                  </a:moveTo>
                  <a:cubicBezTo>
                    <a:pt x="786" y="4773"/>
                    <a:pt x="964" y="4816"/>
                    <a:pt x="1144" y="4816"/>
                  </a:cubicBezTo>
                  <a:lnTo>
                    <a:pt x="2040" y="4816"/>
                  </a:lnTo>
                  <a:lnTo>
                    <a:pt x="2040" y="6923"/>
                  </a:lnTo>
                  <a:lnTo>
                    <a:pt x="624" y="6923"/>
                  </a:lnTo>
                  <a:lnTo>
                    <a:pt x="624" y="4690"/>
                  </a:lnTo>
                  <a:close/>
                  <a:moveTo>
                    <a:pt x="12847" y="4816"/>
                  </a:moveTo>
                  <a:cubicBezTo>
                    <a:pt x="13099" y="4816"/>
                    <a:pt x="13316" y="4998"/>
                    <a:pt x="13358" y="5248"/>
                  </a:cubicBezTo>
                  <a:lnTo>
                    <a:pt x="13352" y="7558"/>
                  </a:lnTo>
                  <a:lnTo>
                    <a:pt x="12306" y="7560"/>
                  </a:lnTo>
                  <a:lnTo>
                    <a:pt x="12306" y="5892"/>
                  </a:lnTo>
                  <a:lnTo>
                    <a:pt x="10622" y="5892"/>
                  </a:lnTo>
                  <a:lnTo>
                    <a:pt x="10622" y="4816"/>
                  </a:lnTo>
                  <a:close/>
                  <a:moveTo>
                    <a:pt x="3584" y="7548"/>
                  </a:moveTo>
                  <a:lnTo>
                    <a:pt x="3582" y="9441"/>
                  </a:lnTo>
                  <a:lnTo>
                    <a:pt x="624" y="9441"/>
                  </a:lnTo>
                  <a:lnTo>
                    <a:pt x="624" y="7548"/>
                  </a:lnTo>
                  <a:close/>
                  <a:moveTo>
                    <a:pt x="2040" y="10065"/>
                  </a:moveTo>
                  <a:lnTo>
                    <a:pt x="2040" y="13800"/>
                  </a:lnTo>
                  <a:lnTo>
                    <a:pt x="624" y="13800"/>
                  </a:lnTo>
                  <a:lnTo>
                    <a:pt x="624" y="10065"/>
                  </a:lnTo>
                  <a:close/>
                  <a:moveTo>
                    <a:pt x="3584" y="14425"/>
                  </a:moveTo>
                  <a:lnTo>
                    <a:pt x="3582" y="16318"/>
                  </a:lnTo>
                  <a:lnTo>
                    <a:pt x="624" y="16318"/>
                  </a:lnTo>
                  <a:lnTo>
                    <a:pt x="624" y="14425"/>
                  </a:lnTo>
                  <a:close/>
                  <a:moveTo>
                    <a:pt x="2040" y="16943"/>
                  </a:moveTo>
                  <a:lnTo>
                    <a:pt x="2040" y="19126"/>
                  </a:lnTo>
                  <a:lnTo>
                    <a:pt x="1144" y="19126"/>
                  </a:lnTo>
                  <a:cubicBezTo>
                    <a:pt x="857" y="19126"/>
                    <a:pt x="625" y="18893"/>
                    <a:pt x="625" y="18606"/>
                  </a:cubicBezTo>
                  <a:lnTo>
                    <a:pt x="625" y="16943"/>
                  </a:lnTo>
                  <a:close/>
                  <a:moveTo>
                    <a:pt x="13325" y="16383"/>
                  </a:moveTo>
                  <a:lnTo>
                    <a:pt x="13325" y="18606"/>
                  </a:lnTo>
                  <a:cubicBezTo>
                    <a:pt x="13325" y="18893"/>
                    <a:pt x="13092" y="19126"/>
                    <a:pt x="12804" y="19126"/>
                  </a:cubicBezTo>
                  <a:lnTo>
                    <a:pt x="10580" y="19126"/>
                  </a:lnTo>
                  <a:lnTo>
                    <a:pt x="10580" y="18067"/>
                  </a:lnTo>
                  <a:lnTo>
                    <a:pt x="12249" y="18067"/>
                  </a:lnTo>
                  <a:lnTo>
                    <a:pt x="12249" y="16383"/>
                  </a:lnTo>
                  <a:close/>
                  <a:moveTo>
                    <a:pt x="3870" y="0"/>
                  </a:moveTo>
                  <a:lnTo>
                    <a:pt x="3870" y="985"/>
                  </a:lnTo>
                  <a:lnTo>
                    <a:pt x="1144" y="985"/>
                  </a:lnTo>
                  <a:cubicBezTo>
                    <a:pt x="512" y="986"/>
                    <a:pt x="1" y="1498"/>
                    <a:pt x="1" y="2130"/>
                  </a:cubicBezTo>
                  <a:lnTo>
                    <a:pt x="1" y="18606"/>
                  </a:lnTo>
                  <a:cubicBezTo>
                    <a:pt x="1" y="19238"/>
                    <a:pt x="512" y="19749"/>
                    <a:pt x="1144" y="19751"/>
                  </a:cubicBezTo>
                  <a:lnTo>
                    <a:pt x="12804" y="19751"/>
                  </a:lnTo>
                  <a:cubicBezTo>
                    <a:pt x="12823" y="19751"/>
                    <a:pt x="12844" y="19751"/>
                    <a:pt x="12863" y="19749"/>
                  </a:cubicBezTo>
                  <a:cubicBezTo>
                    <a:pt x="13471" y="19718"/>
                    <a:pt x="13948" y="19215"/>
                    <a:pt x="13950" y="18607"/>
                  </a:cubicBezTo>
                  <a:lnTo>
                    <a:pt x="13962" y="13492"/>
                  </a:lnTo>
                  <a:lnTo>
                    <a:pt x="13337" y="13490"/>
                  </a:lnTo>
                  <a:lnTo>
                    <a:pt x="13333" y="15758"/>
                  </a:lnTo>
                  <a:lnTo>
                    <a:pt x="11625" y="15758"/>
                  </a:lnTo>
                  <a:lnTo>
                    <a:pt x="11625" y="17442"/>
                  </a:lnTo>
                  <a:lnTo>
                    <a:pt x="9957" y="17442"/>
                  </a:lnTo>
                  <a:lnTo>
                    <a:pt x="9957" y="19126"/>
                  </a:lnTo>
                  <a:lnTo>
                    <a:pt x="2664" y="19126"/>
                  </a:lnTo>
                  <a:lnTo>
                    <a:pt x="2664" y="16943"/>
                  </a:lnTo>
                  <a:lnTo>
                    <a:pt x="4207" y="16943"/>
                  </a:lnTo>
                  <a:lnTo>
                    <a:pt x="4207" y="13800"/>
                  </a:lnTo>
                  <a:lnTo>
                    <a:pt x="2664" y="13800"/>
                  </a:lnTo>
                  <a:lnTo>
                    <a:pt x="2664" y="10065"/>
                  </a:lnTo>
                  <a:lnTo>
                    <a:pt x="4207" y="10065"/>
                  </a:lnTo>
                  <a:lnTo>
                    <a:pt x="4207" y="6923"/>
                  </a:lnTo>
                  <a:lnTo>
                    <a:pt x="2664" y="6923"/>
                  </a:lnTo>
                  <a:lnTo>
                    <a:pt x="2664" y="4816"/>
                  </a:lnTo>
                  <a:lnTo>
                    <a:pt x="9998" y="4816"/>
                  </a:lnTo>
                  <a:lnTo>
                    <a:pt x="9998" y="6517"/>
                  </a:lnTo>
                  <a:lnTo>
                    <a:pt x="11682" y="6517"/>
                  </a:lnTo>
                  <a:lnTo>
                    <a:pt x="11682" y="8186"/>
                  </a:lnTo>
                  <a:lnTo>
                    <a:pt x="13351" y="8186"/>
                  </a:lnTo>
                  <a:lnTo>
                    <a:pt x="13339" y="12864"/>
                  </a:lnTo>
                  <a:lnTo>
                    <a:pt x="13965" y="12866"/>
                  </a:lnTo>
                  <a:lnTo>
                    <a:pt x="13992" y="2130"/>
                  </a:lnTo>
                  <a:cubicBezTo>
                    <a:pt x="13990" y="1498"/>
                    <a:pt x="13477" y="986"/>
                    <a:pt x="12845" y="985"/>
                  </a:cubicBezTo>
                  <a:lnTo>
                    <a:pt x="7620" y="985"/>
                  </a:lnTo>
                  <a:lnTo>
                    <a:pt x="7620" y="1609"/>
                  </a:lnTo>
                  <a:lnTo>
                    <a:pt x="12845" y="1609"/>
                  </a:lnTo>
                  <a:cubicBezTo>
                    <a:pt x="13133" y="1609"/>
                    <a:pt x="13366" y="1843"/>
                    <a:pt x="13366" y="2130"/>
                  </a:cubicBezTo>
                  <a:lnTo>
                    <a:pt x="13366" y="2443"/>
                  </a:lnTo>
                  <a:cubicBezTo>
                    <a:pt x="13207" y="2362"/>
                    <a:pt x="13033" y="2318"/>
                    <a:pt x="12856" y="2318"/>
                  </a:cubicBezTo>
                  <a:cubicBezTo>
                    <a:pt x="12853" y="2318"/>
                    <a:pt x="12850" y="2318"/>
                    <a:pt x="12847" y="2318"/>
                  </a:cubicBezTo>
                  <a:lnTo>
                    <a:pt x="6993" y="2318"/>
                  </a:lnTo>
                  <a:lnTo>
                    <a:pt x="6993" y="0"/>
                  </a:lnTo>
                  <a:lnTo>
                    <a:pt x="5430" y="417"/>
                  </a:lnTo>
                  <a:lnTo>
                    <a:pt x="38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39" name="Google Shape;2839;p63"/>
            <p:cNvSpPr/>
            <p:nvPr/>
          </p:nvSpPr>
          <p:spPr>
            <a:xfrm>
              <a:off x="2381990" y="1244200"/>
              <a:ext cx="13528" cy="13549"/>
            </a:xfrm>
            <a:custGeom>
              <a:avLst/>
              <a:gdLst/>
              <a:ahLst/>
              <a:cxnLst/>
              <a:rect l="l" t="t" r="r" b="b"/>
              <a:pathLst>
                <a:path w="626" h="627" extrusionOk="0">
                  <a:moveTo>
                    <a:pt x="1" y="0"/>
                  </a:moveTo>
                  <a:lnTo>
                    <a:pt x="1" y="626"/>
                  </a:lnTo>
                  <a:lnTo>
                    <a:pt x="625" y="626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0" name="Google Shape;2840;p63"/>
            <p:cNvSpPr/>
            <p:nvPr/>
          </p:nvSpPr>
          <p:spPr>
            <a:xfrm>
              <a:off x="2440770" y="1238149"/>
              <a:ext cx="128925" cy="175927"/>
            </a:xfrm>
            <a:custGeom>
              <a:avLst/>
              <a:gdLst/>
              <a:ahLst/>
              <a:cxnLst/>
              <a:rect l="l" t="t" r="r" b="b"/>
              <a:pathLst>
                <a:path w="5966" h="8141" extrusionOk="0">
                  <a:moveTo>
                    <a:pt x="787" y="0"/>
                  </a:moveTo>
                  <a:lnTo>
                    <a:pt x="406" y="2416"/>
                  </a:lnTo>
                  <a:lnTo>
                    <a:pt x="1023" y="2513"/>
                  </a:lnTo>
                  <a:lnTo>
                    <a:pt x="1321" y="625"/>
                  </a:lnTo>
                  <a:lnTo>
                    <a:pt x="3621" y="625"/>
                  </a:lnTo>
                  <a:lnTo>
                    <a:pt x="2483" y="3109"/>
                  </a:lnTo>
                  <a:lnTo>
                    <a:pt x="4751" y="3109"/>
                  </a:lnTo>
                  <a:lnTo>
                    <a:pt x="2546" y="6191"/>
                  </a:lnTo>
                  <a:lnTo>
                    <a:pt x="2546" y="4363"/>
                  </a:lnTo>
                  <a:lnTo>
                    <a:pt x="731" y="4363"/>
                  </a:lnTo>
                  <a:lnTo>
                    <a:pt x="924" y="3139"/>
                  </a:lnTo>
                  <a:lnTo>
                    <a:pt x="307" y="3042"/>
                  </a:lnTo>
                  <a:lnTo>
                    <a:pt x="0" y="4986"/>
                  </a:lnTo>
                  <a:lnTo>
                    <a:pt x="1922" y="4986"/>
                  </a:lnTo>
                  <a:lnTo>
                    <a:pt x="1922" y="8140"/>
                  </a:lnTo>
                  <a:lnTo>
                    <a:pt x="5966" y="2485"/>
                  </a:lnTo>
                  <a:lnTo>
                    <a:pt x="3457" y="2485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2841" name="Google Shape;2841;p63"/>
          <p:cNvGrpSpPr/>
          <p:nvPr/>
        </p:nvGrpSpPr>
        <p:grpSpPr>
          <a:xfrm>
            <a:off x="1397816" y="1290636"/>
            <a:ext cx="322551" cy="455296"/>
            <a:chOff x="2331531" y="537162"/>
            <a:chExt cx="299407" cy="422627"/>
          </a:xfrm>
        </p:grpSpPr>
        <p:sp>
          <p:nvSpPr>
            <p:cNvPr id="2842" name="Google Shape;2842;p63"/>
            <p:cNvSpPr/>
            <p:nvPr/>
          </p:nvSpPr>
          <p:spPr>
            <a:xfrm>
              <a:off x="2331531" y="537162"/>
              <a:ext cx="299407" cy="422627"/>
            </a:xfrm>
            <a:custGeom>
              <a:avLst/>
              <a:gdLst/>
              <a:ahLst/>
              <a:cxnLst/>
              <a:rect l="l" t="t" r="r" b="b"/>
              <a:pathLst>
                <a:path w="13855" h="19557" extrusionOk="0">
                  <a:moveTo>
                    <a:pt x="5481" y="805"/>
                  </a:moveTo>
                  <a:lnTo>
                    <a:pt x="5481" y="2844"/>
                  </a:lnTo>
                  <a:lnTo>
                    <a:pt x="3625" y="2844"/>
                  </a:lnTo>
                  <a:lnTo>
                    <a:pt x="3625" y="805"/>
                  </a:lnTo>
                  <a:lnTo>
                    <a:pt x="4552" y="1052"/>
                  </a:lnTo>
                  <a:lnTo>
                    <a:pt x="5481" y="805"/>
                  </a:lnTo>
                  <a:close/>
                  <a:moveTo>
                    <a:pt x="3007" y="1592"/>
                  </a:moveTo>
                  <a:lnTo>
                    <a:pt x="3007" y="2293"/>
                  </a:lnTo>
                  <a:lnTo>
                    <a:pt x="1449" y="2293"/>
                  </a:lnTo>
                  <a:lnTo>
                    <a:pt x="1449" y="4149"/>
                  </a:lnTo>
                  <a:lnTo>
                    <a:pt x="1135" y="4149"/>
                  </a:lnTo>
                  <a:cubicBezTo>
                    <a:pt x="850" y="4149"/>
                    <a:pt x="619" y="3917"/>
                    <a:pt x="619" y="3633"/>
                  </a:cubicBezTo>
                  <a:lnTo>
                    <a:pt x="619" y="2108"/>
                  </a:lnTo>
                  <a:cubicBezTo>
                    <a:pt x="619" y="1824"/>
                    <a:pt x="850" y="1592"/>
                    <a:pt x="1135" y="1592"/>
                  </a:cubicBezTo>
                  <a:close/>
                  <a:moveTo>
                    <a:pt x="12723" y="1592"/>
                  </a:moveTo>
                  <a:cubicBezTo>
                    <a:pt x="13006" y="1592"/>
                    <a:pt x="13237" y="1822"/>
                    <a:pt x="13237" y="2107"/>
                  </a:cubicBezTo>
                  <a:lnTo>
                    <a:pt x="13237" y="2417"/>
                  </a:lnTo>
                  <a:cubicBezTo>
                    <a:pt x="13078" y="2336"/>
                    <a:pt x="12902" y="2293"/>
                    <a:pt x="12723" y="2293"/>
                  </a:cubicBezTo>
                  <a:lnTo>
                    <a:pt x="6614" y="2293"/>
                  </a:lnTo>
                  <a:lnTo>
                    <a:pt x="6614" y="2912"/>
                  </a:lnTo>
                  <a:lnTo>
                    <a:pt x="12721" y="2912"/>
                  </a:lnTo>
                  <a:cubicBezTo>
                    <a:pt x="12983" y="2912"/>
                    <a:pt x="13204" y="3111"/>
                    <a:pt x="13233" y="3371"/>
                  </a:cubicBezTo>
                  <a:lnTo>
                    <a:pt x="13231" y="4271"/>
                  </a:lnTo>
                  <a:cubicBezTo>
                    <a:pt x="13073" y="4190"/>
                    <a:pt x="12899" y="4149"/>
                    <a:pt x="12721" y="4149"/>
                  </a:cubicBezTo>
                  <a:lnTo>
                    <a:pt x="2068" y="4149"/>
                  </a:lnTo>
                  <a:lnTo>
                    <a:pt x="2068" y="2912"/>
                  </a:lnTo>
                  <a:lnTo>
                    <a:pt x="3008" y="2912"/>
                  </a:lnTo>
                  <a:lnTo>
                    <a:pt x="3008" y="3463"/>
                  </a:lnTo>
                  <a:lnTo>
                    <a:pt x="6101" y="3463"/>
                  </a:lnTo>
                  <a:lnTo>
                    <a:pt x="6101" y="1592"/>
                  </a:lnTo>
                  <a:close/>
                  <a:moveTo>
                    <a:pt x="3007" y="0"/>
                  </a:moveTo>
                  <a:lnTo>
                    <a:pt x="3007" y="972"/>
                  </a:lnTo>
                  <a:lnTo>
                    <a:pt x="1135" y="972"/>
                  </a:lnTo>
                  <a:cubicBezTo>
                    <a:pt x="509" y="974"/>
                    <a:pt x="2" y="1481"/>
                    <a:pt x="0" y="2107"/>
                  </a:cubicBezTo>
                  <a:lnTo>
                    <a:pt x="0" y="18422"/>
                  </a:lnTo>
                  <a:cubicBezTo>
                    <a:pt x="2" y="19048"/>
                    <a:pt x="509" y="19555"/>
                    <a:pt x="1135" y="19556"/>
                  </a:cubicBezTo>
                  <a:lnTo>
                    <a:pt x="2619" y="19556"/>
                  </a:lnTo>
                  <a:lnTo>
                    <a:pt x="2619" y="18938"/>
                  </a:lnTo>
                  <a:lnTo>
                    <a:pt x="1135" y="18938"/>
                  </a:lnTo>
                  <a:cubicBezTo>
                    <a:pt x="850" y="18938"/>
                    <a:pt x="619" y="18707"/>
                    <a:pt x="619" y="18422"/>
                  </a:cubicBezTo>
                  <a:lnTo>
                    <a:pt x="619" y="4643"/>
                  </a:lnTo>
                  <a:cubicBezTo>
                    <a:pt x="778" y="4725"/>
                    <a:pt x="954" y="4768"/>
                    <a:pt x="1135" y="4768"/>
                  </a:cubicBezTo>
                  <a:lnTo>
                    <a:pt x="12721" y="4768"/>
                  </a:lnTo>
                  <a:cubicBezTo>
                    <a:pt x="12972" y="4768"/>
                    <a:pt x="13186" y="4948"/>
                    <a:pt x="13228" y="5196"/>
                  </a:cubicBezTo>
                  <a:lnTo>
                    <a:pt x="13195" y="18423"/>
                  </a:lnTo>
                  <a:cubicBezTo>
                    <a:pt x="13195" y="18707"/>
                    <a:pt x="12965" y="18938"/>
                    <a:pt x="12679" y="18938"/>
                  </a:cubicBezTo>
                  <a:lnTo>
                    <a:pt x="3237" y="18938"/>
                  </a:lnTo>
                  <a:lnTo>
                    <a:pt x="3237" y="19556"/>
                  </a:lnTo>
                  <a:lnTo>
                    <a:pt x="12680" y="19556"/>
                  </a:lnTo>
                  <a:cubicBezTo>
                    <a:pt x="13306" y="19556"/>
                    <a:pt x="13814" y="19049"/>
                    <a:pt x="13815" y="18423"/>
                  </a:cubicBezTo>
                  <a:lnTo>
                    <a:pt x="13854" y="2108"/>
                  </a:lnTo>
                  <a:cubicBezTo>
                    <a:pt x="13854" y="1482"/>
                    <a:pt x="13347" y="974"/>
                    <a:pt x="12721" y="974"/>
                  </a:cubicBezTo>
                  <a:lnTo>
                    <a:pt x="6099" y="974"/>
                  </a:lnTo>
                  <a:lnTo>
                    <a:pt x="6099" y="0"/>
                  </a:lnTo>
                  <a:lnTo>
                    <a:pt x="4552" y="412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3" name="Google Shape;2843;p63"/>
            <p:cNvSpPr/>
            <p:nvPr/>
          </p:nvSpPr>
          <p:spPr>
            <a:xfrm>
              <a:off x="2424886" y="729772"/>
              <a:ext cx="120324" cy="136186"/>
            </a:xfrm>
            <a:custGeom>
              <a:avLst/>
              <a:gdLst/>
              <a:ahLst/>
              <a:cxnLst/>
              <a:rect l="l" t="t" r="r" b="b"/>
              <a:pathLst>
                <a:path w="5568" h="6302" extrusionOk="0">
                  <a:moveTo>
                    <a:pt x="2744" y="645"/>
                  </a:moveTo>
                  <a:lnTo>
                    <a:pt x="4947" y="1259"/>
                  </a:lnTo>
                  <a:lnTo>
                    <a:pt x="4947" y="4162"/>
                  </a:lnTo>
                  <a:lnTo>
                    <a:pt x="3710" y="4577"/>
                  </a:lnTo>
                  <a:lnTo>
                    <a:pt x="3710" y="5683"/>
                  </a:lnTo>
                  <a:lnTo>
                    <a:pt x="1834" y="5683"/>
                  </a:lnTo>
                  <a:lnTo>
                    <a:pt x="1834" y="4583"/>
                  </a:lnTo>
                  <a:lnTo>
                    <a:pt x="618" y="4172"/>
                  </a:lnTo>
                  <a:lnTo>
                    <a:pt x="618" y="1266"/>
                  </a:lnTo>
                  <a:lnTo>
                    <a:pt x="2744" y="645"/>
                  </a:lnTo>
                  <a:close/>
                  <a:moveTo>
                    <a:pt x="2740" y="1"/>
                  </a:moveTo>
                  <a:lnTo>
                    <a:pt x="1" y="803"/>
                  </a:lnTo>
                  <a:lnTo>
                    <a:pt x="1" y="4616"/>
                  </a:lnTo>
                  <a:lnTo>
                    <a:pt x="1217" y="5027"/>
                  </a:lnTo>
                  <a:lnTo>
                    <a:pt x="1217" y="6302"/>
                  </a:lnTo>
                  <a:lnTo>
                    <a:pt x="4329" y="6302"/>
                  </a:lnTo>
                  <a:lnTo>
                    <a:pt x="4329" y="5021"/>
                  </a:lnTo>
                  <a:lnTo>
                    <a:pt x="5567" y="4607"/>
                  </a:lnTo>
                  <a:lnTo>
                    <a:pt x="5567" y="788"/>
                  </a:lnTo>
                  <a:lnTo>
                    <a:pt x="27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4" name="Google Shape;2844;p63"/>
            <p:cNvSpPr/>
            <p:nvPr/>
          </p:nvSpPr>
          <p:spPr>
            <a:xfrm>
              <a:off x="2375205" y="666822"/>
              <a:ext cx="219666" cy="262108"/>
            </a:xfrm>
            <a:custGeom>
              <a:avLst/>
              <a:gdLst/>
              <a:ahLst/>
              <a:cxnLst/>
              <a:rect l="l" t="t" r="r" b="b"/>
              <a:pathLst>
                <a:path w="10165" h="12129" extrusionOk="0">
                  <a:moveTo>
                    <a:pt x="1994" y="619"/>
                  </a:moveTo>
                  <a:lnTo>
                    <a:pt x="1994" y="1996"/>
                  </a:lnTo>
                  <a:lnTo>
                    <a:pt x="619" y="1996"/>
                  </a:lnTo>
                  <a:lnTo>
                    <a:pt x="619" y="619"/>
                  </a:lnTo>
                  <a:close/>
                  <a:moveTo>
                    <a:pt x="9546" y="619"/>
                  </a:moveTo>
                  <a:lnTo>
                    <a:pt x="9546" y="1996"/>
                  </a:lnTo>
                  <a:lnTo>
                    <a:pt x="8170" y="1996"/>
                  </a:lnTo>
                  <a:lnTo>
                    <a:pt x="8170" y="619"/>
                  </a:lnTo>
                  <a:close/>
                  <a:moveTo>
                    <a:pt x="1994" y="10134"/>
                  </a:moveTo>
                  <a:lnTo>
                    <a:pt x="1994" y="11510"/>
                  </a:lnTo>
                  <a:lnTo>
                    <a:pt x="619" y="11510"/>
                  </a:lnTo>
                  <a:lnTo>
                    <a:pt x="619" y="10134"/>
                  </a:lnTo>
                  <a:close/>
                  <a:moveTo>
                    <a:pt x="9546" y="10134"/>
                  </a:moveTo>
                  <a:lnTo>
                    <a:pt x="9546" y="11510"/>
                  </a:lnTo>
                  <a:lnTo>
                    <a:pt x="8170" y="11510"/>
                  </a:lnTo>
                  <a:lnTo>
                    <a:pt x="8170" y="10134"/>
                  </a:lnTo>
                  <a:close/>
                  <a:moveTo>
                    <a:pt x="0" y="0"/>
                  </a:moveTo>
                  <a:lnTo>
                    <a:pt x="0" y="12128"/>
                  </a:lnTo>
                  <a:lnTo>
                    <a:pt x="10164" y="12128"/>
                  </a:lnTo>
                  <a:lnTo>
                    <a:pt x="10164" y="7490"/>
                  </a:lnTo>
                  <a:lnTo>
                    <a:pt x="9546" y="7490"/>
                  </a:lnTo>
                  <a:lnTo>
                    <a:pt x="9546" y="9516"/>
                  </a:lnTo>
                  <a:lnTo>
                    <a:pt x="7552" y="9516"/>
                  </a:lnTo>
                  <a:lnTo>
                    <a:pt x="7552" y="11510"/>
                  </a:lnTo>
                  <a:lnTo>
                    <a:pt x="2613" y="11510"/>
                  </a:lnTo>
                  <a:lnTo>
                    <a:pt x="2613" y="9516"/>
                  </a:lnTo>
                  <a:lnTo>
                    <a:pt x="619" y="9516"/>
                  </a:lnTo>
                  <a:lnTo>
                    <a:pt x="619" y="2613"/>
                  </a:lnTo>
                  <a:lnTo>
                    <a:pt x="2613" y="2613"/>
                  </a:lnTo>
                  <a:lnTo>
                    <a:pt x="2613" y="619"/>
                  </a:lnTo>
                  <a:lnTo>
                    <a:pt x="7552" y="619"/>
                  </a:lnTo>
                  <a:lnTo>
                    <a:pt x="7552" y="2613"/>
                  </a:lnTo>
                  <a:lnTo>
                    <a:pt x="9546" y="2613"/>
                  </a:lnTo>
                  <a:lnTo>
                    <a:pt x="9546" y="6850"/>
                  </a:lnTo>
                  <a:lnTo>
                    <a:pt x="10164" y="6850"/>
                  </a:lnTo>
                  <a:lnTo>
                    <a:pt x="101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5" name="Google Shape;2845;p63"/>
            <p:cNvSpPr/>
            <p:nvPr/>
          </p:nvSpPr>
          <p:spPr>
            <a:xfrm>
              <a:off x="2478350" y="814851"/>
              <a:ext cx="13398" cy="13766"/>
            </a:xfrm>
            <a:custGeom>
              <a:avLst/>
              <a:gdLst/>
              <a:ahLst/>
              <a:cxnLst/>
              <a:rect l="l" t="t" r="r" b="b"/>
              <a:pathLst>
                <a:path w="620" h="637" extrusionOk="0">
                  <a:moveTo>
                    <a:pt x="1" y="0"/>
                  </a:moveTo>
                  <a:lnTo>
                    <a:pt x="1" y="637"/>
                  </a:lnTo>
                  <a:lnTo>
                    <a:pt x="619" y="637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6" name="Google Shape;2846;p63"/>
            <p:cNvSpPr/>
            <p:nvPr/>
          </p:nvSpPr>
          <p:spPr>
            <a:xfrm>
              <a:off x="2452331" y="772366"/>
              <a:ext cx="24592" cy="33128"/>
            </a:xfrm>
            <a:custGeom>
              <a:avLst/>
              <a:gdLst/>
              <a:ahLst/>
              <a:cxnLst/>
              <a:rect l="l" t="t" r="r" b="b"/>
              <a:pathLst>
                <a:path w="1138" h="1533" extrusionOk="0">
                  <a:moveTo>
                    <a:pt x="565" y="1"/>
                  </a:moveTo>
                  <a:lnTo>
                    <a:pt x="1" y="252"/>
                  </a:lnTo>
                  <a:lnTo>
                    <a:pt x="573" y="1533"/>
                  </a:lnTo>
                  <a:lnTo>
                    <a:pt x="1137" y="1282"/>
                  </a:lnTo>
                  <a:lnTo>
                    <a:pt x="5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847" name="Google Shape;2847;p63"/>
            <p:cNvSpPr/>
            <p:nvPr/>
          </p:nvSpPr>
          <p:spPr>
            <a:xfrm>
              <a:off x="2492915" y="772798"/>
              <a:ext cx="24873" cy="31507"/>
            </a:xfrm>
            <a:custGeom>
              <a:avLst/>
              <a:gdLst/>
              <a:ahLst/>
              <a:cxnLst/>
              <a:rect l="l" t="t" r="r" b="b"/>
              <a:pathLst>
                <a:path w="1151" h="1458" extrusionOk="0">
                  <a:moveTo>
                    <a:pt x="600" y="1"/>
                  </a:moveTo>
                  <a:lnTo>
                    <a:pt x="1" y="1176"/>
                  </a:lnTo>
                  <a:lnTo>
                    <a:pt x="552" y="1457"/>
                  </a:lnTo>
                  <a:lnTo>
                    <a:pt x="1151" y="282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848" name="Google Shape;2848;p63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Pack de iconos- book store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3" name="Google Shape;2853;p6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Recursos alternativos</a:t>
            </a:r>
            <a:endParaRPr/>
          </a:p>
        </p:txBody>
      </p:sp>
      <p:sp>
        <p:nvSpPr>
          <p:cNvPr id="2854" name="Google Shape;2854;p64"/>
          <p:cNvSpPr txBox="1">
            <a:spLocks noGrp="1"/>
          </p:cNvSpPr>
          <p:nvPr>
            <p:ph type="subTitle" idx="1"/>
          </p:nvPr>
        </p:nvSpPr>
        <p:spPr>
          <a:xfrm>
            <a:off x="720000" y="1003150"/>
            <a:ext cx="3527400" cy="8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 continuación, se muestra una variedad de recursos alternativos cuyo estilo encaja en esta plantilla:</a:t>
            </a:r>
            <a:endParaRPr/>
          </a:p>
        </p:txBody>
      </p:sp>
      <p:pic>
        <p:nvPicPr>
          <p:cNvPr id="2855" name="Google Shape;2855;p64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5400000">
            <a:off x="1060277" y="3450072"/>
            <a:ext cx="1420657" cy="94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6" name="Google Shape;2856;p64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2905153" y="1963375"/>
            <a:ext cx="2115166" cy="100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Google Shape;2857;p64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841200" y="1963376"/>
            <a:ext cx="1613461" cy="11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8" name="Google Shape;2858;p6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2454651" y="3302460"/>
            <a:ext cx="2711337" cy="950316"/>
          </a:xfrm>
          <a:prstGeom prst="rect">
            <a:avLst/>
          </a:prstGeom>
          <a:noFill/>
          <a:ln>
            <a:noFill/>
          </a:ln>
        </p:spPr>
      </p:pic>
      <p:sp>
        <p:nvSpPr>
          <p:cNvPr id="2859" name="Google Shape;2859;p64"/>
          <p:cNvSpPr/>
          <p:nvPr/>
        </p:nvSpPr>
        <p:spPr>
          <a:xfrm>
            <a:off x="5854991" y="3384520"/>
            <a:ext cx="2110746" cy="251213"/>
          </a:xfrm>
          <a:custGeom>
            <a:avLst/>
            <a:gdLst/>
            <a:ahLst/>
            <a:cxnLst/>
            <a:rect l="l" t="t" r="r" b="b"/>
            <a:pathLst>
              <a:path w="46187" h="5497" extrusionOk="0">
                <a:moveTo>
                  <a:pt x="18005" y="1"/>
                </a:moveTo>
                <a:cubicBezTo>
                  <a:pt x="17946" y="1"/>
                  <a:pt x="17886" y="4"/>
                  <a:pt x="17824" y="10"/>
                </a:cubicBezTo>
                <a:cubicBezTo>
                  <a:pt x="17433" y="49"/>
                  <a:pt x="17045" y="119"/>
                  <a:pt x="16661" y="202"/>
                </a:cubicBezTo>
                <a:cubicBezTo>
                  <a:pt x="14024" y="773"/>
                  <a:pt x="11394" y="1369"/>
                  <a:pt x="8754" y="1920"/>
                </a:cubicBezTo>
                <a:cubicBezTo>
                  <a:pt x="7014" y="2284"/>
                  <a:pt x="5266" y="2560"/>
                  <a:pt x="3493" y="2560"/>
                </a:cubicBezTo>
                <a:cubicBezTo>
                  <a:pt x="2959" y="2560"/>
                  <a:pt x="2424" y="2535"/>
                  <a:pt x="1885" y="2480"/>
                </a:cubicBezTo>
                <a:cubicBezTo>
                  <a:pt x="1279" y="2418"/>
                  <a:pt x="703" y="2251"/>
                  <a:pt x="0" y="2001"/>
                </a:cubicBezTo>
                <a:lnTo>
                  <a:pt x="0" y="2001"/>
                </a:lnTo>
                <a:cubicBezTo>
                  <a:pt x="443" y="2718"/>
                  <a:pt x="1060" y="2805"/>
                  <a:pt x="1630" y="2928"/>
                </a:cubicBezTo>
                <a:cubicBezTo>
                  <a:pt x="2676" y="3154"/>
                  <a:pt x="3725" y="3240"/>
                  <a:pt x="4776" y="3240"/>
                </a:cubicBezTo>
                <a:cubicBezTo>
                  <a:pt x="5840" y="3240"/>
                  <a:pt x="6905" y="3152"/>
                  <a:pt x="7971" y="3031"/>
                </a:cubicBezTo>
                <a:cubicBezTo>
                  <a:pt x="10783" y="2709"/>
                  <a:pt x="13576" y="2269"/>
                  <a:pt x="16350" y="1711"/>
                </a:cubicBezTo>
                <a:cubicBezTo>
                  <a:pt x="16427" y="1695"/>
                  <a:pt x="16506" y="1679"/>
                  <a:pt x="16593" y="1679"/>
                </a:cubicBezTo>
                <a:cubicBezTo>
                  <a:pt x="16688" y="1679"/>
                  <a:pt x="16793" y="1699"/>
                  <a:pt x="16914" y="1761"/>
                </a:cubicBezTo>
                <a:cubicBezTo>
                  <a:pt x="16496" y="2093"/>
                  <a:pt x="16146" y="2360"/>
                  <a:pt x="15806" y="2641"/>
                </a:cubicBezTo>
                <a:cubicBezTo>
                  <a:pt x="15400" y="2975"/>
                  <a:pt x="15019" y="3334"/>
                  <a:pt x="14730" y="3780"/>
                </a:cubicBezTo>
                <a:cubicBezTo>
                  <a:pt x="14558" y="4046"/>
                  <a:pt x="14512" y="4312"/>
                  <a:pt x="14724" y="4578"/>
                </a:cubicBezTo>
                <a:cubicBezTo>
                  <a:pt x="14835" y="4718"/>
                  <a:pt x="14962" y="4766"/>
                  <a:pt x="15098" y="4766"/>
                </a:cubicBezTo>
                <a:cubicBezTo>
                  <a:pt x="15207" y="4766"/>
                  <a:pt x="15322" y="4735"/>
                  <a:pt x="15439" y="4697"/>
                </a:cubicBezTo>
                <a:cubicBezTo>
                  <a:pt x="16115" y="4475"/>
                  <a:pt x="16726" y="4115"/>
                  <a:pt x="17351" y="3790"/>
                </a:cubicBezTo>
                <a:cubicBezTo>
                  <a:pt x="18559" y="3161"/>
                  <a:pt x="19787" y="2574"/>
                  <a:pt x="21070" y="2110"/>
                </a:cubicBezTo>
                <a:cubicBezTo>
                  <a:pt x="21166" y="2075"/>
                  <a:pt x="21263" y="2020"/>
                  <a:pt x="21383" y="2020"/>
                </a:cubicBezTo>
                <a:cubicBezTo>
                  <a:pt x="21451" y="2020"/>
                  <a:pt x="21525" y="2037"/>
                  <a:pt x="21610" y="2085"/>
                </a:cubicBezTo>
                <a:cubicBezTo>
                  <a:pt x="20972" y="2558"/>
                  <a:pt x="20423" y="3041"/>
                  <a:pt x="19965" y="3617"/>
                </a:cubicBezTo>
                <a:cubicBezTo>
                  <a:pt x="19736" y="3904"/>
                  <a:pt x="19505" y="4194"/>
                  <a:pt x="19387" y="4547"/>
                </a:cubicBezTo>
                <a:cubicBezTo>
                  <a:pt x="19210" y="5075"/>
                  <a:pt x="19495" y="5496"/>
                  <a:pt x="19976" y="5496"/>
                </a:cubicBezTo>
                <a:cubicBezTo>
                  <a:pt x="20049" y="5496"/>
                  <a:pt x="20126" y="5487"/>
                  <a:pt x="20207" y="5466"/>
                </a:cubicBezTo>
                <a:cubicBezTo>
                  <a:pt x="20507" y="5391"/>
                  <a:pt x="20799" y="5254"/>
                  <a:pt x="21072" y="5103"/>
                </a:cubicBezTo>
                <a:cubicBezTo>
                  <a:pt x="22396" y="4363"/>
                  <a:pt x="23708" y="3599"/>
                  <a:pt x="25035" y="2862"/>
                </a:cubicBezTo>
                <a:cubicBezTo>
                  <a:pt x="26015" y="2317"/>
                  <a:pt x="27024" y="1831"/>
                  <a:pt x="28197" y="1555"/>
                </a:cubicBezTo>
                <a:lnTo>
                  <a:pt x="28197" y="1555"/>
                </a:lnTo>
                <a:cubicBezTo>
                  <a:pt x="28020" y="1860"/>
                  <a:pt x="27785" y="1983"/>
                  <a:pt x="27595" y="2152"/>
                </a:cubicBezTo>
                <a:cubicBezTo>
                  <a:pt x="26946" y="2727"/>
                  <a:pt x="26322" y="3324"/>
                  <a:pt x="25838" y="4051"/>
                </a:cubicBezTo>
                <a:cubicBezTo>
                  <a:pt x="25628" y="4370"/>
                  <a:pt x="25480" y="4702"/>
                  <a:pt x="25745" y="5068"/>
                </a:cubicBezTo>
                <a:cubicBezTo>
                  <a:pt x="25888" y="5267"/>
                  <a:pt x="26068" y="5327"/>
                  <a:pt x="26255" y="5327"/>
                </a:cubicBezTo>
                <a:cubicBezTo>
                  <a:pt x="26396" y="5327"/>
                  <a:pt x="26542" y="5293"/>
                  <a:pt x="26678" y="5258"/>
                </a:cubicBezTo>
                <a:cubicBezTo>
                  <a:pt x="27388" y="5075"/>
                  <a:pt x="28091" y="4860"/>
                  <a:pt x="28784" y="4623"/>
                </a:cubicBezTo>
                <a:cubicBezTo>
                  <a:pt x="31864" y="3568"/>
                  <a:pt x="35025" y="2834"/>
                  <a:pt x="38232" y="2314"/>
                </a:cubicBezTo>
                <a:cubicBezTo>
                  <a:pt x="40558" y="1939"/>
                  <a:pt x="42901" y="1671"/>
                  <a:pt x="45229" y="1318"/>
                </a:cubicBezTo>
                <a:cubicBezTo>
                  <a:pt x="45550" y="1269"/>
                  <a:pt x="46186" y="1342"/>
                  <a:pt x="46130" y="947"/>
                </a:cubicBezTo>
                <a:cubicBezTo>
                  <a:pt x="46097" y="716"/>
                  <a:pt x="45953" y="650"/>
                  <a:pt x="45774" y="650"/>
                </a:cubicBezTo>
                <a:cubicBezTo>
                  <a:pt x="45565" y="650"/>
                  <a:pt x="45309" y="740"/>
                  <a:pt x="45129" y="765"/>
                </a:cubicBezTo>
                <a:cubicBezTo>
                  <a:pt x="42353" y="1137"/>
                  <a:pt x="39582" y="1540"/>
                  <a:pt x="36833" y="2084"/>
                </a:cubicBezTo>
                <a:cubicBezTo>
                  <a:pt x="33772" y="2690"/>
                  <a:pt x="30761" y="3482"/>
                  <a:pt x="27790" y="4429"/>
                </a:cubicBezTo>
                <a:cubicBezTo>
                  <a:pt x="27506" y="4519"/>
                  <a:pt x="27223" y="4642"/>
                  <a:pt x="26874" y="4642"/>
                </a:cubicBezTo>
                <a:cubicBezTo>
                  <a:pt x="26814" y="4642"/>
                  <a:pt x="26752" y="4638"/>
                  <a:pt x="26687" y="4630"/>
                </a:cubicBezTo>
                <a:cubicBezTo>
                  <a:pt x="26945" y="4270"/>
                  <a:pt x="27276" y="4104"/>
                  <a:pt x="27566" y="3895"/>
                </a:cubicBezTo>
                <a:cubicBezTo>
                  <a:pt x="28075" y="3527"/>
                  <a:pt x="28602" y="3183"/>
                  <a:pt x="29100" y="2800"/>
                </a:cubicBezTo>
                <a:cubicBezTo>
                  <a:pt x="29325" y="2627"/>
                  <a:pt x="29522" y="2404"/>
                  <a:pt x="29686" y="2172"/>
                </a:cubicBezTo>
                <a:cubicBezTo>
                  <a:pt x="29959" y="1785"/>
                  <a:pt x="29906" y="1381"/>
                  <a:pt x="29655" y="997"/>
                </a:cubicBezTo>
                <a:cubicBezTo>
                  <a:pt x="29469" y="713"/>
                  <a:pt x="29221" y="589"/>
                  <a:pt x="28935" y="589"/>
                </a:cubicBezTo>
                <a:cubicBezTo>
                  <a:pt x="28835" y="589"/>
                  <a:pt x="28731" y="604"/>
                  <a:pt x="28623" y="632"/>
                </a:cubicBezTo>
                <a:cubicBezTo>
                  <a:pt x="27499" y="929"/>
                  <a:pt x="26470" y="1448"/>
                  <a:pt x="25462" y="2009"/>
                </a:cubicBezTo>
                <a:cubicBezTo>
                  <a:pt x="24180" y="2720"/>
                  <a:pt x="22910" y="3456"/>
                  <a:pt x="21628" y="4166"/>
                </a:cubicBezTo>
                <a:cubicBezTo>
                  <a:pt x="21396" y="4294"/>
                  <a:pt x="21169" y="4476"/>
                  <a:pt x="20833" y="4476"/>
                </a:cubicBezTo>
                <a:cubicBezTo>
                  <a:pt x="20793" y="4476"/>
                  <a:pt x="20752" y="4473"/>
                  <a:pt x="20709" y="4468"/>
                </a:cubicBezTo>
                <a:cubicBezTo>
                  <a:pt x="21315" y="3932"/>
                  <a:pt x="22012" y="3665"/>
                  <a:pt x="22599" y="3231"/>
                </a:cubicBezTo>
                <a:cubicBezTo>
                  <a:pt x="22958" y="2965"/>
                  <a:pt x="23331" y="2716"/>
                  <a:pt x="23583" y="2339"/>
                </a:cubicBezTo>
                <a:cubicBezTo>
                  <a:pt x="23831" y="1970"/>
                  <a:pt x="23789" y="1506"/>
                  <a:pt x="23515" y="1172"/>
                </a:cubicBezTo>
                <a:cubicBezTo>
                  <a:pt x="23365" y="988"/>
                  <a:pt x="23201" y="918"/>
                  <a:pt x="23025" y="918"/>
                </a:cubicBezTo>
                <a:cubicBezTo>
                  <a:pt x="22889" y="918"/>
                  <a:pt x="22746" y="960"/>
                  <a:pt x="22596" y="1023"/>
                </a:cubicBezTo>
                <a:cubicBezTo>
                  <a:pt x="22185" y="1195"/>
                  <a:pt x="21767" y="1349"/>
                  <a:pt x="21351" y="1505"/>
                </a:cubicBezTo>
                <a:cubicBezTo>
                  <a:pt x="19584" y="2164"/>
                  <a:pt x="17910" y="3033"/>
                  <a:pt x="16116" y="3720"/>
                </a:cubicBezTo>
                <a:cubicBezTo>
                  <a:pt x="16332" y="3576"/>
                  <a:pt x="16546" y="3429"/>
                  <a:pt x="16762" y="3286"/>
                </a:cubicBezTo>
                <a:cubicBezTo>
                  <a:pt x="17415" y="2851"/>
                  <a:pt x="18117" y="2485"/>
                  <a:pt x="18700" y="1950"/>
                </a:cubicBezTo>
                <a:cubicBezTo>
                  <a:pt x="19193" y="1498"/>
                  <a:pt x="19294" y="1165"/>
                  <a:pt x="19102" y="712"/>
                </a:cubicBezTo>
                <a:cubicBezTo>
                  <a:pt x="18907" y="252"/>
                  <a:pt x="18535" y="1"/>
                  <a:pt x="180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64"/>
          <p:cNvSpPr/>
          <p:nvPr/>
        </p:nvSpPr>
        <p:spPr>
          <a:xfrm>
            <a:off x="5984325" y="2887013"/>
            <a:ext cx="2073181" cy="259713"/>
          </a:xfrm>
          <a:custGeom>
            <a:avLst/>
            <a:gdLst/>
            <a:ahLst/>
            <a:cxnLst/>
            <a:rect l="l" t="t" r="r" b="b"/>
            <a:pathLst>
              <a:path w="45365" h="5683" extrusionOk="0">
                <a:moveTo>
                  <a:pt x="22376" y="2920"/>
                </a:moveTo>
                <a:cubicBezTo>
                  <a:pt x="22434" y="2920"/>
                  <a:pt x="22490" y="2936"/>
                  <a:pt x="22539" y="2979"/>
                </a:cubicBezTo>
                <a:cubicBezTo>
                  <a:pt x="22882" y="3285"/>
                  <a:pt x="23089" y="3666"/>
                  <a:pt x="23120" y="4131"/>
                </a:cubicBezTo>
                <a:cubicBezTo>
                  <a:pt x="23148" y="4563"/>
                  <a:pt x="22894" y="4805"/>
                  <a:pt x="22545" y="4976"/>
                </a:cubicBezTo>
                <a:cubicBezTo>
                  <a:pt x="22022" y="5233"/>
                  <a:pt x="21457" y="5321"/>
                  <a:pt x="20897" y="5381"/>
                </a:cubicBezTo>
                <a:cubicBezTo>
                  <a:pt x="20546" y="5344"/>
                  <a:pt x="20169" y="5354"/>
                  <a:pt x="20010" y="4983"/>
                </a:cubicBezTo>
                <a:cubicBezTo>
                  <a:pt x="19856" y="4623"/>
                  <a:pt x="20063" y="4336"/>
                  <a:pt x="20303" y="4075"/>
                </a:cubicBezTo>
                <a:cubicBezTo>
                  <a:pt x="20815" y="3519"/>
                  <a:pt x="21483" y="3231"/>
                  <a:pt x="22167" y="2968"/>
                </a:cubicBezTo>
                <a:cubicBezTo>
                  <a:pt x="22234" y="2942"/>
                  <a:pt x="22307" y="2920"/>
                  <a:pt x="22376" y="2920"/>
                </a:cubicBezTo>
                <a:close/>
                <a:moveTo>
                  <a:pt x="368" y="0"/>
                </a:moveTo>
                <a:cubicBezTo>
                  <a:pt x="323" y="0"/>
                  <a:pt x="274" y="19"/>
                  <a:pt x="220" y="65"/>
                </a:cubicBezTo>
                <a:cubicBezTo>
                  <a:pt x="1" y="253"/>
                  <a:pt x="261" y="496"/>
                  <a:pt x="389" y="675"/>
                </a:cubicBezTo>
                <a:cubicBezTo>
                  <a:pt x="653" y="1040"/>
                  <a:pt x="997" y="1324"/>
                  <a:pt x="1383" y="1557"/>
                </a:cubicBezTo>
                <a:cubicBezTo>
                  <a:pt x="1809" y="1815"/>
                  <a:pt x="2261" y="2025"/>
                  <a:pt x="2734" y="2181"/>
                </a:cubicBezTo>
                <a:cubicBezTo>
                  <a:pt x="3886" y="2563"/>
                  <a:pt x="5062" y="2718"/>
                  <a:pt x="6258" y="2718"/>
                </a:cubicBezTo>
                <a:cubicBezTo>
                  <a:pt x="6530" y="2718"/>
                  <a:pt x="6803" y="2710"/>
                  <a:pt x="7076" y="2695"/>
                </a:cubicBezTo>
                <a:cubicBezTo>
                  <a:pt x="9307" y="2571"/>
                  <a:pt x="11490" y="2120"/>
                  <a:pt x="13685" y="1754"/>
                </a:cubicBezTo>
                <a:cubicBezTo>
                  <a:pt x="14895" y="1553"/>
                  <a:pt x="16108" y="1379"/>
                  <a:pt x="17328" y="1379"/>
                </a:cubicBezTo>
                <a:cubicBezTo>
                  <a:pt x="17909" y="1379"/>
                  <a:pt x="18493" y="1419"/>
                  <a:pt x="19078" y="1514"/>
                </a:cubicBezTo>
                <a:cubicBezTo>
                  <a:pt x="19913" y="1648"/>
                  <a:pt x="20746" y="1783"/>
                  <a:pt x="21563" y="2262"/>
                </a:cubicBezTo>
                <a:cubicBezTo>
                  <a:pt x="21241" y="2468"/>
                  <a:pt x="21003" y="2622"/>
                  <a:pt x="20763" y="2775"/>
                </a:cubicBezTo>
                <a:cubicBezTo>
                  <a:pt x="20409" y="3004"/>
                  <a:pt x="20085" y="3266"/>
                  <a:pt x="19825" y="3604"/>
                </a:cubicBezTo>
                <a:cubicBezTo>
                  <a:pt x="19121" y="4523"/>
                  <a:pt x="19458" y="5432"/>
                  <a:pt x="20592" y="5633"/>
                </a:cubicBezTo>
                <a:cubicBezTo>
                  <a:pt x="20783" y="5667"/>
                  <a:pt x="20972" y="5683"/>
                  <a:pt x="21160" y="5683"/>
                </a:cubicBezTo>
                <a:cubicBezTo>
                  <a:pt x="21756" y="5683"/>
                  <a:pt x="22336" y="5526"/>
                  <a:pt x="22897" y="5304"/>
                </a:cubicBezTo>
                <a:cubicBezTo>
                  <a:pt x="23758" y="4961"/>
                  <a:pt x="23992" y="4328"/>
                  <a:pt x="23637" y="3459"/>
                </a:cubicBezTo>
                <a:cubicBezTo>
                  <a:pt x="23530" y="3196"/>
                  <a:pt x="23289" y="2996"/>
                  <a:pt x="23276" y="2681"/>
                </a:cubicBezTo>
                <a:cubicBezTo>
                  <a:pt x="23622" y="2538"/>
                  <a:pt x="23983" y="2494"/>
                  <a:pt x="24347" y="2448"/>
                </a:cubicBezTo>
                <a:cubicBezTo>
                  <a:pt x="26128" y="2231"/>
                  <a:pt x="27912" y="2145"/>
                  <a:pt x="29699" y="2145"/>
                </a:cubicBezTo>
                <a:cubicBezTo>
                  <a:pt x="30584" y="2145"/>
                  <a:pt x="31469" y="2166"/>
                  <a:pt x="32355" y="2202"/>
                </a:cubicBezTo>
                <a:cubicBezTo>
                  <a:pt x="33317" y="2242"/>
                  <a:pt x="34278" y="2269"/>
                  <a:pt x="35239" y="2269"/>
                </a:cubicBezTo>
                <a:cubicBezTo>
                  <a:pt x="36347" y="2269"/>
                  <a:pt x="37455" y="2233"/>
                  <a:pt x="38562" y="2138"/>
                </a:cubicBezTo>
                <a:cubicBezTo>
                  <a:pt x="40712" y="1954"/>
                  <a:pt x="42821" y="1580"/>
                  <a:pt x="44801" y="673"/>
                </a:cubicBezTo>
                <a:cubicBezTo>
                  <a:pt x="45003" y="579"/>
                  <a:pt x="45268" y="562"/>
                  <a:pt x="45365" y="300"/>
                </a:cubicBezTo>
                <a:cubicBezTo>
                  <a:pt x="45132" y="183"/>
                  <a:pt x="45039" y="132"/>
                  <a:pt x="44931" y="132"/>
                </a:cubicBezTo>
                <a:cubicBezTo>
                  <a:pt x="44862" y="132"/>
                  <a:pt x="44787" y="153"/>
                  <a:pt x="44664" y="190"/>
                </a:cubicBezTo>
                <a:cubicBezTo>
                  <a:pt x="42069" y="978"/>
                  <a:pt x="39423" y="1270"/>
                  <a:pt x="36745" y="1270"/>
                </a:cubicBezTo>
                <a:cubicBezTo>
                  <a:pt x="36094" y="1270"/>
                  <a:pt x="35440" y="1253"/>
                  <a:pt x="34785" y="1221"/>
                </a:cubicBezTo>
                <a:cubicBezTo>
                  <a:pt x="33215" y="1145"/>
                  <a:pt x="31643" y="1058"/>
                  <a:pt x="30072" y="1024"/>
                </a:cubicBezTo>
                <a:cubicBezTo>
                  <a:pt x="29615" y="1014"/>
                  <a:pt x="29159" y="1006"/>
                  <a:pt x="28703" y="1006"/>
                </a:cubicBezTo>
                <a:cubicBezTo>
                  <a:pt x="26643" y="1006"/>
                  <a:pt x="24596" y="1153"/>
                  <a:pt x="22613" y="1847"/>
                </a:cubicBezTo>
                <a:cubicBezTo>
                  <a:pt x="22536" y="1874"/>
                  <a:pt x="22466" y="1885"/>
                  <a:pt x="22399" y="1885"/>
                </a:cubicBezTo>
                <a:cubicBezTo>
                  <a:pt x="22210" y="1885"/>
                  <a:pt x="22054" y="1792"/>
                  <a:pt x="21884" y="1699"/>
                </a:cubicBezTo>
                <a:cubicBezTo>
                  <a:pt x="21118" y="1285"/>
                  <a:pt x="20302" y="1011"/>
                  <a:pt x="19451" y="827"/>
                </a:cubicBezTo>
                <a:cubicBezTo>
                  <a:pt x="18408" y="601"/>
                  <a:pt x="17355" y="516"/>
                  <a:pt x="16296" y="516"/>
                </a:cubicBezTo>
                <a:cubicBezTo>
                  <a:pt x="16045" y="516"/>
                  <a:pt x="15794" y="520"/>
                  <a:pt x="15543" y="529"/>
                </a:cubicBezTo>
                <a:cubicBezTo>
                  <a:pt x="13572" y="600"/>
                  <a:pt x="11644" y="1002"/>
                  <a:pt x="9701" y="1279"/>
                </a:cubicBezTo>
                <a:cubicBezTo>
                  <a:pt x="8265" y="1483"/>
                  <a:pt x="6829" y="1693"/>
                  <a:pt x="5379" y="1693"/>
                </a:cubicBezTo>
                <a:cubicBezTo>
                  <a:pt x="5072" y="1693"/>
                  <a:pt x="4765" y="1683"/>
                  <a:pt x="4456" y="1663"/>
                </a:cubicBezTo>
                <a:cubicBezTo>
                  <a:pt x="3110" y="1572"/>
                  <a:pt x="1799" y="1334"/>
                  <a:pt x="764" y="340"/>
                </a:cubicBezTo>
                <a:cubicBezTo>
                  <a:pt x="646" y="228"/>
                  <a:pt x="528" y="0"/>
                  <a:pt x="3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64"/>
          <p:cNvSpPr/>
          <p:nvPr/>
        </p:nvSpPr>
        <p:spPr>
          <a:xfrm>
            <a:off x="5827382" y="2317520"/>
            <a:ext cx="2387059" cy="331702"/>
          </a:xfrm>
          <a:custGeom>
            <a:avLst/>
            <a:gdLst/>
            <a:ahLst/>
            <a:cxnLst/>
            <a:rect l="l" t="t" r="r" b="b"/>
            <a:pathLst>
              <a:path w="71705" h="9964" extrusionOk="0">
                <a:moveTo>
                  <a:pt x="22756" y="1"/>
                </a:moveTo>
                <a:cubicBezTo>
                  <a:pt x="22628" y="1"/>
                  <a:pt x="22499" y="10"/>
                  <a:pt x="22370" y="30"/>
                </a:cubicBezTo>
                <a:cubicBezTo>
                  <a:pt x="21756" y="125"/>
                  <a:pt x="21177" y="344"/>
                  <a:pt x="20608" y="588"/>
                </a:cubicBezTo>
                <a:cubicBezTo>
                  <a:pt x="18509" y="1486"/>
                  <a:pt x="16537" y="2622"/>
                  <a:pt x="14551" y="3733"/>
                </a:cubicBezTo>
                <a:cubicBezTo>
                  <a:pt x="12165" y="5068"/>
                  <a:pt x="9750" y="6340"/>
                  <a:pt x="7145" y="7208"/>
                </a:cubicBezTo>
                <a:cubicBezTo>
                  <a:pt x="6036" y="7578"/>
                  <a:pt x="4914" y="7878"/>
                  <a:pt x="3739" y="7878"/>
                </a:cubicBezTo>
                <a:cubicBezTo>
                  <a:pt x="3665" y="7878"/>
                  <a:pt x="3592" y="7877"/>
                  <a:pt x="3518" y="7875"/>
                </a:cubicBezTo>
                <a:cubicBezTo>
                  <a:pt x="1902" y="7822"/>
                  <a:pt x="550" y="7017"/>
                  <a:pt x="467" y="5477"/>
                </a:cubicBezTo>
                <a:cubicBezTo>
                  <a:pt x="458" y="5320"/>
                  <a:pt x="339" y="5268"/>
                  <a:pt x="152" y="5258"/>
                </a:cubicBezTo>
                <a:lnTo>
                  <a:pt x="152" y="5258"/>
                </a:lnTo>
                <a:cubicBezTo>
                  <a:pt x="0" y="5806"/>
                  <a:pt x="231" y="6267"/>
                  <a:pt x="506" y="6703"/>
                </a:cubicBezTo>
                <a:cubicBezTo>
                  <a:pt x="1105" y="7653"/>
                  <a:pt x="2039" y="8072"/>
                  <a:pt x="3097" y="8269"/>
                </a:cubicBezTo>
                <a:cubicBezTo>
                  <a:pt x="3459" y="8336"/>
                  <a:pt x="3819" y="8365"/>
                  <a:pt x="4177" y="8365"/>
                </a:cubicBezTo>
                <a:cubicBezTo>
                  <a:pt x="4985" y="8365"/>
                  <a:pt x="5784" y="8217"/>
                  <a:pt x="6577" y="8025"/>
                </a:cubicBezTo>
                <a:cubicBezTo>
                  <a:pt x="9280" y="7372"/>
                  <a:pt x="11799" y="6237"/>
                  <a:pt x="14296" y="5048"/>
                </a:cubicBezTo>
                <a:cubicBezTo>
                  <a:pt x="16735" y="3887"/>
                  <a:pt x="19188" y="2768"/>
                  <a:pt x="21813" y="2082"/>
                </a:cubicBezTo>
                <a:cubicBezTo>
                  <a:pt x="22183" y="1984"/>
                  <a:pt x="22554" y="1867"/>
                  <a:pt x="22937" y="1867"/>
                </a:cubicBezTo>
                <a:cubicBezTo>
                  <a:pt x="23066" y="1867"/>
                  <a:pt x="23195" y="1880"/>
                  <a:pt x="23327" y="1912"/>
                </a:cubicBezTo>
                <a:cubicBezTo>
                  <a:pt x="23413" y="2307"/>
                  <a:pt x="23178" y="2562"/>
                  <a:pt x="23007" y="2826"/>
                </a:cubicBezTo>
                <a:cubicBezTo>
                  <a:pt x="22600" y="3456"/>
                  <a:pt x="22096" y="4007"/>
                  <a:pt x="21559" y="4532"/>
                </a:cubicBezTo>
                <a:cubicBezTo>
                  <a:pt x="20768" y="5303"/>
                  <a:pt x="20004" y="6102"/>
                  <a:pt x="19246" y="6907"/>
                </a:cubicBezTo>
                <a:cubicBezTo>
                  <a:pt x="18794" y="7385"/>
                  <a:pt x="18445" y="7941"/>
                  <a:pt x="18277" y="8581"/>
                </a:cubicBezTo>
                <a:cubicBezTo>
                  <a:pt x="18097" y="9269"/>
                  <a:pt x="18431" y="9719"/>
                  <a:pt x="19137" y="9817"/>
                </a:cubicBezTo>
                <a:cubicBezTo>
                  <a:pt x="19196" y="9825"/>
                  <a:pt x="19253" y="9829"/>
                  <a:pt x="19310" y="9829"/>
                </a:cubicBezTo>
                <a:cubicBezTo>
                  <a:pt x="19513" y="9829"/>
                  <a:pt x="19710" y="9785"/>
                  <a:pt x="19910" y="9743"/>
                </a:cubicBezTo>
                <a:cubicBezTo>
                  <a:pt x="21069" y="9505"/>
                  <a:pt x="22119" y="8984"/>
                  <a:pt x="23179" y="8491"/>
                </a:cubicBezTo>
                <a:cubicBezTo>
                  <a:pt x="25834" y="7257"/>
                  <a:pt x="28342" y="5737"/>
                  <a:pt x="30965" y="4441"/>
                </a:cubicBezTo>
                <a:cubicBezTo>
                  <a:pt x="33069" y="3403"/>
                  <a:pt x="35216" y="2481"/>
                  <a:pt x="37516" y="1964"/>
                </a:cubicBezTo>
                <a:cubicBezTo>
                  <a:pt x="37969" y="1863"/>
                  <a:pt x="38422" y="1804"/>
                  <a:pt x="38897" y="1804"/>
                </a:cubicBezTo>
                <a:cubicBezTo>
                  <a:pt x="39143" y="1804"/>
                  <a:pt x="39394" y="1820"/>
                  <a:pt x="39654" y="1853"/>
                </a:cubicBezTo>
                <a:cubicBezTo>
                  <a:pt x="39357" y="2850"/>
                  <a:pt x="38749" y="3481"/>
                  <a:pt x="38139" y="4104"/>
                </a:cubicBezTo>
                <a:cubicBezTo>
                  <a:pt x="37251" y="5010"/>
                  <a:pt x="36341" y="5892"/>
                  <a:pt x="35449" y="6792"/>
                </a:cubicBezTo>
                <a:cubicBezTo>
                  <a:pt x="35079" y="7165"/>
                  <a:pt x="34790" y="7599"/>
                  <a:pt x="34603" y="8092"/>
                </a:cubicBezTo>
                <a:cubicBezTo>
                  <a:pt x="34235" y="9057"/>
                  <a:pt x="34742" y="9868"/>
                  <a:pt x="35780" y="9953"/>
                </a:cubicBezTo>
                <a:cubicBezTo>
                  <a:pt x="35866" y="9960"/>
                  <a:pt x="35951" y="9963"/>
                  <a:pt x="36036" y="9963"/>
                </a:cubicBezTo>
                <a:cubicBezTo>
                  <a:pt x="36405" y="9963"/>
                  <a:pt x="36771" y="9901"/>
                  <a:pt x="37132" y="9803"/>
                </a:cubicBezTo>
                <a:cubicBezTo>
                  <a:pt x="38361" y="9473"/>
                  <a:pt x="39543" y="9013"/>
                  <a:pt x="40677" y="8444"/>
                </a:cubicBezTo>
                <a:cubicBezTo>
                  <a:pt x="43351" y="7106"/>
                  <a:pt x="46007" y="5728"/>
                  <a:pt x="48684" y="4396"/>
                </a:cubicBezTo>
                <a:cubicBezTo>
                  <a:pt x="50896" y="3295"/>
                  <a:pt x="53113" y="2197"/>
                  <a:pt x="55519" y="1564"/>
                </a:cubicBezTo>
                <a:cubicBezTo>
                  <a:pt x="56055" y="1423"/>
                  <a:pt x="56596" y="1305"/>
                  <a:pt x="57181" y="1305"/>
                </a:cubicBezTo>
                <a:cubicBezTo>
                  <a:pt x="57450" y="1305"/>
                  <a:pt x="57727" y="1330"/>
                  <a:pt x="58019" y="1389"/>
                </a:cubicBezTo>
                <a:cubicBezTo>
                  <a:pt x="57671" y="2177"/>
                  <a:pt x="57116" y="2643"/>
                  <a:pt x="56653" y="3178"/>
                </a:cubicBezTo>
                <a:cubicBezTo>
                  <a:pt x="55889" y="4064"/>
                  <a:pt x="55088" y="4920"/>
                  <a:pt x="54413" y="5879"/>
                </a:cubicBezTo>
                <a:cubicBezTo>
                  <a:pt x="53958" y="6525"/>
                  <a:pt x="53585" y="7208"/>
                  <a:pt x="53515" y="8013"/>
                </a:cubicBezTo>
                <a:cubicBezTo>
                  <a:pt x="53445" y="8813"/>
                  <a:pt x="53873" y="9418"/>
                  <a:pt x="54633" y="9616"/>
                </a:cubicBezTo>
                <a:cubicBezTo>
                  <a:pt x="54802" y="9661"/>
                  <a:pt x="54972" y="9680"/>
                  <a:pt x="55142" y="9680"/>
                </a:cubicBezTo>
                <a:cubicBezTo>
                  <a:pt x="55359" y="9680"/>
                  <a:pt x="55576" y="9648"/>
                  <a:pt x="55793" y="9598"/>
                </a:cubicBezTo>
                <a:cubicBezTo>
                  <a:pt x="56710" y="9378"/>
                  <a:pt x="57604" y="9068"/>
                  <a:pt x="58459" y="8671"/>
                </a:cubicBezTo>
                <a:cubicBezTo>
                  <a:pt x="62709" y="6705"/>
                  <a:pt x="66791" y="4405"/>
                  <a:pt x="71001" y="2360"/>
                </a:cubicBezTo>
                <a:cubicBezTo>
                  <a:pt x="71204" y="2262"/>
                  <a:pt x="71388" y="2124"/>
                  <a:pt x="71570" y="1989"/>
                </a:cubicBezTo>
                <a:cubicBezTo>
                  <a:pt x="71644" y="1935"/>
                  <a:pt x="71705" y="1847"/>
                  <a:pt x="71647" y="1735"/>
                </a:cubicBezTo>
                <a:cubicBezTo>
                  <a:pt x="71596" y="1636"/>
                  <a:pt x="71524" y="1582"/>
                  <a:pt x="71433" y="1582"/>
                </a:cubicBezTo>
                <a:cubicBezTo>
                  <a:pt x="71401" y="1582"/>
                  <a:pt x="71368" y="1588"/>
                  <a:pt x="71333" y="1601"/>
                </a:cubicBezTo>
                <a:cubicBezTo>
                  <a:pt x="71241" y="1634"/>
                  <a:pt x="71164" y="1699"/>
                  <a:pt x="71076" y="1740"/>
                </a:cubicBezTo>
                <a:cubicBezTo>
                  <a:pt x="67466" y="3460"/>
                  <a:pt x="63845" y="5160"/>
                  <a:pt x="60310" y="7034"/>
                </a:cubicBezTo>
                <a:cubicBezTo>
                  <a:pt x="59103" y="7673"/>
                  <a:pt x="57873" y="8268"/>
                  <a:pt x="56582" y="8721"/>
                </a:cubicBezTo>
                <a:cubicBezTo>
                  <a:pt x="56042" y="8911"/>
                  <a:pt x="55499" y="9106"/>
                  <a:pt x="54920" y="9106"/>
                </a:cubicBezTo>
                <a:cubicBezTo>
                  <a:pt x="54906" y="9106"/>
                  <a:pt x="54892" y="9106"/>
                  <a:pt x="54878" y="9105"/>
                </a:cubicBezTo>
                <a:cubicBezTo>
                  <a:pt x="54343" y="9097"/>
                  <a:pt x="54177" y="8877"/>
                  <a:pt x="54294" y="8352"/>
                </a:cubicBezTo>
                <a:cubicBezTo>
                  <a:pt x="54432" y="7731"/>
                  <a:pt x="54794" y="7229"/>
                  <a:pt x="55195" y="6754"/>
                </a:cubicBezTo>
                <a:cubicBezTo>
                  <a:pt x="55870" y="5953"/>
                  <a:pt x="56678" y="5295"/>
                  <a:pt x="57458" y="4606"/>
                </a:cubicBezTo>
                <a:cubicBezTo>
                  <a:pt x="58116" y="4024"/>
                  <a:pt x="58807" y="3474"/>
                  <a:pt x="59364" y="2792"/>
                </a:cubicBezTo>
                <a:cubicBezTo>
                  <a:pt x="59962" y="2059"/>
                  <a:pt x="59889" y="1359"/>
                  <a:pt x="59170" y="741"/>
                </a:cubicBezTo>
                <a:cubicBezTo>
                  <a:pt x="58765" y="393"/>
                  <a:pt x="58296" y="178"/>
                  <a:pt x="57749" y="176"/>
                </a:cubicBezTo>
                <a:cubicBezTo>
                  <a:pt x="57729" y="176"/>
                  <a:pt x="57709" y="176"/>
                  <a:pt x="57688" y="176"/>
                </a:cubicBezTo>
                <a:cubicBezTo>
                  <a:pt x="57154" y="176"/>
                  <a:pt x="56626" y="219"/>
                  <a:pt x="56104" y="352"/>
                </a:cubicBezTo>
                <a:cubicBezTo>
                  <a:pt x="54617" y="733"/>
                  <a:pt x="53203" y="1308"/>
                  <a:pt x="51817" y="1956"/>
                </a:cubicBezTo>
                <a:cubicBezTo>
                  <a:pt x="48840" y="3349"/>
                  <a:pt x="45968" y="4941"/>
                  <a:pt x="43078" y="6501"/>
                </a:cubicBezTo>
                <a:cubicBezTo>
                  <a:pt x="41159" y="7535"/>
                  <a:pt x="39232" y="8553"/>
                  <a:pt x="37127" y="9171"/>
                </a:cubicBezTo>
                <a:cubicBezTo>
                  <a:pt x="36717" y="9291"/>
                  <a:pt x="36308" y="9387"/>
                  <a:pt x="35883" y="9396"/>
                </a:cubicBezTo>
                <a:cubicBezTo>
                  <a:pt x="35862" y="9396"/>
                  <a:pt x="35842" y="9396"/>
                  <a:pt x="35822" y="9396"/>
                </a:cubicBezTo>
                <a:cubicBezTo>
                  <a:pt x="35113" y="9396"/>
                  <a:pt x="34961" y="9110"/>
                  <a:pt x="35322" y="8441"/>
                </a:cubicBezTo>
                <a:cubicBezTo>
                  <a:pt x="35605" y="7919"/>
                  <a:pt x="36026" y="7505"/>
                  <a:pt x="36470" y="7122"/>
                </a:cubicBezTo>
                <a:cubicBezTo>
                  <a:pt x="37531" y="6211"/>
                  <a:pt x="38596" y="5307"/>
                  <a:pt x="39667" y="4408"/>
                </a:cubicBezTo>
                <a:cubicBezTo>
                  <a:pt x="40094" y="4050"/>
                  <a:pt x="40480" y="3652"/>
                  <a:pt x="40795" y="3199"/>
                </a:cubicBezTo>
                <a:cubicBezTo>
                  <a:pt x="41347" y="2403"/>
                  <a:pt x="41252" y="1675"/>
                  <a:pt x="40546" y="1021"/>
                </a:cubicBezTo>
                <a:cubicBezTo>
                  <a:pt x="40094" y="604"/>
                  <a:pt x="39562" y="421"/>
                  <a:pt x="38944" y="418"/>
                </a:cubicBezTo>
                <a:cubicBezTo>
                  <a:pt x="38937" y="418"/>
                  <a:pt x="38929" y="418"/>
                  <a:pt x="38921" y="418"/>
                </a:cubicBezTo>
                <a:cubicBezTo>
                  <a:pt x="37966" y="418"/>
                  <a:pt x="37072" y="682"/>
                  <a:pt x="36193" y="1008"/>
                </a:cubicBezTo>
                <a:cubicBezTo>
                  <a:pt x="33378" y="2052"/>
                  <a:pt x="30746" y="3467"/>
                  <a:pt x="28160" y="4979"/>
                </a:cubicBezTo>
                <a:cubicBezTo>
                  <a:pt x="25915" y="6292"/>
                  <a:pt x="23686" y="7636"/>
                  <a:pt x="21293" y="8675"/>
                </a:cubicBezTo>
                <a:cubicBezTo>
                  <a:pt x="20668" y="8947"/>
                  <a:pt x="20040" y="9229"/>
                  <a:pt x="19357" y="9323"/>
                </a:cubicBezTo>
                <a:cubicBezTo>
                  <a:pt x="19279" y="9333"/>
                  <a:pt x="19210" y="9339"/>
                  <a:pt x="19148" y="9339"/>
                </a:cubicBezTo>
                <a:cubicBezTo>
                  <a:pt x="18780" y="9339"/>
                  <a:pt x="18704" y="9146"/>
                  <a:pt x="18889" y="8722"/>
                </a:cubicBezTo>
                <a:cubicBezTo>
                  <a:pt x="19184" y="8053"/>
                  <a:pt x="19700" y="7550"/>
                  <a:pt x="20228" y="7064"/>
                </a:cubicBezTo>
                <a:cubicBezTo>
                  <a:pt x="21210" y="6158"/>
                  <a:pt x="22313" y="5402"/>
                  <a:pt x="23352" y="4566"/>
                </a:cubicBezTo>
                <a:cubicBezTo>
                  <a:pt x="23885" y="4139"/>
                  <a:pt x="24405" y="3698"/>
                  <a:pt x="24855" y="3179"/>
                </a:cubicBezTo>
                <a:cubicBezTo>
                  <a:pt x="25340" y="2622"/>
                  <a:pt x="25403" y="2027"/>
                  <a:pt x="25074" y="1374"/>
                </a:cubicBezTo>
                <a:cubicBezTo>
                  <a:pt x="24657" y="546"/>
                  <a:pt x="23725" y="1"/>
                  <a:pt x="227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64"/>
          <p:cNvGrpSpPr/>
          <p:nvPr/>
        </p:nvGrpSpPr>
        <p:grpSpPr>
          <a:xfrm rot="-7619420">
            <a:off x="5755627" y="141359"/>
            <a:ext cx="1968871" cy="2094704"/>
            <a:chOff x="6979136" y="582264"/>
            <a:chExt cx="1175695" cy="1250776"/>
          </a:xfrm>
        </p:grpSpPr>
        <p:sp>
          <p:nvSpPr>
            <p:cNvPr id="2863" name="Google Shape;2863;p64"/>
            <p:cNvSpPr/>
            <p:nvPr/>
          </p:nvSpPr>
          <p:spPr>
            <a:xfrm>
              <a:off x="7012154" y="605068"/>
              <a:ext cx="1127045" cy="1052562"/>
            </a:xfrm>
            <a:custGeom>
              <a:avLst/>
              <a:gdLst/>
              <a:ahLst/>
              <a:cxnLst/>
              <a:rect l="l" t="t" r="r" b="b"/>
              <a:pathLst>
                <a:path w="75476" h="70488" extrusionOk="0">
                  <a:moveTo>
                    <a:pt x="75359" y="0"/>
                  </a:moveTo>
                  <a:lnTo>
                    <a:pt x="74681" y="315"/>
                  </a:lnTo>
                  <a:lnTo>
                    <a:pt x="70405" y="4696"/>
                  </a:lnTo>
                  <a:cubicBezTo>
                    <a:pt x="70405" y="4696"/>
                    <a:pt x="68022" y="6752"/>
                    <a:pt x="67905" y="6823"/>
                  </a:cubicBezTo>
                  <a:cubicBezTo>
                    <a:pt x="67788" y="6893"/>
                    <a:pt x="52155" y="15212"/>
                    <a:pt x="52155" y="15212"/>
                  </a:cubicBezTo>
                  <a:lnTo>
                    <a:pt x="37692" y="23997"/>
                  </a:lnTo>
                  <a:lnTo>
                    <a:pt x="26195" y="33003"/>
                  </a:lnTo>
                  <a:lnTo>
                    <a:pt x="19294" y="41516"/>
                  </a:lnTo>
                  <a:lnTo>
                    <a:pt x="18204" y="40833"/>
                  </a:lnTo>
                  <a:lnTo>
                    <a:pt x="18379" y="39677"/>
                  </a:lnTo>
                  <a:lnTo>
                    <a:pt x="22830" y="32316"/>
                  </a:lnTo>
                  <a:lnTo>
                    <a:pt x="23677" y="30797"/>
                  </a:lnTo>
                  <a:lnTo>
                    <a:pt x="23677" y="30797"/>
                  </a:lnTo>
                  <a:lnTo>
                    <a:pt x="22232" y="30914"/>
                  </a:lnTo>
                  <a:lnTo>
                    <a:pt x="17081" y="36336"/>
                  </a:lnTo>
                  <a:lnTo>
                    <a:pt x="15820" y="37945"/>
                  </a:lnTo>
                  <a:lnTo>
                    <a:pt x="13904" y="38766"/>
                  </a:lnTo>
                  <a:cubicBezTo>
                    <a:pt x="13904" y="38766"/>
                    <a:pt x="6005" y="47311"/>
                    <a:pt x="5959" y="47490"/>
                  </a:cubicBezTo>
                  <a:cubicBezTo>
                    <a:pt x="5912" y="47669"/>
                    <a:pt x="2209" y="53706"/>
                    <a:pt x="2209" y="53706"/>
                  </a:cubicBezTo>
                  <a:lnTo>
                    <a:pt x="0" y="59586"/>
                  </a:lnTo>
                  <a:lnTo>
                    <a:pt x="176" y="64984"/>
                  </a:lnTo>
                  <a:lnTo>
                    <a:pt x="1810" y="68104"/>
                  </a:lnTo>
                  <a:lnTo>
                    <a:pt x="1966" y="70206"/>
                  </a:lnTo>
                  <a:lnTo>
                    <a:pt x="3845" y="70488"/>
                  </a:lnTo>
                  <a:lnTo>
                    <a:pt x="7546" y="68595"/>
                  </a:lnTo>
                  <a:lnTo>
                    <a:pt x="10376" y="64809"/>
                  </a:lnTo>
                  <a:lnTo>
                    <a:pt x="12969" y="60919"/>
                  </a:lnTo>
                  <a:lnTo>
                    <a:pt x="15121" y="58360"/>
                  </a:lnTo>
                  <a:lnTo>
                    <a:pt x="18379" y="55346"/>
                  </a:lnTo>
                  <a:lnTo>
                    <a:pt x="22232" y="53382"/>
                  </a:lnTo>
                  <a:cubicBezTo>
                    <a:pt x="22232" y="53382"/>
                    <a:pt x="26394" y="51945"/>
                    <a:pt x="26499" y="51945"/>
                  </a:cubicBezTo>
                  <a:cubicBezTo>
                    <a:pt x="26603" y="51945"/>
                    <a:pt x="32141" y="51491"/>
                    <a:pt x="32141" y="51491"/>
                  </a:cubicBezTo>
                  <a:lnTo>
                    <a:pt x="36009" y="51864"/>
                  </a:lnTo>
                  <a:cubicBezTo>
                    <a:pt x="36009" y="51864"/>
                    <a:pt x="37889" y="51537"/>
                    <a:pt x="37937" y="51537"/>
                  </a:cubicBezTo>
                  <a:cubicBezTo>
                    <a:pt x="37983" y="51537"/>
                    <a:pt x="36538" y="51023"/>
                    <a:pt x="36538" y="51023"/>
                  </a:cubicBezTo>
                  <a:lnTo>
                    <a:pt x="34456" y="50474"/>
                  </a:lnTo>
                  <a:lnTo>
                    <a:pt x="32714" y="48850"/>
                  </a:lnTo>
                  <a:lnTo>
                    <a:pt x="31779" y="48277"/>
                  </a:lnTo>
                  <a:cubicBezTo>
                    <a:pt x="31779" y="48277"/>
                    <a:pt x="31149" y="47856"/>
                    <a:pt x="31137" y="47822"/>
                  </a:cubicBezTo>
                  <a:cubicBezTo>
                    <a:pt x="31126" y="47788"/>
                    <a:pt x="30098" y="46759"/>
                    <a:pt x="30098" y="46759"/>
                  </a:cubicBezTo>
                  <a:lnTo>
                    <a:pt x="28544" y="45007"/>
                  </a:lnTo>
                  <a:lnTo>
                    <a:pt x="27737" y="43639"/>
                  </a:lnTo>
                  <a:lnTo>
                    <a:pt x="31219" y="44703"/>
                  </a:lnTo>
                  <a:lnTo>
                    <a:pt x="36266" y="47183"/>
                  </a:lnTo>
                  <a:lnTo>
                    <a:pt x="41174" y="48278"/>
                  </a:lnTo>
                  <a:lnTo>
                    <a:pt x="44188" y="48045"/>
                  </a:lnTo>
                  <a:lnTo>
                    <a:pt x="46898" y="47183"/>
                  </a:lnTo>
                  <a:cubicBezTo>
                    <a:pt x="46898" y="47183"/>
                    <a:pt x="48697" y="45918"/>
                    <a:pt x="48768" y="45895"/>
                  </a:cubicBezTo>
                  <a:cubicBezTo>
                    <a:pt x="48837" y="45872"/>
                    <a:pt x="50754" y="43174"/>
                    <a:pt x="50754" y="43174"/>
                  </a:cubicBezTo>
                  <a:lnTo>
                    <a:pt x="50754" y="43174"/>
                  </a:lnTo>
                  <a:lnTo>
                    <a:pt x="47383" y="44166"/>
                  </a:lnTo>
                  <a:lnTo>
                    <a:pt x="41525" y="42717"/>
                  </a:lnTo>
                  <a:lnTo>
                    <a:pt x="38330" y="41572"/>
                  </a:lnTo>
                  <a:lnTo>
                    <a:pt x="33322" y="40077"/>
                  </a:lnTo>
                  <a:lnTo>
                    <a:pt x="35685" y="39648"/>
                  </a:lnTo>
                  <a:lnTo>
                    <a:pt x="41384" y="39726"/>
                  </a:lnTo>
                  <a:lnTo>
                    <a:pt x="48932" y="38745"/>
                  </a:lnTo>
                  <a:lnTo>
                    <a:pt x="52156" y="37109"/>
                  </a:lnTo>
                  <a:lnTo>
                    <a:pt x="57601" y="34047"/>
                  </a:lnTo>
                  <a:lnTo>
                    <a:pt x="62134" y="29564"/>
                  </a:lnTo>
                  <a:lnTo>
                    <a:pt x="69542" y="18684"/>
                  </a:lnTo>
                  <a:lnTo>
                    <a:pt x="73177" y="11549"/>
                  </a:lnTo>
                  <a:lnTo>
                    <a:pt x="74892" y="6309"/>
                  </a:lnTo>
                  <a:lnTo>
                    <a:pt x="75476" y="3780"/>
                  </a:lnTo>
                  <a:lnTo>
                    <a:pt x="7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64"/>
            <p:cNvSpPr/>
            <p:nvPr/>
          </p:nvSpPr>
          <p:spPr>
            <a:xfrm>
              <a:off x="6979136" y="582264"/>
              <a:ext cx="1175695" cy="1250776"/>
            </a:xfrm>
            <a:custGeom>
              <a:avLst/>
              <a:gdLst/>
              <a:ahLst/>
              <a:cxnLst/>
              <a:rect l="l" t="t" r="r" b="b"/>
              <a:pathLst>
                <a:path w="78734" h="83762" extrusionOk="0">
                  <a:moveTo>
                    <a:pt x="75982" y="3571"/>
                  </a:moveTo>
                  <a:lnTo>
                    <a:pt x="75982" y="3571"/>
                  </a:lnTo>
                  <a:cubicBezTo>
                    <a:pt x="75030" y="5597"/>
                    <a:pt x="73924" y="7546"/>
                    <a:pt x="72674" y="9402"/>
                  </a:cubicBezTo>
                  <a:lnTo>
                    <a:pt x="72674" y="9401"/>
                  </a:lnTo>
                  <a:cubicBezTo>
                    <a:pt x="72981" y="8421"/>
                    <a:pt x="73195" y="7414"/>
                    <a:pt x="73315" y="6393"/>
                  </a:cubicBezTo>
                  <a:cubicBezTo>
                    <a:pt x="74317" y="5531"/>
                    <a:pt x="75228" y="4592"/>
                    <a:pt x="75982" y="3571"/>
                  </a:cubicBezTo>
                  <a:close/>
                  <a:moveTo>
                    <a:pt x="77263" y="1755"/>
                  </a:moveTo>
                  <a:lnTo>
                    <a:pt x="77263" y="1755"/>
                  </a:lnTo>
                  <a:cubicBezTo>
                    <a:pt x="77230" y="3371"/>
                    <a:pt x="77115" y="4943"/>
                    <a:pt x="76856" y="6513"/>
                  </a:cubicBezTo>
                  <a:lnTo>
                    <a:pt x="76856" y="6511"/>
                  </a:lnTo>
                  <a:cubicBezTo>
                    <a:pt x="75855" y="7836"/>
                    <a:pt x="74859" y="8949"/>
                    <a:pt x="73352" y="9688"/>
                  </a:cubicBezTo>
                  <a:cubicBezTo>
                    <a:pt x="74951" y="7207"/>
                    <a:pt x="76284" y="4561"/>
                    <a:pt x="77263" y="1755"/>
                  </a:cubicBezTo>
                  <a:close/>
                  <a:moveTo>
                    <a:pt x="76656" y="7581"/>
                  </a:moveTo>
                  <a:lnTo>
                    <a:pt x="76656" y="7581"/>
                  </a:lnTo>
                  <a:cubicBezTo>
                    <a:pt x="76559" y="8042"/>
                    <a:pt x="76444" y="8506"/>
                    <a:pt x="76317" y="8969"/>
                  </a:cubicBezTo>
                  <a:cubicBezTo>
                    <a:pt x="75087" y="9871"/>
                    <a:pt x="73749" y="10616"/>
                    <a:pt x="72334" y="11188"/>
                  </a:cubicBezTo>
                  <a:cubicBezTo>
                    <a:pt x="72564" y="10863"/>
                    <a:pt x="72786" y="10534"/>
                    <a:pt x="73006" y="10204"/>
                  </a:cubicBezTo>
                  <a:lnTo>
                    <a:pt x="73005" y="10204"/>
                  </a:lnTo>
                  <a:cubicBezTo>
                    <a:pt x="74343" y="9673"/>
                    <a:pt x="75736" y="8771"/>
                    <a:pt x="76656" y="7581"/>
                  </a:cubicBezTo>
                  <a:close/>
                  <a:moveTo>
                    <a:pt x="76229" y="9287"/>
                  </a:moveTo>
                  <a:lnTo>
                    <a:pt x="76229" y="9287"/>
                  </a:lnTo>
                  <a:cubicBezTo>
                    <a:pt x="76192" y="9414"/>
                    <a:pt x="76162" y="9540"/>
                    <a:pt x="76123" y="9667"/>
                  </a:cubicBezTo>
                  <a:lnTo>
                    <a:pt x="76122" y="9667"/>
                  </a:lnTo>
                  <a:cubicBezTo>
                    <a:pt x="76091" y="9768"/>
                    <a:pt x="76055" y="9868"/>
                    <a:pt x="76022" y="9970"/>
                  </a:cubicBezTo>
                  <a:cubicBezTo>
                    <a:pt x="75228" y="10563"/>
                    <a:pt x="74427" y="11139"/>
                    <a:pt x="73568" y="11641"/>
                  </a:cubicBezTo>
                  <a:cubicBezTo>
                    <a:pt x="72773" y="12106"/>
                    <a:pt x="71934" y="12458"/>
                    <a:pt x="71106" y="12843"/>
                  </a:cubicBezTo>
                  <a:cubicBezTo>
                    <a:pt x="71396" y="12469"/>
                    <a:pt x="71681" y="12090"/>
                    <a:pt x="71960" y="11707"/>
                  </a:cubicBezTo>
                  <a:cubicBezTo>
                    <a:pt x="73485" y="11098"/>
                    <a:pt x="74922" y="10284"/>
                    <a:pt x="76229" y="9287"/>
                  </a:cubicBezTo>
                  <a:close/>
                  <a:moveTo>
                    <a:pt x="75877" y="10412"/>
                  </a:moveTo>
                  <a:lnTo>
                    <a:pt x="75877" y="10412"/>
                  </a:lnTo>
                  <a:cubicBezTo>
                    <a:pt x="75770" y="10728"/>
                    <a:pt x="75657" y="11044"/>
                    <a:pt x="75539" y="11358"/>
                  </a:cubicBezTo>
                  <a:cubicBezTo>
                    <a:pt x="74531" y="11984"/>
                    <a:pt x="73537" y="12629"/>
                    <a:pt x="72484" y="13184"/>
                  </a:cubicBezTo>
                  <a:cubicBezTo>
                    <a:pt x="71642" y="13628"/>
                    <a:pt x="70770" y="13993"/>
                    <a:pt x="69893" y="14348"/>
                  </a:cubicBezTo>
                  <a:cubicBezTo>
                    <a:pt x="70181" y="14007"/>
                    <a:pt x="70465" y="13663"/>
                    <a:pt x="70743" y="13314"/>
                  </a:cubicBezTo>
                  <a:lnTo>
                    <a:pt x="70742" y="13314"/>
                  </a:lnTo>
                  <a:cubicBezTo>
                    <a:pt x="72561" y="12787"/>
                    <a:pt x="74392" y="11660"/>
                    <a:pt x="75877" y="10412"/>
                  </a:cubicBezTo>
                  <a:close/>
                  <a:moveTo>
                    <a:pt x="75388" y="11761"/>
                  </a:moveTo>
                  <a:lnTo>
                    <a:pt x="75388" y="11761"/>
                  </a:lnTo>
                  <a:cubicBezTo>
                    <a:pt x="75299" y="11991"/>
                    <a:pt x="75205" y="12218"/>
                    <a:pt x="75111" y="12446"/>
                  </a:cubicBezTo>
                  <a:cubicBezTo>
                    <a:pt x="72665" y="14899"/>
                    <a:pt x="70011" y="16571"/>
                    <a:pt x="66812" y="17706"/>
                  </a:cubicBezTo>
                  <a:cubicBezTo>
                    <a:pt x="67723" y="16792"/>
                    <a:pt x="68602" y="15846"/>
                    <a:pt x="69446" y="14869"/>
                  </a:cubicBezTo>
                  <a:cubicBezTo>
                    <a:pt x="71513" y="14113"/>
                    <a:pt x="73599" y="13021"/>
                    <a:pt x="75388" y="11761"/>
                  </a:cubicBezTo>
                  <a:close/>
                  <a:moveTo>
                    <a:pt x="74776" y="13233"/>
                  </a:moveTo>
                  <a:lnTo>
                    <a:pt x="74776" y="13233"/>
                  </a:lnTo>
                  <a:cubicBezTo>
                    <a:pt x="74268" y="14379"/>
                    <a:pt x="73702" y="15501"/>
                    <a:pt x="73097" y="16602"/>
                  </a:cubicBezTo>
                  <a:cubicBezTo>
                    <a:pt x="70218" y="18538"/>
                    <a:pt x="67212" y="19847"/>
                    <a:pt x="63781" y="20539"/>
                  </a:cubicBezTo>
                  <a:cubicBezTo>
                    <a:pt x="64024" y="20327"/>
                    <a:pt x="64268" y="20115"/>
                    <a:pt x="64507" y="19899"/>
                  </a:cubicBezTo>
                  <a:cubicBezTo>
                    <a:pt x="65023" y="19433"/>
                    <a:pt x="65528" y="18956"/>
                    <a:pt x="66028" y="18473"/>
                  </a:cubicBezTo>
                  <a:cubicBezTo>
                    <a:pt x="69339" y="17731"/>
                    <a:pt x="72524" y="15796"/>
                    <a:pt x="74776" y="13233"/>
                  </a:cubicBezTo>
                  <a:close/>
                  <a:moveTo>
                    <a:pt x="72982" y="6675"/>
                  </a:moveTo>
                  <a:cubicBezTo>
                    <a:pt x="72489" y="8558"/>
                    <a:pt x="71753" y="10206"/>
                    <a:pt x="70888" y="11862"/>
                  </a:cubicBezTo>
                  <a:cubicBezTo>
                    <a:pt x="70265" y="12664"/>
                    <a:pt x="69618" y="13442"/>
                    <a:pt x="68947" y="14198"/>
                  </a:cubicBezTo>
                  <a:cubicBezTo>
                    <a:pt x="70051" y="12335"/>
                    <a:pt x="70814" y="10253"/>
                    <a:pt x="70966" y="8334"/>
                  </a:cubicBezTo>
                  <a:cubicBezTo>
                    <a:pt x="70969" y="8292"/>
                    <a:pt x="70939" y="8272"/>
                    <a:pt x="70908" y="8272"/>
                  </a:cubicBezTo>
                  <a:cubicBezTo>
                    <a:pt x="70879" y="8272"/>
                    <a:pt x="70848" y="8288"/>
                    <a:pt x="70837" y="8318"/>
                  </a:cubicBezTo>
                  <a:cubicBezTo>
                    <a:pt x="70172" y="10117"/>
                    <a:pt x="69687" y="11917"/>
                    <a:pt x="68732" y="13602"/>
                  </a:cubicBezTo>
                  <a:cubicBezTo>
                    <a:pt x="67926" y="15023"/>
                    <a:pt x="66897" y="16209"/>
                    <a:pt x="65840" y="17418"/>
                  </a:cubicBezTo>
                  <a:cubicBezTo>
                    <a:pt x="65507" y="17737"/>
                    <a:pt x="65168" y="18052"/>
                    <a:pt x="64826" y="18365"/>
                  </a:cubicBezTo>
                  <a:cubicBezTo>
                    <a:pt x="66019" y="16578"/>
                    <a:pt x="66944" y="14598"/>
                    <a:pt x="67496" y="12641"/>
                  </a:cubicBezTo>
                  <a:cubicBezTo>
                    <a:pt x="67509" y="12594"/>
                    <a:pt x="67464" y="12556"/>
                    <a:pt x="67423" y="12556"/>
                  </a:cubicBezTo>
                  <a:cubicBezTo>
                    <a:pt x="67402" y="12556"/>
                    <a:pt x="67382" y="12566"/>
                    <a:pt x="67371" y="12590"/>
                  </a:cubicBezTo>
                  <a:cubicBezTo>
                    <a:pt x="66090" y="15508"/>
                    <a:pt x="64548" y="17931"/>
                    <a:pt x="62619" y="20283"/>
                  </a:cubicBezTo>
                  <a:cubicBezTo>
                    <a:pt x="61326" y="21355"/>
                    <a:pt x="59992" y="22387"/>
                    <a:pt x="58618" y="23379"/>
                  </a:cubicBezTo>
                  <a:cubicBezTo>
                    <a:pt x="61175" y="20507"/>
                    <a:pt x="62820" y="16590"/>
                    <a:pt x="62654" y="12936"/>
                  </a:cubicBezTo>
                  <a:cubicBezTo>
                    <a:pt x="63664" y="12418"/>
                    <a:pt x="64673" y="11894"/>
                    <a:pt x="65673" y="11353"/>
                  </a:cubicBezTo>
                  <a:lnTo>
                    <a:pt x="65674" y="11353"/>
                  </a:lnTo>
                  <a:cubicBezTo>
                    <a:pt x="67999" y="10097"/>
                    <a:pt x="70695" y="8571"/>
                    <a:pt x="72982" y="6675"/>
                  </a:cubicBezTo>
                  <a:close/>
                  <a:moveTo>
                    <a:pt x="72682" y="17348"/>
                  </a:moveTo>
                  <a:lnTo>
                    <a:pt x="72682" y="17348"/>
                  </a:lnTo>
                  <a:cubicBezTo>
                    <a:pt x="72482" y="17700"/>
                    <a:pt x="72278" y="18051"/>
                    <a:pt x="72070" y="18400"/>
                  </a:cubicBezTo>
                  <a:cubicBezTo>
                    <a:pt x="71703" y="19019"/>
                    <a:pt x="71330" y="19641"/>
                    <a:pt x="70952" y="20265"/>
                  </a:cubicBezTo>
                  <a:cubicBezTo>
                    <a:pt x="67379" y="22152"/>
                    <a:pt x="63613" y="23461"/>
                    <a:pt x="59603" y="23921"/>
                  </a:cubicBezTo>
                  <a:cubicBezTo>
                    <a:pt x="60829" y="23000"/>
                    <a:pt x="62027" y="22041"/>
                    <a:pt x="63200" y="21042"/>
                  </a:cubicBezTo>
                  <a:cubicBezTo>
                    <a:pt x="66548" y="20634"/>
                    <a:pt x="69920" y="19350"/>
                    <a:pt x="72682" y="17348"/>
                  </a:cubicBezTo>
                  <a:close/>
                  <a:moveTo>
                    <a:pt x="70683" y="20705"/>
                  </a:moveTo>
                  <a:cubicBezTo>
                    <a:pt x="70262" y="21395"/>
                    <a:pt x="69832" y="22085"/>
                    <a:pt x="69396" y="22774"/>
                  </a:cubicBezTo>
                  <a:cubicBezTo>
                    <a:pt x="67483" y="24068"/>
                    <a:pt x="65569" y="25187"/>
                    <a:pt x="63278" y="25848"/>
                  </a:cubicBezTo>
                  <a:cubicBezTo>
                    <a:pt x="61497" y="26363"/>
                    <a:pt x="59763" y="26539"/>
                    <a:pt x="57995" y="26539"/>
                  </a:cubicBezTo>
                  <a:cubicBezTo>
                    <a:pt x="57342" y="26539"/>
                    <a:pt x="56684" y="26515"/>
                    <a:pt x="56017" y="26475"/>
                  </a:cubicBezTo>
                  <a:cubicBezTo>
                    <a:pt x="56972" y="25830"/>
                    <a:pt x="57914" y="25166"/>
                    <a:pt x="58845" y="24486"/>
                  </a:cubicBezTo>
                  <a:cubicBezTo>
                    <a:pt x="63059" y="24173"/>
                    <a:pt x="67126" y="22980"/>
                    <a:pt x="70683" y="20705"/>
                  </a:cubicBezTo>
                  <a:close/>
                  <a:moveTo>
                    <a:pt x="62384" y="13076"/>
                  </a:moveTo>
                  <a:lnTo>
                    <a:pt x="62384" y="13076"/>
                  </a:lnTo>
                  <a:cubicBezTo>
                    <a:pt x="62079" y="15569"/>
                    <a:pt x="61597" y="17876"/>
                    <a:pt x="60416" y="20137"/>
                  </a:cubicBezTo>
                  <a:cubicBezTo>
                    <a:pt x="59433" y="22020"/>
                    <a:pt x="58128" y="23485"/>
                    <a:pt x="56591" y="24804"/>
                  </a:cubicBezTo>
                  <a:cubicBezTo>
                    <a:pt x="55916" y="25266"/>
                    <a:pt x="55235" y="25720"/>
                    <a:pt x="54549" y="26167"/>
                  </a:cubicBezTo>
                  <a:cubicBezTo>
                    <a:pt x="56691" y="23648"/>
                    <a:pt x="58315" y="20598"/>
                    <a:pt x="59239" y="17536"/>
                  </a:cubicBezTo>
                  <a:cubicBezTo>
                    <a:pt x="59253" y="17490"/>
                    <a:pt x="59209" y="17454"/>
                    <a:pt x="59169" y="17454"/>
                  </a:cubicBezTo>
                  <a:cubicBezTo>
                    <a:pt x="59149" y="17454"/>
                    <a:pt x="59129" y="17464"/>
                    <a:pt x="59119" y="17487"/>
                  </a:cubicBezTo>
                  <a:cubicBezTo>
                    <a:pt x="57489" y="21422"/>
                    <a:pt x="55262" y="24568"/>
                    <a:pt x="52401" y="27539"/>
                  </a:cubicBezTo>
                  <a:cubicBezTo>
                    <a:pt x="50583" y="28674"/>
                    <a:pt x="48728" y="29774"/>
                    <a:pt x="46857" y="30857"/>
                  </a:cubicBezTo>
                  <a:cubicBezTo>
                    <a:pt x="49072" y="28902"/>
                    <a:pt x="51094" y="26595"/>
                    <a:pt x="52898" y="24419"/>
                  </a:cubicBezTo>
                  <a:cubicBezTo>
                    <a:pt x="54698" y="22246"/>
                    <a:pt x="56710" y="19350"/>
                    <a:pt x="55750" y="16433"/>
                  </a:cubicBezTo>
                  <a:cubicBezTo>
                    <a:pt x="57956" y="15305"/>
                    <a:pt x="60176" y="14205"/>
                    <a:pt x="62384" y="13076"/>
                  </a:cubicBezTo>
                  <a:close/>
                  <a:moveTo>
                    <a:pt x="68757" y="23781"/>
                  </a:moveTo>
                  <a:cubicBezTo>
                    <a:pt x="67584" y="25590"/>
                    <a:pt x="66352" y="27372"/>
                    <a:pt x="65046" y="29073"/>
                  </a:cubicBezTo>
                  <a:cubicBezTo>
                    <a:pt x="62772" y="29877"/>
                    <a:pt x="60623" y="30695"/>
                    <a:pt x="58145" y="30968"/>
                  </a:cubicBezTo>
                  <a:cubicBezTo>
                    <a:pt x="57403" y="31050"/>
                    <a:pt x="56663" y="31088"/>
                    <a:pt x="55927" y="31088"/>
                  </a:cubicBezTo>
                  <a:cubicBezTo>
                    <a:pt x="53912" y="31088"/>
                    <a:pt x="51915" y="30801"/>
                    <a:pt x="49940" y="30325"/>
                  </a:cubicBezTo>
                  <a:cubicBezTo>
                    <a:pt x="51270" y="29530"/>
                    <a:pt x="52586" y="28714"/>
                    <a:pt x="53889" y="27880"/>
                  </a:cubicBezTo>
                  <a:cubicBezTo>
                    <a:pt x="55187" y="28280"/>
                    <a:pt x="56554" y="28480"/>
                    <a:pt x="57919" y="28480"/>
                  </a:cubicBezTo>
                  <a:cubicBezTo>
                    <a:pt x="59216" y="28480"/>
                    <a:pt x="60512" y="28299"/>
                    <a:pt x="61747" y="27938"/>
                  </a:cubicBezTo>
                  <a:cubicBezTo>
                    <a:pt x="61843" y="27909"/>
                    <a:pt x="61806" y="27785"/>
                    <a:pt x="61719" y="27785"/>
                  </a:cubicBezTo>
                  <a:cubicBezTo>
                    <a:pt x="61714" y="27785"/>
                    <a:pt x="61708" y="27785"/>
                    <a:pt x="61703" y="27786"/>
                  </a:cubicBezTo>
                  <a:cubicBezTo>
                    <a:pt x="60683" y="27944"/>
                    <a:pt x="59694" y="28022"/>
                    <a:pt x="58716" y="28022"/>
                  </a:cubicBezTo>
                  <a:cubicBezTo>
                    <a:pt x="57290" y="28022"/>
                    <a:pt x="55887" y="27856"/>
                    <a:pt x="54440" y="27524"/>
                  </a:cubicBezTo>
                  <a:cubicBezTo>
                    <a:pt x="54738" y="27330"/>
                    <a:pt x="55035" y="27136"/>
                    <a:pt x="55330" y="26940"/>
                  </a:cubicBezTo>
                  <a:cubicBezTo>
                    <a:pt x="56242" y="27117"/>
                    <a:pt x="57198" y="27204"/>
                    <a:pt x="58173" y="27204"/>
                  </a:cubicBezTo>
                  <a:cubicBezTo>
                    <a:pt x="61863" y="27204"/>
                    <a:pt x="65830" y="25969"/>
                    <a:pt x="68757" y="23781"/>
                  </a:cubicBezTo>
                  <a:close/>
                  <a:moveTo>
                    <a:pt x="55520" y="16550"/>
                  </a:moveTo>
                  <a:lnTo>
                    <a:pt x="55520" y="16550"/>
                  </a:lnTo>
                  <a:cubicBezTo>
                    <a:pt x="56115" y="20481"/>
                    <a:pt x="53416" y="23384"/>
                    <a:pt x="50863" y="26111"/>
                  </a:cubicBezTo>
                  <a:cubicBezTo>
                    <a:pt x="48696" y="28425"/>
                    <a:pt x="46238" y="30357"/>
                    <a:pt x="43951" y="32521"/>
                  </a:cubicBezTo>
                  <a:cubicBezTo>
                    <a:pt x="42157" y="33540"/>
                    <a:pt x="40355" y="34552"/>
                    <a:pt x="38558" y="35571"/>
                  </a:cubicBezTo>
                  <a:cubicBezTo>
                    <a:pt x="39779" y="34344"/>
                    <a:pt x="40906" y="33016"/>
                    <a:pt x="42171" y="31825"/>
                  </a:cubicBezTo>
                  <a:cubicBezTo>
                    <a:pt x="43651" y="30432"/>
                    <a:pt x="45161" y="29065"/>
                    <a:pt x="46564" y="27593"/>
                  </a:cubicBezTo>
                  <a:cubicBezTo>
                    <a:pt x="49036" y="24997"/>
                    <a:pt x="51325" y="21940"/>
                    <a:pt x="52076" y="18368"/>
                  </a:cubicBezTo>
                  <a:cubicBezTo>
                    <a:pt x="53218" y="17747"/>
                    <a:pt x="54366" y="17141"/>
                    <a:pt x="55520" y="16550"/>
                  </a:cubicBezTo>
                  <a:close/>
                  <a:moveTo>
                    <a:pt x="64344" y="29955"/>
                  </a:moveTo>
                  <a:lnTo>
                    <a:pt x="64344" y="29955"/>
                  </a:lnTo>
                  <a:cubicBezTo>
                    <a:pt x="63714" y="30742"/>
                    <a:pt x="63072" y="31517"/>
                    <a:pt x="62405" y="32258"/>
                  </a:cubicBezTo>
                  <a:cubicBezTo>
                    <a:pt x="61558" y="33200"/>
                    <a:pt x="60643" y="34078"/>
                    <a:pt x="59669" y="34887"/>
                  </a:cubicBezTo>
                  <a:cubicBezTo>
                    <a:pt x="57233" y="35663"/>
                    <a:pt x="54865" y="36326"/>
                    <a:pt x="52212" y="36347"/>
                  </a:cubicBezTo>
                  <a:cubicBezTo>
                    <a:pt x="52162" y="36348"/>
                    <a:pt x="52112" y="36348"/>
                    <a:pt x="52062" y="36348"/>
                  </a:cubicBezTo>
                  <a:cubicBezTo>
                    <a:pt x="48968" y="36348"/>
                    <a:pt x="46006" y="35574"/>
                    <a:pt x="43263" y="34176"/>
                  </a:cubicBezTo>
                  <a:cubicBezTo>
                    <a:pt x="44802" y="33310"/>
                    <a:pt x="46335" y="32435"/>
                    <a:pt x="47862" y="31552"/>
                  </a:cubicBezTo>
                  <a:cubicBezTo>
                    <a:pt x="49723" y="32577"/>
                    <a:pt x="51762" y="33075"/>
                    <a:pt x="53866" y="33075"/>
                  </a:cubicBezTo>
                  <a:cubicBezTo>
                    <a:pt x="54179" y="33075"/>
                    <a:pt x="54492" y="33064"/>
                    <a:pt x="54807" y="33042"/>
                  </a:cubicBezTo>
                  <a:cubicBezTo>
                    <a:pt x="54886" y="33035"/>
                    <a:pt x="54886" y="32917"/>
                    <a:pt x="54807" y="32917"/>
                  </a:cubicBezTo>
                  <a:cubicBezTo>
                    <a:pt x="54807" y="32917"/>
                    <a:pt x="54806" y="32917"/>
                    <a:pt x="54805" y="32917"/>
                  </a:cubicBezTo>
                  <a:cubicBezTo>
                    <a:pt x="54724" y="32919"/>
                    <a:pt x="54642" y="32919"/>
                    <a:pt x="54562" y="32919"/>
                  </a:cubicBezTo>
                  <a:cubicBezTo>
                    <a:pt x="52334" y="32919"/>
                    <a:pt x="50331" y="32334"/>
                    <a:pt x="48423" y="31224"/>
                  </a:cubicBezTo>
                  <a:cubicBezTo>
                    <a:pt x="48760" y="31027"/>
                    <a:pt x="49096" y="30828"/>
                    <a:pt x="49431" y="30629"/>
                  </a:cubicBezTo>
                  <a:cubicBezTo>
                    <a:pt x="49435" y="30755"/>
                    <a:pt x="49503" y="30876"/>
                    <a:pt x="49661" y="30917"/>
                  </a:cubicBezTo>
                  <a:cubicBezTo>
                    <a:pt x="51539" y="31414"/>
                    <a:pt x="53668" y="31694"/>
                    <a:pt x="55831" y="31694"/>
                  </a:cubicBezTo>
                  <a:cubicBezTo>
                    <a:pt x="58787" y="31694"/>
                    <a:pt x="61808" y="31170"/>
                    <a:pt x="64344" y="29955"/>
                  </a:cubicBezTo>
                  <a:close/>
                  <a:moveTo>
                    <a:pt x="42634" y="34530"/>
                  </a:moveTo>
                  <a:cubicBezTo>
                    <a:pt x="45505" y="36016"/>
                    <a:pt x="49120" y="36957"/>
                    <a:pt x="52662" y="36957"/>
                  </a:cubicBezTo>
                  <a:cubicBezTo>
                    <a:pt x="54513" y="36957"/>
                    <a:pt x="56344" y="36700"/>
                    <a:pt x="58038" y="36130"/>
                  </a:cubicBezTo>
                  <a:lnTo>
                    <a:pt x="58038" y="36130"/>
                  </a:lnTo>
                  <a:cubicBezTo>
                    <a:pt x="56621" y="37120"/>
                    <a:pt x="55101" y="37952"/>
                    <a:pt x="53504" y="38614"/>
                  </a:cubicBezTo>
                  <a:cubicBezTo>
                    <a:pt x="51181" y="39017"/>
                    <a:pt x="48922" y="39471"/>
                    <a:pt x="46523" y="39471"/>
                  </a:cubicBezTo>
                  <a:cubicBezTo>
                    <a:pt x="46382" y="39471"/>
                    <a:pt x="46240" y="39469"/>
                    <a:pt x="46097" y="39466"/>
                  </a:cubicBezTo>
                  <a:cubicBezTo>
                    <a:pt x="42984" y="39394"/>
                    <a:pt x="39931" y="38779"/>
                    <a:pt x="37020" y="37698"/>
                  </a:cubicBezTo>
                  <a:cubicBezTo>
                    <a:pt x="38377" y="36922"/>
                    <a:pt x="39738" y="36153"/>
                    <a:pt x="41103" y="35389"/>
                  </a:cubicBezTo>
                  <a:cubicBezTo>
                    <a:pt x="42359" y="36320"/>
                    <a:pt x="44136" y="36752"/>
                    <a:pt x="45576" y="37141"/>
                  </a:cubicBezTo>
                  <a:cubicBezTo>
                    <a:pt x="45583" y="37142"/>
                    <a:pt x="45589" y="37143"/>
                    <a:pt x="45594" y="37143"/>
                  </a:cubicBezTo>
                  <a:cubicBezTo>
                    <a:pt x="45658" y="37143"/>
                    <a:pt x="45677" y="37042"/>
                    <a:pt x="45606" y="37020"/>
                  </a:cubicBezTo>
                  <a:cubicBezTo>
                    <a:pt x="44699" y="36743"/>
                    <a:pt x="43842" y="36368"/>
                    <a:pt x="43010" y="35912"/>
                  </a:cubicBezTo>
                  <a:cubicBezTo>
                    <a:pt x="42550" y="35660"/>
                    <a:pt x="42112" y="35352"/>
                    <a:pt x="41660" y="35077"/>
                  </a:cubicBezTo>
                  <a:cubicBezTo>
                    <a:pt x="41984" y="34895"/>
                    <a:pt x="42310" y="34713"/>
                    <a:pt x="42634" y="34530"/>
                  </a:cubicBezTo>
                  <a:close/>
                  <a:moveTo>
                    <a:pt x="17236" y="39765"/>
                  </a:moveTo>
                  <a:lnTo>
                    <a:pt x="17236" y="39765"/>
                  </a:lnTo>
                  <a:cubicBezTo>
                    <a:pt x="17220" y="39785"/>
                    <a:pt x="17204" y="39805"/>
                    <a:pt x="17189" y="39825"/>
                  </a:cubicBezTo>
                  <a:cubicBezTo>
                    <a:pt x="17189" y="39819"/>
                    <a:pt x="17189" y="39814"/>
                    <a:pt x="17189" y="39809"/>
                  </a:cubicBezTo>
                  <a:cubicBezTo>
                    <a:pt x="17204" y="39795"/>
                    <a:pt x="17220" y="39780"/>
                    <a:pt x="17236" y="39765"/>
                  </a:cubicBezTo>
                  <a:close/>
                  <a:moveTo>
                    <a:pt x="36412" y="38047"/>
                  </a:moveTo>
                  <a:cubicBezTo>
                    <a:pt x="39641" y="39289"/>
                    <a:pt x="43501" y="40146"/>
                    <a:pt x="47263" y="40146"/>
                  </a:cubicBezTo>
                  <a:cubicBezTo>
                    <a:pt x="47631" y="40146"/>
                    <a:pt x="47998" y="40137"/>
                    <a:pt x="48363" y="40121"/>
                  </a:cubicBezTo>
                  <a:lnTo>
                    <a:pt x="48363" y="40121"/>
                  </a:lnTo>
                  <a:cubicBezTo>
                    <a:pt x="46173" y="40528"/>
                    <a:pt x="43951" y="40688"/>
                    <a:pt x="41726" y="40688"/>
                  </a:cubicBezTo>
                  <a:cubicBezTo>
                    <a:pt x="41229" y="40688"/>
                    <a:pt x="40732" y="40680"/>
                    <a:pt x="40235" y="40665"/>
                  </a:cubicBezTo>
                  <a:cubicBezTo>
                    <a:pt x="37861" y="40592"/>
                    <a:pt x="35419" y="40118"/>
                    <a:pt x="33030" y="40027"/>
                  </a:cubicBezTo>
                  <a:cubicBezTo>
                    <a:pt x="34150" y="39356"/>
                    <a:pt x="35277" y="38696"/>
                    <a:pt x="36412" y="38047"/>
                  </a:cubicBezTo>
                  <a:close/>
                  <a:moveTo>
                    <a:pt x="51720" y="18561"/>
                  </a:moveTo>
                  <a:lnTo>
                    <a:pt x="51720" y="18561"/>
                  </a:lnTo>
                  <a:cubicBezTo>
                    <a:pt x="50423" y="22462"/>
                    <a:pt x="48057" y="25559"/>
                    <a:pt x="45125" y="28429"/>
                  </a:cubicBezTo>
                  <a:cubicBezTo>
                    <a:pt x="42662" y="30840"/>
                    <a:pt x="39522" y="33056"/>
                    <a:pt x="37596" y="35937"/>
                  </a:cubicBezTo>
                  <a:cubicBezTo>
                    <a:pt x="37556" y="35992"/>
                    <a:pt x="37552" y="36065"/>
                    <a:pt x="37586" y="36124"/>
                  </a:cubicBezTo>
                  <a:cubicBezTo>
                    <a:pt x="35794" y="37145"/>
                    <a:pt x="34016" y="38183"/>
                    <a:pt x="32251" y="39235"/>
                  </a:cubicBezTo>
                  <a:cubicBezTo>
                    <a:pt x="34231" y="35324"/>
                    <a:pt x="37380" y="32747"/>
                    <a:pt x="40845" y="30034"/>
                  </a:cubicBezTo>
                  <a:cubicBezTo>
                    <a:pt x="43877" y="27662"/>
                    <a:pt x="46914" y="25168"/>
                    <a:pt x="48658" y="21662"/>
                  </a:cubicBezTo>
                  <a:cubicBezTo>
                    <a:pt x="48692" y="21593"/>
                    <a:pt x="48632" y="21531"/>
                    <a:pt x="48574" y="21531"/>
                  </a:cubicBezTo>
                  <a:cubicBezTo>
                    <a:pt x="48548" y="21531"/>
                    <a:pt x="48522" y="21544"/>
                    <a:pt x="48506" y="21575"/>
                  </a:cubicBezTo>
                  <a:cubicBezTo>
                    <a:pt x="44505" y="29110"/>
                    <a:pt x="34020" y="31519"/>
                    <a:pt x="31272" y="39829"/>
                  </a:cubicBezTo>
                  <a:cubicBezTo>
                    <a:pt x="30532" y="40281"/>
                    <a:pt x="29797" y="40737"/>
                    <a:pt x="29066" y="41200"/>
                  </a:cubicBezTo>
                  <a:cubicBezTo>
                    <a:pt x="29853" y="36338"/>
                    <a:pt x="33670" y="33257"/>
                    <a:pt x="37477" y="30507"/>
                  </a:cubicBezTo>
                  <a:cubicBezTo>
                    <a:pt x="37523" y="30473"/>
                    <a:pt x="37493" y="30404"/>
                    <a:pt x="37450" y="30404"/>
                  </a:cubicBezTo>
                  <a:cubicBezTo>
                    <a:pt x="37441" y="30404"/>
                    <a:pt x="37431" y="30407"/>
                    <a:pt x="37422" y="30414"/>
                  </a:cubicBezTo>
                  <a:cubicBezTo>
                    <a:pt x="33485" y="33223"/>
                    <a:pt x="29133" y="36396"/>
                    <a:pt x="28391" y="41527"/>
                  </a:cubicBezTo>
                  <a:cubicBezTo>
                    <a:pt x="28386" y="41560"/>
                    <a:pt x="28388" y="41594"/>
                    <a:pt x="28396" y="41628"/>
                  </a:cubicBezTo>
                  <a:cubicBezTo>
                    <a:pt x="27551" y="42170"/>
                    <a:pt x="26715" y="42723"/>
                    <a:pt x="25889" y="43284"/>
                  </a:cubicBezTo>
                  <a:cubicBezTo>
                    <a:pt x="26719" y="38557"/>
                    <a:pt x="30145" y="35015"/>
                    <a:pt x="33743" y="32084"/>
                  </a:cubicBezTo>
                  <a:cubicBezTo>
                    <a:pt x="36496" y="29842"/>
                    <a:pt x="39806" y="27672"/>
                    <a:pt x="41815" y="24654"/>
                  </a:cubicBezTo>
                  <a:cubicBezTo>
                    <a:pt x="44160" y="23067"/>
                    <a:pt x="46551" y="21552"/>
                    <a:pt x="48987" y="20109"/>
                  </a:cubicBezTo>
                  <a:cubicBezTo>
                    <a:pt x="49889" y="19575"/>
                    <a:pt x="50803" y="19064"/>
                    <a:pt x="51720" y="18561"/>
                  </a:cubicBezTo>
                  <a:close/>
                  <a:moveTo>
                    <a:pt x="27333" y="44700"/>
                  </a:moveTo>
                  <a:lnTo>
                    <a:pt x="27333" y="44700"/>
                  </a:lnTo>
                  <a:cubicBezTo>
                    <a:pt x="27561" y="44714"/>
                    <a:pt x="27786" y="44739"/>
                    <a:pt x="28009" y="44771"/>
                  </a:cubicBezTo>
                  <a:cubicBezTo>
                    <a:pt x="28088" y="44844"/>
                    <a:pt x="28170" y="44915"/>
                    <a:pt x="28250" y="44987"/>
                  </a:cubicBezTo>
                  <a:cubicBezTo>
                    <a:pt x="27951" y="44871"/>
                    <a:pt x="27644" y="44776"/>
                    <a:pt x="27333" y="44700"/>
                  </a:cubicBezTo>
                  <a:close/>
                  <a:moveTo>
                    <a:pt x="52770" y="45033"/>
                  </a:moveTo>
                  <a:cubicBezTo>
                    <a:pt x="52743" y="45088"/>
                    <a:pt x="52716" y="45142"/>
                    <a:pt x="52687" y="45195"/>
                  </a:cubicBezTo>
                  <a:cubicBezTo>
                    <a:pt x="52706" y="45148"/>
                    <a:pt x="52726" y="45102"/>
                    <a:pt x="52743" y="45054"/>
                  </a:cubicBezTo>
                  <a:cubicBezTo>
                    <a:pt x="52752" y="45047"/>
                    <a:pt x="52761" y="45039"/>
                    <a:pt x="52770" y="45033"/>
                  </a:cubicBezTo>
                  <a:close/>
                  <a:moveTo>
                    <a:pt x="40539" y="25524"/>
                  </a:moveTo>
                  <a:cubicBezTo>
                    <a:pt x="37973" y="28155"/>
                    <a:pt x="35188" y="30390"/>
                    <a:pt x="32311" y="32780"/>
                  </a:cubicBezTo>
                  <a:cubicBezTo>
                    <a:pt x="28982" y="35546"/>
                    <a:pt x="25978" y="38882"/>
                    <a:pt x="25275" y="43295"/>
                  </a:cubicBezTo>
                  <a:cubicBezTo>
                    <a:pt x="25253" y="43418"/>
                    <a:pt x="25308" y="43542"/>
                    <a:pt x="25415" y="43608"/>
                  </a:cubicBezTo>
                  <a:cubicBezTo>
                    <a:pt x="25139" y="43798"/>
                    <a:pt x="24863" y="43989"/>
                    <a:pt x="24590" y="44181"/>
                  </a:cubicBezTo>
                  <a:cubicBezTo>
                    <a:pt x="24437" y="44248"/>
                    <a:pt x="24285" y="44321"/>
                    <a:pt x="24134" y="44404"/>
                  </a:cubicBezTo>
                  <a:cubicBezTo>
                    <a:pt x="24050" y="44447"/>
                    <a:pt x="23990" y="44527"/>
                    <a:pt x="23973" y="44621"/>
                  </a:cubicBezTo>
                  <a:cubicBezTo>
                    <a:pt x="23786" y="44755"/>
                    <a:pt x="23600" y="44887"/>
                    <a:pt x="23415" y="45022"/>
                  </a:cubicBezTo>
                  <a:cubicBezTo>
                    <a:pt x="23925" y="42975"/>
                    <a:pt x="24701" y="41053"/>
                    <a:pt x="25859" y="39264"/>
                  </a:cubicBezTo>
                  <a:cubicBezTo>
                    <a:pt x="25870" y="39246"/>
                    <a:pt x="25852" y="39225"/>
                    <a:pt x="25835" y="39225"/>
                  </a:cubicBezTo>
                  <a:cubicBezTo>
                    <a:pt x="25829" y="39225"/>
                    <a:pt x="25823" y="39228"/>
                    <a:pt x="25818" y="39233"/>
                  </a:cubicBezTo>
                  <a:cubicBezTo>
                    <a:pt x="24275" y="41115"/>
                    <a:pt x="23153" y="43239"/>
                    <a:pt x="22608" y="45619"/>
                  </a:cubicBezTo>
                  <a:cubicBezTo>
                    <a:pt x="21926" y="46127"/>
                    <a:pt x="21253" y="46645"/>
                    <a:pt x="20590" y="47174"/>
                  </a:cubicBezTo>
                  <a:cubicBezTo>
                    <a:pt x="22280" y="40820"/>
                    <a:pt x="27004" y="36013"/>
                    <a:pt x="32011" y="31932"/>
                  </a:cubicBezTo>
                  <a:cubicBezTo>
                    <a:pt x="34764" y="29687"/>
                    <a:pt x="37607" y="27550"/>
                    <a:pt x="40539" y="25524"/>
                  </a:cubicBezTo>
                  <a:close/>
                  <a:moveTo>
                    <a:pt x="31859" y="40734"/>
                  </a:moveTo>
                  <a:cubicBezTo>
                    <a:pt x="36210" y="42403"/>
                    <a:pt x="40745" y="43683"/>
                    <a:pt x="45195" y="45046"/>
                  </a:cubicBezTo>
                  <a:cubicBezTo>
                    <a:pt x="46573" y="45468"/>
                    <a:pt x="48204" y="45910"/>
                    <a:pt x="49733" y="45910"/>
                  </a:cubicBezTo>
                  <a:cubicBezTo>
                    <a:pt x="50570" y="45910"/>
                    <a:pt x="51376" y="45778"/>
                    <a:pt x="52093" y="45438"/>
                  </a:cubicBezTo>
                  <a:lnTo>
                    <a:pt x="52093" y="45438"/>
                  </a:lnTo>
                  <a:cubicBezTo>
                    <a:pt x="50573" y="47591"/>
                    <a:pt x="48408" y="48387"/>
                    <a:pt x="46070" y="48387"/>
                  </a:cubicBezTo>
                  <a:cubicBezTo>
                    <a:pt x="43630" y="48387"/>
                    <a:pt x="41001" y="47520"/>
                    <a:pt x="38720" y="46425"/>
                  </a:cubicBezTo>
                  <a:cubicBezTo>
                    <a:pt x="35496" y="44877"/>
                    <a:pt x="32268" y="43111"/>
                    <a:pt x="28707" y="43111"/>
                  </a:cubicBezTo>
                  <a:cubicBezTo>
                    <a:pt x="28496" y="43111"/>
                    <a:pt x="28283" y="43117"/>
                    <a:pt x="28069" y="43130"/>
                  </a:cubicBezTo>
                  <a:cubicBezTo>
                    <a:pt x="29318" y="42309"/>
                    <a:pt x="30580" y="41510"/>
                    <a:pt x="31859" y="40734"/>
                  </a:cubicBezTo>
                  <a:close/>
                  <a:moveTo>
                    <a:pt x="28731" y="43654"/>
                  </a:moveTo>
                  <a:cubicBezTo>
                    <a:pt x="33991" y="43654"/>
                    <a:pt x="38458" y="47564"/>
                    <a:pt x="43562" y="48656"/>
                  </a:cubicBezTo>
                  <a:cubicBezTo>
                    <a:pt x="44266" y="48807"/>
                    <a:pt x="45033" y="48888"/>
                    <a:pt x="45816" y="48888"/>
                  </a:cubicBezTo>
                  <a:cubicBezTo>
                    <a:pt x="47100" y="48888"/>
                    <a:pt x="48429" y="48669"/>
                    <a:pt x="49593" y="48179"/>
                  </a:cubicBezTo>
                  <a:lnTo>
                    <a:pt x="49593" y="48179"/>
                  </a:lnTo>
                  <a:cubicBezTo>
                    <a:pt x="48063" y="48950"/>
                    <a:pt x="46246" y="49274"/>
                    <a:pt x="44407" y="49274"/>
                  </a:cubicBezTo>
                  <a:cubicBezTo>
                    <a:pt x="42318" y="49274"/>
                    <a:pt x="40201" y="48856"/>
                    <a:pt x="38449" y="48203"/>
                  </a:cubicBezTo>
                  <a:lnTo>
                    <a:pt x="38448" y="48204"/>
                  </a:lnTo>
                  <a:cubicBezTo>
                    <a:pt x="35379" y="47058"/>
                    <a:pt x="31610" y="44182"/>
                    <a:pt x="27977" y="43739"/>
                  </a:cubicBezTo>
                  <a:lnTo>
                    <a:pt x="27907" y="43686"/>
                  </a:lnTo>
                  <a:cubicBezTo>
                    <a:pt x="28184" y="43665"/>
                    <a:pt x="28458" y="43654"/>
                    <a:pt x="28731" y="43654"/>
                  </a:cubicBezTo>
                  <a:close/>
                  <a:moveTo>
                    <a:pt x="25364" y="32930"/>
                  </a:moveTo>
                  <a:cubicBezTo>
                    <a:pt x="21789" y="37296"/>
                    <a:pt x="18547" y="42306"/>
                    <a:pt x="19102" y="48087"/>
                  </a:cubicBezTo>
                  <a:cubicBezTo>
                    <a:pt x="19098" y="48193"/>
                    <a:pt x="19092" y="48299"/>
                    <a:pt x="19092" y="48403"/>
                  </a:cubicBezTo>
                  <a:lnTo>
                    <a:pt x="19091" y="48403"/>
                  </a:lnTo>
                  <a:cubicBezTo>
                    <a:pt x="18371" y="49013"/>
                    <a:pt x="17664" y="49635"/>
                    <a:pt x="16971" y="50274"/>
                  </a:cubicBezTo>
                  <a:cubicBezTo>
                    <a:pt x="17252" y="46557"/>
                    <a:pt x="18200" y="42978"/>
                    <a:pt x="19994" y="39679"/>
                  </a:cubicBezTo>
                  <a:cubicBezTo>
                    <a:pt x="21417" y="37060"/>
                    <a:pt x="23275" y="34927"/>
                    <a:pt x="25364" y="32930"/>
                  </a:cubicBezTo>
                  <a:close/>
                  <a:moveTo>
                    <a:pt x="24443" y="33175"/>
                  </a:moveTo>
                  <a:cubicBezTo>
                    <a:pt x="19672" y="37592"/>
                    <a:pt x="16804" y="44455"/>
                    <a:pt x="16459" y="50750"/>
                  </a:cubicBezTo>
                  <a:cubicBezTo>
                    <a:pt x="16181" y="51012"/>
                    <a:pt x="15906" y="51277"/>
                    <a:pt x="15633" y="51545"/>
                  </a:cubicBezTo>
                  <a:cubicBezTo>
                    <a:pt x="15356" y="45686"/>
                    <a:pt x="17507" y="40118"/>
                    <a:pt x="21385" y="35920"/>
                  </a:cubicBezTo>
                  <a:cubicBezTo>
                    <a:pt x="22327" y="34924"/>
                    <a:pt x="23350" y="34006"/>
                    <a:pt x="24443" y="33175"/>
                  </a:cubicBezTo>
                  <a:close/>
                  <a:moveTo>
                    <a:pt x="16617" y="43043"/>
                  </a:moveTo>
                  <a:lnTo>
                    <a:pt x="16617" y="43043"/>
                  </a:lnTo>
                  <a:cubicBezTo>
                    <a:pt x="15554" y="45873"/>
                    <a:pt x="15054" y="48921"/>
                    <a:pt x="15212" y="51966"/>
                  </a:cubicBezTo>
                  <a:lnTo>
                    <a:pt x="15212" y="51967"/>
                  </a:lnTo>
                  <a:cubicBezTo>
                    <a:pt x="14916" y="52263"/>
                    <a:pt x="14625" y="52561"/>
                    <a:pt x="14337" y="52863"/>
                  </a:cubicBezTo>
                  <a:cubicBezTo>
                    <a:pt x="14449" y="49473"/>
                    <a:pt x="15224" y="46136"/>
                    <a:pt x="16617" y="43043"/>
                  </a:cubicBezTo>
                  <a:close/>
                  <a:moveTo>
                    <a:pt x="25479" y="44894"/>
                  </a:moveTo>
                  <a:cubicBezTo>
                    <a:pt x="30994" y="45415"/>
                    <a:pt x="33931" y="51637"/>
                    <a:pt x="39091" y="53128"/>
                  </a:cubicBezTo>
                  <a:cubicBezTo>
                    <a:pt x="38934" y="53137"/>
                    <a:pt x="38777" y="53141"/>
                    <a:pt x="38620" y="53141"/>
                  </a:cubicBezTo>
                  <a:cubicBezTo>
                    <a:pt x="34689" y="53141"/>
                    <a:pt x="31129" y="50471"/>
                    <a:pt x="27532" y="48983"/>
                  </a:cubicBezTo>
                  <a:lnTo>
                    <a:pt x="27532" y="48984"/>
                  </a:lnTo>
                  <a:cubicBezTo>
                    <a:pt x="26057" y="48373"/>
                    <a:pt x="24194" y="47844"/>
                    <a:pt x="22411" y="47844"/>
                  </a:cubicBezTo>
                  <a:cubicBezTo>
                    <a:pt x="22106" y="47844"/>
                    <a:pt x="21803" y="47859"/>
                    <a:pt x="21505" y="47892"/>
                  </a:cubicBezTo>
                  <a:cubicBezTo>
                    <a:pt x="22816" y="46834"/>
                    <a:pt x="24147" y="45833"/>
                    <a:pt x="25479" y="44894"/>
                  </a:cubicBezTo>
                  <a:close/>
                  <a:moveTo>
                    <a:pt x="22963" y="48709"/>
                  </a:moveTo>
                  <a:cubicBezTo>
                    <a:pt x="23542" y="48709"/>
                    <a:pt x="24139" y="48770"/>
                    <a:pt x="24775" y="48904"/>
                  </a:cubicBezTo>
                  <a:cubicBezTo>
                    <a:pt x="27110" y="49399"/>
                    <a:pt x="29210" y="50621"/>
                    <a:pt x="31317" y="51687"/>
                  </a:cubicBezTo>
                  <a:cubicBezTo>
                    <a:pt x="32145" y="52106"/>
                    <a:pt x="32995" y="52503"/>
                    <a:pt x="33859" y="52844"/>
                  </a:cubicBezTo>
                  <a:cubicBezTo>
                    <a:pt x="33493" y="52827"/>
                    <a:pt x="33131" y="52819"/>
                    <a:pt x="32770" y="52819"/>
                  </a:cubicBezTo>
                  <a:cubicBezTo>
                    <a:pt x="30954" y="52819"/>
                    <a:pt x="29191" y="53043"/>
                    <a:pt x="27342" y="53575"/>
                  </a:cubicBezTo>
                  <a:lnTo>
                    <a:pt x="27342" y="53576"/>
                  </a:lnTo>
                  <a:cubicBezTo>
                    <a:pt x="26711" y="53654"/>
                    <a:pt x="26090" y="53697"/>
                    <a:pt x="25474" y="53697"/>
                  </a:cubicBezTo>
                  <a:cubicBezTo>
                    <a:pt x="23721" y="53697"/>
                    <a:pt x="22012" y="53352"/>
                    <a:pt x="20249" y="52496"/>
                  </a:cubicBezTo>
                  <a:cubicBezTo>
                    <a:pt x="19310" y="52039"/>
                    <a:pt x="18345" y="51546"/>
                    <a:pt x="17391" y="51546"/>
                  </a:cubicBezTo>
                  <a:cubicBezTo>
                    <a:pt x="17371" y="51546"/>
                    <a:pt x="17352" y="51546"/>
                    <a:pt x="17332" y="51547"/>
                  </a:cubicBezTo>
                  <a:cubicBezTo>
                    <a:pt x="18176" y="50743"/>
                    <a:pt x="19038" y="49965"/>
                    <a:pt x="19918" y="49212"/>
                  </a:cubicBezTo>
                  <a:cubicBezTo>
                    <a:pt x="20944" y="48904"/>
                    <a:pt x="21923" y="48709"/>
                    <a:pt x="22963" y="48709"/>
                  </a:cubicBezTo>
                  <a:close/>
                  <a:moveTo>
                    <a:pt x="15858" y="42530"/>
                  </a:moveTo>
                  <a:cubicBezTo>
                    <a:pt x="14328" y="45807"/>
                    <a:pt x="13465" y="49394"/>
                    <a:pt x="13440" y="53057"/>
                  </a:cubicBezTo>
                  <a:cubicBezTo>
                    <a:pt x="13439" y="53297"/>
                    <a:pt x="13592" y="53432"/>
                    <a:pt x="13771" y="53466"/>
                  </a:cubicBezTo>
                  <a:cubicBezTo>
                    <a:pt x="13519" y="53739"/>
                    <a:pt x="13270" y="54015"/>
                    <a:pt x="13025" y="54295"/>
                  </a:cubicBezTo>
                  <a:cubicBezTo>
                    <a:pt x="11923" y="51891"/>
                    <a:pt x="12250" y="49096"/>
                    <a:pt x="13285" y="46689"/>
                  </a:cubicBezTo>
                  <a:cubicBezTo>
                    <a:pt x="13944" y="45158"/>
                    <a:pt x="14910" y="43853"/>
                    <a:pt x="15858" y="42530"/>
                  </a:cubicBezTo>
                  <a:close/>
                  <a:moveTo>
                    <a:pt x="17441" y="52050"/>
                  </a:moveTo>
                  <a:cubicBezTo>
                    <a:pt x="18600" y="52050"/>
                    <a:pt x="19688" y="52833"/>
                    <a:pt x="20806" y="53301"/>
                  </a:cubicBezTo>
                  <a:cubicBezTo>
                    <a:pt x="21736" y="53691"/>
                    <a:pt x="22711" y="53956"/>
                    <a:pt x="23710" y="54090"/>
                  </a:cubicBezTo>
                  <a:cubicBezTo>
                    <a:pt x="24238" y="54161"/>
                    <a:pt x="24771" y="54197"/>
                    <a:pt x="25305" y="54197"/>
                  </a:cubicBezTo>
                  <a:cubicBezTo>
                    <a:pt x="25364" y="54197"/>
                    <a:pt x="25423" y="54196"/>
                    <a:pt x="25483" y="54195"/>
                  </a:cubicBezTo>
                  <a:lnTo>
                    <a:pt x="25483" y="54195"/>
                  </a:lnTo>
                  <a:cubicBezTo>
                    <a:pt x="23974" y="54768"/>
                    <a:pt x="22521" y="55481"/>
                    <a:pt x="21145" y="56323"/>
                  </a:cubicBezTo>
                  <a:lnTo>
                    <a:pt x="21144" y="56323"/>
                  </a:lnTo>
                  <a:cubicBezTo>
                    <a:pt x="21140" y="56323"/>
                    <a:pt x="21136" y="56323"/>
                    <a:pt x="21131" y="56323"/>
                  </a:cubicBezTo>
                  <a:cubicBezTo>
                    <a:pt x="19292" y="56323"/>
                    <a:pt x="17223" y="55418"/>
                    <a:pt x="15419" y="55418"/>
                  </a:cubicBezTo>
                  <a:cubicBezTo>
                    <a:pt x="15328" y="55418"/>
                    <a:pt x="15238" y="55420"/>
                    <a:pt x="15149" y="55425"/>
                  </a:cubicBezTo>
                  <a:cubicBezTo>
                    <a:pt x="14489" y="55460"/>
                    <a:pt x="13804" y="55605"/>
                    <a:pt x="13203" y="55887"/>
                  </a:cubicBezTo>
                  <a:cubicBezTo>
                    <a:pt x="14304" y="54598"/>
                    <a:pt x="15470" y="53358"/>
                    <a:pt x="16684" y="52169"/>
                  </a:cubicBezTo>
                  <a:cubicBezTo>
                    <a:pt x="16941" y="52086"/>
                    <a:pt x="17192" y="52050"/>
                    <a:pt x="17441" y="52050"/>
                  </a:cubicBezTo>
                  <a:close/>
                  <a:moveTo>
                    <a:pt x="14739" y="43280"/>
                  </a:moveTo>
                  <a:cubicBezTo>
                    <a:pt x="12422" y="46635"/>
                    <a:pt x="11150" y="50835"/>
                    <a:pt x="12742" y="54614"/>
                  </a:cubicBezTo>
                  <a:cubicBezTo>
                    <a:pt x="11914" y="55565"/>
                    <a:pt x="11122" y="56553"/>
                    <a:pt x="10364" y="57576"/>
                  </a:cubicBezTo>
                  <a:cubicBezTo>
                    <a:pt x="8883" y="54192"/>
                    <a:pt x="9118" y="50339"/>
                    <a:pt x="11241" y="47219"/>
                  </a:cubicBezTo>
                  <a:cubicBezTo>
                    <a:pt x="12230" y="45767"/>
                    <a:pt x="13515" y="44545"/>
                    <a:pt x="14739" y="43280"/>
                  </a:cubicBezTo>
                  <a:close/>
                  <a:moveTo>
                    <a:pt x="15535" y="56157"/>
                  </a:moveTo>
                  <a:cubicBezTo>
                    <a:pt x="17139" y="56157"/>
                    <a:pt x="18904" y="56657"/>
                    <a:pt x="20505" y="56723"/>
                  </a:cubicBezTo>
                  <a:cubicBezTo>
                    <a:pt x="19961" y="57076"/>
                    <a:pt x="19433" y="57451"/>
                    <a:pt x="18917" y="57843"/>
                  </a:cubicBezTo>
                  <a:lnTo>
                    <a:pt x="18917" y="57844"/>
                  </a:lnTo>
                  <a:cubicBezTo>
                    <a:pt x="18696" y="57885"/>
                    <a:pt x="18470" y="57902"/>
                    <a:pt x="18238" y="57902"/>
                  </a:cubicBezTo>
                  <a:cubicBezTo>
                    <a:pt x="16774" y="57902"/>
                    <a:pt x="15120" y="57200"/>
                    <a:pt x="13614" y="57200"/>
                  </a:cubicBezTo>
                  <a:cubicBezTo>
                    <a:pt x="13258" y="57200"/>
                    <a:pt x="12911" y="57239"/>
                    <a:pt x="12577" y="57336"/>
                  </a:cubicBezTo>
                  <a:cubicBezTo>
                    <a:pt x="12489" y="57362"/>
                    <a:pt x="12402" y="57389"/>
                    <a:pt x="12315" y="57419"/>
                  </a:cubicBezTo>
                  <a:cubicBezTo>
                    <a:pt x="13203" y="56443"/>
                    <a:pt x="14323" y="56157"/>
                    <a:pt x="15535" y="56157"/>
                  </a:cubicBezTo>
                  <a:close/>
                  <a:moveTo>
                    <a:pt x="17089" y="39951"/>
                  </a:moveTo>
                  <a:lnTo>
                    <a:pt x="17089" y="39951"/>
                  </a:lnTo>
                  <a:cubicBezTo>
                    <a:pt x="14725" y="42998"/>
                    <a:pt x="11346" y="45411"/>
                    <a:pt x="9813" y="48991"/>
                  </a:cubicBezTo>
                  <a:cubicBezTo>
                    <a:pt x="8565" y="51907"/>
                    <a:pt x="8675" y="55230"/>
                    <a:pt x="9991" y="58081"/>
                  </a:cubicBezTo>
                  <a:cubicBezTo>
                    <a:pt x="9379" y="58929"/>
                    <a:pt x="8793" y="59802"/>
                    <a:pt x="8233" y="60700"/>
                  </a:cubicBezTo>
                  <a:cubicBezTo>
                    <a:pt x="8208" y="60740"/>
                    <a:pt x="8185" y="60780"/>
                    <a:pt x="8161" y="60818"/>
                  </a:cubicBezTo>
                  <a:cubicBezTo>
                    <a:pt x="7555" y="59190"/>
                    <a:pt x="7040" y="57710"/>
                    <a:pt x="7079" y="55882"/>
                  </a:cubicBezTo>
                  <a:cubicBezTo>
                    <a:pt x="7125" y="53796"/>
                    <a:pt x="7696" y="51701"/>
                    <a:pt x="8617" y="49835"/>
                  </a:cubicBezTo>
                  <a:cubicBezTo>
                    <a:pt x="9156" y="48740"/>
                    <a:pt x="9802" y="47751"/>
                    <a:pt x="10513" y="46825"/>
                  </a:cubicBezTo>
                  <a:cubicBezTo>
                    <a:pt x="11037" y="46180"/>
                    <a:pt x="11577" y="45546"/>
                    <a:pt x="12130" y="44925"/>
                  </a:cubicBezTo>
                  <a:cubicBezTo>
                    <a:pt x="13708" y="43223"/>
                    <a:pt x="15454" y="41666"/>
                    <a:pt x="17089" y="39951"/>
                  </a:cubicBezTo>
                  <a:close/>
                  <a:moveTo>
                    <a:pt x="13953" y="57648"/>
                  </a:moveTo>
                  <a:cubicBezTo>
                    <a:pt x="14845" y="57648"/>
                    <a:pt x="15707" y="57895"/>
                    <a:pt x="16625" y="58099"/>
                  </a:cubicBezTo>
                  <a:cubicBezTo>
                    <a:pt x="17106" y="58205"/>
                    <a:pt x="17584" y="58277"/>
                    <a:pt x="18044" y="58277"/>
                  </a:cubicBezTo>
                  <a:cubicBezTo>
                    <a:pt x="18157" y="58277"/>
                    <a:pt x="18269" y="58272"/>
                    <a:pt x="18380" y="58263"/>
                  </a:cubicBezTo>
                  <a:lnTo>
                    <a:pt x="18380" y="58263"/>
                  </a:lnTo>
                  <a:cubicBezTo>
                    <a:pt x="17334" y="59100"/>
                    <a:pt x="16359" y="60021"/>
                    <a:pt x="15464" y="61018"/>
                  </a:cubicBezTo>
                  <a:cubicBezTo>
                    <a:pt x="13793" y="61509"/>
                    <a:pt x="11940" y="61255"/>
                    <a:pt x="10262" y="61907"/>
                  </a:cubicBezTo>
                  <a:cubicBezTo>
                    <a:pt x="9495" y="62207"/>
                    <a:pt x="8726" y="62652"/>
                    <a:pt x="8073" y="63221"/>
                  </a:cubicBezTo>
                  <a:cubicBezTo>
                    <a:pt x="8867" y="61776"/>
                    <a:pt x="9763" y="60375"/>
                    <a:pt x="10741" y="59018"/>
                  </a:cubicBezTo>
                  <a:cubicBezTo>
                    <a:pt x="11282" y="58492"/>
                    <a:pt x="11907" y="58070"/>
                    <a:pt x="12718" y="57826"/>
                  </a:cubicBezTo>
                  <a:cubicBezTo>
                    <a:pt x="13141" y="57699"/>
                    <a:pt x="13550" y="57648"/>
                    <a:pt x="13953" y="57648"/>
                  </a:cubicBezTo>
                  <a:close/>
                  <a:moveTo>
                    <a:pt x="7767" y="50554"/>
                  </a:moveTo>
                  <a:lnTo>
                    <a:pt x="7767" y="50554"/>
                  </a:lnTo>
                  <a:cubicBezTo>
                    <a:pt x="7728" y="50642"/>
                    <a:pt x="7686" y="50729"/>
                    <a:pt x="7650" y="50817"/>
                  </a:cubicBezTo>
                  <a:cubicBezTo>
                    <a:pt x="6383" y="53906"/>
                    <a:pt x="5817" y="58369"/>
                    <a:pt x="7877" y="61284"/>
                  </a:cubicBezTo>
                  <a:cubicBezTo>
                    <a:pt x="7320" y="62217"/>
                    <a:pt x="6791" y="63188"/>
                    <a:pt x="6301" y="64188"/>
                  </a:cubicBezTo>
                  <a:cubicBezTo>
                    <a:pt x="4754" y="60983"/>
                    <a:pt x="4595" y="57412"/>
                    <a:pt x="5630" y="54114"/>
                  </a:cubicBezTo>
                  <a:cubicBezTo>
                    <a:pt x="5912" y="53598"/>
                    <a:pt x="6202" y="53088"/>
                    <a:pt x="6496" y="52587"/>
                  </a:cubicBezTo>
                  <a:cubicBezTo>
                    <a:pt x="6902" y="51894"/>
                    <a:pt x="7325" y="51217"/>
                    <a:pt x="7767" y="50554"/>
                  </a:cubicBezTo>
                  <a:close/>
                  <a:moveTo>
                    <a:pt x="4767" y="55791"/>
                  </a:moveTo>
                  <a:lnTo>
                    <a:pt x="4767" y="55791"/>
                  </a:lnTo>
                  <a:cubicBezTo>
                    <a:pt x="4183" y="58767"/>
                    <a:pt x="4637" y="61933"/>
                    <a:pt x="6056" y="64695"/>
                  </a:cubicBezTo>
                  <a:lnTo>
                    <a:pt x="6056" y="64696"/>
                  </a:lnTo>
                  <a:cubicBezTo>
                    <a:pt x="6002" y="64810"/>
                    <a:pt x="5950" y="64925"/>
                    <a:pt x="5897" y="65040"/>
                  </a:cubicBezTo>
                  <a:cubicBezTo>
                    <a:pt x="4389" y="62676"/>
                    <a:pt x="3888" y="60100"/>
                    <a:pt x="4051" y="57394"/>
                  </a:cubicBezTo>
                  <a:cubicBezTo>
                    <a:pt x="4272" y="56853"/>
                    <a:pt x="4511" y="56319"/>
                    <a:pt x="4767" y="55791"/>
                  </a:cubicBezTo>
                  <a:close/>
                  <a:moveTo>
                    <a:pt x="14984" y="61573"/>
                  </a:moveTo>
                  <a:lnTo>
                    <a:pt x="14984" y="61573"/>
                  </a:lnTo>
                  <a:cubicBezTo>
                    <a:pt x="14696" y="61916"/>
                    <a:pt x="14414" y="62265"/>
                    <a:pt x="14145" y="62624"/>
                  </a:cubicBezTo>
                  <a:cubicBezTo>
                    <a:pt x="11778" y="63413"/>
                    <a:pt x="8821" y="63872"/>
                    <a:pt x="6933" y="65472"/>
                  </a:cubicBezTo>
                  <a:cubicBezTo>
                    <a:pt x="6977" y="65378"/>
                    <a:pt x="7021" y="65285"/>
                    <a:pt x="7065" y="65191"/>
                  </a:cubicBezTo>
                  <a:cubicBezTo>
                    <a:pt x="8759" y="63220"/>
                    <a:pt x="10257" y="62158"/>
                    <a:pt x="12962" y="61888"/>
                  </a:cubicBezTo>
                  <a:cubicBezTo>
                    <a:pt x="13658" y="61818"/>
                    <a:pt x="14345" y="61749"/>
                    <a:pt x="14984" y="61573"/>
                  </a:cubicBezTo>
                  <a:close/>
                  <a:moveTo>
                    <a:pt x="13825" y="63072"/>
                  </a:moveTo>
                  <a:cubicBezTo>
                    <a:pt x="13525" y="63493"/>
                    <a:pt x="13232" y="63922"/>
                    <a:pt x="12958" y="64365"/>
                  </a:cubicBezTo>
                  <a:cubicBezTo>
                    <a:pt x="12614" y="64924"/>
                    <a:pt x="12257" y="65540"/>
                    <a:pt x="11875" y="66166"/>
                  </a:cubicBezTo>
                  <a:cubicBezTo>
                    <a:pt x="10544" y="67185"/>
                    <a:pt x="8682" y="67300"/>
                    <a:pt x="7080" y="67883"/>
                  </a:cubicBezTo>
                  <a:cubicBezTo>
                    <a:pt x="6614" y="68053"/>
                    <a:pt x="6120" y="68281"/>
                    <a:pt x="5689" y="68582"/>
                  </a:cubicBezTo>
                  <a:cubicBezTo>
                    <a:pt x="5852" y="68101"/>
                    <a:pt x="6027" y="67625"/>
                    <a:pt x="6214" y="67154"/>
                  </a:cubicBezTo>
                  <a:lnTo>
                    <a:pt x="6213" y="67154"/>
                  </a:lnTo>
                  <a:cubicBezTo>
                    <a:pt x="8182" y="64748"/>
                    <a:pt x="11094" y="64227"/>
                    <a:pt x="13825" y="63072"/>
                  </a:cubicBezTo>
                  <a:close/>
                  <a:moveTo>
                    <a:pt x="3629" y="58505"/>
                  </a:moveTo>
                  <a:lnTo>
                    <a:pt x="3629" y="58505"/>
                  </a:lnTo>
                  <a:cubicBezTo>
                    <a:pt x="3610" y="60944"/>
                    <a:pt x="4406" y="63393"/>
                    <a:pt x="5710" y="65455"/>
                  </a:cubicBezTo>
                  <a:cubicBezTo>
                    <a:pt x="5136" y="66743"/>
                    <a:pt x="4632" y="68071"/>
                    <a:pt x="4220" y="69425"/>
                  </a:cubicBezTo>
                  <a:cubicBezTo>
                    <a:pt x="3738" y="68593"/>
                    <a:pt x="3284" y="67769"/>
                    <a:pt x="3025" y="66789"/>
                  </a:cubicBezTo>
                  <a:cubicBezTo>
                    <a:pt x="2610" y="65229"/>
                    <a:pt x="2552" y="63585"/>
                    <a:pt x="2769" y="61989"/>
                  </a:cubicBezTo>
                  <a:cubicBezTo>
                    <a:pt x="2930" y="60798"/>
                    <a:pt x="3232" y="59637"/>
                    <a:pt x="3629" y="58505"/>
                  </a:cubicBezTo>
                  <a:close/>
                  <a:moveTo>
                    <a:pt x="11381" y="66960"/>
                  </a:moveTo>
                  <a:cubicBezTo>
                    <a:pt x="9948" y="69196"/>
                    <a:pt x="8159" y="71335"/>
                    <a:pt x="5544" y="71335"/>
                  </a:cubicBezTo>
                  <a:cubicBezTo>
                    <a:pt x="5338" y="71335"/>
                    <a:pt x="5126" y="71322"/>
                    <a:pt x="4910" y="71294"/>
                  </a:cubicBezTo>
                  <a:cubicBezTo>
                    <a:pt x="5040" y="70739"/>
                    <a:pt x="5187" y="70188"/>
                    <a:pt x="5348" y="69643"/>
                  </a:cubicBezTo>
                  <a:lnTo>
                    <a:pt x="5348" y="69644"/>
                  </a:lnTo>
                  <a:cubicBezTo>
                    <a:pt x="5862" y="69082"/>
                    <a:pt x="6424" y="68632"/>
                    <a:pt x="7210" y="68332"/>
                  </a:cubicBezTo>
                  <a:cubicBezTo>
                    <a:pt x="8192" y="67957"/>
                    <a:pt x="9249" y="67825"/>
                    <a:pt x="10240" y="67482"/>
                  </a:cubicBezTo>
                  <a:cubicBezTo>
                    <a:pt x="10654" y="67340"/>
                    <a:pt x="11035" y="67166"/>
                    <a:pt x="11381" y="66960"/>
                  </a:cubicBezTo>
                  <a:close/>
                  <a:moveTo>
                    <a:pt x="3117" y="72580"/>
                  </a:moveTo>
                  <a:cubicBezTo>
                    <a:pt x="3211" y="72656"/>
                    <a:pt x="3305" y="72727"/>
                    <a:pt x="3402" y="72795"/>
                  </a:cubicBezTo>
                  <a:cubicBezTo>
                    <a:pt x="3399" y="72814"/>
                    <a:pt x="3395" y="72832"/>
                    <a:pt x="3392" y="72851"/>
                  </a:cubicBezTo>
                  <a:cubicBezTo>
                    <a:pt x="3300" y="72759"/>
                    <a:pt x="3208" y="72668"/>
                    <a:pt x="3117" y="72580"/>
                  </a:cubicBezTo>
                  <a:close/>
                  <a:moveTo>
                    <a:pt x="77606" y="0"/>
                  </a:moveTo>
                  <a:cubicBezTo>
                    <a:pt x="77537" y="0"/>
                    <a:pt x="77465" y="37"/>
                    <a:pt x="77435" y="119"/>
                  </a:cubicBezTo>
                  <a:cubicBezTo>
                    <a:pt x="77414" y="177"/>
                    <a:pt x="77390" y="233"/>
                    <a:pt x="77368" y="290"/>
                  </a:cubicBezTo>
                  <a:cubicBezTo>
                    <a:pt x="77309" y="322"/>
                    <a:pt x="77274" y="384"/>
                    <a:pt x="77274" y="450"/>
                  </a:cubicBezTo>
                  <a:lnTo>
                    <a:pt x="77274" y="534"/>
                  </a:lnTo>
                  <a:cubicBezTo>
                    <a:pt x="77203" y="720"/>
                    <a:pt x="77131" y="904"/>
                    <a:pt x="77058" y="1087"/>
                  </a:cubicBezTo>
                  <a:cubicBezTo>
                    <a:pt x="75097" y="3267"/>
                    <a:pt x="73354" y="5431"/>
                    <a:pt x="70957" y="7211"/>
                  </a:cubicBezTo>
                  <a:cubicBezTo>
                    <a:pt x="68570" y="8984"/>
                    <a:pt x="65951" y="10423"/>
                    <a:pt x="63305" y="11768"/>
                  </a:cubicBezTo>
                  <a:cubicBezTo>
                    <a:pt x="57390" y="14777"/>
                    <a:pt x="51463" y="17654"/>
                    <a:pt x="45817" y="21163"/>
                  </a:cubicBezTo>
                  <a:cubicBezTo>
                    <a:pt x="40132" y="24695"/>
                    <a:pt x="34551" y="28530"/>
                    <a:pt x="29503" y="32937"/>
                  </a:cubicBezTo>
                  <a:cubicBezTo>
                    <a:pt x="26376" y="35668"/>
                    <a:pt x="23437" y="38805"/>
                    <a:pt x="21501" y="42465"/>
                  </a:cubicBezTo>
                  <a:cubicBezTo>
                    <a:pt x="22203" y="40763"/>
                    <a:pt x="23073" y="39127"/>
                    <a:pt x="24222" y="37521"/>
                  </a:cubicBezTo>
                  <a:cubicBezTo>
                    <a:pt x="26570" y="34241"/>
                    <a:pt x="29514" y="31389"/>
                    <a:pt x="32423" y="28613"/>
                  </a:cubicBezTo>
                  <a:cubicBezTo>
                    <a:pt x="32491" y="28549"/>
                    <a:pt x="32426" y="28457"/>
                    <a:pt x="32353" y="28457"/>
                  </a:cubicBezTo>
                  <a:cubicBezTo>
                    <a:pt x="32332" y="28457"/>
                    <a:pt x="32310" y="28464"/>
                    <a:pt x="32291" y="28483"/>
                  </a:cubicBezTo>
                  <a:cubicBezTo>
                    <a:pt x="29211" y="31330"/>
                    <a:pt x="26105" y="34149"/>
                    <a:pt x="23589" y="37529"/>
                  </a:cubicBezTo>
                  <a:cubicBezTo>
                    <a:pt x="22594" y="38865"/>
                    <a:pt x="21612" y="40373"/>
                    <a:pt x="20820" y="41975"/>
                  </a:cubicBezTo>
                  <a:cubicBezTo>
                    <a:pt x="22355" y="37790"/>
                    <a:pt x="25313" y="34191"/>
                    <a:pt x="28337" y="30720"/>
                  </a:cubicBezTo>
                  <a:cubicBezTo>
                    <a:pt x="28599" y="30418"/>
                    <a:pt x="28366" y="30017"/>
                    <a:pt x="28033" y="30017"/>
                  </a:cubicBezTo>
                  <a:cubicBezTo>
                    <a:pt x="27967" y="30017"/>
                    <a:pt x="27897" y="30033"/>
                    <a:pt x="27826" y="30069"/>
                  </a:cubicBezTo>
                  <a:cubicBezTo>
                    <a:pt x="23987" y="32012"/>
                    <a:pt x="20703" y="34927"/>
                    <a:pt x="18244" y="38419"/>
                  </a:cubicBezTo>
                  <a:cubicBezTo>
                    <a:pt x="18227" y="38413"/>
                    <a:pt x="18209" y="38411"/>
                    <a:pt x="18192" y="38411"/>
                  </a:cubicBezTo>
                  <a:cubicBezTo>
                    <a:pt x="18157" y="38411"/>
                    <a:pt x="18123" y="38421"/>
                    <a:pt x="18094" y="38442"/>
                  </a:cubicBezTo>
                  <a:cubicBezTo>
                    <a:pt x="12465" y="42273"/>
                    <a:pt x="7959" y="47774"/>
                    <a:pt x="4746" y="53747"/>
                  </a:cubicBezTo>
                  <a:cubicBezTo>
                    <a:pt x="3146" y="56721"/>
                    <a:pt x="1795" y="59957"/>
                    <a:pt x="1681" y="63378"/>
                  </a:cubicBezTo>
                  <a:cubicBezTo>
                    <a:pt x="1603" y="65756"/>
                    <a:pt x="2133" y="68860"/>
                    <a:pt x="3868" y="70679"/>
                  </a:cubicBezTo>
                  <a:cubicBezTo>
                    <a:pt x="3837" y="70798"/>
                    <a:pt x="3806" y="70918"/>
                    <a:pt x="3776" y="71037"/>
                  </a:cubicBezTo>
                  <a:cubicBezTo>
                    <a:pt x="3174" y="70419"/>
                    <a:pt x="2531" y="69844"/>
                    <a:pt x="2075" y="69063"/>
                  </a:cubicBezTo>
                  <a:cubicBezTo>
                    <a:pt x="1328" y="67783"/>
                    <a:pt x="972" y="66363"/>
                    <a:pt x="799" y="64902"/>
                  </a:cubicBezTo>
                  <a:cubicBezTo>
                    <a:pt x="791" y="64838"/>
                    <a:pt x="742" y="64805"/>
                    <a:pt x="694" y="64805"/>
                  </a:cubicBezTo>
                  <a:cubicBezTo>
                    <a:pt x="645" y="64805"/>
                    <a:pt x="597" y="64839"/>
                    <a:pt x="594" y="64906"/>
                  </a:cubicBezTo>
                  <a:cubicBezTo>
                    <a:pt x="543" y="66339"/>
                    <a:pt x="891" y="67693"/>
                    <a:pt x="1521" y="68976"/>
                  </a:cubicBezTo>
                  <a:cubicBezTo>
                    <a:pt x="1991" y="69932"/>
                    <a:pt x="2673" y="71136"/>
                    <a:pt x="3593" y="71825"/>
                  </a:cubicBezTo>
                  <a:cubicBezTo>
                    <a:pt x="3584" y="71869"/>
                    <a:pt x="3575" y="71912"/>
                    <a:pt x="3565" y="71955"/>
                  </a:cubicBezTo>
                  <a:cubicBezTo>
                    <a:pt x="3538" y="71957"/>
                    <a:pt x="3510" y="71961"/>
                    <a:pt x="3482" y="71963"/>
                  </a:cubicBezTo>
                  <a:cubicBezTo>
                    <a:pt x="3464" y="71966"/>
                    <a:pt x="3447" y="71970"/>
                    <a:pt x="3431" y="71976"/>
                  </a:cubicBezTo>
                  <a:cubicBezTo>
                    <a:pt x="2922" y="71510"/>
                    <a:pt x="2394" y="71061"/>
                    <a:pt x="1959" y="70509"/>
                  </a:cubicBezTo>
                  <a:cubicBezTo>
                    <a:pt x="1228" y="69585"/>
                    <a:pt x="645" y="68551"/>
                    <a:pt x="183" y="67470"/>
                  </a:cubicBezTo>
                  <a:cubicBezTo>
                    <a:pt x="166" y="67431"/>
                    <a:pt x="132" y="67414"/>
                    <a:pt x="98" y="67414"/>
                  </a:cubicBezTo>
                  <a:cubicBezTo>
                    <a:pt x="48" y="67414"/>
                    <a:pt x="1" y="67453"/>
                    <a:pt x="21" y="67517"/>
                  </a:cubicBezTo>
                  <a:cubicBezTo>
                    <a:pt x="522" y="69158"/>
                    <a:pt x="1546" y="71237"/>
                    <a:pt x="2979" y="72468"/>
                  </a:cubicBezTo>
                  <a:cubicBezTo>
                    <a:pt x="2967" y="72464"/>
                    <a:pt x="2954" y="72462"/>
                    <a:pt x="2941" y="72462"/>
                  </a:cubicBezTo>
                  <a:cubicBezTo>
                    <a:pt x="2843" y="72462"/>
                    <a:pt x="2745" y="72570"/>
                    <a:pt x="2815" y="72669"/>
                  </a:cubicBezTo>
                  <a:cubicBezTo>
                    <a:pt x="2972" y="72892"/>
                    <a:pt x="3125" y="73141"/>
                    <a:pt x="3306" y="73360"/>
                  </a:cubicBezTo>
                  <a:cubicBezTo>
                    <a:pt x="2773" y="76750"/>
                    <a:pt x="2909" y="80196"/>
                    <a:pt x="4034" y="83462"/>
                  </a:cubicBezTo>
                  <a:cubicBezTo>
                    <a:pt x="4107" y="83670"/>
                    <a:pt x="4272" y="83761"/>
                    <a:pt x="4438" y="83761"/>
                  </a:cubicBezTo>
                  <a:cubicBezTo>
                    <a:pt x="4690" y="83761"/>
                    <a:pt x="4943" y="83550"/>
                    <a:pt x="4867" y="83221"/>
                  </a:cubicBezTo>
                  <a:cubicBezTo>
                    <a:pt x="4091" y="79843"/>
                    <a:pt x="4018" y="76569"/>
                    <a:pt x="4497" y="73423"/>
                  </a:cubicBezTo>
                  <a:lnTo>
                    <a:pt x="4497" y="73423"/>
                  </a:lnTo>
                  <a:cubicBezTo>
                    <a:pt x="4685" y="73454"/>
                    <a:pt x="4880" y="73465"/>
                    <a:pt x="5075" y="73465"/>
                  </a:cubicBezTo>
                  <a:cubicBezTo>
                    <a:pt x="5298" y="73465"/>
                    <a:pt x="5519" y="73451"/>
                    <a:pt x="5723" y="73438"/>
                  </a:cubicBezTo>
                  <a:cubicBezTo>
                    <a:pt x="6381" y="73400"/>
                    <a:pt x="7029" y="73263"/>
                    <a:pt x="7647" y="73033"/>
                  </a:cubicBezTo>
                  <a:cubicBezTo>
                    <a:pt x="7738" y="72999"/>
                    <a:pt x="7733" y="72844"/>
                    <a:pt x="7631" y="72844"/>
                  </a:cubicBezTo>
                  <a:cubicBezTo>
                    <a:pt x="7627" y="72844"/>
                    <a:pt x="7622" y="72844"/>
                    <a:pt x="7618" y="72845"/>
                  </a:cubicBezTo>
                  <a:cubicBezTo>
                    <a:pt x="6987" y="72915"/>
                    <a:pt x="6349" y="72975"/>
                    <a:pt x="5714" y="72984"/>
                  </a:cubicBezTo>
                  <a:cubicBezTo>
                    <a:pt x="5701" y="72984"/>
                    <a:pt x="5689" y="72984"/>
                    <a:pt x="5676" y="72984"/>
                  </a:cubicBezTo>
                  <a:cubicBezTo>
                    <a:pt x="5407" y="72984"/>
                    <a:pt x="5130" y="72952"/>
                    <a:pt x="4856" y="72933"/>
                  </a:cubicBezTo>
                  <a:cubicBezTo>
                    <a:pt x="6736" y="72822"/>
                    <a:pt x="8815" y="72390"/>
                    <a:pt x="10415" y="71479"/>
                  </a:cubicBezTo>
                  <a:cubicBezTo>
                    <a:pt x="10519" y="71420"/>
                    <a:pt x="10457" y="71276"/>
                    <a:pt x="10353" y="71276"/>
                  </a:cubicBezTo>
                  <a:cubicBezTo>
                    <a:pt x="10345" y="71276"/>
                    <a:pt x="10336" y="71277"/>
                    <a:pt x="10327" y="71278"/>
                  </a:cubicBezTo>
                  <a:cubicBezTo>
                    <a:pt x="9555" y="71451"/>
                    <a:pt x="8809" y="71627"/>
                    <a:pt x="8065" y="71791"/>
                  </a:cubicBezTo>
                  <a:cubicBezTo>
                    <a:pt x="9741" y="71110"/>
                    <a:pt x="11283" y="70067"/>
                    <a:pt x="12485" y="68809"/>
                  </a:cubicBezTo>
                  <a:cubicBezTo>
                    <a:pt x="12503" y="68791"/>
                    <a:pt x="12487" y="68759"/>
                    <a:pt x="12466" y="68759"/>
                  </a:cubicBezTo>
                  <a:cubicBezTo>
                    <a:pt x="12461" y="68759"/>
                    <a:pt x="12456" y="68760"/>
                    <a:pt x="12451" y="68764"/>
                  </a:cubicBezTo>
                  <a:cubicBezTo>
                    <a:pt x="11591" y="69425"/>
                    <a:pt x="10719" y="69962"/>
                    <a:pt x="9822" y="70397"/>
                  </a:cubicBezTo>
                  <a:cubicBezTo>
                    <a:pt x="10162" y="70093"/>
                    <a:pt x="10480" y="69765"/>
                    <a:pt x="10772" y="69417"/>
                  </a:cubicBezTo>
                  <a:cubicBezTo>
                    <a:pt x="13035" y="66718"/>
                    <a:pt x="14276" y="63407"/>
                    <a:pt x="16768" y="60847"/>
                  </a:cubicBezTo>
                  <a:cubicBezTo>
                    <a:pt x="18396" y="59174"/>
                    <a:pt x="20330" y="57693"/>
                    <a:pt x="22446" y="56491"/>
                  </a:cubicBezTo>
                  <a:cubicBezTo>
                    <a:pt x="22792" y="56372"/>
                    <a:pt x="23116" y="56196"/>
                    <a:pt x="23407" y="55973"/>
                  </a:cubicBezTo>
                  <a:cubicBezTo>
                    <a:pt x="26799" y="54224"/>
                    <a:pt x="30593" y="53188"/>
                    <a:pt x="34316" y="53188"/>
                  </a:cubicBezTo>
                  <a:cubicBezTo>
                    <a:pt x="34485" y="53188"/>
                    <a:pt x="34655" y="53190"/>
                    <a:pt x="34824" y="53194"/>
                  </a:cubicBezTo>
                  <a:cubicBezTo>
                    <a:pt x="36074" y="53610"/>
                    <a:pt x="37353" y="53876"/>
                    <a:pt x="38651" y="53876"/>
                  </a:cubicBezTo>
                  <a:cubicBezTo>
                    <a:pt x="39566" y="53876"/>
                    <a:pt x="40490" y="53744"/>
                    <a:pt x="41420" y="53438"/>
                  </a:cubicBezTo>
                  <a:cubicBezTo>
                    <a:pt x="41811" y="53310"/>
                    <a:pt x="41736" y="52719"/>
                    <a:pt x="41313" y="52719"/>
                  </a:cubicBezTo>
                  <a:cubicBezTo>
                    <a:pt x="41312" y="52719"/>
                    <a:pt x="41312" y="52719"/>
                    <a:pt x="41311" y="52719"/>
                  </a:cubicBezTo>
                  <a:cubicBezTo>
                    <a:pt x="41302" y="52719"/>
                    <a:pt x="41294" y="52719"/>
                    <a:pt x="41285" y="52719"/>
                  </a:cubicBezTo>
                  <a:cubicBezTo>
                    <a:pt x="38001" y="52719"/>
                    <a:pt x="35503" y="50389"/>
                    <a:pt x="32987" y="48210"/>
                  </a:cubicBezTo>
                  <a:lnTo>
                    <a:pt x="32987" y="48210"/>
                  </a:lnTo>
                  <a:cubicBezTo>
                    <a:pt x="36586" y="50108"/>
                    <a:pt x="40736" y="51290"/>
                    <a:pt x="44384" y="51290"/>
                  </a:cubicBezTo>
                  <a:cubicBezTo>
                    <a:pt x="44425" y="51290"/>
                    <a:pt x="44467" y="51290"/>
                    <a:pt x="44509" y="51289"/>
                  </a:cubicBezTo>
                  <a:cubicBezTo>
                    <a:pt x="44601" y="51289"/>
                    <a:pt x="44620" y="51147"/>
                    <a:pt x="44528" y="51127"/>
                  </a:cubicBezTo>
                  <a:cubicBezTo>
                    <a:pt x="41332" y="50454"/>
                    <a:pt x="38287" y="49890"/>
                    <a:pt x="35285" y="48512"/>
                  </a:cubicBezTo>
                  <a:cubicBezTo>
                    <a:pt x="33367" y="47630"/>
                    <a:pt x="31700" y="46507"/>
                    <a:pt x="30058" y="45299"/>
                  </a:cubicBezTo>
                  <a:lnTo>
                    <a:pt x="30058" y="45299"/>
                  </a:lnTo>
                  <a:cubicBezTo>
                    <a:pt x="31666" y="45875"/>
                    <a:pt x="33221" y="46763"/>
                    <a:pt x="34865" y="47576"/>
                  </a:cubicBezTo>
                  <a:cubicBezTo>
                    <a:pt x="37422" y="48839"/>
                    <a:pt x="40136" y="49907"/>
                    <a:pt x="43002" y="50154"/>
                  </a:cubicBezTo>
                  <a:cubicBezTo>
                    <a:pt x="43352" y="50184"/>
                    <a:pt x="43703" y="50199"/>
                    <a:pt x="44054" y="50199"/>
                  </a:cubicBezTo>
                  <a:cubicBezTo>
                    <a:pt x="48387" y="50199"/>
                    <a:pt x="52578" y="47898"/>
                    <a:pt x="53984" y="43589"/>
                  </a:cubicBezTo>
                  <a:cubicBezTo>
                    <a:pt x="54062" y="43352"/>
                    <a:pt x="53868" y="43197"/>
                    <a:pt x="53670" y="43197"/>
                  </a:cubicBezTo>
                  <a:cubicBezTo>
                    <a:pt x="53561" y="43197"/>
                    <a:pt x="53451" y="43244"/>
                    <a:pt x="53384" y="43348"/>
                  </a:cubicBezTo>
                  <a:cubicBezTo>
                    <a:pt x="52448" y="44784"/>
                    <a:pt x="51055" y="45273"/>
                    <a:pt x="49507" y="45273"/>
                  </a:cubicBezTo>
                  <a:cubicBezTo>
                    <a:pt x="46986" y="45273"/>
                    <a:pt x="44053" y="43975"/>
                    <a:pt x="42013" y="43359"/>
                  </a:cubicBezTo>
                  <a:cubicBezTo>
                    <a:pt x="41277" y="43137"/>
                    <a:pt x="40541" y="42913"/>
                    <a:pt x="39803" y="42685"/>
                  </a:cubicBezTo>
                  <a:lnTo>
                    <a:pt x="39803" y="42685"/>
                  </a:lnTo>
                  <a:cubicBezTo>
                    <a:pt x="41082" y="42841"/>
                    <a:pt x="42366" y="42909"/>
                    <a:pt x="43604" y="42919"/>
                  </a:cubicBezTo>
                  <a:cubicBezTo>
                    <a:pt x="43700" y="42920"/>
                    <a:pt x="43796" y="42920"/>
                    <a:pt x="43892" y="42920"/>
                  </a:cubicBezTo>
                  <a:cubicBezTo>
                    <a:pt x="47165" y="42920"/>
                    <a:pt x="50853" y="42531"/>
                    <a:pt x="53868" y="41257"/>
                  </a:cubicBezTo>
                  <a:cubicBezTo>
                    <a:pt x="53946" y="41224"/>
                    <a:pt x="53926" y="41113"/>
                    <a:pt x="53848" y="41113"/>
                  </a:cubicBezTo>
                  <a:cubicBezTo>
                    <a:pt x="53841" y="41113"/>
                    <a:pt x="53834" y="41114"/>
                    <a:pt x="53826" y="41116"/>
                  </a:cubicBezTo>
                  <a:cubicBezTo>
                    <a:pt x="50805" y="41841"/>
                    <a:pt x="47969" y="42513"/>
                    <a:pt x="44886" y="42513"/>
                  </a:cubicBezTo>
                  <a:cubicBezTo>
                    <a:pt x="44560" y="42513"/>
                    <a:pt x="44232" y="42506"/>
                    <a:pt x="43901" y="42490"/>
                  </a:cubicBezTo>
                  <a:cubicBezTo>
                    <a:pt x="42037" y="42403"/>
                    <a:pt x="40292" y="42073"/>
                    <a:pt x="38567" y="41634"/>
                  </a:cubicBezTo>
                  <a:lnTo>
                    <a:pt x="38567" y="41634"/>
                  </a:lnTo>
                  <a:cubicBezTo>
                    <a:pt x="39139" y="41672"/>
                    <a:pt x="39705" y="41706"/>
                    <a:pt x="40256" y="41735"/>
                  </a:cubicBezTo>
                  <a:cubicBezTo>
                    <a:pt x="40854" y="41767"/>
                    <a:pt x="41453" y="41782"/>
                    <a:pt x="42054" y="41782"/>
                  </a:cubicBezTo>
                  <a:cubicBezTo>
                    <a:pt x="44365" y="41782"/>
                    <a:pt x="46687" y="41551"/>
                    <a:pt x="48948" y="41108"/>
                  </a:cubicBezTo>
                  <a:cubicBezTo>
                    <a:pt x="54562" y="40009"/>
                    <a:pt x="59336" y="37246"/>
                    <a:pt x="63121" y="32963"/>
                  </a:cubicBezTo>
                  <a:cubicBezTo>
                    <a:pt x="67146" y="28409"/>
                    <a:pt x="70569" y="22942"/>
                    <a:pt x="73524" y="17649"/>
                  </a:cubicBezTo>
                  <a:cubicBezTo>
                    <a:pt x="73849" y="17066"/>
                    <a:pt x="74171" y="16466"/>
                    <a:pt x="74485" y="15849"/>
                  </a:cubicBezTo>
                  <a:cubicBezTo>
                    <a:pt x="74511" y="15826"/>
                    <a:pt x="74537" y="15804"/>
                    <a:pt x="74561" y="15781"/>
                  </a:cubicBezTo>
                  <a:cubicBezTo>
                    <a:pt x="74591" y="15752"/>
                    <a:pt x="74588" y="15714"/>
                    <a:pt x="74571" y="15682"/>
                  </a:cubicBezTo>
                  <a:cubicBezTo>
                    <a:pt x="76916" y="11044"/>
                    <a:pt x="78733" y="5612"/>
                    <a:pt x="77671" y="494"/>
                  </a:cubicBezTo>
                  <a:cubicBezTo>
                    <a:pt x="77701" y="396"/>
                    <a:pt x="77735" y="301"/>
                    <a:pt x="77764" y="202"/>
                  </a:cubicBezTo>
                  <a:cubicBezTo>
                    <a:pt x="77801" y="76"/>
                    <a:pt x="77706" y="0"/>
                    <a:pt x="77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5" name="Google Shape;2865;p64"/>
          <p:cNvSpPr/>
          <p:nvPr/>
        </p:nvSpPr>
        <p:spPr>
          <a:xfrm>
            <a:off x="4824602" y="1358314"/>
            <a:ext cx="407" cy="359"/>
          </a:xfrm>
          <a:custGeom>
            <a:avLst/>
            <a:gdLst/>
            <a:ahLst/>
            <a:cxnLst/>
            <a:rect l="l" t="t" r="r" b="b"/>
            <a:pathLst>
              <a:path w="17" h="15" extrusionOk="0">
                <a:moveTo>
                  <a:pt x="17" y="0"/>
                </a:moveTo>
                <a:lnTo>
                  <a:pt x="17" y="0"/>
                </a:lnTo>
                <a:cubicBezTo>
                  <a:pt x="11" y="4"/>
                  <a:pt x="6" y="6"/>
                  <a:pt x="0" y="9"/>
                </a:cubicBezTo>
                <a:cubicBezTo>
                  <a:pt x="1" y="12"/>
                  <a:pt x="2" y="13"/>
                  <a:pt x="5" y="15"/>
                </a:cubicBezTo>
                <a:cubicBezTo>
                  <a:pt x="8" y="14"/>
                  <a:pt x="12" y="10"/>
                  <a:pt x="16" y="8"/>
                </a:cubicBezTo>
                <a:cubicBezTo>
                  <a:pt x="16" y="6"/>
                  <a:pt x="17" y="3"/>
                  <a:pt x="17" y="0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64"/>
          <p:cNvSpPr/>
          <p:nvPr/>
        </p:nvSpPr>
        <p:spPr>
          <a:xfrm>
            <a:off x="6029443" y="2796437"/>
            <a:ext cx="299" cy="821"/>
          </a:xfrm>
          <a:custGeom>
            <a:avLst/>
            <a:gdLst/>
            <a:ahLst/>
            <a:cxnLst/>
            <a:rect l="l" t="t" r="r" b="b"/>
            <a:pathLst>
              <a:path w="20" h="55" extrusionOk="0">
                <a:moveTo>
                  <a:pt x="1" y="54"/>
                </a:moveTo>
                <a:lnTo>
                  <a:pt x="1" y="54"/>
                </a:lnTo>
                <a:lnTo>
                  <a:pt x="20" y="0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7" name="Google Shape;2867;p64"/>
          <p:cNvSpPr/>
          <p:nvPr/>
        </p:nvSpPr>
        <p:spPr>
          <a:xfrm>
            <a:off x="5743533" y="3925214"/>
            <a:ext cx="2554774" cy="518492"/>
          </a:xfrm>
          <a:custGeom>
            <a:avLst/>
            <a:gdLst/>
            <a:ahLst/>
            <a:cxnLst/>
            <a:rect l="l" t="t" r="r" b="b"/>
            <a:pathLst>
              <a:path w="76743" h="15575" extrusionOk="0">
                <a:moveTo>
                  <a:pt x="43471" y="929"/>
                </a:moveTo>
                <a:lnTo>
                  <a:pt x="43471" y="929"/>
                </a:lnTo>
                <a:cubicBezTo>
                  <a:pt x="43697" y="1354"/>
                  <a:pt x="43539" y="1734"/>
                  <a:pt x="43385" y="2111"/>
                </a:cubicBezTo>
                <a:cubicBezTo>
                  <a:pt x="43065" y="2889"/>
                  <a:pt x="42624" y="3599"/>
                  <a:pt x="42100" y="4253"/>
                </a:cubicBezTo>
                <a:cubicBezTo>
                  <a:pt x="41057" y="5558"/>
                  <a:pt x="39851" y="6724"/>
                  <a:pt x="38511" y="7722"/>
                </a:cubicBezTo>
                <a:cubicBezTo>
                  <a:pt x="39443" y="5593"/>
                  <a:pt x="40542" y="3586"/>
                  <a:pt x="42077" y="1849"/>
                </a:cubicBezTo>
                <a:cubicBezTo>
                  <a:pt x="42445" y="1434"/>
                  <a:pt x="42841" y="1040"/>
                  <a:pt x="43471" y="929"/>
                </a:cubicBezTo>
                <a:close/>
                <a:moveTo>
                  <a:pt x="32909" y="5230"/>
                </a:moveTo>
                <a:cubicBezTo>
                  <a:pt x="32965" y="5230"/>
                  <a:pt x="33023" y="5246"/>
                  <a:pt x="33085" y="5284"/>
                </a:cubicBezTo>
                <a:cubicBezTo>
                  <a:pt x="33292" y="5412"/>
                  <a:pt x="33249" y="5645"/>
                  <a:pt x="33258" y="5849"/>
                </a:cubicBezTo>
                <a:cubicBezTo>
                  <a:pt x="33273" y="6170"/>
                  <a:pt x="33182" y="6473"/>
                  <a:pt x="33054" y="6756"/>
                </a:cubicBezTo>
                <a:cubicBezTo>
                  <a:pt x="32466" y="8066"/>
                  <a:pt x="31463" y="8964"/>
                  <a:pt x="30166" y="9586"/>
                </a:cubicBezTo>
                <a:lnTo>
                  <a:pt x="30166" y="9586"/>
                </a:lnTo>
                <a:cubicBezTo>
                  <a:pt x="30576" y="7980"/>
                  <a:pt x="31321" y="6575"/>
                  <a:pt x="32533" y="5436"/>
                </a:cubicBezTo>
                <a:cubicBezTo>
                  <a:pt x="32637" y="5339"/>
                  <a:pt x="32763" y="5230"/>
                  <a:pt x="32909" y="5230"/>
                </a:cubicBezTo>
                <a:close/>
                <a:moveTo>
                  <a:pt x="46682" y="6428"/>
                </a:moveTo>
                <a:cubicBezTo>
                  <a:pt x="46737" y="6428"/>
                  <a:pt x="46795" y="6441"/>
                  <a:pt x="46857" y="6471"/>
                </a:cubicBezTo>
                <a:cubicBezTo>
                  <a:pt x="47190" y="6629"/>
                  <a:pt x="47048" y="6947"/>
                  <a:pt x="46969" y="7208"/>
                </a:cubicBezTo>
                <a:cubicBezTo>
                  <a:pt x="46596" y="8453"/>
                  <a:pt x="45719" y="9306"/>
                  <a:pt x="44726" y="10086"/>
                </a:cubicBezTo>
                <a:cubicBezTo>
                  <a:pt x="45007" y="8893"/>
                  <a:pt x="45455" y="7786"/>
                  <a:pt x="46173" y="6805"/>
                </a:cubicBezTo>
                <a:cubicBezTo>
                  <a:pt x="46299" y="6632"/>
                  <a:pt x="46464" y="6428"/>
                  <a:pt x="46682" y="6428"/>
                </a:cubicBezTo>
                <a:close/>
                <a:moveTo>
                  <a:pt x="42946" y="1"/>
                </a:moveTo>
                <a:cubicBezTo>
                  <a:pt x="42696" y="1"/>
                  <a:pt x="42438" y="62"/>
                  <a:pt x="42179" y="153"/>
                </a:cubicBezTo>
                <a:cubicBezTo>
                  <a:pt x="41441" y="413"/>
                  <a:pt x="40817" y="870"/>
                  <a:pt x="40258" y="1405"/>
                </a:cubicBezTo>
                <a:cubicBezTo>
                  <a:pt x="37845" y="3715"/>
                  <a:pt x="36121" y="6410"/>
                  <a:pt x="35642" y="9786"/>
                </a:cubicBezTo>
                <a:cubicBezTo>
                  <a:pt x="35601" y="10071"/>
                  <a:pt x="35555" y="10328"/>
                  <a:pt x="35301" y="10515"/>
                </a:cubicBezTo>
                <a:cubicBezTo>
                  <a:pt x="34344" y="11222"/>
                  <a:pt x="33404" y="11957"/>
                  <a:pt x="32280" y="12392"/>
                </a:cubicBezTo>
                <a:cubicBezTo>
                  <a:pt x="31905" y="12536"/>
                  <a:pt x="31522" y="12658"/>
                  <a:pt x="31115" y="12658"/>
                </a:cubicBezTo>
                <a:cubicBezTo>
                  <a:pt x="31061" y="12658"/>
                  <a:pt x="31006" y="12655"/>
                  <a:pt x="30951" y="12651"/>
                </a:cubicBezTo>
                <a:cubicBezTo>
                  <a:pt x="30299" y="12598"/>
                  <a:pt x="29884" y="12271"/>
                  <a:pt x="29737" y="11684"/>
                </a:cubicBezTo>
                <a:cubicBezTo>
                  <a:pt x="29563" y="10990"/>
                  <a:pt x="29727" y="10596"/>
                  <a:pt x="30369" y="10228"/>
                </a:cubicBezTo>
                <a:cubicBezTo>
                  <a:pt x="31191" y="9756"/>
                  <a:pt x="31988" y="9248"/>
                  <a:pt x="32634" y="8545"/>
                </a:cubicBezTo>
                <a:cubicBezTo>
                  <a:pt x="33229" y="7899"/>
                  <a:pt x="33767" y="7213"/>
                  <a:pt x="33943" y="6315"/>
                </a:cubicBezTo>
                <a:cubicBezTo>
                  <a:pt x="34083" y="5608"/>
                  <a:pt x="33965" y="4992"/>
                  <a:pt x="33372" y="4526"/>
                </a:cubicBezTo>
                <a:cubicBezTo>
                  <a:pt x="33046" y="4270"/>
                  <a:pt x="32699" y="4148"/>
                  <a:pt x="32350" y="4148"/>
                </a:cubicBezTo>
                <a:cubicBezTo>
                  <a:pt x="32065" y="4148"/>
                  <a:pt x="31778" y="4229"/>
                  <a:pt x="31499" y="4385"/>
                </a:cubicBezTo>
                <a:cubicBezTo>
                  <a:pt x="29731" y="5365"/>
                  <a:pt x="28475" y="6750"/>
                  <a:pt x="28215" y="8846"/>
                </a:cubicBezTo>
                <a:cubicBezTo>
                  <a:pt x="28165" y="9261"/>
                  <a:pt x="28159" y="9685"/>
                  <a:pt x="28182" y="10103"/>
                </a:cubicBezTo>
                <a:cubicBezTo>
                  <a:pt x="28204" y="10486"/>
                  <a:pt x="28064" y="10693"/>
                  <a:pt x="27693" y="10775"/>
                </a:cubicBezTo>
                <a:cubicBezTo>
                  <a:pt x="27421" y="10834"/>
                  <a:pt x="27155" y="10924"/>
                  <a:pt x="26884" y="10995"/>
                </a:cubicBezTo>
                <a:cubicBezTo>
                  <a:pt x="25447" y="11374"/>
                  <a:pt x="24001" y="11525"/>
                  <a:pt x="22550" y="11525"/>
                </a:cubicBezTo>
                <a:cubicBezTo>
                  <a:pt x="21393" y="11525"/>
                  <a:pt x="20233" y="11429"/>
                  <a:pt x="19071" y="11278"/>
                </a:cubicBezTo>
                <a:cubicBezTo>
                  <a:pt x="16786" y="10979"/>
                  <a:pt x="14494" y="10744"/>
                  <a:pt x="12193" y="10744"/>
                </a:cubicBezTo>
                <a:cubicBezTo>
                  <a:pt x="11660" y="10744"/>
                  <a:pt x="11128" y="10756"/>
                  <a:pt x="10595" y="10784"/>
                </a:cubicBezTo>
                <a:cubicBezTo>
                  <a:pt x="7504" y="10942"/>
                  <a:pt x="4600" y="11760"/>
                  <a:pt x="2000" y="13496"/>
                </a:cubicBezTo>
                <a:cubicBezTo>
                  <a:pt x="1361" y="13923"/>
                  <a:pt x="723" y="14369"/>
                  <a:pt x="319" y="15050"/>
                </a:cubicBezTo>
                <a:cubicBezTo>
                  <a:pt x="233" y="15195"/>
                  <a:pt x="1" y="15409"/>
                  <a:pt x="398" y="15574"/>
                </a:cubicBezTo>
                <a:cubicBezTo>
                  <a:pt x="1042" y="14658"/>
                  <a:pt x="1924" y="13992"/>
                  <a:pt x="2884" y="13422"/>
                </a:cubicBezTo>
                <a:cubicBezTo>
                  <a:pt x="5185" y="12058"/>
                  <a:pt x="7688" y="11340"/>
                  <a:pt x="10346" y="11184"/>
                </a:cubicBezTo>
                <a:cubicBezTo>
                  <a:pt x="10970" y="11148"/>
                  <a:pt x="11593" y="11131"/>
                  <a:pt x="12215" y="11131"/>
                </a:cubicBezTo>
                <a:cubicBezTo>
                  <a:pt x="14601" y="11131"/>
                  <a:pt x="16975" y="11377"/>
                  <a:pt x="19344" y="11700"/>
                </a:cubicBezTo>
                <a:cubicBezTo>
                  <a:pt x="20513" y="11859"/>
                  <a:pt x="21680" y="11956"/>
                  <a:pt x="22842" y="11956"/>
                </a:cubicBezTo>
                <a:cubicBezTo>
                  <a:pt x="24428" y="11956"/>
                  <a:pt x="26004" y="11775"/>
                  <a:pt x="27563" y="11322"/>
                </a:cubicBezTo>
                <a:cubicBezTo>
                  <a:pt x="27727" y="11275"/>
                  <a:pt x="27862" y="11251"/>
                  <a:pt x="27979" y="11251"/>
                </a:cubicBezTo>
                <a:cubicBezTo>
                  <a:pt x="28296" y="11251"/>
                  <a:pt x="28471" y="11430"/>
                  <a:pt x="28691" y="11809"/>
                </a:cubicBezTo>
                <a:cubicBezTo>
                  <a:pt x="29278" y="12820"/>
                  <a:pt x="30107" y="13324"/>
                  <a:pt x="31076" y="13324"/>
                </a:cubicBezTo>
                <a:cubicBezTo>
                  <a:pt x="31517" y="13324"/>
                  <a:pt x="31987" y="13219"/>
                  <a:pt x="32476" y="13012"/>
                </a:cubicBezTo>
                <a:cubicBezTo>
                  <a:pt x="33354" y="12639"/>
                  <a:pt x="34105" y="12064"/>
                  <a:pt x="34884" y="11529"/>
                </a:cubicBezTo>
                <a:cubicBezTo>
                  <a:pt x="35087" y="11389"/>
                  <a:pt x="35243" y="11145"/>
                  <a:pt x="35537" y="11145"/>
                </a:cubicBezTo>
                <a:cubicBezTo>
                  <a:pt x="35557" y="11145"/>
                  <a:pt x="35579" y="11146"/>
                  <a:pt x="35601" y="11149"/>
                </a:cubicBezTo>
                <a:cubicBezTo>
                  <a:pt x="35653" y="11245"/>
                  <a:pt x="35716" y="11329"/>
                  <a:pt x="35748" y="11423"/>
                </a:cubicBezTo>
                <a:cubicBezTo>
                  <a:pt x="36311" y="13088"/>
                  <a:pt x="37430" y="13973"/>
                  <a:pt x="38897" y="13973"/>
                </a:cubicBezTo>
                <a:cubicBezTo>
                  <a:pt x="39355" y="13973"/>
                  <a:pt x="39846" y="13887"/>
                  <a:pt x="40364" y="13712"/>
                </a:cubicBezTo>
                <a:cubicBezTo>
                  <a:pt x="41030" y="13486"/>
                  <a:pt x="41669" y="13199"/>
                  <a:pt x="42262" y="12828"/>
                </a:cubicBezTo>
                <a:cubicBezTo>
                  <a:pt x="42401" y="12740"/>
                  <a:pt x="42518" y="12694"/>
                  <a:pt x="42624" y="12694"/>
                </a:cubicBezTo>
                <a:cubicBezTo>
                  <a:pt x="42774" y="12694"/>
                  <a:pt x="42900" y="12787"/>
                  <a:pt x="43034" y="12985"/>
                </a:cubicBezTo>
                <a:cubicBezTo>
                  <a:pt x="43432" y="13578"/>
                  <a:pt x="43975" y="14027"/>
                  <a:pt x="44643" y="14289"/>
                </a:cubicBezTo>
                <a:cubicBezTo>
                  <a:pt x="45195" y="14505"/>
                  <a:pt x="45759" y="14588"/>
                  <a:pt x="46326" y="14588"/>
                </a:cubicBezTo>
                <a:cubicBezTo>
                  <a:pt x="46799" y="14588"/>
                  <a:pt x="47275" y="14531"/>
                  <a:pt x="47747" y="14444"/>
                </a:cubicBezTo>
                <a:cubicBezTo>
                  <a:pt x="48987" y="14217"/>
                  <a:pt x="50182" y="13811"/>
                  <a:pt x="51373" y="13405"/>
                </a:cubicBezTo>
                <a:cubicBezTo>
                  <a:pt x="55924" y="11855"/>
                  <a:pt x="60571" y="10756"/>
                  <a:pt x="65380" y="10409"/>
                </a:cubicBezTo>
                <a:cubicBezTo>
                  <a:pt x="65990" y="10365"/>
                  <a:pt x="66599" y="10343"/>
                  <a:pt x="67207" y="10343"/>
                </a:cubicBezTo>
                <a:cubicBezTo>
                  <a:pt x="68487" y="10343"/>
                  <a:pt x="69762" y="10443"/>
                  <a:pt x="71030" y="10656"/>
                </a:cubicBezTo>
                <a:cubicBezTo>
                  <a:pt x="73045" y="10994"/>
                  <a:pt x="74886" y="11815"/>
                  <a:pt x="76742" y="12733"/>
                </a:cubicBezTo>
                <a:cubicBezTo>
                  <a:pt x="76683" y="12649"/>
                  <a:pt x="76634" y="12550"/>
                  <a:pt x="76558" y="12485"/>
                </a:cubicBezTo>
                <a:cubicBezTo>
                  <a:pt x="76423" y="12374"/>
                  <a:pt x="76280" y="12273"/>
                  <a:pt x="76128" y="12187"/>
                </a:cubicBezTo>
                <a:cubicBezTo>
                  <a:pt x="73808" y="10891"/>
                  <a:pt x="71358" y="10046"/>
                  <a:pt x="68674" y="9925"/>
                </a:cubicBezTo>
                <a:cubicBezTo>
                  <a:pt x="68152" y="9901"/>
                  <a:pt x="67631" y="9890"/>
                  <a:pt x="67112" y="9890"/>
                </a:cubicBezTo>
                <a:cubicBezTo>
                  <a:pt x="62924" y="9890"/>
                  <a:pt x="58834" y="10631"/>
                  <a:pt x="54791" y="11725"/>
                </a:cubicBezTo>
                <a:cubicBezTo>
                  <a:pt x="52632" y="12309"/>
                  <a:pt x="50498" y="12980"/>
                  <a:pt x="48340" y="13568"/>
                </a:cubicBezTo>
                <a:cubicBezTo>
                  <a:pt x="47749" y="13729"/>
                  <a:pt x="47145" y="13831"/>
                  <a:pt x="46536" y="13831"/>
                </a:cubicBezTo>
                <a:cubicBezTo>
                  <a:pt x="46170" y="13831"/>
                  <a:pt x="45801" y="13794"/>
                  <a:pt x="45432" y="13712"/>
                </a:cubicBezTo>
                <a:cubicBezTo>
                  <a:pt x="44788" y="13567"/>
                  <a:pt x="44197" y="13326"/>
                  <a:pt x="44040" y="12611"/>
                </a:cubicBezTo>
                <a:cubicBezTo>
                  <a:pt x="43889" y="11928"/>
                  <a:pt x="44187" y="11402"/>
                  <a:pt x="44736" y="10976"/>
                </a:cubicBezTo>
                <a:cubicBezTo>
                  <a:pt x="45428" y="10437"/>
                  <a:pt x="46020" y="9791"/>
                  <a:pt x="46556" y="9098"/>
                </a:cubicBezTo>
                <a:cubicBezTo>
                  <a:pt x="46941" y="8598"/>
                  <a:pt x="47288" y="8065"/>
                  <a:pt x="47493" y="7467"/>
                </a:cubicBezTo>
                <a:cubicBezTo>
                  <a:pt x="47864" y="6377"/>
                  <a:pt x="47226" y="5496"/>
                  <a:pt x="46158" y="5496"/>
                </a:cubicBezTo>
                <a:cubicBezTo>
                  <a:pt x="46063" y="5496"/>
                  <a:pt x="45963" y="5504"/>
                  <a:pt x="45861" y="5518"/>
                </a:cubicBezTo>
                <a:cubicBezTo>
                  <a:pt x="45366" y="5590"/>
                  <a:pt x="44918" y="5798"/>
                  <a:pt x="44540" y="6121"/>
                </a:cubicBezTo>
                <a:cubicBezTo>
                  <a:pt x="43010" y="7427"/>
                  <a:pt x="42156" y="9072"/>
                  <a:pt x="42385" y="11103"/>
                </a:cubicBezTo>
                <a:cubicBezTo>
                  <a:pt x="42474" y="11894"/>
                  <a:pt x="42483" y="11955"/>
                  <a:pt x="41691" y="12373"/>
                </a:cubicBezTo>
                <a:cubicBezTo>
                  <a:pt x="40944" y="12768"/>
                  <a:pt x="40154" y="13045"/>
                  <a:pt x="39318" y="13182"/>
                </a:cubicBezTo>
                <a:cubicBezTo>
                  <a:pt x="39161" y="13207"/>
                  <a:pt x="39005" y="13221"/>
                  <a:pt x="38850" y="13221"/>
                </a:cubicBezTo>
                <a:cubicBezTo>
                  <a:pt x="38590" y="13221"/>
                  <a:pt x="38333" y="13183"/>
                  <a:pt x="38075" y="13099"/>
                </a:cubicBezTo>
                <a:cubicBezTo>
                  <a:pt x="37469" y="12901"/>
                  <a:pt x="37080" y="12459"/>
                  <a:pt x="37116" y="11863"/>
                </a:cubicBezTo>
                <a:cubicBezTo>
                  <a:pt x="37190" y="10680"/>
                  <a:pt x="37335" y="9501"/>
                  <a:pt x="38358" y="8650"/>
                </a:cubicBezTo>
                <a:cubicBezTo>
                  <a:pt x="39623" y="7598"/>
                  <a:pt x="40785" y="6431"/>
                  <a:pt x="41913" y="5236"/>
                </a:cubicBezTo>
                <a:cubicBezTo>
                  <a:pt x="42781" y="4316"/>
                  <a:pt x="43502" y="3284"/>
                  <a:pt x="44014" y="2118"/>
                </a:cubicBezTo>
                <a:cubicBezTo>
                  <a:pt x="44266" y="1544"/>
                  <a:pt x="44385" y="977"/>
                  <a:pt x="43918" y="449"/>
                </a:cubicBezTo>
                <a:cubicBezTo>
                  <a:pt x="43628" y="122"/>
                  <a:pt x="43296" y="1"/>
                  <a:pt x="429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2425069">
            <a:off x="702910" y="1973700"/>
            <a:ext cx="830226" cy="4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>
            <a:off x="3213172" y="132725"/>
            <a:ext cx="2657540" cy="143275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</a:rPr>
              <a:t>Índice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1" name="Google Shape;361;p38"/>
          <p:cNvSpPr txBox="1">
            <a:spLocks noGrp="1"/>
          </p:cNvSpPr>
          <p:nvPr>
            <p:ph type="title" idx="2"/>
          </p:nvPr>
        </p:nvSpPr>
        <p:spPr>
          <a:xfrm>
            <a:off x="1632174" y="1681200"/>
            <a:ext cx="2498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Introducción</a:t>
            </a:r>
            <a:endParaRPr/>
          </a:p>
        </p:txBody>
      </p:sp>
      <p:sp>
        <p:nvSpPr>
          <p:cNvPr id="362" name="Google Shape;362;p38"/>
          <p:cNvSpPr txBox="1">
            <a:spLocks noGrp="1"/>
          </p:cNvSpPr>
          <p:nvPr>
            <p:ph type="subTitle" idx="1"/>
          </p:nvPr>
        </p:nvSpPr>
        <p:spPr>
          <a:xfrm>
            <a:off x="1632171" y="2310442"/>
            <a:ext cx="2498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Puedes describir en qué consiste la sección aquí</a:t>
            </a:r>
            <a:endParaRPr/>
          </a:p>
        </p:txBody>
      </p:sp>
      <p:sp>
        <p:nvSpPr>
          <p:cNvPr id="363" name="Google Shape;363;p38"/>
          <p:cNvSpPr txBox="1">
            <a:spLocks noGrp="1"/>
          </p:cNvSpPr>
          <p:nvPr>
            <p:ph type="title" idx="3"/>
          </p:nvPr>
        </p:nvSpPr>
        <p:spPr>
          <a:xfrm>
            <a:off x="1632171" y="3366150"/>
            <a:ext cx="2499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Áreas académicas</a:t>
            </a:r>
            <a:endParaRPr/>
          </a:p>
        </p:txBody>
      </p:sp>
      <p:sp>
        <p:nvSpPr>
          <p:cNvPr id="364" name="Google Shape;364;p38"/>
          <p:cNvSpPr txBox="1">
            <a:spLocks noGrp="1"/>
          </p:cNvSpPr>
          <p:nvPr>
            <p:ph type="subTitle" idx="4"/>
          </p:nvPr>
        </p:nvSpPr>
        <p:spPr>
          <a:xfrm>
            <a:off x="1632171" y="3994961"/>
            <a:ext cx="2498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Puedes describir en qué consiste la sección aquí</a:t>
            </a:r>
            <a:endParaRPr/>
          </a:p>
        </p:txBody>
      </p:sp>
      <p:sp>
        <p:nvSpPr>
          <p:cNvPr id="365" name="Google Shape;365;p38"/>
          <p:cNvSpPr txBox="1">
            <a:spLocks noGrp="1"/>
          </p:cNvSpPr>
          <p:nvPr>
            <p:ph type="title" idx="5"/>
          </p:nvPr>
        </p:nvSpPr>
        <p:spPr>
          <a:xfrm>
            <a:off x="6040127" y="3366125"/>
            <a:ext cx="2499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Inscripción</a:t>
            </a:r>
            <a:endParaRPr/>
          </a:p>
        </p:txBody>
      </p:sp>
      <p:sp>
        <p:nvSpPr>
          <p:cNvPr id="366" name="Google Shape;366;p38"/>
          <p:cNvSpPr txBox="1">
            <a:spLocks noGrp="1"/>
          </p:cNvSpPr>
          <p:nvPr>
            <p:ph type="subTitle" idx="6"/>
          </p:nvPr>
        </p:nvSpPr>
        <p:spPr>
          <a:xfrm>
            <a:off x="6040127" y="3994936"/>
            <a:ext cx="2498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Puedes describir en qué consiste la sección aquí</a:t>
            </a:r>
            <a:endParaRPr/>
          </a:p>
        </p:txBody>
      </p:sp>
      <p:sp>
        <p:nvSpPr>
          <p:cNvPr id="367" name="Google Shape;367;p38"/>
          <p:cNvSpPr txBox="1">
            <a:spLocks noGrp="1"/>
          </p:cNvSpPr>
          <p:nvPr>
            <p:ph type="title" idx="7"/>
          </p:nvPr>
        </p:nvSpPr>
        <p:spPr>
          <a:xfrm>
            <a:off x="6040127" y="1681200"/>
            <a:ext cx="24993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Maestros</a:t>
            </a:r>
            <a:endParaRPr/>
          </a:p>
        </p:txBody>
      </p:sp>
      <p:sp>
        <p:nvSpPr>
          <p:cNvPr id="368" name="Google Shape;368;p38"/>
          <p:cNvSpPr txBox="1">
            <a:spLocks noGrp="1"/>
          </p:cNvSpPr>
          <p:nvPr>
            <p:ph type="subTitle" idx="8"/>
          </p:nvPr>
        </p:nvSpPr>
        <p:spPr>
          <a:xfrm>
            <a:off x="6040122" y="2311200"/>
            <a:ext cx="2498400" cy="5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Puedes describir en qué consiste la sección aquí</a:t>
            </a:r>
            <a:endParaRPr/>
          </a:p>
        </p:txBody>
      </p:sp>
      <p:sp>
        <p:nvSpPr>
          <p:cNvPr id="369" name="Google Shape;369;p38"/>
          <p:cNvSpPr txBox="1">
            <a:spLocks noGrp="1"/>
          </p:cNvSpPr>
          <p:nvPr>
            <p:ph type="title" idx="9"/>
          </p:nvPr>
        </p:nvSpPr>
        <p:spPr>
          <a:xfrm>
            <a:off x="604575" y="1530450"/>
            <a:ext cx="1026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pic>
        <p:nvPicPr>
          <p:cNvPr id="370" name="Google Shape;370;p3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2425069">
            <a:off x="4994435" y="3662925"/>
            <a:ext cx="830226" cy="4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2425069">
            <a:off x="702910" y="3662925"/>
            <a:ext cx="830226" cy="4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8"/>
          <p:cNvSpPr txBox="1">
            <a:spLocks noGrp="1"/>
          </p:cNvSpPr>
          <p:nvPr>
            <p:ph type="title" idx="14"/>
          </p:nvPr>
        </p:nvSpPr>
        <p:spPr>
          <a:xfrm>
            <a:off x="604575" y="3226675"/>
            <a:ext cx="1026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03</a:t>
            </a:r>
            <a:endParaRPr/>
          </a:p>
        </p:txBody>
      </p:sp>
      <p:pic>
        <p:nvPicPr>
          <p:cNvPr id="373" name="Google Shape;373;p38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2425069">
            <a:off x="5059310" y="2033075"/>
            <a:ext cx="830226" cy="4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8"/>
          <p:cNvSpPr txBox="1">
            <a:spLocks noGrp="1"/>
          </p:cNvSpPr>
          <p:nvPr>
            <p:ph type="title" idx="15"/>
          </p:nvPr>
        </p:nvSpPr>
        <p:spPr>
          <a:xfrm>
            <a:off x="5013275" y="1530448"/>
            <a:ext cx="10269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02</a:t>
            </a:r>
            <a:endParaRPr/>
          </a:p>
        </p:txBody>
      </p:sp>
      <p:sp>
        <p:nvSpPr>
          <p:cNvPr id="375" name="Google Shape;375;p38"/>
          <p:cNvSpPr txBox="1">
            <a:spLocks noGrp="1"/>
          </p:cNvSpPr>
          <p:nvPr>
            <p:ph type="title" idx="13"/>
          </p:nvPr>
        </p:nvSpPr>
        <p:spPr>
          <a:xfrm>
            <a:off x="5013275" y="3226676"/>
            <a:ext cx="1026900" cy="7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p65"/>
          <p:cNvSpPr txBox="1">
            <a:spLocks noGrp="1"/>
          </p:cNvSpPr>
          <p:nvPr>
            <p:ph type="subTitle" idx="2"/>
          </p:nvPr>
        </p:nvSpPr>
        <p:spPr>
          <a:xfrm>
            <a:off x="4571825" y="1116300"/>
            <a:ext cx="3861600" cy="35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Vectores: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literature illustration</a:t>
            </a:r>
            <a:endParaRPr sz="12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shakespeare illustration</a:t>
            </a:r>
            <a:r>
              <a:rPr lang="es" sz="1200">
                <a:solidFill>
                  <a:schemeClr val="dk1"/>
                </a:solidFill>
              </a:rPr>
              <a:t> I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shakespeare illustration</a:t>
            </a:r>
            <a:r>
              <a:rPr lang="es" sz="1200">
                <a:solidFill>
                  <a:schemeClr val="dk1"/>
                </a:solidFill>
              </a:rPr>
              <a:t> II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poetry illustration</a:t>
            </a:r>
            <a:r>
              <a:rPr lang="es" sz="1200">
                <a:solidFill>
                  <a:schemeClr val="dk1"/>
                </a:solidFill>
              </a:rPr>
              <a:t> I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poetry illustration</a:t>
            </a:r>
            <a:r>
              <a:rPr lang="es" sz="1200">
                <a:solidFill>
                  <a:schemeClr val="dk1"/>
                </a:solidFill>
              </a:rPr>
              <a:t> II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poetry illustration</a:t>
            </a:r>
            <a:r>
              <a:rPr lang="es" sz="1200">
                <a:solidFill>
                  <a:schemeClr val="dk1"/>
                </a:solidFill>
              </a:rPr>
              <a:t> III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poetry illustration</a:t>
            </a:r>
            <a:r>
              <a:rPr lang="es" sz="1200">
                <a:solidFill>
                  <a:schemeClr val="dk1"/>
                </a:solidFill>
              </a:rPr>
              <a:t> IV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shakespeare illustration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Grain paper texture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Realistic style grainy paper texture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Grainy paper texture</a:t>
            </a:r>
            <a:r>
              <a:rPr lang="es" sz="1200">
                <a:solidFill>
                  <a:schemeClr val="dk1"/>
                </a:solidFill>
              </a:rPr>
              <a:t> 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Realistic grain paper texture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Dividers collection hand drawn style</a:t>
            </a:r>
            <a:endParaRPr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Brush stroke set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arrows feathers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73" name="Google Shape;2873;p65"/>
          <p:cNvSpPr txBox="1">
            <a:spLocks noGrp="1"/>
          </p:cNvSpPr>
          <p:nvPr>
            <p:ph type="subTitle" idx="1"/>
          </p:nvPr>
        </p:nvSpPr>
        <p:spPr>
          <a:xfrm>
            <a:off x="710550" y="1116300"/>
            <a:ext cx="3861600" cy="35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</a:rPr>
              <a:t>¿Te gustaron los recursos de esta plantilla? Consíguelos gratis en nuestras otras webs: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Fotos: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Medium shot smiley woman holding book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Close up portrait senior woman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Medium shot beautiful woman posing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hlink"/>
                </a:solidFill>
                <a:uFill>
                  <a:noFill/>
                </a:uFill>
                <a:hlinkClick r:id="rId21"/>
              </a:rPr>
              <a:t>Smart female student with book library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s" sz="1200">
                <a:solidFill>
                  <a:schemeClr val="dk1"/>
                </a:solidFill>
                <a:uFill>
                  <a:noFill/>
                </a:uFill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Young student working assignment</a:t>
            </a:r>
            <a:endParaRPr sz="1200"/>
          </a:p>
        </p:txBody>
      </p:sp>
      <p:sp>
        <p:nvSpPr>
          <p:cNvPr id="2874" name="Google Shape;2874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Recursos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9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-4">
            <a:off x="2479619" y="3179191"/>
            <a:ext cx="1727943" cy="158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9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>
            <a:off x="645087" y="3511140"/>
            <a:ext cx="2042733" cy="110129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9"/>
          <p:cNvSpPr txBox="1">
            <a:spLocks noGrp="1"/>
          </p:cNvSpPr>
          <p:nvPr>
            <p:ph type="subTitle" idx="1"/>
          </p:nvPr>
        </p:nvSpPr>
        <p:spPr>
          <a:xfrm>
            <a:off x="4275425" y="952975"/>
            <a:ext cx="3827400" cy="24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“Venus tiene un nombre precioso y es el segundo planeta más cercano al Sol. Es un planeta caluroso, incluso más que Mercurio”</a:t>
            </a:r>
            <a:endParaRPr/>
          </a:p>
        </p:txBody>
      </p:sp>
      <p:sp>
        <p:nvSpPr>
          <p:cNvPr id="383" name="Google Shape;383;p39"/>
          <p:cNvSpPr txBox="1">
            <a:spLocks noGrp="1"/>
          </p:cNvSpPr>
          <p:nvPr>
            <p:ph type="title"/>
          </p:nvPr>
        </p:nvSpPr>
        <p:spPr>
          <a:xfrm>
            <a:off x="4275275" y="3596863"/>
            <a:ext cx="3827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— Alguien Famoso</a:t>
            </a:r>
            <a:endParaRPr/>
          </a:p>
        </p:txBody>
      </p:sp>
      <p:sp>
        <p:nvSpPr>
          <p:cNvPr id="384" name="Google Shape;384;p39"/>
          <p:cNvSpPr/>
          <p:nvPr/>
        </p:nvSpPr>
        <p:spPr>
          <a:xfrm>
            <a:off x="2353747" y="415697"/>
            <a:ext cx="80" cy="167"/>
          </a:xfrm>
          <a:custGeom>
            <a:avLst/>
            <a:gdLst/>
            <a:ahLst/>
            <a:cxnLst/>
            <a:rect l="l" t="t" r="r" b="b"/>
            <a:pathLst>
              <a:path w="2" h="4" extrusionOk="0">
                <a:moveTo>
                  <a:pt x="1" y="1"/>
                </a:moveTo>
                <a:lnTo>
                  <a:pt x="0" y="2"/>
                </a:lnTo>
                <a:cubicBezTo>
                  <a:pt x="0" y="2"/>
                  <a:pt x="0" y="3"/>
                  <a:pt x="0" y="3"/>
                </a:cubicBezTo>
                <a:lnTo>
                  <a:pt x="1" y="3"/>
                </a:lnTo>
                <a:cubicBezTo>
                  <a:pt x="1" y="2"/>
                  <a:pt x="1" y="1"/>
                  <a:pt x="1" y="1"/>
                </a:cubicBez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9"/>
          <p:cNvSpPr/>
          <p:nvPr/>
        </p:nvSpPr>
        <p:spPr>
          <a:xfrm>
            <a:off x="2582021" y="430366"/>
            <a:ext cx="282" cy="125"/>
          </a:xfrm>
          <a:custGeom>
            <a:avLst/>
            <a:gdLst/>
            <a:ahLst/>
            <a:cxnLst/>
            <a:rect l="l" t="t" r="r" b="b"/>
            <a:pathLst>
              <a:path w="7" h="3" extrusionOk="0">
                <a:moveTo>
                  <a:pt x="1" y="1"/>
                </a:moveTo>
                <a:cubicBezTo>
                  <a:pt x="1" y="1"/>
                  <a:pt x="2" y="2"/>
                  <a:pt x="2" y="2"/>
                </a:cubicBezTo>
                <a:lnTo>
                  <a:pt x="7" y="1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9"/>
          <p:cNvSpPr/>
          <p:nvPr/>
        </p:nvSpPr>
        <p:spPr>
          <a:xfrm>
            <a:off x="2552823" y="451245"/>
            <a:ext cx="241" cy="250"/>
          </a:xfrm>
          <a:custGeom>
            <a:avLst/>
            <a:gdLst/>
            <a:ahLst/>
            <a:cxnLst/>
            <a:rect l="l" t="t" r="r" b="b"/>
            <a:pathLst>
              <a:path w="6" h="6" extrusionOk="0">
                <a:moveTo>
                  <a:pt x="0" y="0"/>
                </a:moveTo>
                <a:lnTo>
                  <a:pt x="0" y="5"/>
                </a:lnTo>
                <a:lnTo>
                  <a:pt x="5" y="5"/>
                </a:lnTo>
                <a:lnTo>
                  <a:pt x="0" y="0"/>
                </a:lnTo>
                <a:close/>
              </a:path>
            </a:pathLst>
          </a:custGeom>
          <a:solidFill>
            <a:srgbClr val="2424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39"/>
          <p:cNvGrpSpPr/>
          <p:nvPr/>
        </p:nvGrpSpPr>
        <p:grpSpPr>
          <a:xfrm>
            <a:off x="949569" y="694852"/>
            <a:ext cx="3025861" cy="3481913"/>
            <a:chOff x="2477925" y="3025800"/>
            <a:chExt cx="922800" cy="893325"/>
          </a:xfrm>
        </p:grpSpPr>
        <p:sp>
          <p:nvSpPr>
            <p:cNvPr id="388" name="Google Shape;388;p39"/>
            <p:cNvSpPr/>
            <p:nvPr/>
          </p:nvSpPr>
          <p:spPr>
            <a:xfrm>
              <a:off x="2628325" y="3030575"/>
              <a:ext cx="597525" cy="518775"/>
            </a:xfrm>
            <a:custGeom>
              <a:avLst/>
              <a:gdLst/>
              <a:ahLst/>
              <a:cxnLst/>
              <a:rect l="l" t="t" r="r" b="b"/>
              <a:pathLst>
                <a:path w="23901" h="20751" extrusionOk="0">
                  <a:moveTo>
                    <a:pt x="9113" y="982"/>
                  </a:moveTo>
                  <a:cubicBezTo>
                    <a:pt x="9180" y="982"/>
                    <a:pt x="9247" y="998"/>
                    <a:pt x="9318" y="1031"/>
                  </a:cubicBezTo>
                  <a:cubicBezTo>
                    <a:pt x="9406" y="1072"/>
                    <a:pt x="9496" y="1090"/>
                    <a:pt x="9587" y="1090"/>
                  </a:cubicBezTo>
                  <a:cubicBezTo>
                    <a:pt x="9679" y="1090"/>
                    <a:pt x="9772" y="1071"/>
                    <a:pt x="9862" y="1037"/>
                  </a:cubicBezTo>
                  <a:cubicBezTo>
                    <a:pt x="9936" y="1008"/>
                    <a:pt x="10009" y="993"/>
                    <a:pt x="10082" y="993"/>
                  </a:cubicBezTo>
                  <a:cubicBezTo>
                    <a:pt x="10136" y="993"/>
                    <a:pt x="10191" y="1001"/>
                    <a:pt x="10248" y="1020"/>
                  </a:cubicBezTo>
                  <a:cubicBezTo>
                    <a:pt x="10287" y="1032"/>
                    <a:pt x="10328" y="1038"/>
                    <a:pt x="10369" y="1038"/>
                  </a:cubicBezTo>
                  <a:cubicBezTo>
                    <a:pt x="10373" y="1038"/>
                    <a:pt x="10376" y="1038"/>
                    <a:pt x="10380" y="1038"/>
                  </a:cubicBezTo>
                  <a:cubicBezTo>
                    <a:pt x="10404" y="1038"/>
                    <a:pt x="10428" y="1037"/>
                    <a:pt x="10453" y="1037"/>
                  </a:cubicBezTo>
                  <a:cubicBezTo>
                    <a:pt x="10925" y="1037"/>
                    <a:pt x="11379" y="1125"/>
                    <a:pt x="11821" y="1260"/>
                  </a:cubicBezTo>
                  <a:cubicBezTo>
                    <a:pt x="12139" y="1357"/>
                    <a:pt x="12464" y="1460"/>
                    <a:pt x="12753" y="1598"/>
                  </a:cubicBezTo>
                  <a:cubicBezTo>
                    <a:pt x="13005" y="1719"/>
                    <a:pt x="13184" y="1955"/>
                    <a:pt x="13383" y="2151"/>
                  </a:cubicBezTo>
                  <a:cubicBezTo>
                    <a:pt x="13458" y="2223"/>
                    <a:pt x="13509" y="2316"/>
                    <a:pt x="13591" y="2386"/>
                  </a:cubicBezTo>
                  <a:cubicBezTo>
                    <a:pt x="13629" y="2418"/>
                    <a:pt x="13674" y="2452"/>
                    <a:pt x="13662" y="2503"/>
                  </a:cubicBezTo>
                  <a:cubicBezTo>
                    <a:pt x="13608" y="2742"/>
                    <a:pt x="13770" y="2909"/>
                    <a:pt x="13921" y="3080"/>
                  </a:cubicBezTo>
                  <a:cubicBezTo>
                    <a:pt x="14025" y="3198"/>
                    <a:pt x="14129" y="3313"/>
                    <a:pt x="14082" y="3454"/>
                  </a:cubicBezTo>
                  <a:cubicBezTo>
                    <a:pt x="14062" y="3697"/>
                    <a:pt x="14185" y="3888"/>
                    <a:pt x="14270" y="4087"/>
                  </a:cubicBezTo>
                  <a:cubicBezTo>
                    <a:pt x="14389" y="4372"/>
                    <a:pt x="14474" y="4665"/>
                    <a:pt x="14634" y="4936"/>
                  </a:cubicBezTo>
                  <a:cubicBezTo>
                    <a:pt x="14672" y="5000"/>
                    <a:pt x="14662" y="5067"/>
                    <a:pt x="14628" y="5134"/>
                  </a:cubicBezTo>
                  <a:cubicBezTo>
                    <a:pt x="14548" y="5282"/>
                    <a:pt x="14536" y="5444"/>
                    <a:pt x="14531" y="5604"/>
                  </a:cubicBezTo>
                  <a:cubicBezTo>
                    <a:pt x="14527" y="5817"/>
                    <a:pt x="14499" y="6029"/>
                    <a:pt x="14450" y="6236"/>
                  </a:cubicBezTo>
                  <a:cubicBezTo>
                    <a:pt x="14389" y="6498"/>
                    <a:pt x="14471" y="6766"/>
                    <a:pt x="14548" y="7024"/>
                  </a:cubicBezTo>
                  <a:cubicBezTo>
                    <a:pt x="14587" y="7153"/>
                    <a:pt x="14619" y="7266"/>
                    <a:pt x="14500" y="7382"/>
                  </a:cubicBezTo>
                  <a:cubicBezTo>
                    <a:pt x="14435" y="7445"/>
                    <a:pt x="14421" y="7537"/>
                    <a:pt x="14427" y="7621"/>
                  </a:cubicBezTo>
                  <a:cubicBezTo>
                    <a:pt x="14440" y="7811"/>
                    <a:pt x="14469" y="8001"/>
                    <a:pt x="14544" y="8182"/>
                  </a:cubicBezTo>
                  <a:cubicBezTo>
                    <a:pt x="14562" y="8225"/>
                    <a:pt x="14581" y="8272"/>
                    <a:pt x="14618" y="8302"/>
                  </a:cubicBezTo>
                  <a:cubicBezTo>
                    <a:pt x="14900" y="8528"/>
                    <a:pt x="14897" y="8819"/>
                    <a:pt x="14878" y="9108"/>
                  </a:cubicBezTo>
                  <a:cubicBezTo>
                    <a:pt x="14863" y="9330"/>
                    <a:pt x="14815" y="9550"/>
                    <a:pt x="14737" y="9759"/>
                  </a:cubicBezTo>
                  <a:cubicBezTo>
                    <a:pt x="14611" y="10101"/>
                    <a:pt x="14525" y="10451"/>
                    <a:pt x="14466" y="10807"/>
                  </a:cubicBezTo>
                  <a:cubicBezTo>
                    <a:pt x="14442" y="10945"/>
                    <a:pt x="14358" y="11063"/>
                    <a:pt x="14307" y="11193"/>
                  </a:cubicBezTo>
                  <a:cubicBezTo>
                    <a:pt x="14032" y="11887"/>
                    <a:pt x="13841" y="12601"/>
                    <a:pt x="13616" y="13306"/>
                  </a:cubicBezTo>
                  <a:cubicBezTo>
                    <a:pt x="13446" y="13839"/>
                    <a:pt x="13166" y="14314"/>
                    <a:pt x="12697" y="14703"/>
                  </a:cubicBezTo>
                  <a:cubicBezTo>
                    <a:pt x="12438" y="14917"/>
                    <a:pt x="12201" y="15158"/>
                    <a:pt x="11993" y="15422"/>
                  </a:cubicBezTo>
                  <a:cubicBezTo>
                    <a:pt x="11897" y="15544"/>
                    <a:pt x="11773" y="15642"/>
                    <a:pt x="11632" y="15724"/>
                  </a:cubicBezTo>
                  <a:cubicBezTo>
                    <a:pt x="11186" y="15983"/>
                    <a:pt x="10714" y="16197"/>
                    <a:pt x="10193" y="16323"/>
                  </a:cubicBezTo>
                  <a:cubicBezTo>
                    <a:pt x="9827" y="16410"/>
                    <a:pt x="9470" y="16535"/>
                    <a:pt x="9129" y="16694"/>
                  </a:cubicBezTo>
                  <a:cubicBezTo>
                    <a:pt x="8624" y="16933"/>
                    <a:pt x="8063" y="17035"/>
                    <a:pt x="7515" y="17169"/>
                  </a:cubicBezTo>
                  <a:cubicBezTo>
                    <a:pt x="7459" y="17181"/>
                    <a:pt x="7403" y="17186"/>
                    <a:pt x="7347" y="17186"/>
                  </a:cubicBezTo>
                  <a:cubicBezTo>
                    <a:pt x="7332" y="17186"/>
                    <a:pt x="7317" y="17186"/>
                    <a:pt x="7302" y="17185"/>
                  </a:cubicBezTo>
                  <a:cubicBezTo>
                    <a:pt x="6981" y="17175"/>
                    <a:pt x="6659" y="17171"/>
                    <a:pt x="6339" y="17149"/>
                  </a:cubicBezTo>
                  <a:cubicBezTo>
                    <a:pt x="5878" y="17117"/>
                    <a:pt x="5522" y="16898"/>
                    <a:pt x="5197" y="16644"/>
                  </a:cubicBezTo>
                  <a:cubicBezTo>
                    <a:pt x="5018" y="16504"/>
                    <a:pt x="4883" y="16331"/>
                    <a:pt x="4753" y="16158"/>
                  </a:cubicBezTo>
                  <a:cubicBezTo>
                    <a:pt x="4489" y="15802"/>
                    <a:pt x="4211" y="15457"/>
                    <a:pt x="3876" y="15148"/>
                  </a:cubicBezTo>
                  <a:cubicBezTo>
                    <a:pt x="3737" y="15021"/>
                    <a:pt x="3549" y="14921"/>
                    <a:pt x="3456" y="14775"/>
                  </a:cubicBezTo>
                  <a:cubicBezTo>
                    <a:pt x="3363" y="14629"/>
                    <a:pt x="3362" y="14436"/>
                    <a:pt x="3312" y="14266"/>
                  </a:cubicBezTo>
                  <a:cubicBezTo>
                    <a:pt x="3254" y="14066"/>
                    <a:pt x="3148" y="13880"/>
                    <a:pt x="3050" y="13692"/>
                  </a:cubicBezTo>
                  <a:cubicBezTo>
                    <a:pt x="2906" y="13421"/>
                    <a:pt x="2838" y="13149"/>
                    <a:pt x="2941" y="12850"/>
                  </a:cubicBezTo>
                  <a:cubicBezTo>
                    <a:pt x="3027" y="12603"/>
                    <a:pt x="3003" y="12350"/>
                    <a:pt x="2912" y="12105"/>
                  </a:cubicBezTo>
                  <a:cubicBezTo>
                    <a:pt x="2724" y="11606"/>
                    <a:pt x="2740" y="11116"/>
                    <a:pt x="2983" y="10631"/>
                  </a:cubicBezTo>
                  <a:cubicBezTo>
                    <a:pt x="3028" y="10540"/>
                    <a:pt x="3059" y="10444"/>
                    <a:pt x="3096" y="10350"/>
                  </a:cubicBezTo>
                  <a:cubicBezTo>
                    <a:pt x="3167" y="10165"/>
                    <a:pt x="3179" y="9978"/>
                    <a:pt x="3110" y="9788"/>
                  </a:cubicBezTo>
                  <a:cubicBezTo>
                    <a:pt x="3036" y="9583"/>
                    <a:pt x="3007" y="9372"/>
                    <a:pt x="2998" y="9158"/>
                  </a:cubicBezTo>
                  <a:cubicBezTo>
                    <a:pt x="2990" y="8926"/>
                    <a:pt x="2926" y="8699"/>
                    <a:pt x="2811" y="8497"/>
                  </a:cubicBezTo>
                  <a:cubicBezTo>
                    <a:pt x="2701" y="8302"/>
                    <a:pt x="2706" y="8082"/>
                    <a:pt x="2688" y="7869"/>
                  </a:cubicBezTo>
                  <a:cubicBezTo>
                    <a:pt x="2674" y="7703"/>
                    <a:pt x="2736" y="7537"/>
                    <a:pt x="2706" y="7367"/>
                  </a:cubicBezTo>
                  <a:cubicBezTo>
                    <a:pt x="2695" y="7306"/>
                    <a:pt x="2751" y="7253"/>
                    <a:pt x="2784" y="7201"/>
                  </a:cubicBezTo>
                  <a:cubicBezTo>
                    <a:pt x="3105" y="6685"/>
                    <a:pt x="3328" y="6114"/>
                    <a:pt x="3438" y="5516"/>
                  </a:cubicBezTo>
                  <a:cubicBezTo>
                    <a:pt x="3513" y="5111"/>
                    <a:pt x="3615" y="4708"/>
                    <a:pt x="3730" y="4307"/>
                  </a:cubicBezTo>
                  <a:cubicBezTo>
                    <a:pt x="3835" y="3934"/>
                    <a:pt x="4042" y="3612"/>
                    <a:pt x="4357" y="3341"/>
                  </a:cubicBezTo>
                  <a:cubicBezTo>
                    <a:pt x="4558" y="3167"/>
                    <a:pt x="4752" y="2989"/>
                    <a:pt x="4924" y="2793"/>
                  </a:cubicBezTo>
                  <a:cubicBezTo>
                    <a:pt x="5060" y="2639"/>
                    <a:pt x="5226" y="2513"/>
                    <a:pt x="5416" y="2409"/>
                  </a:cubicBezTo>
                  <a:cubicBezTo>
                    <a:pt x="5655" y="2277"/>
                    <a:pt x="5918" y="2171"/>
                    <a:pt x="6112" y="1986"/>
                  </a:cubicBezTo>
                  <a:cubicBezTo>
                    <a:pt x="6629" y="1804"/>
                    <a:pt x="7021" y="1411"/>
                    <a:pt x="7611" y="1350"/>
                  </a:cubicBezTo>
                  <a:cubicBezTo>
                    <a:pt x="7761" y="1334"/>
                    <a:pt x="7894" y="1259"/>
                    <a:pt x="8025" y="1194"/>
                  </a:cubicBezTo>
                  <a:cubicBezTo>
                    <a:pt x="8141" y="1136"/>
                    <a:pt x="8262" y="1102"/>
                    <a:pt x="8390" y="1102"/>
                  </a:cubicBezTo>
                  <a:cubicBezTo>
                    <a:pt x="8438" y="1102"/>
                    <a:pt x="8487" y="1106"/>
                    <a:pt x="8536" y="1117"/>
                  </a:cubicBezTo>
                  <a:cubicBezTo>
                    <a:pt x="8559" y="1121"/>
                    <a:pt x="8582" y="1123"/>
                    <a:pt x="8604" y="1123"/>
                  </a:cubicBezTo>
                  <a:cubicBezTo>
                    <a:pt x="8709" y="1123"/>
                    <a:pt x="8800" y="1075"/>
                    <a:pt x="8889" y="1036"/>
                  </a:cubicBezTo>
                  <a:cubicBezTo>
                    <a:pt x="8966" y="1001"/>
                    <a:pt x="9039" y="982"/>
                    <a:pt x="9113" y="982"/>
                  </a:cubicBezTo>
                  <a:close/>
                  <a:moveTo>
                    <a:pt x="9245" y="1"/>
                  </a:moveTo>
                  <a:cubicBezTo>
                    <a:pt x="8735" y="1"/>
                    <a:pt x="8257" y="93"/>
                    <a:pt x="7797" y="283"/>
                  </a:cubicBezTo>
                  <a:cubicBezTo>
                    <a:pt x="7628" y="353"/>
                    <a:pt x="7461" y="427"/>
                    <a:pt x="7297" y="504"/>
                  </a:cubicBezTo>
                  <a:cubicBezTo>
                    <a:pt x="6819" y="728"/>
                    <a:pt x="6362" y="981"/>
                    <a:pt x="5897" y="1222"/>
                  </a:cubicBezTo>
                  <a:cubicBezTo>
                    <a:pt x="5663" y="1345"/>
                    <a:pt x="5405" y="1433"/>
                    <a:pt x="5182" y="1578"/>
                  </a:cubicBezTo>
                  <a:cubicBezTo>
                    <a:pt x="4741" y="1864"/>
                    <a:pt x="4320" y="2172"/>
                    <a:pt x="3935" y="2513"/>
                  </a:cubicBezTo>
                  <a:cubicBezTo>
                    <a:pt x="3462" y="2933"/>
                    <a:pt x="3108" y="3412"/>
                    <a:pt x="3001" y="4001"/>
                  </a:cubicBezTo>
                  <a:cubicBezTo>
                    <a:pt x="2977" y="4133"/>
                    <a:pt x="2916" y="4249"/>
                    <a:pt x="2825" y="4355"/>
                  </a:cubicBezTo>
                  <a:cubicBezTo>
                    <a:pt x="2734" y="4461"/>
                    <a:pt x="2649" y="4566"/>
                    <a:pt x="2663" y="4708"/>
                  </a:cubicBezTo>
                  <a:cubicBezTo>
                    <a:pt x="2670" y="4777"/>
                    <a:pt x="2616" y="4821"/>
                    <a:pt x="2564" y="4864"/>
                  </a:cubicBezTo>
                  <a:cubicBezTo>
                    <a:pt x="2267" y="5117"/>
                    <a:pt x="2223" y="5408"/>
                    <a:pt x="2404" y="5723"/>
                  </a:cubicBezTo>
                  <a:cubicBezTo>
                    <a:pt x="2485" y="5862"/>
                    <a:pt x="2462" y="5959"/>
                    <a:pt x="2330" y="6064"/>
                  </a:cubicBezTo>
                  <a:cubicBezTo>
                    <a:pt x="2152" y="6206"/>
                    <a:pt x="2010" y="6377"/>
                    <a:pt x="1971" y="6589"/>
                  </a:cubicBezTo>
                  <a:cubicBezTo>
                    <a:pt x="1937" y="6777"/>
                    <a:pt x="1843" y="6931"/>
                    <a:pt x="1692" y="7070"/>
                  </a:cubicBezTo>
                  <a:cubicBezTo>
                    <a:pt x="1534" y="7216"/>
                    <a:pt x="1442" y="7395"/>
                    <a:pt x="1518" y="7596"/>
                  </a:cubicBezTo>
                  <a:cubicBezTo>
                    <a:pt x="1561" y="7709"/>
                    <a:pt x="1514" y="7744"/>
                    <a:pt x="1407" y="7781"/>
                  </a:cubicBezTo>
                  <a:cubicBezTo>
                    <a:pt x="1176" y="7860"/>
                    <a:pt x="1006" y="8000"/>
                    <a:pt x="868" y="8177"/>
                  </a:cubicBezTo>
                  <a:cubicBezTo>
                    <a:pt x="576" y="8555"/>
                    <a:pt x="696" y="8971"/>
                    <a:pt x="699" y="9377"/>
                  </a:cubicBezTo>
                  <a:cubicBezTo>
                    <a:pt x="843" y="9591"/>
                    <a:pt x="843" y="9845"/>
                    <a:pt x="956" y="10066"/>
                  </a:cubicBezTo>
                  <a:cubicBezTo>
                    <a:pt x="1036" y="10219"/>
                    <a:pt x="975" y="10350"/>
                    <a:pt x="855" y="10439"/>
                  </a:cubicBezTo>
                  <a:cubicBezTo>
                    <a:pt x="554" y="10662"/>
                    <a:pt x="382" y="10953"/>
                    <a:pt x="226" y="11250"/>
                  </a:cubicBezTo>
                  <a:cubicBezTo>
                    <a:pt x="0" y="11684"/>
                    <a:pt x="88" y="12000"/>
                    <a:pt x="488" y="12326"/>
                  </a:cubicBezTo>
                  <a:cubicBezTo>
                    <a:pt x="540" y="12368"/>
                    <a:pt x="603" y="12401"/>
                    <a:pt x="648" y="12446"/>
                  </a:cubicBezTo>
                  <a:cubicBezTo>
                    <a:pt x="845" y="12641"/>
                    <a:pt x="1064" y="12828"/>
                    <a:pt x="1019" y="13123"/>
                  </a:cubicBezTo>
                  <a:cubicBezTo>
                    <a:pt x="1005" y="13222"/>
                    <a:pt x="1050" y="13319"/>
                    <a:pt x="1088" y="13411"/>
                  </a:cubicBezTo>
                  <a:cubicBezTo>
                    <a:pt x="1283" y="13906"/>
                    <a:pt x="1553" y="14368"/>
                    <a:pt x="1884" y="14806"/>
                  </a:cubicBezTo>
                  <a:cubicBezTo>
                    <a:pt x="2012" y="14974"/>
                    <a:pt x="2163" y="15126"/>
                    <a:pt x="2353" y="15241"/>
                  </a:cubicBezTo>
                  <a:cubicBezTo>
                    <a:pt x="2497" y="15329"/>
                    <a:pt x="2646" y="15416"/>
                    <a:pt x="2818" y="15416"/>
                  </a:cubicBezTo>
                  <a:cubicBezTo>
                    <a:pt x="2881" y="15416"/>
                    <a:pt x="2947" y="15404"/>
                    <a:pt x="3017" y="15377"/>
                  </a:cubicBezTo>
                  <a:cubicBezTo>
                    <a:pt x="3031" y="15369"/>
                    <a:pt x="3046" y="15359"/>
                    <a:pt x="3060" y="15359"/>
                  </a:cubicBezTo>
                  <a:cubicBezTo>
                    <a:pt x="3068" y="15359"/>
                    <a:pt x="3076" y="15362"/>
                    <a:pt x="3084" y="15371"/>
                  </a:cubicBezTo>
                  <a:cubicBezTo>
                    <a:pt x="3105" y="15392"/>
                    <a:pt x="3089" y="15411"/>
                    <a:pt x="3069" y="15429"/>
                  </a:cubicBezTo>
                  <a:cubicBezTo>
                    <a:pt x="3070" y="15514"/>
                    <a:pt x="3103" y="15598"/>
                    <a:pt x="3162" y="15661"/>
                  </a:cubicBezTo>
                  <a:cubicBezTo>
                    <a:pt x="3646" y="16173"/>
                    <a:pt x="3932" y="16776"/>
                    <a:pt x="4198" y="17382"/>
                  </a:cubicBezTo>
                  <a:cubicBezTo>
                    <a:pt x="4295" y="17604"/>
                    <a:pt x="4411" y="17820"/>
                    <a:pt x="4543" y="18024"/>
                  </a:cubicBezTo>
                  <a:cubicBezTo>
                    <a:pt x="4833" y="18477"/>
                    <a:pt x="5193" y="18898"/>
                    <a:pt x="5395" y="19391"/>
                  </a:cubicBezTo>
                  <a:cubicBezTo>
                    <a:pt x="5416" y="19442"/>
                    <a:pt x="5437" y="19501"/>
                    <a:pt x="5491" y="19526"/>
                  </a:cubicBezTo>
                  <a:cubicBezTo>
                    <a:pt x="5621" y="19585"/>
                    <a:pt x="5661" y="19698"/>
                    <a:pt x="5728" y="19794"/>
                  </a:cubicBezTo>
                  <a:cubicBezTo>
                    <a:pt x="5810" y="19912"/>
                    <a:pt x="5862" y="20055"/>
                    <a:pt x="6000" y="20130"/>
                  </a:cubicBezTo>
                  <a:cubicBezTo>
                    <a:pt x="6130" y="20200"/>
                    <a:pt x="6199" y="20298"/>
                    <a:pt x="6274" y="20402"/>
                  </a:cubicBezTo>
                  <a:cubicBezTo>
                    <a:pt x="6312" y="20454"/>
                    <a:pt x="6354" y="20503"/>
                    <a:pt x="6401" y="20548"/>
                  </a:cubicBezTo>
                  <a:cubicBezTo>
                    <a:pt x="6421" y="20568"/>
                    <a:pt x="6454" y="20585"/>
                    <a:pt x="6483" y="20585"/>
                  </a:cubicBezTo>
                  <a:cubicBezTo>
                    <a:pt x="6497" y="20585"/>
                    <a:pt x="6510" y="20580"/>
                    <a:pt x="6520" y="20571"/>
                  </a:cubicBezTo>
                  <a:cubicBezTo>
                    <a:pt x="6565" y="20524"/>
                    <a:pt x="6598" y="20507"/>
                    <a:pt x="6624" y="20507"/>
                  </a:cubicBezTo>
                  <a:cubicBezTo>
                    <a:pt x="6680" y="20507"/>
                    <a:pt x="6704" y="20586"/>
                    <a:pt x="6742" y="20632"/>
                  </a:cubicBezTo>
                  <a:cubicBezTo>
                    <a:pt x="6757" y="20651"/>
                    <a:pt x="6769" y="20673"/>
                    <a:pt x="6785" y="20691"/>
                  </a:cubicBezTo>
                  <a:cubicBezTo>
                    <a:pt x="6816" y="20726"/>
                    <a:pt x="6839" y="20751"/>
                    <a:pt x="6869" y="20751"/>
                  </a:cubicBezTo>
                  <a:cubicBezTo>
                    <a:pt x="6893" y="20751"/>
                    <a:pt x="6921" y="20734"/>
                    <a:pt x="6960" y="20693"/>
                  </a:cubicBezTo>
                  <a:cubicBezTo>
                    <a:pt x="7016" y="20633"/>
                    <a:pt x="7093" y="20558"/>
                    <a:pt x="7194" y="20558"/>
                  </a:cubicBezTo>
                  <a:cubicBezTo>
                    <a:pt x="7234" y="20558"/>
                    <a:pt x="7277" y="20570"/>
                    <a:pt x="7325" y="20598"/>
                  </a:cubicBezTo>
                  <a:cubicBezTo>
                    <a:pt x="7343" y="20610"/>
                    <a:pt x="7365" y="20616"/>
                    <a:pt x="7387" y="20616"/>
                  </a:cubicBezTo>
                  <a:cubicBezTo>
                    <a:pt x="7411" y="20616"/>
                    <a:pt x="7434" y="20608"/>
                    <a:pt x="7448" y="20592"/>
                  </a:cubicBezTo>
                  <a:cubicBezTo>
                    <a:pt x="7543" y="20483"/>
                    <a:pt x="7760" y="20585"/>
                    <a:pt x="7827" y="20426"/>
                  </a:cubicBezTo>
                  <a:cubicBezTo>
                    <a:pt x="7832" y="20414"/>
                    <a:pt x="7840" y="20409"/>
                    <a:pt x="7848" y="20409"/>
                  </a:cubicBezTo>
                  <a:cubicBezTo>
                    <a:pt x="7868" y="20409"/>
                    <a:pt x="7893" y="20432"/>
                    <a:pt x="7914" y="20436"/>
                  </a:cubicBezTo>
                  <a:cubicBezTo>
                    <a:pt x="7965" y="20448"/>
                    <a:pt x="8003" y="20454"/>
                    <a:pt x="8034" y="20454"/>
                  </a:cubicBezTo>
                  <a:cubicBezTo>
                    <a:pt x="8104" y="20454"/>
                    <a:pt x="8135" y="20420"/>
                    <a:pt x="8178" y="20330"/>
                  </a:cubicBezTo>
                  <a:cubicBezTo>
                    <a:pt x="8219" y="20244"/>
                    <a:pt x="8228" y="20144"/>
                    <a:pt x="8324" y="20080"/>
                  </a:cubicBezTo>
                  <a:cubicBezTo>
                    <a:pt x="8422" y="20166"/>
                    <a:pt x="8392" y="20334"/>
                    <a:pt x="8571" y="20334"/>
                  </a:cubicBezTo>
                  <a:cubicBezTo>
                    <a:pt x="8572" y="20334"/>
                    <a:pt x="8572" y="20334"/>
                    <a:pt x="8573" y="20334"/>
                  </a:cubicBezTo>
                  <a:cubicBezTo>
                    <a:pt x="8712" y="20332"/>
                    <a:pt x="8708" y="20210"/>
                    <a:pt x="8751" y="20128"/>
                  </a:cubicBezTo>
                  <a:cubicBezTo>
                    <a:pt x="8808" y="20151"/>
                    <a:pt x="8854" y="20213"/>
                    <a:pt x="8915" y="20213"/>
                  </a:cubicBezTo>
                  <a:cubicBezTo>
                    <a:pt x="8940" y="20213"/>
                    <a:pt x="8967" y="20203"/>
                    <a:pt x="8998" y="20177"/>
                  </a:cubicBezTo>
                  <a:cubicBezTo>
                    <a:pt x="9017" y="20162"/>
                    <a:pt x="9031" y="20156"/>
                    <a:pt x="9043" y="20156"/>
                  </a:cubicBezTo>
                  <a:cubicBezTo>
                    <a:pt x="9073" y="20156"/>
                    <a:pt x="9090" y="20192"/>
                    <a:pt x="9117" y="20212"/>
                  </a:cubicBezTo>
                  <a:cubicBezTo>
                    <a:pt x="9169" y="20250"/>
                    <a:pt x="9214" y="20268"/>
                    <a:pt x="9252" y="20268"/>
                  </a:cubicBezTo>
                  <a:cubicBezTo>
                    <a:pt x="9309" y="20268"/>
                    <a:pt x="9350" y="20224"/>
                    <a:pt x="9373" y="20134"/>
                  </a:cubicBezTo>
                  <a:cubicBezTo>
                    <a:pt x="9393" y="20056"/>
                    <a:pt x="9375" y="19968"/>
                    <a:pt x="9451" y="19902"/>
                  </a:cubicBezTo>
                  <a:cubicBezTo>
                    <a:pt x="9545" y="19961"/>
                    <a:pt x="9610" y="19992"/>
                    <a:pt x="9658" y="19992"/>
                  </a:cubicBezTo>
                  <a:cubicBezTo>
                    <a:pt x="9726" y="19992"/>
                    <a:pt x="9760" y="19928"/>
                    <a:pt x="9796" y="19790"/>
                  </a:cubicBezTo>
                  <a:cubicBezTo>
                    <a:pt x="9809" y="19737"/>
                    <a:pt x="9807" y="19681"/>
                    <a:pt x="9885" y="19647"/>
                  </a:cubicBezTo>
                  <a:cubicBezTo>
                    <a:pt x="9950" y="19715"/>
                    <a:pt x="10018" y="19754"/>
                    <a:pt x="10090" y="19754"/>
                  </a:cubicBezTo>
                  <a:cubicBezTo>
                    <a:pt x="10151" y="19754"/>
                    <a:pt x="10214" y="19726"/>
                    <a:pt x="10280" y="19662"/>
                  </a:cubicBezTo>
                  <a:cubicBezTo>
                    <a:pt x="10301" y="19642"/>
                    <a:pt x="10327" y="19635"/>
                    <a:pt x="10355" y="19635"/>
                  </a:cubicBezTo>
                  <a:cubicBezTo>
                    <a:pt x="10370" y="19635"/>
                    <a:pt x="10386" y="19637"/>
                    <a:pt x="10402" y="19640"/>
                  </a:cubicBezTo>
                  <a:cubicBezTo>
                    <a:pt x="10413" y="19641"/>
                    <a:pt x="10424" y="19642"/>
                    <a:pt x="10435" y="19642"/>
                  </a:cubicBezTo>
                  <a:cubicBezTo>
                    <a:pt x="10495" y="19642"/>
                    <a:pt x="10552" y="19621"/>
                    <a:pt x="10599" y="19583"/>
                  </a:cubicBezTo>
                  <a:cubicBezTo>
                    <a:pt x="10841" y="19396"/>
                    <a:pt x="11062" y="19192"/>
                    <a:pt x="11346" y="19042"/>
                  </a:cubicBezTo>
                  <a:cubicBezTo>
                    <a:pt x="11528" y="18945"/>
                    <a:pt x="11673" y="18802"/>
                    <a:pt x="11858" y="18695"/>
                  </a:cubicBezTo>
                  <a:cubicBezTo>
                    <a:pt x="12139" y="18531"/>
                    <a:pt x="12383" y="18317"/>
                    <a:pt x="12660" y="18142"/>
                  </a:cubicBezTo>
                  <a:cubicBezTo>
                    <a:pt x="12802" y="18053"/>
                    <a:pt x="12917" y="17928"/>
                    <a:pt x="13026" y="17809"/>
                  </a:cubicBezTo>
                  <a:cubicBezTo>
                    <a:pt x="13283" y="17532"/>
                    <a:pt x="13581" y="17293"/>
                    <a:pt x="13881" y="17053"/>
                  </a:cubicBezTo>
                  <a:cubicBezTo>
                    <a:pt x="13958" y="16990"/>
                    <a:pt x="14043" y="16929"/>
                    <a:pt x="14152" y="16911"/>
                  </a:cubicBezTo>
                  <a:cubicBezTo>
                    <a:pt x="14442" y="16867"/>
                    <a:pt x="14614" y="16700"/>
                    <a:pt x="14761" y="16499"/>
                  </a:cubicBezTo>
                  <a:cubicBezTo>
                    <a:pt x="14926" y="16273"/>
                    <a:pt x="14969" y="16020"/>
                    <a:pt x="15035" y="15765"/>
                  </a:cubicBezTo>
                  <a:cubicBezTo>
                    <a:pt x="15190" y="15179"/>
                    <a:pt x="15333" y="14590"/>
                    <a:pt x="15576" y="14021"/>
                  </a:cubicBezTo>
                  <a:cubicBezTo>
                    <a:pt x="15719" y="13688"/>
                    <a:pt x="15765" y="13335"/>
                    <a:pt x="15683" y="12986"/>
                  </a:cubicBezTo>
                  <a:cubicBezTo>
                    <a:pt x="15610" y="12665"/>
                    <a:pt x="15643" y="12352"/>
                    <a:pt x="15676" y="12031"/>
                  </a:cubicBezTo>
                  <a:cubicBezTo>
                    <a:pt x="15803" y="12031"/>
                    <a:pt x="15927" y="12033"/>
                    <a:pt x="16048" y="12033"/>
                  </a:cubicBezTo>
                  <a:cubicBezTo>
                    <a:pt x="16124" y="12033"/>
                    <a:pt x="16199" y="12032"/>
                    <a:pt x="16274" y="12030"/>
                  </a:cubicBezTo>
                  <a:cubicBezTo>
                    <a:pt x="16400" y="12026"/>
                    <a:pt x="16526" y="12022"/>
                    <a:pt x="16653" y="12022"/>
                  </a:cubicBezTo>
                  <a:cubicBezTo>
                    <a:pt x="16811" y="12022"/>
                    <a:pt x="16969" y="12029"/>
                    <a:pt x="17126" y="12053"/>
                  </a:cubicBezTo>
                  <a:cubicBezTo>
                    <a:pt x="17209" y="12066"/>
                    <a:pt x="17262" y="12078"/>
                    <a:pt x="17264" y="12156"/>
                  </a:cubicBezTo>
                  <a:cubicBezTo>
                    <a:pt x="17268" y="12363"/>
                    <a:pt x="17268" y="12565"/>
                    <a:pt x="17116" y="12747"/>
                  </a:cubicBezTo>
                  <a:cubicBezTo>
                    <a:pt x="17000" y="12884"/>
                    <a:pt x="16885" y="13023"/>
                    <a:pt x="16722" y="13118"/>
                  </a:cubicBezTo>
                  <a:cubicBezTo>
                    <a:pt x="16494" y="13252"/>
                    <a:pt x="16414" y="13438"/>
                    <a:pt x="16394" y="13663"/>
                  </a:cubicBezTo>
                  <a:cubicBezTo>
                    <a:pt x="16354" y="14112"/>
                    <a:pt x="16291" y="14559"/>
                    <a:pt x="16252" y="15008"/>
                  </a:cubicBezTo>
                  <a:cubicBezTo>
                    <a:pt x="16231" y="15234"/>
                    <a:pt x="16172" y="15468"/>
                    <a:pt x="16280" y="15687"/>
                  </a:cubicBezTo>
                  <a:cubicBezTo>
                    <a:pt x="16483" y="16102"/>
                    <a:pt x="16706" y="16511"/>
                    <a:pt x="17046" y="16861"/>
                  </a:cubicBezTo>
                  <a:cubicBezTo>
                    <a:pt x="17134" y="16952"/>
                    <a:pt x="17200" y="17046"/>
                    <a:pt x="17243" y="17155"/>
                  </a:cubicBezTo>
                  <a:cubicBezTo>
                    <a:pt x="17351" y="17433"/>
                    <a:pt x="17501" y="17690"/>
                    <a:pt x="17754" y="17897"/>
                  </a:cubicBezTo>
                  <a:cubicBezTo>
                    <a:pt x="17873" y="17994"/>
                    <a:pt x="17936" y="18122"/>
                    <a:pt x="17965" y="18261"/>
                  </a:cubicBezTo>
                  <a:cubicBezTo>
                    <a:pt x="18010" y="18472"/>
                    <a:pt x="18141" y="18641"/>
                    <a:pt x="18327" y="18780"/>
                  </a:cubicBezTo>
                  <a:cubicBezTo>
                    <a:pt x="18460" y="18881"/>
                    <a:pt x="18601" y="18978"/>
                    <a:pt x="18701" y="19106"/>
                  </a:cubicBezTo>
                  <a:cubicBezTo>
                    <a:pt x="18808" y="19243"/>
                    <a:pt x="18963" y="19314"/>
                    <a:pt x="19146" y="19333"/>
                  </a:cubicBezTo>
                  <a:cubicBezTo>
                    <a:pt x="19485" y="19370"/>
                    <a:pt x="19812" y="19446"/>
                    <a:pt x="20144" y="19508"/>
                  </a:cubicBezTo>
                  <a:cubicBezTo>
                    <a:pt x="20273" y="19532"/>
                    <a:pt x="20403" y="19547"/>
                    <a:pt x="20532" y="19547"/>
                  </a:cubicBezTo>
                  <a:cubicBezTo>
                    <a:pt x="20686" y="19547"/>
                    <a:pt x="20839" y="19526"/>
                    <a:pt x="20988" y="19474"/>
                  </a:cubicBezTo>
                  <a:cubicBezTo>
                    <a:pt x="21315" y="19361"/>
                    <a:pt x="21647" y="19315"/>
                    <a:pt x="21986" y="19315"/>
                  </a:cubicBezTo>
                  <a:cubicBezTo>
                    <a:pt x="22152" y="19315"/>
                    <a:pt x="22320" y="19326"/>
                    <a:pt x="22489" y="19346"/>
                  </a:cubicBezTo>
                  <a:cubicBezTo>
                    <a:pt x="22531" y="19351"/>
                    <a:pt x="22572" y="19353"/>
                    <a:pt x="22610" y="19353"/>
                  </a:cubicBezTo>
                  <a:cubicBezTo>
                    <a:pt x="22950" y="19353"/>
                    <a:pt x="23150" y="19163"/>
                    <a:pt x="23155" y="18841"/>
                  </a:cubicBezTo>
                  <a:cubicBezTo>
                    <a:pt x="23157" y="18720"/>
                    <a:pt x="23148" y="18597"/>
                    <a:pt x="23144" y="18476"/>
                  </a:cubicBezTo>
                  <a:cubicBezTo>
                    <a:pt x="23137" y="18254"/>
                    <a:pt x="23210" y="18056"/>
                    <a:pt x="23376" y="17881"/>
                  </a:cubicBezTo>
                  <a:cubicBezTo>
                    <a:pt x="23493" y="17759"/>
                    <a:pt x="23601" y="17628"/>
                    <a:pt x="23701" y="17490"/>
                  </a:cubicBezTo>
                  <a:cubicBezTo>
                    <a:pt x="23900" y="17206"/>
                    <a:pt x="23897" y="16926"/>
                    <a:pt x="23664" y="16655"/>
                  </a:cubicBezTo>
                  <a:cubicBezTo>
                    <a:pt x="23621" y="16606"/>
                    <a:pt x="23581" y="16555"/>
                    <a:pt x="23537" y="16507"/>
                  </a:cubicBezTo>
                  <a:cubicBezTo>
                    <a:pt x="23306" y="16263"/>
                    <a:pt x="23172" y="15986"/>
                    <a:pt x="23132" y="15674"/>
                  </a:cubicBezTo>
                  <a:cubicBezTo>
                    <a:pt x="23116" y="15553"/>
                    <a:pt x="23093" y="15432"/>
                    <a:pt x="23062" y="15314"/>
                  </a:cubicBezTo>
                  <a:cubicBezTo>
                    <a:pt x="23004" y="15081"/>
                    <a:pt x="22840" y="14921"/>
                    <a:pt x="22584" y="14826"/>
                  </a:cubicBezTo>
                  <a:cubicBezTo>
                    <a:pt x="22384" y="14754"/>
                    <a:pt x="22177" y="14706"/>
                    <a:pt x="21965" y="14682"/>
                  </a:cubicBezTo>
                  <a:cubicBezTo>
                    <a:pt x="21594" y="14636"/>
                    <a:pt x="21327" y="14465"/>
                    <a:pt x="21116" y="14210"/>
                  </a:cubicBezTo>
                  <a:cubicBezTo>
                    <a:pt x="20974" y="14039"/>
                    <a:pt x="20978" y="13980"/>
                    <a:pt x="21157" y="13841"/>
                  </a:cubicBezTo>
                  <a:cubicBezTo>
                    <a:pt x="21190" y="13814"/>
                    <a:pt x="21224" y="13791"/>
                    <a:pt x="21260" y="13769"/>
                  </a:cubicBezTo>
                  <a:cubicBezTo>
                    <a:pt x="21514" y="13617"/>
                    <a:pt x="21726" y="13402"/>
                    <a:pt x="21872" y="13144"/>
                  </a:cubicBezTo>
                  <a:cubicBezTo>
                    <a:pt x="21992" y="12932"/>
                    <a:pt x="22149" y="12743"/>
                    <a:pt x="22336" y="12588"/>
                  </a:cubicBezTo>
                  <a:cubicBezTo>
                    <a:pt x="22562" y="12396"/>
                    <a:pt x="22726" y="12171"/>
                    <a:pt x="22815" y="11909"/>
                  </a:cubicBezTo>
                  <a:cubicBezTo>
                    <a:pt x="22866" y="11760"/>
                    <a:pt x="22954" y="11632"/>
                    <a:pt x="23081" y="11519"/>
                  </a:cubicBezTo>
                  <a:cubicBezTo>
                    <a:pt x="23369" y="11262"/>
                    <a:pt x="23394" y="10965"/>
                    <a:pt x="23239" y="10650"/>
                  </a:cubicBezTo>
                  <a:cubicBezTo>
                    <a:pt x="23160" y="10485"/>
                    <a:pt x="23025" y="10353"/>
                    <a:pt x="22879" y="10227"/>
                  </a:cubicBezTo>
                  <a:cubicBezTo>
                    <a:pt x="22593" y="9982"/>
                    <a:pt x="22357" y="9707"/>
                    <a:pt x="22209" y="9381"/>
                  </a:cubicBezTo>
                  <a:cubicBezTo>
                    <a:pt x="22079" y="9100"/>
                    <a:pt x="21914" y="8836"/>
                    <a:pt x="21715" y="8598"/>
                  </a:cubicBezTo>
                  <a:cubicBezTo>
                    <a:pt x="21593" y="8452"/>
                    <a:pt x="21518" y="8289"/>
                    <a:pt x="21522" y="8107"/>
                  </a:cubicBezTo>
                  <a:cubicBezTo>
                    <a:pt x="21530" y="7687"/>
                    <a:pt x="21341" y="7322"/>
                    <a:pt x="21102" y="6967"/>
                  </a:cubicBezTo>
                  <a:cubicBezTo>
                    <a:pt x="20749" y="6440"/>
                    <a:pt x="20338" y="5956"/>
                    <a:pt x="19789" y="5562"/>
                  </a:cubicBezTo>
                  <a:cubicBezTo>
                    <a:pt x="19605" y="5428"/>
                    <a:pt x="19464" y="5244"/>
                    <a:pt x="19385" y="5031"/>
                  </a:cubicBezTo>
                  <a:cubicBezTo>
                    <a:pt x="19335" y="4901"/>
                    <a:pt x="19293" y="4769"/>
                    <a:pt x="19238" y="4639"/>
                  </a:cubicBezTo>
                  <a:cubicBezTo>
                    <a:pt x="19119" y="4360"/>
                    <a:pt x="19006" y="4080"/>
                    <a:pt x="18783" y="3842"/>
                  </a:cubicBezTo>
                  <a:cubicBezTo>
                    <a:pt x="18409" y="3444"/>
                    <a:pt x="18040" y="3041"/>
                    <a:pt x="17672" y="2639"/>
                  </a:cubicBezTo>
                  <a:cubicBezTo>
                    <a:pt x="17544" y="2500"/>
                    <a:pt x="17396" y="2381"/>
                    <a:pt x="17245" y="2261"/>
                  </a:cubicBezTo>
                  <a:cubicBezTo>
                    <a:pt x="16708" y="1832"/>
                    <a:pt x="16096" y="1487"/>
                    <a:pt x="15503" y="1121"/>
                  </a:cubicBezTo>
                  <a:cubicBezTo>
                    <a:pt x="15214" y="943"/>
                    <a:pt x="14922" y="757"/>
                    <a:pt x="14601" y="633"/>
                  </a:cubicBezTo>
                  <a:cubicBezTo>
                    <a:pt x="13667" y="271"/>
                    <a:pt x="12693" y="33"/>
                    <a:pt x="11654" y="32"/>
                  </a:cubicBezTo>
                  <a:cubicBezTo>
                    <a:pt x="10914" y="31"/>
                    <a:pt x="10171" y="36"/>
                    <a:pt x="9431" y="5"/>
                  </a:cubicBezTo>
                  <a:cubicBezTo>
                    <a:pt x="9369" y="2"/>
                    <a:pt x="9306" y="1"/>
                    <a:pt x="9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2726275" y="3355375"/>
              <a:ext cx="179225" cy="49525"/>
            </a:xfrm>
            <a:custGeom>
              <a:avLst/>
              <a:gdLst/>
              <a:ahLst/>
              <a:cxnLst/>
              <a:rect l="l" t="t" r="r" b="b"/>
              <a:pathLst>
                <a:path w="7169" h="1981" extrusionOk="0">
                  <a:moveTo>
                    <a:pt x="2728" y="0"/>
                  </a:moveTo>
                  <a:cubicBezTo>
                    <a:pt x="2711" y="0"/>
                    <a:pt x="2693" y="2"/>
                    <a:pt x="2674" y="5"/>
                  </a:cubicBezTo>
                  <a:cubicBezTo>
                    <a:pt x="2472" y="34"/>
                    <a:pt x="2269" y="65"/>
                    <a:pt x="2064" y="65"/>
                  </a:cubicBezTo>
                  <a:cubicBezTo>
                    <a:pt x="1977" y="65"/>
                    <a:pt x="1891" y="60"/>
                    <a:pt x="1804" y="46"/>
                  </a:cubicBezTo>
                  <a:cubicBezTo>
                    <a:pt x="1795" y="44"/>
                    <a:pt x="1786" y="44"/>
                    <a:pt x="1776" y="44"/>
                  </a:cubicBezTo>
                  <a:cubicBezTo>
                    <a:pt x="1742" y="44"/>
                    <a:pt x="1708" y="56"/>
                    <a:pt x="1680" y="78"/>
                  </a:cubicBezTo>
                  <a:cubicBezTo>
                    <a:pt x="1474" y="246"/>
                    <a:pt x="1223" y="367"/>
                    <a:pt x="1038" y="560"/>
                  </a:cubicBezTo>
                  <a:cubicBezTo>
                    <a:pt x="877" y="729"/>
                    <a:pt x="720" y="900"/>
                    <a:pt x="484" y="1010"/>
                  </a:cubicBezTo>
                  <a:cubicBezTo>
                    <a:pt x="310" y="1091"/>
                    <a:pt x="165" y="1223"/>
                    <a:pt x="67" y="1388"/>
                  </a:cubicBezTo>
                  <a:cubicBezTo>
                    <a:pt x="40" y="1437"/>
                    <a:pt x="1" y="1492"/>
                    <a:pt x="60" y="1533"/>
                  </a:cubicBezTo>
                  <a:cubicBezTo>
                    <a:pt x="79" y="1547"/>
                    <a:pt x="97" y="1553"/>
                    <a:pt x="113" y="1553"/>
                  </a:cubicBezTo>
                  <a:cubicBezTo>
                    <a:pt x="153" y="1553"/>
                    <a:pt x="186" y="1521"/>
                    <a:pt x="213" y="1491"/>
                  </a:cubicBezTo>
                  <a:cubicBezTo>
                    <a:pt x="321" y="1372"/>
                    <a:pt x="456" y="1317"/>
                    <a:pt x="615" y="1317"/>
                  </a:cubicBezTo>
                  <a:cubicBezTo>
                    <a:pt x="653" y="1317"/>
                    <a:pt x="692" y="1320"/>
                    <a:pt x="733" y="1327"/>
                  </a:cubicBezTo>
                  <a:cubicBezTo>
                    <a:pt x="773" y="1333"/>
                    <a:pt x="812" y="1335"/>
                    <a:pt x="851" y="1335"/>
                  </a:cubicBezTo>
                  <a:cubicBezTo>
                    <a:pt x="972" y="1335"/>
                    <a:pt x="1089" y="1308"/>
                    <a:pt x="1202" y="1264"/>
                  </a:cubicBezTo>
                  <a:cubicBezTo>
                    <a:pt x="1244" y="1248"/>
                    <a:pt x="1284" y="1218"/>
                    <a:pt x="1330" y="1218"/>
                  </a:cubicBezTo>
                  <a:cubicBezTo>
                    <a:pt x="1344" y="1218"/>
                    <a:pt x="1359" y="1221"/>
                    <a:pt x="1375" y="1229"/>
                  </a:cubicBezTo>
                  <a:cubicBezTo>
                    <a:pt x="1428" y="1256"/>
                    <a:pt x="1478" y="1266"/>
                    <a:pt x="1527" y="1266"/>
                  </a:cubicBezTo>
                  <a:cubicBezTo>
                    <a:pt x="1634" y="1266"/>
                    <a:pt x="1732" y="1216"/>
                    <a:pt x="1829" y="1178"/>
                  </a:cubicBezTo>
                  <a:cubicBezTo>
                    <a:pt x="1868" y="1162"/>
                    <a:pt x="1899" y="1149"/>
                    <a:pt x="1927" y="1149"/>
                  </a:cubicBezTo>
                  <a:cubicBezTo>
                    <a:pt x="1958" y="1149"/>
                    <a:pt x="1984" y="1166"/>
                    <a:pt x="2012" y="1216"/>
                  </a:cubicBezTo>
                  <a:cubicBezTo>
                    <a:pt x="2037" y="1261"/>
                    <a:pt x="2069" y="1280"/>
                    <a:pt x="2104" y="1280"/>
                  </a:cubicBezTo>
                  <a:cubicBezTo>
                    <a:pt x="2143" y="1280"/>
                    <a:pt x="2185" y="1256"/>
                    <a:pt x="2224" y="1217"/>
                  </a:cubicBezTo>
                  <a:cubicBezTo>
                    <a:pt x="2272" y="1170"/>
                    <a:pt x="2264" y="1082"/>
                    <a:pt x="2364" y="1069"/>
                  </a:cubicBezTo>
                  <a:cubicBezTo>
                    <a:pt x="2442" y="1157"/>
                    <a:pt x="2428" y="1312"/>
                    <a:pt x="2606" y="1316"/>
                  </a:cubicBezTo>
                  <a:cubicBezTo>
                    <a:pt x="2608" y="1316"/>
                    <a:pt x="2610" y="1316"/>
                    <a:pt x="2612" y="1316"/>
                  </a:cubicBezTo>
                  <a:cubicBezTo>
                    <a:pt x="2743" y="1316"/>
                    <a:pt x="2696" y="1192"/>
                    <a:pt x="2743" y="1127"/>
                  </a:cubicBezTo>
                  <a:cubicBezTo>
                    <a:pt x="2859" y="1198"/>
                    <a:pt x="2964" y="1266"/>
                    <a:pt x="3073" y="1330"/>
                  </a:cubicBezTo>
                  <a:cubicBezTo>
                    <a:pt x="3117" y="1355"/>
                    <a:pt x="3173" y="1377"/>
                    <a:pt x="3221" y="1377"/>
                  </a:cubicBezTo>
                  <a:cubicBezTo>
                    <a:pt x="3258" y="1377"/>
                    <a:pt x="3291" y="1364"/>
                    <a:pt x="3310" y="1330"/>
                  </a:cubicBezTo>
                  <a:cubicBezTo>
                    <a:pt x="3348" y="1264"/>
                    <a:pt x="3387" y="1242"/>
                    <a:pt x="3427" y="1242"/>
                  </a:cubicBezTo>
                  <a:cubicBezTo>
                    <a:pt x="3476" y="1242"/>
                    <a:pt x="3527" y="1274"/>
                    <a:pt x="3583" y="1296"/>
                  </a:cubicBezTo>
                  <a:cubicBezTo>
                    <a:pt x="3761" y="1366"/>
                    <a:pt x="3945" y="1424"/>
                    <a:pt x="4119" y="1500"/>
                  </a:cubicBezTo>
                  <a:cubicBezTo>
                    <a:pt x="4596" y="1707"/>
                    <a:pt x="5077" y="1894"/>
                    <a:pt x="5625" y="1894"/>
                  </a:cubicBezTo>
                  <a:cubicBezTo>
                    <a:pt x="5652" y="1894"/>
                    <a:pt x="5680" y="1893"/>
                    <a:pt x="5708" y="1892"/>
                  </a:cubicBezTo>
                  <a:cubicBezTo>
                    <a:pt x="5712" y="1892"/>
                    <a:pt x="5717" y="1892"/>
                    <a:pt x="5721" y="1892"/>
                  </a:cubicBezTo>
                  <a:cubicBezTo>
                    <a:pt x="5804" y="1892"/>
                    <a:pt x="5889" y="1914"/>
                    <a:pt x="5970" y="1935"/>
                  </a:cubicBezTo>
                  <a:cubicBezTo>
                    <a:pt x="6086" y="1966"/>
                    <a:pt x="6200" y="1980"/>
                    <a:pt x="6311" y="1980"/>
                  </a:cubicBezTo>
                  <a:cubicBezTo>
                    <a:pt x="6559" y="1980"/>
                    <a:pt x="6794" y="1909"/>
                    <a:pt x="7022" y="1798"/>
                  </a:cubicBezTo>
                  <a:cubicBezTo>
                    <a:pt x="7067" y="1776"/>
                    <a:pt x="7109" y="1747"/>
                    <a:pt x="7147" y="1714"/>
                  </a:cubicBezTo>
                  <a:cubicBezTo>
                    <a:pt x="7162" y="1697"/>
                    <a:pt x="7168" y="1675"/>
                    <a:pt x="7162" y="1652"/>
                  </a:cubicBezTo>
                  <a:cubicBezTo>
                    <a:pt x="7156" y="1625"/>
                    <a:pt x="7130" y="1612"/>
                    <a:pt x="7103" y="1612"/>
                  </a:cubicBezTo>
                  <a:cubicBezTo>
                    <a:pt x="7095" y="1612"/>
                    <a:pt x="7087" y="1613"/>
                    <a:pt x="7080" y="1615"/>
                  </a:cubicBezTo>
                  <a:cubicBezTo>
                    <a:pt x="6986" y="1642"/>
                    <a:pt x="6895" y="1671"/>
                    <a:pt x="6804" y="1703"/>
                  </a:cubicBezTo>
                  <a:cubicBezTo>
                    <a:pt x="6686" y="1747"/>
                    <a:pt x="6572" y="1764"/>
                    <a:pt x="6459" y="1764"/>
                  </a:cubicBezTo>
                  <a:cubicBezTo>
                    <a:pt x="6214" y="1764"/>
                    <a:pt x="5979" y="1683"/>
                    <a:pt x="5741" y="1614"/>
                  </a:cubicBezTo>
                  <a:cubicBezTo>
                    <a:pt x="5580" y="1401"/>
                    <a:pt x="5285" y="1403"/>
                    <a:pt x="5050" y="1307"/>
                  </a:cubicBezTo>
                  <a:cubicBezTo>
                    <a:pt x="4832" y="1221"/>
                    <a:pt x="4603" y="1152"/>
                    <a:pt x="4435" y="994"/>
                  </a:cubicBezTo>
                  <a:cubicBezTo>
                    <a:pt x="4292" y="860"/>
                    <a:pt x="4127" y="753"/>
                    <a:pt x="3949" y="676"/>
                  </a:cubicBezTo>
                  <a:cubicBezTo>
                    <a:pt x="3567" y="505"/>
                    <a:pt x="3213" y="303"/>
                    <a:pt x="2891" y="59"/>
                  </a:cubicBezTo>
                  <a:cubicBezTo>
                    <a:pt x="2839" y="20"/>
                    <a:pt x="2790" y="0"/>
                    <a:pt x="2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2771300" y="3422475"/>
              <a:ext cx="30925" cy="28150"/>
            </a:xfrm>
            <a:custGeom>
              <a:avLst/>
              <a:gdLst/>
              <a:ahLst/>
              <a:cxnLst/>
              <a:rect l="l" t="t" r="r" b="b"/>
              <a:pathLst>
                <a:path w="1237" h="1126" extrusionOk="0">
                  <a:moveTo>
                    <a:pt x="106" y="1"/>
                  </a:moveTo>
                  <a:cubicBezTo>
                    <a:pt x="35" y="1"/>
                    <a:pt x="4" y="45"/>
                    <a:pt x="2" y="142"/>
                  </a:cubicBezTo>
                  <a:cubicBezTo>
                    <a:pt x="1" y="162"/>
                    <a:pt x="3" y="182"/>
                    <a:pt x="8" y="202"/>
                  </a:cubicBezTo>
                  <a:cubicBezTo>
                    <a:pt x="115" y="541"/>
                    <a:pt x="332" y="826"/>
                    <a:pt x="611" y="1078"/>
                  </a:cubicBezTo>
                  <a:cubicBezTo>
                    <a:pt x="645" y="1110"/>
                    <a:pt x="689" y="1126"/>
                    <a:pt x="733" y="1126"/>
                  </a:cubicBezTo>
                  <a:cubicBezTo>
                    <a:pt x="784" y="1126"/>
                    <a:pt x="834" y="1105"/>
                    <a:pt x="870" y="1064"/>
                  </a:cubicBezTo>
                  <a:cubicBezTo>
                    <a:pt x="1040" y="886"/>
                    <a:pt x="1210" y="708"/>
                    <a:pt x="1191" y="455"/>
                  </a:cubicBezTo>
                  <a:cubicBezTo>
                    <a:pt x="1189" y="409"/>
                    <a:pt x="1193" y="364"/>
                    <a:pt x="1203" y="319"/>
                  </a:cubicBezTo>
                  <a:cubicBezTo>
                    <a:pt x="1236" y="130"/>
                    <a:pt x="1236" y="57"/>
                    <a:pt x="1145" y="57"/>
                  </a:cubicBezTo>
                  <a:cubicBezTo>
                    <a:pt x="1097" y="57"/>
                    <a:pt x="1026" y="76"/>
                    <a:pt x="922" y="110"/>
                  </a:cubicBezTo>
                  <a:cubicBezTo>
                    <a:pt x="838" y="135"/>
                    <a:pt x="756" y="149"/>
                    <a:pt x="674" y="149"/>
                  </a:cubicBezTo>
                  <a:cubicBezTo>
                    <a:pt x="582" y="149"/>
                    <a:pt x="492" y="132"/>
                    <a:pt x="401" y="98"/>
                  </a:cubicBezTo>
                  <a:cubicBezTo>
                    <a:pt x="336" y="73"/>
                    <a:pt x="274" y="42"/>
                    <a:pt x="209" y="20"/>
                  </a:cubicBezTo>
                  <a:cubicBezTo>
                    <a:pt x="168" y="7"/>
                    <a:pt x="134" y="1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3123375" y="3546025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lnTo>
                    <a:pt x="1" y="1"/>
                  </a:lnTo>
                  <a:lnTo>
                    <a:pt x="3" y="1"/>
                  </a:lnTo>
                  <a:cubicBezTo>
                    <a:pt x="3" y="0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2839775" y="3854500"/>
              <a:ext cx="1725" cy="3975"/>
            </a:xfrm>
            <a:custGeom>
              <a:avLst/>
              <a:gdLst/>
              <a:ahLst/>
              <a:cxnLst/>
              <a:rect l="l" t="t" r="r" b="b"/>
              <a:pathLst>
                <a:path w="69" h="159" extrusionOk="0">
                  <a:moveTo>
                    <a:pt x="53" y="0"/>
                  </a:moveTo>
                  <a:cubicBezTo>
                    <a:pt x="1" y="29"/>
                    <a:pt x="33" y="105"/>
                    <a:pt x="39" y="158"/>
                  </a:cubicBezTo>
                  <a:cubicBezTo>
                    <a:pt x="60" y="88"/>
                    <a:pt x="68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3043300" y="3461225"/>
              <a:ext cx="150" cy="25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2848750" y="3858000"/>
              <a:ext cx="1350" cy="1825"/>
            </a:xfrm>
            <a:custGeom>
              <a:avLst/>
              <a:gdLst/>
              <a:ahLst/>
              <a:cxnLst/>
              <a:rect l="l" t="t" r="r" b="b"/>
              <a:pathLst>
                <a:path w="54" h="73" extrusionOk="0">
                  <a:moveTo>
                    <a:pt x="33" y="0"/>
                  </a:moveTo>
                  <a:cubicBezTo>
                    <a:pt x="22" y="9"/>
                    <a:pt x="14" y="18"/>
                    <a:pt x="8" y="30"/>
                  </a:cubicBezTo>
                  <a:cubicBezTo>
                    <a:pt x="1" y="41"/>
                    <a:pt x="7" y="59"/>
                    <a:pt x="7" y="73"/>
                  </a:cubicBezTo>
                  <a:cubicBezTo>
                    <a:pt x="14" y="72"/>
                    <a:pt x="26" y="73"/>
                    <a:pt x="29" y="68"/>
                  </a:cubicBezTo>
                  <a:cubicBezTo>
                    <a:pt x="39" y="57"/>
                    <a:pt x="53" y="41"/>
                    <a:pt x="49" y="31"/>
                  </a:cubicBezTo>
                  <a:cubicBezTo>
                    <a:pt x="45" y="21"/>
                    <a:pt x="39" y="1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3027525" y="3388250"/>
              <a:ext cx="50" cy="100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1" y="1"/>
                  </a:moveTo>
                  <a:lnTo>
                    <a:pt x="1" y="3"/>
                  </a:lnTo>
                  <a:cubicBezTo>
                    <a:pt x="1" y="3"/>
                    <a:pt x="1" y="2"/>
                    <a:pt x="2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3006700" y="34935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cubicBezTo>
                    <a:pt x="0" y="2"/>
                    <a:pt x="1" y="3"/>
                    <a:pt x="1" y="4"/>
                  </a:cubicBezTo>
                  <a:lnTo>
                    <a:pt x="5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2931700" y="355190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lnTo>
                    <a:pt x="1" y="3"/>
                  </a:lnTo>
                  <a:lnTo>
                    <a:pt x="6" y="5"/>
                  </a:ln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3159375" y="356785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1"/>
                  </a:moveTo>
                  <a:cubicBezTo>
                    <a:pt x="1" y="2"/>
                    <a:pt x="1" y="3"/>
                    <a:pt x="0" y="3"/>
                  </a:cubicBezTo>
                  <a:lnTo>
                    <a:pt x="6" y="3"/>
                  </a:lnTo>
                  <a:cubicBezTo>
                    <a:pt x="6" y="3"/>
                    <a:pt x="6" y="2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2938525" y="3547300"/>
              <a:ext cx="100" cy="225"/>
            </a:xfrm>
            <a:custGeom>
              <a:avLst/>
              <a:gdLst/>
              <a:ahLst/>
              <a:cxnLst/>
              <a:rect l="l" t="t" r="r" b="b"/>
              <a:pathLst>
                <a:path w="4" h="9" extrusionOk="0">
                  <a:moveTo>
                    <a:pt x="0" y="0"/>
                  </a:moveTo>
                  <a:lnTo>
                    <a:pt x="1" y="9"/>
                  </a:lnTo>
                  <a:lnTo>
                    <a:pt x="4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2488925" y="3663750"/>
              <a:ext cx="2550" cy="4150"/>
            </a:xfrm>
            <a:custGeom>
              <a:avLst/>
              <a:gdLst/>
              <a:ahLst/>
              <a:cxnLst/>
              <a:rect l="l" t="t" r="r" b="b"/>
              <a:pathLst>
                <a:path w="102" h="166" extrusionOk="0">
                  <a:moveTo>
                    <a:pt x="10" y="0"/>
                  </a:moveTo>
                  <a:cubicBezTo>
                    <a:pt x="9" y="54"/>
                    <a:pt x="6" y="110"/>
                    <a:pt x="1" y="165"/>
                  </a:cubicBezTo>
                  <a:cubicBezTo>
                    <a:pt x="102" y="114"/>
                    <a:pt x="71" y="73"/>
                    <a:pt x="49" y="38"/>
                  </a:cubicBezTo>
                  <a:cubicBezTo>
                    <a:pt x="39" y="23"/>
                    <a:pt x="25" y="1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3007875" y="3325350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2" y="0"/>
                  </a:moveTo>
                  <a:cubicBezTo>
                    <a:pt x="2" y="2"/>
                    <a:pt x="2" y="4"/>
                    <a:pt x="1" y="6"/>
                  </a:cubicBezTo>
                  <a:cubicBezTo>
                    <a:pt x="2" y="4"/>
                    <a:pt x="3" y="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2920975" y="3055225"/>
              <a:ext cx="125" cy="17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3" y="1"/>
                  </a:moveTo>
                  <a:lnTo>
                    <a:pt x="1" y="7"/>
                  </a:lnTo>
                  <a:lnTo>
                    <a:pt x="4" y="7"/>
                  </a:lnTo>
                  <a:cubicBezTo>
                    <a:pt x="4" y="4"/>
                    <a:pt x="4" y="3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3025450" y="3464875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1"/>
                  </a:moveTo>
                  <a:lnTo>
                    <a:pt x="2" y="2"/>
                  </a:lnTo>
                  <a:cubicBezTo>
                    <a:pt x="2" y="3"/>
                    <a:pt x="0" y="3"/>
                    <a:pt x="0" y="4"/>
                  </a:cubicBezTo>
                  <a:cubicBezTo>
                    <a:pt x="3" y="5"/>
                    <a:pt x="5" y="5"/>
                    <a:pt x="6" y="7"/>
                  </a:cubicBezTo>
                  <a:cubicBezTo>
                    <a:pt x="6" y="4"/>
                    <a:pt x="6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2751725" y="3841900"/>
              <a:ext cx="725" cy="1400"/>
            </a:xfrm>
            <a:custGeom>
              <a:avLst/>
              <a:gdLst/>
              <a:ahLst/>
              <a:cxnLst/>
              <a:rect l="l" t="t" r="r" b="b"/>
              <a:pathLst>
                <a:path w="29" h="56" extrusionOk="0">
                  <a:moveTo>
                    <a:pt x="29" y="0"/>
                  </a:moveTo>
                  <a:lnTo>
                    <a:pt x="29" y="0"/>
                  </a:lnTo>
                  <a:cubicBezTo>
                    <a:pt x="22" y="20"/>
                    <a:pt x="12" y="39"/>
                    <a:pt x="0" y="56"/>
                  </a:cubicBezTo>
                  <a:cubicBezTo>
                    <a:pt x="17" y="42"/>
                    <a:pt x="28" y="21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2990550" y="3507225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3" y="1"/>
                  </a:moveTo>
                  <a:lnTo>
                    <a:pt x="1" y="4"/>
                  </a:lnTo>
                  <a:lnTo>
                    <a:pt x="8" y="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2611350" y="3845900"/>
              <a:ext cx="1100" cy="2900"/>
            </a:xfrm>
            <a:custGeom>
              <a:avLst/>
              <a:gdLst/>
              <a:ahLst/>
              <a:cxnLst/>
              <a:rect l="l" t="t" r="r" b="b"/>
              <a:pathLst>
                <a:path w="44" h="116" extrusionOk="0">
                  <a:moveTo>
                    <a:pt x="13" y="0"/>
                  </a:moveTo>
                  <a:cubicBezTo>
                    <a:pt x="9" y="39"/>
                    <a:pt x="4" y="78"/>
                    <a:pt x="0" y="116"/>
                  </a:cubicBezTo>
                  <a:cubicBezTo>
                    <a:pt x="22" y="96"/>
                    <a:pt x="43" y="84"/>
                    <a:pt x="41" y="77"/>
                  </a:cubicBezTo>
                  <a:cubicBezTo>
                    <a:pt x="31" y="52"/>
                    <a:pt x="22" y="25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3254175" y="3620825"/>
              <a:ext cx="125" cy="25"/>
            </a:xfrm>
            <a:custGeom>
              <a:avLst/>
              <a:gdLst/>
              <a:ahLst/>
              <a:cxnLst/>
              <a:rect l="l" t="t" r="r" b="b"/>
              <a:pathLst>
                <a:path w="5" h="1" extrusionOk="0">
                  <a:moveTo>
                    <a:pt x="4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2895975" y="3603400"/>
              <a:ext cx="200" cy="250"/>
            </a:xfrm>
            <a:custGeom>
              <a:avLst/>
              <a:gdLst/>
              <a:ahLst/>
              <a:cxnLst/>
              <a:rect l="l" t="t" r="r" b="b"/>
              <a:pathLst>
                <a:path w="8" h="10" extrusionOk="0">
                  <a:moveTo>
                    <a:pt x="3" y="1"/>
                  </a:moveTo>
                  <a:cubicBezTo>
                    <a:pt x="3" y="3"/>
                    <a:pt x="2" y="4"/>
                    <a:pt x="1" y="7"/>
                  </a:cubicBezTo>
                  <a:lnTo>
                    <a:pt x="1" y="8"/>
                  </a:lnTo>
                  <a:lnTo>
                    <a:pt x="8" y="9"/>
                  </a:lnTo>
                  <a:cubicBezTo>
                    <a:pt x="8" y="7"/>
                    <a:pt x="7" y="6"/>
                    <a:pt x="7" y="3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3122225" y="3692975"/>
              <a:ext cx="75" cy="150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3"/>
                    <a:pt x="0" y="5"/>
                    <a:pt x="0" y="6"/>
                  </a:cubicBezTo>
                  <a:lnTo>
                    <a:pt x="1" y="6"/>
                  </a:lnTo>
                  <a:cubicBezTo>
                    <a:pt x="1" y="5"/>
                    <a:pt x="3" y="3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2656650" y="3716725"/>
              <a:ext cx="800" cy="450"/>
            </a:xfrm>
            <a:custGeom>
              <a:avLst/>
              <a:gdLst/>
              <a:ahLst/>
              <a:cxnLst/>
              <a:rect l="l" t="t" r="r" b="b"/>
              <a:pathLst>
                <a:path w="32" h="18" extrusionOk="0">
                  <a:moveTo>
                    <a:pt x="26" y="1"/>
                  </a:moveTo>
                  <a:cubicBezTo>
                    <a:pt x="16" y="3"/>
                    <a:pt x="6" y="9"/>
                    <a:pt x="0" y="17"/>
                  </a:cubicBezTo>
                  <a:cubicBezTo>
                    <a:pt x="6" y="16"/>
                    <a:pt x="11" y="15"/>
                    <a:pt x="16" y="13"/>
                  </a:cubicBezTo>
                  <a:cubicBezTo>
                    <a:pt x="22" y="9"/>
                    <a:pt x="26" y="6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2686300" y="3282925"/>
              <a:ext cx="225" cy="15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8" y="1"/>
                  </a:moveTo>
                  <a:cubicBezTo>
                    <a:pt x="5" y="1"/>
                    <a:pt x="4" y="1"/>
                    <a:pt x="3" y="2"/>
                  </a:cubicBezTo>
                  <a:cubicBezTo>
                    <a:pt x="1" y="2"/>
                    <a:pt x="2" y="3"/>
                    <a:pt x="1" y="5"/>
                  </a:cubicBezTo>
                  <a:lnTo>
                    <a:pt x="9" y="5"/>
                  </a:lnTo>
                  <a:cubicBezTo>
                    <a:pt x="9" y="4"/>
                    <a:pt x="8" y="2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2701150" y="314570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1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2896850" y="3619350"/>
              <a:ext cx="50" cy="0"/>
            </a:xfrm>
            <a:custGeom>
              <a:avLst/>
              <a:gdLst/>
              <a:ahLst/>
              <a:cxnLst/>
              <a:rect l="l" t="t" r="r" b="b"/>
              <a:pathLst>
                <a:path w="2" extrusionOk="0">
                  <a:moveTo>
                    <a:pt x="1" y="0"/>
                  </a:moveTo>
                  <a:cubicBezTo>
                    <a:pt x="0" y="0"/>
                    <a:pt x="0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2648650" y="3242750"/>
              <a:ext cx="175" cy="200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0" y="0"/>
                  </a:moveTo>
                  <a:cubicBezTo>
                    <a:pt x="2" y="3"/>
                    <a:pt x="3" y="5"/>
                    <a:pt x="4" y="7"/>
                  </a:cubicBezTo>
                  <a:lnTo>
                    <a:pt x="6" y="1"/>
                  </a:lnTo>
                  <a:cubicBezTo>
                    <a:pt x="5" y="1"/>
                    <a:pt x="3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2685025" y="328407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2" y="1"/>
                  </a:moveTo>
                  <a:cubicBezTo>
                    <a:pt x="2" y="2"/>
                    <a:pt x="0" y="3"/>
                    <a:pt x="0" y="5"/>
                  </a:cubicBezTo>
                  <a:cubicBezTo>
                    <a:pt x="4" y="7"/>
                    <a:pt x="5" y="7"/>
                    <a:pt x="9" y="8"/>
                  </a:cubicBezTo>
                  <a:cubicBezTo>
                    <a:pt x="8" y="6"/>
                    <a:pt x="6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2896775" y="36193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1"/>
                  </a:moveTo>
                  <a:cubicBezTo>
                    <a:pt x="2" y="2"/>
                    <a:pt x="2" y="3"/>
                    <a:pt x="1" y="4"/>
                  </a:cubicBezTo>
                  <a:cubicBezTo>
                    <a:pt x="2" y="3"/>
                    <a:pt x="3" y="3"/>
                    <a:pt x="4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2936850" y="3802525"/>
              <a:ext cx="29625" cy="26950"/>
            </a:xfrm>
            <a:custGeom>
              <a:avLst/>
              <a:gdLst/>
              <a:ahLst/>
              <a:cxnLst/>
              <a:rect l="l" t="t" r="r" b="b"/>
              <a:pathLst>
                <a:path w="1185" h="1078" extrusionOk="0">
                  <a:moveTo>
                    <a:pt x="589" y="178"/>
                  </a:moveTo>
                  <a:cubicBezTo>
                    <a:pt x="809" y="178"/>
                    <a:pt x="990" y="345"/>
                    <a:pt x="997" y="554"/>
                  </a:cubicBezTo>
                  <a:cubicBezTo>
                    <a:pt x="1003" y="755"/>
                    <a:pt x="836" y="920"/>
                    <a:pt x="620" y="927"/>
                  </a:cubicBezTo>
                  <a:cubicBezTo>
                    <a:pt x="615" y="927"/>
                    <a:pt x="611" y="927"/>
                    <a:pt x="606" y="927"/>
                  </a:cubicBezTo>
                  <a:cubicBezTo>
                    <a:pt x="386" y="927"/>
                    <a:pt x="194" y="761"/>
                    <a:pt x="192" y="566"/>
                  </a:cubicBezTo>
                  <a:cubicBezTo>
                    <a:pt x="191" y="348"/>
                    <a:pt x="362" y="181"/>
                    <a:pt x="585" y="178"/>
                  </a:cubicBezTo>
                  <a:lnTo>
                    <a:pt x="584" y="178"/>
                  </a:lnTo>
                  <a:cubicBezTo>
                    <a:pt x="586" y="178"/>
                    <a:pt x="587" y="178"/>
                    <a:pt x="589" y="178"/>
                  </a:cubicBezTo>
                  <a:close/>
                  <a:moveTo>
                    <a:pt x="572" y="1"/>
                  </a:moveTo>
                  <a:cubicBezTo>
                    <a:pt x="271" y="1"/>
                    <a:pt x="9" y="232"/>
                    <a:pt x="5" y="504"/>
                  </a:cubicBezTo>
                  <a:cubicBezTo>
                    <a:pt x="0" y="813"/>
                    <a:pt x="266" y="1071"/>
                    <a:pt x="591" y="1077"/>
                  </a:cubicBezTo>
                  <a:cubicBezTo>
                    <a:pt x="596" y="1077"/>
                    <a:pt x="601" y="1077"/>
                    <a:pt x="605" y="1077"/>
                  </a:cubicBezTo>
                  <a:cubicBezTo>
                    <a:pt x="913" y="1077"/>
                    <a:pt x="1167" y="849"/>
                    <a:pt x="1175" y="561"/>
                  </a:cubicBezTo>
                  <a:cubicBezTo>
                    <a:pt x="1185" y="265"/>
                    <a:pt x="903" y="2"/>
                    <a:pt x="575" y="1"/>
                  </a:cubicBezTo>
                  <a:cubicBezTo>
                    <a:pt x="574" y="1"/>
                    <a:pt x="573" y="1"/>
                    <a:pt x="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2948775" y="3864900"/>
              <a:ext cx="27775" cy="25975"/>
            </a:xfrm>
            <a:custGeom>
              <a:avLst/>
              <a:gdLst/>
              <a:ahLst/>
              <a:cxnLst/>
              <a:rect l="l" t="t" r="r" b="b"/>
              <a:pathLst>
                <a:path w="1111" h="1039" extrusionOk="0">
                  <a:moveTo>
                    <a:pt x="546" y="161"/>
                  </a:moveTo>
                  <a:cubicBezTo>
                    <a:pt x="750" y="161"/>
                    <a:pt x="939" y="338"/>
                    <a:pt x="944" y="534"/>
                  </a:cubicBezTo>
                  <a:cubicBezTo>
                    <a:pt x="949" y="736"/>
                    <a:pt x="799" y="891"/>
                    <a:pt x="595" y="893"/>
                  </a:cubicBezTo>
                  <a:cubicBezTo>
                    <a:pt x="592" y="893"/>
                    <a:pt x="590" y="893"/>
                    <a:pt x="588" y="893"/>
                  </a:cubicBezTo>
                  <a:cubicBezTo>
                    <a:pt x="372" y="893"/>
                    <a:pt x="176" y="721"/>
                    <a:pt x="176" y="527"/>
                  </a:cubicBezTo>
                  <a:cubicBezTo>
                    <a:pt x="176" y="337"/>
                    <a:pt x="337" y="169"/>
                    <a:pt x="530" y="162"/>
                  </a:cubicBezTo>
                  <a:cubicBezTo>
                    <a:pt x="536" y="162"/>
                    <a:pt x="541" y="161"/>
                    <a:pt x="546" y="161"/>
                  </a:cubicBezTo>
                  <a:close/>
                  <a:moveTo>
                    <a:pt x="549" y="1"/>
                  </a:moveTo>
                  <a:cubicBezTo>
                    <a:pt x="515" y="1"/>
                    <a:pt x="480" y="3"/>
                    <a:pt x="444" y="8"/>
                  </a:cubicBezTo>
                  <a:cubicBezTo>
                    <a:pt x="243" y="37"/>
                    <a:pt x="79" y="186"/>
                    <a:pt x="30" y="383"/>
                  </a:cubicBezTo>
                  <a:cubicBezTo>
                    <a:pt x="0" y="494"/>
                    <a:pt x="33" y="597"/>
                    <a:pt x="69" y="697"/>
                  </a:cubicBezTo>
                  <a:cubicBezTo>
                    <a:pt x="143" y="905"/>
                    <a:pt x="355" y="1038"/>
                    <a:pt x="589" y="1038"/>
                  </a:cubicBezTo>
                  <a:cubicBezTo>
                    <a:pt x="613" y="1038"/>
                    <a:pt x="636" y="1037"/>
                    <a:pt x="660" y="1034"/>
                  </a:cubicBezTo>
                  <a:cubicBezTo>
                    <a:pt x="912" y="1005"/>
                    <a:pt x="1106" y="804"/>
                    <a:pt x="1111" y="564"/>
                  </a:cubicBezTo>
                  <a:cubicBezTo>
                    <a:pt x="1106" y="441"/>
                    <a:pt x="1082" y="322"/>
                    <a:pt x="995" y="218"/>
                  </a:cubicBezTo>
                  <a:cubicBezTo>
                    <a:pt x="880" y="80"/>
                    <a:pt x="735" y="1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2506375" y="3641700"/>
              <a:ext cx="1100" cy="3275"/>
            </a:xfrm>
            <a:custGeom>
              <a:avLst/>
              <a:gdLst/>
              <a:ahLst/>
              <a:cxnLst/>
              <a:rect l="l" t="t" r="r" b="b"/>
              <a:pathLst>
                <a:path w="44" h="131" extrusionOk="0">
                  <a:moveTo>
                    <a:pt x="38" y="0"/>
                  </a:moveTo>
                  <a:lnTo>
                    <a:pt x="38" y="0"/>
                  </a:lnTo>
                  <a:cubicBezTo>
                    <a:pt x="28" y="40"/>
                    <a:pt x="17" y="86"/>
                    <a:pt x="0" y="131"/>
                  </a:cubicBezTo>
                  <a:cubicBezTo>
                    <a:pt x="40" y="78"/>
                    <a:pt x="43" y="37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2947050" y="3751725"/>
              <a:ext cx="28575" cy="41050"/>
            </a:xfrm>
            <a:custGeom>
              <a:avLst/>
              <a:gdLst/>
              <a:ahLst/>
              <a:cxnLst/>
              <a:rect l="l" t="t" r="r" b="b"/>
              <a:pathLst>
                <a:path w="1143" h="1642" extrusionOk="0">
                  <a:moveTo>
                    <a:pt x="796" y="0"/>
                  </a:moveTo>
                  <a:cubicBezTo>
                    <a:pt x="801" y="239"/>
                    <a:pt x="936" y="452"/>
                    <a:pt x="954" y="681"/>
                  </a:cubicBezTo>
                  <a:cubicBezTo>
                    <a:pt x="912" y="701"/>
                    <a:pt x="877" y="709"/>
                    <a:pt x="847" y="709"/>
                  </a:cubicBezTo>
                  <a:cubicBezTo>
                    <a:pt x="763" y="709"/>
                    <a:pt x="719" y="642"/>
                    <a:pt x="674" y="564"/>
                  </a:cubicBezTo>
                  <a:lnTo>
                    <a:pt x="674" y="564"/>
                  </a:lnTo>
                  <a:cubicBezTo>
                    <a:pt x="750" y="767"/>
                    <a:pt x="702" y="923"/>
                    <a:pt x="497" y="1034"/>
                  </a:cubicBezTo>
                  <a:cubicBezTo>
                    <a:pt x="490" y="1038"/>
                    <a:pt x="488" y="1047"/>
                    <a:pt x="482" y="1053"/>
                  </a:cubicBezTo>
                  <a:cubicBezTo>
                    <a:pt x="351" y="1208"/>
                    <a:pt x="219" y="1361"/>
                    <a:pt x="92" y="1517"/>
                  </a:cubicBezTo>
                  <a:cubicBezTo>
                    <a:pt x="67" y="1547"/>
                    <a:pt x="0" y="1576"/>
                    <a:pt x="75" y="1642"/>
                  </a:cubicBezTo>
                  <a:cubicBezTo>
                    <a:pt x="272" y="1441"/>
                    <a:pt x="458" y="1240"/>
                    <a:pt x="622" y="1022"/>
                  </a:cubicBezTo>
                  <a:cubicBezTo>
                    <a:pt x="656" y="977"/>
                    <a:pt x="676" y="953"/>
                    <a:pt x="700" y="953"/>
                  </a:cubicBezTo>
                  <a:cubicBezTo>
                    <a:pt x="728" y="953"/>
                    <a:pt x="761" y="989"/>
                    <a:pt x="825" y="1065"/>
                  </a:cubicBezTo>
                  <a:cubicBezTo>
                    <a:pt x="779" y="917"/>
                    <a:pt x="799" y="799"/>
                    <a:pt x="961" y="723"/>
                  </a:cubicBezTo>
                  <a:cubicBezTo>
                    <a:pt x="1019" y="804"/>
                    <a:pt x="1040" y="885"/>
                    <a:pt x="1058" y="968"/>
                  </a:cubicBezTo>
                  <a:lnTo>
                    <a:pt x="1143" y="994"/>
                  </a:lnTo>
                  <a:cubicBezTo>
                    <a:pt x="1111" y="875"/>
                    <a:pt x="1081" y="756"/>
                    <a:pt x="1048" y="638"/>
                  </a:cubicBezTo>
                  <a:cubicBezTo>
                    <a:pt x="1015" y="528"/>
                    <a:pt x="985" y="416"/>
                    <a:pt x="945" y="308"/>
                  </a:cubicBezTo>
                  <a:cubicBezTo>
                    <a:pt x="906" y="202"/>
                    <a:pt x="898" y="83"/>
                    <a:pt x="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3183850" y="3516725"/>
              <a:ext cx="50000" cy="5525"/>
            </a:xfrm>
            <a:custGeom>
              <a:avLst/>
              <a:gdLst/>
              <a:ahLst/>
              <a:cxnLst/>
              <a:rect l="l" t="t" r="r" b="b"/>
              <a:pathLst>
                <a:path w="2000" h="221" extrusionOk="0">
                  <a:moveTo>
                    <a:pt x="1450" y="1"/>
                  </a:moveTo>
                  <a:cubicBezTo>
                    <a:pt x="1319" y="1"/>
                    <a:pt x="1188" y="17"/>
                    <a:pt x="1055" y="57"/>
                  </a:cubicBezTo>
                  <a:cubicBezTo>
                    <a:pt x="851" y="119"/>
                    <a:pt x="641" y="161"/>
                    <a:pt x="427" y="161"/>
                  </a:cubicBezTo>
                  <a:cubicBezTo>
                    <a:pt x="331" y="161"/>
                    <a:pt x="234" y="153"/>
                    <a:pt x="136" y="134"/>
                  </a:cubicBezTo>
                  <a:cubicBezTo>
                    <a:pt x="116" y="130"/>
                    <a:pt x="93" y="125"/>
                    <a:pt x="71" y="125"/>
                  </a:cubicBezTo>
                  <a:cubicBezTo>
                    <a:pt x="43" y="125"/>
                    <a:pt x="17" y="134"/>
                    <a:pt x="1" y="168"/>
                  </a:cubicBezTo>
                  <a:cubicBezTo>
                    <a:pt x="120" y="212"/>
                    <a:pt x="243" y="220"/>
                    <a:pt x="366" y="220"/>
                  </a:cubicBezTo>
                  <a:cubicBezTo>
                    <a:pt x="439" y="220"/>
                    <a:pt x="512" y="217"/>
                    <a:pt x="585" y="217"/>
                  </a:cubicBezTo>
                  <a:cubicBezTo>
                    <a:pt x="621" y="217"/>
                    <a:pt x="656" y="218"/>
                    <a:pt x="690" y="220"/>
                  </a:cubicBezTo>
                  <a:cubicBezTo>
                    <a:pt x="769" y="207"/>
                    <a:pt x="852" y="202"/>
                    <a:pt x="926" y="179"/>
                  </a:cubicBezTo>
                  <a:cubicBezTo>
                    <a:pt x="1149" y="109"/>
                    <a:pt x="1377" y="78"/>
                    <a:pt x="1611" y="78"/>
                  </a:cubicBezTo>
                  <a:cubicBezTo>
                    <a:pt x="1671" y="78"/>
                    <a:pt x="1732" y="80"/>
                    <a:pt x="1794" y="84"/>
                  </a:cubicBezTo>
                  <a:cubicBezTo>
                    <a:pt x="1798" y="85"/>
                    <a:pt x="1802" y="85"/>
                    <a:pt x="1806" y="85"/>
                  </a:cubicBezTo>
                  <a:cubicBezTo>
                    <a:pt x="1854" y="85"/>
                    <a:pt x="1903" y="73"/>
                    <a:pt x="1952" y="69"/>
                  </a:cubicBezTo>
                  <a:cubicBezTo>
                    <a:pt x="1954" y="69"/>
                    <a:pt x="1962" y="80"/>
                    <a:pt x="1961" y="84"/>
                  </a:cubicBezTo>
                  <a:cubicBezTo>
                    <a:pt x="1958" y="92"/>
                    <a:pt x="1959" y="94"/>
                    <a:pt x="1962" y="94"/>
                  </a:cubicBezTo>
                  <a:cubicBezTo>
                    <a:pt x="1972" y="94"/>
                    <a:pt x="2000" y="69"/>
                    <a:pt x="1990" y="69"/>
                  </a:cubicBezTo>
                  <a:cubicBezTo>
                    <a:pt x="1804" y="29"/>
                    <a:pt x="1626" y="1"/>
                    <a:pt x="1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2982325" y="3818100"/>
              <a:ext cx="4550" cy="35375"/>
            </a:xfrm>
            <a:custGeom>
              <a:avLst/>
              <a:gdLst/>
              <a:ahLst/>
              <a:cxnLst/>
              <a:rect l="l" t="t" r="r" b="b"/>
              <a:pathLst>
                <a:path w="182" h="1415" extrusionOk="0">
                  <a:moveTo>
                    <a:pt x="0" y="1"/>
                  </a:moveTo>
                  <a:cubicBezTo>
                    <a:pt x="35" y="488"/>
                    <a:pt x="67" y="948"/>
                    <a:pt x="99" y="1407"/>
                  </a:cubicBezTo>
                  <a:cubicBezTo>
                    <a:pt x="109" y="1412"/>
                    <a:pt x="116" y="1414"/>
                    <a:pt x="122" y="1414"/>
                  </a:cubicBezTo>
                  <a:cubicBezTo>
                    <a:pt x="131" y="1414"/>
                    <a:pt x="133" y="1407"/>
                    <a:pt x="134" y="1394"/>
                  </a:cubicBezTo>
                  <a:cubicBezTo>
                    <a:pt x="181" y="784"/>
                    <a:pt x="131" y="18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2580325" y="3624950"/>
              <a:ext cx="275" cy="200"/>
            </a:xfrm>
            <a:custGeom>
              <a:avLst/>
              <a:gdLst/>
              <a:ahLst/>
              <a:cxnLst/>
              <a:rect l="l" t="t" r="r" b="b"/>
              <a:pathLst>
                <a:path w="11" h="8" extrusionOk="0">
                  <a:moveTo>
                    <a:pt x="0" y="1"/>
                  </a:moveTo>
                  <a:cubicBezTo>
                    <a:pt x="1" y="3"/>
                    <a:pt x="3" y="5"/>
                    <a:pt x="5" y="8"/>
                  </a:cubicBezTo>
                  <a:lnTo>
                    <a:pt x="11" y="8"/>
                  </a:lnTo>
                  <a:lnTo>
                    <a:pt x="11" y="4"/>
                  </a:lnTo>
                  <a:lnTo>
                    <a:pt x="10" y="4"/>
                  </a:lnTo>
                  <a:cubicBezTo>
                    <a:pt x="7" y="3"/>
                    <a:pt x="4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3297975" y="3754175"/>
              <a:ext cx="700" cy="500"/>
            </a:xfrm>
            <a:custGeom>
              <a:avLst/>
              <a:gdLst/>
              <a:ahLst/>
              <a:cxnLst/>
              <a:rect l="l" t="t" r="r" b="b"/>
              <a:pathLst>
                <a:path w="28" h="20" extrusionOk="0">
                  <a:moveTo>
                    <a:pt x="1" y="1"/>
                  </a:moveTo>
                  <a:cubicBezTo>
                    <a:pt x="8" y="10"/>
                    <a:pt x="16" y="16"/>
                    <a:pt x="27" y="20"/>
                  </a:cubicBezTo>
                  <a:cubicBezTo>
                    <a:pt x="18" y="14"/>
                    <a:pt x="10" y="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3017150" y="3873075"/>
              <a:ext cx="3900" cy="18025"/>
            </a:xfrm>
            <a:custGeom>
              <a:avLst/>
              <a:gdLst/>
              <a:ahLst/>
              <a:cxnLst/>
              <a:rect l="l" t="t" r="r" b="b"/>
              <a:pathLst>
                <a:path w="156" h="721" extrusionOk="0">
                  <a:moveTo>
                    <a:pt x="10" y="0"/>
                  </a:moveTo>
                  <a:lnTo>
                    <a:pt x="10" y="0"/>
                  </a:lnTo>
                  <a:cubicBezTo>
                    <a:pt x="5" y="106"/>
                    <a:pt x="1" y="212"/>
                    <a:pt x="17" y="315"/>
                  </a:cubicBezTo>
                  <a:cubicBezTo>
                    <a:pt x="40" y="453"/>
                    <a:pt x="11" y="609"/>
                    <a:pt x="155" y="721"/>
                  </a:cubicBezTo>
                  <a:cubicBezTo>
                    <a:pt x="143" y="474"/>
                    <a:pt x="105" y="232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3016075" y="3869850"/>
              <a:ext cx="1400" cy="3250"/>
            </a:xfrm>
            <a:custGeom>
              <a:avLst/>
              <a:gdLst/>
              <a:ahLst/>
              <a:cxnLst/>
              <a:rect l="l" t="t" r="r" b="b"/>
              <a:pathLst>
                <a:path w="56" h="130" extrusionOk="0">
                  <a:moveTo>
                    <a:pt x="56" y="1"/>
                  </a:moveTo>
                  <a:lnTo>
                    <a:pt x="1" y="14"/>
                  </a:lnTo>
                  <a:cubicBezTo>
                    <a:pt x="20" y="52"/>
                    <a:pt x="38" y="90"/>
                    <a:pt x="53" y="129"/>
                  </a:cubicBezTo>
                  <a:cubicBezTo>
                    <a:pt x="54" y="86"/>
                    <a:pt x="56" y="42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2792325" y="3846750"/>
              <a:ext cx="1600" cy="4875"/>
            </a:xfrm>
            <a:custGeom>
              <a:avLst/>
              <a:gdLst/>
              <a:ahLst/>
              <a:cxnLst/>
              <a:rect l="l" t="t" r="r" b="b"/>
              <a:pathLst>
                <a:path w="64" h="195" extrusionOk="0">
                  <a:moveTo>
                    <a:pt x="4" y="1"/>
                  </a:moveTo>
                  <a:cubicBezTo>
                    <a:pt x="0" y="65"/>
                    <a:pt x="4" y="131"/>
                    <a:pt x="13" y="195"/>
                  </a:cubicBezTo>
                  <a:cubicBezTo>
                    <a:pt x="63" y="110"/>
                    <a:pt x="52" y="5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3295125" y="3722500"/>
              <a:ext cx="9925" cy="10200"/>
            </a:xfrm>
            <a:custGeom>
              <a:avLst/>
              <a:gdLst/>
              <a:ahLst/>
              <a:cxnLst/>
              <a:rect l="l" t="t" r="r" b="b"/>
              <a:pathLst>
                <a:path w="397" h="408" extrusionOk="0">
                  <a:moveTo>
                    <a:pt x="76" y="0"/>
                  </a:moveTo>
                  <a:cubicBezTo>
                    <a:pt x="67" y="0"/>
                    <a:pt x="57" y="2"/>
                    <a:pt x="47" y="6"/>
                  </a:cubicBezTo>
                  <a:cubicBezTo>
                    <a:pt x="12" y="22"/>
                    <a:pt x="1" y="53"/>
                    <a:pt x="20" y="82"/>
                  </a:cubicBezTo>
                  <a:cubicBezTo>
                    <a:pt x="104" y="212"/>
                    <a:pt x="202" y="332"/>
                    <a:pt x="353" y="407"/>
                  </a:cubicBezTo>
                  <a:lnTo>
                    <a:pt x="397" y="371"/>
                  </a:lnTo>
                  <a:cubicBezTo>
                    <a:pt x="310" y="258"/>
                    <a:pt x="222" y="147"/>
                    <a:pt x="134" y="34"/>
                  </a:cubicBezTo>
                  <a:cubicBezTo>
                    <a:pt x="118" y="14"/>
                    <a:pt x="9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2927300" y="3858475"/>
              <a:ext cx="5450" cy="14025"/>
            </a:xfrm>
            <a:custGeom>
              <a:avLst/>
              <a:gdLst/>
              <a:ahLst/>
              <a:cxnLst/>
              <a:rect l="l" t="t" r="r" b="b"/>
              <a:pathLst>
                <a:path w="218" h="561" extrusionOk="0">
                  <a:moveTo>
                    <a:pt x="1" y="0"/>
                  </a:moveTo>
                  <a:cubicBezTo>
                    <a:pt x="1" y="192"/>
                    <a:pt x="89" y="365"/>
                    <a:pt x="130" y="548"/>
                  </a:cubicBezTo>
                  <a:lnTo>
                    <a:pt x="217" y="560"/>
                  </a:lnTo>
                  <a:cubicBezTo>
                    <a:pt x="142" y="374"/>
                    <a:pt x="140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2477925" y="3025800"/>
              <a:ext cx="922800" cy="893325"/>
            </a:xfrm>
            <a:custGeom>
              <a:avLst/>
              <a:gdLst/>
              <a:ahLst/>
              <a:cxnLst/>
              <a:rect l="l" t="t" r="r" b="b"/>
              <a:pathLst>
                <a:path w="36912" h="35733" extrusionOk="0">
                  <a:moveTo>
                    <a:pt x="16573" y="227"/>
                  </a:moveTo>
                  <a:lnTo>
                    <a:pt x="16435" y="1132"/>
                  </a:lnTo>
                  <a:cubicBezTo>
                    <a:pt x="16417" y="1145"/>
                    <a:pt x="16397" y="1149"/>
                    <a:pt x="16376" y="1149"/>
                  </a:cubicBezTo>
                  <a:cubicBezTo>
                    <a:pt x="16363" y="1149"/>
                    <a:pt x="16349" y="1147"/>
                    <a:pt x="16335" y="1145"/>
                  </a:cubicBezTo>
                  <a:cubicBezTo>
                    <a:pt x="16286" y="1136"/>
                    <a:pt x="16237" y="1126"/>
                    <a:pt x="16169" y="1111"/>
                  </a:cubicBezTo>
                  <a:cubicBezTo>
                    <a:pt x="16270" y="921"/>
                    <a:pt x="16301" y="730"/>
                    <a:pt x="16350" y="542"/>
                  </a:cubicBezTo>
                  <a:cubicBezTo>
                    <a:pt x="16367" y="475"/>
                    <a:pt x="16424" y="399"/>
                    <a:pt x="16326" y="341"/>
                  </a:cubicBezTo>
                  <a:cubicBezTo>
                    <a:pt x="16256" y="510"/>
                    <a:pt x="16182" y="677"/>
                    <a:pt x="16115" y="847"/>
                  </a:cubicBezTo>
                  <a:cubicBezTo>
                    <a:pt x="16082" y="934"/>
                    <a:pt x="16045" y="1017"/>
                    <a:pt x="15950" y="1070"/>
                  </a:cubicBezTo>
                  <a:lnTo>
                    <a:pt x="15907" y="1028"/>
                  </a:lnTo>
                  <a:cubicBezTo>
                    <a:pt x="15936" y="943"/>
                    <a:pt x="15948" y="852"/>
                    <a:pt x="15943" y="762"/>
                  </a:cubicBezTo>
                  <a:cubicBezTo>
                    <a:pt x="15964" y="611"/>
                    <a:pt x="16013" y="461"/>
                    <a:pt x="16002" y="307"/>
                  </a:cubicBezTo>
                  <a:cubicBezTo>
                    <a:pt x="16068" y="269"/>
                    <a:pt x="16138" y="260"/>
                    <a:pt x="16211" y="260"/>
                  </a:cubicBezTo>
                  <a:cubicBezTo>
                    <a:pt x="16249" y="260"/>
                    <a:pt x="16287" y="263"/>
                    <a:pt x="16326" y="265"/>
                  </a:cubicBezTo>
                  <a:lnTo>
                    <a:pt x="16573" y="227"/>
                  </a:lnTo>
                  <a:close/>
                  <a:moveTo>
                    <a:pt x="15163" y="272"/>
                  </a:moveTo>
                  <a:lnTo>
                    <a:pt x="15163" y="272"/>
                  </a:lnTo>
                  <a:cubicBezTo>
                    <a:pt x="15247" y="279"/>
                    <a:pt x="15333" y="277"/>
                    <a:pt x="15413" y="309"/>
                  </a:cubicBezTo>
                  <a:cubicBezTo>
                    <a:pt x="15395" y="417"/>
                    <a:pt x="15387" y="524"/>
                    <a:pt x="15426" y="631"/>
                  </a:cubicBezTo>
                  <a:lnTo>
                    <a:pt x="15517" y="630"/>
                  </a:lnTo>
                  <a:cubicBezTo>
                    <a:pt x="15538" y="518"/>
                    <a:pt x="15463" y="417"/>
                    <a:pt x="15467" y="307"/>
                  </a:cubicBezTo>
                  <a:lnTo>
                    <a:pt x="15924" y="297"/>
                  </a:lnTo>
                  <a:lnTo>
                    <a:pt x="15924" y="297"/>
                  </a:lnTo>
                  <a:cubicBezTo>
                    <a:pt x="15897" y="454"/>
                    <a:pt x="15832" y="605"/>
                    <a:pt x="15850" y="767"/>
                  </a:cubicBezTo>
                  <a:cubicBezTo>
                    <a:pt x="15838" y="858"/>
                    <a:pt x="15826" y="948"/>
                    <a:pt x="15817" y="1040"/>
                  </a:cubicBezTo>
                  <a:cubicBezTo>
                    <a:pt x="15810" y="1118"/>
                    <a:pt x="15763" y="1156"/>
                    <a:pt x="15681" y="1156"/>
                  </a:cubicBezTo>
                  <a:cubicBezTo>
                    <a:pt x="15674" y="1156"/>
                    <a:pt x="15666" y="1156"/>
                    <a:pt x="15659" y="1155"/>
                  </a:cubicBezTo>
                  <a:cubicBezTo>
                    <a:pt x="15562" y="1148"/>
                    <a:pt x="15585" y="1085"/>
                    <a:pt x="15589" y="1034"/>
                  </a:cubicBezTo>
                  <a:cubicBezTo>
                    <a:pt x="15598" y="895"/>
                    <a:pt x="15561" y="762"/>
                    <a:pt x="15517" y="630"/>
                  </a:cubicBezTo>
                  <a:lnTo>
                    <a:pt x="15427" y="631"/>
                  </a:lnTo>
                  <a:cubicBezTo>
                    <a:pt x="15431" y="787"/>
                    <a:pt x="15513" y="940"/>
                    <a:pt x="15459" y="1099"/>
                  </a:cubicBezTo>
                  <a:cubicBezTo>
                    <a:pt x="15209" y="1048"/>
                    <a:pt x="15213" y="1048"/>
                    <a:pt x="15192" y="851"/>
                  </a:cubicBezTo>
                  <a:cubicBezTo>
                    <a:pt x="15181" y="746"/>
                    <a:pt x="15157" y="643"/>
                    <a:pt x="15139" y="538"/>
                  </a:cubicBezTo>
                  <a:lnTo>
                    <a:pt x="15138" y="538"/>
                  </a:lnTo>
                  <a:lnTo>
                    <a:pt x="15138" y="538"/>
                  </a:lnTo>
                  <a:cubicBezTo>
                    <a:pt x="15168" y="450"/>
                    <a:pt x="15107" y="357"/>
                    <a:pt x="15163" y="272"/>
                  </a:cubicBezTo>
                  <a:close/>
                  <a:moveTo>
                    <a:pt x="16783" y="229"/>
                  </a:moveTo>
                  <a:cubicBezTo>
                    <a:pt x="16924" y="229"/>
                    <a:pt x="17064" y="238"/>
                    <a:pt x="17203" y="258"/>
                  </a:cubicBezTo>
                  <a:cubicBezTo>
                    <a:pt x="17223" y="324"/>
                    <a:pt x="17170" y="364"/>
                    <a:pt x="17160" y="411"/>
                  </a:cubicBezTo>
                  <a:lnTo>
                    <a:pt x="17165" y="411"/>
                  </a:lnTo>
                  <a:cubicBezTo>
                    <a:pt x="17035" y="561"/>
                    <a:pt x="17026" y="745"/>
                    <a:pt x="16969" y="915"/>
                  </a:cubicBezTo>
                  <a:cubicBezTo>
                    <a:pt x="16953" y="958"/>
                    <a:pt x="16955" y="1006"/>
                    <a:pt x="16942" y="1048"/>
                  </a:cubicBezTo>
                  <a:cubicBezTo>
                    <a:pt x="16927" y="1096"/>
                    <a:pt x="16933" y="1167"/>
                    <a:pt x="16857" y="1167"/>
                  </a:cubicBezTo>
                  <a:cubicBezTo>
                    <a:pt x="16847" y="1167"/>
                    <a:pt x="16836" y="1166"/>
                    <a:pt x="16824" y="1164"/>
                  </a:cubicBezTo>
                  <a:cubicBezTo>
                    <a:pt x="16719" y="1141"/>
                    <a:pt x="16773" y="1069"/>
                    <a:pt x="16777" y="1014"/>
                  </a:cubicBezTo>
                  <a:cubicBezTo>
                    <a:pt x="16781" y="991"/>
                    <a:pt x="16786" y="969"/>
                    <a:pt x="16792" y="946"/>
                  </a:cubicBezTo>
                  <a:cubicBezTo>
                    <a:pt x="16833" y="763"/>
                    <a:pt x="16917" y="585"/>
                    <a:pt x="16912" y="340"/>
                  </a:cubicBezTo>
                  <a:lnTo>
                    <a:pt x="16912" y="340"/>
                  </a:lnTo>
                  <a:cubicBezTo>
                    <a:pt x="16793" y="568"/>
                    <a:pt x="16730" y="754"/>
                    <a:pt x="16710" y="951"/>
                  </a:cubicBezTo>
                  <a:cubicBezTo>
                    <a:pt x="16669" y="1031"/>
                    <a:pt x="16739" y="1166"/>
                    <a:pt x="16554" y="1171"/>
                  </a:cubicBezTo>
                  <a:cubicBezTo>
                    <a:pt x="16584" y="856"/>
                    <a:pt x="16609" y="541"/>
                    <a:pt x="16675" y="230"/>
                  </a:cubicBezTo>
                  <a:cubicBezTo>
                    <a:pt x="16711" y="229"/>
                    <a:pt x="16747" y="229"/>
                    <a:pt x="16783" y="229"/>
                  </a:cubicBezTo>
                  <a:close/>
                  <a:moveTo>
                    <a:pt x="17364" y="264"/>
                  </a:moveTo>
                  <a:cubicBezTo>
                    <a:pt x="17396" y="264"/>
                    <a:pt x="17436" y="267"/>
                    <a:pt x="17488" y="271"/>
                  </a:cubicBezTo>
                  <a:cubicBezTo>
                    <a:pt x="17415" y="452"/>
                    <a:pt x="17361" y="636"/>
                    <a:pt x="17347" y="827"/>
                  </a:cubicBezTo>
                  <a:cubicBezTo>
                    <a:pt x="17336" y="965"/>
                    <a:pt x="17301" y="1099"/>
                    <a:pt x="17240" y="1224"/>
                  </a:cubicBezTo>
                  <a:cubicBezTo>
                    <a:pt x="17219" y="1227"/>
                    <a:pt x="17201" y="1229"/>
                    <a:pt x="17184" y="1229"/>
                  </a:cubicBezTo>
                  <a:cubicBezTo>
                    <a:pt x="17099" y="1229"/>
                    <a:pt x="17060" y="1191"/>
                    <a:pt x="17084" y="1090"/>
                  </a:cubicBezTo>
                  <a:cubicBezTo>
                    <a:pt x="17132" y="891"/>
                    <a:pt x="17169" y="690"/>
                    <a:pt x="17211" y="492"/>
                  </a:cubicBezTo>
                  <a:cubicBezTo>
                    <a:pt x="17219" y="457"/>
                    <a:pt x="17229" y="424"/>
                    <a:pt x="17184" y="410"/>
                  </a:cubicBezTo>
                  <a:cubicBezTo>
                    <a:pt x="17184" y="410"/>
                    <a:pt x="17185" y="410"/>
                    <a:pt x="17185" y="409"/>
                  </a:cubicBezTo>
                  <a:cubicBezTo>
                    <a:pt x="17252" y="292"/>
                    <a:pt x="17269" y="264"/>
                    <a:pt x="17364" y="264"/>
                  </a:cubicBezTo>
                  <a:close/>
                  <a:moveTo>
                    <a:pt x="18145" y="301"/>
                  </a:moveTo>
                  <a:cubicBezTo>
                    <a:pt x="18209" y="301"/>
                    <a:pt x="18273" y="310"/>
                    <a:pt x="18337" y="315"/>
                  </a:cubicBezTo>
                  <a:cubicBezTo>
                    <a:pt x="18435" y="322"/>
                    <a:pt x="18415" y="380"/>
                    <a:pt x="18407" y="432"/>
                  </a:cubicBezTo>
                  <a:lnTo>
                    <a:pt x="18407" y="432"/>
                  </a:lnTo>
                  <a:lnTo>
                    <a:pt x="18406" y="431"/>
                  </a:lnTo>
                  <a:cubicBezTo>
                    <a:pt x="18316" y="509"/>
                    <a:pt x="18243" y="605"/>
                    <a:pt x="18193" y="714"/>
                  </a:cubicBezTo>
                  <a:cubicBezTo>
                    <a:pt x="18079" y="818"/>
                    <a:pt x="18020" y="952"/>
                    <a:pt x="17924" y="1065"/>
                  </a:cubicBezTo>
                  <a:cubicBezTo>
                    <a:pt x="17882" y="1112"/>
                    <a:pt x="17854" y="1190"/>
                    <a:pt x="17768" y="1190"/>
                  </a:cubicBezTo>
                  <a:cubicBezTo>
                    <a:pt x="17755" y="1190"/>
                    <a:pt x="17741" y="1188"/>
                    <a:pt x="17725" y="1184"/>
                  </a:cubicBezTo>
                  <a:lnTo>
                    <a:pt x="17725" y="1184"/>
                  </a:lnTo>
                  <a:cubicBezTo>
                    <a:pt x="17735" y="1221"/>
                    <a:pt x="17719" y="1229"/>
                    <a:pt x="17695" y="1229"/>
                  </a:cubicBezTo>
                  <a:cubicBezTo>
                    <a:pt x="17682" y="1229"/>
                    <a:pt x="17667" y="1226"/>
                    <a:pt x="17652" y="1226"/>
                  </a:cubicBezTo>
                  <a:lnTo>
                    <a:pt x="17652" y="1226"/>
                  </a:lnTo>
                  <a:cubicBezTo>
                    <a:pt x="17669" y="1206"/>
                    <a:pt x="17676" y="1176"/>
                    <a:pt x="17709" y="1176"/>
                  </a:cubicBezTo>
                  <a:cubicBezTo>
                    <a:pt x="17714" y="1176"/>
                    <a:pt x="17719" y="1177"/>
                    <a:pt x="17724" y="1178"/>
                  </a:cubicBezTo>
                  <a:cubicBezTo>
                    <a:pt x="17776" y="874"/>
                    <a:pt x="17913" y="592"/>
                    <a:pt x="18046" y="310"/>
                  </a:cubicBezTo>
                  <a:cubicBezTo>
                    <a:pt x="18079" y="303"/>
                    <a:pt x="18112" y="301"/>
                    <a:pt x="18145" y="301"/>
                  </a:cubicBezTo>
                  <a:close/>
                  <a:moveTo>
                    <a:pt x="15033" y="265"/>
                  </a:moveTo>
                  <a:lnTo>
                    <a:pt x="15033" y="265"/>
                  </a:lnTo>
                  <a:cubicBezTo>
                    <a:pt x="15089" y="340"/>
                    <a:pt x="15011" y="418"/>
                    <a:pt x="15047" y="493"/>
                  </a:cubicBezTo>
                  <a:cubicBezTo>
                    <a:pt x="15047" y="607"/>
                    <a:pt x="15045" y="720"/>
                    <a:pt x="15044" y="834"/>
                  </a:cubicBezTo>
                  <a:cubicBezTo>
                    <a:pt x="15039" y="1061"/>
                    <a:pt x="14818" y="1231"/>
                    <a:pt x="14571" y="1231"/>
                  </a:cubicBezTo>
                  <a:cubicBezTo>
                    <a:pt x="14519" y="1231"/>
                    <a:pt x="14466" y="1224"/>
                    <a:pt x="14414" y="1208"/>
                  </a:cubicBezTo>
                  <a:cubicBezTo>
                    <a:pt x="14376" y="1197"/>
                    <a:pt x="14351" y="1179"/>
                    <a:pt x="14348" y="1147"/>
                  </a:cubicBezTo>
                  <a:cubicBezTo>
                    <a:pt x="14328" y="922"/>
                    <a:pt x="14163" y="742"/>
                    <a:pt x="14084" y="520"/>
                  </a:cubicBezTo>
                  <a:cubicBezTo>
                    <a:pt x="14218" y="472"/>
                    <a:pt x="14356" y="424"/>
                    <a:pt x="14490" y="374"/>
                  </a:cubicBezTo>
                  <a:cubicBezTo>
                    <a:pt x="14511" y="367"/>
                    <a:pt x="14528" y="363"/>
                    <a:pt x="14542" y="363"/>
                  </a:cubicBezTo>
                  <a:cubicBezTo>
                    <a:pt x="14588" y="363"/>
                    <a:pt x="14603" y="400"/>
                    <a:pt x="14614" y="443"/>
                  </a:cubicBezTo>
                  <a:cubicBezTo>
                    <a:pt x="14607" y="647"/>
                    <a:pt x="14635" y="849"/>
                    <a:pt x="14697" y="1042"/>
                  </a:cubicBezTo>
                  <a:cubicBezTo>
                    <a:pt x="14760" y="841"/>
                    <a:pt x="14754" y="642"/>
                    <a:pt x="14702" y="443"/>
                  </a:cubicBezTo>
                  <a:cubicBezTo>
                    <a:pt x="14674" y="350"/>
                    <a:pt x="14696" y="282"/>
                    <a:pt x="14825" y="272"/>
                  </a:cubicBezTo>
                  <a:cubicBezTo>
                    <a:pt x="14894" y="267"/>
                    <a:pt x="14963" y="267"/>
                    <a:pt x="15033" y="265"/>
                  </a:cubicBezTo>
                  <a:close/>
                  <a:moveTo>
                    <a:pt x="17572" y="268"/>
                  </a:moveTo>
                  <a:lnTo>
                    <a:pt x="17916" y="271"/>
                  </a:lnTo>
                  <a:cubicBezTo>
                    <a:pt x="17945" y="315"/>
                    <a:pt x="17933" y="355"/>
                    <a:pt x="17903" y="397"/>
                  </a:cubicBezTo>
                  <a:cubicBezTo>
                    <a:pt x="17744" y="625"/>
                    <a:pt x="17680" y="882"/>
                    <a:pt x="17599" y="1133"/>
                  </a:cubicBezTo>
                  <a:lnTo>
                    <a:pt x="17621" y="1173"/>
                  </a:lnTo>
                  <a:lnTo>
                    <a:pt x="17598" y="1132"/>
                  </a:lnTo>
                  <a:cubicBezTo>
                    <a:pt x="17570" y="1168"/>
                    <a:pt x="17549" y="1209"/>
                    <a:pt x="17515" y="1240"/>
                  </a:cubicBezTo>
                  <a:cubicBezTo>
                    <a:pt x="17483" y="1267"/>
                    <a:pt x="17451" y="1285"/>
                    <a:pt x="17421" y="1285"/>
                  </a:cubicBezTo>
                  <a:cubicBezTo>
                    <a:pt x="17391" y="1285"/>
                    <a:pt x="17363" y="1267"/>
                    <a:pt x="17340" y="1223"/>
                  </a:cubicBezTo>
                  <a:cubicBezTo>
                    <a:pt x="17433" y="1123"/>
                    <a:pt x="17449" y="1006"/>
                    <a:pt x="17453" y="885"/>
                  </a:cubicBezTo>
                  <a:cubicBezTo>
                    <a:pt x="17461" y="675"/>
                    <a:pt x="17509" y="471"/>
                    <a:pt x="17572" y="268"/>
                  </a:cubicBezTo>
                  <a:close/>
                  <a:moveTo>
                    <a:pt x="14002" y="526"/>
                  </a:moveTo>
                  <a:cubicBezTo>
                    <a:pt x="14050" y="673"/>
                    <a:pt x="14094" y="809"/>
                    <a:pt x="14142" y="944"/>
                  </a:cubicBezTo>
                  <a:cubicBezTo>
                    <a:pt x="14224" y="1183"/>
                    <a:pt x="14224" y="1183"/>
                    <a:pt x="13968" y="1311"/>
                  </a:cubicBezTo>
                  <a:cubicBezTo>
                    <a:pt x="13935" y="1228"/>
                    <a:pt x="13905" y="1142"/>
                    <a:pt x="13866" y="1060"/>
                  </a:cubicBezTo>
                  <a:cubicBezTo>
                    <a:pt x="13799" y="918"/>
                    <a:pt x="13746" y="767"/>
                    <a:pt x="13584" y="674"/>
                  </a:cubicBezTo>
                  <a:cubicBezTo>
                    <a:pt x="13684" y="553"/>
                    <a:pt x="13857" y="591"/>
                    <a:pt x="14002" y="526"/>
                  </a:cubicBezTo>
                  <a:close/>
                  <a:moveTo>
                    <a:pt x="13530" y="670"/>
                  </a:moveTo>
                  <a:cubicBezTo>
                    <a:pt x="13536" y="670"/>
                    <a:pt x="13541" y="670"/>
                    <a:pt x="13546" y="670"/>
                  </a:cubicBezTo>
                  <a:cubicBezTo>
                    <a:pt x="13654" y="899"/>
                    <a:pt x="13805" y="1114"/>
                    <a:pt x="13859" y="1360"/>
                  </a:cubicBezTo>
                  <a:cubicBezTo>
                    <a:pt x="13847" y="1371"/>
                    <a:pt x="13832" y="1380"/>
                    <a:pt x="13816" y="1386"/>
                  </a:cubicBezTo>
                  <a:cubicBezTo>
                    <a:pt x="13671" y="1419"/>
                    <a:pt x="13576" y="1441"/>
                    <a:pt x="13507" y="1441"/>
                  </a:cubicBezTo>
                  <a:cubicBezTo>
                    <a:pt x="13377" y="1441"/>
                    <a:pt x="13336" y="1366"/>
                    <a:pt x="13224" y="1148"/>
                  </a:cubicBezTo>
                  <a:cubicBezTo>
                    <a:pt x="13175" y="1055"/>
                    <a:pt x="13049" y="947"/>
                    <a:pt x="13118" y="863"/>
                  </a:cubicBezTo>
                  <a:cubicBezTo>
                    <a:pt x="13220" y="740"/>
                    <a:pt x="13371" y="670"/>
                    <a:pt x="13530" y="670"/>
                  </a:cubicBezTo>
                  <a:close/>
                  <a:moveTo>
                    <a:pt x="18692" y="377"/>
                  </a:moveTo>
                  <a:cubicBezTo>
                    <a:pt x="18728" y="377"/>
                    <a:pt x="18766" y="383"/>
                    <a:pt x="18806" y="393"/>
                  </a:cubicBezTo>
                  <a:cubicBezTo>
                    <a:pt x="18933" y="427"/>
                    <a:pt x="19084" y="389"/>
                    <a:pt x="19187" y="491"/>
                  </a:cubicBezTo>
                  <a:cubicBezTo>
                    <a:pt x="19042" y="595"/>
                    <a:pt x="18972" y="744"/>
                    <a:pt x="18879" y="880"/>
                  </a:cubicBezTo>
                  <a:cubicBezTo>
                    <a:pt x="18728" y="1099"/>
                    <a:pt x="18579" y="1319"/>
                    <a:pt x="18349" y="1488"/>
                  </a:cubicBezTo>
                  <a:cubicBezTo>
                    <a:pt x="18303" y="1504"/>
                    <a:pt x="18261" y="1511"/>
                    <a:pt x="18222" y="1511"/>
                  </a:cubicBezTo>
                  <a:cubicBezTo>
                    <a:pt x="18070" y="1511"/>
                    <a:pt x="17957" y="1409"/>
                    <a:pt x="17822" y="1342"/>
                  </a:cubicBezTo>
                  <a:cubicBezTo>
                    <a:pt x="18041" y="1187"/>
                    <a:pt x="18170" y="992"/>
                    <a:pt x="18269" y="782"/>
                  </a:cubicBezTo>
                  <a:cubicBezTo>
                    <a:pt x="18355" y="694"/>
                    <a:pt x="18434" y="603"/>
                    <a:pt x="18463" y="487"/>
                  </a:cubicBezTo>
                  <a:lnTo>
                    <a:pt x="18463" y="487"/>
                  </a:lnTo>
                  <a:lnTo>
                    <a:pt x="18464" y="488"/>
                  </a:lnTo>
                  <a:cubicBezTo>
                    <a:pt x="18525" y="412"/>
                    <a:pt x="18602" y="377"/>
                    <a:pt x="18692" y="377"/>
                  </a:cubicBezTo>
                  <a:close/>
                  <a:moveTo>
                    <a:pt x="12982" y="922"/>
                  </a:moveTo>
                  <a:cubicBezTo>
                    <a:pt x="13080" y="1086"/>
                    <a:pt x="13111" y="1267"/>
                    <a:pt x="13210" y="1426"/>
                  </a:cubicBezTo>
                  <a:cubicBezTo>
                    <a:pt x="13263" y="1513"/>
                    <a:pt x="13265" y="1530"/>
                    <a:pt x="13153" y="1530"/>
                  </a:cubicBezTo>
                  <a:cubicBezTo>
                    <a:pt x="13131" y="1530"/>
                    <a:pt x="13105" y="1530"/>
                    <a:pt x="13073" y="1529"/>
                  </a:cubicBezTo>
                  <a:cubicBezTo>
                    <a:pt x="13064" y="1508"/>
                    <a:pt x="13057" y="1483"/>
                    <a:pt x="13036" y="1483"/>
                  </a:cubicBezTo>
                  <a:cubicBezTo>
                    <a:pt x="13027" y="1483"/>
                    <a:pt x="13016" y="1487"/>
                    <a:pt x="13001" y="1499"/>
                  </a:cubicBezTo>
                  <a:cubicBezTo>
                    <a:pt x="12998" y="1505"/>
                    <a:pt x="12993" y="1512"/>
                    <a:pt x="12996" y="1517"/>
                  </a:cubicBezTo>
                  <a:cubicBezTo>
                    <a:pt x="13001" y="1527"/>
                    <a:pt x="13008" y="1537"/>
                    <a:pt x="13015" y="1546"/>
                  </a:cubicBezTo>
                  <a:cubicBezTo>
                    <a:pt x="12991" y="1603"/>
                    <a:pt x="12956" y="1636"/>
                    <a:pt x="12914" y="1636"/>
                  </a:cubicBezTo>
                  <a:cubicBezTo>
                    <a:pt x="12886" y="1636"/>
                    <a:pt x="12855" y="1621"/>
                    <a:pt x="12821" y="1588"/>
                  </a:cubicBezTo>
                  <a:cubicBezTo>
                    <a:pt x="12757" y="1527"/>
                    <a:pt x="12668" y="1486"/>
                    <a:pt x="12625" y="1407"/>
                  </a:cubicBezTo>
                  <a:cubicBezTo>
                    <a:pt x="12632" y="1311"/>
                    <a:pt x="12474" y="1278"/>
                    <a:pt x="12506" y="1173"/>
                  </a:cubicBezTo>
                  <a:cubicBezTo>
                    <a:pt x="12577" y="1144"/>
                    <a:pt x="12629" y="1080"/>
                    <a:pt x="12716" y="1080"/>
                  </a:cubicBezTo>
                  <a:cubicBezTo>
                    <a:pt x="12724" y="1080"/>
                    <a:pt x="12733" y="1080"/>
                    <a:pt x="12741" y="1082"/>
                  </a:cubicBezTo>
                  <a:cubicBezTo>
                    <a:pt x="12809" y="1229"/>
                    <a:pt x="12834" y="1397"/>
                    <a:pt x="13001" y="1498"/>
                  </a:cubicBezTo>
                  <a:cubicBezTo>
                    <a:pt x="13016" y="1327"/>
                    <a:pt x="12885" y="1210"/>
                    <a:pt x="12781" y="1085"/>
                  </a:cubicBezTo>
                  <a:cubicBezTo>
                    <a:pt x="12785" y="978"/>
                    <a:pt x="12894" y="966"/>
                    <a:pt x="12982" y="922"/>
                  </a:cubicBezTo>
                  <a:close/>
                  <a:moveTo>
                    <a:pt x="19429" y="459"/>
                  </a:moveTo>
                  <a:cubicBezTo>
                    <a:pt x="19445" y="459"/>
                    <a:pt x="19463" y="461"/>
                    <a:pt x="19482" y="466"/>
                  </a:cubicBezTo>
                  <a:lnTo>
                    <a:pt x="19483" y="465"/>
                  </a:lnTo>
                  <a:cubicBezTo>
                    <a:pt x="19633" y="503"/>
                    <a:pt x="19802" y="501"/>
                    <a:pt x="19916" y="613"/>
                  </a:cubicBezTo>
                  <a:cubicBezTo>
                    <a:pt x="19927" y="624"/>
                    <a:pt x="19916" y="650"/>
                    <a:pt x="19914" y="670"/>
                  </a:cubicBezTo>
                  <a:cubicBezTo>
                    <a:pt x="19900" y="659"/>
                    <a:pt x="19888" y="655"/>
                    <a:pt x="19876" y="655"/>
                  </a:cubicBezTo>
                  <a:cubicBezTo>
                    <a:pt x="19850" y="655"/>
                    <a:pt x="19828" y="675"/>
                    <a:pt x="19807" y="687"/>
                  </a:cubicBezTo>
                  <a:cubicBezTo>
                    <a:pt x="19660" y="777"/>
                    <a:pt x="19536" y="897"/>
                    <a:pt x="19440" y="1040"/>
                  </a:cubicBezTo>
                  <a:lnTo>
                    <a:pt x="19441" y="1041"/>
                  </a:lnTo>
                  <a:lnTo>
                    <a:pt x="19441" y="1041"/>
                  </a:lnTo>
                  <a:cubicBezTo>
                    <a:pt x="19435" y="1045"/>
                    <a:pt x="19425" y="1050"/>
                    <a:pt x="19426" y="1053"/>
                  </a:cubicBezTo>
                  <a:cubicBezTo>
                    <a:pt x="19427" y="1063"/>
                    <a:pt x="19430" y="1072"/>
                    <a:pt x="19435" y="1080"/>
                  </a:cubicBezTo>
                  <a:cubicBezTo>
                    <a:pt x="19426" y="1079"/>
                    <a:pt x="19417" y="1079"/>
                    <a:pt x="19409" y="1079"/>
                  </a:cubicBezTo>
                  <a:cubicBezTo>
                    <a:pt x="19309" y="1079"/>
                    <a:pt x="19270" y="1157"/>
                    <a:pt x="19222" y="1212"/>
                  </a:cubicBezTo>
                  <a:cubicBezTo>
                    <a:pt x="19111" y="1340"/>
                    <a:pt x="18997" y="1464"/>
                    <a:pt x="18853" y="1564"/>
                  </a:cubicBezTo>
                  <a:cubicBezTo>
                    <a:pt x="18778" y="1616"/>
                    <a:pt x="18712" y="1641"/>
                    <a:pt x="18647" y="1641"/>
                  </a:cubicBezTo>
                  <a:cubicBezTo>
                    <a:pt x="18574" y="1641"/>
                    <a:pt x="18502" y="1610"/>
                    <a:pt x="18423" y="1548"/>
                  </a:cubicBezTo>
                  <a:cubicBezTo>
                    <a:pt x="18595" y="1483"/>
                    <a:pt x="18688" y="1351"/>
                    <a:pt x="18781" y="1224"/>
                  </a:cubicBezTo>
                  <a:cubicBezTo>
                    <a:pt x="18938" y="1007"/>
                    <a:pt x="19081" y="782"/>
                    <a:pt x="19231" y="561"/>
                  </a:cubicBezTo>
                  <a:cubicBezTo>
                    <a:pt x="19292" y="518"/>
                    <a:pt x="19343" y="459"/>
                    <a:pt x="19429" y="459"/>
                  </a:cubicBezTo>
                  <a:close/>
                  <a:moveTo>
                    <a:pt x="12407" y="1253"/>
                  </a:moveTo>
                  <a:cubicBezTo>
                    <a:pt x="12477" y="1278"/>
                    <a:pt x="12476" y="1330"/>
                    <a:pt x="12473" y="1381"/>
                  </a:cubicBezTo>
                  <a:cubicBezTo>
                    <a:pt x="12467" y="1438"/>
                    <a:pt x="12506" y="1456"/>
                    <a:pt x="12562" y="1464"/>
                  </a:cubicBezTo>
                  <a:cubicBezTo>
                    <a:pt x="12584" y="1512"/>
                    <a:pt x="12594" y="1574"/>
                    <a:pt x="12634" y="1606"/>
                  </a:cubicBezTo>
                  <a:cubicBezTo>
                    <a:pt x="12773" y="1712"/>
                    <a:pt x="12696" y="1765"/>
                    <a:pt x="12577" y="1815"/>
                  </a:cubicBezTo>
                  <a:cubicBezTo>
                    <a:pt x="12486" y="1718"/>
                    <a:pt x="12398" y="1618"/>
                    <a:pt x="12303" y="1523"/>
                  </a:cubicBezTo>
                  <a:cubicBezTo>
                    <a:pt x="12258" y="1479"/>
                    <a:pt x="12244" y="1404"/>
                    <a:pt x="12154" y="1404"/>
                  </a:cubicBezTo>
                  <a:cubicBezTo>
                    <a:pt x="12152" y="1404"/>
                    <a:pt x="12151" y="1404"/>
                    <a:pt x="12149" y="1404"/>
                  </a:cubicBezTo>
                  <a:cubicBezTo>
                    <a:pt x="12181" y="1290"/>
                    <a:pt x="12296" y="1272"/>
                    <a:pt x="12407" y="1253"/>
                  </a:cubicBezTo>
                  <a:close/>
                  <a:moveTo>
                    <a:pt x="19924" y="681"/>
                  </a:moveTo>
                  <a:lnTo>
                    <a:pt x="19924" y="681"/>
                  </a:lnTo>
                  <a:cubicBezTo>
                    <a:pt x="19955" y="697"/>
                    <a:pt x="19988" y="701"/>
                    <a:pt x="20021" y="701"/>
                  </a:cubicBezTo>
                  <a:cubicBezTo>
                    <a:pt x="20060" y="701"/>
                    <a:pt x="20099" y="695"/>
                    <a:pt x="20139" y="695"/>
                  </a:cubicBezTo>
                  <a:cubicBezTo>
                    <a:pt x="20174" y="695"/>
                    <a:pt x="20209" y="700"/>
                    <a:pt x="20243" y="717"/>
                  </a:cubicBezTo>
                  <a:cubicBezTo>
                    <a:pt x="20337" y="764"/>
                    <a:pt x="20451" y="782"/>
                    <a:pt x="20557" y="813"/>
                  </a:cubicBezTo>
                  <a:cubicBezTo>
                    <a:pt x="20572" y="877"/>
                    <a:pt x="20519" y="887"/>
                    <a:pt x="20464" y="899"/>
                  </a:cubicBezTo>
                  <a:cubicBezTo>
                    <a:pt x="20252" y="944"/>
                    <a:pt x="20065" y="1028"/>
                    <a:pt x="19915" y="1164"/>
                  </a:cubicBezTo>
                  <a:cubicBezTo>
                    <a:pt x="19633" y="1422"/>
                    <a:pt x="19330" y="1656"/>
                    <a:pt x="19009" y="1863"/>
                  </a:cubicBezTo>
                  <a:cubicBezTo>
                    <a:pt x="19006" y="1863"/>
                    <a:pt x="19002" y="1863"/>
                    <a:pt x="18999" y="1863"/>
                  </a:cubicBezTo>
                  <a:cubicBezTo>
                    <a:pt x="18919" y="1863"/>
                    <a:pt x="18885" y="1807"/>
                    <a:pt x="18820" y="1747"/>
                  </a:cubicBezTo>
                  <a:cubicBezTo>
                    <a:pt x="19118" y="1599"/>
                    <a:pt x="19243" y="1328"/>
                    <a:pt x="19469" y="1130"/>
                  </a:cubicBezTo>
                  <a:cubicBezTo>
                    <a:pt x="19479" y="1122"/>
                    <a:pt x="19479" y="1114"/>
                    <a:pt x="19475" y="1108"/>
                  </a:cubicBezTo>
                  <a:cubicBezTo>
                    <a:pt x="19484" y="1107"/>
                    <a:pt x="19493" y="1103"/>
                    <a:pt x="19501" y="1098"/>
                  </a:cubicBezTo>
                  <a:lnTo>
                    <a:pt x="19501" y="1098"/>
                  </a:lnTo>
                  <a:lnTo>
                    <a:pt x="19501" y="1098"/>
                  </a:lnTo>
                  <a:cubicBezTo>
                    <a:pt x="19649" y="968"/>
                    <a:pt x="19796" y="838"/>
                    <a:pt x="19942" y="706"/>
                  </a:cubicBezTo>
                  <a:cubicBezTo>
                    <a:pt x="19943" y="705"/>
                    <a:pt x="19934" y="692"/>
                    <a:pt x="19924" y="681"/>
                  </a:cubicBezTo>
                  <a:close/>
                  <a:moveTo>
                    <a:pt x="12049" y="1397"/>
                  </a:moveTo>
                  <a:cubicBezTo>
                    <a:pt x="12078" y="1397"/>
                    <a:pt x="12109" y="1401"/>
                    <a:pt x="12143" y="1410"/>
                  </a:cubicBezTo>
                  <a:cubicBezTo>
                    <a:pt x="12200" y="1575"/>
                    <a:pt x="12316" y="1706"/>
                    <a:pt x="12464" y="1818"/>
                  </a:cubicBezTo>
                  <a:cubicBezTo>
                    <a:pt x="12502" y="1896"/>
                    <a:pt x="12436" y="1927"/>
                    <a:pt x="12375" y="1958"/>
                  </a:cubicBezTo>
                  <a:cubicBezTo>
                    <a:pt x="12357" y="1967"/>
                    <a:pt x="12342" y="1970"/>
                    <a:pt x="12329" y="1970"/>
                  </a:cubicBezTo>
                  <a:cubicBezTo>
                    <a:pt x="12283" y="1970"/>
                    <a:pt x="12259" y="1927"/>
                    <a:pt x="12227" y="1901"/>
                  </a:cubicBezTo>
                  <a:cubicBezTo>
                    <a:pt x="12168" y="1854"/>
                    <a:pt x="12109" y="1810"/>
                    <a:pt x="12051" y="1765"/>
                  </a:cubicBezTo>
                  <a:cubicBezTo>
                    <a:pt x="11988" y="1681"/>
                    <a:pt x="11920" y="1599"/>
                    <a:pt x="11819" y="1544"/>
                  </a:cubicBezTo>
                  <a:cubicBezTo>
                    <a:pt x="11871" y="1451"/>
                    <a:pt x="11945" y="1397"/>
                    <a:pt x="12049" y="1397"/>
                  </a:cubicBezTo>
                  <a:close/>
                  <a:moveTo>
                    <a:pt x="20728" y="942"/>
                  </a:moveTo>
                  <a:cubicBezTo>
                    <a:pt x="20903" y="942"/>
                    <a:pt x="21049" y="998"/>
                    <a:pt x="21152" y="1133"/>
                  </a:cubicBezTo>
                  <a:cubicBezTo>
                    <a:pt x="21108" y="1135"/>
                    <a:pt x="21063" y="1135"/>
                    <a:pt x="21020" y="1142"/>
                  </a:cubicBezTo>
                  <a:cubicBezTo>
                    <a:pt x="20651" y="1202"/>
                    <a:pt x="20355" y="1384"/>
                    <a:pt x="20062" y="1570"/>
                  </a:cubicBezTo>
                  <a:cubicBezTo>
                    <a:pt x="19821" y="1725"/>
                    <a:pt x="19600" y="1903"/>
                    <a:pt x="19326" y="2018"/>
                  </a:cubicBezTo>
                  <a:cubicBezTo>
                    <a:pt x="19282" y="2024"/>
                    <a:pt x="19237" y="2033"/>
                    <a:pt x="19196" y="2033"/>
                  </a:cubicBezTo>
                  <a:cubicBezTo>
                    <a:pt x="19130" y="2033"/>
                    <a:pt x="19078" y="2010"/>
                    <a:pt x="19070" y="1910"/>
                  </a:cubicBezTo>
                  <a:cubicBezTo>
                    <a:pt x="19338" y="1815"/>
                    <a:pt x="19547" y="1650"/>
                    <a:pt x="19734" y="1469"/>
                  </a:cubicBezTo>
                  <a:cubicBezTo>
                    <a:pt x="19992" y="1218"/>
                    <a:pt x="20281" y="1019"/>
                    <a:pt x="20671" y="944"/>
                  </a:cubicBezTo>
                  <a:cubicBezTo>
                    <a:pt x="20690" y="942"/>
                    <a:pt x="20709" y="942"/>
                    <a:pt x="20728" y="942"/>
                  </a:cubicBezTo>
                  <a:close/>
                  <a:moveTo>
                    <a:pt x="21246" y="1211"/>
                  </a:moveTo>
                  <a:cubicBezTo>
                    <a:pt x="21438" y="1211"/>
                    <a:pt x="21504" y="1253"/>
                    <a:pt x="21668" y="1435"/>
                  </a:cubicBezTo>
                  <a:lnTo>
                    <a:pt x="21368" y="1498"/>
                  </a:lnTo>
                  <a:cubicBezTo>
                    <a:pt x="21230" y="1504"/>
                    <a:pt x="21097" y="1544"/>
                    <a:pt x="20980" y="1615"/>
                  </a:cubicBezTo>
                  <a:cubicBezTo>
                    <a:pt x="20690" y="1700"/>
                    <a:pt x="20413" y="1826"/>
                    <a:pt x="20160" y="1990"/>
                  </a:cubicBezTo>
                  <a:cubicBezTo>
                    <a:pt x="20002" y="2095"/>
                    <a:pt x="19830" y="2178"/>
                    <a:pt x="19650" y="2236"/>
                  </a:cubicBezTo>
                  <a:cubicBezTo>
                    <a:pt x="19599" y="2252"/>
                    <a:pt x="19551" y="2260"/>
                    <a:pt x="19506" y="2260"/>
                  </a:cubicBezTo>
                  <a:cubicBezTo>
                    <a:pt x="19416" y="2260"/>
                    <a:pt x="19337" y="2227"/>
                    <a:pt x="19267" y="2155"/>
                  </a:cubicBezTo>
                  <a:cubicBezTo>
                    <a:pt x="19231" y="2118"/>
                    <a:pt x="19228" y="2121"/>
                    <a:pt x="19326" y="2085"/>
                  </a:cubicBezTo>
                  <a:cubicBezTo>
                    <a:pt x="19330" y="2085"/>
                    <a:pt x="19333" y="2085"/>
                    <a:pt x="19337" y="2085"/>
                  </a:cubicBezTo>
                  <a:cubicBezTo>
                    <a:pt x="19436" y="2085"/>
                    <a:pt x="19516" y="2036"/>
                    <a:pt x="19590" y="1992"/>
                  </a:cubicBezTo>
                  <a:cubicBezTo>
                    <a:pt x="19773" y="1886"/>
                    <a:pt x="19947" y="1771"/>
                    <a:pt x="20124" y="1658"/>
                  </a:cubicBezTo>
                  <a:cubicBezTo>
                    <a:pt x="20437" y="1457"/>
                    <a:pt x="20757" y="1272"/>
                    <a:pt x="21152" y="1214"/>
                  </a:cubicBezTo>
                  <a:cubicBezTo>
                    <a:pt x="21187" y="1212"/>
                    <a:pt x="21218" y="1211"/>
                    <a:pt x="21246" y="1211"/>
                  </a:cubicBezTo>
                  <a:close/>
                  <a:moveTo>
                    <a:pt x="11742" y="1545"/>
                  </a:moveTo>
                  <a:cubicBezTo>
                    <a:pt x="11749" y="1545"/>
                    <a:pt x="11756" y="1546"/>
                    <a:pt x="11763" y="1546"/>
                  </a:cubicBezTo>
                  <a:cubicBezTo>
                    <a:pt x="11792" y="1664"/>
                    <a:pt x="11875" y="1751"/>
                    <a:pt x="11975" y="1831"/>
                  </a:cubicBezTo>
                  <a:cubicBezTo>
                    <a:pt x="12002" y="1867"/>
                    <a:pt x="12029" y="1904"/>
                    <a:pt x="12058" y="1941"/>
                  </a:cubicBezTo>
                  <a:cubicBezTo>
                    <a:pt x="12088" y="1977"/>
                    <a:pt x="12136" y="2001"/>
                    <a:pt x="12141" y="2062"/>
                  </a:cubicBezTo>
                  <a:cubicBezTo>
                    <a:pt x="12097" y="2083"/>
                    <a:pt x="12057" y="2118"/>
                    <a:pt x="12001" y="2118"/>
                  </a:cubicBezTo>
                  <a:cubicBezTo>
                    <a:pt x="11986" y="2118"/>
                    <a:pt x="11968" y="2116"/>
                    <a:pt x="11950" y="2109"/>
                  </a:cubicBezTo>
                  <a:cubicBezTo>
                    <a:pt x="11941" y="2107"/>
                    <a:pt x="11933" y="2106"/>
                    <a:pt x="11925" y="2106"/>
                  </a:cubicBezTo>
                  <a:cubicBezTo>
                    <a:pt x="11909" y="2106"/>
                    <a:pt x="11894" y="2110"/>
                    <a:pt x="11881" y="2123"/>
                  </a:cubicBezTo>
                  <a:cubicBezTo>
                    <a:pt x="11802" y="2203"/>
                    <a:pt x="11762" y="2240"/>
                    <a:pt x="11720" y="2240"/>
                  </a:cubicBezTo>
                  <a:cubicBezTo>
                    <a:pt x="11682" y="2240"/>
                    <a:pt x="11642" y="2211"/>
                    <a:pt x="11573" y="2155"/>
                  </a:cubicBezTo>
                  <a:cubicBezTo>
                    <a:pt x="11504" y="2099"/>
                    <a:pt x="11434" y="2043"/>
                    <a:pt x="11361" y="1989"/>
                  </a:cubicBezTo>
                  <a:cubicBezTo>
                    <a:pt x="11351" y="1979"/>
                    <a:pt x="11338" y="1974"/>
                    <a:pt x="11325" y="1974"/>
                  </a:cubicBezTo>
                  <a:cubicBezTo>
                    <a:pt x="11318" y="1974"/>
                    <a:pt x="11312" y="1975"/>
                    <a:pt x="11306" y="1977"/>
                  </a:cubicBezTo>
                  <a:cubicBezTo>
                    <a:pt x="11329" y="1934"/>
                    <a:pt x="11270" y="1922"/>
                    <a:pt x="11233" y="1902"/>
                  </a:cubicBezTo>
                  <a:lnTo>
                    <a:pt x="11176" y="1845"/>
                  </a:lnTo>
                  <a:lnTo>
                    <a:pt x="11176" y="1845"/>
                  </a:lnTo>
                  <a:cubicBezTo>
                    <a:pt x="11167" y="1891"/>
                    <a:pt x="11163" y="1935"/>
                    <a:pt x="11221" y="1963"/>
                  </a:cubicBezTo>
                  <a:cubicBezTo>
                    <a:pt x="11233" y="1982"/>
                    <a:pt x="11242" y="2005"/>
                    <a:pt x="11272" y="2005"/>
                  </a:cubicBezTo>
                  <a:cubicBezTo>
                    <a:pt x="11274" y="2005"/>
                    <a:pt x="11277" y="2005"/>
                    <a:pt x="11280" y="2004"/>
                  </a:cubicBezTo>
                  <a:lnTo>
                    <a:pt x="11280" y="2004"/>
                  </a:lnTo>
                  <a:cubicBezTo>
                    <a:pt x="11266" y="2105"/>
                    <a:pt x="11377" y="2138"/>
                    <a:pt x="11431" y="2200"/>
                  </a:cubicBezTo>
                  <a:cubicBezTo>
                    <a:pt x="11500" y="2280"/>
                    <a:pt x="11531" y="2339"/>
                    <a:pt x="11405" y="2396"/>
                  </a:cubicBezTo>
                  <a:cubicBezTo>
                    <a:pt x="11352" y="2420"/>
                    <a:pt x="11305" y="2457"/>
                    <a:pt x="11251" y="2490"/>
                  </a:cubicBezTo>
                  <a:cubicBezTo>
                    <a:pt x="11169" y="2442"/>
                    <a:pt x="11091" y="2393"/>
                    <a:pt x="11009" y="2348"/>
                  </a:cubicBezTo>
                  <a:cubicBezTo>
                    <a:pt x="10998" y="2342"/>
                    <a:pt x="10986" y="2338"/>
                    <a:pt x="10974" y="2338"/>
                  </a:cubicBezTo>
                  <a:cubicBezTo>
                    <a:pt x="10972" y="2338"/>
                    <a:pt x="10969" y="2338"/>
                    <a:pt x="10966" y="2338"/>
                  </a:cubicBezTo>
                  <a:cubicBezTo>
                    <a:pt x="10976" y="2300"/>
                    <a:pt x="10918" y="2276"/>
                    <a:pt x="10873" y="2249"/>
                  </a:cubicBezTo>
                  <a:lnTo>
                    <a:pt x="10811" y="2206"/>
                  </a:lnTo>
                  <a:cubicBezTo>
                    <a:pt x="10803" y="2187"/>
                    <a:pt x="10790" y="2177"/>
                    <a:pt x="10771" y="2177"/>
                  </a:cubicBezTo>
                  <a:cubicBezTo>
                    <a:pt x="10765" y="2177"/>
                    <a:pt x="10760" y="2177"/>
                    <a:pt x="10754" y="2179"/>
                  </a:cubicBezTo>
                  <a:cubicBezTo>
                    <a:pt x="10821" y="1996"/>
                    <a:pt x="10997" y="1901"/>
                    <a:pt x="11177" y="1810"/>
                  </a:cubicBezTo>
                  <a:cubicBezTo>
                    <a:pt x="11231" y="1740"/>
                    <a:pt x="11304" y="1711"/>
                    <a:pt x="11388" y="1711"/>
                  </a:cubicBezTo>
                  <a:cubicBezTo>
                    <a:pt x="11416" y="1711"/>
                    <a:pt x="11444" y="1714"/>
                    <a:pt x="11474" y="1720"/>
                  </a:cubicBezTo>
                  <a:cubicBezTo>
                    <a:pt x="11460" y="1686"/>
                    <a:pt x="11455" y="1653"/>
                    <a:pt x="11504" y="1633"/>
                  </a:cubicBezTo>
                  <a:cubicBezTo>
                    <a:pt x="11582" y="1602"/>
                    <a:pt x="11649" y="1545"/>
                    <a:pt x="11742" y="1545"/>
                  </a:cubicBezTo>
                  <a:close/>
                  <a:moveTo>
                    <a:pt x="21417" y="1550"/>
                  </a:moveTo>
                  <a:cubicBezTo>
                    <a:pt x="21728" y="1550"/>
                    <a:pt x="21999" y="1634"/>
                    <a:pt x="22239" y="1814"/>
                  </a:cubicBezTo>
                  <a:cubicBezTo>
                    <a:pt x="22457" y="1979"/>
                    <a:pt x="22698" y="2121"/>
                    <a:pt x="22929" y="2273"/>
                  </a:cubicBezTo>
                  <a:lnTo>
                    <a:pt x="22930" y="2273"/>
                  </a:lnTo>
                  <a:cubicBezTo>
                    <a:pt x="22917" y="2307"/>
                    <a:pt x="22895" y="2317"/>
                    <a:pt x="22870" y="2317"/>
                  </a:cubicBezTo>
                  <a:cubicBezTo>
                    <a:pt x="22847" y="2317"/>
                    <a:pt x="22822" y="2309"/>
                    <a:pt x="22800" y="2305"/>
                  </a:cubicBezTo>
                  <a:cubicBezTo>
                    <a:pt x="22580" y="2270"/>
                    <a:pt x="22361" y="2232"/>
                    <a:pt x="22152" y="2165"/>
                  </a:cubicBezTo>
                  <a:cubicBezTo>
                    <a:pt x="21997" y="2114"/>
                    <a:pt x="21842" y="2090"/>
                    <a:pt x="21687" y="2090"/>
                  </a:cubicBezTo>
                  <a:cubicBezTo>
                    <a:pt x="21528" y="2090"/>
                    <a:pt x="21369" y="2116"/>
                    <a:pt x="21209" y="2165"/>
                  </a:cubicBezTo>
                  <a:cubicBezTo>
                    <a:pt x="21058" y="2211"/>
                    <a:pt x="20907" y="2257"/>
                    <a:pt x="20761" y="2313"/>
                  </a:cubicBezTo>
                  <a:cubicBezTo>
                    <a:pt x="20523" y="2405"/>
                    <a:pt x="20276" y="2471"/>
                    <a:pt x="20024" y="2513"/>
                  </a:cubicBezTo>
                  <a:cubicBezTo>
                    <a:pt x="19868" y="2495"/>
                    <a:pt x="19702" y="2533"/>
                    <a:pt x="19545" y="2433"/>
                  </a:cubicBezTo>
                  <a:cubicBezTo>
                    <a:pt x="19883" y="2356"/>
                    <a:pt x="20147" y="2188"/>
                    <a:pt x="20411" y="2017"/>
                  </a:cubicBezTo>
                  <a:cubicBezTo>
                    <a:pt x="20610" y="1889"/>
                    <a:pt x="20811" y="1763"/>
                    <a:pt x="21043" y="1678"/>
                  </a:cubicBezTo>
                  <a:cubicBezTo>
                    <a:pt x="21163" y="1659"/>
                    <a:pt x="21265" y="1605"/>
                    <a:pt x="21366" y="1551"/>
                  </a:cubicBezTo>
                  <a:cubicBezTo>
                    <a:pt x="21384" y="1551"/>
                    <a:pt x="21401" y="1550"/>
                    <a:pt x="21417" y="1550"/>
                  </a:cubicBezTo>
                  <a:close/>
                  <a:moveTo>
                    <a:pt x="10685" y="2202"/>
                  </a:moveTo>
                  <a:cubicBezTo>
                    <a:pt x="10698" y="2202"/>
                    <a:pt x="10729" y="2223"/>
                    <a:pt x="10750" y="2232"/>
                  </a:cubicBezTo>
                  <a:cubicBezTo>
                    <a:pt x="10749" y="2262"/>
                    <a:pt x="10766" y="2279"/>
                    <a:pt x="10796" y="2288"/>
                  </a:cubicBezTo>
                  <a:lnTo>
                    <a:pt x="10851" y="2341"/>
                  </a:lnTo>
                  <a:cubicBezTo>
                    <a:pt x="10859" y="2369"/>
                    <a:pt x="10883" y="2383"/>
                    <a:pt x="10913" y="2393"/>
                  </a:cubicBezTo>
                  <a:cubicBezTo>
                    <a:pt x="10915" y="2392"/>
                    <a:pt x="10917" y="2391"/>
                    <a:pt x="10919" y="2389"/>
                  </a:cubicBezTo>
                  <a:lnTo>
                    <a:pt x="10919" y="2389"/>
                  </a:lnTo>
                  <a:cubicBezTo>
                    <a:pt x="10918" y="2391"/>
                    <a:pt x="10918" y="2391"/>
                    <a:pt x="10918" y="2392"/>
                  </a:cubicBezTo>
                  <a:cubicBezTo>
                    <a:pt x="10938" y="2417"/>
                    <a:pt x="10959" y="2440"/>
                    <a:pt x="10982" y="2463"/>
                  </a:cubicBezTo>
                  <a:cubicBezTo>
                    <a:pt x="11154" y="2613"/>
                    <a:pt x="11153" y="2615"/>
                    <a:pt x="10985" y="2761"/>
                  </a:cubicBezTo>
                  <a:cubicBezTo>
                    <a:pt x="10953" y="2790"/>
                    <a:pt x="10927" y="2805"/>
                    <a:pt x="10894" y="2805"/>
                  </a:cubicBezTo>
                  <a:cubicBezTo>
                    <a:pt x="10875" y="2805"/>
                    <a:pt x="10853" y="2799"/>
                    <a:pt x="10827" y="2789"/>
                  </a:cubicBezTo>
                  <a:cubicBezTo>
                    <a:pt x="10643" y="2713"/>
                    <a:pt x="10454" y="2647"/>
                    <a:pt x="10231" y="2564"/>
                  </a:cubicBezTo>
                  <a:cubicBezTo>
                    <a:pt x="10368" y="2427"/>
                    <a:pt x="10510" y="2303"/>
                    <a:pt x="10681" y="2203"/>
                  </a:cubicBezTo>
                  <a:cubicBezTo>
                    <a:pt x="10682" y="2202"/>
                    <a:pt x="10683" y="2202"/>
                    <a:pt x="10685" y="2202"/>
                  </a:cubicBezTo>
                  <a:close/>
                  <a:moveTo>
                    <a:pt x="21665" y="2189"/>
                  </a:moveTo>
                  <a:cubicBezTo>
                    <a:pt x="21824" y="2189"/>
                    <a:pt x="21983" y="2215"/>
                    <a:pt x="22144" y="2268"/>
                  </a:cubicBezTo>
                  <a:cubicBezTo>
                    <a:pt x="22376" y="2345"/>
                    <a:pt x="22617" y="2400"/>
                    <a:pt x="22869" y="2410"/>
                  </a:cubicBezTo>
                  <a:cubicBezTo>
                    <a:pt x="23191" y="2456"/>
                    <a:pt x="23455" y="2583"/>
                    <a:pt x="23639" y="2819"/>
                  </a:cubicBezTo>
                  <a:lnTo>
                    <a:pt x="23641" y="2819"/>
                  </a:lnTo>
                  <a:cubicBezTo>
                    <a:pt x="23660" y="2842"/>
                    <a:pt x="23683" y="2864"/>
                    <a:pt x="23672" y="2898"/>
                  </a:cubicBezTo>
                  <a:cubicBezTo>
                    <a:pt x="23659" y="2905"/>
                    <a:pt x="23647" y="2908"/>
                    <a:pt x="23636" y="2908"/>
                  </a:cubicBezTo>
                  <a:cubicBezTo>
                    <a:pt x="23604" y="2908"/>
                    <a:pt x="23578" y="2887"/>
                    <a:pt x="23551" y="2876"/>
                  </a:cubicBezTo>
                  <a:cubicBezTo>
                    <a:pt x="23131" y="2686"/>
                    <a:pt x="22696" y="2593"/>
                    <a:pt x="22238" y="2593"/>
                  </a:cubicBezTo>
                  <a:cubicBezTo>
                    <a:pt x="22084" y="2593"/>
                    <a:pt x="21927" y="2603"/>
                    <a:pt x="21767" y="2625"/>
                  </a:cubicBezTo>
                  <a:cubicBezTo>
                    <a:pt x="21606" y="2646"/>
                    <a:pt x="21445" y="2655"/>
                    <a:pt x="21282" y="2655"/>
                  </a:cubicBezTo>
                  <a:cubicBezTo>
                    <a:pt x="21061" y="2655"/>
                    <a:pt x="20840" y="2639"/>
                    <a:pt x="20620" y="2620"/>
                  </a:cubicBezTo>
                  <a:cubicBezTo>
                    <a:pt x="20495" y="2609"/>
                    <a:pt x="20371" y="2602"/>
                    <a:pt x="20246" y="2593"/>
                  </a:cubicBezTo>
                  <a:cubicBezTo>
                    <a:pt x="20550" y="2467"/>
                    <a:pt x="20866" y="2370"/>
                    <a:pt x="21180" y="2268"/>
                  </a:cubicBezTo>
                  <a:cubicBezTo>
                    <a:pt x="21342" y="2216"/>
                    <a:pt x="21503" y="2189"/>
                    <a:pt x="21665" y="2189"/>
                  </a:cubicBezTo>
                  <a:close/>
                  <a:moveTo>
                    <a:pt x="10146" y="2640"/>
                  </a:moveTo>
                  <a:cubicBezTo>
                    <a:pt x="10191" y="2640"/>
                    <a:pt x="10248" y="2666"/>
                    <a:pt x="10348" y="2714"/>
                  </a:cubicBezTo>
                  <a:cubicBezTo>
                    <a:pt x="10494" y="2783"/>
                    <a:pt x="10644" y="2848"/>
                    <a:pt x="10813" y="2923"/>
                  </a:cubicBezTo>
                  <a:cubicBezTo>
                    <a:pt x="10637" y="3134"/>
                    <a:pt x="10559" y="3227"/>
                    <a:pt x="10453" y="3227"/>
                  </a:cubicBezTo>
                  <a:cubicBezTo>
                    <a:pt x="10369" y="3227"/>
                    <a:pt x="10268" y="3168"/>
                    <a:pt x="10087" y="3062"/>
                  </a:cubicBezTo>
                  <a:cubicBezTo>
                    <a:pt x="10014" y="3019"/>
                    <a:pt x="9942" y="2977"/>
                    <a:pt x="9873" y="2936"/>
                  </a:cubicBezTo>
                  <a:cubicBezTo>
                    <a:pt x="9870" y="2862"/>
                    <a:pt x="9929" y="2821"/>
                    <a:pt x="9970" y="2775"/>
                  </a:cubicBezTo>
                  <a:cubicBezTo>
                    <a:pt x="10053" y="2681"/>
                    <a:pt x="10090" y="2640"/>
                    <a:pt x="10146" y="2640"/>
                  </a:cubicBezTo>
                  <a:close/>
                  <a:moveTo>
                    <a:pt x="9800" y="2983"/>
                  </a:moveTo>
                  <a:lnTo>
                    <a:pt x="9800" y="2984"/>
                  </a:lnTo>
                  <a:cubicBezTo>
                    <a:pt x="9945" y="3129"/>
                    <a:pt x="10113" y="3239"/>
                    <a:pt x="10283" y="3349"/>
                  </a:cubicBezTo>
                  <a:cubicBezTo>
                    <a:pt x="10263" y="3433"/>
                    <a:pt x="10166" y="3459"/>
                    <a:pt x="10116" y="3518"/>
                  </a:cubicBezTo>
                  <a:cubicBezTo>
                    <a:pt x="10093" y="3545"/>
                    <a:pt x="10058" y="3560"/>
                    <a:pt x="10023" y="3560"/>
                  </a:cubicBezTo>
                  <a:cubicBezTo>
                    <a:pt x="10015" y="3560"/>
                    <a:pt x="10008" y="3559"/>
                    <a:pt x="10000" y="3558"/>
                  </a:cubicBezTo>
                  <a:cubicBezTo>
                    <a:pt x="9803" y="3528"/>
                    <a:pt x="9604" y="3500"/>
                    <a:pt x="9394" y="3469"/>
                  </a:cubicBezTo>
                  <a:cubicBezTo>
                    <a:pt x="9490" y="3270"/>
                    <a:pt x="9598" y="3101"/>
                    <a:pt x="9800" y="2983"/>
                  </a:cubicBezTo>
                  <a:close/>
                  <a:moveTo>
                    <a:pt x="9381" y="3555"/>
                  </a:moveTo>
                  <a:cubicBezTo>
                    <a:pt x="9409" y="3555"/>
                    <a:pt x="9446" y="3561"/>
                    <a:pt x="9495" y="3572"/>
                  </a:cubicBezTo>
                  <a:cubicBezTo>
                    <a:pt x="9597" y="3595"/>
                    <a:pt x="9699" y="3619"/>
                    <a:pt x="9799" y="3646"/>
                  </a:cubicBezTo>
                  <a:cubicBezTo>
                    <a:pt x="9986" y="3698"/>
                    <a:pt x="9986" y="3701"/>
                    <a:pt x="9841" y="3843"/>
                  </a:cubicBezTo>
                  <a:cubicBezTo>
                    <a:pt x="9704" y="3823"/>
                    <a:pt x="9568" y="3800"/>
                    <a:pt x="9430" y="3784"/>
                  </a:cubicBezTo>
                  <a:cubicBezTo>
                    <a:pt x="9412" y="3782"/>
                    <a:pt x="9390" y="3777"/>
                    <a:pt x="9371" y="3777"/>
                  </a:cubicBezTo>
                  <a:cubicBezTo>
                    <a:pt x="9343" y="3777"/>
                    <a:pt x="9318" y="3787"/>
                    <a:pt x="9313" y="3829"/>
                  </a:cubicBezTo>
                  <a:lnTo>
                    <a:pt x="9836" y="3925"/>
                  </a:lnTo>
                  <a:cubicBezTo>
                    <a:pt x="9841" y="3971"/>
                    <a:pt x="9828" y="4003"/>
                    <a:pt x="9781" y="4003"/>
                  </a:cubicBezTo>
                  <a:cubicBezTo>
                    <a:pt x="9771" y="4003"/>
                    <a:pt x="9760" y="4002"/>
                    <a:pt x="9748" y="3999"/>
                  </a:cubicBezTo>
                  <a:cubicBezTo>
                    <a:pt x="9679" y="3982"/>
                    <a:pt x="9609" y="3978"/>
                    <a:pt x="9539" y="3978"/>
                  </a:cubicBezTo>
                  <a:cubicBezTo>
                    <a:pt x="9495" y="3978"/>
                    <a:pt x="9450" y="3980"/>
                    <a:pt x="9406" y="3981"/>
                  </a:cubicBezTo>
                  <a:lnTo>
                    <a:pt x="9194" y="3971"/>
                  </a:lnTo>
                  <a:lnTo>
                    <a:pt x="9194" y="3971"/>
                  </a:lnTo>
                  <a:cubicBezTo>
                    <a:pt x="9203" y="3921"/>
                    <a:pt x="9204" y="3869"/>
                    <a:pt x="9253" y="3833"/>
                  </a:cubicBezTo>
                  <a:cubicBezTo>
                    <a:pt x="9259" y="3780"/>
                    <a:pt x="9257" y="3727"/>
                    <a:pt x="9272" y="3677"/>
                  </a:cubicBezTo>
                  <a:cubicBezTo>
                    <a:pt x="9299" y="3587"/>
                    <a:pt x="9319" y="3555"/>
                    <a:pt x="9381" y="3555"/>
                  </a:cubicBezTo>
                  <a:close/>
                  <a:moveTo>
                    <a:pt x="9186" y="4033"/>
                  </a:moveTo>
                  <a:cubicBezTo>
                    <a:pt x="9238" y="4048"/>
                    <a:pt x="9291" y="4060"/>
                    <a:pt x="9345" y="4060"/>
                  </a:cubicBezTo>
                  <a:cubicBezTo>
                    <a:pt x="9367" y="4060"/>
                    <a:pt x="9389" y="4058"/>
                    <a:pt x="9411" y="4054"/>
                  </a:cubicBezTo>
                  <a:cubicBezTo>
                    <a:pt x="9507" y="4068"/>
                    <a:pt x="9602" y="4081"/>
                    <a:pt x="9697" y="4098"/>
                  </a:cubicBezTo>
                  <a:cubicBezTo>
                    <a:pt x="9744" y="4106"/>
                    <a:pt x="9776" y="4131"/>
                    <a:pt x="9756" y="4177"/>
                  </a:cubicBezTo>
                  <a:cubicBezTo>
                    <a:pt x="9742" y="4207"/>
                    <a:pt x="9726" y="4248"/>
                    <a:pt x="9684" y="4248"/>
                  </a:cubicBezTo>
                  <a:cubicBezTo>
                    <a:pt x="9680" y="4248"/>
                    <a:pt x="9675" y="4247"/>
                    <a:pt x="9669" y="4246"/>
                  </a:cubicBezTo>
                  <a:cubicBezTo>
                    <a:pt x="9635" y="4239"/>
                    <a:pt x="9601" y="4237"/>
                    <a:pt x="9568" y="4237"/>
                  </a:cubicBezTo>
                  <a:cubicBezTo>
                    <a:pt x="9409" y="4237"/>
                    <a:pt x="9261" y="4303"/>
                    <a:pt x="9093" y="4338"/>
                  </a:cubicBezTo>
                  <a:cubicBezTo>
                    <a:pt x="9090" y="4228"/>
                    <a:pt x="9123" y="4123"/>
                    <a:pt x="9186" y="4033"/>
                  </a:cubicBezTo>
                  <a:cubicBezTo>
                    <a:pt x="9186" y="4033"/>
                    <a:pt x="9186" y="4033"/>
                    <a:pt x="9186" y="4033"/>
                  </a:cubicBezTo>
                  <a:close/>
                  <a:moveTo>
                    <a:pt x="9559" y="4338"/>
                  </a:moveTo>
                  <a:cubicBezTo>
                    <a:pt x="9611" y="4338"/>
                    <a:pt x="9656" y="4358"/>
                    <a:pt x="9678" y="4428"/>
                  </a:cubicBezTo>
                  <a:cubicBezTo>
                    <a:pt x="9460" y="4433"/>
                    <a:pt x="9258" y="4481"/>
                    <a:pt x="9074" y="4585"/>
                  </a:cubicBezTo>
                  <a:cubicBezTo>
                    <a:pt x="9047" y="4600"/>
                    <a:pt x="9017" y="4638"/>
                    <a:pt x="8981" y="4638"/>
                  </a:cubicBezTo>
                  <a:cubicBezTo>
                    <a:pt x="8964" y="4638"/>
                    <a:pt x="8945" y="4629"/>
                    <a:pt x="8925" y="4607"/>
                  </a:cubicBezTo>
                  <a:cubicBezTo>
                    <a:pt x="8949" y="4497"/>
                    <a:pt x="9061" y="4482"/>
                    <a:pt x="9156" y="4450"/>
                  </a:cubicBezTo>
                  <a:cubicBezTo>
                    <a:pt x="9253" y="4416"/>
                    <a:pt x="9348" y="4379"/>
                    <a:pt x="9450" y="4356"/>
                  </a:cubicBezTo>
                  <a:cubicBezTo>
                    <a:pt x="9486" y="4347"/>
                    <a:pt x="9524" y="4338"/>
                    <a:pt x="9559" y="4338"/>
                  </a:cubicBezTo>
                  <a:close/>
                  <a:moveTo>
                    <a:pt x="9581" y="4517"/>
                  </a:moveTo>
                  <a:cubicBezTo>
                    <a:pt x="9611" y="4517"/>
                    <a:pt x="9642" y="4519"/>
                    <a:pt x="9673" y="4523"/>
                  </a:cubicBezTo>
                  <a:cubicBezTo>
                    <a:pt x="9684" y="4611"/>
                    <a:pt x="9633" y="4680"/>
                    <a:pt x="9573" y="4765"/>
                  </a:cubicBezTo>
                  <a:cubicBezTo>
                    <a:pt x="9499" y="4716"/>
                    <a:pt x="9421" y="4688"/>
                    <a:pt x="9338" y="4688"/>
                  </a:cubicBezTo>
                  <a:cubicBezTo>
                    <a:pt x="9296" y="4688"/>
                    <a:pt x="9253" y="4695"/>
                    <a:pt x="9208" y="4711"/>
                  </a:cubicBezTo>
                  <a:cubicBezTo>
                    <a:pt x="9172" y="4736"/>
                    <a:pt x="9138" y="4768"/>
                    <a:pt x="9093" y="4768"/>
                  </a:cubicBezTo>
                  <a:cubicBezTo>
                    <a:pt x="9077" y="4768"/>
                    <a:pt x="9058" y="4763"/>
                    <a:pt x="9038" y="4753"/>
                  </a:cubicBezTo>
                  <a:cubicBezTo>
                    <a:pt x="9026" y="4684"/>
                    <a:pt x="9095" y="4678"/>
                    <a:pt x="9143" y="4658"/>
                  </a:cubicBezTo>
                  <a:cubicBezTo>
                    <a:pt x="9276" y="4574"/>
                    <a:pt x="9419" y="4517"/>
                    <a:pt x="9581" y="4517"/>
                  </a:cubicBezTo>
                  <a:close/>
                  <a:moveTo>
                    <a:pt x="22461" y="2716"/>
                  </a:moveTo>
                  <a:cubicBezTo>
                    <a:pt x="22746" y="2716"/>
                    <a:pt x="23029" y="2771"/>
                    <a:pt x="23293" y="2857"/>
                  </a:cubicBezTo>
                  <a:cubicBezTo>
                    <a:pt x="23561" y="2942"/>
                    <a:pt x="23802" y="3093"/>
                    <a:pt x="23996" y="3296"/>
                  </a:cubicBezTo>
                  <a:lnTo>
                    <a:pt x="23997" y="3295"/>
                  </a:lnTo>
                  <a:cubicBezTo>
                    <a:pt x="24210" y="3520"/>
                    <a:pt x="24424" y="3745"/>
                    <a:pt x="24638" y="3968"/>
                  </a:cubicBezTo>
                  <a:cubicBezTo>
                    <a:pt x="24726" y="4010"/>
                    <a:pt x="24764" y="4089"/>
                    <a:pt x="24826" y="4151"/>
                  </a:cubicBezTo>
                  <a:lnTo>
                    <a:pt x="24680" y="4161"/>
                  </a:lnTo>
                  <a:cubicBezTo>
                    <a:pt x="24728" y="4283"/>
                    <a:pt x="24860" y="4343"/>
                    <a:pt x="24957" y="4429"/>
                  </a:cubicBezTo>
                  <a:cubicBezTo>
                    <a:pt x="25091" y="4528"/>
                    <a:pt x="25122" y="4670"/>
                    <a:pt x="25168" y="4805"/>
                  </a:cubicBezTo>
                  <a:lnTo>
                    <a:pt x="25067" y="4791"/>
                  </a:lnTo>
                  <a:cubicBezTo>
                    <a:pt x="25026" y="4734"/>
                    <a:pt x="24978" y="4685"/>
                    <a:pt x="24903" y="4656"/>
                  </a:cubicBezTo>
                  <a:lnTo>
                    <a:pt x="24745" y="4538"/>
                  </a:lnTo>
                  <a:lnTo>
                    <a:pt x="24739" y="4539"/>
                  </a:lnTo>
                  <a:lnTo>
                    <a:pt x="24739" y="4534"/>
                  </a:lnTo>
                  <a:cubicBezTo>
                    <a:pt x="24604" y="4435"/>
                    <a:pt x="24468" y="4337"/>
                    <a:pt x="24333" y="4238"/>
                  </a:cubicBezTo>
                  <a:cubicBezTo>
                    <a:pt x="24145" y="4100"/>
                    <a:pt x="23930" y="4001"/>
                    <a:pt x="23702" y="3949"/>
                  </a:cubicBezTo>
                  <a:cubicBezTo>
                    <a:pt x="23453" y="3892"/>
                    <a:pt x="23204" y="3835"/>
                    <a:pt x="22953" y="3780"/>
                  </a:cubicBezTo>
                  <a:cubicBezTo>
                    <a:pt x="22815" y="3751"/>
                    <a:pt x="22673" y="3736"/>
                    <a:pt x="22532" y="3736"/>
                  </a:cubicBezTo>
                  <a:cubicBezTo>
                    <a:pt x="22416" y="3736"/>
                    <a:pt x="22300" y="3746"/>
                    <a:pt x="22184" y="3766"/>
                  </a:cubicBezTo>
                  <a:cubicBezTo>
                    <a:pt x="22069" y="3786"/>
                    <a:pt x="21952" y="3797"/>
                    <a:pt x="21836" y="3797"/>
                  </a:cubicBezTo>
                  <a:cubicBezTo>
                    <a:pt x="21573" y="3797"/>
                    <a:pt x="21312" y="3745"/>
                    <a:pt x="21067" y="3642"/>
                  </a:cubicBezTo>
                  <a:cubicBezTo>
                    <a:pt x="20818" y="3539"/>
                    <a:pt x="20563" y="3449"/>
                    <a:pt x="20315" y="3345"/>
                  </a:cubicBezTo>
                  <a:cubicBezTo>
                    <a:pt x="20109" y="3258"/>
                    <a:pt x="19911" y="3160"/>
                    <a:pt x="19817" y="2964"/>
                  </a:cubicBezTo>
                  <a:lnTo>
                    <a:pt x="19817" y="2964"/>
                  </a:lnTo>
                  <a:cubicBezTo>
                    <a:pt x="20183" y="3143"/>
                    <a:pt x="20566" y="3215"/>
                    <a:pt x="20961" y="3215"/>
                  </a:cubicBezTo>
                  <a:cubicBezTo>
                    <a:pt x="21149" y="3215"/>
                    <a:pt x="21339" y="3199"/>
                    <a:pt x="21532" y="3170"/>
                  </a:cubicBezTo>
                  <a:cubicBezTo>
                    <a:pt x="21530" y="3148"/>
                    <a:pt x="21529" y="3125"/>
                    <a:pt x="21528" y="3101"/>
                  </a:cubicBezTo>
                  <a:cubicBezTo>
                    <a:pt x="21487" y="3101"/>
                    <a:pt x="21445" y="3099"/>
                    <a:pt x="21403" y="3099"/>
                  </a:cubicBezTo>
                  <a:cubicBezTo>
                    <a:pt x="21374" y="3099"/>
                    <a:pt x="21345" y="3100"/>
                    <a:pt x="21316" y="3104"/>
                  </a:cubicBezTo>
                  <a:cubicBezTo>
                    <a:pt x="21201" y="3117"/>
                    <a:pt x="21088" y="3124"/>
                    <a:pt x="20976" y="3124"/>
                  </a:cubicBezTo>
                  <a:cubicBezTo>
                    <a:pt x="20546" y="3124"/>
                    <a:pt x="20141" y="3024"/>
                    <a:pt x="19761" y="2821"/>
                  </a:cubicBezTo>
                  <a:cubicBezTo>
                    <a:pt x="19730" y="2753"/>
                    <a:pt x="19757" y="2728"/>
                    <a:pt x="19830" y="2728"/>
                  </a:cubicBezTo>
                  <a:cubicBezTo>
                    <a:pt x="19835" y="2728"/>
                    <a:pt x="19840" y="2728"/>
                    <a:pt x="19846" y="2728"/>
                  </a:cubicBezTo>
                  <a:cubicBezTo>
                    <a:pt x="20050" y="2738"/>
                    <a:pt x="20256" y="2736"/>
                    <a:pt x="20459" y="2754"/>
                  </a:cubicBezTo>
                  <a:cubicBezTo>
                    <a:pt x="20754" y="2780"/>
                    <a:pt x="21047" y="2800"/>
                    <a:pt x="21340" y="2800"/>
                  </a:cubicBezTo>
                  <a:cubicBezTo>
                    <a:pt x="21605" y="2800"/>
                    <a:pt x="21870" y="2784"/>
                    <a:pt x="22137" y="2741"/>
                  </a:cubicBezTo>
                  <a:cubicBezTo>
                    <a:pt x="22245" y="2724"/>
                    <a:pt x="22353" y="2716"/>
                    <a:pt x="22461" y="2716"/>
                  </a:cubicBezTo>
                  <a:close/>
                  <a:moveTo>
                    <a:pt x="8913" y="4607"/>
                  </a:moveTo>
                  <a:cubicBezTo>
                    <a:pt x="8916" y="4607"/>
                    <a:pt x="8919" y="4607"/>
                    <a:pt x="8923" y="4608"/>
                  </a:cubicBezTo>
                  <a:cubicBezTo>
                    <a:pt x="8926" y="4623"/>
                    <a:pt x="8960" y="4633"/>
                    <a:pt x="8930" y="4656"/>
                  </a:cubicBezTo>
                  <a:cubicBezTo>
                    <a:pt x="8921" y="4664"/>
                    <a:pt x="8914" y="4666"/>
                    <a:pt x="8907" y="4666"/>
                  </a:cubicBezTo>
                  <a:cubicBezTo>
                    <a:pt x="8894" y="4666"/>
                    <a:pt x="8883" y="4656"/>
                    <a:pt x="8869" y="4654"/>
                  </a:cubicBezTo>
                  <a:lnTo>
                    <a:pt x="8869" y="4654"/>
                  </a:lnTo>
                  <a:cubicBezTo>
                    <a:pt x="8878" y="4664"/>
                    <a:pt x="8884" y="4674"/>
                    <a:pt x="8890" y="4685"/>
                  </a:cubicBezTo>
                  <a:cubicBezTo>
                    <a:pt x="8892" y="4690"/>
                    <a:pt x="8882" y="4697"/>
                    <a:pt x="8878" y="4704"/>
                  </a:cubicBezTo>
                  <a:cubicBezTo>
                    <a:pt x="8806" y="4772"/>
                    <a:pt x="8848" y="4793"/>
                    <a:pt x="8930" y="4797"/>
                  </a:cubicBezTo>
                  <a:cubicBezTo>
                    <a:pt x="8940" y="4761"/>
                    <a:pt x="8962" y="4744"/>
                    <a:pt x="8993" y="4744"/>
                  </a:cubicBezTo>
                  <a:cubicBezTo>
                    <a:pt x="9006" y="4744"/>
                    <a:pt x="9021" y="4747"/>
                    <a:pt x="9037" y="4753"/>
                  </a:cubicBezTo>
                  <a:cubicBezTo>
                    <a:pt x="9028" y="4795"/>
                    <a:pt x="9014" y="4814"/>
                    <a:pt x="8987" y="4814"/>
                  </a:cubicBezTo>
                  <a:cubicBezTo>
                    <a:pt x="8972" y="4814"/>
                    <a:pt x="8954" y="4809"/>
                    <a:pt x="8931" y="4798"/>
                  </a:cubicBezTo>
                  <a:cubicBezTo>
                    <a:pt x="8928" y="4862"/>
                    <a:pt x="8885" y="4889"/>
                    <a:pt x="8840" y="4889"/>
                  </a:cubicBezTo>
                  <a:cubicBezTo>
                    <a:pt x="8819" y="4889"/>
                    <a:pt x="8798" y="4883"/>
                    <a:pt x="8780" y="4873"/>
                  </a:cubicBezTo>
                  <a:cubicBezTo>
                    <a:pt x="8678" y="4816"/>
                    <a:pt x="8740" y="4750"/>
                    <a:pt x="8809" y="4699"/>
                  </a:cubicBezTo>
                  <a:cubicBezTo>
                    <a:pt x="8817" y="4674"/>
                    <a:pt x="8830" y="4654"/>
                    <a:pt x="8864" y="4654"/>
                  </a:cubicBezTo>
                  <a:cubicBezTo>
                    <a:pt x="8866" y="4654"/>
                    <a:pt x="8867" y="4654"/>
                    <a:pt x="8869" y="4654"/>
                  </a:cubicBezTo>
                  <a:cubicBezTo>
                    <a:pt x="8867" y="4624"/>
                    <a:pt x="8881" y="4607"/>
                    <a:pt x="8913" y="4607"/>
                  </a:cubicBezTo>
                  <a:close/>
                  <a:moveTo>
                    <a:pt x="20131" y="3445"/>
                  </a:moveTo>
                  <a:lnTo>
                    <a:pt x="20131" y="3445"/>
                  </a:lnTo>
                  <a:cubicBezTo>
                    <a:pt x="20421" y="3534"/>
                    <a:pt x="20677" y="3658"/>
                    <a:pt x="20942" y="3765"/>
                  </a:cubicBezTo>
                  <a:cubicBezTo>
                    <a:pt x="21215" y="3873"/>
                    <a:pt x="21491" y="3970"/>
                    <a:pt x="21796" y="3970"/>
                  </a:cubicBezTo>
                  <a:cubicBezTo>
                    <a:pt x="21819" y="3970"/>
                    <a:pt x="21841" y="3969"/>
                    <a:pt x="21863" y="3968"/>
                  </a:cubicBezTo>
                  <a:cubicBezTo>
                    <a:pt x="21878" y="3967"/>
                    <a:pt x="21894" y="3967"/>
                    <a:pt x="21909" y="3967"/>
                  </a:cubicBezTo>
                  <a:lnTo>
                    <a:pt x="21909" y="3967"/>
                  </a:lnTo>
                  <a:cubicBezTo>
                    <a:pt x="21939" y="3967"/>
                    <a:pt x="21969" y="3967"/>
                    <a:pt x="21998" y="3961"/>
                  </a:cubicBezTo>
                  <a:cubicBezTo>
                    <a:pt x="22162" y="3925"/>
                    <a:pt x="22325" y="3910"/>
                    <a:pt x="22485" y="3910"/>
                  </a:cubicBezTo>
                  <a:cubicBezTo>
                    <a:pt x="22909" y="3910"/>
                    <a:pt x="23319" y="4015"/>
                    <a:pt x="23729" y="4120"/>
                  </a:cubicBezTo>
                  <a:cubicBezTo>
                    <a:pt x="24008" y="4192"/>
                    <a:pt x="24230" y="4349"/>
                    <a:pt x="24463" y="4489"/>
                  </a:cubicBezTo>
                  <a:cubicBezTo>
                    <a:pt x="24527" y="4528"/>
                    <a:pt x="24592" y="4571"/>
                    <a:pt x="24664" y="4598"/>
                  </a:cubicBezTo>
                  <a:cubicBezTo>
                    <a:pt x="24670" y="4601"/>
                    <a:pt x="24676" y="4602"/>
                    <a:pt x="24682" y="4603"/>
                  </a:cubicBezTo>
                  <a:cubicBezTo>
                    <a:pt x="24687" y="4616"/>
                    <a:pt x="24695" y="4627"/>
                    <a:pt x="24706" y="4635"/>
                  </a:cubicBezTo>
                  <a:cubicBezTo>
                    <a:pt x="24740" y="4667"/>
                    <a:pt x="24793" y="4686"/>
                    <a:pt x="24837" y="4711"/>
                  </a:cubicBezTo>
                  <a:cubicBezTo>
                    <a:pt x="24890" y="4751"/>
                    <a:pt x="24936" y="4804"/>
                    <a:pt x="25009" y="4804"/>
                  </a:cubicBezTo>
                  <a:cubicBezTo>
                    <a:pt x="25025" y="4804"/>
                    <a:pt x="25043" y="4802"/>
                    <a:pt x="25062" y="4796"/>
                  </a:cubicBezTo>
                  <a:lnTo>
                    <a:pt x="25062" y="4796"/>
                  </a:lnTo>
                  <a:cubicBezTo>
                    <a:pt x="25035" y="4847"/>
                    <a:pt x="25091" y="4860"/>
                    <a:pt x="25123" y="4885"/>
                  </a:cubicBezTo>
                  <a:cubicBezTo>
                    <a:pt x="25167" y="5046"/>
                    <a:pt x="25343" y="5155"/>
                    <a:pt x="25383" y="5350"/>
                  </a:cubicBezTo>
                  <a:cubicBezTo>
                    <a:pt x="25052" y="5200"/>
                    <a:pt x="24733" y="5071"/>
                    <a:pt x="24432" y="4918"/>
                  </a:cubicBezTo>
                  <a:lnTo>
                    <a:pt x="24434" y="4918"/>
                  </a:lnTo>
                  <a:cubicBezTo>
                    <a:pt x="23764" y="4578"/>
                    <a:pt x="23039" y="4379"/>
                    <a:pt x="22278" y="4267"/>
                  </a:cubicBezTo>
                  <a:cubicBezTo>
                    <a:pt x="21937" y="4217"/>
                    <a:pt x="21589" y="4196"/>
                    <a:pt x="21245" y="4152"/>
                  </a:cubicBezTo>
                  <a:cubicBezTo>
                    <a:pt x="20965" y="4117"/>
                    <a:pt x="20692" y="4043"/>
                    <a:pt x="20432" y="3934"/>
                  </a:cubicBezTo>
                  <a:cubicBezTo>
                    <a:pt x="20191" y="3831"/>
                    <a:pt x="20107" y="3674"/>
                    <a:pt x="20131" y="3445"/>
                  </a:cubicBezTo>
                  <a:close/>
                  <a:moveTo>
                    <a:pt x="9364" y="4798"/>
                  </a:moveTo>
                  <a:cubicBezTo>
                    <a:pt x="9403" y="4798"/>
                    <a:pt x="9426" y="4823"/>
                    <a:pt x="9411" y="4888"/>
                  </a:cubicBezTo>
                  <a:cubicBezTo>
                    <a:pt x="8949" y="5090"/>
                    <a:pt x="8605" y="5379"/>
                    <a:pt x="8493" y="5830"/>
                  </a:cubicBezTo>
                  <a:lnTo>
                    <a:pt x="8493" y="5830"/>
                  </a:lnTo>
                  <a:cubicBezTo>
                    <a:pt x="8438" y="5827"/>
                    <a:pt x="8421" y="5790"/>
                    <a:pt x="8410" y="5755"/>
                  </a:cubicBezTo>
                  <a:cubicBezTo>
                    <a:pt x="8315" y="5462"/>
                    <a:pt x="8457" y="5193"/>
                    <a:pt x="8774" y="5051"/>
                  </a:cubicBezTo>
                  <a:cubicBezTo>
                    <a:pt x="8948" y="4974"/>
                    <a:pt x="9117" y="4891"/>
                    <a:pt x="9291" y="4816"/>
                  </a:cubicBezTo>
                  <a:cubicBezTo>
                    <a:pt x="9318" y="4804"/>
                    <a:pt x="9343" y="4798"/>
                    <a:pt x="9364" y="4798"/>
                  </a:cubicBezTo>
                  <a:close/>
                  <a:moveTo>
                    <a:pt x="25045" y="5867"/>
                  </a:moveTo>
                  <a:cubicBezTo>
                    <a:pt x="25050" y="5867"/>
                    <a:pt x="25055" y="5873"/>
                    <a:pt x="25061" y="5889"/>
                  </a:cubicBezTo>
                  <a:lnTo>
                    <a:pt x="25021" y="5892"/>
                  </a:lnTo>
                  <a:cubicBezTo>
                    <a:pt x="25029" y="5883"/>
                    <a:pt x="25037" y="5867"/>
                    <a:pt x="25045" y="5867"/>
                  </a:cubicBezTo>
                  <a:close/>
                  <a:moveTo>
                    <a:pt x="20262" y="3970"/>
                  </a:moveTo>
                  <a:cubicBezTo>
                    <a:pt x="20273" y="3970"/>
                    <a:pt x="20285" y="3976"/>
                    <a:pt x="20300" y="3990"/>
                  </a:cubicBezTo>
                  <a:cubicBezTo>
                    <a:pt x="20730" y="4209"/>
                    <a:pt x="21207" y="4301"/>
                    <a:pt x="21699" y="4332"/>
                  </a:cubicBezTo>
                  <a:cubicBezTo>
                    <a:pt x="22558" y="4387"/>
                    <a:pt x="23359" y="4597"/>
                    <a:pt x="24119" y="4936"/>
                  </a:cubicBezTo>
                  <a:cubicBezTo>
                    <a:pt x="24394" y="5058"/>
                    <a:pt x="24670" y="5182"/>
                    <a:pt x="24951" y="5300"/>
                  </a:cubicBezTo>
                  <a:cubicBezTo>
                    <a:pt x="25281" y="5439"/>
                    <a:pt x="25600" y="5586"/>
                    <a:pt x="25766" y="5889"/>
                  </a:cubicBezTo>
                  <a:lnTo>
                    <a:pt x="25767" y="5888"/>
                  </a:lnTo>
                  <a:lnTo>
                    <a:pt x="25767" y="5888"/>
                  </a:lnTo>
                  <a:cubicBezTo>
                    <a:pt x="25763" y="5924"/>
                    <a:pt x="25742" y="5948"/>
                    <a:pt x="25701" y="5955"/>
                  </a:cubicBezTo>
                  <a:cubicBezTo>
                    <a:pt x="25241" y="5728"/>
                    <a:pt x="24733" y="5621"/>
                    <a:pt x="24223" y="5518"/>
                  </a:cubicBezTo>
                  <a:cubicBezTo>
                    <a:pt x="24031" y="5438"/>
                    <a:pt x="23823" y="5398"/>
                    <a:pt x="23618" y="5342"/>
                  </a:cubicBezTo>
                  <a:cubicBezTo>
                    <a:pt x="23298" y="5263"/>
                    <a:pt x="23011" y="5120"/>
                    <a:pt x="22722" y="4987"/>
                  </a:cubicBezTo>
                  <a:cubicBezTo>
                    <a:pt x="22268" y="4777"/>
                    <a:pt x="21780" y="4648"/>
                    <a:pt x="21282" y="4605"/>
                  </a:cubicBezTo>
                  <a:cubicBezTo>
                    <a:pt x="20866" y="4568"/>
                    <a:pt x="20515" y="4423"/>
                    <a:pt x="20295" y="4101"/>
                  </a:cubicBezTo>
                  <a:cubicBezTo>
                    <a:pt x="20260" y="4082"/>
                    <a:pt x="20237" y="4045"/>
                    <a:pt x="20238" y="4006"/>
                  </a:cubicBezTo>
                  <a:cubicBezTo>
                    <a:pt x="20239" y="3983"/>
                    <a:pt x="20248" y="3970"/>
                    <a:pt x="20262" y="3970"/>
                  </a:cubicBezTo>
                  <a:close/>
                  <a:moveTo>
                    <a:pt x="9253" y="6122"/>
                  </a:moveTo>
                  <a:cubicBezTo>
                    <a:pt x="9269" y="6134"/>
                    <a:pt x="9275" y="6146"/>
                    <a:pt x="9274" y="6156"/>
                  </a:cubicBezTo>
                  <a:lnTo>
                    <a:pt x="9272" y="6157"/>
                  </a:lnTo>
                  <a:cubicBezTo>
                    <a:pt x="9274" y="6146"/>
                    <a:pt x="9269" y="6135"/>
                    <a:pt x="9253" y="6122"/>
                  </a:cubicBezTo>
                  <a:close/>
                  <a:moveTo>
                    <a:pt x="22896" y="6274"/>
                  </a:moveTo>
                  <a:lnTo>
                    <a:pt x="22920" y="6303"/>
                  </a:lnTo>
                  <a:cubicBezTo>
                    <a:pt x="22914" y="6308"/>
                    <a:pt x="22907" y="6311"/>
                    <a:pt x="22902" y="6311"/>
                  </a:cubicBezTo>
                  <a:cubicBezTo>
                    <a:pt x="22896" y="6311"/>
                    <a:pt x="22892" y="6308"/>
                    <a:pt x="22889" y="6302"/>
                  </a:cubicBezTo>
                  <a:cubicBezTo>
                    <a:pt x="22886" y="6295"/>
                    <a:pt x="22893" y="6284"/>
                    <a:pt x="22895" y="6274"/>
                  </a:cubicBezTo>
                  <a:close/>
                  <a:moveTo>
                    <a:pt x="20528" y="6614"/>
                  </a:moveTo>
                  <a:lnTo>
                    <a:pt x="20528" y="6614"/>
                  </a:lnTo>
                  <a:cubicBezTo>
                    <a:pt x="20546" y="6644"/>
                    <a:pt x="20564" y="6673"/>
                    <a:pt x="20564" y="6707"/>
                  </a:cubicBezTo>
                  <a:lnTo>
                    <a:pt x="20564" y="6707"/>
                  </a:lnTo>
                  <a:cubicBezTo>
                    <a:pt x="20564" y="6674"/>
                    <a:pt x="20546" y="6645"/>
                    <a:pt x="20528" y="6614"/>
                  </a:cubicBezTo>
                  <a:close/>
                  <a:moveTo>
                    <a:pt x="9412" y="4967"/>
                  </a:moveTo>
                  <a:cubicBezTo>
                    <a:pt x="9483" y="4967"/>
                    <a:pt x="9501" y="5005"/>
                    <a:pt x="9478" y="5054"/>
                  </a:cubicBezTo>
                  <a:cubicBezTo>
                    <a:pt x="9385" y="5243"/>
                    <a:pt x="9347" y="5454"/>
                    <a:pt x="9365" y="5665"/>
                  </a:cubicBezTo>
                  <a:cubicBezTo>
                    <a:pt x="9373" y="5772"/>
                    <a:pt x="9275" y="5857"/>
                    <a:pt x="9243" y="5957"/>
                  </a:cubicBezTo>
                  <a:lnTo>
                    <a:pt x="9246" y="5959"/>
                  </a:lnTo>
                  <a:lnTo>
                    <a:pt x="9233" y="5968"/>
                  </a:lnTo>
                  <a:cubicBezTo>
                    <a:pt x="9188" y="6022"/>
                    <a:pt x="9099" y="6060"/>
                    <a:pt x="9131" y="6148"/>
                  </a:cubicBezTo>
                  <a:lnTo>
                    <a:pt x="9132" y="6158"/>
                  </a:lnTo>
                  <a:lnTo>
                    <a:pt x="9132" y="6158"/>
                  </a:lnTo>
                  <a:cubicBezTo>
                    <a:pt x="9119" y="6153"/>
                    <a:pt x="9101" y="6144"/>
                    <a:pt x="9094" y="6144"/>
                  </a:cubicBezTo>
                  <a:cubicBezTo>
                    <a:pt x="9093" y="6144"/>
                    <a:pt x="9092" y="6144"/>
                    <a:pt x="9092" y="6145"/>
                  </a:cubicBezTo>
                  <a:cubicBezTo>
                    <a:pt x="8904" y="6310"/>
                    <a:pt x="8668" y="6414"/>
                    <a:pt x="8443" y="6532"/>
                  </a:cubicBezTo>
                  <a:cubicBezTo>
                    <a:pt x="8358" y="6578"/>
                    <a:pt x="8250" y="6611"/>
                    <a:pt x="8229" y="6714"/>
                  </a:cubicBezTo>
                  <a:cubicBezTo>
                    <a:pt x="8169" y="6725"/>
                    <a:pt x="8129" y="6744"/>
                    <a:pt x="8163" y="6794"/>
                  </a:cubicBezTo>
                  <a:cubicBezTo>
                    <a:pt x="8155" y="6788"/>
                    <a:pt x="8146" y="6786"/>
                    <a:pt x="8137" y="6786"/>
                  </a:cubicBezTo>
                  <a:cubicBezTo>
                    <a:pt x="8113" y="6786"/>
                    <a:pt x="8086" y="6800"/>
                    <a:pt x="8062" y="6800"/>
                  </a:cubicBezTo>
                  <a:cubicBezTo>
                    <a:pt x="8051" y="6800"/>
                    <a:pt x="8040" y="6797"/>
                    <a:pt x="8030" y="6788"/>
                  </a:cubicBezTo>
                  <a:lnTo>
                    <a:pt x="8029" y="6788"/>
                  </a:lnTo>
                  <a:cubicBezTo>
                    <a:pt x="8087" y="6486"/>
                    <a:pt x="8337" y="6314"/>
                    <a:pt x="8622" y="6178"/>
                  </a:cubicBezTo>
                  <a:cubicBezTo>
                    <a:pt x="8988" y="6005"/>
                    <a:pt x="9124" y="5710"/>
                    <a:pt x="9265" y="5378"/>
                  </a:cubicBezTo>
                  <a:lnTo>
                    <a:pt x="9265" y="5378"/>
                  </a:lnTo>
                  <a:cubicBezTo>
                    <a:pt x="9087" y="5399"/>
                    <a:pt x="9051" y="5508"/>
                    <a:pt x="9005" y="5598"/>
                  </a:cubicBezTo>
                  <a:cubicBezTo>
                    <a:pt x="8920" y="5761"/>
                    <a:pt x="8806" y="5902"/>
                    <a:pt x="8630" y="6005"/>
                  </a:cubicBezTo>
                  <a:cubicBezTo>
                    <a:pt x="8603" y="6021"/>
                    <a:pt x="8582" y="6028"/>
                    <a:pt x="8565" y="6028"/>
                  </a:cubicBezTo>
                  <a:cubicBezTo>
                    <a:pt x="8532" y="6028"/>
                    <a:pt x="8516" y="6001"/>
                    <a:pt x="8510" y="5953"/>
                  </a:cubicBezTo>
                  <a:cubicBezTo>
                    <a:pt x="8521" y="5943"/>
                    <a:pt x="8540" y="5933"/>
                    <a:pt x="8544" y="5920"/>
                  </a:cubicBezTo>
                  <a:cubicBezTo>
                    <a:pt x="8697" y="5514"/>
                    <a:pt x="8978" y="5190"/>
                    <a:pt x="9409" y="4967"/>
                  </a:cubicBezTo>
                  <a:cubicBezTo>
                    <a:pt x="9410" y="4967"/>
                    <a:pt x="9411" y="4967"/>
                    <a:pt x="9412" y="4967"/>
                  </a:cubicBezTo>
                  <a:close/>
                  <a:moveTo>
                    <a:pt x="20560" y="6737"/>
                  </a:moveTo>
                  <a:lnTo>
                    <a:pt x="20560" y="6737"/>
                  </a:lnTo>
                  <a:cubicBezTo>
                    <a:pt x="20620" y="6758"/>
                    <a:pt x="20625" y="6809"/>
                    <a:pt x="20645" y="6852"/>
                  </a:cubicBezTo>
                  <a:lnTo>
                    <a:pt x="20645" y="6853"/>
                  </a:lnTo>
                  <a:cubicBezTo>
                    <a:pt x="20636" y="6854"/>
                    <a:pt x="20628" y="6855"/>
                    <a:pt x="20621" y="6855"/>
                  </a:cubicBezTo>
                  <a:cubicBezTo>
                    <a:pt x="20527" y="6855"/>
                    <a:pt x="20577" y="6778"/>
                    <a:pt x="20560" y="6737"/>
                  </a:cubicBezTo>
                  <a:close/>
                  <a:moveTo>
                    <a:pt x="25116" y="5883"/>
                  </a:moveTo>
                  <a:cubicBezTo>
                    <a:pt x="25144" y="5883"/>
                    <a:pt x="25171" y="5892"/>
                    <a:pt x="25198" y="5904"/>
                  </a:cubicBezTo>
                  <a:cubicBezTo>
                    <a:pt x="25255" y="5919"/>
                    <a:pt x="25317" y="5930"/>
                    <a:pt x="25358" y="5971"/>
                  </a:cubicBezTo>
                  <a:cubicBezTo>
                    <a:pt x="25599" y="6045"/>
                    <a:pt x="25816" y="6176"/>
                    <a:pt x="26082" y="6197"/>
                  </a:cubicBezTo>
                  <a:lnTo>
                    <a:pt x="26082" y="6196"/>
                  </a:lnTo>
                  <a:cubicBezTo>
                    <a:pt x="26137" y="6201"/>
                    <a:pt x="26192" y="6247"/>
                    <a:pt x="26236" y="6283"/>
                  </a:cubicBezTo>
                  <a:cubicBezTo>
                    <a:pt x="26395" y="6415"/>
                    <a:pt x="26558" y="6546"/>
                    <a:pt x="26685" y="6704"/>
                  </a:cubicBezTo>
                  <a:cubicBezTo>
                    <a:pt x="26742" y="6740"/>
                    <a:pt x="26795" y="6780"/>
                    <a:pt x="26784" y="6850"/>
                  </a:cubicBezTo>
                  <a:lnTo>
                    <a:pt x="26784" y="6849"/>
                  </a:lnTo>
                  <a:cubicBezTo>
                    <a:pt x="26767" y="6854"/>
                    <a:pt x="26753" y="6857"/>
                    <a:pt x="26740" y="6857"/>
                  </a:cubicBezTo>
                  <a:cubicBezTo>
                    <a:pt x="26677" y="6857"/>
                    <a:pt x="26658" y="6795"/>
                    <a:pt x="26616" y="6763"/>
                  </a:cubicBezTo>
                  <a:cubicBezTo>
                    <a:pt x="26292" y="6537"/>
                    <a:pt x="25921" y="6371"/>
                    <a:pt x="25569" y="6179"/>
                  </a:cubicBezTo>
                  <a:cubicBezTo>
                    <a:pt x="25471" y="6127"/>
                    <a:pt x="25376" y="6070"/>
                    <a:pt x="25280" y="6016"/>
                  </a:cubicBezTo>
                  <a:cubicBezTo>
                    <a:pt x="25273" y="6022"/>
                    <a:pt x="25273" y="6033"/>
                    <a:pt x="25280" y="6039"/>
                  </a:cubicBezTo>
                  <a:lnTo>
                    <a:pt x="25161" y="5949"/>
                  </a:lnTo>
                  <a:lnTo>
                    <a:pt x="25066" y="5937"/>
                  </a:lnTo>
                  <a:cubicBezTo>
                    <a:pt x="25066" y="5923"/>
                    <a:pt x="25067" y="5907"/>
                    <a:pt x="25067" y="5893"/>
                  </a:cubicBezTo>
                  <a:cubicBezTo>
                    <a:pt x="25084" y="5886"/>
                    <a:pt x="25100" y="5883"/>
                    <a:pt x="25116" y="5883"/>
                  </a:cubicBezTo>
                  <a:close/>
                  <a:moveTo>
                    <a:pt x="8843" y="6883"/>
                  </a:moveTo>
                  <a:lnTo>
                    <a:pt x="8843" y="6884"/>
                  </a:lnTo>
                  <a:lnTo>
                    <a:pt x="8824" y="6893"/>
                  </a:lnTo>
                  <a:cubicBezTo>
                    <a:pt x="8829" y="6890"/>
                    <a:pt x="8843" y="6883"/>
                    <a:pt x="8843" y="6883"/>
                  </a:cubicBezTo>
                  <a:close/>
                  <a:moveTo>
                    <a:pt x="23704" y="6654"/>
                  </a:moveTo>
                  <a:cubicBezTo>
                    <a:pt x="24014" y="6689"/>
                    <a:pt x="24277" y="6754"/>
                    <a:pt x="24547" y="6827"/>
                  </a:cubicBezTo>
                  <a:cubicBezTo>
                    <a:pt x="24414" y="6880"/>
                    <a:pt x="24288" y="6906"/>
                    <a:pt x="24174" y="6906"/>
                  </a:cubicBezTo>
                  <a:cubicBezTo>
                    <a:pt x="23971" y="6906"/>
                    <a:pt x="23805" y="6822"/>
                    <a:pt x="23704" y="6655"/>
                  </a:cubicBezTo>
                  <a:lnTo>
                    <a:pt x="23704" y="6654"/>
                  </a:lnTo>
                  <a:close/>
                  <a:moveTo>
                    <a:pt x="9239" y="6207"/>
                  </a:moveTo>
                  <a:cubicBezTo>
                    <a:pt x="9167" y="6516"/>
                    <a:pt x="8910" y="6685"/>
                    <a:pt x="8594" y="6794"/>
                  </a:cubicBezTo>
                  <a:cubicBezTo>
                    <a:pt x="8467" y="6838"/>
                    <a:pt x="8347" y="6912"/>
                    <a:pt x="8205" y="6912"/>
                  </a:cubicBezTo>
                  <a:cubicBezTo>
                    <a:pt x="8174" y="6912"/>
                    <a:pt x="8143" y="6909"/>
                    <a:pt x="8110" y="6901"/>
                  </a:cubicBezTo>
                  <a:cubicBezTo>
                    <a:pt x="8147" y="6877"/>
                    <a:pt x="8191" y="6857"/>
                    <a:pt x="8176" y="6807"/>
                  </a:cubicBezTo>
                  <a:cubicBezTo>
                    <a:pt x="8239" y="6801"/>
                    <a:pt x="8276" y="6783"/>
                    <a:pt x="8246" y="6737"/>
                  </a:cubicBezTo>
                  <a:lnTo>
                    <a:pt x="8246" y="6737"/>
                  </a:lnTo>
                  <a:cubicBezTo>
                    <a:pt x="8251" y="6744"/>
                    <a:pt x="8259" y="6748"/>
                    <a:pt x="8267" y="6748"/>
                  </a:cubicBezTo>
                  <a:cubicBezTo>
                    <a:pt x="8273" y="6748"/>
                    <a:pt x="8279" y="6746"/>
                    <a:pt x="8284" y="6742"/>
                  </a:cubicBezTo>
                  <a:cubicBezTo>
                    <a:pt x="8570" y="6563"/>
                    <a:pt x="8909" y="6452"/>
                    <a:pt x="9146" y="6217"/>
                  </a:cubicBezTo>
                  <a:lnTo>
                    <a:pt x="9239" y="6207"/>
                  </a:lnTo>
                  <a:close/>
                  <a:moveTo>
                    <a:pt x="26833" y="6941"/>
                  </a:moveTo>
                  <a:lnTo>
                    <a:pt x="26837" y="6945"/>
                  </a:lnTo>
                  <a:cubicBezTo>
                    <a:pt x="26839" y="6944"/>
                    <a:pt x="26839" y="6943"/>
                    <a:pt x="26840" y="6941"/>
                  </a:cubicBezTo>
                  <a:close/>
                  <a:moveTo>
                    <a:pt x="26784" y="6850"/>
                  </a:moveTo>
                  <a:cubicBezTo>
                    <a:pt x="26843" y="6864"/>
                    <a:pt x="26864" y="6894"/>
                    <a:pt x="26840" y="6941"/>
                  </a:cubicBezTo>
                  <a:cubicBezTo>
                    <a:pt x="26842" y="6941"/>
                    <a:pt x="26845" y="6941"/>
                    <a:pt x="26848" y="6941"/>
                  </a:cubicBezTo>
                  <a:cubicBezTo>
                    <a:pt x="26884" y="6941"/>
                    <a:pt x="26896" y="6972"/>
                    <a:pt x="26918" y="6991"/>
                  </a:cubicBezTo>
                  <a:lnTo>
                    <a:pt x="26837" y="6945"/>
                  </a:lnTo>
                  <a:cubicBezTo>
                    <a:pt x="26801" y="6921"/>
                    <a:pt x="26747" y="6903"/>
                    <a:pt x="26784" y="6850"/>
                  </a:cubicBezTo>
                  <a:close/>
                  <a:moveTo>
                    <a:pt x="8769" y="6862"/>
                  </a:moveTo>
                  <a:lnTo>
                    <a:pt x="8822" y="6895"/>
                  </a:lnTo>
                  <a:lnTo>
                    <a:pt x="8712" y="6989"/>
                  </a:lnTo>
                  <a:lnTo>
                    <a:pt x="7754" y="7416"/>
                  </a:lnTo>
                  <a:lnTo>
                    <a:pt x="7651" y="7399"/>
                  </a:lnTo>
                  <a:cubicBezTo>
                    <a:pt x="7796" y="7249"/>
                    <a:pt x="7980" y="7151"/>
                    <a:pt x="8187" y="7077"/>
                  </a:cubicBezTo>
                  <a:cubicBezTo>
                    <a:pt x="8382" y="7008"/>
                    <a:pt x="8576" y="6934"/>
                    <a:pt x="8769" y="6862"/>
                  </a:cubicBezTo>
                  <a:close/>
                  <a:moveTo>
                    <a:pt x="7590" y="7452"/>
                  </a:moveTo>
                  <a:lnTo>
                    <a:pt x="7590" y="7452"/>
                  </a:lnTo>
                  <a:cubicBezTo>
                    <a:pt x="7582" y="7466"/>
                    <a:pt x="7577" y="7480"/>
                    <a:pt x="7571" y="7495"/>
                  </a:cubicBezTo>
                  <a:lnTo>
                    <a:pt x="7570" y="7495"/>
                  </a:lnTo>
                  <a:cubicBezTo>
                    <a:pt x="7576" y="7480"/>
                    <a:pt x="7582" y="7465"/>
                    <a:pt x="7590" y="7452"/>
                  </a:cubicBezTo>
                  <a:close/>
                  <a:moveTo>
                    <a:pt x="8716" y="7092"/>
                  </a:moveTo>
                  <a:cubicBezTo>
                    <a:pt x="8760" y="7092"/>
                    <a:pt x="8780" y="7115"/>
                    <a:pt x="8768" y="7148"/>
                  </a:cubicBezTo>
                  <a:cubicBezTo>
                    <a:pt x="8715" y="7303"/>
                    <a:pt x="8634" y="7440"/>
                    <a:pt x="8464" y="7531"/>
                  </a:cubicBezTo>
                  <a:cubicBezTo>
                    <a:pt x="8220" y="7663"/>
                    <a:pt x="7949" y="7730"/>
                    <a:pt x="7671" y="7775"/>
                  </a:cubicBezTo>
                  <a:cubicBezTo>
                    <a:pt x="7636" y="7781"/>
                    <a:pt x="7609" y="7784"/>
                    <a:pt x="7589" y="7784"/>
                  </a:cubicBezTo>
                  <a:cubicBezTo>
                    <a:pt x="7529" y="7784"/>
                    <a:pt x="7540" y="7750"/>
                    <a:pt x="7594" y="7643"/>
                  </a:cubicBezTo>
                  <a:cubicBezTo>
                    <a:pt x="7826" y="7485"/>
                    <a:pt x="8093" y="7385"/>
                    <a:pt x="8356" y="7275"/>
                  </a:cubicBezTo>
                  <a:lnTo>
                    <a:pt x="8356" y="7277"/>
                  </a:lnTo>
                  <a:cubicBezTo>
                    <a:pt x="8482" y="7224"/>
                    <a:pt x="8620" y="7187"/>
                    <a:pt x="8716" y="7092"/>
                  </a:cubicBezTo>
                  <a:close/>
                  <a:moveTo>
                    <a:pt x="8544" y="7657"/>
                  </a:moveTo>
                  <a:cubicBezTo>
                    <a:pt x="8534" y="7809"/>
                    <a:pt x="8457" y="7890"/>
                    <a:pt x="8338" y="7951"/>
                  </a:cubicBezTo>
                  <a:cubicBezTo>
                    <a:pt x="8072" y="8034"/>
                    <a:pt x="7805" y="8118"/>
                    <a:pt x="7538" y="8199"/>
                  </a:cubicBezTo>
                  <a:cubicBezTo>
                    <a:pt x="7350" y="8255"/>
                    <a:pt x="7191" y="8351"/>
                    <a:pt x="7048" y="8467"/>
                  </a:cubicBezTo>
                  <a:cubicBezTo>
                    <a:pt x="6968" y="8531"/>
                    <a:pt x="6939" y="8634"/>
                    <a:pt x="6835" y="8684"/>
                  </a:cubicBezTo>
                  <a:cubicBezTo>
                    <a:pt x="6835" y="8703"/>
                    <a:pt x="6836" y="8722"/>
                    <a:pt x="6838" y="8741"/>
                  </a:cubicBezTo>
                  <a:cubicBezTo>
                    <a:pt x="6822" y="8729"/>
                    <a:pt x="6798" y="8719"/>
                    <a:pt x="6795" y="8704"/>
                  </a:cubicBezTo>
                  <a:cubicBezTo>
                    <a:pt x="6791" y="8687"/>
                    <a:pt x="6803" y="8679"/>
                    <a:pt x="6821" y="8679"/>
                  </a:cubicBezTo>
                  <a:cubicBezTo>
                    <a:pt x="6824" y="8679"/>
                    <a:pt x="6827" y="8679"/>
                    <a:pt x="6831" y="8679"/>
                  </a:cubicBezTo>
                  <a:cubicBezTo>
                    <a:pt x="6790" y="8583"/>
                    <a:pt x="6861" y="8509"/>
                    <a:pt x="6914" y="8437"/>
                  </a:cubicBezTo>
                  <a:cubicBezTo>
                    <a:pt x="7085" y="8205"/>
                    <a:pt x="7312" y="8032"/>
                    <a:pt x="7629" y="7952"/>
                  </a:cubicBezTo>
                  <a:cubicBezTo>
                    <a:pt x="7934" y="7876"/>
                    <a:pt x="8251" y="7831"/>
                    <a:pt x="8544" y="7657"/>
                  </a:cubicBezTo>
                  <a:close/>
                  <a:moveTo>
                    <a:pt x="8241" y="8086"/>
                  </a:moveTo>
                  <a:cubicBezTo>
                    <a:pt x="8255" y="8086"/>
                    <a:pt x="8270" y="8087"/>
                    <a:pt x="8286" y="8089"/>
                  </a:cubicBezTo>
                  <a:cubicBezTo>
                    <a:pt x="8261" y="8129"/>
                    <a:pt x="8239" y="8172"/>
                    <a:pt x="8185" y="8192"/>
                  </a:cubicBezTo>
                  <a:cubicBezTo>
                    <a:pt x="8099" y="8303"/>
                    <a:pt x="7967" y="8368"/>
                    <a:pt x="7837" y="8432"/>
                  </a:cubicBezTo>
                  <a:lnTo>
                    <a:pt x="7837" y="8433"/>
                  </a:lnTo>
                  <a:cubicBezTo>
                    <a:pt x="7669" y="8517"/>
                    <a:pt x="7493" y="8589"/>
                    <a:pt x="7324" y="8672"/>
                  </a:cubicBezTo>
                  <a:cubicBezTo>
                    <a:pt x="7163" y="8750"/>
                    <a:pt x="7009" y="8834"/>
                    <a:pt x="6854" y="8915"/>
                  </a:cubicBezTo>
                  <a:cubicBezTo>
                    <a:pt x="6798" y="8868"/>
                    <a:pt x="6834" y="8825"/>
                    <a:pt x="6841" y="8782"/>
                  </a:cubicBezTo>
                  <a:cubicBezTo>
                    <a:pt x="6899" y="8771"/>
                    <a:pt x="6927" y="8729"/>
                    <a:pt x="6958" y="8694"/>
                  </a:cubicBezTo>
                  <a:cubicBezTo>
                    <a:pt x="7168" y="8451"/>
                    <a:pt x="7446" y="8300"/>
                    <a:pt x="7785" y="8222"/>
                  </a:cubicBezTo>
                  <a:cubicBezTo>
                    <a:pt x="7896" y="8197"/>
                    <a:pt x="8004" y="8160"/>
                    <a:pt x="8113" y="8129"/>
                  </a:cubicBezTo>
                  <a:cubicBezTo>
                    <a:pt x="8150" y="8096"/>
                    <a:pt x="8193" y="8086"/>
                    <a:pt x="8241" y="8086"/>
                  </a:cubicBezTo>
                  <a:close/>
                  <a:moveTo>
                    <a:pt x="8361" y="8205"/>
                  </a:moveTo>
                  <a:lnTo>
                    <a:pt x="8362" y="8206"/>
                  </a:lnTo>
                  <a:cubicBezTo>
                    <a:pt x="8545" y="8508"/>
                    <a:pt x="8350" y="8771"/>
                    <a:pt x="8314" y="9038"/>
                  </a:cubicBezTo>
                  <a:cubicBezTo>
                    <a:pt x="8106" y="8759"/>
                    <a:pt x="8217" y="8494"/>
                    <a:pt x="8361" y="8205"/>
                  </a:cubicBezTo>
                  <a:close/>
                  <a:moveTo>
                    <a:pt x="20992" y="9052"/>
                  </a:moveTo>
                  <a:cubicBezTo>
                    <a:pt x="20992" y="9052"/>
                    <a:pt x="20992" y="9052"/>
                    <a:pt x="20992" y="9052"/>
                  </a:cubicBezTo>
                  <a:lnTo>
                    <a:pt x="20992" y="9053"/>
                  </a:lnTo>
                  <a:cubicBezTo>
                    <a:pt x="20992" y="9052"/>
                    <a:pt x="20992" y="9052"/>
                    <a:pt x="20992" y="9052"/>
                  </a:cubicBezTo>
                  <a:close/>
                  <a:moveTo>
                    <a:pt x="20840" y="8376"/>
                  </a:moveTo>
                  <a:lnTo>
                    <a:pt x="20880" y="8410"/>
                  </a:lnTo>
                  <a:cubicBezTo>
                    <a:pt x="20878" y="8412"/>
                    <a:pt x="20877" y="8414"/>
                    <a:pt x="20874" y="8417"/>
                  </a:cubicBezTo>
                  <a:cubicBezTo>
                    <a:pt x="20878" y="8416"/>
                    <a:pt x="20881" y="8414"/>
                    <a:pt x="20885" y="8413"/>
                  </a:cubicBezTo>
                  <a:lnTo>
                    <a:pt x="20881" y="8408"/>
                  </a:lnTo>
                  <a:lnTo>
                    <a:pt x="20881" y="8408"/>
                  </a:lnTo>
                  <a:cubicBezTo>
                    <a:pt x="20920" y="8412"/>
                    <a:pt x="20934" y="8458"/>
                    <a:pt x="20974" y="8458"/>
                  </a:cubicBezTo>
                  <a:cubicBezTo>
                    <a:pt x="20980" y="8458"/>
                    <a:pt x="20986" y="8457"/>
                    <a:pt x="20993" y="8455"/>
                  </a:cubicBezTo>
                  <a:lnTo>
                    <a:pt x="21201" y="9009"/>
                  </a:lnTo>
                  <a:lnTo>
                    <a:pt x="21183" y="9091"/>
                  </a:lnTo>
                  <a:lnTo>
                    <a:pt x="21081" y="8998"/>
                  </a:lnTo>
                  <a:cubicBezTo>
                    <a:pt x="21000" y="8855"/>
                    <a:pt x="20928" y="8710"/>
                    <a:pt x="20883" y="8556"/>
                  </a:cubicBezTo>
                  <a:cubicBezTo>
                    <a:pt x="20871" y="8512"/>
                    <a:pt x="20830" y="8463"/>
                    <a:pt x="20874" y="8417"/>
                  </a:cubicBezTo>
                  <a:lnTo>
                    <a:pt x="20874" y="8417"/>
                  </a:lnTo>
                  <a:cubicBezTo>
                    <a:pt x="20870" y="8418"/>
                    <a:pt x="20866" y="8418"/>
                    <a:pt x="20863" y="8418"/>
                  </a:cubicBezTo>
                  <a:cubicBezTo>
                    <a:pt x="20839" y="8418"/>
                    <a:pt x="20845" y="8392"/>
                    <a:pt x="20840" y="8376"/>
                  </a:cubicBezTo>
                  <a:close/>
                  <a:moveTo>
                    <a:pt x="7995" y="8504"/>
                  </a:moveTo>
                  <a:cubicBezTo>
                    <a:pt x="8004" y="8504"/>
                    <a:pt x="8012" y="8507"/>
                    <a:pt x="8022" y="8513"/>
                  </a:cubicBezTo>
                  <a:cubicBezTo>
                    <a:pt x="8030" y="8518"/>
                    <a:pt x="8017" y="8546"/>
                    <a:pt x="8013" y="8563"/>
                  </a:cubicBezTo>
                  <a:cubicBezTo>
                    <a:pt x="7997" y="8588"/>
                    <a:pt x="7979" y="8613"/>
                    <a:pt x="7961" y="8638"/>
                  </a:cubicBezTo>
                  <a:cubicBezTo>
                    <a:pt x="7946" y="8639"/>
                    <a:pt x="7930" y="8641"/>
                    <a:pt x="7915" y="8644"/>
                  </a:cubicBezTo>
                  <a:cubicBezTo>
                    <a:pt x="7903" y="8652"/>
                    <a:pt x="7893" y="8656"/>
                    <a:pt x="7884" y="8656"/>
                  </a:cubicBezTo>
                  <a:cubicBezTo>
                    <a:pt x="7878" y="8656"/>
                    <a:pt x="7872" y="8654"/>
                    <a:pt x="7866" y="8650"/>
                  </a:cubicBezTo>
                  <a:lnTo>
                    <a:pt x="7866" y="8650"/>
                  </a:lnTo>
                  <a:cubicBezTo>
                    <a:pt x="7884" y="8675"/>
                    <a:pt x="7849" y="8697"/>
                    <a:pt x="7828" y="8710"/>
                  </a:cubicBezTo>
                  <a:cubicBezTo>
                    <a:pt x="7700" y="8786"/>
                    <a:pt x="7565" y="8855"/>
                    <a:pt x="7438" y="8933"/>
                  </a:cubicBezTo>
                  <a:cubicBezTo>
                    <a:pt x="7358" y="8983"/>
                    <a:pt x="7243" y="8997"/>
                    <a:pt x="7211" y="9097"/>
                  </a:cubicBezTo>
                  <a:cubicBezTo>
                    <a:pt x="7090" y="9115"/>
                    <a:pt x="7022" y="9179"/>
                    <a:pt x="6997" y="9279"/>
                  </a:cubicBezTo>
                  <a:cubicBezTo>
                    <a:pt x="6939" y="9293"/>
                    <a:pt x="6918" y="9323"/>
                    <a:pt x="6941" y="9370"/>
                  </a:cubicBezTo>
                  <a:cubicBezTo>
                    <a:pt x="6877" y="9380"/>
                    <a:pt x="6854" y="9406"/>
                    <a:pt x="6883" y="9456"/>
                  </a:cubicBezTo>
                  <a:cubicBezTo>
                    <a:pt x="6875" y="9451"/>
                    <a:pt x="6867" y="9449"/>
                    <a:pt x="6859" y="9449"/>
                  </a:cubicBezTo>
                  <a:cubicBezTo>
                    <a:pt x="6837" y="9449"/>
                    <a:pt x="6815" y="9464"/>
                    <a:pt x="6792" y="9464"/>
                  </a:cubicBezTo>
                  <a:cubicBezTo>
                    <a:pt x="6789" y="9464"/>
                    <a:pt x="6786" y="9464"/>
                    <a:pt x="6783" y="9463"/>
                  </a:cubicBezTo>
                  <a:cubicBezTo>
                    <a:pt x="6765" y="9319"/>
                    <a:pt x="6810" y="9187"/>
                    <a:pt x="6927" y="9086"/>
                  </a:cubicBezTo>
                  <a:lnTo>
                    <a:pt x="6927" y="9087"/>
                  </a:lnTo>
                  <a:cubicBezTo>
                    <a:pt x="7182" y="8866"/>
                    <a:pt x="7489" y="8714"/>
                    <a:pt x="7840" y="8630"/>
                  </a:cubicBezTo>
                  <a:cubicBezTo>
                    <a:pt x="7846" y="8632"/>
                    <a:pt x="7852" y="8635"/>
                    <a:pt x="7856" y="8640"/>
                  </a:cubicBezTo>
                  <a:cubicBezTo>
                    <a:pt x="7854" y="8638"/>
                    <a:pt x="7853" y="8635"/>
                    <a:pt x="7851" y="8633"/>
                  </a:cubicBezTo>
                  <a:cubicBezTo>
                    <a:pt x="7818" y="8581"/>
                    <a:pt x="7872" y="8580"/>
                    <a:pt x="7905" y="8565"/>
                  </a:cubicBezTo>
                  <a:cubicBezTo>
                    <a:pt x="7902" y="8539"/>
                    <a:pt x="7924" y="8537"/>
                    <a:pt x="7946" y="8533"/>
                  </a:cubicBezTo>
                  <a:cubicBezTo>
                    <a:pt x="7960" y="8518"/>
                    <a:pt x="7976" y="8504"/>
                    <a:pt x="7995" y="8504"/>
                  </a:cubicBezTo>
                  <a:close/>
                  <a:moveTo>
                    <a:pt x="20447" y="4494"/>
                  </a:moveTo>
                  <a:cubicBezTo>
                    <a:pt x="20477" y="4494"/>
                    <a:pt x="20497" y="4532"/>
                    <a:pt x="20519" y="4554"/>
                  </a:cubicBezTo>
                  <a:cubicBezTo>
                    <a:pt x="20669" y="4689"/>
                    <a:pt x="20881" y="4697"/>
                    <a:pt x="21073" y="4741"/>
                  </a:cubicBezTo>
                  <a:cubicBezTo>
                    <a:pt x="21236" y="4778"/>
                    <a:pt x="21407" y="4790"/>
                    <a:pt x="21574" y="4807"/>
                  </a:cubicBezTo>
                  <a:cubicBezTo>
                    <a:pt x="22051" y="4860"/>
                    <a:pt x="22473" y="5045"/>
                    <a:pt x="22899" y="5216"/>
                  </a:cubicBezTo>
                  <a:cubicBezTo>
                    <a:pt x="23131" y="5310"/>
                    <a:pt x="23372" y="5375"/>
                    <a:pt x="23617" y="5433"/>
                  </a:cubicBezTo>
                  <a:cubicBezTo>
                    <a:pt x="23767" y="5508"/>
                    <a:pt x="23937" y="5531"/>
                    <a:pt x="24101" y="5568"/>
                  </a:cubicBezTo>
                  <a:cubicBezTo>
                    <a:pt x="24180" y="5618"/>
                    <a:pt x="24274" y="5642"/>
                    <a:pt x="24367" y="5669"/>
                  </a:cubicBezTo>
                  <a:cubicBezTo>
                    <a:pt x="24587" y="5730"/>
                    <a:pt x="24808" y="5788"/>
                    <a:pt x="25005" y="5894"/>
                  </a:cubicBezTo>
                  <a:cubicBezTo>
                    <a:pt x="24988" y="5933"/>
                    <a:pt x="25003" y="5944"/>
                    <a:pt x="25031" y="5944"/>
                  </a:cubicBezTo>
                  <a:cubicBezTo>
                    <a:pt x="25039" y="5944"/>
                    <a:pt x="25049" y="5943"/>
                    <a:pt x="25060" y="5942"/>
                  </a:cubicBezTo>
                  <a:cubicBezTo>
                    <a:pt x="25065" y="6027"/>
                    <a:pt x="25162" y="6035"/>
                    <a:pt x="25222" y="6076"/>
                  </a:cubicBezTo>
                  <a:cubicBezTo>
                    <a:pt x="25474" y="6283"/>
                    <a:pt x="25788" y="6415"/>
                    <a:pt x="26082" y="6569"/>
                  </a:cubicBezTo>
                  <a:cubicBezTo>
                    <a:pt x="26483" y="6780"/>
                    <a:pt x="26822" y="7042"/>
                    <a:pt x="27091" y="7373"/>
                  </a:cubicBezTo>
                  <a:cubicBezTo>
                    <a:pt x="27125" y="7416"/>
                    <a:pt x="27148" y="7469"/>
                    <a:pt x="27209" y="7492"/>
                  </a:cubicBezTo>
                  <a:cubicBezTo>
                    <a:pt x="27349" y="7655"/>
                    <a:pt x="27385" y="7844"/>
                    <a:pt x="27412" y="8035"/>
                  </a:cubicBezTo>
                  <a:lnTo>
                    <a:pt x="27414" y="8035"/>
                  </a:lnTo>
                  <a:lnTo>
                    <a:pt x="27352" y="8079"/>
                  </a:lnTo>
                  <a:cubicBezTo>
                    <a:pt x="27255" y="7847"/>
                    <a:pt x="27101" y="7644"/>
                    <a:pt x="26905" y="7463"/>
                  </a:cubicBezTo>
                  <a:cubicBezTo>
                    <a:pt x="26880" y="7440"/>
                    <a:pt x="26854" y="7410"/>
                    <a:pt x="26819" y="7410"/>
                  </a:cubicBezTo>
                  <a:cubicBezTo>
                    <a:pt x="26810" y="7410"/>
                    <a:pt x="26800" y="7412"/>
                    <a:pt x="26790" y="7417"/>
                  </a:cubicBezTo>
                  <a:cubicBezTo>
                    <a:pt x="26821" y="7375"/>
                    <a:pt x="26780" y="7343"/>
                    <a:pt x="26746" y="7316"/>
                  </a:cubicBezTo>
                  <a:cubicBezTo>
                    <a:pt x="26566" y="7176"/>
                    <a:pt x="26373" y="7054"/>
                    <a:pt x="26167" y="6957"/>
                  </a:cubicBezTo>
                  <a:lnTo>
                    <a:pt x="26024" y="6870"/>
                  </a:lnTo>
                  <a:cubicBezTo>
                    <a:pt x="25948" y="6820"/>
                    <a:pt x="25873" y="6768"/>
                    <a:pt x="25795" y="6720"/>
                  </a:cubicBezTo>
                  <a:cubicBezTo>
                    <a:pt x="25784" y="6714"/>
                    <a:pt x="25773" y="6711"/>
                    <a:pt x="25763" y="6711"/>
                  </a:cubicBezTo>
                  <a:cubicBezTo>
                    <a:pt x="25741" y="6711"/>
                    <a:pt x="25721" y="6723"/>
                    <a:pt x="25706" y="6742"/>
                  </a:cubicBezTo>
                  <a:cubicBezTo>
                    <a:pt x="25688" y="6764"/>
                    <a:pt x="25700" y="6787"/>
                    <a:pt x="25718" y="6801"/>
                  </a:cubicBezTo>
                  <a:cubicBezTo>
                    <a:pt x="25789" y="6857"/>
                    <a:pt x="25855" y="6918"/>
                    <a:pt x="25945" y="6954"/>
                  </a:cubicBezTo>
                  <a:cubicBezTo>
                    <a:pt x="25960" y="6988"/>
                    <a:pt x="25991" y="7004"/>
                    <a:pt x="26029" y="7014"/>
                  </a:cubicBezTo>
                  <a:cubicBezTo>
                    <a:pt x="26214" y="7179"/>
                    <a:pt x="26453" y="7285"/>
                    <a:pt x="26663" y="7425"/>
                  </a:cubicBezTo>
                  <a:cubicBezTo>
                    <a:pt x="26685" y="7440"/>
                    <a:pt x="26707" y="7451"/>
                    <a:pt x="26729" y="7451"/>
                  </a:cubicBezTo>
                  <a:cubicBezTo>
                    <a:pt x="26736" y="7451"/>
                    <a:pt x="26744" y="7449"/>
                    <a:pt x="26752" y="7447"/>
                  </a:cubicBezTo>
                  <a:lnTo>
                    <a:pt x="26752" y="7447"/>
                  </a:lnTo>
                  <a:cubicBezTo>
                    <a:pt x="26730" y="7478"/>
                    <a:pt x="26759" y="7511"/>
                    <a:pt x="26787" y="7539"/>
                  </a:cubicBezTo>
                  <a:cubicBezTo>
                    <a:pt x="27055" y="7807"/>
                    <a:pt x="27195" y="8123"/>
                    <a:pt x="27280" y="8463"/>
                  </a:cubicBezTo>
                  <a:cubicBezTo>
                    <a:pt x="27315" y="8605"/>
                    <a:pt x="27395" y="8733"/>
                    <a:pt x="27491" y="8854"/>
                  </a:cubicBezTo>
                  <a:cubicBezTo>
                    <a:pt x="27636" y="9037"/>
                    <a:pt x="27778" y="9222"/>
                    <a:pt x="27920" y="9405"/>
                  </a:cubicBezTo>
                  <a:cubicBezTo>
                    <a:pt x="27981" y="9434"/>
                    <a:pt x="28011" y="9483"/>
                    <a:pt x="28032" y="9538"/>
                  </a:cubicBezTo>
                  <a:cubicBezTo>
                    <a:pt x="28057" y="9557"/>
                    <a:pt x="28080" y="9579"/>
                    <a:pt x="28048" y="9604"/>
                  </a:cubicBezTo>
                  <a:cubicBezTo>
                    <a:pt x="28047" y="9605"/>
                    <a:pt x="28045" y="9606"/>
                    <a:pt x="28043" y="9606"/>
                  </a:cubicBezTo>
                  <a:cubicBezTo>
                    <a:pt x="28031" y="9606"/>
                    <a:pt x="28005" y="9593"/>
                    <a:pt x="27987" y="9587"/>
                  </a:cubicBezTo>
                  <a:cubicBezTo>
                    <a:pt x="27932" y="9553"/>
                    <a:pt x="27872" y="9527"/>
                    <a:pt x="27841" y="9472"/>
                  </a:cubicBezTo>
                  <a:cubicBezTo>
                    <a:pt x="27238" y="9145"/>
                    <a:pt x="26814" y="8702"/>
                    <a:pt x="26608" y="8111"/>
                  </a:cubicBezTo>
                  <a:cubicBezTo>
                    <a:pt x="26563" y="7980"/>
                    <a:pt x="26493" y="7856"/>
                    <a:pt x="26421" y="7733"/>
                  </a:cubicBezTo>
                  <a:cubicBezTo>
                    <a:pt x="26218" y="7387"/>
                    <a:pt x="25917" y="7128"/>
                    <a:pt x="25481" y="6994"/>
                  </a:cubicBezTo>
                  <a:cubicBezTo>
                    <a:pt x="25280" y="6932"/>
                    <a:pt x="25085" y="6856"/>
                    <a:pt x="24889" y="6783"/>
                  </a:cubicBezTo>
                  <a:cubicBezTo>
                    <a:pt x="24537" y="6651"/>
                    <a:pt x="24174" y="6546"/>
                    <a:pt x="23795" y="6487"/>
                  </a:cubicBezTo>
                  <a:cubicBezTo>
                    <a:pt x="23466" y="6437"/>
                    <a:pt x="23192" y="6305"/>
                    <a:pt x="22975" y="6090"/>
                  </a:cubicBezTo>
                  <a:cubicBezTo>
                    <a:pt x="22933" y="6050"/>
                    <a:pt x="22888" y="6012"/>
                    <a:pt x="22849" y="5971"/>
                  </a:cubicBezTo>
                  <a:cubicBezTo>
                    <a:pt x="22556" y="5654"/>
                    <a:pt x="22164" y="5493"/>
                    <a:pt x="21705" y="5434"/>
                  </a:cubicBezTo>
                  <a:cubicBezTo>
                    <a:pt x="21591" y="5420"/>
                    <a:pt x="21477" y="5401"/>
                    <a:pt x="21363" y="5384"/>
                  </a:cubicBezTo>
                  <a:cubicBezTo>
                    <a:pt x="21068" y="5340"/>
                    <a:pt x="20842" y="5196"/>
                    <a:pt x="20647" y="5012"/>
                  </a:cubicBezTo>
                  <a:cubicBezTo>
                    <a:pt x="20617" y="4983"/>
                    <a:pt x="20623" y="4926"/>
                    <a:pt x="20613" y="4884"/>
                  </a:cubicBezTo>
                  <a:lnTo>
                    <a:pt x="20613" y="4884"/>
                  </a:lnTo>
                  <a:cubicBezTo>
                    <a:pt x="20922" y="4999"/>
                    <a:pt x="21238" y="5099"/>
                    <a:pt x="21571" y="5153"/>
                  </a:cubicBezTo>
                  <a:cubicBezTo>
                    <a:pt x="21897" y="5208"/>
                    <a:pt x="22201" y="5314"/>
                    <a:pt x="22498" y="5436"/>
                  </a:cubicBezTo>
                  <a:cubicBezTo>
                    <a:pt x="22749" y="5540"/>
                    <a:pt x="22969" y="5681"/>
                    <a:pt x="23192" y="5820"/>
                  </a:cubicBezTo>
                  <a:cubicBezTo>
                    <a:pt x="23436" y="5971"/>
                    <a:pt x="23682" y="6122"/>
                    <a:pt x="23994" y="6163"/>
                  </a:cubicBezTo>
                  <a:cubicBezTo>
                    <a:pt x="24054" y="6176"/>
                    <a:pt x="24114" y="6196"/>
                    <a:pt x="24174" y="6200"/>
                  </a:cubicBezTo>
                  <a:cubicBezTo>
                    <a:pt x="24634" y="6222"/>
                    <a:pt x="25073" y="6292"/>
                    <a:pt x="25418" y="6587"/>
                  </a:cubicBezTo>
                  <a:cubicBezTo>
                    <a:pt x="25431" y="6599"/>
                    <a:pt x="25450" y="6608"/>
                    <a:pt x="25468" y="6608"/>
                  </a:cubicBezTo>
                  <a:cubicBezTo>
                    <a:pt x="25483" y="6608"/>
                    <a:pt x="25497" y="6603"/>
                    <a:pt x="25511" y="6591"/>
                  </a:cubicBezTo>
                  <a:cubicBezTo>
                    <a:pt x="25551" y="6553"/>
                    <a:pt x="25524" y="6523"/>
                    <a:pt x="25489" y="6497"/>
                  </a:cubicBezTo>
                  <a:cubicBezTo>
                    <a:pt x="25275" y="6332"/>
                    <a:pt x="25035" y="6203"/>
                    <a:pt x="24746" y="6163"/>
                  </a:cubicBezTo>
                  <a:cubicBezTo>
                    <a:pt x="24501" y="6128"/>
                    <a:pt x="24255" y="6107"/>
                    <a:pt x="24009" y="6079"/>
                  </a:cubicBezTo>
                  <a:cubicBezTo>
                    <a:pt x="23718" y="5997"/>
                    <a:pt x="23443" y="5869"/>
                    <a:pt x="23194" y="5699"/>
                  </a:cubicBezTo>
                  <a:cubicBezTo>
                    <a:pt x="22716" y="5379"/>
                    <a:pt x="22176" y="5172"/>
                    <a:pt x="21585" y="5059"/>
                  </a:cubicBezTo>
                  <a:cubicBezTo>
                    <a:pt x="21263" y="4999"/>
                    <a:pt x="20950" y="4914"/>
                    <a:pt x="20658" y="4781"/>
                  </a:cubicBezTo>
                  <a:cubicBezTo>
                    <a:pt x="20569" y="4737"/>
                    <a:pt x="20497" y="4679"/>
                    <a:pt x="20466" y="4591"/>
                  </a:cubicBezTo>
                  <a:cubicBezTo>
                    <a:pt x="20431" y="4570"/>
                    <a:pt x="20384" y="4532"/>
                    <a:pt x="20415" y="4507"/>
                  </a:cubicBezTo>
                  <a:cubicBezTo>
                    <a:pt x="20427" y="4498"/>
                    <a:pt x="20438" y="4494"/>
                    <a:pt x="20447" y="4494"/>
                  </a:cubicBezTo>
                  <a:close/>
                  <a:moveTo>
                    <a:pt x="7941" y="8817"/>
                  </a:moveTo>
                  <a:lnTo>
                    <a:pt x="7941" y="8817"/>
                  </a:lnTo>
                  <a:cubicBezTo>
                    <a:pt x="7783" y="9035"/>
                    <a:pt x="7582" y="9218"/>
                    <a:pt x="7349" y="9355"/>
                  </a:cubicBezTo>
                  <a:cubicBezTo>
                    <a:pt x="7219" y="9430"/>
                    <a:pt x="7098" y="9516"/>
                    <a:pt x="6986" y="9615"/>
                  </a:cubicBezTo>
                  <a:cubicBezTo>
                    <a:pt x="6946" y="9651"/>
                    <a:pt x="6917" y="9665"/>
                    <a:pt x="6895" y="9665"/>
                  </a:cubicBezTo>
                  <a:cubicBezTo>
                    <a:pt x="6856" y="9665"/>
                    <a:pt x="6842" y="9616"/>
                    <a:pt x="6835" y="9554"/>
                  </a:cubicBezTo>
                  <a:lnTo>
                    <a:pt x="6835" y="9554"/>
                  </a:lnTo>
                  <a:cubicBezTo>
                    <a:pt x="6876" y="9534"/>
                    <a:pt x="6895" y="9504"/>
                    <a:pt x="6892" y="9464"/>
                  </a:cubicBezTo>
                  <a:cubicBezTo>
                    <a:pt x="6941" y="9447"/>
                    <a:pt x="6959" y="9417"/>
                    <a:pt x="6946" y="9373"/>
                  </a:cubicBezTo>
                  <a:cubicBezTo>
                    <a:pt x="7005" y="9359"/>
                    <a:pt x="7046" y="9338"/>
                    <a:pt x="6999" y="9280"/>
                  </a:cubicBezTo>
                  <a:cubicBezTo>
                    <a:pt x="7123" y="9254"/>
                    <a:pt x="7188" y="9199"/>
                    <a:pt x="7212" y="9098"/>
                  </a:cubicBezTo>
                  <a:cubicBezTo>
                    <a:pt x="7231" y="9114"/>
                    <a:pt x="7248" y="9120"/>
                    <a:pt x="7262" y="9120"/>
                  </a:cubicBezTo>
                  <a:cubicBezTo>
                    <a:pt x="7301" y="9120"/>
                    <a:pt x="7328" y="9080"/>
                    <a:pt x="7361" y="9067"/>
                  </a:cubicBezTo>
                  <a:cubicBezTo>
                    <a:pt x="7557" y="8987"/>
                    <a:pt x="7719" y="8852"/>
                    <a:pt x="7941" y="8817"/>
                  </a:cubicBezTo>
                  <a:close/>
                  <a:moveTo>
                    <a:pt x="8687" y="9825"/>
                  </a:moveTo>
                  <a:lnTo>
                    <a:pt x="8687" y="9825"/>
                  </a:lnTo>
                  <a:cubicBezTo>
                    <a:pt x="8687" y="9838"/>
                    <a:pt x="8688" y="9852"/>
                    <a:pt x="8688" y="9867"/>
                  </a:cubicBezTo>
                  <a:lnTo>
                    <a:pt x="8688" y="9867"/>
                  </a:lnTo>
                  <a:cubicBezTo>
                    <a:pt x="8688" y="9853"/>
                    <a:pt x="8687" y="9839"/>
                    <a:pt x="8687" y="9825"/>
                  </a:cubicBezTo>
                  <a:close/>
                  <a:moveTo>
                    <a:pt x="21023" y="9905"/>
                  </a:moveTo>
                  <a:lnTo>
                    <a:pt x="21023" y="9905"/>
                  </a:lnTo>
                  <a:cubicBezTo>
                    <a:pt x="21028" y="9909"/>
                    <a:pt x="21033" y="9914"/>
                    <a:pt x="21036" y="9919"/>
                  </a:cubicBezTo>
                  <a:lnTo>
                    <a:pt x="21036" y="9919"/>
                  </a:lnTo>
                  <a:cubicBezTo>
                    <a:pt x="21032" y="9914"/>
                    <a:pt x="21028" y="9909"/>
                    <a:pt x="21023" y="9905"/>
                  </a:cubicBezTo>
                  <a:close/>
                  <a:moveTo>
                    <a:pt x="21049" y="9958"/>
                  </a:moveTo>
                  <a:cubicBezTo>
                    <a:pt x="21049" y="9988"/>
                    <a:pt x="21032" y="10022"/>
                    <a:pt x="21011" y="10056"/>
                  </a:cubicBezTo>
                  <a:cubicBezTo>
                    <a:pt x="21032" y="10021"/>
                    <a:pt x="21049" y="9987"/>
                    <a:pt x="21049" y="9958"/>
                  </a:cubicBezTo>
                  <a:close/>
                  <a:moveTo>
                    <a:pt x="8005" y="9012"/>
                  </a:moveTo>
                  <a:lnTo>
                    <a:pt x="8005" y="9012"/>
                  </a:lnTo>
                  <a:cubicBezTo>
                    <a:pt x="7988" y="9068"/>
                    <a:pt x="7972" y="9123"/>
                    <a:pt x="7955" y="9179"/>
                  </a:cubicBezTo>
                  <a:cubicBezTo>
                    <a:pt x="7826" y="9335"/>
                    <a:pt x="7673" y="9471"/>
                    <a:pt x="7503" y="9584"/>
                  </a:cubicBezTo>
                  <a:cubicBezTo>
                    <a:pt x="7413" y="9644"/>
                    <a:pt x="7326" y="9708"/>
                    <a:pt x="7260" y="9789"/>
                  </a:cubicBezTo>
                  <a:cubicBezTo>
                    <a:pt x="7237" y="9817"/>
                    <a:pt x="7204" y="9852"/>
                    <a:pt x="7267" y="9877"/>
                  </a:cubicBezTo>
                  <a:cubicBezTo>
                    <a:pt x="7261" y="9876"/>
                    <a:pt x="7256" y="9876"/>
                    <a:pt x="7250" y="9876"/>
                  </a:cubicBezTo>
                  <a:cubicBezTo>
                    <a:pt x="7159" y="9876"/>
                    <a:pt x="7127" y="9924"/>
                    <a:pt x="7159" y="10012"/>
                  </a:cubicBezTo>
                  <a:cubicBezTo>
                    <a:pt x="7071" y="10012"/>
                    <a:pt x="7047" y="10041"/>
                    <a:pt x="7102" y="10103"/>
                  </a:cubicBezTo>
                  <a:cubicBezTo>
                    <a:pt x="6989" y="10079"/>
                    <a:pt x="6942" y="10020"/>
                    <a:pt x="6974" y="9918"/>
                  </a:cubicBezTo>
                  <a:cubicBezTo>
                    <a:pt x="7004" y="9820"/>
                    <a:pt x="7069" y="9739"/>
                    <a:pt x="7157" y="9672"/>
                  </a:cubicBezTo>
                  <a:cubicBezTo>
                    <a:pt x="7285" y="9576"/>
                    <a:pt x="7415" y="9485"/>
                    <a:pt x="7546" y="9394"/>
                  </a:cubicBezTo>
                  <a:cubicBezTo>
                    <a:pt x="7700" y="9288"/>
                    <a:pt x="7837" y="9170"/>
                    <a:pt x="7921" y="9014"/>
                  </a:cubicBezTo>
                  <a:lnTo>
                    <a:pt x="8005" y="9012"/>
                  </a:lnTo>
                  <a:close/>
                  <a:moveTo>
                    <a:pt x="7993" y="9287"/>
                  </a:moveTo>
                  <a:cubicBezTo>
                    <a:pt x="8011" y="9287"/>
                    <a:pt x="8026" y="9294"/>
                    <a:pt x="8028" y="9310"/>
                  </a:cubicBezTo>
                  <a:cubicBezTo>
                    <a:pt x="8036" y="9449"/>
                    <a:pt x="8016" y="9579"/>
                    <a:pt x="7895" y="9686"/>
                  </a:cubicBezTo>
                  <a:cubicBezTo>
                    <a:pt x="7685" y="9871"/>
                    <a:pt x="7432" y="10010"/>
                    <a:pt x="7201" y="10173"/>
                  </a:cubicBezTo>
                  <a:cubicBezTo>
                    <a:pt x="7179" y="10188"/>
                    <a:pt x="7161" y="10195"/>
                    <a:pt x="7148" y="10195"/>
                  </a:cubicBezTo>
                  <a:cubicBezTo>
                    <a:pt x="7111" y="10195"/>
                    <a:pt x="7104" y="10148"/>
                    <a:pt x="7108" y="10105"/>
                  </a:cubicBezTo>
                  <a:lnTo>
                    <a:pt x="7108" y="10105"/>
                  </a:lnTo>
                  <a:lnTo>
                    <a:pt x="7108" y="10106"/>
                  </a:lnTo>
                  <a:cubicBezTo>
                    <a:pt x="7154" y="10087"/>
                    <a:pt x="7174" y="10057"/>
                    <a:pt x="7162" y="10013"/>
                  </a:cubicBezTo>
                  <a:cubicBezTo>
                    <a:pt x="7232" y="9987"/>
                    <a:pt x="7269" y="9943"/>
                    <a:pt x="7268" y="9877"/>
                  </a:cubicBezTo>
                  <a:cubicBezTo>
                    <a:pt x="7445" y="9747"/>
                    <a:pt x="7625" y="9620"/>
                    <a:pt x="7798" y="9487"/>
                  </a:cubicBezTo>
                  <a:cubicBezTo>
                    <a:pt x="7868" y="9432"/>
                    <a:pt x="7944" y="9379"/>
                    <a:pt x="7966" y="9292"/>
                  </a:cubicBezTo>
                  <a:cubicBezTo>
                    <a:pt x="7975" y="9288"/>
                    <a:pt x="7984" y="9287"/>
                    <a:pt x="7993" y="9287"/>
                  </a:cubicBezTo>
                  <a:close/>
                  <a:moveTo>
                    <a:pt x="8685" y="11184"/>
                  </a:moveTo>
                  <a:lnTo>
                    <a:pt x="8685" y="11186"/>
                  </a:lnTo>
                  <a:cubicBezTo>
                    <a:pt x="8679" y="11190"/>
                    <a:pt x="8673" y="11195"/>
                    <a:pt x="8666" y="11196"/>
                  </a:cubicBezTo>
                  <a:cubicBezTo>
                    <a:pt x="8673" y="11194"/>
                    <a:pt x="8679" y="11190"/>
                    <a:pt x="8685" y="11184"/>
                  </a:cubicBezTo>
                  <a:close/>
                  <a:moveTo>
                    <a:pt x="22493" y="11241"/>
                  </a:moveTo>
                  <a:lnTo>
                    <a:pt x="22493" y="11241"/>
                  </a:lnTo>
                  <a:cubicBezTo>
                    <a:pt x="22491" y="11251"/>
                    <a:pt x="22489" y="11260"/>
                    <a:pt x="22486" y="11271"/>
                  </a:cubicBezTo>
                  <a:cubicBezTo>
                    <a:pt x="22489" y="11260"/>
                    <a:pt x="22491" y="11250"/>
                    <a:pt x="22493" y="11241"/>
                  </a:cubicBezTo>
                  <a:close/>
                  <a:moveTo>
                    <a:pt x="21105" y="9178"/>
                  </a:moveTo>
                  <a:cubicBezTo>
                    <a:pt x="21276" y="9351"/>
                    <a:pt x="21327" y="9565"/>
                    <a:pt x="21379" y="9779"/>
                  </a:cubicBezTo>
                  <a:cubicBezTo>
                    <a:pt x="21389" y="9858"/>
                    <a:pt x="21398" y="9936"/>
                    <a:pt x="21408" y="10013"/>
                  </a:cubicBezTo>
                  <a:lnTo>
                    <a:pt x="21408" y="10015"/>
                  </a:lnTo>
                  <a:cubicBezTo>
                    <a:pt x="21467" y="10187"/>
                    <a:pt x="21490" y="10388"/>
                    <a:pt x="21703" y="10475"/>
                  </a:cubicBezTo>
                  <a:cubicBezTo>
                    <a:pt x="21906" y="10558"/>
                    <a:pt x="21979" y="10692"/>
                    <a:pt x="22015" y="10863"/>
                  </a:cubicBezTo>
                  <a:cubicBezTo>
                    <a:pt x="22029" y="10929"/>
                    <a:pt x="22065" y="10991"/>
                    <a:pt x="22096" y="11052"/>
                  </a:cubicBezTo>
                  <a:cubicBezTo>
                    <a:pt x="22102" y="11071"/>
                    <a:pt x="22121" y="11083"/>
                    <a:pt x="22140" y="11083"/>
                  </a:cubicBezTo>
                  <a:cubicBezTo>
                    <a:pt x="22126" y="11105"/>
                    <a:pt x="22151" y="11127"/>
                    <a:pt x="22166" y="11147"/>
                  </a:cubicBezTo>
                  <a:cubicBezTo>
                    <a:pt x="22218" y="11216"/>
                    <a:pt x="22314" y="11239"/>
                    <a:pt x="22383" y="11290"/>
                  </a:cubicBezTo>
                  <a:cubicBezTo>
                    <a:pt x="22312" y="11294"/>
                    <a:pt x="22240" y="11296"/>
                    <a:pt x="22169" y="11300"/>
                  </a:cubicBezTo>
                  <a:cubicBezTo>
                    <a:pt x="22155" y="11300"/>
                    <a:pt x="22142" y="11301"/>
                    <a:pt x="22128" y="11301"/>
                  </a:cubicBezTo>
                  <a:cubicBezTo>
                    <a:pt x="21886" y="11301"/>
                    <a:pt x="21726" y="11189"/>
                    <a:pt x="21616" y="11007"/>
                  </a:cubicBezTo>
                  <a:cubicBezTo>
                    <a:pt x="21529" y="10863"/>
                    <a:pt x="21481" y="10709"/>
                    <a:pt x="21441" y="10553"/>
                  </a:cubicBezTo>
                  <a:cubicBezTo>
                    <a:pt x="21396" y="10375"/>
                    <a:pt x="21363" y="10194"/>
                    <a:pt x="21324" y="10015"/>
                  </a:cubicBezTo>
                  <a:cubicBezTo>
                    <a:pt x="21233" y="9753"/>
                    <a:pt x="21211" y="9474"/>
                    <a:pt x="21054" y="9228"/>
                  </a:cubicBezTo>
                  <a:cubicBezTo>
                    <a:pt x="21061" y="9220"/>
                    <a:pt x="21062" y="9210"/>
                    <a:pt x="21056" y="9201"/>
                  </a:cubicBezTo>
                  <a:lnTo>
                    <a:pt x="21105" y="9178"/>
                  </a:lnTo>
                  <a:close/>
                  <a:moveTo>
                    <a:pt x="20281" y="11111"/>
                  </a:moveTo>
                  <a:cubicBezTo>
                    <a:pt x="20313" y="11111"/>
                    <a:pt x="20343" y="11116"/>
                    <a:pt x="20349" y="11151"/>
                  </a:cubicBezTo>
                  <a:cubicBezTo>
                    <a:pt x="20370" y="11275"/>
                    <a:pt x="20386" y="11398"/>
                    <a:pt x="20403" y="11522"/>
                  </a:cubicBezTo>
                  <a:cubicBezTo>
                    <a:pt x="20365" y="11526"/>
                    <a:pt x="20326" y="11533"/>
                    <a:pt x="20285" y="11533"/>
                  </a:cubicBezTo>
                  <a:cubicBezTo>
                    <a:pt x="20252" y="11533"/>
                    <a:pt x="20218" y="11529"/>
                    <a:pt x="20180" y="11515"/>
                  </a:cubicBezTo>
                  <a:cubicBezTo>
                    <a:pt x="20159" y="11381"/>
                    <a:pt x="20243" y="11251"/>
                    <a:pt x="20246" y="11113"/>
                  </a:cubicBezTo>
                  <a:lnTo>
                    <a:pt x="20246" y="11112"/>
                  </a:lnTo>
                  <a:cubicBezTo>
                    <a:pt x="20258" y="11112"/>
                    <a:pt x="20270" y="11111"/>
                    <a:pt x="20281" y="11111"/>
                  </a:cubicBezTo>
                  <a:close/>
                  <a:moveTo>
                    <a:pt x="27961" y="9732"/>
                  </a:moveTo>
                  <a:cubicBezTo>
                    <a:pt x="28099" y="9790"/>
                    <a:pt x="28212" y="9872"/>
                    <a:pt x="28260" y="9980"/>
                  </a:cubicBezTo>
                  <a:cubicBezTo>
                    <a:pt x="28369" y="10223"/>
                    <a:pt x="28578" y="10383"/>
                    <a:pt x="28816" y="10519"/>
                  </a:cubicBezTo>
                  <a:cubicBezTo>
                    <a:pt x="29053" y="10654"/>
                    <a:pt x="29189" y="10838"/>
                    <a:pt x="29241" y="11074"/>
                  </a:cubicBezTo>
                  <a:cubicBezTo>
                    <a:pt x="29296" y="11317"/>
                    <a:pt x="29182" y="11497"/>
                    <a:pt x="28942" y="11680"/>
                  </a:cubicBezTo>
                  <a:cubicBezTo>
                    <a:pt x="28954" y="11552"/>
                    <a:pt x="28968" y="11465"/>
                    <a:pt x="28969" y="11377"/>
                  </a:cubicBezTo>
                  <a:cubicBezTo>
                    <a:pt x="28970" y="11113"/>
                    <a:pt x="28867" y="10885"/>
                    <a:pt x="28628" y="10710"/>
                  </a:cubicBezTo>
                  <a:cubicBezTo>
                    <a:pt x="28533" y="10640"/>
                    <a:pt x="28432" y="10578"/>
                    <a:pt x="28338" y="10508"/>
                  </a:cubicBezTo>
                  <a:cubicBezTo>
                    <a:pt x="28017" y="10268"/>
                    <a:pt x="27951" y="10133"/>
                    <a:pt x="27961" y="9732"/>
                  </a:cubicBezTo>
                  <a:close/>
                  <a:moveTo>
                    <a:pt x="20673" y="7311"/>
                  </a:moveTo>
                  <a:lnTo>
                    <a:pt x="20673" y="7311"/>
                  </a:lnTo>
                  <a:cubicBezTo>
                    <a:pt x="20704" y="7337"/>
                    <a:pt x="20747" y="7359"/>
                    <a:pt x="20720" y="7405"/>
                  </a:cubicBezTo>
                  <a:lnTo>
                    <a:pt x="20721" y="7405"/>
                  </a:lnTo>
                  <a:cubicBezTo>
                    <a:pt x="20941" y="7513"/>
                    <a:pt x="21120" y="7668"/>
                    <a:pt x="21316" y="7802"/>
                  </a:cubicBezTo>
                  <a:cubicBezTo>
                    <a:pt x="21348" y="7824"/>
                    <a:pt x="21368" y="7862"/>
                    <a:pt x="21415" y="7862"/>
                  </a:cubicBezTo>
                  <a:cubicBezTo>
                    <a:pt x="21417" y="7862"/>
                    <a:pt x="21418" y="7862"/>
                    <a:pt x="21420" y="7862"/>
                  </a:cubicBezTo>
                  <a:cubicBezTo>
                    <a:pt x="21563" y="8108"/>
                    <a:pt x="21686" y="8357"/>
                    <a:pt x="21683" y="8639"/>
                  </a:cubicBezTo>
                  <a:cubicBezTo>
                    <a:pt x="21820" y="9053"/>
                    <a:pt x="21872" y="9106"/>
                    <a:pt x="22333" y="9106"/>
                  </a:cubicBezTo>
                  <a:cubicBezTo>
                    <a:pt x="22363" y="9106"/>
                    <a:pt x="22395" y="9105"/>
                    <a:pt x="22429" y="9105"/>
                  </a:cubicBezTo>
                  <a:cubicBezTo>
                    <a:pt x="22536" y="9104"/>
                    <a:pt x="22643" y="9102"/>
                    <a:pt x="22750" y="9102"/>
                  </a:cubicBezTo>
                  <a:cubicBezTo>
                    <a:pt x="22830" y="9102"/>
                    <a:pt x="22909" y="9103"/>
                    <a:pt x="22989" y="9107"/>
                  </a:cubicBezTo>
                  <a:cubicBezTo>
                    <a:pt x="23264" y="9122"/>
                    <a:pt x="23452" y="9247"/>
                    <a:pt x="23499" y="9440"/>
                  </a:cubicBezTo>
                  <a:cubicBezTo>
                    <a:pt x="23525" y="9546"/>
                    <a:pt x="23511" y="9651"/>
                    <a:pt x="23483" y="9757"/>
                  </a:cubicBezTo>
                  <a:cubicBezTo>
                    <a:pt x="23443" y="9904"/>
                    <a:pt x="23367" y="10043"/>
                    <a:pt x="23360" y="10196"/>
                  </a:cubicBezTo>
                  <a:cubicBezTo>
                    <a:pt x="23334" y="10321"/>
                    <a:pt x="23307" y="10446"/>
                    <a:pt x="23410" y="10558"/>
                  </a:cubicBezTo>
                  <a:cubicBezTo>
                    <a:pt x="23433" y="10634"/>
                    <a:pt x="23510" y="10670"/>
                    <a:pt x="23581" y="10684"/>
                  </a:cubicBezTo>
                  <a:cubicBezTo>
                    <a:pt x="23840" y="10736"/>
                    <a:pt x="24103" y="10775"/>
                    <a:pt x="24355" y="10853"/>
                  </a:cubicBezTo>
                  <a:cubicBezTo>
                    <a:pt x="24356" y="10853"/>
                    <a:pt x="24356" y="10852"/>
                    <a:pt x="24357" y="10852"/>
                  </a:cubicBezTo>
                  <a:lnTo>
                    <a:pt x="24357" y="10852"/>
                  </a:lnTo>
                  <a:cubicBezTo>
                    <a:pt x="24351" y="10861"/>
                    <a:pt x="24347" y="10871"/>
                    <a:pt x="24363" y="10886"/>
                  </a:cubicBezTo>
                  <a:cubicBezTo>
                    <a:pt x="24372" y="10893"/>
                    <a:pt x="24379" y="10895"/>
                    <a:pt x="24386" y="10895"/>
                  </a:cubicBezTo>
                  <a:cubicBezTo>
                    <a:pt x="24396" y="10895"/>
                    <a:pt x="24405" y="10890"/>
                    <a:pt x="24413" y="10886"/>
                  </a:cubicBezTo>
                  <a:lnTo>
                    <a:pt x="24413" y="10886"/>
                  </a:lnTo>
                  <a:cubicBezTo>
                    <a:pt x="24384" y="10904"/>
                    <a:pt x="24393" y="10925"/>
                    <a:pt x="24411" y="10953"/>
                  </a:cubicBezTo>
                  <a:cubicBezTo>
                    <a:pt x="24500" y="11086"/>
                    <a:pt x="24499" y="11227"/>
                    <a:pt x="24450" y="11370"/>
                  </a:cubicBezTo>
                  <a:cubicBezTo>
                    <a:pt x="24432" y="11422"/>
                    <a:pt x="24411" y="11471"/>
                    <a:pt x="24430" y="11524"/>
                  </a:cubicBezTo>
                  <a:cubicBezTo>
                    <a:pt x="24409" y="11610"/>
                    <a:pt x="24454" y="11705"/>
                    <a:pt x="24392" y="11788"/>
                  </a:cubicBezTo>
                  <a:cubicBezTo>
                    <a:pt x="24127" y="11650"/>
                    <a:pt x="24127" y="11650"/>
                    <a:pt x="24203" y="11420"/>
                  </a:cubicBezTo>
                  <a:cubicBezTo>
                    <a:pt x="24311" y="11098"/>
                    <a:pt x="24153" y="10886"/>
                    <a:pt x="23760" y="10834"/>
                  </a:cubicBezTo>
                  <a:cubicBezTo>
                    <a:pt x="23647" y="10819"/>
                    <a:pt x="23529" y="10823"/>
                    <a:pt x="23412" y="10819"/>
                  </a:cubicBezTo>
                  <a:cubicBezTo>
                    <a:pt x="23323" y="10816"/>
                    <a:pt x="23234" y="10821"/>
                    <a:pt x="23145" y="10810"/>
                  </a:cubicBezTo>
                  <a:cubicBezTo>
                    <a:pt x="22915" y="10781"/>
                    <a:pt x="22871" y="10715"/>
                    <a:pt x="22971" y="10530"/>
                  </a:cubicBezTo>
                  <a:cubicBezTo>
                    <a:pt x="23038" y="10406"/>
                    <a:pt x="23126" y="10290"/>
                    <a:pt x="23200" y="10169"/>
                  </a:cubicBezTo>
                  <a:cubicBezTo>
                    <a:pt x="23429" y="9785"/>
                    <a:pt x="23290" y="9483"/>
                    <a:pt x="22814" y="9336"/>
                  </a:cubicBezTo>
                  <a:cubicBezTo>
                    <a:pt x="22636" y="9280"/>
                    <a:pt x="22449" y="9269"/>
                    <a:pt x="22263" y="9260"/>
                  </a:cubicBezTo>
                  <a:cubicBezTo>
                    <a:pt x="21694" y="9228"/>
                    <a:pt x="21596" y="9137"/>
                    <a:pt x="21585" y="8640"/>
                  </a:cubicBezTo>
                  <a:cubicBezTo>
                    <a:pt x="21535" y="8338"/>
                    <a:pt x="21345" y="8109"/>
                    <a:pt x="21083" y="7909"/>
                  </a:cubicBezTo>
                  <a:cubicBezTo>
                    <a:pt x="20931" y="7794"/>
                    <a:pt x="20776" y="7676"/>
                    <a:pt x="20709" y="7500"/>
                  </a:cubicBezTo>
                  <a:cubicBezTo>
                    <a:pt x="20697" y="7468"/>
                    <a:pt x="20665" y="7434"/>
                    <a:pt x="20715" y="7405"/>
                  </a:cubicBezTo>
                  <a:cubicBezTo>
                    <a:pt x="20626" y="7401"/>
                    <a:pt x="20685" y="7343"/>
                    <a:pt x="20673" y="7311"/>
                  </a:cubicBezTo>
                  <a:close/>
                  <a:moveTo>
                    <a:pt x="21308" y="10752"/>
                  </a:moveTo>
                  <a:cubicBezTo>
                    <a:pt x="21326" y="10811"/>
                    <a:pt x="21345" y="10869"/>
                    <a:pt x="21363" y="10929"/>
                  </a:cubicBezTo>
                  <a:cubicBezTo>
                    <a:pt x="21477" y="11175"/>
                    <a:pt x="21651" y="11375"/>
                    <a:pt x="21960" y="11464"/>
                  </a:cubicBezTo>
                  <a:cubicBezTo>
                    <a:pt x="22162" y="11471"/>
                    <a:pt x="22365" y="11468"/>
                    <a:pt x="22566" y="11486"/>
                  </a:cubicBezTo>
                  <a:cubicBezTo>
                    <a:pt x="22781" y="11504"/>
                    <a:pt x="22977" y="11560"/>
                    <a:pt x="23038" y="11797"/>
                  </a:cubicBezTo>
                  <a:cubicBezTo>
                    <a:pt x="22908" y="11767"/>
                    <a:pt x="22793" y="11753"/>
                    <a:pt x="22711" y="11669"/>
                  </a:cubicBezTo>
                  <a:cubicBezTo>
                    <a:pt x="22478" y="11551"/>
                    <a:pt x="22210" y="11558"/>
                    <a:pt x="21958" y="11511"/>
                  </a:cubicBezTo>
                  <a:lnTo>
                    <a:pt x="21958" y="11512"/>
                  </a:lnTo>
                  <a:cubicBezTo>
                    <a:pt x="21818" y="11507"/>
                    <a:pt x="21679" y="11472"/>
                    <a:pt x="21553" y="11410"/>
                  </a:cubicBezTo>
                  <a:cubicBezTo>
                    <a:pt x="21526" y="11398"/>
                    <a:pt x="21499" y="11382"/>
                    <a:pt x="21474" y="11382"/>
                  </a:cubicBezTo>
                  <a:cubicBezTo>
                    <a:pt x="21469" y="11382"/>
                    <a:pt x="21464" y="11383"/>
                    <a:pt x="21459" y="11384"/>
                  </a:cubicBezTo>
                  <a:cubicBezTo>
                    <a:pt x="21476" y="11359"/>
                    <a:pt x="21448" y="11331"/>
                    <a:pt x="21429" y="11306"/>
                  </a:cubicBezTo>
                  <a:cubicBezTo>
                    <a:pt x="21339" y="11190"/>
                    <a:pt x="21301" y="11061"/>
                    <a:pt x="21276" y="10926"/>
                  </a:cubicBezTo>
                  <a:cubicBezTo>
                    <a:pt x="21265" y="10866"/>
                    <a:pt x="21228" y="10800"/>
                    <a:pt x="21308" y="10752"/>
                  </a:cubicBezTo>
                  <a:close/>
                  <a:moveTo>
                    <a:pt x="20954" y="9577"/>
                  </a:moveTo>
                  <a:lnTo>
                    <a:pt x="20954" y="9577"/>
                  </a:lnTo>
                  <a:cubicBezTo>
                    <a:pt x="21037" y="9689"/>
                    <a:pt x="20953" y="9779"/>
                    <a:pt x="20951" y="9872"/>
                  </a:cubicBezTo>
                  <a:lnTo>
                    <a:pt x="20818" y="10242"/>
                  </a:lnTo>
                  <a:cubicBezTo>
                    <a:pt x="20764" y="10479"/>
                    <a:pt x="20711" y="10716"/>
                    <a:pt x="20723" y="10958"/>
                  </a:cubicBezTo>
                  <a:cubicBezTo>
                    <a:pt x="20742" y="11331"/>
                    <a:pt x="20833" y="11678"/>
                    <a:pt x="21190" y="11931"/>
                  </a:cubicBezTo>
                  <a:cubicBezTo>
                    <a:pt x="21211" y="11946"/>
                    <a:pt x="21214" y="11963"/>
                    <a:pt x="21202" y="11982"/>
                  </a:cubicBezTo>
                  <a:cubicBezTo>
                    <a:pt x="21219" y="11978"/>
                    <a:pt x="21233" y="11976"/>
                    <a:pt x="21245" y="11976"/>
                  </a:cubicBezTo>
                  <a:cubicBezTo>
                    <a:pt x="21297" y="11976"/>
                    <a:pt x="21308" y="12011"/>
                    <a:pt x="21300" y="12064"/>
                  </a:cubicBezTo>
                  <a:cubicBezTo>
                    <a:pt x="21271" y="12034"/>
                    <a:pt x="21180" y="12061"/>
                    <a:pt x="21199" y="11988"/>
                  </a:cubicBezTo>
                  <a:lnTo>
                    <a:pt x="21199" y="11988"/>
                  </a:lnTo>
                  <a:cubicBezTo>
                    <a:pt x="21194" y="11988"/>
                    <a:pt x="21190" y="11988"/>
                    <a:pt x="21185" y="11988"/>
                  </a:cubicBezTo>
                  <a:cubicBezTo>
                    <a:pt x="20996" y="11988"/>
                    <a:pt x="20888" y="11868"/>
                    <a:pt x="20781" y="11763"/>
                  </a:cubicBezTo>
                  <a:cubicBezTo>
                    <a:pt x="20564" y="11552"/>
                    <a:pt x="20510" y="11289"/>
                    <a:pt x="20532" y="11017"/>
                  </a:cubicBezTo>
                  <a:cubicBezTo>
                    <a:pt x="20553" y="10749"/>
                    <a:pt x="20620" y="10486"/>
                    <a:pt x="20726" y="10240"/>
                  </a:cubicBezTo>
                  <a:cubicBezTo>
                    <a:pt x="20774" y="10017"/>
                    <a:pt x="20868" y="9805"/>
                    <a:pt x="20954" y="9577"/>
                  </a:cubicBezTo>
                  <a:close/>
                  <a:moveTo>
                    <a:pt x="21011" y="10056"/>
                  </a:moveTo>
                  <a:lnTo>
                    <a:pt x="21011" y="10056"/>
                  </a:lnTo>
                  <a:cubicBezTo>
                    <a:pt x="21004" y="10122"/>
                    <a:pt x="20991" y="10187"/>
                    <a:pt x="21023" y="10248"/>
                  </a:cubicBezTo>
                  <a:cubicBezTo>
                    <a:pt x="21031" y="10249"/>
                    <a:pt x="21039" y="10249"/>
                    <a:pt x="21045" y="10249"/>
                  </a:cubicBezTo>
                  <a:cubicBezTo>
                    <a:pt x="21118" y="10249"/>
                    <a:pt x="21088" y="10178"/>
                    <a:pt x="21126" y="10155"/>
                  </a:cubicBezTo>
                  <a:cubicBezTo>
                    <a:pt x="21163" y="10192"/>
                    <a:pt x="21169" y="10234"/>
                    <a:pt x="21162" y="10280"/>
                  </a:cubicBezTo>
                  <a:cubicBezTo>
                    <a:pt x="21249" y="10401"/>
                    <a:pt x="21169" y="10526"/>
                    <a:pt x="21175" y="10648"/>
                  </a:cubicBezTo>
                  <a:cubicBezTo>
                    <a:pt x="21155" y="10926"/>
                    <a:pt x="21173" y="11195"/>
                    <a:pt x="21418" y="11410"/>
                  </a:cubicBezTo>
                  <a:cubicBezTo>
                    <a:pt x="21421" y="11409"/>
                    <a:pt x="21423" y="11408"/>
                    <a:pt x="21427" y="11407"/>
                  </a:cubicBezTo>
                  <a:lnTo>
                    <a:pt x="21427" y="11407"/>
                  </a:lnTo>
                  <a:cubicBezTo>
                    <a:pt x="21425" y="11409"/>
                    <a:pt x="21422" y="11411"/>
                    <a:pt x="21420" y="11415"/>
                  </a:cubicBezTo>
                  <a:cubicBezTo>
                    <a:pt x="21580" y="11573"/>
                    <a:pt x="21809" y="11581"/>
                    <a:pt x="22025" y="11621"/>
                  </a:cubicBezTo>
                  <a:cubicBezTo>
                    <a:pt x="22213" y="11655"/>
                    <a:pt x="22420" y="11629"/>
                    <a:pt x="22584" y="11744"/>
                  </a:cubicBezTo>
                  <a:cubicBezTo>
                    <a:pt x="22468" y="11755"/>
                    <a:pt x="22353" y="11760"/>
                    <a:pt x="22240" y="11778"/>
                  </a:cubicBezTo>
                  <a:cubicBezTo>
                    <a:pt x="22139" y="11793"/>
                    <a:pt x="22039" y="11801"/>
                    <a:pt x="21939" y="11801"/>
                  </a:cubicBezTo>
                  <a:cubicBezTo>
                    <a:pt x="21801" y="11801"/>
                    <a:pt x="21665" y="11785"/>
                    <a:pt x="21529" y="11748"/>
                  </a:cubicBezTo>
                  <a:cubicBezTo>
                    <a:pt x="21507" y="11721"/>
                    <a:pt x="21480" y="11700"/>
                    <a:pt x="21441" y="11700"/>
                  </a:cubicBezTo>
                  <a:cubicBezTo>
                    <a:pt x="21434" y="11700"/>
                    <a:pt x="21428" y="11700"/>
                    <a:pt x="21421" y="11701"/>
                  </a:cubicBezTo>
                  <a:cubicBezTo>
                    <a:pt x="21381" y="11763"/>
                    <a:pt x="21418" y="11801"/>
                    <a:pt x="21477" y="11830"/>
                  </a:cubicBezTo>
                  <a:cubicBezTo>
                    <a:pt x="21573" y="11875"/>
                    <a:pt x="21678" y="11893"/>
                    <a:pt x="21786" y="11900"/>
                  </a:cubicBezTo>
                  <a:cubicBezTo>
                    <a:pt x="21828" y="11902"/>
                    <a:pt x="21870" y="11904"/>
                    <a:pt x="21912" y="11904"/>
                  </a:cubicBezTo>
                  <a:cubicBezTo>
                    <a:pt x="22075" y="11904"/>
                    <a:pt x="22238" y="11887"/>
                    <a:pt x="22399" y="11868"/>
                  </a:cubicBezTo>
                  <a:cubicBezTo>
                    <a:pt x="22478" y="11859"/>
                    <a:pt x="22547" y="11854"/>
                    <a:pt x="22613" y="11854"/>
                  </a:cubicBezTo>
                  <a:cubicBezTo>
                    <a:pt x="22803" y="11854"/>
                    <a:pt x="22961" y="11895"/>
                    <a:pt x="23216" y="11996"/>
                  </a:cubicBezTo>
                  <a:cubicBezTo>
                    <a:pt x="23074" y="12087"/>
                    <a:pt x="22929" y="12142"/>
                    <a:pt x="22779" y="12142"/>
                  </a:cubicBezTo>
                  <a:cubicBezTo>
                    <a:pt x="22688" y="12142"/>
                    <a:pt x="22596" y="12121"/>
                    <a:pt x="22502" y="12076"/>
                  </a:cubicBezTo>
                  <a:cubicBezTo>
                    <a:pt x="22372" y="12014"/>
                    <a:pt x="22242" y="11985"/>
                    <a:pt x="22109" y="11985"/>
                  </a:cubicBezTo>
                  <a:cubicBezTo>
                    <a:pt x="22027" y="11985"/>
                    <a:pt x="21944" y="11996"/>
                    <a:pt x="21857" y="12018"/>
                  </a:cubicBezTo>
                  <a:cubicBezTo>
                    <a:pt x="21797" y="12034"/>
                    <a:pt x="21735" y="12042"/>
                    <a:pt x="21674" y="12042"/>
                  </a:cubicBezTo>
                  <a:cubicBezTo>
                    <a:pt x="21611" y="12042"/>
                    <a:pt x="21548" y="12033"/>
                    <a:pt x="21488" y="12017"/>
                  </a:cubicBezTo>
                  <a:lnTo>
                    <a:pt x="21488" y="12018"/>
                  </a:lnTo>
                  <a:cubicBezTo>
                    <a:pt x="21089" y="11807"/>
                    <a:pt x="20871" y="11504"/>
                    <a:pt x="20835" y="11106"/>
                  </a:cubicBezTo>
                  <a:cubicBezTo>
                    <a:pt x="20814" y="10862"/>
                    <a:pt x="20831" y="10617"/>
                    <a:pt x="20888" y="10381"/>
                  </a:cubicBezTo>
                  <a:cubicBezTo>
                    <a:pt x="20904" y="10265"/>
                    <a:pt x="20893" y="10143"/>
                    <a:pt x="21011" y="10056"/>
                  </a:cubicBezTo>
                  <a:close/>
                  <a:moveTo>
                    <a:pt x="22270" y="12208"/>
                  </a:moveTo>
                  <a:cubicBezTo>
                    <a:pt x="22294" y="12208"/>
                    <a:pt x="22322" y="12216"/>
                    <a:pt x="22316" y="12233"/>
                  </a:cubicBezTo>
                  <a:lnTo>
                    <a:pt x="22317" y="12233"/>
                  </a:lnTo>
                  <a:cubicBezTo>
                    <a:pt x="22303" y="12281"/>
                    <a:pt x="22257" y="12297"/>
                    <a:pt x="22203" y="12297"/>
                  </a:cubicBezTo>
                  <a:cubicBezTo>
                    <a:pt x="22201" y="12297"/>
                    <a:pt x="22199" y="12297"/>
                    <a:pt x="22197" y="12297"/>
                  </a:cubicBezTo>
                  <a:cubicBezTo>
                    <a:pt x="22178" y="12288"/>
                    <a:pt x="22144" y="12289"/>
                    <a:pt x="22157" y="12257"/>
                  </a:cubicBezTo>
                  <a:cubicBezTo>
                    <a:pt x="22175" y="12214"/>
                    <a:pt x="22219" y="12210"/>
                    <a:pt x="22262" y="12208"/>
                  </a:cubicBezTo>
                  <a:cubicBezTo>
                    <a:pt x="22264" y="12208"/>
                    <a:pt x="22267" y="12208"/>
                    <a:pt x="22270" y="12208"/>
                  </a:cubicBezTo>
                  <a:close/>
                  <a:moveTo>
                    <a:pt x="8724" y="10010"/>
                  </a:moveTo>
                  <a:cubicBezTo>
                    <a:pt x="8710" y="10091"/>
                    <a:pt x="8739" y="10179"/>
                    <a:pt x="8667" y="10251"/>
                  </a:cubicBezTo>
                  <a:cubicBezTo>
                    <a:pt x="8658" y="10287"/>
                    <a:pt x="8646" y="10322"/>
                    <a:pt x="8630" y="10358"/>
                  </a:cubicBezTo>
                  <a:cubicBezTo>
                    <a:pt x="8508" y="10603"/>
                    <a:pt x="8314" y="10804"/>
                    <a:pt x="8100" y="10995"/>
                  </a:cubicBezTo>
                  <a:cubicBezTo>
                    <a:pt x="7996" y="11089"/>
                    <a:pt x="7853" y="11158"/>
                    <a:pt x="7802" y="11291"/>
                  </a:cubicBezTo>
                  <a:cubicBezTo>
                    <a:pt x="7795" y="11290"/>
                    <a:pt x="7789" y="11290"/>
                    <a:pt x="7784" y="11290"/>
                  </a:cubicBezTo>
                  <a:cubicBezTo>
                    <a:pt x="7752" y="11290"/>
                    <a:pt x="7743" y="11307"/>
                    <a:pt x="7746" y="11338"/>
                  </a:cubicBezTo>
                  <a:cubicBezTo>
                    <a:pt x="7743" y="11337"/>
                    <a:pt x="7740" y="11337"/>
                    <a:pt x="7737" y="11337"/>
                  </a:cubicBezTo>
                  <a:cubicBezTo>
                    <a:pt x="7704" y="11337"/>
                    <a:pt x="7691" y="11356"/>
                    <a:pt x="7692" y="11384"/>
                  </a:cubicBezTo>
                  <a:cubicBezTo>
                    <a:pt x="7602" y="11441"/>
                    <a:pt x="7499" y="11491"/>
                    <a:pt x="7532" y="11610"/>
                  </a:cubicBezTo>
                  <a:cubicBezTo>
                    <a:pt x="7518" y="11598"/>
                    <a:pt x="7506" y="11594"/>
                    <a:pt x="7496" y="11594"/>
                  </a:cubicBezTo>
                  <a:cubicBezTo>
                    <a:pt x="7470" y="11594"/>
                    <a:pt x="7454" y="11622"/>
                    <a:pt x="7442" y="11640"/>
                  </a:cubicBezTo>
                  <a:cubicBezTo>
                    <a:pt x="7341" y="11770"/>
                    <a:pt x="7273" y="11913"/>
                    <a:pt x="7251" y="12070"/>
                  </a:cubicBezTo>
                  <a:cubicBezTo>
                    <a:pt x="7256" y="12147"/>
                    <a:pt x="7261" y="12225"/>
                    <a:pt x="7266" y="12301"/>
                  </a:cubicBezTo>
                  <a:cubicBezTo>
                    <a:pt x="7266" y="12301"/>
                    <a:pt x="7266" y="12301"/>
                    <a:pt x="7266" y="12301"/>
                  </a:cubicBezTo>
                  <a:lnTo>
                    <a:pt x="7266" y="12301"/>
                  </a:lnTo>
                  <a:cubicBezTo>
                    <a:pt x="7259" y="12303"/>
                    <a:pt x="7252" y="12304"/>
                    <a:pt x="7244" y="12304"/>
                  </a:cubicBezTo>
                  <a:cubicBezTo>
                    <a:pt x="7234" y="12304"/>
                    <a:pt x="7224" y="12302"/>
                    <a:pt x="7215" y="12298"/>
                  </a:cubicBezTo>
                  <a:cubicBezTo>
                    <a:pt x="7206" y="12236"/>
                    <a:pt x="7150" y="12182"/>
                    <a:pt x="7171" y="12114"/>
                  </a:cubicBezTo>
                  <a:cubicBezTo>
                    <a:pt x="7068" y="11579"/>
                    <a:pt x="7283" y="11167"/>
                    <a:pt x="7822" y="10875"/>
                  </a:cubicBezTo>
                  <a:cubicBezTo>
                    <a:pt x="7956" y="10803"/>
                    <a:pt x="8087" y="10724"/>
                    <a:pt x="8215" y="10642"/>
                  </a:cubicBezTo>
                  <a:cubicBezTo>
                    <a:pt x="8396" y="10527"/>
                    <a:pt x="8520" y="10371"/>
                    <a:pt x="8619" y="10199"/>
                  </a:cubicBezTo>
                  <a:cubicBezTo>
                    <a:pt x="8635" y="10138"/>
                    <a:pt x="8652" y="10078"/>
                    <a:pt x="8670" y="10017"/>
                  </a:cubicBezTo>
                  <a:lnTo>
                    <a:pt x="8724" y="10010"/>
                  </a:lnTo>
                  <a:close/>
                  <a:moveTo>
                    <a:pt x="20640" y="5530"/>
                  </a:moveTo>
                  <a:cubicBezTo>
                    <a:pt x="20665" y="5579"/>
                    <a:pt x="20691" y="5628"/>
                    <a:pt x="20714" y="5676"/>
                  </a:cubicBezTo>
                  <a:cubicBezTo>
                    <a:pt x="20829" y="5924"/>
                    <a:pt x="21013" y="6127"/>
                    <a:pt x="21262" y="6285"/>
                  </a:cubicBezTo>
                  <a:cubicBezTo>
                    <a:pt x="21426" y="6391"/>
                    <a:pt x="21596" y="6490"/>
                    <a:pt x="21766" y="6587"/>
                  </a:cubicBezTo>
                  <a:cubicBezTo>
                    <a:pt x="22106" y="6782"/>
                    <a:pt x="22297" y="7053"/>
                    <a:pt x="22345" y="7399"/>
                  </a:cubicBezTo>
                  <a:cubicBezTo>
                    <a:pt x="22359" y="7513"/>
                    <a:pt x="22367" y="7627"/>
                    <a:pt x="22383" y="7741"/>
                  </a:cubicBezTo>
                  <a:cubicBezTo>
                    <a:pt x="22391" y="7818"/>
                    <a:pt x="22407" y="7892"/>
                    <a:pt x="22428" y="7965"/>
                  </a:cubicBezTo>
                  <a:cubicBezTo>
                    <a:pt x="22524" y="8255"/>
                    <a:pt x="22685" y="8385"/>
                    <a:pt x="22977" y="8385"/>
                  </a:cubicBezTo>
                  <a:cubicBezTo>
                    <a:pt x="23034" y="8385"/>
                    <a:pt x="23095" y="8380"/>
                    <a:pt x="23162" y="8370"/>
                  </a:cubicBezTo>
                  <a:cubicBezTo>
                    <a:pt x="23372" y="8341"/>
                    <a:pt x="23579" y="8291"/>
                    <a:pt x="23788" y="8251"/>
                  </a:cubicBezTo>
                  <a:cubicBezTo>
                    <a:pt x="23856" y="8238"/>
                    <a:pt x="23925" y="8232"/>
                    <a:pt x="23993" y="8232"/>
                  </a:cubicBezTo>
                  <a:cubicBezTo>
                    <a:pt x="24067" y="8232"/>
                    <a:pt x="24140" y="8239"/>
                    <a:pt x="24212" y="8254"/>
                  </a:cubicBezTo>
                  <a:cubicBezTo>
                    <a:pt x="24648" y="8348"/>
                    <a:pt x="24876" y="8664"/>
                    <a:pt x="24774" y="9037"/>
                  </a:cubicBezTo>
                  <a:cubicBezTo>
                    <a:pt x="24726" y="9207"/>
                    <a:pt x="24648" y="9371"/>
                    <a:pt x="24626" y="9547"/>
                  </a:cubicBezTo>
                  <a:cubicBezTo>
                    <a:pt x="24583" y="9878"/>
                    <a:pt x="24705" y="9998"/>
                    <a:pt x="25092" y="10012"/>
                  </a:cubicBezTo>
                  <a:cubicBezTo>
                    <a:pt x="25341" y="10020"/>
                    <a:pt x="25590" y="10007"/>
                    <a:pt x="25840" y="10042"/>
                  </a:cubicBezTo>
                  <a:cubicBezTo>
                    <a:pt x="26231" y="10095"/>
                    <a:pt x="26406" y="10488"/>
                    <a:pt x="26249" y="10752"/>
                  </a:cubicBezTo>
                  <a:cubicBezTo>
                    <a:pt x="26193" y="10847"/>
                    <a:pt x="26122" y="10936"/>
                    <a:pt x="26059" y="11027"/>
                  </a:cubicBezTo>
                  <a:cubicBezTo>
                    <a:pt x="25999" y="11112"/>
                    <a:pt x="25941" y="11197"/>
                    <a:pt x="25912" y="11295"/>
                  </a:cubicBezTo>
                  <a:cubicBezTo>
                    <a:pt x="25879" y="11410"/>
                    <a:pt x="25897" y="11524"/>
                    <a:pt x="26025" y="11574"/>
                  </a:cubicBezTo>
                  <a:cubicBezTo>
                    <a:pt x="26369" y="11705"/>
                    <a:pt x="26386" y="11940"/>
                    <a:pt x="26337" y="12206"/>
                  </a:cubicBezTo>
                  <a:lnTo>
                    <a:pt x="26213" y="12353"/>
                  </a:lnTo>
                  <a:lnTo>
                    <a:pt x="26138" y="12484"/>
                  </a:lnTo>
                  <a:cubicBezTo>
                    <a:pt x="26111" y="12499"/>
                    <a:pt x="26091" y="12538"/>
                    <a:pt x="26058" y="12538"/>
                  </a:cubicBezTo>
                  <a:cubicBezTo>
                    <a:pt x="26051" y="12538"/>
                    <a:pt x="26043" y="12536"/>
                    <a:pt x="26035" y="12532"/>
                  </a:cubicBezTo>
                  <a:cubicBezTo>
                    <a:pt x="25999" y="12516"/>
                    <a:pt x="26022" y="12477"/>
                    <a:pt x="26034" y="12449"/>
                  </a:cubicBezTo>
                  <a:cubicBezTo>
                    <a:pt x="26048" y="12414"/>
                    <a:pt x="26069" y="12380"/>
                    <a:pt x="26087" y="12346"/>
                  </a:cubicBezTo>
                  <a:cubicBezTo>
                    <a:pt x="26080" y="12222"/>
                    <a:pt x="26130" y="12093"/>
                    <a:pt x="26030" y="11980"/>
                  </a:cubicBezTo>
                  <a:cubicBezTo>
                    <a:pt x="26010" y="11866"/>
                    <a:pt x="25936" y="11769"/>
                    <a:pt x="25832" y="11719"/>
                  </a:cubicBezTo>
                  <a:cubicBezTo>
                    <a:pt x="25539" y="11572"/>
                    <a:pt x="25528" y="11400"/>
                    <a:pt x="25681" y="11133"/>
                  </a:cubicBezTo>
                  <a:cubicBezTo>
                    <a:pt x="25739" y="11030"/>
                    <a:pt x="25801" y="10929"/>
                    <a:pt x="25826" y="10815"/>
                  </a:cubicBezTo>
                  <a:cubicBezTo>
                    <a:pt x="25877" y="10577"/>
                    <a:pt x="25804" y="10440"/>
                    <a:pt x="25557" y="10320"/>
                  </a:cubicBezTo>
                  <a:cubicBezTo>
                    <a:pt x="25424" y="10255"/>
                    <a:pt x="25275" y="10226"/>
                    <a:pt x="25128" y="10194"/>
                  </a:cubicBezTo>
                  <a:cubicBezTo>
                    <a:pt x="24928" y="10151"/>
                    <a:pt x="24722" y="10145"/>
                    <a:pt x="24519" y="10126"/>
                  </a:cubicBezTo>
                  <a:cubicBezTo>
                    <a:pt x="24337" y="10108"/>
                    <a:pt x="24304" y="10067"/>
                    <a:pt x="24336" y="9913"/>
                  </a:cubicBezTo>
                  <a:cubicBezTo>
                    <a:pt x="24356" y="9817"/>
                    <a:pt x="24394" y="9722"/>
                    <a:pt x="24422" y="9626"/>
                  </a:cubicBezTo>
                  <a:cubicBezTo>
                    <a:pt x="24478" y="9426"/>
                    <a:pt x="24541" y="9226"/>
                    <a:pt x="24524" y="9018"/>
                  </a:cubicBezTo>
                  <a:cubicBezTo>
                    <a:pt x="24507" y="8782"/>
                    <a:pt x="24400" y="8668"/>
                    <a:pt x="24132" y="8590"/>
                  </a:cubicBezTo>
                  <a:cubicBezTo>
                    <a:pt x="24049" y="8551"/>
                    <a:pt x="23963" y="8541"/>
                    <a:pt x="23875" y="8541"/>
                  </a:cubicBezTo>
                  <a:cubicBezTo>
                    <a:pt x="23808" y="8541"/>
                    <a:pt x="23741" y="8547"/>
                    <a:pt x="23674" y="8549"/>
                  </a:cubicBezTo>
                  <a:cubicBezTo>
                    <a:pt x="23641" y="8546"/>
                    <a:pt x="23607" y="8544"/>
                    <a:pt x="23574" y="8544"/>
                  </a:cubicBezTo>
                  <a:cubicBezTo>
                    <a:pt x="23391" y="8544"/>
                    <a:pt x="23211" y="8584"/>
                    <a:pt x="23027" y="8584"/>
                  </a:cubicBezTo>
                  <a:cubicBezTo>
                    <a:pt x="23012" y="8584"/>
                    <a:pt x="22996" y="8584"/>
                    <a:pt x="22980" y="8583"/>
                  </a:cubicBezTo>
                  <a:cubicBezTo>
                    <a:pt x="22592" y="8569"/>
                    <a:pt x="22366" y="8417"/>
                    <a:pt x="22278" y="8097"/>
                  </a:cubicBezTo>
                  <a:cubicBezTo>
                    <a:pt x="22256" y="8016"/>
                    <a:pt x="22238" y="7933"/>
                    <a:pt x="22225" y="7850"/>
                  </a:cubicBezTo>
                  <a:cubicBezTo>
                    <a:pt x="22158" y="7426"/>
                    <a:pt x="21932" y="7088"/>
                    <a:pt x="21504" y="6852"/>
                  </a:cubicBezTo>
                  <a:cubicBezTo>
                    <a:pt x="21400" y="6795"/>
                    <a:pt x="21301" y="6729"/>
                    <a:pt x="21201" y="6664"/>
                  </a:cubicBezTo>
                  <a:cubicBezTo>
                    <a:pt x="20984" y="6525"/>
                    <a:pt x="20805" y="6358"/>
                    <a:pt x="20690" y="6146"/>
                  </a:cubicBezTo>
                  <a:lnTo>
                    <a:pt x="20609" y="5539"/>
                  </a:lnTo>
                  <a:lnTo>
                    <a:pt x="20640" y="5530"/>
                  </a:lnTo>
                  <a:close/>
                  <a:moveTo>
                    <a:pt x="20674" y="7693"/>
                  </a:moveTo>
                  <a:cubicBezTo>
                    <a:pt x="20777" y="7828"/>
                    <a:pt x="20900" y="7948"/>
                    <a:pt x="21036" y="8060"/>
                  </a:cubicBezTo>
                  <a:cubicBezTo>
                    <a:pt x="21265" y="8248"/>
                    <a:pt x="21384" y="8475"/>
                    <a:pt x="21410" y="8747"/>
                  </a:cubicBezTo>
                  <a:cubicBezTo>
                    <a:pt x="21461" y="9267"/>
                    <a:pt x="21617" y="9392"/>
                    <a:pt x="22222" y="9431"/>
                  </a:cubicBezTo>
                  <a:cubicBezTo>
                    <a:pt x="22418" y="9443"/>
                    <a:pt x="22616" y="9453"/>
                    <a:pt x="22799" y="9524"/>
                  </a:cubicBezTo>
                  <a:cubicBezTo>
                    <a:pt x="23104" y="9639"/>
                    <a:pt x="23183" y="9821"/>
                    <a:pt x="23040" y="10078"/>
                  </a:cubicBezTo>
                  <a:cubicBezTo>
                    <a:pt x="22976" y="10194"/>
                    <a:pt x="22892" y="10303"/>
                    <a:pt x="22827" y="10421"/>
                  </a:cubicBezTo>
                  <a:cubicBezTo>
                    <a:pt x="22646" y="10759"/>
                    <a:pt x="22787" y="10956"/>
                    <a:pt x="23219" y="10970"/>
                  </a:cubicBezTo>
                  <a:cubicBezTo>
                    <a:pt x="23258" y="10972"/>
                    <a:pt x="23298" y="10972"/>
                    <a:pt x="23338" y="10972"/>
                  </a:cubicBezTo>
                  <a:cubicBezTo>
                    <a:pt x="23380" y="10972"/>
                    <a:pt x="23422" y="10972"/>
                    <a:pt x="23464" y="10972"/>
                  </a:cubicBezTo>
                  <a:cubicBezTo>
                    <a:pt x="23516" y="10972"/>
                    <a:pt x="23568" y="10972"/>
                    <a:pt x="23619" y="10975"/>
                  </a:cubicBezTo>
                  <a:cubicBezTo>
                    <a:pt x="23997" y="10995"/>
                    <a:pt x="24107" y="11124"/>
                    <a:pt x="24017" y="11434"/>
                  </a:cubicBezTo>
                  <a:cubicBezTo>
                    <a:pt x="23947" y="11680"/>
                    <a:pt x="23979" y="11766"/>
                    <a:pt x="24248" y="11875"/>
                  </a:cubicBezTo>
                  <a:cubicBezTo>
                    <a:pt x="24491" y="11974"/>
                    <a:pt x="24632" y="12115"/>
                    <a:pt x="24644" y="12346"/>
                  </a:cubicBezTo>
                  <a:cubicBezTo>
                    <a:pt x="24638" y="12434"/>
                    <a:pt x="24633" y="12521"/>
                    <a:pt x="24627" y="12607"/>
                  </a:cubicBezTo>
                  <a:cubicBezTo>
                    <a:pt x="24616" y="12610"/>
                    <a:pt x="24605" y="12612"/>
                    <a:pt x="24596" y="12612"/>
                  </a:cubicBezTo>
                  <a:cubicBezTo>
                    <a:pt x="24565" y="12612"/>
                    <a:pt x="24548" y="12595"/>
                    <a:pt x="24538" y="12560"/>
                  </a:cubicBezTo>
                  <a:cubicBezTo>
                    <a:pt x="24508" y="12462"/>
                    <a:pt x="24476" y="12362"/>
                    <a:pt x="24371" y="12299"/>
                  </a:cubicBezTo>
                  <a:cubicBezTo>
                    <a:pt x="24366" y="12274"/>
                    <a:pt x="24359" y="12252"/>
                    <a:pt x="24325" y="12252"/>
                  </a:cubicBezTo>
                  <a:cubicBezTo>
                    <a:pt x="24322" y="12252"/>
                    <a:pt x="24320" y="12252"/>
                    <a:pt x="24317" y="12252"/>
                  </a:cubicBezTo>
                  <a:cubicBezTo>
                    <a:pt x="24316" y="12227"/>
                    <a:pt x="24317" y="12202"/>
                    <a:pt x="24288" y="12202"/>
                  </a:cubicBezTo>
                  <a:cubicBezTo>
                    <a:pt x="24282" y="12202"/>
                    <a:pt x="24275" y="12203"/>
                    <a:pt x="24266" y="12206"/>
                  </a:cubicBezTo>
                  <a:cubicBezTo>
                    <a:pt x="24299" y="12153"/>
                    <a:pt x="24260" y="12133"/>
                    <a:pt x="24210" y="12116"/>
                  </a:cubicBezTo>
                  <a:cubicBezTo>
                    <a:pt x="24210" y="12087"/>
                    <a:pt x="24195" y="12070"/>
                    <a:pt x="24160" y="12070"/>
                  </a:cubicBezTo>
                  <a:cubicBezTo>
                    <a:pt x="24159" y="12070"/>
                    <a:pt x="24158" y="12070"/>
                    <a:pt x="24157" y="12070"/>
                  </a:cubicBezTo>
                  <a:cubicBezTo>
                    <a:pt x="24158" y="12038"/>
                    <a:pt x="24138" y="12024"/>
                    <a:pt x="24101" y="12024"/>
                  </a:cubicBezTo>
                  <a:cubicBezTo>
                    <a:pt x="24004" y="11914"/>
                    <a:pt x="23869" y="11851"/>
                    <a:pt x="23726" y="11797"/>
                  </a:cubicBezTo>
                  <a:cubicBezTo>
                    <a:pt x="23717" y="11681"/>
                    <a:pt x="23758" y="11574"/>
                    <a:pt x="23809" y="11470"/>
                  </a:cubicBezTo>
                  <a:cubicBezTo>
                    <a:pt x="23862" y="11359"/>
                    <a:pt x="23813" y="11278"/>
                    <a:pt x="23705" y="11218"/>
                  </a:cubicBezTo>
                  <a:cubicBezTo>
                    <a:pt x="23584" y="11147"/>
                    <a:pt x="23443" y="11126"/>
                    <a:pt x="23303" y="11107"/>
                  </a:cubicBezTo>
                  <a:cubicBezTo>
                    <a:pt x="23058" y="11073"/>
                    <a:pt x="22812" y="11044"/>
                    <a:pt x="22575" y="10974"/>
                  </a:cubicBezTo>
                  <a:cubicBezTo>
                    <a:pt x="22266" y="10884"/>
                    <a:pt x="22213" y="10792"/>
                    <a:pt x="22322" y="10529"/>
                  </a:cubicBezTo>
                  <a:cubicBezTo>
                    <a:pt x="22370" y="10415"/>
                    <a:pt x="22438" y="10307"/>
                    <a:pt x="22482" y="10193"/>
                  </a:cubicBezTo>
                  <a:cubicBezTo>
                    <a:pt x="22549" y="10019"/>
                    <a:pt x="22510" y="9942"/>
                    <a:pt x="22325" y="9839"/>
                  </a:cubicBezTo>
                  <a:cubicBezTo>
                    <a:pt x="22208" y="9797"/>
                    <a:pt x="22083" y="9805"/>
                    <a:pt x="21961" y="9803"/>
                  </a:cubicBezTo>
                  <a:cubicBezTo>
                    <a:pt x="21652" y="9795"/>
                    <a:pt x="21491" y="9696"/>
                    <a:pt x="21396" y="9442"/>
                  </a:cubicBezTo>
                  <a:cubicBezTo>
                    <a:pt x="21337" y="9285"/>
                    <a:pt x="21300" y="9122"/>
                    <a:pt x="21252" y="8961"/>
                  </a:cubicBezTo>
                  <a:cubicBezTo>
                    <a:pt x="21240" y="8792"/>
                    <a:pt x="21183" y="8630"/>
                    <a:pt x="21086" y="8490"/>
                  </a:cubicBezTo>
                  <a:cubicBezTo>
                    <a:pt x="21073" y="8472"/>
                    <a:pt x="21061" y="8438"/>
                    <a:pt x="21031" y="8438"/>
                  </a:cubicBezTo>
                  <a:cubicBezTo>
                    <a:pt x="21021" y="8438"/>
                    <a:pt x="21010" y="8442"/>
                    <a:pt x="20995" y="8451"/>
                  </a:cubicBezTo>
                  <a:cubicBezTo>
                    <a:pt x="21048" y="8363"/>
                    <a:pt x="20956" y="8337"/>
                    <a:pt x="20900" y="8294"/>
                  </a:cubicBezTo>
                  <a:lnTo>
                    <a:pt x="20777" y="8180"/>
                  </a:lnTo>
                  <a:cubicBezTo>
                    <a:pt x="20735" y="8085"/>
                    <a:pt x="20688" y="7991"/>
                    <a:pt x="20653" y="7894"/>
                  </a:cubicBezTo>
                  <a:cubicBezTo>
                    <a:pt x="20630" y="7827"/>
                    <a:pt x="20588" y="7753"/>
                    <a:pt x="20674" y="7693"/>
                  </a:cubicBezTo>
                  <a:close/>
                  <a:moveTo>
                    <a:pt x="26003" y="12575"/>
                  </a:moveTo>
                  <a:cubicBezTo>
                    <a:pt x="26009" y="12585"/>
                    <a:pt x="26015" y="12594"/>
                    <a:pt x="26018" y="12605"/>
                  </a:cubicBezTo>
                  <a:cubicBezTo>
                    <a:pt x="26019" y="12609"/>
                    <a:pt x="26008" y="12616"/>
                    <a:pt x="26002" y="12620"/>
                  </a:cubicBezTo>
                  <a:cubicBezTo>
                    <a:pt x="25996" y="12611"/>
                    <a:pt x="25990" y="12600"/>
                    <a:pt x="25986" y="12590"/>
                  </a:cubicBezTo>
                  <a:cubicBezTo>
                    <a:pt x="25985" y="12586"/>
                    <a:pt x="25997" y="12580"/>
                    <a:pt x="26003" y="12575"/>
                  </a:cubicBezTo>
                  <a:close/>
                  <a:moveTo>
                    <a:pt x="6455" y="11226"/>
                  </a:moveTo>
                  <a:cubicBezTo>
                    <a:pt x="6354" y="11701"/>
                    <a:pt x="6584" y="12083"/>
                    <a:pt x="6839" y="12459"/>
                  </a:cubicBezTo>
                  <a:cubicBezTo>
                    <a:pt x="6874" y="12511"/>
                    <a:pt x="6902" y="12567"/>
                    <a:pt x="6933" y="12623"/>
                  </a:cubicBezTo>
                  <a:cubicBezTo>
                    <a:pt x="6955" y="12651"/>
                    <a:pt x="6981" y="12679"/>
                    <a:pt x="6945" y="12713"/>
                  </a:cubicBezTo>
                  <a:cubicBezTo>
                    <a:pt x="6881" y="12707"/>
                    <a:pt x="6858" y="12665"/>
                    <a:pt x="6834" y="12622"/>
                  </a:cubicBezTo>
                  <a:lnTo>
                    <a:pt x="6834" y="12622"/>
                  </a:lnTo>
                  <a:cubicBezTo>
                    <a:pt x="6835" y="12622"/>
                    <a:pt x="6835" y="12623"/>
                    <a:pt x="6835" y="12623"/>
                  </a:cubicBezTo>
                  <a:lnTo>
                    <a:pt x="6834" y="12622"/>
                  </a:lnTo>
                  <a:lnTo>
                    <a:pt x="6834" y="12622"/>
                  </a:lnTo>
                  <a:cubicBezTo>
                    <a:pt x="6834" y="12622"/>
                    <a:pt x="6834" y="12622"/>
                    <a:pt x="6834" y="12622"/>
                  </a:cubicBezTo>
                  <a:lnTo>
                    <a:pt x="6834" y="12622"/>
                  </a:lnTo>
                  <a:cubicBezTo>
                    <a:pt x="6686" y="12503"/>
                    <a:pt x="6540" y="12381"/>
                    <a:pt x="6424" y="12238"/>
                  </a:cubicBezTo>
                  <a:cubicBezTo>
                    <a:pt x="6179" y="11940"/>
                    <a:pt x="6192" y="11508"/>
                    <a:pt x="6455" y="11226"/>
                  </a:cubicBezTo>
                  <a:close/>
                  <a:moveTo>
                    <a:pt x="6963" y="12708"/>
                  </a:moveTo>
                  <a:cubicBezTo>
                    <a:pt x="6971" y="12708"/>
                    <a:pt x="6976" y="12712"/>
                    <a:pt x="6978" y="12720"/>
                  </a:cubicBezTo>
                  <a:cubicBezTo>
                    <a:pt x="6979" y="12727"/>
                    <a:pt x="6970" y="12737"/>
                    <a:pt x="6964" y="12744"/>
                  </a:cubicBezTo>
                  <a:lnTo>
                    <a:pt x="6964" y="12744"/>
                  </a:lnTo>
                  <a:lnTo>
                    <a:pt x="6946" y="12713"/>
                  </a:lnTo>
                  <a:cubicBezTo>
                    <a:pt x="6952" y="12710"/>
                    <a:pt x="6958" y="12708"/>
                    <a:pt x="6963" y="12708"/>
                  </a:cubicBezTo>
                  <a:close/>
                  <a:moveTo>
                    <a:pt x="7463" y="12797"/>
                  </a:moveTo>
                  <a:lnTo>
                    <a:pt x="7463" y="12797"/>
                  </a:lnTo>
                  <a:cubicBezTo>
                    <a:pt x="7466" y="12798"/>
                    <a:pt x="7468" y="12800"/>
                    <a:pt x="7471" y="12801"/>
                  </a:cubicBezTo>
                  <a:lnTo>
                    <a:pt x="7472" y="12802"/>
                  </a:lnTo>
                  <a:cubicBezTo>
                    <a:pt x="7469" y="12801"/>
                    <a:pt x="7466" y="12799"/>
                    <a:pt x="7463" y="12797"/>
                  </a:cubicBezTo>
                  <a:close/>
                  <a:moveTo>
                    <a:pt x="8721" y="11958"/>
                  </a:moveTo>
                  <a:lnTo>
                    <a:pt x="8721" y="11958"/>
                  </a:lnTo>
                  <a:cubicBezTo>
                    <a:pt x="8935" y="12219"/>
                    <a:pt x="8913" y="12510"/>
                    <a:pt x="8863" y="12804"/>
                  </a:cubicBezTo>
                  <a:cubicBezTo>
                    <a:pt x="8853" y="12862"/>
                    <a:pt x="8831" y="12920"/>
                    <a:pt x="8815" y="12979"/>
                  </a:cubicBezTo>
                  <a:lnTo>
                    <a:pt x="8816" y="12981"/>
                  </a:lnTo>
                  <a:cubicBezTo>
                    <a:pt x="8737" y="12951"/>
                    <a:pt x="8740" y="12886"/>
                    <a:pt x="8724" y="12829"/>
                  </a:cubicBezTo>
                  <a:cubicBezTo>
                    <a:pt x="8642" y="12538"/>
                    <a:pt x="8638" y="12250"/>
                    <a:pt x="8721" y="11958"/>
                  </a:cubicBezTo>
                  <a:close/>
                  <a:moveTo>
                    <a:pt x="27788" y="12940"/>
                  </a:moveTo>
                  <a:cubicBezTo>
                    <a:pt x="27791" y="12940"/>
                    <a:pt x="27795" y="12941"/>
                    <a:pt x="27799" y="12941"/>
                  </a:cubicBezTo>
                  <a:lnTo>
                    <a:pt x="27813" y="12988"/>
                  </a:lnTo>
                  <a:cubicBezTo>
                    <a:pt x="27809" y="13029"/>
                    <a:pt x="27821" y="13076"/>
                    <a:pt x="27777" y="13108"/>
                  </a:cubicBezTo>
                  <a:cubicBezTo>
                    <a:pt x="27730" y="13076"/>
                    <a:pt x="27748" y="13029"/>
                    <a:pt x="27737" y="12989"/>
                  </a:cubicBezTo>
                  <a:cubicBezTo>
                    <a:pt x="27751" y="12970"/>
                    <a:pt x="27755" y="12940"/>
                    <a:pt x="27788" y="12940"/>
                  </a:cubicBezTo>
                  <a:close/>
                  <a:moveTo>
                    <a:pt x="8217" y="9176"/>
                  </a:moveTo>
                  <a:cubicBezTo>
                    <a:pt x="8366" y="9314"/>
                    <a:pt x="8401" y="9465"/>
                    <a:pt x="8359" y="9635"/>
                  </a:cubicBezTo>
                  <a:cubicBezTo>
                    <a:pt x="8345" y="9697"/>
                    <a:pt x="8327" y="9759"/>
                    <a:pt x="8440" y="9760"/>
                  </a:cubicBezTo>
                  <a:lnTo>
                    <a:pt x="8447" y="9762"/>
                  </a:lnTo>
                  <a:lnTo>
                    <a:pt x="8539" y="9733"/>
                  </a:lnTo>
                  <a:lnTo>
                    <a:pt x="8539" y="9733"/>
                  </a:lnTo>
                  <a:cubicBezTo>
                    <a:pt x="8506" y="9839"/>
                    <a:pt x="8472" y="9946"/>
                    <a:pt x="8439" y="10053"/>
                  </a:cubicBezTo>
                  <a:cubicBezTo>
                    <a:pt x="8343" y="10168"/>
                    <a:pt x="8186" y="10239"/>
                    <a:pt x="8123" y="10377"/>
                  </a:cubicBezTo>
                  <a:cubicBezTo>
                    <a:pt x="8105" y="10367"/>
                    <a:pt x="8090" y="10363"/>
                    <a:pt x="8077" y="10363"/>
                  </a:cubicBezTo>
                  <a:cubicBezTo>
                    <a:pt x="8045" y="10363"/>
                    <a:pt x="8029" y="10392"/>
                    <a:pt x="8015" y="10423"/>
                  </a:cubicBezTo>
                  <a:cubicBezTo>
                    <a:pt x="7956" y="10435"/>
                    <a:pt x="7880" y="10432"/>
                    <a:pt x="7905" y="10511"/>
                  </a:cubicBezTo>
                  <a:cubicBezTo>
                    <a:pt x="7883" y="10498"/>
                    <a:pt x="7865" y="10492"/>
                    <a:pt x="7851" y="10492"/>
                  </a:cubicBezTo>
                  <a:cubicBezTo>
                    <a:pt x="7820" y="10492"/>
                    <a:pt x="7806" y="10520"/>
                    <a:pt x="7799" y="10560"/>
                  </a:cubicBezTo>
                  <a:cubicBezTo>
                    <a:pt x="7781" y="10556"/>
                    <a:pt x="7764" y="10554"/>
                    <a:pt x="7748" y="10554"/>
                  </a:cubicBezTo>
                  <a:cubicBezTo>
                    <a:pt x="7676" y="10554"/>
                    <a:pt x="7625" y="10594"/>
                    <a:pt x="7585" y="10652"/>
                  </a:cubicBezTo>
                  <a:cubicBezTo>
                    <a:pt x="7580" y="10652"/>
                    <a:pt x="7574" y="10652"/>
                    <a:pt x="7568" y="10652"/>
                  </a:cubicBezTo>
                  <a:cubicBezTo>
                    <a:pt x="7538" y="10652"/>
                    <a:pt x="7513" y="10655"/>
                    <a:pt x="7530" y="10696"/>
                  </a:cubicBezTo>
                  <a:cubicBezTo>
                    <a:pt x="7515" y="10689"/>
                    <a:pt x="7502" y="10686"/>
                    <a:pt x="7490" y="10686"/>
                  </a:cubicBezTo>
                  <a:cubicBezTo>
                    <a:pt x="7442" y="10686"/>
                    <a:pt x="7413" y="10736"/>
                    <a:pt x="7368" y="10744"/>
                  </a:cubicBezTo>
                  <a:cubicBezTo>
                    <a:pt x="7370" y="10760"/>
                    <a:pt x="7373" y="10777"/>
                    <a:pt x="7374" y="10792"/>
                  </a:cubicBezTo>
                  <a:cubicBezTo>
                    <a:pt x="7368" y="10792"/>
                    <a:pt x="7363" y="10791"/>
                    <a:pt x="7358" y="10791"/>
                  </a:cubicBezTo>
                  <a:cubicBezTo>
                    <a:pt x="7327" y="10791"/>
                    <a:pt x="7309" y="10801"/>
                    <a:pt x="7319" y="10836"/>
                  </a:cubicBezTo>
                  <a:cubicBezTo>
                    <a:pt x="7310" y="10831"/>
                    <a:pt x="7302" y="10830"/>
                    <a:pt x="7294" y="10830"/>
                  </a:cubicBezTo>
                  <a:cubicBezTo>
                    <a:pt x="7258" y="10830"/>
                    <a:pt x="7226" y="10867"/>
                    <a:pt x="7190" y="10867"/>
                  </a:cubicBezTo>
                  <a:cubicBezTo>
                    <a:pt x="7180" y="10867"/>
                    <a:pt x="7169" y="10865"/>
                    <a:pt x="7159" y="10857"/>
                  </a:cubicBezTo>
                  <a:cubicBezTo>
                    <a:pt x="7199" y="10794"/>
                    <a:pt x="7237" y="10730"/>
                    <a:pt x="7312" y="10691"/>
                  </a:cubicBezTo>
                  <a:cubicBezTo>
                    <a:pt x="7343" y="10623"/>
                    <a:pt x="7446" y="10601"/>
                    <a:pt x="7455" y="10520"/>
                  </a:cubicBezTo>
                  <a:cubicBezTo>
                    <a:pt x="7447" y="10494"/>
                    <a:pt x="7428" y="10470"/>
                    <a:pt x="7403" y="10470"/>
                  </a:cubicBezTo>
                  <a:cubicBezTo>
                    <a:pt x="7397" y="10470"/>
                    <a:pt x="7391" y="10471"/>
                    <a:pt x="7385" y="10475"/>
                  </a:cubicBezTo>
                  <a:cubicBezTo>
                    <a:pt x="7248" y="10545"/>
                    <a:pt x="7144" y="10645"/>
                    <a:pt x="7081" y="10769"/>
                  </a:cubicBezTo>
                  <a:cubicBezTo>
                    <a:pt x="7073" y="10784"/>
                    <a:pt x="7072" y="10800"/>
                    <a:pt x="7078" y="10816"/>
                  </a:cubicBezTo>
                  <a:cubicBezTo>
                    <a:pt x="7074" y="10817"/>
                    <a:pt x="7071" y="10818"/>
                    <a:pt x="7067" y="10821"/>
                  </a:cubicBezTo>
                  <a:cubicBezTo>
                    <a:pt x="6943" y="10903"/>
                    <a:pt x="6892" y="11024"/>
                    <a:pt x="6860" y="11147"/>
                  </a:cubicBezTo>
                  <a:cubicBezTo>
                    <a:pt x="6855" y="11167"/>
                    <a:pt x="6882" y="11192"/>
                    <a:pt x="6916" y="11192"/>
                  </a:cubicBezTo>
                  <a:cubicBezTo>
                    <a:pt x="6929" y="11192"/>
                    <a:pt x="6944" y="11188"/>
                    <a:pt x="6958" y="11180"/>
                  </a:cubicBezTo>
                  <a:cubicBezTo>
                    <a:pt x="6998" y="11156"/>
                    <a:pt x="6995" y="11113"/>
                    <a:pt x="7008" y="11079"/>
                  </a:cubicBezTo>
                  <a:cubicBezTo>
                    <a:pt x="7156" y="11042"/>
                    <a:pt x="7236" y="10938"/>
                    <a:pt x="7321" y="10841"/>
                  </a:cubicBezTo>
                  <a:cubicBezTo>
                    <a:pt x="7324" y="10841"/>
                    <a:pt x="7326" y="10841"/>
                    <a:pt x="7328" y="10841"/>
                  </a:cubicBezTo>
                  <a:cubicBezTo>
                    <a:pt x="7362" y="10841"/>
                    <a:pt x="7385" y="10831"/>
                    <a:pt x="7376" y="10794"/>
                  </a:cubicBezTo>
                  <a:lnTo>
                    <a:pt x="7376" y="10794"/>
                  </a:lnTo>
                  <a:cubicBezTo>
                    <a:pt x="7381" y="10795"/>
                    <a:pt x="7387" y="10795"/>
                    <a:pt x="7392" y="10795"/>
                  </a:cubicBezTo>
                  <a:cubicBezTo>
                    <a:pt x="7465" y="10795"/>
                    <a:pt x="7512" y="10763"/>
                    <a:pt x="7533" y="10700"/>
                  </a:cubicBezTo>
                  <a:cubicBezTo>
                    <a:pt x="7544" y="10701"/>
                    <a:pt x="7555" y="10702"/>
                    <a:pt x="7566" y="10702"/>
                  </a:cubicBezTo>
                  <a:cubicBezTo>
                    <a:pt x="7591" y="10702"/>
                    <a:pt x="7609" y="10695"/>
                    <a:pt x="7588" y="10654"/>
                  </a:cubicBezTo>
                  <a:lnTo>
                    <a:pt x="7588" y="10654"/>
                  </a:lnTo>
                  <a:cubicBezTo>
                    <a:pt x="7608" y="10660"/>
                    <a:pt x="7626" y="10662"/>
                    <a:pt x="7642" y="10662"/>
                  </a:cubicBezTo>
                  <a:cubicBezTo>
                    <a:pt x="7714" y="10662"/>
                    <a:pt x="7759" y="10615"/>
                    <a:pt x="7802" y="10565"/>
                  </a:cubicBezTo>
                  <a:cubicBezTo>
                    <a:pt x="7847" y="10564"/>
                    <a:pt x="7892" y="10565"/>
                    <a:pt x="7911" y="10519"/>
                  </a:cubicBezTo>
                  <a:cubicBezTo>
                    <a:pt x="7966" y="10504"/>
                    <a:pt x="8051" y="10516"/>
                    <a:pt x="8016" y="10426"/>
                  </a:cubicBezTo>
                  <a:lnTo>
                    <a:pt x="8016" y="10426"/>
                  </a:lnTo>
                  <a:cubicBezTo>
                    <a:pt x="8039" y="10441"/>
                    <a:pt x="8058" y="10447"/>
                    <a:pt x="8074" y="10447"/>
                  </a:cubicBezTo>
                  <a:cubicBezTo>
                    <a:pt x="8103" y="10447"/>
                    <a:pt x="8118" y="10421"/>
                    <a:pt x="8123" y="10380"/>
                  </a:cubicBezTo>
                  <a:lnTo>
                    <a:pt x="8239" y="10388"/>
                  </a:lnTo>
                  <a:lnTo>
                    <a:pt x="8242" y="10388"/>
                  </a:lnTo>
                  <a:lnTo>
                    <a:pt x="8236" y="10385"/>
                  </a:lnTo>
                  <a:lnTo>
                    <a:pt x="8235" y="10385"/>
                  </a:lnTo>
                  <a:cubicBezTo>
                    <a:pt x="8227" y="10350"/>
                    <a:pt x="8250" y="10338"/>
                    <a:pt x="8286" y="10337"/>
                  </a:cubicBezTo>
                  <a:cubicBezTo>
                    <a:pt x="8288" y="10308"/>
                    <a:pt x="8307" y="10294"/>
                    <a:pt x="8338" y="10289"/>
                  </a:cubicBezTo>
                  <a:cubicBezTo>
                    <a:pt x="8351" y="10256"/>
                    <a:pt x="8394" y="10257"/>
                    <a:pt x="8422" y="10242"/>
                  </a:cubicBezTo>
                  <a:lnTo>
                    <a:pt x="8422" y="10242"/>
                  </a:lnTo>
                  <a:cubicBezTo>
                    <a:pt x="8401" y="10260"/>
                    <a:pt x="8392" y="10295"/>
                    <a:pt x="8355" y="10295"/>
                  </a:cubicBezTo>
                  <a:cubicBezTo>
                    <a:pt x="8351" y="10295"/>
                    <a:pt x="8348" y="10294"/>
                    <a:pt x="8344" y="10294"/>
                  </a:cubicBezTo>
                  <a:lnTo>
                    <a:pt x="8344" y="10294"/>
                  </a:lnTo>
                  <a:cubicBezTo>
                    <a:pt x="8351" y="10324"/>
                    <a:pt x="8351" y="10348"/>
                    <a:pt x="8323" y="10348"/>
                  </a:cubicBezTo>
                  <a:cubicBezTo>
                    <a:pt x="8316" y="10348"/>
                    <a:pt x="8306" y="10346"/>
                    <a:pt x="8293" y="10341"/>
                  </a:cubicBezTo>
                  <a:lnTo>
                    <a:pt x="8293" y="10341"/>
                  </a:lnTo>
                  <a:cubicBezTo>
                    <a:pt x="8310" y="10377"/>
                    <a:pt x="8304" y="10394"/>
                    <a:pt x="8277" y="10394"/>
                  </a:cubicBezTo>
                  <a:cubicBezTo>
                    <a:pt x="8268" y="10394"/>
                    <a:pt x="8256" y="10392"/>
                    <a:pt x="8242" y="10388"/>
                  </a:cubicBezTo>
                  <a:lnTo>
                    <a:pt x="8242" y="10388"/>
                  </a:lnTo>
                  <a:cubicBezTo>
                    <a:pt x="8282" y="10492"/>
                    <a:pt x="8168" y="10520"/>
                    <a:pt x="8106" y="10546"/>
                  </a:cubicBezTo>
                  <a:cubicBezTo>
                    <a:pt x="7916" y="10629"/>
                    <a:pt x="7764" y="10753"/>
                    <a:pt x="7590" y="10854"/>
                  </a:cubicBezTo>
                  <a:cubicBezTo>
                    <a:pt x="7071" y="11158"/>
                    <a:pt x="6860" y="11665"/>
                    <a:pt x="7039" y="12273"/>
                  </a:cubicBezTo>
                  <a:cubicBezTo>
                    <a:pt x="7093" y="12460"/>
                    <a:pt x="7207" y="12625"/>
                    <a:pt x="7297" y="12800"/>
                  </a:cubicBezTo>
                  <a:cubicBezTo>
                    <a:pt x="7338" y="12884"/>
                    <a:pt x="7381" y="12970"/>
                    <a:pt x="7400" y="13059"/>
                  </a:cubicBezTo>
                  <a:cubicBezTo>
                    <a:pt x="7423" y="13163"/>
                    <a:pt x="7356" y="13239"/>
                    <a:pt x="7255" y="13240"/>
                  </a:cubicBezTo>
                  <a:cubicBezTo>
                    <a:pt x="7193" y="13240"/>
                    <a:pt x="7115" y="13228"/>
                    <a:pt x="7149" y="13151"/>
                  </a:cubicBezTo>
                  <a:cubicBezTo>
                    <a:pt x="7248" y="12926"/>
                    <a:pt x="7123" y="12733"/>
                    <a:pt x="7034" y="12536"/>
                  </a:cubicBezTo>
                  <a:cubicBezTo>
                    <a:pt x="7024" y="12512"/>
                    <a:pt x="7012" y="12491"/>
                    <a:pt x="6997" y="12471"/>
                  </a:cubicBezTo>
                  <a:lnTo>
                    <a:pt x="6997" y="12472"/>
                  </a:lnTo>
                  <a:cubicBezTo>
                    <a:pt x="6719" y="12143"/>
                    <a:pt x="6751" y="11786"/>
                    <a:pt x="6877" y="11422"/>
                  </a:cubicBezTo>
                  <a:cubicBezTo>
                    <a:pt x="6886" y="11394"/>
                    <a:pt x="6895" y="11364"/>
                    <a:pt x="6901" y="11333"/>
                  </a:cubicBezTo>
                  <a:cubicBezTo>
                    <a:pt x="6909" y="11294"/>
                    <a:pt x="6955" y="11239"/>
                    <a:pt x="6876" y="11224"/>
                  </a:cubicBezTo>
                  <a:cubicBezTo>
                    <a:pt x="6868" y="11222"/>
                    <a:pt x="6861" y="11221"/>
                    <a:pt x="6854" y="11221"/>
                  </a:cubicBezTo>
                  <a:cubicBezTo>
                    <a:pt x="6801" y="11221"/>
                    <a:pt x="6796" y="11275"/>
                    <a:pt x="6784" y="11313"/>
                  </a:cubicBezTo>
                  <a:cubicBezTo>
                    <a:pt x="6740" y="11459"/>
                    <a:pt x="6699" y="11608"/>
                    <a:pt x="6651" y="11773"/>
                  </a:cubicBezTo>
                  <a:cubicBezTo>
                    <a:pt x="6533" y="11548"/>
                    <a:pt x="6583" y="11337"/>
                    <a:pt x="6646" y="11130"/>
                  </a:cubicBezTo>
                  <a:cubicBezTo>
                    <a:pt x="6754" y="10778"/>
                    <a:pt x="7003" y="10501"/>
                    <a:pt x="7321" y="10269"/>
                  </a:cubicBezTo>
                  <a:cubicBezTo>
                    <a:pt x="7486" y="10150"/>
                    <a:pt x="7652" y="10034"/>
                    <a:pt x="7823" y="9924"/>
                  </a:cubicBezTo>
                  <a:cubicBezTo>
                    <a:pt x="8078" y="9762"/>
                    <a:pt x="8225" y="9560"/>
                    <a:pt x="8193" y="9281"/>
                  </a:cubicBezTo>
                  <a:cubicBezTo>
                    <a:pt x="8192" y="9258"/>
                    <a:pt x="8193" y="9235"/>
                    <a:pt x="8196" y="9212"/>
                  </a:cubicBezTo>
                  <a:cubicBezTo>
                    <a:pt x="8196" y="9206"/>
                    <a:pt x="8202" y="9200"/>
                    <a:pt x="8217" y="9176"/>
                  </a:cubicBezTo>
                  <a:close/>
                  <a:moveTo>
                    <a:pt x="23192" y="12085"/>
                  </a:moveTo>
                  <a:lnTo>
                    <a:pt x="23192" y="12085"/>
                  </a:lnTo>
                  <a:cubicBezTo>
                    <a:pt x="23214" y="12245"/>
                    <a:pt x="23214" y="12342"/>
                    <a:pt x="23172" y="12440"/>
                  </a:cubicBezTo>
                  <a:cubicBezTo>
                    <a:pt x="23052" y="12819"/>
                    <a:pt x="22754" y="13090"/>
                    <a:pt x="22396" y="13305"/>
                  </a:cubicBezTo>
                  <a:cubicBezTo>
                    <a:pt x="22300" y="13363"/>
                    <a:pt x="22204" y="13389"/>
                    <a:pt x="22115" y="13389"/>
                  </a:cubicBezTo>
                  <a:cubicBezTo>
                    <a:pt x="21916" y="13389"/>
                    <a:pt x="21752" y="13256"/>
                    <a:pt x="21706" y="13038"/>
                  </a:cubicBezTo>
                  <a:cubicBezTo>
                    <a:pt x="21655" y="12797"/>
                    <a:pt x="21713" y="12555"/>
                    <a:pt x="21679" y="12301"/>
                  </a:cubicBezTo>
                  <a:lnTo>
                    <a:pt x="21679" y="12301"/>
                  </a:lnTo>
                  <a:cubicBezTo>
                    <a:pt x="21688" y="12301"/>
                    <a:pt x="21697" y="12301"/>
                    <a:pt x="21705" y="12301"/>
                  </a:cubicBezTo>
                  <a:cubicBezTo>
                    <a:pt x="21774" y="12301"/>
                    <a:pt x="21842" y="12287"/>
                    <a:pt x="21907" y="12287"/>
                  </a:cubicBezTo>
                  <a:cubicBezTo>
                    <a:pt x="21977" y="12287"/>
                    <a:pt x="22044" y="12304"/>
                    <a:pt x="22105" y="12377"/>
                  </a:cubicBezTo>
                  <a:cubicBezTo>
                    <a:pt x="22125" y="12400"/>
                    <a:pt x="22160" y="12411"/>
                    <a:pt x="22199" y="12411"/>
                  </a:cubicBezTo>
                  <a:cubicBezTo>
                    <a:pt x="22253" y="12411"/>
                    <a:pt x="22314" y="12390"/>
                    <a:pt x="22348" y="12355"/>
                  </a:cubicBezTo>
                  <a:cubicBezTo>
                    <a:pt x="22418" y="12288"/>
                    <a:pt x="22488" y="12263"/>
                    <a:pt x="22561" y="12263"/>
                  </a:cubicBezTo>
                  <a:cubicBezTo>
                    <a:pt x="22630" y="12263"/>
                    <a:pt x="22700" y="12285"/>
                    <a:pt x="22772" y="12316"/>
                  </a:cubicBezTo>
                  <a:cubicBezTo>
                    <a:pt x="22782" y="12320"/>
                    <a:pt x="22791" y="12322"/>
                    <a:pt x="22799" y="12322"/>
                  </a:cubicBezTo>
                  <a:cubicBezTo>
                    <a:pt x="22825" y="12322"/>
                    <a:pt x="22839" y="12303"/>
                    <a:pt x="22861" y="12297"/>
                  </a:cubicBezTo>
                  <a:cubicBezTo>
                    <a:pt x="22944" y="12208"/>
                    <a:pt x="23103" y="12238"/>
                    <a:pt x="23192" y="12085"/>
                  </a:cubicBezTo>
                  <a:close/>
                  <a:moveTo>
                    <a:pt x="21178" y="12167"/>
                  </a:moveTo>
                  <a:cubicBezTo>
                    <a:pt x="21179" y="12167"/>
                    <a:pt x="21179" y="12167"/>
                    <a:pt x="21180" y="12168"/>
                  </a:cubicBezTo>
                  <a:cubicBezTo>
                    <a:pt x="21558" y="12244"/>
                    <a:pt x="21605" y="12298"/>
                    <a:pt x="21554" y="12629"/>
                  </a:cubicBezTo>
                  <a:cubicBezTo>
                    <a:pt x="21527" y="12794"/>
                    <a:pt x="21519" y="12959"/>
                    <a:pt x="21554" y="13125"/>
                  </a:cubicBezTo>
                  <a:lnTo>
                    <a:pt x="21554" y="13126"/>
                  </a:lnTo>
                  <a:cubicBezTo>
                    <a:pt x="21617" y="13217"/>
                    <a:pt x="21596" y="13310"/>
                    <a:pt x="21547" y="13405"/>
                  </a:cubicBezTo>
                  <a:lnTo>
                    <a:pt x="21479" y="13123"/>
                  </a:lnTo>
                  <a:cubicBezTo>
                    <a:pt x="21368" y="12844"/>
                    <a:pt x="21232" y="12572"/>
                    <a:pt x="21151" y="12284"/>
                  </a:cubicBezTo>
                  <a:cubicBezTo>
                    <a:pt x="21142" y="12250"/>
                    <a:pt x="21125" y="12209"/>
                    <a:pt x="21157" y="12177"/>
                  </a:cubicBezTo>
                  <a:cubicBezTo>
                    <a:pt x="21166" y="12174"/>
                    <a:pt x="21173" y="12167"/>
                    <a:pt x="21178" y="12167"/>
                  </a:cubicBezTo>
                  <a:close/>
                  <a:moveTo>
                    <a:pt x="21789" y="13449"/>
                  </a:moveTo>
                  <a:cubicBezTo>
                    <a:pt x="21814" y="13449"/>
                    <a:pt x="21837" y="13466"/>
                    <a:pt x="21848" y="13491"/>
                  </a:cubicBezTo>
                  <a:cubicBezTo>
                    <a:pt x="21824" y="13523"/>
                    <a:pt x="21791" y="13532"/>
                    <a:pt x="21750" y="13532"/>
                  </a:cubicBezTo>
                  <a:cubicBezTo>
                    <a:pt x="21746" y="13503"/>
                    <a:pt x="21738" y="13466"/>
                    <a:pt x="21769" y="13453"/>
                  </a:cubicBezTo>
                  <a:cubicBezTo>
                    <a:pt x="21776" y="13450"/>
                    <a:pt x="21783" y="13449"/>
                    <a:pt x="21789" y="13449"/>
                  </a:cubicBezTo>
                  <a:close/>
                  <a:moveTo>
                    <a:pt x="7563" y="13125"/>
                  </a:moveTo>
                  <a:lnTo>
                    <a:pt x="7587" y="13127"/>
                  </a:lnTo>
                  <a:cubicBezTo>
                    <a:pt x="7614" y="13287"/>
                    <a:pt x="7590" y="13434"/>
                    <a:pt x="7426" y="13541"/>
                  </a:cubicBezTo>
                  <a:cubicBezTo>
                    <a:pt x="7353" y="13549"/>
                    <a:pt x="7299" y="13554"/>
                    <a:pt x="7259" y="13554"/>
                  </a:cubicBezTo>
                  <a:cubicBezTo>
                    <a:pt x="7149" y="13554"/>
                    <a:pt x="7141" y="13510"/>
                    <a:pt x="7111" y="13344"/>
                  </a:cubicBezTo>
                  <a:lnTo>
                    <a:pt x="7111" y="13344"/>
                  </a:lnTo>
                  <a:lnTo>
                    <a:pt x="7112" y="13346"/>
                  </a:lnTo>
                  <a:cubicBezTo>
                    <a:pt x="7150" y="13347"/>
                    <a:pt x="7183" y="13347"/>
                    <a:pt x="7212" y="13347"/>
                  </a:cubicBezTo>
                  <a:cubicBezTo>
                    <a:pt x="7420" y="13347"/>
                    <a:pt x="7453" y="13313"/>
                    <a:pt x="7540" y="13129"/>
                  </a:cubicBezTo>
                  <a:lnTo>
                    <a:pt x="7563" y="13125"/>
                  </a:lnTo>
                  <a:close/>
                  <a:moveTo>
                    <a:pt x="8508" y="8034"/>
                  </a:moveTo>
                  <a:lnTo>
                    <a:pt x="8508" y="8034"/>
                  </a:lnTo>
                  <a:cubicBezTo>
                    <a:pt x="8585" y="8101"/>
                    <a:pt x="8608" y="8160"/>
                    <a:pt x="8602" y="8230"/>
                  </a:cubicBezTo>
                  <a:cubicBezTo>
                    <a:pt x="8667" y="8344"/>
                    <a:pt x="8683" y="8465"/>
                    <a:pt x="8671" y="8591"/>
                  </a:cubicBezTo>
                  <a:cubicBezTo>
                    <a:pt x="8639" y="8848"/>
                    <a:pt x="8685" y="9147"/>
                    <a:pt x="8809" y="9313"/>
                  </a:cubicBezTo>
                  <a:lnTo>
                    <a:pt x="8723" y="8600"/>
                  </a:lnTo>
                  <a:lnTo>
                    <a:pt x="8723" y="8600"/>
                  </a:lnTo>
                  <a:cubicBezTo>
                    <a:pt x="8852" y="8719"/>
                    <a:pt x="8886" y="8864"/>
                    <a:pt x="8886" y="9017"/>
                  </a:cubicBezTo>
                  <a:cubicBezTo>
                    <a:pt x="8888" y="9270"/>
                    <a:pt x="8942" y="9515"/>
                    <a:pt x="9010" y="9760"/>
                  </a:cubicBezTo>
                  <a:cubicBezTo>
                    <a:pt x="9157" y="10286"/>
                    <a:pt x="8945" y="10717"/>
                    <a:pt x="8495" y="11071"/>
                  </a:cubicBezTo>
                  <a:cubicBezTo>
                    <a:pt x="8292" y="11232"/>
                    <a:pt x="8063" y="11367"/>
                    <a:pt x="7879" y="11545"/>
                  </a:cubicBezTo>
                  <a:cubicBezTo>
                    <a:pt x="7552" y="11858"/>
                    <a:pt x="7522" y="12036"/>
                    <a:pt x="7734" y="12414"/>
                  </a:cubicBezTo>
                  <a:cubicBezTo>
                    <a:pt x="7827" y="12578"/>
                    <a:pt x="7933" y="12737"/>
                    <a:pt x="7992" y="12913"/>
                  </a:cubicBezTo>
                  <a:cubicBezTo>
                    <a:pt x="8050" y="13083"/>
                    <a:pt x="8094" y="13253"/>
                    <a:pt x="8026" y="13429"/>
                  </a:cubicBezTo>
                  <a:cubicBezTo>
                    <a:pt x="7950" y="13628"/>
                    <a:pt x="7772" y="13745"/>
                    <a:pt x="7561" y="13745"/>
                  </a:cubicBezTo>
                  <a:cubicBezTo>
                    <a:pt x="7510" y="13745"/>
                    <a:pt x="7457" y="13738"/>
                    <a:pt x="7402" y="13724"/>
                  </a:cubicBezTo>
                  <a:cubicBezTo>
                    <a:pt x="7369" y="13713"/>
                    <a:pt x="7323" y="13706"/>
                    <a:pt x="7338" y="13669"/>
                  </a:cubicBezTo>
                  <a:lnTo>
                    <a:pt x="7338" y="13669"/>
                  </a:lnTo>
                  <a:lnTo>
                    <a:pt x="7339" y="13670"/>
                  </a:lnTo>
                  <a:cubicBezTo>
                    <a:pt x="7349" y="13649"/>
                    <a:pt x="7396" y="13640"/>
                    <a:pt x="7426" y="13626"/>
                  </a:cubicBezTo>
                  <a:cubicBezTo>
                    <a:pt x="7635" y="13581"/>
                    <a:pt x="7695" y="13444"/>
                    <a:pt x="7708" y="13283"/>
                  </a:cubicBezTo>
                  <a:cubicBezTo>
                    <a:pt x="7729" y="13007"/>
                    <a:pt x="7622" y="12760"/>
                    <a:pt x="7458" y="12527"/>
                  </a:cubicBezTo>
                  <a:lnTo>
                    <a:pt x="7417" y="12442"/>
                  </a:lnTo>
                  <a:cubicBezTo>
                    <a:pt x="7317" y="12175"/>
                    <a:pt x="7336" y="11918"/>
                    <a:pt x="7522" y="11679"/>
                  </a:cubicBezTo>
                  <a:cubicBezTo>
                    <a:pt x="7535" y="11662"/>
                    <a:pt x="7532" y="11637"/>
                    <a:pt x="7537" y="11615"/>
                  </a:cubicBezTo>
                  <a:cubicBezTo>
                    <a:pt x="7625" y="11558"/>
                    <a:pt x="7723" y="11505"/>
                    <a:pt x="7697" y="11389"/>
                  </a:cubicBezTo>
                  <a:lnTo>
                    <a:pt x="7697" y="11389"/>
                  </a:lnTo>
                  <a:cubicBezTo>
                    <a:pt x="7709" y="11392"/>
                    <a:pt x="7719" y="11402"/>
                    <a:pt x="7732" y="11402"/>
                  </a:cubicBezTo>
                  <a:cubicBezTo>
                    <a:pt x="7738" y="11402"/>
                    <a:pt x="7746" y="11399"/>
                    <a:pt x="7754" y="11391"/>
                  </a:cubicBezTo>
                  <a:cubicBezTo>
                    <a:pt x="7780" y="11370"/>
                    <a:pt x="7759" y="11358"/>
                    <a:pt x="7752" y="11342"/>
                  </a:cubicBezTo>
                  <a:lnTo>
                    <a:pt x="7752" y="11342"/>
                  </a:lnTo>
                  <a:cubicBezTo>
                    <a:pt x="7763" y="11346"/>
                    <a:pt x="7773" y="11356"/>
                    <a:pt x="7785" y="11356"/>
                  </a:cubicBezTo>
                  <a:cubicBezTo>
                    <a:pt x="7792" y="11356"/>
                    <a:pt x="7799" y="11353"/>
                    <a:pt x="7808" y="11346"/>
                  </a:cubicBezTo>
                  <a:cubicBezTo>
                    <a:pt x="7829" y="11327"/>
                    <a:pt x="7815" y="11316"/>
                    <a:pt x="7808" y="11302"/>
                  </a:cubicBezTo>
                  <a:lnTo>
                    <a:pt x="7808" y="11302"/>
                  </a:lnTo>
                  <a:cubicBezTo>
                    <a:pt x="7815" y="11311"/>
                    <a:pt x="7826" y="11315"/>
                    <a:pt x="7836" y="11315"/>
                  </a:cubicBezTo>
                  <a:cubicBezTo>
                    <a:pt x="7846" y="11315"/>
                    <a:pt x="7855" y="11312"/>
                    <a:pt x="7862" y="11304"/>
                  </a:cubicBezTo>
                  <a:cubicBezTo>
                    <a:pt x="8075" y="11132"/>
                    <a:pt x="8286" y="10957"/>
                    <a:pt x="8471" y="10761"/>
                  </a:cubicBezTo>
                  <a:cubicBezTo>
                    <a:pt x="8815" y="10396"/>
                    <a:pt x="8871" y="9976"/>
                    <a:pt x="8812" y="9532"/>
                  </a:cubicBezTo>
                  <a:cubicBezTo>
                    <a:pt x="8809" y="9506"/>
                    <a:pt x="8797" y="9495"/>
                    <a:pt x="8778" y="9495"/>
                  </a:cubicBezTo>
                  <a:cubicBezTo>
                    <a:pt x="8768" y="9495"/>
                    <a:pt x="8755" y="9499"/>
                    <a:pt x="8741" y="9506"/>
                  </a:cubicBezTo>
                  <a:cubicBezTo>
                    <a:pt x="8733" y="9498"/>
                    <a:pt x="8725" y="9495"/>
                    <a:pt x="8716" y="9495"/>
                  </a:cubicBezTo>
                  <a:cubicBezTo>
                    <a:pt x="8702" y="9495"/>
                    <a:pt x="8687" y="9503"/>
                    <a:pt x="8672" y="9503"/>
                  </a:cubicBezTo>
                  <a:cubicBezTo>
                    <a:pt x="8671" y="9503"/>
                    <a:pt x="8670" y="9503"/>
                    <a:pt x="8668" y="9503"/>
                  </a:cubicBezTo>
                  <a:cubicBezTo>
                    <a:pt x="8635" y="9426"/>
                    <a:pt x="8609" y="9346"/>
                    <a:pt x="8569" y="9272"/>
                  </a:cubicBezTo>
                  <a:cubicBezTo>
                    <a:pt x="8488" y="9123"/>
                    <a:pt x="8457" y="8966"/>
                    <a:pt x="8503" y="8811"/>
                  </a:cubicBezTo>
                  <a:cubicBezTo>
                    <a:pt x="8560" y="8615"/>
                    <a:pt x="8545" y="8425"/>
                    <a:pt x="8509" y="8231"/>
                  </a:cubicBezTo>
                  <a:cubicBezTo>
                    <a:pt x="8479" y="8174"/>
                    <a:pt x="8502" y="8117"/>
                    <a:pt x="8508" y="8034"/>
                  </a:cubicBezTo>
                  <a:close/>
                  <a:moveTo>
                    <a:pt x="21523" y="9759"/>
                  </a:moveTo>
                  <a:lnTo>
                    <a:pt x="21523" y="9759"/>
                  </a:lnTo>
                  <a:cubicBezTo>
                    <a:pt x="21628" y="9855"/>
                    <a:pt x="21762" y="9883"/>
                    <a:pt x="21907" y="9887"/>
                  </a:cubicBezTo>
                  <a:cubicBezTo>
                    <a:pt x="22023" y="9891"/>
                    <a:pt x="22137" y="9892"/>
                    <a:pt x="22252" y="9893"/>
                  </a:cubicBezTo>
                  <a:cubicBezTo>
                    <a:pt x="22401" y="9956"/>
                    <a:pt x="22428" y="10056"/>
                    <a:pt x="22372" y="10180"/>
                  </a:cubicBezTo>
                  <a:cubicBezTo>
                    <a:pt x="22334" y="10264"/>
                    <a:pt x="22289" y="10347"/>
                    <a:pt x="22247" y="10432"/>
                  </a:cubicBezTo>
                  <a:cubicBezTo>
                    <a:pt x="22176" y="10574"/>
                    <a:pt x="22134" y="10721"/>
                    <a:pt x="22191" y="10875"/>
                  </a:cubicBezTo>
                  <a:lnTo>
                    <a:pt x="22191" y="10876"/>
                  </a:lnTo>
                  <a:cubicBezTo>
                    <a:pt x="22232" y="10911"/>
                    <a:pt x="22241" y="10957"/>
                    <a:pt x="22309" y="10985"/>
                  </a:cubicBezTo>
                  <a:cubicBezTo>
                    <a:pt x="22530" y="11075"/>
                    <a:pt x="22761" y="11125"/>
                    <a:pt x="22999" y="11163"/>
                  </a:cubicBezTo>
                  <a:cubicBezTo>
                    <a:pt x="23173" y="11190"/>
                    <a:pt x="23353" y="11207"/>
                    <a:pt x="23523" y="11250"/>
                  </a:cubicBezTo>
                  <a:cubicBezTo>
                    <a:pt x="23726" y="11301"/>
                    <a:pt x="23742" y="11346"/>
                    <a:pt x="23682" y="11517"/>
                  </a:cubicBezTo>
                  <a:cubicBezTo>
                    <a:pt x="23657" y="11590"/>
                    <a:pt x="23607" y="11660"/>
                    <a:pt x="23632" y="11738"/>
                  </a:cubicBezTo>
                  <a:cubicBezTo>
                    <a:pt x="23641" y="11765"/>
                    <a:pt x="23643" y="11812"/>
                    <a:pt x="23683" y="11812"/>
                  </a:cubicBezTo>
                  <a:cubicBezTo>
                    <a:pt x="23694" y="11812"/>
                    <a:pt x="23708" y="11809"/>
                    <a:pt x="23726" y="11800"/>
                  </a:cubicBezTo>
                  <a:cubicBezTo>
                    <a:pt x="23776" y="11920"/>
                    <a:pt x="23884" y="11986"/>
                    <a:pt x="24098" y="12027"/>
                  </a:cubicBezTo>
                  <a:cubicBezTo>
                    <a:pt x="24080" y="12067"/>
                    <a:pt x="24095" y="12078"/>
                    <a:pt x="24124" y="12078"/>
                  </a:cubicBezTo>
                  <a:cubicBezTo>
                    <a:pt x="24132" y="12078"/>
                    <a:pt x="24141" y="12077"/>
                    <a:pt x="24151" y="12076"/>
                  </a:cubicBezTo>
                  <a:lnTo>
                    <a:pt x="24151" y="12076"/>
                  </a:lnTo>
                  <a:cubicBezTo>
                    <a:pt x="24143" y="12109"/>
                    <a:pt x="24155" y="12124"/>
                    <a:pt x="24186" y="12124"/>
                  </a:cubicBezTo>
                  <a:cubicBezTo>
                    <a:pt x="24191" y="12124"/>
                    <a:pt x="24197" y="12123"/>
                    <a:pt x="24204" y="12122"/>
                  </a:cubicBezTo>
                  <a:lnTo>
                    <a:pt x="24204" y="12122"/>
                  </a:lnTo>
                  <a:cubicBezTo>
                    <a:pt x="24186" y="12166"/>
                    <a:pt x="24224" y="12189"/>
                    <a:pt x="24259" y="12211"/>
                  </a:cubicBezTo>
                  <a:cubicBezTo>
                    <a:pt x="24264" y="12236"/>
                    <a:pt x="24286" y="12257"/>
                    <a:pt x="24313" y="12258"/>
                  </a:cubicBezTo>
                  <a:cubicBezTo>
                    <a:pt x="24317" y="12279"/>
                    <a:pt x="24312" y="12310"/>
                    <a:pt x="24341" y="12310"/>
                  </a:cubicBezTo>
                  <a:cubicBezTo>
                    <a:pt x="24347" y="12310"/>
                    <a:pt x="24356" y="12308"/>
                    <a:pt x="24367" y="12304"/>
                  </a:cubicBezTo>
                  <a:lnTo>
                    <a:pt x="24367" y="12304"/>
                  </a:lnTo>
                  <a:cubicBezTo>
                    <a:pt x="24353" y="12467"/>
                    <a:pt x="24495" y="12600"/>
                    <a:pt x="24487" y="12762"/>
                  </a:cubicBezTo>
                  <a:cubicBezTo>
                    <a:pt x="24486" y="12928"/>
                    <a:pt x="24480" y="13095"/>
                    <a:pt x="24484" y="13261"/>
                  </a:cubicBezTo>
                  <a:cubicBezTo>
                    <a:pt x="24488" y="13417"/>
                    <a:pt x="24594" y="13575"/>
                    <a:pt x="24480" y="13752"/>
                  </a:cubicBezTo>
                  <a:cubicBezTo>
                    <a:pt x="24350" y="13619"/>
                    <a:pt x="24341" y="13473"/>
                    <a:pt x="24321" y="13335"/>
                  </a:cubicBezTo>
                  <a:cubicBezTo>
                    <a:pt x="24292" y="13138"/>
                    <a:pt x="24224" y="12950"/>
                    <a:pt x="24159" y="12762"/>
                  </a:cubicBezTo>
                  <a:cubicBezTo>
                    <a:pt x="24154" y="12746"/>
                    <a:pt x="24146" y="12733"/>
                    <a:pt x="24135" y="12723"/>
                  </a:cubicBezTo>
                  <a:cubicBezTo>
                    <a:pt x="24142" y="12711"/>
                    <a:pt x="24145" y="12697"/>
                    <a:pt x="24145" y="12682"/>
                  </a:cubicBezTo>
                  <a:cubicBezTo>
                    <a:pt x="24145" y="12336"/>
                    <a:pt x="23940" y="12063"/>
                    <a:pt x="23565" y="11939"/>
                  </a:cubicBezTo>
                  <a:cubicBezTo>
                    <a:pt x="23379" y="11879"/>
                    <a:pt x="23240" y="11797"/>
                    <a:pt x="23177" y="11628"/>
                  </a:cubicBezTo>
                  <a:cubicBezTo>
                    <a:pt x="23125" y="11489"/>
                    <a:pt x="22995" y="11408"/>
                    <a:pt x="22839" y="11357"/>
                  </a:cubicBezTo>
                  <a:cubicBezTo>
                    <a:pt x="22724" y="11319"/>
                    <a:pt x="22609" y="11279"/>
                    <a:pt x="22493" y="11241"/>
                  </a:cubicBezTo>
                  <a:lnTo>
                    <a:pt x="22174" y="11064"/>
                  </a:lnTo>
                  <a:lnTo>
                    <a:pt x="22133" y="10882"/>
                  </a:lnTo>
                  <a:cubicBezTo>
                    <a:pt x="22089" y="10667"/>
                    <a:pt x="22008" y="10486"/>
                    <a:pt x="21744" y="10382"/>
                  </a:cubicBezTo>
                  <a:cubicBezTo>
                    <a:pt x="21561" y="10308"/>
                    <a:pt x="21461" y="9952"/>
                    <a:pt x="21523" y="9759"/>
                  </a:cubicBezTo>
                  <a:close/>
                  <a:moveTo>
                    <a:pt x="20641" y="6871"/>
                  </a:moveTo>
                  <a:cubicBezTo>
                    <a:pt x="20650" y="6871"/>
                    <a:pt x="20660" y="6873"/>
                    <a:pt x="20672" y="6876"/>
                  </a:cubicBezTo>
                  <a:cubicBezTo>
                    <a:pt x="20753" y="7034"/>
                    <a:pt x="20897" y="7146"/>
                    <a:pt x="21045" y="7255"/>
                  </a:cubicBezTo>
                  <a:cubicBezTo>
                    <a:pt x="21133" y="7318"/>
                    <a:pt x="21221" y="7382"/>
                    <a:pt x="21314" y="7441"/>
                  </a:cubicBezTo>
                  <a:cubicBezTo>
                    <a:pt x="21609" y="7627"/>
                    <a:pt x="21781" y="7871"/>
                    <a:pt x="21807" y="8186"/>
                  </a:cubicBezTo>
                  <a:cubicBezTo>
                    <a:pt x="21816" y="8276"/>
                    <a:pt x="21830" y="8367"/>
                    <a:pt x="21842" y="8456"/>
                  </a:cubicBezTo>
                  <a:cubicBezTo>
                    <a:pt x="21860" y="8500"/>
                    <a:pt x="21875" y="8543"/>
                    <a:pt x="21894" y="8586"/>
                  </a:cubicBezTo>
                  <a:cubicBezTo>
                    <a:pt x="22003" y="8834"/>
                    <a:pt x="22189" y="8955"/>
                    <a:pt x="22490" y="8955"/>
                  </a:cubicBezTo>
                  <a:cubicBezTo>
                    <a:pt x="22501" y="8955"/>
                    <a:pt x="22513" y="8954"/>
                    <a:pt x="22524" y="8954"/>
                  </a:cubicBezTo>
                  <a:cubicBezTo>
                    <a:pt x="22701" y="8949"/>
                    <a:pt x="22877" y="8920"/>
                    <a:pt x="23055" y="8903"/>
                  </a:cubicBezTo>
                  <a:cubicBezTo>
                    <a:pt x="23118" y="8895"/>
                    <a:pt x="23182" y="8892"/>
                    <a:pt x="23246" y="8892"/>
                  </a:cubicBezTo>
                  <a:cubicBezTo>
                    <a:pt x="23262" y="8892"/>
                    <a:pt x="23278" y="8892"/>
                    <a:pt x="23293" y="8892"/>
                  </a:cubicBezTo>
                  <a:cubicBezTo>
                    <a:pt x="23843" y="8922"/>
                    <a:pt x="24108" y="9247"/>
                    <a:pt x="23947" y="9695"/>
                  </a:cubicBezTo>
                  <a:cubicBezTo>
                    <a:pt x="23899" y="9831"/>
                    <a:pt x="23821" y="9962"/>
                    <a:pt x="23769" y="10099"/>
                  </a:cubicBezTo>
                  <a:cubicBezTo>
                    <a:pt x="23669" y="10359"/>
                    <a:pt x="23793" y="10514"/>
                    <a:pt x="24111" y="10532"/>
                  </a:cubicBezTo>
                  <a:cubicBezTo>
                    <a:pt x="24271" y="10540"/>
                    <a:pt x="24431" y="10529"/>
                    <a:pt x="24590" y="10555"/>
                  </a:cubicBezTo>
                  <a:cubicBezTo>
                    <a:pt x="24706" y="10573"/>
                    <a:pt x="24815" y="10602"/>
                    <a:pt x="24910" y="10662"/>
                  </a:cubicBezTo>
                  <a:cubicBezTo>
                    <a:pt x="25039" y="10743"/>
                    <a:pt x="25073" y="10831"/>
                    <a:pt x="25013" y="10960"/>
                  </a:cubicBezTo>
                  <a:cubicBezTo>
                    <a:pt x="24973" y="11044"/>
                    <a:pt x="24915" y="11121"/>
                    <a:pt x="24864" y="11202"/>
                  </a:cubicBezTo>
                  <a:cubicBezTo>
                    <a:pt x="24827" y="11262"/>
                    <a:pt x="24782" y="11321"/>
                    <a:pt x="24756" y="11384"/>
                  </a:cubicBezTo>
                  <a:cubicBezTo>
                    <a:pt x="24699" y="11521"/>
                    <a:pt x="24740" y="11598"/>
                    <a:pt x="24892" y="11659"/>
                  </a:cubicBezTo>
                  <a:cubicBezTo>
                    <a:pt x="25123" y="11751"/>
                    <a:pt x="25172" y="11822"/>
                    <a:pt x="25162" y="12039"/>
                  </a:cubicBezTo>
                  <a:cubicBezTo>
                    <a:pt x="25155" y="12185"/>
                    <a:pt x="25089" y="12320"/>
                    <a:pt x="25054" y="12460"/>
                  </a:cubicBezTo>
                  <a:cubicBezTo>
                    <a:pt x="24794" y="12821"/>
                    <a:pt x="24668" y="13205"/>
                    <a:pt x="24780" y="13631"/>
                  </a:cubicBezTo>
                  <a:cubicBezTo>
                    <a:pt x="24787" y="13652"/>
                    <a:pt x="24790" y="13675"/>
                    <a:pt x="24790" y="13699"/>
                  </a:cubicBezTo>
                  <a:cubicBezTo>
                    <a:pt x="24789" y="13736"/>
                    <a:pt x="24818" y="13792"/>
                    <a:pt x="24747" y="13792"/>
                  </a:cubicBezTo>
                  <a:cubicBezTo>
                    <a:pt x="24743" y="13792"/>
                    <a:pt x="24738" y="13792"/>
                    <a:pt x="24732" y="13791"/>
                  </a:cubicBezTo>
                  <a:cubicBezTo>
                    <a:pt x="24673" y="13787"/>
                    <a:pt x="24644" y="13746"/>
                    <a:pt x="24661" y="13693"/>
                  </a:cubicBezTo>
                  <a:cubicBezTo>
                    <a:pt x="24688" y="13600"/>
                    <a:pt x="24661" y="13510"/>
                    <a:pt x="24639" y="13422"/>
                  </a:cubicBezTo>
                  <a:cubicBezTo>
                    <a:pt x="24593" y="13223"/>
                    <a:pt x="24613" y="13032"/>
                    <a:pt x="24675" y="12838"/>
                  </a:cubicBezTo>
                  <a:cubicBezTo>
                    <a:pt x="24718" y="12708"/>
                    <a:pt x="24763" y="12574"/>
                    <a:pt x="24734" y="12435"/>
                  </a:cubicBezTo>
                  <a:cubicBezTo>
                    <a:pt x="24755" y="12245"/>
                    <a:pt x="24755" y="12063"/>
                    <a:pt x="24611" y="11895"/>
                  </a:cubicBezTo>
                  <a:cubicBezTo>
                    <a:pt x="24531" y="11804"/>
                    <a:pt x="24539" y="11680"/>
                    <a:pt x="24520" y="11568"/>
                  </a:cubicBezTo>
                  <a:cubicBezTo>
                    <a:pt x="24537" y="11465"/>
                    <a:pt x="24564" y="11359"/>
                    <a:pt x="24568" y="11254"/>
                  </a:cubicBezTo>
                  <a:cubicBezTo>
                    <a:pt x="24574" y="11117"/>
                    <a:pt x="24604" y="10967"/>
                    <a:pt x="24422" y="10880"/>
                  </a:cubicBezTo>
                  <a:cubicBezTo>
                    <a:pt x="24428" y="10848"/>
                    <a:pt x="24413" y="10833"/>
                    <a:pt x="24381" y="10833"/>
                  </a:cubicBezTo>
                  <a:cubicBezTo>
                    <a:pt x="24377" y="10833"/>
                    <a:pt x="24372" y="10833"/>
                    <a:pt x="24367" y="10834"/>
                  </a:cubicBezTo>
                  <a:cubicBezTo>
                    <a:pt x="24245" y="10684"/>
                    <a:pt x="24045" y="10680"/>
                    <a:pt x="23864" y="10649"/>
                  </a:cubicBezTo>
                  <a:cubicBezTo>
                    <a:pt x="23716" y="10626"/>
                    <a:pt x="23578" y="10593"/>
                    <a:pt x="23465" y="10506"/>
                  </a:cubicBezTo>
                  <a:cubicBezTo>
                    <a:pt x="23425" y="10419"/>
                    <a:pt x="23433" y="10330"/>
                    <a:pt x="23440" y="10240"/>
                  </a:cubicBezTo>
                  <a:cubicBezTo>
                    <a:pt x="23484" y="10108"/>
                    <a:pt x="23522" y="9976"/>
                    <a:pt x="23570" y="9846"/>
                  </a:cubicBezTo>
                  <a:cubicBezTo>
                    <a:pt x="23745" y="9378"/>
                    <a:pt x="23516" y="9009"/>
                    <a:pt x="22858" y="9009"/>
                  </a:cubicBezTo>
                  <a:cubicBezTo>
                    <a:pt x="22844" y="9009"/>
                    <a:pt x="22829" y="9010"/>
                    <a:pt x="22814" y="9010"/>
                  </a:cubicBezTo>
                  <a:cubicBezTo>
                    <a:pt x="22739" y="9012"/>
                    <a:pt x="22663" y="9012"/>
                    <a:pt x="22588" y="9012"/>
                  </a:cubicBezTo>
                  <a:cubicBezTo>
                    <a:pt x="22505" y="9012"/>
                    <a:pt x="22422" y="9012"/>
                    <a:pt x="22339" y="9012"/>
                  </a:cubicBezTo>
                  <a:cubicBezTo>
                    <a:pt x="22293" y="9012"/>
                    <a:pt x="22246" y="9012"/>
                    <a:pt x="22200" y="9012"/>
                  </a:cubicBezTo>
                  <a:cubicBezTo>
                    <a:pt x="22197" y="9012"/>
                    <a:pt x="22194" y="9012"/>
                    <a:pt x="22191" y="9012"/>
                  </a:cubicBezTo>
                  <a:cubicBezTo>
                    <a:pt x="21999" y="9012"/>
                    <a:pt x="21886" y="8930"/>
                    <a:pt x="21831" y="8773"/>
                  </a:cubicBezTo>
                  <a:cubicBezTo>
                    <a:pt x="21796" y="8670"/>
                    <a:pt x="21778" y="8565"/>
                    <a:pt x="21761" y="8461"/>
                  </a:cubicBezTo>
                  <a:cubicBezTo>
                    <a:pt x="21710" y="8265"/>
                    <a:pt x="21665" y="8066"/>
                    <a:pt x="21528" y="7896"/>
                  </a:cubicBezTo>
                  <a:cubicBezTo>
                    <a:pt x="21511" y="7875"/>
                    <a:pt x="21495" y="7838"/>
                    <a:pt x="21464" y="7838"/>
                  </a:cubicBezTo>
                  <a:cubicBezTo>
                    <a:pt x="21459" y="7838"/>
                    <a:pt x="21453" y="7839"/>
                    <a:pt x="21447" y="7841"/>
                  </a:cubicBezTo>
                  <a:cubicBezTo>
                    <a:pt x="21456" y="7826"/>
                    <a:pt x="21447" y="7808"/>
                    <a:pt x="21432" y="7790"/>
                  </a:cubicBezTo>
                  <a:cubicBezTo>
                    <a:pt x="21353" y="7703"/>
                    <a:pt x="21262" y="7631"/>
                    <a:pt x="21162" y="7574"/>
                  </a:cubicBezTo>
                  <a:cubicBezTo>
                    <a:pt x="20976" y="7466"/>
                    <a:pt x="20814" y="7325"/>
                    <a:pt x="20679" y="7158"/>
                  </a:cubicBezTo>
                  <a:lnTo>
                    <a:pt x="20585" y="6945"/>
                  </a:lnTo>
                  <a:cubicBezTo>
                    <a:pt x="20595" y="6913"/>
                    <a:pt x="20594" y="6871"/>
                    <a:pt x="20641" y="6871"/>
                  </a:cubicBezTo>
                  <a:close/>
                  <a:moveTo>
                    <a:pt x="20729" y="5319"/>
                  </a:moveTo>
                  <a:lnTo>
                    <a:pt x="20729" y="5319"/>
                  </a:lnTo>
                  <a:cubicBezTo>
                    <a:pt x="21017" y="5468"/>
                    <a:pt x="21331" y="5559"/>
                    <a:pt x="21654" y="5586"/>
                  </a:cubicBezTo>
                  <a:cubicBezTo>
                    <a:pt x="21672" y="5588"/>
                    <a:pt x="21689" y="5596"/>
                    <a:pt x="21706" y="5597"/>
                  </a:cubicBezTo>
                  <a:cubicBezTo>
                    <a:pt x="22334" y="5660"/>
                    <a:pt x="22630" y="6028"/>
                    <a:pt x="22811" y="6488"/>
                  </a:cubicBezTo>
                  <a:cubicBezTo>
                    <a:pt x="22889" y="6688"/>
                    <a:pt x="22915" y="6903"/>
                    <a:pt x="22975" y="7109"/>
                  </a:cubicBezTo>
                  <a:cubicBezTo>
                    <a:pt x="23002" y="7205"/>
                    <a:pt x="23044" y="7298"/>
                    <a:pt x="23097" y="7384"/>
                  </a:cubicBezTo>
                  <a:cubicBezTo>
                    <a:pt x="23115" y="7411"/>
                    <a:pt x="23135" y="7423"/>
                    <a:pt x="23156" y="7423"/>
                  </a:cubicBezTo>
                  <a:cubicBezTo>
                    <a:pt x="23164" y="7423"/>
                    <a:pt x="23172" y="7421"/>
                    <a:pt x="23181" y="7417"/>
                  </a:cubicBezTo>
                  <a:lnTo>
                    <a:pt x="23181" y="7417"/>
                  </a:lnTo>
                  <a:cubicBezTo>
                    <a:pt x="23171" y="7435"/>
                    <a:pt x="23172" y="7462"/>
                    <a:pt x="23184" y="7500"/>
                  </a:cubicBezTo>
                  <a:cubicBezTo>
                    <a:pt x="23192" y="7526"/>
                    <a:pt x="23222" y="7548"/>
                    <a:pt x="23242" y="7573"/>
                  </a:cubicBezTo>
                  <a:lnTo>
                    <a:pt x="23335" y="7612"/>
                  </a:lnTo>
                  <a:cubicBezTo>
                    <a:pt x="23423" y="7659"/>
                    <a:pt x="23512" y="7676"/>
                    <a:pt x="23601" y="7676"/>
                  </a:cubicBezTo>
                  <a:cubicBezTo>
                    <a:pt x="23735" y="7676"/>
                    <a:pt x="23868" y="7639"/>
                    <a:pt x="24000" y="7614"/>
                  </a:cubicBezTo>
                  <a:cubicBezTo>
                    <a:pt x="24155" y="7586"/>
                    <a:pt x="24307" y="7552"/>
                    <a:pt x="24463" y="7552"/>
                  </a:cubicBezTo>
                  <a:cubicBezTo>
                    <a:pt x="24524" y="7552"/>
                    <a:pt x="24586" y="7558"/>
                    <a:pt x="24649" y="7570"/>
                  </a:cubicBezTo>
                  <a:lnTo>
                    <a:pt x="24743" y="7595"/>
                  </a:lnTo>
                  <a:cubicBezTo>
                    <a:pt x="24779" y="7613"/>
                    <a:pt x="24814" y="7629"/>
                    <a:pt x="24840" y="7629"/>
                  </a:cubicBezTo>
                  <a:cubicBezTo>
                    <a:pt x="24871" y="7629"/>
                    <a:pt x="24889" y="7607"/>
                    <a:pt x="24882" y="7538"/>
                  </a:cubicBezTo>
                  <a:lnTo>
                    <a:pt x="24797" y="7511"/>
                  </a:lnTo>
                  <a:cubicBezTo>
                    <a:pt x="24686" y="7453"/>
                    <a:pt x="24568" y="7434"/>
                    <a:pt x="24447" y="7434"/>
                  </a:cubicBezTo>
                  <a:cubicBezTo>
                    <a:pt x="24386" y="7434"/>
                    <a:pt x="24323" y="7439"/>
                    <a:pt x="24261" y="7447"/>
                  </a:cubicBezTo>
                  <a:cubicBezTo>
                    <a:pt x="24114" y="7464"/>
                    <a:pt x="23968" y="7495"/>
                    <a:pt x="23821" y="7519"/>
                  </a:cubicBezTo>
                  <a:cubicBezTo>
                    <a:pt x="23753" y="7531"/>
                    <a:pt x="23684" y="7539"/>
                    <a:pt x="23617" y="7539"/>
                  </a:cubicBezTo>
                  <a:cubicBezTo>
                    <a:pt x="23529" y="7539"/>
                    <a:pt x="23443" y="7526"/>
                    <a:pt x="23359" y="7492"/>
                  </a:cubicBezTo>
                  <a:lnTo>
                    <a:pt x="23297" y="7424"/>
                  </a:lnTo>
                  <a:cubicBezTo>
                    <a:pt x="23263" y="7407"/>
                    <a:pt x="23236" y="7399"/>
                    <a:pt x="23216" y="7399"/>
                  </a:cubicBezTo>
                  <a:cubicBezTo>
                    <a:pt x="23212" y="7399"/>
                    <a:pt x="23209" y="7400"/>
                    <a:pt x="23206" y="7400"/>
                  </a:cubicBezTo>
                  <a:cubicBezTo>
                    <a:pt x="23215" y="7391"/>
                    <a:pt x="23225" y="7380"/>
                    <a:pt x="23230" y="7368"/>
                  </a:cubicBezTo>
                  <a:cubicBezTo>
                    <a:pt x="23226" y="7349"/>
                    <a:pt x="23222" y="7330"/>
                    <a:pt x="23217" y="7311"/>
                  </a:cubicBezTo>
                  <a:lnTo>
                    <a:pt x="23141" y="7209"/>
                  </a:lnTo>
                  <a:lnTo>
                    <a:pt x="22929" y="6397"/>
                  </a:lnTo>
                  <a:cubicBezTo>
                    <a:pt x="22912" y="6366"/>
                    <a:pt x="22876" y="6336"/>
                    <a:pt x="22920" y="6304"/>
                  </a:cubicBezTo>
                  <a:lnTo>
                    <a:pt x="22920" y="6304"/>
                  </a:lnTo>
                  <a:cubicBezTo>
                    <a:pt x="22984" y="6308"/>
                    <a:pt x="23015" y="6346"/>
                    <a:pt x="23043" y="6387"/>
                  </a:cubicBezTo>
                  <a:lnTo>
                    <a:pt x="23190" y="6486"/>
                  </a:lnTo>
                  <a:cubicBezTo>
                    <a:pt x="23185" y="7078"/>
                    <a:pt x="23574" y="7197"/>
                    <a:pt x="24020" y="7215"/>
                  </a:cubicBezTo>
                  <a:cubicBezTo>
                    <a:pt x="24081" y="7217"/>
                    <a:pt x="24142" y="7218"/>
                    <a:pt x="24204" y="7218"/>
                  </a:cubicBezTo>
                  <a:cubicBezTo>
                    <a:pt x="24306" y="7218"/>
                    <a:pt x="24409" y="7216"/>
                    <a:pt x="24512" y="7216"/>
                  </a:cubicBezTo>
                  <a:cubicBezTo>
                    <a:pt x="24526" y="7216"/>
                    <a:pt x="24541" y="7216"/>
                    <a:pt x="24555" y="7216"/>
                  </a:cubicBezTo>
                  <a:cubicBezTo>
                    <a:pt x="24715" y="7217"/>
                    <a:pt x="24876" y="7224"/>
                    <a:pt x="25032" y="7264"/>
                  </a:cubicBezTo>
                  <a:cubicBezTo>
                    <a:pt x="25360" y="7344"/>
                    <a:pt x="25546" y="7525"/>
                    <a:pt x="25584" y="7814"/>
                  </a:cubicBezTo>
                  <a:cubicBezTo>
                    <a:pt x="25600" y="7920"/>
                    <a:pt x="25601" y="8027"/>
                    <a:pt x="25608" y="8134"/>
                  </a:cubicBezTo>
                  <a:cubicBezTo>
                    <a:pt x="25601" y="8362"/>
                    <a:pt x="25593" y="8589"/>
                    <a:pt x="25586" y="8817"/>
                  </a:cubicBezTo>
                  <a:cubicBezTo>
                    <a:pt x="25578" y="9035"/>
                    <a:pt x="25693" y="9197"/>
                    <a:pt x="25901" y="9314"/>
                  </a:cubicBezTo>
                  <a:cubicBezTo>
                    <a:pt x="25959" y="9348"/>
                    <a:pt x="26021" y="9377"/>
                    <a:pt x="26081" y="9408"/>
                  </a:cubicBezTo>
                  <a:cubicBezTo>
                    <a:pt x="25737" y="9402"/>
                    <a:pt x="25702" y="9394"/>
                    <a:pt x="25385" y="9235"/>
                  </a:cubicBezTo>
                  <a:cubicBezTo>
                    <a:pt x="25392" y="9230"/>
                    <a:pt x="25406" y="9226"/>
                    <a:pt x="25406" y="9222"/>
                  </a:cubicBezTo>
                  <a:cubicBezTo>
                    <a:pt x="25416" y="8954"/>
                    <a:pt x="25439" y="8687"/>
                    <a:pt x="25430" y="8419"/>
                  </a:cubicBezTo>
                  <a:cubicBezTo>
                    <a:pt x="25423" y="8250"/>
                    <a:pt x="25411" y="8072"/>
                    <a:pt x="25280" y="7926"/>
                  </a:cubicBezTo>
                  <a:cubicBezTo>
                    <a:pt x="25265" y="7922"/>
                    <a:pt x="25251" y="7920"/>
                    <a:pt x="25239" y="7920"/>
                  </a:cubicBezTo>
                  <a:cubicBezTo>
                    <a:pt x="25195" y="7920"/>
                    <a:pt x="25169" y="7942"/>
                    <a:pt x="25190" y="7988"/>
                  </a:cubicBezTo>
                  <a:cubicBezTo>
                    <a:pt x="25330" y="8312"/>
                    <a:pt x="25276" y="8646"/>
                    <a:pt x="25268" y="8978"/>
                  </a:cubicBezTo>
                  <a:cubicBezTo>
                    <a:pt x="25267" y="9054"/>
                    <a:pt x="25274" y="9129"/>
                    <a:pt x="25288" y="9204"/>
                  </a:cubicBezTo>
                  <a:cubicBezTo>
                    <a:pt x="25293" y="9234"/>
                    <a:pt x="25311" y="9249"/>
                    <a:pt x="25336" y="9249"/>
                  </a:cubicBezTo>
                  <a:cubicBezTo>
                    <a:pt x="25342" y="9249"/>
                    <a:pt x="25350" y="9248"/>
                    <a:pt x="25357" y="9245"/>
                  </a:cubicBezTo>
                  <a:lnTo>
                    <a:pt x="25357" y="9245"/>
                  </a:lnTo>
                  <a:cubicBezTo>
                    <a:pt x="25313" y="9269"/>
                    <a:pt x="25329" y="9306"/>
                    <a:pt x="25355" y="9340"/>
                  </a:cubicBezTo>
                  <a:cubicBezTo>
                    <a:pt x="25441" y="9449"/>
                    <a:pt x="25569" y="9494"/>
                    <a:pt x="25716" y="9507"/>
                  </a:cubicBezTo>
                  <a:cubicBezTo>
                    <a:pt x="25892" y="9522"/>
                    <a:pt x="26068" y="9539"/>
                    <a:pt x="26238" y="9585"/>
                  </a:cubicBezTo>
                  <a:lnTo>
                    <a:pt x="26513" y="9736"/>
                  </a:lnTo>
                  <a:cubicBezTo>
                    <a:pt x="26564" y="9755"/>
                    <a:pt x="26564" y="9837"/>
                    <a:pt x="26630" y="9837"/>
                  </a:cubicBezTo>
                  <a:cubicBezTo>
                    <a:pt x="26641" y="9837"/>
                    <a:pt x="26655" y="9835"/>
                    <a:pt x="26671" y="9829"/>
                  </a:cubicBezTo>
                  <a:lnTo>
                    <a:pt x="26671" y="9829"/>
                  </a:lnTo>
                  <a:cubicBezTo>
                    <a:pt x="26660" y="9840"/>
                    <a:pt x="26635" y="9855"/>
                    <a:pt x="26638" y="9859"/>
                  </a:cubicBezTo>
                  <a:cubicBezTo>
                    <a:pt x="26783" y="10105"/>
                    <a:pt x="26779" y="10369"/>
                    <a:pt x="26764" y="10634"/>
                  </a:cubicBezTo>
                  <a:cubicBezTo>
                    <a:pt x="26759" y="10716"/>
                    <a:pt x="26755" y="10800"/>
                    <a:pt x="26791" y="10879"/>
                  </a:cubicBezTo>
                  <a:cubicBezTo>
                    <a:pt x="26803" y="10903"/>
                    <a:pt x="26818" y="10913"/>
                    <a:pt x="26835" y="10913"/>
                  </a:cubicBezTo>
                  <a:cubicBezTo>
                    <a:pt x="26806" y="10947"/>
                    <a:pt x="26839" y="10983"/>
                    <a:pt x="26875" y="11020"/>
                  </a:cubicBezTo>
                  <a:cubicBezTo>
                    <a:pt x="26873" y="11045"/>
                    <a:pt x="26891" y="11067"/>
                    <a:pt x="26915" y="11071"/>
                  </a:cubicBezTo>
                  <a:cubicBezTo>
                    <a:pt x="26929" y="11090"/>
                    <a:pt x="26938" y="11112"/>
                    <a:pt x="26957" y="11127"/>
                  </a:cubicBezTo>
                  <a:cubicBezTo>
                    <a:pt x="27206" y="11328"/>
                    <a:pt x="27396" y="11541"/>
                    <a:pt x="27223" y="11858"/>
                  </a:cubicBezTo>
                  <a:cubicBezTo>
                    <a:pt x="27200" y="11900"/>
                    <a:pt x="27233" y="11919"/>
                    <a:pt x="27277" y="11919"/>
                  </a:cubicBezTo>
                  <a:cubicBezTo>
                    <a:pt x="27290" y="11919"/>
                    <a:pt x="27304" y="11918"/>
                    <a:pt x="27318" y="11914"/>
                  </a:cubicBezTo>
                  <a:cubicBezTo>
                    <a:pt x="27498" y="11577"/>
                    <a:pt x="27472" y="11419"/>
                    <a:pt x="27188" y="11161"/>
                  </a:cubicBezTo>
                  <a:cubicBezTo>
                    <a:pt x="27141" y="11118"/>
                    <a:pt x="27086" y="11080"/>
                    <a:pt x="27035" y="11039"/>
                  </a:cubicBezTo>
                  <a:cubicBezTo>
                    <a:pt x="27035" y="11039"/>
                    <a:pt x="27032" y="11033"/>
                    <a:pt x="27032" y="11033"/>
                  </a:cubicBezTo>
                  <a:cubicBezTo>
                    <a:pt x="26982" y="10983"/>
                    <a:pt x="26985" y="10898"/>
                    <a:pt x="26887" y="10881"/>
                  </a:cubicBezTo>
                  <a:cubicBezTo>
                    <a:pt x="26918" y="10637"/>
                    <a:pt x="26922" y="10390"/>
                    <a:pt x="26894" y="10145"/>
                  </a:cubicBezTo>
                  <a:cubicBezTo>
                    <a:pt x="26881" y="10030"/>
                    <a:pt x="26837" y="9919"/>
                    <a:pt x="26767" y="9827"/>
                  </a:cubicBezTo>
                  <a:cubicBezTo>
                    <a:pt x="26758" y="9810"/>
                    <a:pt x="26742" y="9799"/>
                    <a:pt x="26723" y="9797"/>
                  </a:cubicBezTo>
                  <a:cubicBezTo>
                    <a:pt x="26727" y="9786"/>
                    <a:pt x="26726" y="9774"/>
                    <a:pt x="26719" y="9766"/>
                  </a:cubicBezTo>
                  <a:cubicBezTo>
                    <a:pt x="26677" y="9710"/>
                    <a:pt x="26641" y="9644"/>
                    <a:pt x="26545" y="9640"/>
                  </a:cubicBezTo>
                  <a:cubicBezTo>
                    <a:pt x="26569" y="9601"/>
                    <a:pt x="26512" y="9585"/>
                    <a:pt x="26509" y="9554"/>
                  </a:cubicBezTo>
                  <a:cubicBezTo>
                    <a:pt x="26504" y="9555"/>
                    <a:pt x="26499" y="9556"/>
                    <a:pt x="26494" y="9556"/>
                  </a:cubicBezTo>
                  <a:cubicBezTo>
                    <a:pt x="26473" y="9556"/>
                    <a:pt x="26456" y="9549"/>
                    <a:pt x="26445" y="9531"/>
                  </a:cubicBezTo>
                  <a:cubicBezTo>
                    <a:pt x="26463" y="9525"/>
                    <a:pt x="26484" y="9516"/>
                    <a:pt x="26501" y="9516"/>
                  </a:cubicBezTo>
                  <a:cubicBezTo>
                    <a:pt x="26503" y="9516"/>
                    <a:pt x="26505" y="9516"/>
                    <a:pt x="26507" y="9516"/>
                  </a:cubicBezTo>
                  <a:cubicBezTo>
                    <a:pt x="26529" y="9520"/>
                    <a:pt x="26550" y="9537"/>
                    <a:pt x="26571" y="9547"/>
                  </a:cubicBezTo>
                  <a:cubicBezTo>
                    <a:pt x="26663" y="9572"/>
                    <a:pt x="26757" y="9592"/>
                    <a:pt x="26845" y="9622"/>
                  </a:cubicBezTo>
                  <a:cubicBezTo>
                    <a:pt x="27025" y="9685"/>
                    <a:pt x="27151" y="9789"/>
                    <a:pt x="27168" y="9967"/>
                  </a:cubicBezTo>
                  <a:cubicBezTo>
                    <a:pt x="27162" y="10034"/>
                    <a:pt x="27156" y="10100"/>
                    <a:pt x="27151" y="10168"/>
                  </a:cubicBezTo>
                  <a:cubicBezTo>
                    <a:pt x="27174" y="10183"/>
                    <a:pt x="27196" y="10193"/>
                    <a:pt x="27214" y="10193"/>
                  </a:cubicBezTo>
                  <a:cubicBezTo>
                    <a:pt x="27236" y="10193"/>
                    <a:pt x="27253" y="10179"/>
                    <a:pt x="27258" y="10143"/>
                  </a:cubicBezTo>
                  <a:cubicBezTo>
                    <a:pt x="27268" y="10086"/>
                    <a:pt x="27257" y="10025"/>
                    <a:pt x="27256" y="9967"/>
                  </a:cubicBezTo>
                  <a:cubicBezTo>
                    <a:pt x="27276" y="9861"/>
                    <a:pt x="27199" y="9784"/>
                    <a:pt x="27149" y="9699"/>
                  </a:cubicBezTo>
                  <a:cubicBezTo>
                    <a:pt x="27104" y="9672"/>
                    <a:pt x="27041" y="9659"/>
                    <a:pt x="27051" y="9595"/>
                  </a:cubicBezTo>
                  <a:lnTo>
                    <a:pt x="27051" y="9595"/>
                  </a:lnTo>
                  <a:cubicBezTo>
                    <a:pt x="27047" y="9595"/>
                    <a:pt x="27043" y="9595"/>
                    <a:pt x="27039" y="9595"/>
                  </a:cubicBezTo>
                  <a:cubicBezTo>
                    <a:pt x="26919" y="9595"/>
                    <a:pt x="26834" y="9517"/>
                    <a:pt x="26726" y="9489"/>
                  </a:cubicBezTo>
                  <a:cubicBezTo>
                    <a:pt x="26573" y="9447"/>
                    <a:pt x="26419" y="9411"/>
                    <a:pt x="26269" y="9363"/>
                  </a:cubicBezTo>
                  <a:cubicBezTo>
                    <a:pt x="25781" y="9210"/>
                    <a:pt x="25649" y="9036"/>
                    <a:pt x="25677" y="8588"/>
                  </a:cubicBezTo>
                  <a:cubicBezTo>
                    <a:pt x="25687" y="8436"/>
                    <a:pt x="25718" y="8285"/>
                    <a:pt x="25691" y="8133"/>
                  </a:cubicBezTo>
                  <a:cubicBezTo>
                    <a:pt x="25712" y="8004"/>
                    <a:pt x="25691" y="7877"/>
                    <a:pt x="25672" y="7749"/>
                  </a:cubicBezTo>
                  <a:cubicBezTo>
                    <a:pt x="25628" y="7441"/>
                    <a:pt x="25413" y="7261"/>
                    <a:pt x="25080" y="7172"/>
                  </a:cubicBezTo>
                  <a:cubicBezTo>
                    <a:pt x="24909" y="7126"/>
                    <a:pt x="24732" y="7116"/>
                    <a:pt x="24554" y="7116"/>
                  </a:cubicBezTo>
                  <a:cubicBezTo>
                    <a:pt x="24411" y="7117"/>
                    <a:pt x="24269" y="7120"/>
                    <a:pt x="24126" y="7120"/>
                  </a:cubicBezTo>
                  <a:cubicBezTo>
                    <a:pt x="24091" y="7120"/>
                    <a:pt x="24057" y="7120"/>
                    <a:pt x="24022" y="7120"/>
                  </a:cubicBezTo>
                  <a:cubicBezTo>
                    <a:pt x="23530" y="7114"/>
                    <a:pt x="23336" y="6954"/>
                    <a:pt x="23296" y="6535"/>
                  </a:cubicBezTo>
                  <a:lnTo>
                    <a:pt x="23296" y="6535"/>
                  </a:lnTo>
                  <a:cubicBezTo>
                    <a:pt x="23456" y="6559"/>
                    <a:pt x="23556" y="6620"/>
                    <a:pt x="23607" y="6769"/>
                  </a:cubicBezTo>
                  <a:cubicBezTo>
                    <a:pt x="23669" y="6949"/>
                    <a:pt x="23855" y="7025"/>
                    <a:pt x="24066" y="7031"/>
                  </a:cubicBezTo>
                  <a:cubicBezTo>
                    <a:pt x="24074" y="7031"/>
                    <a:pt x="24081" y="7031"/>
                    <a:pt x="24089" y="7031"/>
                  </a:cubicBezTo>
                  <a:cubicBezTo>
                    <a:pt x="24205" y="7031"/>
                    <a:pt x="24322" y="7014"/>
                    <a:pt x="24438" y="7002"/>
                  </a:cubicBezTo>
                  <a:cubicBezTo>
                    <a:pt x="24548" y="6992"/>
                    <a:pt x="24655" y="6985"/>
                    <a:pt x="24763" y="6985"/>
                  </a:cubicBezTo>
                  <a:cubicBezTo>
                    <a:pt x="24945" y="6985"/>
                    <a:pt x="25126" y="7005"/>
                    <a:pt x="25307" y="7065"/>
                  </a:cubicBezTo>
                  <a:cubicBezTo>
                    <a:pt x="25844" y="7242"/>
                    <a:pt x="25959" y="7613"/>
                    <a:pt x="25936" y="7927"/>
                  </a:cubicBezTo>
                  <a:cubicBezTo>
                    <a:pt x="25924" y="8078"/>
                    <a:pt x="25883" y="8228"/>
                    <a:pt x="25847" y="8378"/>
                  </a:cubicBezTo>
                  <a:cubicBezTo>
                    <a:pt x="25813" y="8504"/>
                    <a:pt x="25802" y="8634"/>
                    <a:pt x="25815" y="8764"/>
                  </a:cubicBezTo>
                  <a:cubicBezTo>
                    <a:pt x="25833" y="8928"/>
                    <a:pt x="25942" y="9044"/>
                    <a:pt x="26099" y="9130"/>
                  </a:cubicBezTo>
                  <a:cubicBezTo>
                    <a:pt x="26112" y="9138"/>
                    <a:pt x="26126" y="9142"/>
                    <a:pt x="26140" y="9142"/>
                  </a:cubicBezTo>
                  <a:cubicBezTo>
                    <a:pt x="26141" y="9142"/>
                    <a:pt x="26143" y="9142"/>
                    <a:pt x="26144" y="9142"/>
                  </a:cubicBezTo>
                  <a:cubicBezTo>
                    <a:pt x="26147" y="9159"/>
                    <a:pt x="26166" y="9174"/>
                    <a:pt x="26193" y="9187"/>
                  </a:cubicBezTo>
                  <a:cubicBezTo>
                    <a:pt x="26369" y="9266"/>
                    <a:pt x="26549" y="9339"/>
                    <a:pt x="26727" y="9415"/>
                  </a:cubicBezTo>
                  <a:cubicBezTo>
                    <a:pt x="26767" y="9419"/>
                    <a:pt x="26798" y="9421"/>
                    <a:pt x="26821" y="9421"/>
                  </a:cubicBezTo>
                  <a:cubicBezTo>
                    <a:pt x="26895" y="9421"/>
                    <a:pt x="26892" y="9398"/>
                    <a:pt x="26861" y="9317"/>
                  </a:cubicBezTo>
                  <a:cubicBezTo>
                    <a:pt x="26690" y="9251"/>
                    <a:pt x="26521" y="9184"/>
                    <a:pt x="26349" y="9122"/>
                  </a:cubicBezTo>
                  <a:cubicBezTo>
                    <a:pt x="26315" y="9110"/>
                    <a:pt x="26285" y="9072"/>
                    <a:pt x="26245" y="9072"/>
                  </a:cubicBezTo>
                  <a:cubicBezTo>
                    <a:pt x="26230" y="9072"/>
                    <a:pt x="26212" y="9078"/>
                    <a:pt x="26193" y="9094"/>
                  </a:cubicBezTo>
                  <a:lnTo>
                    <a:pt x="26191" y="9094"/>
                  </a:lnTo>
                  <a:cubicBezTo>
                    <a:pt x="26191" y="9093"/>
                    <a:pt x="26192" y="9092"/>
                    <a:pt x="26193" y="9090"/>
                  </a:cubicBezTo>
                  <a:cubicBezTo>
                    <a:pt x="26194" y="9077"/>
                    <a:pt x="26204" y="9054"/>
                    <a:pt x="26198" y="9050"/>
                  </a:cubicBezTo>
                  <a:cubicBezTo>
                    <a:pt x="25936" y="8907"/>
                    <a:pt x="25921" y="8695"/>
                    <a:pt x="25974" y="8464"/>
                  </a:cubicBezTo>
                  <a:cubicBezTo>
                    <a:pt x="25995" y="8382"/>
                    <a:pt x="26008" y="8298"/>
                    <a:pt x="26034" y="8218"/>
                  </a:cubicBezTo>
                  <a:cubicBezTo>
                    <a:pt x="26109" y="7984"/>
                    <a:pt x="26092" y="7751"/>
                    <a:pt x="26015" y="7493"/>
                  </a:cubicBezTo>
                  <a:lnTo>
                    <a:pt x="26015" y="7493"/>
                  </a:lnTo>
                  <a:cubicBezTo>
                    <a:pt x="26144" y="7561"/>
                    <a:pt x="26188" y="7652"/>
                    <a:pt x="26243" y="7733"/>
                  </a:cubicBezTo>
                  <a:cubicBezTo>
                    <a:pt x="26346" y="7891"/>
                    <a:pt x="26431" y="8060"/>
                    <a:pt x="26496" y="8237"/>
                  </a:cubicBezTo>
                  <a:cubicBezTo>
                    <a:pt x="26694" y="8747"/>
                    <a:pt x="27039" y="9162"/>
                    <a:pt x="27574" y="9451"/>
                  </a:cubicBezTo>
                  <a:cubicBezTo>
                    <a:pt x="27741" y="9540"/>
                    <a:pt x="27809" y="9657"/>
                    <a:pt x="27799" y="9811"/>
                  </a:cubicBezTo>
                  <a:cubicBezTo>
                    <a:pt x="27778" y="10193"/>
                    <a:pt x="27992" y="10465"/>
                    <a:pt x="28332" y="10683"/>
                  </a:cubicBezTo>
                  <a:cubicBezTo>
                    <a:pt x="28416" y="10739"/>
                    <a:pt x="28498" y="10798"/>
                    <a:pt x="28577" y="10861"/>
                  </a:cubicBezTo>
                  <a:cubicBezTo>
                    <a:pt x="28747" y="11001"/>
                    <a:pt x="28825" y="11174"/>
                    <a:pt x="28818" y="11376"/>
                  </a:cubicBezTo>
                  <a:cubicBezTo>
                    <a:pt x="28813" y="11536"/>
                    <a:pt x="28789" y="11694"/>
                    <a:pt x="28726" y="11848"/>
                  </a:cubicBezTo>
                  <a:lnTo>
                    <a:pt x="28728" y="11847"/>
                  </a:lnTo>
                  <a:lnTo>
                    <a:pt x="28728" y="11847"/>
                  </a:lnTo>
                  <a:cubicBezTo>
                    <a:pt x="28581" y="12203"/>
                    <a:pt x="28361" y="12524"/>
                    <a:pt x="28102" y="12827"/>
                  </a:cubicBezTo>
                  <a:cubicBezTo>
                    <a:pt x="28055" y="12883"/>
                    <a:pt x="28013" y="12956"/>
                    <a:pt x="27911" y="12956"/>
                  </a:cubicBezTo>
                  <a:cubicBezTo>
                    <a:pt x="27908" y="12956"/>
                    <a:pt x="27905" y="12956"/>
                    <a:pt x="27901" y="12956"/>
                  </a:cubicBezTo>
                  <a:cubicBezTo>
                    <a:pt x="27886" y="12905"/>
                    <a:pt x="27869" y="12853"/>
                    <a:pt x="27854" y="12804"/>
                  </a:cubicBezTo>
                  <a:lnTo>
                    <a:pt x="27843" y="12756"/>
                  </a:lnTo>
                  <a:cubicBezTo>
                    <a:pt x="27843" y="12661"/>
                    <a:pt x="27846" y="12566"/>
                    <a:pt x="27893" y="12477"/>
                  </a:cubicBezTo>
                  <a:cubicBezTo>
                    <a:pt x="27904" y="12454"/>
                    <a:pt x="27909" y="12433"/>
                    <a:pt x="27897" y="12417"/>
                  </a:cubicBezTo>
                  <a:cubicBezTo>
                    <a:pt x="27912" y="12415"/>
                    <a:pt x="27926" y="12406"/>
                    <a:pt x="27935" y="12393"/>
                  </a:cubicBezTo>
                  <a:cubicBezTo>
                    <a:pt x="27966" y="12348"/>
                    <a:pt x="27989" y="12301"/>
                    <a:pt x="28017" y="12254"/>
                  </a:cubicBezTo>
                  <a:lnTo>
                    <a:pt x="28099" y="12163"/>
                  </a:lnTo>
                  <a:cubicBezTo>
                    <a:pt x="28078" y="12126"/>
                    <a:pt x="28056" y="12108"/>
                    <a:pt x="28032" y="12108"/>
                  </a:cubicBezTo>
                  <a:cubicBezTo>
                    <a:pt x="28010" y="12108"/>
                    <a:pt x="27987" y="12123"/>
                    <a:pt x="27962" y="12153"/>
                  </a:cubicBezTo>
                  <a:cubicBezTo>
                    <a:pt x="27917" y="12229"/>
                    <a:pt x="27787" y="12279"/>
                    <a:pt x="27855" y="12392"/>
                  </a:cubicBezTo>
                  <a:cubicBezTo>
                    <a:pt x="27844" y="12388"/>
                    <a:pt x="27833" y="12382"/>
                    <a:pt x="27822" y="12382"/>
                  </a:cubicBezTo>
                  <a:cubicBezTo>
                    <a:pt x="27813" y="12382"/>
                    <a:pt x="27805" y="12386"/>
                    <a:pt x="27797" y="12399"/>
                  </a:cubicBezTo>
                  <a:cubicBezTo>
                    <a:pt x="27747" y="12473"/>
                    <a:pt x="27724" y="12561"/>
                    <a:pt x="27731" y="12649"/>
                  </a:cubicBezTo>
                  <a:cubicBezTo>
                    <a:pt x="27719" y="12650"/>
                    <a:pt x="27707" y="12651"/>
                    <a:pt x="27696" y="12651"/>
                  </a:cubicBezTo>
                  <a:cubicBezTo>
                    <a:pt x="27675" y="12651"/>
                    <a:pt x="27657" y="12646"/>
                    <a:pt x="27645" y="12622"/>
                  </a:cubicBezTo>
                  <a:cubicBezTo>
                    <a:pt x="27570" y="12474"/>
                    <a:pt x="27555" y="12328"/>
                    <a:pt x="27637" y="12182"/>
                  </a:cubicBezTo>
                  <a:cubicBezTo>
                    <a:pt x="27706" y="12058"/>
                    <a:pt x="27785" y="11939"/>
                    <a:pt x="27854" y="11817"/>
                  </a:cubicBezTo>
                  <a:cubicBezTo>
                    <a:pt x="27975" y="11605"/>
                    <a:pt x="27950" y="11407"/>
                    <a:pt x="27769" y="11225"/>
                  </a:cubicBezTo>
                  <a:cubicBezTo>
                    <a:pt x="27759" y="11213"/>
                    <a:pt x="27747" y="11201"/>
                    <a:pt x="27735" y="11190"/>
                  </a:cubicBezTo>
                  <a:cubicBezTo>
                    <a:pt x="27397" y="10951"/>
                    <a:pt x="27234" y="10648"/>
                    <a:pt x="27261" y="10271"/>
                  </a:cubicBezTo>
                  <a:cubicBezTo>
                    <a:pt x="27264" y="10226"/>
                    <a:pt x="27248" y="10195"/>
                    <a:pt x="27213" y="10195"/>
                  </a:cubicBezTo>
                  <a:cubicBezTo>
                    <a:pt x="27197" y="10195"/>
                    <a:pt x="27176" y="10202"/>
                    <a:pt x="27150" y="10218"/>
                  </a:cubicBezTo>
                  <a:cubicBezTo>
                    <a:pt x="27151" y="10256"/>
                    <a:pt x="27156" y="10294"/>
                    <a:pt x="27155" y="10332"/>
                  </a:cubicBezTo>
                  <a:cubicBezTo>
                    <a:pt x="27142" y="10670"/>
                    <a:pt x="27262" y="10960"/>
                    <a:pt x="27571" y="11184"/>
                  </a:cubicBezTo>
                  <a:cubicBezTo>
                    <a:pt x="27597" y="11203"/>
                    <a:pt x="27622" y="11226"/>
                    <a:pt x="27645" y="11250"/>
                  </a:cubicBezTo>
                  <a:cubicBezTo>
                    <a:pt x="27843" y="11441"/>
                    <a:pt x="27866" y="11584"/>
                    <a:pt x="27734" y="11811"/>
                  </a:cubicBezTo>
                  <a:cubicBezTo>
                    <a:pt x="27679" y="11906"/>
                    <a:pt x="27616" y="11999"/>
                    <a:pt x="27559" y="12094"/>
                  </a:cubicBezTo>
                  <a:cubicBezTo>
                    <a:pt x="27456" y="12265"/>
                    <a:pt x="27439" y="12442"/>
                    <a:pt x="27532" y="12620"/>
                  </a:cubicBezTo>
                  <a:cubicBezTo>
                    <a:pt x="27592" y="12739"/>
                    <a:pt x="27623" y="12865"/>
                    <a:pt x="27662" y="12990"/>
                  </a:cubicBezTo>
                  <a:cubicBezTo>
                    <a:pt x="27667" y="13104"/>
                    <a:pt x="27668" y="13220"/>
                    <a:pt x="27618" y="13325"/>
                  </a:cubicBezTo>
                  <a:cubicBezTo>
                    <a:pt x="27609" y="13345"/>
                    <a:pt x="27597" y="13353"/>
                    <a:pt x="27585" y="13353"/>
                  </a:cubicBezTo>
                  <a:cubicBezTo>
                    <a:pt x="27564" y="13353"/>
                    <a:pt x="27541" y="13331"/>
                    <a:pt x="27527" y="13309"/>
                  </a:cubicBezTo>
                  <a:cubicBezTo>
                    <a:pt x="27525" y="13218"/>
                    <a:pt x="27459" y="13152"/>
                    <a:pt x="27400" y="13088"/>
                  </a:cubicBezTo>
                  <a:cubicBezTo>
                    <a:pt x="27292" y="12968"/>
                    <a:pt x="27175" y="12852"/>
                    <a:pt x="27062" y="12736"/>
                  </a:cubicBezTo>
                  <a:cubicBezTo>
                    <a:pt x="27056" y="12733"/>
                    <a:pt x="27049" y="12731"/>
                    <a:pt x="27043" y="12731"/>
                  </a:cubicBezTo>
                  <a:cubicBezTo>
                    <a:pt x="27051" y="12714"/>
                    <a:pt x="27048" y="12694"/>
                    <a:pt x="27037" y="12673"/>
                  </a:cubicBezTo>
                  <a:cubicBezTo>
                    <a:pt x="26962" y="12531"/>
                    <a:pt x="27012" y="12408"/>
                    <a:pt x="27103" y="12285"/>
                  </a:cubicBezTo>
                  <a:cubicBezTo>
                    <a:pt x="27129" y="12250"/>
                    <a:pt x="27167" y="12214"/>
                    <a:pt x="27160" y="12164"/>
                  </a:cubicBezTo>
                  <a:cubicBezTo>
                    <a:pt x="27211" y="12148"/>
                    <a:pt x="27215" y="12105"/>
                    <a:pt x="27238" y="12070"/>
                  </a:cubicBezTo>
                  <a:cubicBezTo>
                    <a:pt x="27271" y="12021"/>
                    <a:pt x="27277" y="11967"/>
                    <a:pt x="27207" y="11967"/>
                  </a:cubicBezTo>
                  <a:cubicBezTo>
                    <a:pt x="27201" y="11967"/>
                    <a:pt x="27194" y="11967"/>
                    <a:pt x="27187" y="11968"/>
                  </a:cubicBezTo>
                  <a:cubicBezTo>
                    <a:pt x="27111" y="11976"/>
                    <a:pt x="27094" y="12047"/>
                    <a:pt x="27131" y="12125"/>
                  </a:cubicBezTo>
                  <a:cubicBezTo>
                    <a:pt x="27122" y="12117"/>
                    <a:pt x="27113" y="12113"/>
                    <a:pt x="27102" y="12113"/>
                  </a:cubicBezTo>
                  <a:cubicBezTo>
                    <a:pt x="27091" y="12113"/>
                    <a:pt x="27079" y="12118"/>
                    <a:pt x="27066" y="12131"/>
                  </a:cubicBezTo>
                  <a:cubicBezTo>
                    <a:pt x="26976" y="12223"/>
                    <a:pt x="26903" y="12329"/>
                    <a:pt x="26886" y="12449"/>
                  </a:cubicBezTo>
                  <a:cubicBezTo>
                    <a:pt x="26872" y="12560"/>
                    <a:pt x="26848" y="12683"/>
                    <a:pt x="26994" y="12758"/>
                  </a:cubicBezTo>
                  <a:lnTo>
                    <a:pt x="26996" y="12758"/>
                  </a:lnTo>
                  <a:cubicBezTo>
                    <a:pt x="26990" y="12763"/>
                    <a:pt x="26979" y="12768"/>
                    <a:pt x="26980" y="12773"/>
                  </a:cubicBezTo>
                  <a:cubicBezTo>
                    <a:pt x="26981" y="12785"/>
                    <a:pt x="26985" y="12795"/>
                    <a:pt x="26990" y="12805"/>
                  </a:cubicBezTo>
                  <a:cubicBezTo>
                    <a:pt x="27099" y="12999"/>
                    <a:pt x="27316" y="13125"/>
                    <a:pt x="27428" y="13316"/>
                  </a:cubicBezTo>
                  <a:cubicBezTo>
                    <a:pt x="27522" y="13545"/>
                    <a:pt x="27388" y="13711"/>
                    <a:pt x="27214" y="13864"/>
                  </a:cubicBezTo>
                  <a:lnTo>
                    <a:pt x="27152" y="13865"/>
                  </a:lnTo>
                  <a:lnTo>
                    <a:pt x="27151" y="13859"/>
                  </a:lnTo>
                  <a:cubicBezTo>
                    <a:pt x="27234" y="13576"/>
                    <a:pt x="27149" y="13350"/>
                    <a:pt x="26853" y="13192"/>
                  </a:cubicBezTo>
                  <a:cubicBezTo>
                    <a:pt x="26815" y="13172"/>
                    <a:pt x="26786" y="13141"/>
                    <a:pt x="26751" y="13120"/>
                  </a:cubicBezTo>
                  <a:cubicBezTo>
                    <a:pt x="26447" y="12939"/>
                    <a:pt x="26440" y="12699"/>
                    <a:pt x="26598" y="12439"/>
                  </a:cubicBezTo>
                  <a:cubicBezTo>
                    <a:pt x="26667" y="12324"/>
                    <a:pt x="26747" y="12215"/>
                    <a:pt x="26817" y="12101"/>
                  </a:cubicBezTo>
                  <a:cubicBezTo>
                    <a:pt x="26880" y="12001"/>
                    <a:pt x="26937" y="11899"/>
                    <a:pt x="26968" y="11787"/>
                  </a:cubicBezTo>
                  <a:cubicBezTo>
                    <a:pt x="27025" y="11573"/>
                    <a:pt x="26968" y="11442"/>
                    <a:pt x="26755" y="11317"/>
                  </a:cubicBezTo>
                  <a:cubicBezTo>
                    <a:pt x="26661" y="11262"/>
                    <a:pt x="26566" y="11208"/>
                    <a:pt x="26471" y="11152"/>
                  </a:cubicBezTo>
                  <a:cubicBezTo>
                    <a:pt x="26402" y="10995"/>
                    <a:pt x="26439" y="10837"/>
                    <a:pt x="26466" y="10679"/>
                  </a:cubicBezTo>
                  <a:cubicBezTo>
                    <a:pt x="26550" y="10187"/>
                    <a:pt x="26256" y="9886"/>
                    <a:pt x="25669" y="9871"/>
                  </a:cubicBezTo>
                  <a:cubicBezTo>
                    <a:pt x="25597" y="9869"/>
                    <a:pt x="25526" y="9869"/>
                    <a:pt x="25455" y="9869"/>
                  </a:cubicBezTo>
                  <a:lnTo>
                    <a:pt x="25455" y="9869"/>
                  </a:lnTo>
                  <a:cubicBezTo>
                    <a:pt x="25348" y="9869"/>
                    <a:pt x="25241" y="9869"/>
                    <a:pt x="25134" y="9862"/>
                  </a:cubicBezTo>
                  <a:cubicBezTo>
                    <a:pt x="24838" y="9846"/>
                    <a:pt x="24768" y="9771"/>
                    <a:pt x="24826" y="9527"/>
                  </a:cubicBezTo>
                  <a:cubicBezTo>
                    <a:pt x="24866" y="9356"/>
                    <a:pt x="24938" y="9189"/>
                    <a:pt x="24976" y="9018"/>
                  </a:cubicBezTo>
                  <a:cubicBezTo>
                    <a:pt x="25078" y="8559"/>
                    <a:pt x="24721" y="8146"/>
                    <a:pt x="24178" y="8080"/>
                  </a:cubicBezTo>
                  <a:cubicBezTo>
                    <a:pt x="24120" y="8074"/>
                    <a:pt x="24062" y="8071"/>
                    <a:pt x="24004" y="8071"/>
                  </a:cubicBezTo>
                  <a:cubicBezTo>
                    <a:pt x="23893" y="8071"/>
                    <a:pt x="23782" y="8082"/>
                    <a:pt x="23673" y="8104"/>
                  </a:cubicBezTo>
                  <a:cubicBezTo>
                    <a:pt x="23517" y="8134"/>
                    <a:pt x="23362" y="8171"/>
                    <a:pt x="23206" y="8202"/>
                  </a:cubicBezTo>
                  <a:cubicBezTo>
                    <a:pt x="23124" y="8217"/>
                    <a:pt x="23052" y="8226"/>
                    <a:pt x="22989" y="8226"/>
                  </a:cubicBezTo>
                  <a:cubicBezTo>
                    <a:pt x="22757" y="8226"/>
                    <a:pt x="22643" y="8113"/>
                    <a:pt x="22590" y="7848"/>
                  </a:cubicBezTo>
                  <a:cubicBezTo>
                    <a:pt x="22562" y="7714"/>
                    <a:pt x="22562" y="7576"/>
                    <a:pt x="22548" y="7440"/>
                  </a:cubicBezTo>
                  <a:cubicBezTo>
                    <a:pt x="22506" y="7038"/>
                    <a:pt x="22310" y="6711"/>
                    <a:pt x="21914" y="6480"/>
                  </a:cubicBezTo>
                  <a:cubicBezTo>
                    <a:pt x="21760" y="6390"/>
                    <a:pt x="21604" y="6302"/>
                    <a:pt x="21447" y="6215"/>
                  </a:cubicBezTo>
                  <a:cubicBezTo>
                    <a:pt x="21061" y="6001"/>
                    <a:pt x="20812" y="5707"/>
                    <a:pt x="20729" y="5319"/>
                  </a:cubicBezTo>
                  <a:close/>
                  <a:moveTo>
                    <a:pt x="25926" y="12656"/>
                  </a:moveTo>
                  <a:cubicBezTo>
                    <a:pt x="25997" y="12667"/>
                    <a:pt x="25984" y="12697"/>
                    <a:pt x="25979" y="12713"/>
                  </a:cubicBezTo>
                  <a:cubicBezTo>
                    <a:pt x="25922" y="12924"/>
                    <a:pt x="26015" y="13083"/>
                    <a:pt x="26205" y="13212"/>
                  </a:cubicBezTo>
                  <a:cubicBezTo>
                    <a:pt x="26449" y="13377"/>
                    <a:pt x="26627" y="13579"/>
                    <a:pt x="26689" y="13846"/>
                  </a:cubicBezTo>
                  <a:lnTo>
                    <a:pt x="26733" y="13903"/>
                  </a:lnTo>
                  <a:lnTo>
                    <a:pt x="26697" y="13942"/>
                  </a:lnTo>
                  <a:lnTo>
                    <a:pt x="26651" y="13876"/>
                  </a:lnTo>
                  <a:cubicBezTo>
                    <a:pt x="26485" y="13734"/>
                    <a:pt x="26292" y="13630"/>
                    <a:pt x="26084" y="13542"/>
                  </a:cubicBezTo>
                  <a:cubicBezTo>
                    <a:pt x="25987" y="13503"/>
                    <a:pt x="25895" y="13457"/>
                    <a:pt x="25805" y="13406"/>
                  </a:cubicBezTo>
                  <a:cubicBezTo>
                    <a:pt x="25613" y="13291"/>
                    <a:pt x="25563" y="13125"/>
                    <a:pt x="25679" y="12950"/>
                  </a:cubicBezTo>
                  <a:cubicBezTo>
                    <a:pt x="25751" y="12842"/>
                    <a:pt x="25848" y="12746"/>
                    <a:pt x="25926" y="12656"/>
                  </a:cubicBezTo>
                  <a:close/>
                  <a:moveTo>
                    <a:pt x="26703" y="13989"/>
                  </a:moveTo>
                  <a:lnTo>
                    <a:pt x="26707" y="13992"/>
                  </a:lnTo>
                  <a:lnTo>
                    <a:pt x="26707" y="13992"/>
                  </a:lnTo>
                  <a:cubicBezTo>
                    <a:pt x="26706" y="13991"/>
                    <a:pt x="26704" y="13990"/>
                    <a:pt x="26703" y="13989"/>
                  </a:cubicBezTo>
                  <a:close/>
                  <a:moveTo>
                    <a:pt x="22005" y="13986"/>
                  </a:moveTo>
                  <a:cubicBezTo>
                    <a:pt x="22005" y="14008"/>
                    <a:pt x="22002" y="14028"/>
                    <a:pt x="22002" y="14049"/>
                  </a:cubicBezTo>
                  <a:cubicBezTo>
                    <a:pt x="22002" y="14028"/>
                    <a:pt x="22004" y="14008"/>
                    <a:pt x="22005" y="13986"/>
                  </a:cubicBezTo>
                  <a:close/>
                  <a:moveTo>
                    <a:pt x="26279" y="11018"/>
                  </a:moveTo>
                  <a:cubicBezTo>
                    <a:pt x="26345" y="11048"/>
                    <a:pt x="26323" y="11113"/>
                    <a:pt x="26359" y="11155"/>
                  </a:cubicBezTo>
                  <a:cubicBezTo>
                    <a:pt x="26402" y="11285"/>
                    <a:pt x="26537" y="11335"/>
                    <a:pt x="26654" y="11401"/>
                  </a:cubicBezTo>
                  <a:cubicBezTo>
                    <a:pt x="26854" y="11512"/>
                    <a:pt x="26887" y="11590"/>
                    <a:pt x="26834" y="11786"/>
                  </a:cubicBezTo>
                  <a:cubicBezTo>
                    <a:pt x="26803" y="11898"/>
                    <a:pt x="26740" y="11998"/>
                    <a:pt x="26676" y="12097"/>
                  </a:cubicBezTo>
                  <a:cubicBezTo>
                    <a:pt x="26598" y="12216"/>
                    <a:pt x="26512" y="12334"/>
                    <a:pt x="26446" y="12458"/>
                  </a:cubicBezTo>
                  <a:cubicBezTo>
                    <a:pt x="26289" y="12754"/>
                    <a:pt x="26355" y="12982"/>
                    <a:pt x="26644" y="13185"/>
                  </a:cubicBezTo>
                  <a:cubicBezTo>
                    <a:pt x="26713" y="13234"/>
                    <a:pt x="26780" y="13284"/>
                    <a:pt x="26854" y="13327"/>
                  </a:cubicBezTo>
                  <a:cubicBezTo>
                    <a:pt x="27007" y="13417"/>
                    <a:pt x="27073" y="13539"/>
                    <a:pt x="27055" y="13698"/>
                  </a:cubicBezTo>
                  <a:cubicBezTo>
                    <a:pt x="27049" y="13751"/>
                    <a:pt x="27051" y="13803"/>
                    <a:pt x="27049" y="13857"/>
                  </a:cubicBezTo>
                  <a:cubicBezTo>
                    <a:pt x="27017" y="13926"/>
                    <a:pt x="26986" y="13995"/>
                    <a:pt x="26952" y="14063"/>
                  </a:cubicBezTo>
                  <a:cubicBezTo>
                    <a:pt x="26940" y="14080"/>
                    <a:pt x="26925" y="14098"/>
                    <a:pt x="26909" y="14115"/>
                  </a:cubicBezTo>
                  <a:cubicBezTo>
                    <a:pt x="26842" y="14052"/>
                    <a:pt x="26865" y="13970"/>
                    <a:pt x="26830" y="13903"/>
                  </a:cubicBezTo>
                  <a:cubicBezTo>
                    <a:pt x="26828" y="13873"/>
                    <a:pt x="26831" y="13841"/>
                    <a:pt x="26823" y="13814"/>
                  </a:cubicBezTo>
                  <a:cubicBezTo>
                    <a:pt x="26741" y="13544"/>
                    <a:pt x="26589" y="13314"/>
                    <a:pt x="26331" y="13133"/>
                  </a:cubicBezTo>
                  <a:cubicBezTo>
                    <a:pt x="26052" y="12937"/>
                    <a:pt x="26038" y="12863"/>
                    <a:pt x="26184" y="12590"/>
                  </a:cubicBezTo>
                  <a:cubicBezTo>
                    <a:pt x="26191" y="12575"/>
                    <a:pt x="26197" y="12561"/>
                    <a:pt x="26201" y="12547"/>
                  </a:cubicBezTo>
                  <a:cubicBezTo>
                    <a:pt x="26311" y="12453"/>
                    <a:pt x="26358" y="12332"/>
                    <a:pt x="26395" y="12207"/>
                  </a:cubicBezTo>
                  <a:cubicBezTo>
                    <a:pt x="26401" y="12128"/>
                    <a:pt x="26496" y="12090"/>
                    <a:pt x="26508" y="12009"/>
                  </a:cubicBezTo>
                  <a:cubicBezTo>
                    <a:pt x="26534" y="11819"/>
                    <a:pt x="26482" y="11667"/>
                    <a:pt x="26293" y="11551"/>
                  </a:cubicBezTo>
                  <a:cubicBezTo>
                    <a:pt x="26023" y="11384"/>
                    <a:pt x="26021" y="11360"/>
                    <a:pt x="26184" y="11119"/>
                  </a:cubicBezTo>
                  <a:cubicBezTo>
                    <a:pt x="26210" y="11082"/>
                    <a:pt x="26226" y="11038"/>
                    <a:pt x="26279" y="11018"/>
                  </a:cubicBezTo>
                  <a:close/>
                  <a:moveTo>
                    <a:pt x="22026" y="13516"/>
                  </a:moveTo>
                  <a:cubicBezTo>
                    <a:pt x="22056" y="13516"/>
                    <a:pt x="22087" y="13526"/>
                    <a:pt x="22118" y="13536"/>
                  </a:cubicBezTo>
                  <a:cubicBezTo>
                    <a:pt x="22115" y="13586"/>
                    <a:pt x="22108" y="13633"/>
                    <a:pt x="22069" y="13675"/>
                  </a:cubicBezTo>
                  <a:cubicBezTo>
                    <a:pt x="22035" y="13711"/>
                    <a:pt x="22043" y="13738"/>
                    <a:pt x="22102" y="13744"/>
                  </a:cubicBezTo>
                  <a:cubicBezTo>
                    <a:pt x="22098" y="13749"/>
                    <a:pt x="22088" y="13757"/>
                    <a:pt x="22090" y="13758"/>
                  </a:cubicBezTo>
                  <a:cubicBezTo>
                    <a:pt x="22098" y="13768"/>
                    <a:pt x="22106" y="13777"/>
                    <a:pt x="22115" y="13784"/>
                  </a:cubicBezTo>
                  <a:cubicBezTo>
                    <a:pt x="22049" y="13844"/>
                    <a:pt x="22027" y="13913"/>
                    <a:pt x="22058" y="13991"/>
                  </a:cubicBezTo>
                  <a:cubicBezTo>
                    <a:pt x="22077" y="13998"/>
                    <a:pt x="22095" y="14002"/>
                    <a:pt x="22110" y="14002"/>
                  </a:cubicBezTo>
                  <a:cubicBezTo>
                    <a:pt x="22138" y="14002"/>
                    <a:pt x="22159" y="13989"/>
                    <a:pt x="22170" y="13953"/>
                  </a:cubicBezTo>
                  <a:cubicBezTo>
                    <a:pt x="22268" y="14007"/>
                    <a:pt x="22240" y="14068"/>
                    <a:pt x="22177" y="14121"/>
                  </a:cubicBezTo>
                  <a:cubicBezTo>
                    <a:pt x="22147" y="14146"/>
                    <a:pt x="22121" y="14174"/>
                    <a:pt x="22100" y="14205"/>
                  </a:cubicBezTo>
                  <a:cubicBezTo>
                    <a:pt x="22012" y="14145"/>
                    <a:pt x="22089" y="14057"/>
                    <a:pt x="22051" y="13988"/>
                  </a:cubicBezTo>
                  <a:cubicBezTo>
                    <a:pt x="22044" y="13981"/>
                    <a:pt x="22035" y="13977"/>
                    <a:pt x="22026" y="13977"/>
                  </a:cubicBezTo>
                  <a:cubicBezTo>
                    <a:pt x="22018" y="13977"/>
                    <a:pt x="22010" y="13980"/>
                    <a:pt x="22005" y="13986"/>
                  </a:cubicBezTo>
                  <a:cubicBezTo>
                    <a:pt x="21905" y="13945"/>
                    <a:pt x="21970" y="13871"/>
                    <a:pt x="21957" y="13812"/>
                  </a:cubicBezTo>
                  <a:cubicBezTo>
                    <a:pt x="22099" y="13736"/>
                    <a:pt x="21963" y="13656"/>
                    <a:pt x="21962" y="13577"/>
                  </a:cubicBezTo>
                  <a:cubicBezTo>
                    <a:pt x="21970" y="13566"/>
                    <a:pt x="21968" y="13549"/>
                    <a:pt x="21956" y="13539"/>
                  </a:cubicBezTo>
                  <a:cubicBezTo>
                    <a:pt x="21979" y="13522"/>
                    <a:pt x="22002" y="13516"/>
                    <a:pt x="22026" y="13516"/>
                  </a:cubicBezTo>
                  <a:close/>
                  <a:moveTo>
                    <a:pt x="22002" y="14049"/>
                  </a:moveTo>
                  <a:cubicBezTo>
                    <a:pt x="22005" y="14139"/>
                    <a:pt x="22036" y="14237"/>
                    <a:pt x="21892" y="14273"/>
                  </a:cubicBezTo>
                  <a:cubicBezTo>
                    <a:pt x="21916" y="14194"/>
                    <a:pt x="21863" y="14087"/>
                    <a:pt x="22002" y="14049"/>
                  </a:cubicBezTo>
                  <a:close/>
                  <a:moveTo>
                    <a:pt x="8608" y="11177"/>
                  </a:moveTo>
                  <a:cubicBezTo>
                    <a:pt x="8607" y="11193"/>
                    <a:pt x="8613" y="11201"/>
                    <a:pt x="8630" y="11201"/>
                  </a:cubicBezTo>
                  <a:cubicBezTo>
                    <a:pt x="8633" y="11201"/>
                    <a:pt x="8635" y="11201"/>
                    <a:pt x="8638" y="11201"/>
                  </a:cubicBezTo>
                  <a:lnTo>
                    <a:pt x="8638" y="11201"/>
                  </a:lnTo>
                  <a:cubicBezTo>
                    <a:pt x="8624" y="11228"/>
                    <a:pt x="8611" y="11254"/>
                    <a:pt x="8598" y="11282"/>
                  </a:cubicBezTo>
                  <a:cubicBezTo>
                    <a:pt x="8576" y="11286"/>
                    <a:pt x="8556" y="11312"/>
                    <a:pt x="8532" y="11312"/>
                  </a:cubicBezTo>
                  <a:cubicBezTo>
                    <a:pt x="8531" y="11312"/>
                    <a:pt x="8530" y="11312"/>
                    <a:pt x="8529" y="11312"/>
                  </a:cubicBezTo>
                  <a:lnTo>
                    <a:pt x="8529" y="11312"/>
                  </a:lnTo>
                  <a:cubicBezTo>
                    <a:pt x="8561" y="11351"/>
                    <a:pt x="8482" y="11390"/>
                    <a:pt x="8496" y="11430"/>
                  </a:cubicBezTo>
                  <a:cubicBezTo>
                    <a:pt x="8451" y="11459"/>
                    <a:pt x="8435" y="11503"/>
                    <a:pt x="8418" y="11546"/>
                  </a:cubicBezTo>
                  <a:cubicBezTo>
                    <a:pt x="8212" y="11799"/>
                    <a:pt x="8180" y="12080"/>
                    <a:pt x="8237" y="12374"/>
                  </a:cubicBezTo>
                  <a:cubicBezTo>
                    <a:pt x="8248" y="12427"/>
                    <a:pt x="8264" y="12478"/>
                    <a:pt x="8284" y="12528"/>
                  </a:cubicBezTo>
                  <a:cubicBezTo>
                    <a:pt x="8294" y="12552"/>
                    <a:pt x="8317" y="12567"/>
                    <a:pt x="8341" y="12567"/>
                  </a:cubicBezTo>
                  <a:cubicBezTo>
                    <a:pt x="8350" y="12567"/>
                    <a:pt x="8359" y="12565"/>
                    <a:pt x="8368" y="12561"/>
                  </a:cubicBezTo>
                  <a:cubicBezTo>
                    <a:pt x="8388" y="12552"/>
                    <a:pt x="8402" y="12534"/>
                    <a:pt x="8408" y="12512"/>
                  </a:cubicBezTo>
                  <a:cubicBezTo>
                    <a:pt x="8413" y="12492"/>
                    <a:pt x="8406" y="12468"/>
                    <a:pt x="8399" y="12446"/>
                  </a:cubicBezTo>
                  <a:cubicBezTo>
                    <a:pt x="8305" y="12146"/>
                    <a:pt x="8350" y="11860"/>
                    <a:pt x="8508" y="11584"/>
                  </a:cubicBezTo>
                  <a:cubicBezTo>
                    <a:pt x="8550" y="11561"/>
                    <a:pt x="8558" y="11526"/>
                    <a:pt x="8560" y="11487"/>
                  </a:cubicBezTo>
                  <a:cubicBezTo>
                    <a:pt x="8595" y="11472"/>
                    <a:pt x="8615" y="11436"/>
                    <a:pt x="8611" y="11398"/>
                  </a:cubicBezTo>
                  <a:lnTo>
                    <a:pt x="8611" y="11398"/>
                  </a:lnTo>
                  <a:cubicBezTo>
                    <a:pt x="8696" y="11551"/>
                    <a:pt x="8729" y="11709"/>
                    <a:pt x="8701" y="11876"/>
                  </a:cubicBezTo>
                  <a:cubicBezTo>
                    <a:pt x="8531" y="12099"/>
                    <a:pt x="8541" y="12345"/>
                    <a:pt x="8572" y="12593"/>
                  </a:cubicBezTo>
                  <a:cubicBezTo>
                    <a:pt x="8586" y="12708"/>
                    <a:pt x="8642" y="12821"/>
                    <a:pt x="8604" y="12940"/>
                  </a:cubicBezTo>
                  <a:cubicBezTo>
                    <a:pt x="8611" y="12939"/>
                    <a:pt x="8616" y="12938"/>
                    <a:pt x="8621" y="12938"/>
                  </a:cubicBezTo>
                  <a:cubicBezTo>
                    <a:pt x="8649" y="12938"/>
                    <a:pt x="8650" y="12963"/>
                    <a:pt x="8657" y="12984"/>
                  </a:cubicBezTo>
                  <a:cubicBezTo>
                    <a:pt x="8665" y="13019"/>
                    <a:pt x="8665" y="13057"/>
                    <a:pt x="8704" y="13079"/>
                  </a:cubicBezTo>
                  <a:cubicBezTo>
                    <a:pt x="8747" y="13270"/>
                    <a:pt x="8731" y="13460"/>
                    <a:pt x="8715" y="13649"/>
                  </a:cubicBezTo>
                  <a:cubicBezTo>
                    <a:pt x="8697" y="13853"/>
                    <a:pt x="8608" y="14035"/>
                    <a:pt x="8449" y="14187"/>
                  </a:cubicBezTo>
                  <a:cubicBezTo>
                    <a:pt x="8324" y="14305"/>
                    <a:pt x="8169" y="14366"/>
                    <a:pt x="8008" y="14366"/>
                  </a:cubicBezTo>
                  <a:cubicBezTo>
                    <a:pt x="7846" y="14366"/>
                    <a:pt x="7678" y="14306"/>
                    <a:pt x="7526" y="14180"/>
                  </a:cubicBezTo>
                  <a:lnTo>
                    <a:pt x="7526" y="14180"/>
                  </a:lnTo>
                  <a:cubicBezTo>
                    <a:pt x="7562" y="14183"/>
                    <a:pt x="7596" y="14185"/>
                    <a:pt x="7629" y="14185"/>
                  </a:cubicBezTo>
                  <a:cubicBezTo>
                    <a:pt x="7870" y="14185"/>
                    <a:pt x="8059" y="14107"/>
                    <a:pt x="8213" y="13970"/>
                  </a:cubicBezTo>
                  <a:cubicBezTo>
                    <a:pt x="8273" y="13916"/>
                    <a:pt x="8405" y="13851"/>
                    <a:pt x="8305" y="13774"/>
                  </a:cubicBezTo>
                  <a:cubicBezTo>
                    <a:pt x="8293" y="13764"/>
                    <a:pt x="8281" y="13760"/>
                    <a:pt x="8271" y="13760"/>
                  </a:cubicBezTo>
                  <a:cubicBezTo>
                    <a:pt x="8221" y="13760"/>
                    <a:pt x="8182" y="13846"/>
                    <a:pt x="8139" y="13881"/>
                  </a:cubicBezTo>
                  <a:cubicBezTo>
                    <a:pt x="8005" y="13988"/>
                    <a:pt x="7858" y="14071"/>
                    <a:pt x="7669" y="14077"/>
                  </a:cubicBezTo>
                  <a:cubicBezTo>
                    <a:pt x="7658" y="14077"/>
                    <a:pt x="7647" y="14077"/>
                    <a:pt x="7637" y="14077"/>
                  </a:cubicBezTo>
                  <a:cubicBezTo>
                    <a:pt x="7476" y="14077"/>
                    <a:pt x="7414" y="14023"/>
                    <a:pt x="7375" y="13865"/>
                  </a:cubicBezTo>
                  <a:cubicBezTo>
                    <a:pt x="7392" y="13853"/>
                    <a:pt x="7410" y="13850"/>
                    <a:pt x="7429" y="13850"/>
                  </a:cubicBezTo>
                  <a:cubicBezTo>
                    <a:pt x="7445" y="13850"/>
                    <a:pt x="7461" y="13852"/>
                    <a:pt x="7477" y="13852"/>
                  </a:cubicBezTo>
                  <a:cubicBezTo>
                    <a:pt x="7485" y="13852"/>
                    <a:pt x="7493" y="13852"/>
                    <a:pt x="7501" y="13852"/>
                  </a:cubicBezTo>
                  <a:cubicBezTo>
                    <a:pt x="7968" y="13852"/>
                    <a:pt x="8259" y="13580"/>
                    <a:pt x="8219" y="13172"/>
                  </a:cubicBezTo>
                  <a:cubicBezTo>
                    <a:pt x="8196" y="12941"/>
                    <a:pt x="8106" y="12726"/>
                    <a:pt x="7986" y="12519"/>
                  </a:cubicBezTo>
                  <a:cubicBezTo>
                    <a:pt x="7918" y="12404"/>
                    <a:pt x="7856" y="12285"/>
                    <a:pt x="7801" y="12165"/>
                  </a:cubicBezTo>
                  <a:cubicBezTo>
                    <a:pt x="7739" y="12036"/>
                    <a:pt x="7765" y="11910"/>
                    <a:pt x="7862" y="11798"/>
                  </a:cubicBezTo>
                  <a:cubicBezTo>
                    <a:pt x="8037" y="11596"/>
                    <a:pt x="8236" y="11414"/>
                    <a:pt x="8496" y="11290"/>
                  </a:cubicBezTo>
                  <a:cubicBezTo>
                    <a:pt x="8500" y="11228"/>
                    <a:pt x="8580" y="11221"/>
                    <a:pt x="8608" y="11177"/>
                  </a:cubicBezTo>
                  <a:close/>
                  <a:moveTo>
                    <a:pt x="20623" y="6314"/>
                  </a:moveTo>
                  <a:cubicBezTo>
                    <a:pt x="20650" y="6314"/>
                    <a:pt x="20657" y="6332"/>
                    <a:pt x="20666" y="6347"/>
                  </a:cubicBezTo>
                  <a:lnTo>
                    <a:pt x="20657" y="6356"/>
                  </a:lnTo>
                  <a:cubicBezTo>
                    <a:pt x="20661" y="6355"/>
                    <a:pt x="20665" y="6354"/>
                    <a:pt x="20670" y="6353"/>
                  </a:cubicBezTo>
                  <a:lnTo>
                    <a:pt x="20667" y="6346"/>
                  </a:lnTo>
                  <a:lnTo>
                    <a:pt x="20667" y="6346"/>
                  </a:lnTo>
                  <a:cubicBezTo>
                    <a:pt x="20873" y="6589"/>
                    <a:pt x="21132" y="6784"/>
                    <a:pt x="21429" y="6939"/>
                  </a:cubicBezTo>
                  <a:cubicBezTo>
                    <a:pt x="21831" y="7147"/>
                    <a:pt x="22043" y="7454"/>
                    <a:pt x="22109" y="7844"/>
                  </a:cubicBezTo>
                  <a:cubicBezTo>
                    <a:pt x="22122" y="7919"/>
                    <a:pt x="22139" y="7994"/>
                    <a:pt x="22157" y="8067"/>
                  </a:cubicBezTo>
                  <a:cubicBezTo>
                    <a:pt x="22255" y="8465"/>
                    <a:pt x="22533" y="8671"/>
                    <a:pt x="22991" y="8671"/>
                  </a:cubicBezTo>
                  <a:cubicBezTo>
                    <a:pt x="23007" y="8671"/>
                    <a:pt x="23022" y="8670"/>
                    <a:pt x="23038" y="8670"/>
                  </a:cubicBezTo>
                  <a:cubicBezTo>
                    <a:pt x="23251" y="8664"/>
                    <a:pt x="23461" y="8638"/>
                    <a:pt x="23674" y="8620"/>
                  </a:cubicBezTo>
                  <a:lnTo>
                    <a:pt x="23991" y="8626"/>
                  </a:lnTo>
                  <a:cubicBezTo>
                    <a:pt x="24350" y="8732"/>
                    <a:pt x="24430" y="8828"/>
                    <a:pt x="24417" y="9143"/>
                  </a:cubicBezTo>
                  <a:cubicBezTo>
                    <a:pt x="24410" y="9304"/>
                    <a:pt x="24361" y="9457"/>
                    <a:pt x="24315" y="9612"/>
                  </a:cubicBezTo>
                  <a:cubicBezTo>
                    <a:pt x="24280" y="9729"/>
                    <a:pt x="24241" y="9847"/>
                    <a:pt x="24223" y="9967"/>
                  </a:cubicBezTo>
                  <a:cubicBezTo>
                    <a:pt x="24203" y="10111"/>
                    <a:pt x="24268" y="10180"/>
                    <a:pt x="24436" y="10204"/>
                  </a:cubicBezTo>
                  <a:cubicBezTo>
                    <a:pt x="24558" y="10221"/>
                    <a:pt x="24683" y="10227"/>
                    <a:pt x="24807" y="10242"/>
                  </a:cubicBezTo>
                  <a:cubicBezTo>
                    <a:pt x="25028" y="10265"/>
                    <a:pt x="25248" y="10297"/>
                    <a:pt x="25451" y="10377"/>
                  </a:cubicBezTo>
                  <a:cubicBezTo>
                    <a:pt x="25707" y="10478"/>
                    <a:pt x="25779" y="10607"/>
                    <a:pt x="25701" y="10836"/>
                  </a:cubicBezTo>
                  <a:cubicBezTo>
                    <a:pt x="25657" y="10966"/>
                    <a:pt x="25581" y="11088"/>
                    <a:pt x="25525" y="11216"/>
                  </a:cubicBezTo>
                  <a:cubicBezTo>
                    <a:pt x="25423" y="11448"/>
                    <a:pt x="25464" y="11584"/>
                    <a:pt x="25693" y="11734"/>
                  </a:cubicBezTo>
                  <a:cubicBezTo>
                    <a:pt x="25801" y="11805"/>
                    <a:pt x="25892" y="11882"/>
                    <a:pt x="25958" y="11984"/>
                  </a:cubicBezTo>
                  <a:cubicBezTo>
                    <a:pt x="26030" y="12259"/>
                    <a:pt x="25918" y="12492"/>
                    <a:pt x="25728" y="12706"/>
                  </a:cubicBezTo>
                  <a:cubicBezTo>
                    <a:pt x="25669" y="12773"/>
                    <a:pt x="25605" y="12838"/>
                    <a:pt x="25562" y="12912"/>
                  </a:cubicBezTo>
                  <a:cubicBezTo>
                    <a:pt x="25426" y="13139"/>
                    <a:pt x="25482" y="13354"/>
                    <a:pt x="25720" y="13495"/>
                  </a:cubicBezTo>
                  <a:cubicBezTo>
                    <a:pt x="26017" y="13674"/>
                    <a:pt x="26374" y="13774"/>
                    <a:pt x="26625" y="14016"/>
                  </a:cubicBezTo>
                  <a:cubicBezTo>
                    <a:pt x="26633" y="14024"/>
                    <a:pt x="26644" y="14029"/>
                    <a:pt x="26656" y="14029"/>
                  </a:cubicBezTo>
                  <a:cubicBezTo>
                    <a:pt x="26653" y="14040"/>
                    <a:pt x="26654" y="14052"/>
                    <a:pt x="26660" y="14060"/>
                  </a:cubicBezTo>
                  <a:cubicBezTo>
                    <a:pt x="26694" y="14120"/>
                    <a:pt x="26734" y="14177"/>
                    <a:pt x="26773" y="14238"/>
                  </a:cubicBezTo>
                  <a:lnTo>
                    <a:pt x="26604" y="14336"/>
                  </a:lnTo>
                  <a:lnTo>
                    <a:pt x="26564" y="14366"/>
                  </a:lnTo>
                  <a:cubicBezTo>
                    <a:pt x="26539" y="14366"/>
                    <a:pt x="26516" y="14384"/>
                    <a:pt x="26510" y="14407"/>
                  </a:cubicBezTo>
                  <a:cubicBezTo>
                    <a:pt x="26452" y="14432"/>
                    <a:pt x="26405" y="14476"/>
                    <a:pt x="26379" y="14533"/>
                  </a:cubicBezTo>
                  <a:cubicBezTo>
                    <a:pt x="26361" y="14534"/>
                    <a:pt x="26351" y="14543"/>
                    <a:pt x="26351" y="14558"/>
                  </a:cubicBezTo>
                  <a:lnTo>
                    <a:pt x="26287" y="14545"/>
                  </a:lnTo>
                  <a:cubicBezTo>
                    <a:pt x="26296" y="14475"/>
                    <a:pt x="26287" y="14403"/>
                    <a:pt x="26260" y="14336"/>
                  </a:cubicBezTo>
                  <a:cubicBezTo>
                    <a:pt x="26251" y="14316"/>
                    <a:pt x="26239" y="14303"/>
                    <a:pt x="26222" y="14303"/>
                  </a:cubicBezTo>
                  <a:cubicBezTo>
                    <a:pt x="26217" y="14303"/>
                    <a:pt x="26212" y="14304"/>
                    <a:pt x="26206" y="14306"/>
                  </a:cubicBezTo>
                  <a:cubicBezTo>
                    <a:pt x="26273" y="14263"/>
                    <a:pt x="26220" y="14221"/>
                    <a:pt x="26191" y="14177"/>
                  </a:cubicBezTo>
                  <a:cubicBezTo>
                    <a:pt x="26107" y="13956"/>
                    <a:pt x="25908" y="13814"/>
                    <a:pt x="25709" y="13674"/>
                  </a:cubicBezTo>
                  <a:cubicBezTo>
                    <a:pt x="25586" y="13587"/>
                    <a:pt x="25446" y="13514"/>
                    <a:pt x="25329" y="13423"/>
                  </a:cubicBezTo>
                  <a:cubicBezTo>
                    <a:pt x="25140" y="13274"/>
                    <a:pt x="25129" y="13172"/>
                    <a:pt x="25261" y="12985"/>
                  </a:cubicBezTo>
                  <a:cubicBezTo>
                    <a:pt x="25383" y="12812"/>
                    <a:pt x="25457" y="12635"/>
                    <a:pt x="25412" y="12423"/>
                  </a:cubicBezTo>
                  <a:cubicBezTo>
                    <a:pt x="25383" y="12290"/>
                    <a:pt x="25433" y="12152"/>
                    <a:pt x="25425" y="12014"/>
                  </a:cubicBezTo>
                  <a:cubicBezTo>
                    <a:pt x="25412" y="11792"/>
                    <a:pt x="25300" y="11642"/>
                    <a:pt x="25054" y="11560"/>
                  </a:cubicBezTo>
                  <a:cubicBezTo>
                    <a:pt x="24867" y="11498"/>
                    <a:pt x="24866" y="11483"/>
                    <a:pt x="24969" y="11332"/>
                  </a:cubicBezTo>
                  <a:cubicBezTo>
                    <a:pt x="25035" y="11232"/>
                    <a:pt x="25115" y="11139"/>
                    <a:pt x="25172" y="11037"/>
                  </a:cubicBezTo>
                  <a:cubicBezTo>
                    <a:pt x="25280" y="10843"/>
                    <a:pt x="25232" y="10685"/>
                    <a:pt x="25036" y="10551"/>
                  </a:cubicBezTo>
                  <a:cubicBezTo>
                    <a:pt x="24862" y="10432"/>
                    <a:pt x="24655" y="10390"/>
                    <a:pt x="24437" y="10381"/>
                  </a:cubicBezTo>
                  <a:cubicBezTo>
                    <a:pt x="24414" y="10380"/>
                    <a:pt x="24391" y="10380"/>
                    <a:pt x="24368" y="10380"/>
                  </a:cubicBezTo>
                  <a:cubicBezTo>
                    <a:pt x="24313" y="10380"/>
                    <a:pt x="24258" y="10381"/>
                    <a:pt x="24202" y="10381"/>
                  </a:cubicBezTo>
                  <a:cubicBezTo>
                    <a:pt x="24174" y="10381"/>
                    <a:pt x="24145" y="10381"/>
                    <a:pt x="24116" y="10380"/>
                  </a:cubicBezTo>
                  <a:cubicBezTo>
                    <a:pt x="23908" y="10370"/>
                    <a:pt x="23858" y="10313"/>
                    <a:pt x="23925" y="10148"/>
                  </a:cubicBezTo>
                  <a:cubicBezTo>
                    <a:pt x="23965" y="10047"/>
                    <a:pt x="24021" y="9952"/>
                    <a:pt x="24070" y="9853"/>
                  </a:cubicBezTo>
                  <a:cubicBezTo>
                    <a:pt x="24371" y="9232"/>
                    <a:pt x="23986" y="8732"/>
                    <a:pt x="23237" y="8732"/>
                  </a:cubicBezTo>
                  <a:cubicBezTo>
                    <a:pt x="23194" y="8732"/>
                    <a:pt x="23151" y="8733"/>
                    <a:pt x="23107" y="8737"/>
                  </a:cubicBezTo>
                  <a:cubicBezTo>
                    <a:pt x="22930" y="8750"/>
                    <a:pt x="22754" y="8778"/>
                    <a:pt x="22577" y="8790"/>
                  </a:cubicBezTo>
                  <a:cubicBezTo>
                    <a:pt x="22546" y="8792"/>
                    <a:pt x="22517" y="8793"/>
                    <a:pt x="22489" y="8793"/>
                  </a:cubicBezTo>
                  <a:cubicBezTo>
                    <a:pt x="22218" y="8793"/>
                    <a:pt x="22089" y="8691"/>
                    <a:pt x="22030" y="8439"/>
                  </a:cubicBezTo>
                  <a:cubicBezTo>
                    <a:pt x="22001" y="8320"/>
                    <a:pt x="21993" y="8198"/>
                    <a:pt x="21975" y="8078"/>
                  </a:cubicBezTo>
                  <a:cubicBezTo>
                    <a:pt x="21933" y="7781"/>
                    <a:pt x="21762" y="7549"/>
                    <a:pt x="21490" y="7367"/>
                  </a:cubicBezTo>
                  <a:cubicBezTo>
                    <a:pt x="21335" y="7265"/>
                    <a:pt x="21179" y="7165"/>
                    <a:pt x="21029" y="7056"/>
                  </a:cubicBezTo>
                  <a:cubicBezTo>
                    <a:pt x="20795" y="6884"/>
                    <a:pt x="20664" y="6666"/>
                    <a:pt x="20635" y="6403"/>
                  </a:cubicBezTo>
                  <a:cubicBezTo>
                    <a:pt x="20634" y="6385"/>
                    <a:pt x="20642" y="6367"/>
                    <a:pt x="20657" y="6356"/>
                  </a:cubicBezTo>
                  <a:lnTo>
                    <a:pt x="20657" y="6356"/>
                  </a:lnTo>
                  <a:cubicBezTo>
                    <a:pt x="20654" y="6357"/>
                    <a:pt x="20651" y="6357"/>
                    <a:pt x="20649" y="6357"/>
                  </a:cubicBezTo>
                  <a:cubicBezTo>
                    <a:pt x="20623" y="6357"/>
                    <a:pt x="20629" y="6329"/>
                    <a:pt x="20621" y="6314"/>
                  </a:cubicBezTo>
                  <a:cubicBezTo>
                    <a:pt x="20622" y="6314"/>
                    <a:pt x="20623" y="6314"/>
                    <a:pt x="20623" y="6314"/>
                  </a:cubicBezTo>
                  <a:close/>
                  <a:moveTo>
                    <a:pt x="8900" y="13707"/>
                  </a:moveTo>
                  <a:cubicBezTo>
                    <a:pt x="8979" y="13812"/>
                    <a:pt x="8972" y="13926"/>
                    <a:pt x="8968" y="14040"/>
                  </a:cubicBezTo>
                  <a:cubicBezTo>
                    <a:pt x="8900" y="14231"/>
                    <a:pt x="8830" y="14420"/>
                    <a:pt x="8691" y="14584"/>
                  </a:cubicBezTo>
                  <a:cubicBezTo>
                    <a:pt x="8671" y="14607"/>
                    <a:pt x="8689" y="14619"/>
                    <a:pt x="8705" y="14631"/>
                  </a:cubicBezTo>
                  <a:cubicBezTo>
                    <a:pt x="8697" y="14627"/>
                    <a:pt x="8688" y="14621"/>
                    <a:pt x="8677" y="14621"/>
                  </a:cubicBezTo>
                  <a:cubicBezTo>
                    <a:pt x="8670" y="14621"/>
                    <a:pt x="8663" y="14623"/>
                    <a:pt x="8654" y="14631"/>
                  </a:cubicBezTo>
                  <a:cubicBezTo>
                    <a:pt x="8632" y="14651"/>
                    <a:pt x="8646" y="14659"/>
                    <a:pt x="8653" y="14671"/>
                  </a:cubicBezTo>
                  <a:cubicBezTo>
                    <a:pt x="8645" y="14662"/>
                    <a:pt x="8637" y="14652"/>
                    <a:pt x="8624" y="14652"/>
                  </a:cubicBezTo>
                  <a:cubicBezTo>
                    <a:pt x="8618" y="14652"/>
                    <a:pt x="8612" y="14654"/>
                    <a:pt x="8603" y="14658"/>
                  </a:cubicBezTo>
                  <a:cubicBezTo>
                    <a:pt x="8461" y="14730"/>
                    <a:pt x="8316" y="14761"/>
                    <a:pt x="8167" y="14761"/>
                  </a:cubicBezTo>
                  <a:cubicBezTo>
                    <a:pt x="8052" y="14761"/>
                    <a:pt x="7935" y="14743"/>
                    <a:pt x="7817" y="14710"/>
                  </a:cubicBezTo>
                  <a:cubicBezTo>
                    <a:pt x="7736" y="14659"/>
                    <a:pt x="7657" y="14609"/>
                    <a:pt x="7682" y="14507"/>
                  </a:cubicBezTo>
                  <a:lnTo>
                    <a:pt x="7682" y="14507"/>
                  </a:lnTo>
                  <a:lnTo>
                    <a:pt x="7682" y="14508"/>
                  </a:lnTo>
                  <a:cubicBezTo>
                    <a:pt x="7763" y="14516"/>
                    <a:pt x="7840" y="14519"/>
                    <a:pt x="7912" y="14519"/>
                  </a:cubicBezTo>
                  <a:cubicBezTo>
                    <a:pt x="8473" y="14519"/>
                    <a:pt x="8742" y="14289"/>
                    <a:pt x="8900" y="13707"/>
                  </a:cubicBezTo>
                  <a:close/>
                  <a:moveTo>
                    <a:pt x="22074" y="14599"/>
                  </a:moveTo>
                  <a:lnTo>
                    <a:pt x="22074" y="14599"/>
                  </a:lnTo>
                  <a:cubicBezTo>
                    <a:pt x="22175" y="14687"/>
                    <a:pt x="22137" y="14772"/>
                    <a:pt x="22069" y="14859"/>
                  </a:cubicBezTo>
                  <a:lnTo>
                    <a:pt x="22069" y="14860"/>
                  </a:lnTo>
                  <a:cubicBezTo>
                    <a:pt x="22039" y="14772"/>
                    <a:pt x="22049" y="14685"/>
                    <a:pt x="22074" y="14599"/>
                  </a:cubicBezTo>
                  <a:close/>
                  <a:moveTo>
                    <a:pt x="25100" y="13343"/>
                  </a:moveTo>
                  <a:cubicBezTo>
                    <a:pt x="25117" y="13343"/>
                    <a:pt x="25134" y="13383"/>
                    <a:pt x="25135" y="13410"/>
                  </a:cubicBezTo>
                  <a:cubicBezTo>
                    <a:pt x="25224" y="13517"/>
                    <a:pt x="25341" y="13598"/>
                    <a:pt x="25467" y="13670"/>
                  </a:cubicBezTo>
                  <a:cubicBezTo>
                    <a:pt x="25744" y="13830"/>
                    <a:pt x="25977" y="14023"/>
                    <a:pt x="26132" y="14278"/>
                  </a:cubicBezTo>
                  <a:cubicBezTo>
                    <a:pt x="26138" y="14298"/>
                    <a:pt x="26137" y="14325"/>
                    <a:pt x="26160" y="14325"/>
                  </a:cubicBezTo>
                  <a:cubicBezTo>
                    <a:pt x="26167" y="14325"/>
                    <a:pt x="26176" y="14322"/>
                    <a:pt x="26188" y="14316"/>
                  </a:cubicBezTo>
                  <a:lnTo>
                    <a:pt x="26188" y="14317"/>
                  </a:lnTo>
                  <a:cubicBezTo>
                    <a:pt x="26110" y="14393"/>
                    <a:pt x="26203" y="14468"/>
                    <a:pt x="26194" y="14544"/>
                  </a:cubicBezTo>
                  <a:lnTo>
                    <a:pt x="26194" y="14636"/>
                  </a:lnTo>
                  <a:cubicBezTo>
                    <a:pt x="26189" y="14660"/>
                    <a:pt x="26186" y="14685"/>
                    <a:pt x="26181" y="14710"/>
                  </a:cubicBezTo>
                  <a:cubicBezTo>
                    <a:pt x="26153" y="14751"/>
                    <a:pt x="26062" y="14781"/>
                    <a:pt x="26075" y="14829"/>
                  </a:cubicBezTo>
                  <a:cubicBezTo>
                    <a:pt x="26069" y="14829"/>
                    <a:pt x="26062" y="14831"/>
                    <a:pt x="26055" y="14832"/>
                  </a:cubicBezTo>
                  <a:cubicBezTo>
                    <a:pt x="25995" y="14844"/>
                    <a:pt x="25955" y="14898"/>
                    <a:pt x="25890" y="14898"/>
                  </a:cubicBezTo>
                  <a:cubicBezTo>
                    <a:pt x="25881" y="14898"/>
                    <a:pt x="25872" y="14897"/>
                    <a:pt x="25863" y="14895"/>
                  </a:cubicBezTo>
                  <a:cubicBezTo>
                    <a:pt x="25811" y="14859"/>
                    <a:pt x="25841" y="14810"/>
                    <a:pt x="25844" y="14769"/>
                  </a:cubicBezTo>
                  <a:cubicBezTo>
                    <a:pt x="25859" y="14537"/>
                    <a:pt x="25747" y="14350"/>
                    <a:pt x="25527" y="14228"/>
                  </a:cubicBezTo>
                  <a:cubicBezTo>
                    <a:pt x="25351" y="14129"/>
                    <a:pt x="25260" y="14000"/>
                    <a:pt x="25206" y="13834"/>
                  </a:cubicBezTo>
                  <a:cubicBezTo>
                    <a:pt x="25165" y="13703"/>
                    <a:pt x="25090" y="13581"/>
                    <a:pt x="25073" y="13443"/>
                  </a:cubicBezTo>
                  <a:cubicBezTo>
                    <a:pt x="25057" y="13405"/>
                    <a:pt x="25042" y="13361"/>
                    <a:pt x="25096" y="13343"/>
                  </a:cubicBezTo>
                  <a:cubicBezTo>
                    <a:pt x="25097" y="13343"/>
                    <a:pt x="25098" y="13343"/>
                    <a:pt x="25100" y="13343"/>
                  </a:cubicBezTo>
                  <a:close/>
                  <a:moveTo>
                    <a:pt x="9045" y="14046"/>
                  </a:moveTo>
                  <a:cubicBezTo>
                    <a:pt x="9139" y="14071"/>
                    <a:pt x="9121" y="14141"/>
                    <a:pt x="9117" y="14196"/>
                  </a:cubicBezTo>
                  <a:cubicBezTo>
                    <a:pt x="9092" y="14455"/>
                    <a:pt x="8969" y="14676"/>
                    <a:pt x="8737" y="14846"/>
                  </a:cubicBezTo>
                  <a:cubicBezTo>
                    <a:pt x="8613" y="14936"/>
                    <a:pt x="8468" y="14980"/>
                    <a:pt x="8321" y="14980"/>
                  </a:cubicBezTo>
                  <a:cubicBezTo>
                    <a:pt x="8157" y="14980"/>
                    <a:pt x="7991" y="14925"/>
                    <a:pt x="7851" y="14817"/>
                  </a:cubicBezTo>
                  <a:lnTo>
                    <a:pt x="7852" y="14817"/>
                  </a:lnTo>
                  <a:cubicBezTo>
                    <a:pt x="7967" y="14820"/>
                    <a:pt x="8084" y="14828"/>
                    <a:pt x="8199" y="14828"/>
                  </a:cubicBezTo>
                  <a:cubicBezTo>
                    <a:pt x="8223" y="14828"/>
                    <a:pt x="8248" y="14828"/>
                    <a:pt x="8273" y="14827"/>
                  </a:cubicBezTo>
                  <a:cubicBezTo>
                    <a:pt x="8421" y="14821"/>
                    <a:pt x="8567" y="14801"/>
                    <a:pt x="8659" y="14682"/>
                  </a:cubicBezTo>
                  <a:cubicBezTo>
                    <a:pt x="8660" y="14682"/>
                    <a:pt x="8662" y="14682"/>
                    <a:pt x="8663" y="14682"/>
                  </a:cubicBezTo>
                  <a:cubicBezTo>
                    <a:pt x="8700" y="14682"/>
                    <a:pt x="8717" y="14668"/>
                    <a:pt x="8714" y="14634"/>
                  </a:cubicBezTo>
                  <a:cubicBezTo>
                    <a:pt x="8947" y="14488"/>
                    <a:pt x="8995" y="14267"/>
                    <a:pt x="9045" y="14046"/>
                  </a:cubicBezTo>
                  <a:close/>
                  <a:moveTo>
                    <a:pt x="22014" y="14691"/>
                  </a:moveTo>
                  <a:cubicBezTo>
                    <a:pt x="22020" y="14764"/>
                    <a:pt x="22025" y="14816"/>
                    <a:pt x="22030" y="14870"/>
                  </a:cubicBezTo>
                  <a:cubicBezTo>
                    <a:pt x="22021" y="14882"/>
                    <a:pt x="22014" y="14895"/>
                    <a:pt x="22010" y="14908"/>
                  </a:cubicBezTo>
                  <a:cubicBezTo>
                    <a:pt x="21961" y="14937"/>
                    <a:pt x="21906" y="14954"/>
                    <a:pt x="21850" y="14955"/>
                  </a:cubicBezTo>
                  <a:cubicBezTo>
                    <a:pt x="21850" y="14978"/>
                    <a:pt x="21819" y="14999"/>
                    <a:pt x="21824" y="15022"/>
                  </a:cubicBezTo>
                  <a:cubicBezTo>
                    <a:pt x="21820" y="15021"/>
                    <a:pt x="21816" y="15020"/>
                    <a:pt x="21812" y="15020"/>
                  </a:cubicBezTo>
                  <a:cubicBezTo>
                    <a:pt x="21795" y="15020"/>
                    <a:pt x="21775" y="15030"/>
                    <a:pt x="21756" y="15033"/>
                  </a:cubicBezTo>
                  <a:cubicBezTo>
                    <a:pt x="21724" y="14957"/>
                    <a:pt x="21799" y="14889"/>
                    <a:pt x="21779" y="14814"/>
                  </a:cubicBezTo>
                  <a:cubicBezTo>
                    <a:pt x="21784" y="14798"/>
                    <a:pt x="21792" y="14785"/>
                    <a:pt x="21804" y="14775"/>
                  </a:cubicBezTo>
                  <a:cubicBezTo>
                    <a:pt x="21801" y="14759"/>
                    <a:pt x="21800" y="14744"/>
                    <a:pt x="21798" y="14728"/>
                  </a:cubicBezTo>
                  <a:lnTo>
                    <a:pt x="21798" y="14728"/>
                  </a:lnTo>
                  <a:cubicBezTo>
                    <a:pt x="21813" y="14735"/>
                    <a:pt x="21827" y="14737"/>
                    <a:pt x="21841" y="14737"/>
                  </a:cubicBezTo>
                  <a:cubicBezTo>
                    <a:pt x="21899" y="14737"/>
                    <a:pt x="21953" y="14691"/>
                    <a:pt x="22014" y="14691"/>
                  </a:cubicBezTo>
                  <a:close/>
                  <a:moveTo>
                    <a:pt x="21607" y="14829"/>
                  </a:moveTo>
                  <a:lnTo>
                    <a:pt x="21607" y="14829"/>
                  </a:lnTo>
                  <a:cubicBezTo>
                    <a:pt x="21665" y="14927"/>
                    <a:pt x="21640" y="15009"/>
                    <a:pt x="21633" y="15091"/>
                  </a:cubicBezTo>
                  <a:lnTo>
                    <a:pt x="21631" y="15091"/>
                  </a:lnTo>
                  <a:cubicBezTo>
                    <a:pt x="21545" y="15015"/>
                    <a:pt x="21571" y="14933"/>
                    <a:pt x="21607" y="14829"/>
                  </a:cubicBezTo>
                  <a:close/>
                  <a:moveTo>
                    <a:pt x="9176" y="14546"/>
                  </a:moveTo>
                  <a:lnTo>
                    <a:pt x="9176" y="14548"/>
                  </a:lnTo>
                  <a:cubicBezTo>
                    <a:pt x="9202" y="14838"/>
                    <a:pt x="9038" y="15098"/>
                    <a:pt x="8773" y="15209"/>
                  </a:cubicBezTo>
                  <a:cubicBezTo>
                    <a:pt x="8674" y="15250"/>
                    <a:pt x="8575" y="15276"/>
                    <a:pt x="8479" y="15276"/>
                  </a:cubicBezTo>
                  <a:cubicBezTo>
                    <a:pt x="8362" y="15276"/>
                    <a:pt x="8249" y="15237"/>
                    <a:pt x="8143" y="15142"/>
                  </a:cubicBezTo>
                  <a:lnTo>
                    <a:pt x="8143" y="15142"/>
                  </a:lnTo>
                  <a:cubicBezTo>
                    <a:pt x="8178" y="15144"/>
                    <a:pt x="8211" y="15146"/>
                    <a:pt x="8244" y="15146"/>
                  </a:cubicBezTo>
                  <a:cubicBezTo>
                    <a:pt x="8702" y="15146"/>
                    <a:pt x="8974" y="14908"/>
                    <a:pt x="9176" y="14546"/>
                  </a:cubicBezTo>
                  <a:close/>
                  <a:moveTo>
                    <a:pt x="25681" y="14662"/>
                  </a:moveTo>
                  <a:cubicBezTo>
                    <a:pt x="25692" y="14662"/>
                    <a:pt x="25701" y="14669"/>
                    <a:pt x="25702" y="14680"/>
                  </a:cubicBezTo>
                  <a:cubicBezTo>
                    <a:pt x="25719" y="14957"/>
                    <a:pt x="25653" y="15207"/>
                    <a:pt x="25381" y="15389"/>
                  </a:cubicBezTo>
                  <a:cubicBezTo>
                    <a:pt x="25358" y="15401"/>
                    <a:pt x="25335" y="15409"/>
                    <a:pt x="25310" y="15415"/>
                  </a:cubicBezTo>
                  <a:cubicBezTo>
                    <a:pt x="25309" y="15415"/>
                    <a:pt x="25309" y="15416"/>
                    <a:pt x="25308" y="15416"/>
                  </a:cubicBezTo>
                  <a:cubicBezTo>
                    <a:pt x="25303" y="15416"/>
                    <a:pt x="25294" y="15409"/>
                    <a:pt x="25272" y="15399"/>
                  </a:cubicBezTo>
                  <a:cubicBezTo>
                    <a:pt x="25294" y="15304"/>
                    <a:pt x="25382" y="15237"/>
                    <a:pt x="25433" y="15153"/>
                  </a:cubicBezTo>
                  <a:cubicBezTo>
                    <a:pt x="25449" y="15124"/>
                    <a:pt x="25499" y="15091"/>
                    <a:pt x="25459" y="15060"/>
                  </a:cubicBezTo>
                  <a:lnTo>
                    <a:pt x="25459" y="15060"/>
                  </a:lnTo>
                  <a:cubicBezTo>
                    <a:pt x="25464" y="15062"/>
                    <a:pt x="25469" y="15063"/>
                    <a:pt x="25474" y="15063"/>
                  </a:cubicBezTo>
                  <a:cubicBezTo>
                    <a:pt x="25492" y="15063"/>
                    <a:pt x="25506" y="15049"/>
                    <a:pt x="25515" y="15033"/>
                  </a:cubicBezTo>
                  <a:cubicBezTo>
                    <a:pt x="25545" y="14978"/>
                    <a:pt x="25569" y="14921"/>
                    <a:pt x="25595" y="14865"/>
                  </a:cubicBezTo>
                  <a:cubicBezTo>
                    <a:pt x="25625" y="14806"/>
                    <a:pt x="25662" y="14748"/>
                    <a:pt x="25649" y="14681"/>
                  </a:cubicBezTo>
                  <a:cubicBezTo>
                    <a:pt x="25657" y="14668"/>
                    <a:pt x="25670" y="14662"/>
                    <a:pt x="25681" y="14662"/>
                  </a:cubicBezTo>
                  <a:close/>
                  <a:moveTo>
                    <a:pt x="9328" y="14666"/>
                  </a:moveTo>
                  <a:lnTo>
                    <a:pt x="9328" y="14666"/>
                  </a:lnTo>
                  <a:cubicBezTo>
                    <a:pt x="9435" y="15031"/>
                    <a:pt x="9354" y="15297"/>
                    <a:pt x="9094" y="15450"/>
                  </a:cubicBezTo>
                  <a:cubicBezTo>
                    <a:pt x="9005" y="15502"/>
                    <a:pt x="8915" y="15527"/>
                    <a:pt x="8823" y="15527"/>
                  </a:cubicBezTo>
                  <a:cubicBezTo>
                    <a:pt x="8711" y="15527"/>
                    <a:pt x="8595" y="15490"/>
                    <a:pt x="8471" y="15421"/>
                  </a:cubicBezTo>
                  <a:cubicBezTo>
                    <a:pt x="8998" y="15358"/>
                    <a:pt x="9219" y="15067"/>
                    <a:pt x="9328" y="14666"/>
                  </a:cubicBezTo>
                  <a:close/>
                  <a:moveTo>
                    <a:pt x="22011" y="15317"/>
                  </a:moveTo>
                  <a:lnTo>
                    <a:pt x="22011" y="15317"/>
                  </a:lnTo>
                  <a:cubicBezTo>
                    <a:pt x="22076" y="15411"/>
                    <a:pt x="22076" y="15495"/>
                    <a:pt x="21956" y="15559"/>
                  </a:cubicBezTo>
                  <a:cubicBezTo>
                    <a:pt x="21955" y="15493"/>
                    <a:pt x="21953" y="15429"/>
                    <a:pt x="21950" y="15364"/>
                  </a:cubicBezTo>
                  <a:lnTo>
                    <a:pt x="21950" y="15364"/>
                  </a:lnTo>
                  <a:lnTo>
                    <a:pt x="22011" y="15317"/>
                  </a:lnTo>
                  <a:close/>
                  <a:moveTo>
                    <a:pt x="23036" y="13031"/>
                  </a:moveTo>
                  <a:cubicBezTo>
                    <a:pt x="23089" y="13246"/>
                    <a:pt x="23103" y="13465"/>
                    <a:pt x="23121" y="13682"/>
                  </a:cubicBezTo>
                  <a:cubicBezTo>
                    <a:pt x="23139" y="13890"/>
                    <a:pt x="23201" y="14085"/>
                    <a:pt x="23333" y="14260"/>
                  </a:cubicBezTo>
                  <a:cubicBezTo>
                    <a:pt x="23538" y="14534"/>
                    <a:pt x="23774" y="14788"/>
                    <a:pt x="24088" y="14981"/>
                  </a:cubicBezTo>
                  <a:lnTo>
                    <a:pt x="24117" y="15091"/>
                  </a:lnTo>
                  <a:cubicBezTo>
                    <a:pt x="24027" y="15207"/>
                    <a:pt x="23995" y="15344"/>
                    <a:pt x="23943" y="15472"/>
                  </a:cubicBezTo>
                  <a:cubicBezTo>
                    <a:pt x="23917" y="15532"/>
                    <a:pt x="23914" y="15604"/>
                    <a:pt x="23834" y="15637"/>
                  </a:cubicBezTo>
                  <a:lnTo>
                    <a:pt x="23834" y="15637"/>
                  </a:lnTo>
                  <a:cubicBezTo>
                    <a:pt x="23799" y="15448"/>
                    <a:pt x="23701" y="15281"/>
                    <a:pt x="23580" y="15122"/>
                  </a:cubicBezTo>
                  <a:cubicBezTo>
                    <a:pt x="23518" y="14966"/>
                    <a:pt x="23378" y="14858"/>
                    <a:pt x="23249" y="14745"/>
                  </a:cubicBezTo>
                  <a:cubicBezTo>
                    <a:pt x="23079" y="14594"/>
                    <a:pt x="22977" y="14416"/>
                    <a:pt x="22917" y="14213"/>
                  </a:cubicBezTo>
                  <a:cubicBezTo>
                    <a:pt x="22868" y="14051"/>
                    <a:pt x="22869" y="13885"/>
                    <a:pt x="22861" y="13719"/>
                  </a:cubicBezTo>
                  <a:cubicBezTo>
                    <a:pt x="22854" y="13577"/>
                    <a:pt x="22857" y="13431"/>
                    <a:pt x="22754" y="13308"/>
                  </a:cubicBezTo>
                  <a:cubicBezTo>
                    <a:pt x="22813" y="13190"/>
                    <a:pt x="22893" y="13086"/>
                    <a:pt x="23036" y="13031"/>
                  </a:cubicBezTo>
                  <a:close/>
                  <a:moveTo>
                    <a:pt x="9255" y="15544"/>
                  </a:moveTo>
                  <a:cubicBezTo>
                    <a:pt x="9259" y="15544"/>
                    <a:pt x="9262" y="15544"/>
                    <a:pt x="9265" y="15545"/>
                  </a:cubicBezTo>
                  <a:cubicBezTo>
                    <a:pt x="9318" y="15556"/>
                    <a:pt x="9302" y="15600"/>
                    <a:pt x="9297" y="15634"/>
                  </a:cubicBezTo>
                  <a:cubicBezTo>
                    <a:pt x="9293" y="15661"/>
                    <a:pt x="9282" y="15685"/>
                    <a:pt x="9246" y="15685"/>
                  </a:cubicBezTo>
                  <a:cubicBezTo>
                    <a:pt x="9242" y="15685"/>
                    <a:pt x="9238" y="15685"/>
                    <a:pt x="9233" y="15684"/>
                  </a:cubicBezTo>
                  <a:cubicBezTo>
                    <a:pt x="9195" y="15663"/>
                    <a:pt x="9171" y="15637"/>
                    <a:pt x="9189" y="15595"/>
                  </a:cubicBezTo>
                  <a:cubicBezTo>
                    <a:pt x="9201" y="15568"/>
                    <a:pt x="9229" y="15544"/>
                    <a:pt x="9255" y="15544"/>
                  </a:cubicBezTo>
                  <a:close/>
                  <a:moveTo>
                    <a:pt x="21798" y="15462"/>
                  </a:moveTo>
                  <a:cubicBezTo>
                    <a:pt x="21887" y="15476"/>
                    <a:pt x="21832" y="15574"/>
                    <a:pt x="21906" y="15596"/>
                  </a:cubicBezTo>
                  <a:cubicBezTo>
                    <a:pt x="21900" y="15633"/>
                    <a:pt x="21889" y="15667"/>
                    <a:pt x="21853" y="15691"/>
                  </a:cubicBezTo>
                  <a:cubicBezTo>
                    <a:pt x="21755" y="15646"/>
                    <a:pt x="21810" y="15560"/>
                    <a:pt x="21781" y="15497"/>
                  </a:cubicBezTo>
                  <a:cubicBezTo>
                    <a:pt x="21786" y="15486"/>
                    <a:pt x="21792" y="15474"/>
                    <a:pt x="21798" y="15462"/>
                  </a:cubicBezTo>
                  <a:close/>
                  <a:moveTo>
                    <a:pt x="21995" y="15670"/>
                  </a:moveTo>
                  <a:cubicBezTo>
                    <a:pt x="22000" y="15670"/>
                    <a:pt x="22005" y="15672"/>
                    <a:pt x="22010" y="15676"/>
                  </a:cubicBezTo>
                  <a:cubicBezTo>
                    <a:pt x="22094" y="15736"/>
                    <a:pt x="22067" y="15843"/>
                    <a:pt x="21956" y="15922"/>
                  </a:cubicBezTo>
                  <a:cubicBezTo>
                    <a:pt x="21954" y="15856"/>
                    <a:pt x="21951" y="15792"/>
                    <a:pt x="21949" y="15728"/>
                  </a:cubicBezTo>
                  <a:cubicBezTo>
                    <a:pt x="21955" y="15703"/>
                    <a:pt x="21973" y="15670"/>
                    <a:pt x="21995" y="15670"/>
                  </a:cubicBezTo>
                  <a:close/>
                  <a:moveTo>
                    <a:pt x="9572" y="15094"/>
                  </a:moveTo>
                  <a:cubicBezTo>
                    <a:pt x="9578" y="15110"/>
                    <a:pt x="9585" y="15124"/>
                    <a:pt x="9592" y="15141"/>
                  </a:cubicBezTo>
                  <a:cubicBezTo>
                    <a:pt x="9579" y="15404"/>
                    <a:pt x="9560" y="15666"/>
                    <a:pt x="9510" y="15929"/>
                  </a:cubicBezTo>
                  <a:lnTo>
                    <a:pt x="9510" y="15930"/>
                  </a:lnTo>
                  <a:cubicBezTo>
                    <a:pt x="9345" y="15725"/>
                    <a:pt x="9370" y="15406"/>
                    <a:pt x="9572" y="15094"/>
                  </a:cubicBezTo>
                  <a:close/>
                  <a:moveTo>
                    <a:pt x="21718" y="15891"/>
                  </a:moveTo>
                  <a:cubicBezTo>
                    <a:pt x="21781" y="15981"/>
                    <a:pt x="21766" y="16065"/>
                    <a:pt x="21752" y="16148"/>
                  </a:cubicBezTo>
                  <a:lnTo>
                    <a:pt x="21691" y="16210"/>
                  </a:lnTo>
                  <a:cubicBezTo>
                    <a:pt x="21551" y="16094"/>
                    <a:pt x="21641" y="15999"/>
                    <a:pt x="21718" y="15891"/>
                  </a:cubicBezTo>
                  <a:close/>
                  <a:moveTo>
                    <a:pt x="22653" y="13350"/>
                  </a:moveTo>
                  <a:cubicBezTo>
                    <a:pt x="22747" y="13518"/>
                    <a:pt x="22695" y="13696"/>
                    <a:pt x="22704" y="13870"/>
                  </a:cubicBezTo>
                  <a:cubicBezTo>
                    <a:pt x="22722" y="14257"/>
                    <a:pt x="22848" y="14603"/>
                    <a:pt x="23197" y="14872"/>
                  </a:cubicBezTo>
                  <a:cubicBezTo>
                    <a:pt x="23317" y="14965"/>
                    <a:pt x="23418" y="15072"/>
                    <a:pt x="23513" y="15182"/>
                  </a:cubicBezTo>
                  <a:cubicBezTo>
                    <a:pt x="23618" y="15336"/>
                    <a:pt x="23655" y="15522"/>
                    <a:pt x="23828" y="15640"/>
                  </a:cubicBezTo>
                  <a:cubicBezTo>
                    <a:pt x="23836" y="15736"/>
                    <a:pt x="23784" y="15814"/>
                    <a:pt x="23725" y="15892"/>
                  </a:cubicBezTo>
                  <a:cubicBezTo>
                    <a:pt x="23666" y="15971"/>
                    <a:pt x="23581" y="16029"/>
                    <a:pt x="23556" y="16123"/>
                  </a:cubicBezTo>
                  <a:cubicBezTo>
                    <a:pt x="23549" y="16127"/>
                    <a:pt x="23541" y="16129"/>
                    <a:pt x="23533" y="16129"/>
                  </a:cubicBezTo>
                  <a:cubicBezTo>
                    <a:pt x="23524" y="16129"/>
                    <a:pt x="23515" y="16126"/>
                    <a:pt x="23507" y="16120"/>
                  </a:cubicBezTo>
                  <a:cubicBezTo>
                    <a:pt x="23506" y="16170"/>
                    <a:pt x="23505" y="16220"/>
                    <a:pt x="23503" y="16270"/>
                  </a:cubicBezTo>
                  <a:cubicBezTo>
                    <a:pt x="23392" y="16246"/>
                    <a:pt x="23282" y="16219"/>
                    <a:pt x="23170" y="16198"/>
                  </a:cubicBezTo>
                  <a:cubicBezTo>
                    <a:pt x="22819" y="16130"/>
                    <a:pt x="22529" y="15987"/>
                    <a:pt x="22342" y="15716"/>
                  </a:cubicBezTo>
                  <a:cubicBezTo>
                    <a:pt x="22268" y="15572"/>
                    <a:pt x="22268" y="15421"/>
                    <a:pt x="22283" y="15270"/>
                  </a:cubicBezTo>
                  <a:cubicBezTo>
                    <a:pt x="22302" y="15066"/>
                    <a:pt x="22321" y="14863"/>
                    <a:pt x="22344" y="14622"/>
                  </a:cubicBezTo>
                  <a:cubicBezTo>
                    <a:pt x="22496" y="14929"/>
                    <a:pt x="22516" y="15249"/>
                    <a:pt x="22779" y="15476"/>
                  </a:cubicBezTo>
                  <a:cubicBezTo>
                    <a:pt x="22779" y="15476"/>
                    <a:pt x="22779" y="15476"/>
                    <a:pt x="22779" y="15476"/>
                  </a:cubicBezTo>
                  <a:lnTo>
                    <a:pt x="22779" y="15476"/>
                  </a:lnTo>
                  <a:cubicBezTo>
                    <a:pt x="22797" y="15510"/>
                    <a:pt x="22814" y="15546"/>
                    <a:pt x="22865" y="15551"/>
                  </a:cubicBezTo>
                  <a:cubicBezTo>
                    <a:pt x="22907" y="15647"/>
                    <a:pt x="22994" y="15713"/>
                    <a:pt x="23077" y="15780"/>
                  </a:cubicBezTo>
                  <a:cubicBezTo>
                    <a:pt x="23133" y="15856"/>
                    <a:pt x="23189" y="15930"/>
                    <a:pt x="23293" y="15962"/>
                  </a:cubicBezTo>
                  <a:cubicBezTo>
                    <a:pt x="23291" y="15996"/>
                    <a:pt x="23317" y="16010"/>
                    <a:pt x="23347" y="16023"/>
                  </a:cubicBezTo>
                  <a:cubicBezTo>
                    <a:pt x="23353" y="16045"/>
                    <a:pt x="23367" y="16056"/>
                    <a:pt x="23389" y="16056"/>
                  </a:cubicBezTo>
                  <a:cubicBezTo>
                    <a:pt x="23393" y="16056"/>
                    <a:pt x="23397" y="16056"/>
                    <a:pt x="23402" y="16055"/>
                  </a:cubicBezTo>
                  <a:cubicBezTo>
                    <a:pt x="23412" y="16089"/>
                    <a:pt x="23447" y="16097"/>
                    <a:pt x="23481" y="16101"/>
                  </a:cubicBezTo>
                  <a:cubicBezTo>
                    <a:pt x="23459" y="16082"/>
                    <a:pt x="23444" y="16054"/>
                    <a:pt x="23405" y="16051"/>
                  </a:cubicBezTo>
                  <a:cubicBezTo>
                    <a:pt x="23422" y="16007"/>
                    <a:pt x="23400" y="15978"/>
                    <a:pt x="23356" y="15955"/>
                  </a:cubicBezTo>
                  <a:cubicBezTo>
                    <a:pt x="23348" y="15947"/>
                    <a:pt x="23338" y="15944"/>
                    <a:pt x="23328" y="15944"/>
                  </a:cubicBezTo>
                  <a:cubicBezTo>
                    <a:pt x="23317" y="15944"/>
                    <a:pt x="23307" y="15947"/>
                    <a:pt x="23299" y="15955"/>
                  </a:cubicBezTo>
                  <a:cubicBezTo>
                    <a:pt x="23333" y="15837"/>
                    <a:pt x="23213" y="15790"/>
                    <a:pt x="23142" y="15720"/>
                  </a:cubicBezTo>
                  <a:cubicBezTo>
                    <a:pt x="23088" y="15656"/>
                    <a:pt x="23037" y="15589"/>
                    <a:pt x="22976" y="15528"/>
                  </a:cubicBezTo>
                  <a:cubicBezTo>
                    <a:pt x="22962" y="15513"/>
                    <a:pt x="22943" y="15502"/>
                    <a:pt x="22921" y="15501"/>
                  </a:cubicBezTo>
                  <a:cubicBezTo>
                    <a:pt x="22945" y="15437"/>
                    <a:pt x="22869" y="15395"/>
                    <a:pt x="22831" y="15364"/>
                  </a:cubicBezTo>
                  <a:cubicBezTo>
                    <a:pt x="22656" y="15223"/>
                    <a:pt x="22635" y="15024"/>
                    <a:pt x="22559" y="14851"/>
                  </a:cubicBezTo>
                  <a:cubicBezTo>
                    <a:pt x="22511" y="14740"/>
                    <a:pt x="22492" y="14614"/>
                    <a:pt x="22449" y="14498"/>
                  </a:cubicBezTo>
                  <a:cubicBezTo>
                    <a:pt x="22399" y="14361"/>
                    <a:pt x="22377" y="14223"/>
                    <a:pt x="22422" y="14074"/>
                  </a:cubicBezTo>
                  <a:cubicBezTo>
                    <a:pt x="22476" y="13898"/>
                    <a:pt x="22492" y="13714"/>
                    <a:pt x="22524" y="13533"/>
                  </a:cubicBezTo>
                  <a:cubicBezTo>
                    <a:pt x="22539" y="13457"/>
                    <a:pt x="22549" y="13381"/>
                    <a:pt x="22653" y="13350"/>
                  </a:cubicBezTo>
                  <a:close/>
                  <a:moveTo>
                    <a:pt x="23296" y="12040"/>
                  </a:moveTo>
                  <a:lnTo>
                    <a:pt x="23296" y="12040"/>
                  </a:lnTo>
                  <a:cubicBezTo>
                    <a:pt x="23641" y="12105"/>
                    <a:pt x="23880" y="12251"/>
                    <a:pt x="23966" y="12547"/>
                  </a:cubicBezTo>
                  <a:cubicBezTo>
                    <a:pt x="23987" y="12612"/>
                    <a:pt x="24016" y="12675"/>
                    <a:pt x="24041" y="12739"/>
                  </a:cubicBezTo>
                  <a:lnTo>
                    <a:pt x="24045" y="12739"/>
                  </a:lnTo>
                  <a:cubicBezTo>
                    <a:pt x="24134" y="13063"/>
                    <a:pt x="24133" y="13402"/>
                    <a:pt x="24279" y="13715"/>
                  </a:cubicBezTo>
                  <a:cubicBezTo>
                    <a:pt x="24289" y="13736"/>
                    <a:pt x="24304" y="13764"/>
                    <a:pt x="24294" y="13780"/>
                  </a:cubicBezTo>
                  <a:cubicBezTo>
                    <a:pt x="24172" y="13994"/>
                    <a:pt x="24291" y="14197"/>
                    <a:pt x="24325" y="14404"/>
                  </a:cubicBezTo>
                  <a:cubicBezTo>
                    <a:pt x="24359" y="14450"/>
                    <a:pt x="24405" y="14500"/>
                    <a:pt x="24293" y="14502"/>
                  </a:cubicBezTo>
                  <a:cubicBezTo>
                    <a:pt x="24401" y="14561"/>
                    <a:pt x="24391" y="14647"/>
                    <a:pt x="24357" y="14732"/>
                  </a:cubicBezTo>
                  <a:cubicBezTo>
                    <a:pt x="24334" y="14794"/>
                    <a:pt x="24292" y="14850"/>
                    <a:pt x="24258" y="14908"/>
                  </a:cubicBezTo>
                  <a:lnTo>
                    <a:pt x="24324" y="14973"/>
                  </a:lnTo>
                  <a:cubicBezTo>
                    <a:pt x="24523" y="14803"/>
                    <a:pt x="24551" y="14603"/>
                    <a:pt x="24468" y="14385"/>
                  </a:cubicBezTo>
                  <a:cubicBezTo>
                    <a:pt x="24422" y="14261"/>
                    <a:pt x="24367" y="14139"/>
                    <a:pt x="24366" y="14008"/>
                  </a:cubicBezTo>
                  <a:cubicBezTo>
                    <a:pt x="24365" y="13944"/>
                    <a:pt x="24338" y="13844"/>
                    <a:pt x="24443" y="13840"/>
                  </a:cubicBezTo>
                  <a:cubicBezTo>
                    <a:pt x="24453" y="13840"/>
                    <a:pt x="24463" y="13840"/>
                    <a:pt x="24473" y="13840"/>
                  </a:cubicBezTo>
                  <a:cubicBezTo>
                    <a:pt x="24562" y="13840"/>
                    <a:pt x="24664" y="13858"/>
                    <a:pt x="24694" y="13967"/>
                  </a:cubicBezTo>
                  <a:cubicBezTo>
                    <a:pt x="24741" y="14146"/>
                    <a:pt x="24794" y="14319"/>
                    <a:pt x="24768" y="14507"/>
                  </a:cubicBezTo>
                  <a:cubicBezTo>
                    <a:pt x="24714" y="14910"/>
                    <a:pt x="24527" y="15266"/>
                    <a:pt x="24255" y="15594"/>
                  </a:cubicBezTo>
                  <a:cubicBezTo>
                    <a:pt x="24221" y="15608"/>
                    <a:pt x="24201" y="15631"/>
                    <a:pt x="24204" y="15664"/>
                  </a:cubicBezTo>
                  <a:cubicBezTo>
                    <a:pt x="24224" y="15683"/>
                    <a:pt x="24242" y="15692"/>
                    <a:pt x="24260" y="15692"/>
                  </a:cubicBezTo>
                  <a:cubicBezTo>
                    <a:pt x="24280" y="15692"/>
                    <a:pt x="24300" y="15679"/>
                    <a:pt x="24317" y="15654"/>
                  </a:cubicBezTo>
                  <a:cubicBezTo>
                    <a:pt x="24790" y="15174"/>
                    <a:pt x="24952" y="14622"/>
                    <a:pt x="24833" y="14008"/>
                  </a:cubicBezTo>
                  <a:cubicBezTo>
                    <a:pt x="24809" y="13990"/>
                    <a:pt x="24802" y="13972"/>
                    <a:pt x="24828" y="13951"/>
                  </a:cubicBezTo>
                  <a:lnTo>
                    <a:pt x="24828" y="13951"/>
                  </a:lnTo>
                  <a:lnTo>
                    <a:pt x="24862" y="13983"/>
                  </a:lnTo>
                  <a:cubicBezTo>
                    <a:pt x="24876" y="13978"/>
                    <a:pt x="24889" y="13976"/>
                    <a:pt x="24903" y="13976"/>
                  </a:cubicBezTo>
                  <a:cubicBezTo>
                    <a:pt x="24940" y="13976"/>
                    <a:pt x="24975" y="13990"/>
                    <a:pt x="25010" y="13994"/>
                  </a:cubicBezTo>
                  <a:lnTo>
                    <a:pt x="25072" y="13944"/>
                  </a:lnTo>
                  <a:cubicBezTo>
                    <a:pt x="25068" y="13931"/>
                    <a:pt x="25066" y="13916"/>
                    <a:pt x="25064" y="13903"/>
                  </a:cubicBezTo>
                  <a:cubicBezTo>
                    <a:pt x="25061" y="13903"/>
                    <a:pt x="25059" y="13903"/>
                    <a:pt x="25056" y="13903"/>
                  </a:cubicBezTo>
                  <a:cubicBezTo>
                    <a:pt x="24958" y="13903"/>
                    <a:pt x="24911" y="13856"/>
                    <a:pt x="24901" y="13774"/>
                  </a:cubicBezTo>
                  <a:cubicBezTo>
                    <a:pt x="24891" y="13695"/>
                    <a:pt x="24881" y="13616"/>
                    <a:pt x="24870" y="13536"/>
                  </a:cubicBezTo>
                  <a:cubicBezTo>
                    <a:pt x="24848" y="13491"/>
                    <a:pt x="24846" y="13440"/>
                    <a:pt x="24862" y="13392"/>
                  </a:cubicBezTo>
                  <a:cubicBezTo>
                    <a:pt x="24871" y="13359"/>
                    <a:pt x="24826" y="13296"/>
                    <a:pt x="24891" y="13296"/>
                  </a:cubicBezTo>
                  <a:cubicBezTo>
                    <a:pt x="24902" y="13296"/>
                    <a:pt x="24916" y="13298"/>
                    <a:pt x="24934" y="13302"/>
                  </a:cubicBezTo>
                  <a:cubicBezTo>
                    <a:pt x="24938" y="13296"/>
                    <a:pt x="24943" y="13293"/>
                    <a:pt x="24949" y="13293"/>
                  </a:cubicBezTo>
                  <a:cubicBezTo>
                    <a:pt x="24953" y="13293"/>
                    <a:pt x="24957" y="13295"/>
                    <a:pt x="24960" y="13298"/>
                  </a:cubicBezTo>
                  <a:lnTo>
                    <a:pt x="24959" y="13239"/>
                  </a:lnTo>
                  <a:cubicBezTo>
                    <a:pt x="24936" y="13253"/>
                    <a:pt x="24917" y="13259"/>
                    <a:pt x="24902" y="13259"/>
                  </a:cubicBezTo>
                  <a:cubicBezTo>
                    <a:pt x="24874" y="13259"/>
                    <a:pt x="24860" y="13237"/>
                    <a:pt x="24862" y="13197"/>
                  </a:cubicBezTo>
                  <a:cubicBezTo>
                    <a:pt x="24865" y="13073"/>
                    <a:pt x="24907" y="12957"/>
                    <a:pt x="24961" y="12843"/>
                  </a:cubicBezTo>
                  <a:cubicBezTo>
                    <a:pt x="25011" y="12738"/>
                    <a:pt x="25064" y="12634"/>
                    <a:pt x="25115" y="12529"/>
                  </a:cubicBezTo>
                  <a:lnTo>
                    <a:pt x="25054" y="12460"/>
                  </a:lnTo>
                  <a:lnTo>
                    <a:pt x="25054" y="12460"/>
                  </a:lnTo>
                  <a:lnTo>
                    <a:pt x="25116" y="12529"/>
                  </a:lnTo>
                  <a:cubicBezTo>
                    <a:pt x="25181" y="12448"/>
                    <a:pt x="25212" y="12355"/>
                    <a:pt x="25234" y="12261"/>
                  </a:cubicBezTo>
                  <a:lnTo>
                    <a:pt x="25319" y="12247"/>
                  </a:lnTo>
                  <a:lnTo>
                    <a:pt x="25319" y="12247"/>
                  </a:lnTo>
                  <a:cubicBezTo>
                    <a:pt x="25313" y="12298"/>
                    <a:pt x="25298" y="12351"/>
                    <a:pt x="25300" y="12403"/>
                  </a:cubicBezTo>
                  <a:cubicBezTo>
                    <a:pt x="25312" y="12622"/>
                    <a:pt x="25243" y="12819"/>
                    <a:pt x="25092" y="12996"/>
                  </a:cubicBezTo>
                  <a:cubicBezTo>
                    <a:pt x="25030" y="13066"/>
                    <a:pt x="24985" y="13149"/>
                    <a:pt x="24960" y="13240"/>
                  </a:cubicBezTo>
                  <a:lnTo>
                    <a:pt x="24961" y="13299"/>
                  </a:lnTo>
                  <a:cubicBezTo>
                    <a:pt x="24959" y="13379"/>
                    <a:pt x="24955" y="13459"/>
                    <a:pt x="24952" y="13538"/>
                  </a:cubicBezTo>
                  <a:cubicBezTo>
                    <a:pt x="24977" y="13662"/>
                    <a:pt x="25098" y="13763"/>
                    <a:pt x="25070" y="13898"/>
                  </a:cubicBezTo>
                  <a:cubicBezTo>
                    <a:pt x="25075" y="13895"/>
                    <a:pt x="25081" y="13893"/>
                    <a:pt x="25086" y="13893"/>
                  </a:cubicBezTo>
                  <a:cubicBezTo>
                    <a:pt x="25092" y="13893"/>
                    <a:pt x="25097" y="13896"/>
                    <a:pt x="25099" y="13903"/>
                  </a:cubicBezTo>
                  <a:cubicBezTo>
                    <a:pt x="25110" y="13925"/>
                    <a:pt x="25099" y="13939"/>
                    <a:pt x="25073" y="13946"/>
                  </a:cubicBezTo>
                  <a:lnTo>
                    <a:pt x="25013" y="13995"/>
                  </a:lnTo>
                  <a:cubicBezTo>
                    <a:pt x="25087" y="14070"/>
                    <a:pt x="25204" y="14116"/>
                    <a:pt x="25235" y="14223"/>
                  </a:cubicBezTo>
                  <a:cubicBezTo>
                    <a:pt x="25229" y="14272"/>
                    <a:pt x="25230" y="14319"/>
                    <a:pt x="25261" y="14362"/>
                  </a:cubicBezTo>
                  <a:lnTo>
                    <a:pt x="25243" y="14588"/>
                  </a:lnTo>
                  <a:cubicBezTo>
                    <a:pt x="25141" y="14957"/>
                    <a:pt x="24945" y="15281"/>
                    <a:pt x="24649" y="15563"/>
                  </a:cubicBezTo>
                  <a:cubicBezTo>
                    <a:pt x="24569" y="15642"/>
                    <a:pt x="24498" y="15729"/>
                    <a:pt x="24437" y="15823"/>
                  </a:cubicBezTo>
                  <a:cubicBezTo>
                    <a:pt x="24335" y="15974"/>
                    <a:pt x="24196" y="16095"/>
                    <a:pt x="24034" y="16176"/>
                  </a:cubicBezTo>
                  <a:cubicBezTo>
                    <a:pt x="23952" y="16218"/>
                    <a:pt x="23856" y="16249"/>
                    <a:pt x="23818" y="16336"/>
                  </a:cubicBezTo>
                  <a:cubicBezTo>
                    <a:pt x="23788" y="16343"/>
                    <a:pt x="23773" y="16382"/>
                    <a:pt x="23740" y="16382"/>
                  </a:cubicBezTo>
                  <a:cubicBezTo>
                    <a:pt x="23733" y="16382"/>
                    <a:pt x="23725" y="16380"/>
                    <a:pt x="23717" y="16376"/>
                  </a:cubicBezTo>
                  <a:cubicBezTo>
                    <a:pt x="23649" y="16344"/>
                    <a:pt x="23696" y="16288"/>
                    <a:pt x="23689" y="16243"/>
                  </a:cubicBezTo>
                  <a:cubicBezTo>
                    <a:pt x="23798" y="16123"/>
                    <a:pt x="23919" y="16016"/>
                    <a:pt x="24051" y="15923"/>
                  </a:cubicBezTo>
                  <a:cubicBezTo>
                    <a:pt x="23889" y="15878"/>
                    <a:pt x="23889" y="15878"/>
                    <a:pt x="23966" y="15763"/>
                  </a:cubicBezTo>
                  <a:cubicBezTo>
                    <a:pt x="24078" y="15531"/>
                    <a:pt x="24127" y="15279"/>
                    <a:pt x="24264" y="15054"/>
                  </a:cubicBezTo>
                  <a:lnTo>
                    <a:pt x="24263" y="15054"/>
                  </a:lnTo>
                  <a:lnTo>
                    <a:pt x="24263" y="15054"/>
                  </a:lnTo>
                  <a:cubicBezTo>
                    <a:pt x="24294" y="15033"/>
                    <a:pt x="24317" y="15008"/>
                    <a:pt x="24323" y="14974"/>
                  </a:cubicBezTo>
                  <a:lnTo>
                    <a:pt x="24258" y="14909"/>
                  </a:lnTo>
                  <a:lnTo>
                    <a:pt x="24207" y="14953"/>
                  </a:lnTo>
                  <a:lnTo>
                    <a:pt x="24107" y="14896"/>
                  </a:lnTo>
                  <a:cubicBezTo>
                    <a:pt x="24001" y="14776"/>
                    <a:pt x="23902" y="14649"/>
                    <a:pt x="23786" y="14536"/>
                  </a:cubicBezTo>
                  <a:cubicBezTo>
                    <a:pt x="23463" y="14225"/>
                    <a:pt x="23274" y="13870"/>
                    <a:pt x="23242" y="13453"/>
                  </a:cubicBezTo>
                  <a:cubicBezTo>
                    <a:pt x="23230" y="13304"/>
                    <a:pt x="23184" y="13158"/>
                    <a:pt x="23076" y="13034"/>
                  </a:cubicBezTo>
                  <a:cubicBezTo>
                    <a:pt x="23074" y="12889"/>
                    <a:pt x="23144" y="12781"/>
                    <a:pt x="23295" y="12713"/>
                  </a:cubicBezTo>
                  <a:cubicBezTo>
                    <a:pt x="23506" y="12913"/>
                    <a:pt x="23516" y="13171"/>
                    <a:pt x="23544" y="13413"/>
                  </a:cubicBezTo>
                  <a:cubicBezTo>
                    <a:pt x="23589" y="13796"/>
                    <a:pt x="23782" y="14102"/>
                    <a:pt x="24100" y="14361"/>
                  </a:cubicBezTo>
                  <a:cubicBezTo>
                    <a:pt x="24135" y="14402"/>
                    <a:pt x="24160" y="14458"/>
                    <a:pt x="24229" y="14458"/>
                  </a:cubicBezTo>
                  <a:cubicBezTo>
                    <a:pt x="24237" y="14458"/>
                    <a:pt x="24246" y="14457"/>
                    <a:pt x="24256" y="14455"/>
                  </a:cubicBezTo>
                  <a:lnTo>
                    <a:pt x="24256" y="14455"/>
                  </a:lnTo>
                  <a:cubicBezTo>
                    <a:pt x="24255" y="14475"/>
                    <a:pt x="24267" y="14494"/>
                    <a:pt x="24286" y="14500"/>
                  </a:cubicBezTo>
                  <a:cubicBezTo>
                    <a:pt x="24305" y="14474"/>
                    <a:pt x="24290" y="14460"/>
                    <a:pt x="24260" y="14451"/>
                  </a:cubicBezTo>
                  <a:lnTo>
                    <a:pt x="24267" y="14404"/>
                  </a:lnTo>
                  <a:lnTo>
                    <a:pt x="24159" y="14307"/>
                  </a:lnTo>
                  <a:cubicBezTo>
                    <a:pt x="24130" y="14268"/>
                    <a:pt x="24101" y="14231"/>
                    <a:pt x="24070" y="14196"/>
                  </a:cubicBezTo>
                  <a:cubicBezTo>
                    <a:pt x="23846" y="13970"/>
                    <a:pt x="23719" y="13711"/>
                    <a:pt x="23686" y="13416"/>
                  </a:cubicBezTo>
                  <a:cubicBezTo>
                    <a:pt x="23672" y="13280"/>
                    <a:pt x="23648" y="13146"/>
                    <a:pt x="23613" y="13014"/>
                  </a:cubicBezTo>
                  <a:cubicBezTo>
                    <a:pt x="23576" y="12875"/>
                    <a:pt x="23531" y="12735"/>
                    <a:pt x="23360" y="12663"/>
                  </a:cubicBezTo>
                  <a:cubicBezTo>
                    <a:pt x="23334" y="12635"/>
                    <a:pt x="23288" y="12613"/>
                    <a:pt x="23299" y="12569"/>
                  </a:cubicBezTo>
                  <a:cubicBezTo>
                    <a:pt x="23346" y="12397"/>
                    <a:pt x="23311" y="12226"/>
                    <a:pt x="23296" y="12040"/>
                  </a:cubicBezTo>
                  <a:close/>
                  <a:moveTo>
                    <a:pt x="22324" y="16317"/>
                  </a:moveTo>
                  <a:lnTo>
                    <a:pt x="22324" y="16317"/>
                  </a:lnTo>
                  <a:cubicBezTo>
                    <a:pt x="22324" y="16343"/>
                    <a:pt x="22342" y="16365"/>
                    <a:pt x="22371" y="16384"/>
                  </a:cubicBezTo>
                  <a:cubicBezTo>
                    <a:pt x="22342" y="16365"/>
                    <a:pt x="22324" y="16344"/>
                    <a:pt x="22324" y="16317"/>
                  </a:cubicBezTo>
                  <a:close/>
                  <a:moveTo>
                    <a:pt x="24261" y="16798"/>
                  </a:moveTo>
                  <a:cubicBezTo>
                    <a:pt x="24288" y="16807"/>
                    <a:pt x="24305" y="16824"/>
                    <a:pt x="24305" y="16856"/>
                  </a:cubicBezTo>
                  <a:lnTo>
                    <a:pt x="24305" y="16856"/>
                  </a:lnTo>
                  <a:cubicBezTo>
                    <a:pt x="24305" y="16825"/>
                    <a:pt x="24288" y="16807"/>
                    <a:pt x="24261" y="16798"/>
                  </a:cubicBezTo>
                  <a:close/>
                  <a:moveTo>
                    <a:pt x="22778" y="16774"/>
                  </a:moveTo>
                  <a:cubicBezTo>
                    <a:pt x="22789" y="16781"/>
                    <a:pt x="22808" y="16785"/>
                    <a:pt x="22811" y="16794"/>
                  </a:cubicBezTo>
                  <a:cubicBezTo>
                    <a:pt x="22820" y="16822"/>
                    <a:pt x="22838" y="16854"/>
                    <a:pt x="22797" y="16873"/>
                  </a:cubicBezTo>
                  <a:cubicBezTo>
                    <a:pt x="22795" y="16873"/>
                    <a:pt x="22794" y="16873"/>
                    <a:pt x="22793" y="16873"/>
                  </a:cubicBezTo>
                  <a:cubicBezTo>
                    <a:pt x="22780" y="16873"/>
                    <a:pt x="22767" y="16867"/>
                    <a:pt x="22759" y="16857"/>
                  </a:cubicBezTo>
                  <a:cubicBezTo>
                    <a:pt x="22751" y="16829"/>
                    <a:pt x="22743" y="16798"/>
                    <a:pt x="22778" y="16774"/>
                  </a:cubicBezTo>
                  <a:close/>
                  <a:moveTo>
                    <a:pt x="22320" y="15915"/>
                  </a:moveTo>
                  <a:cubicBezTo>
                    <a:pt x="22354" y="15915"/>
                    <a:pt x="22377" y="15929"/>
                    <a:pt x="22385" y="15963"/>
                  </a:cubicBezTo>
                  <a:cubicBezTo>
                    <a:pt x="22457" y="15993"/>
                    <a:pt x="22506" y="16042"/>
                    <a:pt x="22552" y="16095"/>
                  </a:cubicBezTo>
                  <a:cubicBezTo>
                    <a:pt x="22835" y="16283"/>
                    <a:pt x="23176" y="16320"/>
                    <a:pt x="23512" y="16370"/>
                  </a:cubicBezTo>
                  <a:cubicBezTo>
                    <a:pt x="23542" y="16412"/>
                    <a:pt x="23449" y="16452"/>
                    <a:pt x="23485" y="16494"/>
                  </a:cubicBezTo>
                  <a:cubicBezTo>
                    <a:pt x="23481" y="16491"/>
                    <a:pt x="23477" y="16488"/>
                    <a:pt x="23475" y="16488"/>
                  </a:cubicBezTo>
                  <a:cubicBezTo>
                    <a:pt x="23475" y="16488"/>
                    <a:pt x="23474" y="16488"/>
                    <a:pt x="23474" y="16488"/>
                  </a:cubicBezTo>
                  <a:cubicBezTo>
                    <a:pt x="23317" y="16590"/>
                    <a:pt x="23176" y="16703"/>
                    <a:pt x="23135" y="16879"/>
                  </a:cubicBezTo>
                  <a:cubicBezTo>
                    <a:pt x="23122" y="16891"/>
                    <a:pt x="23110" y="16895"/>
                    <a:pt x="23099" y="16895"/>
                  </a:cubicBezTo>
                  <a:cubicBezTo>
                    <a:pt x="23078" y="16895"/>
                    <a:pt x="23061" y="16880"/>
                    <a:pt x="23055" y="16863"/>
                  </a:cubicBezTo>
                  <a:cubicBezTo>
                    <a:pt x="22926" y="16569"/>
                    <a:pt x="22680" y="16343"/>
                    <a:pt x="22454" y="16105"/>
                  </a:cubicBezTo>
                  <a:lnTo>
                    <a:pt x="22454" y="16106"/>
                  </a:lnTo>
                  <a:cubicBezTo>
                    <a:pt x="22410" y="16067"/>
                    <a:pt x="22322" y="16043"/>
                    <a:pt x="22377" y="15968"/>
                  </a:cubicBezTo>
                  <a:lnTo>
                    <a:pt x="22377" y="15968"/>
                  </a:lnTo>
                  <a:cubicBezTo>
                    <a:pt x="22368" y="15971"/>
                    <a:pt x="22361" y="15973"/>
                    <a:pt x="22354" y="15973"/>
                  </a:cubicBezTo>
                  <a:cubicBezTo>
                    <a:pt x="22322" y="15973"/>
                    <a:pt x="22319" y="15935"/>
                    <a:pt x="22301" y="15916"/>
                  </a:cubicBezTo>
                  <a:cubicBezTo>
                    <a:pt x="22307" y="15915"/>
                    <a:pt x="22314" y="15915"/>
                    <a:pt x="22320" y="15915"/>
                  </a:cubicBezTo>
                  <a:close/>
                  <a:moveTo>
                    <a:pt x="22061" y="16422"/>
                  </a:moveTo>
                  <a:cubicBezTo>
                    <a:pt x="22086" y="16466"/>
                    <a:pt x="22077" y="16513"/>
                    <a:pt x="22074" y="16559"/>
                  </a:cubicBezTo>
                  <a:lnTo>
                    <a:pt x="21957" y="16560"/>
                  </a:lnTo>
                  <a:cubicBezTo>
                    <a:pt x="21973" y="16627"/>
                    <a:pt x="21901" y="16674"/>
                    <a:pt x="21895" y="16739"/>
                  </a:cubicBezTo>
                  <a:lnTo>
                    <a:pt x="21895" y="16740"/>
                  </a:lnTo>
                  <a:lnTo>
                    <a:pt x="21900" y="16740"/>
                  </a:lnTo>
                  <a:lnTo>
                    <a:pt x="21821" y="16790"/>
                  </a:lnTo>
                  <a:lnTo>
                    <a:pt x="21899" y="16791"/>
                  </a:lnTo>
                  <a:cubicBezTo>
                    <a:pt x="21927" y="16879"/>
                    <a:pt x="21903" y="16934"/>
                    <a:pt x="21791" y="16934"/>
                  </a:cubicBezTo>
                  <a:cubicBezTo>
                    <a:pt x="21785" y="16934"/>
                    <a:pt x="21779" y="16934"/>
                    <a:pt x="21773" y="16934"/>
                  </a:cubicBezTo>
                  <a:lnTo>
                    <a:pt x="21821" y="16791"/>
                  </a:lnTo>
                  <a:lnTo>
                    <a:pt x="21725" y="16786"/>
                  </a:lnTo>
                  <a:cubicBezTo>
                    <a:pt x="21718" y="16726"/>
                    <a:pt x="21773" y="16668"/>
                    <a:pt x="21743" y="16608"/>
                  </a:cubicBezTo>
                  <a:lnTo>
                    <a:pt x="21743" y="16608"/>
                  </a:lnTo>
                  <a:cubicBezTo>
                    <a:pt x="21759" y="16617"/>
                    <a:pt x="21774" y="16620"/>
                    <a:pt x="21787" y="16620"/>
                  </a:cubicBezTo>
                  <a:cubicBezTo>
                    <a:pt x="21844" y="16620"/>
                    <a:pt x="21880" y="16554"/>
                    <a:pt x="21936" y="16554"/>
                  </a:cubicBezTo>
                  <a:cubicBezTo>
                    <a:pt x="21941" y="16554"/>
                    <a:pt x="21947" y="16555"/>
                    <a:pt x="21954" y="16557"/>
                  </a:cubicBezTo>
                  <a:cubicBezTo>
                    <a:pt x="21968" y="16500"/>
                    <a:pt x="21983" y="16444"/>
                    <a:pt x="22061" y="16422"/>
                  </a:cubicBezTo>
                  <a:close/>
                  <a:moveTo>
                    <a:pt x="20368" y="15723"/>
                  </a:moveTo>
                  <a:cubicBezTo>
                    <a:pt x="20476" y="15966"/>
                    <a:pt x="20600" y="16207"/>
                    <a:pt x="20573" y="16473"/>
                  </a:cubicBezTo>
                  <a:cubicBezTo>
                    <a:pt x="20553" y="16690"/>
                    <a:pt x="20441" y="16879"/>
                    <a:pt x="20212" y="17000"/>
                  </a:cubicBezTo>
                  <a:cubicBezTo>
                    <a:pt x="20201" y="17005"/>
                    <a:pt x="20189" y="17008"/>
                    <a:pt x="20179" y="17008"/>
                  </a:cubicBezTo>
                  <a:cubicBezTo>
                    <a:pt x="20167" y="17008"/>
                    <a:pt x="20157" y="17004"/>
                    <a:pt x="20149" y="16992"/>
                  </a:cubicBezTo>
                  <a:lnTo>
                    <a:pt x="20149" y="16991"/>
                  </a:lnTo>
                  <a:cubicBezTo>
                    <a:pt x="20147" y="16986"/>
                    <a:pt x="20167" y="16972"/>
                    <a:pt x="20176" y="16961"/>
                  </a:cubicBezTo>
                  <a:cubicBezTo>
                    <a:pt x="20349" y="16561"/>
                    <a:pt x="20299" y="16139"/>
                    <a:pt x="20368" y="15723"/>
                  </a:cubicBezTo>
                  <a:close/>
                  <a:moveTo>
                    <a:pt x="22296" y="16561"/>
                  </a:moveTo>
                  <a:lnTo>
                    <a:pt x="22296" y="16561"/>
                  </a:lnTo>
                  <a:cubicBezTo>
                    <a:pt x="22568" y="16768"/>
                    <a:pt x="22589" y="16882"/>
                    <a:pt x="22439" y="17157"/>
                  </a:cubicBezTo>
                  <a:lnTo>
                    <a:pt x="22439" y="17158"/>
                  </a:lnTo>
                  <a:cubicBezTo>
                    <a:pt x="22439" y="17118"/>
                    <a:pt x="22428" y="17083"/>
                    <a:pt x="22385" y="17062"/>
                  </a:cubicBezTo>
                  <a:cubicBezTo>
                    <a:pt x="22285" y="16912"/>
                    <a:pt x="22407" y="16745"/>
                    <a:pt x="22296" y="16561"/>
                  </a:cubicBezTo>
                  <a:close/>
                  <a:moveTo>
                    <a:pt x="21641" y="16758"/>
                  </a:moveTo>
                  <a:lnTo>
                    <a:pt x="21700" y="16783"/>
                  </a:lnTo>
                  <a:cubicBezTo>
                    <a:pt x="21702" y="16840"/>
                    <a:pt x="21700" y="16896"/>
                    <a:pt x="21642" y="16935"/>
                  </a:cubicBezTo>
                  <a:lnTo>
                    <a:pt x="21772" y="16934"/>
                  </a:lnTo>
                  <a:lnTo>
                    <a:pt x="21772" y="16934"/>
                  </a:lnTo>
                  <a:cubicBezTo>
                    <a:pt x="21821" y="17027"/>
                    <a:pt x="21698" y="17073"/>
                    <a:pt x="21684" y="17150"/>
                  </a:cubicBezTo>
                  <a:lnTo>
                    <a:pt x="21684" y="17151"/>
                  </a:lnTo>
                  <a:lnTo>
                    <a:pt x="21571" y="17162"/>
                  </a:lnTo>
                  <a:lnTo>
                    <a:pt x="21573" y="16975"/>
                  </a:lnTo>
                  <a:cubicBezTo>
                    <a:pt x="21437" y="16867"/>
                    <a:pt x="21597" y="16825"/>
                    <a:pt x="21641" y="16758"/>
                  </a:cubicBezTo>
                  <a:close/>
                  <a:moveTo>
                    <a:pt x="22914" y="17187"/>
                  </a:moveTo>
                  <a:lnTo>
                    <a:pt x="23022" y="17250"/>
                  </a:lnTo>
                  <a:cubicBezTo>
                    <a:pt x="23039" y="17304"/>
                    <a:pt x="23039" y="17364"/>
                    <a:pt x="23022" y="17420"/>
                  </a:cubicBezTo>
                  <a:lnTo>
                    <a:pt x="22923" y="17334"/>
                  </a:lnTo>
                  <a:cubicBezTo>
                    <a:pt x="22913" y="17285"/>
                    <a:pt x="22885" y="17238"/>
                    <a:pt x="22914" y="17187"/>
                  </a:cubicBezTo>
                  <a:close/>
                  <a:moveTo>
                    <a:pt x="22378" y="17068"/>
                  </a:moveTo>
                  <a:lnTo>
                    <a:pt x="22378" y="17068"/>
                  </a:lnTo>
                  <a:cubicBezTo>
                    <a:pt x="22361" y="17112"/>
                    <a:pt x="22384" y="17140"/>
                    <a:pt x="22432" y="17159"/>
                  </a:cubicBezTo>
                  <a:lnTo>
                    <a:pt x="22433" y="17159"/>
                  </a:lnTo>
                  <a:cubicBezTo>
                    <a:pt x="22454" y="17231"/>
                    <a:pt x="22461" y="17306"/>
                    <a:pt x="22453" y="17379"/>
                  </a:cubicBezTo>
                  <a:lnTo>
                    <a:pt x="22426" y="17422"/>
                  </a:lnTo>
                  <a:cubicBezTo>
                    <a:pt x="22396" y="17497"/>
                    <a:pt x="22383" y="17576"/>
                    <a:pt x="22336" y="17648"/>
                  </a:cubicBezTo>
                  <a:cubicBezTo>
                    <a:pt x="22322" y="17670"/>
                    <a:pt x="22310" y="17678"/>
                    <a:pt x="22299" y="17678"/>
                  </a:cubicBezTo>
                  <a:cubicBezTo>
                    <a:pt x="22278" y="17678"/>
                    <a:pt x="22261" y="17655"/>
                    <a:pt x="22241" y="17653"/>
                  </a:cubicBezTo>
                  <a:cubicBezTo>
                    <a:pt x="22205" y="17537"/>
                    <a:pt x="22234" y="17433"/>
                    <a:pt x="22304" y="17334"/>
                  </a:cubicBezTo>
                  <a:lnTo>
                    <a:pt x="22303" y="17334"/>
                  </a:lnTo>
                  <a:cubicBezTo>
                    <a:pt x="22268" y="17233"/>
                    <a:pt x="22270" y="17139"/>
                    <a:pt x="22378" y="17068"/>
                  </a:cubicBezTo>
                  <a:close/>
                  <a:moveTo>
                    <a:pt x="23131" y="17679"/>
                  </a:moveTo>
                  <a:cubicBezTo>
                    <a:pt x="23132" y="17688"/>
                    <a:pt x="23132" y="17698"/>
                    <a:pt x="23132" y="17709"/>
                  </a:cubicBezTo>
                  <a:lnTo>
                    <a:pt x="23132" y="17710"/>
                  </a:lnTo>
                  <a:cubicBezTo>
                    <a:pt x="23132" y="17699"/>
                    <a:pt x="23132" y="17690"/>
                    <a:pt x="23131" y="17679"/>
                  </a:cubicBezTo>
                  <a:close/>
                  <a:moveTo>
                    <a:pt x="21969" y="17518"/>
                  </a:moveTo>
                  <a:cubicBezTo>
                    <a:pt x="21955" y="17536"/>
                    <a:pt x="21960" y="17574"/>
                    <a:pt x="21926" y="17574"/>
                  </a:cubicBezTo>
                  <a:cubicBezTo>
                    <a:pt x="21921" y="17574"/>
                    <a:pt x="21915" y="17573"/>
                    <a:pt x="21907" y="17571"/>
                  </a:cubicBezTo>
                  <a:lnTo>
                    <a:pt x="21907" y="17571"/>
                  </a:lnTo>
                  <a:cubicBezTo>
                    <a:pt x="21937" y="17655"/>
                    <a:pt x="21919" y="17718"/>
                    <a:pt x="21793" y="17727"/>
                  </a:cubicBezTo>
                  <a:lnTo>
                    <a:pt x="21793" y="17727"/>
                  </a:lnTo>
                  <a:cubicBezTo>
                    <a:pt x="21797" y="17657"/>
                    <a:pt x="21803" y="17587"/>
                    <a:pt x="21903" y="17566"/>
                  </a:cubicBezTo>
                  <a:cubicBezTo>
                    <a:pt x="21907" y="17533"/>
                    <a:pt x="21931" y="17518"/>
                    <a:pt x="21969" y="17518"/>
                  </a:cubicBezTo>
                  <a:close/>
                  <a:moveTo>
                    <a:pt x="23664" y="16495"/>
                  </a:moveTo>
                  <a:cubicBezTo>
                    <a:pt x="23727" y="16495"/>
                    <a:pt x="23781" y="16516"/>
                    <a:pt x="23806" y="16605"/>
                  </a:cubicBezTo>
                  <a:cubicBezTo>
                    <a:pt x="23811" y="16611"/>
                    <a:pt x="23818" y="16617"/>
                    <a:pt x="23825" y="16622"/>
                  </a:cubicBezTo>
                  <a:cubicBezTo>
                    <a:pt x="23817" y="16619"/>
                    <a:pt x="23808" y="16616"/>
                    <a:pt x="23801" y="16614"/>
                  </a:cubicBezTo>
                  <a:cubicBezTo>
                    <a:pt x="23609" y="16862"/>
                    <a:pt x="23573" y="17131"/>
                    <a:pt x="23656" y="17415"/>
                  </a:cubicBezTo>
                  <a:cubicBezTo>
                    <a:pt x="23680" y="17495"/>
                    <a:pt x="23717" y="17572"/>
                    <a:pt x="23745" y="17653"/>
                  </a:cubicBezTo>
                  <a:cubicBezTo>
                    <a:pt x="23774" y="17732"/>
                    <a:pt x="23790" y="17814"/>
                    <a:pt x="23706" y="17892"/>
                  </a:cubicBezTo>
                  <a:cubicBezTo>
                    <a:pt x="23406" y="17616"/>
                    <a:pt x="23164" y="17326"/>
                    <a:pt x="23230" y="16923"/>
                  </a:cubicBezTo>
                  <a:lnTo>
                    <a:pt x="23230" y="16923"/>
                  </a:lnTo>
                  <a:lnTo>
                    <a:pt x="23230" y="16924"/>
                  </a:lnTo>
                  <a:cubicBezTo>
                    <a:pt x="23285" y="16812"/>
                    <a:pt x="23373" y="16721"/>
                    <a:pt x="23468" y="16633"/>
                  </a:cubicBezTo>
                  <a:cubicBezTo>
                    <a:pt x="23500" y="16603"/>
                    <a:pt x="23580" y="16573"/>
                    <a:pt x="23510" y="16512"/>
                  </a:cubicBezTo>
                  <a:cubicBezTo>
                    <a:pt x="23561" y="16508"/>
                    <a:pt x="23615" y="16495"/>
                    <a:pt x="23664" y="16495"/>
                  </a:cubicBezTo>
                  <a:close/>
                  <a:moveTo>
                    <a:pt x="22196" y="17704"/>
                  </a:moveTo>
                  <a:lnTo>
                    <a:pt x="22196" y="17704"/>
                  </a:lnTo>
                  <a:cubicBezTo>
                    <a:pt x="22235" y="17790"/>
                    <a:pt x="22226" y="17862"/>
                    <a:pt x="22112" y="17901"/>
                  </a:cubicBezTo>
                  <a:lnTo>
                    <a:pt x="22112" y="17902"/>
                  </a:lnTo>
                  <a:cubicBezTo>
                    <a:pt x="22099" y="17823"/>
                    <a:pt x="22059" y="17736"/>
                    <a:pt x="22196" y="17704"/>
                  </a:cubicBezTo>
                  <a:close/>
                  <a:moveTo>
                    <a:pt x="22673" y="17092"/>
                  </a:moveTo>
                  <a:cubicBezTo>
                    <a:pt x="22817" y="17167"/>
                    <a:pt x="22763" y="17250"/>
                    <a:pt x="22709" y="17334"/>
                  </a:cubicBezTo>
                  <a:cubicBezTo>
                    <a:pt x="22720" y="17390"/>
                    <a:pt x="22745" y="17450"/>
                    <a:pt x="22652" y="17472"/>
                  </a:cubicBezTo>
                  <a:lnTo>
                    <a:pt x="22618" y="17422"/>
                  </a:lnTo>
                  <a:lnTo>
                    <a:pt x="22618" y="17422"/>
                  </a:lnTo>
                  <a:cubicBezTo>
                    <a:pt x="22603" y="17452"/>
                    <a:pt x="22612" y="17470"/>
                    <a:pt x="22652" y="17474"/>
                  </a:cubicBezTo>
                  <a:cubicBezTo>
                    <a:pt x="22679" y="17535"/>
                    <a:pt x="22668" y="17596"/>
                    <a:pt x="22649" y="17655"/>
                  </a:cubicBezTo>
                  <a:lnTo>
                    <a:pt x="22589" y="17875"/>
                  </a:lnTo>
                  <a:cubicBezTo>
                    <a:pt x="22560" y="17897"/>
                    <a:pt x="22509" y="17939"/>
                    <a:pt x="22504" y="17939"/>
                  </a:cubicBezTo>
                  <a:cubicBezTo>
                    <a:pt x="22504" y="17939"/>
                    <a:pt x="22504" y="17939"/>
                    <a:pt x="22504" y="17939"/>
                  </a:cubicBezTo>
                  <a:cubicBezTo>
                    <a:pt x="22454" y="17899"/>
                    <a:pt x="22386" y="17849"/>
                    <a:pt x="22401" y="17797"/>
                  </a:cubicBezTo>
                  <a:lnTo>
                    <a:pt x="22401" y="17797"/>
                  </a:lnTo>
                  <a:lnTo>
                    <a:pt x="22401" y="17798"/>
                  </a:lnTo>
                  <a:cubicBezTo>
                    <a:pt x="22418" y="17735"/>
                    <a:pt x="22396" y="17644"/>
                    <a:pt x="22502" y="17612"/>
                  </a:cubicBezTo>
                  <a:cubicBezTo>
                    <a:pt x="22472" y="17540"/>
                    <a:pt x="22516" y="17479"/>
                    <a:pt x="22543" y="17416"/>
                  </a:cubicBezTo>
                  <a:lnTo>
                    <a:pt x="22616" y="17419"/>
                  </a:lnTo>
                  <a:cubicBezTo>
                    <a:pt x="22600" y="17394"/>
                    <a:pt x="22599" y="17371"/>
                    <a:pt x="22627" y="17352"/>
                  </a:cubicBezTo>
                  <a:lnTo>
                    <a:pt x="22642" y="17345"/>
                  </a:lnTo>
                  <a:lnTo>
                    <a:pt x="22642" y="17345"/>
                  </a:lnTo>
                  <a:cubicBezTo>
                    <a:pt x="22634" y="17346"/>
                    <a:pt x="22628" y="17347"/>
                    <a:pt x="22622" y="17347"/>
                  </a:cubicBezTo>
                  <a:cubicBezTo>
                    <a:pt x="22582" y="17347"/>
                    <a:pt x="22594" y="17316"/>
                    <a:pt x="22597" y="17290"/>
                  </a:cubicBezTo>
                  <a:cubicBezTo>
                    <a:pt x="22621" y="17227"/>
                    <a:pt x="22644" y="17165"/>
                    <a:pt x="22673" y="17092"/>
                  </a:cubicBezTo>
                  <a:close/>
                  <a:moveTo>
                    <a:pt x="21598" y="17730"/>
                  </a:moveTo>
                  <a:lnTo>
                    <a:pt x="21598" y="17730"/>
                  </a:lnTo>
                  <a:cubicBezTo>
                    <a:pt x="21616" y="17744"/>
                    <a:pt x="21639" y="17746"/>
                    <a:pt x="21663" y="17746"/>
                  </a:cubicBezTo>
                  <a:cubicBezTo>
                    <a:pt x="21679" y="17746"/>
                    <a:pt x="21696" y="17745"/>
                    <a:pt x="21713" y="17745"/>
                  </a:cubicBezTo>
                  <a:cubicBezTo>
                    <a:pt x="21748" y="17745"/>
                    <a:pt x="21781" y="17751"/>
                    <a:pt x="21797" y="17790"/>
                  </a:cubicBezTo>
                  <a:cubicBezTo>
                    <a:pt x="21797" y="17874"/>
                    <a:pt x="21807" y="17963"/>
                    <a:pt x="21691" y="18008"/>
                  </a:cubicBezTo>
                  <a:lnTo>
                    <a:pt x="21691" y="18009"/>
                  </a:lnTo>
                  <a:cubicBezTo>
                    <a:pt x="21620" y="17926"/>
                    <a:pt x="21628" y="17824"/>
                    <a:pt x="21598" y="17730"/>
                  </a:cubicBezTo>
                  <a:close/>
                  <a:moveTo>
                    <a:pt x="21488" y="17932"/>
                  </a:moveTo>
                  <a:cubicBezTo>
                    <a:pt x="21535" y="17932"/>
                    <a:pt x="21568" y="17949"/>
                    <a:pt x="21552" y="18021"/>
                  </a:cubicBezTo>
                  <a:lnTo>
                    <a:pt x="21552" y="18023"/>
                  </a:lnTo>
                  <a:lnTo>
                    <a:pt x="21420" y="18023"/>
                  </a:lnTo>
                  <a:lnTo>
                    <a:pt x="21420" y="17938"/>
                  </a:lnTo>
                  <a:cubicBezTo>
                    <a:pt x="21443" y="17935"/>
                    <a:pt x="21467" y="17932"/>
                    <a:pt x="21488" y="17932"/>
                  </a:cubicBezTo>
                  <a:close/>
                  <a:moveTo>
                    <a:pt x="21418" y="18024"/>
                  </a:moveTo>
                  <a:lnTo>
                    <a:pt x="21419" y="18025"/>
                  </a:lnTo>
                  <a:cubicBezTo>
                    <a:pt x="21419" y="18031"/>
                    <a:pt x="21419" y="18037"/>
                    <a:pt x="21420" y="18044"/>
                  </a:cubicBezTo>
                  <a:cubicBezTo>
                    <a:pt x="21426" y="18078"/>
                    <a:pt x="21438" y="18124"/>
                    <a:pt x="21398" y="18141"/>
                  </a:cubicBezTo>
                  <a:cubicBezTo>
                    <a:pt x="21393" y="18144"/>
                    <a:pt x="21387" y="18146"/>
                    <a:pt x="21382" y="18146"/>
                  </a:cubicBezTo>
                  <a:cubicBezTo>
                    <a:pt x="21358" y="18146"/>
                    <a:pt x="21335" y="18120"/>
                    <a:pt x="21330" y="18096"/>
                  </a:cubicBezTo>
                  <a:cubicBezTo>
                    <a:pt x="21314" y="18033"/>
                    <a:pt x="21368" y="18027"/>
                    <a:pt x="21418" y="18024"/>
                  </a:cubicBezTo>
                  <a:close/>
                  <a:moveTo>
                    <a:pt x="21577" y="18016"/>
                  </a:moveTo>
                  <a:cubicBezTo>
                    <a:pt x="21627" y="18016"/>
                    <a:pt x="21643" y="18062"/>
                    <a:pt x="21681" y="18076"/>
                  </a:cubicBezTo>
                  <a:cubicBezTo>
                    <a:pt x="21676" y="18127"/>
                    <a:pt x="21685" y="18187"/>
                    <a:pt x="21601" y="18187"/>
                  </a:cubicBezTo>
                  <a:cubicBezTo>
                    <a:pt x="21596" y="18187"/>
                    <a:pt x="21590" y="18187"/>
                    <a:pt x="21584" y="18187"/>
                  </a:cubicBezTo>
                  <a:cubicBezTo>
                    <a:pt x="21497" y="18135"/>
                    <a:pt x="21549" y="18075"/>
                    <a:pt x="21570" y="18017"/>
                  </a:cubicBezTo>
                  <a:cubicBezTo>
                    <a:pt x="21572" y="18016"/>
                    <a:pt x="21575" y="18016"/>
                    <a:pt x="21577" y="18016"/>
                  </a:cubicBezTo>
                  <a:close/>
                  <a:moveTo>
                    <a:pt x="22921" y="17423"/>
                  </a:moveTo>
                  <a:cubicBezTo>
                    <a:pt x="22913" y="17458"/>
                    <a:pt x="22924" y="17483"/>
                    <a:pt x="22965" y="17496"/>
                  </a:cubicBezTo>
                  <a:cubicBezTo>
                    <a:pt x="23038" y="17712"/>
                    <a:pt x="22909" y="17908"/>
                    <a:pt x="22870" y="18114"/>
                  </a:cubicBezTo>
                  <a:lnTo>
                    <a:pt x="22870" y="18115"/>
                  </a:lnTo>
                  <a:lnTo>
                    <a:pt x="22829" y="18145"/>
                  </a:lnTo>
                  <a:cubicBezTo>
                    <a:pt x="22819" y="18227"/>
                    <a:pt x="22819" y="18310"/>
                    <a:pt x="22766" y="18383"/>
                  </a:cubicBezTo>
                  <a:lnTo>
                    <a:pt x="22704" y="18391"/>
                  </a:lnTo>
                  <a:cubicBezTo>
                    <a:pt x="22718" y="18354"/>
                    <a:pt x="22710" y="18323"/>
                    <a:pt x="22673" y="18298"/>
                  </a:cubicBezTo>
                  <a:cubicBezTo>
                    <a:pt x="22585" y="18179"/>
                    <a:pt x="22604" y="18056"/>
                    <a:pt x="22654" y="17932"/>
                  </a:cubicBezTo>
                  <a:cubicBezTo>
                    <a:pt x="22662" y="17927"/>
                    <a:pt x="22671" y="17925"/>
                    <a:pt x="22680" y="17925"/>
                  </a:cubicBezTo>
                  <a:cubicBezTo>
                    <a:pt x="22684" y="17925"/>
                    <a:pt x="22688" y="17925"/>
                    <a:pt x="22692" y="17926"/>
                  </a:cubicBezTo>
                  <a:cubicBezTo>
                    <a:pt x="22732" y="17747"/>
                    <a:pt x="22759" y="17562"/>
                    <a:pt x="22921" y="17423"/>
                  </a:cubicBezTo>
                  <a:close/>
                  <a:moveTo>
                    <a:pt x="23378" y="18049"/>
                  </a:moveTo>
                  <a:cubicBezTo>
                    <a:pt x="23492" y="18168"/>
                    <a:pt x="23528" y="18392"/>
                    <a:pt x="23440" y="18508"/>
                  </a:cubicBezTo>
                  <a:cubicBezTo>
                    <a:pt x="23422" y="18530"/>
                    <a:pt x="23407" y="18539"/>
                    <a:pt x="23393" y="18539"/>
                  </a:cubicBezTo>
                  <a:cubicBezTo>
                    <a:pt x="23353" y="18539"/>
                    <a:pt x="23323" y="18474"/>
                    <a:pt x="23280" y="18474"/>
                  </a:cubicBezTo>
                  <a:cubicBezTo>
                    <a:pt x="23279" y="18474"/>
                    <a:pt x="23278" y="18474"/>
                    <a:pt x="23277" y="18474"/>
                  </a:cubicBezTo>
                  <a:lnTo>
                    <a:pt x="23277" y="18475"/>
                  </a:lnTo>
                  <a:cubicBezTo>
                    <a:pt x="23245" y="18322"/>
                    <a:pt x="23328" y="18191"/>
                    <a:pt x="23378" y="18049"/>
                  </a:cubicBezTo>
                  <a:close/>
                  <a:moveTo>
                    <a:pt x="21289" y="18424"/>
                  </a:moveTo>
                  <a:cubicBezTo>
                    <a:pt x="21291" y="18424"/>
                    <a:pt x="21293" y="18424"/>
                    <a:pt x="21295" y="18424"/>
                  </a:cubicBezTo>
                  <a:cubicBezTo>
                    <a:pt x="21316" y="18430"/>
                    <a:pt x="21334" y="18445"/>
                    <a:pt x="21345" y="18465"/>
                  </a:cubicBezTo>
                  <a:cubicBezTo>
                    <a:pt x="21358" y="18490"/>
                    <a:pt x="21360" y="18521"/>
                    <a:pt x="21366" y="18549"/>
                  </a:cubicBezTo>
                  <a:lnTo>
                    <a:pt x="21259" y="18550"/>
                  </a:lnTo>
                  <a:cubicBezTo>
                    <a:pt x="21256" y="18529"/>
                    <a:pt x="21254" y="18507"/>
                    <a:pt x="21253" y="18485"/>
                  </a:cubicBezTo>
                  <a:lnTo>
                    <a:pt x="21253" y="18485"/>
                  </a:lnTo>
                  <a:cubicBezTo>
                    <a:pt x="21256" y="18461"/>
                    <a:pt x="21243" y="18424"/>
                    <a:pt x="21289" y="18424"/>
                  </a:cubicBezTo>
                  <a:close/>
                  <a:moveTo>
                    <a:pt x="21166" y="18553"/>
                  </a:moveTo>
                  <a:cubicBezTo>
                    <a:pt x="21183" y="18553"/>
                    <a:pt x="21206" y="18563"/>
                    <a:pt x="21234" y="18580"/>
                  </a:cubicBezTo>
                  <a:cubicBezTo>
                    <a:pt x="21270" y="18651"/>
                    <a:pt x="21249" y="18698"/>
                    <a:pt x="21156" y="18712"/>
                  </a:cubicBezTo>
                  <a:cubicBezTo>
                    <a:pt x="21161" y="18782"/>
                    <a:pt x="21123" y="18825"/>
                    <a:pt x="21042" y="18842"/>
                  </a:cubicBezTo>
                  <a:lnTo>
                    <a:pt x="21042" y="18843"/>
                  </a:lnTo>
                  <a:cubicBezTo>
                    <a:pt x="21036" y="18887"/>
                    <a:pt x="21022" y="18925"/>
                    <a:pt x="20962" y="18925"/>
                  </a:cubicBezTo>
                  <a:cubicBezTo>
                    <a:pt x="20958" y="18925"/>
                    <a:pt x="20954" y="18925"/>
                    <a:pt x="20949" y="18925"/>
                  </a:cubicBezTo>
                  <a:cubicBezTo>
                    <a:pt x="20955" y="18883"/>
                    <a:pt x="20888" y="18839"/>
                    <a:pt x="20949" y="18804"/>
                  </a:cubicBezTo>
                  <a:cubicBezTo>
                    <a:pt x="20956" y="18799"/>
                    <a:pt x="20963" y="18798"/>
                    <a:pt x="20969" y="18798"/>
                  </a:cubicBezTo>
                  <a:cubicBezTo>
                    <a:pt x="20994" y="18798"/>
                    <a:pt x="21016" y="18823"/>
                    <a:pt x="21042" y="18829"/>
                  </a:cubicBezTo>
                  <a:cubicBezTo>
                    <a:pt x="21043" y="18814"/>
                    <a:pt x="21043" y="18799"/>
                    <a:pt x="21042" y="18785"/>
                  </a:cubicBezTo>
                  <a:cubicBezTo>
                    <a:pt x="21026" y="18721"/>
                    <a:pt x="21035" y="18685"/>
                    <a:pt x="21076" y="18685"/>
                  </a:cubicBezTo>
                  <a:cubicBezTo>
                    <a:pt x="21094" y="18685"/>
                    <a:pt x="21119" y="18693"/>
                    <a:pt x="21151" y="18708"/>
                  </a:cubicBezTo>
                  <a:cubicBezTo>
                    <a:pt x="21145" y="18681"/>
                    <a:pt x="21138" y="18654"/>
                    <a:pt x="21135" y="18626"/>
                  </a:cubicBezTo>
                  <a:cubicBezTo>
                    <a:pt x="21127" y="18575"/>
                    <a:pt x="21140" y="18553"/>
                    <a:pt x="21166" y="18553"/>
                  </a:cubicBezTo>
                  <a:close/>
                  <a:moveTo>
                    <a:pt x="23639" y="18467"/>
                  </a:moveTo>
                  <a:cubicBezTo>
                    <a:pt x="23830" y="18645"/>
                    <a:pt x="23842" y="18792"/>
                    <a:pt x="23670" y="18936"/>
                  </a:cubicBezTo>
                  <a:cubicBezTo>
                    <a:pt x="23676" y="18881"/>
                    <a:pt x="23667" y="18840"/>
                    <a:pt x="23610" y="18840"/>
                  </a:cubicBezTo>
                  <a:cubicBezTo>
                    <a:pt x="23597" y="18840"/>
                    <a:pt x="23582" y="18842"/>
                    <a:pt x="23563" y="18846"/>
                  </a:cubicBezTo>
                  <a:lnTo>
                    <a:pt x="23562" y="18846"/>
                  </a:lnTo>
                  <a:cubicBezTo>
                    <a:pt x="23581" y="18717"/>
                    <a:pt x="23523" y="18578"/>
                    <a:pt x="23639" y="18467"/>
                  </a:cubicBezTo>
                  <a:close/>
                  <a:moveTo>
                    <a:pt x="20820" y="18900"/>
                  </a:moveTo>
                  <a:cubicBezTo>
                    <a:pt x="20837" y="18900"/>
                    <a:pt x="20862" y="18913"/>
                    <a:pt x="20902" y="18946"/>
                  </a:cubicBezTo>
                  <a:cubicBezTo>
                    <a:pt x="20911" y="19008"/>
                    <a:pt x="20889" y="19024"/>
                    <a:pt x="20855" y="19024"/>
                  </a:cubicBezTo>
                  <a:cubicBezTo>
                    <a:pt x="20832" y="19024"/>
                    <a:pt x="20803" y="19017"/>
                    <a:pt x="20776" y="19012"/>
                  </a:cubicBezTo>
                  <a:cubicBezTo>
                    <a:pt x="20795" y="18981"/>
                    <a:pt x="20779" y="18900"/>
                    <a:pt x="20820" y="18900"/>
                  </a:cubicBezTo>
                  <a:close/>
                  <a:moveTo>
                    <a:pt x="8342" y="19090"/>
                  </a:moveTo>
                  <a:lnTo>
                    <a:pt x="8342" y="19090"/>
                  </a:lnTo>
                  <a:cubicBezTo>
                    <a:pt x="8299" y="19110"/>
                    <a:pt x="8256" y="19131"/>
                    <a:pt x="8213" y="19150"/>
                  </a:cubicBezTo>
                  <a:lnTo>
                    <a:pt x="8342" y="19090"/>
                  </a:lnTo>
                  <a:close/>
                  <a:moveTo>
                    <a:pt x="20482" y="19055"/>
                  </a:moveTo>
                  <a:cubicBezTo>
                    <a:pt x="20493" y="19055"/>
                    <a:pt x="20525" y="19078"/>
                    <a:pt x="20533" y="19095"/>
                  </a:cubicBezTo>
                  <a:cubicBezTo>
                    <a:pt x="20566" y="19164"/>
                    <a:pt x="20508" y="19163"/>
                    <a:pt x="20456" y="19165"/>
                  </a:cubicBezTo>
                  <a:cubicBezTo>
                    <a:pt x="20443" y="19125"/>
                    <a:pt x="20426" y="19083"/>
                    <a:pt x="20481" y="19056"/>
                  </a:cubicBezTo>
                  <a:cubicBezTo>
                    <a:pt x="20481" y="19055"/>
                    <a:pt x="20482" y="19055"/>
                    <a:pt x="20482" y="19055"/>
                  </a:cubicBezTo>
                  <a:close/>
                  <a:moveTo>
                    <a:pt x="24217" y="18864"/>
                  </a:moveTo>
                  <a:cubicBezTo>
                    <a:pt x="24356" y="18951"/>
                    <a:pt x="24447" y="19032"/>
                    <a:pt x="24436" y="19207"/>
                  </a:cubicBezTo>
                  <a:cubicBezTo>
                    <a:pt x="24303" y="19101"/>
                    <a:pt x="24232" y="19012"/>
                    <a:pt x="24217" y="18864"/>
                  </a:cubicBezTo>
                  <a:close/>
                  <a:moveTo>
                    <a:pt x="25381" y="14248"/>
                  </a:moveTo>
                  <a:cubicBezTo>
                    <a:pt x="25565" y="14351"/>
                    <a:pt x="25637" y="14494"/>
                    <a:pt x="25582" y="14678"/>
                  </a:cubicBezTo>
                  <a:cubicBezTo>
                    <a:pt x="25542" y="14734"/>
                    <a:pt x="25512" y="14797"/>
                    <a:pt x="25498" y="14865"/>
                  </a:cubicBezTo>
                  <a:cubicBezTo>
                    <a:pt x="25474" y="14924"/>
                    <a:pt x="25369" y="14965"/>
                    <a:pt x="25438" y="15046"/>
                  </a:cubicBezTo>
                  <a:cubicBezTo>
                    <a:pt x="25441" y="15049"/>
                    <a:pt x="25444" y="15051"/>
                    <a:pt x="25447" y="15054"/>
                  </a:cubicBezTo>
                  <a:lnTo>
                    <a:pt x="25447" y="15054"/>
                  </a:lnTo>
                  <a:cubicBezTo>
                    <a:pt x="25442" y="15051"/>
                    <a:pt x="25437" y="15049"/>
                    <a:pt x="25432" y="15047"/>
                  </a:cubicBezTo>
                  <a:cubicBezTo>
                    <a:pt x="25420" y="15038"/>
                    <a:pt x="25410" y="15034"/>
                    <a:pt x="25401" y="15034"/>
                  </a:cubicBezTo>
                  <a:cubicBezTo>
                    <a:pt x="25380" y="15034"/>
                    <a:pt x="25369" y="15055"/>
                    <a:pt x="25356" y="15071"/>
                  </a:cubicBezTo>
                  <a:cubicBezTo>
                    <a:pt x="25235" y="15219"/>
                    <a:pt x="25123" y="15373"/>
                    <a:pt x="25062" y="15549"/>
                  </a:cubicBezTo>
                  <a:cubicBezTo>
                    <a:pt x="25007" y="15711"/>
                    <a:pt x="24898" y="15860"/>
                    <a:pt x="24863" y="16030"/>
                  </a:cubicBezTo>
                  <a:cubicBezTo>
                    <a:pt x="24859" y="16030"/>
                    <a:pt x="24857" y="16030"/>
                    <a:pt x="24854" y="16031"/>
                  </a:cubicBezTo>
                  <a:cubicBezTo>
                    <a:pt x="24846" y="16030"/>
                    <a:pt x="24839" y="16029"/>
                    <a:pt x="24832" y="16029"/>
                  </a:cubicBezTo>
                  <a:cubicBezTo>
                    <a:pt x="24783" y="16029"/>
                    <a:pt x="24767" y="16069"/>
                    <a:pt x="24744" y="16099"/>
                  </a:cubicBezTo>
                  <a:cubicBezTo>
                    <a:pt x="24707" y="16135"/>
                    <a:pt x="24602" y="16141"/>
                    <a:pt x="24639" y="16206"/>
                  </a:cubicBezTo>
                  <a:cubicBezTo>
                    <a:pt x="24618" y="16186"/>
                    <a:pt x="24596" y="16179"/>
                    <a:pt x="24573" y="16179"/>
                  </a:cubicBezTo>
                  <a:cubicBezTo>
                    <a:pt x="24520" y="16179"/>
                    <a:pt x="24462" y="16216"/>
                    <a:pt x="24409" y="16216"/>
                  </a:cubicBezTo>
                  <a:cubicBezTo>
                    <a:pt x="24403" y="16216"/>
                    <a:pt x="24397" y="16215"/>
                    <a:pt x="24392" y="16214"/>
                  </a:cubicBezTo>
                  <a:cubicBezTo>
                    <a:pt x="24390" y="16226"/>
                    <a:pt x="24381" y="16237"/>
                    <a:pt x="24371" y="16243"/>
                  </a:cubicBezTo>
                  <a:cubicBezTo>
                    <a:pt x="24329" y="16243"/>
                    <a:pt x="24289" y="16248"/>
                    <a:pt x="24260" y="16279"/>
                  </a:cubicBezTo>
                  <a:cubicBezTo>
                    <a:pt x="24210" y="16293"/>
                    <a:pt x="24138" y="16288"/>
                    <a:pt x="24166" y="16365"/>
                  </a:cubicBezTo>
                  <a:cubicBezTo>
                    <a:pt x="24126" y="16371"/>
                    <a:pt x="24110" y="16389"/>
                    <a:pt x="24129" y="16425"/>
                  </a:cubicBezTo>
                  <a:lnTo>
                    <a:pt x="24208" y="16420"/>
                  </a:lnTo>
                  <a:cubicBezTo>
                    <a:pt x="24241" y="16548"/>
                    <a:pt x="24183" y="16666"/>
                    <a:pt x="24153" y="16786"/>
                  </a:cubicBezTo>
                  <a:cubicBezTo>
                    <a:pt x="24051" y="16926"/>
                    <a:pt x="24021" y="17081"/>
                    <a:pt x="24020" y="17241"/>
                  </a:cubicBezTo>
                  <a:cubicBezTo>
                    <a:pt x="24019" y="17453"/>
                    <a:pt x="24139" y="17621"/>
                    <a:pt x="24293" y="17769"/>
                  </a:cubicBezTo>
                  <a:cubicBezTo>
                    <a:pt x="24527" y="17996"/>
                    <a:pt x="24652" y="18250"/>
                    <a:pt x="24638" y="18555"/>
                  </a:cubicBezTo>
                  <a:cubicBezTo>
                    <a:pt x="24630" y="18750"/>
                    <a:pt x="24719" y="18924"/>
                    <a:pt x="24839" y="19087"/>
                  </a:cubicBezTo>
                  <a:cubicBezTo>
                    <a:pt x="24890" y="19154"/>
                    <a:pt x="24974" y="19213"/>
                    <a:pt x="24958" y="19306"/>
                  </a:cubicBezTo>
                  <a:cubicBezTo>
                    <a:pt x="24765" y="19245"/>
                    <a:pt x="24595" y="19169"/>
                    <a:pt x="24508" y="18987"/>
                  </a:cubicBezTo>
                  <a:cubicBezTo>
                    <a:pt x="24444" y="18851"/>
                    <a:pt x="24300" y="18761"/>
                    <a:pt x="24165" y="18674"/>
                  </a:cubicBezTo>
                  <a:cubicBezTo>
                    <a:pt x="24067" y="18612"/>
                    <a:pt x="24003" y="18541"/>
                    <a:pt x="23983" y="18434"/>
                  </a:cubicBezTo>
                  <a:cubicBezTo>
                    <a:pt x="23966" y="18351"/>
                    <a:pt x="23937" y="18270"/>
                    <a:pt x="23895" y="18196"/>
                  </a:cubicBezTo>
                  <a:cubicBezTo>
                    <a:pt x="23840" y="18102"/>
                    <a:pt x="23831" y="17989"/>
                    <a:pt x="23869" y="17887"/>
                  </a:cubicBezTo>
                  <a:cubicBezTo>
                    <a:pt x="23907" y="17776"/>
                    <a:pt x="23913" y="17662"/>
                    <a:pt x="23852" y="17553"/>
                  </a:cubicBezTo>
                  <a:cubicBezTo>
                    <a:pt x="23713" y="17296"/>
                    <a:pt x="23731" y="17038"/>
                    <a:pt x="23832" y="16777"/>
                  </a:cubicBezTo>
                  <a:cubicBezTo>
                    <a:pt x="23849" y="16733"/>
                    <a:pt x="23910" y="16673"/>
                    <a:pt x="23846" y="16633"/>
                  </a:cubicBezTo>
                  <a:lnTo>
                    <a:pt x="23846" y="16633"/>
                  </a:lnTo>
                  <a:cubicBezTo>
                    <a:pt x="23850" y="16634"/>
                    <a:pt x="23854" y="16634"/>
                    <a:pt x="23858" y="16634"/>
                  </a:cubicBezTo>
                  <a:cubicBezTo>
                    <a:pt x="23875" y="16634"/>
                    <a:pt x="23890" y="16623"/>
                    <a:pt x="23900" y="16601"/>
                  </a:cubicBezTo>
                  <a:cubicBezTo>
                    <a:pt x="23940" y="16507"/>
                    <a:pt x="24040" y="16476"/>
                    <a:pt x="24123" y="16428"/>
                  </a:cubicBezTo>
                  <a:cubicBezTo>
                    <a:pt x="24111" y="16395"/>
                    <a:pt x="24089" y="16379"/>
                    <a:pt x="24058" y="16379"/>
                  </a:cubicBezTo>
                  <a:cubicBezTo>
                    <a:pt x="24046" y="16379"/>
                    <a:pt x="24033" y="16381"/>
                    <a:pt x="24017" y="16387"/>
                  </a:cubicBezTo>
                  <a:cubicBezTo>
                    <a:pt x="24006" y="16378"/>
                    <a:pt x="23993" y="16375"/>
                    <a:pt x="23981" y="16375"/>
                  </a:cubicBezTo>
                  <a:cubicBezTo>
                    <a:pt x="23966" y="16375"/>
                    <a:pt x="23951" y="16379"/>
                    <a:pt x="23937" y="16383"/>
                  </a:cubicBezTo>
                  <a:cubicBezTo>
                    <a:pt x="24008" y="16244"/>
                    <a:pt x="24184" y="16220"/>
                    <a:pt x="24308" y="16139"/>
                  </a:cubicBezTo>
                  <a:cubicBezTo>
                    <a:pt x="24545" y="15868"/>
                    <a:pt x="24791" y="15601"/>
                    <a:pt x="25017" y="15323"/>
                  </a:cubicBezTo>
                  <a:cubicBezTo>
                    <a:pt x="25194" y="15104"/>
                    <a:pt x="25323" y="14864"/>
                    <a:pt x="25334" y="14590"/>
                  </a:cubicBezTo>
                  <a:cubicBezTo>
                    <a:pt x="25357" y="14515"/>
                    <a:pt x="25357" y="14435"/>
                    <a:pt x="25332" y="14361"/>
                  </a:cubicBezTo>
                  <a:cubicBezTo>
                    <a:pt x="25348" y="14323"/>
                    <a:pt x="25320" y="14272"/>
                    <a:pt x="25381" y="14248"/>
                  </a:cubicBezTo>
                  <a:close/>
                  <a:moveTo>
                    <a:pt x="7799" y="19365"/>
                  </a:moveTo>
                  <a:lnTo>
                    <a:pt x="7799" y="19365"/>
                  </a:lnTo>
                  <a:cubicBezTo>
                    <a:pt x="7790" y="19367"/>
                    <a:pt x="7780" y="19371"/>
                    <a:pt x="7772" y="19375"/>
                  </a:cubicBezTo>
                  <a:lnTo>
                    <a:pt x="7771" y="19375"/>
                  </a:lnTo>
                  <a:cubicBezTo>
                    <a:pt x="7779" y="19371"/>
                    <a:pt x="7789" y="19367"/>
                    <a:pt x="7799" y="19365"/>
                  </a:cubicBezTo>
                  <a:close/>
                  <a:moveTo>
                    <a:pt x="26758" y="15089"/>
                  </a:moveTo>
                  <a:cubicBezTo>
                    <a:pt x="26835" y="15089"/>
                    <a:pt x="26907" y="15125"/>
                    <a:pt x="26982" y="15198"/>
                  </a:cubicBezTo>
                  <a:cubicBezTo>
                    <a:pt x="27042" y="15255"/>
                    <a:pt x="27086" y="15321"/>
                    <a:pt x="27138" y="15383"/>
                  </a:cubicBezTo>
                  <a:cubicBezTo>
                    <a:pt x="27290" y="15567"/>
                    <a:pt x="27404" y="15641"/>
                    <a:pt x="27588" y="15641"/>
                  </a:cubicBezTo>
                  <a:cubicBezTo>
                    <a:pt x="27661" y="15641"/>
                    <a:pt x="27745" y="15629"/>
                    <a:pt x="27847" y="15608"/>
                  </a:cubicBezTo>
                  <a:cubicBezTo>
                    <a:pt x="27951" y="15586"/>
                    <a:pt x="28052" y="15549"/>
                    <a:pt x="28163" y="15549"/>
                  </a:cubicBezTo>
                  <a:cubicBezTo>
                    <a:pt x="28171" y="15549"/>
                    <a:pt x="28179" y="15549"/>
                    <a:pt x="28187" y="15550"/>
                  </a:cubicBezTo>
                  <a:cubicBezTo>
                    <a:pt x="28334" y="15558"/>
                    <a:pt x="28379" y="15603"/>
                    <a:pt x="28341" y="15727"/>
                  </a:cubicBezTo>
                  <a:cubicBezTo>
                    <a:pt x="28306" y="15837"/>
                    <a:pt x="28256" y="15943"/>
                    <a:pt x="28208" y="16050"/>
                  </a:cubicBezTo>
                  <a:cubicBezTo>
                    <a:pt x="28079" y="16342"/>
                    <a:pt x="28155" y="16588"/>
                    <a:pt x="28426" y="16793"/>
                  </a:cubicBezTo>
                  <a:cubicBezTo>
                    <a:pt x="28539" y="16879"/>
                    <a:pt x="28656" y="16962"/>
                    <a:pt x="28750" y="17066"/>
                  </a:cubicBezTo>
                  <a:cubicBezTo>
                    <a:pt x="28917" y="17249"/>
                    <a:pt x="28933" y="17395"/>
                    <a:pt x="28791" y="17591"/>
                  </a:cubicBezTo>
                  <a:cubicBezTo>
                    <a:pt x="28692" y="17727"/>
                    <a:pt x="28577" y="17854"/>
                    <a:pt x="28465" y="17982"/>
                  </a:cubicBezTo>
                  <a:cubicBezTo>
                    <a:pt x="28297" y="18175"/>
                    <a:pt x="28274" y="18370"/>
                    <a:pt x="28439" y="18573"/>
                  </a:cubicBezTo>
                  <a:cubicBezTo>
                    <a:pt x="28479" y="18623"/>
                    <a:pt x="28509" y="18680"/>
                    <a:pt x="28546" y="18732"/>
                  </a:cubicBezTo>
                  <a:cubicBezTo>
                    <a:pt x="28636" y="18859"/>
                    <a:pt x="28644" y="18987"/>
                    <a:pt x="28570" y="19123"/>
                  </a:cubicBezTo>
                  <a:cubicBezTo>
                    <a:pt x="28549" y="19160"/>
                    <a:pt x="28482" y="19201"/>
                    <a:pt x="28535" y="19249"/>
                  </a:cubicBezTo>
                  <a:cubicBezTo>
                    <a:pt x="28529" y="19248"/>
                    <a:pt x="28523" y="19247"/>
                    <a:pt x="28519" y="19247"/>
                  </a:cubicBezTo>
                  <a:cubicBezTo>
                    <a:pt x="28489" y="19247"/>
                    <a:pt x="28494" y="19277"/>
                    <a:pt x="28493" y="19302"/>
                  </a:cubicBezTo>
                  <a:cubicBezTo>
                    <a:pt x="28441" y="19321"/>
                    <a:pt x="28472" y="19368"/>
                    <a:pt x="28452" y="19398"/>
                  </a:cubicBezTo>
                  <a:cubicBezTo>
                    <a:pt x="28354" y="19396"/>
                    <a:pt x="28257" y="19394"/>
                    <a:pt x="28161" y="19388"/>
                  </a:cubicBezTo>
                  <a:cubicBezTo>
                    <a:pt x="28134" y="19387"/>
                    <a:pt x="28109" y="19377"/>
                    <a:pt x="28071" y="19368"/>
                  </a:cubicBezTo>
                  <a:cubicBezTo>
                    <a:pt x="28209" y="19108"/>
                    <a:pt x="28119" y="18896"/>
                    <a:pt x="27878" y="18720"/>
                  </a:cubicBezTo>
                  <a:cubicBezTo>
                    <a:pt x="27866" y="18699"/>
                    <a:pt x="27853" y="18680"/>
                    <a:pt x="27838" y="18661"/>
                  </a:cubicBezTo>
                  <a:cubicBezTo>
                    <a:pt x="27623" y="18412"/>
                    <a:pt x="27607" y="18163"/>
                    <a:pt x="27828" y="17910"/>
                  </a:cubicBezTo>
                  <a:cubicBezTo>
                    <a:pt x="27844" y="17892"/>
                    <a:pt x="27859" y="17874"/>
                    <a:pt x="27873" y="17854"/>
                  </a:cubicBezTo>
                  <a:cubicBezTo>
                    <a:pt x="27891" y="17826"/>
                    <a:pt x="27895" y="17797"/>
                    <a:pt x="27862" y="17774"/>
                  </a:cubicBezTo>
                  <a:cubicBezTo>
                    <a:pt x="27847" y="17764"/>
                    <a:pt x="27832" y="17758"/>
                    <a:pt x="27816" y="17758"/>
                  </a:cubicBezTo>
                  <a:cubicBezTo>
                    <a:pt x="27800" y="17758"/>
                    <a:pt x="27784" y="17764"/>
                    <a:pt x="27769" y="17778"/>
                  </a:cubicBezTo>
                  <a:cubicBezTo>
                    <a:pt x="27746" y="17799"/>
                    <a:pt x="27722" y="17822"/>
                    <a:pt x="27700" y="17845"/>
                  </a:cubicBezTo>
                  <a:cubicBezTo>
                    <a:pt x="27422" y="18150"/>
                    <a:pt x="27459" y="18485"/>
                    <a:pt x="27810" y="18826"/>
                  </a:cubicBezTo>
                  <a:cubicBezTo>
                    <a:pt x="27857" y="18906"/>
                    <a:pt x="27945" y="18963"/>
                    <a:pt x="27977" y="19053"/>
                  </a:cubicBezTo>
                  <a:cubicBezTo>
                    <a:pt x="28047" y="19248"/>
                    <a:pt x="27946" y="19368"/>
                    <a:pt x="27714" y="19368"/>
                  </a:cubicBezTo>
                  <a:cubicBezTo>
                    <a:pt x="27712" y="19368"/>
                    <a:pt x="27710" y="19368"/>
                    <a:pt x="27708" y="19368"/>
                  </a:cubicBezTo>
                  <a:cubicBezTo>
                    <a:pt x="27686" y="19368"/>
                    <a:pt x="27664" y="19368"/>
                    <a:pt x="27642" y="19368"/>
                  </a:cubicBezTo>
                  <a:cubicBezTo>
                    <a:pt x="27576" y="19368"/>
                    <a:pt x="27510" y="19369"/>
                    <a:pt x="27445" y="19372"/>
                  </a:cubicBezTo>
                  <a:cubicBezTo>
                    <a:pt x="27442" y="19372"/>
                    <a:pt x="27440" y="19372"/>
                    <a:pt x="27437" y="19372"/>
                  </a:cubicBezTo>
                  <a:cubicBezTo>
                    <a:pt x="27386" y="19372"/>
                    <a:pt x="27366" y="19349"/>
                    <a:pt x="27360" y="19309"/>
                  </a:cubicBezTo>
                  <a:cubicBezTo>
                    <a:pt x="27486" y="19106"/>
                    <a:pt x="27425" y="18925"/>
                    <a:pt x="27264" y="18760"/>
                  </a:cubicBezTo>
                  <a:cubicBezTo>
                    <a:pt x="27167" y="18660"/>
                    <a:pt x="27056" y="18571"/>
                    <a:pt x="26967" y="18466"/>
                  </a:cubicBezTo>
                  <a:cubicBezTo>
                    <a:pt x="26753" y="18216"/>
                    <a:pt x="26699" y="17957"/>
                    <a:pt x="26924" y="17684"/>
                  </a:cubicBezTo>
                  <a:cubicBezTo>
                    <a:pt x="27036" y="17547"/>
                    <a:pt x="27129" y="17397"/>
                    <a:pt x="27166" y="17228"/>
                  </a:cubicBezTo>
                  <a:cubicBezTo>
                    <a:pt x="27215" y="16999"/>
                    <a:pt x="27116" y="16841"/>
                    <a:pt x="26862" y="16756"/>
                  </a:cubicBezTo>
                  <a:cubicBezTo>
                    <a:pt x="26762" y="16723"/>
                    <a:pt x="26657" y="16706"/>
                    <a:pt x="26554" y="16678"/>
                  </a:cubicBezTo>
                  <a:cubicBezTo>
                    <a:pt x="26386" y="16630"/>
                    <a:pt x="26245" y="16547"/>
                    <a:pt x="26191" y="16397"/>
                  </a:cubicBezTo>
                  <a:cubicBezTo>
                    <a:pt x="26084" y="16110"/>
                    <a:pt x="25841" y="15988"/>
                    <a:pt x="25508" y="15967"/>
                  </a:cubicBezTo>
                  <a:cubicBezTo>
                    <a:pt x="25401" y="15959"/>
                    <a:pt x="25298" y="15938"/>
                    <a:pt x="25205" y="15886"/>
                  </a:cubicBezTo>
                  <a:cubicBezTo>
                    <a:pt x="25083" y="15815"/>
                    <a:pt x="25072" y="15760"/>
                    <a:pt x="25165" y="15663"/>
                  </a:cubicBezTo>
                  <a:cubicBezTo>
                    <a:pt x="25213" y="15612"/>
                    <a:pt x="25254" y="15587"/>
                    <a:pt x="25296" y="15587"/>
                  </a:cubicBezTo>
                  <a:cubicBezTo>
                    <a:pt x="25335" y="15587"/>
                    <a:pt x="25376" y="15607"/>
                    <a:pt x="25426" y="15648"/>
                  </a:cubicBezTo>
                  <a:cubicBezTo>
                    <a:pt x="25477" y="15690"/>
                    <a:pt x="25521" y="15739"/>
                    <a:pt x="25572" y="15782"/>
                  </a:cubicBezTo>
                  <a:cubicBezTo>
                    <a:pt x="25686" y="15879"/>
                    <a:pt x="25809" y="15928"/>
                    <a:pt x="25936" y="15928"/>
                  </a:cubicBezTo>
                  <a:cubicBezTo>
                    <a:pt x="26037" y="15928"/>
                    <a:pt x="26142" y="15897"/>
                    <a:pt x="26245" y="15833"/>
                  </a:cubicBezTo>
                  <a:cubicBezTo>
                    <a:pt x="26325" y="15783"/>
                    <a:pt x="26390" y="15719"/>
                    <a:pt x="26463" y="15663"/>
                  </a:cubicBezTo>
                  <a:cubicBezTo>
                    <a:pt x="26549" y="15596"/>
                    <a:pt x="26613" y="15562"/>
                    <a:pt x="26667" y="15562"/>
                  </a:cubicBezTo>
                  <a:cubicBezTo>
                    <a:pt x="26737" y="15562"/>
                    <a:pt x="26788" y="15620"/>
                    <a:pt x="26847" y="15742"/>
                  </a:cubicBezTo>
                  <a:cubicBezTo>
                    <a:pt x="26886" y="15826"/>
                    <a:pt x="26908" y="15918"/>
                    <a:pt x="26986" y="15986"/>
                  </a:cubicBezTo>
                  <a:cubicBezTo>
                    <a:pt x="27003" y="16002"/>
                    <a:pt x="27025" y="16011"/>
                    <a:pt x="27048" y="16011"/>
                  </a:cubicBezTo>
                  <a:cubicBezTo>
                    <a:pt x="27060" y="16011"/>
                    <a:pt x="27071" y="16009"/>
                    <a:pt x="27082" y="16004"/>
                  </a:cubicBezTo>
                  <a:cubicBezTo>
                    <a:pt x="27118" y="15986"/>
                    <a:pt x="27129" y="15956"/>
                    <a:pt x="27103" y="15929"/>
                  </a:cubicBezTo>
                  <a:cubicBezTo>
                    <a:pt x="27026" y="15849"/>
                    <a:pt x="27009" y="15749"/>
                    <a:pt x="26966" y="15658"/>
                  </a:cubicBezTo>
                  <a:cubicBezTo>
                    <a:pt x="26897" y="15514"/>
                    <a:pt x="26796" y="15440"/>
                    <a:pt x="26676" y="15440"/>
                  </a:cubicBezTo>
                  <a:cubicBezTo>
                    <a:pt x="26598" y="15440"/>
                    <a:pt x="26511" y="15472"/>
                    <a:pt x="26420" y="15535"/>
                  </a:cubicBezTo>
                  <a:cubicBezTo>
                    <a:pt x="26331" y="15598"/>
                    <a:pt x="26255" y="15677"/>
                    <a:pt x="26162" y="15734"/>
                  </a:cubicBezTo>
                  <a:cubicBezTo>
                    <a:pt x="26082" y="15784"/>
                    <a:pt x="26008" y="15809"/>
                    <a:pt x="25937" y="15809"/>
                  </a:cubicBezTo>
                  <a:cubicBezTo>
                    <a:pt x="25851" y="15809"/>
                    <a:pt x="25768" y="15772"/>
                    <a:pt x="25684" y="15701"/>
                  </a:cubicBezTo>
                  <a:cubicBezTo>
                    <a:pt x="25609" y="15638"/>
                    <a:pt x="25538" y="15571"/>
                    <a:pt x="25462" y="15502"/>
                  </a:cubicBezTo>
                  <a:lnTo>
                    <a:pt x="25708" y="15264"/>
                  </a:lnTo>
                  <a:cubicBezTo>
                    <a:pt x="25834" y="15322"/>
                    <a:pt x="25955" y="15352"/>
                    <a:pt x="26072" y="15352"/>
                  </a:cubicBezTo>
                  <a:cubicBezTo>
                    <a:pt x="26237" y="15352"/>
                    <a:pt x="26393" y="15292"/>
                    <a:pt x="26539" y="15168"/>
                  </a:cubicBezTo>
                  <a:cubicBezTo>
                    <a:pt x="26545" y="15162"/>
                    <a:pt x="26552" y="15157"/>
                    <a:pt x="26559" y="15154"/>
                  </a:cubicBezTo>
                  <a:cubicBezTo>
                    <a:pt x="26632" y="15111"/>
                    <a:pt x="26697" y="15089"/>
                    <a:pt x="26758" y="15089"/>
                  </a:cubicBezTo>
                  <a:close/>
                  <a:moveTo>
                    <a:pt x="26880" y="14383"/>
                  </a:moveTo>
                  <a:cubicBezTo>
                    <a:pt x="26987" y="14383"/>
                    <a:pt x="27059" y="14443"/>
                    <a:pt x="27154" y="14574"/>
                  </a:cubicBezTo>
                  <a:cubicBezTo>
                    <a:pt x="27193" y="14624"/>
                    <a:pt x="27225" y="14678"/>
                    <a:pt x="27264" y="14729"/>
                  </a:cubicBezTo>
                  <a:cubicBezTo>
                    <a:pt x="27399" y="14902"/>
                    <a:pt x="27581" y="15001"/>
                    <a:pt x="27825" y="15001"/>
                  </a:cubicBezTo>
                  <a:cubicBezTo>
                    <a:pt x="27832" y="15001"/>
                    <a:pt x="27840" y="15001"/>
                    <a:pt x="27847" y="15001"/>
                  </a:cubicBezTo>
                  <a:cubicBezTo>
                    <a:pt x="27861" y="15000"/>
                    <a:pt x="27876" y="15000"/>
                    <a:pt x="27891" y="15000"/>
                  </a:cubicBezTo>
                  <a:cubicBezTo>
                    <a:pt x="28138" y="15000"/>
                    <a:pt x="28376" y="15047"/>
                    <a:pt x="28605" y="15122"/>
                  </a:cubicBezTo>
                  <a:cubicBezTo>
                    <a:pt x="28901" y="15217"/>
                    <a:pt x="28994" y="15346"/>
                    <a:pt x="28954" y="15614"/>
                  </a:cubicBezTo>
                  <a:cubicBezTo>
                    <a:pt x="28904" y="15940"/>
                    <a:pt x="28990" y="16235"/>
                    <a:pt x="29190" y="16509"/>
                  </a:cubicBezTo>
                  <a:cubicBezTo>
                    <a:pt x="29303" y="16665"/>
                    <a:pt x="29411" y="16823"/>
                    <a:pt x="29532" y="16973"/>
                  </a:cubicBezTo>
                  <a:cubicBezTo>
                    <a:pt x="29691" y="17167"/>
                    <a:pt x="29664" y="17360"/>
                    <a:pt x="29561" y="17559"/>
                  </a:cubicBezTo>
                  <a:cubicBezTo>
                    <a:pt x="29496" y="17685"/>
                    <a:pt x="29390" y="17791"/>
                    <a:pt x="29289" y="17897"/>
                  </a:cubicBezTo>
                  <a:cubicBezTo>
                    <a:pt x="29071" y="18126"/>
                    <a:pt x="28943" y="18377"/>
                    <a:pt x="29034" y="18679"/>
                  </a:cubicBezTo>
                  <a:cubicBezTo>
                    <a:pt x="29112" y="18937"/>
                    <a:pt x="28959" y="19140"/>
                    <a:pt x="28807" y="19336"/>
                  </a:cubicBezTo>
                  <a:cubicBezTo>
                    <a:pt x="28764" y="19391"/>
                    <a:pt x="28701" y="19400"/>
                    <a:pt x="28634" y="19400"/>
                  </a:cubicBezTo>
                  <a:cubicBezTo>
                    <a:pt x="28599" y="19400"/>
                    <a:pt x="28563" y="19397"/>
                    <a:pt x="28528" y="19397"/>
                  </a:cubicBezTo>
                  <a:cubicBezTo>
                    <a:pt x="28512" y="19397"/>
                    <a:pt x="28497" y="19398"/>
                    <a:pt x="28483" y="19399"/>
                  </a:cubicBezTo>
                  <a:cubicBezTo>
                    <a:pt x="28487" y="19368"/>
                    <a:pt x="28492" y="19337"/>
                    <a:pt x="28497" y="19306"/>
                  </a:cubicBezTo>
                  <a:cubicBezTo>
                    <a:pt x="28504" y="19308"/>
                    <a:pt x="28509" y="19308"/>
                    <a:pt x="28514" y="19308"/>
                  </a:cubicBezTo>
                  <a:cubicBezTo>
                    <a:pt x="28546" y="19308"/>
                    <a:pt x="28552" y="19284"/>
                    <a:pt x="28553" y="19257"/>
                  </a:cubicBezTo>
                  <a:cubicBezTo>
                    <a:pt x="28808" y="19008"/>
                    <a:pt x="28822" y="18912"/>
                    <a:pt x="28642" y="18635"/>
                  </a:cubicBezTo>
                  <a:cubicBezTo>
                    <a:pt x="28614" y="18587"/>
                    <a:pt x="28581" y="18541"/>
                    <a:pt x="28547" y="18498"/>
                  </a:cubicBezTo>
                  <a:cubicBezTo>
                    <a:pt x="28415" y="18345"/>
                    <a:pt x="28442" y="18200"/>
                    <a:pt x="28566" y="18056"/>
                  </a:cubicBezTo>
                  <a:cubicBezTo>
                    <a:pt x="28667" y="17939"/>
                    <a:pt x="28772" y="17825"/>
                    <a:pt x="28867" y="17705"/>
                  </a:cubicBezTo>
                  <a:cubicBezTo>
                    <a:pt x="29091" y="17419"/>
                    <a:pt x="29082" y="17225"/>
                    <a:pt x="28822" y="16959"/>
                  </a:cubicBezTo>
                  <a:cubicBezTo>
                    <a:pt x="28719" y="16853"/>
                    <a:pt x="28596" y="16764"/>
                    <a:pt x="28483" y="16666"/>
                  </a:cubicBezTo>
                  <a:cubicBezTo>
                    <a:pt x="28312" y="16519"/>
                    <a:pt x="28243" y="16349"/>
                    <a:pt x="28329" y="16145"/>
                  </a:cubicBezTo>
                  <a:cubicBezTo>
                    <a:pt x="28384" y="16016"/>
                    <a:pt x="28445" y="15889"/>
                    <a:pt x="28486" y="15757"/>
                  </a:cubicBezTo>
                  <a:cubicBezTo>
                    <a:pt x="28548" y="15557"/>
                    <a:pt x="28427" y="15426"/>
                    <a:pt x="28186" y="15424"/>
                  </a:cubicBezTo>
                  <a:cubicBezTo>
                    <a:pt x="28179" y="15423"/>
                    <a:pt x="28172" y="15423"/>
                    <a:pt x="28165" y="15423"/>
                  </a:cubicBezTo>
                  <a:cubicBezTo>
                    <a:pt x="28110" y="15423"/>
                    <a:pt x="28055" y="15432"/>
                    <a:pt x="28002" y="15449"/>
                  </a:cubicBezTo>
                  <a:cubicBezTo>
                    <a:pt x="27884" y="15493"/>
                    <a:pt x="27777" y="15515"/>
                    <a:pt x="27679" y="15515"/>
                  </a:cubicBezTo>
                  <a:cubicBezTo>
                    <a:pt x="27459" y="15515"/>
                    <a:pt x="27288" y="15402"/>
                    <a:pt x="27141" y="15184"/>
                  </a:cubicBezTo>
                  <a:cubicBezTo>
                    <a:pt x="27043" y="15040"/>
                    <a:pt x="26916" y="14969"/>
                    <a:pt x="26777" y="14969"/>
                  </a:cubicBezTo>
                  <a:cubicBezTo>
                    <a:pt x="26670" y="14969"/>
                    <a:pt x="26554" y="15011"/>
                    <a:pt x="26440" y="15094"/>
                  </a:cubicBezTo>
                  <a:cubicBezTo>
                    <a:pt x="26305" y="15192"/>
                    <a:pt x="26170" y="15246"/>
                    <a:pt x="26025" y="15246"/>
                  </a:cubicBezTo>
                  <a:cubicBezTo>
                    <a:pt x="25938" y="15246"/>
                    <a:pt x="25848" y="15227"/>
                    <a:pt x="25752" y="15186"/>
                  </a:cubicBezTo>
                  <a:cubicBezTo>
                    <a:pt x="25758" y="15078"/>
                    <a:pt x="25800" y="15005"/>
                    <a:pt x="25951" y="15001"/>
                  </a:cubicBezTo>
                  <a:cubicBezTo>
                    <a:pt x="26024" y="14998"/>
                    <a:pt x="26100" y="14962"/>
                    <a:pt x="26134" y="14892"/>
                  </a:cubicBezTo>
                  <a:cubicBezTo>
                    <a:pt x="26134" y="14891"/>
                    <a:pt x="26132" y="14889"/>
                    <a:pt x="26132" y="14886"/>
                  </a:cubicBezTo>
                  <a:lnTo>
                    <a:pt x="26132" y="14886"/>
                  </a:lnTo>
                  <a:cubicBezTo>
                    <a:pt x="26134" y="14886"/>
                    <a:pt x="26135" y="14889"/>
                    <a:pt x="26136" y="14889"/>
                  </a:cubicBezTo>
                  <a:cubicBezTo>
                    <a:pt x="26211" y="14885"/>
                    <a:pt x="26242" y="14835"/>
                    <a:pt x="26277" y="14790"/>
                  </a:cubicBezTo>
                  <a:cubicBezTo>
                    <a:pt x="26336" y="14756"/>
                    <a:pt x="26383" y="14715"/>
                    <a:pt x="26411" y="14658"/>
                  </a:cubicBezTo>
                  <a:cubicBezTo>
                    <a:pt x="26452" y="14638"/>
                    <a:pt x="26485" y="14605"/>
                    <a:pt x="26505" y="14562"/>
                  </a:cubicBezTo>
                  <a:lnTo>
                    <a:pt x="26507" y="14558"/>
                  </a:lnTo>
                  <a:lnTo>
                    <a:pt x="26621" y="14452"/>
                  </a:lnTo>
                  <a:lnTo>
                    <a:pt x="26626" y="14449"/>
                  </a:lnTo>
                  <a:lnTo>
                    <a:pt x="26626" y="14449"/>
                  </a:lnTo>
                  <a:lnTo>
                    <a:pt x="26626" y="14450"/>
                  </a:lnTo>
                  <a:cubicBezTo>
                    <a:pt x="26733" y="14407"/>
                    <a:pt x="26813" y="14383"/>
                    <a:pt x="26880" y="14383"/>
                  </a:cubicBezTo>
                  <a:close/>
                  <a:moveTo>
                    <a:pt x="20348" y="19122"/>
                  </a:moveTo>
                  <a:lnTo>
                    <a:pt x="20453" y="19166"/>
                  </a:lnTo>
                  <a:cubicBezTo>
                    <a:pt x="20464" y="19199"/>
                    <a:pt x="20427" y="19257"/>
                    <a:pt x="20508" y="19258"/>
                  </a:cubicBezTo>
                  <a:cubicBezTo>
                    <a:pt x="20535" y="19224"/>
                    <a:pt x="20562" y="19191"/>
                    <a:pt x="20615" y="19191"/>
                  </a:cubicBezTo>
                  <a:cubicBezTo>
                    <a:pt x="20618" y="19191"/>
                    <a:pt x="20622" y="19191"/>
                    <a:pt x="20626" y="19191"/>
                  </a:cubicBezTo>
                  <a:cubicBezTo>
                    <a:pt x="20624" y="19268"/>
                    <a:pt x="20623" y="19299"/>
                    <a:pt x="20598" y="19299"/>
                  </a:cubicBezTo>
                  <a:cubicBezTo>
                    <a:pt x="20582" y="19299"/>
                    <a:pt x="20555" y="19286"/>
                    <a:pt x="20513" y="19265"/>
                  </a:cubicBezTo>
                  <a:lnTo>
                    <a:pt x="20513" y="19265"/>
                  </a:lnTo>
                  <a:cubicBezTo>
                    <a:pt x="20514" y="19308"/>
                    <a:pt x="20515" y="19352"/>
                    <a:pt x="20516" y="19396"/>
                  </a:cubicBezTo>
                  <a:lnTo>
                    <a:pt x="20403" y="19437"/>
                  </a:lnTo>
                  <a:cubicBezTo>
                    <a:pt x="20411" y="19396"/>
                    <a:pt x="20426" y="19343"/>
                    <a:pt x="20382" y="19316"/>
                  </a:cubicBezTo>
                  <a:cubicBezTo>
                    <a:pt x="20289" y="19258"/>
                    <a:pt x="20345" y="19188"/>
                    <a:pt x="20348" y="19122"/>
                  </a:cubicBezTo>
                  <a:close/>
                  <a:moveTo>
                    <a:pt x="25084" y="15929"/>
                  </a:moveTo>
                  <a:cubicBezTo>
                    <a:pt x="25217" y="16056"/>
                    <a:pt x="25400" y="16103"/>
                    <a:pt x="25600" y="16118"/>
                  </a:cubicBezTo>
                  <a:cubicBezTo>
                    <a:pt x="25807" y="16132"/>
                    <a:pt x="25947" y="16230"/>
                    <a:pt x="26018" y="16395"/>
                  </a:cubicBezTo>
                  <a:cubicBezTo>
                    <a:pt x="26119" y="16630"/>
                    <a:pt x="26326" y="16759"/>
                    <a:pt x="26601" y="16819"/>
                  </a:cubicBezTo>
                  <a:cubicBezTo>
                    <a:pt x="26661" y="16833"/>
                    <a:pt x="26722" y="16846"/>
                    <a:pt x="26780" y="16863"/>
                  </a:cubicBezTo>
                  <a:cubicBezTo>
                    <a:pt x="27003" y="16936"/>
                    <a:pt x="27066" y="17043"/>
                    <a:pt x="27005" y="17237"/>
                  </a:cubicBezTo>
                  <a:cubicBezTo>
                    <a:pt x="26963" y="17371"/>
                    <a:pt x="26886" y="17491"/>
                    <a:pt x="26796" y="17604"/>
                  </a:cubicBezTo>
                  <a:cubicBezTo>
                    <a:pt x="26543" y="17921"/>
                    <a:pt x="26550" y="18208"/>
                    <a:pt x="26861" y="18571"/>
                  </a:cubicBezTo>
                  <a:cubicBezTo>
                    <a:pt x="26921" y="18638"/>
                    <a:pt x="26987" y="18700"/>
                    <a:pt x="27060" y="18755"/>
                  </a:cubicBezTo>
                  <a:cubicBezTo>
                    <a:pt x="27261" y="18903"/>
                    <a:pt x="27341" y="19082"/>
                    <a:pt x="27268" y="19304"/>
                  </a:cubicBezTo>
                  <a:cubicBezTo>
                    <a:pt x="27214" y="19404"/>
                    <a:pt x="27101" y="19399"/>
                    <a:pt x="27001" y="19413"/>
                  </a:cubicBezTo>
                  <a:cubicBezTo>
                    <a:pt x="26906" y="19427"/>
                    <a:pt x="26812" y="19434"/>
                    <a:pt x="26717" y="19443"/>
                  </a:cubicBezTo>
                  <a:cubicBezTo>
                    <a:pt x="26791" y="19173"/>
                    <a:pt x="26703" y="18951"/>
                    <a:pt x="26459" y="18769"/>
                  </a:cubicBezTo>
                  <a:cubicBezTo>
                    <a:pt x="26379" y="18710"/>
                    <a:pt x="26308" y="18640"/>
                    <a:pt x="26235" y="18574"/>
                  </a:cubicBezTo>
                  <a:cubicBezTo>
                    <a:pt x="25990" y="18363"/>
                    <a:pt x="25942" y="18115"/>
                    <a:pt x="26058" y="17841"/>
                  </a:cubicBezTo>
                  <a:cubicBezTo>
                    <a:pt x="26103" y="17734"/>
                    <a:pt x="26150" y="17627"/>
                    <a:pt x="26201" y="17522"/>
                  </a:cubicBezTo>
                  <a:cubicBezTo>
                    <a:pt x="26255" y="17415"/>
                    <a:pt x="26236" y="17320"/>
                    <a:pt x="26173" y="17219"/>
                  </a:cubicBezTo>
                  <a:cubicBezTo>
                    <a:pt x="26042" y="17008"/>
                    <a:pt x="25849" y="16857"/>
                    <a:pt x="25597" y="16765"/>
                  </a:cubicBezTo>
                  <a:cubicBezTo>
                    <a:pt x="25287" y="16649"/>
                    <a:pt x="25035" y="16478"/>
                    <a:pt x="24848" y="16237"/>
                  </a:cubicBezTo>
                  <a:cubicBezTo>
                    <a:pt x="24850" y="16206"/>
                    <a:pt x="24851" y="16176"/>
                    <a:pt x="24852" y="16145"/>
                  </a:cubicBezTo>
                  <a:cubicBezTo>
                    <a:pt x="24889" y="16122"/>
                    <a:pt x="24931" y="16100"/>
                    <a:pt x="24923" y="16057"/>
                  </a:cubicBezTo>
                  <a:cubicBezTo>
                    <a:pt x="24933" y="16055"/>
                    <a:pt x="24942" y="16051"/>
                    <a:pt x="24950" y="16047"/>
                  </a:cubicBezTo>
                  <a:cubicBezTo>
                    <a:pt x="24998" y="16016"/>
                    <a:pt x="24998" y="15947"/>
                    <a:pt x="25084" y="15929"/>
                  </a:cubicBezTo>
                  <a:close/>
                  <a:moveTo>
                    <a:pt x="8446" y="19436"/>
                  </a:moveTo>
                  <a:cubicBezTo>
                    <a:pt x="8468" y="19436"/>
                    <a:pt x="8489" y="19449"/>
                    <a:pt x="8498" y="19471"/>
                  </a:cubicBezTo>
                  <a:lnTo>
                    <a:pt x="8497" y="19471"/>
                  </a:lnTo>
                  <a:cubicBezTo>
                    <a:pt x="8485" y="19484"/>
                    <a:pt x="8473" y="19507"/>
                    <a:pt x="8453" y="19516"/>
                  </a:cubicBezTo>
                  <a:cubicBezTo>
                    <a:pt x="8444" y="19519"/>
                    <a:pt x="8434" y="19520"/>
                    <a:pt x="8425" y="19520"/>
                  </a:cubicBezTo>
                  <a:cubicBezTo>
                    <a:pt x="8402" y="19520"/>
                    <a:pt x="8383" y="19509"/>
                    <a:pt x="8384" y="19478"/>
                  </a:cubicBezTo>
                  <a:cubicBezTo>
                    <a:pt x="8384" y="19450"/>
                    <a:pt x="8408" y="19442"/>
                    <a:pt x="8434" y="19437"/>
                  </a:cubicBezTo>
                  <a:cubicBezTo>
                    <a:pt x="8438" y="19436"/>
                    <a:pt x="8442" y="19436"/>
                    <a:pt x="8446" y="19436"/>
                  </a:cubicBezTo>
                  <a:close/>
                  <a:moveTo>
                    <a:pt x="7478" y="19460"/>
                  </a:moveTo>
                  <a:cubicBezTo>
                    <a:pt x="7478" y="19484"/>
                    <a:pt x="7478" y="19507"/>
                    <a:pt x="7480" y="19531"/>
                  </a:cubicBezTo>
                  <a:cubicBezTo>
                    <a:pt x="7467" y="19531"/>
                    <a:pt x="7453" y="19541"/>
                    <a:pt x="7440" y="19541"/>
                  </a:cubicBezTo>
                  <a:cubicBezTo>
                    <a:pt x="7433" y="19541"/>
                    <a:pt x="7426" y="19538"/>
                    <a:pt x="7420" y="19526"/>
                  </a:cubicBezTo>
                  <a:cubicBezTo>
                    <a:pt x="7395" y="19475"/>
                    <a:pt x="7449" y="19475"/>
                    <a:pt x="7478" y="19460"/>
                  </a:cubicBezTo>
                  <a:close/>
                  <a:moveTo>
                    <a:pt x="24665" y="16238"/>
                  </a:moveTo>
                  <a:cubicBezTo>
                    <a:pt x="24672" y="16249"/>
                    <a:pt x="24684" y="16255"/>
                    <a:pt x="24697" y="16255"/>
                  </a:cubicBezTo>
                  <a:cubicBezTo>
                    <a:pt x="24705" y="16255"/>
                    <a:pt x="24714" y="16252"/>
                    <a:pt x="24721" y="16246"/>
                  </a:cubicBezTo>
                  <a:cubicBezTo>
                    <a:pt x="24867" y="16532"/>
                    <a:pt x="25122" y="16724"/>
                    <a:pt x="25448" y="16856"/>
                  </a:cubicBezTo>
                  <a:cubicBezTo>
                    <a:pt x="25561" y="16899"/>
                    <a:pt x="25669" y="16951"/>
                    <a:pt x="25772" y="17013"/>
                  </a:cubicBezTo>
                  <a:cubicBezTo>
                    <a:pt x="26075" y="17205"/>
                    <a:pt x="26123" y="17360"/>
                    <a:pt x="25984" y="17655"/>
                  </a:cubicBezTo>
                  <a:cubicBezTo>
                    <a:pt x="25980" y="17662"/>
                    <a:pt x="25977" y="17671"/>
                    <a:pt x="25974" y="17677"/>
                  </a:cubicBezTo>
                  <a:cubicBezTo>
                    <a:pt x="25753" y="18147"/>
                    <a:pt x="25810" y="18416"/>
                    <a:pt x="26248" y="18764"/>
                  </a:cubicBezTo>
                  <a:cubicBezTo>
                    <a:pt x="26485" y="18953"/>
                    <a:pt x="26671" y="19154"/>
                    <a:pt x="26688" y="19441"/>
                  </a:cubicBezTo>
                  <a:cubicBezTo>
                    <a:pt x="26512" y="19515"/>
                    <a:pt x="26324" y="19539"/>
                    <a:pt x="26131" y="19545"/>
                  </a:cubicBezTo>
                  <a:cubicBezTo>
                    <a:pt x="26187" y="19377"/>
                    <a:pt x="26111" y="19249"/>
                    <a:pt x="25954" y="19148"/>
                  </a:cubicBezTo>
                  <a:cubicBezTo>
                    <a:pt x="25883" y="19103"/>
                    <a:pt x="25813" y="19058"/>
                    <a:pt x="25742" y="19010"/>
                  </a:cubicBezTo>
                  <a:cubicBezTo>
                    <a:pt x="25361" y="18748"/>
                    <a:pt x="25247" y="18439"/>
                    <a:pt x="25382" y="18038"/>
                  </a:cubicBezTo>
                  <a:cubicBezTo>
                    <a:pt x="25400" y="17987"/>
                    <a:pt x="25420" y="17937"/>
                    <a:pt x="25437" y="17886"/>
                  </a:cubicBezTo>
                  <a:cubicBezTo>
                    <a:pt x="25548" y="17533"/>
                    <a:pt x="25479" y="17377"/>
                    <a:pt x="25128" y="17169"/>
                  </a:cubicBezTo>
                  <a:cubicBezTo>
                    <a:pt x="24901" y="17035"/>
                    <a:pt x="24668" y="16906"/>
                    <a:pt x="24525" y="16693"/>
                  </a:cubicBezTo>
                  <a:cubicBezTo>
                    <a:pt x="24524" y="16671"/>
                    <a:pt x="24520" y="16648"/>
                    <a:pt x="24517" y="16627"/>
                  </a:cubicBezTo>
                  <a:cubicBezTo>
                    <a:pt x="24451" y="16366"/>
                    <a:pt x="24451" y="16366"/>
                    <a:pt x="24665" y="16238"/>
                  </a:cubicBezTo>
                  <a:close/>
                  <a:moveTo>
                    <a:pt x="23997" y="18962"/>
                  </a:moveTo>
                  <a:cubicBezTo>
                    <a:pt x="24226" y="19147"/>
                    <a:pt x="24176" y="19368"/>
                    <a:pt x="24243" y="19555"/>
                  </a:cubicBezTo>
                  <a:cubicBezTo>
                    <a:pt x="24040" y="19409"/>
                    <a:pt x="23960" y="19222"/>
                    <a:pt x="23997" y="18962"/>
                  </a:cubicBezTo>
                  <a:close/>
                  <a:moveTo>
                    <a:pt x="24373" y="16748"/>
                  </a:moveTo>
                  <a:lnTo>
                    <a:pt x="24373" y="16748"/>
                  </a:lnTo>
                  <a:cubicBezTo>
                    <a:pt x="24590" y="16991"/>
                    <a:pt x="24865" y="17177"/>
                    <a:pt x="25160" y="17348"/>
                  </a:cubicBezTo>
                  <a:cubicBezTo>
                    <a:pt x="25324" y="17444"/>
                    <a:pt x="25362" y="17595"/>
                    <a:pt x="25324" y="17756"/>
                  </a:cubicBezTo>
                  <a:cubicBezTo>
                    <a:pt x="25300" y="17853"/>
                    <a:pt x="25263" y="17948"/>
                    <a:pt x="25231" y="18043"/>
                  </a:cubicBezTo>
                  <a:cubicBezTo>
                    <a:pt x="25086" y="18471"/>
                    <a:pt x="25271" y="18802"/>
                    <a:pt x="25646" y="19078"/>
                  </a:cubicBezTo>
                  <a:cubicBezTo>
                    <a:pt x="25720" y="19132"/>
                    <a:pt x="25800" y="19182"/>
                    <a:pt x="25877" y="19234"/>
                  </a:cubicBezTo>
                  <a:cubicBezTo>
                    <a:pt x="26009" y="19321"/>
                    <a:pt x="26073" y="19429"/>
                    <a:pt x="26018" y="19573"/>
                  </a:cubicBezTo>
                  <a:cubicBezTo>
                    <a:pt x="26010" y="19573"/>
                    <a:pt x="26002" y="19573"/>
                    <a:pt x="25994" y="19573"/>
                  </a:cubicBezTo>
                  <a:cubicBezTo>
                    <a:pt x="25854" y="19573"/>
                    <a:pt x="25720" y="19553"/>
                    <a:pt x="25597" y="19491"/>
                  </a:cubicBezTo>
                  <a:lnTo>
                    <a:pt x="25594" y="19488"/>
                  </a:lnTo>
                  <a:cubicBezTo>
                    <a:pt x="25568" y="19492"/>
                    <a:pt x="25542" y="19494"/>
                    <a:pt x="25518" y="19494"/>
                  </a:cubicBezTo>
                  <a:cubicBezTo>
                    <a:pt x="25382" y="19494"/>
                    <a:pt x="25275" y="19433"/>
                    <a:pt x="25180" y="19347"/>
                  </a:cubicBezTo>
                  <a:cubicBezTo>
                    <a:pt x="25133" y="19230"/>
                    <a:pt x="25033" y="19140"/>
                    <a:pt x="24963" y="19035"/>
                  </a:cubicBezTo>
                  <a:cubicBezTo>
                    <a:pt x="24863" y="18889"/>
                    <a:pt x="24783" y="18737"/>
                    <a:pt x="24788" y="18565"/>
                  </a:cubicBezTo>
                  <a:cubicBezTo>
                    <a:pt x="24800" y="18220"/>
                    <a:pt x="24662" y="17927"/>
                    <a:pt x="24384" y="17680"/>
                  </a:cubicBezTo>
                  <a:cubicBezTo>
                    <a:pt x="24347" y="17648"/>
                    <a:pt x="24319" y="17608"/>
                    <a:pt x="24287" y="17571"/>
                  </a:cubicBezTo>
                  <a:cubicBezTo>
                    <a:pt x="24119" y="17375"/>
                    <a:pt x="24121" y="17164"/>
                    <a:pt x="24212" y="16944"/>
                  </a:cubicBezTo>
                  <a:cubicBezTo>
                    <a:pt x="24228" y="16907"/>
                    <a:pt x="24260" y="16907"/>
                    <a:pt x="24296" y="16905"/>
                  </a:cubicBezTo>
                  <a:lnTo>
                    <a:pt x="24296" y="16905"/>
                  </a:lnTo>
                  <a:cubicBezTo>
                    <a:pt x="24280" y="16989"/>
                    <a:pt x="24299" y="17070"/>
                    <a:pt x="24322" y="17151"/>
                  </a:cubicBezTo>
                  <a:cubicBezTo>
                    <a:pt x="24310" y="17232"/>
                    <a:pt x="24348" y="17300"/>
                    <a:pt x="24393" y="17367"/>
                  </a:cubicBezTo>
                  <a:cubicBezTo>
                    <a:pt x="24407" y="17387"/>
                    <a:pt x="24423" y="17402"/>
                    <a:pt x="24442" y="17402"/>
                  </a:cubicBezTo>
                  <a:cubicBezTo>
                    <a:pt x="24452" y="17402"/>
                    <a:pt x="24462" y="17398"/>
                    <a:pt x="24474" y="17390"/>
                  </a:cubicBezTo>
                  <a:cubicBezTo>
                    <a:pt x="24511" y="17365"/>
                    <a:pt x="24485" y="17339"/>
                    <a:pt x="24468" y="17314"/>
                  </a:cubicBezTo>
                  <a:cubicBezTo>
                    <a:pt x="24448" y="17259"/>
                    <a:pt x="24426" y="17203"/>
                    <a:pt x="24406" y="17148"/>
                  </a:cubicBezTo>
                  <a:lnTo>
                    <a:pt x="24373" y="16748"/>
                  </a:lnTo>
                  <a:close/>
                  <a:moveTo>
                    <a:pt x="11352" y="19139"/>
                  </a:moveTo>
                  <a:lnTo>
                    <a:pt x="11352" y="19139"/>
                  </a:lnTo>
                  <a:cubicBezTo>
                    <a:pt x="11449" y="19253"/>
                    <a:pt x="11490" y="19385"/>
                    <a:pt x="11515" y="19522"/>
                  </a:cubicBezTo>
                  <a:cubicBezTo>
                    <a:pt x="11548" y="19541"/>
                    <a:pt x="11561" y="19581"/>
                    <a:pt x="11534" y="19591"/>
                  </a:cubicBezTo>
                  <a:cubicBezTo>
                    <a:pt x="11528" y="19593"/>
                    <a:pt x="11523" y="19594"/>
                    <a:pt x="11519" y="19594"/>
                  </a:cubicBezTo>
                  <a:cubicBezTo>
                    <a:pt x="11495" y="19594"/>
                    <a:pt x="11501" y="19557"/>
                    <a:pt x="11493" y="19538"/>
                  </a:cubicBezTo>
                  <a:cubicBezTo>
                    <a:pt x="11391" y="19419"/>
                    <a:pt x="11352" y="19285"/>
                    <a:pt x="11352" y="19139"/>
                  </a:cubicBezTo>
                  <a:close/>
                  <a:moveTo>
                    <a:pt x="8302" y="19634"/>
                  </a:moveTo>
                  <a:cubicBezTo>
                    <a:pt x="8302" y="19634"/>
                    <a:pt x="8302" y="19634"/>
                    <a:pt x="8302" y="19634"/>
                  </a:cubicBezTo>
                  <a:lnTo>
                    <a:pt x="8302" y="19634"/>
                  </a:lnTo>
                  <a:cubicBezTo>
                    <a:pt x="8300" y="19634"/>
                    <a:pt x="8298" y="19634"/>
                    <a:pt x="8296" y="19635"/>
                  </a:cubicBezTo>
                  <a:cubicBezTo>
                    <a:pt x="8298" y="19634"/>
                    <a:pt x="8300" y="19634"/>
                    <a:pt x="8302" y="19634"/>
                  </a:cubicBezTo>
                  <a:close/>
                  <a:moveTo>
                    <a:pt x="25153" y="19636"/>
                  </a:moveTo>
                  <a:cubicBezTo>
                    <a:pt x="25159" y="19637"/>
                    <a:pt x="25162" y="19644"/>
                    <a:pt x="25168" y="19649"/>
                  </a:cubicBezTo>
                  <a:cubicBezTo>
                    <a:pt x="25162" y="19652"/>
                    <a:pt x="25156" y="19658"/>
                    <a:pt x="25151" y="19658"/>
                  </a:cubicBezTo>
                  <a:cubicBezTo>
                    <a:pt x="25150" y="19658"/>
                    <a:pt x="25150" y="19658"/>
                    <a:pt x="25149" y="19658"/>
                  </a:cubicBezTo>
                  <a:cubicBezTo>
                    <a:pt x="25144" y="19658"/>
                    <a:pt x="25140" y="19650"/>
                    <a:pt x="25135" y="19646"/>
                  </a:cubicBezTo>
                  <a:cubicBezTo>
                    <a:pt x="25141" y="19643"/>
                    <a:pt x="25148" y="19636"/>
                    <a:pt x="25153" y="19636"/>
                  </a:cubicBezTo>
                  <a:close/>
                  <a:moveTo>
                    <a:pt x="7730" y="19698"/>
                  </a:moveTo>
                  <a:lnTo>
                    <a:pt x="7730" y="19698"/>
                  </a:lnTo>
                  <a:cubicBezTo>
                    <a:pt x="7738" y="19704"/>
                    <a:pt x="7745" y="19717"/>
                    <a:pt x="7752" y="19725"/>
                  </a:cubicBezTo>
                  <a:cubicBezTo>
                    <a:pt x="7745" y="19717"/>
                    <a:pt x="7736" y="19704"/>
                    <a:pt x="7730" y="19698"/>
                  </a:cubicBezTo>
                  <a:close/>
                  <a:moveTo>
                    <a:pt x="25224" y="19847"/>
                  </a:moveTo>
                  <a:cubicBezTo>
                    <a:pt x="25227" y="19847"/>
                    <a:pt x="25229" y="19847"/>
                    <a:pt x="25231" y="19847"/>
                  </a:cubicBezTo>
                  <a:cubicBezTo>
                    <a:pt x="25229" y="19847"/>
                    <a:pt x="25227" y="19847"/>
                    <a:pt x="25224" y="19847"/>
                  </a:cubicBezTo>
                  <a:lnTo>
                    <a:pt x="25224" y="19847"/>
                  </a:lnTo>
                  <a:cubicBezTo>
                    <a:pt x="25224" y="19847"/>
                    <a:pt x="25224" y="19847"/>
                    <a:pt x="25224" y="19847"/>
                  </a:cubicBezTo>
                  <a:close/>
                  <a:moveTo>
                    <a:pt x="25265" y="19658"/>
                  </a:moveTo>
                  <a:cubicBezTo>
                    <a:pt x="25295" y="19658"/>
                    <a:pt x="25328" y="19692"/>
                    <a:pt x="25360" y="19705"/>
                  </a:cubicBezTo>
                  <a:cubicBezTo>
                    <a:pt x="25401" y="19715"/>
                    <a:pt x="25445" y="19724"/>
                    <a:pt x="25487" y="19737"/>
                  </a:cubicBezTo>
                  <a:cubicBezTo>
                    <a:pt x="25517" y="19748"/>
                    <a:pt x="25546" y="19761"/>
                    <a:pt x="25576" y="19775"/>
                  </a:cubicBezTo>
                  <a:cubicBezTo>
                    <a:pt x="25558" y="19842"/>
                    <a:pt x="25524" y="19861"/>
                    <a:pt x="25484" y="19861"/>
                  </a:cubicBezTo>
                  <a:cubicBezTo>
                    <a:pt x="25437" y="19861"/>
                    <a:pt x="25382" y="19835"/>
                    <a:pt x="25336" y="19835"/>
                  </a:cubicBezTo>
                  <a:cubicBezTo>
                    <a:pt x="25321" y="19835"/>
                    <a:pt x="25306" y="19838"/>
                    <a:pt x="25293" y="19846"/>
                  </a:cubicBezTo>
                  <a:lnTo>
                    <a:pt x="25293" y="19846"/>
                  </a:lnTo>
                  <a:cubicBezTo>
                    <a:pt x="25332" y="19776"/>
                    <a:pt x="25229" y="19762"/>
                    <a:pt x="25211" y="19713"/>
                  </a:cubicBezTo>
                  <a:cubicBezTo>
                    <a:pt x="25227" y="19671"/>
                    <a:pt x="25245" y="19658"/>
                    <a:pt x="25265" y="19658"/>
                  </a:cubicBezTo>
                  <a:close/>
                  <a:moveTo>
                    <a:pt x="19759" y="19762"/>
                  </a:moveTo>
                  <a:cubicBezTo>
                    <a:pt x="19799" y="19767"/>
                    <a:pt x="19857" y="19756"/>
                    <a:pt x="19854" y="19811"/>
                  </a:cubicBezTo>
                  <a:cubicBezTo>
                    <a:pt x="19852" y="19894"/>
                    <a:pt x="19778" y="19896"/>
                    <a:pt x="19706" y="19896"/>
                  </a:cubicBezTo>
                  <a:cubicBezTo>
                    <a:pt x="19723" y="19852"/>
                    <a:pt x="19741" y="19807"/>
                    <a:pt x="19759" y="19762"/>
                  </a:cubicBezTo>
                  <a:close/>
                  <a:moveTo>
                    <a:pt x="7389" y="19530"/>
                  </a:moveTo>
                  <a:cubicBezTo>
                    <a:pt x="7291" y="19685"/>
                    <a:pt x="7111" y="19767"/>
                    <a:pt x="6978" y="19888"/>
                  </a:cubicBezTo>
                  <a:cubicBezTo>
                    <a:pt x="6967" y="19897"/>
                    <a:pt x="6955" y="19901"/>
                    <a:pt x="6943" y="19901"/>
                  </a:cubicBezTo>
                  <a:cubicBezTo>
                    <a:pt x="6924" y="19901"/>
                    <a:pt x="6903" y="19890"/>
                    <a:pt x="6886" y="19875"/>
                  </a:cubicBezTo>
                  <a:cubicBezTo>
                    <a:pt x="6867" y="19859"/>
                    <a:pt x="6867" y="19831"/>
                    <a:pt x="6886" y="19815"/>
                  </a:cubicBezTo>
                  <a:cubicBezTo>
                    <a:pt x="7034" y="19695"/>
                    <a:pt x="7185" y="19579"/>
                    <a:pt x="7389" y="19530"/>
                  </a:cubicBezTo>
                  <a:close/>
                  <a:moveTo>
                    <a:pt x="27389" y="19832"/>
                  </a:moveTo>
                  <a:cubicBezTo>
                    <a:pt x="27402" y="19832"/>
                    <a:pt x="27413" y="19837"/>
                    <a:pt x="27419" y="19853"/>
                  </a:cubicBezTo>
                  <a:cubicBezTo>
                    <a:pt x="27434" y="19895"/>
                    <a:pt x="27390" y="19894"/>
                    <a:pt x="27383" y="19897"/>
                  </a:cubicBezTo>
                  <a:cubicBezTo>
                    <a:pt x="27369" y="19904"/>
                    <a:pt x="27357" y="19906"/>
                    <a:pt x="27347" y="19906"/>
                  </a:cubicBezTo>
                  <a:cubicBezTo>
                    <a:pt x="27322" y="19906"/>
                    <a:pt x="27314" y="19888"/>
                    <a:pt x="27315" y="19878"/>
                  </a:cubicBezTo>
                  <a:cubicBezTo>
                    <a:pt x="27318" y="19864"/>
                    <a:pt x="27343" y="19849"/>
                    <a:pt x="27362" y="19839"/>
                  </a:cubicBezTo>
                  <a:cubicBezTo>
                    <a:pt x="27370" y="19835"/>
                    <a:pt x="27380" y="19832"/>
                    <a:pt x="27389" y="19832"/>
                  </a:cubicBezTo>
                  <a:close/>
                  <a:moveTo>
                    <a:pt x="24385" y="19432"/>
                  </a:moveTo>
                  <a:cubicBezTo>
                    <a:pt x="24447" y="19432"/>
                    <a:pt x="24452" y="19493"/>
                    <a:pt x="24470" y="19535"/>
                  </a:cubicBezTo>
                  <a:cubicBezTo>
                    <a:pt x="24556" y="19651"/>
                    <a:pt x="24714" y="19732"/>
                    <a:pt x="24719" y="19910"/>
                  </a:cubicBezTo>
                  <a:cubicBezTo>
                    <a:pt x="24463" y="19862"/>
                    <a:pt x="24403" y="19711"/>
                    <a:pt x="24382" y="19532"/>
                  </a:cubicBezTo>
                  <a:cubicBezTo>
                    <a:pt x="24359" y="19498"/>
                    <a:pt x="24350" y="19435"/>
                    <a:pt x="24377" y="19432"/>
                  </a:cubicBezTo>
                  <a:cubicBezTo>
                    <a:pt x="24380" y="19432"/>
                    <a:pt x="24382" y="19432"/>
                    <a:pt x="24385" y="19432"/>
                  </a:cubicBezTo>
                  <a:close/>
                  <a:moveTo>
                    <a:pt x="27237" y="19899"/>
                  </a:moveTo>
                  <a:lnTo>
                    <a:pt x="27256" y="19928"/>
                  </a:lnTo>
                  <a:lnTo>
                    <a:pt x="27237" y="19944"/>
                  </a:lnTo>
                  <a:cubicBezTo>
                    <a:pt x="27230" y="19934"/>
                    <a:pt x="27224" y="19923"/>
                    <a:pt x="27220" y="19913"/>
                  </a:cubicBezTo>
                  <a:cubicBezTo>
                    <a:pt x="27219" y="19909"/>
                    <a:pt x="27231" y="19903"/>
                    <a:pt x="27237" y="19899"/>
                  </a:cubicBezTo>
                  <a:close/>
                  <a:moveTo>
                    <a:pt x="19702" y="19900"/>
                  </a:moveTo>
                  <a:cubicBezTo>
                    <a:pt x="19706" y="19929"/>
                    <a:pt x="19757" y="19967"/>
                    <a:pt x="19683" y="19984"/>
                  </a:cubicBezTo>
                  <a:cubicBezTo>
                    <a:pt x="19676" y="19986"/>
                    <a:pt x="19669" y="19986"/>
                    <a:pt x="19662" y="19986"/>
                  </a:cubicBezTo>
                  <a:cubicBezTo>
                    <a:pt x="19634" y="19986"/>
                    <a:pt x="19607" y="19974"/>
                    <a:pt x="19607" y="19944"/>
                  </a:cubicBezTo>
                  <a:cubicBezTo>
                    <a:pt x="19607" y="19904"/>
                    <a:pt x="19634" y="19900"/>
                    <a:pt x="19663" y="19900"/>
                  </a:cubicBezTo>
                  <a:cubicBezTo>
                    <a:pt x="19671" y="19900"/>
                    <a:pt x="19679" y="19900"/>
                    <a:pt x="19687" y="19900"/>
                  </a:cubicBezTo>
                  <a:cubicBezTo>
                    <a:pt x="19692" y="19900"/>
                    <a:pt x="19697" y="19900"/>
                    <a:pt x="19702" y="19900"/>
                  </a:cubicBezTo>
                  <a:close/>
                  <a:moveTo>
                    <a:pt x="7945" y="19918"/>
                  </a:moveTo>
                  <a:cubicBezTo>
                    <a:pt x="7953" y="19922"/>
                    <a:pt x="7952" y="19942"/>
                    <a:pt x="7955" y="19954"/>
                  </a:cubicBezTo>
                  <a:cubicBezTo>
                    <a:pt x="7948" y="19970"/>
                    <a:pt x="7935" y="19982"/>
                    <a:pt x="7918" y="19986"/>
                  </a:cubicBezTo>
                  <a:cubicBezTo>
                    <a:pt x="7935" y="19982"/>
                    <a:pt x="7948" y="19970"/>
                    <a:pt x="7954" y="19954"/>
                  </a:cubicBezTo>
                  <a:cubicBezTo>
                    <a:pt x="7952" y="19942"/>
                    <a:pt x="7953" y="19922"/>
                    <a:pt x="7945" y="19918"/>
                  </a:cubicBezTo>
                  <a:close/>
                  <a:moveTo>
                    <a:pt x="7331" y="19945"/>
                  </a:moveTo>
                  <a:cubicBezTo>
                    <a:pt x="7348" y="19945"/>
                    <a:pt x="7364" y="19958"/>
                    <a:pt x="7367" y="19976"/>
                  </a:cubicBezTo>
                  <a:cubicBezTo>
                    <a:pt x="7367" y="20008"/>
                    <a:pt x="7344" y="20032"/>
                    <a:pt x="7302" y="20035"/>
                  </a:cubicBezTo>
                  <a:cubicBezTo>
                    <a:pt x="7275" y="20034"/>
                    <a:pt x="7251" y="20025"/>
                    <a:pt x="7263" y="19998"/>
                  </a:cubicBezTo>
                  <a:cubicBezTo>
                    <a:pt x="7275" y="19978"/>
                    <a:pt x="7292" y="19962"/>
                    <a:pt x="7312" y="19951"/>
                  </a:cubicBezTo>
                  <a:cubicBezTo>
                    <a:pt x="7318" y="19947"/>
                    <a:pt x="7325" y="19945"/>
                    <a:pt x="7331" y="19945"/>
                  </a:cubicBezTo>
                  <a:close/>
                  <a:moveTo>
                    <a:pt x="25732" y="19858"/>
                  </a:moveTo>
                  <a:cubicBezTo>
                    <a:pt x="25757" y="19860"/>
                    <a:pt x="25778" y="19874"/>
                    <a:pt x="25791" y="19895"/>
                  </a:cubicBezTo>
                  <a:cubicBezTo>
                    <a:pt x="25820" y="19975"/>
                    <a:pt x="25733" y="19992"/>
                    <a:pt x="25682" y="20026"/>
                  </a:cubicBezTo>
                  <a:cubicBezTo>
                    <a:pt x="25663" y="20035"/>
                    <a:pt x="25631" y="20030"/>
                    <a:pt x="25605" y="20034"/>
                  </a:cubicBezTo>
                  <a:lnTo>
                    <a:pt x="25606" y="20036"/>
                  </a:lnTo>
                  <a:lnTo>
                    <a:pt x="25603" y="20036"/>
                  </a:lnTo>
                  <a:cubicBezTo>
                    <a:pt x="25603" y="20036"/>
                    <a:pt x="25605" y="20035"/>
                    <a:pt x="25605" y="20035"/>
                  </a:cubicBezTo>
                  <a:cubicBezTo>
                    <a:pt x="25597" y="20013"/>
                    <a:pt x="25581" y="19990"/>
                    <a:pt x="25586" y="19970"/>
                  </a:cubicBezTo>
                  <a:cubicBezTo>
                    <a:pt x="25603" y="19906"/>
                    <a:pt x="25656" y="19866"/>
                    <a:pt x="25732" y="19858"/>
                  </a:cubicBezTo>
                  <a:close/>
                  <a:moveTo>
                    <a:pt x="26143" y="19841"/>
                  </a:moveTo>
                  <a:cubicBezTo>
                    <a:pt x="26197" y="19846"/>
                    <a:pt x="26299" y="19964"/>
                    <a:pt x="26286" y="20009"/>
                  </a:cubicBezTo>
                  <a:cubicBezTo>
                    <a:pt x="26273" y="20040"/>
                    <a:pt x="26243" y="20061"/>
                    <a:pt x="26210" y="20061"/>
                  </a:cubicBezTo>
                  <a:cubicBezTo>
                    <a:pt x="26209" y="20061"/>
                    <a:pt x="26208" y="20061"/>
                    <a:pt x="26208" y="20061"/>
                  </a:cubicBezTo>
                  <a:cubicBezTo>
                    <a:pt x="26145" y="20061"/>
                    <a:pt x="26032" y="19954"/>
                    <a:pt x="26049" y="19908"/>
                  </a:cubicBezTo>
                  <a:cubicBezTo>
                    <a:pt x="26063" y="19869"/>
                    <a:pt x="26100" y="19841"/>
                    <a:pt x="26143" y="19841"/>
                  </a:cubicBezTo>
                  <a:close/>
                  <a:moveTo>
                    <a:pt x="19494" y="20003"/>
                  </a:moveTo>
                  <a:cubicBezTo>
                    <a:pt x="19495" y="20003"/>
                    <a:pt x="19497" y="20003"/>
                    <a:pt x="19499" y="20003"/>
                  </a:cubicBezTo>
                  <a:cubicBezTo>
                    <a:pt x="19511" y="20004"/>
                    <a:pt x="19520" y="20019"/>
                    <a:pt x="19528" y="20026"/>
                  </a:cubicBezTo>
                  <a:cubicBezTo>
                    <a:pt x="19530" y="20052"/>
                    <a:pt x="19514" y="20067"/>
                    <a:pt x="19488" y="20072"/>
                  </a:cubicBezTo>
                  <a:cubicBezTo>
                    <a:pt x="19483" y="20073"/>
                    <a:pt x="19478" y="20074"/>
                    <a:pt x="19473" y="20074"/>
                  </a:cubicBezTo>
                  <a:cubicBezTo>
                    <a:pt x="19453" y="20074"/>
                    <a:pt x="19443" y="20062"/>
                    <a:pt x="19449" y="20041"/>
                  </a:cubicBezTo>
                  <a:lnTo>
                    <a:pt x="19449" y="20040"/>
                  </a:lnTo>
                  <a:cubicBezTo>
                    <a:pt x="19452" y="20018"/>
                    <a:pt x="19472" y="20003"/>
                    <a:pt x="19494" y="20003"/>
                  </a:cubicBezTo>
                  <a:close/>
                  <a:moveTo>
                    <a:pt x="15573" y="19495"/>
                  </a:moveTo>
                  <a:lnTo>
                    <a:pt x="15672" y="19639"/>
                  </a:lnTo>
                  <a:cubicBezTo>
                    <a:pt x="15679" y="19695"/>
                    <a:pt x="15687" y="19751"/>
                    <a:pt x="15696" y="19806"/>
                  </a:cubicBezTo>
                  <a:cubicBezTo>
                    <a:pt x="15647" y="19904"/>
                    <a:pt x="15710" y="20033"/>
                    <a:pt x="15584" y="20111"/>
                  </a:cubicBezTo>
                  <a:cubicBezTo>
                    <a:pt x="15514" y="19907"/>
                    <a:pt x="15460" y="19702"/>
                    <a:pt x="15573" y="19495"/>
                  </a:cubicBezTo>
                  <a:close/>
                  <a:moveTo>
                    <a:pt x="24070" y="19612"/>
                  </a:moveTo>
                  <a:lnTo>
                    <a:pt x="24070" y="19612"/>
                  </a:lnTo>
                  <a:cubicBezTo>
                    <a:pt x="24277" y="19737"/>
                    <a:pt x="24372" y="19899"/>
                    <a:pt x="24313" y="20133"/>
                  </a:cubicBezTo>
                  <a:cubicBezTo>
                    <a:pt x="23958" y="20034"/>
                    <a:pt x="23958" y="20034"/>
                    <a:pt x="24070" y="19612"/>
                  </a:cubicBezTo>
                  <a:close/>
                  <a:moveTo>
                    <a:pt x="25577" y="20060"/>
                  </a:moveTo>
                  <a:lnTo>
                    <a:pt x="25577" y="20060"/>
                  </a:lnTo>
                  <a:cubicBezTo>
                    <a:pt x="25575" y="20074"/>
                    <a:pt x="25582" y="20090"/>
                    <a:pt x="25584" y="20107"/>
                  </a:cubicBezTo>
                  <a:cubicBezTo>
                    <a:pt x="25589" y="20142"/>
                    <a:pt x="25576" y="20175"/>
                    <a:pt x="25529" y="20175"/>
                  </a:cubicBezTo>
                  <a:cubicBezTo>
                    <a:pt x="25525" y="20175"/>
                    <a:pt x="25521" y="20175"/>
                    <a:pt x="25517" y="20174"/>
                  </a:cubicBezTo>
                  <a:lnTo>
                    <a:pt x="25517" y="20174"/>
                  </a:lnTo>
                  <a:lnTo>
                    <a:pt x="25518" y="20177"/>
                  </a:lnTo>
                  <a:cubicBezTo>
                    <a:pt x="25494" y="20171"/>
                    <a:pt x="25475" y="20156"/>
                    <a:pt x="25463" y="20135"/>
                  </a:cubicBezTo>
                  <a:cubicBezTo>
                    <a:pt x="25443" y="20091"/>
                    <a:pt x="25469" y="20066"/>
                    <a:pt x="25523" y="20061"/>
                  </a:cubicBezTo>
                  <a:cubicBezTo>
                    <a:pt x="25525" y="20061"/>
                    <a:pt x="25527" y="20061"/>
                    <a:pt x="25529" y="20061"/>
                  </a:cubicBezTo>
                  <a:cubicBezTo>
                    <a:pt x="25539" y="20061"/>
                    <a:pt x="25549" y="20062"/>
                    <a:pt x="25559" y="20062"/>
                  </a:cubicBezTo>
                  <a:cubicBezTo>
                    <a:pt x="25565" y="20062"/>
                    <a:pt x="25571" y="20062"/>
                    <a:pt x="25577" y="20060"/>
                  </a:cubicBezTo>
                  <a:close/>
                  <a:moveTo>
                    <a:pt x="19333" y="20099"/>
                  </a:moveTo>
                  <a:cubicBezTo>
                    <a:pt x="19352" y="20099"/>
                    <a:pt x="19362" y="20113"/>
                    <a:pt x="19364" y="20133"/>
                  </a:cubicBezTo>
                  <a:cubicBezTo>
                    <a:pt x="19357" y="20170"/>
                    <a:pt x="19325" y="20179"/>
                    <a:pt x="19288" y="20179"/>
                  </a:cubicBezTo>
                  <a:cubicBezTo>
                    <a:pt x="19274" y="20179"/>
                    <a:pt x="19248" y="20167"/>
                    <a:pt x="19247" y="20158"/>
                  </a:cubicBezTo>
                  <a:cubicBezTo>
                    <a:pt x="19243" y="20120"/>
                    <a:pt x="19281" y="20112"/>
                    <a:pt x="19313" y="20103"/>
                  </a:cubicBezTo>
                  <a:cubicBezTo>
                    <a:pt x="19321" y="20101"/>
                    <a:pt x="19327" y="20099"/>
                    <a:pt x="19333" y="20099"/>
                  </a:cubicBezTo>
                  <a:close/>
                  <a:moveTo>
                    <a:pt x="25915" y="20039"/>
                  </a:moveTo>
                  <a:cubicBezTo>
                    <a:pt x="25920" y="20039"/>
                    <a:pt x="25924" y="20039"/>
                    <a:pt x="25929" y="20040"/>
                  </a:cubicBezTo>
                  <a:cubicBezTo>
                    <a:pt x="26008" y="20051"/>
                    <a:pt x="26072" y="20107"/>
                    <a:pt x="26075" y="20179"/>
                  </a:cubicBezTo>
                  <a:cubicBezTo>
                    <a:pt x="26077" y="20217"/>
                    <a:pt x="26042" y="20242"/>
                    <a:pt x="25991" y="20242"/>
                  </a:cubicBezTo>
                  <a:cubicBezTo>
                    <a:pt x="25982" y="20242"/>
                    <a:pt x="25972" y="20241"/>
                    <a:pt x="25962" y="20240"/>
                  </a:cubicBezTo>
                  <a:lnTo>
                    <a:pt x="25962" y="20240"/>
                  </a:lnTo>
                  <a:lnTo>
                    <a:pt x="25964" y="20242"/>
                  </a:lnTo>
                  <a:cubicBezTo>
                    <a:pt x="25927" y="20236"/>
                    <a:pt x="25900" y="20190"/>
                    <a:pt x="25863" y="20190"/>
                  </a:cubicBezTo>
                  <a:cubicBezTo>
                    <a:pt x="25857" y="20190"/>
                    <a:pt x="25850" y="20192"/>
                    <a:pt x="25844" y="20195"/>
                  </a:cubicBezTo>
                  <a:cubicBezTo>
                    <a:pt x="25845" y="20179"/>
                    <a:pt x="25836" y="20164"/>
                    <a:pt x="25834" y="20147"/>
                  </a:cubicBezTo>
                  <a:cubicBezTo>
                    <a:pt x="25826" y="20090"/>
                    <a:pt x="25854" y="20039"/>
                    <a:pt x="25915" y="20039"/>
                  </a:cubicBezTo>
                  <a:close/>
                  <a:moveTo>
                    <a:pt x="19548" y="20128"/>
                  </a:moveTo>
                  <a:cubicBezTo>
                    <a:pt x="19579" y="20128"/>
                    <a:pt x="19602" y="20169"/>
                    <a:pt x="19635" y="20171"/>
                  </a:cubicBezTo>
                  <a:cubicBezTo>
                    <a:pt x="19649" y="20230"/>
                    <a:pt x="19602" y="20247"/>
                    <a:pt x="19549" y="20258"/>
                  </a:cubicBezTo>
                  <a:cubicBezTo>
                    <a:pt x="19546" y="20250"/>
                    <a:pt x="19545" y="20243"/>
                    <a:pt x="19545" y="20236"/>
                  </a:cubicBezTo>
                  <a:lnTo>
                    <a:pt x="19545" y="20235"/>
                  </a:lnTo>
                  <a:cubicBezTo>
                    <a:pt x="19546" y="20199"/>
                    <a:pt x="19476" y="20170"/>
                    <a:pt x="19524" y="20136"/>
                  </a:cubicBezTo>
                  <a:cubicBezTo>
                    <a:pt x="19533" y="20130"/>
                    <a:pt x="19541" y="20128"/>
                    <a:pt x="19548" y="20128"/>
                  </a:cubicBezTo>
                  <a:close/>
                  <a:moveTo>
                    <a:pt x="26368" y="20099"/>
                  </a:moveTo>
                  <a:cubicBezTo>
                    <a:pt x="26433" y="20099"/>
                    <a:pt x="26535" y="20220"/>
                    <a:pt x="26510" y="20277"/>
                  </a:cubicBezTo>
                  <a:lnTo>
                    <a:pt x="26510" y="20275"/>
                  </a:lnTo>
                  <a:cubicBezTo>
                    <a:pt x="26502" y="20294"/>
                    <a:pt x="26485" y="20305"/>
                    <a:pt x="26466" y="20305"/>
                  </a:cubicBezTo>
                  <a:cubicBezTo>
                    <a:pt x="26460" y="20305"/>
                    <a:pt x="26454" y="20304"/>
                    <a:pt x="26449" y="20302"/>
                  </a:cubicBezTo>
                  <a:cubicBezTo>
                    <a:pt x="26383" y="20273"/>
                    <a:pt x="26333" y="20228"/>
                    <a:pt x="26310" y="20170"/>
                  </a:cubicBezTo>
                  <a:cubicBezTo>
                    <a:pt x="26298" y="20140"/>
                    <a:pt x="26321" y="20112"/>
                    <a:pt x="26361" y="20099"/>
                  </a:cubicBezTo>
                  <a:cubicBezTo>
                    <a:pt x="26363" y="20099"/>
                    <a:pt x="26365" y="20099"/>
                    <a:pt x="26368" y="20099"/>
                  </a:cubicBezTo>
                  <a:close/>
                  <a:moveTo>
                    <a:pt x="24449" y="19954"/>
                  </a:moveTo>
                  <a:lnTo>
                    <a:pt x="24449" y="19954"/>
                  </a:lnTo>
                  <a:cubicBezTo>
                    <a:pt x="24778" y="20036"/>
                    <a:pt x="24835" y="20112"/>
                    <a:pt x="24734" y="20309"/>
                  </a:cubicBezTo>
                  <a:cubicBezTo>
                    <a:pt x="24730" y="20311"/>
                    <a:pt x="24725" y="20312"/>
                    <a:pt x="24720" y="20316"/>
                  </a:cubicBezTo>
                  <a:cubicBezTo>
                    <a:pt x="24719" y="20313"/>
                    <a:pt x="24719" y="20311"/>
                    <a:pt x="24718" y="20310"/>
                  </a:cubicBezTo>
                  <a:lnTo>
                    <a:pt x="24577" y="20273"/>
                  </a:lnTo>
                  <a:cubicBezTo>
                    <a:pt x="24380" y="20209"/>
                    <a:pt x="24484" y="20071"/>
                    <a:pt x="24449" y="19954"/>
                  </a:cubicBezTo>
                  <a:close/>
                  <a:moveTo>
                    <a:pt x="19384" y="20228"/>
                  </a:moveTo>
                  <a:cubicBezTo>
                    <a:pt x="19412" y="20228"/>
                    <a:pt x="19447" y="20242"/>
                    <a:pt x="19484" y="20263"/>
                  </a:cubicBezTo>
                  <a:cubicBezTo>
                    <a:pt x="19462" y="20308"/>
                    <a:pt x="19436" y="20346"/>
                    <a:pt x="19392" y="20346"/>
                  </a:cubicBezTo>
                  <a:cubicBezTo>
                    <a:pt x="19372" y="20346"/>
                    <a:pt x="19348" y="20338"/>
                    <a:pt x="19319" y="20319"/>
                  </a:cubicBezTo>
                  <a:cubicBezTo>
                    <a:pt x="19324" y="20252"/>
                    <a:pt x="19348" y="20228"/>
                    <a:pt x="19384" y="20228"/>
                  </a:cubicBezTo>
                  <a:close/>
                  <a:moveTo>
                    <a:pt x="18954" y="20265"/>
                  </a:moveTo>
                  <a:cubicBezTo>
                    <a:pt x="18992" y="20272"/>
                    <a:pt x="19047" y="20255"/>
                    <a:pt x="19052" y="20311"/>
                  </a:cubicBezTo>
                  <a:cubicBezTo>
                    <a:pt x="19055" y="20345"/>
                    <a:pt x="19026" y="20362"/>
                    <a:pt x="18998" y="20362"/>
                  </a:cubicBezTo>
                  <a:cubicBezTo>
                    <a:pt x="18993" y="20362"/>
                    <a:pt x="18987" y="20361"/>
                    <a:pt x="18982" y="20360"/>
                  </a:cubicBezTo>
                  <a:cubicBezTo>
                    <a:pt x="18927" y="20346"/>
                    <a:pt x="18958" y="20299"/>
                    <a:pt x="18954" y="20266"/>
                  </a:cubicBezTo>
                  <a:lnTo>
                    <a:pt x="18954" y="20265"/>
                  </a:lnTo>
                  <a:close/>
                  <a:moveTo>
                    <a:pt x="24902" y="20158"/>
                  </a:moveTo>
                  <a:lnTo>
                    <a:pt x="24902" y="20158"/>
                  </a:lnTo>
                  <a:cubicBezTo>
                    <a:pt x="24985" y="20248"/>
                    <a:pt x="25041" y="20304"/>
                    <a:pt x="24991" y="20381"/>
                  </a:cubicBezTo>
                  <a:cubicBezTo>
                    <a:pt x="24985" y="20389"/>
                    <a:pt x="24965" y="20397"/>
                    <a:pt x="24954" y="20397"/>
                  </a:cubicBezTo>
                  <a:cubicBezTo>
                    <a:pt x="24952" y="20397"/>
                    <a:pt x="24950" y="20396"/>
                    <a:pt x="24948" y="20395"/>
                  </a:cubicBezTo>
                  <a:cubicBezTo>
                    <a:pt x="24854" y="20346"/>
                    <a:pt x="24910" y="20268"/>
                    <a:pt x="24902" y="20158"/>
                  </a:cubicBezTo>
                  <a:close/>
                  <a:moveTo>
                    <a:pt x="25813" y="20222"/>
                  </a:moveTo>
                  <a:cubicBezTo>
                    <a:pt x="25814" y="20235"/>
                    <a:pt x="25819" y="20247"/>
                    <a:pt x="25826" y="20259"/>
                  </a:cubicBezTo>
                  <a:cubicBezTo>
                    <a:pt x="25873" y="20304"/>
                    <a:pt x="25975" y="20349"/>
                    <a:pt x="25868" y="20416"/>
                  </a:cubicBezTo>
                  <a:lnTo>
                    <a:pt x="25868" y="20418"/>
                  </a:lnTo>
                  <a:cubicBezTo>
                    <a:pt x="25855" y="20426"/>
                    <a:pt x="25842" y="20430"/>
                    <a:pt x="25830" y="20430"/>
                  </a:cubicBezTo>
                  <a:cubicBezTo>
                    <a:pt x="25785" y="20430"/>
                    <a:pt x="25749" y="20381"/>
                    <a:pt x="25723" y="20351"/>
                  </a:cubicBezTo>
                  <a:cubicBezTo>
                    <a:pt x="25646" y="20259"/>
                    <a:pt x="25734" y="20240"/>
                    <a:pt x="25813" y="20222"/>
                  </a:cubicBezTo>
                  <a:close/>
                  <a:moveTo>
                    <a:pt x="25364" y="20418"/>
                  </a:moveTo>
                  <a:cubicBezTo>
                    <a:pt x="25369" y="20424"/>
                    <a:pt x="25374" y="20429"/>
                    <a:pt x="25379" y="20435"/>
                  </a:cubicBezTo>
                  <a:lnTo>
                    <a:pt x="25360" y="20448"/>
                  </a:lnTo>
                  <a:cubicBezTo>
                    <a:pt x="25355" y="20440"/>
                    <a:pt x="25348" y="20436"/>
                    <a:pt x="25347" y="20430"/>
                  </a:cubicBezTo>
                  <a:lnTo>
                    <a:pt x="25347" y="20430"/>
                  </a:lnTo>
                  <a:cubicBezTo>
                    <a:pt x="25349" y="20426"/>
                    <a:pt x="25359" y="20423"/>
                    <a:pt x="25364" y="20418"/>
                  </a:cubicBezTo>
                  <a:close/>
                  <a:moveTo>
                    <a:pt x="7102" y="20375"/>
                  </a:moveTo>
                  <a:cubicBezTo>
                    <a:pt x="7121" y="20375"/>
                    <a:pt x="7137" y="20382"/>
                    <a:pt x="7146" y="20406"/>
                  </a:cubicBezTo>
                  <a:cubicBezTo>
                    <a:pt x="7150" y="20444"/>
                    <a:pt x="7119" y="20456"/>
                    <a:pt x="7086" y="20464"/>
                  </a:cubicBezTo>
                  <a:lnTo>
                    <a:pt x="7086" y="20463"/>
                  </a:lnTo>
                  <a:cubicBezTo>
                    <a:pt x="7075" y="20466"/>
                    <a:pt x="7063" y="20468"/>
                    <a:pt x="7053" y="20468"/>
                  </a:cubicBezTo>
                  <a:cubicBezTo>
                    <a:pt x="7030" y="20468"/>
                    <a:pt x="7011" y="20460"/>
                    <a:pt x="7004" y="20436"/>
                  </a:cubicBezTo>
                  <a:cubicBezTo>
                    <a:pt x="6993" y="20397"/>
                    <a:pt x="7036" y="20391"/>
                    <a:pt x="7065" y="20381"/>
                  </a:cubicBezTo>
                  <a:cubicBezTo>
                    <a:pt x="7078" y="20378"/>
                    <a:pt x="7090" y="20375"/>
                    <a:pt x="7102" y="20375"/>
                  </a:cubicBezTo>
                  <a:close/>
                  <a:moveTo>
                    <a:pt x="7704" y="20322"/>
                  </a:moveTo>
                  <a:lnTo>
                    <a:pt x="7703" y="20323"/>
                  </a:lnTo>
                  <a:cubicBezTo>
                    <a:pt x="7703" y="20387"/>
                    <a:pt x="7698" y="20448"/>
                    <a:pt x="7598" y="20469"/>
                  </a:cubicBezTo>
                  <a:cubicBezTo>
                    <a:pt x="7574" y="20386"/>
                    <a:pt x="7615" y="20342"/>
                    <a:pt x="7704" y="20322"/>
                  </a:cubicBezTo>
                  <a:close/>
                  <a:moveTo>
                    <a:pt x="18837" y="20390"/>
                  </a:moveTo>
                  <a:cubicBezTo>
                    <a:pt x="18854" y="20390"/>
                    <a:pt x="18869" y="20395"/>
                    <a:pt x="18876" y="20414"/>
                  </a:cubicBezTo>
                  <a:lnTo>
                    <a:pt x="18875" y="20413"/>
                  </a:lnTo>
                  <a:lnTo>
                    <a:pt x="18875" y="20413"/>
                  </a:lnTo>
                  <a:cubicBezTo>
                    <a:pt x="18885" y="20445"/>
                    <a:pt x="18848" y="20464"/>
                    <a:pt x="18819" y="20479"/>
                  </a:cubicBezTo>
                  <a:cubicBezTo>
                    <a:pt x="18803" y="20486"/>
                    <a:pt x="18789" y="20489"/>
                    <a:pt x="18776" y="20489"/>
                  </a:cubicBezTo>
                  <a:cubicBezTo>
                    <a:pt x="18750" y="20489"/>
                    <a:pt x="18732" y="20473"/>
                    <a:pt x="18724" y="20442"/>
                  </a:cubicBezTo>
                  <a:lnTo>
                    <a:pt x="18785" y="20393"/>
                  </a:lnTo>
                  <a:cubicBezTo>
                    <a:pt x="18787" y="20393"/>
                    <a:pt x="18789" y="20393"/>
                    <a:pt x="18791" y="20393"/>
                  </a:cubicBezTo>
                  <a:cubicBezTo>
                    <a:pt x="18806" y="20393"/>
                    <a:pt x="18823" y="20390"/>
                    <a:pt x="18837" y="20390"/>
                  </a:cubicBezTo>
                  <a:close/>
                  <a:moveTo>
                    <a:pt x="26198" y="20293"/>
                  </a:moveTo>
                  <a:cubicBezTo>
                    <a:pt x="26199" y="20293"/>
                    <a:pt x="26200" y="20293"/>
                    <a:pt x="26201" y="20293"/>
                  </a:cubicBezTo>
                  <a:cubicBezTo>
                    <a:pt x="26293" y="20297"/>
                    <a:pt x="26354" y="20361"/>
                    <a:pt x="26358" y="20438"/>
                  </a:cubicBezTo>
                  <a:cubicBezTo>
                    <a:pt x="26361" y="20480"/>
                    <a:pt x="26329" y="20497"/>
                    <a:pt x="26287" y="20497"/>
                  </a:cubicBezTo>
                  <a:cubicBezTo>
                    <a:pt x="26274" y="20497"/>
                    <a:pt x="26260" y="20495"/>
                    <a:pt x="26245" y="20492"/>
                  </a:cubicBezTo>
                  <a:lnTo>
                    <a:pt x="26245" y="20494"/>
                  </a:lnTo>
                  <a:cubicBezTo>
                    <a:pt x="26226" y="20450"/>
                    <a:pt x="26189" y="20419"/>
                    <a:pt x="26142" y="20399"/>
                  </a:cubicBezTo>
                  <a:cubicBezTo>
                    <a:pt x="26136" y="20354"/>
                    <a:pt x="26139" y="20293"/>
                    <a:pt x="26198" y="20293"/>
                  </a:cubicBezTo>
                  <a:close/>
                  <a:moveTo>
                    <a:pt x="26744" y="20266"/>
                  </a:moveTo>
                  <a:cubicBezTo>
                    <a:pt x="26747" y="20266"/>
                    <a:pt x="26750" y="20266"/>
                    <a:pt x="26753" y="20267"/>
                  </a:cubicBezTo>
                  <a:lnTo>
                    <a:pt x="26753" y="20268"/>
                  </a:lnTo>
                  <a:cubicBezTo>
                    <a:pt x="26856" y="20288"/>
                    <a:pt x="26931" y="20360"/>
                    <a:pt x="26991" y="20436"/>
                  </a:cubicBezTo>
                  <a:cubicBezTo>
                    <a:pt x="26999" y="20447"/>
                    <a:pt x="26982" y="20482"/>
                    <a:pt x="26966" y="20492"/>
                  </a:cubicBezTo>
                  <a:cubicBezTo>
                    <a:pt x="26955" y="20496"/>
                    <a:pt x="26944" y="20498"/>
                    <a:pt x="26933" y="20498"/>
                  </a:cubicBezTo>
                  <a:cubicBezTo>
                    <a:pt x="26920" y="20498"/>
                    <a:pt x="26907" y="20495"/>
                    <a:pt x="26894" y="20489"/>
                  </a:cubicBezTo>
                  <a:cubicBezTo>
                    <a:pt x="26830" y="20454"/>
                    <a:pt x="26815" y="20375"/>
                    <a:pt x="26732" y="20355"/>
                  </a:cubicBezTo>
                  <a:cubicBezTo>
                    <a:pt x="26743" y="20325"/>
                    <a:pt x="26708" y="20266"/>
                    <a:pt x="26744" y="20266"/>
                  </a:cubicBezTo>
                  <a:close/>
                  <a:moveTo>
                    <a:pt x="26720" y="20359"/>
                  </a:moveTo>
                  <a:cubicBezTo>
                    <a:pt x="26660" y="20400"/>
                    <a:pt x="26727" y="20429"/>
                    <a:pt x="26745" y="20462"/>
                  </a:cubicBezTo>
                  <a:cubicBezTo>
                    <a:pt x="26774" y="20518"/>
                    <a:pt x="26867" y="20554"/>
                    <a:pt x="26827" y="20640"/>
                  </a:cubicBezTo>
                  <a:cubicBezTo>
                    <a:pt x="26822" y="20641"/>
                    <a:pt x="26817" y="20641"/>
                    <a:pt x="26813" y="20641"/>
                  </a:cubicBezTo>
                  <a:cubicBezTo>
                    <a:pt x="26724" y="20641"/>
                    <a:pt x="26701" y="20564"/>
                    <a:pt x="26645" y="20531"/>
                  </a:cubicBezTo>
                  <a:cubicBezTo>
                    <a:pt x="26632" y="20521"/>
                    <a:pt x="26616" y="20516"/>
                    <a:pt x="26600" y="20516"/>
                  </a:cubicBezTo>
                  <a:cubicBezTo>
                    <a:pt x="26534" y="20403"/>
                    <a:pt x="26615" y="20373"/>
                    <a:pt x="26720" y="20359"/>
                  </a:cubicBezTo>
                  <a:close/>
                  <a:moveTo>
                    <a:pt x="16078" y="1202"/>
                  </a:moveTo>
                  <a:cubicBezTo>
                    <a:pt x="16114" y="1202"/>
                    <a:pt x="16151" y="1209"/>
                    <a:pt x="16190" y="1224"/>
                  </a:cubicBezTo>
                  <a:cubicBezTo>
                    <a:pt x="16294" y="1263"/>
                    <a:pt x="16405" y="1278"/>
                    <a:pt x="16517" y="1278"/>
                  </a:cubicBezTo>
                  <a:cubicBezTo>
                    <a:pt x="16539" y="1278"/>
                    <a:pt x="16561" y="1278"/>
                    <a:pt x="16584" y="1277"/>
                  </a:cubicBezTo>
                  <a:cubicBezTo>
                    <a:pt x="16612" y="1275"/>
                    <a:pt x="16640" y="1274"/>
                    <a:pt x="16669" y="1274"/>
                  </a:cubicBezTo>
                  <a:cubicBezTo>
                    <a:pt x="16854" y="1274"/>
                    <a:pt x="17037" y="1305"/>
                    <a:pt x="17213" y="1366"/>
                  </a:cubicBezTo>
                  <a:cubicBezTo>
                    <a:pt x="17249" y="1377"/>
                    <a:pt x="17290" y="1397"/>
                    <a:pt x="17325" y="1397"/>
                  </a:cubicBezTo>
                  <a:cubicBezTo>
                    <a:pt x="17330" y="1397"/>
                    <a:pt x="17335" y="1396"/>
                    <a:pt x="17340" y="1395"/>
                  </a:cubicBezTo>
                  <a:cubicBezTo>
                    <a:pt x="17377" y="1389"/>
                    <a:pt x="17413" y="1386"/>
                    <a:pt x="17448" y="1386"/>
                  </a:cubicBezTo>
                  <a:cubicBezTo>
                    <a:pt x="17658" y="1386"/>
                    <a:pt x="17819" y="1494"/>
                    <a:pt x="17991" y="1589"/>
                  </a:cubicBezTo>
                  <a:cubicBezTo>
                    <a:pt x="18117" y="1658"/>
                    <a:pt x="18262" y="1722"/>
                    <a:pt x="18407" y="1740"/>
                  </a:cubicBezTo>
                  <a:cubicBezTo>
                    <a:pt x="18625" y="1768"/>
                    <a:pt x="18745" y="1879"/>
                    <a:pt x="18872" y="2009"/>
                  </a:cubicBezTo>
                  <a:cubicBezTo>
                    <a:pt x="19087" y="2228"/>
                    <a:pt x="19312" y="2440"/>
                    <a:pt x="19542" y="2649"/>
                  </a:cubicBezTo>
                  <a:cubicBezTo>
                    <a:pt x="19591" y="2695"/>
                    <a:pt x="19593" y="2741"/>
                    <a:pt x="19596" y="2794"/>
                  </a:cubicBezTo>
                  <a:cubicBezTo>
                    <a:pt x="19608" y="2926"/>
                    <a:pt x="19653" y="3054"/>
                    <a:pt x="19760" y="3149"/>
                  </a:cubicBezTo>
                  <a:cubicBezTo>
                    <a:pt x="19892" y="3268"/>
                    <a:pt x="19934" y="3413"/>
                    <a:pt x="19962" y="3563"/>
                  </a:cubicBezTo>
                  <a:cubicBezTo>
                    <a:pt x="19997" y="3743"/>
                    <a:pt x="20012" y="3928"/>
                    <a:pt x="20088" y="4100"/>
                  </a:cubicBezTo>
                  <a:cubicBezTo>
                    <a:pt x="20138" y="4214"/>
                    <a:pt x="20047" y="4206"/>
                    <a:pt x="19933" y="4214"/>
                  </a:cubicBezTo>
                  <a:cubicBezTo>
                    <a:pt x="20029" y="4227"/>
                    <a:pt x="20103" y="4224"/>
                    <a:pt x="20159" y="4249"/>
                  </a:cubicBezTo>
                  <a:cubicBezTo>
                    <a:pt x="20214" y="4274"/>
                    <a:pt x="20289" y="4321"/>
                    <a:pt x="20191" y="4384"/>
                  </a:cubicBezTo>
                  <a:cubicBezTo>
                    <a:pt x="20171" y="4381"/>
                    <a:pt x="20153" y="4380"/>
                    <a:pt x="20134" y="4380"/>
                  </a:cubicBezTo>
                  <a:cubicBezTo>
                    <a:pt x="20051" y="4380"/>
                    <a:pt x="19973" y="4409"/>
                    <a:pt x="19877" y="4472"/>
                  </a:cubicBezTo>
                  <a:cubicBezTo>
                    <a:pt x="19887" y="4472"/>
                    <a:pt x="19896" y="4472"/>
                    <a:pt x="19906" y="4472"/>
                  </a:cubicBezTo>
                  <a:cubicBezTo>
                    <a:pt x="19967" y="4472"/>
                    <a:pt x="20020" y="4478"/>
                    <a:pt x="20068" y="4478"/>
                  </a:cubicBezTo>
                  <a:cubicBezTo>
                    <a:pt x="20117" y="4478"/>
                    <a:pt x="20160" y="4472"/>
                    <a:pt x="20203" y="4446"/>
                  </a:cubicBezTo>
                  <a:cubicBezTo>
                    <a:pt x="20218" y="4453"/>
                    <a:pt x="20245" y="4458"/>
                    <a:pt x="20246" y="4467"/>
                  </a:cubicBezTo>
                  <a:cubicBezTo>
                    <a:pt x="20313" y="4729"/>
                    <a:pt x="20482" y="4956"/>
                    <a:pt x="20589" y="5203"/>
                  </a:cubicBezTo>
                  <a:cubicBezTo>
                    <a:pt x="20543" y="5269"/>
                    <a:pt x="20529" y="5342"/>
                    <a:pt x="20504" y="5414"/>
                  </a:cubicBezTo>
                  <a:cubicBezTo>
                    <a:pt x="20419" y="5660"/>
                    <a:pt x="20489" y="5920"/>
                    <a:pt x="20408" y="6165"/>
                  </a:cubicBezTo>
                  <a:cubicBezTo>
                    <a:pt x="20282" y="6442"/>
                    <a:pt x="20396" y="6694"/>
                    <a:pt x="20518" y="6946"/>
                  </a:cubicBezTo>
                  <a:lnTo>
                    <a:pt x="20564" y="7218"/>
                  </a:lnTo>
                  <a:lnTo>
                    <a:pt x="20565" y="7311"/>
                  </a:lnTo>
                  <a:cubicBezTo>
                    <a:pt x="20527" y="7385"/>
                    <a:pt x="20478" y="7455"/>
                    <a:pt x="20468" y="7537"/>
                  </a:cubicBezTo>
                  <a:cubicBezTo>
                    <a:pt x="20364" y="7825"/>
                    <a:pt x="20364" y="8111"/>
                    <a:pt x="20487" y="8395"/>
                  </a:cubicBezTo>
                  <a:cubicBezTo>
                    <a:pt x="20496" y="8416"/>
                    <a:pt x="20508" y="8428"/>
                    <a:pt x="20524" y="8428"/>
                  </a:cubicBezTo>
                  <a:cubicBezTo>
                    <a:pt x="20534" y="8428"/>
                    <a:pt x="20545" y="8423"/>
                    <a:pt x="20558" y="8414"/>
                  </a:cubicBezTo>
                  <a:cubicBezTo>
                    <a:pt x="20600" y="8382"/>
                    <a:pt x="20567" y="8351"/>
                    <a:pt x="20557" y="8320"/>
                  </a:cubicBezTo>
                  <a:cubicBezTo>
                    <a:pt x="20539" y="8181"/>
                    <a:pt x="20476" y="8043"/>
                    <a:pt x="20533" y="7871"/>
                  </a:cubicBezTo>
                  <a:lnTo>
                    <a:pt x="20533" y="7871"/>
                  </a:lnTo>
                  <a:cubicBezTo>
                    <a:pt x="20592" y="7990"/>
                    <a:pt x="20596" y="8101"/>
                    <a:pt x="20676" y="8183"/>
                  </a:cubicBezTo>
                  <a:cubicBezTo>
                    <a:pt x="20672" y="8235"/>
                    <a:pt x="20654" y="8291"/>
                    <a:pt x="20670" y="8339"/>
                  </a:cubicBezTo>
                  <a:cubicBezTo>
                    <a:pt x="20690" y="8405"/>
                    <a:pt x="20663" y="8415"/>
                    <a:pt x="20628" y="8415"/>
                  </a:cubicBezTo>
                  <a:cubicBezTo>
                    <a:pt x="20614" y="8415"/>
                    <a:pt x="20599" y="8413"/>
                    <a:pt x="20585" y="8413"/>
                  </a:cubicBezTo>
                  <a:cubicBezTo>
                    <a:pt x="20572" y="8413"/>
                    <a:pt x="20559" y="8415"/>
                    <a:pt x="20551" y="8420"/>
                  </a:cubicBezTo>
                  <a:cubicBezTo>
                    <a:pt x="20447" y="8512"/>
                    <a:pt x="20595" y="8553"/>
                    <a:pt x="20607" y="8621"/>
                  </a:cubicBezTo>
                  <a:lnTo>
                    <a:pt x="20276" y="8655"/>
                  </a:lnTo>
                  <a:cubicBezTo>
                    <a:pt x="20397" y="8713"/>
                    <a:pt x="20540" y="8681"/>
                    <a:pt x="20671" y="8706"/>
                  </a:cubicBezTo>
                  <a:cubicBezTo>
                    <a:pt x="20734" y="8779"/>
                    <a:pt x="20742" y="8839"/>
                    <a:pt x="20619" y="8868"/>
                  </a:cubicBezTo>
                  <a:lnTo>
                    <a:pt x="20261" y="8934"/>
                  </a:lnTo>
                  <a:cubicBezTo>
                    <a:pt x="20333" y="8963"/>
                    <a:pt x="20409" y="8978"/>
                    <a:pt x="20486" y="8978"/>
                  </a:cubicBezTo>
                  <a:cubicBezTo>
                    <a:pt x="20549" y="8978"/>
                    <a:pt x="20612" y="8968"/>
                    <a:pt x="20673" y="8948"/>
                  </a:cubicBezTo>
                  <a:cubicBezTo>
                    <a:pt x="20683" y="8947"/>
                    <a:pt x="20692" y="8947"/>
                    <a:pt x="20701" y="8947"/>
                  </a:cubicBezTo>
                  <a:cubicBezTo>
                    <a:pt x="20744" y="8947"/>
                    <a:pt x="20778" y="8959"/>
                    <a:pt x="20797" y="9006"/>
                  </a:cubicBezTo>
                  <a:cubicBezTo>
                    <a:pt x="20840" y="9116"/>
                    <a:pt x="20864" y="9223"/>
                    <a:pt x="20839" y="9340"/>
                  </a:cubicBezTo>
                  <a:cubicBezTo>
                    <a:pt x="20780" y="9609"/>
                    <a:pt x="20666" y="9865"/>
                    <a:pt x="20575" y="10125"/>
                  </a:cubicBezTo>
                  <a:cubicBezTo>
                    <a:pt x="20550" y="10198"/>
                    <a:pt x="20499" y="10242"/>
                    <a:pt x="20407" y="10248"/>
                  </a:cubicBezTo>
                  <a:lnTo>
                    <a:pt x="19871" y="10351"/>
                  </a:lnTo>
                  <a:cubicBezTo>
                    <a:pt x="19944" y="10372"/>
                    <a:pt x="20014" y="10380"/>
                    <a:pt x="20084" y="10380"/>
                  </a:cubicBezTo>
                  <a:cubicBezTo>
                    <a:pt x="20164" y="10380"/>
                    <a:pt x="20243" y="10369"/>
                    <a:pt x="20321" y="10353"/>
                  </a:cubicBezTo>
                  <a:cubicBezTo>
                    <a:pt x="20349" y="10347"/>
                    <a:pt x="20382" y="10332"/>
                    <a:pt x="20412" y="10332"/>
                  </a:cubicBezTo>
                  <a:cubicBezTo>
                    <a:pt x="20437" y="10332"/>
                    <a:pt x="20459" y="10342"/>
                    <a:pt x="20475" y="10378"/>
                  </a:cubicBezTo>
                  <a:cubicBezTo>
                    <a:pt x="20484" y="10489"/>
                    <a:pt x="20377" y="10516"/>
                    <a:pt x="20296" y="10563"/>
                  </a:cubicBezTo>
                  <a:cubicBezTo>
                    <a:pt x="20099" y="10599"/>
                    <a:pt x="19901" y="10633"/>
                    <a:pt x="19669" y="10733"/>
                  </a:cubicBezTo>
                  <a:cubicBezTo>
                    <a:pt x="19921" y="10721"/>
                    <a:pt x="20115" y="10705"/>
                    <a:pt x="20296" y="10635"/>
                  </a:cubicBezTo>
                  <a:cubicBezTo>
                    <a:pt x="20316" y="10635"/>
                    <a:pt x="20342" y="10624"/>
                    <a:pt x="20362" y="10624"/>
                  </a:cubicBezTo>
                  <a:cubicBezTo>
                    <a:pt x="20380" y="10624"/>
                    <a:pt x="20393" y="10632"/>
                    <a:pt x="20396" y="10661"/>
                  </a:cubicBezTo>
                  <a:cubicBezTo>
                    <a:pt x="20406" y="10767"/>
                    <a:pt x="20367" y="10869"/>
                    <a:pt x="20345" y="10973"/>
                  </a:cubicBezTo>
                  <a:cubicBezTo>
                    <a:pt x="20341" y="10995"/>
                    <a:pt x="20323" y="11001"/>
                    <a:pt x="20304" y="11001"/>
                  </a:cubicBezTo>
                  <a:cubicBezTo>
                    <a:pt x="20298" y="11001"/>
                    <a:pt x="20292" y="11001"/>
                    <a:pt x="20286" y="11000"/>
                  </a:cubicBezTo>
                  <a:cubicBezTo>
                    <a:pt x="20241" y="10992"/>
                    <a:pt x="20252" y="10951"/>
                    <a:pt x="20237" y="10928"/>
                  </a:cubicBezTo>
                  <a:cubicBezTo>
                    <a:pt x="20244" y="10889"/>
                    <a:pt x="20257" y="10831"/>
                    <a:pt x="20201" y="10831"/>
                  </a:cubicBezTo>
                  <a:cubicBezTo>
                    <a:pt x="20199" y="10831"/>
                    <a:pt x="20196" y="10831"/>
                    <a:pt x="20193" y="10831"/>
                  </a:cubicBezTo>
                  <a:cubicBezTo>
                    <a:pt x="20126" y="10837"/>
                    <a:pt x="20145" y="10890"/>
                    <a:pt x="20179" y="10926"/>
                  </a:cubicBezTo>
                  <a:lnTo>
                    <a:pt x="20170" y="10997"/>
                  </a:lnTo>
                  <a:cubicBezTo>
                    <a:pt x="19999" y="11065"/>
                    <a:pt x="19808" y="11036"/>
                    <a:pt x="19625" y="11080"/>
                  </a:cubicBezTo>
                  <a:cubicBezTo>
                    <a:pt x="19707" y="11100"/>
                    <a:pt x="19742" y="11157"/>
                    <a:pt x="19788" y="11209"/>
                  </a:cubicBezTo>
                  <a:cubicBezTo>
                    <a:pt x="19797" y="11222"/>
                    <a:pt x="19822" y="11237"/>
                    <a:pt x="19841" y="11237"/>
                  </a:cubicBezTo>
                  <a:cubicBezTo>
                    <a:pt x="19853" y="11237"/>
                    <a:pt x="19863" y="11231"/>
                    <a:pt x="19866" y="11214"/>
                  </a:cubicBezTo>
                  <a:cubicBezTo>
                    <a:pt x="19878" y="11132"/>
                    <a:pt x="19919" y="11114"/>
                    <a:pt x="19969" y="11114"/>
                  </a:cubicBezTo>
                  <a:cubicBezTo>
                    <a:pt x="20006" y="11114"/>
                    <a:pt x="20047" y="11124"/>
                    <a:pt x="20083" y="11124"/>
                  </a:cubicBezTo>
                  <a:cubicBezTo>
                    <a:pt x="20100" y="11124"/>
                    <a:pt x="20115" y="11122"/>
                    <a:pt x="20129" y="11117"/>
                  </a:cubicBezTo>
                  <a:cubicBezTo>
                    <a:pt x="20132" y="11130"/>
                    <a:pt x="20138" y="11142"/>
                    <a:pt x="20145" y="11152"/>
                  </a:cubicBezTo>
                  <a:cubicBezTo>
                    <a:pt x="20103" y="11269"/>
                    <a:pt x="20088" y="11403"/>
                    <a:pt x="20009" y="11495"/>
                  </a:cubicBezTo>
                  <a:cubicBezTo>
                    <a:pt x="19941" y="11573"/>
                    <a:pt x="19966" y="11628"/>
                    <a:pt x="19967" y="11704"/>
                  </a:cubicBezTo>
                  <a:cubicBezTo>
                    <a:pt x="19968" y="11841"/>
                    <a:pt x="19973" y="11975"/>
                    <a:pt x="20005" y="12110"/>
                  </a:cubicBezTo>
                  <a:cubicBezTo>
                    <a:pt x="20076" y="12408"/>
                    <a:pt x="20258" y="12661"/>
                    <a:pt x="20425" y="12920"/>
                  </a:cubicBezTo>
                  <a:cubicBezTo>
                    <a:pt x="20562" y="13132"/>
                    <a:pt x="20648" y="13352"/>
                    <a:pt x="20617" y="13594"/>
                  </a:cubicBezTo>
                  <a:cubicBezTo>
                    <a:pt x="20554" y="14086"/>
                    <a:pt x="20645" y="14563"/>
                    <a:pt x="20800" y="15035"/>
                  </a:cubicBezTo>
                  <a:cubicBezTo>
                    <a:pt x="20899" y="15331"/>
                    <a:pt x="20934" y="15629"/>
                    <a:pt x="20866" y="15935"/>
                  </a:cubicBezTo>
                  <a:cubicBezTo>
                    <a:pt x="20841" y="16047"/>
                    <a:pt x="20831" y="16161"/>
                    <a:pt x="20815" y="16274"/>
                  </a:cubicBezTo>
                  <a:cubicBezTo>
                    <a:pt x="20816" y="16362"/>
                    <a:pt x="20802" y="16446"/>
                    <a:pt x="20722" y="16512"/>
                  </a:cubicBezTo>
                  <a:cubicBezTo>
                    <a:pt x="20724" y="16434"/>
                    <a:pt x="20726" y="16357"/>
                    <a:pt x="20728" y="16280"/>
                  </a:cubicBezTo>
                  <a:cubicBezTo>
                    <a:pt x="20684" y="16031"/>
                    <a:pt x="20600" y="15791"/>
                    <a:pt x="20496" y="15557"/>
                  </a:cubicBezTo>
                  <a:cubicBezTo>
                    <a:pt x="20433" y="15414"/>
                    <a:pt x="20382" y="15268"/>
                    <a:pt x="20367" y="15117"/>
                  </a:cubicBezTo>
                  <a:cubicBezTo>
                    <a:pt x="20321" y="14697"/>
                    <a:pt x="20183" y="14298"/>
                    <a:pt x="20028" y="13902"/>
                  </a:cubicBezTo>
                  <a:cubicBezTo>
                    <a:pt x="19952" y="13707"/>
                    <a:pt x="19872" y="13514"/>
                    <a:pt x="19859" y="13308"/>
                  </a:cubicBezTo>
                  <a:cubicBezTo>
                    <a:pt x="19857" y="13271"/>
                    <a:pt x="19844" y="13233"/>
                    <a:pt x="19774" y="13233"/>
                  </a:cubicBezTo>
                  <a:cubicBezTo>
                    <a:pt x="19773" y="13233"/>
                    <a:pt x="19772" y="13233"/>
                    <a:pt x="19771" y="13233"/>
                  </a:cubicBezTo>
                  <a:cubicBezTo>
                    <a:pt x="19688" y="13392"/>
                    <a:pt x="19756" y="13555"/>
                    <a:pt x="19767" y="13717"/>
                  </a:cubicBezTo>
                  <a:cubicBezTo>
                    <a:pt x="20115" y="14364"/>
                    <a:pt x="20213" y="15052"/>
                    <a:pt x="20187" y="15755"/>
                  </a:cubicBezTo>
                  <a:cubicBezTo>
                    <a:pt x="20178" y="16005"/>
                    <a:pt x="20161" y="16255"/>
                    <a:pt x="20132" y="16504"/>
                  </a:cubicBezTo>
                  <a:cubicBezTo>
                    <a:pt x="20116" y="16652"/>
                    <a:pt x="20104" y="16806"/>
                    <a:pt x="19980" y="16928"/>
                  </a:cubicBezTo>
                  <a:cubicBezTo>
                    <a:pt x="19985" y="16956"/>
                    <a:pt x="19973" y="16985"/>
                    <a:pt x="19949" y="17003"/>
                  </a:cubicBezTo>
                  <a:cubicBezTo>
                    <a:pt x="19949" y="17003"/>
                    <a:pt x="19935" y="16993"/>
                    <a:pt x="19933" y="16987"/>
                  </a:cubicBezTo>
                  <a:cubicBezTo>
                    <a:pt x="19926" y="16957"/>
                    <a:pt x="19928" y="16931"/>
                    <a:pt x="19960" y="16911"/>
                  </a:cubicBezTo>
                  <a:cubicBezTo>
                    <a:pt x="19962" y="16873"/>
                    <a:pt x="19962" y="16836"/>
                    <a:pt x="19968" y="16798"/>
                  </a:cubicBezTo>
                  <a:cubicBezTo>
                    <a:pt x="20050" y="16268"/>
                    <a:pt x="20041" y="15741"/>
                    <a:pt x="19916" y="15214"/>
                  </a:cubicBezTo>
                  <a:cubicBezTo>
                    <a:pt x="19830" y="14858"/>
                    <a:pt x="19814" y="14493"/>
                    <a:pt x="19758" y="14131"/>
                  </a:cubicBezTo>
                  <a:cubicBezTo>
                    <a:pt x="19759" y="14042"/>
                    <a:pt x="19776" y="13950"/>
                    <a:pt x="19713" y="13868"/>
                  </a:cubicBezTo>
                  <a:cubicBezTo>
                    <a:pt x="19710" y="13954"/>
                    <a:pt x="19666" y="14039"/>
                    <a:pt x="19700" y="14127"/>
                  </a:cubicBezTo>
                  <a:cubicBezTo>
                    <a:pt x="19673" y="14386"/>
                    <a:pt x="19695" y="14645"/>
                    <a:pt x="19727" y="14902"/>
                  </a:cubicBezTo>
                  <a:cubicBezTo>
                    <a:pt x="19794" y="15455"/>
                    <a:pt x="19885" y="16005"/>
                    <a:pt x="19814" y="16564"/>
                  </a:cubicBezTo>
                  <a:cubicBezTo>
                    <a:pt x="19777" y="16857"/>
                    <a:pt x="19710" y="17136"/>
                    <a:pt x="19498" y="17375"/>
                  </a:cubicBezTo>
                  <a:cubicBezTo>
                    <a:pt x="19468" y="17408"/>
                    <a:pt x="19451" y="17459"/>
                    <a:pt x="19383" y="17459"/>
                  </a:cubicBezTo>
                  <a:cubicBezTo>
                    <a:pt x="19375" y="17459"/>
                    <a:pt x="19367" y="17458"/>
                    <a:pt x="19357" y="17457"/>
                  </a:cubicBezTo>
                  <a:cubicBezTo>
                    <a:pt x="19421" y="17077"/>
                    <a:pt x="19521" y="16705"/>
                    <a:pt x="19533" y="16325"/>
                  </a:cubicBezTo>
                  <a:cubicBezTo>
                    <a:pt x="19545" y="15944"/>
                    <a:pt x="19549" y="15563"/>
                    <a:pt x="19542" y="15182"/>
                  </a:cubicBezTo>
                  <a:cubicBezTo>
                    <a:pt x="19534" y="14810"/>
                    <a:pt x="19614" y="14437"/>
                    <a:pt x="19520" y="14019"/>
                  </a:cubicBezTo>
                  <a:cubicBezTo>
                    <a:pt x="19419" y="14571"/>
                    <a:pt x="19357" y="15079"/>
                    <a:pt x="19362" y="15590"/>
                  </a:cubicBezTo>
                  <a:cubicBezTo>
                    <a:pt x="19368" y="16194"/>
                    <a:pt x="19325" y="16792"/>
                    <a:pt x="19169" y="17383"/>
                  </a:cubicBezTo>
                  <a:cubicBezTo>
                    <a:pt x="19133" y="17524"/>
                    <a:pt x="19099" y="17666"/>
                    <a:pt x="19005" y="17791"/>
                  </a:cubicBezTo>
                  <a:cubicBezTo>
                    <a:pt x="18999" y="17831"/>
                    <a:pt x="18978" y="17879"/>
                    <a:pt x="18932" y="17879"/>
                  </a:cubicBezTo>
                  <a:cubicBezTo>
                    <a:pt x="18928" y="17879"/>
                    <a:pt x="18924" y="17878"/>
                    <a:pt x="18920" y="17877"/>
                  </a:cubicBezTo>
                  <a:cubicBezTo>
                    <a:pt x="18877" y="17870"/>
                    <a:pt x="18897" y="17819"/>
                    <a:pt x="18914" y="17787"/>
                  </a:cubicBezTo>
                  <a:cubicBezTo>
                    <a:pt x="18952" y="17508"/>
                    <a:pt x="18999" y="17228"/>
                    <a:pt x="19078" y="16955"/>
                  </a:cubicBezTo>
                  <a:cubicBezTo>
                    <a:pt x="19152" y="16695"/>
                    <a:pt x="19190" y="16431"/>
                    <a:pt x="19169" y="16162"/>
                  </a:cubicBezTo>
                  <a:cubicBezTo>
                    <a:pt x="19136" y="15714"/>
                    <a:pt x="19097" y="15267"/>
                    <a:pt x="19061" y="14819"/>
                  </a:cubicBezTo>
                  <a:cubicBezTo>
                    <a:pt x="19081" y="14775"/>
                    <a:pt x="19086" y="14733"/>
                    <a:pt x="19040" y="14697"/>
                  </a:cubicBezTo>
                  <a:cubicBezTo>
                    <a:pt x="18999" y="14734"/>
                    <a:pt x="19003" y="14777"/>
                    <a:pt x="19017" y="14821"/>
                  </a:cubicBezTo>
                  <a:cubicBezTo>
                    <a:pt x="18945" y="15247"/>
                    <a:pt x="18992" y="15673"/>
                    <a:pt x="18999" y="16099"/>
                  </a:cubicBezTo>
                  <a:cubicBezTo>
                    <a:pt x="19003" y="16274"/>
                    <a:pt x="19017" y="16450"/>
                    <a:pt x="18983" y="16623"/>
                  </a:cubicBezTo>
                  <a:cubicBezTo>
                    <a:pt x="18903" y="17022"/>
                    <a:pt x="18823" y="17419"/>
                    <a:pt x="18735" y="17816"/>
                  </a:cubicBezTo>
                  <a:cubicBezTo>
                    <a:pt x="18706" y="17951"/>
                    <a:pt x="18670" y="18091"/>
                    <a:pt x="18525" y="18214"/>
                  </a:cubicBezTo>
                  <a:cubicBezTo>
                    <a:pt x="18569" y="17779"/>
                    <a:pt x="18600" y="17369"/>
                    <a:pt x="18657" y="16962"/>
                  </a:cubicBezTo>
                  <a:cubicBezTo>
                    <a:pt x="18743" y="16353"/>
                    <a:pt x="18715" y="15746"/>
                    <a:pt x="18692" y="15137"/>
                  </a:cubicBezTo>
                  <a:lnTo>
                    <a:pt x="18692" y="15137"/>
                  </a:lnTo>
                  <a:cubicBezTo>
                    <a:pt x="18675" y="15140"/>
                    <a:pt x="18657" y="15142"/>
                    <a:pt x="18640" y="15144"/>
                  </a:cubicBezTo>
                  <a:cubicBezTo>
                    <a:pt x="18621" y="15342"/>
                    <a:pt x="18582" y="15537"/>
                    <a:pt x="18576" y="15736"/>
                  </a:cubicBezTo>
                  <a:cubicBezTo>
                    <a:pt x="18554" y="16507"/>
                    <a:pt x="18418" y="17270"/>
                    <a:pt x="18354" y="18038"/>
                  </a:cubicBezTo>
                  <a:cubicBezTo>
                    <a:pt x="18331" y="18292"/>
                    <a:pt x="18198" y="18511"/>
                    <a:pt x="17935" y="18670"/>
                  </a:cubicBezTo>
                  <a:cubicBezTo>
                    <a:pt x="17927" y="18638"/>
                    <a:pt x="17915" y="18623"/>
                    <a:pt x="17920" y="18611"/>
                  </a:cubicBezTo>
                  <a:cubicBezTo>
                    <a:pt x="18105" y="18096"/>
                    <a:pt x="18146" y="17559"/>
                    <a:pt x="18190" y="17030"/>
                  </a:cubicBezTo>
                  <a:cubicBezTo>
                    <a:pt x="18240" y="16439"/>
                    <a:pt x="18190" y="15842"/>
                    <a:pt x="18183" y="15247"/>
                  </a:cubicBezTo>
                  <a:cubicBezTo>
                    <a:pt x="18183" y="15241"/>
                    <a:pt x="18193" y="15228"/>
                    <a:pt x="18196" y="15228"/>
                  </a:cubicBezTo>
                  <a:cubicBezTo>
                    <a:pt x="18200" y="15228"/>
                    <a:pt x="18203" y="15229"/>
                    <a:pt x="18204" y="15229"/>
                  </a:cubicBezTo>
                  <a:cubicBezTo>
                    <a:pt x="18210" y="15229"/>
                    <a:pt x="18203" y="15225"/>
                    <a:pt x="18194" y="15225"/>
                  </a:cubicBezTo>
                  <a:cubicBezTo>
                    <a:pt x="18183" y="15225"/>
                    <a:pt x="18170" y="15230"/>
                    <a:pt x="18174" y="15255"/>
                  </a:cubicBezTo>
                  <a:cubicBezTo>
                    <a:pt x="18094" y="15393"/>
                    <a:pt x="18096" y="15562"/>
                    <a:pt x="18077" y="15729"/>
                  </a:cubicBezTo>
                  <a:cubicBezTo>
                    <a:pt x="18039" y="16048"/>
                    <a:pt x="18035" y="16368"/>
                    <a:pt x="18042" y="16689"/>
                  </a:cubicBezTo>
                  <a:cubicBezTo>
                    <a:pt x="18051" y="16925"/>
                    <a:pt x="18032" y="17163"/>
                    <a:pt x="17988" y="17395"/>
                  </a:cubicBezTo>
                  <a:cubicBezTo>
                    <a:pt x="17941" y="17628"/>
                    <a:pt x="17910" y="17863"/>
                    <a:pt x="17870" y="18097"/>
                  </a:cubicBezTo>
                  <a:cubicBezTo>
                    <a:pt x="17817" y="18409"/>
                    <a:pt x="17739" y="18713"/>
                    <a:pt x="17480" y="18957"/>
                  </a:cubicBezTo>
                  <a:cubicBezTo>
                    <a:pt x="17464" y="18971"/>
                    <a:pt x="17454" y="19003"/>
                    <a:pt x="17430" y="19003"/>
                  </a:cubicBezTo>
                  <a:cubicBezTo>
                    <a:pt x="17425" y="19003"/>
                    <a:pt x="17418" y="19001"/>
                    <a:pt x="17410" y="18996"/>
                  </a:cubicBezTo>
                  <a:cubicBezTo>
                    <a:pt x="17383" y="18977"/>
                    <a:pt x="17402" y="18940"/>
                    <a:pt x="17419" y="18914"/>
                  </a:cubicBezTo>
                  <a:cubicBezTo>
                    <a:pt x="17486" y="18623"/>
                    <a:pt x="17519" y="18324"/>
                    <a:pt x="17654" y="18049"/>
                  </a:cubicBezTo>
                  <a:cubicBezTo>
                    <a:pt x="17811" y="17728"/>
                    <a:pt x="17832" y="17397"/>
                    <a:pt x="17769" y="17062"/>
                  </a:cubicBezTo>
                  <a:cubicBezTo>
                    <a:pt x="17698" y="16680"/>
                    <a:pt x="17676" y="16296"/>
                    <a:pt x="17650" y="15905"/>
                  </a:cubicBezTo>
                  <a:cubicBezTo>
                    <a:pt x="17589" y="16055"/>
                    <a:pt x="17561" y="16215"/>
                    <a:pt x="17568" y="16376"/>
                  </a:cubicBezTo>
                  <a:cubicBezTo>
                    <a:pt x="17575" y="16628"/>
                    <a:pt x="17600" y="16879"/>
                    <a:pt x="17642" y="17126"/>
                  </a:cubicBezTo>
                  <a:cubicBezTo>
                    <a:pt x="17694" y="17427"/>
                    <a:pt x="17663" y="17718"/>
                    <a:pt x="17530" y="18001"/>
                  </a:cubicBezTo>
                  <a:cubicBezTo>
                    <a:pt x="17421" y="18235"/>
                    <a:pt x="17343" y="18477"/>
                    <a:pt x="17280" y="18723"/>
                  </a:cubicBezTo>
                  <a:cubicBezTo>
                    <a:pt x="17222" y="18945"/>
                    <a:pt x="17141" y="19164"/>
                    <a:pt x="16974" y="19349"/>
                  </a:cubicBezTo>
                  <a:cubicBezTo>
                    <a:pt x="16963" y="19399"/>
                    <a:pt x="16920" y="19437"/>
                    <a:pt x="16868" y="19442"/>
                  </a:cubicBezTo>
                  <a:cubicBezTo>
                    <a:pt x="16863" y="19456"/>
                    <a:pt x="16853" y="19464"/>
                    <a:pt x="16845" y="19464"/>
                  </a:cubicBezTo>
                  <a:cubicBezTo>
                    <a:pt x="16842" y="19464"/>
                    <a:pt x="16839" y="19463"/>
                    <a:pt x="16837" y="19460"/>
                  </a:cubicBezTo>
                  <a:cubicBezTo>
                    <a:pt x="16831" y="19453"/>
                    <a:pt x="16843" y="19436"/>
                    <a:pt x="16848" y="19424"/>
                  </a:cubicBezTo>
                  <a:cubicBezTo>
                    <a:pt x="16839" y="19396"/>
                    <a:pt x="16851" y="19367"/>
                    <a:pt x="16875" y="19352"/>
                  </a:cubicBezTo>
                  <a:cubicBezTo>
                    <a:pt x="16981" y="18936"/>
                    <a:pt x="17087" y="18519"/>
                    <a:pt x="17192" y="18102"/>
                  </a:cubicBezTo>
                  <a:cubicBezTo>
                    <a:pt x="17260" y="17838"/>
                    <a:pt x="17258" y="17573"/>
                    <a:pt x="17209" y="17307"/>
                  </a:cubicBezTo>
                  <a:cubicBezTo>
                    <a:pt x="17158" y="17029"/>
                    <a:pt x="17117" y="16748"/>
                    <a:pt x="17071" y="16470"/>
                  </a:cubicBezTo>
                  <a:cubicBezTo>
                    <a:pt x="17095" y="16356"/>
                    <a:pt x="17027" y="16258"/>
                    <a:pt x="17001" y="16151"/>
                  </a:cubicBezTo>
                  <a:cubicBezTo>
                    <a:pt x="16971" y="16273"/>
                    <a:pt x="16951" y="16391"/>
                    <a:pt x="16981" y="16513"/>
                  </a:cubicBezTo>
                  <a:cubicBezTo>
                    <a:pt x="17007" y="16764"/>
                    <a:pt x="17032" y="17014"/>
                    <a:pt x="17060" y="17264"/>
                  </a:cubicBezTo>
                  <a:cubicBezTo>
                    <a:pt x="17100" y="17609"/>
                    <a:pt x="17090" y="17948"/>
                    <a:pt x="16975" y="18283"/>
                  </a:cubicBezTo>
                  <a:cubicBezTo>
                    <a:pt x="16894" y="18517"/>
                    <a:pt x="16846" y="18758"/>
                    <a:pt x="16798" y="18999"/>
                  </a:cubicBezTo>
                  <a:cubicBezTo>
                    <a:pt x="16758" y="19191"/>
                    <a:pt x="16729" y="19392"/>
                    <a:pt x="16560" y="19545"/>
                  </a:cubicBezTo>
                  <a:cubicBezTo>
                    <a:pt x="16543" y="19558"/>
                    <a:pt x="16518" y="19584"/>
                    <a:pt x="16510" y="19584"/>
                  </a:cubicBezTo>
                  <a:cubicBezTo>
                    <a:pt x="16510" y="19584"/>
                    <a:pt x="16509" y="19584"/>
                    <a:pt x="16509" y="19583"/>
                  </a:cubicBezTo>
                  <a:cubicBezTo>
                    <a:pt x="16466" y="19563"/>
                    <a:pt x="16490" y="19535"/>
                    <a:pt x="16505" y="19509"/>
                  </a:cubicBezTo>
                  <a:cubicBezTo>
                    <a:pt x="16540" y="19399"/>
                    <a:pt x="16579" y="19291"/>
                    <a:pt x="16609" y="19182"/>
                  </a:cubicBezTo>
                  <a:cubicBezTo>
                    <a:pt x="16821" y="18404"/>
                    <a:pt x="16804" y="17620"/>
                    <a:pt x="16695" y="16834"/>
                  </a:cubicBezTo>
                  <a:cubicBezTo>
                    <a:pt x="16694" y="16790"/>
                    <a:pt x="16693" y="16747"/>
                    <a:pt x="16692" y="16703"/>
                  </a:cubicBezTo>
                  <a:cubicBezTo>
                    <a:pt x="16689" y="16703"/>
                    <a:pt x="16685" y="16704"/>
                    <a:pt x="16682" y="16704"/>
                  </a:cubicBezTo>
                  <a:cubicBezTo>
                    <a:pt x="16672" y="16704"/>
                    <a:pt x="16662" y="16701"/>
                    <a:pt x="16654" y="16695"/>
                  </a:cubicBezTo>
                  <a:cubicBezTo>
                    <a:pt x="16644" y="16740"/>
                    <a:pt x="16626" y="16785"/>
                    <a:pt x="16649" y="16831"/>
                  </a:cubicBezTo>
                  <a:cubicBezTo>
                    <a:pt x="16612" y="16966"/>
                    <a:pt x="16634" y="17101"/>
                    <a:pt x="16631" y="17237"/>
                  </a:cubicBezTo>
                  <a:cubicBezTo>
                    <a:pt x="16626" y="17605"/>
                    <a:pt x="16649" y="17974"/>
                    <a:pt x="16594" y="18341"/>
                  </a:cubicBezTo>
                  <a:cubicBezTo>
                    <a:pt x="16603" y="18742"/>
                    <a:pt x="16528" y="19129"/>
                    <a:pt x="16345" y="19498"/>
                  </a:cubicBezTo>
                  <a:cubicBezTo>
                    <a:pt x="16296" y="19098"/>
                    <a:pt x="16446" y="18724"/>
                    <a:pt x="16527" y="18341"/>
                  </a:cubicBezTo>
                  <a:cubicBezTo>
                    <a:pt x="16562" y="17938"/>
                    <a:pt x="16503" y="17539"/>
                    <a:pt x="16422" y="17144"/>
                  </a:cubicBezTo>
                  <a:cubicBezTo>
                    <a:pt x="16397" y="17020"/>
                    <a:pt x="16382" y="16888"/>
                    <a:pt x="16288" y="16780"/>
                  </a:cubicBezTo>
                  <a:cubicBezTo>
                    <a:pt x="16282" y="16763"/>
                    <a:pt x="16273" y="16747"/>
                    <a:pt x="16255" y="16747"/>
                  </a:cubicBezTo>
                  <a:cubicBezTo>
                    <a:pt x="16250" y="16747"/>
                    <a:pt x="16245" y="16748"/>
                    <a:pt x="16239" y="16750"/>
                  </a:cubicBezTo>
                  <a:cubicBezTo>
                    <a:pt x="16229" y="16754"/>
                    <a:pt x="16229" y="16774"/>
                    <a:pt x="16225" y="16787"/>
                  </a:cubicBezTo>
                  <a:cubicBezTo>
                    <a:pt x="16208" y="16863"/>
                    <a:pt x="16237" y="16937"/>
                    <a:pt x="16250" y="17012"/>
                  </a:cubicBezTo>
                  <a:cubicBezTo>
                    <a:pt x="16322" y="17432"/>
                    <a:pt x="16420" y="17856"/>
                    <a:pt x="16344" y="18279"/>
                  </a:cubicBezTo>
                  <a:cubicBezTo>
                    <a:pt x="16254" y="18774"/>
                    <a:pt x="16140" y="19265"/>
                    <a:pt x="16116" y="19765"/>
                  </a:cubicBezTo>
                  <a:cubicBezTo>
                    <a:pt x="15912" y="19632"/>
                    <a:pt x="15945" y="19449"/>
                    <a:pt x="15977" y="19270"/>
                  </a:cubicBezTo>
                  <a:cubicBezTo>
                    <a:pt x="16116" y="18496"/>
                    <a:pt x="16147" y="17705"/>
                    <a:pt x="16067" y="16923"/>
                  </a:cubicBezTo>
                  <a:cubicBezTo>
                    <a:pt x="16112" y="16850"/>
                    <a:pt x="16088" y="16789"/>
                    <a:pt x="16026" y="16678"/>
                  </a:cubicBezTo>
                  <a:cubicBezTo>
                    <a:pt x="16007" y="16794"/>
                    <a:pt x="15993" y="16859"/>
                    <a:pt x="16012" y="16925"/>
                  </a:cubicBezTo>
                  <a:cubicBezTo>
                    <a:pt x="15985" y="17312"/>
                    <a:pt x="15994" y="17699"/>
                    <a:pt x="15964" y="18087"/>
                  </a:cubicBezTo>
                  <a:cubicBezTo>
                    <a:pt x="15929" y="18579"/>
                    <a:pt x="15817" y="19065"/>
                    <a:pt x="15782" y="19557"/>
                  </a:cubicBezTo>
                  <a:cubicBezTo>
                    <a:pt x="15782" y="19572"/>
                    <a:pt x="15775" y="19588"/>
                    <a:pt x="15760" y="19588"/>
                  </a:cubicBezTo>
                  <a:cubicBezTo>
                    <a:pt x="15753" y="19588"/>
                    <a:pt x="15746" y="19585"/>
                    <a:pt x="15736" y="19579"/>
                  </a:cubicBezTo>
                  <a:cubicBezTo>
                    <a:pt x="15717" y="19505"/>
                    <a:pt x="15698" y="19432"/>
                    <a:pt x="15647" y="19369"/>
                  </a:cubicBezTo>
                  <a:cubicBezTo>
                    <a:pt x="15570" y="19145"/>
                    <a:pt x="15617" y="18926"/>
                    <a:pt x="15660" y="18701"/>
                  </a:cubicBezTo>
                  <a:cubicBezTo>
                    <a:pt x="15706" y="18461"/>
                    <a:pt x="15799" y="18225"/>
                    <a:pt x="15782" y="17976"/>
                  </a:cubicBezTo>
                  <a:cubicBezTo>
                    <a:pt x="15811" y="17598"/>
                    <a:pt x="15810" y="17218"/>
                    <a:pt x="15779" y="16841"/>
                  </a:cubicBezTo>
                  <a:lnTo>
                    <a:pt x="15766" y="16844"/>
                  </a:lnTo>
                  <a:lnTo>
                    <a:pt x="15753" y="16841"/>
                  </a:lnTo>
                  <a:lnTo>
                    <a:pt x="15693" y="17977"/>
                  </a:lnTo>
                  <a:cubicBezTo>
                    <a:pt x="15677" y="18075"/>
                    <a:pt x="15662" y="18172"/>
                    <a:pt x="15643" y="18270"/>
                  </a:cubicBezTo>
                  <a:cubicBezTo>
                    <a:pt x="15559" y="18703"/>
                    <a:pt x="15419" y="19127"/>
                    <a:pt x="15409" y="19570"/>
                  </a:cubicBezTo>
                  <a:cubicBezTo>
                    <a:pt x="15394" y="19574"/>
                    <a:pt x="15377" y="19576"/>
                    <a:pt x="15360" y="19579"/>
                  </a:cubicBezTo>
                  <a:cubicBezTo>
                    <a:pt x="15307" y="19145"/>
                    <a:pt x="15347" y="18704"/>
                    <a:pt x="15479" y="18288"/>
                  </a:cubicBezTo>
                  <a:cubicBezTo>
                    <a:pt x="15595" y="17924"/>
                    <a:pt x="15604" y="17549"/>
                    <a:pt x="15629" y="17177"/>
                  </a:cubicBezTo>
                  <a:cubicBezTo>
                    <a:pt x="15634" y="17107"/>
                    <a:pt x="15653" y="17029"/>
                    <a:pt x="15584" y="16966"/>
                  </a:cubicBezTo>
                  <a:cubicBezTo>
                    <a:pt x="15498" y="17003"/>
                    <a:pt x="15521" y="17063"/>
                    <a:pt x="15514" y="17111"/>
                  </a:cubicBezTo>
                  <a:cubicBezTo>
                    <a:pt x="15448" y="17571"/>
                    <a:pt x="15422" y="18036"/>
                    <a:pt x="15293" y="18490"/>
                  </a:cubicBezTo>
                  <a:cubicBezTo>
                    <a:pt x="15212" y="18773"/>
                    <a:pt x="15195" y="19063"/>
                    <a:pt x="15218" y="19353"/>
                  </a:cubicBezTo>
                  <a:cubicBezTo>
                    <a:pt x="15242" y="19657"/>
                    <a:pt x="15239" y="19963"/>
                    <a:pt x="15213" y="20266"/>
                  </a:cubicBezTo>
                  <a:cubicBezTo>
                    <a:pt x="15051" y="20168"/>
                    <a:pt x="15049" y="20021"/>
                    <a:pt x="15039" y="19875"/>
                  </a:cubicBezTo>
                  <a:cubicBezTo>
                    <a:pt x="15037" y="19821"/>
                    <a:pt x="15064" y="19756"/>
                    <a:pt x="14960" y="19720"/>
                  </a:cubicBezTo>
                  <a:lnTo>
                    <a:pt x="14960" y="19720"/>
                  </a:lnTo>
                  <a:cubicBezTo>
                    <a:pt x="14881" y="19894"/>
                    <a:pt x="14963" y="20076"/>
                    <a:pt x="14888" y="20265"/>
                  </a:cubicBezTo>
                  <a:cubicBezTo>
                    <a:pt x="14815" y="20171"/>
                    <a:pt x="14804" y="20080"/>
                    <a:pt x="14729" y="20025"/>
                  </a:cubicBezTo>
                  <a:cubicBezTo>
                    <a:pt x="14682" y="19977"/>
                    <a:pt x="14657" y="19931"/>
                    <a:pt x="14683" y="19863"/>
                  </a:cubicBezTo>
                  <a:cubicBezTo>
                    <a:pt x="14812" y="19532"/>
                    <a:pt x="14827" y="19189"/>
                    <a:pt x="14825" y="18845"/>
                  </a:cubicBezTo>
                  <a:cubicBezTo>
                    <a:pt x="14852" y="18678"/>
                    <a:pt x="14846" y="18510"/>
                    <a:pt x="14824" y="18342"/>
                  </a:cubicBezTo>
                  <a:cubicBezTo>
                    <a:pt x="14803" y="17921"/>
                    <a:pt x="14783" y="17502"/>
                    <a:pt x="14762" y="17081"/>
                  </a:cubicBezTo>
                  <a:cubicBezTo>
                    <a:pt x="14698" y="17504"/>
                    <a:pt x="14693" y="17926"/>
                    <a:pt x="14730" y="18349"/>
                  </a:cubicBezTo>
                  <a:lnTo>
                    <a:pt x="14731" y="18836"/>
                  </a:lnTo>
                  <a:cubicBezTo>
                    <a:pt x="14688" y="19343"/>
                    <a:pt x="14581" y="19844"/>
                    <a:pt x="14504" y="20398"/>
                  </a:cubicBezTo>
                  <a:cubicBezTo>
                    <a:pt x="14362" y="20208"/>
                    <a:pt x="14301" y="20070"/>
                    <a:pt x="14334" y="19885"/>
                  </a:cubicBezTo>
                  <a:cubicBezTo>
                    <a:pt x="14414" y="19435"/>
                    <a:pt x="14502" y="18984"/>
                    <a:pt x="14494" y="18525"/>
                  </a:cubicBezTo>
                  <a:cubicBezTo>
                    <a:pt x="14516" y="18068"/>
                    <a:pt x="14474" y="17611"/>
                    <a:pt x="14439" y="17155"/>
                  </a:cubicBezTo>
                  <a:cubicBezTo>
                    <a:pt x="14454" y="17096"/>
                    <a:pt x="14457" y="17039"/>
                    <a:pt x="14413" y="16939"/>
                  </a:cubicBezTo>
                  <a:lnTo>
                    <a:pt x="14413" y="17156"/>
                  </a:lnTo>
                  <a:cubicBezTo>
                    <a:pt x="14357" y="17612"/>
                    <a:pt x="14391" y="18069"/>
                    <a:pt x="14406" y="18527"/>
                  </a:cubicBezTo>
                  <a:cubicBezTo>
                    <a:pt x="14371" y="18937"/>
                    <a:pt x="14274" y="19341"/>
                    <a:pt x="14202" y="19748"/>
                  </a:cubicBezTo>
                  <a:cubicBezTo>
                    <a:pt x="14161" y="19981"/>
                    <a:pt x="14098" y="20210"/>
                    <a:pt x="14047" y="20442"/>
                  </a:cubicBezTo>
                  <a:cubicBezTo>
                    <a:pt x="14037" y="20485"/>
                    <a:pt x="14021" y="20510"/>
                    <a:pt x="13993" y="20510"/>
                  </a:cubicBezTo>
                  <a:cubicBezTo>
                    <a:pt x="13976" y="20510"/>
                    <a:pt x="13955" y="20501"/>
                    <a:pt x="13929" y="20481"/>
                  </a:cubicBezTo>
                  <a:cubicBezTo>
                    <a:pt x="13861" y="20378"/>
                    <a:pt x="13908" y="20274"/>
                    <a:pt x="13935" y="20173"/>
                  </a:cubicBezTo>
                  <a:cubicBezTo>
                    <a:pt x="14031" y="19813"/>
                    <a:pt x="14097" y="19446"/>
                    <a:pt x="14128" y="19075"/>
                  </a:cubicBezTo>
                  <a:cubicBezTo>
                    <a:pt x="14134" y="18988"/>
                    <a:pt x="14262" y="18864"/>
                    <a:pt x="14118" y="18829"/>
                  </a:cubicBezTo>
                  <a:cubicBezTo>
                    <a:pt x="14113" y="18827"/>
                    <a:pt x="14109" y="18827"/>
                    <a:pt x="14105" y="18827"/>
                  </a:cubicBezTo>
                  <a:cubicBezTo>
                    <a:pt x="14039" y="18827"/>
                    <a:pt x="14041" y="18974"/>
                    <a:pt x="14027" y="19052"/>
                  </a:cubicBezTo>
                  <a:cubicBezTo>
                    <a:pt x="14027" y="19059"/>
                    <a:pt x="14028" y="19068"/>
                    <a:pt x="14030" y="19075"/>
                  </a:cubicBezTo>
                  <a:cubicBezTo>
                    <a:pt x="13920" y="19579"/>
                    <a:pt x="13810" y="20082"/>
                    <a:pt x="13701" y="20586"/>
                  </a:cubicBezTo>
                  <a:cubicBezTo>
                    <a:pt x="13645" y="20586"/>
                    <a:pt x="13625" y="20550"/>
                    <a:pt x="13612" y="20514"/>
                  </a:cubicBezTo>
                  <a:cubicBezTo>
                    <a:pt x="13570" y="20401"/>
                    <a:pt x="13580" y="20290"/>
                    <a:pt x="13622" y="20178"/>
                  </a:cubicBezTo>
                  <a:cubicBezTo>
                    <a:pt x="13796" y="19733"/>
                    <a:pt x="13861" y="19273"/>
                    <a:pt x="13905" y="18810"/>
                  </a:cubicBezTo>
                  <a:cubicBezTo>
                    <a:pt x="13912" y="18726"/>
                    <a:pt x="13912" y="18642"/>
                    <a:pt x="13914" y="18559"/>
                  </a:cubicBezTo>
                  <a:cubicBezTo>
                    <a:pt x="13914" y="18527"/>
                    <a:pt x="13903" y="18497"/>
                    <a:pt x="13858" y="18497"/>
                  </a:cubicBezTo>
                  <a:cubicBezTo>
                    <a:pt x="13856" y="18497"/>
                    <a:pt x="13855" y="18497"/>
                    <a:pt x="13853" y="18497"/>
                  </a:cubicBezTo>
                  <a:cubicBezTo>
                    <a:pt x="13830" y="18497"/>
                    <a:pt x="13810" y="18515"/>
                    <a:pt x="13809" y="18540"/>
                  </a:cubicBezTo>
                  <a:cubicBezTo>
                    <a:pt x="13805" y="18593"/>
                    <a:pt x="13801" y="18645"/>
                    <a:pt x="13795" y="18699"/>
                  </a:cubicBezTo>
                  <a:cubicBezTo>
                    <a:pt x="13735" y="19153"/>
                    <a:pt x="13683" y="19607"/>
                    <a:pt x="13524" y="20047"/>
                  </a:cubicBezTo>
                  <a:cubicBezTo>
                    <a:pt x="13468" y="20199"/>
                    <a:pt x="13429" y="20356"/>
                    <a:pt x="13379" y="20510"/>
                  </a:cubicBezTo>
                  <a:cubicBezTo>
                    <a:pt x="13367" y="20545"/>
                    <a:pt x="13386" y="20603"/>
                    <a:pt x="13315" y="20603"/>
                  </a:cubicBezTo>
                  <a:cubicBezTo>
                    <a:pt x="13310" y="20603"/>
                    <a:pt x="13305" y="20603"/>
                    <a:pt x="13300" y="20602"/>
                  </a:cubicBezTo>
                  <a:cubicBezTo>
                    <a:pt x="13253" y="20539"/>
                    <a:pt x="13264" y="20470"/>
                    <a:pt x="13283" y="20404"/>
                  </a:cubicBezTo>
                  <a:cubicBezTo>
                    <a:pt x="13484" y="19699"/>
                    <a:pt x="13634" y="18990"/>
                    <a:pt x="13543" y="18259"/>
                  </a:cubicBezTo>
                  <a:cubicBezTo>
                    <a:pt x="13526" y="18124"/>
                    <a:pt x="13543" y="17984"/>
                    <a:pt x="13544" y="17848"/>
                  </a:cubicBezTo>
                  <a:lnTo>
                    <a:pt x="13544" y="17483"/>
                  </a:lnTo>
                  <a:cubicBezTo>
                    <a:pt x="13502" y="17540"/>
                    <a:pt x="13490" y="17597"/>
                    <a:pt x="13484" y="17656"/>
                  </a:cubicBezTo>
                  <a:cubicBezTo>
                    <a:pt x="13444" y="18027"/>
                    <a:pt x="13430" y="18401"/>
                    <a:pt x="13444" y="18774"/>
                  </a:cubicBezTo>
                  <a:cubicBezTo>
                    <a:pt x="13454" y="19019"/>
                    <a:pt x="13434" y="19261"/>
                    <a:pt x="13370" y="19500"/>
                  </a:cubicBezTo>
                  <a:cubicBezTo>
                    <a:pt x="13314" y="19708"/>
                    <a:pt x="13264" y="19916"/>
                    <a:pt x="13212" y="20124"/>
                  </a:cubicBezTo>
                  <a:cubicBezTo>
                    <a:pt x="13225" y="20223"/>
                    <a:pt x="13179" y="20306"/>
                    <a:pt x="13127" y="20392"/>
                  </a:cubicBezTo>
                  <a:cubicBezTo>
                    <a:pt x="13087" y="20300"/>
                    <a:pt x="13103" y="20211"/>
                    <a:pt x="13130" y="20122"/>
                  </a:cubicBezTo>
                  <a:cubicBezTo>
                    <a:pt x="13253" y="19214"/>
                    <a:pt x="13251" y="18303"/>
                    <a:pt x="13201" y="17391"/>
                  </a:cubicBezTo>
                  <a:lnTo>
                    <a:pt x="13201" y="17391"/>
                  </a:lnTo>
                  <a:cubicBezTo>
                    <a:pt x="13110" y="17694"/>
                    <a:pt x="13093" y="18002"/>
                    <a:pt x="13097" y="18311"/>
                  </a:cubicBezTo>
                  <a:cubicBezTo>
                    <a:pt x="13105" y="19014"/>
                    <a:pt x="13021" y="19711"/>
                    <a:pt x="12939" y="20407"/>
                  </a:cubicBezTo>
                  <a:cubicBezTo>
                    <a:pt x="12929" y="20487"/>
                    <a:pt x="12901" y="20565"/>
                    <a:pt x="12882" y="20645"/>
                  </a:cubicBezTo>
                  <a:cubicBezTo>
                    <a:pt x="12836" y="20516"/>
                    <a:pt x="12834" y="20393"/>
                    <a:pt x="12812" y="20274"/>
                  </a:cubicBezTo>
                  <a:cubicBezTo>
                    <a:pt x="12696" y="19665"/>
                    <a:pt x="12745" y="19060"/>
                    <a:pt x="12829" y="18453"/>
                  </a:cubicBezTo>
                  <a:cubicBezTo>
                    <a:pt x="12879" y="18099"/>
                    <a:pt x="12940" y="17742"/>
                    <a:pt x="12889" y="17383"/>
                  </a:cubicBezTo>
                  <a:cubicBezTo>
                    <a:pt x="12898" y="17354"/>
                    <a:pt x="12892" y="17314"/>
                    <a:pt x="12867" y="17313"/>
                  </a:cubicBezTo>
                  <a:cubicBezTo>
                    <a:pt x="12821" y="17313"/>
                    <a:pt x="12804" y="17347"/>
                    <a:pt x="12822" y="17386"/>
                  </a:cubicBezTo>
                  <a:cubicBezTo>
                    <a:pt x="12779" y="17719"/>
                    <a:pt x="12737" y="18052"/>
                    <a:pt x="12694" y="18385"/>
                  </a:cubicBezTo>
                  <a:cubicBezTo>
                    <a:pt x="12614" y="18991"/>
                    <a:pt x="12523" y="19598"/>
                    <a:pt x="12668" y="20206"/>
                  </a:cubicBezTo>
                  <a:cubicBezTo>
                    <a:pt x="12677" y="20252"/>
                    <a:pt x="12681" y="20298"/>
                    <a:pt x="12681" y="20343"/>
                  </a:cubicBezTo>
                  <a:cubicBezTo>
                    <a:pt x="12683" y="20389"/>
                    <a:pt x="12681" y="20436"/>
                    <a:pt x="12681" y="20481"/>
                  </a:cubicBezTo>
                  <a:cubicBezTo>
                    <a:pt x="12463" y="20255"/>
                    <a:pt x="12388" y="19995"/>
                    <a:pt x="12367" y="19732"/>
                  </a:cubicBezTo>
                  <a:cubicBezTo>
                    <a:pt x="12304" y="18988"/>
                    <a:pt x="12176" y="18246"/>
                    <a:pt x="12218" y="17497"/>
                  </a:cubicBezTo>
                  <a:cubicBezTo>
                    <a:pt x="12223" y="17401"/>
                    <a:pt x="12236" y="17300"/>
                    <a:pt x="12164" y="17170"/>
                  </a:cubicBezTo>
                  <a:cubicBezTo>
                    <a:pt x="12083" y="17546"/>
                    <a:pt x="12064" y="17931"/>
                    <a:pt x="12105" y="18313"/>
                  </a:cubicBezTo>
                  <a:cubicBezTo>
                    <a:pt x="12145" y="18684"/>
                    <a:pt x="12185" y="19056"/>
                    <a:pt x="12202" y="19430"/>
                  </a:cubicBezTo>
                  <a:cubicBezTo>
                    <a:pt x="12216" y="19767"/>
                    <a:pt x="12274" y="20098"/>
                    <a:pt x="12435" y="20411"/>
                  </a:cubicBezTo>
                  <a:cubicBezTo>
                    <a:pt x="12464" y="20469"/>
                    <a:pt x="12468" y="20529"/>
                    <a:pt x="12479" y="20588"/>
                  </a:cubicBezTo>
                  <a:cubicBezTo>
                    <a:pt x="12466" y="20592"/>
                    <a:pt x="12456" y="20594"/>
                    <a:pt x="12447" y="20594"/>
                  </a:cubicBezTo>
                  <a:cubicBezTo>
                    <a:pt x="12400" y="20594"/>
                    <a:pt x="12393" y="20545"/>
                    <a:pt x="12372" y="20521"/>
                  </a:cubicBezTo>
                  <a:cubicBezTo>
                    <a:pt x="12122" y="20229"/>
                    <a:pt x="11982" y="19899"/>
                    <a:pt x="11899" y="19548"/>
                  </a:cubicBezTo>
                  <a:cubicBezTo>
                    <a:pt x="11863" y="19054"/>
                    <a:pt x="11802" y="18562"/>
                    <a:pt x="11789" y="18069"/>
                  </a:cubicBezTo>
                  <a:cubicBezTo>
                    <a:pt x="11782" y="17801"/>
                    <a:pt x="11731" y="17540"/>
                    <a:pt x="11664" y="17280"/>
                  </a:cubicBezTo>
                  <a:cubicBezTo>
                    <a:pt x="11653" y="17232"/>
                    <a:pt x="11658" y="17171"/>
                    <a:pt x="11574" y="17171"/>
                  </a:cubicBezTo>
                  <a:cubicBezTo>
                    <a:pt x="11571" y="17171"/>
                    <a:pt x="11568" y="17171"/>
                    <a:pt x="11564" y="17171"/>
                  </a:cubicBezTo>
                  <a:cubicBezTo>
                    <a:pt x="11541" y="17246"/>
                    <a:pt x="11555" y="17322"/>
                    <a:pt x="11564" y="17397"/>
                  </a:cubicBezTo>
                  <a:cubicBezTo>
                    <a:pt x="11656" y="18122"/>
                    <a:pt x="11667" y="18854"/>
                    <a:pt x="11771" y="19578"/>
                  </a:cubicBezTo>
                  <a:cubicBezTo>
                    <a:pt x="11816" y="19595"/>
                    <a:pt x="11815" y="19637"/>
                    <a:pt x="11831" y="19669"/>
                  </a:cubicBezTo>
                  <a:cubicBezTo>
                    <a:pt x="11794" y="19717"/>
                    <a:pt x="11908" y="19808"/>
                    <a:pt x="11767" y="19825"/>
                  </a:cubicBezTo>
                  <a:cubicBezTo>
                    <a:pt x="11770" y="19839"/>
                    <a:pt x="11780" y="19850"/>
                    <a:pt x="11794" y="19855"/>
                  </a:cubicBezTo>
                  <a:cubicBezTo>
                    <a:pt x="11807" y="19853"/>
                    <a:pt x="11819" y="19852"/>
                    <a:pt x="11828" y="19852"/>
                  </a:cubicBezTo>
                  <a:cubicBezTo>
                    <a:pt x="11924" y="19852"/>
                    <a:pt x="11865" y="19939"/>
                    <a:pt x="11891" y="19979"/>
                  </a:cubicBezTo>
                  <a:cubicBezTo>
                    <a:pt x="11920" y="19991"/>
                    <a:pt x="11934" y="20023"/>
                    <a:pt x="11923" y="20052"/>
                  </a:cubicBezTo>
                  <a:cubicBezTo>
                    <a:pt x="11920" y="20058"/>
                    <a:pt x="11914" y="20064"/>
                    <a:pt x="11908" y="20066"/>
                  </a:cubicBezTo>
                  <a:cubicBezTo>
                    <a:pt x="11878" y="20048"/>
                    <a:pt x="11876" y="20021"/>
                    <a:pt x="11875" y="19994"/>
                  </a:cubicBezTo>
                  <a:cubicBezTo>
                    <a:pt x="11860" y="19990"/>
                    <a:pt x="11846" y="19985"/>
                    <a:pt x="11833" y="19978"/>
                  </a:cubicBezTo>
                  <a:lnTo>
                    <a:pt x="11794" y="19856"/>
                  </a:lnTo>
                  <a:cubicBezTo>
                    <a:pt x="11780" y="19851"/>
                    <a:pt x="11770" y="19839"/>
                    <a:pt x="11767" y="19826"/>
                  </a:cubicBezTo>
                  <a:cubicBezTo>
                    <a:pt x="11752" y="19772"/>
                    <a:pt x="11738" y="19720"/>
                    <a:pt x="11723" y="19668"/>
                  </a:cubicBezTo>
                  <a:cubicBezTo>
                    <a:pt x="11589" y="19340"/>
                    <a:pt x="11443" y="19013"/>
                    <a:pt x="11417" y="18663"/>
                  </a:cubicBezTo>
                  <a:cubicBezTo>
                    <a:pt x="11398" y="18397"/>
                    <a:pt x="11373" y="18133"/>
                    <a:pt x="11334" y="17869"/>
                  </a:cubicBezTo>
                  <a:cubicBezTo>
                    <a:pt x="11286" y="17552"/>
                    <a:pt x="11320" y="17231"/>
                    <a:pt x="11247" y="16916"/>
                  </a:cubicBezTo>
                  <a:cubicBezTo>
                    <a:pt x="11238" y="16875"/>
                    <a:pt x="11247" y="16822"/>
                    <a:pt x="11145" y="16816"/>
                  </a:cubicBezTo>
                  <a:lnTo>
                    <a:pt x="11145" y="16816"/>
                  </a:lnTo>
                  <a:cubicBezTo>
                    <a:pt x="11131" y="17515"/>
                    <a:pt x="11249" y="18203"/>
                    <a:pt x="11303" y="18894"/>
                  </a:cubicBezTo>
                  <a:cubicBezTo>
                    <a:pt x="11352" y="18943"/>
                    <a:pt x="11352" y="18999"/>
                    <a:pt x="11333" y="19066"/>
                  </a:cubicBezTo>
                  <a:cubicBezTo>
                    <a:pt x="11261" y="19016"/>
                    <a:pt x="11247" y="18955"/>
                    <a:pt x="11241" y="18889"/>
                  </a:cubicBezTo>
                  <a:cubicBezTo>
                    <a:pt x="11113" y="18612"/>
                    <a:pt x="11007" y="18330"/>
                    <a:pt x="10995" y="18030"/>
                  </a:cubicBezTo>
                  <a:cubicBezTo>
                    <a:pt x="10981" y="17710"/>
                    <a:pt x="10972" y="17390"/>
                    <a:pt x="10958" y="17071"/>
                  </a:cubicBezTo>
                  <a:cubicBezTo>
                    <a:pt x="10946" y="16798"/>
                    <a:pt x="10931" y="16525"/>
                    <a:pt x="10914" y="16251"/>
                  </a:cubicBezTo>
                  <a:cubicBezTo>
                    <a:pt x="10911" y="16213"/>
                    <a:pt x="10916" y="16161"/>
                    <a:pt x="10847" y="16161"/>
                  </a:cubicBezTo>
                  <a:cubicBezTo>
                    <a:pt x="10842" y="16161"/>
                    <a:pt x="10837" y="16161"/>
                    <a:pt x="10831" y="16162"/>
                  </a:cubicBezTo>
                  <a:cubicBezTo>
                    <a:pt x="10785" y="16215"/>
                    <a:pt x="10808" y="16277"/>
                    <a:pt x="10807" y="16336"/>
                  </a:cubicBezTo>
                  <a:cubicBezTo>
                    <a:pt x="10800" y="16844"/>
                    <a:pt x="10823" y="17354"/>
                    <a:pt x="10844" y="17863"/>
                  </a:cubicBezTo>
                  <a:cubicBezTo>
                    <a:pt x="10854" y="18139"/>
                    <a:pt x="10907" y="18411"/>
                    <a:pt x="11003" y="18669"/>
                  </a:cubicBezTo>
                  <a:cubicBezTo>
                    <a:pt x="11021" y="18712"/>
                    <a:pt x="11081" y="18751"/>
                    <a:pt x="11022" y="18801"/>
                  </a:cubicBezTo>
                  <a:cubicBezTo>
                    <a:pt x="11095" y="18814"/>
                    <a:pt x="11097" y="18851"/>
                    <a:pt x="11063" y="18899"/>
                  </a:cubicBezTo>
                  <a:lnTo>
                    <a:pt x="11012" y="18849"/>
                  </a:lnTo>
                  <a:cubicBezTo>
                    <a:pt x="11014" y="18833"/>
                    <a:pt x="11015" y="18818"/>
                    <a:pt x="11018" y="18802"/>
                  </a:cubicBezTo>
                  <a:cubicBezTo>
                    <a:pt x="10947" y="18773"/>
                    <a:pt x="10938" y="18714"/>
                    <a:pt x="10922" y="18659"/>
                  </a:cubicBezTo>
                  <a:lnTo>
                    <a:pt x="10801" y="18436"/>
                  </a:lnTo>
                  <a:cubicBezTo>
                    <a:pt x="10617" y="17822"/>
                    <a:pt x="10569" y="17195"/>
                    <a:pt x="10598" y="16564"/>
                  </a:cubicBezTo>
                  <a:cubicBezTo>
                    <a:pt x="10606" y="16397"/>
                    <a:pt x="10626" y="16231"/>
                    <a:pt x="10597" y="16063"/>
                  </a:cubicBezTo>
                  <a:cubicBezTo>
                    <a:pt x="10586" y="15999"/>
                    <a:pt x="10581" y="15933"/>
                    <a:pt x="10496" y="15889"/>
                  </a:cubicBezTo>
                  <a:lnTo>
                    <a:pt x="10496" y="15889"/>
                  </a:lnTo>
                  <a:cubicBezTo>
                    <a:pt x="10500" y="16218"/>
                    <a:pt x="10485" y="16547"/>
                    <a:pt x="10452" y="16874"/>
                  </a:cubicBezTo>
                  <a:cubicBezTo>
                    <a:pt x="10481" y="17212"/>
                    <a:pt x="10511" y="17549"/>
                    <a:pt x="10541" y="17888"/>
                  </a:cubicBezTo>
                  <a:lnTo>
                    <a:pt x="10484" y="17886"/>
                  </a:lnTo>
                  <a:cubicBezTo>
                    <a:pt x="10347" y="17559"/>
                    <a:pt x="10412" y="17215"/>
                    <a:pt x="10374" y="16880"/>
                  </a:cubicBezTo>
                  <a:cubicBezTo>
                    <a:pt x="10297" y="16563"/>
                    <a:pt x="10327" y="16239"/>
                    <a:pt x="10275" y="15923"/>
                  </a:cubicBezTo>
                  <a:cubicBezTo>
                    <a:pt x="10254" y="15803"/>
                    <a:pt x="10233" y="15683"/>
                    <a:pt x="10208" y="15563"/>
                  </a:cubicBezTo>
                  <a:cubicBezTo>
                    <a:pt x="10204" y="15536"/>
                    <a:pt x="10193" y="15509"/>
                    <a:pt x="10132" y="15509"/>
                  </a:cubicBezTo>
                  <a:cubicBezTo>
                    <a:pt x="10125" y="15509"/>
                    <a:pt x="10118" y="15510"/>
                    <a:pt x="10109" y="15511"/>
                  </a:cubicBezTo>
                  <a:cubicBezTo>
                    <a:pt x="10157" y="16082"/>
                    <a:pt x="10172" y="16658"/>
                    <a:pt x="10254" y="17233"/>
                  </a:cubicBezTo>
                  <a:cubicBezTo>
                    <a:pt x="10144" y="17137"/>
                    <a:pt x="10070" y="17031"/>
                    <a:pt x="10046" y="16900"/>
                  </a:cubicBezTo>
                  <a:cubicBezTo>
                    <a:pt x="9989" y="16584"/>
                    <a:pt x="9936" y="16268"/>
                    <a:pt x="9949" y="15947"/>
                  </a:cubicBezTo>
                  <a:cubicBezTo>
                    <a:pt x="9955" y="15795"/>
                    <a:pt x="9949" y="15642"/>
                    <a:pt x="9943" y="15490"/>
                  </a:cubicBezTo>
                  <a:cubicBezTo>
                    <a:pt x="9939" y="15401"/>
                    <a:pt x="9924" y="15312"/>
                    <a:pt x="9819" y="15214"/>
                  </a:cubicBezTo>
                  <a:lnTo>
                    <a:pt x="9819" y="15214"/>
                  </a:lnTo>
                  <a:cubicBezTo>
                    <a:pt x="9762" y="15432"/>
                    <a:pt x="9831" y="15622"/>
                    <a:pt x="9816" y="15810"/>
                  </a:cubicBezTo>
                  <a:cubicBezTo>
                    <a:pt x="9801" y="15999"/>
                    <a:pt x="9813" y="16186"/>
                    <a:pt x="9813" y="16397"/>
                  </a:cubicBezTo>
                  <a:cubicBezTo>
                    <a:pt x="9683" y="16330"/>
                    <a:pt x="9683" y="16245"/>
                    <a:pt x="9669" y="16164"/>
                  </a:cubicBezTo>
                  <a:cubicBezTo>
                    <a:pt x="9629" y="15928"/>
                    <a:pt x="9690" y="15694"/>
                    <a:pt x="9685" y="15458"/>
                  </a:cubicBezTo>
                  <a:cubicBezTo>
                    <a:pt x="9683" y="15341"/>
                    <a:pt x="9730" y="15216"/>
                    <a:pt x="9625" y="15111"/>
                  </a:cubicBezTo>
                  <a:cubicBezTo>
                    <a:pt x="9617" y="15096"/>
                    <a:pt x="9602" y="15088"/>
                    <a:pt x="9586" y="15088"/>
                  </a:cubicBezTo>
                  <a:cubicBezTo>
                    <a:pt x="9582" y="15088"/>
                    <a:pt x="9577" y="15088"/>
                    <a:pt x="9573" y="15090"/>
                  </a:cubicBezTo>
                  <a:cubicBezTo>
                    <a:pt x="9530" y="14764"/>
                    <a:pt x="9423" y="14457"/>
                    <a:pt x="9294" y="14148"/>
                  </a:cubicBezTo>
                  <a:cubicBezTo>
                    <a:pt x="9190" y="13900"/>
                    <a:pt x="9095" y="13646"/>
                    <a:pt x="8982" y="13399"/>
                  </a:cubicBezTo>
                  <a:cubicBezTo>
                    <a:pt x="8918" y="13256"/>
                    <a:pt x="8923" y="13119"/>
                    <a:pt x="8976" y="12976"/>
                  </a:cubicBezTo>
                  <a:cubicBezTo>
                    <a:pt x="9102" y="12636"/>
                    <a:pt x="9073" y="12301"/>
                    <a:pt x="8934" y="11968"/>
                  </a:cubicBezTo>
                  <a:cubicBezTo>
                    <a:pt x="8956" y="11954"/>
                    <a:pt x="8979" y="11949"/>
                    <a:pt x="9002" y="11949"/>
                  </a:cubicBezTo>
                  <a:cubicBezTo>
                    <a:pt x="9050" y="11949"/>
                    <a:pt x="9100" y="11970"/>
                    <a:pt x="9152" y="11970"/>
                  </a:cubicBezTo>
                  <a:cubicBezTo>
                    <a:pt x="9173" y="11970"/>
                    <a:pt x="9195" y="11967"/>
                    <a:pt x="9216" y="11957"/>
                  </a:cubicBezTo>
                  <a:cubicBezTo>
                    <a:pt x="9154" y="11925"/>
                    <a:pt x="9108" y="11879"/>
                    <a:pt x="9034" y="11879"/>
                  </a:cubicBezTo>
                  <a:cubicBezTo>
                    <a:pt x="9030" y="11879"/>
                    <a:pt x="9026" y="11880"/>
                    <a:pt x="9023" y="11880"/>
                  </a:cubicBezTo>
                  <a:cubicBezTo>
                    <a:pt x="8871" y="11816"/>
                    <a:pt x="8833" y="11698"/>
                    <a:pt x="8821" y="11568"/>
                  </a:cubicBezTo>
                  <a:cubicBezTo>
                    <a:pt x="8832" y="11566"/>
                    <a:pt x="8843" y="11565"/>
                    <a:pt x="8855" y="11565"/>
                  </a:cubicBezTo>
                  <a:cubicBezTo>
                    <a:pt x="8922" y="11565"/>
                    <a:pt x="8987" y="11601"/>
                    <a:pt x="9061" y="11601"/>
                  </a:cubicBezTo>
                  <a:cubicBezTo>
                    <a:pt x="9086" y="11601"/>
                    <a:pt x="9113" y="11597"/>
                    <a:pt x="9140" y="11585"/>
                  </a:cubicBezTo>
                  <a:lnTo>
                    <a:pt x="8811" y="11478"/>
                  </a:lnTo>
                  <a:cubicBezTo>
                    <a:pt x="8772" y="11226"/>
                    <a:pt x="8859" y="10995"/>
                    <a:pt x="8986" y="10774"/>
                  </a:cubicBezTo>
                  <a:cubicBezTo>
                    <a:pt x="9150" y="10488"/>
                    <a:pt x="9266" y="10196"/>
                    <a:pt x="9194" y="9872"/>
                  </a:cubicBezTo>
                  <a:cubicBezTo>
                    <a:pt x="9176" y="9789"/>
                    <a:pt x="9161" y="9705"/>
                    <a:pt x="9132" y="9626"/>
                  </a:cubicBezTo>
                  <a:cubicBezTo>
                    <a:pt x="9063" y="9438"/>
                    <a:pt x="9031" y="9239"/>
                    <a:pt x="9038" y="9040"/>
                  </a:cubicBezTo>
                  <a:cubicBezTo>
                    <a:pt x="9042" y="8901"/>
                    <a:pt x="9017" y="8763"/>
                    <a:pt x="8964" y="8634"/>
                  </a:cubicBezTo>
                  <a:cubicBezTo>
                    <a:pt x="8802" y="8217"/>
                    <a:pt x="8817" y="7797"/>
                    <a:pt x="8929" y="7373"/>
                  </a:cubicBezTo>
                  <a:cubicBezTo>
                    <a:pt x="8949" y="7294"/>
                    <a:pt x="8975" y="7224"/>
                    <a:pt x="9087" y="7216"/>
                  </a:cubicBezTo>
                  <a:cubicBezTo>
                    <a:pt x="9144" y="7219"/>
                    <a:pt x="9201" y="7221"/>
                    <a:pt x="9258" y="7221"/>
                  </a:cubicBezTo>
                  <a:cubicBezTo>
                    <a:pt x="9400" y="7221"/>
                    <a:pt x="9543" y="7206"/>
                    <a:pt x="9688" y="7139"/>
                  </a:cubicBezTo>
                  <a:cubicBezTo>
                    <a:pt x="9563" y="7124"/>
                    <a:pt x="9445" y="7118"/>
                    <a:pt x="9330" y="7118"/>
                  </a:cubicBezTo>
                  <a:cubicBezTo>
                    <a:pt x="9227" y="7118"/>
                    <a:pt x="9127" y="7122"/>
                    <a:pt x="9026" y="7129"/>
                  </a:cubicBezTo>
                  <a:cubicBezTo>
                    <a:pt x="9006" y="7016"/>
                    <a:pt x="9074" y="6925"/>
                    <a:pt x="9125" y="6830"/>
                  </a:cubicBezTo>
                  <a:cubicBezTo>
                    <a:pt x="9250" y="6594"/>
                    <a:pt x="9378" y="6362"/>
                    <a:pt x="9473" y="6116"/>
                  </a:cubicBezTo>
                  <a:cubicBezTo>
                    <a:pt x="9528" y="5976"/>
                    <a:pt x="9560" y="5838"/>
                    <a:pt x="9536" y="5692"/>
                  </a:cubicBezTo>
                  <a:cubicBezTo>
                    <a:pt x="9520" y="5593"/>
                    <a:pt x="9534" y="5496"/>
                    <a:pt x="9549" y="5397"/>
                  </a:cubicBezTo>
                  <a:cubicBezTo>
                    <a:pt x="9572" y="5248"/>
                    <a:pt x="9655" y="5162"/>
                    <a:pt x="9837" y="5153"/>
                  </a:cubicBezTo>
                  <a:cubicBezTo>
                    <a:pt x="9837" y="5128"/>
                    <a:pt x="9836" y="5102"/>
                    <a:pt x="9836" y="5076"/>
                  </a:cubicBezTo>
                  <a:cubicBezTo>
                    <a:pt x="9828" y="5074"/>
                    <a:pt x="9818" y="5074"/>
                    <a:pt x="9808" y="5074"/>
                  </a:cubicBezTo>
                  <a:cubicBezTo>
                    <a:pt x="9794" y="5074"/>
                    <a:pt x="9778" y="5075"/>
                    <a:pt x="9764" y="5075"/>
                  </a:cubicBezTo>
                  <a:cubicBezTo>
                    <a:pt x="9722" y="5075"/>
                    <a:pt x="9688" y="5065"/>
                    <a:pt x="9715" y="4992"/>
                  </a:cubicBezTo>
                  <a:cubicBezTo>
                    <a:pt x="9738" y="4928"/>
                    <a:pt x="9759" y="4861"/>
                    <a:pt x="9775" y="4794"/>
                  </a:cubicBezTo>
                  <a:cubicBezTo>
                    <a:pt x="9813" y="4623"/>
                    <a:pt x="9905" y="4514"/>
                    <a:pt x="10110" y="4514"/>
                  </a:cubicBezTo>
                  <a:cubicBezTo>
                    <a:pt x="10130" y="4514"/>
                    <a:pt x="10150" y="4515"/>
                    <a:pt x="10171" y="4517"/>
                  </a:cubicBezTo>
                  <a:cubicBezTo>
                    <a:pt x="10181" y="4518"/>
                    <a:pt x="10192" y="4519"/>
                    <a:pt x="10202" y="4519"/>
                  </a:cubicBezTo>
                  <a:cubicBezTo>
                    <a:pt x="10286" y="4519"/>
                    <a:pt x="10370" y="4489"/>
                    <a:pt x="10468" y="4433"/>
                  </a:cubicBezTo>
                  <a:lnTo>
                    <a:pt x="9952" y="4433"/>
                  </a:lnTo>
                  <a:cubicBezTo>
                    <a:pt x="9970" y="4255"/>
                    <a:pt x="10027" y="4082"/>
                    <a:pt x="10119" y="3928"/>
                  </a:cubicBezTo>
                  <a:cubicBezTo>
                    <a:pt x="10194" y="3798"/>
                    <a:pt x="10256" y="3661"/>
                    <a:pt x="10348" y="3543"/>
                  </a:cubicBezTo>
                  <a:cubicBezTo>
                    <a:pt x="10478" y="3377"/>
                    <a:pt x="10670" y="3287"/>
                    <a:pt x="10909" y="3277"/>
                  </a:cubicBezTo>
                  <a:cubicBezTo>
                    <a:pt x="10932" y="3279"/>
                    <a:pt x="10955" y="3279"/>
                    <a:pt x="10978" y="3279"/>
                  </a:cubicBezTo>
                  <a:cubicBezTo>
                    <a:pt x="11124" y="3279"/>
                    <a:pt x="11264" y="3253"/>
                    <a:pt x="11404" y="3167"/>
                  </a:cubicBezTo>
                  <a:lnTo>
                    <a:pt x="11404" y="3167"/>
                  </a:lnTo>
                  <a:cubicBezTo>
                    <a:pt x="11223" y="3191"/>
                    <a:pt x="11060" y="3166"/>
                    <a:pt x="10906" y="3208"/>
                  </a:cubicBezTo>
                  <a:cubicBezTo>
                    <a:pt x="10876" y="3200"/>
                    <a:pt x="10817" y="3193"/>
                    <a:pt x="10838" y="3162"/>
                  </a:cubicBezTo>
                  <a:cubicBezTo>
                    <a:pt x="10927" y="3043"/>
                    <a:pt x="11013" y="2918"/>
                    <a:pt x="11215" y="2918"/>
                  </a:cubicBezTo>
                  <a:cubicBezTo>
                    <a:pt x="11218" y="2918"/>
                    <a:pt x="11220" y="2918"/>
                    <a:pt x="11223" y="2918"/>
                  </a:cubicBezTo>
                  <a:cubicBezTo>
                    <a:pt x="11246" y="2919"/>
                    <a:pt x="11270" y="2920"/>
                    <a:pt x="11294" y="2920"/>
                  </a:cubicBezTo>
                  <a:cubicBezTo>
                    <a:pt x="11367" y="2920"/>
                    <a:pt x="11442" y="2910"/>
                    <a:pt x="11494" y="2836"/>
                  </a:cubicBezTo>
                  <a:lnTo>
                    <a:pt x="11163" y="2836"/>
                  </a:lnTo>
                  <a:cubicBezTo>
                    <a:pt x="11465" y="2369"/>
                    <a:pt x="11973" y="2299"/>
                    <a:pt x="12495" y="2250"/>
                  </a:cubicBezTo>
                  <a:lnTo>
                    <a:pt x="12229" y="2229"/>
                  </a:lnTo>
                  <a:cubicBezTo>
                    <a:pt x="12703" y="1926"/>
                    <a:pt x="13105" y="1579"/>
                    <a:pt x="13711" y="1532"/>
                  </a:cubicBezTo>
                  <a:cubicBezTo>
                    <a:pt x="13852" y="1521"/>
                    <a:pt x="13986" y="1474"/>
                    <a:pt x="14103" y="1394"/>
                  </a:cubicBezTo>
                  <a:cubicBezTo>
                    <a:pt x="14172" y="1346"/>
                    <a:pt x="14242" y="1316"/>
                    <a:pt x="14322" y="1316"/>
                  </a:cubicBezTo>
                  <a:cubicBezTo>
                    <a:pt x="14354" y="1316"/>
                    <a:pt x="14388" y="1321"/>
                    <a:pt x="14424" y="1331"/>
                  </a:cubicBezTo>
                  <a:cubicBezTo>
                    <a:pt x="14479" y="1347"/>
                    <a:pt x="14533" y="1354"/>
                    <a:pt x="14586" y="1354"/>
                  </a:cubicBezTo>
                  <a:cubicBezTo>
                    <a:pt x="14709" y="1354"/>
                    <a:pt x="14826" y="1318"/>
                    <a:pt x="14941" y="1271"/>
                  </a:cubicBezTo>
                  <a:cubicBezTo>
                    <a:pt x="15032" y="1232"/>
                    <a:pt x="15121" y="1207"/>
                    <a:pt x="15213" y="1207"/>
                  </a:cubicBezTo>
                  <a:cubicBezTo>
                    <a:pt x="15280" y="1207"/>
                    <a:pt x="15348" y="1220"/>
                    <a:pt x="15421" y="1249"/>
                  </a:cubicBezTo>
                  <a:cubicBezTo>
                    <a:pt x="15499" y="1279"/>
                    <a:pt x="15581" y="1294"/>
                    <a:pt x="15663" y="1294"/>
                  </a:cubicBezTo>
                  <a:cubicBezTo>
                    <a:pt x="15758" y="1294"/>
                    <a:pt x="15852" y="1274"/>
                    <a:pt x="15939" y="1235"/>
                  </a:cubicBezTo>
                  <a:cubicBezTo>
                    <a:pt x="15987" y="1214"/>
                    <a:pt x="16032" y="1202"/>
                    <a:pt x="16078" y="1202"/>
                  </a:cubicBezTo>
                  <a:close/>
                  <a:moveTo>
                    <a:pt x="26089" y="20486"/>
                  </a:moveTo>
                  <a:cubicBezTo>
                    <a:pt x="26105" y="20486"/>
                    <a:pt x="26122" y="20489"/>
                    <a:pt x="26138" y="20492"/>
                  </a:cubicBezTo>
                  <a:cubicBezTo>
                    <a:pt x="26160" y="20536"/>
                    <a:pt x="26199" y="20564"/>
                    <a:pt x="26243" y="20592"/>
                  </a:cubicBezTo>
                  <a:cubicBezTo>
                    <a:pt x="26239" y="20623"/>
                    <a:pt x="26233" y="20669"/>
                    <a:pt x="26192" y="20669"/>
                  </a:cubicBezTo>
                  <a:cubicBezTo>
                    <a:pt x="26187" y="20669"/>
                    <a:pt x="26182" y="20668"/>
                    <a:pt x="26175" y="20666"/>
                  </a:cubicBezTo>
                  <a:lnTo>
                    <a:pt x="26175" y="20669"/>
                  </a:lnTo>
                  <a:cubicBezTo>
                    <a:pt x="26102" y="20650"/>
                    <a:pt x="26024" y="20612"/>
                    <a:pt x="26035" y="20529"/>
                  </a:cubicBezTo>
                  <a:cubicBezTo>
                    <a:pt x="26039" y="20495"/>
                    <a:pt x="26062" y="20486"/>
                    <a:pt x="26089" y="20486"/>
                  </a:cubicBezTo>
                  <a:close/>
                  <a:moveTo>
                    <a:pt x="7257" y="20580"/>
                  </a:moveTo>
                  <a:cubicBezTo>
                    <a:pt x="7276" y="20675"/>
                    <a:pt x="7248" y="20724"/>
                    <a:pt x="7193" y="20762"/>
                  </a:cubicBezTo>
                  <a:cubicBezTo>
                    <a:pt x="7130" y="20749"/>
                    <a:pt x="7136" y="20732"/>
                    <a:pt x="7257" y="20580"/>
                  </a:cubicBezTo>
                  <a:close/>
                  <a:moveTo>
                    <a:pt x="6996" y="20592"/>
                  </a:moveTo>
                  <a:cubicBezTo>
                    <a:pt x="7021" y="20592"/>
                    <a:pt x="7044" y="20603"/>
                    <a:pt x="7042" y="20643"/>
                  </a:cubicBezTo>
                  <a:cubicBezTo>
                    <a:pt x="7027" y="20686"/>
                    <a:pt x="7024" y="20751"/>
                    <a:pt x="6942" y="20766"/>
                  </a:cubicBezTo>
                  <a:cubicBezTo>
                    <a:pt x="6937" y="20767"/>
                    <a:pt x="6932" y="20768"/>
                    <a:pt x="6928" y="20768"/>
                  </a:cubicBezTo>
                  <a:cubicBezTo>
                    <a:pt x="6895" y="20768"/>
                    <a:pt x="6881" y="20743"/>
                    <a:pt x="6886" y="20714"/>
                  </a:cubicBezTo>
                  <a:cubicBezTo>
                    <a:pt x="6896" y="20657"/>
                    <a:pt x="6901" y="20593"/>
                    <a:pt x="6996" y="20592"/>
                  </a:cubicBezTo>
                  <a:close/>
                  <a:moveTo>
                    <a:pt x="13878" y="20534"/>
                  </a:moveTo>
                  <a:cubicBezTo>
                    <a:pt x="13880" y="20534"/>
                    <a:pt x="13881" y="20534"/>
                    <a:pt x="13883" y="20535"/>
                  </a:cubicBezTo>
                  <a:cubicBezTo>
                    <a:pt x="13933" y="20614"/>
                    <a:pt x="13981" y="20693"/>
                    <a:pt x="14031" y="20771"/>
                  </a:cubicBezTo>
                  <a:lnTo>
                    <a:pt x="14030" y="20771"/>
                  </a:lnTo>
                  <a:cubicBezTo>
                    <a:pt x="13914" y="20746"/>
                    <a:pt x="13786" y="20731"/>
                    <a:pt x="13814" y="20583"/>
                  </a:cubicBezTo>
                  <a:cubicBezTo>
                    <a:pt x="13819" y="20550"/>
                    <a:pt x="13841" y="20534"/>
                    <a:pt x="13878" y="20534"/>
                  </a:cubicBezTo>
                  <a:close/>
                  <a:moveTo>
                    <a:pt x="7566" y="20575"/>
                  </a:moveTo>
                  <a:cubicBezTo>
                    <a:pt x="7566" y="20618"/>
                    <a:pt x="7574" y="20634"/>
                    <a:pt x="7566" y="20645"/>
                  </a:cubicBezTo>
                  <a:lnTo>
                    <a:pt x="7565" y="20645"/>
                  </a:lnTo>
                  <a:cubicBezTo>
                    <a:pt x="7530" y="20701"/>
                    <a:pt x="7533" y="20783"/>
                    <a:pt x="7434" y="20798"/>
                  </a:cubicBezTo>
                  <a:cubicBezTo>
                    <a:pt x="7431" y="20799"/>
                    <a:pt x="7427" y="20799"/>
                    <a:pt x="7424" y="20799"/>
                  </a:cubicBezTo>
                  <a:cubicBezTo>
                    <a:pt x="7396" y="20799"/>
                    <a:pt x="7378" y="20778"/>
                    <a:pt x="7383" y="20760"/>
                  </a:cubicBezTo>
                  <a:cubicBezTo>
                    <a:pt x="7405" y="20683"/>
                    <a:pt x="7432" y="20605"/>
                    <a:pt x="7566" y="20575"/>
                  </a:cubicBezTo>
                  <a:close/>
                  <a:moveTo>
                    <a:pt x="27112" y="20540"/>
                  </a:moveTo>
                  <a:cubicBezTo>
                    <a:pt x="27154" y="20540"/>
                    <a:pt x="27181" y="20578"/>
                    <a:pt x="27212" y="20601"/>
                  </a:cubicBezTo>
                  <a:cubicBezTo>
                    <a:pt x="27364" y="20721"/>
                    <a:pt x="27358" y="20747"/>
                    <a:pt x="27169" y="20808"/>
                  </a:cubicBezTo>
                  <a:cubicBezTo>
                    <a:pt x="27145" y="20751"/>
                    <a:pt x="27103" y="20706"/>
                    <a:pt x="27048" y="20677"/>
                  </a:cubicBezTo>
                  <a:cubicBezTo>
                    <a:pt x="27029" y="20626"/>
                    <a:pt x="27013" y="20571"/>
                    <a:pt x="27083" y="20544"/>
                  </a:cubicBezTo>
                  <a:lnTo>
                    <a:pt x="27083" y="20545"/>
                  </a:lnTo>
                  <a:cubicBezTo>
                    <a:pt x="27094" y="20541"/>
                    <a:pt x="27104" y="20540"/>
                    <a:pt x="27112" y="20540"/>
                  </a:cubicBezTo>
                  <a:close/>
                  <a:moveTo>
                    <a:pt x="8082" y="20594"/>
                  </a:moveTo>
                  <a:cubicBezTo>
                    <a:pt x="8088" y="20594"/>
                    <a:pt x="8096" y="20598"/>
                    <a:pt x="8105" y="20608"/>
                  </a:cubicBezTo>
                  <a:cubicBezTo>
                    <a:pt x="8094" y="20618"/>
                    <a:pt x="8084" y="20627"/>
                    <a:pt x="8073" y="20634"/>
                  </a:cubicBezTo>
                  <a:cubicBezTo>
                    <a:pt x="8059" y="20721"/>
                    <a:pt x="8034" y="20803"/>
                    <a:pt x="7906" y="20878"/>
                  </a:cubicBezTo>
                  <a:lnTo>
                    <a:pt x="7904" y="20878"/>
                  </a:lnTo>
                  <a:cubicBezTo>
                    <a:pt x="7931" y="20757"/>
                    <a:pt x="7980" y="20683"/>
                    <a:pt x="8051" y="20618"/>
                  </a:cubicBezTo>
                  <a:cubicBezTo>
                    <a:pt x="8061" y="20606"/>
                    <a:pt x="8070" y="20594"/>
                    <a:pt x="8082" y="20594"/>
                  </a:cubicBezTo>
                  <a:close/>
                  <a:moveTo>
                    <a:pt x="18428" y="20632"/>
                  </a:moveTo>
                  <a:cubicBezTo>
                    <a:pt x="18488" y="20632"/>
                    <a:pt x="18536" y="20642"/>
                    <a:pt x="18519" y="20715"/>
                  </a:cubicBezTo>
                  <a:cubicBezTo>
                    <a:pt x="18510" y="20757"/>
                    <a:pt x="18552" y="20758"/>
                    <a:pt x="18580" y="20769"/>
                  </a:cubicBezTo>
                  <a:cubicBezTo>
                    <a:pt x="18552" y="20823"/>
                    <a:pt x="18519" y="20871"/>
                    <a:pt x="18445" y="20871"/>
                  </a:cubicBezTo>
                  <a:cubicBezTo>
                    <a:pt x="18439" y="20871"/>
                    <a:pt x="18433" y="20870"/>
                    <a:pt x="18426" y="20870"/>
                  </a:cubicBezTo>
                  <a:lnTo>
                    <a:pt x="18426" y="20870"/>
                  </a:lnTo>
                  <a:cubicBezTo>
                    <a:pt x="18431" y="20877"/>
                    <a:pt x="18435" y="20885"/>
                    <a:pt x="18436" y="20895"/>
                  </a:cubicBezTo>
                  <a:cubicBezTo>
                    <a:pt x="18436" y="20900"/>
                    <a:pt x="18426" y="20905"/>
                    <a:pt x="18422" y="20911"/>
                  </a:cubicBezTo>
                  <a:cubicBezTo>
                    <a:pt x="18403" y="20905"/>
                    <a:pt x="18376" y="20901"/>
                    <a:pt x="18386" y="20877"/>
                  </a:cubicBezTo>
                  <a:cubicBezTo>
                    <a:pt x="18390" y="20869"/>
                    <a:pt x="18409" y="20866"/>
                    <a:pt x="18422" y="20861"/>
                  </a:cubicBezTo>
                  <a:cubicBezTo>
                    <a:pt x="18405" y="20824"/>
                    <a:pt x="18375" y="20819"/>
                    <a:pt x="18341" y="20819"/>
                  </a:cubicBezTo>
                  <a:cubicBezTo>
                    <a:pt x="18327" y="20819"/>
                    <a:pt x="18311" y="20820"/>
                    <a:pt x="18296" y="20820"/>
                  </a:cubicBezTo>
                  <a:cubicBezTo>
                    <a:pt x="18283" y="20820"/>
                    <a:pt x="18270" y="20819"/>
                    <a:pt x="18258" y="20815"/>
                  </a:cubicBezTo>
                  <a:cubicBezTo>
                    <a:pt x="18258" y="20801"/>
                    <a:pt x="18259" y="20788"/>
                    <a:pt x="18262" y="20775"/>
                  </a:cubicBezTo>
                  <a:cubicBezTo>
                    <a:pt x="18303" y="20747"/>
                    <a:pt x="18353" y="20727"/>
                    <a:pt x="18362" y="20677"/>
                  </a:cubicBezTo>
                  <a:cubicBezTo>
                    <a:pt x="18395" y="20675"/>
                    <a:pt x="18415" y="20661"/>
                    <a:pt x="18417" y="20632"/>
                  </a:cubicBezTo>
                  <a:cubicBezTo>
                    <a:pt x="18421" y="20632"/>
                    <a:pt x="18425" y="20632"/>
                    <a:pt x="18428" y="20632"/>
                  </a:cubicBezTo>
                  <a:close/>
                  <a:moveTo>
                    <a:pt x="24988" y="20479"/>
                  </a:moveTo>
                  <a:cubicBezTo>
                    <a:pt x="25054" y="20479"/>
                    <a:pt x="25100" y="20503"/>
                    <a:pt x="25109" y="20567"/>
                  </a:cubicBezTo>
                  <a:cubicBezTo>
                    <a:pt x="25117" y="20631"/>
                    <a:pt x="25128" y="20699"/>
                    <a:pt x="25137" y="20765"/>
                  </a:cubicBezTo>
                  <a:cubicBezTo>
                    <a:pt x="25129" y="20880"/>
                    <a:pt x="25127" y="20917"/>
                    <a:pt x="25075" y="20917"/>
                  </a:cubicBezTo>
                  <a:cubicBezTo>
                    <a:pt x="25050" y="20917"/>
                    <a:pt x="25015" y="20909"/>
                    <a:pt x="24964" y="20897"/>
                  </a:cubicBezTo>
                  <a:cubicBezTo>
                    <a:pt x="24872" y="20798"/>
                    <a:pt x="24926" y="20682"/>
                    <a:pt x="24911" y="20575"/>
                  </a:cubicBezTo>
                  <a:lnTo>
                    <a:pt x="24913" y="20575"/>
                  </a:lnTo>
                  <a:cubicBezTo>
                    <a:pt x="24907" y="20531"/>
                    <a:pt x="24907" y="20481"/>
                    <a:pt x="24983" y="20479"/>
                  </a:cubicBezTo>
                  <a:cubicBezTo>
                    <a:pt x="24984" y="20479"/>
                    <a:pt x="24986" y="20479"/>
                    <a:pt x="24988" y="20479"/>
                  </a:cubicBezTo>
                  <a:close/>
                  <a:moveTo>
                    <a:pt x="26963" y="20728"/>
                  </a:moveTo>
                  <a:cubicBezTo>
                    <a:pt x="26973" y="20728"/>
                    <a:pt x="26983" y="20729"/>
                    <a:pt x="26993" y="20731"/>
                  </a:cubicBezTo>
                  <a:cubicBezTo>
                    <a:pt x="27005" y="20771"/>
                    <a:pt x="27037" y="20796"/>
                    <a:pt x="27075" y="20817"/>
                  </a:cubicBezTo>
                  <a:cubicBezTo>
                    <a:pt x="27100" y="20856"/>
                    <a:pt x="27155" y="20897"/>
                    <a:pt x="27100" y="20936"/>
                  </a:cubicBezTo>
                  <a:cubicBezTo>
                    <a:pt x="27089" y="20944"/>
                    <a:pt x="27079" y="20948"/>
                    <a:pt x="27070" y="20948"/>
                  </a:cubicBezTo>
                  <a:cubicBezTo>
                    <a:pt x="27041" y="20948"/>
                    <a:pt x="27018" y="20915"/>
                    <a:pt x="26999" y="20895"/>
                  </a:cubicBezTo>
                  <a:cubicBezTo>
                    <a:pt x="26966" y="20860"/>
                    <a:pt x="26927" y="20825"/>
                    <a:pt x="26913" y="20783"/>
                  </a:cubicBezTo>
                  <a:cubicBezTo>
                    <a:pt x="26899" y="20742"/>
                    <a:pt x="26926" y="20728"/>
                    <a:pt x="26963" y="20728"/>
                  </a:cubicBezTo>
                  <a:close/>
                  <a:moveTo>
                    <a:pt x="26566" y="20538"/>
                  </a:moveTo>
                  <a:cubicBezTo>
                    <a:pt x="26565" y="20539"/>
                    <a:pt x="26564" y="20540"/>
                    <a:pt x="26564" y="20543"/>
                  </a:cubicBezTo>
                  <a:cubicBezTo>
                    <a:pt x="26556" y="20631"/>
                    <a:pt x="26666" y="20658"/>
                    <a:pt x="26692" y="20725"/>
                  </a:cubicBezTo>
                  <a:cubicBezTo>
                    <a:pt x="26712" y="20774"/>
                    <a:pt x="26719" y="20823"/>
                    <a:pt x="26660" y="20823"/>
                  </a:cubicBezTo>
                  <a:cubicBezTo>
                    <a:pt x="26645" y="20823"/>
                    <a:pt x="26627" y="20820"/>
                    <a:pt x="26604" y="20814"/>
                  </a:cubicBezTo>
                  <a:lnTo>
                    <a:pt x="26604" y="20814"/>
                  </a:lnTo>
                  <a:cubicBezTo>
                    <a:pt x="26537" y="20847"/>
                    <a:pt x="26625" y="20917"/>
                    <a:pt x="26562" y="20952"/>
                  </a:cubicBezTo>
                  <a:cubicBezTo>
                    <a:pt x="26502" y="20952"/>
                    <a:pt x="26470" y="20913"/>
                    <a:pt x="26433" y="20883"/>
                  </a:cubicBezTo>
                  <a:cubicBezTo>
                    <a:pt x="26396" y="20853"/>
                    <a:pt x="26338" y="20825"/>
                    <a:pt x="26374" y="20776"/>
                  </a:cubicBezTo>
                  <a:cubicBezTo>
                    <a:pt x="26383" y="20762"/>
                    <a:pt x="26395" y="20757"/>
                    <a:pt x="26408" y="20757"/>
                  </a:cubicBezTo>
                  <a:cubicBezTo>
                    <a:pt x="26433" y="20757"/>
                    <a:pt x="26463" y="20774"/>
                    <a:pt x="26490" y="20774"/>
                  </a:cubicBezTo>
                  <a:cubicBezTo>
                    <a:pt x="26498" y="20774"/>
                    <a:pt x="26505" y="20773"/>
                    <a:pt x="26512" y="20770"/>
                  </a:cubicBezTo>
                  <a:cubicBezTo>
                    <a:pt x="26514" y="20802"/>
                    <a:pt x="26522" y="20828"/>
                    <a:pt x="26551" y="20828"/>
                  </a:cubicBezTo>
                  <a:cubicBezTo>
                    <a:pt x="26563" y="20828"/>
                    <a:pt x="26578" y="20824"/>
                    <a:pt x="26597" y="20814"/>
                  </a:cubicBezTo>
                  <a:lnTo>
                    <a:pt x="26514" y="20766"/>
                  </a:lnTo>
                  <a:cubicBezTo>
                    <a:pt x="26417" y="20603"/>
                    <a:pt x="26418" y="20600"/>
                    <a:pt x="26562" y="20542"/>
                  </a:cubicBezTo>
                  <a:lnTo>
                    <a:pt x="26566" y="20538"/>
                  </a:lnTo>
                  <a:close/>
                  <a:moveTo>
                    <a:pt x="6645" y="20916"/>
                  </a:moveTo>
                  <a:cubicBezTo>
                    <a:pt x="6640" y="20939"/>
                    <a:pt x="6620" y="20954"/>
                    <a:pt x="6598" y="20954"/>
                  </a:cubicBezTo>
                  <a:cubicBezTo>
                    <a:pt x="6598" y="20954"/>
                    <a:pt x="6598" y="20954"/>
                    <a:pt x="6598" y="20954"/>
                  </a:cubicBezTo>
                  <a:lnTo>
                    <a:pt x="6598" y="20954"/>
                  </a:lnTo>
                  <a:cubicBezTo>
                    <a:pt x="6619" y="20954"/>
                    <a:pt x="6639" y="20939"/>
                    <a:pt x="6645" y="20916"/>
                  </a:cubicBezTo>
                  <a:close/>
                  <a:moveTo>
                    <a:pt x="6867" y="20879"/>
                  </a:moveTo>
                  <a:cubicBezTo>
                    <a:pt x="6871" y="20879"/>
                    <a:pt x="6875" y="20880"/>
                    <a:pt x="6879" y="20880"/>
                  </a:cubicBezTo>
                  <a:cubicBezTo>
                    <a:pt x="6905" y="20885"/>
                    <a:pt x="6928" y="20895"/>
                    <a:pt x="6922" y="20924"/>
                  </a:cubicBezTo>
                  <a:cubicBezTo>
                    <a:pt x="6914" y="20945"/>
                    <a:pt x="6895" y="20958"/>
                    <a:pt x="6874" y="20958"/>
                  </a:cubicBezTo>
                  <a:cubicBezTo>
                    <a:pt x="6871" y="20958"/>
                    <a:pt x="6867" y="20957"/>
                    <a:pt x="6864" y="20957"/>
                  </a:cubicBezTo>
                  <a:cubicBezTo>
                    <a:pt x="6840" y="20953"/>
                    <a:pt x="6810" y="20947"/>
                    <a:pt x="6825" y="20916"/>
                  </a:cubicBezTo>
                  <a:cubicBezTo>
                    <a:pt x="6833" y="20898"/>
                    <a:pt x="6844" y="20879"/>
                    <a:pt x="6867" y="20879"/>
                  </a:cubicBezTo>
                  <a:close/>
                  <a:moveTo>
                    <a:pt x="18108" y="20860"/>
                  </a:moveTo>
                  <a:cubicBezTo>
                    <a:pt x="18171" y="20860"/>
                    <a:pt x="18235" y="20862"/>
                    <a:pt x="18159" y="20943"/>
                  </a:cubicBezTo>
                  <a:cubicBezTo>
                    <a:pt x="18143" y="20957"/>
                    <a:pt x="18138" y="20978"/>
                    <a:pt x="18146" y="20996"/>
                  </a:cubicBezTo>
                  <a:cubicBezTo>
                    <a:pt x="17990" y="20990"/>
                    <a:pt x="18039" y="20927"/>
                    <a:pt x="18097" y="20860"/>
                  </a:cubicBezTo>
                  <a:cubicBezTo>
                    <a:pt x="18101" y="20860"/>
                    <a:pt x="18104" y="20860"/>
                    <a:pt x="18108" y="20860"/>
                  </a:cubicBezTo>
                  <a:close/>
                  <a:moveTo>
                    <a:pt x="7349" y="20896"/>
                  </a:moveTo>
                  <a:cubicBezTo>
                    <a:pt x="7360" y="20896"/>
                    <a:pt x="7371" y="20898"/>
                    <a:pt x="7382" y="20901"/>
                  </a:cubicBezTo>
                  <a:cubicBezTo>
                    <a:pt x="7405" y="20905"/>
                    <a:pt x="7430" y="20919"/>
                    <a:pt x="7426" y="20926"/>
                  </a:cubicBezTo>
                  <a:cubicBezTo>
                    <a:pt x="7409" y="20981"/>
                    <a:pt x="7380" y="20999"/>
                    <a:pt x="7340" y="20999"/>
                  </a:cubicBezTo>
                  <a:cubicBezTo>
                    <a:pt x="7335" y="20999"/>
                    <a:pt x="7330" y="20999"/>
                    <a:pt x="7325" y="20998"/>
                  </a:cubicBezTo>
                  <a:lnTo>
                    <a:pt x="7324" y="20998"/>
                  </a:lnTo>
                  <a:cubicBezTo>
                    <a:pt x="7283" y="20993"/>
                    <a:pt x="7262" y="20971"/>
                    <a:pt x="7276" y="20939"/>
                  </a:cubicBezTo>
                  <a:cubicBezTo>
                    <a:pt x="7290" y="20910"/>
                    <a:pt x="7317" y="20896"/>
                    <a:pt x="7349" y="20896"/>
                  </a:cubicBezTo>
                  <a:close/>
                  <a:moveTo>
                    <a:pt x="25231" y="20831"/>
                  </a:moveTo>
                  <a:cubicBezTo>
                    <a:pt x="25303" y="20880"/>
                    <a:pt x="25330" y="20946"/>
                    <a:pt x="25332" y="21030"/>
                  </a:cubicBezTo>
                  <a:cubicBezTo>
                    <a:pt x="25219" y="21028"/>
                    <a:pt x="25224" y="20964"/>
                    <a:pt x="25216" y="20908"/>
                  </a:cubicBezTo>
                  <a:cubicBezTo>
                    <a:pt x="25221" y="20882"/>
                    <a:pt x="25225" y="20857"/>
                    <a:pt x="25230" y="20831"/>
                  </a:cubicBezTo>
                  <a:close/>
                  <a:moveTo>
                    <a:pt x="5521" y="21041"/>
                  </a:moveTo>
                  <a:cubicBezTo>
                    <a:pt x="5529" y="21041"/>
                    <a:pt x="5537" y="21042"/>
                    <a:pt x="5545" y="21045"/>
                  </a:cubicBezTo>
                  <a:cubicBezTo>
                    <a:pt x="5566" y="21050"/>
                    <a:pt x="5602" y="21053"/>
                    <a:pt x="5580" y="21091"/>
                  </a:cubicBezTo>
                  <a:cubicBezTo>
                    <a:pt x="5567" y="21119"/>
                    <a:pt x="5543" y="21134"/>
                    <a:pt x="5512" y="21134"/>
                  </a:cubicBezTo>
                  <a:cubicBezTo>
                    <a:pt x="5501" y="21134"/>
                    <a:pt x="5490" y="21132"/>
                    <a:pt x="5479" y="21129"/>
                  </a:cubicBezTo>
                  <a:cubicBezTo>
                    <a:pt x="5454" y="21123"/>
                    <a:pt x="5442" y="21096"/>
                    <a:pt x="5455" y="21074"/>
                  </a:cubicBezTo>
                  <a:lnTo>
                    <a:pt x="5455" y="21073"/>
                  </a:lnTo>
                  <a:cubicBezTo>
                    <a:pt x="5471" y="21052"/>
                    <a:pt x="5496" y="21041"/>
                    <a:pt x="5521" y="21041"/>
                  </a:cubicBezTo>
                  <a:close/>
                  <a:moveTo>
                    <a:pt x="18300" y="20958"/>
                  </a:moveTo>
                  <a:lnTo>
                    <a:pt x="18300" y="20958"/>
                  </a:lnTo>
                  <a:cubicBezTo>
                    <a:pt x="18276" y="21000"/>
                    <a:pt x="18263" y="21057"/>
                    <a:pt x="18201" y="21057"/>
                  </a:cubicBezTo>
                  <a:cubicBezTo>
                    <a:pt x="18188" y="21057"/>
                    <a:pt x="18174" y="21054"/>
                    <a:pt x="18157" y="21049"/>
                  </a:cubicBezTo>
                  <a:lnTo>
                    <a:pt x="18157" y="21049"/>
                  </a:lnTo>
                  <a:cubicBezTo>
                    <a:pt x="18192" y="21116"/>
                    <a:pt x="18110" y="21113"/>
                    <a:pt x="18078" y="21142"/>
                  </a:cubicBezTo>
                  <a:lnTo>
                    <a:pt x="18078" y="21141"/>
                  </a:lnTo>
                  <a:cubicBezTo>
                    <a:pt x="18071" y="21091"/>
                    <a:pt x="18076" y="21048"/>
                    <a:pt x="18152" y="21045"/>
                  </a:cubicBezTo>
                  <a:cubicBezTo>
                    <a:pt x="18152" y="21029"/>
                    <a:pt x="18152" y="21014"/>
                    <a:pt x="18151" y="20997"/>
                  </a:cubicBezTo>
                  <a:lnTo>
                    <a:pt x="18300" y="20958"/>
                  </a:lnTo>
                  <a:close/>
                  <a:moveTo>
                    <a:pt x="6519" y="21053"/>
                  </a:moveTo>
                  <a:cubicBezTo>
                    <a:pt x="6560" y="21053"/>
                    <a:pt x="6573" y="21080"/>
                    <a:pt x="6573" y="21109"/>
                  </a:cubicBezTo>
                  <a:cubicBezTo>
                    <a:pt x="6573" y="21150"/>
                    <a:pt x="6545" y="21179"/>
                    <a:pt x="6495" y="21179"/>
                  </a:cubicBezTo>
                  <a:cubicBezTo>
                    <a:pt x="6464" y="21179"/>
                    <a:pt x="6425" y="21178"/>
                    <a:pt x="6419" y="21136"/>
                  </a:cubicBezTo>
                  <a:cubicBezTo>
                    <a:pt x="6424" y="21089"/>
                    <a:pt x="6454" y="21058"/>
                    <a:pt x="6514" y="21053"/>
                  </a:cubicBezTo>
                  <a:cubicBezTo>
                    <a:pt x="6516" y="21053"/>
                    <a:pt x="6518" y="21053"/>
                    <a:pt x="6519" y="21053"/>
                  </a:cubicBezTo>
                  <a:close/>
                  <a:moveTo>
                    <a:pt x="6803" y="21071"/>
                  </a:moveTo>
                  <a:cubicBezTo>
                    <a:pt x="6830" y="21071"/>
                    <a:pt x="6840" y="21093"/>
                    <a:pt x="6842" y="21105"/>
                  </a:cubicBezTo>
                  <a:cubicBezTo>
                    <a:pt x="6847" y="21140"/>
                    <a:pt x="6827" y="21168"/>
                    <a:pt x="6830" y="21169"/>
                  </a:cubicBezTo>
                  <a:lnTo>
                    <a:pt x="6830" y="21169"/>
                  </a:lnTo>
                  <a:cubicBezTo>
                    <a:pt x="6802" y="21179"/>
                    <a:pt x="6781" y="21183"/>
                    <a:pt x="6766" y="21183"/>
                  </a:cubicBezTo>
                  <a:cubicBezTo>
                    <a:pt x="6732" y="21183"/>
                    <a:pt x="6724" y="21166"/>
                    <a:pt x="6724" y="21157"/>
                  </a:cubicBezTo>
                  <a:cubicBezTo>
                    <a:pt x="6724" y="21121"/>
                    <a:pt x="6735" y="21086"/>
                    <a:pt x="6788" y="21073"/>
                  </a:cubicBezTo>
                  <a:cubicBezTo>
                    <a:pt x="6793" y="21072"/>
                    <a:pt x="6798" y="21071"/>
                    <a:pt x="6803" y="21071"/>
                  </a:cubicBezTo>
                  <a:close/>
                  <a:moveTo>
                    <a:pt x="8049" y="21154"/>
                  </a:moveTo>
                  <a:cubicBezTo>
                    <a:pt x="8055" y="21169"/>
                    <a:pt x="8066" y="21182"/>
                    <a:pt x="8065" y="21194"/>
                  </a:cubicBezTo>
                  <a:cubicBezTo>
                    <a:pt x="8059" y="21206"/>
                    <a:pt x="8048" y="21216"/>
                    <a:pt x="8035" y="21217"/>
                  </a:cubicBezTo>
                  <a:cubicBezTo>
                    <a:pt x="8012" y="21215"/>
                    <a:pt x="8007" y="21198"/>
                    <a:pt x="8021" y="21181"/>
                  </a:cubicBezTo>
                  <a:lnTo>
                    <a:pt x="8019" y="21181"/>
                  </a:lnTo>
                  <a:cubicBezTo>
                    <a:pt x="8029" y="21172"/>
                    <a:pt x="8038" y="21162"/>
                    <a:pt x="8049" y="21154"/>
                  </a:cubicBezTo>
                  <a:close/>
                  <a:moveTo>
                    <a:pt x="7028" y="21086"/>
                  </a:moveTo>
                  <a:cubicBezTo>
                    <a:pt x="7032" y="21086"/>
                    <a:pt x="7054" y="21116"/>
                    <a:pt x="7068" y="21133"/>
                  </a:cubicBezTo>
                  <a:cubicBezTo>
                    <a:pt x="7058" y="21161"/>
                    <a:pt x="7046" y="21188"/>
                    <a:pt x="7035" y="21217"/>
                  </a:cubicBezTo>
                  <a:cubicBezTo>
                    <a:pt x="7034" y="21217"/>
                    <a:pt x="7032" y="21217"/>
                    <a:pt x="7031" y="21217"/>
                  </a:cubicBezTo>
                  <a:cubicBezTo>
                    <a:pt x="7020" y="21217"/>
                    <a:pt x="7008" y="21218"/>
                    <a:pt x="6997" y="21218"/>
                  </a:cubicBezTo>
                  <a:cubicBezTo>
                    <a:pt x="6977" y="21218"/>
                    <a:pt x="6960" y="21214"/>
                    <a:pt x="6958" y="21188"/>
                  </a:cubicBezTo>
                  <a:cubicBezTo>
                    <a:pt x="6954" y="21144"/>
                    <a:pt x="6979" y="21106"/>
                    <a:pt x="7028" y="21086"/>
                  </a:cubicBezTo>
                  <a:cubicBezTo>
                    <a:pt x="7028" y="21086"/>
                    <a:pt x="7028" y="21086"/>
                    <a:pt x="7028" y="21086"/>
                  </a:cubicBezTo>
                  <a:close/>
                  <a:moveTo>
                    <a:pt x="27441" y="20831"/>
                  </a:moveTo>
                  <a:cubicBezTo>
                    <a:pt x="27470" y="20831"/>
                    <a:pt x="27503" y="20859"/>
                    <a:pt x="27563" y="20910"/>
                  </a:cubicBezTo>
                  <a:cubicBezTo>
                    <a:pt x="27651" y="20984"/>
                    <a:pt x="27761" y="21048"/>
                    <a:pt x="27748" y="21174"/>
                  </a:cubicBezTo>
                  <a:cubicBezTo>
                    <a:pt x="27738" y="21170"/>
                    <a:pt x="27729" y="21168"/>
                    <a:pt x="27721" y="21168"/>
                  </a:cubicBezTo>
                  <a:cubicBezTo>
                    <a:pt x="27675" y="21168"/>
                    <a:pt x="27651" y="21226"/>
                    <a:pt x="27605" y="21226"/>
                  </a:cubicBezTo>
                  <a:cubicBezTo>
                    <a:pt x="27599" y="21226"/>
                    <a:pt x="27593" y="21225"/>
                    <a:pt x="27586" y="21223"/>
                  </a:cubicBezTo>
                  <a:cubicBezTo>
                    <a:pt x="27503" y="21129"/>
                    <a:pt x="27425" y="21031"/>
                    <a:pt x="27313" y="20960"/>
                  </a:cubicBezTo>
                  <a:cubicBezTo>
                    <a:pt x="27377" y="20872"/>
                    <a:pt x="27406" y="20831"/>
                    <a:pt x="27441" y="20831"/>
                  </a:cubicBezTo>
                  <a:close/>
                  <a:moveTo>
                    <a:pt x="26845" y="20907"/>
                  </a:moveTo>
                  <a:cubicBezTo>
                    <a:pt x="26895" y="20907"/>
                    <a:pt x="26918" y="20964"/>
                    <a:pt x="26949" y="20995"/>
                  </a:cubicBezTo>
                  <a:cubicBezTo>
                    <a:pt x="27015" y="21060"/>
                    <a:pt x="27009" y="21115"/>
                    <a:pt x="26897" y="21140"/>
                  </a:cubicBezTo>
                  <a:lnTo>
                    <a:pt x="26897" y="21142"/>
                  </a:lnTo>
                  <a:cubicBezTo>
                    <a:pt x="26896" y="21178"/>
                    <a:pt x="26915" y="21218"/>
                    <a:pt x="26875" y="21248"/>
                  </a:cubicBezTo>
                  <a:cubicBezTo>
                    <a:pt x="26701" y="21135"/>
                    <a:pt x="26701" y="21135"/>
                    <a:pt x="26804" y="21050"/>
                  </a:cubicBezTo>
                  <a:cubicBezTo>
                    <a:pt x="26786" y="21003"/>
                    <a:pt x="26740" y="20943"/>
                    <a:pt x="26814" y="20914"/>
                  </a:cubicBezTo>
                  <a:cubicBezTo>
                    <a:pt x="26825" y="20909"/>
                    <a:pt x="26836" y="20907"/>
                    <a:pt x="26845" y="20907"/>
                  </a:cubicBezTo>
                  <a:close/>
                  <a:moveTo>
                    <a:pt x="7267" y="21084"/>
                  </a:moveTo>
                  <a:cubicBezTo>
                    <a:pt x="7283" y="21084"/>
                    <a:pt x="7300" y="21090"/>
                    <a:pt x="7316" y="21105"/>
                  </a:cubicBezTo>
                  <a:cubicBezTo>
                    <a:pt x="7370" y="21157"/>
                    <a:pt x="7326" y="21212"/>
                    <a:pt x="7267" y="21251"/>
                  </a:cubicBezTo>
                  <a:lnTo>
                    <a:pt x="7266" y="21251"/>
                  </a:lnTo>
                  <a:cubicBezTo>
                    <a:pt x="7181" y="21247"/>
                    <a:pt x="7143" y="21211"/>
                    <a:pt x="7165" y="21137"/>
                  </a:cubicBezTo>
                  <a:cubicBezTo>
                    <a:pt x="7195" y="21112"/>
                    <a:pt x="7231" y="21084"/>
                    <a:pt x="7267" y="21084"/>
                  </a:cubicBezTo>
                  <a:close/>
                  <a:moveTo>
                    <a:pt x="17885" y="21020"/>
                  </a:moveTo>
                  <a:cubicBezTo>
                    <a:pt x="17943" y="21022"/>
                    <a:pt x="17927" y="21056"/>
                    <a:pt x="17926" y="21086"/>
                  </a:cubicBezTo>
                  <a:cubicBezTo>
                    <a:pt x="17953" y="21148"/>
                    <a:pt x="18022" y="21121"/>
                    <a:pt x="18072" y="21135"/>
                  </a:cubicBezTo>
                  <a:cubicBezTo>
                    <a:pt x="18006" y="21205"/>
                    <a:pt x="17921" y="21253"/>
                    <a:pt x="17827" y="21273"/>
                  </a:cubicBezTo>
                  <a:lnTo>
                    <a:pt x="17821" y="21191"/>
                  </a:lnTo>
                  <a:cubicBezTo>
                    <a:pt x="17698" y="21094"/>
                    <a:pt x="17851" y="21073"/>
                    <a:pt x="17885" y="21020"/>
                  </a:cubicBezTo>
                  <a:close/>
                  <a:moveTo>
                    <a:pt x="5803" y="21232"/>
                  </a:moveTo>
                  <a:cubicBezTo>
                    <a:pt x="5813" y="21240"/>
                    <a:pt x="5833" y="21251"/>
                    <a:pt x="5832" y="21256"/>
                  </a:cubicBezTo>
                  <a:cubicBezTo>
                    <a:pt x="5825" y="21280"/>
                    <a:pt x="5818" y="21306"/>
                    <a:pt x="5785" y="21306"/>
                  </a:cubicBezTo>
                  <a:cubicBezTo>
                    <a:pt x="5780" y="21306"/>
                    <a:pt x="5774" y="21305"/>
                    <a:pt x="5768" y="21304"/>
                  </a:cubicBezTo>
                  <a:cubicBezTo>
                    <a:pt x="5742" y="21299"/>
                    <a:pt x="5739" y="21292"/>
                    <a:pt x="5751" y="21273"/>
                  </a:cubicBezTo>
                  <a:lnTo>
                    <a:pt x="5751" y="21272"/>
                  </a:lnTo>
                  <a:cubicBezTo>
                    <a:pt x="5761" y="21250"/>
                    <a:pt x="5781" y="21235"/>
                    <a:pt x="5803" y="21232"/>
                  </a:cubicBezTo>
                  <a:close/>
                  <a:moveTo>
                    <a:pt x="6115" y="21241"/>
                  </a:moveTo>
                  <a:cubicBezTo>
                    <a:pt x="6117" y="21241"/>
                    <a:pt x="6119" y="21241"/>
                    <a:pt x="6121" y="21241"/>
                  </a:cubicBezTo>
                  <a:cubicBezTo>
                    <a:pt x="6150" y="21241"/>
                    <a:pt x="6172" y="21256"/>
                    <a:pt x="6172" y="21278"/>
                  </a:cubicBezTo>
                  <a:cubicBezTo>
                    <a:pt x="6172" y="21317"/>
                    <a:pt x="6144" y="21325"/>
                    <a:pt x="6114" y="21325"/>
                  </a:cubicBezTo>
                  <a:cubicBezTo>
                    <a:pt x="6103" y="21325"/>
                    <a:pt x="6091" y="21324"/>
                    <a:pt x="6080" y="21323"/>
                  </a:cubicBezTo>
                  <a:cubicBezTo>
                    <a:pt x="6060" y="21322"/>
                    <a:pt x="6028" y="21313"/>
                    <a:pt x="6042" y="21281"/>
                  </a:cubicBezTo>
                  <a:cubicBezTo>
                    <a:pt x="6055" y="21252"/>
                    <a:pt x="6081" y="21241"/>
                    <a:pt x="6115" y="21241"/>
                  </a:cubicBezTo>
                  <a:close/>
                  <a:moveTo>
                    <a:pt x="5352" y="21232"/>
                  </a:moveTo>
                  <a:cubicBezTo>
                    <a:pt x="5387" y="21235"/>
                    <a:pt x="5417" y="21248"/>
                    <a:pt x="5418" y="21286"/>
                  </a:cubicBezTo>
                  <a:cubicBezTo>
                    <a:pt x="5407" y="21323"/>
                    <a:pt x="5374" y="21328"/>
                    <a:pt x="5339" y="21328"/>
                  </a:cubicBezTo>
                  <a:cubicBezTo>
                    <a:pt x="5333" y="21328"/>
                    <a:pt x="5327" y="21328"/>
                    <a:pt x="5321" y="21327"/>
                  </a:cubicBezTo>
                  <a:cubicBezTo>
                    <a:pt x="5296" y="21327"/>
                    <a:pt x="5267" y="21317"/>
                    <a:pt x="5268" y="21294"/>
                  </a:cubicBezTo>
                  <a:cubicBezTo>
                    <a:pt x="5270" y="21256"/>
                    <a:pt x="5299" y="21233"/>
                    <a:pt x="5345" y="21233"/>
                  </a:cubicBezTo>
                  <a:cubicBezTo>
                    <a:pt x="5347" y="21233"/>
                    <a:pt x="5349" y="21233"/>
                    <a:pt x="5352" y="21234"/>
                  </a:cubicBezTo>
                  <a:lnTo>
                    <a:pt x="5352" y="21232"/>
                  </a:lnTo>
                  <a:close/>
                  <a:moveTo>
                    <a:pt x="6436" y="21263"/>
                  </a:moveTo>
                  <a:cubicBezTo>
                    <a:pt x="6465" y="21263"/>
                    <a:pt x="6495" y="21268"/>
                    <a:pt x="6504" y="21304"/>
                  </a:cubicBezTo>
                  <a:cubicBezTo>
                    <a:pt x="6502" y="21342"/>
                    <a:pt x="6469" y="21354"/>
                    <a:pt x="6433" y="21356"/>
                  </a:cubicBezTo>
                  <a:cubicBezTo>
                    <a:pt x="6429" y="21356"/>
                    <a:pt x="6424" y="21357"/>
                    <a:pt x="6420" y="21357"/>
                  </a:cubicBezTo>
                  <a:cubicBezTo>
                    <a:pt x="6388" y="21357"/>
                    <a:pt x="6361" y="21345"/>
                    <a:pt x="6355" y="21312"/>
                  </a:cubicBezTo>
                  <a:cubicBezTo>
                    <a:pt x="6348" y="21268"/>
                    <a:pt x="6389" y="21264"/>
                    <a:pt x="6423" y="21263"/>
                  </a:cubicBezTo>
                  <a:cubicBezTo>
                    <a:pt x="6427" y="21263"/>
                    <a:pt x="6431" y="21263"/>
                    <a:pt x="6436" y="21263"/>
                  </a:cubicBezTo>
                  <a:close/>
                  <a:moveTo>
                    <a:pt x="27263" y="21039"/>
                  </a:moveTo>
                  <a:cubicBezTo>
                    <a:pt x="27352" y="21116"/>
                    <a:pt x="27413" y="21216"/>
                    <a:pt x="27523" y="21276"/>
                  </a:cubicBezTo>
                  <a:cubicBezTo>
                    <a:pt x="27548" y="21342"/>
                    <a:pt x="27567" y="21403"/>
                    <a:pt x="27476" y="21403"/>
                  </a:cubicBezTo>
                  <a:cubicBezTo>
                    <a:pt x="27463" y="21403"/>
                    <a:pt x="27447" y="21402"/>
                    <a:pt x="27428" y="21399"/>
                  </a:cubicBezTo>
                  <a:cubicBezTo>
                    <a:pt x="27422" y="21377"/>
                    <a:pt x="27417" y="21357"/>
                    <a:pt x="27396" y="21357"/>
                  </a:cubicBezTo>
                  <a:cubicBezTo>
                    <a:pt x="27390" y="21357"/>
                    <a:pt x="27382" y="21358"/>
                    <a:pt x="27373" y="21362"/>
                  </a:cubicBezTo>
                  <a:lnTo>
                    <a:pt x="27373" y="21362"/>
                  </a:lnTo>
                  <a:cubicBezTo>
                    <a:pt x="27388" y="21290"/>
                    <a:pt x="27321" y="21259"/>
                    <a:pt x="27270" y="21219"/>
                  </a:cubicBezTo>
                  <a:cubicBezTo>
                    <a:pt x="27262" y="21160"/>
                    <a:pt x="27122" y="21103"/>
                    <a:pt x="27263" y="21039"/>
                  </a:cubicBezTo>
                  <a:close/>
                  <a:moveTo>
                    <a:pt x="17588" y="21414"/>
                  </a:moveTo>
                  <a:lnTo>
                    <a:pt x="17588" y="21414"/>
                  </a:lnTo>
                  <a:cubicBezTo>
                    <a:pt x="17588" y="21414"/>
                    <a:pt x="17588" y="21414"/>
                    <a:pt x="17588" y="21415"/>
                  </a:cubicBezTo>
                  <a:lnTo>
                    <a:pt x="17584" y="21415"/>
                  </a:lnTo>
                  <a:cubicBezTo>
                    <a:pt x="17585" y="21415"/>
                    <a:pt x="17586" y="21415"/>
                    <a:pt x="17588" y="21414"/>
                  </a:cubicBezTo>
                  <a:close/>
                  <a:moveTo>
                    <a:pt x="15400" y="21191"/>
                  </a:moveTo>
                  <a:cubicBezTo>
                    <a:pt x="15535" y="21244"/>
                    <a:pt x="15402" y="21349"/>
                    <a:pt x="15471" y="21411"/>
                  </a:cubicBezTo>
                  <a:lnTo>
                    <a:pt x="15472" y="21412"/>
                  </a:lnTo>
                  <a:cubicBezTo>
                    <a:pt x="15458" y="21416"/>
                    <a:pt x="15445" y="21418"/>
                    <a:pt x="15433" y="21418"/>
                  </a:cubicBezTo>
                  <a:cubicBezTo>
                    <a:pt x="15373" y="21418"/>
                    <a:pt x="15347" y="21370"/>
                    <a:pt x="15313" y="21332"/>
                  </a:cubicBezTo>
                  <a:cubicBezTo>
                    <a:pt x="15394" y="21312"/>
                    <a:pt x="15329" y="21217"/>
                    <a:pt x="15400" y="21191"/>
                  </a:cubicBezTo>
                  <a:close/>
                  <a:moveTo>
                    <a:pt x="7103" y="21316"/>
                  </a:moveTo>
                  <a:lnTo>
                    <a:pt x="7258" y="21329"/>
                  </a:lnTo>
                  <a:cubicBezTo>
                    <a:pt x="7247" y="21405"/>
                    <a:pt x="7185" y="21424"/>
                    <a:pt x="7106" y="21425"/>
                  </a:cubicBezTo>
                  <a:lnTo>
                    <a:pt x="7106" y="21426"/>
                  </a:lnTo>
                  <a:cubicBezTo>
                    <a:pt x="7040" y="21390"/>
                    <a:pt x="7068" y="21352"/>
                    <a:pt x="7103" y="21316"/>
                  </a:cubicBezTo>
                  <a:close/>
                  <a:moveTo>
                    <a:pt x="24960" y="20958"/>
                  </a:moveTo>
                  <a:cubicBezTo>
                    <a:pt x="24995" y="20991"/>
                    <a:pt x="25040" y="21009"/>
                    <a:pt x="25087" y="21010"/>
                  </a:cubicBezTo>
                  <a:cubicBezTo>
                    <a:pt x="25129" y="21046"/>
                    <a:pt x="25172" y="21081"/>
                    <a:pt x="25178" y="21136"/>
                  </a:cubicBezTo>
                  <a:cubicBezTo>
                    <a:pt x="25161" y="21182"/>
                    <a:pt x="25168" y="21229"/>
                    <a:pt x="25181" y="21274"/>
                  </a:cubicBezTo>
                  <a:cubicBezTo>
                    <a:pt x="25198" y="21274"/>
                    <a:pt x="25213" y="21275"/>
                    <a:pt x="25230" y="21275"/>
                  </a:cubicBezTo>
                  <a:lnTo>
                    <a:pt x="25228" y="21137"/>
                  </a:lnTo>
                  <a:cubicBezTo>
                    <a:pt x="25241" y="21132"/>
                    <a:pt x="25257" y="21118"/>
                    <a:pt x="25268" y="21118"/>
                  </a:cubicBezTo>
                  <a:cubicBezTo>
                    <a:pt x="25269" y="21118"/>
                    <a:pt x="25270" y="21118"/>
                    <a:pt x="25271" y="21118"/>
                  </a:cubicBezTo>
                  <a:cubicBezTo>
                    <a:pt x="25454" y="21172"/>
                    <a:pt x="25489" y="21361"/>
                    <a:pt x="25338" y="21469"/>
                  </a:cubicBezTo>
                  <a:lnTo>
                    <a:pt x="25338" y="21471"/>
                  </a:lnTo>
                  <a:cubicBezTo>
                    <a:pt x="25230" y="21436"/>
                    <a:pt x="25256" y="21345"/>
                    <a:pt x="25230" y="21276"/>
                  </a:cubicBezTo>
                  <a:cubicBezTo>
                    <a:pt x="25213" y="21276"/>
                    <a:pt x="25198" y="21274"/>
                    <a:pt x="25181" y="21274"/>
                  </a:cubicBezTo>
                  <a:cubicBezTo>
                    <a:pt x="25155" y="21315"/>
                    <a:pt x="25212" y="21403"/>
                    <a:pt x="25123" y="21403"/>
                  </a:cubicBezTo>
                  <a:cubicBezTo>
                    <a:pt x="25116" y="21403"/>
                    <a:pt x="25108" y="21402"/>
                    <a:pt x="25099" y="21401"/>
                  </a:cubicBezTo>
                  <a:cubicBezTo>
                    <a:pt x="25015" y="21390"/>
                    <a:pt x="24892" y="21396"/>
                    <a:pt x="24904" y="21269"/>
                  </a:cubicBezTo>
                  <a:cubicBezTo>
                    <a:pt x="24906" y="21225"/>
                    <a:pt x="24906" y="21180"/>
                    <a:pt x="24902" y="21136"/>
                  </a:cubicBezTo>
                  <a:cubicBezTo>
                    <a:pt x="24929" y="21079"/>
                    <a:pt x="24875" y="21003"/>
                    <a:pt x="24960" y="20958"/>
                  </a:cubicBezTo>
                  <a:close/>
                  <a:moveTo>
                    <a:pt x="15572" y="21285"/>
                  </a:moveTo>
                  <a:cubicBezTo>
                    <a:pt x="15596" y="21285"/>
                    <a:pt x="15634" y="21311"/>
                    <a:pt x="15672" y="21338"/>
                  </a:cubicBezTo>
                  <a:cubicBezTo>
                    <a:pt x="15689" y="21318"/>
                    <a:pt x="15706" y="21296"/>
                    <a:pt x="15727" y="21296"/>
                  </a:cubicBezTo>
                  <a:cubicBezTo>
                    <a:pt x="15740" y="21296"/>
                    <a:pt x="15753" y="21303"/>
                    <a:pt x="15768" y="21322"/>
                  </a:cubicBezTo>
                  <a:cubicBezTo>
                    <a:pt x="15791" y="21348"/>
                    <a:pt x="15785" y="21383"/>
                    <a:pt x="15747" y="21396"/>
                  </a:cubicBezTo>
                  <a:cubicBezTo>
                    <a:pt x="15738" y="21400"/>
                    <a:pt x="15730" y="21401"/>
                    <a:pt x="15724" y="21401"/>
                  </a:cubicBezTo>
                  <a:cubicBezTo>
                    <a:pt x="15696" y="21401"/>
                    <a:pt x="15688" y="21374"/>
                    <a:pt x="15679" y="21350"/>
                  </a:cubicBezTo>
                  <a:cubicBezTo>
                    <a:pt x="15604" y="21382"/>
                    <a:pt x="15621" y="21439"/>
                    <a:pt x="15624" y="21494"/>
                  </a:cubicBezTo>
                  <a:cubicBezTo>
                    <a:pt x="15613" y="21495"/>
                    <a:pt x="15602" y="21496"/>
                    <a:pt x="15593" y="21496"/>
                  </a:cubicBezTo>
                  <a:cubicBezTo>
                    <a:pt x="15535" y="21496"/>
                    <a:pt x="15509" y="21469"/>
                    <a:pt x="15519" y="21410"/>
                  </a:cubicBezTo>
                  <a:lnTo>
                    <a:pt x="15519" y="21410"/>
                  </a:lnTo>
                  <a:lnTo>
                    <a:pt x="15520" y="21411"/>
                  </a:lnTo>
                  <a:cubicBezTo>
                    <a:pt x="15530" y="21401"/>
                    <a:pt x="15553" y="21392"/>
                    <a:pt x="15552" y="21385"/>
                  </a:cubicBezTo>
                  <a:cubicBezTo>
                    <a:pt x="15538" y="21310"/>
                    <a:pt x="15548" y="21285"/>
                    <a:pt x="15572" y="21285"/>
                  </a:cubicBezTo>
                  <a:close/>
                  <a:moveTo>
                    <a:pt x="5155" y="21448"/>
                  </a:moveTo>
                  <a:cubicBezTo>
                    <a:pt x="5159" y="21448"/>
                    <a:pt x="5163" y="21448"/>
                    <a:pt x="5167" y="21449"/>
                  </a:cubicBezTo>
                  <a:cubicBezTo>
                    <a:pt x="5193" y="21449"/>
                    <a:pt x="5215" y="21468"/>
                    <a:pt x="5218" y="21493"/>
                  </a:cubicBezTo>
                  <a:lnTo>
                    <a:pt x="5220" y="21492"/>
                  </a:lnTo>
                  <a:lnTo>
                    <a:pt x="5220" y="21492"/>
                  </a:lnTo>
                  <a:cubicBezTo>
                    <a:pt x="5229" y="21537"/>
                    <a:pt x="5188" y="21537"/>
                    <a:pt x="5153" y="21545"/>
                  </a:cubicBezTo>
                  <a:cubicBezTo>
                    <a:pt x="5125" y="21534"/>
                    <a:pt x="5075" y="21543"/>
                    <a:pt x="5089" y="21494"/>
                  </a:cubicBezTo>
                  <a:cubicBezTo>
                    <a:pt x="5098" y="21466"/>
                    <a:pt x="5121" y="21448"/>
                    <a:pt x="5155" y="21448"/>
                  </a:cubicBezTo>
                  <a:close/>
                  <a:moveTo>
                    <a:pt x="6014" y="21420"/>
                  </a:moveTo>
                  <a:cubicBezTo>
                    <a:pt x="6062" y="21420"/>
                    <a:pt x="6095" y="21442"/>
                    <a:pt x="6089" y="21483"/>
                  </a:cubicBezTo>
                  <a:cubicBezTo>
                    <a:pt x="6081" y="21532"/>
                    <a:pt x="6038" y="21550"/>
                    <a:pt x="5981" y="21550"/>
                  </a:cubicBezTo>
                  <a:cubicBezTo>
                    <a:pt x="5976" y="21550"/>
                    <a:pt x="5971" y="21550"/>
                    <a:pt x="5965" y="21550"/>
                  </a:cubicBezTo>
                  <a:cubicBezTo>
                    <a:pt x="5941" y="21538"/>
                    <a:pt x="5889" y="21552"/>
                    <a:pt x="5897" y="21505"/>
                  </a:cubicBezTo>
                  <a:lnTo>
                    <a:pt x="5897" y="21503"/>
                  </a:lnTo>
                  <a:cubicBezTo>
                    <a:pt x="5906" y="21452"/>
                    <a:pt x="5941" y="21423"/>
                    <a:pt x="6003" y="21420"/>
                  </a:cubicBezTo>
                  <a:cubicBezTo>
                    <a:pt x="6007" y="21420"/>
                    <a:pt x="6010" y="21420"/>
                    <a:pt x="6014" y="21420"/>
                  </a:cubicBezTo>
                  <a:close/>
                  <a:moveTo>
                    <a:pt x="4711" y="21477"/>
                  </a:moveTo>
                  <a:cubicBezTo>
                    <a:pt x="4732" y="21477"/>
                    <a:pt x="4737" y="21496"/>
                    <a:pt x="4744" y="21512"/>
                  </a:cubicBezTo>
                  <a:cubicBezTo>
                    <a:pt x="4756" y="21541"/>
                    <a:pt x="4725" y="21544"/>
                    <a:pt x="4708" y="21551"/>
                  </a:cubicBezTo>
                  <a:cubicBezTo>
                    <a:pt x="4705" y="21551"/>
                    <a:pt x="4702" y="21551"/>
                    <a:pt x="4699" y="21551"/>
                  </a:cubicBezTo>
                  <a:cubicBezTo>
                    <a:pt x="4674" y="21551"/>
                    <a:pt x="4656" y="21543"/>
                    <a:pt x="4651" y="21522"/>
                  </a:cubicBezTo>
                  <a:cubicBezTo>
                    <a:pt x="4645" y="21495"/>
                    <a:pt x="4673" y="21488"/>
                    <a:pt x="4695" y="21480"/>
                  </a:cubicBezTo>
                  <a:cubicBezTo>
                    <a:pt x="4701" y="21478"/>
                    <a:pt x="4706" y="21477"/>
                    <a:pt x="4711" y="21477"/>
                  </a:cubicBezTo>
                  <a:close/>
                  <a:moveTo>
                    <a:pt x="6356" y="21446"/>
                  </a:moveTo>
                  <a:cubicBezTo>
                    <a:pt x="6385" y="21451"/>
                    <a:pt x="6431" y="21450"/>
                    <a:pt x="6425" y="21488"/>
                  </a:cubicBezTo>
                  <a:cubicBezTo>
                    <a:pt x="6420" y="21532"/>
                    <a:pt x="6386" y="21557"/>
                    <a:pt x="6338" y="21557"/>
                  </a:cubicBezTo>
                  <a:cubicBezTo>
                    <a:pt x="6331" y="21557"/>
                    <a:pt x="6324" y="21557"/>
                    <a:pt x="6317" y="21556"/>
                  </a:cubicBezTo>
                  <a:cubicBezTo>
                    <a:pt x="6294" y="21553"/>
                    <a:pt x="6257" y="21537"/>
                    <a:pt x="6257" y="21525"/>
                  </a:cubicBezTo>
                  <a:cubicBezTo>
                    <a:pt x="6254" y="21473"/>
                    <a:pt x="6296" y="21449"/>
                    <a:pt x="6356" y="21446"/>
                  </a:cubicBezTo>
                  <a:close/>
                  <a:moveTo>
                    <a:pt x="6707" y="21281"/>
                  </a:moveTo>
                  <a:cubicBezTo>
                    <a:pt x="6714" y="21281"/>
                    <a:pt x="6720" y="21281"/>
                    <a:pt x="6726" y="21282"/>
                  </a:cubicBezTo>
                  <a:lnTo>
                    <a:pt x="6727" y="21282"/>
                  </a:lnTo>
                  <a:cubicBezTo>
                    <a:pt x="6753" y="21287"/>
                    <a:pt x="6773" y="21300"/>
                    <a:pt x="6775" y="21316"/>
                  </a:cubicBezTo>
                  <a:cubicBezTo>
                    <a:pt x="6775" y="21335"/>
                    <a:pt x="6777" y="21348"/>
                    <a:pt x="6775" y="21348"/>
                  </a:cubicBezTo>
                  <a:cubicBezTo>
                    <a:pt x="6644" y="21387"/>
                    <a:pt x="6766" y="21500"/>
                    <a:pt x="6690" y="21556"/>
                  </a:cubicBezTo>
                  <a:cubicBezTo>
                    <a:pt x="6668" y="21572"/>
                    <a:pt x="6646" y="21588"/>
                    <a:pt x="6622" y="21588"/>
                  </a:cubicBezTo>
                  <a:cubicBezTo>
                    <a:pt x="6614" y="21588"/>
                    <a:pt x="6606" y="21586"/>
                    <a:pt x="6597" y="21582"/>
                  </a:cubicBezTo>
                  <a:cubicBezTo>
                    <a:pt x="6565" y="21569"/>
                    <a:pt x="6556" y="21528"/>
                    <a:pt x="6577" y="21502"/>
                  </a:cubicBezTo>
                  <a:cubicBezTo>
                    <a:pt x="6630" y="21448"/>
                    <a:pt x="6693" y="21402"/>
                    <a:pt x="6649" y="21317"/>
                  </a:cubicBezTo>
                  <a:cubicBezTo>
                    <a:pt x="6637" y="21296"/>
                    <a:pt x="6673" y="21281"/>
                    <a:pt x="6707" y="21281"/>
                  </a:cubicBezTo>
                  <a:close/>
                  <a:moveTo>
                    <a:pt x="15887" y="21420"/>
                  </a:moveTo>
                  <a:cubicBezTo>
                    <a:pt x="15893" y="21489"/>
                    <a:pt x="15897" y="21543"/>
                    <a:pt x="15901" y="21596"/>
                  </a:cubicBezTo>
                  <a:cubicBezTo>
                    <a:pt x="15888" y="21600"/>
                    <a:pt x="15875" y="21603"/>
                    <a:pt x="15862" y="21603"/>
                  </a:cubicBezTo>
                  <a:cubicBezTo>
                    <a:pt x="15838" y="21603"/>
                    <a:pt x="15815" y="21596"/>
                    <a:pt x="15794" y="21583"/>
                  </a:cubicBezTo>
                  <a:cubicBezTo>
                    <a:pt x="15796" y="21524"/>
                    <a:pt x="15820" y="21475"/>
                    <a:pt x="15887" y="21420"/>
                  </a:cubicBezTo>
                  <a:close/>
                  <a:moveTo>
                    <a:pt x="9738" y="19079"/>
                  </a:moveTo>
                  <a:cubicBezTo>
                    <a:pt x="9739" y="19079"/>
                    <a:pt x="9740" y="19079"/>
                    <a:pt x="9741" y="19079"/>
                  </a:cubicBezTo>
                  <a:cubicBezTo>
                    <a:pt x="9788" y="19091"/>
                    <a:pt x="9767" y="19128"/>
                    <a:pt x="9760" y="19154"/>
                  </a:cubicBezTo>
                  <a:cubicBezTo>
                    <a:pt x="9750" y="19176"/>
                    <a:pt x="9738" y="19196"/>
                    <a:pt x="9724" y="19214"/>
                  </a:cubicBezTo>
                  <a:cubicBezTo>
                    <a:pt x="9648" y="19412"/>
                    <a:pt x="9574" y="19612"/>
                    <a:pt x="9493" y="19808"/>
                  </a:cubicBezTo>
                  <a:cubicBezTo>
                    <a:pt x="9288" y="20303"/>
                    <a:pt x="8972" y="20752"/>
                    <a:pt x="8705" y="21220"/>
                  </a:cubicBezTo>
                  <a:cubicBezTo>
                    <a:pt x="8642" y="21367"/>
                    <a:pt x="8576" y="21512"/>
                    <a:pt x="8456" y="21637"/>
                  </a:cubicBezTo>
                  <a:cubicBezTo>
                    <a:pt x="8476" y="21467"/>
                    <a:pt x="8550" y="21312"/>
                    <a:pt x="8646" y="21165"/>
                  </a:cubicBezTo>
                  <a:cubicBezTo>
                    <a:pt x="8855" y="20489"/>
                    <a:pt x="9206" y="19864"/>
                    <a:pt x="9597" y="19254"/>
                  </a:cubicBezTo>
                  <a:cubicBezTo>
                    <a:pt x="9614" y="19230"/>
                    <a:pt x="9641" y="19210"/>
                    <a:pt x="9663" y="19186"/>
                  </a:cubicBezTo>
                  <a:cubicBezTo>
                    <a:pt x="9669" y="19165"/>
                    <a:pt x="9672" y="19141"/>
                    <a:pt x="9685" y="19122"/>
                  </a:cubicBezTo>
                  <a:cubicBezTo>
                    <a:pt x="9697" y="19105"/>
                    <a:pt x="9724" y="19079"/>
                    <a:pt x="9738" y="19079"/>
                  </a:cubicBezTo>
                  <a:close/>
                  <a:moveTo>
                    <a:pt x="16452" y="21560"/>
                  </a:moveTo>
                  <a:cubicBezTo>
                    <a:pt x="16479" y="21560"/>
                    <a:pt x="16506" y="21561"/>
                    <a:pt x="16533" y="21564"/>
                  </a:cubicBezTo>
                  <a:cubicBezTo>
                    <a:pt x="16583" y="21570"/>
                    <a:pt x="16596" y="21613"/>
                    <a:pt x="16591" y="21653"/>
                  </a:cubicBezTo>
                  <a:cubicBezTo>
                    <a:pt x="16587" y="21673"/>
                    <a:pt x="16578" y="21703"/>
                    <a:pt x="16560" y="21711"/>
                  </a:cubicBezTo>
                  <a:cubicBezTo>
                    <a:pt x="16547" y="21717"/>
                    <a:pt x="16535" y="21719"/>
                    <a:pt x="16526" y="21719"/>
                  </a:cubicBezTo>
                  <a:cubicBezTo>
                    <a:pt x="16491" y="21719"/>
                    <a:pt x="16484" y="21683"/>
                    <a:pt x="16480" y="21657"/>
                  </a:cubicBezTo>
                  <a:lnTo>
                    <a:pt x="16480" y="21657"/>
                  </a:lnTo>
                  <a:lnTo>
                    <a:pt x="16481" y="21658"/>
                  </a:lnTo>
                  <a:cubicBezTo>
                    <a:pt x="16468" y="21580"/>
                    <a:pt x="16340" y="21663"/>
                    <a:pt x="16333" y="21562"/>
                  </a:cubicBezTo>
                  <a:cubicBezTo>
                    <a:pt x="16373" y="21562"/>
                    <a:pt x="16413" y="21560"/>
                    <a:pt x="16452" y="21560"/>
                  </a:cubicBezTo>
                  <a:close/>
                  <a:moveTo>
                    <a:pt x="20368" y="11599"/>
                  </a:moveTo>
                  <a:cubicBezTo>
                    <a:pt x="20398" y="11599"/>
                    <a:pt x="20428" y="11601"/>
                    <a:pt x="20458" y="11602"/>
                  </a:cubicBezTo>
                  <a:lnTo>
                    <a:pt x="20569" y="11788"/>
                  </a:lnTo>
                  <a:cubicBezTo>
                    <a:pt x="20574" y="11787"/>
                    <a:pt x="20578" y="11787"/>
                    <a:pt x="20582" y="11787"/>
                  </a:cubicBezTo>
                  <a:cubicBezTo>
                    <a:pt x="20599" y="11787"/>
                    <a:pt x="20610" y="11795"/>
                    <a:pt x="20613" y="11812"/>
                  </a:cubicBezTo>
                  <a:cubicBezTo>
                    <a:pt x="20715" y="11921"/>
                    <a:pt x="20897" y="11969"/>
                    <a:pt x="20972" y="12080"/>
                  </a:cubicBezTo>
                  <a:cubicBezTo>
                    <a:pt x="21047" y="12189"/>
                    <a:pt x="21016" y="12345"/>
                    <a:pt x="21056" y="12474"/>
                  </a:cubicBezTo>
                  <a:cubicBezTo>
                    <a:pt x="21111" y="12653"/>
                    <a:pt x="21179" y="12826"/>
                    <a:pt x="21257" y="12995"/>
                  </a:cubicBezTo>
                  <a:cubicBezTo>
                    <a:pt x="21460" y="13430"/>
                    <a:pt x="21489" y="13865"/>
                    <a:pt x="21275" y="14304"/>
                  </a:cubicBezTo>
                  <a:cubicBezTo>
                    <a:pt x="21204" y="14449"/>
                    <a:pt x="21167" y="14609"/>
                    <a:pt x="21167" y="14771"/>
                  </a:cubicBezTo>
                  <a:cubicBezTo>
                    <a:pt x="21158" y="14842"/>
                    <a:pt x="21112" y="14918"/>
                    <a:pt x="21198" y="14980"/>
                  </a:cubicBezTo>
                  <a:cubicBezTo>
                    <a:pt x="21284" y="14922"/>
                    <a:pt x="21245" y="14842"/>
                    <a:pt x="21250" y="14770"/>
                  </a:cubicBezTo>
                  <a:cubicBezTo>
                    <a:pt x="21280" y="14676"/>
                    <a:pt x="21284" y="14575"/>
                    <a:pt x="21365" y="14498"/>
                  </a:cubicBezTo>
                  <a:cubicBezTo>
                    <a:pt x="21358" y="14406"/>
                    <a:pt x="21425" y="14341"/>
                    <a:pt x="21473" y="14269"/>
                  </a:cubicBezTo>
                  <a:cubicBezTo>
                    <a:pt x="21494" y="14137"/>
                    <a:pt x="21608" y="14052"/>
                    <a:pt x="21690" y="13951"/>
                  </a:cubicBezTo>
                  <a:cubicBezTo>
                    <a:pt x="21819" y="14036"/>
                    <a:pt x="21775" y="14168"/>
                    <a:pt x="21811" y="14278"/>
                  </a:cubicBezTo>
                  <a:cubicBezTo>
                    <a:pt x="21708" y="14413"/>
                    <a:pt x="21712" y="14443"/>
                    <a:pt x="21841" y="14490"/>
                  </a:cubicBezTo>
                  <a:cubicBezTo>
                    <a:pt x="21847" y="14462"/>
                    <a:pt x="21838" y="14426"/>
                    <a:pt x="21884" y="14418"/>
                  </a:cubicBezTo>
                  <a:cubicBezTo>
                    <a:pt x="21890" y="14417"/>
                    <a:pt x="21896" y="14416"/>
                    <a:pt x="21901" y="14416"/>
                  </a:cubicBezTo>
                  <a:cubicBezTo>
                    <a:pt x="21956" y="14416"/>
                    <a:pt x="21954" y="14474"/>
                    <a:pt x="21985" y="14499"/>
                  </a:cubicBezTo>
                  <a:cubicBezTo>
                    <a:pt x="21999" y="14444"/>
                    <a:pt x="21983" y="14382"/>
                    <a:pt x="22036" y="14337"/>
                  </a:cubicBezTo>
                  <a:cubicBezTo>
                    <a:pt x="22094" y="14362"/>
                    <a:pt x="22076" y="14412"/>
                    <a:pt x="22090" y="14451"/>
                  </a:cubicBezTo>
                  <a:lnTo>
                    <a:pt x="22117" y="14269"/>
                  </a:lnTo>
                  <a:lnTo>
                    <a:pt x="22117" y="14269"/>
                  </a:lnTo>
                  <a:cubicBezTo>
                    <a:pt x="22213" y="14356"/>
                    <a:pt x="22205" y="14413"/>
                    <a:pt x="22090" y="14454"/>
                  </a:cubicBezTo>
                  <a:lnTo>
                    <a:pt x="22092" y="14454"/>
                  </a:lnTo>
                  <a:cubicBezTo>
                    <a:pt x="22076" y="14483"/>
                    <a:pt x="22066" y="14520"/>
                    <a:pt x="22033" y="14520"/>
                  </a:cubicBezTo>
                  <a:cubicBezTo>
                    <a:pt x="22021" y="14520"/>
                    <a:pt x="22006" y="14514"/>
                    <a:pt x="21986" y="14501"/>
                  </a:cubicBezTo>
                  <a:cubicBezTo>
                    <a:pt x="21975" y="14534"/>
                    <a:pt x="21916" y="14542"/>
                    <a:pt x="21924" y="14586"/>
                  </a:cubicBezTo>
                  <a:cubicBezTo>
                    <a:pt x="21903" y="14606"/>
                    <a:pt x="21887" y="14632"/>
                    <a:pt x="21849" y="14634"/>
                  </a:cubicBezTo>
                  <a:cubicBezTo>
                    <a:pt x="21835" y="14666"/>
                    <a:pt x="21746" y="14669"/>
                    <a:pt x="21798" y="14728"/>
                  </a:cubicBezTo>
                  <a:cubicBezTo>
                    <a:pt x="21778" y="14715"/>
                    <a:pt x="21762" y="14710"/>
                    <a:pt x="21748" y="14710"/>
                  </a:cubicBezTo>
                  <a:cubicBezTo>
                    <a:pt x="21717" y="14710"/>
                    <a:pt x="21699" y="14737"/>
                    <a:pt x="21683" y="14767"/>
                  </a:cubicBezTo>
                  <a:cubicBezTo>
                    <a:pt x="21679" y="14767"/>
                    <a:pt x="21675" y="14767"/>
                    <a:pt x="21672" y="14767"/>
                  </a:cubicBezTo>
                  <a:cubicBezTo>
                    <a:pt x="21563" y="14767"/>
                    <a:pt x="21522" y="14819"/>
                    <a:pt x="21527" y="14910"/>
                  </a:cubicBezTo>
                  <a:cubicBezTo>
                    <a:pt x="21528" y="15003"/>
                    <a:pt x="21545" y="15097"/>
                    <a:pt x="21513" y="15188"/>
                  </a:cubicBezTo>
                  <a:lnTo>
                    <a:pt x="21522" y="15188"/>
                  </a:lnTo>
                  <a:cubicBezTo>
                    <a:pt x="21528" y="15189"/>
                    <a:pt x="21534" y="15189"/>
                    <a:pt x="21540" y="15189"/>
                  </a:cubicBezTo>
                  <a:cubicBezTo>
                    <a:pt x="21580" y="15189"/>
                    <a:pt x="21613" y="15178"/>
                    <a:pt x="21635" y="15144"/>
                  </a:cubicBezTo>
                  <a:lnTo>
                    <a:pt x="21740" y="15135"/>
                  </a:lnTo>
                  <a:cubicBezTo>
                    <a:pt x="21746" y="15115"/>
                    <a:pt x="21758" y="15101"/>
                    <a:pt x="21781" y="15101"/>
                  </a:cubicBezTo>
                  <a:cubicBezTo>
                    <a:pt x="21785" y="15101"/>
                    <a:pt x="21788" y="15101"/>
                    <a:pt x="21792" y="15102"/>
                  </a:cubicBezTo>
                  <a:lnTo>
                    <a:pt x="21845" y="15087"/>
                  </a:lnTo>
                  <a:cubicBezTo>
                    <a:pt x="21854" y="15075"/>
                    <a:pt x="21855" y="15059"/>
                    <a:pt x="21849" y="15046"/>
                  </a:cubicBezTo>
                  <a:cubicBezTo>
                    <a:pt x="21883" y="15038"/>
                    <a:pt x="21917" y="15032"/>
                    <a:pt x="21946" y="15032"/>
                  </a:cubicBezTo>
                  <a:cubicBezTo>
                    <a:pt x="22002" y="15032"/>
                    <a:pt x="22041" y="15055"/>
                    <a:pt x="22038" y="15141"/>
                  </a:cubicBezTo>
                  <a:lnTo>
                    <a:pt x="22008" y="15228"/>
                  </a:lnTo>
                  <a:cubicBezTo>
                    <a:pt x="21966" y="15230"/>
                    <a:pt x="21928" y="15243"/>
                    <a:pt x="21901" y="15275"/>
                  </a:cubicBezTo>
                  <a:cubicBezTo>
                    <a:pt x="21887" y="15337"/>
                    <a:pt x="21812" y="15348"/>
                    <a:pt x="21769" y="15387"/>
                  </a:cubicBezTo>
                  <a:lnTo>
                    <a:pt x="21643" y="15465"/>
                  </a:lnTo>
                  <a:lnTo>
                    <a:pt x="21535" y="15508"/>
                  </a:lnTo>
                  <a:cubicBezTo>
                    <a:pt x="21528" y="15521"/>
                    <a:pt x="21524" y="15535"/>
                    <a:pt x="21522" y="15550"/>
                  </a:cubicBezTo>
                  <a:lnTo>
                    <a:pt x="21687" y="15550"/>
                  </a:lnTo>
                  <a:cubicBezTo>
                    <a:pt x="21696" y="15531"/>
                    <a:pt x="21705" y="15514"/>
                    <a:pt x="21734" y="15514"/>
                  </a:cubicBezTo>
                  <a:cubicBezTo>
                    <a:pt x="21731" y="15603"/>
                    <a:pt x="21790" y="15700"/>
                    <a:pt x="21689" y="15776"/>
                  </a:cubicBezTo>
                  <a:cubicBezTo>
                    <a:pt x="21668" y="15814"/>
                    <a:pt x="21628" y="15822"/>
                    <a:pt x="21585" y="15824"/>
                  </a:cubicBezTo>
                  <a:cubicBezTo>
                    <a:pt x="21564" y="15864"/>
                    <a:pt x="21494" y="15904"/>
                    <a:pt x="21532" y="15942"/>
                  </a:cubicBezTo>
                  <a:cubicBezTo>
                    <a:pt x="21640" y="16049"/>
                    <a:pt x="21574" y="16169"/>
                    <a:pt x="21585" y="16283"/>
                  </a:cubicBezTo>
                  <a:lnTo>
                    <a:pt x="21504" y="16364"/>
                  </a:lnTo>
                  <a:cubicBezTo>
                    <a:pt x="21521" y="16369"/>
                    <a:pt x="21536" y="16371"/>
                    <a:pt x="21551" y="16371"/>
                  </a:cubicBezTo>
                  <a:cubicBezTo>
                    <a:pt x="21594" y="16371"/>
                    <a:pt x="21630" y="16351"/>
                    <a:pt x="21664" y="16321"/>
                  </a:cubicBezTo>
                  <a:cubicBezTo>
                    <a:pt x="21724" y="16267"/>
                    <a:pt x="21793" y="16226"/>
                    <a:pt x="21886" y="16226"/>
                  </a:cubicBezTo>
                  <a:cubicBezTo>
                    <a:pt x="21888" y="16194"/>
                    <a:pt x="21891" y="16162"/>
                    <a:pt x="21932" y="16148"/>
                  </a:cubicBezTo>
                  <a:cubicBezTo>
                    <a:pt x="21914" y="16124"/>
                    <a:pt x="21886" y="16111"/>
                    <a:pt x="21856" y="16111"/>
                  </a:cubicBezTo>
                  <a:cubicBezTo>
                    <a:pt x="21850" y="16111"/>
                    <a:pt x="21844" y="16112"/>
                    <a:pt x="21837" y="16113"/>
                  </a:cubicBezTo>
                  <a:cubicBezTo>
                    <a:pt x="21860" y="16106"/>
                    <a:pt x="21879" y="16092"/>
                    <a:pt x="21892" y="16072"/>
                  </a:cubicBezTo>
                  <a:cubicBezTo>
                    <a:pt x="21815" y="15996"/>
                    <a:pt x="21837" y="15905"/>
                    <a:pt x="21832" y="15816"/>
                  </a:cubicBezTo>
                  <a:cubicBezTo>
                    <a:pt x="21837" y="15816"/>
                    <a:pt x="21841" y="15815"/>
                    <a:pt x="21846" y="15815"/>
                  </a:cubicBezTo>
                  <a:cubicBezTo>
                    <a:pt x="21931" y="15815"/>
                    <a:pt x="21879" y="15907"/>
                    <a:pt x="21942" y="15915"/>
                  </a:cubicBezTo>
                  <a:cubicBezTo>
                    <a:pt x="21960" y="15978"/>
                    <a:pt x="21899" y="16025"/>
                    <a:pt x="21895" y="16085"/>
                  </a:cubicBezTo>
                  <a:cubicBezTo>
                    <a:pt x="21911" y="16086"/>
                    <a:pt x="21926" y="16092"/>
                    <a:pt x="21942" y="16092"/>
                  </a:cubicBezTo>
                  <a:cubicBezTo>
                    <a:pt x="21950" y="16092"/>
                    <a:pt x="21959" y="16091"/>
                    <a:pt x="21969" y="16086"/>
                  </a:cubicBezTo>
                  <a:cubicBezTo>
                    <a:pt x="22007" y="16069"/>
                    <a:pt x="22009" y="16011"/>
                    <a:pt x="22060" y="16011"/>
                  </a:cubicBezTo>
                  <a:cubicBezTo>
                    <a:pt x="22067" y="16011"/>
                    <a:pt x="22073" y="16012"/>
                    <a:pt x="22081" y="16013"/>
                  </a:cubicBezTo>
                  <a:cubicBezTo>
                    <a:pt x="22127" y="16024"/>
                    <a:pt x="22115" y="16057"/>
                    <a:pt x="22117" y="16086"/>
                  </a:cubicBezTo>
                  <a:cubicBezTo>
                    <a:pt x="22119" y="16161"/>
                    <a:pt x="22070" y="16189"/>
                    <a:pt x="21988" y="16189"/>
                  </a:cubicBezTo>
                  <a:cubicBezTo>
                    <a:pt x="22027" y="16232"/>
                    <a:pt x="22014" y="16281"/>
                    <a:pt x="22007" y="16328"/>
                  </a:cubicBezTo>
                  <a:lnTo>
                    <a:pt x="21956" y="16345"/>
                  </a:lnTo>
                  <a:lnTo>
                    <a:pt x="21741" y="16602"/>
                  </a:lnTo>
                  <a:lnTo>
                    <a:pt x="21645" y="16610"/>
                  </a:lnTo>
                  <a:cubicBezTo>
                    <a:pt x="21639" y="16636"/>
                    <a:pt x="21634" y="16662"/>
                    <a:pt x="21629" y="16689"/>
                  </a:cubicBezTo>
                  <a:cubicBezTo>
                    <a:pt x="21542" y="16739"/>
                    <a:pt x="21457" y="16790"/>
                    <a:pt x="21416" y="16878"/>
                  </a:cubicBezTo>
                  <a:cubicBezTo>
                    <a:pt x="21488" y="16906"/>
                    <a:pt x="21481" y="16964"/>
                    <a:pt x="21485" y="17016"/>
                  </a:cubicBezTo>
                  <a:cubicBezTo>
                    <a:pt x="21489" y="17069"/>
                    <a:pt x="21486" y="17121"/>
                    <a:pt x="21542" y="17158"/>
                  </a:cubicBezTo>
                  <a:cubicBezTo>
                    <a:pt x="21552" y="17202"/>
                    <a:pt x="21542" y="17247"/>
                    <a:pt x="21515" y="17283"/>
                  </a:cubicBezTo>
                  <a:cubicBezTo>
                    <a:pt x="21469" y="17304"/>
                    <a:pt x="21413" y="17322"/>
                    <a:pt x="21471" y="17379"/>
                  </a:cubicBezTo>
                  <a:cubicBezTo>
                    <a:pt x="21477" y="17380"/>
                    <a:pt x="21483" y="17381"/>
                    <a:pt x="21488" y="17381"/>
                  </a:cubicBezTo>
                  <a:cubicBezTo>
                    <a:pt x="21512" y="17381"/>
                    <a:pt x="21529" y="17370"/>
                    <a:pt x="21540" y="17348"/>
                  </a:cubicBezTo>
                  <a:lnTo>
                    <a:pt x="21631" y="17378"/>
                  </a:lnTo>
                  <a:cubicBezTo>
                    <a:pt x="21626" y="17319"/>
                    <a:pt x="21636" y="17264"/>
                    <a:pt x="21686" y="17219"/>
                  </a:cubicBezTo>
                  <a:cubicBezTo>
                    <a:pt x="21708" y="17200"/>
                    <a:pt x="21723" y="17180"/>
                    <a:pt x="21702" y="17159"/>
                  </a:cubicBezTo>
                  <a:lnTo>
                    <a:pt x="21702" y="17159"/>
                  </a:lnTo>
                  <a:cubicBezTo>
                    <a:pt x="21713" y="17162"/>
                    <a:pt x="21723" y="17163"/>
                    <a:pt x="21733" y="17163"/>
                  </a:cubicBezTo>
                  <a:cubicBezTo>
                    <a:pt x="21807" y="17163"/>
                    <a:pt x="21844" y="17104"/>
                    <a:pt x="21875" y="17056"/>
                  </a:cubicBezTo>
                  <a:cubicBezTo>
                    <a:pt x="21914" y="16998"/>
                    <a:pt x="21971" y="16975"/>
                    <a:pt x="22052" y="16942"/>
                  </a:cubicBezTo>
                  <a:lnTo>
                    <a:pt x="22052" y="16942"/>
                  </a:lnTo>
                  <a:cubicBezTo>
                    <a:pt x="22064" y="17019"/>
                    <a:pt x="22027" y="17090"/>
                    <a:pt x="22051" y="17159"/>
                  </a:cubicBezTo>
                  <a:cubicBezTo>
                    <a:pt x="22065" y="17197"/>
                    <a:pt x="22055" y="17205"/>
                    <a:pt x="21947" y="17218"/>
                  </a:cubicBezTo>
                  <a:lnTo>
                    <a:pt x="21947" y="17219"/>
                  </a:lnTo>
                  <a:cubicBezTo>
                    <a:pt x="21895" y="17225"/>
                    <a:pt x="21895" y="17250"/>
                    <a:pt x="21900" y="17278"/>
                  </a:cubicBezTo>
                  <a:cubicBezTo>
                    <a:pt x="21908" y="17328"/>
                    <a:pt x="21937" y="17378"/>
                    <a:pt x="21899" y="17428"/>
                  </a:cubicBezTo>
                  <a:cubicBezTo>
                    <a:pt x="21840" y="17445"/>
                    <a:pt x="21825" y="17513"/>
                    <a:pt x="21755" y="17520"/>
                  </a:cubicBezTo>
                  <a:cubicBezTo>
                    <a:pt x="21698" y="17488"/>
                    <a:pt x="21716" y="17403"/>
                    <a:pt x="21635" y="17385"/>
                  </a:cubicBezTo>
                  <a:lnTo>
                    <a:pt x="21635" y="17385"/>
                  </a:lnTo>
                  <a:cubicBezTo>
                    <a:pt x="21612" y="17493"/>
                    <a:pt x="21678" y="17611"/>
                    <a:pt x="21586" y="17712"/>
                  </a:cubicBezTo>
                  <a:cubicBezTo>
                    <a:pt x="21575" y="17718"/>
                    <a:pt x="21564" y="17722"/>
                    <a:pt x="21554" y="17722"/>
                  </a:cubicBezTo>
                  <a:cubicBezTo>
                    <a:pt x="21543" y="17722"/>
                    <a:pt x="21532" y="17718"/>
                    <a:pt x="21521" y="17707"/>
                  </a:cubicBezTo>
                  <a:cubicBezTo>
                    <a:pt x="21477" y="17602"/>
                    <a:pt x="21396" y="17499"/>
                    <a:pt x="21467" y="17381"/>
                  </a:cubicBezTo>
                  <a:cubicBezTo>
                    <a:pt x="21413" y="17359"/>
                    <a:pt x="21351" y="17353"/>
                    <a:pt x="21308" y="17312"/>
                  </a:cubicBezTo>
                  <a:lnTo>
                    <a:pt x="21308" y="17312"/>
                  </a:lnTo>
                  <a:cubicBezTo>
                    <a:pt x="21330" y="17419"/>
                    <a:pt x="21225" y="17482"/>
                    <a:pt x="21189" y="17570"/>
                  </a:cubicBezTo>
                  <a:cubicBezTo>
                    <a:pt x="21220" y="17558"/>
                    <a:pt x="21246" y="17553"/>
                    <a:pt x="21268" y="17553"/>
                  </a:cubicBezTo>
                  <a:cubicBezTo>
                    <a:pt x="21360" y="17553"/>
                    <a:pt x="21389" y="17637"/>
                    <a:pt x="21432" y="17702"/>
                  </a:cubicBezTo>
                  <a:cubicBezTo>
                    <a:pt x="21476" y="17766"/>
                    <a:pt x="21482" y="17826"/>
                    <a:pt x="21415" y="17882"/>
                  </a:cubicBezTo>
                  <a:cubicBezTo>
                    <a:pt x="21296" y="17894"/>
                    <a:pt x="21289" y="18018"/>
                    <a:pt x="21165" y="18040"/>
                  </a:cubicBezTo>
                  <a:cubicBezTo>
                    <a:pt x="21105" y="18020"/>
                    <a:pt x="21098" y="17946"/>
                    <a:pt x="21055" y="17894"/>
                  </a:cubicBezTo>
                  <a:lnTo>
                    <a:pt x="21055" y="17894"/>
                  </a:lnTo>
                  <a:cubicBezTo>
                    <a:pt x="21041" y="17999"/>
                    <a:pt x="21198" y="18124"/>
                    <a:pt x="21001" y="18209"/>
                  </a:cubicBezTo>
                  <a:cubicBezTo>
                    <a:pt x="20992" y="18213"/>
                    <a:pt x="21036" y="18289"/>
                    <a:pt x="21039" y="18333"/>
                  </a:cubicBezTo>
                  <a:cubicBezTo>
                    <a:pt x="21042" y="18374"/>
                    <a:pt x="21024" y="18399"/>
                    <a:pt x="20987" y="18399"/>
                  </a:cubicBezTo>
                  <a:cubicBezTo>
                    <a:pt x="20974" y="18399"/>
                    <a:pt x="20958" y="18396"/>
                    <a:pt x="20941" y="18390"/>
                  </a:cubicBezTo>
                  <a:cubicBezTo>
                    <a:pt x="20883" y="18533"/>
                    <a:pt x="20847" y="18691"/>
                    <a:pt x="20621" y="18710"/>
                  </a:cubicBezTo>
                  <a:cubicBezTo>
                    <a:pt x="20610" y="18767"/>
                    <a:pt x="20610" y="18819"/>
                    <a:pt x="20651" y="18871"/>
                  </a:cubicBezTo>
                  <a:cubicBezTo>
                    <a:pt x="20688" y="18918"/>
                    <a:pt x="20708" y="18971"/>
                    <a:pt x="20673" y="19027"/>
                  </a:cubicBezTo>
                  <a:cubicBezTo>
                    <a:pt x="20686" y="19021"/>
                    <a:pt x="20698" y="19019"/>
                    <a:pt x="20711" y="19019"/>
                  </a:cubicBezTo>
                  <a:cubicBezTo>
                    <a:pt x="20733" y="19019"/>
                    <a:pt x="20756" y="19026"/>
                    <a:pt x="20779" y="19027"/>
                  </a:cubicBezTo>
                  <a:cubicBezTo>
                    <a:pt x="20788" y="19107"/>
                    <a:pt x="20783" y="19176"/>
                    <a:pt x="20662" y="19176"/>
                  </a:cubicBezTo>
                  <a:cubicBezTo>
                    <a:pt x="20660" y="19176"/>
                    <a:pt x="20658" y="19176"/>
                    <a:pt x="20655" y="19176"/>
                  </a:cubicBezTo>
                  <a:cubicBezTo>
                    <a:pt x="20650" y="19128"/>
                    <a:pt x="20627" y="19079"/>
                    <a:pt x="20664" y="19034"/>
                  </a:cubicBezTo>
                  <a:lnTo>
                    <a:pt x="20664" y="19034"/>
                  </a:lnTo>
                  <a:cubicBezTo>
                    <a:pt x="20648" y="19038"/>
                    <a:pt x="20634" y="19040"/>
                    <a:pt x="20623" y="19040"/>
                  </a:cubicBezTo>
                  <a:cubicBezTo>
                    <a:pt x="20546" y="19040"/>
                    <a:pt x="20568" y="18956"/>
                    <a:pt x="20534" y="18918"/>
                  </a:cubicBezTo>
                  <a:cubicBezTo>
                    <a:pt x="20510" y="18894"/>
                    <a:pt x="20478" y="18882"/>
                    <a:pt x="20444" y="18882"/>
                  </a:cubicBezTo>
                  <a:cubicBezTo>
                    <a:pt x="20390" y="18886"/>
                    <a:pt x="20432" y="18922"/>
                    <a:pt x="20430" y="18945"/>
                  </a:cubicBezTo>
                  <a:cubicBezTo>
                    <a:pt x="20419" y="19010"/>
                    <a:pt x="20327" y="19047"/>
                    <a:pt x="20345" y="19122"/>
                  </a:cubicBezTo>
                  <a:cubicBezTo>
                    <a:pt x="20248" y="19153"/>
                    <a:pt x="20181" y="19205"/>
                    <a:pt x="20182" y="19303"/>
                  </a:cubicBezTo>
                  <a:cubicBezTo>
                    <a:pt x="20174" y="19301"/>
                    <a:pt x="20168" y="19300"/>
                    <a:pt x="20161" y="19300"/>
                  </a:cubicBezTo>
                  <a:cubicBezTo>
                    <a:pt x="20128" y="19300"/>
                    <a:pt x="20119" y="19330"/>
                    <a:pt x="20104" y="19352"/>
                  </a:cubicBezTo>
                  <a:cubicBezTo>
                    <a:pt x="20118" y="19370"/>
                    <a:pt x="20140" y="19382"/>
                    <a:pt x="20163" y="19382"/>
                  </a:cubicBezTo>
                  <a:cubicBezTo>
                    <a:pt x="20170" y="19382"/>
                    <a:pt x="20178" y="19380"/>
                    <a:pt x="20186" y="19378"/>
                  </a:cubicBezTo>
                  <a:lnTo>
                    <a:pt x="20183" y="19304"/>
                  </a:lnTo>
                  <a:cubicBezTo>
                    <a:pt x="20192" y="19303"/>
                    <a:pt x="20201" y="19303"/>
                    <a:pt x="20208" y="19303"/>
                  </a:cubicBezTo>
                  <a:cubicBezTo>
                    <a:pt x="20319" y="19303"/>
                    <a:pt x="20306" y="19373"/>
                    <a:pt x="20293" y="19444"/>
                  </a:cubicBezTo>
                  <a:lnTo>
                    <a:pt x="20403" y="19441"/>
                  </a:lnTo>
                  <a:lnTo>
                    <a:pt x="20405" y="19493"/>
                  </a:lnTo>
                  <a:cubicBezTo>
                    <a:pt x="20412" y="19511"/>
                    <a:pt x="20405" y="19541"/>
                    <a:pt x="20433" y="19541"/>
                  </a:cubicBezTo>
                  <a:cubicBezTo>
                    <a:pt x="20438" y="19541"/>
                    <a:pt x="20445" y="19540"/>
                    <a:pt x="20452" y="19538"/>
                  </a:cubicBezTo>
                  <a:lnTo>
                    <a:pt x="20452" y="19538"/>
                  </a:lnTo>
                  <a:cubicBezTo>
                    <a:pt x="20457" y="19632"/>
                    <a:pt x="20394" y="19687"/>
                    <a:pt x="20301" y="19725"/>
                  </a:cubicBezTo>
                  <a:cubicBezTo>
                    <a:pt x="20302" y="19764"/>
                    <a:pt x="20277" y="19792"/>
                    <a:pt x="20246" y="19815"/>
                  </a:cubicBezTo>
                  <a:cubicBezTo>
                    <a:pt x="20159" y="19812"/>
                    <a:pt x="20132" y="19764"/>
                    <a:pt x="20136" y="19700"/>
                  </a:cubicBezTo>
                  <a:cubicBezTo>
                    <a:pt x="20139" y="19640"/>
                    <a:pt x="20107" y="19622"/>
                    <a:pt x="20057" y="19622"/>
                  </a:cubicBezTo>
                  <a:cubicBezTo>
                    <a:pt x="20047" y="19622"/>
                    <a:pt x="20037" y="19623"/>
                    <a:pt x="20027" y="19624"/>
                  </a:cubicBezTo>
                  <a:cubicBezTo>
                    <a:pt x="20018" y="19536"/>
                    <a:pt x="20136" y="19467"/>
                    <a:pt x="20079" y="19372"/>
                  </a:cubicBezTo>
                  <a:lnTo>
                    <a:pt x="20079" y="19372"/>
                  </a:lnTo>
                  <a:cubicBezTo>
                    <a:pt x="20006" y="19456"/>
                    <a:pt x="19865" y="19513"/>
                    <a:pt x="19917" y="19651"/>
                  </a:cubicBezTo>
                  <a:lnTo>
                    <a:pt x="20024" y="19629"/>
                  </a:lnTo>
                  <a:lnTo>
                    <a:pt x="20024" y="19629"/>
                  </a:lnTo>
                  <a:cubicBezTo>
                    <a:pt x="20024" y="19642"/>
                    <a:pt x="20024" y="19656"/>
                    <a:pt x="20023" y="19670"/>
                  </a:cubicBezTo>
                  <a:cubicBezTo>
                    <a:pt x="20018" y="19707"/>
                    <a:pt x="20011" y="19755"/>
                    <a:pt x="19965" y="19755"/>
                  </a:cubicBezTo>
                  <a:cubicBezTo>
                    <a:pt x="19963" y="19755"/>
                    <a:pt x="19961" y="19755"/>
                    <a:pt x="19959" y="19755"/>
                  </a:cubicBezTo>
                  <a:cubicBezTo>
                    <a:pt x="19880" y="19749"/>
                    <a:pt x="19911" y="19690"/>
                    <a:pt x="19915" y="19650"/>
                  </a:cubicBezTo>
                  <a:cubicBezTo>
                    <a:pt x="19896" y="19645"/>
                    <a:pt x="19880" y="19643"/>
                    <a:pt x="19866" y="19643"/>
                  </a:cubicBezTo>
                  <a:cubicBezTo>
                    <a:pt x="19791" y="19643"/>
                    <a:pt x="19781" y="19708"/>
                    <a:pt x="19758" y="19761"/>
                  </a:cubicBezTo>
                  <a:cubicBezTo>
                    <a:pt x="19733" y="19752"/>
                    <a:pt x="19709" y="19748"/>
                    <a:pt x="19687" y="19748"/>
                  </a:cubicBezTo>
                  <a:cubicBezTo>
                    <a:pt x="19586" y="19748"/>
                    <a:pt x="19518" y="19830"/>
                    <a:pt x="19475" y="19875"/>
                  </a:cubicBezTo>
                  <a:cubicBezTo>
                    <a:pt x="19389" y="19966"/>
                    <a:pt x="19289" y="20007"/>
                    <a:pt x="19178" y="20058"/>
                  </a:cubicBezTo>
                  <a:cubicBezTo>
                    <a:pt x="19081" y="20101"/>
                    <a:pt x="18988" y="20164"/>
                    <a:pt x="18953" y="20266"/>
                  </a:cubicBezTo>
                  <a:cubicBezTo>
                    <a:pt x="18941" y="20264"/>
                    <a:pt x="18929" y="20263"/>
                    <a:pt x="18919" y="20263"/>
                  </a:cubicBezTo>
                  <a:cubicBezTo>
                    <a:pt x="18858" y="20263"/>
                    <a:pt x="18822" y="20290"/>
                    <a:pt x="18823" y="20356"/>
                  </a:cubicBezTo>
                  <a:cubicBezTo>
                    <a:pt x="18783" y="20354"/>
                    <a:pt x="18751" y="20352"/>
                    <a:pt x="18724" y="20352"/>
                  </a:cubicBezTo>
                  <a:cubicBezTo>
                    <a:pt x="18620" y="20352"/>
                    <a:pt x="18610" y="20380"/>
                    <a:pt x="18600" y="20496"/>
                  </a:cubicBezTo>
                  <a:cubicBezTo>
                    <a:pt x="18582" y="20493"/>
                    <a:pt x="18567" y="20491"/>
                    <a:pt x="18553" y="20491"/>
                  </a:cubicBezTo>
                  <a:cubicBezTo>
                    <a:pt x="18460" y="20491"/>
                    <a:pt x="18450" y="20572"/>
                    <a:pt x="18417" y="20631"/>
                  </a:cubicBezTo>
                  <a:cubicBezTo>
                    <a:pt x="18415" y="20631"/>
                    <a:pt x="18412" y="20631"/>
                    <a:pt x="18410" y="20631"/>
                  </a:cubicBezTo>
                  <a:cubicBezTo>
                    <a:pt x="18376" y="20631"/>
                    <a:pt x="18351" y="20640"/>
                    <a:pt x="18361" y="20678"/>
                  </a:cubicBezTo>
                  <a:cubicBezTo>
                    <a:pt x="18354" y="20681"/>
                    <a:pt x="18347" y="20681"/>
                    <a:pt x="18338" y="20681"/>
                  </a:cubicBezTo>
                  <a:cubicBezTo>
                    <a:pt x="18299" y="20681"/>
                    <a:pt x="18245" y="20660"/>
                    <a:pt x="18205" y="20660"/>
                  </a:cubicBezTo>
                  <a:cubicBezTo>
                    <a:pt x="18165" y="20660"/>
                    <a:pt x="18138" y="20682"/>
                    <a:pt x="18154" y="20772"/>
                  </a:cubicBezTo>
                  <a:cubicBezTo>
                    <a:pt x="18141" y="20782"/>
                    <a:pt x="18133" y="20796"/>
                    <a:pt x="18129" y="20813"/>
                  </a:cubicBezTo>
                  <a:cubicBezTo>
                    <a:pt x="18102" y="20821"/>
                    <a:pt x="18064" y="20823"/>
                    <a:pt x="18091" y="20861"/>
                  </a:cubicBezTo>
                  <a:cubicBezTo>
                    <a:pt x="17995" y="20860"/>
                    <a:pt x="17933" y="20823"/>
                    <a:pt x="17928" y="20733"/>
                  </a:cubicBezTo>
                  <a:cubicBezTo>
                    <a:pt x="17910" y="20733"/>
                    <a:pt x="17894" y="20730"/>
                    <a:pt x="17877" y="20725"/>
                  </a:cubicBezTo>
                  <a:lnTo>
                    <a:pt x="17877" y="20725"/>
                  </a:lnTo>
                  <a:cubicBezTo>
                    <a:pt x="17872" y="20813"/>
                    <a:pt x="17951" y="20907"/>
                    <a:pt x="17849" y="20986"/>
                  </a:cubicBezTo>
                  <a:cubicBezTo>
                    <a:pt x="17814" y="21011"/>
                    <a:pt x="17782" y="21024"/>
                    <a:pt x="17753" y="21024"/>
                  </a:cubicBezTo>
                  <a:cubicBezTo>
                    <a:pt x="17707" y="21024"/>
                    <a:pt x="17669" y="20989"/>
                    <a:pt x="17642" y="20915"/>
                  </a:cubicBezTo>
                  <a:lnTo>
                    <a:pt x="17642" y="20915"/>
                  </a:lnTo>
                  <a:cubicBezTo>
                    <a:pt x="17592" y="21017"/>
                    <a:pt x="17686" y="21106"/>
                    <a:pt x="17589" y="21168"/>
                  </a:cubicBezTo>
                  <a:lnTo>
                    <a:pt x="17624" y="21215"/>
                  </a:lnTo>
                  <a:cubicBezTo>
                    <a:pt x="17657" y="21228"/>
                    <a:pt x="17683" y="21244"/>
                    <a:pt x="17661" y="21279"/>
                  </a:cubicBezTo>
                  <a:cubicBezTo>
                    <a:pt x="17637" y="21315"/>
                    <a:pt x="17605" y="21328"/>
                    <a:pt x="17567" y="21328"/>
                  </a:cubicBezTo>
                  <a:cubicBezTo>
                    <a:pt x="17549" y="21328"/>
                    <a:pt x="17529" y="21325"/>
                    <a:pt x="17509" y="21319"/>
                  </a:cubicBezTo>
                  <a:lnTo>
                    <a:pt x="17562" y="21226"/>
                  </a:lnTo>
                  <a:lnTo>
                    <a:pt x="17456" y="21191"/>
                  </a:lnTo>
                  <a:cubicBezTo>
                    <a:pt x="17452" y="21225"/>
                    <a:pt x="17431" y="21257"/>
                    <a:pt x="17400" y="21275"/>
                  </a:cubicBezTo>
                  <a:cubicBezTo>
                    <a:pt x="17389" y="21291"/>
                    <a:pt x="17378" y="21305"/>
                    <a:pt x="17367" y="21320"/>
                  </a:cubicBezTo>
                  <a:cubicBezTo>
                    <a:pt x="17368" y="21320"/>
                    <a:pt x="17369" y="21320"/>
                    <a:pt x="17370" y="21320"/>
                  </a:cubicBezTo>
                  <a:cubicBezTo>
                    <a:pt x="17401" y="21320"/>
                    <a:pt x="17431" y="21332"/>
                    <a:pt x="17462" y="21332"/>
                  </a:cubicBezTo>
                  <a:cubicBezTo>
                    <a:pt x="17475" y="21332"/>
                    <a:pt x="17489" y="21330"/>
                    <a:pt x="17503" y="21323"/>
                  </a:cubicBezTo>
                  <a:lnTo>
                    <a:pt x="17503" y="21323"/>
                  </a:lnTo>
                  <a:cubicBezTo>
                    <a:pt x="17497" y="21327"/>
                    <a:pt x="17497" y="21337"/>
                    <a:pt x="17501" y="21343"/>
                  </a:cubicBezTo>
                  <a:lnTo>
                    <a:pt x="17503" y="21344"/>
                  </a:lnTo>
                  <a:lnTo>
                    <a:pt x="17503" y="21344"/>
                  </a:lnTo>
                  <a:cubicBezTo>
                    <a:pt x="17499" y="21380"/>
                    <a:pt x="17498" y="21414"/>
                    <a:pt x="17528" y="21423"/>
                  </a:cubicBezTo>
                  <a:cubicBezTo>
                    <a:pt x="17509" y="21427"/>
                    <a:pt x="17493" y="21442"/>
                    <a:pt x="17486" y="21459"/>
                  </a:cubicBezTo>
                  <a:cubicBezTo>
                    <a:pt x="17463" y="21509"/>
                    <a:pt x="17419" y="21543"/>
                    <a:pt x="17352" y="21545"/>
                  </a:cubicBezTo>
                  <a:cubicBezTo>
                    <a:pt x="17330" y="21424"/>
                    <a:pt x="17323" y="21381"/>
                    <a:pt x="17284" y="21381"/>
                  </a:cubicBezTo>
                  <a:cubicBezTo>
                    <a:pt x="17263" y="21381"/>
                    <a:pt x="17233" y="21394"/>
                    <a:pt x="17186" y="21413"/>
                  </a:cubicBezTo>
                  <a:cubicBezTo>
                    <a:pt x="17167" y="21427"/>
                    <a:pt x="17148" y="21442"/>
                    <a:pt x="17129" y="21455"/>
                  </a:cubicBezTo>
                  <a:cubicBezTo>
                    <a:pt x="17203" y="21459"/>
                    <a:pt x="17232" y="21517"/>
                    <a:pt x="17280" y="21549"/>
                  </a:cubicBezTo>
                  <a:cubicBezTo>
                    <a:pt x="17280" y="21583"/>
                    <a:pt x="17295" y="21624"/>
                    <a:pt x="17234" y="21634"/>
                  </a:cubicBezTo>
                  <a:lnTo>
                    <a:pt x="17137" y="21692"/>
                  </a:lnTo>
                  <a:cubicBezTo>
                    <a:pt x="17097" y="21682"/>
                    <a:pt x="17037" y="21704"/>
                    <a:pt x="17028" y="21643"/>
                  </a:cubicBezTo>
                  <a:cubicBezTo>
                    <a:pt x="16984" y="21595"/>
                    <a:pt x="16994" y="21545"/>
                    <a:pt x="17026" y="21495"/>
                  </a:cubicBezTo>
                  <a:lnTo>
                    <a:pt x="17026" y="21495"/>
                  </a:lnTo>
                  <a:cubicBezTo>
                    <a:pt x="16879" y="21507"/>
                    <a:pt x="16753" y="21544"/>
                    <a:pt x="16700" y="21732"/>
                  </a:cubicBezTo>
                  <a:cubicBezTo>
                    <a:pt x="16647" y="21618"/>
                    <a:pt x="16658" y="21493"/>
                    <a:pt x="16529" y="21493"/>
                  </a:cubicBezTo>
                  <a:cubicBezTo>
                    <a:pt x="16517" y="21493"/>
                    <a:pt x="16505" y="21494"/>
                    <a:pt x="16491" y="21496"/>
                  </a:cubicBezTo>
                  <a:cubicBezTo>
                    <a:pt x="16480" y="21498"/>
                    <a:pt x="16469" y="21498"/>
                    <a:pt x="16458" y="21498"/>
                  </a:cubicBezTo>
                  <a:cubicBezTo>
                    <a:pt x="16387" y="21498"/>
                    <a:pt x="16325" y="21469"/>
                    <a:pt x="16265" y="21439"/>
                  </a:cubicBezTo>
                  <a:lnTo>
                    <a:pt x="16140" y="21451"/>
                  </a:lnTo>
                  <a:cubicBezTo>
                    <a:pt x="16151" y="21463"/>
                    <a:pt x="16163" y="21474"/>
                    <a:pt x="16177" y="21482"/>
                  </a:cubicBezTo>
                  <a:cubicBezTo>
                    <a:pt x="16234" y="21509"/>
                    <a:pt x="16294" y="21541"/>
                    <a:pt x="16251" y="21603"/>
                  </a:cubicBezTo>
                  <a:cubicBezTo>
                    <a:pt x="16235" y="21627"/>
                    <a:pt x="16210" y="21637"/>
                    <a:pt x="16184" y="21637"/>
                  </a:cubicBezTo>
                  <a:cubicBezTo>
                    <a:pt x="16159" y="21637"/>
                    <a:pt x="16133" y="21628"/>
                    <a:pt x="16111" y="21613"/>
                  </a:cubicBezTo>
                  <a:cubicBezTo>
                    <a:pt x="16075" y="21590"/>
                    <a:pt x="16038" y="21588"/>
                    <a:pt x="15999" y="21588"/>
                  </a:cubicBezTo>
                  <a:cubicBezTo>
                    <a:pt x="15991" y="21588"/>
                    <a:pt x="15982" y="21588"/>
                    <a:pt x="15974" y="21588"/>
                  </a:cubicBezTo>
                  <a:cubicBezTo>
                    <a:pt x="15969" y="21588"/>
                    <a:pt x="15964" y="21588"/>
                    <a:pt x="15958" y="21588"/>
                  </a:cubicBezTo>
                  <a:cubicBezTo>
                    <a:pt x="15933" y="21500"/>
                    <a:pt x="16002" y="21415"/>
                    <a:pt x="15970" y="21327"/>
                  </a:cubicBezTo>
                  <a:cubicBezTo>
                    <a:pt x="15894" y="21247"/>
                    <a:pt x="15781" y="21234"/>
                    <a:pt x="15672" y="21212"/>
                  </a:cubicBezTo>
                  <a:cubicBezTo>
                    <a:pt x="15555" y="21188"/>
                    <a:pt x="15491" y="21130"/>
                    <a:pt x="15522" y="21020"/>
                  </a:cubicBezTo>
                  <a:cubicBezTo>
                    <a:pt x="15505" y="21020"/>
                    <a:pt x="15488" y="21016"/>
                    <a:pt x="15471" y="21011"/>
                  </a:cubicBezTo>
                  <a:cubicBezTo>
                    <a:pt x="15417" y="20987"/>
                    <a:pt x="15385" y="20972"/>
                    <a:pt x="15363" y="20972"/>
                  </a:cubicBezTo>
                  <a:cubicBezTo>
                    <a:pt x="15331" y="20972"/>
                    <a:pt x="15322" y="21003"/>
                    <a:pt x="15299" y="21080"/>
                  </a:cubicBezTo>
                  <a:lnTo>
                    <a:pt x="15313" y="21333"/>
                  </a:lnTo>
                  <a:lnTo>
                    <a:pt x="15313" y="21333"/>
                  </a:lnTo>
                  <a:lnTo>
                    <a:pt x="15312" y="21331"/>
                  </a:lnTo>
                  <a:cubicBezTo>
                    <a:pt x="15058" y="21242"/>
                    <a:pt x="14815" y="21140"/>
                    <a:pt x="14621" y="20970"/>
                  </a:cubicBezTo>
                  <a:cubicBezTo>
                    <a:pt x="14602" y="20979"/>
                    <a:pt x="14587" y="20984"/>
                    <a:pt x="14575" y="20984"/>
                  </a:cubicBezTo>
                  <a:cubicBezTo>
                    <a:pt x="14535" y="20984"/>
                    <a:pt x="14521" y="20941"/>
                    <a:pt x="14498" y="20914"/>
                  </a:cubicBezTo>
                  <a:cubicBezTo>
                    <a:pt x="14357" y="20853"/>
                    <a:pt x="14179" y="20876"/>
                    <a:pt x="14056" y="20772"/>
                  </a:cubicBezTo>
                  <a:lnTo>
                    <a:pt x="14197" y="20539"/>
                  </a:lnTo>
                  <a:cubicBezTo>
                    <a:pt x="14170" y="20444"/>
                    <a:pt x="14241" y="20367"/>
                    <a:pt x="14256" y="20263"/>
                  </a:cubicBezTo>
                  <a:cubicBezTo>
                    <a:pt x="14406" y="20353"/>
                    <a:pt x="14416" y="20520"/>
                    <a:pt x="14558" y="20599"/>
                  </a:cubicBezTo>
                  <a:cubicBezTo>
                    <a:pt x="14655" y="20565"/>
                    <a:pt x="14639" y="20489"/>
                    <a:pt x="14647" y="20425"/>
                  </a:cubicBezTo>
                  <a:cubicBezTo>
                    <a:pt x="14659" y="20343"/>
                    <a:pt x="14660" y="20260"/>
                    <a:pt x="14666" y="20177"/>
                  </a:cubicBezTo>
                  <a:cubicBezTo>
                    <a:pt x="14751" y="20209"/>
                    <a:pt x="14752" y="20284"/>
                    <a:pt x="14787" y="20342"/>
                  </a:cubicBezTo>
                  <a:cubicBezTo>
                    <a:pt x="14834" y="20418"/>
                    <a:pt x="14866" y="20455"/>
                    <a:pt x="14904" y="20455"/>
                  </a:cubicBezTo>
                  <a:cubicBezTo>
                    <a:pt x="14941" y="20455"/>
                    <a:pt x="14984" y="20419"/>
                    <a:pt x="15050" y="20347"/>
                  </a:cubicBezTo>
                  <a:cubicBezTo>
                    <a:pt x="15155" y="20399"/>
                    <a:pt x="15100" y="20538"/>
                    <a:pt x="15232" y="20587"/>
                  </a:cubicBezTo>
                  <a:cubicBezTo>
                    <a:pt x="15305" y="20504"/>
                    <a:pt x="15315" y="20410"/>
                    <a:pt x="15306" y="20312"/>
                  </a:cubicBezTo>
                  <a:cubicBezTo>
                    <a:pt x="15325" y="20242"/>
                    <a:pt x="15413" y="20219"/>
                    <a:pt x="15451" y="20161"/>
                  </a:cubicBezTo>
                  <a:cubicBezTo>
                    <a:pt x="15459" y="20149"/>
                    <a:pt x="15469" y="20144"/>
                    <a:pt x="15480" y="20144"/>
                  </a:cubicBezTo>
                  <a:cubicBezTo>
                    <a:pt x="15497" y="20144"/>
                    <a:pt x="15516" y="20157"/>
                    <a:pt x="15530" y="20174"/>
                  </a:cubicBezTo>
                  <a:cubicBezTo>
                    <a:pt x="15549" y="20230"/>
                    <a:pt x="15559" y="20310"/>
                    <a:pt x="15635" y="20310"/>
                  </a:cubicBezTo>
                  <a:cubicBezTo>
                    <a:pt x="15635" y="20310"/>
                    <a:pt x="15636" y="20310"/>
                    <a:pt x="15636" y="20310"/>
                  </a:cubicBezTo>
                  <a:cubicBezTo>
                    <a:pt x="15736" y="20309"/>
                    <a:pt x="15724" y="20217"/>
                    <a:pt x="15744" y="20156"/>
                  </a:cubicBezTo>
                  <a:cubicBezTo>
                    <a:pt x="15769" y="20079"/>
                    <a:pt x="15715" y="19990"/>
                    <a:pt x="15793" y="19922"/>
                  </a:cubicBezTo>
                  <a:cubicBezTo>
                    <a:pt x="15810" y="19957"/>
                    <a:pt x="15826" y="19991"/>
                    <a:pt x="15843" y="20027"/>
                  </a:cubicBezTo>
                  <a:cubicBezTo>
                    <a:pt x="15856" y="20055"/>
                    <a:pt x="15873" y="20085"/>
                    <a:pt x="15909" y="20085"/>
                  </a:cubicBezTo>
                  <a:cubicBezTo>
                    <a:pt x="15917" y="20085"/>
                    <a:pt x="15926" y="20084"/>
                    <a:pt x="15936" y="20080"/>
                  </a:cubicBezTo>
                  <a:cubicBezTo>
                    <a:pt x="15973" y="20067"/>
                    <a:pt x="15969" y="20033"/>
                    <a:pt x="15966" y="20003"/>
                  </a:cubicBezTo>
                  <a:cubicBezTo>
                    <a:pt x="15960" y="19951"/>
                    <a:pt x="15937" y="19894"/>
                    <a:pt x="15955" y="19849"/>
                  </a:cubicBezTo>
                  <a:cubicBezTo>
                    <a:pt x="15964" y="19826"/>
                    <a:pt x="15973" y="19818"/>
                    <a:pt x="15981" y="19818"/>
                  </a:cubicBezTo>
                  <a:cubicBezTo>
                    <a:pt x="15999" y="19818"/>
                    <a:pt x="16015" y="19862"/>
                    <a:pt x="16036" y="19862"/>
                  </a:cubicBezTo>
                  <a:cubicBezTo>
                    <a:pt x="16036" y="19862"/>
                    <a:pt x="16036" y="19862"/>
                    <a:pt x="16037" y="19862"/>
                  </a:cubicBezTo>
                  <a:lnTo>
                    <a:pt x="16058" y="19900"/>
                  </a:lnTo>
                  <a:cubicBezTo>
                    <a:pt x="16093" y="19964"/>
                    <a:pt x="16112" y="19996"/>
                    <a:pt x="16138" y="19996"/>
                  </a:cubicBezTo>
                  <a:cubicBezTo>
                    <a:pt x="16163" y="19996"/>
                    <a:pt x="16194" y="19966"/>
                    <a:pt x="16250" y="19908"/>
                  </a:cubicBezTo>
                  <a:cubicBezTo>
                    <a:pt x="16266" y="19908"/>
                    <a:pt x="16288" y="19911"/>
                    <a:pt x="16304" y="19911"/>
                  </a:cubicBezTo>
                  <a:cubicBezTo>
                    <a:pt x="16313" y="19911"/>
                    <a:pt x="16320" y="19910"/>
                    <a:pt x="16322" y="19907"/>
                  </a:cubicBezTo>
                  <a:cubicBezTo>
                    <a:pt x="16440" y="19749"/>
                    <a:pt x="16618" y="19670"/>
                    <a:pt x="16818" y="19616"/>
                  </a:cubicBezTo>
                  <a:cubicBezTo>
                    <a:pt x="16958" y="19578"/>
                    <a:pt x="17072" y="19504"/>
                    <a:pt x="17150" y="19397"/>
                  </a:cubicBezTo>
                  <a:cubicBezTo>
                    <a:pt x="17217" y="19303"/>
                    <a:pt x="17310" y="19230"/>
                    <a:pt x="17417" y="19184"/>
                  </a:cubicBezTo>
                  <a:cubicBezTo>
                    <a:pt x="17587" y="19108"/>
                    <a:pt x="17657" y="18914"/>
                    <a:pt x="17811" y="18858"/>
                  </a:cubicBezTo>
                  <a:cubicBezTo>
                    <a:pt x="17985" y="18795"/>
                    <a:pt x="18153" y="18743"/>
                    <a:pt x="18267" y="18611"/>
                  </a:cubicBezTo>
                  <a:cubicBezTo>
                    <a:pt x="18375" y="18487"/>
                    <a:pt x="18582" y="18479"/>
                    <a:pt x="18676" y="18334"/>
                  </a:cubicBezTo>
                  <a:cubicBezTo>
                    <a:pt x="18755" y="18212"/>
                    <a:pt x="18881" y="18115"/>
                    <a:pt x="18986" y="18009"/>
                  </a:cubicBezTo>
                  <a:cubicBezTo>
                    <a:pt x="19181" y="17814"/>
                    <a:pt x="19430" y="17669"/>
                    <a:pt x="19615" y="17473"/>
                  </a:cubicBezTo>
                  <a:cubicBezTo>
                    <a:pt x="19726" y="17354"/>
                    <a:pt x="19857" y="17255"/>
                    <a:pt x="20002" y="17181"/>
                  </a:cubicBezTo>
                  <a:cubicBezTo>
                    <a:pt x="20047" y="17158"/>
                    <a:pt x="20096" y="17145"/>
                    <a:pt x="20145" y="17143"/>
                  </a:cubicBezTo>
                  <a:cubicBezTo>
                    <a:pt x="20395" y="17126"/>
                    <a:pt x="20619" y="16980"/>
                    <a:pt x="20733" y="16758"/>
                  </a:cubicBezTo>
                  <a:cubicBezTo>
                    <a:pt x="20893" y="16544"/>
                    <a:pt x="20930" y="16295"/>
                    <a:pt x="21009" y="16059"/>
                  </a:cubicBezTo>
                  <a:cubicBezTo>
                    <a:pt x="21074" y="15780"/>
                    <a:pt x="20990" y="15507"/>
                    <a:pt x="20974" y="15231"/>
                  </a:cubicBezTo>
                  <a:cubicBezTo>
                    <a:pt x="20928" y="15110"/>
                    <a:pt x="20911" y="14985"/>
                    <a:pt x="20893" y="14860"/>
                  </a:cubicBezTo>
                  <a:cubicBezTo>
                    <a:pt x="20753" y="14455"/>
                    <a:pt x="20696" y="14042"/>
                    <a:pt x="20757" y="13620"/>
                  </a:cubicBezTo>
                  <a:cubicBezTo>
                    <a:pt x="20790" y="13388"/>
                    <a:pt x="20722" y="13166"/>
                    <a:pt x="20595" y="12959"/>
                  </a:cubicBezTo>
                  <a:cubicBezTo>
                    <a:pt x="20491" y="12790"/>
                    <a:pt x="20388" y="12623"/>
                    <a:pt x="20285" y="12454"/>
                  </a:cubicBezTo>
                  <a:cubicBezTo>
                    <a:pt x="20161" y="12255"/>
                    <a:pt x="20105" y="12040"/>
                    <a:pt x="20093" y="11818"/>
                  </a:cubicBezTo>
                  <a:cubicBezTo>
                    <a:pt x="20085" y="11630"/>
                    <a:pt x="20109" y="11614"/>
                    <a:pt x="20325" y="11600"/>
                  </a:cubicBezTo>
                  <a:cubicBezTo>
                    <a:pt x="20339" y="11599"/>
                    <a:pt x="20353" y="11599"/>
                    <a:pt x="20368" y="11599"/>
                  </a:cubicBezTo>
                  <a:close/>
                  <a:moveTo>
                    <a:pt x="5567" y="21631"/>
                  </a:moveTo>
                  <a:cubicBezTo>
                    <a:pt x="5596" y="21631"/>
                    <a:pt x="5623" y="21640"/>
                    <a:pt x="5642" y="21672"/>
                  </a:cubicBezTo>
                  <a:cubicBezTo>
                    <a:pt x="5649" y="21683"/>
                    <a:pt x="5626" y="21716"/>
                    <a:pt x="5607" y="21725"/>
                  </a:cubicBezTo>
                  <a:cubicBezTo>
                    <a:pt x="5589" y="21732"/>
                    <a:pt x="5573" y="21736"/>
                    <a:pt x="5558" y="21736"/>
                  </a:cubicBezTo>
                  <a:cubicBezTo>
                    <a:pt x="5516" y="21736"/>
                    <a:pt x="5485" y="21707"/>
                    <a:pt x="5456" y="21659"/>
                  </a:cubicBezTo>
                  <a:cubicBezTo>
                    <a:pt x="5474" y="21648"/>
                    <a:pt x="5480" y="21641"/>
                    <a:pt x="5488" y="21640"/>
                  </a:cubicBezTo>
                  <a:cubicBezTo>
                    <a:pt x="5514" y="21637"/>
                    <a:pt x="5541" y="21631"/>
                    <a:pt x="5567" y="21631"/>
                  </a:cubicBezTo>
                  <a:close/>
                  <a:moveTo>
                    <a:pt x="5947" y="21642"/>
                  </a:moveTo>
                  <a:cubicBezTo>
                    <a:pt x="5974" y="21642"/>
                    <a:pt x="5998" y="21648"/>
                    <a:pt x="6004" y="21679"/>
                  </a:cubicBezTo>
                  <a:cubicBezTo>
                    <a:pt x="6002" y="21712"/>
                    <a:pt x="5975" y="21737"/>
                    <a:pt x="5942" y="21737"/>
                  </a:cubicBezTo>
                  <a:cubicBezTo>
                    <a:pt x="5941" y="21737"/>
                    <a:pt x="5939" y="21737"/>
                    <a:pt x="5938" y="21736"/>
                  </a:cubicBezTo>
                  <a:cubicBezTo>
                    <a:pt x="5902" y="21736"/>
                    <a:pt x="5870" y="21717"/>
                    <a:pt x="5873" y="21681"/>
                  </a:cubicBezTo>
                  <a:cubicBezTo>
                    <a:pt x="5875" y="21657"/>
                    <a:pt x="5897" y="21644"/>
                    <a:pt x="5926" y="21643"/>
                  </a:cubicBezTo>
                  <a:lnTo>
                    <a:pt x="5927" y="21643"/>
                  </a:lnTo>
                  <a:cubicBezTo>
                    <a:pt x="5934" y="21642"/>
                    <a:pt x="5941" y="21642"/>
                    <a:pt x="5947" y="21642"/>
                  </a:cubicBezTo>
                  <a:close/>
                  <a:moveTo>
                    <a:pt x="27117" y="21220"/>
                  </a:moveTo>
                  <a:cubicBezTo>
                    <a:pt x="27144" y="21220"/>
                    <a:pt x="27180" y="21247"/>
                    <a:pt x="27215" y="21272"/>
                  </a:cubicBezTo>
                  <a:cubicBezTo>
                    <a:pt x="27255" y="21301"/>
                    <a:pt x="27254" y="21379"/>
                    <a:pt x="27317" y="21379"/>
                  </a:cubicBezTo>
                  <a:cubicBezTo>
                    <a:pt x="27331" y="21379"/>
                    <a:pt x="27348" y="21375"/>
                    <a:pt x="27369" y="21367"/>
                  </a:cubicBezTo>
                  <a:lnTo>
                    <a:pt x="27369" y="21367"/>
                  </a:lnTo>
                  <a:cubicBezTo>
                    <a:pt x="27305" y="21425"/>
                    <a:pt x="27374" y="21445"/>
                    <a:pt x="27413" y="21473"/>
                  </a:cubicBezTo>
                  <a:cubicBezTo>
                    <a:pt x="27419" y="21529"/>
                    <a:pt x="27449" y="21598"/>
                    <a:pt x="27350" y="21598"/>
                  </a:cubicBezTo>
                  <a:cubicBezTo>
                    <a:pt x="27340" y="21598"/>
                    <a:pt x="27330" y="21598"/>
                    <a:pt x="27318" y="21596"/>
                  </a:cubicBezTo>
                  <a:lnTo>
                    <a:pt x="27318" y="21596"/>
                  </a:lnTo>
                  <a:lnTo>
                    <a:pt x="27319" y="21599"/>
                  </a:lnTo>
                  <a:cubicBezTo>
                    <a:pt x="27311" y="21587"/>
                    <a:pt x="27302" y="21582"/>
                    <a:pt x="27292" y="21582"/>
                  </a:cubicBezTo>
                  <a:cubicBezTo>
                    <a:pt x="27285" y="21582"/>
                    <a:pt x="27277" y="21585"/>
                    <a:pt x="27269" y="21590"/>
                  </a:cubicBezTo>
                  <a:cubicBezTo>
                    <a:pt x="27300" y="21506"/>
                    <a:pt x="27246" y="21471"/>
                    <a:pt x="27162" y="21455"/>
                  </a:cubicBezTo>
                  <a:cubicBezTo>
                    <a:pt x="27188" y="21400"/>
                    <a:pt x="27130" y="21375"/>
                    <a:pt x="27105" y="21339"/>
                  </a:cubicBezTo>
                  <a:lnTo>
                    <a:pt x="27105" y="21339"/>
                  </a:lnTo>
                  <a:cubicBezTo>
                    <a:pt x="27064" y="21399"/>
                    <a:pt x="27083" y="21438"/>
                    <a:pt x="27160" y="21456"/>
                  </a:cubicBezTo>
                  <a:cubicBezTo>
                    <a:pt x="27137" y="21486"/>
                    <a:pt x="27158" y="21515"/>
                    <a:pt x="27161" y="21546"/>
                  </a:cubicBezTo>
                  <a:cubicBezTo>
                    <a:pt x="27195" y="21551"/>
                    <a:pt x="27207" y="21596"/>
                    <a:pt x="27245" y="21596"/>
                  </a:cubicBezTo>
                  <a:cubicBezTo>
                    <a:pt x="27251" y="21596"/>
                    <a:pt x="27259" y="21595"/>
                    <a:pt x="27268" y="21591"/>
                  </a:cubicBezTo>
                  <a:lnTo>
                    <a:pt x="27268" y="21591"/>
                  </a:lnTo>
                  <a:cubicBezTo>
                    <a:pt x="27244" y="21622"/>
                    <a:pt x="27263" y="21654"/>
                    <a:pt x="27264" y="21687"/>
                  </a:cubicBezTo>
                  <a:cubicBezTo>
                    <a:pt x="27280" y="21688"/>
                    <a:pt x="27296" y="21690"/>
                    <a:pt x="27312" y="21694"/>
                  </a:cubicBezTo>
                  <a:cubicBezTo>
                    <a:pt x="27312" y="21712"/>
                    <a:pt x="27314" y="21740"/>
                    <a:pt x="27290" y="21740"/>
                  </a:cubicBezTo>
                  <a:cubicBezTo>
                    <a:pt x="27289" y="21740"/>
                    <a:pt x="27288" y="21740"/>
                    <a:pt x="27288" y="21740"/>
                  </a:cubicBezTo>
                  <a:cubicBezTo>
                    <a:pt x="27256" y="21739"/>
                    <a:pt x="27244" y="21715"/>
                    <a:pt x="27259" y="21688"/>
                  </a:cubicBezTo>
                  <a:cubicBezTo>
                    <a:pt x="27176" y="21684"/>
                    <a:pt x="27166" y="21615"/>
                    <a:pt x="27124" y="21574"/>
                  </a:cubicBezTo>
                  <a:cubicBezTo>
                    <a:pt x="27107" y="21556"/>
                    <a:pt x="27091" y="21539"/>
                    <a:pt x="27072" y="21524"/>
                  </a:cubicBezTo>
                  <a:cubicBezTo>
                    <a:pt x="26978" y="21450"/>
                    <a:pt x="26981" y="21379"/>
                    <a:pt x="27075" y="21307"/>
                  </a:cubicBezTo>
                  <a:cubicBezTo>
                    <a:pt x="27076" y="21242"/>
                    <a:pt x="27093" y="21220"/>
                    <a:pt x="27117" y="21220"/>
                  </a:cubicBezTo>
                  <a:close/>
                  <a:moveTo>
                    <a:pt x="6570" y="21667"/>
                  </a:moveTo>
                  <a:cubicBezTo>
                    <a:pt x="6597" y="21667"/>
                    <a:pt x="6622" y="21683"/>
                    <a:pt x="6633" y="21709"/>
                  </a:cubicBezTo>
                  <a:cubicBezTo>
                    <a:pt x="6637" y="21736"/>
                    <a:pt x="6619" y="21752"/>
                    <a:pt x="6592" y="21758"/>
                  </a:cubicBezTo>
                  <a:cubicBezTo>
                    <a:pt x="6584" y="21760"/>
                    <a:pt x="6576" y="21760"/>
                    <a:pt x="6569" y="21760"/>
                  </a:cubicBezTo>
                  <a:cubicBezTo>
                    <a:pt x="6541" y="21760"/>
                    <a:pt x="6520" y="21747"/>
                    <a:pt x="6512" y="21719"/>
                  </a:cubicBezTo>
                  <a:cubicBezTo>
                    <a:pt x="6504" y="21692"/>
                    <a:pt x="6524" y="21676"/>
                    <a:pt x="6551" y="21670"/>
                  </a:cubicBezTo>
                  <a:cubicBezTo>
                    <a:pt x="6557" y="21668"/>
                    <a:pt x="6564" y="21667"/>
                    <a:pt x="6570" y="21667"/>
                  </a:cubicBezTo>
                  <a:close/>
                  <a:moveTo>
                    <a:pt x="6310" y="21648"/>
                  </a:moveTo>
                  <a:cubicBezTo>
                    <a:pt x="6349" y="21648"/>
                    <a:pt x="6375" y="21664"/>
                    <a:pt x="6370" y="21703"/>
                  </a:cubicBezTo>
                  <a:cubicBezTo>
                    <a:pt x="6366" y="21741"/>
                    <a:pt x="6333" y="21761"/>
                    <a:pt x="6284" y="21761"/>
                  </a:cubicBezTo>
                  <a:cubicBezTo>
                    <a:pt x="6283" y="21761"/>
                    <a:pt x="6282" y="21761"/>
                    <a:pt x="6280" y="21761"/>
                  </a:cubicBezTo>
                  <a:cubicBezTo>
                    <a:pt x="6231" y="21760"/>
                    <a:pt x="6191" y="21740"/>
                    <a:pt x="6192" y="21700"/>
                  </a:cubicBezTo>
                  <a:cubicBezTo>
                    <a:pt x="6193" y="21654"/>
                    <a:pt x="6246" y="21652"/>
                    <a:pt x="6286" y="21650"/>
                  </a:cubicBezTo>
                  <a:cubicBezTo>
                    <a:pt x="6295" y="21648"/>
                    <a:pt x="6303" y="21648"/>
                    <a:pt x="6310" y="21648"/>
                  </a:cubicBezTo>
                  <a:close/>
                  <a:moveTo>
                    <a:pt x="4638" y="21674"/>
                  </a:moveTo>
                  <a:cubicBezTo>
                    <a:pt x="4646" y="21674"/>
                    <a:pt x="4654" y="21674"/>
                    <a:pt x="4661" y="21676"/>
                  </a:cubicBezTo>
                  <a:cubicBezTo>
                    <a:pt x="4680" y="21679"/>
                    <a:pt x="4711" y="21690"/>
                    <a:pt x="4697" y="21719"/>
                  </a:cubicBezTo>
                  <a:cubicBezTo>
                    <a:pt x="4689" y="21747"/>
                    <a:pt x="4664" y="21767"/>
                    <a:pt x="4636" y="21767"/>
                  </a:cubicBezTo>
                  <a:cubicBezTo>
                    <a:pt x="4632" y="21767"/>
                    <a:pt x="4629" y="21767"/>
                    <a:pt x="4625" y="21766"/>
                  </a:cubicBezTo>
                  <a:cubicBezTo>
                    <a:pt x="4593" y="21766"/>
                    <a:pt x="4569" y="21736"/>
                    <a:pt x="4579" y="21706"/>
                  </a:cubicBezTo>
                  <a:cubicBezTo>
                    <a:pt x="4586" y="21682"/>
                    <a:pt x="4612" y="21674"/>
                    <a:pt x="4638" y="21674"/>
                  </a:cubicBezTo>
                  <a:close/>
                  <a:moveTo>
                    <a:pt x="6890" y="21475"/>
                  </a:moveTo>
                  <a:cubicBezTo>
                    <a:pt x="6928" y="21514"/>
                    <a:pt x="6911" y="21555"/>
                    <a:pt x="6897" y="21594"/>
                  </a:cubicBezTo>
                  <a:lnTo>
                    <a:pt x="6892" y="21597"/>
                  </a:lnTo>
                  <a:lnTo>
                    <a:pt x="6885" y="21690"/>
                  </a:lnTo>
                  <a:cubicBezTo>
                    <a:pt x="6879" y="21739"/>
                    <a:pt x="6852" y="21778"/>
                    <a:pt x="6806" y="21778"/>
                  </a:cubicBezTo>
                  <a:cubicBezTo>
                    <a:pt x="6794" y="21778"/>
                    <a:pt x="6781" y="21775"/>
                    <a:pt x="6766" y="21770"/>
                  </a:cubicBezTo>
                  <a:cubicBezTo>
                    <a:pt x="6696" y="21744"/>
                    <a:pt x="6737" y="21701"/>
                    <a:pt x="6779" y="21670"/>
                  </a:cubicBezTo>
                  <a:cubicBezTo>
                    <a:pt x="6783" y="21639"/>
                    <a:pt x="6788" y="21608"/>
                    <a:pt x="6792" y="21577"/>
                  </a:cubicBezTo>
                  <a:cubicBezTo>
                    <a:pt x="6819" y="21539"/>
                    <a:pt x="6831" y="21490"/>
                    <a:pt x="6890" y="21475"/>
                  </a:cubicBezTo>
                  <a:close/>
                  <a:moveTo>
                    <a:pt x="17114" y="21735"/>
                  </a:moveTo>
                  <a:cubicBezTo>
                    <a:pt x="17088" y="21769"/>
                    <a:pt x="17046" y="21780"/>
                    <a:pt x="16993" y="21780"/>
                  </a:cubicBezTo>
                  <a:cubicBezTo>
                    <a:pt x="16993" y="21780"/>
                    <a:pt x="16993" y="21780"/>
                    <a:pt x="16993" y="21780"/>
                  </a:cubicBezTo>
                  <a:lnTo>
                    <a:pt x="16993" y="21780"/>
                  </a:lnTo>
                  <a:cubicBezTo>
                    <a:pt x="17045" y="21780"/>
                    <a:pt x="17088" y="21769"/>
                    <a:pt x="17114" y="21735"/>
                  </a:cubicBezTo>
                  <a:close/>
                  <a:moveTo>
                    <a:pt x="25565" y="21602"/>
                  </a:moveTo>
                  <a:cubicBezTo>
                    <a:pt x="25588" y="21602"/>
                    <a:pt x="25611" y="21617"/>
                    <a:pt x="25619" y="21640"/>
                  </a:cubicBezTo>
                  <a:cubicBezTo>
                    <a:pt x="25640" y="21694"/>
                    <a:pt x="25712" y="21759"/>
                    <a:pt x="25584" y="21782"/>
                  </a:cubicBezTo>
                  <a:cubicBezTo>
                    <a:pt x="25545" y="21776"/>
                    <a:pt x="25508" y="21765"/>
                    <a:pt x="25505" y="21723"/>
                  </a:cubicBezTo>
                  <a:cubicBezTo>
                    <a:pt x="25501" y="21682"/>
                    <a:pt x="25477" y="21632"/>
                    <a:pt x="25538" y="21606"/>
                  </a:cubicBezTo>
                  <a:lnTo>
                    <a:pt x="25539" y="21608"/>
                  </a:lnTo>
                  <a:cubicBezTo>
                    <a:pt x="25547" y="21604"/>
                    <a:pt x="25556" y="21602"/>
                    <a:pt x="25565" y="21602"/>
                  </a:cubicBezTo>
                  <a:close/>
                  <a:moveTo>
                    <a:pt x="3589" y="21730"/>
                  </a:moveTo>
                  <a:cubicBezTo>
                    <a:pt x="3589" y="21730"/>
                    <a:pt x="3589" y="21730"/>
                    <a:pt x="3590" y="21731"/>
                  </a:cubicBezTo>
                  <a:lnTo>
                    <a:pt x="3589" y="21732"/>
                  </a:lnTo>
                  <a:cubicBezTo>
                    <a:pt x="3612" y="21736"/>
                    <a:pt x="3634" y="21750"/>
                    <a:pt x="3621" y="21777"/>
                  </a:cubicBezTo>
                  <a:lnTo>
                    <a:pt x="3590" y="21807"/>
                  </a:lnTo>
                  <a:cubicBezTo>
                    <a:pt x="3577" y="21791"/>
                    <a:pt x="3565" y="21772"/>
                    <a:pt x="3555" y="21753"/>
                  </a:cubicBezTo>
                  <a:cubicBezTo>
                    <a:pt x="3554" y="21750"/>
                    <a:pt x="3579" y="21730"/>
                    <a:pt x="3589" y="21730"/>
                  </a:cubicBezTo>
                  <a:close/>
                  <a:moveTo>
                    <a:pt x="16516" y="21842"/>
                  </a:moveTo>
                  <a:lnTo>
                    <a:pt x="16516" y="21842"/>
                  </a:lnTo>
                  <a:cubicBezTo>
                    <a:pt x="16515" y="21847"/>
                    <a:pt x="16515" y="21853"/>
                    <a:pt x="16511" y="21855"/>
                  </a:cubicBezTo>
                  <a:cubicBezTo>
                    <a:pt x="16504" y="21860"/>
                    <a:pt x="16497" y="21864"/>
                    <a:pt x="16490" y="21866"/>
                  </a:cubicBezTo>
                  <a:lnTo>
                    <a:pt x="16516" y="21842"/>
                  </a:lnTo>
                  <a:close/>
                  <a:moveTo>
                    <a:pt x="28337" y="21549"/>
                  </a:moveTo>
                  <a:cubicBezTo>
                    <a:pt x="28360" y="21549"/>
                    <a:pt x="28387" y="21558"/>
                    <a:pt x="28420" y="21578"/>
                  </a:cubicBezTo>
                  <a:lnTo>
                    <a:pt x="28420" y="21582"/>
                  </a:lnTo>
                  <a:cubicBezTo>
                    <a:pt x="28524" y="21648"/>
                    <a:pt x="28649" y="21692"/>
                    <a:pt x="28756" y="21742"/>
                  </a:cubicBezTo>
                  <a:cubicBezTo>
                    <a:pt x="28712" y="21861"/>
                    <a:pt x="28636" y="21891"/>
                    <a:pt x="28549" y="21891"/>
                  </a:cubicBezTo>
                  <a:cubicBezTo>
                    <a:pt x="28483" y="21891"/>
                    <a:pt x="28412" y="21874"/>
                    <a:pt x="28342" y="21864"/>
                  </a:cubicBezTo>
                  <a:cubicBezTo>
                    <a:pt x="28375" y="21801"/>
                    <a:pt x="28304" y="21802"/>
                    <a:pt x="28269" y="21778"/>
                  </a:cubicBezTo>
                  <a:cubicBezTo>
                    <a:pt x="28215" y="21744"/>
                    <a:pt x="28130" y="21711"/>
                    <a:pt x="28209" y="21640"/>
                  </a:cubicBezTo>
                  <a:cubicBezTo>
                    <a:pt x="28247" y="21603"/>
                    <a:pt x="28278" y="21549"/>
                    <a:pt x="28337" y="21549"/>
                  </a:cubicBezTo>
                  <a:close/>
                  <a:moveTo>
                    <a:pt x="16903" y="21683"/>
                  </a:moveTo>
                  <a:cubicBezTo>
                    <a:pt x="16954" y="21683"/>
                    <a:pt x="16948" y="21751"/>
                    <a:pt x="16976" y="21779"/>
                  </a:cubicBezTo>
                  <a:cubicBezTo>
                    <a:pt x="16989" y="21796"/>
                    <a:pt x="16987" y="21809"/>
                    <a:pt x="16970" y="21821"/>
                  </a:cubicBezTo>
                  <a:cubicBezTo>
                    <a:pt x="16961" y="21873"/>
                    <a:pt x="16928" y="21905"/>
                    <a:pt x="16864" y="21910"/>
                  </a:cubicBezTo>
                  <a:cubicBezTo>
                    <a:pt x="16865" y="21881"/>
                    <a:pt x="16867" y="21853"/>
                    <a:pt x="16869" y="21824"/>
                  </a:cubicBezTo>
                  <a:cubicBezTo>
                    <a:pt x="16873" y="21779"/>
                    <a:pt x="16780" y="21726"/>
                    <a:pt x="16867" y="21691"/>
                  </a:cubicBezTo>
                  <a:cubicBezTo>
                    <a:pt x="16881" y="21686"/>
                    <a:pt x="16893" y="21683"/>
                    <a:pt x="16903" y="21683"/>
                  </a:cubicBezTo>
                  <a:close/>
                  <a:moveTo>
                    <a:pt x="5384" y="21839"/>
                  </a:moveTo>
                  <a:cubicBezTo>
                    <a:pt x="5393" y="21839"/>
                    <a:pt x="5401" y="21840"/>
                    <a:pt x="5410" y="21842"/>
                  </a:cubicBezTo>
                  <a:cubicBezTo>
                    <a:pt x="5434" y="21849"/>
                    <a:pt x="5456" y="21861"/>
                    <a:pt x="5443" y="21910"/>
                  </a:cubicBezTo>
                  <a:lnTo>
                    <a:pt x="5444" y="21909"/>
                  </a:lnTo>
                  <a:lnTo>
                    <a:pt x="5444" y="21909"/>
                  </a:lnTo>
                  <a:cubicBezTo>
                    <a:pt x="5441" y="21918"/>
                    <a:pt x="5428" y="21920"/>
                    <a:pt x="5412" y="21920"/>
                  </a:cubicBezTo>
                  <a:cubicBezTo>
                    <a:pt x="5399" y="21920"/>
                    <a:pt x="5384" y="21919"/>
                    <a:pt x="5369" y="21918"/>
                  </a:cubicBezTo>
                  <a:cubicBezTo>
                    <a:pt x="5334" y="21917"/>
                    <a:pt x="5296" y="21906"/>
                    <a:pt x="5320" y="21870"/>
                  </a:cubicBezTo>
                  <a:cubicBezTo>
                    <a:pt x="5330" y="21850"/>
                    <a:pt x="5356" y="21839"/>
                    <a:pt x="5384" y="21839"/>
                  </a:cubicBezTo>
                  <a:close/>
                  <a:moveTo>
                    <a:pt x="5780" y="21829"/>
                  </a:moveTo>
                  <a:cubicBezTo>
                    <a:pt x="5800" y="21829"/>
                    <a:pt x="5822" y="21837"/>
                    <a:pt x="5845" y="21851"/>
                  </a:cubicBezTo>
                  <a:cubicBezTo>
                    <a:pt x="5870" y="21865"/>
                    <a:pt x="5879" y="21892"/>
                    <a:pt x="5858" y="21906"/>
                  </a:cubicBezTo>
                  <a:cubicBezTo>
                    <a:pt x="5835" y="21921"/>
                    <a:pt x="5810" y="21927"/>
                    <a:pt x="5785" y="21927"/>
                  </a:cubicBezTo>
                  <a:cubicBezTo>
                    <a:pt x="5749" y="21927"/>
                    <a:pt x="5712" y="21916"/>
                    <a:pt x="5671" y="21902"/>
                  </a:cubicBezTo>
                  <a:cubicBezTo>
                    <a:pt x="5708" y="21852"/>
                    <a:pt x="5743" y="21829"/>
                    <a:pt x="5780" y="21829"/>
                  </a:cubicBezTo>
                  <a:close/>
                  <a:moveTo>
                    <a:pt x="6225" y="21831"/>
                  </a:moveTo>
                  <a:cubicBezTo>
                    <a:pt x="6264" y="21831"/>
                    <a:pt x="6297" y="21843"/>
                    <a:pt x="6305" y="21885"/>
                  </a:cubicBezTo>
                  <a:cubicBezTo>
                    <a:pt x="6291" y="21930"/>
                    <a:pt x="6256" y="21941"/>
                    <a:pt x="6216" y="21941"/>
                  </a:cubicBezTo>
                  <a:cubicBezTo>
                    <a:pt x="6203" y="21941"/>
                    <a:pt x="6191" y="21940"/>
                    <a:pt x="6178" y="21939"/>
                  </a:cubicBezTo>
                  <a:lnTo>
                    <a:pt x="6178" y="21940"/>
                  </a:lnTo>
                  <a:cubicBezTo>
                    <a:pt x="6143" y="21936"/>
                    <a:pt x="6096" y="21937"/>
                    <a:pt x="6093" y="21898"/>
                  </a:cubicBezTo>
                  <a:cubicBezTo>
                    <a:pt x="6091" y="21834"/>
                    <a:pt x="6153" y="21834"/>
                    <a:pt x="6206" y="21832"/>
                  </a:cubicBezTo>
                  <a:cubicBezTo>
                    <a:pt x="6213" y="21831"/>
                    <a:pt x="6219" y="21831"/>
                    <a:pt x="6225" y="21831"/>
                  </a:cubicBezTo>
                  <a:close/>
                  <a:moveTo>
                    <a:pt x="6524" y="21844"/>
                  </a:moveTo>
                  <a:cubicBezTo>
                    <a:pt x="6546" y="21844"/>
                    <a:pt x="6572" y="21852"/>
                    <a:pt x="6596" y="21865"/>
                  </a:cubicBezTo>
                  <a:cubicBezTo>
                    <a:pt x="6583" y="21895"/>
                    <a:pt x="6570" y="21923"/>
                    <a:pt x="6557" y="21952"/>
                  </a:cubicBezTo>
                  <a:cubicBezTo>
                    <a:pt x="6511" y="21949"/>
                    <a:pt x="6442" y="21956"/>
                    <a:pt x="6460" y="21893"/>
                  </a:cubicBezTo>
                  <a:lnTo>
                    <a:pt x="6460" y="21893"/>
                  </a:lnTo>
                  <a:lnTo>
                    <a:pt x="6458" y="21895"/>
                  </a:lnTo>
                  <a:cubicBezTo>
                    <a:pt x="6469" y="21858"/>
                    <a:pt x="6493" y="21844"/>
                    <a:pt x="6524" y="21844"/>
                  </a:cubicBezTo>
                  <a:close/>
                  <a:moveTo>
                    <a:pt x="27817" y="21171"/>
                  </a:moveTo>
                  <a:cubicBezTo>
                    <a:pt x="27841" y="21171"/>
                    <a:pt x="27865" y="21177"/>
                    <a:pt x="27887" y="21198"/>
                  </a:cubicBezTo>
                  <a:cubicBezTo>
                    <a:pt x="27961" y="21263"/>
                    <a:pt x="28042" y="21323"/>
                    <a:pt x="28117" y="21387"/>
                  </a:cubicBezTo>
                  <a:cubicBezTo>
                    <a:pt x="28156" y="21420"/>
                    <a:pt x="28238" y="21446"/>
                    <a:pt x="28183" y="21509"/>
                  </a:cubicBezTo>
                  <a:cubicBezTo>
                    <a:pt x="28152" y="21546"/>
                    <a:pt x="28114" y="21592"/>
                    <a:pt x="28060" y="21592"/>
                  </a:cubicBezTo>
                  <a:cubicBezTo>
                    <a:pt x="28039" y="21592"/>
                    <a:pt x="28015" y="21585"/>
                    <a:pt x="27988" y="21568"/>
                  </a:cubicBezTo>
                  <a:cubicBezTo>
                    <a:pt x="27966" y="21551"/>
                    <a:pt x="27940" y="21543"/>
                    <a:pt x="27913" y="21543"/>
                  </a:cubicBezTo>
                  <a:cubicBezTo>
                    <a:pt x="27897" y="21543"/>
                    <a:pt x="27880" y="21546"/>
                    <a:pt x="27865" y="21552"/>
                  </a:cubicBezTo>
                  <a:cubicBezTo>
                    <a:pt x="27886" y="21583"/>
                    <a:pt x="27910" y="21614"/>
                    <a:pt x="27929" y="21645"/>
                  </a:cubicBezTo>
                  <a:cubicBezTo>
                    <a:pt x="27988" y="21746"/>
                    <a:pt x="27967" y="21772"/>
                    <a:pt x="27805" y="21799"/>
                  </a:cubicBezTo>
                  <a:cubicBezTo>
                    <a:pt x="27803" y="21822"/>
                    <a:pt x="27800" y="21845"/>
                    <a:pt x="27799" y="21866"/>
                  </a:cubicBezTo>
                  <a:cubicBezTo>
                    <a:pt x="27779" y="21956"/>
                    <a:pt x="27770" y="21993"/>
                    <a:pt x="27730" y="21993"/>
                  </a:cubicBezTo>
                  <a:cubicBezTo>
                    <a:pt x="27703" y="21993"/>
                    <a:pt x="27663" y="21976"/>
                    <a:pt x="27596" y="21947"/>
                  </a:cubicBezTo>
                  <a:cubicBezTo>
                    <a:pt x="27595" y="21948"/>
                    <a:pt x="27593" y="21949"/>
                    <a:pt x="27592" y="21950"/>
                  </a:cubicBezTo>
                  <a:cubicBezTo>
                    <a:pt x="27603" y="21918"/>
                    <a:pt x="27599" y="21899"/>
                    <a:pt x="27571" y="21899"/>
                  </a:cubicBezTo>
                  <a:cubicBezTo>
                    <a:pt x="27563" y="21899"/>
                    <a:pt x="27552" y="21901"/>
                    <a:pt x="27540" y="21904"/>
                  </a:cubicBezTo>
                  <a:cubicBezTo>
                    <a:pt x="27553" y="21870"/>
                    <a:pt x="27546" y="21853"/>
                    <a:pt x="27519" y="21853"/>
                  </a:cubicBezTo>
                  <a:cubicBezTo>
                    <a:pt x="27509" y="21853"/>
                    <a:pt x="27496" y="21856"/>
                    <a:pt x="27481" y="21860"/>
                  </a:cubicBezTo>
                  <a:lnTo>
                    <a:pt x="27488" y="21851"/>
                  </a:lnTo>
                  <a:lnTo>
                    <a:pt x="27488" y="21851"/>
                  </a:lnTo>
                  <a:cubicBezTo>
                    <a:pt x="27488" y="21851"/>
                    <a:pt x="27488" y="21851"/>
                    <a:pt x="27488" y="21851"/>
                  </a:cubicBezTo>
                  <a:cubicBezTo>
                    <a:pt x="27434" y="21707"/>
                    <a:pt x="27614" y="21625"/>
                    <a:pt x="27621" y="21493"/>
                  </a:cubicBezTo>
                  <a:cubicBezTo>
                    <a:pt x="27622" y="21470"/>
                    <a:pt x="27641" y="21460"/>
                    <a:pt x="27665" y="21460"/>
                  </a:cubicBezTo>
                  <a:cubicBezTo>
                    <a:pt x="27684" y="21460"/>
                    <a:pt x="27707" y="21466"/>
                    <a:pt x="27725" y="21478"/>
                  </a:cubicBezTo>
                  <a:cubicBezTo>
                    <a:pt x="27760" y="21500"/>
                    <a:pt x="27789" y="21530"/>
                    <a:pt x="27833" y="21530"/>
                  </a:cubicBezTo>
                  <a:cubicBezTo>
                    <a:pt x="27842" y="21530"/>
                    <a:pt x="27851" y="21529"/>
                    <a:pt x="27861" y="21526"/>
                  </a:cubicBezTo>
                  <a:cubicBezTo>
                    <a:pt x="27819" y="21412"/>
                    <a:pt x="27692" y="21317"/>
                    <a:pt x="27750" y="21179"/>
                  </a:cubicBezTo>
                  <a:cubicBezTo>
                    <a:pt x="27773" y="21176"/>
                    <a:pt x="27795" y="21171"/>
                    <a:pt x="27817" y="21171"/>
                  </a:cubicBezTo>
                  <a:close/>
                  <a:moveTo>
                    <a:pt x="4057" y="22009"/>
                  </a:moveTo>
                  <a:cubicBezTo>
                    <a:pt x="4064" y="22012"/>
                    <a:pt x="4068" y="22021"/>
                    <a:pt x="4074" y="22025"/>
                  </a:cubicBezTo>
                  <a:cubicBezTo>
                    <a:pt x="4068" y="22021"/>
                    <a:pt x="4063" y="22012"/>
                    <a:pt x="4057" y="22010"/>
                  </a:cubicBezTo>
                  <a:lnTo>
                    <a:pt x="4057" y="22009"/>
                  </a:lnTo>
                  <a:close/>
                  <a:moveTo>
                    <a:pt x="29006" y="21797"/>
                  </a:moveTo>
                  <a:cubicBezTo>
                    <a:pt x="29098" y="21797"/>
                    <a:pt x="29195" y="21844"/>
                    <a:pt x="29299" y="21867"/>
                  </a:cubicBezTo>
                  <a:cubicBezTo>
                    <a:pt x="29222" y="22007"/>
                    <a:pt x="29112" y="22062"/>
                    <a:pt x="28977" y="22062"/>
                  </a:cubicBezTo>
                  <a:cubicBezTo>
                    <a:pt x="28944" y="22062"/>
                    <a:pt x="28910" y="22059"/>
                    <a:pt x="28874" y="22053"/>
                  </a:cubicBezTo>
                  <a:cubicBezTo>
                    <a:pt x="28755" y="22029"/>
                    <a:pt x="28748" y="21980"/>
                    <a:pt x="28817" y="21895"/>
                  </a:cubicBezTo>
                  <a:lnTo>
                    <a:pt x="28817" y="21895"/>
                  </a:lnTo>
                  <a:lnTo>
                    <a:pt x="28817" y="21897"/>
                  </a:lnTo>
                  <a:cubicBezTo>
                    <a:pt x="28878" y="21822"/>
                    <a:pt x="28941" y="21797"/>
                    <a:pt x="29006" y="21797"/>
                  </a:cubicBezTo>
                  <a:close/>
                  <a:moveTo>
                    <a:pt x="3452" y="21973"/>
                  </a:moveTo>
                  <a:cubicBezTo>
                    <a:pt x="3482" y="21977"/>
                    <a:pt x="3505" y="21988"/>
                    <a:pt x="3497" y="22015"/>
                  </a:cubicBezTo>
                  <a:cubicBezTo>
                    <a:pt x="3485" y="22046"/>
                    <a:pt x="3471" y="22080"/>
                    <a:pt x="3429" y="22080"/>
                  </a:cubicBezTo>
                  <a:cubicBezTo>
                    <a:pt x="3424" y="22080"/>
                    <a:pt x="3419" y="22080"/>
                    <a:pt x="3414" y="22079"/>
                  </a:cubicBezTo>
                  <a:cubicBezTo>
                    <a:pt x="3394" y="22076"/>
                    <a:pt x="3366" y="22049"/>
                    <a:pt x="3366" y="22035"/>
                  </a:cubicBezTo>
                  <a:cubicBezTo>
                    <a:pt x="3367" y="21991"/>
                    <a:pt x="3409" y="21978"/>
                    <a:pt x="3452" y="21973"/>
                  </a:cubicBezTo>
                  <a:close/>
                  <a:moveTo>
                    <a:pt x="16708" y="21870"/>
                  </a:moveTo>
                  <a:cubicBezTo>
                    <a:pt x="16725" y="21870"/>
                    <a:pt x="16747" y="21885"/>
                    <a:pt x="16777" y="21923"/>
                  </a:cubicBezTo>
                  <a:cubicBezTo>
                    <a:pt x="16732" y="21974"/>
                    <a:pt x="16807" y="22017"/>
                    <a:pt x="16792" y="22066"/>
                  </a:cubicBezTo>
                  <a:lnTo>
                    <a:pt x="16792" y="22067"/>
                  </a:lnTo>
                  <a:cubicBezTo>
                    <a:pt x="16783" y="22094"/>
                    <a:pt x="16775" y="22128"/>
                    <a:pt x="16735" y="22132"/>
                  </a:cubicBezTo>
                  <a:cubicBezTo>
                    <a:pt x="16732" y="22133"/>
                    <a:pt x="16730" y="22133"/>
                    <a:pt x="16728" y="22133"/>
                  </a:cubicBezTo>
                  <a:cubicBezTo>
                    <a:pt x="16693" y="22133"/>
                    <a:pt x="16684" y="22099"/>
                    <a:pt x="16668" y="22078"/>
                  </a:cubicBezTo>
                  <a:cubicBezTo>
                    <a:pt x="16641" y="22040"/>
                    <a:pt x="16695" y="21992"/>
                    <a:pt x="16654" y="21954"/>
                  </a:cubicBezTo>
                  <a:cubicBezTo>
                    <a:pt x="16666" y="21910"/>
                    <a:pt x="16680" y="21870"/>
                    <a:pt x="16708" y="21870"/>
                  </a:cubicBezTo>
                  <a:close/>
                  <a:moveTo>
                    <a:pt x="5816" y="22141"/>
                  </a:moveTo>
                  <a:cubicBezTo>
                    <a:pt x="5826" y="22145"/>
                    <a:pt x="5831" y="22155"/>
                    <a:pt x="5832" y="22164"/>
                  </a:cubicBezTo>
                  <a:cubicBezTo>
                    <a:pt x="5831" y="22155"/>
                    <a:pt x="5825" y="22145"/>
                    <a:pt x="5816" y="22141"/>
                  </a:cubicBezTo>
                  <a:close/>
                  <a:moveTo>
                    <a:pt x="4926" y="22032"/>
                  </a:moveTo>
                  <a:cubicBezTo>
                    <a:pt x="4957" y="22032"/>
                    <a:pt x="4988" y="22051"/>
                    <a:pt x="5019" y="22097"/>
                  </a:cubicBezTo>
                  <a:cubicBezTo>
                    <a:pt x="4984" y="22120"/>
                    <a:pt x="4941" y="22141"/>
                    <a:pt x="4960" y="22188"/>
                  </a:cubicBezTo>
                  <a:cubicBezTo>
                    <a:pt x="4901" y="22173"/>
                    <a:pt x="4846" y="22150"/>
                    <a:pt x="4824" y="22094"/>
                  </a:cubicBezTo>
                  <a:cubicBezTo>
                    <a:pt x="4858" y="22056"/>
                    <a:pt x="4892" y="22032"/>
                    <a:pt x="4926" y="22032"/>
                  </a:cubicBezTo>
                  <a:close/>
                  <a:moveTo>
                    <a:pt x="6446" y="22037"/>
                  </a:moveTo>
                  <a:cubicBezTo>
                    <a:pt x="6467" y="22037"/>
                    <a:pt x="6505" y="22053"/>
                    <a:pt x="6505" y="22060"/>
                  </a:cubicBezTo>
                  <a:cubicBezTo>
                    <a:pt x="6500" y="22126"/>
                    <a:pt x="6432" y="22148"/>
                    <a:pt x="6366" y="22201"/>
                  </a:cubicBezTo>
                  <a:lnTo>
                    <a:pt x="6364" y="22202"/>
                  </a:lnTo>
                  <a:cubicBezTo>
                    <a:pt x="6342" y="22105"/>
                    <a:pt x="6357" y="22054"/>
                    <a:pt x="6441" y="22037"/>
                  </a:cubicBezTo>
                  <a:cubicBezTo>
                    <a:pt x="6442" y="22037"/>
                    <a:pt x="6444" y="22037"/>
                    <a:pt x="6446" y="22037"/>
                  </a:cubicBezTo>
                  <a:close/>
                  <a:moveTo>
                    <a:pt x="7883" y="22175"/>
                  </a:moveTo>
                  <a:cubicBezTo>
                    <a:pt x="7887" y="22175"/>
                    <a:pt x="7890" y="22182"/>
                    <a:pt x="7892" y="22195"/>
                  </a:cubicBezTo>
                  <a:cubicBezTo>
                    <a:pt x="7891" y="22209"/>
                    <a:pt x="7887" y="22216"/>
                    <a:pt x="7881" y="22216"/>
                  </a:cubicBezTo>
                  <a:cubicBezTo>
                    <a:pt x="7878" y="22216"/>
                    <a:pt x="7875" y="22215"/>
                    <a:pt x="7872" y="22212"/>
                  </a:cubicBezTo>
                  <a:cubicBezTo>
                    <a:pt x="7868" y="22205"/>
                    <a:pt x="7868" y="22198"/>
                    <a:pt x="7872" y="22192"/>
                  </a:cubicBezTo>
                  <a:lnTo>
                    <a:pt x="7870" y="22192"/>
                  </a:lnTo>
                  <a:cubicBezTo>
                    <a:pt x="7875" y="22180"/>
                    <a:pt x="7879" y="22175"/>
                    <a:pt x="7883" y="22175"/>
                  </a:cubicBezTo>
                  <a:close/>
                  <a:moveTo>
                    <a:pt x="29476" y="21917"/>
                  </a:moveTo>
                  <a:cubicBezTo>
                    <a:pt x="29519" y="21917"/>
                    <a:pt x="29574" y="21934"/>
                    <a:pt x="29655" y="21965"/>
                  </a:cubicBezTo>
                  <a:lnTo>
                    <a:pt x="29655" y="21967"/>
                  </a:lnTo>
                  <a:cubicBezTo>
                    <a:pt x="29738" y="22000"/>
                    <a:pt x="29905" y="21966"/>
                    <a:pt x="29884" y="22119"/>
                  </a:cubicBezTo>
                  <a:lnTo>
                    <a:pt x="29887" y="22119"/>
                  </a:lnTo>
                  <a:cubicBezTo>
                    <a:pt x="29857" y="22135"/>
                    <a:pt x="29821" y="22149"/>
                    <a:pt x="29833" y="22188"/>
                  </a:cubicBezTo>
                  <a:cubicBezTo>
                    <a:pt x="29827" y="22187"/>
                    <a:pt x="29820" y="22186"/>
                    <a:pt x="29814" y="22186"/>
                  </a:cubicBezTo>
                  <a:cubicBezTo>
                    <a:pt x="29778" y="22186"/>
                    <a:pt x="29754" y="22209"/>
                    <a:pt x="29729" y="22230"/>
                  </a:cubicBezTo>
                  <a:cubicBezTo>
                    <a:pt x="29702" y="22252"/>
                    <a:pt x="29675" y="22265"/>
                    <a:pt x="29647" y="22265"/>
                  </a:cubicBezTo>
                  <a:cubicBezTo>
                    <a:pt x="29624" y="22265"/>
                    <a:pt x="29600" y="22256"/>
                    <a:pt x="29575" y="22238"/>
                  </a:cubicBezTo>
                  <a:cubicBezTo>
                    <a:pt x="29567" y="22241"/>
                    <a:pt x="29553" y="22243"/>
                    <a:pt x="29552" y="22246"/>
                  </a:cubicBezTo>
                  <a:lnTo>
                    <a:pt x="29550" y="22254"/>
                  </a:lnTo>
                  <a:cubicBezTo>
                    <a:pt x="29549" y="22246"/>
                    <a:pt x="29547" y="22241"/>
                    <a:pt x="29544" y="22233"/>
                  </a:cubicBezTo>
                  <a:lnTo>
                    <a:pt x="29353" y="22193"/>
                  </a:lnTo>
                  <a:cubicBezTo>
                    <a:pt x="29305" y="22167"/>
                    <a:pt x="29238" y="22156"/>
                    <a:pt x="29289" y="22080"/>
                  </a:cubicBezTo>
                  <a:cubicBezTo>
                    <a:pt x="29361" y="21967"/>
                    <a:pt x="29401" y="21917"/>
                    <a:pt x="29476" y="21917"/>
                  </a:cubicBezTo>
                  <a:close/>
                  <a:moveTo>
                    <a:pt x="4425" y="22088"/>
                  </a:moveTo>
                  <a:cubicBezTo>
                    <a:pt x="4451" y="22088"/>
                    <a:pt x="4477" y="22093"/>
                    <a:pt x="4500" y="22107"/>
                  </a:cubicBezTo>
                  <a:cubicBezTo>
                    <a:pt x="4534" y="22128"/>
                    <a:pt x="4497" y="22158"/>
                    <a:pt x="4493" y="22185"/>
                  </a:cubicBezTo>
                  <a:cubicBezTo>
                    <a:pt x="4475" y="22211"/>
                    <a:pt x="4429" y="22233"/>
                    <a:pt x="4464" y="22268"/>
                  </a:cubicBezTo>
                  <a:cubicBezTo>
                    <a:pt x="4417" y="22250"/>
                    <a:pt x="4355" y="22274"/>
                    <a:pt x="4320" y="22229"/>
                  </a:cubicBezTo>
                  <a:cubicBezTo>
                    <a:pt x="4314" y="22188"/>
                    <a:pt x="4273" y="22142"/>
                    <a:pt x="4333" y="22111"/>
                  </a:cubicBezTo>
                  <a:cubicBezTo>
                    <a:pt x="4362" y="22097"/>
                    <a:pt x="4394" y="22088"/>
                    <a:pt x="4425" y="22088"/>
                  </a:cubicBezTo>
                  <a:close/>
                  <a:moveTo>
                    <a:pt x="4041" y="22132"/>
                  </a:moveTo>
                  <a:cubicBezTo>
                    <a:pt x="4070" y="22132"/>
                    <a:pt x="4098" y="22145"/>
                    <a:pt x="4118" y="22186"/>
                  </a:cubicBezTo>
                  <a:lnTo>
                    <a:pt x="4102" y="22231"/>
                  </a:lnTo>
                  <a:cubicBezTo>
                    <a:pt x="4065" y="22231"/>
                    <a:pt x="4049" y="22246"/>
                    <a:pt x="4047" y="22276"/>
                  </a:cubicBezTo>
                  <a:cubicBezTo>
                    <a:pt x="4013" y="22277"/>
                    <a:pt x="3994" y="22292"/>
                    <a:pt x="3994" y="22323"/>
                  </a:cubicBezTo>
                  <a:lnTo>
                    <a:pt x="3901" y="22321"/>
                  </a:lnTo>
                  <a:cubicBezTo>
                    <a:pt x="3873" y="22260"/>
                    <a:pt x="3864" y="22195"/>
                    <a:pt x="3943" y="22161"/>
                  </a:cubicBezTo>
                  <a:cubicBezTo>
                    <a:pt x="3972" y="22148"/>
                    <a:pt x="4008" y="22132"/>
                    <a:pt x="4041" y="22132"/>
                  </a:cubicBezTo>
                  <a:close/>
                  <a:moveTo>
                    <a:pt x="27847" y="22282"/>
                  </a:moveTo>
                  <a:lnTo>
                    <a:pt x="27848" y="22284"/>
                  </a:lnTo>
                  <a:cubicBezTo>
                    <a:pt x="27861" y="22331"/>
                    <a:pt x="27973" y="22348"/>
                    <a:pt x="27904" y="22419"/>
                  </a:cubicBezTo>
                  <a:cubicBezTo>
                    <a:pt x="27813" y="22394"/>
                    <a:pt x="27760" y="22359"/>
                    <a:pt x="27847" y="22282"/>
                  </a:cubicBezTo>
                  <a:close/>
                  <a:moveTo>
                    <a:pt x="28140" y="21809"/>
                  </a:moveTo>
                  <a:cubicBezTo>
                    <a:pt x="28187" y="21809"/>
                    <a:pt x="28227" y="21854"/>
                    <a:pt x="28270" y="21872"/>
                  </a:cubicBezTo>
                  <a:cubicBezTo>
                    <a:pt x="28279" y="21876"/>
                    <a:pt x="28289" y="21878"/>
                    <a:pt x="28298" y="21878"/>
                  </a:cubicBezTo>
                  <a:cubicBezTo>
                    <a:pt x="28311" y="21878"/>
                    <a:pt x="28324" y="21875"/>
                    <a:pt x="28335" y="21868"/>
                  </a:cubicBezTo>
                  <a:lnTo>
                    <a:pt x="28335" y="21868"/>
                  </a:lnTo>
                  <a:cubicBezTo>
                    <a:pt x="28325" y="21886"/>
                    <a:pt x="28328" y="21899"/>
                    <a:pt x="28348" y="21917"/>
                  </a:cubicBezTo>
                  <a:cubicBezTo>
                    <a:pt x="28396" y="21954"/>
                    <a:pt x="28511" y="21959"/>
                    <a:pt x="28480" y="22034"/>
                  </a:cubicBezTo>
                  <a:cubicBezTo>
                    <a:pt x="28446" y="22117"/>
                    <a:pt x="28376" y="22192"/>
                    <a:pt x="28312" y="22262"/>
                  </a:cubicBezTo>
                  <a:cubicBezTo>
                    <a:pt x="28293" y="22278"/>
                    <a:pt x="28270" y="22286"/>
                    <a:pt x="28247" y="22286"/>
                  </a:cubicBezTo>
                  <a:cubicBezTo>
                    <a:pt x="28228" y="22286"/>
                    <a:pt x="28208" y="22280"/>
                    <a:pt x="28191" y="22269"/>
                  </a:cubicBezTo>
                  <a:lnTo>
                    <a:pt x="28191" y="22269"/>
                  </a:lnTo>
                  <a:lnTo>
                    <a:pt x="28193" y="22271"/>
                  </a:lnTo>
                  <a:cubicBezTo>
                    <a:pt x="28253" y="22299"/>
                    <a:pt x="28241" y="22345"/>
                    <a:pt x="28228" y="22387"/>
                  </a:cubicBezTo>
                  <a:cubicBezTo>
                    <a:pt x="28219" y="22415"/>
                    <a:pt x="28202" y="22422"/>
                    <a:pt x="28181" y="22422"/>
                  </a:cubicBezTo>
                  <a:cubicBezTo>
                    <a:pt x="28162" y="22422"/>
                    <a:pt x="28141" y="22416"/>
                    <a:pt x="28123" y="22413"/>
                  </a:cubicBezTo>
                  <a:cubicBezTo>
                    <a:pt x="28065" y="22338"/>
                    <a:pt x="27993" y="22275"/>
                    <a:pt x="27910" y="22230"/>
                  </a:cubicBezTo>
                  <a:cubicBezTo>
                    <a:pt x="27893" y="22188"/>
                    <a:pt x="27879" y="22147"/>
                    <a:pt x="27909" y="22105"/>
                  </a:cubicBezTo>
                  <a:cubicBezTo>
                    <a:pt x="27927" y="22079"/>
                    <a:pt x="27946" y="22062"/>
                    <a:pt x="27966" y="22062"/>
                  </a:cubicBezTo>
                  <a:cubicBezTo>
                    <a:pt x="27982" y="22062"/>
                    <a:pt x="27999" y="22073"/>
                    <a:pt x="28017" y="22099"/>
                  </a:cubicBezTo>
                  <a:cubicBezTo>
                    <a:pt x="28017" y="22069"/>
                    <a:pt x="28014" y="22040"/>
                    <a:pt x="28008" y="22010"/>
                  </a:cubicBezTo>
                  <a:cubicBezTo>
                    <a:pt x="27989" y="21935"/>
                    <a:pt x="28029" y="21872"/>
                    <a:pt x="28087" y="21829"/>
                  </a:cubicBezTo>
                  <a:cubicBezTo>
                    <a:pt x="28106" y="21815"/>
                    <a:pt x="28123" y="21809"/>
                    <a:pt x="28140" y="21809"/>
                  </a:cubicBezTo>
                  <a:close/>
                  <a:moveTo>
                    <a:pt x="29946" y="22117"/>
                  </a:moveTo>
                  <a:cubicBezTo>
                    <a:pt x="30104" y="22117"/>
                    <a:pt x="30234" y="22187"/>
                    <a:pt x="30362" y="22262"/>
                  </a:cubicBezTo>
                  <a:lnTo>
                    <a:pt x="30363" y="22264"/>
                  </a:lnTo>
                  <a:cubicBezTo>
                    <a:pt x="30424" y="22299"/>
                    <a:pt x="30411" y="22333"/>
                    <a:pt x="30380" y="22374"/>
                  </a:cubicBezTo>
                  <a:lnTo>
                    <a:pt x="30316" y="22416"/>
                  </a:lnTo>
                  <a:cubicBezTo>
                    <a:pt x="30283" y="22438"/>
                    <a:pt x="30252" y="22446"/>
                    <a:pt x="30224" y="22446"/>
                  </a:cubicBezTo>
                  <a:cubicBezTo>
                    <a:pt x="30146" y="22446"/>
                    <a:pt x="30081" y="22388"/>
                    <a:pt x="30009" y="22369"/>
                  </a:cubicBezTo>
                  <a:cubicBezTo>
                    <a:pt x="29887" y="22337"/>
                    <a:pt x="29888" y="22330"/>
                    <a:pt x="29836" y="22191"/>
                  </a:cubicBezTo>
                  <a:lnTo>
                    <a:pt x="29836" y="22191"/>
                  </a:lnTo>
                  <a:cubicBezTo>
                    <a:pt x="29850" y="22195"/>
                    <a:pt x="29865" y="22200"/>
                    <a:pt x="29879" y="22200"/>
                  </a:cubicBezTo>
                  <a:cubicBezTo>
                    <a:pt x="29895" y="22200"/>
                    <a:pt x="29909" y="22193"/>
                    <a:pt x="29919" y="22173"/>
                  </a:cubicBezTo>
                  <a:cubicBezTo>
                    <a:pt x="29932" y="22147"/>
                    <a:pt x="29905" y="22136"/>
                    <a:pt x="29893" y="22119"/>
                  </a:cubicBezTo>
                  <a:cubicBezTo>
                    <a:pt x="29911" y="22117"/>
                    <a:pt x="29928" y="22117"/>
                    <a:pt x="29946" y="22117"/>
                  </a:cubicBezTo>
                  <a:close/>
                  <a:moveTo>
                    <a:pt x="6154" y="22019"/>
                  </a:moveTo>
                  <a:cubicBezTo>
                    <a:pt x="6167" y="22019"/>
                    <a:pt x="6181" y="22023"/>
                    <a:pt x="6197" y="22035"/>
                  </a:cubicBezTo>
                  <a:cubicBezTo>
                    <a:pt x="6243" y="22067"/>
                    <a:pt x="6255" y="22130"/>
                    <a:pt x="6224" y="22178"/>
                  </a:cubicBezTo>
                  <a:lnTo>
                    <a:pt x="6223" y="22179"/>
                  </a:lnTo>
                  <a:cubicBezTo>
                    <a:pt x="6208" y="22202"/>
                    <a:pt x="6172" y="22217"/>
                    <a:pt x="6146" y="22235"/>
                  </a:cubicBezTo>
                  <a:cubicBezTo>
                    <a:pt x="6173" y="22369"/>
                    <a:pt x="6131" y="22479"/>
                    <a:pt x="6015" y="22500"/>
                  </a:cubicBezTo>
                  <a:cubicBezTo>
                    <a:pt x="5999" y="22503"/>
                    <a:pt x="5985" y="22504"/>
                    <a:pt x="5974" y="22504"/>
                  </a:cubicBezTo>
                  <a:cubicBezTo>
                    <a:pt x="5888" y="22504"/>
                    <a:pt x="5923" y="22428"/>
                    <a:pt x="5937" y="22374"/>
                  </a:cubicBezTo>
                  <a:cubicBezTo>
                    <a:pt x="5947" y="22269"/>
                    <a:pt x="5898" y="22150"/>
                    <a:pt x="6053" y="22085"/>
                  </a:cubicBezTo>
                  <a:cubicBezTo>
                    <a:pt x="6090" y="22069"/>
                    <a:pt x="6113" y="22019"/>
                    <a:pt x="6154" y="22019"/>
                  </a:cubicBezTo>
                  <a:close/>
                  <a:moveTo>
                    <a:pt x="3341" y="22264"/>
                  </a:moveTo>
                  <a:lnTo>
                    <a:pt x="3341" y="22264"/>
                  </a:lnTo>
                  <a:cubicBezTo>
                    <a:pt x="3392" y="22346"/>
                    <a:pt x="3369" y="22412"/>
                    <a:pt x="3312" y="22504"/>
                  </a:cubicBezTo>
                  <a:cubicBezTo>
                    <a:pt x="3195" y="22393"/>
                    <a:pt x="3215" y="22328"/>
                    <a:pt x="3341" y="22264"/>
                  </a:cubicBezTo>
                  <a:close/>
                  <a:moveTo>
                    <a:pt x="4169" y="22228"/>
                  </a:moveTo>
                  <a:cubicBezTo>
                    <a:pt x="4211" y="22228"/>
                    <a:pt x="4237" y="22256"/>
                    <a:pt x="4265" y="22277"/>
                  </a:cubicBezTo>
                  <a:cubicBezTo>
                    <a:pt x="4298" y="22345"/>
                    <a:pt x="4298" y="22407"/>
                    <a:pt x="4223" y="22456"/>
                  </a:cubicBezTo>
                  <a:lnTo>
                    <a:pt x="4094" y="22545"/>
                  </a:lnTo>
                  <a:cubicBezTo>
                    <a:pt x="3978" y="22498"/>
                    <a:pt x="4040" y="22397"/>
                    <a:pt x="4001" y="22327"/>
                  </a:cubicBezTo>
                  <a:lnTo>
                    <a:pt x="4001" y="22327"/>
                  </a:lnTo>
                  <a:cubicBezTo>
                    <a:pt x="4012" y="22331"/>
                    <a:pt x="4021" y="22339"/>
                    <a:pt x="4032" y="22339"/>
                  </a:cubicBezTo>
                  <a:cubicBezTo>
                    <a:pt x="4039" y="22339"/>
                    <a:pt x="4046" y="22336"/>
                    <a:pt x="4055" y="22328"/>
                  </a:cubicBezTo>
                  <a:cubicBezTo>
                    <a:pt x="4078" y="22308"/>
                    <a:pt x="4059" y="22296"/>
                    <a:pt x="4052" y="22282"/>
                  </a:cubicBezTo>
                  <a:lnTo>
                    <a:pt x="4053" y="22282"/>
                  </a:lnTo>
                  <a:cubicBezTo>
                    <a:pt x="4069" y="22288"/>
                    <a:pt x="4082" y="22291"/>
                    <a:pt x="4091" y="22291"/>
                  </a:cubicBezTo>
                  <a:cubicBezTo>
                    <a:pt x="4116" y="22291"/>
                    <a:pt x="4117" y="22270"/>
                    <a:pt x="4107" y="22238"/>
                  </a:cubicBezTo>
                  <a:lnTo>
                    <a:pt x="4107" y="22238"/>
                  </a:lnTo>
                  <a:cubicBezTo>
                    <a:pt x="4113" y="22243"/>
                    <a:pt x="4121" y="22245"/>
                    <a:pt x="4128" y="22245"/>
                  </a:cubicBezTo>
                  <a:cubicBezTo>
                    <a:pt x="4139" y="22245"/>
                    <a:pt x="4150" y="22239"/>
                    <a:pt x="4157" y="22229"/>
                  </a:cubicBezTo>
                  <a:cubicBezTo>
                    <a:pt x="4161" y="22228"/>
                    <a:pt x="4165" y="22228"/>
                    <a:pt x="4169" y="22228"/>
                  </a:cubicBezTo>
                  <a:close/>
                  <a:moveTo>
                    <a:pt x="5566" y="22094"/>
                  </a:moveTo>
                  <a:cubicBezTo>
                    <a:pt x="5575" y="22094"/>
                    <a:pt x="5586" y="22096"/>
                    <a:pt x="5599" y="22099"/>
                  </a:cubicBezTo>
                  <a:cubicBezTo>
                    <a:pt x="5629" y="22141"/>
                    <a:pt x="5660" y="22182"/>
                    <a:pt x="5626" y="22235"/>
                  </a:cubicBezTo>
                  <a:lnTo>
                    <a:pt x="5752" y="22294"/>
                  </a:lnTo>
                  <a:cubicBezTo>
                    <a:pt x="5768" y="22386"/>
                    <a:pt x="5723" y="22466"/>
                    <a:pt x="5675" y="22545"/>
                  </a:cubicBezTo>
                  <a:lnTo>
                    <a:pt x="5675" y="22546"/>
                  </a:lnTo>
                  <a:cubicBezTo>
                    <a:pt x="5660" y="22571"/>
                    <a:pt x="5643" y="22580"/>
                    <a:pt x="5626" y="22580"/>
                  </a:cubicBezTo>
                  <a:cubicBezTo>
                    <a:pt x="5601" y="22580"/>
                    <a:pt x="5574" y="22562"/>
                    <a:pt x="5549" y="22550"/>
                  </a:cubicBezTo>
                  <a:cubicBezTo>
                    <a:pt x="5544" y="22530"/>
                    <a:pt x="5548" y="22501"/>
                    <a:pt x="5525" y="22501"/>
                  </a:cubicBezTo>
                  <a:cubicBezTo>
                    <a:pt x="5518" y="22501"/>
                    <a:pt x="5508" y="22504"/>
                    <a:pt x="5494" y="22510"/>
                  </a:cubicBezTo>
                  <a:cubicBezTo>
                    <a:pt x="5536" y="22435"/>
                    <a:pt x="5497" y="22380"/>
                    <a:pt x="5435" y="22328"/>
                  </a:cubicBezTo>
                  <a:cubicBezTo>
                    <a:pt x="5346" y="22290"/>
                    <a:pt x="5468" y="22267"/>
                    <a:pt x="5444" y="22232"/>
                  </a:cubicBezTo>
                  <a:cubicBezTo>
                    <a:pt x="5456" y="22224"/>
                    <a:pt x="5456" y="22214"/>
                    <a:pt x="5444" y="22206"/>
                  </a:cubicBezTo>
                  <a:cubicBezTo>
                    <a:pt x="5503" y="22187"/>
                    <a:pt x="5490" y="22094"/>
                    <a:pt x="5566" y="22094"/>
                  </a:cubicBezTo>
                  <a:close/>
                  <a:moveTo>
                    <a:pt x="2391" y="22351"/>
                  </a:moveTo>
                  <a:cubicBezTo>
                    <a:pt x="2384" y="22492"/>
                    <a:pt x="2357" y="22562"/>
                    <a:pt x="2238" y="22598"/>
                  </a:cubicBezTo>
                  <a:cubicBezTo>
                    <a:pt x="2204" y="22488"/>
                    <a:pt x="2269" y="22431"/>
                    <a:pt x="2391" y="22351"/>
                  </a:cubicBezTo>
                  <a:close/>
                  <a:moveTo>
                    <a:pt x="26943" y="22596"/>
                  </a:moveTo>
                  <a:lnTo>
                    <a:pt x="26943" y="22596"/>
                  </a:lnTo>
                  <a:cubicBezTo>
                    <a:pt x="26943" y="22597"/>
                    <a:pt x="26943" y="22598"/>
                    <a:pt x="26943" y="22598"/>
                  </a:cubicBezTo>
                  <a:lnTo>
                    <a:pt x="26943" y="22602"/>
                  </a:lnTo>
                  <a:cubicBezTo>
                    <a:pt x="26943" y="22600"/>
                    <a:pt x="26943" y="22598"/>
                    <a:pt x="26943" y="22596"/>
                  </a:cubicBezTo>
                  <a:close/>
                  <a:moveTo>
                    <a:pt x="5116" y="22095"/>
                  </a:moveTo>
                  <a:cubicBezTo>
                    <a:pt x="5179" y="22095"/>
                    <a:pt x="5169" y="22180"/>
                    <a:pt x="5221" y="22192"/>
                  </a:cubicBezTo>
                  <a:cubicBezTo>
                    <a:pt x="5228" y="22224"/>
                    <a:pt x="5204" y="22261"/>
                    <a:pt x="5256" y="22283"/>
                  </a:cubicBezTo>
                  <a:cubicBezTo>
                    <a:pt x="5323" y="22311"/>
                    <a:pt x="5310" y="22362"/>
                    <a:pt x="5297" y="22411"/>
                  </a:cubicBezTo>
                  <a:cubicBezTo>
                    <a:pt x="5237" y="22465"/>
                    <a:pt x="5247" y="22553"/>
                    <a:pt x="5173" y="22602"/>
                  </a:cubicBezTo>
                  <a:lnTo>
                    <a:pt x="5172" y="22603"/>
                  </a:lnTo>
                  <a:cubicBezTo>
                    <a:pt x="5072" y="22548"/>
                    <a:pt x="5110" y="22395"/>
                    <a:pt x="5085" y="22390"/>
                  </a:cubicBezTo>
                  <a:cubicBezTo>
                    <a:pt x="4933" y="22363"/>
                    <a:pt x="5007" y="22254"/>
                    <a:pt x="4965" y="22192"/>
                  </a:cubicBezTo>
                  <a:lnTo>
                    <a:pt x="4965" y="22192"/>
                  </a:lnTo>
                  <a:cubicBezTo>
                    <a:pt x="4978" y="22195"/>
                    <a:pt x="4988" y="22196"/>
                    <a:pt x="4997" y="22196"/>
                  </a:cubicBezTo>
                  <a:cubicBezTo>
                    <a:pt x="5057" y="22196"/>
                    <a:pt x="5058" y="22140"/>
                    <a:pt x="5079" y="22103"/>
                  </a:cubicBezTo>
                  <a:cubicBezTo>
                    <a:pt x="5094" y="22097"/>
                    <a:pt x="5106" y="22095"/>
                    <a:pt x="5116" y="22095"/>
                  </a:cubicBezTo>
                  <a:close/>
                  <a:moveTo>
                    <a:pt x="8422" y="21691"/>
                  </a:moveTo>
                  <a:lnTo>
                    <a:pt x="8422" y="21691"/>
                  </a:lnTo>
                  <a:cubicBezTo>
                    <a:pt x="8448" y="21792"/>
                    <a:pt x="8381" y="21877"/>
                    <a:pt x="8347" y="21967"/>
                  </a:cubicBezTo>
                  <a:cubicBezTo>
                    <a:pt x="8308" y="22075"/>
                    <a:pt x="8267" y="22183"/>
                    <a:pt x="8226" y="22292"/>
                  </a:cubicBezTo>
                  <a:cubicBezTo>
                    <a:pt x="8189" y="22393"/>
                    <a:pt x="8155" y="22495"/>
                    <a:pt x="8119" y="22596"/>
                  </a:cubicBezTo>
                  <a:lnTo>
                    <a:pt x="8042" y="22605"/>
                  </a:lnTo>
                  <a:cubicBezTo>
                    <a:pt x="8116" y="22285"/>
                    <a:pt x="8245" y="21982"/>
                    <a:pt x="8422" y="21691"/>
                  </a:cubicBezTo>
                  <a:close/>
                  <a:moveTo>
                    <a:pt x="16141" y="22451"/>
                  </a:moveTo>
                  <a:cubicBezTo>
                    <a:pt x="16197" y="22451"/>
                    <a:pt x="16257" y="22460"/>
                    <a:pt x="16322" y="22472"/>
                  </a:cubicBezTo>
                  <a:cubicBezTo>
                    <a:pt x="16246" y="22564"/>
                    <a:pt x="16201" y="22606"/>
                    <a:pt x="16136" y="22606"/>
                  </a:cubicBezTo>
                  <a:cubicBezTo>
                    <a:pt x="16084" y="22606"/>
                    <a:pt x="16020" y="22579"/>
                    <a:pt x="15917" y="22528"/>
                  </a:cubicBezTo>
                  <a:cubicBezTo>
                    <a:pt x="15986" y="22470"/>
                    <a:pt x="16060" y="22451"/>
                    <a:pt x="16141" y="22451"/>
                  </a:cubicBezTo>
                  <a:close/>
                  <a:moveTo>
                    <a:pt x="2622" y="22588"/>
                  </a:moveTo>
                  <a:cubicBezTo>
                    <a:pt x="2633" y="22598"/>
                    <a:pt x="2641" y="22609"/>
                    <a:pt x="2649" y="22619"/>
                  </a:cubicBezTo>
                  <a:lnTo>
                    <a:pt x="2648" y="22620"/>
                  </a:lnTo>
                  <a:cubicBezTo>
                    <a:pt x="2640" y="22609"/>
                    <a:pt x="2632" y="22598"/>
                    <a:pt x="2622" y="22588"/>
                  </a:cubicBezTo>
                  <a:close/>
                  <a:moveTo>
                    <a:pt x="27942" y="22397"/>
                  </a:moveTo>
                  <a:cubicBezTo>
                    <a:pt x="27956" y="22397"/>
                    <a:pt x="27971" y="22404"/>
                    <a:pt x="27985" y="22414"/>
                  </a:cubicBezTo>
                  <a:cubicBezTo>
                    <a:pt x="28031" y="22445"/>
                    <a:pt x="28076" y="22478"/>
                    <a:pt x="28121" y="22509"/>
                  </a:cubicBezTo>
                  <a:cubicBezTo>
                    <a:pt x="28125" y="22537"/>
                    <a:pt x="28143" y="22569"/>
                    <a:pt x="28132" y="22594"/>
                  </a:cubicBezTo>
                  <a:lnTo>
                    <a:pt x="28133" y="22595"/>
                  </a:lnTo>
                  <a:cubicBezTo>
                    <a:pt x="28126" y="22614"/>
                    <a:pt x="28111" y="22621"/>
                    <a:pt x="28095" y="22621"/>
                  </a:cubicBezTo>
                  <a:cubicBezTo>
                    <a:pt x="28079" y="22621"/>
                    <a:pt x="28061" y="22613"/>
                    <a:pt x="28049" y="22602"/>
                  </a:cubicBezTo>
                  <a:cubicBezTo>
                    <a:pt x="27992" y="22547"/>
                    <a:pt x="27904" y="22509"/>
                    <a:pt x="27906" y="22421"/>
                  </a:cubicBezTo>
                  <a:cubicBezTo>
                    <a:pt x="27917" y="22403"/>
                    <a:pt x="27929" y="22397"/>
                    <a:pt x="27942" y="22397"/>
                  </a:cubicBezTo>
                  <a:close/>
                  <a:moveTo>
                    <a:pt x="5868" y="22506"/>
                  </a:moveTo>
                  <a:cubicBezTo>
                    <a:pt x="5879" y="22506"/>
                    <a:pt x="5890" y="22508"/>
                    <a:pt x="5901" y="22513"/>
                  </a:cubicBezTo>
                  <a:cubicBezTo>
                    <a:pt x="5937" y="22528"/>
                    <a:pt x="5945" y="22558"/>
                    <a:pt x="5932" y="22589"/>
                  </a:cubicBezTo>
                  <a:lnTo>
                    <a:pt x="5931" y="22590"/>
                  </a:lnTo>
                  <a:cubicBezTo>
                    <a:pt x="5907" y="22649"/>
                    <a:pt x="5857" y="22691"/>
                    <a:pt x="5783" y="22729"/>
                  </a:cubicBezTo>
                  <a:cubicBezTo>
                    <a:pt x="5747" y="22648"/>
                    <a:pt x="5801" y="22598"/>
                    <a:pt x="5818" y="22541"/>
                  </a:cubicBezTo>
                  <a:cubicBezTo>
                    <a:pt x="5826" y="22517"/>
                    <a:pt x="5845" y="22506"/>
                    <a:pt x="5868" y="22506"/>
                  </a:cubicBezTo>
                  <a:close/>
                  <a:moveTo>
                    <a:pt x="4314" y="22490"/>
                  </a:moveTo>
                  <a:cubicBezTo>
                    <a:pt x="4393" y="22496"/>
                    <a:pt x="4440" y="22525"/>
                    <a:pt x="4424" y="22600"/>
                  </a:cubicBezTo>
                  <a:cubicBezTo>
                    <a:pt x="4362" y="22634"/>
                    <a:pt x="4308" y="22680"/>
                    <a:pt x="4264" y="22737"/>
                  </a:cubicBezTo>
                  <a:cubicBezTo>
                    <a:pt x="4145" y="22705"/>
                    <a:pt x="4120" y="22647"/>
                    <a:pt x="4197" y="22560"/>
                  </a:cubicBezTo>
                  <a:cubicBezTo>
                    <a:pt x="4248" y="22552"/>
                    <a:pt x="4326" y="22576"/>
                    <a:pt x="4314" y="22490"/>
                  </a:cubicBezTo>
                  <a:close/>
                  <a:moveTo>
                    <a:pt x="3520" y="22507"/>
                  </a:moveTo>
                  <a:cubicBezTo>
                    <a:pt x="3528" y="22507"/>
                    <a:pt x="3536" y="22508"/>
                    <a:pt x="3546" y="22512"/>
                  </a:cubicBezTo>
                  <a:lnTo>
                    <a:pt x="3545" y="22512"/>
                  </a:lnTo>
                  <a:cubicBezTo>
                    <a:pt x="3566" y="22519"/>
                    <a:pt x="3578" y="22566"/>
                    <a:pt x="3574" y="22594"/>
                  </a:cubicBezTo>
                  <a:cubicBezTo>
                    <a:pt x="3566" y="22665"/>
                    <a:pt x="3529" y="22723"/>
                    <a:pt x="3429" y="22740"/>
                  </a:cubicBezTo>
                  <a:cubicBezTo>
                    <a:pt x="3389" y="22663"/>
                    <a:pt x="3438" y="22619"/>
                    <a:pt x="3453" y="22569"/>
                  </a:cubicBezTo>
                  <a:cubicBezTo>
                    <a:pt x="3464" y="22536"/>
                    <a:pt x="3485" y="22507"/>
                    <a:pt x="3520" y="22507"/>
                  </a:cubicBezTo>
                  <a:close/>
                  <a:moveTo>
                    <a:pt x="30522" y="22366"/>
                  </a:moveTo>
                  <a:cubicBezTo>
                    <a:pt x="30538" y="22366"/>
                    <a:pt x="30554" y="22371"/>
                    <a:pt x="30570" y="22381"/>
                  </a:cubicBezTo>
                  <a:lnTo>
                    <a:pt x="30572" y="22383"/>
                  </a:lnTo>
                  <a:cubicBezTo>
                    <a:pt x="30699" y="22460"/>
                    <a:pt x="30825" y="22539"/>
                    <a:pt x="30952" y="22616"/>
                  </a:cubicBezTo>
                  <a:cubicBezTo>
                    <a:pt x="30908" y="22683"/>
                    <a:pt x="30874" y="22744"/>
                    <a:pt x="30794" y="22744"/>
                  </a:cubicBezTo>
                  <a:cubicBezTo>
                    <a:pt x="30780" y="22744"/>
                    <a:pt x="30765" y="22742"/>
                    <a:pt x="30749" y="22739"/>
                  </a:cubicBezTo>
                  <a:cubicBezTo>
                    <a:pt x="30660" y="22690"/>
                    <a:pt x="30600" y="22596"/>
                    <a:pt x="30485" y="22596"/>
                  </a:cubicBezTo>
                  <a:cubicBezTo>
                    <a:pt x="30468" y="22596"/>
                    <a:pt x="30450" y="22598"/>
                    <a:pt x="30431" y="22602"/>
                  </a:cubicBezTo>
                  <a:cubicBezTo>
                    <a:pt x="30463" y="22547"/>
                    <a:pt x="30354" y="22529"/>
                    <a:pt x="30385" y="22475"/>
                  </a:cubicBezTo>
                  <a:cubicBezTo>
                    <a:pt x="30428" y="22460"/>
                    <a:pt x="30443" y="22428"/>
                    <a:pt x="30451" y="22393"/>
                  </a:cubicBezTo>
                  <a:cubicBezTo>
                    <a:pt x="30474" y="22377"/>
                    <a:pt x="30498" y="22366"/>
                    <a:pt x="30522" y="22366"/>
                  </a:cubicBezTo>
                  <a:close/>
                  <a:moveTo>
                    <a:pt x="3824" y="22520"/>
                  </a:moveTo>
                  <a:cubicBezTo>
                    <a:pt x="3964" y="22520"/>
                    <a:pt x="3981" y="22538"/>
                    <a:pt x="3971" y="22673"/>
                  </a:cubicBezTo>
                  <a:cubicBezTo>
                    <a:pt x="3936" y="22683"/>
                    <a:pt x="3905" y="22708"/>
                    <a:pt x="3888" y="22742"/>
                  </a:cubicBezTo>
                  <a:cubicBezTo>
                    <a:pt x="3877" y="22747"/>
                    <a:pt x="3867" y="22749"/>
                    <a:pt x="3857" y="22749"/>
                  </a:cubicBezTo>
                  <a:cubicBezTo>
                    <a:pt x="3832" y="22749"/>
                    <a:pt x="3809" y="22738"/>
                    <a:pt x="3785" y="22731"/>
                  </a:cubicBezTo>
                  <a:cubicBezTo>
                    <a:pt x="3734" y="22652"/>
                    <a:pt x="3748" y="22582"/>
                    <a:pt x="3824" y="22520"/>
                  </a:cubicBezTo>
                  <a:close/>
                  <a:moveTo>
                    <a:pt x="16903" y="22732"/>
                  </a:moveTo>
                  <a:cubicBezTo>
                    <a:pt x="16909" y="22739"/>
                    <a:pt x="16917" y="22744"/>
                    <a:pt x="16926" y="22748"/>
                  </a:cubicBezTo>
                  <a:lnTo>
                    <a:pt x="16927" y="22749"/>
                  </a:lnTo>
                  <a:cubicBezTo>
                    <a:pt x="16918" y="22745"/>
                    <a:pt x="16909" y="22739"/>
                    <a:pt x="16903" y="22732"/>
                  </a:cubicBezTo>
                  <a:close/>
                  <a:moveTo>
                    <a:pt x="3108" y="22472"/>
                  </a:moveTo>
                  <a:cubicBezTo>
                    <a:pt x="3218" y="22528"/>
                    <a:pt x="3237" y="22597"/>
                    <a:pt x="3184" y="22683"/>
                  </a:cubicBezTo>
                  <a:lnTo>
                    <a:pt x="3184" y="22684"/>
                  </a:lnTo>
                  <a:cubicBezTo>
                    <a:pt x="3151" y="22690"/>
                    <a:pt x="3131" y="22705"/>
                    <a:pt x="3134" y="22736"/>
                  </a:cubicBezTo>
                  <a:lnTo>
                    <a:pt x="3079" y="22760"/>
                  </a:lnTo>
                  <a:cubicBezTo>
                    <a:pt x="2939" y="22651"/>
                    <a:pt x="3061" y="22569"/>
                    <a:pt x="3108" y="22472"/>
                  </a:cubicBezTo>
                  <a:close/>
                  <a:moveTo>
                    <a:pt x="29213" y="22239"/>
                  </a:moveTo>
                  <a:cubicBezTo>
                    <a:pt x="29234" y="22239"/>
                    <a:pt x="29256" y="22243"/>
                    <a:pt x="29279" y="22249"/>
                  </a:cubicBezTo>
                  <a:cubicBezTo>
                    <a:pt x="29335" y="22289"/>
                    <a:pt x="29406" y="22298"/>
                    <a:pt x="29474" y="22309"/>
                  </a:cubicBezTo>
                  <a:cubicBezTo>
                    <a:pt x="29484" y="22311"/>
                    <a:pt x="29494" y="22312"/>
                    <a:pt x="29502" y="22312"/>
                  </a:cubicBezTo>
                  <a:cubicBezTo>
                    <a:pt x="29519" y="22312"/>
                    <a:pt x="29532" y="22308"/>
                    <a:pt x="29540" y="22300"/>
                  </a:cubicBezTo>
                  <a:lnTo>
                    <a:pt x="29540" y="22300"/>
                  </a:lnTo>
                  <a:cubicBezTo>
                    <a:pt x="29493" y="22514"/>
                    <a:pt x="29466" y="22552"/>
                    <a:pt x="29181" y="22647"/>
                  </a:cubicBezTo>
                  <a:cubicBezTo>
                    <a:pt x="29190" y="22707"/>
                    <a:pt x="29253" y="22793"/>
                    <a:pt x="29140" y="22793"/>
                  </a:cubicBezTo>
                  <a:cubicBezTo>
                    <a:pt x="29125" y="22793"/>
                    <a:pt x="29108" y="22792"/>
                    <a:pt x="29087" y="22789"/>
                  </a:cubicBezTo>
                  <a:cubicBezTo>
                    <a:pt x="29032" y="22733"/>
                    <a:pt x="28963" y="22693"/>
                    <a:pt x="28886" y="22678"/>
                  </a:cubicBezTo>
                  <a:cubicBezTo>
                    <a:pt x="28886" y="22633"/>
                    <a:pt x="28848" y="22582"/>
                    <a:pt x="28924" y="22554"/>
                  </a:cubicBezTo>
                  <a:cubicBezTo>
                    <a:pt x="28982" y="22470"/>
                    <a:pt x="29043" y="22387"/>
                    <a:pt x="29097" y="22302"/>
                  </a:cubicBezTo>
                  <a:cubicBezTo>
                    <a:pt x="29128" y="22257"/>
                    <a:pt x="29167" y="22239"/>
                    <a:pt x="29213" y="22239"/>
                  </a:cubicBezTo>
                  <a:close/>
                  <a:moveTo>
                    <a:pt x="2223" y="22698"/>
                  </a:moveTo>
                  <a:cubicBezTo>
                    <a:pt x="2232" y="22698"/>
                    <a:pt x="2240" y="22701"/>
                    <a:pt x="2248" y="22709"/>
                  </a:cubicBezTo>
                  <a:cubicBezTo>
                    <a:pt x="2293" y="22756"/>
                    <a:pt x="2226" y="22774"/>
                    <a:pt x="2187" y="22795"/>
                  </a:cubicBezTo>
                  <a:cubicBezTo>
                    <a:pt x="2178" y="22819"/>
                    <a:pt x="2166" y="22858"/>
                    <a:pt x="2144" y="22858"/>
                  </a:cubicBezTo>
                  <a:cubicBezTo>
                    <a:pt x="2141" y="22858"/>
                    <a:pt x="2138" y="22858"/>
                    <a:pt x="2135" y="22856"/>
                  </a:cubicBezTo>
                  <a:cubicBezTo>
                    <a:pt x="2087" y="22835"/>
                    <a:pt x="2118" y="22793"/>
                    <a:pt x="2136" y="22761"/>
                  </a:cubicBezTo>
                  <a:lnTo>
                    <a:pt x="2135" y="22761"/>
                  </a:lnTo>
                  <a:cubicBezTo>
                    <a:pt x="2138" y="22755"/>
                    <a:pt x="2143" y="22749"/>
                    <a:pt x="2148" y="22743"/>
                  </a:cubicBezTo>
                  <a:cubicBezTo>
                    <a:pt x="2169" y="22725"/>
                    <a:pt x="2197" y="22698"/>
                    <a:pt x="2223" y="22698"/>
                  </a:cubicBezTo>
                  <a:close/>
                  <a:moveTo>
                    <a:pt x="15822" y="22628"/>
                  </a:moveTo>
                  <a:cubicBezTo>
                    <a:pt x="15888" y="22628"/>
                    <a:pt x="15979" y="22655"/>
                    <a:pt x="16118" y="22704"/>
                  </a:cubicBezTo>
                  <a:lnTo>
                    <a:pt x="16119" y="22704"/>
                  </a:lnTo>
                  <a:cubicBezTo>
                    <a:pt x="16063" y="22829"/>
                    <a:pt x="16046" y="22868"/>
                    <a:pt x="15973" y="22868"/>
                  </a:cubicBezTo>
                  <a:cubicBezTo>
                    <a:pt x="15940" y="22868"/>
                    <a:pt x="15896" y="22860"/>
                    <a:pt x="15834" y="22849"/>
                  </a:cubicBezTo>
                  <a:cubicBezTo>
                    <a:pt x="15766" y="22837"/>
                    <a:pt x="15697" y="22829"/>
                    <a:pt x="15626" y="22818"/>
                  </a:cubicBezTo>
                  <a:cubicBezTo>
                    <a:pt x="15684" y="22686"/>
                    <a:pt x="15726" y="22628"/>
                    <a:pt x="15822" y="22628"/>
                  </a:cubicBezTo>
                  <a:close/>
                  <a:moveTo>
                    <a:pt x="29786" y="22412"/>
                  </a:moveTo>
                  <a:cubicBezTo>
                    <a:pt x="29792" y="22412"/>
                    <a:pt x="29796" y="22413"/>
                    <a:pt x="29799" y="22415"/>
                  </a:cubicBezTo>
                  <a:cubicBezTo>
                    <a:pt x="29894" y="22495"/>
                    <a:pt x="30048" y="22443"/>
                    <a:pt x="30145" y="22546"/>
                  </a:cubicBezTo>
                  <a:cubicBezTo>
                    <a:pt x="30092" y="22665"/>
                    <a:pt x="29964" y="22752"/>
                    <a:pt x="29876" y="22862"/>
                  </a:cubicBezTo>
                  <a:cubicBezTo>
                    <a:pt x="29860" y="22881"/>
                    <a:pt x="29840" y="22887"/>
                    <a:pt x="29819" y="22887"/>
                  </a:cubicBezTo>
                  <a:cubicBezTo>
                    <a:pt x="29791" y="22887"/>
                    <a:pt x="29761" y="22877"/>
                    <a:pt x="29733" y="22872"/>
                  </a:cubicBezTo>
                  <a:lnTo>
                    <a:pt x="29733" y="22874"/>
                  </a:lnTo>
                  <a:cubicBezTo>
                    <a:pt x="29716" y="22843"/>
                    <a:pt x="29682" y="22824"/>
                    <a:pt x="29647" y="22824"/>
                  </a:cubicBezTo>
                  <a:cubicBezTo>
                    <a:pt x="29640" y="22824"/>
                    <a:pt x="29633" y="22825"/>
                    <a:pt x="29625" y="22827"/>
                  </a:cubicBezTo>
                  <a:cubicBezTo>
                    <a:pt x="29612" y="22794"/>
                    <a:pt x="29595" y="22767"/>
                    <a:pt x="29563" y="22767"/>
                  </a:cubicBezTo>
                  <a:cubicBezTo>
                    <a:pt x="29550" y="22767"/>
                    <a:pt x="29534" y="22772"/>
                    <a:pt x="29515" y="22783"/>
                  </a:cubicBezTo>
                  <a:cubicBezTo>
                    <a:pt x="29500" y="22628"/>
                    <a:pt x="29624" y="22533"/>
                    <a:pt x="29727" y="22431"/>
                  </a:cubicBezTo>
                  <a:cubicBezTo>
                    <a:pt x="29738" y="22421"/>
                    <a:pt x="29768" y="22412"/>
                    <a:pt x="29786" y="22412"/>
                  </a:cubicBezTo>
                  <a:close/>
                  <a:moveTo>
                    <a:pt x="17049" y="22697"/>
                  </a:moveTo>
                  <a:lnTo>
                    <a:pt x="17049" y="22697"/>
                  </a:lnTo>
                  <a:cubicBezTo>
                    <a:pt x="17132" y="22707"/>
                    <a:pt x="17244" y="22691"/>
                    <a:pt x="17228" y="22800"/>
                  </a:cubicBezTo>
                  <a:cubicBezTo>
                    <a:pt x="17223" y="22839"/>
                    <a:pt x="17176" y="22901"/>
                    <a:pt x="17117" y="22901"/>
                  </a:cubicBezTo>
                  <a:cubicBezTo>
                    <a:pt x="17107" y="22901"/>
                    <a:pt x="17096" y="22899"/>
                    <a:pt x="17085" y="22894"/>
                  </a:cubicBezTo>
                  <a:cubicBezTo>
                    <a:pt x="16986" y="22856"/>
                    <a:pt x="17020" y="22772"/>
                    <a:pt x="17049" y="22697"/>
                  </a:cubicBezTo>
                  <a:close/>
                  <a:moveTo>
                    <a:pt x="4701" y="22131"/>
                  </a:moveTo>
                  <a:cubicBezTo>
                    <a:pt x="4727" y="22131"/>
                    <a:pt x="4754" y="22145"/>
                    <a:pt x="4782" y="22181"/>
                  </a:cubicBezTo>
                  <a:cubicBezTo>
                    <a:pt x="4766" y="22311"/>
                    <a:pt x="4916" y="22381"/>
                    <a:pt x="4931" y="22498"/>
                  </a:cubicBezTo>
                  <a:lnTo>
                    <a:pt x="4884" y="22535"/>
                  </a:lnTo>
                  <a:lnTo>
                    <a:pt x="4830" y="22582"/>
                  </a:lnTo>
                  <a:lnTo>
                    <a:pt x="4884" y="22623"/>
                  </a:lnTo>
                  <a:lnTo>
                    <a:pt x="4931" y="22579"/>
                  </a:lnTo>
                  <a:lnTo>
                    <a:pt x="5016" y="22550"/>
                  </a:lnTo>
                  <a:cubicBezTo>
                    <a:pt x="5066" y="22602"/>
                    <a:pt x="5120" y="22652"/>
                    <a:pt x="5111" y="22727"/>
                  </a:cubicBezTo>
                  <a:cubicBezTo>
                    <a:pt x="5081" y="22734"/>
                    <a:pt x="5063" y="22752"/>
                    <a:pt x="5065" y="22780"/>
                  </a:cubicBezTo>
                  <a:lnTo>
                    <a:pt x="5064" y="22781"/>
                  </a:lnTo>
                  <a:cubicBezTo>
                    <a:pt x="5029" y="22783"/>
                    <a:pt x="5014" y="22799"/>
                    <a:pt x="5010" y="22828"/>
                  </a:cubicBezTo>
                  <a:cubicBezTo>
                    <a:pt x="4966" y="22847"/>
                    <a:pt x="4914" y="22862"/>
                    <a:pt x="4953" y="22917"/>
                  </a:cubicBezTo>
                  <a:cubicBezTo>
                    <a:pt x="4944" y="22915"/>
                    <a:pt x="4934" y="22914"/>
                    <a:pt x="4924" y="22914"/>
                  </a:cubicBezTo>
                  <a:cubicBezTo>
                    <a:pt x="4898" y="22914"/>
                    <a:pt x="4871" y="22919"/>
                    <a:pt x="4846" y="22919"/>
                  </a:cubicBezTo>
                  <a:cubicBezTo>
                    <a:pt x="4808" y="22919"/>
                    <a:pt x="4774" y="22910"/>
                    <a:pt x="4751" y="22866"/>
                  </a:cubicBezTo>
                  <a:cubicBezTo>
                    <a:pt x="4741" y="22823"/>
                    <a:pt x="4722" y="22781"/>
                    <a:pt x="4751" y="22739"/>
                  </a:cubicBezTo>
                  <a:cubicBezTo>
                    <a:pt x="4814" y="22716"/>
                    <a:pt x="4846" y="22667"/>
                    <a:pt x="4884" y="22625"/>
                  </a:cubicBezTo>
                  <a:lnTo>
                    <a:pt x="4830" y="22583"/>
                  </a:lnTo>
                  <a:lnTo>
                    <a:pt x="4752" y="22609"/>
                  </a:lnTo>
                  <a:lnTo>
                    <a:pt x="4692" y="22692"/>
                  </a:lnTo>
                  <a:cubicBezTo>
                    <a:pt x="4594" y="22649"/>
                    <a:pt x="4549" y="22594"/>
                    <a:pt x="4629" y="22507"/>
                  </a:cubicBezTo>
                  <a:cubicBezTo>
                    <a:pt x="4449" y="22453"/>
                    <a:pt x="4448" y="22452"/>
                    <a:pt x="4475" y="22280"/>
                  </a:cubicBezTo>
                  <a:lnTo>
                    <a:pt x="4475" y="22280"/>
                  </a:lnTo>
                  <a:cubicBezTo>
                    <a:pt x="4477" y="22280"/>
                    <a:pt x="4479" y="22280"/>
                    <a:pt x="4480" y="22280"/>
                  </a:cubicBezTo>
                  <a:cubicBezTo>
                    <a:pt x="4548" y="22280"/>
                    <a:pt x="4564" y="22232"/>
                    <a:pt x="4588" y="22191"/>
                  </a:cubicBezTo>
                  <a:cubicBezTo>
                    <a:pt x="4625" y="22161"/>
                    <a:pt x="4662" y="22131"/>
                    <a:pt x="4701" y="22131"/>
                  </a:cubicBezTo>
                  <a:close/>
                  <a:moveTo>
                    <a:pt x="26424" y="22816"/>
                  </a:moveTo>
                  <a:cubicBezTo>
                    <a:pt x="26428" y="22816"/>
                    <a:pt x="26433" y="22816"/>
                    <a:pt x="26439" y="22817"/>
                  </a:cubicBezTo>
                  <a:lnTo>
                    <a:pt x="26439" y="22821"/>
                  </a:lnTo>
                  <a:cubicBezTo>
                    <a:pt x="26488" y="22830"/>
                    <a:pt x="26501" y="22865"/>
                    <a:pt x="26508" y="22900"/>
                  </a:cubicBezTo>
                  <a:cubicBezTo>
                    <a:pt x="26502" y="22929"/>
                    <a:pt x="26490" y="22954"/>
                    <a:pt x="26454" y="22954"/>
                  </a:cubicBezTo>
                  <a:cubicBezTo>
                    <a:pt x="26451" y="22954"/>
                    <a:pt x="26448" y="22954"/>
                    <a:pt x="26445" y="22954"/>
                  </a:cubicBezTo>
                  <a:cubicBezTo>
                    <a:pt x="26392" y="22947"/>
                    <a:pt x="26390" y="22905"/>
                    <a:pt x="26386" y="22872"/>
                  </a:cubicBezTo>
                  <a:cubicBezTo>
                    <a:pt x="26380" y="22841"/>
                    <a:pt x="26389" y="22816"/>
                    <a:pt x="26424" y="22816"/>
                  </a:cubicBezTo>
                  <a:close/>
                  <a:moveTo>
                    <a:pt x="3191" y="22733"/>
                  </a:moveTo>
                  <a:lnTo>
                    <a:pt x="3191" y="22733"/>
                  </a:lnTo>
                  <a:cubicBezTo>
                    <a:pt x="3265" y="22814"/>
                    <a:pt x="3257" y="22848"/>
                    <a:pt x="3138" y="22963"/>
                  </a:cubicBezTo>
                  <a:cubicBezTo>
                    <a:pt x="3138" y="22940"/>
                    <a:pt x="3119" y="22919"/>
                    <a:pt x="3095" y="22918"/>
                  </a:cubicBezTo>
                  <a:cubicBezTo>
                    <a:pt x="3093" y="22891"/>
                    <a:pt x="3092" y="22865"/>
                    <a:pt x="3089" y="22837"/>
                  </a:cubicBezTo>
                  <a:cubicBezTo>
                    <a:pt x="3117" y="22809"/>
                    <a:pt x="3182" y="22795"/>
                    <a:pt x="3144" y="22743"/>
                  </a:cubicBezTo>
                  <a:lnTo>
                    <a:pt x="3144" y="22743"/>
                  </a:lnTo>
                  <a:cubicBezTo>
                    <a:pt x="3150" y="22747"/>
                    <a:pt x="3157" y="22749"/>
                    <a:pt x="3163" y="22749"/>
                  </a:cubicBezTo>
                  <a:cubicBezTo>
                    <a:pt x="3174" y="22749"/>
                    <a:pt x="3185" y="22743"/>
                    <a:pt x="3191" y="22733"/>
                  </a:cubicBezTo>
                  <a:close/>
                  <a:moveTo>
                    <a:pt x="28713" y="22089"/>
                  </a:moveTo>
                  <a:cubicBezTo>
                    <a:pt x="28728" y="22089"/>
                    <a:pt x="28745" y="22093"/>
                    <a:pt x="28762" y="22100"/>
                  </a:cubicBezTo>
                  <a:cubicBezTo>
                    <a:pt x="28831" y="22129"/>
                    <a:pt x="28918" y="22131"/>
                    <a:pt x="28981" y="22202"/>
                  </a:cubicBezTo>
                  <a:lnTo>
                    <a:pt x="28982" y="22206"/>
                  </a:lnTo>
                  <a:cubicBezTo>
                    <a:pt x="28894" y="22312"/>
                    <a:pt x="28816" y="22431"/>
                    <a:pt x="28712" y="22529"/>
                  </a:cubicBezTo>
                  <a:cubicBezTo>
                    <a:pt x="28633" y="22603"/>
                    <a:pt x="28671" y="22754"/>
                    <a:pt x="28501" y="22765"/>
                  </a:cubicBezTo>
                  <a:cubicBezTo>
                    <a:pt x="28505" y="22785"/>
                    <a:pt x="28507" y="22809"/>
                    <a:pt x="28518" y="22827"/>
                  </a:cubicBezTo>
                  <a:cubicBezTo>
                    <a:pt x="28549" y="22877"/>
                    <a:pt x="28575" y="22934"/>
                    <a:pt x="28503" y="22962"/>
                  </a:cubicBezTo>
                  <a:cubicBezTo>
                    <a:pt x="28492" y="22966"/>
                    <a:pt x="28482" y="22968"/>
                    <a:pt x="28472" y="22968"/>
                  </a:cubicBezTo>
                  <a:cubicBezTo>
                    <a:pt x="28421" y="22968"/>
                    <a:pt x="28393" y="22913"/>
                    <a:pt x="28359" y="22884"/>
                  </a:cubicBezTo>
                  <a:cubicBezTo>
                    <a:pt x="28291" y="22825"/>
                    <a:pt x="28207" y="22760"/>
                    <a:pt x="28353" y="22693"/>
                  </a:cubicBezTo>
                  <a:cubicBezTo>
                    <a:pt x="28388" y="22678"/>
                    <a:pt x="28390" y="22654"/>
                    <a:pt x="28391" y="22621"/>
                  </a:cubicBezTo>
                  <a:cubicBezTo>
                    <a:pt x="28398" y="22435"/>
                    <a:pt x="28507" y="22283"/>
                    <a:pt x="28625" y="22136"/>
                  </a:cubicBezTo>
                  <a:cubicBezTo>
                    <a:pt x="28650" y="22106"/>
                    <a:pt x="28679" y="22089"/>
                    <a:pt x="28713" y="22089"/>
                  </a:cubicBezTo>
                  <a:close/>
                  <a:moveTo>
                    <a:pt x="4043" y="22734"/>
                  </a:moveTo>
                  <a:cubicBezTo>
                    <a:pt x="4122" y="22734"/>
                    <a:pt x="4133" y="22792"/>
                    <a:pt x="4134" y="22859"/>
                  </a:cubicBezTo>
                  <a:lnTo>
                    <a:pt x="3995" y="22969"/>
                  </a:lnTo>
                  <a:cubicBezTo>
                    <a:pt x="3917" y="22950"/>
                    <a:pt x="3901" y="22897"/>
                    <a:pt x="3898" y="22836"/>
                  </a:cubicBezTo>
                  <a:cubicBezTo>
                    <a:pt x="3940" y="22811"/>
                    <a:pt x="3976" y="22783"/>
                    <a:pt x="3995" y="22740"/>
                  </a:cubicBezTo>
                  <a:cubicBezTo>
                    <a:pt x="4013" y="22736"/>
                    <a:pt x="4029" y="22734"/>
                    <a:pt x="4043" y="22734"/>
                  </a:cubicBezTo>
                  <a:close/>
                  <a:moveTo>
                    <a:pt x="3683" y="22740"/>
                  </a:moveTo>
                  <a:cubicBezTo>
                    <a:pt x="3711" y="22740"/>
                    <a:pt x="3738" y="22795"/>
                    <a:pt x="3754" y="22827"/>
                  </a:cubicBezTo>
                  <a:cubicBezTo>
                    <a:pt x="3729" y="22873"/>
                    <a:pt x="3703" y="22921"/>
                    <a:pt x="3677" y="22967"/>
                  </a:cubicBezTo>
                  <a:cubicBezTo>
                    <a:pt x="3673" y="22967"/>
                    <a:pt x="3670" y="22967"/>
                    <a:pt x="3667" y="22967"/>
                  </a:cubicBezTo>
                  <a:cubicBezTo>
                    <a:pt x="3642" y="22967"/>
                    <a:pt x="3625" y="22976"/>
                    <a:pt x="3617" y="23000"/>
                  </a:cubicBezTo>
                  <a:cubicBezTo>
                    <a:pt x="3505" y="22902"/>
                    <a:pt x="3606" y="22815"/>
                    <a:pt x="3662" y="22751"/>
                  </a:cubicBezTo>
                  <a:cubicBezTo>
                    <a:pt x="3669" y="22743"/>
                    <a:pt x="3676" y="22740"/>
                    <a:pt x="3683" y="22740"/>
                  </a:cubicBezTo>
                  <a:close/>
                  <a:moveTo>
                    <a:pt x="2589" y="22824"/>
                  </a:moveTo>
                  <a:lnTo>
                    <a:pt x="2589" y="22824"/>
                  </a:lnTo>
                  <a:cubicBezTo>
                    <a:pt x="2558" y="22888"/>
                    <a:pt x="2563" y="22970"/>
                    <a:pt x="2458" y="23013"/>
                  </a:cubicBezTo>
                  <a:lnTo>
                    <a:pt x="2457" y="23014"/>
                  </a:lnTo>
                  <a:cubicBezTo>
                    <a:pt x="2412" y="22941"/>
                    <a:pt x="2483" y="22890"/>
                    <a:pt x="2496" y="22831"/>
                  </a:cubicBezTo>
                  <a:lnTo>
                    <a:pt x="2589" y="22824"/>
                  </a:lnTo>
                  <a:close/>
                  <a:moveTo>
                    <a:pt x="1672" y="23000"/>
                  </a:moveTo>
                  <a:cubicBezTo>
                    <a:pt x="1684" y="23007"/>
                    <a:pt x="1695" y="23016"/>
                    <a:pt x="1705" y="23024"/>
                  </a:cubicBezTo>
                  <a:lnTo>
                    <a:pt x="1704" y="23024"/>
                  </a:lnTo>
                  <a:cubicBezTo>
                    <a:pt x="1694" y="23016"/>
                    <a:pt x="1683" y="23007"/>
                    <a:pt x="1672" y="23000"/>
                  </a:cubicBezTo>
                  <a:close/>
                  <a:moveTo>
                    <a:pt x="28873" y="22731"/>
                  </a:moveTo>
                  <a:cubicBezTo>
                    <a:pt x="28925" y="22790"/>
                    <a:pt x="28995" y="22829"/>
                    <a:pt x="29071" y="22846"/>
                  </a:cubicBezTo>
                  <a:lnTo>
                    <a:pt x="29071" y="22845"/>
                  </a:lnTo>
                  <a:lnTo>
                    <a:pt x="29071" y="22845"/>
                  </a:lnTo>
                  <a:cubicBezTo>
                    <a:pt x="29094" y="22886"/>
                    <a:pt x="29096" y="22935"/>
                    <a:pt x="29080" y="22978"/>
                  </a:cubicBezTo>
                  <a:cubicBezTo>
                    <a:pt x="29071" y="22994"/>
                    <a:pt x="29046" y="23022"/>
                    <a:pt x="29031" y="23022"/>
                  </a:cubicBezTo>
                  <a:cubicBezTo>
                    <a:pt x="29030" y="23022"/>
                    <a:pt x="29030" y="23022"/>
                    <a:pt x="29030" y="23022"/>
                  </a:cubicBezTo>
                  <a:lnTo>
                    <a:pt x="29030" y="23022"/>
                  </a:lnTo>
                  <a:lnTo>
                    <a:pt x="29031" y="23024"/>
                  </a:lnTo>
                  <a:cubicBezTo>
                    <a:pt x="28917" y="23014"/>
                    <a:pt x="28837" y="22945"/>
                    <a:pt x="28781" y="22875"/>
                  </a:cubicBezTo>
                  <a:cubicBezTo>
                    <a:pt x="28730" y="22811"/>
                    <a:pt x="28766" y="22745"/>
                    <a:pt x="28873" y="22731"/>
                  </a:cubicBezTo>
                  <a:close/>
                  <a:moveTo>
                    <a:pt x="15431" y="22887"/>
                  </a:moveTo>
                  <a:cubicBezTo>
                    <a:pt x="15472" y="22887"/>
                    <a:pt x="15456" y="22927"/>
                    <a:pt x="15467" y="22945"/>
                  </a:cubicBezTo>
                  <a:cubicBezTo>
                    <a:pt x="15468" y="22995"/>
                    <a:pt x="15447" y="23026"/>
                    <a:pt x="15393" y="23026"/>
                  </a:cubicBezTo>
                  <a:cubicBezTo>
                    <a:pt x="15388" y="23026"/>
                    <a:pt x="15382" y="23026"/>
                    <a:pt x="15376" y="23025"/>
                  </a:cubicBezTo>
                  <a:cubicBezTo>
                    <a:pt x="15339" y="23020"/>
                    <a:pt x="15309" y="22999"/>
                    <a:pt x="15313" y="22966"/>
                  </a:cubicBezTo>
                  <a:lnTo>
                    <a:pt x="15313" y="22966"/>
                  </a:lnTo>
                  <a:lnTo>
                    <a:pt x="15313" y="22967"/>
                  </a:lnTo>
                  <a:cubicBezTo>
                    <a:pt x="15318" y="22913"/>
                    <a:pt x="15369" y="22897"/>
                    <a:pt x="15419" y="22888"/>
                  </a:cubicBezTo>
                  <a:cubicBezTo>
                    <a:pt x="15423" y="22888"/>
                    <a:pt x="15427" y="22887"/>
                    <a:pt x="15431" y="22887"/>
                  </a:cubicBezTo>
                  <a:close/>
                  <a:moveTo>
                    <a:pt x="17451" y="22784"/>
                  </a:moveTo>
                  <a:cubicBezTo>
                    <a:pt x="17470" y="22784"/>
                    <a:pt x="17492" y="22787"/>
                    <a:pt x="17517" y="22793"/>
                  </a:cubicBezTo>
                  <a:cubicBezTo>
                    <a:pt x="17655" y="22830"/>
                    <a:pt x="17679" y="22896"/>
                    <a:pt x="17649" y="22999"/>
                  </a:cubicBezTo>
                  <a:cubicBezTo>
                    <a:pt x="17648" y="23003"/>
                    <a:pt x="17661" y="23007"/>
                    <a:pt x="17668" y="23011"/>
                  </a:cubicBezTo>
                  <a:cubicBezTo>
                    <a:pt x="17565" y="23039"/>
                    <a:pt x="17507" y="23054"/>
                    <a:pt x="17458" y="23054"/>
                  </a:cubicBezTo>
                  <a:cubicBezTo>
                    <a:pt x="17398" y="23054"/>
                    <a:pt x="17350" y="23031"/>
                    <a:pt x="17244" y="22980"/>
                  </a:cubicBezTo>
                  <a:lnTo>
                    <a:pt x="17297" y="22902"/>
                  </a:lnTo>
                  <a:cubicBezTo>
                    <a:pt x="17337" y="22843"/>
                    <a:pt x="17366" y="22784"/>
                    <a:pt x="17451" y="22784"/>
                  </a:cubicBezTo>
                  <a:close/>
                  <a:moveTo>
                    <a:pt x="2239" y="23057"/>
                  </a:moveTo>
                  <a:lnTo>
                    <a:pt x="2239" y="23057"/>
                  </a:lnTo>
                  <a:cubicBezTo>
                    <a:pt x="2245" y="23061"/>
                    <a:pt x="2257" y="23067"/>
                    <a:pt x="2264" y="23072"/>
                  </a:cubicBezTo>
                  <a:lnTo>
                    <a:pt x="2263" y="23072"/>
                  </a:lnTo>
                  <a:cubicBezTo>
                    <a:pt x="2257" y="23067"/>
                    <a:pt x="2244" y="23061"/>
                    <a:pt x="2239" y="23057"/>
                  </a:cubicBezTo>
                  <a:close/>
                  <a:moveTo>
                    <a:pt x="29496" y="22789"/>
                  </a:moveTo>
                  <a:cubicBezTo>
                    <a:pt x="29502" y="22789"/>
                    <a:pt x="29508" y="22789"/>
                    <a:pt x="29515" y="22790"/>
                  </a:cubicBezTo>
                  <a:cubicBezTo>
                    <a:pt x="29531" y="22819"/>
                    <a:pt x="29553" y="22840"/>
                    <a:pt x="29587" y="22840"/>
                  </a:cubicBezTo>
                  <a:cubicBezTo>
                    <a:pt x="29597" y="22840"/>
                    <a:pt x="29608" y="22838"/>
                    <a:pt x="29620" y="22834"/>
                  </a:cubicBezTo>
                  <a:cubicBezTo>
                    <a:pt x="29629" y="22872"/>
                    <a:pt x="29646" y="22897"/>
                    <a:pt x="29676" y="22897"/>
                  </a:cubicBezTo>
                  <a:cubicBezTo>
                    <a:pt x="29690" y="22897"/>
                    <a:pt x="29707" y="22892"/>
                    <a:pt x="29727" y="22880"/>
                  </a:cubicBezTo>
                  <a:lnTo>
                    <a:pt x="29727" y="22880"/>
                  </a:lnTo>
                  <a:cubicBezTo>
                    <a:pt x="29708" y="22951"/>
                    <a:pt x="29807" y="23067"/>
                    <a:pt x="29625" y="23079"/>
                  </a:cubicBezTo>
                  <a:lnTo>
                    <a:pt x="29359" y="22917"/>
                  </a:lnTo>
                  <a:cubicBezTo>
                    <a:pt x="29373" y="22848"/>
                    <a:pt x="29403" y="22789"/>
                    <a:pt x="29496" y="22789"/>
                  </a:cubicBezTo>
                  <a:close/>
                  <a:moveTo>
                    <a:pt x="27157" y="22839"/>
                  </a:moveTo>
                  <a:cubicBezTo>
                    <a:pt x="27160" y="22839"/>
                    <a:pt x="27162" y="22839"/>
                    <a:pt x="27163" y="22840"/>
                  </a:cubicBezTo>
                  <a:cubicBezTo>
                    <a:pt x="27261" y="22891"/>
                    <a:pt x="27244" y="22973"/>
                    <a:pt x="27264" y="23085"/>
                  </a:cubicBezTo>
                  <a:cubicBezTo>
                    <a:pt x="27130" y="23005"/>
                    <a:pt x="27089" y="22940"/>
                    <a:pt x="27120" y="22850"/>
                  </a:cubicBezTo>
                  <a:lnTo>
                    <a:pt x="27120" y="22850"/>
                  </a:lnTo>
                  <a:lnTo>
                    <a:pt x="27120" y="22854"/>
                  </a:lnTo>
                  <a:cubicBezTo>
                    <a:pt x="27123" y="22847"/>
                    <a:pt x="27145" y="22839"/>
                    <a:pt x="27157" y="22839"/>
                  </a:cubicBezTo>
                  <a:close/>
                  <a:moveTo>
                    <a:pt x="31048" y="22698"/>
                  </a:moveTo>
                  <a:cubicBezTo>
                    <a:pt x="31078" y="22698"/>
                    <a:pt x="31121" y="22716"/>
                    <a:pt x="31183" y="22748"/>
                  </a:cubicBezTo>
                  <a:lnTo>
                    <a:pt x="31183" y="22751"/>
                  </a:lnTo>
                  <a:cubicBezTo>
                    <a:pt x="31250" y="22785"/>
                    <a:pt x="31317" y="22822"/>
                    <a:pt x="31383" y="22860"/>
                  </a:cubicBezTo>
                  <a:cubicBezTo>
                    <a:pt x="31466" y="22905"/>
                    <a:pt x="31559" y="22943"/>
                    <a:pt x="31540" y="23052"/>
                  </a:cubicBezTo>
                  <a:lnTo>
                    <a:pt x="31540" y="23055"/>
                  </a:lnTo>
                  <a:cubicBezTo>
                    <a:pt x="31531" y="23049"/>
                    <a:pt x="31520" y="23046"/>
                    <a:pt x="31508" y="23046"/>
                  </a:cubicBezTo>
                  <a:cubicBezTo>
                    <a:pt x="31493" y="23046"/>
                    <a:pt x="31477" y="23051"/>
                    <a:pt x="31457" y="23060"/>
                  </a:cubicBezTo>
                  <a:cubicBezTo>
                    <a:pt x="31419" y="23075"/>
                    <a:pt x="31379" y="23089"/>
                    <a:pt x="31338" y="23100"/>
                  </a:cubicBezTo>
                  <a:cubicBezTo>
                    <a:pt x="31233" y="23007"/>
                    <a:pt x="31116" y="22926"/>
                    <a:pt x="30976" y="22872"/>
                  </a:cubicBezTo>
                  <a:cubicBezTo>
                    <a:pt x="30983" y="22750"/>
                    <a:pt x="30997" y="22698"/>
                    <a:pt x="31048" y="22698"/>
                  </a:cubicBezTo>
                  <a:close/>
                  <a:moveTo>
                    <a:pt x="15762" y="22923"/>
                  </a:moveTo>
                  <a:cubicBezTo>
                    <a:pt x="15823" y="22923"/>
                    <a:pt x="15886" y="22930"/>
                    <a:pt x="15952" y="22957"/>
                  </a:cubicBezTo>
                  <a:cubicBezTo>
                    <a:pt x="15931" y="23043"/>
                    <a:pt x="15901" y="23107"/>
                    <a:pt x="15805" y="23108"/>
                  </a:cubicBezTo>
                  <a:cubicBezTo>
                    <a:pt x="15727" y="23108"/>
                    <a:pt x="15653" y="23074"/>
                    <a:pt x="15603" y="23016"/>
                  </a:cubicBezTo>
                  <a:cubicBezTo>
                    <a:pt x="15558" y="22968"/>
                    <a:pt x="15583" y="22931"/>
                    <a:pt x="15653" y="22926"/>
                  </a:cubicBezTo>
                  <a:lnTo>
                    <a:pt x="15653" y="22928"/>
                  </a:lnTo>
                  <a:cubicBezTo>
                    <a:pt x="15689" y="22926"/>
                    <a:pt x="15725" y="22923"/>
                    <a:pt x="15762" y="22923"/>
                  </a:cubicBezTo>
                  <a:close/>
                  <a:moveTo>
                    <a:pt x="2774" y="22797"/>
                  </a:moveTo>
                  <a:lnTo>
                    <a:pt x="2774" y="22797"/>
                  </a:lnTo>
                  <a:cubicBezTo>
                    <a:pt x="2829" y="22965"/>
                    <a:pt x="2828" y="22966"/>
                    <a:pt x="2641" y="23137"/>
                  </a:cubicBezTo>
                  <a:cubicBezTo>
                    <a:pt x="2661" y="22984"/>
                    <a:pt x="2687" y="22888"/>
                    <a:pt x="2774" y="22797"/>
                  </a:cubicBezTo>
                  <a:close/>
                  <a:moveTo>
                    <a:pt x="26859" y="23005"/>
                  </a:moveTo>
                  <a:cubicBezTo>
                    <a:pt x="26859" y="23005"/>
                    <a:pt x="26860" y="23005"/>
                    <a:pt x="26860" y="23005"/>
                  </a:cubicBezTo>
                  <a:lnTo>
                    <a:pt x="26861" y="23007"/>
                  </a:lnTo>
                  <a:cubicBezTo>
                    <a:pt x="26922" y="23011"/>
                    <a:pt x="26946" y="23052"/>
                    <a:pt x="26956" y="23100"/>
                  </a:cubicBezTo>
                  <a:cubicBezTo>
                    <a:pt x="26965" y="23123"/>
                    <a:pt x="26950" y="23146"/>
                    <a:pt x="26927" y="23150"/>
                  </a:cubicBezTo>
                  <a:cubicBezTo>
                    <a:pt x="26861" y="23150"/>
                    <a:pt x="26843" y="23108"/>
                    <a:pt x="26833" y="23062"/>
                  </a:cubicBezTo>
                  <a:cubicBezTo>
                    <a:pt x="26824" y="23033"/>
                    <a:pt x="26845" y="23005"/>
                    <a:pt x="26859" y="23005"/>
                  </a:cubicBezTo>
                  <a:close/>
                  <a:moveTo>
                    <a:pt x="2084" y="23008"/>
                  </a:moveTo>
                  <a:cubicBezTo>
                    <a:pt x="2112" y="23085"/>
                    <a:pt x="2073" y="23131"/>
                    <a:pt x="2015" y="23169"/>
                  </a:cubicBezTo>
                  <a:cubicBezTo>
                    <a:pt x="1993" y="23103"/>
                    <a:pt x="1993" y="23046"/>
                    <a:pt x="2084" y="23008"/>
                  </a:cubicBezTo>
                  <a:close/>
                  <a:moveTo>
                    <a:pt x="4157" y="22922"/>
                  </a:moveTo>
                  <a:cubicBezTo>
                    <a:pt x="4269" y="22945"/>
                    <a:pt x="4311" y="22999"/>
                    <a:pt x="4266" y="23094"/>
                  </a:cubicBezTo>
                  <a:cubicBezTo>
                    <a:pt x="4217" y="23111"/>
                    <a:pt x="4178" y="23146"/>
                    <a:pt x="4156" y="23192"/>
                  </a:cubicBezTo>
                  <a:cubicBezTo>
                    <a:pt x="4039" y="23165"/>
                    <a:pt x="4021" y="23099"/>
                    <a:pt x="4051" y="23011"/>
                  </a:cubicBezTo>
                  <a:lnTo>
                    <a:pt x="4052" y="23011"/>
                  </a:lnTo>
                  <a:cubicBezTo>
                    <a:pt x="4099" y="22998"/>
                    <a:pt x="4135" y="22965"/>
                    <a:pt x="4157" y="22922"/>
                  </a:cubicBezTo>
                  <a:close/>
                  <a:moveTo>
                    <a:pt x="5122" y="22773"/>
                  </a:moveTo>
                  <a:lnTo>
                    <a:pt x="5227" y="22785"/>
                  </a:lnTo>
                  <a:cubicBezTo>
                    <a:pt x="5227" y="22785"/>
                    <a:pt x="5227" y="22784"/>
                    <a:pt x="5227" y="22784"/>
                  </a:cubicBezTo>
                  <a:lnTo>
                    <a:pt x="5227" y="22784"/>
                  </a:lnTo>
                  <a:cubicBezTo>
                    <a:pt x="5299" y="22888"/>
                    <a:pt x="5223" y="22972"/>
                    <a:pt x="5172" y="23058"/>
                  </a:cubicBezTo>
                  <a:cubicBezTo>
                    <a:pt x="5135" y="23058"/>
                    <a:pt x="5119" y="23076"/>
                    <a:pt x="5117" y="23105"/>
                  </a:cubicBezTo>
                  <a:cubicBezTo>
                    <a:pt x="5072" y="23124"/>
                    <a:pt x="5019" y="23139"/>
                    <a:pt x="5060" y="23194"/>
                  </a:cubicBezTo>
                  <a:cubicBezTo>
                    <a:pt x="4896" y="23104"/>
                    <a:pt x="4853" y="23114"/>
                    <a:pt x="4960" y="22925"/>
                  </a:cubicBezTo>
                  <a:cubicBezTo>
                    <a:pt x="5004" y="22906"/>
                    <a:pt x="5058" y="22891"/>
                    <a:pt x="5016" y="22836"/>
                  </a:cubicBezTo>
                  <a:lnTo>
                    <a:pt x="5016" y="22836"/>
                  </a:lnTo>
                  <a:cubicBezTo>
                    <a:pt x="5029" y="22840"/>
                    <a:pt x="5039" y="22841"/>
                    <a:pt x="5047" y="22841"/>
                  </a:cubicBezTo>
                  <a:cubicBezTo>
                    <a:pt x="5075" y="22841"/>
                    <a:pt x="5077" y="22820"/>
                    <a:pt x="5069" y="22790"/>
                  </a:cubicBezTo>
                  <a:lnTo>
                    <a:pt x="5069" y="22790"/>
                  </a:lnTo>
                  <a:cubicBezTo>
                    <a:pt x="5074" y="22793"/>
                    <a:pt x="5081" y="22794"/>
                    <a:pt x="5087" y="22794"/>
                  </a:cubicBezTo>
                  <a:cubicBezTo>
                    <a:pt x="5101" y="22794"/>
                    <a:pt x="5116" y="22786"/>
                    <a:pt x="5122" y="22773"/>
                  </a:cubicBezTo>
                  <a:close/>
                  <a:moveTo>
                    <a:pt x="1455" y="23057"/>
                  </a:moveTo>
                  <a:cubicBezTo>
                    <a:pt x="1506" y="23123"/>
                    <a:pt x="1478" y="23161"/>
                    <a:pt x="1418" y="23190"/>
                  </a:cubicBezTo>
                  <a:cubicBezTo>
                    <a:pt x="1411" y="23193"/>
                    <a:pt x="1405" y="23195"/>
                    <a:pt x="1399" y="23195"/>
                  </a:cubicBezTo>
                  <a:cubicBezTo>
                    <a:pt x="1388" y="23195"/>
                    <a:pt x="1379" y="23190"/>
                    <a:pt x="1376" y="23179"/>
                  </a:cubicBezTo>
                  <a:cubicBezTo>
                    <a:pt x="1357" y="23116"/>
                    <a:pt x="1412" y="23092"/>
                    <a:pt x="1455" y="23057"/>
                  </a:cubicBezTo>
                  <a:close/>
                  <a:moveTo>
                    <a:pt x="3797" y="22948"/>
                  </a:moveTo>
                  <a:cubicBezTo>
                    <a:pt x="3811" y="22948"/>
                    <a:pt x="3825" y="22955"/>
                    <a:pt x="3841" y="22973"/>
                  </a:cubicBezTo>
                  <a:cubicBezTo>
                    <a:pt x="3898" y="23041"/>
                    <a:pt x="3863" y="23092"/>
                    <a:pt x="3831" y="23148"/>
                  </a:cubicBezTo>
                  <a:cubicBezTo>
                    <a:pt x="3800" y="23151"/>
                    <a:pt x="3782" y="23167"/>
                    <a:pt x="3778" y="23193"/>
                  </a:cubicBezTo>
                  <a:cubicBezTo>
                    <a:pt x="3765" y="23197"/>
                    <a:pt x="3753" y="23199"/>
                    <a:pt x="3742" y="23199"/>
                  </a:cubicBezTo>
                  <a:cubicBezTo>
                    <a:pt x="3695" y="23199"/>
                    <a:pt x="3664" y="23164"/>
                    <a:pt x="3630" y="23137"/>
                  </a:cubicBezTo>
                  <a:lnTo>
                    <a:pt x="3629" y="23138"/>
                  </a:lnTo>
                  <a:lnTo>
                    <a:pt x="3623" y="23064"/>
                  </a:lnTo>
                  <a:cubicBezTo>
                    <a:pt x="3653" y="23039"/>
                    <a:pt x="3710" y="23026"/>
                    <a:pt x="3685" y="22980"/>
                  </a:cubicBezTo>
                  <a:lnTo>
                    <a:pt x="3685" y="22980"/>
                  </a:lnTo>
                  <a:cubicBezTo>
                    <a:pt x="3691" y="22984"/>
                    <a:pt x="3697" y="22986"/>
                    <a:pt x="3704" y="22986"/>
                  </a:cubicBezTo>
                  <a:cubicBezTo>
                    <a:pt x="3733" y="22986"/>
                    <a:pt x="3763" y="22948"/>
                    <a:pt x="3797" y="22948"/>
                  </a:cubicBezTo>
                  <a:close/>
                  <a:moveTo>
                    <a:pt x="4463" y="22672"/>
                  </a:moveTo>
                  <a:cubicBezTo>
                    <a:pt x="4558" y="22672"/>
                    <a:pt x="4573" y="22732"/>
                    <a:pt x="4561" y="22809"/>
                  </a:cubicBezTo>
                  <a:cubicBezTo>
                    <a:pt x="4557" y="22837"/>
                    <a:pt x="4541" y="22865"/>
                    <a:pt x="4531" y="22892"/>
                  </a:cubicBezTo>
                  <a:cubicBezTo>
                    <a:pt x="4538" y="22893"/>
                    <a:pt x="4544" y="22894"/>
                    <a:pt x="4551" y="22894"/>
                  </a:cubicBezTo>
                  <a:cubicBezTo>
                    <a:pt x="4579" y="22894"/>
                    <a:pt x="4609" y="22883"/>
                    <a:pt x="4638" y="22883"/>
                  </a:cubicBezTo>
                  <a:cubicBezTo>
                    <a:pt x="4661" y="22883"/>
                    <a:pt x="4683" y="22890"/>
                    <a:pt x="4700" y="22917"/>
                  </a:cubicBezTo>
                  <a:lnTo>
                    <a:pt x="4701" y="22917"/>
                  </a:lnTo>
                  <a:cubicBezTo>
                    <a:pt x="4771" y="22997"/>
                    <a:pt x="4742" y="23073"/>
                    <a:pt x="4692" y="23148"/>
                  </a:cubicBezTo>
                  <a:cubicBezTo>
                    <a:pt x="4657" y="23149"/>
                    <a:pt x="4642" y="23165"/>
                    <a:pt x="4638" y="23193"/>
                  </a:cubicBezTo>
                  <a:cubicBezTo>
                    <a:pt x="4615" y="23194"/>
                    <a:pt x="4591" y="23204"/>
                    <a:pt x="4567" y="23204"/>
                  </a:cubicBezTo>
                  <a:cubicBezTo>
                    <a:pt x="4555" y="23204"/>
                    <a:pt x="4543" y="23202"/>
                    <a:pt x="4530" y="23194"/>
                  </a:cubicBezTo>
                  <a:lnTo>
                    <a:pt x="4437" y="23050"/>
                  </a:lnTo>
                  <a:lnTo>
                    <a:pt x="4491" y="22968"/>
                  </a:lnTo>
                  <a:cubicBezTo>
                    <a:pt x="4528" y="22954"/>
                    <a:pt x="4550" y="22934"/>
                    <a:pt x="4529" y="22896"/>
                  </a:cubicBezTo>
                  <a:cubicBezTo>
                    <a:pt x="4520" y="22893"/>
                    <a:pt x="4512" y="22893"/>
                    <a:pt x="4504" y="22893"/>
                  </a:cubicBezTo>
                  <a:cubicBezTo>
                    <a:pt x="4457" y="22893"/>
                    <a:pt x="4438" y="22931"/>
                    <a:pt x="4415" y="22962"/>
                  </a:cubicBezTo>
                  <a:cubicBezTo>
                    <a:pt x="4323" y="22937"/>
                    <a:pt x="4288" y="22881"/>
                    <a:pt x="4290" y="22803"/>
                  </a:cubicBezTo>
                  <a:cubicBezTo>
                    <a:pt x="4352" y="22772"/>
                    <a:pt x="4402" y="22733"/>
                    <a:pt x="4430" y="22674"/>
                  </a:cubicBezTo>
                  <a:cubicBezTo>
                    <a:pt x="4442" y="22673"/>
                    <a:pt x="4453" y="22672"/>
                    <a:pt x="4463" y="22672"/>
                  </a:cubicBezTo>
                  <a:close/>
                  <a:moveTo>
                    <a:pt x="30422" y="22607"/>
                  </a:moveTo>
                  <a:cubicBezTo>
                    <a:pt x="30391" y="22633"/>
                    <a:pt x="30409" y="22654"/>
                    <a:pt x="30437" y="22670"/>
                  </a:cubicBezTo>
                  <a:cubicBezTo>
                    <a:pt x="30518" y="22711"/>
                    <a:pt x="30587" y="22770"/>
                    <a:pt x="30682" y="22787"/>
                  </a:cubicBezTo>
                  <a:cubicBezTo>
                    <a:pt x="30772" y="22861"/>
                    <a:pt x="30692" y="22917"/>
                    <a:pt x="30640" y="22956"/>
                  </a:cubicBezTo>
                  <a:cubicBezTo>
                    <a:pt x="30536" y="23036"/>
                    <a:pt x="30535" y="23212"/>
                    <a:pt x="30343" y="23212"/>
                  </a:cubicBezTo>
                  <a:cubicBezTo>
                    <a:pt x="30337" y="23212"/>
                    <a:pt x="30331" y="23212"/>
                    <a:pt x="30324" y="23212"/>
                  </a:cubicBezTo>
                  <a:cubicBezTo>
                    <a:pt x="30315" y="23199"/>
                    <a:pt x="30300" y="23192"/>
                    <a:pt x="30285" y="23192"/>
                  </a:cubicBezTo>
                  <a:cubicBezTo>
                    <a:pt x="30279" y="23192"/>
                    <a:pt x="30273" y="23193"/>
                    <a:pt x="30267" y="23195"/>
                  </a:cubicBezTo>
                  <a:cubicBezTo>
                    <a:pt x="30215" y="23093"/>
                    <a:pt x="30109" y="23051"/>
                    <a:pt x="29995" y="23019"/>
                  </a:cubicBezTo>
                  <a:cubicBezTo>
                    <a:pt x="30057" y="22830"/>
                    <a:pt x="30254" y="22641"/>
                    <a:pt x="30422" y="22607"/>
                  </a:cubicBezTo>
                  <a:close/>
                  <a:moveTo>
                    <a:pt x="3366" y="22950"/>
                  </a:moveTo>
                  <a:cubicBezTo>
                    <a:pt x="3373" y="22950"/>
                    <a:pt x="3380" y="22951"/>
                    <a:pt x="3388" y="22953"/>
                  </a:cubicBezTo>
                  <a:cubicBezTo>
                    <a:pt x="3493" y="22974"/>
                    <a:pt x="3415" y="23066"/>
                    <a:pt x="3408" y="23126"/>
                  </a:cubicBezTo>
                  <a:cubicBezTo>
                    <a:pt x="3402" y="23149"/>
                    <a:pt x="3395" y="23170"/>
                    <a:pt x="3385" y="23192"/>
                  </a:cubicBezTo>
                  <a:cubicBezTo>
                    <a:pt x="3360" y="23205"/>
                    <a:pt x="3335" y="23215"/>
                    <a:pt x="3310" y="23215"/>
                  </a:cubicBezTo>
                  <a:cubicBezTo>
                    <a:pt x="3289" y="23215"/>
                    <a:pt x="3268" y="23209"/>
                    <a:pt x="3246" y="23192"/>
                  </a:cubicBezTo>
                  <a:lnTo>
                    <a:pt x="3245" y="23193"/>
                  </a:lnTo>
                  <a:cubicBezTo>
                    <a:pt x="3243" y="23163"/>
                    <a:pt x="3233" y="23132"/>
                    <a:pt x="3238" y="23104"/>
                  </a:cubicBezTo>
                  <a:cubicBezTo>
                    <a:pt x="3251" y="23034"/>
                    <a:pt x="3293" y="22950"/>
                    <a:pt x="3366" y="22950"/>
                  </a:cubicBezTo>
                  <a:close/>
                  <a:moveTo>
                    <a:pt x="7791" y="23193"/>
                  </a:moveTo>
                  <a:cubicBezTo>
                    <a:pt x="7788" y="23205"/>
                    <a:pt x="7782" y="23217"/>
                    <a:pt x="7776" y="23228"/>
                  </a:cubicBezTo>
                  <a:lnTo>
                    <a:pt x="7774" y="23230"/>
                  </a:lnTo>
                  <a:cubicBezTo>
                    <a:pt x="7780" y="23218"/>
                    <a:pt x="7786" y="23205"/>
                    <a:pt x="7791" y="23193"/>
                  </a:cubicBezTo>
                  <a:close/>
                  <a:moveTo>
                    <a:pt x="15203" y="23017"/>
                  </a:moveTo>
                  <a:cubicBezTo>
                    <a:pt x="15204" y="23017"/>
                    <a:pt x="15206" y="23017"/>
                    <a:pt x="15207" y="23017"/>
                  </a:cubicBezTo>
                  <a:lnTo>
                    <a:pt x="15207" y="23018"/>
                  </a:lnTo>
                  <a:cubicBezTo>
                    <a:pt x="15251" y="23020"/>
                    <a:pt x="15255" y="23055"/>
                    <a:pt x="15271" y="23082"/>
                  </a:cubicBezTo>
                  <a:cubicBezTo>
                    <a:pt x="15230" y="23159"/>
                    <a:pt x="15152" y="23206"/>
                    <a:pt x="15063" y="23237"/>
                  </a:cubicBezTo>
                  <a:cubicBezTo>
                    <a:pt x="15062" y="23237"/>
                    <a:pt x="15061" y="23237"/>
                    <a:pt x="15060" y="23237"/>
                  </a:cubicBezTo>
                  <a:cubicBezTo>
                    <a:pt x="15044" y="23237"/>
                    <a:pt x="15000" y="23203"/>
                    <a:pt x="14992" y="23181"/>
                  </a:cubicBezTo>
                  <a:cubicBezTo>
                    <a:pt x="14977" y="23132"/>
                    <a:pt x="15131" y="23017"/>
                    <a:pt x="15203" y="23017"/>
                  </a:cubicBezTo>
                  <a:close/>
                  <a:moveTo>
                    <a:pt x="26566" y="23117"/>
                  </a:moveTo>
                  <a:cubicBezTo>
                    <a:pt x="26567" y="23117"/>
                    <a:pt x="26569" y="23117"/>
                    <a:pt x="26570" y="23117"/>
                  </a:cubicBezTo>
                  <a:lnTo>
                    <a:pt x="26571" y="23120"/>
                  </a:lnTo>
                  <a:cubicBezTo>
                    <a:pt x="26639" y="23124"/>
                    <a:pt x="26648" y="23174"/>
                    <a:pt x="26647" y="23218"/>
                  </a:cubicBezTo>
                  <a:cubicBezTo>
                    <a:pt x="26647" y="23252"/>
                    <a:pt x="26607" y="23263"/>
                    <a:pt x="26570" y="23266"/>
                  </a:cubicBezTo>
                  <a:cubicBezTo>
                    <a:pt x="26514" y="23256"/>
                    <a:pt x="26506" y="23215"/>
                    <a:pt x="26506" y="23180"/>
                  </a:cubicBezTo>
                  <a:cubicBezTo>
                    <a:pt x="26505" y="23145"/>
                    <a:pt x="26532" y="23117"/>
                    <a:pt x="26566" y="23117"/>
                  </a:cubicBezTo>
                  <a:close/>
                  <a:moveTo>
                    <a:pt x="29349" y="22999"/>
                  </a:moveTo>
                  <a:cubicBezTo>
                    <a:pt x="29411" y="23045"/>
                    <a:pt x="29473" y="23093"/>
                    <a:pt x="29557" y="23107"/>
                  </a:cubicBezTo>
                  <a:cubicBezTo>
                    <a:pt x="29648" y="23189"/>
                    <a:pt x="29569" y="23251"/>
                    <a:pt x="29509" y="23297"/>
                  </a:cubicBezTo>
                  <a:cubicBezTo>
                    <a:pt x="29493" y="23309"/>
                    <a:pt x="29479" y="23314"/>
                    <a:pt x="29465" y="23314"/>
                  </a:cubicBezTo>
                  <a:cubicBezTo>
                    <a:pt x="29423" y="23314"/>
                    <a:pt x="29385" y="23273"/>
                    <a:pt x="29349" y="23252"/>
                  </a:cubicBezTo>
                  <a:lnTo>
                    <a:pt x="29349" y="23253"/>
                  </a:lnTo>
                  <a:cubicBezTo>
                    <a:pt x="29171" y="23150"/>
                    <a:pt x="29171" y="23124"/>
                    <a:pt x="29349" y="22999"/>
                  </a:cubicBezTo>
                  <a:close/>
                  <a:moveTo>
                    <a:pt x="1608" y="23220"/>
                  </a:moveTo>
                  <a:lnTo>
                    <a:pt x="1635" y="23256"/>
                  </a:lnTo>
                  <a:cubicBezTo>
                    <a:pt x="1636" y="23278"/>
                    <a:pt x="1638" y="23305"/>
                    <a:pt x="1609" y="23313"/>
                  </a:cubicBezTo>
                  <a:cubicBezTo>
                    <a:pt x="1605" y="23314"/>
                    <a:pt x="1601" y="23314"/>
                    <a:pt x="1597" y="23314"/>
                  </a:cubicBezTo>
                  <a:cubicBezTo>
                    <a:pt x="1576" y="23314"/>
                    <a:pt x="1565" y="23298"/>
                    <a:pt x="1573" y="23277"/>
                  </a:cubicBezTo>
                  <a:lnTo>
                    <a:pt x="1572" y="23277"/>
                  </a:lnTo>
                  <a:cubicBezTo>
                    <a:pt x="1582" y="23257"/>
                    <a:pt x="1594" y="23238"/>
                    <a:pt x="1608" y="23220"/>
                  </a:cubicBezTo>
                  <a:close/>
                  <a:moveTo>
                    <a:pt x="28685" y="22991"/>
                  </a:moveTo>
                  <a:cubicBezTo>
                    <a:pt x="29000" y="23119"/>
                    <a:pt x="29008" y="23132"/>
                    <a:pt x="28889" y="23333"/>
                  </a:cubicBezTo>
                  <a:lnTo>
                    <a:pt x="28889" y="23335"/>
                  </a:lnTo>
                  <a:cubicBezTo>
                    <a:pt x="28789" y="23213"/>
                    <a:pt x="28575" y="23175"/>
                    <a:pt x="28685" y="22991"/>
                  </a:cubicBezTo>
                  <a:close/>
                  <a:moveTo>
                    <a:pt x="17791" y="22921"/>
                  </a:moveTo>
                  <a:cubicBezTo>
                    <a:pt x="17826" y="22921"/>
                    <a:pt x="17866" y="22940"/>
                    <a:pt x="17909" y="22978"/>
                  </a:cubicBezTo>
                  <a:cubicBezTo>
                    <a:pt x="17935" y="23000"/>
                    <a:pt x="17963" y="23019"/>
                    <a:pt x="17991" y="23037"/>
                  </a:cubicBezTo>
                  <a:cubicBezTo>
                    <a:pt x="18097" y="23094"/>
                    <a:pt x="18109" y="23161"/>
                    <a:pt x="18026" y="23243"/>
                  </a:cubicBezTo>
                  <a:cubicBezTo>
                    <a:pt x="17998" y="23272"/>
                    <a:pt x="17973" y="23303"/>
                    <a:pt x="17951" y="23337"/>
                  </a:cubicBezTo>
                  <a:cubicBezTo>
                    <a:pt x="17654" y="23202"/>
                    <a:pt x="17629" y="23174"/>
                    <a:pt x="17673" y="23011"/>
                  </a:cubicBezTo>
                  <a:lnTo>
                    <a:pt x="17671" y="23011"/>
                  </a:lnTo>
                  <a:cubicBezTo>
                    <a:pt x="17705" y="22952"/>
                    <a:pt x="17745" y="22921"/>
                    <a:pt x="17791" y="22921"/>
                  </a:cubicBezTo>
                  <a:close/>
                  <a:moveTo>
                    <a:pt x="16568" y="22539"/>
                  </a:moveTo>
                  <a:cubicBezTo>
                    <a:pt x="16587" y="22539"/>
                    <a:pt x="16606" y="22543"/>
                    <a:pt x="16624" y="22552"/>
                  </a:cubicBezTo>
                  <a:cubicBezTo>
                    <a:pt x="16733" y="22605"/>
                    <a:pt x="16871" y="22989"/>
                    <a:pt x="16816" y="23091"/>
                  </a:cubicBezTo>
                  <a:cubicBezTo>
                    <a:pt x="16804" y="23110"/>
                    <a:pt x="16784" y="23118"/>
                    <a:pt x="16761" y="23118"/>
                  </a:cubicBezTo>
                  <a:cubicBezTo>
                    <a:pt x="16751" y="23118"/>
                    <a:pt x="16740" y="23117"/>
                    <a:pt x="16730" y="23114"/>
                  </a:cubicBezTo>
                  <a:lnTo>
                    <a:pt x="16730" y="23114"/>
                  </a:lnTo>
                  <a:cubicBezTo>
                    <a:pt x="16758" y="23263"/>
                    <a:pt x="16712" y="23305"/>
                    <a:pt x="16498" y="23328"/>
                  </a:cubicBezTo>
                  <a:cubicBezTo>
                    <a:pt x="16495" y="23307"/>
                    <a:pt x="16492" y="23284"/>
                    <a:pt x="16490" y="23263"/>
                  </a:cubicBezTo>
                  <a:cubicBezTo>
                    <a:pt x="16479" y="23262"/>
                    <a:pt x="16469" y="23261"/>
                    <a:pt x="16460" y="23261"/>
                  </a:cubicBezTo>
                  <a:cubicBezTo>
                    <a:pt x="16409" y="23261"/>
                    <a:pt x="16400" y="23284"/>
                    <a:pt x="16435" y="23333"/>
                  </a:cubicBezTo>
                  <a:cubicBezTo>
                    <a:pt x="16384" y="23352"/>
                    <a:pt x="16329" y="23361"/>
                    <a:pt x="16276" y="23361"/>
                  </a:cubicBezTo>
                  <a:cubicBezTo>
                    <a:pt x="16155" y="23361"/>
                    <a:pt x="16041" y="23315"/>
                    <a:pt x="15994" y="23232"/>
                  </a:cubicBezTo>
                  <a:cubicBezTo>
                    <a:pt x="15935" y="23126"/>
                    <a:pt x="16039" y="23063"/>
                    <a:pt x="16102" y="23003"/>
                  </a:cubicBezTo>
                  <a:cubicBezTo>
                    <a:pt x="16118" y="22988"/>
                    <a:pt x="16131" y="22982"/>
                    <a:pt x="16143" y="22982"/>
                  </a:cubicBezTo>
                  <a:cubicBezTo>
                    <a:pt x="16181" y="22982"/>
                    <a:pt x="16207" y="23040"/>
                    <a:pt x="16245" y="23052"/>
                  </a:cubicBezTo>
                  <a:cubicBezTo>
                    <a:pt x="16244" y="23055"/>
                    <a:pt x="16243" y="23056"/>
                    <a:pt x="16241" y="23057"/>
                  </a:cubicBezTo>
                  <a:cubicBezTo>
                    <a:pt x="16290" y="23102"/>
                    <a:pt x="16275" y="23193"/>
                    <a:pt x="16379" y="23195"/>
                  </a:cubicBezTo>
                  <a:cubicBezTo>
                    <a:pt x="16364" y="23227"/>
                    <a:pt x="16376" y="23258"/>
                    <a:pt x="16415" y="23258"/>
                  </a:cubicBezTo>
                  <a:cubicBezTo>
                    <a:pt x="16416" y="23258"/>
                    <a:pt x="16416" y="23258"/>
                    <a:pt x="16417" y="23258"/>
                  </a:cubicBezTo>
                  <a:cubicBezTo>
                    <a:pt x="16453" y="23258"/>
                    <a:pt x="16467" y="23227"/>
                    <a:pt x="16459" y="23194"/>
                  </a:cubicBezTo>
                  <a:cubicBezTo>
                    <a:pt x="16446" y="23180"/>
                    <a:pt x="16433" y="23172"/>
                    <a:pt x="16419" y="23172"/>
                  </a:cubicBezTo>
                  <a:cubicBezTo>
                    <a:pt x="16413" y="23172"/>
                    <a:pt x="16407" y="23174"/>
                    <a:pt x="16401" y="23177"/>
                  </a:cubicBezTo>
                  <a:cubicBezTo>
                    <a:pt x="16452" y="23113"/>
                    <a:pt x="16374" y="23068"/>
                    <a:pt x="16338" y="23025"/>
                  </a:cubicBezTo>
                  <a:cubicBezTo>
                    <a:pt x="16333" y="23020"/>
                    <a:pt x="16326" y="23016"/>
                    <a:pt x="16319" y="23013"/>
                  </a:cubicBezTo>
                  <a:cubicBezTo>
                    <a:pt x="16322" y="22995"/>
                    <a:pt x="16317" y="22978"/>
                    <a:pt x="16307" y="22963"/>
                  </a:cubicBezTo>
                  <a:cubicBezTo>
                    <a:pt x="16277" y="22923"/>
                    <a:pt x="16226" y="22894"/>
                    <a:pt x="16184" y="22861"/>
                  </a:cubicBezTo>
                  <a:cubicBezTo>
                    <a:pt x="16280" y="22774"/>
                    <a:pt x="16320" y="22737"/>
                    <a:pt x="16363" y="22737"/>
                  </a:cubicBezTo>
                  <a:cubicBezTo>
                    <a:pt x="16393" y="22737"/>
                    <a:pt x="16425" y="22756"/>
                    <a:pt x="16480" y="22787"/>
                  </a:cubicBezTo>
                  <a:cubicBezTo>
                    <a:pt x="16549" y="22899"/>
                    <a:pt x="16619" y="23012"/>
                    <a:pt x="16725" y="23105"/>
                  </a:cubicBezTo>
                  <a:lnTo>
                    <a:pt x="16726" y="23106"/>
                  </a:lnTo>
                  <a:cubicBezTo>
                    <a:pt x="16786" y="22941"/>
                    <a:pt x="16648" y="22840"/>
                    <a:pt x="16552" y="22724"/>
                  </a:cubicBezTo>
                  <a:cubicBezTo>
                    <a:pt x="16540" y="22704"/>
                    <a:pt x="16525" y="22686"/>
                    <a:pt x="16509" y="22668"/>
                  </a:cubicBezTo>
                  <a:cubicBezTo>
                    <a:pt x="16474" y="22641"/>
                    <a:pt x="16442" y="22611"/>
                    <a:pt x="16480" y="22575"/>
                  </a:cubicBezTo>
                  <a:cubicBezTo>
                    <a:pt x="16504" y="22551"/>
                    <a:pt x="16536" y="22539"/>
                    <a:pt x="16568" y="22539"/>
                  </a:cubicBezTo>
                  <a:close/>
                  <a:moveTo>
                    <a:pt x="16953" y="23245"/>
                  </a:moveTo>
                  <a:cubicBezTo>
                    <a:pt x="16955" y="23245"/>
                    <a:pt x="16957" y="23245"/>
                    <a:pt x="16959" y="23245"/>
                  </a:cubicBezTo>
                  <a:cubicBezTo>
                    <a:pt x="17050" y="23253"/>
                    <a:pt x="17040" y="23318"/>
                    <a:pt x="17027" y="23377"/>
                  </a:cubicBezTo>
                  <a:lnTo>
                    <a:pt x="17027" y="23376"/>
                  </a:lnTo>
                  <a:lnTo>
                    <a:pt x="17025" y="23376"/>
                  </a:lnTo>
                  <a:lnTo>
                    <a:pt x="17025" y="23379"/>
                  </a:lnTo>
                  <a:lnTo>
                    <a:pt x="16917" y="23331"/>
                  </a:lnTo>
                  <a:cubicBezTo>
                    <a:pt x="16915" y="23296"/>
                    <a:pt x="16907" y="23245"/>
                    <a:pt x="16953" y="23245"/>
                  </a:cubicBezTo>
                  <a:close/>
                  <a:moveTo>
                    <a:pt x="3169" y="23242"/>
                  </a:moveTo>
                  <a:cubicBezTo>
                    <a:pt x="3175" y="23242"/>
                    <a:pt x="3181" y="23242"/>
                    <a:pt x="3187" y="23243"/>
                  </a:cubicBezTo>
                  <a:cubicBezTo>
                    <a:pt x="3232" y="23309"/>
                    <a:pt x="3201" y="23360"/>
                    <a:pt x="3136" y="23402"/>
                  </a:cubicBezTo>
                  <a:lnTo>
                    <a:pt x="3134" y="23403"/>
                  </a:lnTo>
                  <a:cubicBezTo>
                    <a:pt x="3109" y="23349"/>
                    <a:pt x="3138" y="23296"/>
                    <a:pt x="3143" y="23244"/>
                  </a:cubicBezTo>
                  <a:cubicBezTo>
                    <a:pt x="3151" y="23242"/>
                    <a:pt x="3160" y="23242"/>
                    <a:pt x="3169" y="23242"/>
                  </a:cubicBezTo>
                  <a:close/>
                  <a:moveTo>
                    <a:pt x="2464" y="23163"/>
                  </a:moveTo>
                  <a:lnTo>
                    <a:pt x="2464" y="23163"/>
                  </a:lnTo>
                  <a:cubicBezTo>
                    <a:pt x="2514" y="23263"/>
                    <a:pt x="2434" y="23338"/>
                    <a:pt x="2384" y="23419"/>
                  </a:cubicBezTo>
                  <a:lnTo>
                    <a:pt x="2383" y="23420"/>
                  </a:lnTo>
                  <a:cubicBezTo>
                    <a:pt x="2370" y="23422"/>
                    <a:pt x="2359" y="23424"/>
                    <a:pt x="2349" y="23424"/>
                  </a:cubicBezTo>
                  <a:cubicBezTo>
                    <a:pt x="2291" y="23424"/>
                    <a:pt x="2298" y="23380"/>
                    <a:pt x="2306" y="23335"/>
                  </a:cubicBezTo>
                  <a:cubicBezTo>
                    <a:pt x="2333" y="23265"/>
                    <a:pt x="2337" y="23180"/>
                    <a:pt x="2464" y="23163"/>
                  </a:cubicBezTo>
                  <a:close/>
                  <a:moveTo>
                    <a:pt x="4816" y="23139"/>
                  </a:moveTo>
                  <a:cubicBezTo>
                    <a:pt x="4842" y="23139"/>
                    <a:pt x="4866" y="23149"/>
                    <a:pt x="4887" y="23184"/>
                  </a:cubicBezTo>
                  <a:cubicBezTo>
                    <a:pt x="4927" y="23252"/>
                    <a:pt x="4894" y="23294"/>
                    <a:pt x="4846" y="23341"/>
                  </a:cubicBezTo>
                  <a:lnTo>
                    <a:pt x="4845" y="23343"/>
                  </a:lnTo>
                  <a:cubicBezTo>
                    <a:pt x="4824" y="23365"/>
                    <a:pt x="4805" y="23389"/>
                    <a:pt x="4787" y="23415"/>
                  </a:cubicBezTo>
                  <a:cubicBezTo>
                    <a:pt x="4766" y="23422"/>
                    <a:pt x="4746" y="23428"/>
                    <a:pt x="4727" y="23428"/>
                  </a:cubicBezTo>
                  <a:cubicBezTo>
                    <a:pt x="4705" y="23428"/>
                    <a:pt x="4685" y="23421"/>
                    <a:pt x="4668" y="23400"/>
                  </a:cubicBezTo>
                  <a:cubicBezTo>
                    <a:pt x="4596" y="23340"/>
                    <a:pt x="4685" y="23263"/>
                    <a:pt x="4642" y="23200"/>
                  </a:cubicBezTo>
                  <a:lnTo>
                    <a:pt x="4642" y="23200"/>
                  </a:lnTo>
                  <a:cubicBezTo>
                    <a:pt x="4658" y="23206"/>
                    <a:pt x="4670" y="23209"/>
                    <a:pt x="4679" y="23209"/>
                  </a:cubicBezTo>
                  <a:cubicBezTo>
                    <a:pt x="4706" y="23209"/>
                    <a:pt x="4706" y="23185"/>
                    <a:pt x="4695" y="23152"/>
                  </a:cubicBezTo>
                  <a:lnTo>
                    <a:pt x="4695" y="23152"/>
                  </a:lnTo>
                  <a:cubicBezTo>
                    <a:pt x="4702" y="23154"/>
                    <a:pt x="4709" y="23155"/>
                    <a:pt x="4716" y="23155"/>
                  </a:cubicBezTo>
                  <a:cubicBezTo>
                    <a:pt x="4748" y="23155"/>
                    <a:pt x="4783" y="23139"/>
                    <a:pt x="4816" y="23139"/>
                  </a:cubicBezTo>
                  <a:close/>
                  <a:moveTo>
                    <a:pt x="26254" y="23249"/>
                  </a:moveTo>
                  <a:cubicBezTo>
                    <a:pt x="26306" y="23249"/>
                    <a:pt x="26319" y="23289"/>
                    <a:pt x="26330" y="23326"/>
                  </a:cubicBezTo>
                  <a:lnTo>
                    <a:pt x="26331" y="23329"/>
                  </a:lnTo>
                  <a:cubicBezTo>
                    <a:pt x="26346" y="23385"/>
                    <a:pt x="26293" y="23408"/>
                    <a:pt x="26247" y="23422"/>
                  </a:cubicBezTo>
                  <a:cubicBezTo>
                    <a:pt x="26234" y="23426"/>
                    <a:pt x="26223" y="23428"/>
                    <a:pt x="26214" y="23428"/>
                  </a:cubicBezTo>
                  <a:cubicBezTo>
                    <a:pt x="26171" y="23428"/>
                    <a:pt x="26149" y="23394"/>
                    <a:pt x="26136" y="23358"/>
                  </a:cubicBezTo>
                  <a:cubicBezTo>
                    <a:pt x="26112" y="23289"/>
                    <a:pt x="26172" y="23269"/>
                    <a:pt x="26231" y="23251"/>
                  </a:cubicBezTo>
                  <a:cubicBezTo>
                    <a:pt x="26239" y="23249"/>
                    <a:pt x="26247" y="23249"/>
                    <a:pt x="26254" y="23249"/>
                  </a:cubicBezTo>
                  <a:close/>
                  <a:moveTo>
                    <a:pt x="3837" y="23151"/>
                  </a:moveTo>
                  <a:cubicBezTo>
                    <a:pt x="4019" y="23177"/>
                    <a:pt x="4042" y="23211"/>
                    <a:pt x="3993" y="23377"/>
                  </a:cubicBezTo>
                  <a:cubicBezTo>
                    <a:pt x="3991" y="23377"/>
                    <a:pt x="3990" y="23377"/>
                    <a:pt x="3989" y="23377"/>
                  </a:cubicBezTo>
                  <a:cubicBezTo>
                    <a:pt x="3954" y="23377"/>
                    <a:pt x="3938" y="23393"/>
                    <a:pt x="3939" y="23422"/>
                  </a:cubicBezTo>
                  <a:cubicBezTo>
                    <a:pt x="3916" y="23430"/>
                    <a:pt x="3895" y="23435"/>
                    <a:pt x="3876" y="23435"/>
                  </a:cubicBezTo>
                  <a:cubicBezTo>
                    <a:pt x="3836" y="23435"/>
                    <a:pt x="3805" y="23414"/>
                    <a:pt x="3778" y="23364"/>
                  </a:cubicBezTo>
                  <a:lnTo>
                    <a:pt x="3776" y="23365"/>
                  </a:lnTo>
                  <a:cubicBezTo>
                    <a:pt x="3741" y="23303"/>
                    <a:pt x="3813" y="23253"/>
                    <a:pt x="3785" y="23199"/>
                  </a:cubicBezTo>
                  <a:lnTo>
                    <a:pt x="3785" y="23199"/>
                  </a:lnTo>
                  <a:cubicBezTo>
                    <a:pt x="3797" y="23202"/>
                    <a:pt x="3807" y="23204"/>
                    <a:pt x="3815" y="23204"/>
                  </a:cubicBezTo>
                  <a:cubicBezTo>
                    <a:pt x="3843" y="23204"/>
                    <a:pt x="3848" y="23184"/>
                    <a:pt x="3837" y="23151"/>
                  </a:cubicBezTo>
                  <a:close/>
                  <a:moveTo>
                    <a:pt x="31674" y="23008"/>
                  </a:moveTo>
                  <a:cubicBezTo>
                    <a:pt x="31675" y="23008"/>
                    <a:pt x="31675" y="23008"/>
                    <a:pt x="31676" y="23008"/>
                  </a:cubicBezTo>
                  <a:cubicBezTo>
                    <a:pt x="31892" y="23043"/>
                    <a:pt x="32121" y="23039"/>
                    <a:pt x="32312" y="23151"/>
                  </a:cubicBezTo>
                  <a:cubicBezTo>
                    <a:pt x="32217" y="23212"/>
                    <a:pt x="32130" y="23288"/>
                    <a:pt x="32056" y="23373"/>
                  </a:cubicBezTo>
                  <a:cubicBezTo>
                    <a:pt x="32010" y="23414"/>
                    <a:pt x="31965" y="23448"/>
                    <a:pt x="31914" y="23448"/>
                  </a:cubicBezTo>
                  <a:cubicBezTo>
                    <a:pt x="31880" y="23448"/>
                    <a:pt x="31843" y="23434"/>
                    <a:pt x="31801" y="23397"/>
                  </a:cubicBezTo>
                  <a:cubicBezTo>
                    <a:pt x="31731" y="23335"/>
                    <a:pt x="31651" y="23275"/>
                    <a:pt x="31551" y="23242"/>
                  </a:cubicBezTo>
                  <a:cubicBezTo>
                    <a:pt x="31494" y="23186"/>
                    <a:pt x="31515" y="23139"/>
                    <a:pt x="31578" y="23098"/>
                  </a:cubicBezTo>
                  <a:cubicBezTo>
                    <a:pt x="31573" y="23087"/>
                    <a:pt x="31565" y="23076"/>
                    <a:pt x="31557" y="23068"/>
                  </a:cubicBezTo>
                  <a:cubicBezTo>
                    <a:pt x="31568" y="23068"/>
                    <a:pt x="31583" y="23066"/>
                    <a:pt x="31596" y="23066"/>
                  </a:cubicBezTo>
                  <a:cubicBezTo>
                    <a:pt x="31601" y="23066"/>
                    <a:pt x="31605" y="23066"/>
                    <a:pt x="31608" y="23067"/>
                  </a:cubicBezTo>
                  <a:lnTo>
                    <a:pt x="31608" y="23068"/>
                  </a:lnTo>
                  <a:cubicBezTo>
                    <a:pt x="31630" y="23048"/>
                    <a:pt x="31657" y="23008"/>
                    <a:pt x="31674" y="23008"/>
                  </a:cubicBezTo>
                  <a:close/>
                  <a:moveTo>
                    <a:pt x="3526" y="23184"/>
                  </a:moveTo>
                  <a:cubicBezTo>
                    <a:pt x="3557" y="23184"/>
                    <a:pt x="3581" y="23206"/>
                    <a:pt x="3604" y="23233"/>
                  </a:cubicBezTo>
                  <a:cubicBezTo>
                    <a:pt x="3650" y="23305"/>
                    <a:pt x="3542" y="23353"/>
                    <a:pt x="3564" y="23422"/>
                  </a:cubicBezTo>
                  <a:lnTo>
                    <a:pt x="3564" y="23423"/>
                  </a:lnTo>
                  <a:cubicBezTo>
                    <a:pt x="3554" y="23421"/>
                    <a:pt x="3545" y="23420"/>
                    <a:pt x="3538" y="23420"/>
                  </a:cubicBezTo>
                  <a:cubicBezTo>
                    <a:pt x="3510" y="23420"/>
                    <a:pt x="3502" y="23437"/>
                    <a:pt x="3510" y="23467"/>
                  </a:cubicBezTo>
                  <a:cubicBezTo>
                    <a:pt x="3461" y="23452"/>
                    <a:pt x="3384" y="23459"/>
                    <a:pt x="3416" y="23377"/>
                  </a:cubicBezTo>
                  <a:cubicBezTo>
                    <a:pt x="3438" y="23320"/>
                    <a:pt x="3454" y="23262"/>
                    <a:pt x="3473" y="23203"/>
                  </a:cubicBezTo>
                  <a:cubicBezTo>
                    <a:pt x="3493" y="23190"/>
                    <a:pt x="3511" y="23184"/>
                    <a:pt x="3526" y="23184"/>
                  </a:cubicBezTo>
                  <a:close/>
                  <a:moveTo>
                    <a:pt x="4346" y="23165"/>
                  </a:moveTo>
                  <a:cubicBezTo>
                    <a:pt x="4389" y="23165"/>
                    <a:pt x="4430" y="23197"/>
                    <a:pt x="4471" y="23249"/>
                  </a:cubicBezTo>
                  <a:cubicBezTo>
                    <a:pt x="4497" y="23368"/>
                    <a:pt x="4373" y="23404"/>
                    <a:pt x="4311" y="23473"/>
                  </a:cubicBezTo>
                  <a:lnTo>
                    <a:pt x="4310" y="23475"/>
                  </a:lnTo>
                  <a:cubicBezTo>
                    <a:pt x="4219" y="23444"/>
                    <a:pt x="4223" y="23362"/>
                    <a:pt x="4164" y="23320"/>
                  </a:cubicBezTo>
                  <a:lnTo>
                    <a:pt x="4189" y="23263"/>
                  </a:lnTo>
                  <a:cubicBezTo>
                    <a:pt x="4204" y="23255"/>
                    <a:pt x="4223" y="23247"/>
                    <a:pt x="4233" y="23237"/>
                  </a:cubicBezTo>
                  <a:cubicBezTo>
                    <a:pt x="4272" y="23187"/>
                    <a:pt x="4310" y="23165"/>
                    <a:pt x="4346" y="23165"/>
                  </a:cubicBezTo>
                  <a:close/>
                  <a:moveTo>
                    <a:pt x="34467" y="23452"/>
                  </a:moveTo>
                  <a:lnTo>
                    <a:pt x="34467" y="23452"/>
                  </a:lnTo>
                  <a:cubicBezTo>
                    <a:pt x="34486" y="23457"/>
                    <a:pt x="34505" y="23463"/>
                    <a:pt x="34505" y="23482"/>
                  </a:cubicBezTo>
                  <a:lnTo>
                    <a:pt x="34505" y="23482"/>
                  </a:lnTo>
                  <a:cubicBezTo>
                    <a:pt x="34505" y="23463"/>
                    <a:pt x="34486" y="23458"/>
                    <a:pt x="34467" y="23452"/>
                  </a:cubicBezTo>
                  <a:close/>
                  <a:moveTo>
                    <a:pt x="2685" y="23230"/>
                  </a:moveTo>
                  <a:lnTo>
                    <a:pt x="2685" y="23230"/>
                  </a:lnTo>
                  <a:cubicBezTo>
                    <a:pt x="2744" y="23320"/>
                    <a:pt x="2689" y="23388"/>
                    <a:pt x="2657" y="23457"/>
                  </a:cubicBezTo>
                  <a:cubicBezTo>
                    <a:pt x="2629" y="23466"/>
                    <a:pt x="2602" y="23477"/>
                    <a:pt x="2599" y="23508"/>
                  </a:cubicBezTo>
                  <a:lnTo>
                    <a:pt x="2598" y="23509"/>
                  </a:lnTo>
                  <a:cubicBezTo>
                    <a:pt x="2539" y="23395"/>
                    <a:pt x="2539" y="23395"/>
                    <a:pt x="2685" y="23230"/>
                  </a:cubicBezTo>
                  <a:close/>
                  <a:moveTo>
                    <a:pt x="14878" y="23274"/>
                  </a:moveTo>
                  <a:cubicBezTo>
                    <a:pt x="14912" y="23274"/>
                    <a:pt x="14939" y="23302"/>
                    <a:pt x="14973" y="23315"/>
                  </a:cubicBezTo>
                  <a:cubicBezTo>
                    <a:pt x="14931" y="23402"/>
                    <a:pt x="14890" y="23469"/>
                    <a:pt x="14809" y="23507"/>
                  </a:cubicBezTo>
                  <a:cubicBezTo>
                    <a:pt x="14792" y="23515"/>
                    <a:pt x="14774" y="23519"/>
                    <a:pt x="14756" y="23519"/>
                  </a:cubicBezTo>
                  <a:cubicBezTo>
                    <a:pt x="14730" y="23519"/>
                    <a:pt x="14705" y="23511"/>
                    <a:pt x="14684" y="23495"/>
                  </a:cubicBezTo>
                  <a:cubicBezTo>
                    <a:pt x="14641" y="23458"/>
                    <a:pt x="14682" y="23426"/>
                    <a:pt x="14709" y="23398"/>
                  </a:cubicBezTo>
                  <a:cubicBezTo>
                    <a:pt x="14751" y="23359"/>
                    <a:pt x="14789" y="23314"/>
                    <a:pt x="14838" y="23285"/>
                  </a:cubicBezTo>
                  <a:cubicBezTo>
                    <a:pt x="14853" y="23277"/>
                    <a:pt x="14866" y="23274"/>
                    <a:pt x="14878" y="23274"/>
                  </a:cubicBezTo>
                  <a:close/>
                  <a:moveTo>
                    <a:pt x="27029" y="23330"/>
                  </a:moveTo>
                  <a:cubicBezTo>
                    <a:pt x="27032" y="23330"/>
                    <a:pt x="27035" y="23330"/>
                    <a:pt x="27038" y="23331"/>
                  </a:cubicBezTo>
                  <a:cubicBezTo>
                    <a:pt x="27141" y="23349"/>
                    <a:pt x="27114" y="23435"/>
                    <a:pt x="27156" y="23470"/>
                  </a:cubicBezTo>
                  <a:cubicBezTo>
                    <a:pt x="27146" y="23516"/>
                    <a:pt x="27115" y="23540"/>
                    <a:pt x="27090" y="23540"/>
                  </a:cubicBezTo>
                  <a:cubicBezTo>
                    <a:pt x="27086" y="23540"/>
                    <a:pt x="27082" y="23540"/>
                    <a:pt x="27079" y="23539"/>
                  </a:cubicBezTo>
                  <a:lnTo>
                    <a:pt x="27080" y="23539"/>
                  </a:lnTo>
                  <a:cubicBezTo>
                    <a:pt x="26993" y="23509"/>
                    <a:pt x="26988" y="23436"/>
                    <a:pt x="26986" y="23370"/>
                  </a:cubicBezTo>
                  <a:cubicBezTo>
                    <a:pt x="26987" y="23347"/>
                    <a:pt x="27006" y="23330"/>
                    <a:pt x="27029" y="23330"/>
                  </a:cubicBezTo>
                  <a:close/>
                  <a:moveTo>
                    <a:pt x="1055" y="23477"/>
                  </a:moveTo>
                  <a:cubicBezTo>
                    <a:pt x="1062" y="23477"/>
                    <a:pt x="1069" y="23478"/>
                    <a:pt x="1078" y="23482"/>
                  </a:cubicBezTo>
                  <a:cubicBezTo>
                    <a:pt x="1099" y="23490"/>
                    <a:pt x="1103" y="23503"/>
                    <a:pt x="1088" y="23519"/>
                  </a:cubicBezTo>
                  <a:cubicBezTo>
                    <a:pt x="1077" y="23546"/>
                    <a:pt x="1049" y="23562"/>
                    <a:pt x="1021" y="23562"/>
                  </a:cubicBezTo>
                  <a:cubicBezTo>
                    <a:pt x="1017" y="23562"/>
                    <a:pt x="1014" y="23562"/>
                    <a:pt x="1010" y="23561"/>
                  </a:cubicBezTo>
                  <a:cubicBezTo>
                    <a:pt x="984" y="23557"/>
                    <a:pt x="977" y="23532"/>
                    <a:pt x="997" y="23513"/>
                  </a:cubicBezTo>
                  <a:lnTo>
                    <a:pt x="996" y="23513"/>
                  </a:lnTo>
                  <a:cubicBezTo>
                    <a:pt x="1013" y="23497"/>
                    <a:pt x="1029" y="23477"/>
                    <a:pt x="1055" y="23477"/>
                  </a:cubicBezTo>
                  <a:close/>
                  <a:moveTo>
                    <a:pt x="15628" y="23376"/>
                  </a:moveTo>
                  <a:lnTo>
                    <a:pt x="15645" y="23390"/>
                  </a:lnTo>
                  <a:lnTo>
                    <a:pt x="15668" y="23388"/>
                  </a:lnTo>
                  <a:lnTo>
                    <a:pt x="15668" y="23388"/>
                  </a:lnTo>
                  <a:cubicBezTo>
                    <a:pt x="15666" y="23456"/>
                    <a:pt x="15678" y="23524"/>
                    <a:pt x="15636" y="23587"/>
                  </a:cubicBezTo>
                  <a:cubicBezTo>
                    <a:pt x="15632" y="23587"/>
                    <a:pt x="15628" y="23587"/>
                    <a:pt x="15624" y="23587"/>
                  </a:cubicBezTo>
                  <a:cubicBezTo>
                    <a:pt x="15611" y="23587"/>
                    <a:pt x="15599" y="23589"/>
                    <a:pt x="15589" y="23595"/>
                  </a:cubicBezTo>
                  <a:lnTo>
                    <a:pt x="15552" y="23514"/>
                  </a:lnTo>
                  <a:cubicBezTo>
                    <a:pt x="15551" y="23457"/>
                    <a:pt x="15562" y="23406"/>
                    <a:pt x="15628" y="23376"/>
                  </a:cubicBezTo>
                  <a:close/>
                  <a:moveTo>
                    <a:pt x="18200" y="23243"/>
                  </a:moveTo>
                  <a:cubicBezTo>
                    <a:pt x="18209" y="23243"/>
                    <a:pt x="18219" y="23244"/>
                    <a:pt x="18229" y="23246"/>
                  </a:cubicBezTo>
                  <a:cubicBezTo>
                    <a:pt x="18310" y="23263"/>
                    <a:pt x="18407" y="23340"/>
                    <a:pt x="18417" y="23422"/>
                  </a:cubicBezTo>
                  <a:cubicBezTo>
                    <a:pt x="18425" y="23510"/>
                    <a:pt x="18328" y="23559"/>
                    <a:pt x="18237" y="23602"/>
                  </a:cubicBezTo>
                  <a:lnTo>
                    <a:pt x="17982" y="23401"/>
                  </a:lnTo>
                  <a:cubicBezTo>
                    <a:pt x="18069" y="23357"/>
                    <a:pt x="18099" y="23243"/>
                    <a:pt x="18200" y="23243"/>
                  </a:cubicBezTo>
                  <a:close/>
                  <a:moveTo>
                    <a:pt x="16829" y="23367"/>
                  </a:moveTo>
                  <a:cubicBezTo>
                    <a:pt x="16854" y="23367"/>
                    <a:pt x="16885" y="23380"/>
                    <a:pt x="16909" y="23394"/>
                  </a:cubicBezTo>
                  <a:lnTo>
                    <a:pt x="16911" y="23394"/>
                  </a:lnTo>
                  <a:cubicBezTo>
                    <a:pt x="16911" y="23429"/>
                    <a:pt x="16933" y="23461"/>
                    <a:pt x="16967" y="23475"/>
                  </a:cubicBezTo>
                  <a:cubicBezTo>
                    <a:pt x="16968" y="23505"/>
                    <a:pt x="16970" y="23536"/>
                    <a:pt x="16972" y="23567"/>
                  </a:cubicBezTo>
                  <a:cubicBezTo>
                    <a:pt x="16971" y="23567"/>
                    <a:pt x="16970" y="23567"/>
                    <a:pt x="16969" y="23567"/>
                  </a:cubicBezTo>
                  <a:cubicBezTo>
                    <a:pt x="16940" y="23567"/>
                    <a:pt x="16923" y="23580"/>
                    <a:pt x="16915" y="23604"/>
                  </a:cubicBezTo>
                  <a:cubicBezTo>
                    <a:pt x="16770" y="23585"/>
                    <a:pt x="16767" y="23488"/>
                    <a:pt x="16786" y="23401"/>
                  </a:cubicBezTo>
                  <a:cubicBezTo>
                    <a:pt x="16791" y="23376"/>
                    <a:pt x="16808" y="23367"/>
                    <a:pt x="16829" y="23367"/>
                  </a:cubicBezTo>
                  <a:close/>
                  <a:moveTo>
                    <a:pt x="29145" y="23293"/>
                  </a:moveTo>
                  <a:cubicBezTo>
                    <a:pt x="29446" y="23394"/>
                    <a:pt x="29448" y="23398"/>
                    <a:pt x="29328" y="23637"/>
                  </a:cubicBezTo>
                  <a:lnTo>
                    <a:pt x="29328" y="23640"/>
                  </a:lnTo>
                  <a:cubicBezTo>
                    <a:pt x="29049" y="23472"/>
                    <a:pt x="29049" y="23472"/>
                    <a:pt x="29145" y="23293"/>
                  </a:cubicBezTo>
                  <a:close/>
                  <a:moveTo>
                    <a:pt x="17454" y="23639"/>
                  </a:moveTo>
                  <a:cubicBezTo>
                    <a:pt x="17454" y="23640"/>
                    <a:pt x="17454" y="23642"/>
                    <a:pt x="17454" y="23644"/>
                  </a:cubicBezTo>
                  <a:lnTo>
                    <a:pt x="17454" y="23644"/>
                  </a:lnTo>
                  <a:cubicBezTo>
                    <a:pt x="17454" y="23642"/>
                    <a:pt x="17454" y="23640"/>
                    <a:pt x="17454" y="23639"/>
                  </a:cubicBezTo>
                  <a:close/>
                  <a:moveTo>
                    <a:pt x="27460" y="23617"/>
                  </a:moveTo>
                  <a:lnTo>
                    <a:pt x="27478" y="23634"/>
                  </a:lnTo>
                  <a:lnTo>
                    <a:pt x="27457" y="23648"/>
                  </a:lnTo>
                  <a:lnTo>
                    <a:pt x="27441" y="23641"/>
                  </a:lnTo>
                  <a:lnTo>
                    <a:pt x="27460" y="23617"/>
                  </a:lnTo>
                  <a:close/>
                  <a:moveTo>
                    <a:pt x="17463" y="23566"/>
                  </a:moveTo>
                  <a:cubicBezTo>
                    <a:pt x="17512" y="23566"/>
                    <a:pt x="17528" y="23613"/>
                    <a:pt x="17551" y="23650"/>
                  </a:cubicBezTo>
                  <a:cubicBezTo>
                    <a:pt x="17515" y="23649"/>
                    <a:pt x="17475" y="23653"/>
                    <a:pt x="17448" y="23623"/>
                  </a:cubicBezTo>
                  <a:lnTo>
                    <a:pt x="17448" y="23622"/>
                  </a:lnTo>
                  <a:lnTo>
                    <a:pt x="17412" y="23579"/>
                  </a:lnTo>
                  <a:cubicBezTo>
                    <a:pt x="17433" y="23570"/>
                    <a:pt x="17449" y="23566"/>
                    <a:pt x="17463" y="23566"/>
                  </a:cubicBezTo>
                  <a:close/>
                  <a:moveTo>
                    <a:pt x="17006" y="22999"/>
                  </a:moveTo>
                  <a:lnTo>
                    <a:pt x="17006" y="22999"/>
                  </a:lnTo>
                  <a:cubicBezTo>
                    <a:pt x="17407" y="23147"/>
                    <a:pt x="17762" y="23331"/>
                    <a:pt x="18040" y="23652"/>
                  </a:cubicBezTo>
                  <a:lnTo>
                    <a:pt x="18040" y="23652"/>
                  </a:lnTo>
                  <a:cubicBezTo>
                    <a:pt x="18034" y="23652"/>
                    <a:pt x="18028" y="23652"/>
                    <a:pt x="18023" y="23652"/>
                  </a:cubicBezTo>
                  <a:cubicBezTo>
                    <a:pt x="17898" y="23652"/>
                    <a:pt x="17830" y="23595"/>
                    <a:pt x="17765" y="23548"/>
                  </a:cubicBezTo>
                  <a:cubicBezTo>
                    <a:pt x="17559" y="23403"/>
                    <a:pt x="17348" y="23265"/>
                    <a:pt x="17100" y="23175"/>
                  </a:cubicBezTo>
                  <a:cubicBezTo>
                    <a:pt x="17020" y="23146"/>
                    <a:pt x="16959" y="23106"/>
                    <a:pt x="17006" y="22999"/>
                  </a:cubicBezTo>
                  <a:close/>
                  <a:moveTo>
                    <a:pt x="27747" y="23450"/>
                  </a:moveTo>
                  <a:cubicBezTo>
                    <a:pt x="27751" y="23450"/>
                    <a:pt x="27755" y="23450"/>
                    <a:pt x="27760" y="23451"/>
                  </a:cubicBezTo>
                  <a:lnTo>
                    <a:pt x="27760" y="23454"/>
                  </a:lnTo>
                  <a:cubicBezTo>
                    <a:pt x="27832" y="23465"/>
                    <a:pt x="27849" y="23520"/>
                    <a:pt x="27844" y="23620"/>
                  </a:cubicBezTo>
                  <a:cubicBezTo>
                    <a:pt x="27844" y="23620"/>
                    <a:pt x="27844" y="23620"/>
                    <a:pt x="27844" y="23620"/>
                  </a:cubicBezTo>
                  <a:cubicBezTo>
                    <a:pt x="27844" y="23620"/>
                    <a:pt x="27822" y="23653"/>
                    <a:pt x="27785" y="23653"/>
                  </a:cubicBezTo>
                  <a:cubicBezTo>
                    <a:pt x="27781" y="23653"/>
                    <a:pt x="27776" y="23653"/>
                    <a:pt x="27772" y="23652"/>
                  </a:cubicBezTo>
                  <a:cubicBezTo>
                    <a:pt x="27705" y="23639"/>
                    <a:pt x="27691" y="23579"/>
                    <a:pt x="27685" y="23526"/>
                  </a:cubicBezTo>
                  <a:cubicBezTo>
                    <a:pt x="27679" y="23480"/>
                    <a:pt x="27706" y="23450"/>
                    <a:pt x="27747" y="23450"/>
                  </a:cubicBezTo>
                  <a:close/>
                  <a:moveTo>
                    <a:pt x="1999" y="23283"/>
                  </a:moveTo>
                  <a:lnTo>
                    <a:pt x="1998" y="23284"/>
                  </a:lnTo>
                  <a:cubicBezTo>
                    <a:pt x="2020" y="23396"/>
                    <a:pt x="1974" y="23477"/>
                    <a:pt x="1935" y="23558"/>
                  </a:cubicBezTo>
                  <a:cubicBezTo>
                    <a:pt x="1916" y="23587"/>
                    <a:pt x="1885" y="23606"/>
                    <a:pt x="1850" y="23611"/>
                  </a:cubicBezTo>
                  <a:cubicBezTo>
                    <a:pt x="1839" y="23607"/>
                    <a:pt x="1829" y="23605"/>
                    <a:pt x="1819" y="23605"/>
                  </a:cubicBezTo>
                  <a:cubicBezTo>
                    <a:pt x="1768" y="23605"/>
                    <a:pt x="1737" y="23658"/>
                    <a:pt x="1686" y="23658"/>
                  </a:cubicBezTo>
                  <a:cubicBezTo>
                    <a:pt x="1658" y="23565"/>
                    <a:pt x="1727" y="23495"/>
                    <a:pt x="1753" y="23414"/>
                  </a:cubicBezTo>
                  <a:cubicBezTo>
                    <a:pt x="1826" y="23426"/>
                    <a:pt x="1774" y="23507"/>
                    <a:pt x="1846" y="23510"/>
                  </a:cubicBezTo>
                  <a:cubicBezTo>
                    <a:pt x="1868" y="23432"/>
                    <a:pt x="1881" y="23352"/>
                    <a:pt x="1999" y="23283"/>
                  </a:cubicBezTo>
                  <a:close/>
                  <a:moveTo>
                    <a:pt x="26715" y="23467"/>
                  </a:moveTo>
                  <a:lnTo>
                    <a:pt x="26716" y="23471"/>
                  </a:lnTo>
                  <a:cubicBezTo>
                    <a:pt x="26718" y="23471"/>
                    <a:pt x="26719" y="23471"/>
                    <a:pt x="26720" y="23471"/>
                  </a:cubicBezTo>
                  <a:cubicBezTo>
                    <a:pt x="26814" y="23471"/>
                    <a:pt x="26799" y="23552"/>
                    <a:pt x="26829" y="23596"/>
                  </a:cubicBezTo>
                  <a:cubicBezTo>
                    <a:pt x="26833" y="23646"/>
                    <a:pt x="26799" y="23671"/>
                    <a:pt x="26754" y="23671"/>
                  </a:cubicBezTo>
                  <a:cubicBezTo>
                    <a:pt x="26753" y="23671"/>
                    <a:pt x="26752" y="23671"/>
                    <a:pt x="26751" y="23671"/>
                  </a:cubicBezTo>
                  <a:cubicBezTo>
                    <a:pt x="26666" y="23667"/>
                    <a:pt x="26672" y="23599"/>
                    <a:pt x="26654" y="23552"/>
                  </a:cubicBezTo>
                  <a:cubicBezTo>
                    <a:pt x="26638" y="23504"/>
                    <a:pt x="26665" y="23467"/>
                    <a:pt x="26715" y="23467"/>
                  </a:cubicBezTo>
                  <a:close/>
                  <a:moveTo>
                    <a:pt x="16615" y="23676"/>
                  </a:moveTo>
                  <a:cubicBezTo>
                    <a:pt x="16622" y="23679"/>
                    <a:pt x="16629" y="23681"/>
                    <a:pt x="16636" y="23683"/>
                  </a:cubicBezTo>
                  <a:lnTo>
                    <a:pt x="16636" y="23684"/>
                  </a:lnTo>
                  <a:cubicBezTo>
                    <a:pt x="16629" y="23681"/>
                    <a:pt x="16622" y="23679"/>
                    <a:pt x="16615" y="23676"/>
                  </a:cubicBezTo>
                  <a:close/>
                  <a:moveTo>
                    <a:pt x="17624" y="23666"/>
                  </a:moveTo>
                  <a:cubicBezTo>
                    <a:pt x="17633" y="23669"/>
                    <a:pt x="17641" y="23678"/>
                    <a:pt x="17645" y="23687"/>
                  </a:cubicBezTo>
                  <a:lnTo>
                    <a:pt x="17645" y="23687"/>
                  </a:lnTo>
                  <a:cubicBezTo>
                    <a:pt x="17641" y="23678"/>
                    <a:pt x="17633" y="23671"/>
                    <a:pt x="17623" y="23666"/>
                  </a:cubicBezTo>
                  <a:close/>
                  <a:moveTo>
                    <a:pt x="3622" y="23424"/>
                  </a:moveTo>
                  <a:cubicBezTo>
                    <a:pt x="3729" y="23424"/>
                    <a:pt x="3746" y="23469"/>
                    <a:pt x="3716" y="23609"/>
                  </a:cubicBezTo>
                  <a:cubicBezTo>
                    <a:pt x="3712" y="23615"/>
                    <a:pt x="3704" y="23622"/>
                    <a:pt x="3706" y="23627"/>
                  </a:cubicBezTo>
                  <a:cubicBezTo>
                    <a:pt x="3710" y="23633"/>
                    <a:pt x="3713" y="23640"/>
                    <a:pt x="3718" y="23645"/>
                  </a:cubicBezTo>
                  <a:cubicBezTo>
                    <a:pt x="3710" y="23638"/>
                    <a:pt x="3702" y="23633"/>
                    <a:pt x="3692" y="23633"/>
                  </a:cubicBezTo>
                  <a:cubicBezTo>
                    <a:pt x="3685" y="23633"/>
                    <a:pt x="3677" y="23636"/>
                    <a:pt x="3668" y="23645"/>
                  </a:cubicBezTo>
                  <a:cubicBezTo>
                    <a:pt x="3632" y="23682"/>
                    <a:pt x="3602" y="23697"/>
                    <a:pt x="3578" y="23697"/>
                  </a:cubicBezTo>
                  <a:cubicBezTo>
                    <a:pt x="3530" y="23697"/>
                    <a:pt x="3499" y="23642"/>
                    <a:pt x="3464" y="23599"/>
                  </a:cubicBezTo>
                  <a:lnTo>
                    <a:pt x="3464" y="23599"/>
                  </a:lnTo>
                  <a:cubicBezTo>
                    <a:pt x="3464" y="23599"/>
                    <a:pt x="3464" y="23599"/>
                    <a:pt x="3464" y="23598"/>
                  </a:cubicBezTo>
                  <a:cubicBezTo>
                    <a:pt x="3479" y="23557"/>
                    <a:pt x="3496" y="23515"/>
                    <a:pt x="3511" y="23473"/>
                  </a:cubicBezTo>
                  <a:cubicBezTo>
                    <a:pt x="3548" y="23473"/>
                    <a:pt x="3565" y="23456"/>
                    <a:pt x="3567" y="23427"/>
                  </a:cubicBezTo>
                  <a:cubicBezTo>
                    <a:pt x="3588" y="23425"/>
                    <a:pt x="3606" y="23424"/>
                    <a:pt x="3622" y="23424"/>
                  </a:cubicBezTo>
                  <a:close/>
                  <a:moveTo>
                    <a:pt x="29956" y="23071"/>
                  </a:moveTo>
                  <a:cubicBezTo>
                    <a:pt x="29968" y="23071"/>
                    <a:pt x="29981" y="23072"/>
                    <a:pt x="29996" y="23075"/>
                  </a:cubicBezTo>
                  <a:cubicBezTo>
                    <a:pt x="30065" y="23124"/>
                    <a:pt x="30116" y="23203"/>
                    <a:pt x="30215" y="23203"/>
                  </a:cubicBezTo>
                  <a:cubicBezTo>
                    <a:pt x="30231" y="23203"/>
                    <a:pt x="30248" y="23201"/>
                    <a:pt x="30266" y="23196"/>
                  </a:cubicBezTo>
                  <a:lnTo>
                    <a:pt x="30266" y="23196"/>
                  </a:lnTo>
                  <a:cubicBezTo>
                    <a:pt x="30224" y="23233"/>
                    <a:pt x="30260" y="23246"/>
                    <a:pt x="30293" y="23261"/>
                  </a:cubicBezTo>
                  <a:cubicBezTo>
                    <a:pt x="30329" y="23388"/>
                    <a:pt x="30311" y="23412"/>
                    <a:pt x="30160" y="23421"/>
                  </a:cubicBezTo>
                  <a:lnTo>
                    <a:pt x="30107" y="23359"/>
                  </a:lnTo>
                  <a:cubicBezTo>
                    <a:pt x="30103" y="23359"/>
                    <a:pt x="30099" y="23359"/>
                    <a:pt x="30096" y="23359"/>
                  </a:cubicBezTo>
                  <a:cubicBezTo>
                    <a:pt x="30062" y="23359"/>
                    <a:pt x="30037" y="23378"/>
                    <a:pt x="30054" y="23402"/>
                  </a:cubicBezTo>
                  <a:cubicBezTo>
                    <a:pt x="30066" y="23418"/>
                    <a:pt x="30087" y="23449"/>
                    <a:pt x="30116" y="23449"/>
                  </a:cubicBezTo>
                  <a:cubicBezTo>
                    <a:pt x="30128" y="23449"/>
                    <a:pt x="30142" y="23444"/>
                    <a:pt x="30157" y="23429"/>
                  </a:cubicBezTo>
                  <a:lnTo>
                    <a:pt x="30157" y="23429"/>
                  </a:lnTo>
                  <a:cubicBezTo>
                    <a:pt x="30166" y="23528"/>
                    <a:pt x="30159" y="23623"/>
                    <a:pt x="30038" y="23702"/>
                  </a:cubicBezTo>
                  <a:cubicBezTo>
                    <a:pt x="29935" y="23662"/>
                    <a:pt x="29856" y="23582"/>
                    <a:pt x="29763" y="23520"/>
                  </a:cubicBezTo>
                  <a:lnTo>
                    <a:pt x="29763" y="23520"/>
                  </a:lnTo>
                  <a:lnTo>
                    <a:pt x="29764" y="23521"/>
                  </a:lnTo>
                  <a:cubicBezTo>
                    <a:pt x="29645" y="23441"/>
                    <a:pt x="29645" y="23377"/>
                    <a:pt x="29750" y="23285"/>
                  </a:cubicBezTo>
                  <a:cubicBezTo>
                    <a:pt x="29786" y="23253"/>
                    <a:pt x="29889" y="23278"/>
                    <a:pt x="29861" y="23192"/>
                  </a:cubicBezTo>
                  <a:cubicBezTo>
                    <a:pt x="29867" y="23129"/>
                    <a:pt x="29878" y="23071"/>
                    <a:pt x="29956" y="23071"/>
                  </a:cubicBezTo>
                  <a:close/>
                  <a:moveTo>
                    <a:pt x="4001" y="23389"/>
                  </a:moveTo>
                  <a:cubicBezTo>
                    <a:pt x="4011" y="23397"/>
                    <a:pt x="4022" y="23399"/>
                    <a:pt x="4034" y="23399"/>
                  </a:cubicBezTo>
                  <a:cubicBezTo>
                    <a:pt x="4056" y="23399"/>
                    <a:pt x="4080" y="23391"/>
                    <a:pt x="4102" y="23391"/>
                  </a:cubicBezTo>
                  <a:cubicBezTo>
                    <a:pt x="4116" y="23391"/>
                    <a:pt x="4130" y="23395"/>
                    <a:pt x="4141" y="23407"/>
                  </a:cubicBezTo>
                  <a:cubicBezTo>
                    <a:pt x="4195" y="23480"/>
                    <a:pt x="4206" y="23564"/>
                    <a:pt x="4207" y="23647"/>
                  </a:cubicBezTo>
                  <a:cubicBezTo>
                    <a:pt x="4197" y="23637"/>
                    <a:pt x="4187" y="23633"/>
                    <a:pt x="4177" y="23633"/>
                  </a:cubicBezTo>
                  <a:cubicBezTo>
                    <a:pt x="4160" y="23633"/>
                    <a:pt x="4145" y="23646"/>
                    <a:pt x="4134" y="23659"/>
                  </a:cubicBezTo>
                  <a:lnTo>
                    <a:pt x="4133" y="23660"/>
                  </a:lnTo>
                  <a:cubicBezTo>
                    <a:pt x="4094" y="23709"/>
                    <a:pt x="4060" y="23729"/>
                    <a:pt x="4030" y="23729"/>
                  </a:cubicBezTo>
                  <a:cubicBezTo>
                    <a:pt x="3990" y="23729"/>
                    <a:pt x="3956" y="23693"/>
                    <a:pt x="3925" y="23636"/>
                  </a:cubicBezTo>
                  <a:cubicBezTo>
                    <a:pt x="3900" y="23586"/>
                    <a:pt x="3887" y="23539"/>
                    <a:pt x="3938" y="23494"/>
                  </a:cubicBezTo>
                  <a:cubicBezTo>
                    <a:pt x="3958" y="23476"/>
                    <a:pt x="3974" y="23453"/>
                    <a:pt x="3952" y="23432"/>
                  </a:cubicBezTo>
                  <a:lnTo>
                    <a:pt x="3952" y="23432"/>
                  </a:lnTo>
                  <a:cubicBezTo>
                    <a:pt x="3965" y="23435"/>
                    <a:pt x="3975" y="23437"/>
                    <a:pt x="3983" y="23437"/>
                  </a:cubicBezTo>
                  <a:cubicBezTo>
                    <a:pt x="4008" y="23437"/>
                    <a:pt x="4012" y="23420"/>
                    <a:pt x="4001" y="23389"/>
                  </a:cubicBezTo>
                  <a:close/>
                  <a:moveTo>
                    <a:pt x="4548" y="23387"/>
                  </a:moveTo>
                  <a:cubicBezTo>
                    <a:pt x="4578" y="23387"/>
                    <a:pt x="4604" y="23422"/>
                    <a:pt x="4635" y="23426"/>
                  </a:cubicBezTo>
                  <a:cubicBezTo>
                    <a:pt x="4701" y="23577"/>
                    <a:pt x="4515" y="23626"/>
                    <a:pt x="4464" y="23730"/>
                  </a:cubicBezTo>
                  <a:lnTo>
                    <a:pt x="4462" y="23731"/>
                  </a:lnTo>
                  <a:lnTo>
                    <a:pt x="4371" y="23698"/>
                  </a:lnTo>
                  <a:cubicBezTo>
                    <a:pt x="4366" y="23669"/>
                    <a:pt x="4360" y="23642"/>
                    <a:pt x="4358" y="23614"/>
                  </a:cubicBezTo>
                  <a:cubicBezTo>
                    <a:pt x="4349" y="23508"/>
                    <a:pt x="4450" y="23459"/>
                    <a:pt x="4521" y="23398"/>
                  </a:cubicBezTo>
                  <a:cubicBezTo>
                    <a:pt x="4530" y="23390"/>
                    <a:pt x="4539" y="23387"/>
                    <a:pt x="4548" y="23387"/>
                  </a:cubicBezTo>
                  <a:close/>
                  <a:moveTo>
                    <a:pt x="27502" y="23698"/>
                  </a:moveTo>
                  <a:lnTo>
                    <a:pt x="27503" y="23702"/>
                  </a:lnTo>
                  <a:cubicBezTo>
                    <a:pt x="27508" y="23708"/>
                    <a:pt x="27519" y="23715"/>
                    <a:pt x="27519" y="23719"/>
                  </a:cubicBezTo>
                  <a:cubicBezTo>
                    <a:pt x="27519" y="23725"/>
                    <a:pt x="27506" y="23729"/>
                    <a:pt x="27498" y="23734"/>
                  </a:cubicBezTo>
                  <a:cubicBezTo>
                    <a:pt x="27494" y="23728"/>
                    <a:pt x="27484" y="23721"/>
                    <a:pt x="27484" y="23716"/>
                  </a:cubicBezTo>
                  <a:cubicBezTo>
                    <a:pt x="27484" y="23710"/>
                    <a:pt x="27496" y="23704"/>
                    <a:pt x="27502" y="23698"/>
                  </a:cubicBezTo>
                  <a:close/>
                  <a:moveTo>
                    <a:pt x="15778" y="23217"/>
                  </a:moveTo>
                  <a:lnTo>
                    <a:pt x="15778" y="23217"/>
                  </a:lnTo>
                  <a:cubicBezTo>
                    <a:pt x="15890" y="23366"/>
                    <a:pt x="15903" y="23536"/>
                    <a:pt x="15925" y="23703"/>
                  </a:cubicBezTo>
                  <a:cubicBezTo>
                    <a:pt x="15924" y="23718"/>
                    <a:pt x="15914" y="23731"/>
                    <a:pt x="15900" y="23738"/>
                  </a:cubicBezTo>
                  <a:cubicBezTo>
                    <a:pt x="15896" y="23739"/>
                    <a:pt x="15892" y="23739"/>
                    <a:pt x="15888" y="23739"/>
                  </a:cubicBezTo>
                  <a:cubicBezTo>
                    <a:pt x="15867" y="23739"/>
                    <a:pt x="15846" y="23734"/>
                    <a:pt x="15828" y="23724"/>
                  </a:cubicBezTo>
                  <a:cubicBezTo>
                    <a:pt x="15809" y="23712"/>
                    <a:pt x="15788" y="23687"/>
                    <a:pt x="15790" y="23669"/>
                  </a:cubicBezTo>
                  <a:cubicBezTo>
                    <a:pt x="15803" y="23519"/>
                    <a:pt x="15761" y="23372"/>
                    <a:pt x="15778" y="23217"/>
                  </a:cubicBezTo>
                  <a:close/>
                  <a:moveTo>
                    <a:pt x="15467" y="23564"/>
                  </a:moveTo>
                  <a:cubicBezTo>
                    <a:pt x="15480" y="23629"/>
                    <a:pt x="15531" y="23703"/>
                    <a:pt x="15419" y="23743"/>
                  </a:cubicBezTo>
                  <a:cubicBezTo>
                    <a:pt x="15402" y="23677"/>
                    <a:pt x="15361" y="23606"/>
                    <a:pt x="15467" y="23564"/>
                  </a:cubicBezTo>
                  <a:close/>
                  <a:moveTo>
                    <a:pt x="1554" y="23479"/>
                  </a:moveTo>
                  <a:lnTo>
                    <a:pt x="1554" y="23479"/>
                  </a:lnTo>
                  <a:cubicBezTo>
                    <a:pt x="1646" y="23566"/>
                    <a:pt x="1488" y="23662"/>
                    <a:pt x="1581" y="23744"/>
                  </a:cubicBezTo>
                  <a:cubicBezTo>
                    <a:pt x="1566" y="23745"/>
                    <a:pt x="1552" y="23746"/>
                    <a:pt x="1538" y="23746"/>
                  </a:cubicBezTo>
                  <a:cubicBezTo>
                    <a:pt x="1452" y="23746"/>
                    <a:pt x="1393" y="23727"/>
                    <a:pt x="1456" y="23616"/>
                  </a:cubicBezTo>
                  <a:cubicBezTo>
                    <a:pt x="1484" y="23567"/>
                    <a:pt x="1469" y="23496"/>
                    <a:pt x="1554" y="23479"/>
                  </a:cubicBezTo>
                  <a:close/>
                  <a:moveTo>
                    <a:pt x="17638" y="23743"/>
                  </a:moveTo>
                  <a:lnTo>
                    <a:pt x="17638" y="23743"/>
                  </a:lnTo>
                  <a:cubicBezTo>
                    <a:pt x="17633" y="23754"/>
                    <a:pt x="17627" y="23765"/>
                    <a:pt x="17622" y="23775"/>
                  </a:cubicBezTo>
                  <a:lnTo>
                    <a:pt x="17622" y="23774"/>
                  </a:lnTo>
                  <a:cubicBezTo>
                    <a:pt x="17627" y="23763"/>
                    <a:pt x="17633" y="23754"/>
                    <a:pt x="17638" y="23743"/>
                  </a:cubicBezTo>
                  <a:close/>
                  <a:moveTo>
                    <a:pt x="32257" y="23361"/>
                  </a:moveTo>
                  <a:cubicBezTo>
                    <a:pt x="32274" y="23361"/>
                    <a:pt x="32294" y="23365"/>
                    <a:pt x="32316" y="23375"/>
                  </a:cubicBezTo>
                  <a:lnTo>
                    <a:pt x="32317" y="23376"/>
                  </a:lnTo>
                  <a:cubicBezTo>
                    <a:pt x="32349" y="23476"/>
                    <a:pt x="32465" y="23492"/>
                    <a:pt x="32549" y="23540"/>
                  </a:cubicBezTo>
                  <a:cubicBezTo>
                    <a:pt x="32633" y="23586"/>
                    <a:pt x="32591" y="23623"/>
                    <a:pt x="32564" y="23669"/>
                  </a:cubicBezTo>
                  <a:cubicBezTo>
                    <a:pt x="32533" y="23689"/>
                    <a:pt x="32489" y="23702"/>
                    <a:pt x="32519" y="23747"/>
                  </a:cubicBezTo>
                  <a:cubicBezTo>
                    <a:pt x="32505" y="23737"/>
                    <a:pt x="32495" y="23734"/>
                    <a:pt x="32486" y="23734"/>
                  </a:cubicBezTo>
                  <a:cubicBezTo>
                    <a:pt x="32463" y="23734"/>
                    <a:pt x="32451" y="23758"/>
                    <a:pt x="32437" y="23776"/>
                  </a:cubicBezTo>
                  <a:cubicBezTo>
                    <a:pt x="32425" y="23781"/>
                    <a:pt x="32413" y="23783"/>
                    <a:pt x="32402" y="23783"/>
                  </a:cubicBezTo>
                  <a:cubicBezTo>
                    <a:pt x="32366" y="23783"/>
                    <a:pt x="32336" y="23762"/>
                    <a:pt x="32302" y="23752"/>
                  </a:cubicBezTo>
                  <a:cubicBezTo>
                    <a:pt x="32282" y="23723"/>
                    <a:pt x="32262" y="23696"/>
                    <a:pt x="32223" y="23696"/>
                  </a:cubicBezTo>
                  <a:cubicBezTo>
                    <a:pt x="32215" y="23696"/>
                    <a:pt x="32208" y="23697"/>
                    <a:pt x="32199" y="23699"/>
                  </a:cubicBezTo>
                  <a:cubicBezTo>
                    <a:pt x="32200" y="23658"/>
                    <a:pt x="32162" y="23635"/>
                    <a:pt x="32129" y="23618"/>
                  </a:cubicBezTo>
                  <a:cubicBezTo>
                    <a:pt x="32020" y="23566"/>
                    <a:pt x="32052" y="23505"/>
                    <a:pt x="32106" y="23439"/>
                  </a:cubicBezTo>
                  <a:cubicBezTo>
                    <a:pt x="32154" y="23408"/>
                    <a:pt x="32196" y="23361"/>
                    <a:pt x="32257" y="23361"/>
                  </a:cubicBezTo>
                  <a:close/>
                  <a:moveTo>
                    <a:pt x="2118" y="23559"/>
                  </a:moveTo>
                  <a:lnTo>
                    <a:pt x="2130" y="23604"/>
                  </a:lnTo>
                  <a:cubicBezTo>
                    <a:pt x="2094" y="23666"/>
                    <a:pt x="2138" y="23766"/>
                    <a:pt x="2013" y="23787"/>
                  </a:cubicBezTo>
                  <a:lnTo>
                    <a:pt x="2012" y="23787"/>
                  </a:lnTo>
                  <a:cubicBezTo>
                    <a:pt x="2011" y="23773"/>
                    <a:pt x="2007" y="23757"/>
                    <a:pt x="2003" y="23743"/>
                  </a:cubicBezTo>
                  <a:cubicBezTo>
                    <a:pt x="2037" y="23680"/>
                    <a:pt x="2025" y="23596"/>
                    <a:pt x="2118" y="23559"/>
                  </a:cubicBezTo>
                  <a:close/>
                  <a:moveTo>
                    <a:pt x="26390" y="23595"/>
                  </a:moveTo>
                  <a:cubicBezTo>
                    <a:pt x="26392" y="23595"/>
                    <a:pt x="26393" y="23595"/>
                    <a:pt x="26394" y="23595"/>
                  </a:cubicBezTo>
                  <a:cubicBezTo>
                    <a:pt x="26502" y="23599"/>
                    <a:pt x="26491" y="23683"/>
                    <a:pt x="26515" y="23740"/>
                  </a:cubicBezTo>
                  <a:cubicBezTo>
                    <a:pt x="26509" y="23787"/>
                    <a:pt x="26468" y="23822"/>
                    <a:pt x="26422" y="23822"/>
                  </a:cubicBezTo>
                  <a:cubicBezTo>
                    <a:pt x="26416" y="23822"/>
                    <a:pt x="26410" y="23821"/>
                    <a:pt x="26405" y="23820"/>
                  </a:cubicBezTo>
                  <a:lnTo>
                    <a:pt x="26406" y="23820"/>
                  </a:lnTo>
                  <a:cubicBezTo>
                    <a:pt x="26314" y="23803"/>
                    <a:pt x="26308" y="23724"/>
                    <a:pt x="26302" y="23660"/>
                  </a:cubicBezTo>
                  <a:cubicBezTo>
                    <a:pt x="26299" y="23616"/>
                    <a:pt x="26347" y="23595"/>
                    <a:pt x="26390" y="23595"/>
                  </a:cubicBezTo>
                  <a:close/>
                  <a:moveTo>
                    <a:pt x="15579" y="23812"/>
                  </a:moveTo>
                  <a:lnTo>
                    <a:pt x="15579" y="23813"/>
                  </a:lnTo>
                  <a:cubicBezTo>
                    <a:pt x="15579" y="23820"/>
                    <a:pt x="15579" y="23828"/>
                    <a:pt x="15577" y="23835"/>
                  </a:cubicBezTo>
                  <a:lnTo>
                    <a:pt x="15577" y="23835"/>
                  </a:lnTo>
                  <a:cubicBezTo>
                    <a:pt x="15579" y="23828"/>
                    <a:pt x="15579" y="23820"/>
                    <a:pt x="15579" y="23812"/>
                  </a:cubicBezTo>
                  <a:close/>
                  <a:moveTo>
                    <a:pt x="16717" y="23681"/>
                  </a:moveTo>
                  <a:cubicBezTo>
                    <a:pt x="16769" y="23681"/>
                    <a:pt x="16753" y="23718"/>
                    <a:pt x="16758" y="23743"/>
                  </a:cubicBezTo>
                  <a:cubicBezTo>
                    <a:pt x="16816" y="23756"/>
                    <a:pt x="16820" y="23799"/>
                    <a:pt x="16832" y="23838"/>
                  </a:cubicBezTo>
                  <a:cubicBezTo>
                    <a:pt x="16830" y="23838"/>
                    <a:pt x="16828" y="23838"/>
                    <a:pt x="16826" y="23838"/>
                  </a:cubicBezTo>
                  <a:cubicBezTo>
                    <a:pt x="16747" y="23838"/>
                    <a:pt x="16710" y="23816"/>
                    <a:pt x="16755" y="23746"/>
                  </a:cubicBezTo>
                  <a:lnTo>
                    <a:pt x="16755" y="23746"/>
                  </a:lnTo>
                  <a:cubicBezTo>
                    <a:pt x="16748" y="23754"/>
                    <a:pt x="16738" y="23758"/>
                    <a:pt x="16728" y="23758"/>
                  </a:cubicBezTo>
                  <a:cubicBezTo>
                    <a:pt x="16718" y="23758"/>
                    <a:pt x="16708" y="23754"/>
                    <a:pt x="16702" y="23745"/>
                  </a:cubicBezTo>
                  <a:lnTo>
                    <a:pt x="16702" y="23745"/>
                  </a:lnTo>
                  <a:cubicBezTo>
                    <a:pt x="16705" y="23724"/>
                    <a:pt x="16709" y="23702"/>
                    <a:pt x="16712" y="23681"/>
                  </a:cubicBezTo>
                  <a:cubicBezTo>
                    <a:pt x="16714" y="23681"/>
                    <a:pt x="16716" y="23681"/>
                    <a:pt x="16717" y="23681"/>
                  </a:cubicBezTo>
                  <a:close/>
                  <a:moveTo>
                    <a:pt x="27226" y="23689"/>
                  </a:moveTo>
                  <a:cubicBezTo>
                    <a:pt x="27278" y="23692"/>
                    <a:pt x="27306" y="23722"/>
                    <a:pt x="27311" y="23759"/>
                  </a:cubicBezTo>
                  <a:cubicBezTo>
                    <a:pt x="27321" y="23830"/>
                    <a:pt x="27253" y="23847"/>
                    <a:pt x="27194" y="23849"/>
                  </a:cubicBezTo>
                  <a:cubicBezTo>
                    <a:pt x="27193" y="23849"/>
                    <a:pt x="27193" y="23849"/>
                    <a:pt x="27192" y="23849"/>
                  </a:cubicBezTo>
                  <a:cubicBezTo>
                    <a:pt x="27150" y="23849"/>
                    <a:pt x="27118" y="23813"/>
                    <a:pt x="27120" y="23772"/>
                  </a:cubicBezTo>
                  <a:cubicBezTo>
                    <a:pt x="27125" y="23722"/>
                    <a:pt x="27169" y="23696"/>
                    <a:pt x="27226" y="23689"/>
                  </a:cubicBezTo>
                  <a:close/>
                  <a:moveTo>
                    <a:pt x="34504" y="23489"/>
                  </a:moveTo>
                  <a:lnTo>
                    <a:pt x="34583" y="23532"/>
                  </a:lnTo>
                  <a:lnTo>
                    <a:pt x="34675" y="23593"/>
                  </a:lnTo>
                  <a:cubicBezTo>
                    <a:pt x="34757" y="23639"/>
                    <a:pt x="34841" y="23680"/>
                    <a:pt x="34920" y="23729"/>
                  </a:cubicBezTo>
                  <a:cubicBezTo>
                    <a:pt x="34964" y="23755"/>
                    <a:pt x="35052" y="23779"/>
                    <a:pt x="34993" y="23843"/>
                  </a:cubicBezTo>
                  <a:cubicBezTo>
                    <a:pt x="34980" y="23858"/>
                    <a:pt x="34966" y="23863"/>
                    <a:pt x="34953" y="23863"/>
                  </a:cubicBezTo>
                  <a:cubicBezTo>
                    <a:pt x="34920" y="23863"/>
                    <a:pt x="34888" y="23832"/>
                    <a:pt x="34861" y="23813"/>
                  </a:cubicBezTo>
                  <a:cubicBezTo>
                    <a:pt x="34780" y="23755"/>
                    <a:pt x="34702" y="23694"/>
                    <a:pt x="34621" y="23634"/>
                  </a:cubicBezTo>
                  <a:cubicBezTo>
                    <a:pt x="34591" y="23616"/>
                    <a:pt x="34554" y="23604"/>
                    <a:pt x="34545" y="23568"/>
                  </a:cubicBezTo>
                  <a:cubicBezTo>
                    <a:pt x="34514" y="23562"/>
                    <a:pt x="34486" y="23545"/>
                    <a:pt x="34471" y="23517"/>
                  </a:cubicBezTo>
                  <a:cubicBezTo>
                    <a:pt x="34486" y="23514"/>
                    <a:pt x="34498" y="23503"/>
                    <a:pt x="34504" y="23489"/>
                  </a:cubicBezTo>
                  <a:close/>
                  <a:moveTo>
                    <a:pt x="16222" y="23516"/>
                  </a:moveTo>
                  <a:lnTo>
                    <a:pt x="16402" y="23534"/>
                  </a:lnTo>
                  <a:cubicBezTo>
                    <a:pt x="16415" y="23604"/>
                    <a:pt x="16428" y="23674"/>
                    <a:pt x="16441" y="23744"/>
                  </a:cubicBezTo>
                  <a:cubicBezTo>
                    <a:pt x="16430" y="23786"/>
                    <a:pt x="16465" y="23850"/>
                    <a:pt x="16405" y="23864"/>
                  </a:cubicBezTo>
                  <a:cubicBezTo>
                    <a:pt x="16400" y="23866"/>
                    <a:pt x="16394" y="23866"/>
                    <a:pt x="16387" y="23866"/>
                  </a:cubicBezTo>
                  <a:cubicBezTo>
                    <a:pt x="16345" y="23866"/>
                    <a:pt x="16290" y="23841"/>
                    <a:pt x="16272" y="23805"/>
                  </a:cubicBezTo>
                  <a:cubicBezTo>
                    <a:pt x="16241" y="23743"/>
                    <a:pt x="16231" y="23674"/>
                    <a:pt x="16212" y="23608"/>
                  </a:cubicBezTo>
                  <a:lnTo>
                    <a:pt x="16213" y="23608"/>
                  </a:lnTo>
                  <a:cubicBezTo>
                    <a:pt x="16215" y="23578"/>
                    <a:pt x="16219" y="23547"/>
                    <a:pt x="16222" y="23516"/>
                  </a:cubicBezTo>
                  <a:close/>
                  <a:moveTo>
                    <a:pt x="18059" y="23653"/>
                  </a:moveTo>
                  <a:cubicBezTo>
                    <a:pt x="18086" y="23653"/>
                    <a:pt x="18095" y="23677"/>
                    <a:pt x="18108" y="23696"/>
                  </a:cubicBezTo>
                  <a:cubicBezTo>
                    <a:pt x="18109" y="23696"/>
                    <a:pt x="18111" y="23695"/>
                    <a:pt x="18112" y="23695"/>
                  </a:cubicBezTo>
                  <a:cubicBezTo>
                    <a:pt x="18136" y="23695"/>
                    <a:pt x="18155" y="23715"/>
                    <a:pt x="18155" y="23738"/>
                  </a:cubicBezTo>
                  <a:cubicBezTo>
                    <a:pt x="18185" y="23746"/>
                    <a:pt x="18202" y="23762"/>
                    <a:pt x="18204" y="23790"/>
                  </a:cubicBezTo>
                  <a:cubicBezTo>
                    <a:pt x="18248" y="23807"/>
                    <a:pt x="18277" y="23833"/>
                    <a:pt x="18255" y="23879"/>
                  </a:cubicBezTo>
                  <a:lnTo>
                    <a:pt x="18255" y="23879"/>
                  </a:lnTo>
                  <a:cubicBezTo>
                    <a:pt x="18213" y="23872"/>
                    <a:pt x="18197" y="23845"/>
                    <a:pt x="18185" y="23815"/>
                  </a:cubicBezTo>
                  <a:lnTo>
                    <a:pt x="18121" y="23773"/>
                  </a:lnTo>
                  <a:lnTo>
                    <a:pt x="18033" y="23702"/>
                  </a:lnTo>
                  <a:cubicBezTo>
                    <a:pt x="18028" y="23684"/>
                    <a:pt x="18013" y="23662"/>
                    <a:pt x="18045" y="23655"/>
                  </a:cubicBezTo>
                  <a:cubicBezTo>
                    <a:pt x="18050" y="23654"/>
                    <a:pt x="18055" y="23653"/>
                    <a:pt x="18059" y="23653"/>
                  </a:cubicBezTo>
                  <a:close/>
                  <a:moveTo>
                    <a:pt x="1298" y="23581"/>
                  </a:moveTo>
                  <a:cubicBezTo>
                    <a:pt x="1307" y="23709"/>
                    <a:pt x="1309" y="23810"/>
                    <a:pt x="1148" y="23881"/>
                  </a:cubicBezTo>
                  <a:cubicBezTo>
                    <a:pt x="1176" y="23766"/>
                    <a:pt x="1172" y="23664"/>
                    <a:pt x="1298" y="23581"/>
                  </a:cubicBezTo>
                  <a:close/>
                  <a:moveTo>
                    <a:pt x="15353" y="23749"/>
                  </a:moveTo>
                  <a:lnTo>
                    <a:pt x="15353" y="23749"/>
                  </a:lnTo>
                  <a:cubicBezTo>
                    <a:pt x="15360" y="23805"/>
                    <a:pt x="15344" y="23862"/>
                    <a:pt x="15308" y="23906"/>
                  </a:cubicBezTo>
                  <a:cubicBezTo>
                    <a:pt x="15297" y="23910"/>
                    <a:pt x="15287" y="23911"/>
                    <a:pt x="15278" y="23911"/>
                  </a:cubicBezTo>
                  <a:cubicBezTo>
                    <a:pt x="15256" y="23911"/>
                    <a:pt x="15238" y="23901"/>
                    <a:pt x="15225" y="23881"/>
                  </a:cubicBezTo>
                  <a:cubicBezTo>
                    <a:pt x="15249" y="23823"/>
                    <a:pt x="15271" y="23765"/>
                    <a:pt x="15353" y="23749"/>
                  </a:cubicBezTo>
                  <a:close/>
                  <a:moveTo>
                    <a:pt x="14591" y="23572"/>
                  </a:moveTo>
                  <a:cubicBezTo>
                    <a:pt x="14604" y="23572"/>
                    <a:pt x="14618" y="23576"/>
                    <a:pt x="14632" y="23583"/>
                  </a:cubicBezTo>
                  <a:cubicBezTo>
                    <a:pt x="14666" y="23601"/>
                    <a:pt x="14717" y="23606"/>
                    <a:pt x="14727" y="23653"/>
                  </a:cubicBezTo>
                  <a:lnTo>
                    <a:pt x="14726" y="23653"/>
                  </a:lnTo>
                  <a:cubicBezTo>
                    <a:pt x="14734" y="23698"/>
                    <a:pt x="14622" y="23893"/>
                    <a:pt x="14576" y="23908"/>
                  </a:cubicBezTo>
                  <a:cubicBezTo>
                    <a:pt x="14562" y="23911"/>
                    <a:pt x="14548" y="23914"/>
                    <a:pt x="14533" y="23914"/>
                  </a:cubicBezTo>
                  <a:cubicBezTo>
                    <a:pt x="14530" y="23914"/>
                    <a:pt x="14527" y="23913"/>
                    <a:pt x="14523" y="23913"/>
                  </a:cubicBezTo>
                  <a:cubicBezTo>
                    <a:pt x="14472" y="23899"/>
                    <a:pt x="14416" y="23882"/>
                    <a:pt x="14427" y="23824"/>
                  </a:cubicBezTo>
                  <a:cubicBezTo>
                    <a:pt x="14441" y="23742"/>
                    <a:pt x="14485" y="23667"/>
                    <a:pt x="14540" y="23598"/>
                  </a:cubicBezTo>
                  <a:cubicBezTo>
                    <a:pt x="14554" y="23580"/>
                    <a:pt x="14572" y="23572"/>
                    <a:pt x="14591" y="23572"/>
                  </a:cubicBezTo>
                  <a:close/>
                  <a:moveTo>
                    <a:pt x="2393" y="23495"/>
                  </a:moveTo>
                  <a:lnTo>
                    <a:pt x="2393" y="23495"/>
                  </a:lnTo>
                  <a:cubicBezTo>
                    <a:pt x="2472" y="23535"/>
                    <a:pt x="2368" y="23612"/>
                    <a:pt x="2434" y="23655"/>
                  </a:cubicBezTo>
                  <a:cubicBezTo>
                    <a:pt x="2358" y="23668"/>
                    <a:pt x="2325" y="23711"/>
                    <a:pt x="2347" y="23776"/>
                  </a:cubicBezTo>
                  <a:lnTo>
                    <a:pt x="2346" y="23778"/>
                  </a:lnTo>
                  <a:cubicBezTo>
                    <a:pt x="2359" y="23813"/>
                    <a:pt x="2365" y="23847"/>
                    <a:pt x="2352" y="23883"/>
                  </a:cubicBezTo>
                  <a:cubicBezTo>
                    <a:pt x="2312" y="23896"/>
                    <a:pt x="2275" y="23934"/>
                    <a:pt x="2233" y="23934"/>
                  </a:cubicBezTo>
                  <a:cubicBezTo>
                    <a:pt x="2220" y="23934"/>
                    <a:pt x="2206" y="23930"/>
                    <a:pt x="2192" y="23920"/>
                  </a:cubicBezTo>
                  <a:cubicBezTo>
                    <a:pt x="2132" y="23880"/>
                    <a:pt x="2174" y="23824"/>
                    <a:pt x="2202" y="23780"/>
                  </a:cubicBezTo>
                  <a:cubicBezTo>
                    <a:pt x="2231" y="23737"/>
                    <a:pt x="2226" y="23696"/>
                    <a:pt x="2221" y="23652"/>
                  </a:cubicBezTo>
                  <a:lnTo>
                    <a:pt x="2393" y="23495"/>
                  </a:lnTo>
                  <a:close/>
                  <a:moveTo>
                    <a:pt x="28139" y="23792"/>
                  </a:moveTo>
                  <a:lnTo>
                    <a:pt x="28139" y="23794"/>
                  </a:lnTo>
                  <a:cubicBezTo>
                    <a:pt x="28142" y="23794"/>
                    <a:pt x="28144" y="23794"/>
                    <a:pt x="28147" y="23794"/>
                  </a:cubicBezTo>
                  <a:cubicBezTo>
                    <a:pt x="28153" y="23794"/>
                    <a:pt x="28160" y="23795"/>
                    <a:pt x="28167" y="23797"/>
                  </a:cubicBezTo>
                  <a:cubicBezTo>
                    <a:pt x="28224" y="23819"/>
                    <a:pt x="28277" y="23848"/>
                    <a:pt x="28281" y="23910"/>
                  </a:cubicBezTo>
                  <a:cubicBezTo>
                    <a:pt x="28281" y="23917"/>
                    <a:pt x="28242" y="23935"/>
                    <a:pt x="28222" y="23935"/>
                  </a:cubicBezTo>
                  <a:cubicBezTo>
                    <a:pt x="28220" y="23935"/>
                    <a:pt x="28218" y="23935"/>
                    <a:pt x="28216" y="23935"/>
                  </a:cubicBezTo>
                  <a:cubicBezTo>
                    <a:pt x="28138" y="23908"/>
                    <a:pt x="28112" y="23860"/>
                    <a:pt x="28139" y="23792"/>
                  </a:cubicBezTo>
                  <a:close/>
                  <a:moveTo>
                    <a:pt x="18261" y="23883"/>
                  </a:moveTo>
                  <a:cubicBezTo>
                    <a:pt x="18305" y="23883"/>
                    <a:pt x="18325" y="23914"/>
                    <a:pt x="18355" y="23935"/>
                  </a:cubicBezTo>
                  <a:cubicBezTo>
                    <a:pt x="18350" y="23932"/>
                    <a:pt x="18345" y="23930"/>
                    <a:pt x="18339" y="23930"/>
                  </a:cubicBezTo>
                  <a:cubicBezTo>
                    <a:pt x="18327" y="23930"/>
                    <a:pt x="18316" y="23937"/>
                    <a:pt x="18310" y="23949"/>
                  </a:cubicBezTo>
                  <a:lnTo>
                    <a:pt x="18261" y="23883"/>
                  </a:lnTo>
                  <a:close/>
                  <a:moveTo>
                    <a:pt x="1892" y="23659"/>
                  </a:moveTo>
                  <a:lnTo>
                    <a:pt x="1892" y="23659"/>
                  </a:lnTo>
                  <a:cubicBezTo>
                    <a:pt x="1952" y="23819"/>
                    <a:pt x="1810" y="23888"/>
                    <a:pt x="1695" y="23969"/>
                  </a:cubicBezTo>
                  <a:lnTo>
                    <a:pt x="1694" y="23970"/>
                  </a:lnTo>
                  <a:cubicBezTo>
                    <a:pt x="1650" y="23962"/>
                    <a:pt x="1594" y="23982"/>
                    <a:pt x="1572" y="23927"/>
                  </a:cubicBezTo>
                  <a:cubicBezTo>
                    <a:pt x="1559" y="23874"/>
                    <a:pt x="1647" y="23825"/>
                    <a:pt x="1609" y="23771"/>
                  </a:cubicBezTo>
                  <a:lnTo>
                    <a:pt x="1609" y="23771"/>
                  </a:lnTo>
                  <a:cubicBezTo>
                    <a:pt x="1613" y="23772"/>
                    <a:pt x="1617" y="23773"/>
                    <a:pt x="1621" y="23773"/>
                  </a:cubicBezTo>
                  <a:cubicBezTo>
                    <a:pt x="1644" y="23773"/>
                    <a:pt x="1665" y="23749"/>
                    <a:pt x="1688" y="23740"/>
                  </a:cubicBezTo>
                  <a:cubicBezTo>
                    <a:pt x="1690" y="23740"/>
                    <a:pt x="1692" y="23740"/>
                    <a:pt x="1695" y="23740"/>
                  </a:cubicBezTo>
                  <a:cubicBezTo>
                    <a:pt x="1763" y="23740"/>
                    <a:pt x="1811" y="23707"/>
                    <a:pt x="1850" y="23661"/>
                  </a:cubicBezTo>
                  <a:cubicBezTo>
                    <a:pt x="1854" y="23661"/>
                    <a:pt x="1858" y="23662"/>
                    <a:pt x="1862" y="23662"/>
                  </a:cubicBezTo>
                  <a:cubicBezTo>
                    <a:pt x="1872" y="23662"/>
                    <a:pt x="1883" y="23661"/>
                    <a:pt x="1892" y="23659"/>
                  </a:cubicBezTo>
                  <a:close/>
                  <a:moveTo>
                    <a:pt x="18516" y="23520"/>
                  </a:moveTo>
                  <a:cubicBezTo>
                    <a:pt x="18785" y="23723"/>
                    <a:pt x="18812" y="23793"/>
                    <a:pt x="18684" y="23969"/>
                  </a:cubicBezTo>
                  <a:cubicBezTo>
                    <a:pt x="18675" y="23970"/>
                    <a:pt x="18665" y="23970"/>
                    <a:pt x="18656" y="23970"/>
                  </a:cubicBezTo>
                  <a:cubicBezTo>
                    <a:pt x="18482" y="23970"/>
                    <a:pt x="18447" y="23824"/>
                    <a:pt x="18380" y="23735"/>
                  </a:cubicBezTo>
                  <a:cubicBezTo>
                    <a:pt x="18306" y="23635"/>
                    <a:pt x="18491" y="23608"/>
                    <a:pt x="18516" y="23520"/>
                  </a:cubicBezTo>
                  <a:close/>
                  <a:moveTo>
                    <a:pt x="26894" y="23841"/>
                  </a:moveTo>
                  <a:cubicBezTo>
                    <a:pt x="26900" y="23841"/>
                    <a:pt x="26905" y="23841"/>
                    <a:pt x="26911" y="23842"/>
                  </a:cubicBezTo>
                  <a:cubicBezTo>
                    <a:pt x="26954" y="23848"/>
                    <a:pt x="26955" y="23883"/>
                    <a:pt x="26967" y="23908"/>
                  </a:cubicBezTo>
                  <a:cubicBezTo>
                    <a:pt x="26953" y="23952"/>
                    <a:pt x="26926" y="23980"/>
                    <a:pt x="26878" y="23980"/>
                  </a:cubicBezTo>
                  <a:cubicBezTo>
                    <a:pt x="26870" y="23980"/>
                    <a:pt x="26862" y="23979"/>
                    <a:pt x="26853" y="23977"/>
                  </a:cubicBezTo>
                  <a:cubicBezTo>
                    <a:pt x="26812" y="23971"/>
                    <a:pt x="26790" y="23941"/>
                    <a:pt x="26797" y="23913"/>
                  </a:cubicBezTo>
                  <a:cubicBezTo>
                    <a:pt x="26808" y="23871"/>
                    <a:pt x="26842" y="23841"/>
                    <a:pt x="26894" y="23841"/>
                  </a:cubicBezTo>
                  <a:close/>
                  <a:moveTo>
                    <a:pt x="31936" y="23646"/>
                  </a:moveTo>
                  <a:cubicBezTo>
                    <a:pt x="31968" y="23646"/>
                    <a:pt x="32011" y="23664"/>
                    <a:pt x="32074" y="23693"/>
                  </a:cubicBezTo>
                  <a:cubicBezTo>
                    <a:pt x="32099" y="23705"/>
                    <a:pt x="32124" y="23732"/>
                    <a:pt x="32151" y="23732"/>
                  </a:cubicBezTo>
                  <a:cubicBezTo>
                    <a:pt x="32160" y="23732"/>
                    <a:pt x="32169" y="23729"/>
                    <a:pt x="32178" y="23723"/>
                  </a:cubicBezTo>
                  <a:lnTo>
                    <a:pt x="32178" y="23723"/>
                  </a:lnTo>
                  <a:cubicBezTo>
                    <a:pt x="32155" y="23765"/>
                    <a:pt x="32207" y="23775"/>
                    <a:pt x="32251" y="23788"/>
                  </a:cubicBezTo>
                  <a:lnTo>
                    <a:pt x="32253" y="23791"/>
                  </a:lnTo>
                  <a:cubicBezTo>
                    <a:pt x="32270" y="23819"/>
                    <a:pt x="32306" y="23839"/>
                    <a:pt x="32301" y="23876"/>
                  </a:cubicBezTo>
                  <a:cubicBezTo>
                    <a:pt x="32239" y="23921"/>
                    <a:pt x="32181" y="23984"/>
                    <a:pt x="32108" y="23984"/>
                  </a:cubicBezTo>
                  <a:cubicBezTo>
                    <a:pt x="32072" y="23984"/>
                    <a:pt x="32032" y="23968"/>
                    <a:pt x="31986" y="23926"/>
                  </a:cubicBezTo>
                  <a:cubicBezTo>
                    <a:pt x="31951" y="23869"/>
                    <a:pt x="31889" y="23842"/>
                    <a:pt x="31826" y="23813"/>
                  </a:cubicBezTo>
                  <a:lnTo>
                    <a:pt x="31827" y="23813"/>
                  </a:lnTo>
                  <a:cubicBezTo>
                    <a:pt x="31860" y="23695"/>
                    <a:pt x="31882" y="23646"/>
                    <a:pt x="31936" y="23646"/>
                  </a:cubicBezTo>
                  <a:close/>
                  <a:moveTo>
                    <a:pt x="18404" y="23998"/>
                  </a:moveTo>
                  <a:cubicBezTo>
                    <a:pt x="18401" y="24000"/>
                    <a:pt x="18399" y="24004"/>
                    <a:pt x="18397" y="24005"/>
                  </a:cubicBezTo>
                  <a:cubicBezTo>
                    <a:pt x="18399" y="24004"/>
                    <a:pt x="18401" y="24000"/>
                    <a:pt x="18403" y="23998"/>
                  </a:cubicBezTo>
                  <a:close/>
                  <a:moveTo>
                    <a:pt x="27807" y="23767"/>
                  </a:moveTo>
                  <a:lnTo>
                    <a:pt x="27807" y="23767"/>
                  </a:lnTo>
                  <a:cubicBezTo>
                    <a:pt x="27939" y="23842"/>
                    <a:pt x="27926" y="23924"/>
                    <a:pt x="27928" y="24001"/>
                  </a:cubicBezTo>
                  <a:lnTo>
                    <a:pt x="27928" y="24005"/>
                  </a:lnTo>
                  <a:cubicBezTo>
                    <a:pt x="27834" y="23957"/>
                    <a:pt x="27825" y="23883"/>
                    <a:pt x="27807" y="23767"/>
                  </a:cubicBezTo>
                  <a:close/>
                  <a:moveTo>
                    <a:pt x="18387" y="24012"/>
                  </a:moveTo>
                  <a:cubicBezTo>
                    <a:pt x="18387" y="24012"/>
                    <a:pt x="18386" y="24012"/>
                    <a:pt x="18385" y="24012"/>
                  </a:cubicBezTo>
                  <a:cubicBezTo>
                    <a:pt x="18385" y="24012"/>
                    <a:pt x="18385" y="24012"/>
                    <a:pt x="18384" y="24012"/>
                  </a:cubicBezTo>
                  <a:lnTo>
                    <a:pt x="18384" y="24012"/>
                  </a:lnTo>
                  <a:cubicBezTo>
                    <a:pt x="18385" y="24012"/>
                    <a:pt x="18386" y="24012"/>
                    <a:pt x="18386" y="24012"/>
                  </a:cubicBezTo>
                  <a:close/>
                  <a:moveTo>
                    <a:pt x="2009" y="23829"/>
                  </a:moveTo>
                  <a:cubicBezTo>
                    <a:pt x="2099" y="23912"/>
                    <a:pt x="2085" y="23976"/>
                    <a:pt x="1957" y="24018"/>
                  </a:cubicBezTo>
                  <a:lnTo>
                    <a:pt x="1957" y="24019"/>
                  </a:lnTo>
                  <a:cubicBezTo>
                    <a:pt x="1954" y="23951"/>
                    <a:pt x="1938" y="23882"/>
                    <a:pt x="2009" y="23829"/>
                  </a:cubicBezTo>
                  <a:close/>
                  <a:moveTo>
                    <a:pt x="26044" y="23708"/>
                  </a:moveTo>
                  <a:lnTo>
                    <a:pt x="26044" y="23711"/>
                  </a:lnTo>
                  <a:cubicBezTo>
                    <a:pt x="26189" y="23943"/>
                    <a:pt x="26189" y="23943"/>
                    <a:pt x="25977" y="24023"/>
                  </a:cubicBezTo>
                  <a:cubicBezTo>
                    <a:pt x="25949" y="23916"/>
                    <a:pt x="25985" y="23829"/>
                    <a:pt x="26044" y="23708"/>
                  </a:cubicBezTo>
                  <a:close/>
                  <a:moveTo>
                    <a:pt x="2598" y="23602"/>
                  </a:moveTo>
                  <a:cubicBezTo>
                    <a:pt x="2634" y="23605"/>
                    <a:pt x="2646" y="23629"/>
                    <a:pt x="2658" y="23652"/>
                  </a:cubicBezTo>
                  <a:cubicBezTo>
                    <a:pt x="2632" y="23740"/>
                    <a:pt x="2607" y="23826"/>
                    <a:pt x="2580" y="23913"/>
                  </a:cubicBezTo>
                  <a:lnTo>
                    <a:pt x="2534" y="23964"/>
                  </a:lnTo>
                  <a:lnTo>
                    <a:pt x="2483" y="24017"/>
                  </a:lnTo>
                  <a:cubicBezTo>
                    <a:pt x="2469" y="24017"/>
                    <a:pt x="2453" y="24018"/>
                    <a:pt x="2439" y="24020"/>
                  </a:cubicBezTo>
                  <a:cubicBezTo>
                    <a:pt x="2433" y="24031"/>
                    <a:pt x="2428" y="24042"/>
                    <a:pt x="2428" y="24055"/>
                  </a:cubicBezTo>
                  <a:lnTo>
                    <a:pt x="2406" y="24027"/>
                  </a:lnTo>
                  <a:lnTo>
                    <a:pt x="2437" y="24019"/>
                  </a:lnTo>
                  <a:cubicBezTo>
                    <a:pt x="2406" y="23974"/>
                    <a:pt x="2437" y="23926"/>
                    <a:pt x="2433" y="23880"/>
                  </a:cubicBezTo>
                  <a:cubicBezTo>
                    <a:pt x="2418" y="23805"/>
                    <a:pt x="2539" y="23734"/>
                    <a:pt x="2445" y="23659"/>
                  </a:cubicBezTo>
                  <a:lnTo>
                    <a:pt x="2445" y="23659"/>
                  </a:lnTo>
                  <a:cubicBezTo>
                    <a:pt x="2457" y="23663"/>
                    <a:pt x="2469" y="23665"/>
                    <a:pt x="2479" y="23665"/>
                  </a:cubicBezTo>
                  <a:cubicBezTo>
                    <a:pt x="2528" y="23665"/>
                    <a:pt x="2559" y="23625"/>
                    <a:pt x="2598" y="23602"/>
                  </a:cubicBezTo>
                  <a:close/>
                  <a:moveTo>
                    <a:pt x="1474" y="23848"/>
                  </a:moveTo>
                  <a:cubicBezTo>
                    <a:pt x="1502" y="23848"/>
                    <a:pt x="1520" y="23876"/>
                    <a:pt x="1528" y="23927"/>
                  </a:cubicBezTo>
                  <a:cubicBezTo>
                    <a:pt x="1510" y="23958"/>
                    <a:pt x="1493" y="23989"/>
                    <a:pt x="1472" y="24021"/>
                  </a:cubicBezTo>
                  <a:cubicBezTo>
                    <a:pt x="1458" y="24046"/>
                    <a:pt x="1431" y="24061"/>
                    <a:pt x="1403" y="24061"/>
                  </a:cubicBezTo>
                  <a:cubicBezTo>
                    <a:pt x="1399" y="24061"/>
                    <a:pt x="1395" y="24061"/>
                    <a:pt x="1392" y="24061"/>
                  </a:cubicBezTo>
                  <a:cubicBezTo>
                    <a:pt x="1338" y="24049"/>
                    <a:pt x="1362" y="24004"/>
                    <a:pt x="1352" y="23971"/>
                  </a:cubicBezTo>
                  <a:cubicBezTo>
                    <a:pt x="1367" y="23944"/>
                    <a:pt x="1376" y="23913"/>
                    <a:pt x="1399" y="23892"/>
                  </a:cubicBezTo>
                  <a:cubicBezTo>
                    <a:pt x="1429" y="23862"/>
                    <a:pt x="1454" y="23848"/>
                    <a:pt x="1474" y="23848"/>
                  </a:cubicBezTo>
                  <a:close/>
                  <a:moveTo>
                    <a:pt x="29578" y="23561"/>
                  </a:moveTo>
                  <a:cubicBezTo>
                    <a:pt x="29752" y="23589"/>
                    <a:pt x="29819" y="23734"/>
                    <a:pt x="29953" y="23798"/>
                  </a:cubicBezTo>
                  <a:cubicBezTo>
                    <a:pt x="29982" y="23810"/>
                    <a:pt x="29983" y="23848"/>
                    <a:pt x="29966" y="23879"/>
                  </a:cubicBezTo>
                  <a:lnTo>
                    <a:pt x="29968" y="23881"/>
                  </a:lnTo>
                  <a:cubicBezTo>
                    <a:pt x="29935" y="23943"/>
                    <a:pt x="29908" y="24007"/>
                    <a:pt x="29869" y="24092"/>
                  </a:cubicBezTo>
                  <a:cubicBezTo>
                    <a:pt x="29754" y="23999"/>
                    <a:pt x="29650" y="23918"/>
                    <a:pt x="29550" y="23835"/>
                  </a:cubicBezTo>
                  <a:cubicBezTo>
                    <a:pt x="29436" y="23737"/>
                    <a:pt x="29532" y="23655"/>
                    <a:pt x="29578" y="23561"/>
                  </a:cubicBezTo>
                  <a:close/>
                  <a:moveTo>
                    <a:pt x="30909" y="22922"/>
                  </a:moveTo>
                  <a:cubicBezTo>
                    <a:pt x="31026" y="23006"/>
                    <a:pt x="31142" y="23089"/>
                    <a:pt x="31275" y="23154"/>
                  </a:cubicBezTo>
                  <a:cubicBezTo>
                    <a:pt x="31210" y="23321"/>
                    <a:pt x="31060" y="23440"/>
                    <a:pt x="30925" y="23568"/>
                  </a:cubicBezTo>
                  <a:lnTo>
                    <a:pt x="30926" y="23571"/>
                  </a:lnTo>
                  <a:cubicBezTo>
                    <a:pt x="30906" y="23620"/>
                    <a:pt x="30846" y="23637"/>
                    <a:pt x="30818" y="23690"/>
                  </a:cubicBezTo>
                  <a:cubicBezTo>
                    <a:pt x="30779" y="23759"/>
                    <a:pt x="30757" y="23790"/>
                    <a:pt x="30720" y="23790"/>
                  </a:cubicBezTo>
                  <a:cubicBezTo>
                    <a:pt x="30688" y="23790"/>
                    <a:pt x="30643" y="23766"/>
                    <a:pt x="30564" y="23722"/>
                  </a:cubicBezTo>
                  <a:lnTo>
                    <a:pt x="30564" y="23722"/>
                  </a:lnTo>
                  <a:cubicBezTo>
                    <a:pt x="30620" y="23854"/>
                    <a:pt x="30665" y="23985"/>
                    <a:pt x="30494" y="24097"/>
                  </a:cubicBezTo>
                  <a:cubicBezTo>
                    <a:pt x="30402" y="24081"/>
                    <a:pt x="30367" y="23992"/>
                    <a:pt x="30293" y="23942"/>
                  </a:cubicBezTo>
                  <a:cubicBezTo>
                    <a:pt x="30191" y="23873"/>
                    <a:pt x="30222" y="23801"/>
                    <a:pt x="30277" y="23723"/>
                  </a:cubicBezTo>
                  <a:cubicBezTo>
                    <a:pt x="30305" y="23683"/>
                    <a:pt x="30332" y="23657"/>
                    <a:pt x="30367" y="23657"/>
                  </a:cubicBezTo>
                  <a:cubicBezTo>
                    <a:pt x="30388" y="23657"/>
                    <a:pt x="30412" y="23667"/>
                    <a:pt x="30441" y="23690"/>
                  </a:cubicBezTo>
                  <a:cubicBezTo>
                    <a:pt x="30463" y="23708"/>
                    <a:pt x="30485" y="23725"/>
                    <a:pt x="30511" y="23725"/>
                  </a:cubicBezTo>
                  <a:cubicBezTo>
                    <a:pt x="30524" y="23725"/>
                    <a:pt x="30538" y="23721"/>
                    <a:pt x="30554" y="23710"/>
                  </a:cubicBezTo>
                  <a:cubicBezTo>
                    <a:pt x="30538" y="23691"/>
                    <a:pt x="30522" y="23673"/>
                    <a:pt x="30504" y="23656"/>
                  </a:cubicBezTo>
                  <a:cubicBezTo>
                    <a:pt x="30446" y="23609"/>
                    <a:pt x="30381" y="23568"/>
                    <a:pt x="30429" y="23484"/>
                  </a:cubicBezTo>
                  <a:cubicBezTo>
                    <a:pt x="30456" y="23435"/>
                    <a:pt x="30495" y="23427"/>
                    <a:pt x="30537" y="23427"/>
                  </a:cubicBezTo>
                  <a:cubicBezTo>
                    <a:pt x="30557" y="23427"/>
                    <a:pt x="30579" y="23429"/>
                    <a:pt x="30599" y="23429"/>
                  </a:cubicBezTo>
                  <a:cubicBezTo>
                    <a:pt x="30613" y="23429"/>
                    <a:pt x="30626" y="23429"/>
                    <a:pt x="30639" y="23426"/>
                  </a:cubicBezTo>
                  <a:cubicBezTo>
                    <a:pt x="30588" y="23397"/>
                    <a:pt x="30520" y="23368"/>
                    <a:pt x="30569" y="23307"/>
                  </a:cubicBezTo>
                  <a:cubicBezTo>
                    <a:pt x="30675" y="23175"/>
                    <a:pt x="30739" y="23014"/>
                    <a:pt x="30909" y="22922"/>
                  </a:cubicBezTo>
                  <a:close/>
                  <a:moveTo>
                    <a:pt x="1002" y="23738"/>
                  </a:moveTo>
                  <a:lnTo>
                    <a:pt x="1000" y="23740"/>
                  </a:lnTo>
                  <a:cubicBezTo>
                    <a:pt x="1000" y="23831"/>
                    <a:pt x="998" y="23919"/>
                    <a:pt x="928" y="23994"/>
                  </a:cubicBezTo>
                  <a:cubicBezTo>
                    <a:pt x="914" y="24008"/>
                    <a:pt x="903" y="24026"/>
                    <a:pt x="897" y="24046"/>
                  </a:cubicBezTo>
                  <a:cubicBezTo>
                    <a:pt x="891" y="24045"/>
                    <a:pt x="886" y="24045"/>
                    <a:pt x="880" y="24045"/>
                  </a:cubicBezTo>
                  <a:cubicBezTo>
                    <a:pt x="864" y="24045"/>
                    <a:pt x="848" y="24049"/>
                    <a:pt x="834" y="24055"/>
                  </a:cubicBezTo>
                  <a:lnTo>
                    <a:pt x="685" y="24101"/>
                  </a:lnTo>
                  <a:cubicBezTo>
                    <a:pt x="687" y="23869"/>
                    <a:pt x="757" y="23787"/>
                    <a:pt x="1002" y="23738"/>
                  </a:cubicBezTo>
                  <a:close/>
                  <a:moveTo>
                    <a:pt x="27567" y="23905"/>
                  </a:moveTo>
                  <a:lnTo>
                    <a:pt x="27567" y="23905"/>
                  </a:lnTo>
                  <a:cubicBezTo>
                    <a:pt x="27658" y="23977"/>
                    <a:pt x="27703" y="24023"/>
                    <a:pt x="27662" y="24103"/>
                  </a:cubicBezTo>
                  <a:lnTo>
                    <a:pt x="27662" y="24107"/>
                  </a:lnTo>
                  <a:cubicBezTo>
                    <a:pt x="27564" y="24069"/>
                    <a:pt x="27574" y="24006"/>
                    <a:pt x="27567" y="23905"/>
                  </a:cubicBezTo>
                  <a:close/>
                  <a:moveTo>
                    <a:pt x="15806" y="23808"/>
                  </a:moveTo>
                  <a:cubicBezTo>
                    <a:pt x="15824" y="23808"/>
                    <a:pt x="15845" y="23814"/>
                    <a:pt x="15863" y="23819"/>
                  </a:cubicBezTo>
                  <a:cubicBezTo>
                    <a:pt x="15942" y="23843"/>
                    <a:pt x="15931" y="23899"/>
                    <a:pt x="15929" y="23951"/>
                  </a:cubicBezTo>
                  <a:cubicBezTo>
                    <a:pt x="15927" y="23967"/>
                    <a:pt x="15925" y="23981"/>
                    <a:pt x="15920" y="23995"/>
                  </a:cubicBezTo>
                  <a:cubicBezTo>
                    <a:pt x="15902" y="24037"/>
                    <a:pt x="15930" y="24110"/>
                    <a:pt x="15846" y="24110"/>
                  </a:cubicBezTo>
                  <a:cubicBezTo>
                    <a:pt x="15842" y="24110"/>
                    <a:pt x="15838" y="24110"/>
                    <a:pt x="15834" y="24109"/>
                  </a:cubicBezTo>
                  <a:lnTo>
                    <a:pt x="15832" y="24109"/>
                  </a:lnTo>
                  <a:cubicBezTo>
                    <a:pt x="15755" y="24102"/>
                    <a:pt x="15697" y="24046"/>
                    <a:pt x="15693" y="23990"/>
                  </a:cubicBezTo>
                  <a:cubicBezTo>
                    <a:pt x="15690" y="23935"/>
                    <a:pt x="15734" y="23878"/>
                    <a:pt x="15767" y="23826"/>
                  </a:cubicBezTo>
                  <a:cubicBezTo>
                    <a:pt x="15776" y="23813"/>
                    <a:pt x="15790" y="23808"/>
                    <a:pt x="15806" y="23808"/>
                  </a:cubicBezTo>
                  <a:close/>
                  <a:moveTo>
                    <a:pt x="16863" y="23923"/>
                  </a:moveTo>
                  <a:cubicBezTo>
                    <a:pt x="16920" y="23970"/>
                    <a:pt x="16958" y="24037"/>
                    <a:pt x="16968" y="24111"/>
                  </a:cubicBezTo>
                  <a:cubicBezTo>
                    <a:pt x="16793" y="24073"/>
                    <a:pt x="16770" y="24035"/>
                    <a:pt x="16863" y="23923"/>
                  </a:cubicBezTo>
                  <a:close/>
                  <a:moveTo>
                    <a:pt x="26596" y="23981"/>
                  </a:moveTo>
                  <a:cubicBezTo>
                    <a:pt x="26622" y="23981"/>
                    <a:pt x="26642" y="24001"/>
                    <a:pt x="26654" y="24031"/>
                  </a:cubicBezTo>
                  <a:cubicBezTo>
                    <a:pt x="26653" y="24094"/>
                    <a:pt x="26592" y="24111"/>
                    <a:pt x="26533" y="24120"/>
                  </a:cubicBezTo>
                  <a:cubicBezTo>
                    <a:pt x="26532" y="24120"/>
                    <a:pt x="26530" y="24120"/>
                    <a:pt x="26529" y="24120"/>
                  </a:cubicBezTo>
                  <a:cubicBezTo>
                    <a:pt x="26509" y="24120"/>
                    <a:pt x="26473" y="24105"/>
                    <a:pt x="26470" y="24092"/>
                  </a:cubicBezTo>
                  <a:cubicBezTo>
                    <a:pt x="26451" y="24020"/>
                    <a:pt x="26519" y="24002"/>
                    <a:pt x="26575" y="23985"/>
                  </a:cubicBezTo>
                  <a:cubicBezTo>
                    <a:pt x="26582" y="23982"/>
                    <a:pt x="26589" y="23981"/>
                    <a:pt x="26596" y="23981"/>
                  </a:cubicBezTo>
                  <a:close/>
                  <a:moveTo>
                    <a:pt x="16126" y="23930"/>
                  </a:moveTo>
                  <a:cubicBezTo>
                    <a:pt x="16133" y="23937"/>
                    <a:pt x="16142" y="23941"/>
                    <a:pt x="16153" y="23941"/>
                  </a:cubicBezTo>
                  <a:cubicBezTo>
                    <a:pt x="16154" y="23941"/>
                    <a:pt x="16155" y="23941"/>
                    <a:pt x="16157" y="23941"/>
                  </a:cubicBezTo>
                  <a:lnTo>
                    <a:pt x="16157" y="23941"/>
                  </a:lnTo>
                  <a:cubicBezTo>
                    <a:pt x="16182" y="24027"/>
                    <a:pt x="16200" y="24112"/>
                    <a:pt x="16055" y="24134"/>
                  </a:cubicBezTo>
                  <a:cubicBezTo>
                    <a:pt x="16038" y="24056"/>
                    <a:pt x="16090" y="23995"/>
                    <a:pt x="16126" y="23930"/>
                  </a:cubicBezTo>
                  <a:close/>
                  <a:moveTo>
                    <a:pt x="15306" y="23968"/>
                  </a:moveTo>
                  <a:cubicBezTo>
                    <a:pt x="15347" y="23968"/>
                    <a:pt x="15371" y="23992"/>
                    <a:pt x="15390" y="24019"/>
                  </a:cubicBezTo>
                  <a:lnTo>
                    <a:pt x="15391" y="24020"/>
                  </a:lnTo>
                  <a:cubicBezTo>
                    <a:pt x="15363" y="24055"/>
                    <a:pt x="15349" y="24099"/>
                    <a:pt x="15351" y="24143"/>
                  </a:cubicBezTo>
                  <a:lnTo>
                    <a:pt x="15316" y="24112"/>
                  </a:lnTo>
                  <a:cubicBezTo>
                    <a:pt x="15193" y="24070"/>
                    <a:pt x="15294" y="24017"/>
                    <a:pt x="15306" y="23968"/>
                  </a:cubicBezTo>
                  <a:close/>
                  <a:moveTo>
                    <a:pt x="32758" y="23676"/>
                  </a:moveTo>
                  <a:cubicBezTo>
                    <a:pt x="32801" y="23676"/>
                    <a:pt x="32846" y="23701"/>
                    <a:pt x="32931" y="23750"/>
                  </a:cubicBezTo>
                  <a:cubicBezTo>
                    <a:pt x="33042" y="23812"/>
                    <a:pt x="33149" y="23880"/>
                    <a:pt x="33254" y="23944"/>
                  </a:cubicBezTo>
                  <a:cubicBezTo>
                    <a:pt x="33237" y="24034"/>
                    <a:pt x="33124" y="24056"/>
                    <a:pt x="33098" y="24131"/>
                  </a:cubicBezTo>
                  <a:cubicBezTo>
                    <a:pt x="33070" y="24155"/>
                    <a:pt x="33035" y="24167"/>
                    <a:pt x="33000" y="24167"/>
                  </a:cubicBezTo>
                  <a:cubicBezTo>
                    <a:pt x="32983" y="24167"/>
                    <a:pt x="32966" y="24164"/>
                    <a:pt x="32949" y="24158"/>
                  </a:cubicBezTo>
                  <a:cubicBezTo>
                    <a:pt x="32824" y="24048"/>
                    <a:pt x="32678" y="23963"/>
                    <a:pt x="32522" y="23889"/>
                  </a:cubicBezTo>
                  <a:cubicBezTo>
                    <a:pt x="32509" y="23850"/>
                    <a:pt x="32522" y="23817"/>
                    <a:pt x="32549" y="23785"/>
                  </a:cubicBezTo>
                  <a:cubicBezTo>
                    <a:pt x="32550" y="23781"/>
                    <a:pt x="32550" y="23776"/>
                    <a:pt x="32549" y="23773"/>
                  </a:cubicBezTo>
                  <a:lnTo>
                    <a:pt x="32549" y="23773"/>
                  </a:lnTo>
                  <a:cubicBezTo>
                    <a:pt x="32550" y="23773"/>
                    <a:pt x="32552" y="23773"/>
                    <a:pt x="32553" y="23773"/>
                  </a:cubicBezTo>
                  <a:cubicBezTo>
                    <a:pt x="32561" y="23773"/>
                    <a:pt x="32569" y="23771"/>
                    <a:pt x="32577" y="23767"/>
                  </a:cubicBezTo>
                  <a:cubicBezTo>
                    <a:pt x="32668" y="23705"/>
                    <a:pt x="32712" y="23676"/>
                    <a:pt x="32758" y="23676"/>
                  </a:cubicBezTo>
                  <a:close/>
                  <a:moveTo>
                    <a:pt x="15389" y="24152"/>
                  </a:moveTo>
                  <a:lnTo>
                    <a:pt x="15369" y="24191"/>
                  </a:lnTo>
                  <a:cubicBezTo>
                    <a:pt x="15373" y="24180"/>
                    <a:pt x="15372" y="24167"/>
                    <a:pt x="15365" y="24156"/>
                  </a:cubicBezTo>
                  <a:lnTo>
                    <a:pt x="15365" y="24156"/>
                  </a:lnTo>
                  <a:lnTo>
                    <a:pt x="15370" y="24158"/>
                  </a:lnTo>
                  <a:lnTo>
                    <a:pt x="15389" y="24152"/>
                  </a:lnTo>
                  <a:close/>
                  <a:moveTo>
                    <a:pt x="1781" y="23970"/>
                  </a:moveTo>
                  <a:cubicBezTo>
                    <a:pt x="1801" y="23970"/>
                    <a:pt x="1819" y="23976"/>
                    <a:pt x="1830" y="23999"/>
                  </a:cubicBezTo>
                  <a:cubicBezTo>
                    <a:pt x="1847" y="24031"/>
                    <a:pt x="1822" y="24075"/>
                    <a:pt x="1786" y="24099"/>
                  </a:cubicBezTo>
                  <a:lnTo>
                    <a:pt x="1785" y="24100"/>
                  </a:lnTo>
                  <a:cubicBezTo>
                    <a:pt x="1716" y="24149"/>
                    <a:pt x="1638" y="24181"/>
                    <a:pt x="1554" y="24195"/>
                  </a:cubicBezTo>
                  <a:cubicBezTo>
                    <a:pt x="1497" y="24063"/>
                    <a:pt x="1664" y="24052"/>
                    <a:pt x="1691" y="23975"/>
                  </a:cubicBezTo>
                  <a:cubicBezTo>
                    <a:pt x="1697" y="23977"/>
                    <a:pt x="1704" y="23977"/>
                    <a:pt x="1710" y="23977"/>
                  </a:cubicBezTo>
                  <a:cubicBezTo>
                    <a:pt x="1733" y="23977"/>
                    <a:pt x="1759" y="23970"/>
                    <a:pt x="1781" y="23970"/>
                  </a:cubicBezTo>
                  <a:close/>
                  <a:moveTo>
                    <a:pt x="1254" y="23975"/>
                  </a:moveTo>
                  <a:cubicBezTo>
                    <a:pt x="1254" y="24082"/>
                    <a:pt x="1243" y="24182"/>
                    <a:pt x="1086" y="24201"/>
                  </a:cubicBezTo>
                  <a:lnTo>
                    <a:pt x="1085" y="24201"/>
                  </a:lnTo>
                  <a:cubicBezTo>
                    <a:pt x="1022" y="24017"/>
                    <a:pt x="1041" y="23993"/>
                    <a:pt x="1254" y="23975"/>
                  </a:cubicBezTo>
                  <a:close/>
                  <a:moveTo>
                    <a:pt x="27377" y="24008"/>
                  </a:moveTo>
                  <a:cubicBezTo>
                    <a:pt x="27441" y="24008"/>
                    <a:pt x="27448" y="24065"/>
                    <a:pt x="27471" y="24108"/>
                  </a:cubicBezTo>
                  <a:lnTo>
                    <a:pt x="27472" y="24112"/>
                  </a:lnTo>
                  <a:cubicBezTo>
                    <a:pt x="27477" y="24181"/>
                    <a:pt x="27418" y="24197"/>
                    <a:pt x="27356" y="24209"/>
                  </a:cubicBezTo>
                  <a:cubicBezTo>
                    <a:pt x="27344" y="24212"/>
                    <a:pt x="27334" y="24213"/>
                    <a:pt x="27324" y="24213"/>
                  </a:cubicBezTo>
                  <a:cubicBezTo>
                    <a:pt x="27260" y="24213"/>
                    <a:pt x="27253" y="24159"/>
                    <a:pt x="27245" y="24115"/>
                  </a:cubicBezTo>
                  <a:cubicBezTo>
                    <a:pt x="27232" y="24048"/>
                    <a:pt x="27288" y="24020"/>
                    <a:pt x="27353" y="24011"/>
                  </a:cubicBezTo>
                  <a:cubicBezTo>
                    <a:pt x="27362" y="24009"/>
                    <a:pt x="27370" y="24008"/>
                    <a:pt x="27377" y="24008"/>
                  </a:cubicBezTo>
                  <a:close/>
                  <a:moveTo>
                    <a:pt x="15368" y="24207"/>
                  </a:moveTo>
                  <a:lnTo>
                    <a:pt x="15368" y="24208"/>
                  </a:lnTo>
                  <a:cubicBezTo>
                    <a:pt x="15364" y="24223"/>
                    <a:pt x="15351" y="24235"/>
                    <a:pt x="15334" y="24235"/>
                  </a:cubicBezTo>
                  <a:lnTo>
                    <a:pt x="15334" y="24235"/>
                  </a:lnTo>
                  <a:cubicBezTo>
                    <a:pt x="15351" y="24235"/>
                    <a:pt x="15364" y="24223"/>
                    <a:pt x="15368" y="24207"/>
                  </a:cubicBezTo>
                  <a:close/>
                  <a:moveTo>
                    <a:pt x="28404" y="23999"/>
                  </a:moveTo>
                  <a:lnTo>
                    <a:pt x="28405" y="24001"/>
                  </a:lnTo>
                  <a:cubicBezTo>
                    <a:pt x="28484" y="24013"/>
                    <a:pt x="28533" y="24049"/>
                    <a:pt x="28535" y="24119"/>
                  </a:cubicBezTo>
                  <a:cubicBezTo>
                    <a:pt x="28537" y="24214"/>
                    <a:pt x="28442" y="24220"/>
                    <a:pt x="28372" y="24235"/>
                  </a:cubicBezTo>
                  <a:cubicBezTo>
                    <a:pt x="28360" y="24238"/>
                    <a:pt x="28349" y="24239"/>
                    <a:pt x="28340" y="24239"/>
                  </a:cubicBezTo>
                  <a:cubicBezTo>
                    <a:pt x="28264" y="24239"/>
                    <a:pt x="28255" y="24168"/>
                    <a:pt x="28250" y="24124"/>
                  </a:cubicBezTo>
                  <a:cubicBezTo>
                    <a:pt x="28237" y="24033"/>
                    <a:pt x="28337" y="24025"/>
                    <a:pt x="28404" y="23999"/>
                  </a:cubicBezTo>
                  <a:close/>
                  <a:moveTo>
                    <a:pt x="1047" y="24228"/>
                  </a:moveTo>
                  <a:lnTo>
                    <a:pt x="1047" y="24228"/>
                  </a:lnTo>
                  <a:cubicBezTo>
                    <a:pt x="1044" y="24232"/>
                    <a:pt x="1043" y="24237"/>
                    <a:pt x="1042" y="24240"/>
                  </a:cubicBezTo>
                  <a:lnTo>
                    <a:pt x="1041" y="24241"/>
                  </a:lnTo>
                  <a:cubicBezTo>
                    <a:pt x="1039" y="24239"/>
                    <a:pt x="1035" y="24237"/>
                    <a:pt x="1033" y="24235"/>
                  </a:cubicBezTo>
                  <a:cubicBezTo>
                    <a:pt x="1037" y="24233"/>
                    <a:pt x="1042" y="24231"/>
                    <a:pt x="1047" y="24228"/>
                  </a:cubicBezTo>
                  <a:close/>
                  <a:moveTo>
                    <a:pt x="31466" y="23283"/>
                  </a:moveTo>
                  <a:cubicBezTo>
                    <a:pt x="31532" y="23331"/>
                    <a:pt x="31596" y="23381"/>
                    <a:pt x="31664" y="23427"/>
                  </a:cubicBezTo>
                  <a:cubicBezTo>
                    <a:pt x="31829" y="23540"/>
                    <a:pt x="31829" y="23540"/>
                    <a:pt x="31727" y="23703"/>
                  </a:cubicBezTo>
                  <a:cubicBezTo>
                    <a:pt x="31727" y="23703"/>
                    <a:pt x="31727" y="23703"/>
                    <a:pt x="31726" y="23704"/>
                  </a:cubicBezTo>
                  <a:lnTo>
                    <a:pt x="31725" y="23703"/>
                  </a:lnTo>
                  <a:cubicBezTo>
                    <a:pt x="31628" y="23732"/>
                    <a:pt x="31578" y="23800"/>
                    <a:pt x="31531" y="23870"/>
                  </a:cubicBezTo>
                  <a:cubicBezTo>
                    <a:pt x="31407" y="23964"/>
                    <a:pt x="31311" y="24078"/>
                    <a:pt x="31208" y="24185"/>
                  </a:cubicBezTo>
                  <a:cubicBezTo>
                    <a:pt x="31180" y="24214"/>
                    <a:pt x="31160" y="24261"/>
                    <a:pt x="31111" y="24261"/>
                  </a:cubicBezTo>
                  <a:cubicBezTo>
                    <a:pt x="31099" y="24261"/>
                    <a:pt x="31085" y="24258"/>
                    <a:pt x="31068" y="24251"/>
                  </a:cubicBezTo>
                  <a:cubicBezTo>
                    <a:pt x="31023" y="24150"/>
                    <a:pt x="30953" y="24063"/>
                    <a:pt x="30863" y="24000"/>
                  </a:cubicBezTo>
                  <a:cubicBezTo>
                    <a:pt x="30852" y="23989"/>
                    <a:pt x="30829" y="23970"/>
                    <a:pt x="30832" y="23969"/>
                  </a:cubicBezTo>
                  <a:cubicBezTo>
                    <a:pt x="30887" y="23905"/>
                    <a:pt x="30902" y="23801"/>
                    <a:pt x="31023" y="23801"/>
                  </a:cubicBezTo>
                  <a:cubicBezTo>
                    <a:pt x="31032" y="23801"/>
                    <a:pt x="31041" y="23802"/>
                    <a:pt x="31051" y="23803"/>
                  </a:cubicBezTo>
                  <a:cubicBezTo>
                    <a:pt x="31045" y="23790"/>
                    <a:pt x="31030" y="23772"/>
                    <a:pt x="31035" y="23762"/>
                  </a:cubicBezTo>
                  <a:cubicBezTo>
                    <a:pt x="31129" y="23570"/>
                    <a:pt x="31192" y="23358"/>
                    <a:pt x="31466" y="23283"/>
                  </a:cubicBezTo>
                  <a:close/>
                  <a:moveTo>
                    <a:pt x="14411" y="23971"/>
                  </a:moveTo>
                  <a:cubicBezTo>
                    <a:pt x="14426" y="23971"/>
                    <a:pt x="14443" y="23973"/>
                    <a:pt x="14460" y="23977"/>
                  </a:cubicBezTo>
                  <a:lnTo>
                    <a:pt x="14459" y="23977"/>
                  </a:lnTo>
                  <a:cubicBezTo>
                    <a:pt x="14566" y="24006"/>
                    <a:pt x="14531" y="24082"/>
                    <a:pt x="14509" y="24141"/>
                  </a:cubicBezTo>
                  <a:cubicBezTo>
                    <a:pt x="14467" y="24254"/>
                    <a:pt x="14450" y="24291"/>
                    <a:pt x="14380" y="24291"/>
                  </a:cubicBezTo>
                  <a:cubicBezTo>
                    <a:pt x="14349" y="24291"/>
                    <a:pt x="14306" y="24284"/>
                    <a:pt x="14246" y="24272"/>
                  </a:cubicBezTo>
                  <a:cubicBezTo>
                    <a:pt x="14217" y="24183"/>
                    <a:pt x="14283" y="24137"/>
                    <a:pt x="14290" y="24076"/>
                  </a:cubicBezTo>
                  <a:cubicBezTo>
                    <a:pt x="14301" y="24011"/>
                    <a:pt x="14344" y="23971"/>
                    <a:pt x="14411" y="23971"/>
                  </a:cubicBezTo>
                  <a:close/>
                  <a:moveTo>
                    <a:pt x="27987" y="24179"/>
                  </a:moveTo>
                  <a:cubicBezTo>
                    <a:pt x="27990" y="24179"/>
                    <a:pt x="27992" y="24179"/>
                    <a:pt x="27994" y="24180"/>
                  </a:cubicBezTo>
                  <a:lnTo>
                    <a:pt x="27995" y="24183"/>
                  </a:lnTo>
                  <a:cubicBezTo>
                    <a:pt x="28042" y="24191"/>
                    <a:pt x="28055" y="24229"/>
                    <a:pt x="28061" y="24266"/>
                  </a:cubicBezTo>
                  <a:cubicBezTo>
                    <a:pt x="28053" y="24281"/>
                    <a:pt x="28049" y="24300"/>
                    <a:pt x="28029" y="24300"/>
                  </a:cubicBezTo>
                  <a:cubicBezTo>
                    <a:pt x="28024" y="24300"/>
                    <a:pt x="28018" y="24299"/>
                    <a:pt x="28011" y="24296"/>
                  </a:cubicBezTo>
                  <a:cubicBezTo>
                    <a:pt x="27981" y="24285"/>
                    <a:pt x="27962" y="24257"/>
                    <a:pt x="27963" y="24226"/>
                  </a:cubicBezTo>
                  <a:cubicBezTo>
                    <a:pt x="27962" y="24204"/>
                    <a:pt x="27967" y="24179"/>
                    <a:pt x="27987" y="24179"/>
                  </a:cubicBezTo>
                  <a:close/>
                  <a:moveTo>
                    <a:pt x="26247" y="24157"/>
                  </a:moveTo>
                  <a:cubicBezTo>
                    <a:pt x="26268" y="24157"/>
                    <a:pt x="26296" y="24175"/>
                    <a:pt x="26293" y="24189"/>
                  </a:cubicBezTo>
                  <a:cubicBezTo>
                    <a:pt x="26285" y="24252"/>
                    <a:pt x="26187" y="24308"/>
                    <a:pt x="26122" y="24308"/>
                  </a:cubicBezTo>
                  <a:cubicBezTo>
                    <a:pt x="26108" y="24308"/>
                    <a:pt x="26096" y="24305"/>
                    <a:pt x="26086" y="24300"/>
                  </a:cubicBezTo>
                  <a:lnTo>
                    <a:pt x="26087" y="24300"/>
                  </a:lnTo>
                  <a:cubicBezTo>
                    <a:pt x="26074" y="24291"/>
                    <a:pt x="26067" y="24276"/>
                    <a:pt x="26068" y="24262"/>
                  </a:cubicBezTo>
                  <a:cubicBezTo>
                    <a:pt x="26091" y="24182"/>
                    <a:pt x="26162" y="24157"/>
                    <a:pt x="26247" y="24157"/>
                  </a:cubicBezTo>
                  <a:close/>
                  <a:moveTo>
                    <a:pt x="27018" y="24147"/>
                  </a:moveTo>
                  <a:cubicBezTo>
                    <a:pt x="27021" y="24147"/>
                    <a:pt x="27024" y="24147"/>
                    <a:pt x="27028" y="24147"/>
                  </a:cubicBezTo>
                  <a:cubicBezTo>
                    <a:pt x="27094" y="24152"/>
                    <a:pt x="27103" y="24203"/>
                    <a:pt x="27110" y="24248"/>
                  </a:cubicBezTo>
                  <a:cubicBezTo>
                    <a:pt x="27104" y="24301"/>
                    <a:pt x="27064" y="24328"/>
                    <a:pt x="27011" y="24328"/>
                  </a:cubicBezTo>
                  <a:cubicBezTo>
                    <a:pt x="27008" y="24328"/>
                    <a:pt x="27006" y="24328"/>
                    <a:pt x="27004" y="24328"/>
                  </a:cubicBezTo>
                  <a:cubicBezTo>
                    <a:pt x="26934" y="24325"/>
                    <a:pt x="26931" y="24269"/>
                    <a:pt x="26928" y="24226"/>
                  </a:cubicBezTo>
                  <a:cubicBezTo>
                    <a:pt x="26923" y="24174"/>
                    <a:pt x="26964" y="24147"/>
                    <a:pt x="27018" y="24147"/>
                  </a:cubicBezTo>
                  <a:close/>
                  <a:moveTo>
                    <a:pt x="16346" y="23967"/>
                  </a:moveTo>
                  <a:cubicBezTo>
                    <a:pt x="16430" y="23967"/>
                    <a:pt x="16481" y="23994"/>
                    <a:pt x="16490" y="24086"/>
                  </a:cubicBezTo>
                  <a:cubicBezTo>
                    <a:pt x="16497" y="24175"/>
                    <a:pt x="16512" y="24263"/>
                    <a:pt x="16528" y="24373"/>
                  </a:cubicBezTo>
                  <a:cubicBezTo>
                    <a:pt x="16245" y="24311"/>
                    <a:pt x="16334" y="24122"/>
                    <a:pt x="16278" y="23971"/>
                  </a:cubicBezTo>
                  <a:cubicBezTo>
                    <a:pt x="16303" y="23969"/>
                    <a:pt x="16325" y="23967"/>
                    <a:pt x="16346" y="23967"/>
                  </a:cubicBezTo>
                  <a:close/>
                  <a:moveTo>
                    <a:pt x="27746" y="24269"/>
                  </a:moveTo>
                  <a:cubicBezTo>
                    <a:pt x="27750" y="24269"/>
                    <a:pt x="27755" y="24270"/>
                    <a:pt x="27761" y="24271"/>
                  </a:cubicBezTo>
                  <a:cubicBezTo>
                    <a:pt x="27799" y="24278"/>
                    <a:pt x="27802" y="24310"/>
                    <a:pt x="27807" y="24339"/>
                  </a:cubicBezTo>
                  <a:cubicBezTo>
                    <a:pt x="27813" y="24366"/>
                    <a:pt x="27797" y="24377"/>
                    <a:pt x="27771" y="24382"/>
                  </a:cubicBezTo>
                  <a:cubicBezTo>
                    <a:pt x="27739" y="24380"/>
                    <a:pt x="27711" y="24355"/>
                    <a:pt x="27708" y="24323"/>
                  </a:cubicBezTo>
                  <a:cubicBezTo>
                    <a:pt x="27702" y="24299"/>
                    <a:pt x="27710" y="24269"/>
                    <a:pt x="27746" y="24269"/>
                  </a:cubicBezTo>
                  <a:close/>
                  <a:moveTo>
                    <a:pt x="15509" y="23100"/>
                  </a:moveTo>
                  <a:cubicBezTo>
                    <a:pt x="15528" y="23100"/>
                    <a:pt x="15546" y="23107"/>
                    <a:pt x="15564" y="23123"/>
                  </a:cubicBezTo>
                  <a:cubicBezTo>
                    <a:pt x="15609" y="23162"/>
                    <a:pt x="15568" y="23188"/>
                    <a:pt x="15539" y="23217"/>
                  </a:cubicBezTo>
                  <a:cubicBezTo>
                    <a:pt x="15163" y="23559"/>
                    <a:pt x="14905" y="23967"/>
                    <a:pt x="14660" y="24382"/>
                  </a:cubicBezTo>
                  <a:lnTo>
                    <a:pt x="14564" y="24391"/>
                  </a:lnTo>
                  <a:cubicBezTo>
                    <a:pt x="14644" y="24190"/>
                    <a:pt x="14720" y="23988"/>
                    <a:pt x="14821" y="23793"/>
                  </a:cubicBezTo>
                  <a:cubicBezTo>
                    <a:pt x="14948" y="23547"/>
                    <a:pt x="15133" y="23335"/>
                    <a:pt x="15363" y="23179"/>
                  </a:cubicBezTo>
                  <a:lnTo>
                    <a:pt x="15363" y="23181"/>
                  </a:lnTo>
                  <a:cubicBezTo>
                    <a:pt x="15390" y="23162"/>
                    <a:pt x="15416" y="23140"/>
                    <a:pt x="15445" y="23123"/>
                  </a:cubicBezTo>
                  <a:cubicBezTo>
                    <a:pt x="15466" y="23109"/>
                    <a:pt x="15487" y="23100"/>
                    <a:pt x="15509" y="23100"/>
                  </a:cubicBezTo>
                  <a:close/>
                  <a:moveTo>
                    <a:pt x="16972" y="23614"/>
                  </a:moveTo>
                  <a:lnTo>
                    <a:pt x="16972" y="23614"/>
                  </a:lnTo>
                  <a:cubicBezTo>
                    <a:pt x="17138" y="23675"/>
                    <a:pt x="17203" y="23748"/>
                    <a:pt x="17186" y="23895"/>
                  </a:cubicBezTo>
                  <a:cubicBezTo>
                    <a:pt x="17180" y="23951"/>
                    <a:pt x="17191" y="23953"/>
                    <a:pt x="17217" y="23953"/>
                  </a:cubicBezTo>
                  <a:cubicBezTo>
                    <a:pt x="17219" y="23953"/>
                    <a:pt x="17221" y="23953"/>
                    <a:pt x="17224" y="23953"/>
                  </a:cubicBezTo>
                  <a:cubicBezTo>
                    <a:pt x="17235" y="23953"/>
                    <a:pt x="17249" y="23953"/>
                    <a:pt x="17266" y="23957"/>
                  </a:cubicBezTo>
                  <a:cubicBezTo>
                    <a:pt x="17404" y="23990"/>
                    <a:pt x="17468" y="24121"/>
                    <a:pt x="17537" y="24223"/>
                  </a:cubicBezTo>
                  <a:cubicBezTo>
                    <a:pt x="17570" y="24271"/>
                    <a:pt x="17474" y="24336"/>
                    <a:pt x="17412" y="24393"/>
                  </a:cubicBezTo>
                  <a:cubicBezTo>
                    <a:pt x="17291" y="24291"/>
                    <a:pt x="17217" y="24177"/>
                    <a:pt x="17147" y="24043"/>
                  </a:cubicBezTo>
                  <a:lnTo>
                    <a:pt x="17147" y="24042"/>
                  </a:lnTo>
                  <a:cubicBezTo>
                    <a:pt x="17084" y="23923"/>
                    <a:pt x="16962" y="23818"/>
                    <a:pt x="16932" y="23675"/>
                  </a:cubicBezTo>
                  <a:cubicBezTo>
                    <a:pt x="16962" y="23662"/>
                    <a:pt x="16975" y="23642"/>
                    <a:pt x="16972" y="23614"/>
                  </a:cubicBezTo>
                  <a:close/>
                  <a:moveTo>
                    <a:pt x="16176" y="24151"/>
                  </a:moveTo>
                  <a:lnTo>
                    <a:pt x="16176" y="24151"/>
                  </a:lnTo>
                  <a:cubicBezTo>
                    <a:pt x="16228" y="24257"/>
                    <a:pt x="16220" y="24329"/>
                    <a:pt x="16191" y="24399"/>
                  </a:cubicBezTo>
                  <a:cubicBezTo>
                    <a:pt x="16157" y="24328"/>
                    <a:pt x="16147" y="24257"/>
                    <a:pt x="16176" y="24151"/>
                  </a:cubicBezTo>
                  <a:close/>
                  <a:moveTo>
                    <a:pt x="28836" y="24301"/>
                  </a:moveTo>
                  <a:cubicBezTo>
                    <a:pt x="28837" y="24301"/>
                    <a:pt x="28837" y="24301"/>
                    <a:pt x="28837" y="24301"/>
                  </a:cubicBezTo>
                  <a:lnTo>
                    <a:pt x="28837" y="24302"/>
                  </a:lnTo>
                  <a:cubicBezTo>
                    <a:pt x="28879" y="24314"/>
                    <a:pt x="28919" y="24330"/>
                    <a:pt x="28925" y="24373"/>
                  </a:cubicBezTo>
                  <a:cubicBezTo>
                    <a:pt x="28930" y="24401"/>
                    <a:pt x="28905" y="24410"/>
                    <a:pt x="28875" y="24415"/>
                  </a:cubicBezTo>
                  <a:cubicBezTo>
                    <a:pt x="28823" y="24409"/>
                    <a:pt x="28811" y="24373"/>
                    <a:pt x="28811" y="24335"/>
                  </a:cubicBezTo>
                  <a:cubicBezTo>
                    <a:pt x="28811" y="24322"/>
                    <a:pt x="28830" y="24301"/>
                    <a:pt x="28836" y="24301"/>
                  </a:cubicBezTo>
                  <a:close/>
                  <a:moveTo>
                    <a:pt x="16963" y="24197"/>
                  </a:moveTo>
                  <a:cubicBezTo>
                    <a:pt x="16978" y="24197"/>
                    <a:pt x="16993" y="24198"/>
                    <a:pt x="17008" y="24198"/>
                  </a:cubicBezTo>
                  <a:cubicBezTo>
                    <a:pt x="17013" y="24198"/>
                    <a:pt x="17018" y="24198"/>
                    <a:pt x="17022" y="24197"/>
                  </a:cubicBezTo>
                  <a:cubicBezTo>
                    <a:pt x="17070" y="24267"/>
                    <a:pt x="17066" y="24346"/>
                    <a:pt x="17070" y="24422"/>
                  </a:cubicBezTo>
                  <a:cubicBezTo>
                    <a:pt x="17061" y="24423"/>
                    <a:pt x="17052" y="24423"/>
                    <a:pt x="17044" y="24423"/>
                  </a:cubicBezTo>
                  <a:cubicBezTo>
                    <a:pt x="16911" y="24423"/>
                    <a:pt x="16913" y="24326"/>
                    <a:pt x="16907" y="24245"/>
                  </a:cubicBezTo>
                  <a:lnTo>
                    <a:pt x="16906" y="24246"/>
                  </a:lnTo>
                  <a:cubicBezTo>
                    <a:pt x="16903" y="24203"/>
                    <a:pt x="16931" y="24197"/>
                    <a:pt x="16963" y="24197"/>
                  </a:cubicBezTo>
                  <a:close/>
                  <a:moveTo>
                    <a:pt x="912" y="24112"/>
                  </a:moveTo>
                  <a:cubicBezTo>
                    <a:pt x="914" y="24113"/>
                    <a:pt x="915" y="24114"/>
                    <a:pt x="916" y="24116"/>
                  </a:cubicBezTo>
                  <a:cubicBezTo>
                    <a:pt x="951" y="24136"/>
                    <a:pt x="947" y="24209"/>
                    <a:pt x="978" y="24234"/>
                  </a:cubicBezTo>
                  <a:cubicBezTo>
                    <a:pt x="971" y="24237"/>
                    <a:pt x="965" y="24241"/>
                    <a:pt x="960" y="24246"/>
                  </a:cubicBezTo>
                  <a:cubicBezTo>
                    <a:pt x="876" y="24321"/>
                    <a:pt x="757" y="24353"/>
                    <a:pt x="670" y="24426"/>
                  </a:cubicBezTo>
                  <a:lnTo>
                    <a:pt x="669" y="24426"/>
                  </a:lnTo>
                  <a:cubicBezTo>
                    <a:pt x="563" y="24346"/>
                    <a:pt x="616" y="24272"/>
                    <a:pt x="690" y="24208"/>
                  </a:cubicBezTo>
                  <a:cubicBezTo>
                    <a:pt x="729" y="24174"/>
                    <a:pt x="790" y="24155"/>
                    <a:pt x="841" y="24128"/>
                  </a:cubicBezTo>
                  <a:lnTo>
                    <a:pt x="912" y="24113"/>
                  </a:lnTo>
                  <a:cubicBezTo>
                    <a:pt x="912" y="24113"/>
                    <a:pt x="912" y="24112"/>
                    <a:pt x="912" y="24112"/>
                  </a:cubicBezTo>
                  <a:close/>
                  <a:moveTo>
                    <a:pt x="32421" y="23918"/>
                  </a:moveTo>
                  <a:cubicBezTo>
                    <a:pt x="32581" y="24012"/>
                    <a:pt x="32741" y="24106"/>
                    <a:pt x="32903" y="24200"/>
                  </a:cubicBezTo>
                  <a:lnTo>
                    <a:pt x="32903" y="24202"/>
                  </a:lnTo>
                  <a:cubicBezTo>
                    <a:pt x="32860" y="24348"/>
                    <a:pt x="32791" y="24404"/>
                    <a:pt x="32627" y="24426"/>
                  </a:cubicBezTo>
                  <a:cubicBezTo>
                    <a:pt x="32526" y="24300"/>
                    <a:pt x="32384" y="24207"/>
                    <a:pt x="32253" y="24107"/>
                  </a:cubicBezTo>
                  <a:cubicBezTo>
                    <a:pt x="32241" y="24043"/>
                    <a:pt x="32302" y="24017"/>
                    <a:pt x="32341" y="23976"/>
                  </a:cubicBezTo>
                  <a:cubicBezTo>
                    <a:pt x="32354" y="23964"/>
                    <a:pt x="32362" y="23948"/>
                    <a:pt x="32365" y="23931"/>
                  </a:cubicBezTo>
                  <a:cubicBezTo>
                    <a:pt x="32384" y="23929"/>
                    <a:pt x="32404" y="23925"/>
                    <a:pt x="32421" y="23918"/>
                  </a:cubicBezTo>
                  <a:close/>
                  <a:moveTo>
                    <a:pt x="18686" y="23973"/>
                  </a:moveTo>
                  <a:cubicBezTo>
                    <a:pt x="18851" y="23986"/>
                    <a:pt x="18858" y="23989"/>
                    <a:pt x="18884" y="24118"/>
                  </a:cubicBezTo>
                  <a:cubicBezTo>
                    <a:pt x="18900" y="24191"/>
                    <a:pt x="18900" y="24266"/>
                    <a:pt x="18904" y="24342"/>
                  </a:cubicBezTo>
                  <a:cubicBezTo>
                    <a:pt x="18908" y="24409"/>
                    <a:pt x="18859" y="24430"/>
                    <a:pt x="18788" y="24435"/>
                  </a:cubicBezTo>
                  <a:cubicBezTo>
                    <a:pt x="18779" y="24436"/>
                    <a:pt x="18772" y="24436"/>
                    <a:pt x="18764" y="24436"/>
                  </a:cubicBezTo>
                  <a:cubicBezTo>
                    <a:pt x="18708" y="24436"/>
                    <a:pt x="18673" y="24416"/>
                    <a:pt x="18653" y="24360"/>
                  </a:cubicBezTo>
                  <a:cubicBezTo>
                    <a:pt x="18606" y="24227"/>
                    <a:pt x="18657" y="24101"/>
                    <a:pt x="18686" y="23974"/>
                  </a:cubicBezTo>
                  <a:lnTo>
                    <a:pt x="18686" y="23973"/>
                  </a:lnTo>
                  <a:close/>
                  <a:moveTo>
                    <a:pt x="1419" y="24141"/>
                  </a:moveTo>
                  <a:cubicBezTo>
                    <a:pt x="1435" y="24141"/>
                    <a:pt x="1452" y="24147"/>
                    <a:pt x="1462" y="24163"/>
                  </a:cubicBezTo>
                  <a:cubicBezTo>
                    <a:pt x="1480" y="24188"/>
                    <a:pt x="1481" y="24227"/>
                    <a:pt x="1446" y="24245"/>
                  </a:cubicBezTo>
                  <a:lnTo>
                    <a:pt x="1445" y="24245"/>
                  </a:lnTo>
                  <a:cubicBezTo>
                    <a:pt x="1306" y="24315"/>
                    <a:pt x="1163" y="24382"/>
                    <a:pt x="1016" y="24453"/>
                  </a:cubicBezTo>
                  <a:cubicBezTo>
                    <a:pt x="992" y="24374"/>
                    <a:pt x="1033" y="24336"/>
                    <a:pt x="1063" y="24296"/>
                  </a:cubicBezTo>
                  <a:lnTo>
                    <a:pt x="1065" y="24297"/>
                  </a:lnTo>
                  <a:cubicBezTo>
                    <a:pt x="1172" y="24259"/>
                    <a:pt x="1299" y="24257"/>
                    <a:pt x="1373" y="24160"/>
                  </a:cubicBezTo>
                  <a:cubicBezTo>
                    <a:pt x="1380" y="24150"/>
                    <a:pt x="1400" y="24141"/>
                    <a:pt x="1419" y="24141"/>
                  </a:cubicBezTo>
                  <a:close/>
                  <a:moveTo>
                    <a:pt x="26731" y="24273"/>
                  </a:moveTo>
                  <a:cubicBezTo>
                    <a:pt x="26782" y="24273"/>
                    <a:pt x="26795" y="24319"/>
                    <a:pt x="26803" y="24357"/>
                  </a:cubicBezTo>
                  <a:cubicBezTo>
                    <a:pt x="26823" y="24446"/>
                    <a:pt x="26726" y="24441"/>
                    <a:pt x="26671" y="24471"/>
                  </a:cubicBezTo>
                  <a:cubicBezTo>
                    <a:pt x="26598" y="24468"/>
                    <a:pt x="26585" y="24416"/>
                    <a:pt x="26581" y="24376"/>
                  </a:cubicBezTo>
                  <a:cubicBezTo>
                    <a:pt x="26573" y="24308"/>
                    <a:pt x="26646" y="24291"/>
                    <a:pt x="26704" y="24277"/>
                  </a:cubicBezTo>
                  <a:cubicBezTo>
                    <a:pt x="26714" y="24275"/>
                    <a:pt x="26723" y="24273"/>
                    <a:pt x="26731" y="24273"/>
                  </a:cubicBezTo>
                  <a:close/>
                  <a:moveTo>
                    <a:pt x="27551" y="24349"/>
                  </a:moveTo>
                  <a:cubicBezTo>
                    <a:pt x="27577" y="24349"/>
                    <a:pt x="27585" y="24380"/>
                    <a:pt x="27597" y="24402"/>
                  </a:cubicBezTo>
                  <a:lnTo>
                    <a:pt x="27598" y="24405"/>
                  </a:lnTo>
                  <a:cubicBezTo>
                    <a:pt x="27584" y="24495"/>
                    <a:pt x="27491" y="24487"/>
                    <a:pt x="27422" y="24505"/>
                  </a:cubicBezTo>
                  <a:cubicBezTo>
                    <a:pt x="27419" y="24506"/>
                    <a:pt x="27416" y="24506"/>
                    <a:pt x="27413" y="24506"/>
                  </a:cubicBezTo>
                  <a:cubicBezTo>
                    <a:pt x="27391" y="24506"/>
                    <a:pt x="27373" y="24490"/>
                    <a:pt x="27371" y="24467"/>
                  </a:cubicBezTo>
                  <a:cubicBezTo>
                    <a:pt x="27366" y="24373"/>
                    <a:pt x="27465" y="24377"/>
                    <a:pt x="27530" y="24354"/>
                  </a:cubicBezTo>
                  <a:cubicBezTo>
                    <a:pt x="27538" y="24351"/>
                    <a:pt x="27545" y="24349"/>
                    <a:pt x="27551" y="24349"/>
                  </a:cubicBezTo>
                  <a:close/>
                  <a:moveTo>
                    <a:pt x="28511" y="24333"/>
                  </a:moveTo>
                  <a:cubicBezTo>
                    <a:pt x="28604" y="24345"/>
                    <a:pt x="28609" y="24399"/>
                    <a:pt x="28608" y="24451"/>
                  </a:cubicBezTo>
                  <a:lnTo>
                    <a:pt x="28609" y="24453"/>
                  </a:lnTo>
                  <a:cubicBezTo>
                    <a:pt x="28608" y="24535"/>
                    <a:pt x="28520" y="24542"/>
                    <a:pt x="28459" y="24547"/>
                  </a:cubicBezTo>
                  <a:cubicBezTo>
                    <a:pt x="28455" y="24547"/>
                    <a:pt x="28451" y="24547"/>
                    <a:pt x="28447" y="24547"/>
                  </a:cubicBezTo>
                  <a:cubicBezTo>
                    <a:pt x="28360" y="24547"/>
                    <a:pt x="28358" y="24469"/>
                    <a:pt x="28363" y="24421"/>
                  </a:cubicBezTo>
                  <a:cubicBezTo>
                    <a:pt x="28371" y="24351"/>
                    <a:pt x="28461" y="24353"/>
                    <a:pt x="28511" y="24333"/>
                  </a:cubicBezTo>
                  <a:close/>
                  <a:moveTo>
                    <a:pt x="30801" y="24062"/>
                  </a:moveTo>
                  <a:lnTo>
                    <a:pt x="31013" y="24300"/>
                  </a:lnTo>
                  <a:cubicBezTo>
                    <a:pt x="31060" y="24414"/>
                    <a:pt x="30964" y="24480"/>
                    <a:pt x="30895" y="24559"/>
                  </a:cubicBezTo>
                  <a:lnTo>
                    <a:pt x="30896" y="24561"/>
                  </a:lnTo>
                  <a:cubicBezTo>
                    <a:pt x="30554" y="24228"/>
                    <a:pt x="30630" y="24260"/>
                    <a:pt x="30801" y="24062"/>
                  </a:cubicBezTo>
                  <a:close/>
                  <a:moveTo>
                    <a:pt x="30152" y="23983"/>
                  </a:moveTo>
                  <a:cubicBezTo>
                    <a:pt x="30475" y="24243"/>
                    <a:pt x="30492" y="24177"/>
                    <a:pt x="30289" y="24560"/>
                  </a:cubicBezTo>
                  <a:lnTo>
                    <a:pt x="30289" y="24562"/>
                  </a:lnTo>
                  <a:cubicBezTo>
                    <a:pt x="30161" y="24383"/>
                    <a:pt x="29895" y="24241"/>
                    <a:pt x="30152" y="23983"/>
                  </a:cubicBezTo>
                  <a:close/>
                  <a:moveTo>
                    <a:pt x="27170" y="24491"/>
                  </a:moveTo>
                  <a:cubicBezTo>
                    <a:pt x="27215" y="24491"/>
                    <a:pt x="27226" y="24524"/>
                    <a:pt x="27223" y="24547"/>
                  </a:cubicBezTo>
                  <a:cubicBezTo>
                    <a:pt x="27218" y="24586"/>
                    <a:pt x="27179" y="24610"/>
                    <a:pt x="27133" y="24612"/>
                  </a:cubicBezTo>
                  <a:cubicBezTo>
                    <a:pt x="27131" y="24612"/>
                    <a:pt x="27129" y="24612"/>
                    <a:pt x="27126" y="24612"/>
                  </a:cubicBezTo>
                  <a:cubicBezTo>
                    <a:pt x="27096" y="24612"/>
                    <a:pt x="27061" y="24605"/>
                    <a:pt x="27062" y="24567"/>
                  </a:cubicBezTo>
                  <a:cubicBezTo>
                    <a:pt x="27063" y="24511"/>
                    <a:pt x="27119" y="24504"/>
                    <a:pt x="27166" y="24491"/>
                  </a:cubicBezTo>
                  <a:cubicBezTo>
                    <a:pt x="27167" y="24491"/>
                    <a:pt x="27169" y="24491"/>
                    <a:pt x="27170" y="24491"/>
                  </a:cubicBezTo>
                  <a:close/>
                  <a:moveTo>
                    <a:pt x="18212" y="24078"/>
                  </a:moveTo>
                  <a:lnTo>
                    <a:pt x="18212" y="24078"/>
                  </a:lnTo>
                  <a:cubicBezTo>
                    <a:pt x="18538" y="24294"/>
                    <a:pt x="18573" y="24372"/>
                    <a:pt x="18450" y="24631"/>
                  </a:cubicBezTo>
                  <a:cubicBezTo>
                    <a:pt x="18287" y="24471"/>
                    <a:pt x="18186" y="24300"/>
                    <a:pt x="18212" y="24078"/>
                  </a:cubicBezTo>
                  <a:close/>
                  <a:moveTo>
                    <a:pt x="17518" y="23930"/>
                  </a:moveTo>
                  <a:lnTo>
                    <a:pt x="17518" y="23930"/>
                  </a:lnTo>
                  <a:cubicBezTo>
                    <a:pt x="17581" y="23935"/>
                    <a:pt x="17641" y="23962"/>
                    <a:pt x="17686" y="24007"/>
                  </a:cubicBezTo>
                  <a:cubicBezTo>
                    <a:pt x="17706" y="24047"/>
                    <a:pt x="17738" y="24061"/>
                    <a:pt x="17776" y="24061"/>
                  </a:cubicBezTo>
                  <a:cubicBezTo>
                    <a:pt x="17793" y="24061"/>
                    <a:pt x="17811" y="24058"/>
                    <a:pt x="17830" y="24053"/>
                  </a:cubicBezTo>
                  <a:cubicBezTo>
                    <a:pt x="17975" y="24241"/>
                    <a:pt x="18130" y="24424"/>
                    <a:pt x="18237" y="24644"/>
                  </a:cubicBezTo>
                  <a:cubicBezTo>
                    <a:pt x="18206" y="24645"/>
                    <a:pt x="18186" y="24648"/>
                    <a:pt x="18173" y="24648"/>
                  </a:cubicBezTo>
                  <a:cubicBezTo>
                    <a:pt x="18166" y="24648"/>
                    <a:pt x="18161" y="24647"/>
                    <a:pt x="18158" y="24644"/>
                  </a:cubicBezTo>
                  <a:lnTo>
                    <a:pt x="18158" y="24643"/>
                  </a:lnTo>
                  <a:cubicBezTo>
                    <a:pt x="17926" y="24474"/>
                    <a:pt x="17771" y="24248"/>
                    <a:pt x="17567" y="24058"/>
                  </a:cubicBezTo>
                  <a:cubicBezTo>
                    <a:pt x="17535" y="24029"/>
                    <a:pt x="17534" y="23973"/>
                    <a:pt x="17518" y="23930"/>
                  </a:cubicBezTo>
                  <a:close/>
                  <a:moveTo>
                    <a:pt x="26358" y="24434"/>
                  </a:moveTo>
                  <a:cubicBezTo>
                    <a:pt x="26408" y="24434"/>
                    <a:pt x="26424" y="24471"/>
                    <a:pt x="26436" y="24503"/>
                  </a:cubicBezTo>
                  <a:cubicBezTo>
                    <a:pt x="26454" y="24557"/>
                    <a:pt x="26332" y="24650"/>
                    <a:pt x="26245" y="24650"/>
                  </a:cubicBezTo>
                  <a:cubicBezTo>
                    <a:pt x="26244" y="24650"/>
                    <a:pt x="26244" y="24650"/>
                    <a:pt x="26243" y="24650"/>
                  </a:cubicBezTo>
                  <a:cubicBezTo>
                    <a:pt x="26184" y="24650"/>
                    <a:pt x="26175" y="24606"/>
                    <a:pt x="26169" y="24572"/>
                  </a:cubicBezTo>
                  <a:cubicBezTo>
                    <a:pt x="26161" y="24517"/>
                    <a:pt x="26264" y="24440"/>
                    <a:pt x="26346" y="24435"/>
                  </a:cubicBezTo>
                  <a:cubicBezTo>
                    <a:pt x="26350" y="24435"/>
                    <a:pt x="26354" y="24434"/>
                    <a:pt x="26358" y="24434"/>
                  </a:cubicBezTo>
                  <a:close/>
                  <a:moveTo>
                    <a:pt x="15597" y="24150"/>
                  </a:moveTo>
                  <a:cubicBezTo>
                    <a:pt x="15838" y="24258"/>
                    <a:pt x="15955" y="24308"/>
                    <a:pt x="15585" y="24670"/>
                  </a:cubicBezTo>
                  <a:lnTo>
                    <a:pt x="15585" y="24672"/>
                  </a:lnTo>
                  <a:cubicBezTo>
                    <a:pt x="15579" y="24478"/>
                    <a:pt x="15369" y="24313"/>
                    <a:pt x="15597" y="24150"/>
                  </a:cubicBezTo>
                  <a:close/>
                  <a:moveTo>
                    <a:pt x="872" y="24427"/>
                  </a:moveTo>
                  <a:cubicBezTo>
                    <a:pt x="874" y="24427"/>
                    <a:pt x="877" y="24427"/>
                    <a:pt x="879" y="24427"/>
                  </a:cubicBezTo>
                  <a:cubicBezTo>
                    <a:pt x="928" y="24581"/>
                    <a:pt x="731" y="24579"/>
                    <a:pt x="671" y="24661"/>
                  </a:cubicBezTo>
                  <a:lnTo>
                    <a:pt x="670" y="24662"/>
                  </a:lnTo>
                  <a:cubicBezTo>
                    <a:pt x="646" y="24668"/>
                    <a:pt x="622" y="24674"/>
                    <a:pt x="603" y="24674"/>
                  </a:cubicBezTo>
                  <a:cubicBezTo>
                    <a:pt x="574" y="24674"/>
                    <a:pt x="557" y="24660"/>
                    <a:pt x="567" y="24606"/>
                  </a:cubicBezTo>
                  <a:cubicBezTo>
                    <a:pt x="577" y="24549"/>
                    <a:pt x="640" y="24529"/>
                    <a:pt x="678" y="24491"/>
                  </a:cubicBezTo>
                  <a:cubicBezTo>
                    <a:pt x="746" y="24484"/>
                    <a:pt x="790" y="24427"/>
                    <a:pt x="872" y="24427"/>
                  </a:cubicBezTo>
                  <a:close/>
                  <a:moveTo>
                    <a:pt x="28092" y="24474"/>
                  </a:moveTo>
                  <a:lnTo>
                    <a:pt x="28093" y="24478"/>
                  </a:lnTo>
                  <a:cubicBezTo>
                    <a:pt x="28200" y="24510"/>
                    <a:pt x="28197" y="24571"/>
                    <a:pt x="28180" y="24685"/>
                  </a:cubicBezTo>
                  <a:cubicBezTo>
                    <a:pt x="28094" y="24602"/>
                    <a:pt x="28058" y="24552"/>
                    <a:pt x="28092" y="24474"/>
                  </a:cubicBezTo>
                  <a:close/>
                  <a:moveTo>
                    <a:pt x="27871" y="24576"/>
                  </a:moveTo>
                  <a:cubicBezTo>
                    <a:pt x="27872" y="24576"/>
                    <a:pt x="27873" y="24576"/>
                    <a:pt x="27874" y="24577"/>
                  </a:cubicBezTo>
                  <a:cubicBezTo>
                    <a:pt x="27949" y="24591"/>
                    <a:pt x="27941" y="24649"/>
                    <a:pt x="27962" y="24682"/>
                  </a:cubicBezTo>
                  <a:cubicBezTo>
                    <a:pt x="27947" y="24707"/>
                    <a:pt x="27937" y="24727"/>
                    <a:pt x="27915" y="24727"/>
                  </a:cubicBezTo>
                  <a:cubicBezTo>
                    <a:pt x="27911" y="24727"/>
                    <a:pt x="27906" y="24727"/>
                    <a:pt x="27901" y="24725"/>
                  </a:cubicBezTo>
                  <a:lnTo>
                    <a:pt x="27901" y="24725"/>
                  </a:lnTo>
                  <a:lnTo>
                    <a:pt x="27903" y="24728"/>
                  </a:lnTo>
                  <a:cubicBezTo>
                    <a:pt x="27843" y="24710"/>
                    <a:pt x="27847" y="24662"/>
                    <a:pt x="27837" y="24621"/>
                  </a:cubicBezTo>
                  <a:cubicBezTo>
                    <a:pt x="27830" y="24598"/>
                    <a:pt x="27848" y="24576"/>
                    <a:pt x="27871" y="24576"/>
                  </a:cubicBezTo>
                  <a:close/>
                  <a:moveTo>
                    <a:pt x="17613" y="24316"/>
                  </a:moveTo>
                  <a:cubicBezTo>
                    <a:pt x="17745" y="24398"/>
                    <a:pt x="17831" y="24485"/>
                    <a:pt x="17874" y="24602"/>
                  </a:cubicBezTo>
                  <a:cubicBezTo>
                    <a:pt x="17781" y="24612"/>
                    <a:pt x="17769" y="24670"/>
                    <a:pt x="17768" y="24735"/>
                  </a:cubicBezTo>
                  <a:cubicBezTo>
                    <a:pt x="17623" y="24717"/>
                    <a:pt x="17589" y="24599"/>
                    <a:pt x="17523" y="24520"/>
                  </a:cubicBezTo>
                  <a:cubicBezTo>
                    <a:pt x="17450" y="24434"/>
                    <a:pt x="17579" y="24396"/>
                    <a:pt x="17613" y="24316"/>
                  </a:cubicBezTo>
                  <a:close/>
                  <a:moveTo>
                    <a:pt x="26882" y="24613"/>
                  </a:moveTo>
                  <a:cubicBezTo>
                    <a:pt x="26907" y="24613"/>
                    <a:pt x="26930" y="24628"/>
                    <a:pt x="26928" y="24647"/>
                  </a:cubicBezTo>
                  <a:cubicBezTo>
                    <a:pt x="26917" y="24725"/>
                    <a:pt x="26830" y="24722"/>
                    <a:pt x="26772" y="24743"/>
                  </a:cubicBezTo>
                  <a:cubicBezTo>
                    <a:pt x="26741" y="24736"/>
                    <a:pt x="26719" y="24719"/>
                    <a:pt x="26728" y="24695"/>
                  </a:cubicBezTo>
                  <a:cubicBezTo>
                    <a:pt x="26749" y="24637"/>
                    <a:pt x="26812" y="24624"/>
                    <a:pt x="26872" y="24613"/>
                  </a:cubicBezTo>
                  <a:cubicBezTo>
                    <a:pt x="26875" y="24613"/>
                    <a:pt x="26879" y="24613"/>
                    <a:pt x="26882" y="24613"/>
                  </a:cubicBezTo>
                  <a:close/>
                  <a:moveTo>
                    <a:pt x="31745" y="23791"/>
                  </a:moveTo>
                  <a:lnTo>
                    <a:pt x="31747" y="23792"/>
                  </a:lnTo>
                  <a:cubicBezTo>
                    <a:pt x="31758" y="23813"/>
                    <a:pt x="31772" y="23824"/>
                    <a:pt x="31790" y="23824"/>
                  </a:cubicBezTo>
                  <a:cubicBezTo>
                    <a:pt x="31798" y="23824"/>
                    <a:pt x="31807" y="23822"/>
                    <a:pt x="31816" y="23818"/>
                  </a:cubicBezTo>
                  <a:lnTo>
                    <a:pt x="31816" y="23818"/>
                  </a:lnTo>
                  <a:cubicBezTo>
                    <a:pt x="31757" y="23917"/>
                    <a:pt x="31873" y="23927"/>
                    <a:pt x="31929" y="23969"/>
                  </a:cubicBezTo>
                  <a:lnTo>
                    <a:pt x="31930" y="23971"/>
                  </a:lnTo>
                  <a:cubicBezTo>
                    <a:pt x="31995" y="24033"/>
                    <a:pt x="32066" y="24080"/>
                    <a:pt x="31958" y="24176"/>
                  </a:cubicBezTo>
                  <a:cubicBezTo>
                    <a:pt x="31794" y="24321"/>
                    <a:pt x="31651" y="24487"/>
                    <a:pt x="31533" y="24672"/>
                  </a:cubicBezTo>
                  <a:cubicBezTo>
                    <a:pt x="31497" y="24728"/>
                    <a:pt x="31455" y="24759"/>
                    <a:pt x="31394" y="24759"/>
                  </a:cubicBezTo>
                  <a:cubicBezTo>
                    <a:pt x="31378" y="24759"/>
                    <a:pt x="31360" y="24757"/>
                    <a:pt x="31342" y="24753"/>
                  </a:cubicBezTo>
                  <a:cubicBezTo>
                    <a:pt x="31335" y="24717"/>
                    <a:pt x="31347" y="24672"/>
                    <a:pt x="31288" y="24659"/>
                  </a:cubicBezTo>
                  <a:cubicBezTo>
                    <a:pt x="31281" y="24623"/>
                    <a:pt x="31293" y="24580"/>
                    <a:pt x="31234" y="24567"/>
                  </a:cubicBezTo>
                  <a:cubicBezTo>
                    <a:pt x="31218" y="24480"/>
                    <a:pt x="31250" y="24407"/>
                    <a:pt x="31309" y="24335"/>
                  </a:cubicBezTo>
                  <a:cubicBezTo>
                    <a:pt x="31412" y="24204"/>
                    <a:pt x="31512" y="24070"/>
                    <a:pt x="31614" y="23938"/>
                  </a:cubicBezTo>
                  <a:cubicBezTo>
                    <a:pt x="31660" y="23892"/>
                    <a:pt x="31745" y="23872"/>
                    <a:pt x="31743" y="23793"/>
                  </a:cubicBezTo>
                  <a:cubicBezTo>
                    <a:pt x="31744" y="23793"/>
                    <a:pt x="31745" y="23792"/>
                    <a:pt x="31745" y="23791"/>
                  </a:cubicBezTo>
                  <a:close/>
                  <a:moveTo>
                    <a:pt x="17402" y="24606"/>
                  </a:moveTo>
                  <a:cubicBezTo>
                    <a:pt x="17424" y="24653"/>
                    <a:pt x="17447" y="24699"/>
                    <a:pt x="17468" y="24745"/>
                  </a:cubicBezTo>
                  <a:cubicBezTo>
                    <a:pt x="17450" y="24756"/>
                    <a:pt x="17434" y="24761"/>
                    <a:pt x="17421" y="24761"/>
                  </a:cubicBezTo>
                  <a:cubicBezTo>
                    <a:pt x="17389" y="24761"/>
                    <a:pt x="17369" y="24737"/>
                    <a:pt x="17358" y="24706"/>
                  </a:cubicBezTo>
                  <a:cubicBezTo>
                    <a:pt x="17342" y="24668"/>
                    <a:pt x="17328" y="24622"/>
                    <a:pt x="17402" y="24607"/>
                  </a:cubicBezTo>
                  <a:lnTo>
                    <a:pt x="17402" y="24606"/>
                  </a:lnTo>
                  <a:close/>
                  <a:moveTo>
                    <a:pt x="16348" y="24422"/>
                  </a:moveTo>
                  <a:lnTo>
                    <a:pt x="16348" y="24422"/>
                  </a:lnTo>
                  <a:cubicBezTo>
                    <a:pt x="16635" y="24454"/>
                    <a:pt x="16536" y="24646"/>
                    <a:pt x="16591" y="24776"/>
                  </a:cubicBezTo>
                  <a:cubicBezTo>
                    <a:pt x="16302" y="24742"/>
                    <a:pt x="16329" y="24667"/>
                    <a:pt x="16348" y="24422"/>
                  </a:cubicBezTo>
                  <a:close/>
                  <a:moveTo>
                    <a:pt x="17022" y="24483"/>
                  </a:moveTo>
                  <a:cubicBezTo>
                    <a:pt x="17036" y="24483"/>
                    <a:pt x="17052" y="24484"/>
                    <a:pt x="17066" y="24484"/>
                  </a:cubicBezTo>
                  <a:cubicBezTo>
                    <a:pt x="17068" y="24484"/>
                    <a:pt x="17070" y="24484"/>
                    <a:pt x="17072" y="24484"/>
                  </a:cubicBezTo>
                  <a:lnTo>
                    <a:pt x="17087" y="24657"/>
                  </a:lnTo>
                  <a:cubicBezTo>
                    <a:pt x="17078" y="24701"/>
                    <a:pt x="17071" y="24745"/>
                    <a:pt x="17063" y="24794"/>
                  </a:cubicBezTo>
                  <a:cubicBezTo>
                    <a:pt x="16967" y="24700"/>
                    <a:pt x="16938" y="24574"/>
                    <a:pt x="16996" y="24489"/>
                  </a:cubicBezTo>
                  <a:cubicBezTo>
                    <a:pt x="16999" y="24484"/>
                    <a:pt x="17010" y="24483"/>
                    <a:pt x="17022" y="24483"/>
                  </a:cubicBezTo>
                  <a:close/>
                  <a:moveTo>
                    <a:pt x="28695" y="24709"/>
                  </a:moveTo>
                  <a:cubicBezTo>
                    <a:pt x="28703" y="24709"/>
                    <a:pt x="28710" y="24710"/>
                    <a:pt x="28718" y="24710"/>
                  </a:cubicBezTo>
                  <a:cubicBezTo>
                    <a:pt x="28661" y="24772"/>
                    <a:pt x="28613" y="24803"/>
                    <a:pt x="28554" y="24803"/>
                  </a:cubicBezTo>
                  <a:cubicBezTo>
                    <a:pt x="28535" y="24803"/>
                    <a:pt x="28515" y="24800"/>
                    <a:pt x="28493" y="24794"/>
                  </a:cubicBezTo>
                  <a:lnTo>
                    <a:pt x="28493" y="24794"/>
                  </a:lnTo>
                  <a:cubicBezTo>
                    <a:pt x="28537" y="24725"/>
                    <a:pt x="28598" y="24709"/>
                    <a:pt x="28695" y="24709"/>
                  </a:cubicBezTo>
                  <a:close/>
                  <a:moveTo>
                    <a:pt x="25921" y="24623"/>
                  </a:moveTo>
                  <a:cubicBezTo>
                    <a:pt x="25990" y="24623"/>
                    <a:pt x="25998" y="24676"/>
                    <a:pt x="26002" y="24716"/>
                  </a:cubicBezTo>
                  <a:lnTo>
                    <a:pt x="26003" y="24718"/>
                  </a:lnTo>
                  <a:cubicBezTo>
                    <a:pt x="26011" y="24807"/>
                    <a:pt x="25914" y="24818"/>
                    <a:pt x="25852" y="24852"/>
                  </a:cubicBezTo>
                  <a:cubicBezTo>
                    <a:pt x="25797" y="24846"/>
                    <a:pt x="25770" y="24819"/>
                    <a:pt x="25761" y="24777"/>
                  </a:cubicBezTo>
                  <a:cubicBezTo>
                    <a:pt x="25749" y="24705"/>
                    <a:pt x="25830" y="24623"/>
                    <a:pt x="25914" y="24623"/>
                  </a:cubicBezTo>
                  <a:cubicBezTo>
                    <a:pt x="25915" y="24623"/>
                    <a:pt x="25915" y="24623"/>
                    <a:pt x="25916" y="24623"/>
                  </a:cubicBezTo>
                  <a:cubicBezTo>
                    <a:pt x="25918" y="24623"/>
                    <a:pt x="25919" y="24623"/>
                    <a:pt x="25921" y="24623"/>
                  </a:cubicBezTo>
                  <a:close/>
                  <a:moveTo>
                    <a:pt x="27649" y="24641"/>
                  </a:moveTo>
                  <a:cubicBezTo>
                    <a:pt x="27651" y="24641"/>
                    <a:pt x="27653" y="24641"/>
                    <a:pt x="27655" y="24641"/>
                  </a:cubicBezTo>
                  <a:cubicBezTo>
                    <a:pt x="27723" y="24651"/>
                    <a:pt x="27752" y="24701"/>
                    <a:pt x="27743" y="24753"/>
                  </a:cubicBezTo>
                  <a:lnTo>
                    <a:pt x="27744" y="24753"/>
                  </a:lnTo>
                  <a:cubicBezTo>
                    <a:pt x="27731" y="24836"/>
                    <a:pt x="27636" y="24843"/>
                    <a:pt x="27565" y="24857"/>
                  </a:cubicBezTo>
                  <a:cubicBezTo>
                    <a:pt x="27559" y="24858"/>
                    <a:pt x="27553" y="24859"/>
                    <a:pt x="27547" y="24859"/>
                  </a:cubicBezTo>
                  <a:cubicBezTo>
                    <a:pt x="27496" y="24859"/>
                    <a:pt x="27481" y="24811"/>
                    <a:pt x="27476" y="24770"/>
                  </a:cubicBezTo>
                  <a:cubicBezTo>
                    <a:pt x="27468" y="24710"/>
                    <a:pt x="27559" y="24641"/>
                    <a:pt x="27649" y="24641"/>
                  </a:cubicBezTo>
                  <a:close/>
                  <a:moveTo>
                    <a:pt x="14783" y="24556"/>
                  </a:moveTo>
                  <a:lnTo>
                    <a:pt x="14783" y="24556"/>
                  </a:lnTo>
                  <a:cubicBezTo>
                    <a:pt x="14816" y="24738"/>
                    <a:pt x="14814" y="24738"/>
                    <a:pt x="14535" y="24874"/>
                  </a:cubicBezTo>
                  <a:cubicBezTo>
                    <a:pt x="14596" y="24752"/>
                    <a:pt x="14680" y="24644"/>
                    <a:pt x="14783" y="24556"/>
                  </a:cubicBezTo>
                  <a:close/>
                  <a:moveTo>
                    <a:pt x="15382" y="24451"/>
                  </a:moveTo>
                  <a:lnTo>
                    <a:pt x="15382" y="24452"/>
                  </a:lnTo>
                  <a:cubicBezTo>
                    <a:pt x="15395" y="24471"/>
                    <a:pt x="15409" y="24490"/>
                    <a:pt x="15420" y="24510"/>
                  </a:cubicBezTo>
                  <a:cubicBezTo>
                    <a:pt x="15551" y="24764"/>
                    <a:pt x="15508" y="24829"/>
                    <a:pt x="15169" y="24888"/>
                  </a:cubicBezTo>
                  <a:cubicBezTo>
                    <a:pt x="15051" y="24610"/>
                    <a:pt x="15060" y="24592"/>
                    <a:pt x="15382" y="24451"/>
                  </a:cubicBezTo>
                  <a:close/>
                  <a:moveTo>
                    <a:pt x="18821" y="24522"/>
                  </a:moveTo>
                  <a:cubicBezTo>
                    <a:pt x="18844" y="24522"/>
                    <a:pt x="18869" y="24522"/>
                    <a:pt x="18898" y="24523"/>
                  </a:cubicBezTo>
                  <a:cubicBezTo>
                    <a:pt x="18901" y="24659"/>
                    <a:pt x="18859" y="24791"/>
                    <a:pt x="18778" y="24899"/>
                  </a:cubicBezTo>
                  <a:cubicBezTo>
                    <a:pt x="18676" y="24856"/>
                    <a:pt x="18541" y="24842"/>
                    <a:pt x="18593" y="24705"/>
                  </a:cubicBezTo>
                  <a:lnTo>
                    <a:pt x="18593" y="24704"/>
                  </a:lnTo>
                  <a:cubicBezTo>
                    <a:pt x="18648" y="24559"/>
                    <a:pt x="18588" y="24522"/>
                    <a:pt x="18821" y="24522"/>
                  </a:cubicBezTo>
                  <a:close/>
                  <a:moveTo>
                    <a:pt x="26558" y="24794"/>
                  </a:moveTo>
                  <a:cubicBezTo>
                    <a:pt x="26506" y="24873"/>
                    <a:pt x="26413" y="24893"/>
                    <a:pt x="26327" y="24924"/>
                  </a:cubicBezTo>
                  <a:lnTo>
                    <a:pt x="26329" y="24923"/>
                  </a:lnTo>
                  <a:cubicBezTo>
                    <a:pt x="26333" y="24821"/>
                    <a:pt x="26333" y="24821"/>
                    <a:pt x="26558" y="24794"/>
                  </a:cubicBezTo>
                  <a:close/>
                  <a:moveTo>
                    <a:pt x="15785" y="24744"/>
                  </a:moveTo>
                  <a:cubicBezTo>
                    <a:pt x="15910" y="24783"/>
                    <a:pt x="15823" y="24868"/>
                    <a:pt x="15838" y="24930"/>
                  </a:cubicBezTo>
                  <a:lnTo>
                    <a:pt x="15838" y="24931"/>
                  </a:lnTo>
                  <a:lnTo>
                    <a:pt x="15841" y="24932"/>
                  </a:lnTo>
                  <a:cubicBezTo>
                    <a:pt x="15835" y="24930"/>
                    <a:pt x="15829" y="24928"/>
                    <a:pt x="15823" y="24928"/>
                  </a:cubicBezTo>
                  <a:cubicBezTo>
                    <a:pt x="15808" y="24928"/>
                    <a:pt x="15794" y="24935"/>
                    <a:pt x="15786" y="24946"/>
                  </a:cubicBezTo>
                  <a:cubicBezTo>
                    <a:pt x="15769" y="24953"/>
                    <a:pt x="15755" y="24956"/>
                    <a:pt x="15743" y="24956"/>
                  </a:cubicBezTo>
                  <a:cubicBezTo>
                    <a:pt x="15702" y="24956"/>
                    <a:pt x="15686" y="24923"/>
                    <a:pt x="15674" y="24886"/>
                  </a:cubicBezTo>
                  <a:lnTo>
                    <a:pt x="15785" y="24744"/>
                  </a:lnTo>
                  <a:close/>
                  <a:moveTo>
                    <a:pt x="27279" y="24779"/>
                  </a:moveTo>
                  <a:cubicBezTo>
                    <a:pt x="27350" y="24779"/>
                    <a:pt x="27327" y="24854"/>
                    <a:pt x="27363" y="24868"/>
                  </a:cubicBezTo>
                  <a:cubicBezTo>
                    <a:pt x="27370" y="24938"/>
                    <a:pt x="27336" y="24972"/>
                    <a:pt x="27275" y="24972"/>
                  </a:cubicBezTo>
                  <a:cubicBezTo>
                    <a:pt x="27189" y="24972"/>
                    <a:pt x="27196" y="24901"/>
                    <a:pt x="27181" y="24855"/>
                  </a:cubicBezTo>
                  <a:cubicBezTo>
                    <a:pt x="27166" y="24808"/>
                    <a:pt x="27214" y="24788"/>
                    <a:pt x="27257" y="24781"/>
                  </a:cubicBezTo>
                  <a:cubicBezTo>
                    <a:pt x="27265" y="24780"/>
                    <a:pt x="27273" y="24779"/>
                    <a:pt x="27279" y="24779"/>
                  </a:cubicBezTo>
                  <a:close/>
                  <a:moveTo>
                    <a:pt x="17434" y="24863"/>
                  </a:moveTo>
                  <a:cubicBezTo>
                    <a:pt x="17489" y="24863"/>
                    <a:pt x="17511" y="24928"/>
                    <a:pt x="17522" y="24980"/>
                  </a:cubicBezTo>
                  <a:lnTo>
                    <a:pt x="17409" y="24969"/>
                  </a:lnTo>
                  <a:cubicBezTo>
                    <a:pt x="17404" y="24930"/>
                    <a:pt x="17368" y="24867"/>
                    <a:pt x="17431" y="24863"/>
                  </a:cubicBezTo>
                  <a:cubicBezTo>
                    <a:pt x="17432" y="24863"/>
                    <a:pt x="17433" y="24863"/>
                    <a:pt x="17434" y="24863"/>
                  </a:cubicBezTo>
                  <a:close/>
                  <a:moveTo>
                    <a:pt x="7723" y="23285"/>
                  </a:moveTo>
                  <a:cubicBezTo>
                    <a:pt x="7785" y="23349"/>
                    <a:pt x="7754" y="23409"/>
                    <a:pt x="7732" y="23469"/>
                  </a:cubicBezTo>
                  <a:cubicBezTo>
                    <a:pt x="7683" y="23970"/>
                    <a:pt x="7457" y="24422"/>
                    <a:pt x="7192" y="24862"/>
                  </a:cubicBezTo>
                  <a:cubicBezTo>
                    <a:pt x="7167" y="24902"/>
                    <a:pt x="7140" y="24942"/>
                    <a:pt x="7116" y="24981"/>
                  </a:cubicBezTo>
                  <a:cubicBezTo>
                    <a:pt x="7106" y="24997"/>
                    <a:pt x="7091" y="25002"/>
                    <a:pt x="7076" y="25002"/>
                  </a:cubicBezTo>
                  <a:cubicBezTo>
                    <a:pt x="7066" y="25002"/>
                    <a:pt x="7056" y="25000"/>
                    <a:pt x="7047" y="24996"/>
                  </a:cubicBezTo>
                  <a:cubicBezTo>
                    <a:pt x="7027" y="24988"/>
                    <a:pt x="7004" y="24972"/>
                    <a:pt x="7017" y="24943"/>
                  </a:cubicBezTo>
                  <a:lnTo>
                    <a:pt x="7017" y="24943"/>
                  </a:lnTo>
                  <a:lnTo>
                    <a:pt x="7015" y="24944"/>
                  </a:lnTo>
                  <a:cubicBezTo>
                    <a:pt x="7028" y="24915"/>
                    <a:pt x="7034" y="24886"/>
                    <a:pt x="7046" y="24857"/>
                  </a:cubicBezTo>
                  <a:cubicBezTo>
                    <a:pt x="7237" y="24392"/>
                    <a:pt x="7420" y="23925"/>
                    <a:pt x="7641" y="23471"/>
                  </a:cubicBezTo>
                  <a:cubicBezTo>
                    <a:pt x="7644" y="23402"/>
                    <a:pt x="7679" y="23345"/>
                    <a:pt x="7723" y="23285"/>
                  </a:cubicBezTo>
                  <a:close/>
                  <a:moveTo>
                    <a:pt x="17874" y="24602"/>
                  </a:moveTo>
                  <a:cubicBezTo>
                    <a:pt x="17877" y="24627"/>
                    <a:pt x="17882" y="24652"/>
                    <a:pt x="17887" y="24676"/>
                  </a:cubicBezTo>
                  <a:cubicBezTo>
                    <a:pt x="17888" y="24676"/>
                    <a:pt x="17889" y="24676"/>
                    <a:pt x="17890" y="24676"/>
                  </a:cubicBezTo>
                  <a:cubicBezTo>
                    <a:pt x="18111" y="24676"/>
                    <a:pt x="18211" y="24788"/>
                    <a:pt x="18181" y="25016"/>
                  </a:cubicBezTo>
                  <a:cubicBezTo>
                    <a:pt x="18023" y="24984"/>
                    <a:pt x="17875" y="24952"/>
                    <a:pt x="17824" y="24797"/>
                  </a:cubicBezTo>
                  <a:cubicBezTo>
                    <a:pt x="17859" y="24762"/>
                    <a:pt x="17885" y="24725"/>
                    <a:pt x="17887" y="24678"/>
                  </a:cubicBezTo>
                  <a:cubicBezTo>
                    <a:pt x="17882" y="24653"/>
                    <a:pt x="17877" y="24627"/>
                    <a:pt x="17874" y="24602"/>
                  </a:cubicBezTo>
                  <a:close/>
                  <a:moveTo>
                    <a:pt x="7395" y="25014"/>
                  </a:moveTo>
                  <a:cubicBezTo>
                    <a:pt x="7396" y="25015"/>
                    <a:pt x="7398" y="25016"/>
                    <a:pt x="7398" y="25018"/>
                  </a:cubicBezTo>
                  <a:lnTo>
                    <a:pt x="7395" y="25014"/>
                  </a:lnTo>
                  <a:close/>
                  <a:moveTo>
                    <a:pt x="29324" y="24761"/>
                  </a:moveTo>
                  <a:lnTo>
                    <a:pt x="29324" y="24763"/>
                  </a:lnTo>
                  <a:cubicBezTo>
                    <a:pt x="29390" y="24943"/>
                    <a:pt x="29390" y="24943"/>
                    <a:pt x="29059" y="25018"/>
                  </a:cubicBezTo>
                  <a:cubicBezTo>
                    <a:pt x="29013" y="24861"/>
                    <a:pt x="29013" y="24861"/>
                    <a:pt x="29324" y="24761"/>
                  </a:cubicBezTo>
                  <a:close/>
                  <a:moveTo>
                    <a:pt x="18451" y="24850"/>
                  </a:moveTo>
                  <a:cubicBezTo>
                    <a:pt x="18539" y="24850"/>
                    <a:pt x="18601" y="24904"/>
                    <a:pt x="18601" y="24965"/>
                  </a:cubicBezTo>
                  <a:cubicBezTo>
                    <a:pt x="18599" y="25047"/>
                    <a:pt x="18495" y="25024"/>
                    <a:pt x="18435" y="25033"/>
                  </a:cubicBezTo>
                  <a:lnTo>
                    <a:pt x="18435" y="25031"/>
                  </a:lnTo>
                  <a:cubicBezTo>
                    <a:pt x="18421" y="25031"/>
                    <a:pt x="18406" y="25031"/>
                    <a:pt x="18393" y="25031"/>
                  </a:cubicBezTo>
                  <a:cubicBezTo>
                    <a:pt x="18344" y="25031"/>
                    <a:pt x="18303" y="25024"/>
                    <a:pt x="18303" y="24959"/>
                  </a:cubicBezTo>
                  <a:cubicBezTo>
                    <a:pt x="18303" y="24881"/>
                    <a:pt x="18361" y="24856"/>
                    <a:pt x="18437" y="24850"/>
                  </a:cubicBezTo>
                  <a:cubicBezTo>
                    <a:pt x="18442" y="24850"/>
                    <a:pt x="18446" y="24850"/>
                    <a:pt x="18451" y="24850"/>
                  </a:cubicBezTo>
                  <a:close/>
                  <a:moveTo>
                    <a:pt x="30592" y="24415"/>
                  </a:moveTo>
                  <a:lnTo>
                    <a:pt x="30592" y="24415"/>
                  </a:lnTo>
                  <a:cubicBezTo>
                    <a:pt x="30839" y="24725"/>
                    <a:pt x="30878" y="24627"/>
                    <a:pt x="30616" y="25038"/>
                  </a:cubicBezTo>
                  <a:lnTo>
                    <a:pt x="30616" y="25039"/>
                  </a:lnTo>
                  <a:cubicBezTo>
                    <a:pt x="30411" y="24849"/>
                    <a:pt x="30392" y="24647"/>
                    <a:pt x="30592" y="24415"/>
                  </a:cubicBezTo>
                  <a:close/>
                  <a:moveTo>
                    <a:pt x="7023" y="25027"/>
                  </a:moveTo>
                  <a:lnTo>
                    <a:pt x="7042" y="25056"/>
                  </a:lnTo>
                  <a:lnTo>
                    <a:pt x="7023" y="25072"/>
                  </a:lnTo>
                  <a:cubicBezTo>
                    <a:pt x="7016" y="25063"/>
                    <a:pt x="7010" y="25052"/>
                    <a:pt x="7005" y="25041"/>
                  </a:cubicBezTo>
                  <a:cubicBezTo>
                    <a:pt x="7006" y="25037"/>
                    <a:pt x="7017" y="25031"/>
                    <a:pt x="7023" y="25027"/>
                  </a:cubicBezTo>
                  <a:close/>
                  <a:moveTo>
                    <a:pt x="26046" y="24975"/>
                  </a:moveTo>
                  <a:cubicBezTo>
                    <a:pt x="26062" y="24975"/>
                    <a:pt x="26077" y="24980"/>
                    <a:pt x="26091" y="24991"/>
                  </a:cubicBezTo>
                  <a:lnTo>
                    <a:pt x="26091" y="24993"/>
                  </a:lnTo>
                  <a:cubicBezTo>
                    <a:pt x="26097" y="25027"/>
                    <a:pt x="26067" y="25043"/>
                    <a:pt x="26041" y="25057"/>
                  </a:cubicBezTo>
                  <a:cubicBezTo>
                    <a:pt x="26024" y="25066"/>
                    <a:pt x="26002" y="25078"/>
                    <a:pt x="25981" y="25078"/>
                  </a:cubicBezTo>
                  <a:cubicBezTo>
                    <a:pt x="25970" y="25078"/>
                    <a:pt x="25959" y="25074"/>
                    <a:pt x="25951" y="25064"/>
                  </a:cubicBezTo>
                  <a:cubicBezTo>
                    <a:pt x="25911" y="25018"/>
                    <a:pt x="25972" y="25007"/>
                    <a:pt x="26000" y="24989"/>
                  </a:cubicBezTo>
                  <a:cubicBezTo>
                    <a:pt x="26015" y="24980"/>
                    <a:pt x="26031" y="24975"/>
                    <a:pt x="26046" y="24975"/>
                  </a:cubicBezTo>
                  <a:close/>
                  <a:moveTo>
                    <a:pt x="26986" y="24884"/>
                  </a:moveTo>
                  <a:cubicBezTo>
                    <a:pt x="27061" y="24884"/>
                    <a:pt x="27070" y="24943"/>
                    <a:pt x="27082" y="24986"/>
                  </a:cubicBezTo>
                  <a:cubicBezTo>
                    <a:pt x="27111" y="25082"/>
                    <a:pt x="27007" y="25096"/>
                    <a:pt x="26941" y="25107"/>
                  </a:cubicBezTo>
                  <a:cubicBezTo>
                    <a:pt x="26935" y="25108"/>
                    <a:pt x="26930" y="25108"/>
                    <a:pt x="26925" y="25108"/>
                  </a:cubicBezTo>
                  <a:cubicBezTo>
                    <a:pt x="26860" y="25108"/>
                    <a:pt x="26852" y="25041"/>
                    <a:pt x="26842" y="24999"/>
                  </a:cubicBezTo>
                  <a:cubicBezTo>
                    <a:pt x="26821" y="24915"/>
                    <a:pt x="26912" y="24911"/>
                    <a:pt x="26967" y="24886"/>
                  </a:cubicBezTo>
                  <a:cubicBezTo>
                    <a:pt x="26974" y="24885"/>
                    <a:pt x="26980" y="24884"/>
                    <a:pt x="26986" y="24884"/>
                  </a:cubicBezTo>
                  <a:close/>
                  <a:moveTo>
                    <a:pt x="31227" y="24569"/>
                  </a:moveTo>
                  <a:lnTo>
                    <a:pt x="31228" y="24572"/>
                  </a:lnTo>
                  <a:cubicBezTo>
                    <a:pt x="31183" y="24629"/>
                    <a:pt x="31204" y="24657"/>
                    <a:pt x="31282" y="24662"/>
                  </a:cubicBezTo>
                  <a:cubicBezTo>
                    <a:pt x="31239" y="24719"/>
                    <a:pt x="31247" y="24754"/>
                    <a:pt x="31335" y="24754"/>
                  </a:cubicBezTo>
                  <a:cubicBezTo>
                    <a:pt x="31336" y="24754"/>
                    <a:pt x="31338" y="24754"/>
                    <a:pt x="31340" y="24754"/>
                  </a:cubicBezTo>
                  <a:lnTo>
                    <a:pt x="31340" y="24754"/>
                  </a:lnTo>
                  <a:cubicBezTo>
                    <a:pt x="31306" y="25002"/>
                    <a:pt x="31306" y="25003"/>
                    <a:pt x="31208" y="25126"/>
                  </a:cubicBezTo>
                  <a:cubicBezTo>
                    <a:pt x="30994" y="24840"/>
                    <a:pt x="30914" y="24718"/>
                    <a:pt x="31227" y="24569"/>
                  </a:cubicBezTo>
                  <a:close/>
                  <a:moveTo>
                    <a:pt x="15843" y="24932"/>
                  </a:moveTo>
                  <a:cubicBezTo>
                    <a:pt x="15930" y="24975"/>
                    <a:pt x="15911" y="25028"/>
                    <a:pt x="15860" y="25085"/>
                  </a:cubicBezTo>
                  <a:lnTo>
                    <a:pt x="15787" y="25141"/>
                  </a:lnTo>
                  <a:cubicBezTo>
                    <a:pt x="15721" y="25085"/>
                    <a:pt x="15785" y="25039"/>
                    <a:pt x="15800" y="24988"/>
                  </a:cubicBezTo>
                  <a:cubicBezTo>
                    <a:pt x="15830" y="24978"/>
                    <a:pt x="15847" y="24961"/>
                    <a:pt x="15843" y="24932"/>
                  </a:cubicBezTo>
                  <a:close/>
                  <a:moveTo>
                    <a:pt x="27862" y="25002"/>
                  </a:moveTo>
                  <a:cubicBezTo>
                    <a:pt x="27862" y="25033"/>
                    <a:pt x="27865" y="25041"/>
                    <a:pt x="27862" y="25047"/>
                  </a:cubicBezTo>
                  <a:lnTo>
                    <a:pt x="27862" y="25046"/>
                  </a:lnTo>
                  <a:cubicBezTo>
                    <a:pt x="27813" y="25128"/>
                    <a:pt x="27725" y="25150"/>
                    <a:pt x="27629" y="25154"/>
                  </a:cubicBezTo>
                  <a:cubicBezTo>
                    <a:pt x="27620" y="25154"/>
                    <a:pt x="27593" y="25110"/>
                    <a:pt x="27599" y="25103"/>
                  </a:cubicBezTo>
                  <a:cubicBezTo>
                    <a:pt x="27665" y="25028"/>
                    <a:pt x="27758" y="25008"/>
                    <a:pt x="27862" y="25002"/>
                  </a:cubicBezTo>
                  <a:close/>
                  <a:moveTo>
                    <a:pt x="15546" y="24984"/>
                  </a:moveTo>
                  <a:cubicBezTo>
                    <a:pt x="15691" y="25003"/>
                    <a:pt x="15636" y="25071"/>
                    <a:pt x="15596" y="25135"/>
                  </a:cubicBezTo>
                  <a:cubicBezTo>
                    <a:pt x="15580" y="25152"/>
                    <a:pt x="15566" y="25158"/>
                    <a:pt x="15554" y="25158"/>
                  </a:cubicBezTo>
                  <a:cubicBezTo>
                    <a:pt x="15526" y="25158"/>
                    <a:pt x="15505" y="25127"/>
                    <a:pt x="15479" y="25116"/>
                  </a:cubicBezTo>
                  <a:cubicBezTo>
                    <a:pt x="15471" y="25060"/>
                    <a:pt x="15509" y="25024"/>
                    <a:pt x="15546" y="24984"/>
                  </a:cubicBezTo>
                  <a:close/>
                  <a:moveTo>
                    <a:pt x="15786" y="25146"/>
                  </a:moveTo>
                  <a:cubicBezTo>
                    <a:pt x="15784" y="25153"/>
                    <a:pt x="15781" y="25161"/>
                    <a:pt x="15779" y="25167"/>
                  </a:cubicBezTo>
                  <a:cubicBezTo>
                    <a:pt x="15781" y="25160"/>
                    <a:pt x="15784" y="25153"/>
                    <a:pt x="15786" y="25146"/>
                  </a:cubicBezTo>
                  <a:close/>
                  <a:moveTo>
                    <a:pt x="28728" y="24972"/>
                  </a:moveTo>
                  <a:cubicBezTo>
                    <a:pt x="28808" y="24980"/>
                    <a:pt x="28826" y="25025"/>
                    <a:pt x="28822" y="25071"/>
                  </a:cubicBezTo>
                  <a:lnTo>
                    <a:pt x="28823" y="25072"/>
                  </a:lnTo>
                  <a:cubicBezTo>
                    <a:pt x="28814" y="25150"/>
                    <a:pt x="28736" y="25164"/>
                    <a:pt x="28667" y="25169"/>
                  </a:cubicBezTo>
                  <a:cubicBezTo>
                    <a:pt x="28664" y="25169"/>
                    <a:pt x="28660" y="25169"/>
                    <a:pt x="28657" y="25169"/>
                  </a:cubicBezTo>
                  <a:cubicBezTo>
                    <a:pt x="28593" y="25169"/>
                    <a:pt x="28589" y="25113"/>
                    <a:pt x="28590" y="25074"/>
                  </a:cubicBezTo>
                  <a:cubicBezTo>
                    <a:pt x="28592" y="24995"/>
                    <a:pt x="28679" y="24995"/>
                    <a:pt x="28728" y="24972"/>
                  </a:cubicBezTo>
                  <a:close/>
                  <a:moveTo>
                    <a:pt x="17771" y="25068"/>
                  </a:moveTo>
                  <a:cubicBezTo>
                    <a:pt x="17887" y="25070"/>
                    <a:pt x="17984" y="25094"/>
                    <a:pt x="18019" y="25203"/>
                  </a:cubicBezTo>
                  <a:cubicBezTo>
                    <a:pt x="17988" y="25214"/>
                    <a:pt x="17962" y="25219"/>
                    <a:pt x="17940" y="25219"/>
                  </a:cubicBezTo>
                  <a:cubicBezTo>
                    <a:pt x="17847" y="25219"/>
                    <a:pt x="17816" y="25135"/>
                    <a:pt x="17771" y="25069"/>
                  </a:cubicBezTo>
                  <a:lnTo>
                    <a:pt x="17771" y="25068"/>
                  </a:lnTo>
                  <a:close/>
                  <a:moveTo>
                    <a:pt x="17018" y="24896"/>
                  </a:moveTo>
                  <a:lnTo>
                    <a:pt x="17018" y="24896"/>
                  </a:lnTo>
                  <a:cubicBezTo>
                    <a:pt x="17109" y="25015"/>
                    <a:pt x="17120" y="25056"/>
                    <a:pt x="17085" y="25234"/>
                  </a:cubicBezTo>
                  <a:cubicBezTo>
                    <a:pt x="16982" y="25063"/>
                    <a:pt x="16982" y="25063"/>
                    <a:pt x="17018" y="24896"/>
                  </a:cubicBezTo>
                  <a:close/>
                  <a:moveTo>
                    <a:pt x="16385" y="24848"/>
                  </a:moveTo>
                  <a:cubicBezTo>
                    <a:pt x="16678" y="24905"/>
                    <a:pt x="16622" y="25088"/>
                    <a:pt x="16649" y="25248"/>
                  </a:cubicBezTo>
                  <a:cubicBezTo>
                    <a:pt x="16332" y="25190"/>
                    <a:pt x="16332" y="25190"/>
                    <a:pt x="16385" y="24848"/>
                  </a:cubicBezTo>
                  <a:close/>
                  <a:moveTo>
                    <a:pt x="27422" y="25157"/>
                  </a:moveTo>
                  <a:cubicBezTo>
                    <a:pt x="27451" y="25157"/>
                    <a:pt x="27473" y="25170"/>
                    <a:pt x="27476" y="25207"/>
                  </a:cubicBezTo>
                  <a:cubicBezTo>
                    <a:pt x="27469" y="25244"/>
                    <a:pt x="27436" y="25263"/>
                    <a:pt x="27392" y="25263"/>
                  </a:cubicBezTo>
                  <a:cubicBezTo>
                    <a:pt x="27391" y="25263"/>
                    <a:pt x="27389" y="25263"/>
                    <a:pt x="27388" y="25263"/>
                  </a:cubicBezTo>
                  <a:lnTo>
                    <a:pt x="27389" y="25263"/>
                  </a:lnTo>
                  <a:cubicBezTo>
                    <a:pt x="27353" y="25261"/>
                    <a:pt x="27322" y="25248"/>
                    <a:pt x="27333" y="25209"/>
                  </a:cubicBezTo>
                  <a:cubicBezTo>
                    <a:pt x="27341" y="25176"/>
                    <a:pt x="27374" y="25161"/>
                    <a:pt x="27407" y="25158"/>
                  </a:cubicBezTo>
                  <a:cubicBezTo>
                    <a:pt x="27412" y="25157"/>
                    <a:pt x="27417" y="25157"/>
                    <a:pt x="27422" y="25157"/>
                  </a:cubicBezTo>
                  <a:close/>
                  <a:moveTo>
                    <a:pt x="14206" y="24363"/>
                  </a:moveTo>
                  <a:cubicBezTo>
                    <a:pt x="14242" y="24363"/>
                    <a:pt x="14296" y="24381"/>
                    <a:pt x="14388" y="24411"/>
                  </a:cubicBezTo>
                  <a:cubicBezTo>
                    <a:pt x="14409" y="24561"/>
                    <a:pt x="14289" y="24651"/>
                    <a:pt x="14188" y="24749"/>
                  </a:cubicBezTo>
                  <a:cubicBezTo>
                    <a:pt x="14353" y="24774"/>
                    <a:pt x="14333" y="24879"/>
                    <a:pt x="14323" y="24978"/>
                  </a:cubicBezTo>
                  <a:cubicBezTo>
                    <a:pt x="14335" y="25007"/>
                    <a:pt x="14349" y="25016"/>
                    <a:pt x="14362" y="25016"/>
                  </a:cubicBezTo>
                  <a:cubicBezTo>
                    <a:pt x="14388" y="25016"/>
                    <a:pt x="14415" y="24982"/>
                    <a:pt x="14440" y="24981"/>
                  </a:cubicBezTo>
                  <a:cubicBezTo>
                    <a:pt x="14466" y="24979"/>
                    <a:pt x="14492" y="24977"/>
                    <a:pt x="14516" y="24977"/>
                  </a:cubicBezTo>
                  <a:cubicBezTo>
                    <a:pt x="14603" y="24977"/>
                    <a:pt x="14670" y="25000"/>
                    <a:pt x="14659" y="25117"/>
                  </a:cubicBezTo>
                  <a:cubicBezTo>
                    <a:pt x="14658" y="25131"/>
                    <a:pt x="14693" y="25147"/>
                    <a:pt x="14711" y="25161"/>
                  </a:cubicBezTo>
                  <a:cubicBezTo>
                    <a:pt x="14708" y="24981"/>
                    <a:pt x="14792" y="24843"/>
                    <a:pt x="14978" y="24750"/>
                  </a:cubicBezTo>
                  <a:cubicBezTo>
                    <a:pt x="15063" y="24758"/>
                    <a:pt x="15037" y="24832"/>
                    <a:pt x="15072" y="24870"/>
                  </a:cubicBezTo>
                  <a:cubicBezTo>
                    <a:pt x="15146" y="24951"/>
                    <a:pt x="15098" y="25008"/>
                    <a:pt x="15011" y="25052"/>
                  </a:cubicBezTo>
                  <a:cubicBezTo>
                    <a:pt x="14936" y="25090"/>
                    <a:pt x="14877" y="25151"/>
                    <a:pt x="14789" y="25171"/>
                  </a:cubicBezTo>
                  <a:cubicBezTo>
                    <a:pt x="14690" y="25222"/>
                    <a:pt x="14590" y="25265"/>
                    <a:pt x="14477" y="25265"/>
                  </a:cubicBezTo>
                  <a:cubicBezTo>
                    <a:pt x="14453" y="25265"/>
                    <a:pt x="14428" y="25263"/>
                    <a:pt x="14403" y="25259"/>
                  </a:cubicBezTo>
                  <a:cubicBezTo>
                    <a:pt x="14309" y="25245"/>
                    <a:pt x="14218" y="25221"/>
                    <a:pt x="14178" y="25134"/>
                  </a:cubicBezTo>
                  <a:cubicBezTo>
                    <a:pt x="14004" y="24978"/>
                    <a:pt x="13986" y="24913"/>
                    <a:pt x="14072" y="24750"/>
                  </a:cubicBezTo>
                  <a:cubicBezTo>
                    <a:pt x="14105" y="24673"/>
                    <a:pt x="14043" y="24597"/>
                    <a:pt x="14084" y="24512"/>
                  </a:cubicBezTo>
                  <a:cubicBezTo>
                    <a:pt x="14133" y="24406"/>
                    <a:pt x="14149" y="24363"/>
                    <a:pt x="14206" y="24363"/>
                  </a:cubicBezTo>
                  <a:close/>
                  <a:moveTo>
                    <a:pt x="17616" y="24955"/>
                  </a:moveTo>
                  <a:cubicBezTo>
                    <a:pt x="17679" y="24972"/>
                    <a:pt x="17721" y="25007"/>
                    <a:pt x="17737" y="25063"/>
                  </a:cubicBezTo>
                  <a:cubicBezTo>
                    <a:pt x="17722" y="25084"/>
                    <a:pt x="17707" y="25091"/>
                    <a:pt x="17691" y="25091"/>
                  </a:cubicBezTo>
                  <a:cubicBezTo>
                    <a:pt x="17658" y="25091"/>
                    <a:pt x="17623" y="25059"/>
                    <a:pt x="17590" y="25059"/>
                  </a:cubicBezTo>
                  <a:cubicBezTo>
                    <a:pt x="17579" y="25059"/>
                    <a:pt x="17569" y="25062"/>
                    <a:pt x="17560" y="25070"/>
                  </a:cubicBezTo>
                  <a:cubicBezTo>
                    <a:pt x="17555" y="25194"/>
                    <a:pt x="17782" y="25138"/>
                    <a:pt x="17762" y="25268"/>
                  </a:cubicBezTo>
                  <a:lnTo>
                    <a:pt x="17762" y="25267"/>
                  </a:lnTo>
                  <a:cubicBezTo>
                    <a:pt x="17751" y="25268"/>
                    <a:pt x="17740" y="25268"/>
                    <a:pt x="17730" y="25268"/>
                  </a:cubicBezTo>
                  <a:cubicBezTo>
                    <a:pt x="17534" y="25268"/>
                    <a:pt x="17461" y="25223"/>
                    <a:pt x="17392" y="25068"/>
                  </a:cubicBezTo>
                  <a:lnTo>
                    <a:pt x="17393" y="25063"/>
                  </a:lnTo>
                  <a:lnTo>
                    <a:pt x="17559" y="25070"/>
                  </a:lnTo>
                  <a:cubicBezTo>
                    <a:pt x="17592" y="25035"/>
                    <a:pt x="17563" y="25006"/>
                    <a:pt x="17551" y="24975"/>
                  </a:cubicBezTo>
                  <a:lnTo>
                    <a:pt x="17616" y="24955"/>
                  </a:lnTo>
                  <a:close/>
                  <a:moveTo>
                    <a:pt x="28358" y="25120"/>
                  </a:moveTo>
                  <a:cubicBezTo>
                    <a:pt x="28362" y="25120"/>
                    <a:pt x="28367" y="25121"/>
                    <a:pt x="28373" y="25122"/>
                  </a:cubicBezTo>
                  <a:lnTo>
                    <a:pt x="28375" y="25121"/>
                  </a:lnTo>
                  <a:cubicBezTo>
                    <a:pt x="28436" y="25134"/>
                    <a:pt x="28440" y="25180"/>
                    <a:pt x="28445" y="25217"/>
                  </a:cubicBezTo>
                  <a:cubicBezTo>
                    <a:pt x="28445" y="25249"/>
                    <a:pt x="28428" y="25271"/>
                    <a:pt x="28404" y="25271"/>
                  </a:cubicBezTo>
                  <a:cubicBezTo>
                    <a:pt x="28403" y="25271"/>
                    <a:pt x="28403" y="25271"/>
                    <a:pt x="28402" y="25271"/>
                  </a:cubicBezTo>
                  <a:cubicBezTo>
                    <a:pt x="28333" y="25268"/>
                    <a:pt x="28329" y="25219"/>
                    <a:pt x="28325" y="25176"/>
                  </a:cubicBezTo>
                  <a:cubicBezTo>
                    <a:pt x="28321" y="25153"/>
                    <a:pt x="28323" y="25120"/>
                    <a:pt x="28358" y="25120"/>
                  </a:cubicBezTo>
                  <a:close/>
                  <a:moveTo>
                    <a:pt x="29374" y="25114"/>
                  </a:moveTo>
                  <a:cubicBezTo>
                    <a:pt x="29382" y="25114"/>
                    <a:pt x="29389" y="25115"/>
                    <a:pt x="29395" y="25116"/>
                  </a:cubicBezTo>
                  <a:lnTo>
                    <a:pt x="29395" y="25119"/>
                  </a:lnTo>
                  <a:cubicBezTo>
                    <a:pt x="29433" y="25129"/>
                    <a:pt x="29442" y="25158"/>
                    <a:pt x="29448" y="25189"/>
                  </a:cubicBezTo>
                  <a:cubicBezTo>
                    <a:pt x="29443" y="25202"/>
                    <a:pt x="29443" y="25222"/>
                    <a:pt x="29433" y="25228"/>
                  </a:cubicBezTo>
                  <a:cubicBezTo>
                    <a:pt x="29353" y="25278"/>
                    <a:pt x="29257" y="25285"/>
                    <a:pt x="29164" y="25295"/>
                  </a:cubicBezTo>
                  <a:cubicBezTo>
                    <a:pt x="29163" y="25295"/>
                    <a:pt x="29163" y="25295"/>
                    <a:pt x="29162" y="25295"/>
                  </a:cubicBezTo>
                  <a:cubicBezTo>
                    <a:pt x="29138" y="25295"/>
                    <a:pt x="29110" y="25258"/>
                    <a:pt x="29126" y="25226"/>
                  </a:cubicBezTo>
                  <a:cubicBezTo>
                    <a:pt x="29148" y="25178"/>
                    <a:pt x="29302" y="25114"/>
                    <a:pt x="29374" y="25114"/>
                  </a:cubicBezTo>
                  <a:close/>
                  <a:moveTo>
                    <a:pt x="26620" y="25031"/>
                  </a:moveTo>
                  <a:cubicBezTo>
                    <a:pt x="26702" y="25031"/>
                    <a:pt x="26709" y="25093"/>
                    <a:pt x="26723" y="25139"/>
                  </a:cubicBezTo>
                  <a:cubicBezTo>
                    <a:pt x="26738" y="25192"/>
                    <a:pt x="26595" y="25290"/>
                    <a:pt x="26477" y="25299"/>
                  </a:cubicBezTo>
                  <a:lnTo>
                    <a:pt x="26478" y="25299"/>
                  </a:lnTo>
                  <a:cubicBezTo>
                    <a:pt x="26476" y="25299"/>
                    <a:pt x="26475" y="25300"/>
                    <a:pt x="26473" y="25300"/>
                  </a:cubicBezTo>
                  <a:cubicBezTo>
                    <a:pt x="26407" y="25300"/>
                    <a:pt x="26406" y="25237"/>
                    <a:pt x="26398" y="25190"/>
                  </a:cubicBezTo>
                  <a:cubicBezTo>
                    <a:pt x="26386" y="25128"/>
                    <a:pt x="26519" y="25034"/>
                    <a:pt x="26615" y="25031"/>
                  </a:cubicBezTo>
                  <a:cubicBezTo>
                    <a:pt x="26617" y="25031"/>
                    <a:pt x="26618" y="25031"/>
                    <a:pt x="26620" y="25031"/>
                  </a:cubicBezTo>
                  <a:close/>
                  <a:moveTo>
                    <a:pt x="15363" y="25165"/>
                  </a:moveTo>
                  <a:cubicBezTo>
                    <a:pt x="15436" y="25176"/>
                    <a:pt x="15465" y="25216"/>
                    <a:pt x="15442" y="25274"/>
                  </a:cubicBezTo>
                  <a:cubicBezTo>
                    <a:pt x="15433" y="25299"/>
                    <a:pt x="15417" y="25316"/>
                    <a:pt x="15394" y="25316"/>
                  </a:cubicBezTo>
                  <a:cubicBezTo>
                    <a:pt x="15380" y="25316"/>
                    <a:pt x="15365" y="25310"/>
                    <a:pt x="15349" y="25297"/>
                  </a:cubicBezTo>
                  <a:cubicBezTo>
                    <a:pt x="15353" y="25253"/>
                    <a:pt x="15358" y="25209"/>
                    <a:pt x="15363" y="25165"/>
                  </a:cubicBezTo>
                  <a:close/>
                  <a:moveTo>
                    <a:pt x="15680" y="25164"/>
                  </a:moveTo>
                  <a:lnTo>
                    <a:pt x="15680" y="25164"/>
                  </a:lnTo>
                  <a:cubicBezTo>
                    <a:pt x="15741" y="25240"/>
                    <a:pt x="15656" y="25286"/>
                    <a:pt x="15629" y="25345"/>
                  </a:cubicBezTo>
                  <a:cubicBezTo>
                    <a:pt x="15486" y="25282"/>
                    <a:pt x="15627" y="25228"/>
                    <a:pt x="15636" y="25170"/>
                  </a:cubicBezTo>
                  <a:cubicBezTo>
                    <a:pt x="15652" y="25170"/>
                    <a:pt x="15666" y="25167"/>
                    <a:pt x="15680" y="25164"/>
                  </a:cubicBezTo>
                  <a:close/>
                  <a:moveTo>
                    <a:pt x="17856" y="25270"/>
                  </a:moveTo>
                  <a:cubicBezTo>
                    <a:pt x="17865" y="25270"/>
                    <a:pt x="17882" y="25282"/>
                    <a:pt x="17895" y="25287"/>
                  </a:cubicBezTo>
                  <a:cubicBezTo>
                    <a:pt x="17909" y="25302"/>
                    <a:pt x="17939" y="25326"/>
                    <a:pt x="17937" y="25328"/>
                  </a:cubicBezTo>
                  <a:cubicBezTo>
                    <a:pt x="17926" y="25341"/>
                    <a:pt x="17916" y="25346"/>
                    <a:pt x="17906" y="25346"/>
                  </a:cubicBezTo>
                  <a:cubicBezTo>
                    <a:pt x="17889" y="25346"/>
                    <a:pt x="17874" y="25332"/>
                    <a:pt x="17858" y="25322"/>
                  </a:cubicBezTo>
                  <a:lnTo>
                    <a:pt x="17858" y="25321"/>
                  </a:lnTo>
                  <a:cubicBezTo>
                    <a:pt x="17834" y="25305"/>
                    <a:pt x="17825" y="25286"/>
                    <a:pt x="17853" y="25271"/>
                  </a:cubicBezTo>
                  <a:cubicBezTo>
                    <a:pt x="17854" y="25270"/>
                    <a:pt x="17855" y="25270"/>
                    <a:pt x="17856" y="25270"/>
                  </a:cubicBezTo>
                  <a:close/>
                  <a:moveTo>
                    <a:pt x="28134" y="25210"/>
                  </a:moveTo>
                  <a:cubicBezTo>
                    <a:pt x="28138" y="25210"/>
                    <a:pt x="28143" y="25210"/>
                    <a:pt x="28147" y="25210"/>
                  </a:cubicBezTo>
                  <a:lnTo>
                    <a:pt x="28149" y="25214"/>
                  </a:lnTo>
                  <a:cubicBezTo>
                    <a:pt x="28197" y="25217"/>
                    <a:pt x="28227" y="25283"/>
                    <a:pt x="28213" y="25326"/>
                  </a:cubicBezTo>
                  <a:cubicBezTo>
                    <a:pt x="28202" y="25359"/>
                    <a:pt x="28185" y="25368"/>
                    <a:pt x="28165" y="25368"/>
                  </a:cubicBezTo>
                  <a:cubicBezTo>
                    <a:pt x="28135" y="25368"/>
                    <a:pt x="28100" y="25346"/>
                    <a:pt x="28069" y="25346"/>
                  </a:cubicBezTo>
                  <a:cubicBezTo>
                    <a:pt x="28073" y="25340"/>
                    <a:pt x="28076" y="25335"/>
                    <a:pt x="28079" y="25329"/>
                  </a:cubicBezTo>
                  <a:cubicBezTo>
                    <a:pt x="28093" y="25285"/>
                    <a:pt x="28053" y="25210"/>
                    <a:pt x="28134" y="25210"/>
                  </a:cubicBezTo>
                  <a:close/>
                  <a:moveTo>
                    <a:pt x="18011" y="25349"/>
                  </a:moveTo>
                  <a:lnTo>
                    <a:pt x="18028" y="25365"/>
                  </a:lnTo>
                  <a:cubicBezTo>
                    <a:pt x="18026" y="25370"/>
                    <a:pt x="18022" y="25374"/>
                    <a:pt x="18020" y="25378"/>
                  </a:cubicBezTo>
                  <a:lnTo>
                    <a:pt x="18020" y="25377"/>
                  </a:lnTo>
                  <a:lnTo>
                    <a:pt x="17995" y="25362"/>
                  </a:lnTo>
                  <a:lnTo>
                    <a:pt x="18011" y="25349"/>
                  </a:lnTo>
                  <a:close/>
                  <a:moveTo>
                    <a:pt x="27157" y="25255"/>
                  </a:moveTo>
                  <a:cubicBezTo>
                    <a:pt x="27199" y="25271"/>
                    <a:pt x="27219" y="25290"/>
                    <a:pt x="27211" y="25311"/>
                  </a:cubicBezTo>
                  <a:lnTo>
                    <a:pt x="27212" y="25311"/>
                  </a:lnTo>
                  <a:cubicBezTo>
                    <a:pt x="27186" y="25375"/>
                    <a:pt x="27126" y="25397"/>
                    <a:pt x="27054" y="25397"/>
                  </a:cubicBezTo>
                  <a:cubicBezTo>
                    <a:pt x="27052" y="25397"/>
                    <a:pt x="27050" y="25397"/>
                    <a:pt x="27048" y="25397"/>
                  </a:cubicBezTo>
                  <a:cubicBezTo>
                    <a:pt x="27025" y="25397"/>
                    <a:pt x="26998" y="25380"/>
                    <a:pt x="27006" y="25351"/>
                  </a:cubicBezTo>
                  <a:cubicBezTo>
                    <a:pt x="27028" y="25274"/>
                    <a:pt x="27117" y="25290"/>
                    <a:pt x="27157" y="25255"/>
                  </a:cubicBezTo>
                  <a:close/>
                  <a:moveTo>
                    <a:pt x="28861" y="25303"/>
                  </a:moveTo>
                  <a:cubicBezTo>
                    <a:pt x="28872" y="25303"/>
                    <a:pt x="28884" y="25304"/>
                    <a:pt x="28896" y="25305"/>
                  </a:cubicBezTo>
                  <a:cubicBezTo>
                    <a:pt x="28906" y="25307"/>
                    <a:pt x="28921" y="25331"/>
                    <a:pt x="28918" y="25340"/>
                  </a:cubicBezTo>
                  <a:cubicBezTo>
                    <a:pt x="28876" y="25423"/>
                    <a:pt x="28794" y="25418"/>
                    <a:pt x="28712" y="25425"/>
                  </a:cubicBezTo>
                  <a:lnTo>
                    <a:pt x="28712" y="25424"/>
                  </a:lnTo>
                  <a:cubicBezTo>
                    <a:pt x="28709" y="25400"/>
                    <a:pt x="28704" y="25391"/>
                    <a:pt x="28706" y="25386"/>
                  </a:cubicBezTo>
                  <a:cubicBezTo>
                    <a:pt x="28742" y="25330"/>
                    <a:pt x="28794" y="25303"/>
                    <a:pt x="28861" y="25303"/>
                  </a:cubicBezTo>
                  <a:close/>
                  <a:moveTo>
                    <a:pt x="26173" y="25226"/>
                  </a:moveTo>
                  <a:cubicBezTo>
                    <a:pt x="26252" y="25226"/>
                    <a:pt x="26232" y="25305"/>
                    <a:pt x="26261" y="25336"/>
                  </a:cubicBezTo>
                  <a:cubicBezTo>
                    <a:pt x="26270" y="25416"/>
                    <a:pt x="26218" y="25447"/>
                    <a:pt x="26156" y="25453"/>
                  </a:cubicBezTo>
                  <a:cubicBezTo>
                    <a:pt x="26151" y="25453"/>
                    <a:pt x="26146" y="25453"/>
                    <a:pt x="26141" y="25453"/>
                  </a:cubicBezTo>
                  <a:cubicBezTo>
                    <a:pt x="26055" y="25453"/>
                    <a:pt x="26059" y="25376"/>
                    <a:pt x="26043" y="25330"/>
                  </a:cubicBezTo>
                  <a:cubicBezTo>
                    <a:pt x="26018" y="25261"/>
                    <a:pt x="26093" y="25236"/>
                    <a:pt x="26149" y="25228"/>
                  </a:cubicBezTo>
                  <a:cubicBezTo>
                    <a:pt x="26158" y="25227"/>
                    <a:pt x="26166" y="25226"/>
                    <a:pt x="26173" y="25226"/>
                  </a:cubicBezTo>
                  <a:close/>
                  <a:moveTo>
                    <a:pt x="32180" y="24197"/>
                  </a:moveTo>
                  <a:cubicBezTo>
                    <a:pt x="32202" y="24197"/>
                    <a:pt x="32225" y="24207"/>
                    <a:pt x="32248" y="24213"/>
                  </a:cubicBezTo>
                  <a:cubicBezTo>
                    <a:pt x="32343" y="24316"/>
                    <a:pt x="32453" y="24405"/>
                    <a:pt x="32575" y="24477"/>
                  </a:cubicBezTo>
                  <a:cubicBezTo>
                    <a:pt x="32590" y="24512"/>
                    <a:pt x="32579" y="24554"/>
                    <a:pt x="32549" y="24578"/>
                  </a:cubicBezTo>
                  <a:lnTo>
                    <a:pt x="32549" y="24579"/>
                  </a:lnTo>
                  <a:cubicBezTo>
                    <a:pt x="32356" y="24744"/>
                    <a:pt x="32206" y="24939"/>
                    <a:pt x="32037" y="25120"/>
                  </a:cubicBezTo>
                  <a:cubicBezTo>
                    <a:pt x="32027" y="25183"/>
                    <a:pt x="31898" y="25163"/>
                    <a:pt x="31918" y="25267"/>
                  </a:cubicBezTo>
                  <a:cubicBezTo>
                    <a:pt x="31932" y="25337"/>
                    <a:pt x="31847" y="25414"/>
                    <a:pt x="31759" y="25487"/>
                  </a:cubicBezTo>
                  <a:cubicBezTo>
                    <a:pt x="31652" y="25353"/>
                    <a:pt x="31599" y="25207"/>
                    <a:pt x="31544" y="25064"/>
                  </a:cubicBezTo>
                  <a:cubicBezTo>
                    <a:pt x="31505" y="24967"/>
                    <a:pt x="31594" y="24869"/>
                    <a:pt x="31748" y="24801"/>
                  </a:cubicBezTo>
                  <a:cubicBezTo>
                    <a:pt x="31741" y="24781"/>
                    <a:pt x="31724" y="24755"/>
                    <a:pt x="31732" y="24741"/>
                  </a:cubicBezTo>
                  <a:cubicBezTo>
                    <a:pt x="31845" y="24556"/>
                    <a:pt x="31990" y="24389"/>
                    <a:pt x="32131" y="24221"/>
                  </a:cubicBezTo>
                  <a:cubicBezTo>
                    <a:pt x="32147" y="24203"/>
                    <a:pt x="32163" y="24197"/>
                    <a:pt x="32180" y="24197"/>
                  </a:cubicBezTo>
                  <a:close/>
                  <a:moveTo>
                    <a:pt x="7012" y="25075"/>
                  </a:moveTo>
                  <a:lnTo>
                    <a:pt x="7012" y="25075"/>
                  </a:lnTo>
                  <a:cubicBezTo>
                    <a:pt x="7016" y="25241"/>
                    <a:pt x="6921" y="25347"/>
                    <a:pt x="6848" y="25460"/>
                  </a:cubicBezTo>
                  <a:cubicBezTo>
                    <a:pt x="6841" y="25482"/>
                    <a:pt x="6825" y="25500"/>
                    <a:pt x="6804" y="25500"/>
                  </a:cubicBezTo>
                  <a:cubicBezTo>
                    <a:pt x="6796" y="25500"/>
                    <a:pt x="6786" y="25497"/>
                    <a:pt x="6776" y="25490"/>
                  </a:cubicBezTo>
                  <a:lnTo>
                    <a:pt x="6773" y="25491"/>
                  </a:lnTo>
                  <a:cubicBezTo>
                    <a:pt x="6724" y="25456"/>
                    <a:pt x="6773" y="25425"/>
                    <a:pt x="6789" y="25393"/>
                  </a:cubicBezTo>
                  <a:cubicBezTo>
                    <a:pt x="6846" y="25290"/>
                    <a:pt x="6865" y="25167"/>
                    <a:pt x="7012" y="25075"/>
                  </a:cubicBezTo>
                  <a:close/>
                  <a:moveTo>
                    <a:pt x="18140" y="25188"/>
                  </a:moveTo>
                  <a:cubicBezTo>
                    <a:pt x="18189" y="25188"/>
                    <a:pt x="18223" y="25221"/>
                    <a:pt x="18259" y="25252"/>
                  </a:cubicBezTo>
                  <a:cubicBezTo>
                    <a:pt x="18259" y="25336"/>
                    <a:pt x="18260" y="25421"/>
                    <a:pt x="18260" y="25505"/>
                  </a:cubicBezTo>
                  <a:cubicBezTo>
                    <a:pt x="18086" y="25454"/>
                    <a:pt x="18172" y="25291"/>
                    <a:pt x="18084" y="25202"/>
                  </a:cubicBezTo>
                  <a:lnTo>
                    <a:pt x="18084" y="25201"/>
                  </a:lnTo>
                  <a:cubicBezTo>
                    <a:pt x="18105" y="25192"/>
                    <a:pt x="18123" y="25188"/>
                    <a:pt x="18140" y="25188"/>
                  </a:cubicBezTo>
                  <a:close/>
                  <a:moveTo>
                    <a:pt x="27964" y="25274"/>
                  </a:moveTo>
                  <a:cubicBezTo>
                    <a:pt x="28014" y="25274"/>
                    <a:pt x="28016" y="25337"/>
                    <a:pt x="28062" y="25345"/>
                  </a:cubicBezTo>
                  <a:lnTo>
                    <a:pt x="28063" y="25345"/>
                  </a:lnTo>
                  <a:cubicBezTo>
                    <a:pt x="28039" y="25475"/>
                    <a:pt x="27895" y="25475"/>
                    <a:pt x="27793" y="25519"/>
                  </a:cubicBezTo>
                  <a:cubicBezTo>
                    <a:pt x="27786" y="25523"/>
                    <a:pt x="27780" y="25524"/>
                    <a:pt x="27774" y="25524"/>
                  </a:cubicBezTo>
                  <a:cubicBezTo>
                    <a:pt x="27748" y="25524"/>
                    <a:pt x="27731" y="25496"/>
                    <a:pt x="27720" y="25475"/>
                  </a:cubicBezTo>
                  <a:cubicBezTo>
                    <a:pt x="27699" y="25442"/>
                    <a:pt x="27680" y="25400"/>
                    <a:pt x="27718" y="25372"/>
                  </a:cubicBezTo>
                  <a:cubicBezTo>
                    <a:pt x="27788" y="25324"/>
                    <a:pt x="27867" y="25291"/>
                    <a:pt x="27949" y="25276"/>
                  </a:cubicBezTo>
                  <a:cubicBezTo>
                    <a:pt x="27955" y="25274"/>
                    <a:pt x="27960" y="25274"/>
                    <a:pt x="27964" y="25274"/>
                  </a:cubicBezTo>
                  <a:close/>
                  <a:moveTo>
                    <a:pt x="15499" y="25391"/>
                  </a:moveTo>
                  <a:cubicBezTo>
                    <a:pt x="15505" y="25391"/>
                    <a:pt x="15512" y="25392"/>
                    <a:pt x="15519" y="25392"/>
                  </a:cubicBezTo>
                  <a:lnTo>
                    <a:pt x="15517" y="25392"/>
                  </a:lnTo>
                  <a:cubicBezTo>
                    <a:pt x="15516" y="25463"/>
                    <a:pt x="15491" y="25521"/>
                    <a:pt x="15397" y="25534"/>
                  </a:cubicBezTo>
                  <a:cubicBezTo>
                    <a:pt x="15425" y="25483"/>
                    <a:pt x="15388" y="25391"/>
                    <a:pt x="15499" y="25391"/>
                  </a:cubicBezTo>
                  <a:close/>
                  <a:moveTo>
                    <a:pt x="17027" y="25287"/>
                  </a:moveTo>
                  <a:lnTo>
                    <a:pt x="17027" y="25287"/>
                  </a:lnTo>
                  <a:cubicBezTo>
                    <a:pt x="17146" y="25362"/>
                    <a:pt x="17146" y="25362"/>
                    <a:pt x="17126" y="25543"/>
                  </a:cubicBezTo>
                  <a:cubicBezTo>
                    <a:pt x="16996" y="25481"/>
                    <a:pt x="17016" y="25386"/>
                    <a:pt x="17027" y="25287"/>
                  </a:cubicBezTo>
                  <a:close/>
                  <a:moveTo>
                    <a:pt x="26799" y="25408"/>
                  </a:moveTo>
                  <a:cubicBezTo>
                    <a:pt x="26822" y="25408"/>
                    <a:pt x="26845" y="25419"/>
                    <a:pt x="26865" y="25452"/>
                  </a:cubicBezTo>
                  <a:cubicBezTo>
                    <a:pt x="26869" y="25510"/>
                    <a:pt x="26817" y="25531"/>
                    <a:pt x="26770" y="25543"/>
                  </a:cubicBezTo>
                  <a:cubicBezTo>
                    <a:pt x="26718" y="25557"/>
                    <a:pt x="26660" y="25618"/>
                    <a:pt x="26609" y="25618"/>
                  </a:cubicBezTo>
                  <a:cubicBezTo>
                    <a:pt x="26588" y="25618"/>
                    <a:pt x="26568" y="25608"/>
                    <a:pt x="26551" y="25579"/>
                  </a:cubicBezTo>
                  <a:cubicBezTo>
                    <a:pt x="26495" y="25485"/>
                    <a:pt x="26648" y="25480"/>
                    <a:pt x="26711" y="25442"/>
                  </a:cubicBezTo>
                  <a:cubicBezTo>
                    <a:pt x="26736" y="25427"/>
                    <a:pt x="26768" y="25408"/>
                    <a:pt x="26799" y="25408"/>
                  </a:cubicBezTo>
                  <a:close/>
                  <a:moveTo>
                    <a:pt x="27522" y="25449"/>
                  </a:moveTo>
                  <a:cubicBezTo>
                    <a:pt x="27525" y="25449"/>
                    <a:pt x="27529" y="25449"/>
                    <a:pt x="27532" y="25449"/>
                  </a:cubicBezTo>
                  <a:lnTo>
                    <a:pt x="27533" y="25450"/>
                  </a:lnTo>
                  <a:cubicBezTo>
                    <a:pt x="27601" y="25457"/>
                    <a:pt x="27591" y="25513"/>
                    <a:pt x="27607" y="25550"/>
                  </a:cubicBezTo>
                  <a:cubicBezTo>
                    <a:pt x="27602" y="25592"/>
                    <a:pt x="27579" y="25620"/>
                    <a:pt x="27536" y="25620"/>
                  </a:cubicBezTo>
                  <a:cubicBezTo>
                    <a:pt x="27532" y="25620"/>
                    <a:pt x="27528" y="25620"/>
                    <a:pt x="27523" y="25619"/>
                  </a:cubicBezTo>
                  <a:cubicBezTo>
                    <a:pt x="27459" y="25611"/>
                    <a:pt x="27453" y="25556"/>
                    <a:pt x="27450" y="25517"/>
                  </a:cubicBezTo>
                  <a:cubicBezTo>
                    <a:pt x="27446" y="25482"/>
                    <a:pt x="27475" y="25449"/>
                    <a:pt x="27522" y="25449"/>
                  </a:cubicBezTo>
                  <a:close/>
                  <a:moveTo>
                    <a:pt x="30928" y="24942"/>
                  </a:moveTo>
                  <a:lnTo>
                    <a:pt x="30929" y="24944"/>
                  </a:lnTo>
                  <a:cubicBezTo>
                    <a:pt x="31161" y="25190"/>
                    <a:pt x="31123" y="25423"/>
                    <a:pt x="30904" y="25656"/>
                  </a:cubicBezTo>
                  <a:cubicBezTo>
                    <a:pt x="30709" y="25406"/>
                    <a:pt x="30712" y="25171"/>
                    <a:pt x="30928" y="24942"/>
                  </a:cubicBezTo>
                  <a:close/>
                  <a:moveTo>
                    <a:pt x="29727" y="25331"/>
                  </a:moveTo>
                  <a:lnTo>
                    <a:pt x="29727" y="25331"/>
                  </a:lnTo>
                  <a:cubicBezTo>
                    <a:pt x="29857" y="25384"/>
                    <a:pt x="29880" y="25482"/>
                    <a:pt x="29928" y="25569"/>
                  </a:cubicBezTo>
                  <a:lnTo>
                    <a:pt x="29928" y="25572"/>
                  </a:lnTo>
                  <a:cubicBezTo>
                    <a:pt x="29949" y="25606"/>
                    <a:pt x="29957" y="25648"/>
                    <a:pt x="29896" y="25663"/>
                  </a:cubicBezTo>
                  <a:cubicBezTo>
                    <a:pt x="29885" y="25666"/>
                    <a:pt x="29875" y="25667"/>
                    <a:pt x="29864" y="25667"/>
                  </a:cubicBezTo>
                  <a:cubicBezTo>
                    <a:pt x="29831" y="25667"/>
                    <a:pt x="29802" y="25653"/>
                    <a:pt x="29793" y="25618"/>
                  </a:cubicBezTo>
                  <a:cubicBezTo>
                    <a:pt x="29768" y="25523"/>
                    <a:pt x="29748" y="25427"/>
                    <a:pt x="29727" y="25331"/>
                  </a:cubicBezTo>
                  <a:close/>
                  <a:moveTo>
                    <a:pt x="16378" y="25307"/>
                  </a:moveTo>
                  <a:lnTo>
                    <a:pt x="16378" y="25307"/>
                  </a:lnTo>
                  <a:cubicBezTo>
                    <a:pt x="16707" y="25373"/>
                    <a:pt x="16709" y="25374"/>
                    <a:pt x="16672" y="25696"/>
                  </a:cubicBezTo>
                  <a:cubicBezTo>
                    <a:pt x="16326" y="25585"/>
                    <a:pt x="16326" y="25585"/>
                    <a:pt x="16378" y="25307"/>
                  </a:cubicBezTo>
                  <a:close/>
                  <a:moveTo>
                    <a:pt x="25796" y="25382"/>
                  </a:moveTo>
                  <a:cubicBezTo>
                    <a:pt x="25821" y="25382"/>
                    <a:pt x="25845" y="25395"/>
                    <a:pt x="25865" y="25430"/>
                  </a:cubicBezTo>
                  <a:cubicBezTo>
                    <a:pt x="25896" y="25486"/>
                    <a:pt x="25952" y="25553"/>
                    <a:pt x="25848" y="25604"/>
                  </a:cubicBezTo>
                  <a:cubicBezTo>
                    <a:pt x="25775" y="25641"/>
                    <a:pt x="25701" y="25679"/>
                    <a:pt x="25576" y="25743"/>
                  </a:cubicBezTo>
                  <a:cubicBezTo>
                    <a:pt x="25605" y="25606"/>
                    <a:pt x="25568" y="25493"/>
                    <a:pt x="25690" y="25425"/>
                  </a:cubicBezTo>
                  <a:lnTo>
                    <a:pt x="25690" y="25424"/>
                  </a:lnTo>
                  <a:cubicBezTo>
                    <a:pt x="25721" y="25407"/>
                    <a:pt x="25760" y="25382"/>
                    <a:pt x="25796" y="25382"/>
                  </a:cubicBezTo>
                  <a:close/>
                  <a:moveTo>
                    <a:pt x="27292" y="25550"/>
                  </a:moveTo>
                  <a:cubicBezTo>
                    <a:pt x="27340" y="25550"/>
                    <a:pt x="27361" y="25593"/>
                    <a:pt x="27375" y="25633"/>
                  </a:cubicBezTo>
                  <a:cubicBezTo>
                    <a:pt x="27374" y="25725"/>
                    <a:pt x="27292" y="25745"/>
                    <a:pt x="27215" y="25754"/>
                  </a:cubicBezTo>
                  <a:lnTo>
                    <a:pt x="27215" y="25752"/>
                  </a:lnTo>
                  <a:cubicBezTo>
                    <a:pt x="27211" y="25753"/>
                    <a:pt x="27207" y="25753"/>
                    <a:pt x="27203" y="25753"/>
                  </a:cubicBezTo>
                  <a:cubicBezTo>
                    <a:pt x="27145" y="25753"/>
                    <a:pt x="27136" y="25697"/>
                    <a:pt x="27133" y="25658"/>
                  </a:cubicBezTo>
                  <a:cubicBezTo>
                    <a:pt x="27127" y="25580"/>
                    <a:pt x="27211" y="25564"/>
                    <a:pt x="27274" y="25551"/>
                  </a:cubicBezTo>
                  <a:cubicBezTo>
                    <a:pt x="27280" y="25550"/>
                    <a:pt x="27286" y="25550"/>
                    <a:pt x="27292" y="25550"/>
                  </a:cubicBezTo>
                  <a:close/>
                  <a:moveTo>
                    <a:pt x="28079" y="25616"/>
                  </a:moveTo>
                  <a:cubicBezTo>
                    <a:pt x="28089" y="25616"/>
                    <a:pt x="28099" y="25620"/>
                    <a:pt x="28107" y="25631"/>
                  </a:cubicBezTo>
                  <a:cubicBezTo>
                    <a:pt x="28139" y="25677"/>
                    <a:pt x="28061" y="25669"/>
                    <a:pt x="28036" y="25689"/>
                  </a:cubicBezTo>
                  <a:lnTo>
                    <a:pt x="27926" y="25732"/>
                  </a:lnTo>
                  <a:cubicBezTo>
                    <a:pt x="27911" y="25747"/>
                    <a:pt x="27889" y="25758"/>
                    <a:pt x="27871" y="25758"/>
                  </a:cubicBezTo>
                  <a:cubicBezTo>
                    <a:pt x="27859" y="25758"/>
                    <a:pt x="27849" y="25754"/>
                    <a:pt x="27843" y="25744"/>
                  </a:cubicBezTo>
                  <a:cubicBezTo>
                    <a:pt x="27822" y="25707"/>
                    <a:pt x="27872" y="25710"/>
                    <a:pt x="27899" y="25704"/>
                  </a:cubicBezTo>
                  <a:cubicBezTo>
                    <a:pt x="27922" y="25664"/>
                    <a:pt x="27963" y="25661"/>
                    <a:pt x="28007" y="25658"/>
                  </a:cubicBezTo>
                  <a:cubicBezTo>
                    <a:pt x="28025" y="25638"/>
                    <a:pt x="28054" y="25616"/>
                    <a:pt x="28079" y="25616"/>
                  </a:cubicBezTo>
                  <a:close/>
                  <a:moveTo>
                    <a:pt x="29492" y="25410"/>
                  </a:moveTo>
                  <a:cubicBezTo>
                    <a:pt x="29516" y="25484"/>
                    <a:pt x="29529" y="25536"/>
                    <a:pt x="29549" y="25585"/>
                  </a:cubicBezTo>
                  <a:lnTo>
                    <a:pt x="29549" y="25587"/>
                  </a:lnTo>
                  <a:cubicBezTo>
                    <a:pt x="29587" y="25677"/>
                    <a:pt x="29555" y="25731"/>
                    <a:pt x="29446" y="25752"/>
                  </a:cubicBezTo>
                  <a:cubicBezTo>
                    <a:pt x="29409" y="25760"/>
                    <a:pt x="29370" y="25772"/>
                    <a:pt x="29336" y="25772"/>
                  </a:cubicBezTo>
                  <a:cubicBezTo>
                    <a:pt x="29298" y="25772"/>
                    <a:pt x="29268" y="25756"/>
                    <a:pt x="29259" y="25701"/>
                  </a:cubicBezTo>
                  <a:cubicBezTo>
                    <a:pt x="29246" y="25626"/>
                    <a:pt x="29131" y="25528"/>
                    <a:pt x="29303" y="25474"/>
                  </a:cubicBezTo>
                  <a:cubicBezTo>
                    <a:pt x="29360" y="25456"/>
                    <a:pt x="29416" y="25436"/>
                    <a:pt x="29492" y="25410"/>
                  </a:cubicBezTo>
                  <a:close/>
                  <a:moveTo>
                    <a:pt x="26331" y="25618"/>
                  </a:moveTo>
                  <a:cubicBezTo>
                    <a:pt x="26332" y="25618"/>
                    <a:pt x="26333" y="25618"/>
                    <a:pt x="26335" y="25618"/>
                  </a:cubicBezTo>
                  <a:cubicBezTo>
                    <a:pt x="26373" y="25618"/>
                    <a:pt x="26392" y="25645"/>
                    <a:pt x="26398" y="25679"/>
                  </a:cubicBezTo>
                  <a:cubicBezTo>
                    <a:pt x="26389" y="25740"/>
                    <a:pt x="26330" y="25764"/>
                    <a:pt x="26273" y="25773"/>
                  </a:cubicBezTo>
                  <a:lnTo>
                    <a:pt x="26274" y="25771"/>
                  </a:lnTo>
                  <a:lnTo>
                    <a:pt x="26274" y="25771"/>
                  </a:lnTo>
                  <a:cubicBezTo>
                    <a:pt x="26270" y="25772"/>
                    <a:pt x="26267" y="25772"/>
                    <a:pt x="26263" y="25772"/>
                  </a:cubicBezTo>
                  <a:cubicBezTo>
                    <a:pt x="26222" y="25772"/>
                    <a:pt x="26190" y="25736"/>
                    <a:pt x="26199" y="25700"/>
                  </a:cubicBezTo>
                  <a:cubicBezTo>
                    <a:pt x="26214" y="25646"/>
                    <a:pt x="26267" y="25618"/>
                    <a:pt x="26331" y="25618"/>
                  </a:cubicBezTo>
                  <a:close/>
                  <a:moveTo>
                    <a:pt x="31460" y="25157"/>
                  </a:moveTo>
                  <a:lnTo>
                    <a:pt x="31461" y="25159"/>
                  </a:lnTo>
                  <a:cubicBezTo>
                    <a:pt x="31534" y="25230"/>
                    <a:pt x="31500" y="25311"/>
                    <a:pt x="31558" y="25378"/>
                  </a:cubicBezTo>
                  <a:cubicBezTo>
                    <a:pt x="31700" y="25541"/>
                    <a:pt x="31694" y="25711"/>
                    <a:pt x="31517" y="25863"/>
                  </a:cubicBezTo>
                  <a:cubicBezTo>
                    <a:pt x="31279" y="25573"/>
                    <a:pt x="31257" y="25368"/>
                    <a:pt x="31460" y="25157"/>
                  </a:cubicBezTo>
                  <a:close/>
                  <a:moveTo>
                    <a:pt x="28971" y="25591"/>
                  </a:moveTo>
                  <a:cubicBezTo>
                    <a:pt x="29022" y="25591"/>
                    <a:pt x="29034" y="25637"/>
                    <a:pt x="29045" y="25679"/>
                  </a:cubicBezTo>
                  <a:cubicBezTo>
                    <a:pt x="29062" y="25745"/>
                    <a:pt x="29146" y="25820"/>
                    <a:pt x="29032" y="25877"/>
                  </a:cubicBezTo>
                  <a:cubicBezTo>
                    <a:pt x="29000" y="25893"/>
                    <a:pt x="28961" y="25915"/>
                    <a:pt x="28924" y="25915"/>
                  </a:cubicBezTo>
                  <a:cubicBezTo>
                    <a:pt x="28911" y="25915"/>
                    <a:pt x="28899" y="25913"/>
                    <a:pt x="28887" y="25906"/>
                  </a:cubicBezTo>
                  <a:cubicBezTo>
                    <a:pt x="28816" y="25864"/>
                    <a:pt x="28824" y="25784"/>
                    <a:pt x="28804" y="25726"/>
                  </a:cubicBezTo>
                  <a:cubicBezTo>
                    <a:pt x="28782" y="25636"/>
                    <a:pt x="28861" y="25624"/>
                    <a:pt x="28925" y="25601"/>
                  </a:cubicBezTo>
                  <a:lnTo>
                    <a:pt x="28925" y="25600"/>
                  </a:lnTo>
                  <a:cubicBezTo>
                    <a:pt x="28943" y="25594"/>
                    <a:pt x="28958" y="25591"/>
                    <a:pt x="28971" y="25591"/>
                  </a:cubicBezTo>
                  <a:close/>
                  <a:moveTo>
                    <a:pt x="16563" y="23882"/>
                  </a:moveTo>
                  <a:lnTo>
                    <a:pt x="16643" y="23885"/>
                  </a:lnTo>
                  <a:cubicBezTo>
                    <a:pt x="16894" y="24411"/>
                    <a:pt x="16869" y="24971"/>
                    <a:pt x="16919" y="25523"/>
                  </a:cubicBezTo>
                  <a:cubicBezTo>
                    <a:pt x="16926" y="25595"/>
                    <a:pt x="16875" y="25698"/>
                    <a:pt x="17016" y="25727"/>
                  </a:cubicBezTo>
                  <a:cubicBezTo>
                    <a:pt x="17033" y="25694"/>
                    <a:pt x="17049" y="25660"/>
                    <a:pt x="17065" y="25626"/>
                  </a:cubicBezTo>
                  <a:lnTo>
                    <a:pt x="17169" y="25693"/>
                  </a:lnTo>
                  <a:cubicBezTo>
                    <a:pt x="17176" y="25745"/>
                    <a:pt x="17170" y="25800"/>
                    <a:pt x="17150" y="25850"/>
                  </a:cubicBezTo>
                  <a:cubicBezTo>
                    <a:pt x="17133" y="25889"/>
                    <a:pt x="17108" y="25905"/>
                    <a:pt x="17075" y="25905"/>
                  </a:cubicBezTo>
                  <a:cubicBezTo>
                    <a:pt x="17060" y="25905"/>
                    <a:pt x="17043" y="25901"/>
                    <a:pt x="17025" y="25895"/>
                  </a:cubicBezTo>
                  <a:lnTo>
                    <a:pt x="17025" y="25733"/>
                  </a:lnTo>
                  <a:cubicBezTo>
                    <a:pt x="16997" y="25726"/>
                    <a:pt x="16976" y="25723"/>
                    <a:pt x="16961" y="25723"/>
                  </a:cubicBezTo>
                  <a:cubicBezTo>
                    <a:pt x="16879" y="25723"/>
                    <a:pt x="16938" y="25809"/>
                    <a:pt x="16925" y="25852"/>
                  </a:cubicBezTo>
                  <a:cubicBezTo>
                    <a:pt x="16910" y="25885"/>
                    <a:pt x="16907" y="25934"/>
                    <a:pt x="16857" y="25934"/>
                  </a:cubicBezTo>
                  <a:cubicBezTo>
                    <a:pt x="16856" y="25934"/>
                    <a:pt x="16855" y="25934"/>
                    <a:pt x="16854" y="25934"/>
                  </a:cubicBezTo>
                  <a:cubicBezTo>
                    <a:pt x="16794" y="25932"/>
                    <a:pt x="16808" y="25880"/>
                    <a:pt x="16807" y="25845"/>
                  </a:cubicBezTo>
                  <a:cubicBezTo>
                    <a:pt x="16782" y="25185"/>
                    <a:pt x="16647" y="24536"/>
                    <a:pt x="16563" y="23882"/>
                  </a:cubicBezTo>
                  <a:close/>
                  <a:moveTo>
                    <a:pt x="26943" y="25700"/>
                  </a:moveTo>
                  <a:cubicBezTo>
                    <a:pt x="26992" y="25700"/>
                    <a:pt x="27007" y="25745"/>
                    <a:pt x="27023" y="25775"/>
                  </a:cubicBezTo>
                  <a:cubicBezTo>
                    <a:pt x="27038" y="25820"/>
                    <a:pt x="27022" y="25845"/>
                    <a:pt x="26990" y="25861"/>
                  </a:cubicBezTo>
                  <a:cubicBezTo>
                    <a:pt x="26928" y="25891"/>
                    <a:pt x="26867" y="25921"/>
                    <a:pt x="26804" y="25947"/>
                  </a:cubicBezTo>
                  <a:cubicBezTo>
                    <a:pt x="26780" y="25957"/>
                    <a:pt x="26754" y="25971"/>
                    <a:pt x="26730" y="25971"/>
                  </a:cubicBezTo>
                  <a:cubicBezTo>
                    <a:pt x="26709" y="25971"/>
                    <a:pt x="26690" y="25961"/>
                    <a:pt x="26676" y="25929"/>
                  </a:cubicBezTo>
                  <a:cubicBezTo>
                    <a:pt x="26658" y="25887"/>
                    <a:pt x="26636" y="25838"/>
                    <a:pt x="26691" y="25806"/>
                  </a:cubicBezTo>
                  <a:cubicBezTo>
                    <a:pt x="26758" y="25769"/>
                    <a:pt x="26828" y="25736"/>
                    <a:pt x="26899" y="25710"/>
                  </a:cubicBezTo>
                  <a:cubicBezTo>
                    <a:pt x="26916" y="25703"/>
                    <a:pt x="26930" y="25700"/>
                    <a:pt x="26943" y="25700"/>
                  </a:cubicBezTo>
                  <a:close/>
                  <a:moveTo>
                    <a:pt x="28580" y="25688"/>
                  </a:moveTo>
                  <a:cubicBezTo>
                    <a:pt x="28681" y="25781"/>
                    <a:pt x="28701" y="25859"/>
                    <a:pt x="28722" y="25937"/>
                  </a:cubicBezTo>
                  <a:cubicBezTo>
                    <a:pt x="28729" y="25966"/>
                    <a:pt x="28716" y="25995"/>
                    <a:pt x="28674" y="26004"/>
                  </a:cubicBezTo>
                  <a:cubicBezTo>
                    <a:pt x="28669" y="26005"/>
                    <a:pt x="28665" y="26006"/>
                    <a:pt x="28660" y="26006"/>
                  </a:cubicBezTo>
                  <a:cubicBezTo>
                    <a:pt x="28636" y="26006"/>
                    <a:pt x="28617" y="25993"/>
                    <a:pt x="28611" y="25976"/>
                  </a:cubicBezTo>
                  <a:cubicBezTo>
                    <a:pt x="28587" y="25894"/>
                    <a:pt x="28517" y="25815"/>
                    <a:pt x="28580" y="25688"/>
                  </a:cubicBezTo>
                  <a:close/>
                  <a:moveTo>
                    <a:pt x="29955" y="25746"/>
                  </a:moveTo>
                  <a:cubicBezTo>
                    <a:pt x="30049" y="25746"/>
                    <a:pt x="30033" y="25835"/>
                    <a:pt x="30057" y="25889"/>
                  </a:cubicBezTo>
                  <a:lnTo>
                    <a:pt x="30058" y="25891"/>
                  </a:lnTo>
                  <a:cubicBezTo>
                    <a:pt x="30091" y="25965"/>
                    <a:pt x="30046" y="26003"/>
                    <a:pt x="29951" y="26025"/>
                  </a:cubicBezTo>
                  <a:cubicBezTo>
                    <a:pt x="29845" y="26022"/>
                    <a:pt x="29877" y="25929"/>
                    <a:pt x="29852" y="25876"/>
                  </a:cubicBezTo>
                  <a:cubicBezTo>
                    <a:pt x="29820" y="25807"/>
                    <a:pt x="29862" y="25749"/>
                    <a:pt x="29944" y="25746"/>
                  </a:cubicBezTo>
                  <a:cubicBezTo>
                    <a:pt x="29948" y="25746"/>
                    <a:pt x="29951" y="25746"/>
                    <a:pt x="29955" y="25746"/>
                  </a:cubicBezTo>
                  <a:close/>
                  <a:moveTo>
                    <a:pt x="16361" y="25729"/>
                  </a:moveTo>
                  <a:lnTo>
                    <a:pt x="16361" y="25729"/>
                  </a:lnTo>
                  <a:cubicBezTo>
                    <a:pt x="16744" y="25794"/>
                    <a:pt x="16735" y="25828"/>
                    <a:pt x="16682" y="26063"/>
                  </a:cubicBezTo>
                  <a:cubicBezTo>
                    <a:pt x="16281" y="25958"/>
                    <a:pt x="16315" y="25995"/>
                    <a:pt x="16361" y="25729"/>
                  </a:cubicBezTo>
                  <a:close/>
                  <a:moveTo>
                    <a:pt x="3881" y="26057"/>
                  </a:moveTo>
                  <a:cubicBezTo>
                    <a:pt x="3881" y="26069"/>
                    <a:pt x="3868" y="26082"/>
                    <a:pt x="3861" y="26092"/>
                  </a:cubicBezTo>
                  <a:cubicBezTo>
                    <a:pt x="3868" y="26081"/>
                    <a:pt x="3881" y="26069"/>
                    <a:pt x="3881" y="26057"/>
                  </a:cubicBezTo>
                  <a:close/>
                  <a:moveTo>
                    <a:pt x="26468" y="25923"/>
                  </a:moveTo>
                  <a:cubicBezTo>
                    <a:pt x="26528" y="25923"/>
                    <a:pt x="26524" y="25980"/>
                    <a:pt x="26546" y="26016"/>
                  </a:cubicBezTo>
                  <a:cubicBezTo>
                    <a:pt x="26541" y="26091"/>
                    <a:pt x="26474" y="26111"/>
                    <a:pt x="26406" y="26118"/>
                  </a:cubicBezTo>
                  <a:cubicBezTo>
                    <a:pt x="26403" y="26119"/>
                    <a:pt x="26400" y="26119"/>
                    <a:pt x="26397" y="26119"/>
                  </a:cubicBezTo>
                  <a:cubicBezTo>
                    <a:pt x="26348" y="26119"/>
                    <a:pt x="26342" y="26073"/>
                    <a:pt x="26335" y="26041"/>
                  </a:cubicBezTo>
                  <a:cubicBezTo>
                    <a:pt x="26313" y="25960"/>
                    <a:pt x="26382" y="25934"/>
                    <a:pt x="26453" y="25925"/>
                  </a:cubicBezTo>
                  <a:lnTo>
                    <a:pt x="26453" y="25924"/>
                  </a:lnTo>
                  <a:cubicBezTo>
                    <a:pt x="26459" y="25923"/>
                    <a:pt x="26463" y="25923"/>
                    <a:pt x="26468" y="25923"/>
                  </a:cubicBezTo>
                  <a:close/>
                  <a:moveTo>
                    <a:pt x="27099" y="26034"/>
                  </a:moveTo>
                  <a:cubicBezTo>
                    <a:pt x="27111" y="26034"/>
                    <a:pt x="27124" y="26039"/>
                    <a:pt x="27135" y="26052"/>
                  </a:cubicBezTo>
                  <a:cubicBezTo>
                    <a:pt x="27150" y="26071"/>
                    <a:pt x="27103" y="26091"/>
                    <a:pt x="27075" y="26102"/>
                  </a:cubicBezTo>
                  <a:cubicBezTo>
                    <a:pt x="27058" y="26111"/>
                    <a:pt x="27039" y="26125"/>
                    <a:pt x="27022" y="26125"/>
                  </a:cubicBezTo>
                  <a:cubicBezTo>
                    <a:pt x="27011" y="26125"/>
                    <a:pt x="27001" y="26120"/>
                    <a:pt x="26992" y="26105"/>
                  </a:cubicBezTo>
                  <a:cubicBezTo>
                    <a:pt x="26981" y="26089"/>
                    <a:pt x="27013" y="26073"/>
                    <a:pt x="27038" y="26070"/>
                  </a:cubicBezTo>
                  <a:lnTo>
                    <a:pt x="27039" y="26069"/>
                  </a:lnTo>
                  <a:cubicBezTo>
                    <a:pt x="27056" y="26049"/>
                    <a:pt x="27078" y="26034"/>
                    <a:pt x="27099" y="26034"/>
                  </a:cubicBezTo>
                  <a:close/>
                  <a:moveTo>
                    <a:pt x="13808" y="25658"/>
                  </a:moveTo>
                  <a:lnTo>
                    <a:pt x="13808" y="25658"/>
                  </a:lnTo>
                  <a:cubicBezTo>
                    <a:pt x="13802" y="25849"/>
                    <a:pt x="13829" y="25995"/>
                    <a:pt x="13772" y="26163"/>
                  </a:cubicBezTo>
                  <a:lnTo>
                    <a:pt x="13772" y="26163"/>
                  </a:lnTo>
                  <a:cubicBezTo>
                    <a:pt x="13663" y="25979"/>
                    <a:pt x="13670" y="25855"/>
                    <a:pt x="13808" y="25658"/>
                  </a:cubicBezTo>
                  <a:close/>
                  <a:moveTo>
                    <a:pt x="29601" y="25899"/>
                  </a:moveTo>
                  <a:cubicBezTo>
                    <a:pt x="29692" y="26102"/>
                    <a:pt x="29691" y="26099"/>
                    <a:pt x="29541" y="26149"/>
                  </a:cubicBezTo>
                  <a:lnTo>
                    <a:pt x="29541" y="26152"/>
                  </a:lnTo>
                  <a:cubicBezTo>
                    <a:pt x="29511" y="26162"/>
                    <a:pt x="29485" y="26168"/>
                    <a:pt x="29463" y="26168"/>
                  </a:cubicBezTo>
                  <a:cubicBezTo>
                    <a:pt x="29426" y="26168"/>
                    <a:pt x="29399" y="26150"/>
                    <a:pt x="29381" y="26099"/>
                  </a:cubicBezTo>
                  <a:cubicBezTo>
                    <a:pt x="29342" y="25991"/>
                    <a:pt x="29348" y="25983"/>
                    <a:pt x="29601" y="25899"/>
                  </a:cubicBezTo>
                  <a:close/>
                  <a:moveTo>
                    <a:pt x="26915" y="26124"/>
                  </a:moveTo>
                  <a:cubicBezTo>
                    <a:pt x="26922" y="26134"/>
                    <a:pt x="26928" y="26143"/>
                    <a:pt x="26931" y="26154"/>
                  </a:cubicBezTo>
                  <a:lnTo>
                    <a:pt x="26933" y="26154"/>
                  </a:lnTo>
                  <a:cubicBezTo>
                    <a:pt x="26933" y="26158"/>
                    <a:pt x="26921" y="26164"/>
                    <a:pt x="26915" y="26168"/>
                  </a:cubicBezTo>
                  <a:cubicBezTo>
                    <a:pt x="26909" y="26160"/>
                    <a:pt x="26903" y="26149"/>
                    <a:pt x="26898" y="26139"/>
                  </a:cubicBezTo>
                  <a:cubicBezTo>
                    <a:pt x="26898" y="26135"/>
                    <a:pt x="26909" y="26129"/>
                    <a:pt x="26915" y="26124"/>
                  </a:cubicBezTo>
                  <a:close/>
                  <a:moveTo>
                    <a:pt x="26817" y="26177"/>
                  </a:moveTo>
                  <a:lnTo>
                    <a:pt x="26834" y="26190"/>
                  </a:lnTo>
                  <a:lnTo>
                    <a:pt x="26817" y="26205"/>
                  </a:lnTo>
                  <a:lnTo>
                    <a:pt x="26801" y="26198"/>
                  </a:lnTo>
                  <a:lnTo>
                    <a:pt x="26817" y="26177"/>
                  </a:lnTo>
                  <a:close/>
                  <a:moveTo>
                    <a:pt x="25977" y="25769"/>
                  </a:moveTo>
                  <a:cubicBezTo>
                    <a:pt x="25997" y="25769"/>
                    <a:pt x="26016" y="25781"/>
                    <a:pt x="26034" y="25814"/>
                  </a:cubicBezTo>
                  <a:cubicBezTo>
                    <a:pt x="26068" y="25883"/>
                    <a:pt x="26011" y="25909"/>
                    <a:pt x="25958" y="25938"/>
                  </a:cubicBezTo>
                  <a:cubicBezTo>
                    <a:pt x="25883" y="25977"/>
                    <a:pt x="25805" y="26014"/>
                    <a:pt x="25731" y="26052"/>
                  </a:cubicBezTo>
                  <a:cubicBezTo>
                    <a:pt x="25633" y="26103"/>
                    <a:pt x="25537" y="26154"/>
                    <a:pt x="25417" y="26218"/>
                  </a:cubicBezTo>
                  <a:cubicBezTo>
                    <a:pt x="25426" y="26050"/>
                    <a:pt x="25502" y="25963"/>
                    <a:pt x="25651" y="25914"/>
                  </a:cubicBezTo>
                  <a:cubicBezTo>
                    <a:pt x="25733" y="25887"/>
                    <a:pt x="25804" y="25839"/>
                    <a:pt x="25885" y="25808"/>
                  </a:cubicBezTo>
                  <a:cubicBezTo>
                    <a:pt x="25914" y="25797"/>
                    <a:pt x="25946" y="25769"/>
                    <a:pt x="25977" y="25769"/>
                  </a:cubicBezTo>
                  <a:close/>
                  <a:moveTo>
                    <a:pt x="28404" y="25798"/>
                  </a:moveTo>
                  <a:cubicBezTo>
                    <a:pt x="28433" y="25857"/>
                    <a:pt x="28446" y="25894"/>
                    <a:pt x="28466" y="25927"/>
                  </a:cubicBezTo>
                  <a:cubicBezTo>
                    <a:pt x="28526" y="26022"/>
                    <a:pt x="28501" y="26079"/>
                    <a:pt x="28377" y="26116"/>
                  </a:cubicBezTo>
                  <a:cubicBezTo>
                    <a:pt x="28253" y="26153"/>
                    <a:pt x="28136" y="26206"/>
                    <a:pt x="28027" y="26247"/>
                  </a:cubicBezTo>
                  <a:cubicBezTo>
                    <a:pt x="27953" y="26211"/>
                    <a:pt x="27964" y="26158"/>
                    <a:pt x="27942" y="26118"/>
                  </a:cubicBezTo>
                  <a:cubicBezTo>
                    <a:pt x="27892" y="26033"/>
                    <a:pt x="27917" y="25976"/>
                    <a:pt x="28024" y="25940"/>
                  </a:cubicBezTo>
                  <a:cubicBezTo>
                    <a:pt x="28145" y="25900"/>
                    <a:pt x="28264" y="25851"/>
                    <a:pt x="28403" y="25799"/>
                  </a:cubicBezTo>
                  <a:lnTo>
                    <a:pt x="28404" y="25798"/>
                  </a:lnTo>
                  <a:close/>
                  <a:moveTo>
                    <a:pt x="29137" y="26062"/>
                  </a:moveTo>
                  <a:cubicBezTo>
                    <a:pt x="29221" y="26062"/>
                    <a:pt x="29195" y="26152"/>
                    <a:pt x="29235" y="26201"/>
                  </a:cubicBezTo>
                  <a:cubicBezTo>
                    <a:pt x="29217" y="26292"/>
                    <a:pt x="29121" y="26306"/>
                    <a:pt x="29041" y="26312"/>
                  </a:cubicBezTo>
                  <a:cubicBezTo>
                    <a:pt x="29037" y="26313"/>
                    <a:pt x="29033" y="26313"/>
                    <a:pt x="29029" y="26313"/>
                  </a:cubicBezTo>
                  <a:cubicBezTo>
                    <a:pt x="28943" y="26313"/>
                    <a:pt x="28950" y="26229"/>
                    <a:pt x="28944" y="26183"/>
                  </a:cubicBezTo>
                  <a:cubicBezTo>
                    <a:pt x="28933" y="26078"/>
                    <a:pt x="29049" y="26070"/>
                    <a:pt x="29126" y="26063"/>
                  </a:cubicBezTo>
                  <a:cubicBezTo>
                    <a:pt x="29130" y="26062"/>
                    <a:pt x="29134" y="26062"/>
                    <a:pt x="29137" y="26062"/>
                  </a:cubicBezTo>
                  <a:close/>
                  <a:moveTo>
                    <a:pt x="14114" y="26328"/>
                  </a:moveTo>
                  <a:cubicBezTo>
                    <a:pt x="14117" y="26329"/>
                    <a:pt x="14119" y="26331"/>
                    <a:pt x="14119" y="26334"/>
                  </a:cubicBezTo>
                  <a:lnTo>
                    <a:pt x="14119" y="26334"/>
                  </a:lnTo>
                  <a:cubicBezTo>
                    <a:pt x="14119" y="26331"/>
                    <a:pt x="14117" y="26330"/>
                    <a:pt x="14114" y="26329"/>
                  </a:cubicBezTo>
                  <a:lnTo>
                    <a:pt x="14114" y="26328"/>
                  </a:lnTo>
                  <a:close/>
                  <a:moveTo>
                    <a:pt x="14046" y="26343"/>
                  </a:moveTo>
                  <a:cubicBezTo>
                    <a:pt x="14044" y="26349"/>
                    <a:pt x="14046" y="26355"/>
                    <a:pt x="14047" y="26360"/>
                  </a:cubicBezTo>
                  <a:lnTo>
                    <a:pt x="14047" y="26360"/>
                  </a:lnTo>
                  <a:cubicBezTo>
                    <a:pt x="14046" y="26355"/>
                    <a:pt x="14044" y="26349"/>
                    <a:pt x="14044" y="26344"/>
                  </a:cubicBezTo>
                  <a:lnTo>
                    <a:pt x="14046" y="26343"/>
                  </a:lnTo>
                  <a:close/>
                  <a:moveTo>
                    <a:pt x="30065" y="26105"/>
                  </a:moveTo>
                  <a:cubicBezTo>
                    <a:pt x="30184" y="26105"/>
                    <a:pt x="30136" y="26211"/>
                    <a:pt x="30166" y="26258"/>
                  </a:cubicBezTo>
                  <a:lnTo>
                    <a:pt x="30166" y="26260"/>
                  </a:lnTo>
                  <a:cubicBezTo>
                    <a:pt x="30190" y="26347"/>
                    <a:pt x="30128" y="26362"/>
                    <a:pt x="30064" y="26369"/>
                  </a:cubicBezTo>
                  <a:cubicBezTo>
                    <a:pt x="30054" y="26371"/>
                    <a:pt x="30045" y="26371"/>
                    <a:pt x="30037" y="26371"/>
                  </a:cubicBezTo>
                  <a:cubicBezTo>
                    <a:pt x="29938" y="26371"/>
                    <a:pt x="29958" y="26289"/>
                    <a:pt x="29941" y="26234"/>
                  </a:cubicBezTo>
                  <a:cubicBezTo>
                    <a:pt x="29920" y="26157"/>
                    <a:pt x="29977" y="26109"/>
                    <a:pt x="30051" y="26105"/>
                  </a:cubicBezTo>
                  <a:cubicBezTo>
                    <a:pt x="30056" y="26105"/>
                    <a:pt x="30060" y="26105"/>
                    <a:pt x="30065" y="26105"/>
                  </a:cubicBezTo>
                  <a:close/>
                  <a:moveTo>
                    <a:pt x="28775" y="26188"/>
                  </a:moveTo>
                  <a:cubicBezTo>
                    <a:pt x="28824" y="26188"/>
                    <a:pt x="28883" y="26270"/>
                    <a:pt x="28882" y="26337"/>
                  </a:cubicBezTo>
                  <a:cubicBezTo>
                    <a:pt x="28878" y="26369"/>
                    <a:pt x="28864" y="26399"/>
                    <a:pt x="28825" y="26399"/>
                  </a:cubicBezTo>
                  <a:cubicBezTo>
                    <a:pt x="28824" y="26399"/>
                    <a:pt x="28824" y="26399"/>
                    <a:pt x="28823" y="26399"/>
                  </a:cubicBezTo>
                  <a:lnTo>
                    <a:pt x="28823" y="26398"/>
                  </a:lnTo>
                  <a:cubicBezTo>
                    <a:pt x="28711" y="26395"/>
                    <a:pt x="28721" y="26315"/>
                    <a:pt x="28710" y="26253"/>
                  </a:cubicBezTo>
                  <a:cubicBezTo>
                    <a:pt x="28705" y="26223"/>
                    <a:pt x="28729" y="26196"/>
                    <a:pt x="28767" y="26189"/>
                  </a:cubicBezTo>
                  <a:cubicBezTo>
                    <a:pt x="28770" y="26188"/>
                    <a:pt x="28773" y="26188"/>
                    <a:pt x="28775" y="26188"/>
                  </a:cubicBezTo>
                  <a:close/>
                  <a:moveTo>
                    <a:pt x="32036" y="25478"/>
                  </a:moveTo>
                  <a:cubicBezTo>
                    <a:pt x="32130" y="25648"/>
                    <a:pt x="32224" y="25818"/>
                    <a:pt x="32318" y="25989"/>
                  </a:cubicBezTo>
                  <a:lnTo>
                    <a:pt x="32318" y="25991"/>
                  </a:lnTo>
                  <a:cubicBezTo>
                    <a:pt x="32356" y="26058"/>
                    <a:pt x="32350" y="26120"/>
                    <a:pt x="32304" y="26184"/>
                  </a:cubicBezTo>
                  <a:cubicBezTo>
                    <a:pt x="32247" y="26260"/>
                    <a:pt x="32197" y="26341"/>
                    <a:pt x="32144" y="26419"/>
                  </a:cubicBezTo>
                  <a:lnTo>
                    <a:pt x="32087" y="26405"/>
                  </a:lnTo>
                  <a:lnTo>
                    <a:pt x="32034" y="26264"/>
                  </a:lnTo>
                  <a:cubicBezTo>
                    <a:pt x="32022" y="26149"/>
                    <a:pt x="31979" y="26044"/>
                    <a:pt x="31921" y="25941"/>
                  </a:cubicBezTo>
                  <a:cubicBezTo>
                    <a:pt x="31832" y="25763"/>
                    <a:pt x="31845" y="25604"/>
                    <a:pt x="32036" y="25478"/>
                  </a:cubicBezTo>
                  <a:close/>
                  <a:moveTo>
                    <a:pt x="16996" y="26025"/>
                  </a:moveTo>
                  <a:cubicBezTo>
                    <a:pt x="16997" y="26025"/>
                    <a:pt x="16999" y="26025"/>
                    <a:pt x="17000" y="26025"/>
                  </a:cubicBezTo>
                  <a:cubicBezTo>
                    <a:pt x="17152" y="26031"/>
                    <a:pt x="17314" y="26152"/>
                    <a:pt x="17315" y="26260"/>
                  </a:cubicBezTo>
                  <a:cubicBezTo>
                    <a:pt x="17315" y="26385"/>
                    <a:pt x="17247" y="26425"/>
                    <a:pt x="17024" y="26432"/>
                  </a:cubicBezTo>
                  <a:cubicBezTo>
                    <a:pt x="17010" y="26433"/>
                    <a:pt x="16996" y="26433"/>
                    <a:pt x="16984" y="26433"/>
                  </a:cubicBezTo>
                  <a:cubicBezTo>
                    <a:pt x="16819" y="26433"/>
                    <a:pt x="16763" y="26396"/>
                    <a:pt x="16758" y="26292"/>
                  </a:cubicBezTo>
                  <a:cubicBezTo>
                    <a:pt x="16753" y="26178"/>
                    <a:pt x="16891" y="26025"/>
                    <a:pt x="16996" y="26025"/>
                  </a:cubicBezTo>
                  <a:close/>
                  <a:moveTo>
                    <a:pt x="16359" y="26098"/>
                  </a:moveTo>
                  <a:cubicBezTo>
                    <a:pt x="16610" y="26122"/>
                    <a:pt x="16610" y="26123"/>
                    <a:pt x="16630" y="26441"/>
                  </a:cubicBezTo>
                  <a:cubicBezTo>
                    <a:pt x="16373" y="26374"/>
                    <a:pt x="16290" y="26405"/>
                    <a:pt x="16359" y="26098"/>
                  </a:cubicBezTo>
                  <a:close/>
                  <a:moveTo>
                    <a:pt x="27741" y="26072"/>
                  </a:moveTo>
                  <a:cubicBezTo>
                    <a:pt x="27866" y="26078"/>
                    <a:pt x="27848" y="26173"/>
                    <a:pt x="27865" y="26236"/>
                  </a:cubicBezTo>
                  <a:cubicBezTo>
                    <a:pt x="27880" y="26294"/>
                    <a:pt x="27857" y="26319"/>
                    <a:pt x="27814" y="26319"/>
                  </a:cubicBezTo>
                  <a:cubicBezTo>
                    <a:pt x="27794" y="26319"/>
                    <a:pt x="27771" y="26314"/>
                    <a:pt x="27746" y="26305"/>
                  </a:cubicBezTo>
                  <a:cubicBezTo>
                    <a:pt x="27725" y="26330"/>
                    <a:pt x="27710" y="26368"/>
                    <a:pt x="27681" y="26376"/>
                  </a:cubicBezTo>
                  <a:cubicBezTo>
                    <a:pt x="27626" y="26393"/>
                    <a:pt x="27568" y="26448"/>
                    <a:pt x="27511" y="26448"/>
                  </a:cubicBezTo>
                  <a:cubicBezTo>
                    <a:pt x="27485" y="26448"/>
                    <a:pt x="27459" y="26437"/>
                    <a:pt x="27433" y="26405"/>
                  </a:cubicBezTo>
                  <a:cubicBezTo>
                    <a:pt x="27394" y="26355"/>
                    <a:pt x="27315" y="26272"/>
                    <a:pt x="27420" y="26203"/>
                  </a:cubicBezTo>
                  <a:cubicBezTo>
                    <a:pt x="27471" y="26168"/>
                    <a:pt x="27522" y="26144"/>
                    <a:pt x="27572" y="26144"/>
                  </a:cubicBezTo>
                  <a:cubicBezTo>
                    <a:pt x="27619" y="26144"/>
                    <a:pt x="27665" y="26166"/>
                    <a:pt x="27708" y="26220"/>
                  </a:cubicBezTo>
                  <a:cubicBezTo>
                    <a:pt x="27686" y="26186"/>
                    <a:pt x="27674" y="26149"/>
                    <a:pt x="27689" y="26114"/>
                  </a:cubicBezTo>
                  <a:lnTo>
                    <a:pt x="27690" y="26113"/>
                  </a:lnTo>
                  <a:cubicBezTo>
                    <a:pt x="27697" y="26096"/>
                    <a:pt x="27724" y="26072"/>
                    <a:pt x="27741" y="26072"/>
                  </a:cubicBezTo>
                  <a:close/>
                  <a:moveTo>
                    <a:pt x="26264" y="26413"/>
                  </a:moveTo>
                  <a:lnTo>
                    <a:pt x="26287" y="26448"/>
                  </a:lnTo>
                  <a:cubicBezTo>
                    <a:pt x="26282" y="26486"/>
                    <a:pt x="26245" y="26487"/>
                    <a:pt x="26214" y="26492"/>
                  </a:cubicBezTo>
                  <a:cubicBezTo>
                    <a:pt x="26207" y="26492"/>
                    <a:pt x="26189" y="26473"/>
                    <a:pt x="26192" y="26463"/>
                  </a:cubicBezTo>
                  <a:cubicBezTo>
                    <a:pt x="26197" y="26429"/>
                    <a:pt x="26236" y="26426"/>
                    <a:pt x="26264" y="26413"/>
                  </a:cubicBezTo>
                  <a:close/>
                  <a:moveTo>
                    <a:pt x="29708" y="26247"/>
                  </a:moveTo>
                  <a:lnTo>
                    <a:pt x="29708" y="26247"/>
                  </a:lnTo>
                  <a:cubicBezTo>
                    <a:pt x="29755" y="26451"/>
                    <a:pt x="29744" y="26468"/>
                    <a:pt x="29613" y="26500"/>
                  </a:cubicBezTo>
                  <a:lnTo>
                    <a:pt x="29613" y="26502"/>
                  </a:lnTo>
                  <a:cubicBezTo>
                    <a:pt x="29594" y="26507"/>
                    <a:pt x="29577" y="26509"/>
                    <a:pt x="29562" y="26509"/>
                  </a:cubicBezTo>
                  <a:cubicBezTo>
                    <a:pt x="29516" y="26509"/>
                    <a:pt x="29487" y="26488"/>
                    <a:pt x="29478" y="26441"/>
                  </a:cubicBezTo>
                  <a:cubicBezTo>
                    <a:pt x="29448" y="26291"/>
                    <a:pt x="29607" y="26317"/>
                    <a:pt x="29708" y="26247"/>
                  </a:cubicBezTo>
                  <a:close/>
                  <a:moveTo>
                    <a:pt x="31210" y="25549"/>
                  </a:moveTo>
                  <a:lnTo>
                    <a:pt x="31210" y="25551"/>
                  </a:lnTo>
                  <a:cubicBezTo>
                    <a:pt x="31467" y="26181"/>
                    <a:pt x="31467" y="25947"/>
                    <a:pt x="31179" y="26543"/>
                  </a:cubicBezTo>
                  <a:cubicBezTo>
                    <a:pt x="31032" y="26197"/>
                    <a:pt x="30864" y="25877"/>
                    <a:pt x="31210" y="25549"/>
                  </a:cubicBezTo>
                  <a:close/>
                  <a:moveTo>
                    <a:pt x="28575" y="26259"/>
                  </a:moveTo>
                  <a:lnTo>
                    <a:pt x="28575" y="26259"/>
                  </a:lnTo>
                  <a:cubicBezTo>
                    <a:pt x="28698" y="26441"/>
                    <a:pt x="28698" y="26442"/>
                    <a:pt x="28514" y="26512"/>
                  </a:cubicBezTo>
                  <a:cubicBezTo>
                    <a:pt x="28424" y="26546"/>
                    <a:pt x="28333" y="26579"/>
                    <a:pt x="28243" y="26612"/>
                  </a:cubicBezTo>
                  <a:cubicBezTo>
                    <a:pt x="28215" y="26622"/>
                    <a:pt x="28188" y="26631"/>
                    <a:pt x="28164" y="26631"/>
                  </a:cubicBezTo>
                  <a:cubicBezTo>
                    <a:pt x="28134" y="26631"/>
                    <a:pt x="28109" y="26617"/>
                    <a:pt x="28090" y="26577"/>
                  </a:cubicBezTo>
                  <a:cubicBezTo>
                    <a:pt x="28063" y="26516"/>
                    <a:pt x="28051" y="26460"/>
                    <a:pt x="28142" y="26426"/>
                  </a:cubicBezTo>
                  <a:cubicBezTo>
                    <a:pt x="28288" y="26372"/>
                    <a:pt x="28432" y="26315"/>
                    <a:pt x="28575" y="26260"/>
                  </a:cubicBezTo>
                  <a:lnTo>
                    <a:pt x="28575" y="26259"/>
                  </a:lnTo>
                  <a:close/>
                  <a:moveTo>
                    <a:pt x="27222" y="26311"/>
                  </a:moveTo>
                  <a:cubicBezTo>
                    <a:pt x="27285" y="26311"/>
                    <a:pt x="27308" y="26378"/>
                    <a:pt x="27338" y="26425"/>
                  </a:cubicBezTo>
                  <a:cubicBezTo>
                    <a:pt x="27371" y="26478"/>
                    <a:pt x="27346" y="26512"/>
                    <a:pt x="27290" y="26530"/>
                  </a:cubicBezTo>
                  <a:cubicBezTo>
                    <a:pt x="27185" y="26565"/>
                    <a:pt x="27094" y="26629"/>
                    <a:pt x="26971" y="26636"/>
                  </a:cubicBezTo>
                  <a:lnTo>
                    <a:pt x="26971" y="26636"/>
                  </a:lnTo>
                  <a:cubicBezTo>
                    <a:pt x="26937" y="26570"/>
                    <a:pt x="26848" y="26500"/>
                    <a:pt x="26924" y="26436"/>
                  </a:cubicBezTo>
                  <a:cubicBezTo>
                    <a:pt x="26996" y="26376"/>
                    <a:pt x="27101" y="26336"/>
                    <a:pt x="27199" y="26313"/>
                  </a:cubicBezTo>
                  <a:cubicBezTo>
                    <a:pt x="27207" y="26311"/>
                    <a:pt x="27215" y="26311"/>
                    <a:pt x="27222" y="26311"/>
                  </a:cubicBezTo>
                  <a:close/>
                  <a:moveTo>
                    <a:pt x="29280" y="26432"/>
                  </a:moveTo>
                  <a:cubicBezTo>
                    <a:pt x="29307" y="26432"/>
                    <a:pt x="29332" y="26459"/>
                    <a:pt x="29343" y="26485"/>
                  </a:cubicBezTo>
                  <a:cubicBezTo>
                    <a:pt x="29354" y="26512"/>
                    <a:pt x="29373" y="26550"/>
                    <a:pt x="29338" y="26568"/>
                  </a:cubicBezTo>
                  <a:cubicBezTo>
                    <a:pt x="29275" y="26601"/>
                    <a:pt x="29212" y="26645"/>
                    <a:pt x="29143" y="26645"/>
                  </a:cubicBezTo>
                  <a:cubicBezTo>
                    <a:pt x="29108" y="26645"/>
                    <a:pt x="29072" y="26634"/>
                    <a:pt x="29033" y="26606"/>
                  </a:cubicBezTo>
                  <a:lnTo>
                    <a:pt x="29033" y="26605"/>
                  </a:lnTo>
                  <a:cubicBezTo>
                    <a:pt x="29027" y="26467"/>
                    <a:pt x="29169" y="26469"/>
                    <a:pt x="29266" y="26435"/>
                  </a:cubicBezTo>
                  <a:cubicBezTo>
                    <a:pt x="29271" y="26433"/>
                    <a:pt x="29276" y="26432"/>
                    <a:pt x="29280" y="26432"/>
                  </a:cubicBezTo>
                  <a:close/>
                  <a:moveTo>
                    <a:pt x="28930" y="26568"/>
                  </a:moveTo>
                  <a:cubicBezTo>
                    <a:pt x="28962" y="26568"/>
                    <a:pt x="28996" y="26583"/>
                    <a:pt x="29030" y="26606"/>
                  </a:cubicBezTo>
                  <a:cubicBezTo>
                    <a:pt x="29024" y="26675"/>
                    <a:pt x="28983" y="26705"/>
                    <a:pt x="28921" y="26705"/>
                  </a:cubicBezTo>
                  <a:cubicBezTo>
                    <a:pt x="28905" y="26705"/>
                    <a:pt x="28889" y="26703"/>
                    <a:pt x="28871" y="26700"/>
                  </a:cubicBezTo>
                  <a:cubicBezTo>
                    <a:pt x="28839" y="26690"/>
                    <a:pt x="28824" y="26653"/>
                    <a:pt x="28839" y="26625"/>
                  </a:cubicBezTo>
                  <a:lnTo>
                    <a:pt x="28839" y="26624"/>
                  </a:lnTo>
                  <a:cubicBezTo>
                    <a:pt x="28867" y="26584"/>
                    <a:pt x="28897" y="26568"/>
                    <a:pt x="28930" y="26568"/>
                  </a:cubicBezTo>
                  <a:close/>
                  <a:moveTo>
                    <a:pt x="16399" y="26487"/>
                  </a:moveTo>
                  <a:cubicBezTo>
                    <a:pt x="16417" y="26487"/>
                    <a:pt x="16438" y="26491"/>
                    <a:pt x="16456" y="26495"/>
                  </a:cubicBezTo>
                  <a:cubicBezTo>
                    <a:pt x="16523" y="26512"/>
                    <a:pt x="16588" y="26532"/>
                    <a:pt x="16650" y="26550"/>
                  </a:cubicBezTo>
                  <a:cubicBezTo>
                    <a:pt x="16662" y="26604"/>
                    <a:pt x="16624" y="26640"/>
                    <a:pt x="16611" y="26683"/>
                  </a:cubicBezTo>
                  <a:cubicBezTo>
                    <a:pt x="16598" y="26688"/>
                    <a:pt x="16591" y="26701"/>
                    <a:pt x="16592" y="26715"/>
                  </a:cubicBezTo>
                  <a:cubicBezTo>
                    <a:pt x="16582" y="26718"/>
                    <a:pt x="16573" y="26719"/>
                    <a:pt x="16565" y="26719"/>
                  </a:cubicBezTo>
                  <a:cubicBezTo>
                    <a:pt x="16504" y="26719"/>
                    <a:pt x="16458" y="26672"/>
                    <a:pt x="16397" y="26665"/>
                  </a:cubicBezTo>
                  <a:lnTo>
                    <a:pt x="16395" y="26665"/>
                  </a:lnTo>
                  <a:cubicBezTo>
                    <a:pt x="16301" y="26655"/>
                    <a:pt x="16335" y="26586"/>
                    <a:pt x="16340" y="26541"/>
                  </a:cubicBezTo>
                  <a:cubicBezTo>
                    <a:pt x="16343" y="26499"/>
                    <a:pt x="16368" y="26487"/>
                    <a:pt x="16399" y="26487"/>
                  </a:cubicBezTo>
                  <a:close/>
                  <a:moveTo>
                    <a:pt x="26112" y="26082"/>
                  </a:moveTo>
                  <a:cubicBezTo>
                    <a:pt x="26132" y="26082"/>
                    <a:pt x="26153" y="26092"/>
                    <a:pt x="26172" y="26120"/>
                  </a:cubicBezTo>
                  <a:cubicBezTo>
                    <a:pt x="26213" y="26181"/>
                    <a:pt x="26204" y="26233"/>
                    <a:pt x="26122" y="26271"/>
                  </a:cubicBezTo>
                  <a:cubicBezTo>
                    <a:pt x="25943" y="26354"/>
                    <a:pt x="25769" y="26442"/>
                    <a:pt x="25590" y="26527"/>
                  </a:cubicBezTo>
                  <a:cubicBezTo>
                    <a:pt x="25461" y="26590"/>
                    <a:pt x="25329" y="26652"/>
                    <a:pt x="25160" y="26732"/>
                  </a:cubicBezTo>
                  <a:cubicBezTo>
                    <a:pt x="25186" y="26596"/>
                    <a:pt x="25236" y="26524"/>
                    <a:pt x="25334" y="26474"/>
                  </a:cubicBezTo>
                  <a:cubicBezTo>
                    <a:pt x="25561" y="26357"/>
                    <a:pt x="25786" y="26237"/>
                    <a:pt x="26015" y="26121"/>
                  </a:cubicBezTo>
                  <a:lnTo>
                    <a:pt x="26015" y="26122"/>
                  </a:lnTo>
                  <a:cubicBezTo>
                    <a:pt x="26045" y="26107"/>
                    <a:pt x="26079" y="26082"/>
                    <a:pt x="26112" y="26082"/>
                  </a:cubicBezTo>
                  <a:close/>
                  <a:moveTo>
                    <a:pt x="26726" y="26519"/>
                  </a:moveTo>
                  <a:cubicBezTo>
                    <a:pt x="26805" y="26538"/>
                    <a:pt x="26820" y="26605"/>
                    <a:pt x="26829" y="26658"/>
                  </a:cubicBezTo>
                  <a:cubicBezTo>
                    <a:pt x="26845" y="26740"/>
                    <a:pt x="26755" y="26759"/>
                    <a:pt x="26691" y="26764"/>
                  </a:cubicBezTo>
                  <a:cubicBezTo>
                    <a:pt x="26687" y="26764"/>
                    <a:pt x="26683" y="26764"/>
                    <a:pt x="26680" y="26764"/>
                  </a:cubicBezTo>
                  <a:cubicBezTo>
                    <a:pt x="26589" y="26764"/>
                    <a:pt x="26593" y="26681"/>
                    <a:pt x="26582" y="26633"/>
                  </a:cubicBezTo>
                  <a:cubicBezTo>
                    <a:pt x="26564" y="26551"/>
                    <a:pt x="26657" y="26545"/>
                    <a:pt x="26726" y="26519"/>
                  </a:cubicBezTo>
                  <a:close/>
                  <a:moveTo>
                    <a:pt x="29744" y="26664"/>
                  </a:moveTo>
                  <a:cubicBezTo>
                    <a:pt x="29750" y="26664"/>
                    <a:pt x="29756" y="26664"/>
                    <a:pt x="29762" y="26664"/>
                  </a:cubicBezTo>
                  <a:cubicBezTo>
                    <a:pt x="29868" y="26669"/>
                    <a:pt x="29832" y="26750"/>
                    <a:pt x="29833" y="26807"/>
                  </a:cubicBezTo>
                  <a:cubicBezTo>
                    <a:pt x="29796" y="26819"/>
                    <a:pt x="29735" y="26797"/>
                    <a:pt x="29730" y="26856"/>
                  </a:cubicBezTo>
                  <a:lnTo>
                    <a:pt x="29730" y="26857"/>
                  </a:lnTo>
                  <a:cubicBezTo>
                    <a:pt x="29723" y="26849"/>
                    <a:pt x="29713" y="26846"/>
                    <a:pt x="29704" y="26846"/>
                  </a:cubicBezTo>
                  <a:cubicBezTo>
                    <a:pt x="29694" y="26846"/>
                    <a:pt x="29685" y="26849"/>
                    <a:pt x="29678" y="26856"/>
                  </a:cubicBezTo>
                  <a:cubicBezTo>
                    <a:pt x="29600" y="26856"/>
                    <a:pt x="29554" y="26821"/>
                    <a:pt x="29572" y="26757"/>
                  </a:cubicBezTo>
                  <a:cubicBezTo>
                    <a:pt x="29592" y="26684"/>
                    <a:pt x="29673" y="26664"/>
                    <a:pt x="29744" y="26664"/>
                  </a:cubicBezTo>
                  <a:close/>
                  <a:moveTo>
                    <a:pt x="31754" y="25890"/>
                  </a:moveTo>
                  <a:cubicBezTo>
                    <a:pt x="31779" y="25890"/>
                    <a:pt x="31802" y="25923"/>
                    <a:pt x="31820" y="25944"/>
                  </a:cubicBezTo>
                  <a:cubicBezTo>
                    <a:pt x="31835" y="26057"/>
                    <a:pt x="31872" y="26166"/>
                    <a:pt x="31930" y="26264"/>
                  </a:cubicBezTo>
                  <a:cubicBezTo>
                    <a:pt x="31934" y="26286"/>
                    <a:pt x="31930" y="26312"/>
                    <a:pt x="31941" y="26331"/>
                  </a:cubicBezTo>
                  <a:cubicBezTo>
                    <a:pt x="32090" y="26563"/>
                    <a:pt x="31961" y="26745"/>
                    <a:pt x="31781" y="26936"/>
                  </a:cubicBezTo>
                  <a:lnTo>
                    <a:pt x="31781" y="26939"/>
                  </a:lnTo>
                  <a:cubicBezTo>
                    <a:pt x="31718" y="26689"/>
                    <a:pt x="31660" y="26455"/>
                    <a:pt x="31600" y="26221"/>
                  </a:cubicBezTo>
                  <a:cubicBezTo>
                    <a:pt x="31568" y="26095"/>
                    <a:pt x="31653" y="26001"/>
                    <a:pt x="31725" y="25908"/>
                  </a:cubicBezTo>
                  <a:cubicBezTo>
                    <a:pt x="31735" y="25895"/>
                    <a:pt x="31745" y="25890"/>
                    <a:pt x="31754" y="25890"/>
                  </a:cubicBezTo>
                  <a:close/>
                  <a:moveTo>
                    <a:pt x="27943" y="26513"/>
                  </a:moveTo>
                  <a:cubicBezTo>
                    <a:pt x="27970" y="26513"/>
                    <a:pt x="27993" y="26525"/>
                    <a:pt x="28007" y="26558"/>
                  </a:cubicBezTo>
                  <a:cubicBezTo>
                    <a:pt x="28032" y="26613"/>
                    <a:pt x="28068" y="26678"/>
                    <a:pt x="27973" y="26712"/>
                  </a:cubicBezTo>
                  <a:cubicBezTo>
                    <a:pt x="27832" y="26760"/>
                    <a:pt x="27705" y="26845"/>
                    <a:pt x="27544" y="26845"/>
                  </a:cubicBezTo>
                  <a:cubicBezTo>
                    <a:pt x="27539" y="26845"/>
                    <a:pt x="27534" y="26845"/>
                    <a:pt x="27528" y="26845"/>
                  </a:cubicBezTo>
                  <a:cubicBezTo>
                    <a:pt x="27446" y="26929"/>
                    <a:pt x="27328" y="26961"/>
                    <a:pt x="27218" y="27008"/>
                  </a:cubicBezTo>
                  <a:cubicBezTo>
                    <a:pt x="27191" y="27019"/>
                    <a:pt x="27167" y="27026"/>
                    <a:pt x="27147" y="27026"/>
                  </a:cubicBezTo>
                  <a:cubicBezTo>
                    <a:pt x="27117" y="27026"/>
                    <a:pt x="27094" y="27011"/>
                    <a:pt x="27075" y="26970"/>
                  </a:cubicBezTo>
                  <a:cubicBezTo>
                    <a:pt x="27050" y="26915"/>
                    <a:pt x="27041" y="26864"/>
                    <a:pt x="27117" y="26839"/>
                  </a:cubicBezTo>
                  <a:lnTo>
                    <a:pt x="27118" y="26839"/>
                  </a:lnTo>
                  <a:cubicBezTo>
                    <a:pt x="27226" y="26805"/>
                    <a:pt x="27315" y="26724"/>
                    <a:pt x="27437" y="26724"/>
                  </a:cubicBezTo>
                  <a:cubicBezTo>
                    <a:pt x="27450" y="26724"/>
                    <a:pt x="27463" y="26725"/>
                    <a:pt x="27477" y="26727"/>
                  </a:cubicBezTo>
                  <a:cubicBezTo>
                    <a:pt x="27584" y="26621"/>
                    <a:pt x="27740" y="26587"/>
                    <a:pt x="27879" y="26529"/>
                  </a:cubicBezTo>
                  <a:cubicBezTo>
                    <a:pt x="27902" y="26519"/>
                    <a:pt x="27923" y="26513"/>
                    <a:pt x="27943" y="26513"/>
                  </a:cubicBezTo>
                  <a:close/>
                  <a:moveTo>
                    <a:pt x="26931" y="26930"/>
                  </a:moveTo>
                  <a:cubicBezTo>
                    <a:pt x="26998" y="26930"/>
                    <a:pt x="26992" y="26997"/>
                    <a:pt x="27024" y="27030"/>
                  </a:cubicBezTo>
                  <a:cubicBezTo>
                    <a:pt x="27000" y="27117"/>
                    <a:pt x="26918" y="27135"/>
                    <a:pt x="26846" y="27146"/>
                  </a:cubicBezTo>
                  <a:lnTo>
                    <a:pt x="26846" y="27144"/>
                  </a:lnTo>
                  <a:cubicBezTo>
                    <a:pt x="26838" y="27146"/>
                    <a:pt x="26832" y="27146"/>
                    <a:pt x="26825" y="27146"/>
                  </a:cubicBezTo>
                  <a:cubicBezTo>
                    <a:pt x="26758" y="27146"/>
                    <a:pt x="26743" y="27086"/>
                    <a:pt x="26743" y="27043"/>
                  </a:cubicBezTo>
                  <a:cubicBezTo>
                    <a:pt x="26743" y="26958"/>
                    <a:pt x="26837" y="26944"/>
                    <a:pt x="26911" y="26932"/>
                  </a:cubicBezTo>
                  <a:cubicBezTo>
                    <a:pt x="26918" y="26930"/>
                    <a:pt x="26925" y="26930"/>
                    <a:pt x="26931" y="26930"/>
                  </a:cubicBezTo>
                  <a:close/>
                  <a:moveTo>
                    <a:pt x="16396" y="26765"/>
                  </a:moveTo>
                  <a:cubicBezTo>
                    <a:pt x="16440" y="26765"/>
                    <a:pt x="16489" y="26794"/>
                    <a:pt x="16537" y="26815"/>
                  </a:cubicBezTo>
                  <a:cubicBezTo>
                    <a:pt x="16521" y="26926"/>
                    <a:pt x="16503" y="27036"/>
                    <a:pt x="16485" y="27148"/>
                  </a:cubicBezTo>
                  <a:lnTo>
                    <a:pt x="16484" y="27148"/>
                  </a:lnTo>
                  <a:cubicBezTo>
                    <a:pt x="16319" y="27124"/>
                    <a:pt x="16306" y="27035"/>
                    <a:pt x="16316" y="26927"/>
                  </a:cubicBezTo>
                  <a:cubicBezTo>
                    <a:pt x="16320" y="26895"/>
                    <a:pt x="16326" y="26853"/>
                    <a:pt x="16306" y="26833"/>
                  </a:cubicBezTo>
                  <a:cubicBezTo>
                    <a:pt x="16331" y="26782"/>
                    <a:pt x="16362" y="26765"/>
                    <a:pt x="16396" y="26765"/>
                  </a:cubicBezTo>
                  <a:close/>
                  <a:moveTo>
                    <a:pt x="26113" y="26485"/>
                  </a:moveTo>
                  <a:cubicBezTo>
                    <a:pt x="26121" y="26485"/>
                    <a:pt x="26130" y="26488"/>
                    <a:pt x="26138" y="26498"/>
                  </a:cubicBezTo>
                  <a:cubicBezTo>
                    <a:pt x="26169" y="26531"/>
                    <a:pt x="26124" y="26538"/>
                    <a:pt x="26102" y="26551"/>
                  </a:cubicBezTo>
                  <a:cubicBezTo>
                    <a:pt x="26016" y="26611"/>
                    <a:pt x="25929" y="26667"/>
                    <a:pt x="25773" y="26693"/>
                  </a:cubicBezTo>
                  <a:cubicBezTo>
                    <a:pt x="25737" y="26766"/>
                    <a:pt x="25662" y="26781"/>
                    <a:pt x="25601" y="26808"/>
                  </a:cubicBezTo>
                  <a:lnTo>
                    <a:pt x="24890" y="27198"/>
                  </a:lnTo>
                  <a:cubicBezTo>
                    <a:pt x="24887" y="27062"/>
                    <a:pt x="24973" y="27011"/>
                    <a:pt x="25066" y="26969"/>
                  </a:cubicBezTo>
                  <a:cubicBezTo>
                    <a:pt x="25221" y="26896"/>
                    <a:pt x="25379" y="26827"/>
                    <a:pt x="25536" y="26758"/>
                  </a:cubicBezTo>
                  <a:lnTo>
                    <a:pt x="25537" y="26758"/>
                  </a:lnTo>
                  <a:cubicBezTo>
                    <a:pt x="25601" y="26707"/>
                    <a:pt x="25674" y="26671"/>
                    <a:pt x="25788" y="26656"/>
                  </a:cubicBezTo>
                  <a:lnTo>
                    <a:pt x="25788" y="26656"/>
                  </a:lnTo>
                  <a:cubicBezTo>
                    <a:pt x="25784" y="26667"/>
                    <a:pt x="25781" y="26678"/>
                    <a:pt x="25776" y="26689"/>
                  </a:cubicBezTo>
                  <a:cubicBezTo>
                    <a:pt x="25854" y="26568"/>
                    <a:pt x="25965" y="26548"/>
                    <a:pt x="26058" y="26508"/>
                  </a:cubicBezTo>
                  <a:cubicBezTo>
                    <a:pt x="26075" y="26500"/>
                    <a:pt x="26094" y="26485"/>
                    <a:pt x="26113" y="26485"/>
                  </a:cubicBezTo>
                  <a:close/>
                  <a:moveTo>
                    <a:pt x="30180" y="26516"/>
                  </a:moveTo>
                  <a:cubicBezTo>
                    <a:pt x="30238" y="26516"/>
                    <a:pt x="30245" y="26573"/>
                    <a:pt x="30248" y="26617"/>
                  </a:cubicBezTo>
                  <a:lnTo>
                    <a:pt x="30248" y="26618"/>
                  </a:lnTo>
                  <a:cubicBezTo>
                    <a:pt x="30256" y="26716"/>
                    <a:pt x="30261" y="26816"/>
                    <a:pt x="30268" y="26941"/>
                  </a:cubicBezTo>
                  <a:cubicBezTo>
                    <a:pt x="30274" y="27007"/>
                    <a:pt x="30285" y="27097"/>
                    <a:pt x="30291" y="27188"/>
                  </a:cubicBezTo>
                  <a:cubicBezTo>
                    <a:pt x="30293" y="27224"/>
                    <a:pt x="30261" y="27243"/>
                    <a:pt x="30227" y="27251"/>
                  </a:cubicBezTo>
                  <a:cubicBezTo>
                    <a:pt x="30219" y="27253"/>
                    <a:pt x="30212" y="27254"/>
                    <a:pt x="30205" y="27254"/>
                  </a:cubicBezTo>
                  <a:cubicBezTo>
                    <a:pt x="30176" y="27254"/>
                    <a:pt x="30154" y="27238"/>
                    <a:pt x="30148" y="27210"/>
                  </a:cubicBezTo>
                  <a:cubicBezTo>
                    <a:pt x="30107" y="27016"/>
                    <a:pt x="30064" y="26821"/>
                    <a:pt x="30031" y="26626"/>
                  </a:cubicBezTo>
                  <a:cubicBezTo>
                    <a:pt x="30018" y="26545"/>
                    <a:pt x="30108" y="26523"/>
                    <a:pt x="30173" y="26517"/>
                  </a:cubicBezTo>
                  <a:cubicBezTo>
                    <a:pt x="30176" y="26517"/>
                    <a:pt x="30178" y="26516"/>
                    <a:pt x="30180" y="26516"/>
                  </a:cubicBezTo>
                  <a:close/>
                  <a:moveTo>
                    <a:pt x="7037" y="25642"/>
                  </a:moveTo>
                  <a:lnTo>
                    <a:pt x="7088" y="25666"/>
                  </a:lnTo>
                  <a:lnTo>
                    <a:pt x="6873" y="26266"/>
                  </a:lnTo>
                  <a:cubicBezTo>
                    <a:pt x="6844" y="26624"/>
                    <a:pt x="6785" y="26977"/>
                    <a:pt x="6619" y="27312"/>
                  </a:cubicBezTo>
                  <a:lnTo>
                    <a:pt x="6618" y="27312"/>
                  </a:lnTo>
                  <a:lnTo>
                    <a:pt x="6546" y="27314"/>
                  </a:lnTo>
                  <a:cubicBezTo>
                    <a:pt x="6612" y="26961"/>
                    <a:pt x="6661" y="26606"/>
                    <a:pt x="6787" y="26264"/>
                  </a:cubicBezTo>
                  <a:cubicBezTo>
                    <a:pt x="6834" y="26044"/>
                    <a:pt x="6920" y="25833"/>
                    <a:pt x="7037" y="25642"/>
                  </a:cubicBezTo>
                  <a:close/>
                  <a:moveTo>
                    <a:pt x="14330" y="27241"/>
                  </a:moveTo>
                  <a:lnTo>
                    <a:pt x="14330" y="27242"/>
                  </a:lnTo>
                  <a:cubicBezTo>
                    <a:pt x="14415" y="27305"/>
                    <a:pt x="14402" y="27375"/>
                    <a:pt x="14371" y="27454"/>
                  </a:cubicBezTo>
                  <a:cubicBezTo>
                    <a:pt x="14231" y="27395"/>
                    <a:pt x="14293" y="27316"/>
                    <a:pt x="14330" y="27241"/>
                  </a:cubicBezTo>
                  <a:close/>
                  <a:moveTo>
                    <a:pt x="29409" y="26772"/>
                  </a:moveTo>
                  <a:cubicBezTo>
                    <a:pt x="29432" y="26772"/>
                    <a:pt x="29453" y="26782"/>
                    <a:pt x="29466" y="26810"/>
                  </a:cubicBezTo>
                  <a:cubicBezTo>
                    <a:pt x="29491" y="26863"/>
                    <a:pt x="29471" y="26896"/>
                    <a:pt x="29408" y="26914"/>
                  </a:cubicBezTo>
                  <a:cubicBezTo>
                    <a:pt x="29247" y="26955"/>
                    <a:pt x="29097" y="27027"/>
                    <a:pt x="28929" y="27047"/>
                  </a:cubicBezTo>
                  <a:cubicBezTo>
                    <a:pt x="28724" y="27140"/>
                    <a:pt x="28516" y="27226"/>
                    <a:pt x="28282" y="27253"/>
                  </a:cubicBezTo>
                  <a:cubicBezTo>
                    <a:pt x="28172" y="27332"/>
                    <a:pt x="28026" y="27341"/>
                    <a:pt x="27906" y="27398"/>
                  </a:cubicBezTo>
                  <a:cubicBezTo>
                    <a:pt x="27847" y="27437"/>
                    <a:pt x="27778" y="27455"/>
                    <a:pt x="27708" y="27469"/>
                  </a:cubicBezTo>
                  <a:cubicBezTo>
                    <a:pt x="27674" y="27458"/>
                    <a:pt x="27646" y="27443"/>
                    <a:pt x="27641" y="27408"/>
                  </a:cubicBezTo>
                  <a:cubicBezTo>
                    <a:pt x="27729" y="27379"/>
                    <a:pt x="27802" y="27319"/>
                    <a:pt x="27904" y="27319"/>
                  </a:cubicBezTo>
                  <a:cubicBezTo>
                    <a:pt x="27906" y="27319"/>
                    <a:pt x="27908" y="27319"/>
                    <a:pt x="27910" y="27319"/>
                  </a:cubicBezTo>
                  <a:cubicBezTo>
                    <a:pt x="28023" y="27261"/>
                    <a:pt x="28131" y="27192"/>
                    <a:pt x="28271" y="27192"/>
                  </a:cubicBezTo>
                  <a:cubicBezTo>
                    <a:pt x="28276" y="27192"/>
                    <a:pt x="28281" y="27192"/>
                    <a:pt x="28285" y="27192"/>
                  </a:cubicBezTo>
                  <a:cubicBezTo>
                    <a:pt x="28474" y="27064"/>
                    <a:pt x="28700" y="27008"/>
                    <a:pt x="28926" y="26952"/>
                  </a:cubicBezTo>
                  <a:cubicBezTo>
                    <a:pt x="29053" y="26865"/>
                    <a:pt x="29215" y="26841"/>
                    <a:pt x="29358" y="26784"/>
                  </a:cubicBezTo>
                  <a:cubicBezTo>
                    <a:pt x="29375" y="26777"/>
                    <a:pt x="29392" y="26772"/>
                    <a:pt x="29409" y="26772"/>
                  </a:cubicBezTo>
                  <a:close/>
                  <a:moveTo>
                    <a:pt x="28680" y="26672"/>
                  </a:moveTo>
                  <a:cubicBezTo>
                    <a:pt x="28728" y="26672"/>
                    <a:pt x="28778" y="26680"/>
                    <a:pt x="28835" y="26690"/>
                  </a:cubicBezTo>
                  <a:cubicBezTo>
                    <a:pt x="28756" y="26804"/>
                    <a:pt x="28618" y="26814"/>
                    <a:pt x="28520" y="26848"/>
                  </a:cubicBezTo>
                  <a:cubicBezTo>
                    <a:pt x="28025" y="27021"/>
                    <a:pt x="27551" y="27225"/>
                    <a:pt x="27081" y="27440"/>
                  </a:cubicBezTo>
                  <a:lnTo>
                    <a:pt x="27081" y="27442"/>
                  </a:lnTo>
                  <a:cubicBezTo>
                    <a:pt x="27059" y="27452"/>
                    <a:pt x="27035" y="27462"/>
                    <a:pt x="27011" y="27473"/>
                  </a:cubicBezTo>
                  <a:cubicBezTo>
                    <a:pt x="26990" y="27481"/>
                    <a:pt x="26969" y="27489"/>
                    <a:pt x="26950" y="27489"/>
                  </a:cubicBezTo>
                  <a:cubicBezTo>
                    <a:pt x="26930" y="27489"/>
                    <a:pt x="26912" y="27481"/>
                    <a:pt x="26899" y="27457"/>
                  </a:cubicBezTo>
                  <a:cubicBezTo>
                    <a:pt x="26875" y="27414"/>
                    <a:pt x="26866" y="27368"/>
                    <a:pt x="26922" y="27336"/>
                  </a:cubicBezTo>
                  <a:cubicBezTo>
                    <a:pt x="26959" y="27313"/>
                    <a:pt x="26999" y="27297"/>
                    <a:pt x="27041" y="27287"/>
                  </a:cubicBezTo>
                  <a:cubicBezTo>
                    <a:pt x="27242" y="27246"/>
                    <a:pt x="27401" y="27128"/>
                    <a:pt x="27593" y="27071"/>
                  </a:cubicBezTo>
                  <a:cubicBezTo>
                    <a:pt x="27792" y="27011"/>
                    <a:pt x="27976" y="26925"/>
                    <a:pt x="28174" y="26859"/>
                  </a:cubicBezTo>
                  <a:cubicBezTo>
                    <a:pt x="28289" y="26821"/>
                    <a:pt x="28409" y="26764"/>
                    <a:pt x="28521" y="26708"/>
                  </a:cubicBezTo>
                  <a:cubicBezTo>
                    <a:pt x="28574" y="26682"/>
                    <a:pt x="28625" y="26672"/>
                    <a:pt x="28680" y="26672"/>
                  </a:cubicBezTo>
                  <a:close/>
                  <a:moveTo>
                    <a:pt x="31479" y="26371"/>
                  </a:moveTo>
                  <a:lnTo>
                    <a:pt x="31479" y="26373"/>
                  </a:lnTo>
                  <a:cubicBezTo>
                    <a:pt x="31712" y="26714"/>
                    <a:pt x="31710" y="27193"/>
                    <a:pt x="31468" y="27505"/>
                  </a:cubicBezTo>
                  <a:cubicBezTo>
                    <a:pt x="31281" y="27122"/>
                    <a:pt x="31160" y="26741"/>
                    <a:pt x="31479" y="26371"/>
                  </a:cubicBezTo>
                  <a:close/>
                  <a:moveTo>
                    <a:pt x="16295" y="27242"/>
                  </a:moveTo>
                  <a:cubicBezTo>
                    <a:pt x="16535" y="27269"/>
                    <a:pt x="16535" y="27269"/>
                    <a:pt x="16540" y="27575"/>
                  </a:cubicBezTo>
                  <a:cubicBezTo>
                    <a:pt x="16195" y="27563"/>
                    <a:pt x="16248" y="27534"/>
                    <a:pt x="16295" y="27242"/>
                  </a:cubicBezTo>
                  <a:close/>
                  <a:moveTo>
                    <a:pt x="13988" y="27500"/>
                  </a:moveTo>
                  <a:cubicBezTo>
                    <a:pt x="14010" y="27500"/>
                    <a:pt x="14030" y="27524"/>
                    <a:pt x="14025" y="27563"/>
                  </a:cubicBezTo>
                  <a:cubicBezTo>
                    <a:pt x="14021" y="27571"/>
                    <a:pt x="14012" y="27603"/>
                    <a:pt x="13997" y="27607"/>
                  </a:cubicBezTo>
                  <a:lnTo>
                    <a:pt x="13997" y="27606"/>
                  </a:lnTo>
                  <a:cubicBezTo>
                    <a:pt x="13992" y="27607"/>
                    <a:pt x="13987" y="27607"/>
                    <a:pt x="13983" y="27607"/>
                  </a:cubicBezTo>
                  <a:cubicBezTo>
                    <a:pt x="13948" y="27607"/>
                    <a:pt x="13945" y="27573"/>
                    <a:pt x="13948" y="27551"/>
                  </a:cubicBezTo>
                  <a:cubicBezTo>
                    <a:pt x="13950" y="27532"/>
                    <a:pt x="13973" y="27500"/>
                    <a:pt x="13988" y="27500"/>
                  </a:cubicBezTo>
                  <a:close/>
                  <a:moveTo>
                    <a:pt x="26370" y="26693"/>
                  </a:moveTo>
                  <a:cubicBezTo>
                    <a:pt x="26431" y="26693"/>
                    <a:pt x="26472" y="26735"/>
                    <a:pt x="26471" y="26802"/>
                  </a:cubicBezTo>
                  <a:cubicBezTo>
                    <a:pt x="26478" y="26867"/>
                    <a:pt x="26427" y="26885"/>
                    <a:pt x="26380" y="26905"/>
                  </a:cubicBezTo>
                  <a:cubicBezTo>
                    <a:pt x="26199" y="26988"/>
                    <a:pt x="26017" y="27065"/>
                    <a:pt x="25839" y="27152"/>
                  </a:cubicBezTo>
                  <a:cubicBezTo>
                    <a:pt x="25476" y="27328"/>
                    <a:pt x="25116" y="27508"/>
                    <a:pt x="24755" y="27685"/>
                  </a:cubicBezTo>
                  <a:cubicBezTo>
                    <a:pt x="24726" y="27699"/>
                    <a:pt x="24697" y="27726"/>
                    <a:pt x="24664" y="27726"/>
                  </a:cubicBezTo>
                  <a:cubicBezTo>
                    <a:pt x="24649" y="27726"/>
                    <a:pt x="24633" y="27720"/>
                    <a:pt x="24617" y="27704"/>
                  </a:cubicBezTo>
                  <a:cubicBezTo>
                    <a:pt x="24569" y="27662"/>
                    <a:pt x="24613" y="27620"/>
                    <a:pt x="24634" y="27581"/>
                  </a:cubicBezTo>
                  <a:cubicBezTo>
                    <a:pt x="24661" y="27530"/>
                    <a:pt x="24712" y="27499"/>
                    <a:pt x="24766" y="27471"/>
                  </a:cubicBezTo>
                  <a:cubicBezTo>
                    <a:pt x="25272" y="27219"/>
                    <a:pt x="25776" y="26965"/>
                    <a:pt x="26283" y="26715"/>
                  </a:cubicBezTo>
                  <a:lnTo>
                    <a:pt x="26285" y="26715"/>
                  </a:lnTo>
                  <a:cubicBezTo>
                    <a:pt x="26316" y="26700"/>
                    <a:pt x="26344" y="26693"/>
                    <a:pt x="26370" y="26693"/>
                  </a:cubicBezTo>
                  <a:close/>
                  <a:moveTo>
                    <a:pt x="6905" y="27167"/>
                  </a:moveTo>
                  <a:cubicBezTo>
                    <a:pt x="7009" y="27329"/>
                    <a:pt x="7096" y="27459"/>
                    <a:pt x="7180" y="27591"/>
                  </a:cubicBezTo>
                  <a:cubicBezTo>
                    <a:pt x="7190" y="27606"/>
                    <a:pt x="7190" y="27625"/>
                    <a:pt x="7179" y="27639"/>
                  </a:cubicBezTo>
                  <a:cubicBezTo>
                    <a:pt x="7234" y="27639"/>
                    <a:pt x="7263" y="27672"/>
                    <a:pt x="7278" y="27716"/>
                  </a:cubicBezTo>
                  <a:cubicBezTo>
                    <a:pt x="7287" y="27742"/>
                    <a:pt x="7258" y="27763"/>
                    <a:pt x="7243" y="27764"/>
                  </a:cubicBezTo>
                  <a:cubicBezTo>
                    <a:pt x="7239" y="27764"/>
                    <a:pt x="7234" y="27764"/>
                    <a:pt x="7230" y="27764"/>
                  </a:cubicBezTo>
                  <a:cubicBezTo>
                    <a:pt x="7178" y="27764"/>
                    <a:pt x="7155" y="27730"/>
                    <a:pt x="7141" y="27689"/>
                  </a:cubicBezTo>
                  <a:cubicBezTo>
                    <a:pt x="7137" y="27677"/>
                    <a:pt x="7140" y="27665"/>
                    <a:pt x="7148" y="27656"/>
                  </a:cubicBezTo>
                  <a:lnTo>
                    <a:pt x="7148" y="27656"/>
                  </a:lnTo>
                  <a:cubicBezTo>
                    <a:pt x="7143" y="27657"/>
                    <a:pt x="7137" y="27657"/>
                    <a:pt x="7132" y="27657"/>
                  </a:cubicBezTo>
                  <a:cubicBezTo>
                    <a:pt x="7118" y="27657"/>
                    <a:pt x="7104" y="27653"/>
                    <a:pt x="7092" y="27644"/>
                  </a:cubicBezTo>
                  <a:cubicBezTo>
                    <a:pt x="7027" y="27595"/>
                    <a:pt x="6998" y="27501"/>
                    <a:pt x="6892" y="27501"/>
                  </a:cubicBezTo>
                  <a:cubicBezTo>
                    <a:pt x="6877" y="27501"/>
                    <a:pt x="6861" y="27503"/>
                    <a:pt x="6844" y="27507"/>
                  </a:cubicBezTo>
                  <a:cubicBezTo>
                    <a:pt x="6842" y="27507"/>
                    <a:pt x="6841" y="27507"/>
                    <a:pt x="6840" y="27507"/>
                  </a:cubicBezTo>
                  <a:cubicBezTo>
                    <a:pt x="6818" y="27507"/>
                    <a:pt x="6814" y="27459"/>
                    <a:pt x="6823" y="27430"/>
                  </a:cubicBezTo>
                  <a:lnTo>
                    <a:pt x="6823" y="27430"/>
                  </a:lnTo>
                  <a:lnTo>
                    <a:pt x="6821" y="27431"/>
                  </a:lnTo>
                  <a:cubicBezTo>
                    <a:pt x="6846" y="27354"/>
                    <a:pt x="6871" y="27275"/>
                    <a:pt x="6905" y="27167"/>
                  </a:cubicBezTo>
                  <a:close/>
                  <a:moveTo>
                    <a:pt x="30274" y="27364"/>
                  </a:moveTo>
                  <a:cubicBezTo>
                    <a:pt x="30309" y="27364"/>
                    <a:pt x="30321" y="27391"/>
                    <a:pt x="30327" y="27419"/>
                  </a:cubicBezTo>
                  <a:lnTo>
                    <a:pt x="30327" y="27421"/>
                  </a:lnTo>
                  <a:cubicBezTo>
                    <a:pt x="30344" y="27511"/>
                    <a:pt x="30362" y="27599"/>
                    <a:pt x="30378" y="27679"/>
                  </a:cubicBezTo>
                  <a:cubicBezTo>
                    <a:pt x="30373" y="27725"/>
                    <a:pt x="30381" y="27766"/>
                    <a:pt x="30319" y="27773"/>
                  </a:cubicBezTo>
                  <a:cubicBezTo>
                    <a:pt x="30315" y="27774"/>
                    <a:pt x="30310" y="27774"/>
                    <a:pt x="30306" y="27774"/>
                  </a:cubicBezTo>
                  <a:cubicBezTo>
                    <a:pt x="30259" y="27774"/>
                    <a:pt x="30243" y="27741"/>
                    <a:pt x="30235" y="27707"/>
                  </a:cubicBezTo>
                  <a:cubicBezTo>
                    <a:pt x="30215" y="27619"/>
                    <a:pt x="30199" y="27530"/>
                    <a:pt x="30189" y="27440"/>
                  </a:cubicBezTo>
                  <a:cubicBezTo>
                    <a:pt x="30185" y="27402"/>
                    <a:pt x="30211" y="27367"/>
                    <a:pt x="30265" y="27364"/>
                  </a:cubicBezTo>
                  <a:cubicBezTo>
                    <a:pt x="30268" y="27364"/>
                    <a:pt x="30271" y="27364"/>
                    <a:pt x="30274" y="27364"/>
                  </a:cubicBezTo>
                  <a:close/>
                  <a:moveTo>
                    <a:pt x="14332" y="27672"/>
                  </a:moveTo>
                  <a:cubicBezTo>
                    <a:pt x="14347" y="27672"/>
                    <a:pt x="14361" y="27677"/>
                    <a:pt x="14371" y="27688"/>
                  </a:cubicBezTo>
                  <a:cubicBezTo>
                    <a:pt x="14409" y="27759"/>
                    <a:pt x="14367" y="27796"/>
                    <a:pt x="14293" y="27817"/>
                  </a:cubicBezTo>
                  <a:cubicBezTo>
                    <a:pt x="14290" y="27811"/>
                    <a:pt x="14289" y="27807"/>
                    <a:pt x="14289" y="27801"/>
                  </a:cubicBezTo>
                  <a:cubicBezTo>
                    <a:pt x="14284" y="27753"/>
                    <a:pt x="14237" y="27696"/>
                    <a:pt x="14327" y="27672"/>
                  </a:cubicBezTo>
                  <a:cubicBezTo>
                    <a:pt x="14329" y="27672"/>
                    <a:pt x="14331" y="27672"/>
                    <a:pt x="14332" y="27672"/>
                  </a:cubicBezTo>
                  <a:close/>
                  <a:moveTo>
                    <a:pt x="13936" y="27767"/>
                  </a:moveTo>
                  <a:cubicBezTo>
                    <a:pt x="13940" y="27767"/>
                    <a:pt x="13944" y="27768"/>
                    <a:pt x="13948" y="27769"/>
                  </a:cubicBezTo>
                  <a:lnTo>
                    <a:pt x="13949" y="27769"/>
                  </a:lnTo>
                  <a:cubicBezTo>
                    <a:pt x="13973" y="27771"/>
                    <a:pt x="13988" y="27795"/>
                    <a:pt x="13980" y="27817"/>
                  </a:cubicBezTo>
                  <a:cubicBezTo>
                    <a:pt x="13976" y="27843"/>
                    <a:pt x="13964" y="27863"/>
                    <a:pt x="13937" y="27863"/>
                  </a:cubicBezTo>
                  <a:cubicBezTo>
                    <a:pt x="13932" y="27863"/>
                    <a:pt x="13925" y="27862"/>
                    <a:pt x="13918" y="27860"/>
                  </a:cubicBezTo>
                  <a:cubicBezTo>
                    <a:pt x="13897" y="27855"/>
                    <a:pt x="13877" y="27840"/>
                    <a:pt x="13883" y="27813"/>
                  </a:cubicBezTo>
                  <a:cubicBezTo>
                    <a:pt x="13886" y="27786"/>
                    <a:pt x="13910" y="27767"/>
                    <a:pt x="13936" y="27767"/>
                  </a:cubicBezTo>
                  <a:close/>
                  <a:moveTo>
                    <a:pt x="16057" y="24272"/>
                  </a:moveTo>
                  <a:cubicBezTo>
                    <a:pt x="16157" y="24512"/>
                    <a:pt x="16245" y="24756"/>
                    <a:pt x="16243" y="25013"/>
                  </a:cubicBezTo>
                  <a:cubicBezTo>
                    <a:pt x="16238" y="25619"/>
                    <a:pt x="16223" y="26224"/>
                    <a:pt x="16213" y="26829"/>
                  </a:cubicBezTo>
                  <a:cubicBezTo>
                    <a:pt x="16196" y="27004"/>
                    <a:pt x="16165" y="27179"/>
                    <a:pt x="16166" y="27354"/>
                  </a:cubicBezTo>
                  <a:cubicBezTo>
                    <a:pt x="16166" y="27520"/>
                    <a:pt x="16076" y="27607"/>
                    <a:pt x="15900" y="27644"/>
                  </a:cubicBezTo>
                  <a:cubicBezTo>
                    <a:pt x="15819" y="27744"/>
                    <a:pt x="15687" y="27817"/>
                    <a:pt x="15681" y="27955"/>
                  </a:cubicBezTo>
                  <a:lnTo>
                    <a:pt x="15622" y="27959"/>
                  </a:lnTo>
                  <a:cubicBezTo>
                    <a:pt x="15585" y="27405"/>
                    <a:pt x="15415" y="26879"/>
                    <a:pt x="15174" y="26366"/>
                  </a:cubicBezTo>
                  <a:cubicBezTo>
                    <a:pt x="15020" y="26045"/>
                    <a:pt x="14954" y="25688"/>
                    <a:pt x="14984" y="25334"/>
                  </a:cubicBezTo>
                  <a:lnTo>
                    <a:pt x="14982" y="25334"/>
                  </a:lnTo>
                  <a:cubicBezTo>
                    <a:pt x="14994" y="25188"/>
                    <a:pt x="15042" y="25152"/>
                    <a:pt x="15249" y="25125"/>
                  </a:cubicBezTo>
                  <a:lnTo>
                    <a:pt x="15249" y="25125"/>
                  </a:lnTo>
                  <a:lnTo>
                    <a:pt x="15244" y="25198"/>
                  </a:lnTo>
                  <a:cubicBezTo>
                    <a:pt x="15211" y="25226"/>
                    <a:pt x="15159" y="25246"/>
                    <a:pt x="15195" y="25297"/>
                  </a:cubicBezTo>
                  <a:cubicBezTo>
                    <a:pt x="15186" y="25294"/>
                    <a:pt x="15179" y="25293"/>
                    <a:pt x="15172" y="25293"/>
                  </a:cubicBezTo>
                  <a:cubicBezTo>
                    <a:pt x="15139" y="25293"/>
                    <a:pt x="15131" y="25323"/>
                    <a:pt x="15117" y="25347"/>
                  </a:cubicBezTo>
                  <a:cubicBezTo>
                    <a:pt x="15124" y="25347"/>
                    <a:pt x="15131" y="25348"/>
                    <a:pt x="15137" y="25348"/>
                  </a:cubicBezTo>
                  <a:cubicBezTo>
                    <a:pt x="15172" y="25348"/>
                    <a:pt x="15200" y="25340"/>
                    <a:pt x="15198" y="25298"/>
                  </a:cubicBezTo>
                  <a:lnTo>
                    <a:pt x="15256" y="25296"/>
                  </a:lnTo>
                  <a:cubicBezTo>
                    <a:pt x="15259" y="25295"/>
                    <a:pt x="15263" y="25295"/>
                    <a:pt x="15266" y="25295"/>
                  </a:cubicBezTo>
                  <a:cubicBezTo>
                    <a:pt x="15279" y="25295"/>
                    <a:pt x="15291" y="25298"/>
                    <a:pt x="15302" y="25303"/>
                  </a:cubicBezTo>
                  <a:cubicBezTo>
                    <a:pt x="15321" y="25384"/>
                    <a:pt x="15296" y="25456"/>
                    <a:pt x="15250" y="25526"/>
                  </a:cubicBezTo>
                  <a:cubicBezTo>
                    <a:pt x="15245" y="25527"/>
                    <a:pt x="15241" y="25527"/>
                    <a:pt x="15236" y="25527"/>
                  </a:cubicBezTo>
                  <a:cubicBezTo>
                    <a:pt x="15172" y="25527"/>
                    <a:pt x="15157" y="25457"/>
                    <a:pt x="15099" y="25448"/>
                  </a:cubicBezTo>
                  <a:lnTo>
                    <a:pt x="15099" y="25448"/>
                  </a:lnTo>
                  <a:cubicBezTo>
                    <a:pt x="15167" y="25994"/>
                    <a:pt x="15415" y="26491"/>
                    <a:pt x="15671" y="26986"/>
                  </a:cubicBezTo>
                  <a:cubicBezTo>
                    <a:pt x="15690" y="27086"/>
                    <a:pt x="15698" y="27190"/>
                    <a:pt x="15788" y="27268"/>
                  </a:cubicBezTo>
                  <a:cubicBezTo>
                    <a:pt x="15782" y="27338"/>
                    <a:pt x="15774" y="27407"/>
                    <a:pt x="15853" y="27456"/>
                  </a:cubicBezTo>
                  <a:cubicBezTo>
                    <a:pt x="15825" y="27395"/>
                    <a:pt x="15873" y="27316"/>
                    <a:pt x="15791" y="27269"/>
                  </a:cubicBezTo>
                  <a:cubicBezTo>
                    <a:pt x="15791" y="27137"/>
                    <a:pt x="15776" y="27008"/>
                    <a:pt x="15692" y="26892"/>
                  </a:cubicBezTo>
                  <a:cubicBezTo>
                    <a:pt x="15621" y="26728"/>
                    <a:pt x="15551" y="26565"/>
                    <a:pt x="15478" y="26401"/>
                  </a:cubicBezTo>
                  <a:cubicBezTo>
                    <a:pt x="15387" y="26196"/>
                    <a:pt x="15293" y="25991"/>
                    <a:pt x="15239" y="25774"/>
                  </a:cubicBezTo>
                  <a:cubicBezTo>
                    <a:pt x="15219" y="25691"/>
                    <a:pt x="15232" y="25625"/>
                    <a:pt x="15287" y="25561"/>
                  </a:cubicBezTo>
                  <a:lnTo>
                    <a:pt x="15370" y="25529"/>
                  </a:lnTo>
                  <a:lnTo>
                    <a:pt x="15370" y="25529"/>
                  </a:lnTo>
                  <a:cubicBezTo>
                    <a:pt x="15417" y="25586"/>
                    <a:pt x="15312" y="25652"/>
                    <a:pt x="15384" y="25723"/>
                  </a:cubicBezTo>
                  <a:cubicBezTo>
                    <a:pt x="15508" y="25632"/>
                    <a:pt x="15597" y="25536"/>
                    <a:pt x="15655" y="25417"/>
                  </a:cubicBezTo>
                  <a:lnTo>
                    <a:pt x="15660" y="25411"/>
                  </a:lnTo>
                  <a:cubicBezTo>
                    <a:pt x="15779" y="25360"/>
                    <a:pt x="15809" y="25252"/>
                    <a:pt x="15874" y="25166"/>
                  </a:cubicBezTo>
                  <a:cubicBezTo>
                    <a:pt x="15900" y="25163"/>
                    <a:pt x="15905" y="25147"/>
                    <a:pt x="15908" y="25128"/>
                  </a:cubicBezTo>
                  <a:cubicBezTo>
                    <a:pt x="15917" y="25129"/>
                    <a:pt x="15926" y="25129"/>
                    <a:pt x="15935" y="25129"/>
                  </a:cubicBezTo>
                  <a:cubicBezTo>
                    <a:pt x="15972" y="25129"/>
                    <a:pt x="16005" y="25122"/>
                    <a:pt x="16007" y="25082"/>
                  </a:cubicBezTo>
                  <a:cubicBezTo>
                    <a:pt x="16011" y="25014"/>
                    <a:pt x="16068" y="24957"/>
                    <a:pt x="16052" y="24888"/>
                  </a:cubicBezTo>
                  <a:cubicBezTo>
                    <a:pt x="16012" y="24887"/>
                    <a:pt x="15988" y="24869"/>
                    <a:pt x="15998" y="24835"/>
                  </a:cubicBezTo>
                  <a:cubicBezTo>
                    <a:pt x="16017" y="24772"/>
                    <a:pt x="15971" y="24739"/>
                    <a:pt x="15922" y="24707"/>
                  </a:cubicBezTo>
                  <a:lnTo>
                    <a:pt x="15914" y="24580"/>
                  </a:lnTo>
                  <a:cubicBezTo>
                    <a:pt x="16025" y="24553"/>
                    <a:pt x="15943" y="24509"/>
                    <a:pt x="15926" y="24471"/>
                  </a:cubicBezTo>
                  <a:cubicBezTo>
                    <a:pt x="15966" y="24403"/>
                    <a:pt x="15979" y="24322"/>
                    <a:pt x="16057" y="24272"/>
                  </a:cubicBezTo>
                  <a:close/>
                  <a:moveTo>
                    <a:pt x="14279" y="27827"/>
                  </a:moveTo>
                  <a:lnTo>
                    <a:pt x="14280" y="27828"/>
                  </a:lnTo>
                  <a:cubicBezTo>
                    <a:pt x="14230" y="27885"/>
                    <a:pt x="14302" y="27973"/>
                    <a:pt x="14206" y="28033"/>
                  </a:cubicBezTo>
                  <a:cubicBezTo>
                    <a:pt x="14161" y="27935"/>
                    <a:pt x="14169" y="27866"/>
                    <a:pt x="14279" y="27827"/>
                  </a:cubicBezTo>
                  <a:close/>
                  <a:moveTo>
                    <a:pt x="26558" y="27086"/>
                  </a:moveTo>
                  <a:cubicBezTo>
                    <a:pt x="26586" y="27086"/>
                    <a:pt x="26609" y="27098"/>
                    <a:pt x="26626" y="27134"/>
                  </a:cubicBezTo>
                  <a:cubicBezTo>
                    <a:pt x="26648" y="27182"/>
                    <a:pt x="26650" y="27222"/>
                    <a:pt x="26596" y="27253"/>
                  </a:cubicBezTo>
                  <a:cubicBezTo>
                    <a:pt x="26572" y="27263"/>
                    <a:pt x="26549" y="27273"/>
                    <a:pt x="26524" y="27282"/>
                  </a:cubicBezTo>
                  <a:cubicBezTo>
                    <a:pt x="25945" y="27513"/>
                    <a:pt x="25393" y="27792"/>
                    <a:pt x="24839" y="28065"/>
                  </a:cubicBezTo>
                  <a:cubicBezTo>
                    <a:pt x="24814" y="28074"/>
                    <a:pt x="24789" y="28084"/>
                    <a:pt x="24763" y="28091"/>
                  </a:cubicBezTo>
                  <a:cubicBezTo>
                    <a:pt x="24678" y="28002"/>
                    <a:pt x="24676" y="27937"/>
                    <a:pt x="24809" y="27877"/>
                  </a:cubicBezTo>
                  <a:lnTo>
                    <a:pt x="24809" y="27876"/>
                  </a:lnTo>
                  <a:cubicBezTo>
                    <a:pt x="25350" y="27631"/>
                    <a:pt x="25888" y="27380"/>
                    <a:pt x="26427" y="27130"/>
                  </a:cubicBezTo>
                  <a:cubicBezTo>
                    <a:pt x="26451" y="27119"/>
                    <a:pt x="26474" y="27109"/>
                    <a:pt x="26499" y="27099"/>
                  </a:cubicBezTo>
                  <a:cubicBezTo>
                    <a:pt x="26520" y="27091"/>
                    <a:pt x="26540" y="27086"/>
                    <a:pt x="26558" y="27086"/>
                  </a:cubicBezTo>
                  <a:close/>
                  <a:moveTo>
                    <a:pt x="12826" y="28024"/>
                  </a:moveTo>
                  <a:cubicBezTo>
                    <a:pt x="12869" y="28030"/>
                    <a:pt x="12895" y="28053"/>
                    <a:pt x="12891" y="28086"/>
                  </a:cubicBezTo>
                  <a:cubicBezTo>
                    <a:pt x="12885" y="28131"/>
                    <a:pt x="12845" y="28145"/>
                    <a:pt x="12795" y="28145"/>
                  </a:cubicBezTo>
                  <a:cubicBezTo>
                    <a:pt x="12753" y="28144"/>
                    <a:pt x="12722" y="28129"/>
                    <a:pt x="12732" y="28092"/>
                  </a:cubicBezTo>
                  <a:lnTo>
                    <a:pt x="12733" y="28091"/>
                  </a:lnTo>
                  <a:cubicBezTo>
                    <a:pt x="12743" y="28053"/>
                    <a:pt x="12778" y="28028"/>
                    <a:pt x="12826" y="28024"/>
                  </a:cubicBezTo>
                  <a:close/>
                  <a:moveTo>
                    <a:pt x="30355" y="27906"/>
                  </a:moveTo>
                  <a:cubicBezTo>
                    <a:pt x="30365" y="27906"/>
                    <a:pt x="30376" y="27908"/>
                    <a:pt x="30386" y="27911"/>
                  </a:cubicBezTo>
                  <a:cubicBezTo>
                    <a:pt x="30456" y="27949"/>
                    <a:pt x="30422" y="28019"/>
                    <a:pt x="30442" y="28074"/>
                  </a:cubicBezTo>
                  <a:lnTo>
                    <a:pt x="30442" y="28075"/>
                  </a:lnTo>
                  <a:cubicBezTo>
                    <a:pt x="30442" y="28116"/>
                    <a:pt x="30437" y="28156"/>
                    <a:pt x="30380" y="28161"/>
                  </a:cubicBezTo>
                  <a:cubicBezTo>
                    <a:pt x="30377" y="28161"/>
                    <a:pt x="30374" y="28161"/>
                    <a:pt x="30371" y="28161"/>
                  </a:cubicBezTo>
                  <a:cubicBezTo>
                    <a:pt x="30317" y="28161"/>
                    <a:pt x="30311" y="28119"/>
                    <a:pt x="30310" y="28085"/>
                  </a:cubicBezTo>
                  <a:cubicBezTo>
                    <a:pt x="30310" y="28028"/>
                    <a:pt x="30243" y="27970"/>
                    <a:pt x="30314" y="27916"/>
                  </a:cubicBezTo>
                  <a:cubicBezTo>
                    <a:pt x="30327" y="27909"/>
                    <a:pt x="30341" y="27906"/>
                    <a:pt x="30355" y="27906"/>
                  </a:cubicBezTo>
                  <a:close/>
                  <a:moveTo>
                    <a:pt x="14198" y="28116"/>
                  </a:moveTo>
                  <a:cubicBezTo>
                    <a:pt x="14260" y="28116"/>
                    <a:pt x="14236" y="28167"/>
                    <a:pt x="14246" y="28197"/>
                  </a:cubicBezTo>
                  <a:cubicBezTo>
                    <a:pt x="14230" y="28215"/>
                    <a:pt x="14248" y="28256"/>
                    <a:pt x="14209" y="28256"/>
                  </a:cubicBezTo>
                  <a:cubicBezTo>
                    <a:pt x="14205" y="28256"/>
                    <a:pt x="14200" y="28256"/>
                    <a:pt x="14194" y="28255"/>
                  </a:cubicBezTo>
                  <a:lnTo>
                    <a:pt x="14194" y="28256"/>
                  </a:lnTo>
                  <a:cubicBezTo>
                    <a:pt x="14156" y="28249"/>
                    <a:pt x="14142" y="28218"/>
                    <a:pt x="14143" y="28186"/>
                  </a:cubicBezTo>
                  <a:cubicBezTo>
                    <a:pt x="14143" y="28154"/>
                    <a:pt x="14153" y="28118"/>
                    <a:pt x="14192" y="28116"/>
                  </a:cubicBezTo>
                  <a:cubicBezTo>
                    <a:pt x="14194" y="28116"/>
                    <a:pt x="14196" y="28116"/>
                    <a:pt x="14198" y="28116"/>
                  </a:cubicBezTo>
                  <a:close/>
                  <a:moveTo>
                    <a:pt x="24428" y="28028"/>
                  </a:moveTo>
                  <a:cubicBezTo>
                    <a:pt x="24451" y="28030"/>
                    <a:pt x="24472" y="28043"/>
                    <a:pt x="24485" y="28063"/>
                  </a:cubicBezTo>
                  <a:cubicBezTo>
                    <a:pt x="24508" y="28117"/>
                    <a:pt x="24555" y="28175"/>
                    <a:pt x="24492" y="28231"/>
                  </a:cubicBezTo>
                  <a:cubicBezTo>
                    <a:pt x="24449" y="28272"/>
                    <a:pt x="24391" y="28295"/>
                    <a:pt x="24332" y="28295"/>
                  </a:cubicBezTo>
                  <a:cubicBezTo>
                    <a:pt x="24331" y="28295"/>
                    <a:pt x="24329" y="28295"/>
                    <a:pt x="24328" y="28295"/>
                  </a:cubicBezTo>
                  <a:cubicBezTo>
                    <a:pt x="24277" y="28237"/>
                    <a:pt x="24302" y="28179"/>
                    <a:pt x="24331" y="28124"/>
                  </a:cubicBezTo>
                  <a:cubicBezTo>
                    <a:pt x="24353" y="28085"/>
                    <a:pt x="24360" y="28030"/>
                    <a:pt x="24428" y="28028"/>
                  </a:cubicBezTo>
                  <a:close/>
                  <a:moveTo>
                    <a:pt x="13563" y="28190"/>
                  </a:moveTo>
                  <a:cubicBezTo>
                    <a:pt x="13598" y="28190"/>
                    <a:pt x="13584" y="28227"/>
                    <a:pt x="13602" y="28239"/>
                  </a:cubicBezTo>
                  <a:lnTo>
                    <a:pt x="13603" y="28241"/>
                  </a:lnTo>
                  <a:cubicBezTo>
                    <a:pt x="13586" y="28266"/>
                    <a:pt x="13596" y="28303"/>
                    <a:pt x="13557" y="28303"/>
                  </a:cubicBezTo>
                  <a:cubicBezTo>
                    <a:pt x="13553" y="28303"/>
                    <a:pt x="13549" y="28303"/>
                    <a:pt x="13544" y="28302"/>
                  </a:cubicBezTo>
                  <a:cubicBezTo>
                    <a:pt x="13503" y="28295"/>
                    <a:pt x="13494" y="28268"/>
                    <a:pt x="13497" y="28236"/>
                  </a:cubicBezTo>
                  <a:cubicBezTo>
                    <a:pt x="13501" y="28212"/>
                    <a:pt x="13521" y="28194"/>
                    <a:pt x="13545" y="28192"/>
                  </a:cubicBezTo>
                  <a:cubicBezTo>
                    <a:pt x="13552" y="28190"/>
                    <a:pt x="13558" y="28190"/>
                    <a:pt x="13563" y="28190"/>
                  </a:cubicBezTo>
                  <a:close/>
                  <a:moveTo>
                    <a:pt x="21366" y="28350"/>
                  </a:moveTo>
                  <a:cubicBezTo>
                    <a:pt x="21364" y="28361"/>
                    <a:pt x="21356" y="28368"/>
                    <a:pt x="21346" y="28370"/>
                  </a:cubicBezTo>
                  <a:cubicBezTo>
                    <a:pt x="21356" y="28367"/>
                    <a:pt x="21364" y="28359"/>
                    <a:pt x="21366" y="28350"/>
                  </a:cubicBezTo>
                  <a:close/>
                  <a:moveTo>
                    <a:pt x="13839" y="28270"/>
                  </a:moveTo>
                  <a:cubicBezTo>
                    <a:pt x="13887" y="28270"/>
                    <a:pt x="13909" y="28310"/>
                    <a:pt x="13905" y="28359"/>
                  </a:cubicBezTo>
                  <a:cubicBezTo>
                    <a:pt x="13900" y="28388"/>
                    <a:pt x="13890" y="28420"/>
                    <a:pt x="13846" y="28420"/>
                  </a:cubicBezTo>
                  <a:cubicBezTo>
                    <a:pt x="13840" y="28420"/>
                    <a:pt x="13834" y="28420"/>
                    <a:pt x="13828" y="28419"/>
                  </a:cubicBezTo>
                  <a:cubicBezTo>
                    <a:pt x="13794" y="28415"/>
                    <a:pt x="13769" y="28387"/>
                    <a:pt x="13770" y="28352"/>
                  </a:cubicBezTo>
                  <a:cubicBezTo>
                    <a:pt x="13770" y="28314"/>
                    <a:pt x="13788" y="28271"/>
                    <a:pt x="13837" y="28271"/>
                  </a:cubicBezTo>
                  <a:cubicBezTo>
                    <a:pt x="13837" y="28271"/>
                    <a:pt x="13838" y="28271"/>
                    <a:pt x="13839" y="28271"/>
                  </a:cubicBezTo>
                  <a:lnTo>
                    <a:pt x="13839" y="28270"/>
                  </a:lnTo>
                  <a:close/>
                  <a:moveTo>
                    <a:pt x="12735" y="28322"/>
                  </a:moveTo>
                  <a:cubicBezTo>
                    <a:pt x="12764" y="28322"/>
                    <a:pt x="12783" y="28341"/>
                    <a:pt x="12789" y="28358"/>
                  </a:cubicBezTo>
                  <a:lnTo>
                    <a:pt x="12789" y="28358"/>
                  </a:lnTo>
                  <a:cubicBezTo>
                    <a:pt x="12789" y="28410"/>
                    <a:pt x="12778" y="28446"/>
                    <a:pt x="12726" y="28455"/>
                  </a:cubicBezTo>
                  <a:cubicBezTo>
                    <a:pt x="12720" y="28455"/>
                    <a:pt x="12713" y="28456"/>
                    <a:pt x="12707" y="28456"/>
                  </a:cubicBezTo>
                  <a:cubicBezTo>
                    <a:pt x="12680" y="28456"/>
                    <a:pt x="12657" y="28446"/>
                    <a:pt x="12661" y="28411"/>
                  </a:cubicBezTo>
                  <a:cubicBezTo>
                    <a:pt x="12664" y="28374"/>
                    <a:pt x="12668" y="28333"/>
                    <a:pt x="12720" y="28324"/>
                  </a:cubicBezTo>
                  <a:cubicBezTo>
                    <a:pt x="12725" y="28323"/>
                    <a:pt x="12730" y="28322"/>
                    <a:pt x="12735" y="28322"/>
                  </a:cubicBezTo>
                  <a:close/>
                  <a:moveTo>
                    <a:pt x="31759" y="27457"/>
                  </a:moveTo>
                  <a:cubicBezTo>
                    <a:pt x="31827" y="27698"/>
                    <a:pt x="31911" y="27937"/>
                    <a:pt x="32084" y="28145"/>
                  </a:cubicBezTo>
                  <a:lnTo>
                    <a:pt x="32084" y="28148"/>
                  </a:lnTo>
                  <a:cubicBezTo>
                    <a:pt x="32109" y="28277"/>
                    <a:pt x="32062" y="28382"/>
                    <a:pt x="31935" y="28457"/>
                  </a:cubicBezTo>
                  <a:lnTo>
                    <a:pt x="31640" y="27954"/>
                  </a:lnTo>
                  <a:cubicBezTo>
                    <a:pt x="31548" y="27765"/>
                    <a:pt x="31617" y="27605"/>
                    <a:pt x="31759" y="27457"/>
                  </a:cubicBezTo>
                  <a:close/>
                  <a:moveTo>
                    <a:pt x="12981" y="28368"/>
                  </a:moveTo>
                  <a:cubicBezTo>
                    <a:pt x="12983" y="28368"/>
                    <a:pt x="12985" y="28368"/>
                    <a:pt x="12986" y="28368"/>
                  </a:cubicBezTo>
                  <a:cubicBezTo>
                    <a:pt x="13030" y="28371"/>
                    <a:pt x="13037" y="28403"/>
                    <a:pt x="13039" y="28434"/>
                  </a:cubicBezTo>
                  <a:cubicBezTo>
                    <a:pt x="13023" y="28468"/>
                    <a:pt x="13015" y="28506"/>
                    <a:pt x="12963" y="28506"/>
                  </a:cubicBezTo>
                  <a:cubicBezTo>
                    <a:pt x="12960" y="28506"/>
                    <a:pt x="12957" y="28506"/>
                    <a:pt x="12954" y="28506"/>
                  </a:cubicBezTo>
                  <a:cubicBezTo>
                    <a:pt x="12908" y="28502"/>
                    <a:pt x="12896" y="28471"/>
                    <a:pt x="12903" y="28441"/>
                  </a:cubicBezTo>
                  <a:cubicBezTo>
                    <a:pt x="12911" y="28406"/>
                    <a:pt x="12928" y="28368"/>
                    <a:pt x="12981" y="28368"/>
                  </a:cubicBezTo>
                  <a:close/>
                  <a:moveTo>
                    <a:pt x="26700" y="27417"/>
                  </a:moveTo>
                  <a:cubicBezTo>
                    <a:pt x="26726" y="27417"/>
                    <a:pt x="26753" y="27430"/>
                    <a:pt x="26778" y="27468"/>
                  </a:cubicBezTo>
                  <a:cubicBezTo>
                    <a:pt x="26858" y="27586"/>
                    <a:pt x="26717" y="27603"/>
                    <a:pt x="26641" y="27640"/>
                  </a:cubicBezTo>
                  <a:cubicBezTo>
                    <a:pt x="26053" y="27923"/>
                    <a:pt x="25458" y="28198"/>
                    <a:pt x="24871" y="28519"/>
                  </a:cubicBezTo>
                  <a:cubicBezTo>
                    <a:pt x="24778" y="28305"/>
                    <a:pt x="24777" y="28304"/>
                    <a:pt x="24959" y="28218"/>
                  </a:cubicBezTo>
                  <a:cubicBezTo>
                    <a:pt x="25488" y="27970"/>
                    <a:pt x="26006" y="27702"/>
                    <a:pt x="26556" y="27484"/>
                  </a:cubicBezTo>
                  <a:cubicBezTo>
                    <a:pt x="26598" y="27467"/>
                    <a:pt x="26649" y="27417"/>
                    <a:pt x="26700" y="27417"/>
                  </a:cubicBezTo>
                  <a:close/>
                  <a:moveTo>
                    <a:pt x="16262" y="27677"/>
                  </a:moveTo>
                  <a:cubicBezTo>
                    <a:pt x="16336" y="27677"/>
                    <a:pt x="16423" y="27687"/>
                    <a:pt x="16531" y="27703"/>
                  </a:cubicBezTo>
                  <a:cubicBezTo>
                    <a:pt x="16520" y="27950"/>
                    <a:pt x="16430" y="28193"/>
                    <a:pt x="16452" y="28444"/>
                  </a:cubicBezTo>
                  <a:cubicBezTo>
                    <a:pt x="16460" y="28531"/>
                    <a:pt x="16388" y="28540"/>
                    <a:pt x="16310" y="28543"/>
                  </a:cubicBezTo>
                  <a:cubicBezTo>
                    <a:pt x="16306" y="28543"/>
                    <a:pt x="16301" y="28543"/>
                    <a:pt x="16297" y="28543"/>
                  </a:cubicBezTo>
                  <a:cubicBezTo>
                    <a:pt x="16125" y="28543"/>
                    <a:pt x="15981" y="28475"/>
                    <a:pt x="15844" y="28394"/>
                  </a:cubicBezTo>
                  <a:lnTo>
                    <a:pt x="15843" y="28395"/>
                  </a:lnTo>
                  <a:cubicBezTo>
                    <a:pt x="15748" y="28261"/>
                    <a:pt x="15752" y="28117"/>
                    <a:pt x="15786" y="27971"/>
                  </a:cubicBezTo>
                  <a:cubicBezTo>
                    <a:pt x="15947" y="27755"/>
                    <a:pt x="16050" y="27677"/>
                    <a:pt x="16262" y="27677"/>
                  </a:cubicBezTo>
                  <a:close/>
                  <a:moveTo>
                    <a:pt x="14155" y="28372"/>
                  </a:moveTo>
                  <a:cubicBezTo>
                    <a:pt x="14161" y="28372"/>
                    <a:pt x="14167" y="28373"/>
                    <a:pt x="14174" y="28374"/>
                  </a:cubicBezTo>
                  <a:cubicBezTo>
                    <a:pt x="14238" y="28382"/>
                    <a:pt x="14220" y="28441"/>
                    <a:pt x="14210" y="28483"/>
                  </a:cubicBezTo>
                  <a:lnTo>
                    <a:pt x="14211" y="28484"/>
                  </a:lnTo>
                  <a:cubicBezTo>
                    <a:pt x="14200" y="28516"/>
                    <a:pt x="14187" y="28547"/>
                    <a:pt x="14174" y="28578"/>
                  </a:cubicBezTo>
                  <a:cubicBezTo>
                    <a:pt x="14106" y="28550"/>
                    <a:pt x="14080" y="28520"/>
                    <a:pt x="14092" y="28481"/>
                  </a:cubicBezTo>
                  <a:cubicBezTo>
                    <a:pt x="14105" y="28441"/>
                    <a:pt x="14087" y="28372"/>
                    <a:pt x="14155" y="28372"/>
                  </a:cubicBezTo>
                  <a:close/>
                  <a:moveTo>
                    <a:pt x="30437" y="28313"/>
                  </a:moveTo>
                  <a:cubicBezTo>
                    <a:pt x="30493" y="28313"/>
                    <a:pt x="30490" y="28365"/>
                    <a:pt x="30497" y="28401"/>
                  </a:cubicBezTo>
                  <a:lnTo>
                    <a:pt x="30498" y="28402"/>
                  </a:lnTo>
                  <a:cubicBezTo>
                    <a:pt x="30510" y="28466"/>
                    <a:pt x="30558" y="28533"/>
                    <a:pt x="30495" y="28596"/>
                  </a:cubicBezTo>
                  <a:cubicBezTo>
                    <a:pt x="30484" y="28605"/>
                    <a:pt x="30471" y="28611"/>
                    <a:pt x="30456" y="28611"/>
                  </a:cubicBezTo>
                  <a:cubicBezTo>
                    <a:pt x="30453" y="28611"/>
                    <a:pt x="30451" y="28611"/>
                    <a:pt x="30448" y="28610"/>
                  </a:cubicBezTo>
                  <a:cubicBezTo>
                    <a:pt x="30346" y="28566"/>
                    <a:pt x="30399" y="28475"/>
                    <a:pt x="30366" y="28424"/>
                  </a:cubicBezTo>
                  <a:cubicBezTo>
                    <a:pt x="30366" y="28371"/>
                    <a:pt x="30356" y="28326"/>
                    <a:pt x="30413" y="28315"/>
                  </a:cubicBezTo>
                  <a:cubicBezTo>
                    <a:pt x="30422" y="28314"/>
                    <a:pt x="30430" y="28313"/>
                    <a:pt x="30437" y="28313"/>
                  </a:cubicBezTo>
                  <a:close/>
                  <a:moveTo>
                    <a:pt x="13492" y="28490"/>
                  </a:moveTo>
                  <a:cubicBezTo>
                    <a:pt x="13493" y="28490"/>
                    <a:pt x="13495" y="28490"/>
                    <a:pt x="13496" y="28490"/>
                  </a:cubicBezTo>
                  <a:cubicBezTo>
                    <a:pt x="13537" y="28491"/>
                    <a:pt x="13545" y="28522"/>
                    <a:pt x="13546" y="28559"/>
                  </a:cubicBezTo>
                  <a:lnTo>
                    <a:pt x="13547" y="28559"/>
                  </a:lnTo>
                  <a:cubicBezTo>
                    <a:pt x="13538" y="28586"/>
                    <a:pt x="13545" y="28630"/>
                    <a:pt x="13491" y="28630"/>
                  </a:cubicBezTo>
                  <a:cubicBezTo>
                    <a:pt x="13488" y="28630"/>
                    <a:pt x="13485" y="28630"/>
                    <a:pt x="13482" y="28629"/>
                  </a:cubicBezTo>
                  <a:cubicBezTo>
                    <a:pt x="13440" y="28627"/>
                    <a:pt x="13427" y="28597"/>
                    <a:pt x="13430" y="28566"/>
                  </a:cubicBezTo>
                  <a:cubicBezTo>
                    <a:pt x="13432" y="28532"/>
                    <a:pt x="13435" y="28490"/>
                    <a:pt x="13492" y="28490"/>
                  </a:cubicBezTo>
                  <a:close/>
                  <a:moveTo>
                    <a:pt x="12297" y="28547"/>
                  </a:moveTo>
                  <a:cubicBezTo>
                    <a:pt x="12299" y="28547"/>
                    <a:pt x="12302" y="28547"/>
                    <a:pt x="12305" y="28547"/>
                  </a:cubicBezTo>
                  <a:cubicBezTo>
                    <a:pt x="12349" y="28551"/>
                    <a:pt x="12391" y="28559"/>
                    <a:pt x="12400" y="28600"/>
                  </a:cubicBezTo>
                  <a:lnTo>
                    <a:pt x="12401" y="28598"/>
                  </a:lnTo>
                  <a:lnTo>
                    <a:pt x="12401" y="28598"/>
                  </a:lnTo>
                  <a:cubicBezTo>
                    <a:pt x="12404" y="28648"/>
                    <a:pt x="12375" y="28678"/>
                    <a:pt x="12330" y="28684"/>
                  </a:cubicBezTo>
                  <a:cubicBezTo>
                    <a:pt x="12322" y="28685"/>
                    <a:pt x="12314" y="28686"/>
                    <a:pt x="12306" y="28686"/>
                  </a:cubicBezTo>
                  <a:cubicBezTo>
                    <a:pt x="12260" y="28686"/>
                    <a:pt x="12223" y="28664"/>
                    <a:pt x="12223" y="28615"/>
                  </a:cubicBezTo>
                  <a:cubicBezTo>
                    <a:pt x="12223" y="28578"/>
                    <a:pt x="12247" y="28547"/>
                    <a:pt x="12297" y="28547"/>
                  </a:cubicBezTo>
                  <a:close/>
                  <a:moveTo>
                    <a:pt x="12641" y="28610"/>
                  </a:moveTo>
                  <a:cubicBezTo>
                    <a:pt x="12679" y="28610"/>
                    <a:pt x="12683" y="28639"/>
                    <a:pt x="12692" y="28662"/>
                  </a:cubicBezTo>
                  <a:lnTo>
                    <a:pt x="12692" y="28662"/>
                  </a:lnTo>
                  <a:cubicBezTo>
                    <a:pt x="12685" y="28692"/>
                    <a:pt x="12678" y="28721"/>
                    <a:pt x="12637" y="28724"/>
                  </a:cubicBezTo>
                  <a:cubicBezTo>
                    <a:pt x="12635" y="28725"/>
                    <a:pt x="12633" y="28725"/>
                    <a:pt x="12631" y="28725"/>
                  </a:cubicBezTo>
                  <a:cubicBezTo>
                    <a:pt x="12593" y="28725"/>
                    <a:pt x="12575" y="28703"/>
                    <a:pt x="12574" y="28672"/>
                  </a:cubicBezTo>
                  <a:cubicBezTo>
                    <a:pt x="12574" y="28641"/>
                    <a:pt x="12592" y="28616"/>
                    <a:pt x="12631" y="28610"/>
                  </a:cubicBezTo>
                  <a:cubicBezTo>
                    <a:pt x="12635" y="28610"/>
                    <a:pt x="12638" y="28610"/>
                    <a:pt x="12641" y="28610"/>
                  </a:cubicBezTo>
                  <a:close/>
                  <a:moveTo>
                    <a:pt x="21331" y="28718"/>
                  </a:moveTo>
                  <a:cubicBezTo>
                    <a:pt x="21326" y="28722"/>
                    <a:pt x="21321" y="28726"/>
                    <a:pt x="21316" y="28729"/>
                  </a:cubicBezTo>
                  <a:lnTo>
                    <a:pt x="21316" y="28729"/>
                  </a:lnTo>
                  <a:cubicBezTo>
                    <a:pt x="21321" y="28726"/>
                    <a:pt x="21326" y="28722"/>
                    <a:pt x="21331" y="28718"/>
                  </a:cubicBezTo>
                  <a:close/>
                  <a:moveTo>
                    <a:pt x="13805" y="28584"/>
                  </a:moveTo>
                  <a:lnTo>
                    <a:pt x="13805" y="28585"/>
                  </a:lnTo>
                  <a:cubicBezTo>
                    <a:pt x="13845" y="28590"/>
                    <a:pt x="13871" y="28629"/>
                    <a:pt x="13861" y="28667"/>
                  </a:cubicBezTo>
                  <a:cubicBezTo>
                    <a:pt x="13857" y="28696"/>
                    <a:pt x="13857" y="28730"/>
                    <a:pt x="13809" y="28730"/>
                  </a:cubicBezTo>
                  <a:cubicBezTo>
                    <a:pt x="13739" y="28730"/>
                    <a:pt x="13725" y="28689"/>
                    <a:pt x="13732" y="28640"/>
                  </a:cubicBezTo>
                  <a:cubicBezTo>
                    <a:pt x="13736" y="28608"/>
                    <a:pt x="13757" y="28584"/>
                    <a:pt x="13805" y="28584"/>
                  </a:cubicBezTo>
                  <a:close/>
                  <a:moveTo>
                    <a:pt x="24564" y="28409"/>
                  </a:moveTo>
                  <a:cubicBezTo>
                    <a:pt x="24686" y="28596"/>
                    <a:pt x="24687" y="28670"/>
                    <a:pt x="24432" y="28766"/>
                  </a:cubicBezTo>
                  <a:cubicBezTo>
                    <a:pt x="24312" y="28528"/>
                    <a:pt x="24318" y="28508"/>
                    <a:pt x="24564" y="28409"/>
                  </a:cubicBezTo>
                  <a:close/>
                  <a:moveTo>
                    <a:pt x="12881" y="28648"/>
                  </a:moveTo>
                  <a:cubicBezTo>
                    <a:pt x="12883" y="28648"/>
                    <a:pt x="12884" y="28648"/>
                    <a:pt x="12885" y="28648"/>
                  </a:cubicBezTo>
                  <a:cubicBezTo>
                    <a:pt x="12934" y="28648"/>
                    <a:pt x="12959" y="28678"/>
                    <a:pt x="12957" y="28733"/>
                  </a:cubicBezTo>
                  <a:cubicBezTo>
                    <a:pt x="12951" y="28759"/>
                    <a:pt x="12932" y="28781"/>
                    <a:pt x="12893" y="28781"/>
                  </a:cubicBezTo>
                  <a:cubicBezTo>
                    <a:pt x="12886" y="28781"/>
                    <a:pt x="12879" y="28780"/>
                    <a:pt x="12872" y="28779"/>
                  </a:cubicBezTo>
                  <a:lnTo>
                    <a:pt x="12872" y="28778"/>
                  </a:lnTo>
                  <a:cubicBezTo>
                    <a:pt x="12835" y="28773"/>
                    <a:pt x="12806" y="28757"/>
                    <a:pt x="12808" y="28722"/>
                  </a:cubicBezTo>
                  <a:cubicBezTo>
                    <a:pt x="12808" y="28682"/>
                    <a:pt x="12841" y="28648"/>
                    <a:pt x="12881" y="28648"/>
                  </a:cubicBezTo>
                  <a:close/>
                  <a:moveTo>
                    <a:pt x="15740" y="28464"/>
                  </a:moveTo>
                  <a:lnTo>
                    <a:pt x="15740" y="28464"/>
                  </a:lnTo>
                  <a:cubicBezTo>
                    <a:pt x="15778" y="28483"/>
                    <a:pt x="15815" y="28504"/>
                    <a:pt x="15853" y="28519"/>
                  </a:cubicBezTo>
                  <a:cubicBezTo>
                    <a:pt x="15962" y="28560"/>
                    <a:pt x="15994" y="28623"/>
                    <a:pt x="15936" y="28716"/>
                  </a:cubicBezTo>
                  <a:cubicBezTo>
                    <a:pt x="15920" y="28741"/>
                    <a:pt x="15917" y="28772"/>
                    <a:pt x="15906" y="28801"/>
                  </a:cubicBezTo>
                  <a:lnTo>
                    <a:pt x="15901" y="28801"/>
                  </a:lnTo>
                  <a:cubicBezTo>
                    <a:pt x="15899" y="28801"/>
                    <a:pt x="15897" y="28801"/>
                    <a:pt x="15895" y="28801"/>
                  </a:cubicBezTo>
                  <a:cubicBezTo>
                    <a:pt x="15825" y="28801"/>
                    <a:pt x="15844" y="28719"/>
                    <a:pt x="15785" y="28708"/>
                  </a:cubicBezTo>
                  <a:lnTo>
                    <a:pt x="15786" y="28708"/>
                  </a:lnTo>
                  <a:cubicBezTo>
                    <a:pt x="15776" y="28707"/>
                    <a:pt x="15767" y="28705"/>
                    <a:pt x="15757" y="28704"/>
                  </a:cubicBezTo>
                  <a:cubicBezTo>
                    <a:pt x="15763" y="28703"/>
                    <a:pt x="15771" y="28702"/>
                    <a:pt x="15778" y="28699"/>
                  </a:cubicBezTo>
                  <a:cubicBezTo>
                    <a:pt x="15804" y="28616"/>
                    <a:pt x="15735" y="28545"/>
                    <a:pt x="15740" y="28464"/>
                  </a:cubicBezTo>
                  <a:close/>
                  <a:moveTo>
                    <a:pt x="16320" y="28787"/>
                  </a:moveTo>
                  <a:lnTo>
                    <a:pt x="16320" y="28787"/>
                  </a:lnTo>
                  <a:cubicBezTo>
                    <a:pt x="16319" y="28792"/>
                    <a:pt x="16319" y="28797"/>
                    <a:pt x="16319" y="28803"/>
                  </a:cubicBezTo>
                  <a:lnTo>
                    <a:pt x="16319" y="28803"/>
                  </a:lnTo>
                  <a:cubicBezTo>
                    <a:pt x="16319" y="28797"/>
                    <a:pt x="16319" y="28792"/>
                    <a:pt x="16320" y="28787"/>
                  </a:cubicBezTo>
                  <a:close/>
                  <a:moveTo>
                    <a:pt x="13164" y="28738"/>
                  </a:moveTo>
                  <a:cubicBezTo>
                    <a:pt x="13167" y="28738"/>
                    <a:pt x="13170" y="28738"/>
                    <a:pt x="13173" y="28739"/>
                  </a:cubicBezTo>
                  <a:cubicBezTo>
                    <a:pt x="13198" y="28741"/>
                    <a:pt x="13215" y="28757"/>
                    <a:pt x="13204" y="28783"/>
                  </a:cubicBezTo>
                  <a:lnTo>
                    <a:pt x="13205" y="28784"/>
                  </a:lnTo>
                  <a:cubicBezTo>
                    <a:pt x="13198" y="28801"/>
                    <a:pt x="13189" y="28820"/>
                    <a:pt x="13165" y="28820"/>
                  </a:cubicBezTo>
                  <a:cubicBezTo>
                    <a:pt x="13162" y="28820"/>
                    <a:pt x="13159" y="28820"/>
                    <a:pt x="13155" y="28820"/>
                  </a:cubicBezTo>
                  <a:cubicBezTo>
                    <a:pt x="13129" y="28815"/>
                    <a:pt x="13113" y="28801"/>
                    <a:pt x="13123" y="28774"/>
                  </a:cubicBezTo>
                  <a:cubicBezTo>
                    <a:pt x="13129" y="28756"/>
                    <a:pt x="13140" y="28738"/>
                    <a:pt x="13164" y="28738"/>
                  </a:cubicBezTo>
                  <a:close/>
                  <a:moveTo>
                    <a:pt x="14111" y="28691"/>
                  </a:moveTo>
                  <a:cubicBezTo>
                    <a:pt x="14174" y="28691"/>
                    <a:pt x="14174" y="28733"/>
                    <a:pt x="14170" y="28770"/>
                  </a:cubicBezTo>
                  <a:cubicBezTo>
                    <a:pt x="14168" y="28808"/>
                    <a:pt x="14170" y="28846"/>
                    <a:pt x="14097" y="28866"/>
                  </a:cubicBezTo>
                  <a:cubicBezTo>
                    <a:pt x="14066" y="28839"/>
                    <a:pt x="14053" y="28797"/>
                    <a:pt x="14063" y="28758"/>
                  </a:cubicBezTo>
                  <a:lnTo>
                    <a:pt x="14063" y="28757"/>
                  </a:lnTo>
                  <a:cubicBezTo>
                    <a:pt x="14069" y="28730"/>
                    <a:pt x="14065" y="28691"/>
                    <a:pt x="14111" y="28691"/>
                  </a:cubicBezTo>
                  <a:close/>
                  <a:moveTo>
                    <a:pt x="31502" y="28009"/>
                  </a:moveTo>
                  <a:lnTo>
                    <a:pt x="31502" y="28009"/>
                  </a:lnTo>
                  <a:cubicBezTo>
                    <a:pt x="31578" y="28019"/>
                    <a:pt x="31586" y="28077"/>
                    <a:pt x="31613" y="28123"/>
                  </a:cubicBezTo>
                  <a:cubicBezTo>
                    <a:pt x="31693" y="28255"/>
                    <a:pt x="31752" y="28397"/>
                    <a:pt x="31870" y="28512"/>
                  </a:cubicBezTo>
                  <a:cubicBezTo>
                    <a:pt x="31945" y="28638"/>
                    <a:pt x="31858" y="28743"/>
                    <a:pt x="31800" y="28897"/>
                  </a:cubicBezTo>
                  <a:lnTo>
                    <a:pt x="31800" y="28899"/>
                  </a:lnTo>
                  <a:cubicBezTo>
                    <a:pt x="31584" y="28608"/>
                    <a:pt x="31445" y="28334"/>
                    <a:pt x="31502" y="28009"/>
                  </a:cubicBezTo>
                  <a:close/>
                  <a:moveTo>
                    <a:pt x="13434" y="28789"/>
                  </a:moveTo>
                  <a:lnTo>
                    <a:pt x="13436" y="28790"/>
                  </a:lnTo>
                  <a:cubicBezTo>
                    <a:pt x="13438" y="28790"/>
                    <a:pt x="13441" y="28790"/>
                    <a:pt x="13443" y="28790"/>
                  </a:cubicBezTo>
                  <a:cubicBezTo>
                    <a:pt x="13483" y="28790"/>
                    <a:pt x="13494" y="28819"/>
                    <a:pt x="13497" y="28846"/>
                  </a:cubicBezTo>
                  <a:cubicBezTo>
                    <a:pt x="13501" y="28873"/>
                    <a:pt x="13493" y="28906"/>
                    <a:pt x="13448" y="28909"/>
                  </a:cubicBezTo>
                  <a:cubicBezTo>
                    <a:pt x="13445" y="28909"/>
                    <a:pt x="13442" y="28909"/>
                    <a:pt x="13440" y="28909"/>
                  </a:cubicBezTo>
                  <a:cubicBezTo>
                    <a:pt x="13410" y="28909"/>
                    <a:pt x="13383" y="28885"/>
                    <a:pt x="13382" y="28853"/>
                  </a:cubicBezTo>
                  <a:cubicBezTo>
                    <a:pt x="13379" y="28822"/>
                    <a:pt x="13389" y="28793"/>
                    <a:pt x="13434" y="28789"/>
                  </a:cubicBezTo>
                  <a:close/>
                  <a:moveTo>
                    <a:pt x="16323" y="28877"/>
                  </a:moveTo>
                  <a:cubicBezTo>
                    <a:pt x="16323" y="28891"/>
                    <a:pt x="16322" y="28903"/>
                    <a:pt x="16319" y="28916"/>
                  </a:cubicBezTo>
                  <a:cubicBezTo>
                    <a:pt x="16322" y="28903"/>
                    <a:pt x="16323" y="28890"/>
                    <a:pt x="16323" y="28877"/>
                  </a:cubicBezTo>
                  <a:close/>
                  <a:moveTo>
                    <a:pt x="16440" y="28609"/>
                  </a:moveTo>
                  <a:cubicBezTo>
                    <a:pt x="16453" y="28609"/>
                    <a:pt x="16469" y="28619"/>
                    <a:pt x="16487" y="28644"/>
                  </a:cubicBezTo>
                  <a:cubicBezTo>
                    <a:pt x="16547" y="28721"/>
                    <a:pt x="16566" y="28821"/>
                    <a:pt x="16540" y="28915"/>
                  </a:cubicBezTo>
                  <a:lnTo>
                    <a:pt x="16541" y="28915"/>
                  </a:lnTo>
                  <a:lnTo>
                    <a:pt x="16483" y="28918"/>
                  </a:lnTo>
                  <a:cubicBezTo>
                    <a:pt x="16505" y="28827"/>
                    <a:pt x="16453" y="28757"/>
                    <a:pt x="16393" y="28688"/>
                  </a:cubicBezTo>
                  <a:cubicBezTo>
                    <a:pt x="16396" y="28647"/>
                    <a:pt x="16413" y="28609"/>
                    <a:pt x="16440" y="28609"/>
                  </a:cubicBezTo>
                  <a:close/>
                  <a:moveTo>
                    <a:pt x="14911" y="28831"/>
                  </a:moveTo>
                  <a:lnTo>
                    <a:pt x="14948" y="28890"/>
                  </a:lnTo>
                  <a:cubicBezTo>
                    <a:pt x="14934" y="28901"/>
                    <a:pt x="14917" y="28919"/>
                    <a:pt x="14913" y="28919"/>
                  </a:cubicBezTo>
                  <a:cubicBezTo>
                    <a:pt x="14912" y="28919"/>
                    <a:pt x="14912" y="28919"/>
                    <a:pt x="14912" y="28919"/>
                  </a:cubicBezTo>
                  <a:lnTo>
                    <a:pt x="14913" y="28918"/>
                  </a:lnTo>
                  <a:cubicBezTo>
                    <a:pt x="14891" y="28906"/>
                    <a:pt x="14871" y="28888"/>
                    <a:pt x="14880" y="28865"/>
                  </a:cubicBezTo>
                  <a:cubicBezTo>
                    <a:pt x="14884" y="28852"/>
                    <a:pt x="14900" y="28842"/>
                    <a:pt x="14911" y="28831"/>
                  </a:cubicBezTo>
                  <a:close/>
                  <a:moveTo>
                    <a:pt x="21624" y="28726"/>
                  </a:moveTo>
                  <a:cubicBezTo>
                    <a:pt x="21741" y="28761"/>
                    <a:pt x="21741" y="28761"/>
                    <a:pt x="21804" y="28943"/>
                  </a:cubicBezTo>
                  <a:cubicBezTo>
                    <a:pt x="21646" y="28840"/>
                    <a:pt x="21656" y="28840"/>
                    <a:pt x="21624" y="28727"/>
                  </a:cubicBezTo>
                  <a:lnTo>
                    <a:pt x="21624" y="28726"/>
                  </a:lnTo>
                  <a:close/>
                  <a:moveTo>
                    <a:pt x="30712" y="28715"/>
                  </a:moveTo>
                  <a:lnTo>
                    <a:pt x="30712" y="28715"/>
                  </a:lnTo>
                  <a:cubicBezTo>
                    <a:pt x="30761" y="28825"/>
                    <a:pt x="30824" y="28877"/>
                    <a:pt x="30788" y="28949"/>
                  </a:cubicBezTo>
                  <a:cubicBezTo>
                    <a:pt x="30785" y="28954"/>
                    <a:pt x="30766" y="28959"/>
                    <a:pt x="30753" y="28959"/>
                  </a:cubicBezTo>
                  <a:cubicBezTo>
                    <a:pt x="30748" y="28959"/>
                    <a:pt x="30745" y="28959"/>
                    <a:pt x="30743" y="28957"/>
                  </a:cubicBezTo>
                  <a:cubicBezTo>
                    <a:pt x="30658" y="28900"/>
                    <a:pt x="30689" y="28827"/>
                    <a:pt x="30712" y="28715"/>
                  </a:cubicBezTo>
                  <a:close/>
                  <a:moveTo>
                    <a:pt x="24167" y="28570"/>
                  </a:moveTo>
                  <a:lnTo>
                    <a:pt x="24167" y="28570"/>
                  </a:lnTo>
                  <a:cubicBezTo>
                    <a:pt x="24325" y="28821"/>
                    <a:pt x="24308" y="28884"/>
                    <a:pt x="24059" y="28971"/>
                  </a:cubicBezTo>
                  <a:lnTo>
                    <a:pt x="24059" y="28972"/>
                  </a:lnTo>
                  <a:cubicBezTo>
                    <a:pt x="23996" y="28818"/>
                    <a:pt x="24079" y="28699"/>
                    <a:pt x="24167" y="28570"/>
                  </a:cubicBezTo>
                  <a:close/>
                  <a:moveTo>
                    <a:pt x="24706" y="28812"/>
                  </a:moveTo>
                  <a:cubicBezTo>
                    <a:pt x="24707" y="28825"/>
                    <a:pt x="24715" y="28846"/>
                    <a:pt x="24707" y="28852"/>
                  </a:cubicBezTo>
                  <a:cubicBezTo>
                    <a:pt x="24634" y="28913"/>
                    <a:pt x="24563" y="28980"/>
                    <a:pt x="24451" y="28990"/>
                  </a:cubicBezTo>
                  <a:cubicBezTo>
                    <a:pt x="24451" y="28990"/>
                    <a:pt x="24451" y="28990"/>
                    <a:pt x="24451" y="28990"/>
                  </a:cubicBezTo>
                  <a:cubicBezTo>
                    <a:pt x="24445" y="28990"/>
                    <a:pt x="24429" y="28965"/>
                    <a:pt x="24429" y="28954"/>
                  </a:cubicBezTo>
                  <a:lnTo>
                    <a:pt x="24429" y="28953"/>
                  </a:lnTo>
                  <a:cubicBezTo>
                    <a:pt x="24428" y="28886"/>
                    <a:pt x="24508" y="28847"/>
                    <a:pt x="24706" y="28812"/>
                  </a:cubicBezTo>
                  <a:close/>
                  <a:moveTo>
                    <a:pt x="21171" y="28991"/>
                  </a:moveTo>
                  <a:cubicBezTo>
                    <a:pt x="21173" y="28993"/>
                    <a:pt x="21175" y="28995"/>
                    <a:pt x="21176" y="28997"/>
                  </a:cubicBezTo>
                  <a:cubicBezTo>
                    <a:pt x="21174" y="28995"/>
                    <a:pt x="21173" y="28993"/>
                    <a:pt x="21171" y="28991"/>
                  </a:cubicBezTo>
                  <a:close/>
                  <a:moveTo>
                    <a:pt x="12244" y="28861"/>
                  </a:moveTo>
                  <a:cubicBezTo>
                    <a:pt x="12294" y="28861"/>
                    <a:pt x="12316" y="28893"/>
                    <a:pt x="12307" y="28937"/>
                  </a:cubicBezTo>
                  <a:cubicBezTo>
                    <a:pt x="12300" y="28974"/>
                    <a:pt x="12285" y="29005"/>
                    <a:pt x="12239" y="29005"/>
                  </a:cubicBezTo>
                  <a:cubicBezTo>
                    <a:pt x="12235" y="29005"/>
                    <a:pt x="12230" y="29004"/>
                    <a:pt x="12224" y="29004"/>
                  </a:cubicBezTo>
                  <a:cubicBezTo>
                    <a:pt x="12181" y="28999"/>
                    <a:pt x="12164" y="28974"/>
                    <a:pt x="12166" y="28941"/>
                  </a:cubicBezTo>
                  <a:cubicBezTo>
                    <a:pt x="12170" y="28903"/>
                    <a:pt x="12189" y="28864"/>
                    <a:pt x="12240" y="28862"/>
                  </a:cubicBezTo>
                  <a:lnTo>
                    <a:pt x="12241" y="28861"/>
                  </a:lnTo>
                  <a:cubicBezTo>
                    <a:pt x="12242" y="28861"/>
                    <a:pt x="12243" y="28861"/>
                    <a:pt x="12244" y="28861"/>
                  </a:cubicBezTo>
                  <a:close/>
                  <a:moveTo>
                    <a:pt x="30498" y="28779"/>
                  </a:moveTo>
                  <a:cubicBezTo>
                    <a:pt x="30499" y="28779"/>
                    <a:pt x="30499" y="28779"/>
                    <a:pt x="30500" y="28779"/>
                  </a:cubicBezTo>
                  <a:cubicBezTo>
                    <a:pt x="30583" y="28780"/>
                    <a:pt x="30573" y="28849"/>
                    <a:pt x="30580" y="28898"/>
                  </a:cubicBezTo>
                  <a:lnTo>
                    <a:pt x="30580" y="28899"/>
                  </a:lnTo>
                  <a:cubicBezTo>
                    <a:pt x="30586" y="28942"/>
                    <a:pt x="30600" y="29003"/>
                    <a:pt x="30530" y="29009"/>
                  </a:cubicBezTo>
                  <a:cubicBezTo>
                    <a:pt x="30524" y="29009"/>
                    <a:pt x="30518" y="29009"/>
                    <a:pt x="30513" y="29009"/>
                  </a:cubicBezTo>
                  <a:cubicBezTo>
                    <a:pt x="30420" y="29009"/>
                    <a:pt x="30462" y="28924"/>
                    <a:pt x="30437" y="28894"/>
                  </a:cubicBezTo>
                  <a:cubicBezTo>
                    <a:pt x="30431" y="28834"/>
                    <a:pt x="30430" y="28779"/>
                    <a:pt x="30498" y="28779"/>
                  </a:cubicBezTo>
                  <a:close/>
                  <a:moveTo>
                    <a:pt x="13749" y="28879"/>
                  </a:moveTo>
                  <a:cubicBezTo>
                    <a:pt x="13751" y="28879"/>
                    <a:pt x="13753" y="28879"/>
                    <a:pt x="13755" y="28879"/>
                  </a:cubicBezTo>
                  <a:lnTo>
                    <a:pt x="13755" y="28880"/>
                  </a:lnTo>
                  <a:cubicBezTo>
                    <a:pt x="13802" y="28893"/>
                    <a:pt x="13828" y="28918"/>
                    <a:pt x="13828" y="28961"/>
                  </a:cubicBezTo>
                  <a:cubicBezTo>
                    <a:pt x="13828" y="28996"/>
                    <a:pt x="13802" y="29013"/>
                    <a:pt x="13770" y="29013"/>
                  </a:cubicBezTo>
                  <a:cubicBezTo>
                    <a:pt x="13767" y="29013"/>
                    <a:pt x="13763" y="29012"/>
                    <a:pt x="13760" y="29012"/>
                  </a:cubicBezTo>
                  <a:cubicBezTo>
                    <a:pt x="13711" y="29006"/>
                    <a:pt x="13689" y="28975"/>
                    <a:pt x="13692" y="28932"/>
                  </a:cubicBezTo>
                  <a:cubicBezTo>
                    <a:pt x="13695" y="28900"/>
                    <a:pt x="13711" y="28879"/>
                    <a:pt x="13749" y="28879"/>
                  </a:cubicBezTo>
                  <a:close/>
                  <a:moveTo>
                    <a:pt x="12542" y="28912"/>
                  </a:moveTo>
                  <a:cubicBezTo>
                    <a:pt x="12574" y="28922"/>
                    <a:pt x="12611" y="28929"/>
                    <a:pt x="12607" y="28969"/>
                  </a:cubicBezTo>
                  <a:lnTo>
                    <a:pt x="12607" y="28968"/>
                  </a:lnTo>
                  <a:cubicBezTo>
                    <a:pt x="12605" y="29009"/>
                    <a:pt x="12586" y="29045"/>
                    <a:pt x="12536" y="29050"/>
                  </a:cubicBezTo>
                  <a:cubicBezTo>
                    <a:pt x="12532" y="29051"/>
                    <a:pt x="12529" y="29051"/>
                    <a:pt x="12526" y="29051"/>
                  </a:cubicBezTo>
                  <a:cubicBezTo>
                    <a:pt x="12496" y="29051"/>
                    <a:pt x="12470" y="29027"/>
                    <a:pt x="12470" y="28994"/>
                  </a:cubicBezTo>
                  <a:cubicBezTo>
                    <a:pt x="12469" y="28951"/>
                    <a:pt x="12491" y="28923"/>
                    <a:pt x="12542" y="28912"/>
                  </a:cubicBezTo>
                  <a:close/>
                  <a:moveTo>
                    <a:pt x="12779" y="28960"/>
                  </a:moveTo>
                  <a:cubicBezTo>
                    <a:pt x="12780" y="28960"/>
                    <a:pt x="12781" y="28960"/>
                    <a:pt x="12782" y="28960"/>
                  </a:cubicBezTo>
                  <a:cubicBezTo>
                    <a:pt x="12839" y="28961"/>
                    <a:pt x="12882" y="28980"/>
                    <a:pt x="12888" y="29035"/>
                  </a:cubicBezTo>
                  <a:cubicBezTo>
                    <a:pt x="12878" y="29075"/>
                    <a:pt x="12851" y="29101"/>
                    <a:pt x="12803" y="29101"/>
                  </a:cubicBezTo>
                  <a:cubicBezTo>
                    <a:pt x="12802" y="29101"/>
                    <a:pt x="12801" y="29101"/>
                    <a:pt x="12800" y="29101"/>
                  </a:cubicBezTo>
                  <a:lnTo>
                    <a:pt x="12800" y="29100"/>
                  </a:lnTo>
                  <a:cubicBezTo>
                    <a:pt x="12745" y="29099"/>
                    <a:pt x="12691" y="29083"/>
                    <a:pt x="12696" y="29028"/>
                  </a:cubicBezTo>
                  <a:cubicBezTo>
                    <a:pt x="12699" y="28990"/>
                    <a:pt x="12728" y="28960"/>
                    <a:pt x="12779" y="28960"/>
                  </a:cubicBezTo>
                  <a:close/>
                  <a:moveTo>
                    <a:pt x="7919" y="28967"/>
                  </a:moveTo>
                  <a:cubicBezTo>
                    <a:pt x="8034" y="28967"/>
                    <a:pt x="8055" y="29024"/>
                    <a:pt x="8089" y="29108"/>
                  </a:cubicBezTo>
                  <a:cubicBezTo>
                    <a:pt x="7968" y="29094"/>
                    <a:pt x="7948" y="29039"/>
                    <a:pt x="7913" y="28967"/>
                  </a:cubicBezTo>
                  <a:lnTo>
                    <a:pt x="7913" y="28967"/>
                  </a:lnTo>
                  <a:cubicBezTo>
                    <a:pt x="7915" y="28967"/>
                    <a:pt x="7917" y="28967"/>
                    <a:pt x="7919" y="28967"/>
                  </a:cubicBezTo>
                  <a:close/>
                  <a:moveTo>
                    <a:pt x="14081" y="29009"/>
                  </a:moveTo>
                  <a:cubicBezTo>
                    <a:pt x="14101" y="29009"/>
                    <a:pt x="14119" y="29023"/>
                    <a:pt x="14124" y="29043"/>
                  </a:cubicBezTo>
                  <a:cubicBezTo>
                    <a:pt x="14134" y="29078"/>
                    <a:pt x="14135" y="29116"/>
                    <a:pt x="14097" y="29139"/>
                  </a:cubicBezTo>
                  <a:cubicBezTo>
                    <a:pt x="14049" y="29137"/>
                    <a:pt x="14029" y="29117"/>
                    <a:pt x="14027" y="29082"/>
                  </a:cubicBezTo>
                  <a:cubicBezTo>
                    <a:pt x="14023" y="29054"/>
                    <a:pt x="14025" y="29023"/>
                    <a:pt x="14067" y="29011"/>
                  </a:cubicBezTo>
                  <a:cubicBezTo>
                    <a:pt x="14072" y="29009"/>
                    <a:pt x="14076" y="29009"/>
                    <a:pt x="14081" y="29009"/>
                  </a:cubicBezTo>
                  <a:close/>
                  <a:moveTo>
                    <a:pt x="13087" y="29043"/>
                  </a:moveTo>
                  <a:cubicBezTo>
                    <a:pt x="13090" y="29043"/>
                    <a:pt x="13095" y="29043"/>
                    <a:pt x="13099" y="29044"/>
                  </a:cubicBezTo>
                  <a:cubicBezTo>
                    <a:pt x="13140" y="29054"/>
                    <a:pt x="13155" y="29075"/>
                    <a:pt x="13146" y="29106"/>
                  </a:cubicBezTo>
                  <a:cubicBezTo>
                    <a:pt x="13139" y="29124"/>
                    <a:pt x="13125" y="29143"/>
                    <a:pt x="13106" y="29143"/>
                  </a:cubicBezTo>
                  <a:cubicBezTo>
                    <a:pt x="13105" y="29143"/>
                    <a:pt x="13103" y="29143"/>
                    <a:pt x="13102" y="29143"/>
                  </a:cubicBezTo>
                  <a:cubicBezTo>
                    <a:pt x="13045" y="29136"/>
                    <a:pt x="13040" y="29107"/>
                    <a:pt x="13048" y="29080"/>
                  </a:cubicBezTo>
                  <a:lnTo>
                    <a:pt x="13048" y="29079"/>
                  </a:lnTo>
                  <a:cubicBezTo>
                    <a:pt x="13052" y="29063"/>
                    <a:pt x="13060" y="29043"/>
                    <a:pt x="13087" y="29043"/>
                  </a:cubicBezTo>
                  <a:close/>
                  <a:moveTo>
                    <a:pt x="24272" y="29012"/>
                  </a:moveTo>
                  <a:cubicBezTo>
                    <a:pt x="24273" y="29012"/>
                    <a:pt x="24275" y="29012"/>
                    <a:pt x="24277" y="29012"/>
                  </a:cubicBezTo>
                  <a:cubicBezTo>
                    <a:pt x="24302" y="29020"/>
                    <a:pt x="24318" y="29036"/>
                    <a:pt x="24315" y="29061"/>
                  </a:cubicBezTo>
                  <a:lnTo>
                    <a:pt x="24315" y="29062"/>
                  </a:lnTo>
                  <a:cubicBezTo>
                    <a:pt x="24308" y="29113"/>
                    <a:pt x="24194" y="29202"/>
                    <a:pt x="24137" y="29202"/>
                  </a:cubicBezTo>
                  <a:cubicBezTo>
                    <a:pt x="24134" y="29202"/>
                    <a:pt x="24132" y="29202"/>
                    <a:pt x="24129" y="29201"/>
                  </a:cubicBezTo>
                  <a:cubicBezTo>
                    <a:pt x="24105" y="29196"/>
                    <a:pt x="24090" y="29174"/>
                    <a:pt x="24094" y="29150"/>
                  </a:cubicBezTo>
                  <a:cubicBezTo>
                    <a:pt x="24098" y="29096"/>
                    <a:pt x="24209" y="29012"/>
                    <a:pt x="24272" y="29012"/>
                  </a:cubicBezTo>
                  <a:close/>
                  <a:moveTo>
                    <a:pt x="13381" y="29101"/>
                  </a:moveTo>
                  <a:lnTo>
                    <a:pt x="13382" y="29102"/>
                  </a:lnTo>
                  <a:cubicBezTo>
                    <a:pt x="13384" y="29102"/>
                    <a:pt x="13385" y="29102"/>
                    <a:pt x="13387" y="29102"/>
                  </a:cubicBezTo>
                  <a:cubicBezTo>
                    <a:pt x="13428" y="29102"/>
                    <a:pt x="13462" y="29119"/>
                    <a:pt x="13473" y="29158"/>
                  </a:cubicBezTo>
                  <a:cubicBezTo>
                    <a:pt x="13486" y="29201"/>
                    <a:pt x="13459" y="29230"/>
                    <a:pt x="13408" y="29230"/>
                  </a:cubicBezTo>
                  <a:cubicBezTo>
                    <a:pt x="13362" y="29230"/>
                    <a:pt x="13329" y="29202"/>
                    <a:pt x="13324" y="29163"/>
                  </a:cubicBezTo>
                  <a:cubicBezTo>
                    <a:pt x="13319" y="29135"/>
                    <a:pt x="13333" y="29106"/>
                    <a:pt x="13381" y="29101"/>
                  </a:cubicBezTo>
                  <a:close/>
                  <a:moveTo>
                    <a:pt x="21835" y="29016"/>
                  </a:moveTo>
                  <a:lnTo>
                    <a:pt x="21835" y="29016"/>
                  </a:lnTo>
                  <a:cubicBezTo>
                    <a:pt x="21991" y="29043"/>
                    <a:pt x="22020" y="29120"/>
                    <a:pt x="22026" y="29212"/>
                  </a:cubicBezTo>
                  <a:cubicBezTo>
                    <a:pt x="22026" y="29218"/>
                    <a:pt x="22000" y="29234"/>
                    <a:pt x="21989" y="29234"/>
                  </a:cubicBezTo>
                  <a:cubicBezTo>
                    <a:pt x="21988" y="29234"/>
                    <a:pt x="21988" y="29234"/>
                    <a:pt x="21987" y="29233"/>
                  </a:cubicBezTo>
                  <a:cubicBezTo>
                    <a:pt x="21882" y="29190"/>
                    <a:pt x="21862" y="29111"/>
                    <a:pt x="21835" y="29016"/>
                  </a:cubicBezTo>
                  <a:close/>
                  <a:moveTo>
                    <a:pt x="14390" y="29140"/>
                  </a:moveTo>
                  <a:cubicBezTo>
                    <a:pt x="14435" y="29140"/>
                    <a:pt x="14460" y="29170"/>
                    <a:pt x="14453" y="29211"/>
                  </a:cubicBezTo>
                  <a:lnTo>
                    <a:pt x="14454" y="29211"/>
                  </a:lnTo>
                  <a:cubicBezTo>
                    <a:pt x="14450" y="29243"/>
                    <a:pt x="14457" y="29292"/>
                    <a:pt x="14397" y="29292"/>
                  </a:cubicBezTo>
                  <a:cubicBezTo>
                    <a:pt x="14396" y="29292"/>
                    <a:pt x="14394" y="29292"/>
                    <a:pt x="14393" y="29291"/>
                  </a:cubicBezTo>
                  <a:cubicBezTo>
                    <a:pt x="14333" y="29289"/>
                    <a:pt x="14334" y="29245"/>
                    <a:pt x="14333" y="29208"/>
                  </a:cubicBezTo>
                  <a:cubicBezTo>
                    <a:pt x="14338" y="29180"/>
                    <a:pt x="14338" y="29143"/>
                    <a:pt x="14380" y="29141"/>
                  </a:cubicBezTo>
                  <a:cubicBezTo>
                    <a:pt x="14383" y="29140"/>
                    <a:pt x="14386" y="29140"/>
                    <a:pt x="14390" y="29140"/>
                  </a:cubicBezTo>
                  <a:close/>
                  <a:moveTo>
                    <a:pt x="12178" y="29186"/>
                  </a:moveTo>
                  <a:cubicBezTo>
                    <a:pt x="12209" y="29193"/>
                    <a:pt x="12244" y="29198"/>
                    <a:pt x="12244" y="29237"/>
                  </a:cubicBezTo>
                  <a:cubicBezTo>
                    <a:pt x="12246" y="29280"/>
                    <a:pt x="12224" y="29312"/>
                    <a:pt x="12174" y="29312"/>
                  </a:cubicBezTo>
                  <a:cubicBezTo>
                    <a:pt x="12141" y="29312"/>
                    <a:pt x="12109" y="29294"/>
                    <a:pt x="12104" y="29258"/>
                  </a:cubicBezTo>
                  <a:cubicBezTo>
                    <a:pt x="12097" y="29213"/>
                    <a:pt x="12129" y="29194"/>
                    <a:pt x="12177" y="29186"/>
                  </a:cubicBezTo>
                  <a:close/>
                  <a:moveTo>
                    <a:pt x="13710" y="29201"/>
                  </a:moveTo>
                  <a:cubicBezTo>
                    <a:pt x="13716" y="29201"/>
                    <a:pt x="13722" y="29202"/>
                    <a:pt x="13728" y="29202"/>
                  </a:cubicBezTo>
                  <a:cubicBezTo>
                    <a:pt x="13767" y="29208"/>
                    <a:pt x="13811" y="29230"/>
                    <a:pt x="13802" y="29288"/>
                  </a:cubicBezTo>
                  <a:cubicBezTo>
                    <a:pt x="13799" y="29309"/>
                    <a:pt x="13780" y="29324"/>
                    <a:pt x="13759" y="29324"/>
                  </a:cubicBezTo>
                  <a:cubicBezTo>
                    <a:pt x="13755" y="29324"/>
                    <a:pt x="13751" y="29324"/>
                    <a:pt x="13747" y="29322"/>
                  </a:cubicBezTo>
                  <a:lnTo>
                    <a:pt x="13747" y="29322"/>
                  </a:lnTo>
                  <a:lnTo>
                    <a:pt x="13748" y="29324"/>
                  </a:lnTo>
                  <a:cubicBezTo>
                    <a:pt x="13691" y="29314"/>
                    <a:pt x="13645" y="29295"/>
                    <a:pt x="13656" y="29237"/>
                  </a:cubicBezTo>
                  <a:cubicBezTo>
                    <a:pt x="13659" y="29218"/>
                    <a:pt x="13673" y="29201"/>
                    <a:pt x="13710" y="29201"/>
                  </a:cubicBezTo>
                  <a:close/>
                  <a:moveTo>
                    <a:pt x="8222" y="29207"/>
                  </a:moveTo>
                  <a:cubicBezTo>
                    <a:pt x="8234" y="29207"/>
                    <a:pt x="8248" y="29209"/>
                    <a:pt x="8263" y="29214"/>
                  </a:cubicBezTo>
                  <a:cubicBezTo>
                    <a:pt x="8275" y="29219"/>
                    <a:pt x="8288" y="29220"/>
                    <a:pt x="8301" y="29220"/>
                  </a:cubicBezTo>
                  <a:cubicBezTo>
                    <a:pt x="8299" y="29232"/>
                    <a:pt x="8301" y="29243"/>
                    <a:pt x="8308" y="29253"/>
                  </a:cubicBezTo>
                  <a:cubicBezTo>
                    <a:pt x="8344" y="29306"/>
                    <a:pt x="8317" y="29341"/>
                    <a:pt x="8256" y="29345"/>
                  </a:cubicBezTo>
                  <a:lnTo>
                    <a:pt x="8254" y="29345"/>
                  </a:lnTo>
                  <a:cubicBezTo>
                    <a:pt x="8253" y="29345"/>
                    <a:pt x="8252" y="29345"/>
                    <a:pt x="8251" y="29345"/>
                  </a:cubicBezTo>
                  <a:cubicBezTo>
                    <a:pt x="8209" y="29345"/>
                    <a:pt x="8174" y="29314"/>
                    <a:pt x="8168" y="29274"/>
                  </a:cubicBezTo>
                  <a:cubicBezTo>
                    <a:pt x="8163" y="29231"/>
                    <a:pt x="8183" y="29207"/>
                    <a:pt x="8222" y="29207"/>
                  </a:cubicBezTo>
                  <a:close/>
                  <a:moveTo>
                    <a:pt x="12460" y="29232"/>
                  </a:moveTo>
                  <a:cubicBezTo>
                    <a:pt x="12466" y="29232"/>
                    <a:pt x="12472" y="29232"/>
                    <a:pt x="12479" y="29233"/>
                  </a:cubicBezTo>
                  <a:cubicBezTo>
                    <a:pt x="12502" y="29234"/>
                    <a:pt x="12520" y="29255"/>
                    <a:pt x="12520" y="29280"/>
                  </a:cubicBezTo>
                  <a:cubicBezTo>
                    <a:pt x="12519" y="29312"/>
                    <a:pt x="12500" y="29343"/>
                    <a:pt x="12472" y="29358"/>
                  </a:cubicBezTo>
                  <a:cubicBezTo>
                    <a:pt x="12409" y="29353"/>
                    <a:pt x="12403" y="29322"/>
                    <a:pt x="12403" y="29295"/>
                  </a:cubicBezTo>
                  <a:lnTo>
                    <a:pt x="12404" y="29295"/>
                  </a:lnTo>
                  <a:cubicBezTo>
                    <a:pt x="12404" y="29261"/>
                    <a:pt x="12419" y="29232"/>
                    <a:pt x="12460" y="29232"/>
                  </a:cubicBezTo>
                  <a:close/>
                  <a:moveTo>
                    <a:pt x="21267" y="29139"/>
                  </a:moveTo>
                  <a:lnTo>
                    <a:pt x="21267" y="29139"/>
                  </a:lnTo>
                  <a:cubicBezTo>
                    <a:pt x="21370" y="29208"/>
                    <a:pt x="21437" y="29263"/>
                    <a:pt x="21397" y="29356"/>
                  </a:cubicBezTo>
                  <a:lnTo>
                    <a:pt x="21397" y="29354"/>
                  </a:lnTo>
                  <a:cubicBezTo>
                    <a:pt x="21388" y="29364"/>
                    <a:pt x="21375" y="29368"/>
                    <a:pt x="21361" y="29368"/>
                  </a:cubicBezTo>
                  <a:cubicBezTo>
                    <a:pt x="21359" y="29368"/>
                    <a:pt x="21358" y="29368"/>
                    <a:pt x="21356" y="29368"/>
                  </a:cubicBezTo>
                  <a:cubicBezTo>
                    <a:pt x="21280" y="29313"/>
                    <a:pt x="21246" y="29244"/>
                    <a:pt x="21267" y="29139"/>
                  </a:cubicBezTo>
                  <a:close/>
                  <a:moveTo>
                    <a:pt x="7614" y="29205"/>
                  </a:moveTo>
                  <a:cubicBezTo>
                    <a:pt x="7616" y="29205"/>
                    <a:pt x="7619" y="29206"/>
                    <a:pt x="7620" y="29207"/>
                  </a:cubicBezTo>
                  <a:cubicBezTo>
                    <a:pt x="7669" y="29249"/>
                    <a:pt x="7725" y="29289"/>
                    <a:pt x="7691" y="29357"/>
                  </a:cubicBezTo>
                  <a:lnTo>
                    <a:pt x="7689" y="29358"/>
                  </a:lnTo>
                  <a:cubicBezTo>
                    <a:pt x="7679" y="29367"/>
                    <a:pt x="7667" y="29371"/>
                    <a:pt x="7656" y="29371"/>
                  </a:cubicBezTo>
                  <a:cubicBezTo>
                    <a:pt x="7653" y="29371"/>
                    <a:pt x="7650" y="29370"/>
                    <a:pt x="7647" y="29370"/>
                  </a:cubicBezTo>
                  <a:cubicBezTo>
                    <a:pt x="7577" y="29330"/>
                    <a:pt x="7541" y="29278"/>
                    <a:pt x="7590" y="29207"/>
                  </a:cubicBezTo>
                  <a:cubicBezTo>
                    <a:pt x="7599" y="29207"/>
                    <a:pt x="7608" y="29205"/>
                    <a:pt x="7614" y="29205"/>
                  </a:cubicBezTo>
                  <a:close/>
                  <a:moveTo>
                    <a:pt x="30854" y="29129"/>
                  </a:moveTo>
                  <a:cubicBezTo>
                    <a:pt x="30966" y="29129"/>
                    <a:pt x="30923" y="29267"/>
                    <a:pt x="30998" y="29311"/>
                  </a:cubicBezTo>
                  <a:cubicBezTo>
                    <a:pt x="30937" y="29336"/>
                    <a:pt x="30878" y="29377"/>
                    <a:pt x="30830" y="29377"/>
                  </a:cubicBezTo>
                  <a:cubicBezTo>
                    <a:pt x="30802" y="29377"/>
                    <a:pt x="30778" y="29364"/>
                    <a:pt x="30758" y="29326"/>
                  </a:cubicBezTo>
                  <a:cubicBezTo>
                    <a:pt x="30728" y="29269"/>
                    <a:pt x="30687" y="29161"/>
                    <a:pt x="30810" y="29135"/>
                  </a:cubicBezTo>
                  <a:cubicBezTo>
                    <a:pt x="30827" y="29131"/>
                    <a:pt x="30841" y="29129"/>
                    <a:pt x="30854" y="29129"/>
                  </a:cubicBezTo>
                  <a:close/>
                  <a:moveTo>
                    <a:pt x="23909" y="29187"/>
                  </a:moveTo>
                  <a:lnTo>
                    <a:pt x="23909" y="29187"/>
                  </a:lnTo>
                  <a:cubicBezTo>
                    <a:pt x="23987" y="29316"/>
                    <a:pt x="23987" y="29316"/>
                    <a:pt x="23838" y="29390"/>
                  </a:cubicBezTo>
                  <a:lnTo>
                    <a:pt x="23838" y="29391"/>
                  </a:lnTo>
                  <a:cubicBezTo>
                    <a:pt x="23806" y="29308"/>
                    <a:pt x="23870" y="29257"/>
                    <a:pt x="23909" y="29187"/>
                  </a:cubicBezTo>
                  <a:close/>
                  <a:moveTo>
                    <a:pt x="24758" y="29066"/>
                  </a:moveTo>
                  <a:lnTo>
                    <a:pt x="24758" y="29066"/>
                  </a:lnTo>
                  <a:cubicBezTo>
                    <a:pt x="24879" y="29255"/>
                    <a:pt x="24879" y="29255"/>
                    <a:pt x="24554" y="29393"/>
                  </a:cubicBezTo>
                  <a:lnTo>
                    <a:pt x="24555" y="29391"/>
                  </a:lnTo>
                  <a:cubicBezTo>
                    <a:pt x="24479" y="29212"/>
                    <a:pt x="24479" y="29212"/>
                    <a:pt x="24758" y="29066"/>
                  </a:cubicBezTo>
                  <a:close/>
                  <a:moveTo>
                    <a:pt x="12693" y="29262"/>
                  </a:moveTo>
                  <a:cubicBezTo>
                    <a:pt x="12698" y="29262"/>
                    <a:pt x="12703" y="29262"/>
                    <a:pt x="12708" y="29263"/>
                  </a:cubicBezTo>
                  <a:cubicBezTo>
                    <a:pt x="12762" y="29270"/>
                    <a:pt x="12808" y="29288"/>
                    <a:pt x="12808" y="29331"/>
                  </a:cubicBezTo>
                  <a:cubicBezTo>
                    <a:pt x="12797" y="29381"/>
                    <a:pt x="12790" y="29419"/>
                    <a:pt x="12736" y="29419"/>
                  </a:cubicBezTo>
                  <a:cubicBezTo>
                    <a:pt x="12733" y="29419"/>
                    <a:pt x="12731" y="29419"/>
                    <a:pt x="12728" y="29419"/>
                  </a:cubicBezTo>
                  <a:cubicBezTo>
                    <a:pt x="12661" y="29415"/>
                    <a:pt x="12607" y="29395"/>
                    <a:pt x="12619" y="29325"/>
                  </a:cubicBezTo>
                  <a:cubicBezTo>
                    <a:pt x="12625" y="29286"/>
                    <a:pt x="12649" y="29262"/>
                    <a:pt x="12693" y="29262"/>
                  </a:cubicBezTo>
                  <a:close/>
                  <a:moveTo>
                    <a:pt x="30553" y="29193"/>
                  </a:moveTo>
                  <a:cubicBezTo>
                    <a:pt x="30555" y="29193"/>
                    <a:pt x="30556" y="29193"/>
                    <a:pt x="30558" y="29193"/>
                  </a:cubicBezTo>
                  <a:cubicBezTo>
                    <a:pt x="30654" y="29198"/>
                    <a:pt x="30629" y="29281"/>
                    <a:pt x="30640" y="29335"/>
                  </a:cubicBezTo>
                  <a:cubicBezTo>
                    <a:pt x="30650" y="29384"/>
                    <a:pt x="30637" y="29437"/>
                    <a:pt x="30575" y="29439"/>
                  </a:cubicBezTo>
                  <a:cubicBezTo>
                    <a:pt x="30573" y="29439"/>
                    <a:pt x="30570" y="29439"/>
                    <a:pt x="30568" y="29439"/>
                  </a:cubicBezTo>
                  <a:cubicBezTo>
                    <a:pt x="30474" y="29439"/>
                    <a:pt x="30483" y="29369"/>
                    <a:pt x="30481" y="29312"/>
                  </a:cubicBezTo>
                  <a:cubicBezTo>
                    <a:pt x="30483" y="29261"/>
                    <a:pt x="30478" y="29193"/>
                    <a:pt x="30553" y="29193"/>
                  </a:cubicBezTo>
                  <a:close/>
                  <a:moveTo>
                    <a:pt x="21674" y="29297"/>
                  </a:moveTo>
                  <a:cubicBezTo>
                    <a:pt x="21753" y="29326"/>
                    <a:pt x="21804" y="29368"/>
                    <a:pt x="21786" y="29447"/>
                  </a:cubicBezTo>
                  <a:lnTo>
                    <a:pt x="21786" y="29446"/>
                  </a:lnTo>
                  <a:cubicBezTo>
                    <a:pt x="21658" y="29446"/>
                    <a:pt x="21689" y="29357"/>
                    <a:pt x="21674" y="29297"/>
                  </a:cubicBezTo>
                  <a:close/>
                  <a:moveTo>
                    <a:pt x="13033" y="29328"/>
                  </a:moveTo>
                  <a:cubicBezTo>
                    <a:pt x="13037" y="29328"/>
                    <a:pt x="13042" y="29328"/>
                    <a:pt x="13047" y="29328"/>
                  </a:cubicBezTo>
                  <a:cubicBezTo>
                    <a:pt x="13106" y="29333"/>
                    <a:pt x="13104" y="29376"/>
                    <a:pt x="13106" y="29397"/>
                  </a:cubicBezTo>
                  <a:cubicBezTo>
                    <a:pt x="13102" y="29453"/>
                    <a:pt x="13091" y="29494"/>
                    <a:pt x="13040" y="29494"/>
                  </a:cubicBezTo>
                  <a:cubicBezTo>
                    <a:pt x="13038" y="29494"/>
                    <a:pt x="13036" y="29494"/>
                    <a:pt x="13034" y="29494"/>
                  </a:cubicBezTo>
                  <a:lnTo>
                    <a:pt x="13034" y="29492"/>
                  </a:lnTo>
                  <a:cubicBezTo>
                    <a:pt x="12989" y="29490"/>
                    <a:pt x="12951" y="29463"/>
                    <a:pt x="12955" y="29416"/>
                  </a:cubicBezTo>
                  <a:cubicBezTo>
                    <a:pt x="12961" y="29372"/>
                    <a:pt x="12973" y="29328"/>
                    <a:pt x="13033" y="29328"/>
                  </a:cubicBezTo>
                  <a:close/>
                  <a:moveTo>
                    <a:pt x="14348" y="29432"/>
                  </a:moveTo>
                  <a:cubicBezTo>
                    <a:pt x="14351" y="29432"/>
                    <a:pt x="14354" y="29433"/>
                    <a:pt x="14357" y="29433"/>
                  </a:cubicBezTo>
                  <a:cubicBezTo>
                    <a:pt x="14399" y="29438"/>
                    <a:pt x="14403" y="29471"/>
                    <a:pt x="14401" y="29497"/>
                  </a:cubicBezTo>
                  <a:cubicBezTo>
                    <a:pt x="14399" y="29520"/>
                    <a:pt x="14402" y="29553"/>
                    <a:pt x="14365" y="29553"/>
                  </a:cubicBezTo>
                  <a:cubicBezTo>
                    <a:pt x="14360" y="29553"/>
                    <a:pt x="14355" y="29553"/>
                    <a:pt x="14350" y="29552"/>
                  </a:cubicBezTo>
                  <a:cubicBezTo>
                    <a:pt x="14312" y="29546"/>
                    <a:pt x="14298" y="29520"/>
                    <a:pt x="14301" y="29477"/>
                  </a:cubicBezTo>
                  <a:cubicBezTo>
                    <a:pt x="14306" y="29461"/>
                    <a:pt x="14310" y="29432"/>
                    <a:pt x="14348" y="29432"/>
                  </a:cubicBezTo>
                  <a:close/>
                  <a:moveTo>
                    <a:pt x="11523" y="29379"/>
                  </a:moveTo>
                  <a:lnTo>
                    <a:pt x="11523" y="29379"/>
                  </a:lnTo>
                  <a:cubicBezTo>
                    <a:pt x="11563" y="29448"/>
                    <a:pt x="11523" y="29486"/>
                    <a:pt x="11510" y="29528"/>
                  </a:cubicBezTo>
                  <a:lnTo>
                    <a:pt x="11509" y="29527"/>
                  </a:lnTo>
                  <a:cubicBezTo>
                    <a:pt x="11500" y="29556"/>
                    <a:pt x="11479" y="29579"/>
                    <a:pt x="11448" y="29579"/>
                  </a:cubicBezTo>
                  <a:cubicBezTo>
                    <a:pt x="11437" y="29579"/>
                    <a:pt x="11426" y="29576"/>
                    <a:pt x="11413" y="29571"/>
                  </a:cubicBezTo>
                  <a:cubicBezTo>
                    <a:pt x="11378" y="29555"/>
                    <a:pt x="11380" y="29520"/>
                    <a:pt x="11399" y="29494"/>
                  </a:cubicBezTo>
                  <a:cubicBezTo>
                    <a:pt x="11429" y="29451"/>
                    <a:pt x="11449" y="29398"/>
                    <a:pt x="11523" y="29379"/>
                  </a:cubicBezTo>
                  <a:close/>
                  <a:moveTo>
                    <a:pt x="24350" y="29311"/>
                  </a:moveTo>
                  <a:lnTo>
                    <a:pt x="24350" y="29311"/>
                  </a:lnTo>
                  <a:cubicBezTo>
                    <a:pt x="24426" y="29502"/>
                    <a:pt x="24426" y="29502"/>
                    <a:pt x="24193" y="29593"/>
                  </a:cubicBezTo>
                  <a:cubicBezTo>
                    <a:pt x="24142" y="29433"/>
                    <a:pt x="24142" y="29433"/>
                    <a:pt x="24350" y="29312"/>
                  </a:cubicBezTo>
                  <a:lnTo>
                    <a:pt x="24350" y="29311"/>
                  </a:lnTo>
                  <a:close/>
                  <a:moveTo>
                    <a:pt x="13356" y="29390"/>
                  </a:moveTo>
                  <a:lnTo>
                    <a:pt x="13356" y="29391"/>
                  </a:lnTo>
                  <a:cubicBezTo>
                    <a:pt x="13446" y="29409"/>
                    <a:pt x="13457" y="29464"/>
                    <a:pt x="13448" y="29528"/>
                  </a:cubicBezTo>
                  <a:cubicBezTo>
                    <a:pt x="13442" y="29560"/>
                    <a:pt x="13434" y="29596"/>
                    <a:pt x="13392" y="29596"/>
                  </a:cubicBezTo>
                  <a:cubicBezTo>
                    <a:pt x="13386" y="29596"/>
                    <a:pt x="13380" y="29595"/>
                    <a:pt x="13373" y="29593"/>
                  </a:cubicBezTo>
                  <a:cubicBezTo>
                    <a:pt x="13307" y="29582"/>
                    <a:pt x="13264" y="29549"/>
                    <a:pt x="13274" y="29484"/>
                  </a:cubicBezTo>
                  <a:cubicBezTo>
                    <a:pt x="13281" y="29439"/>
                    <a:pt x="13286" y="29394"/>
                    <a:pt x="13356" y="29390"/>
                  </a:cubicBezTo>
                  <a:close/>
                  <a:moveTo>
                    <a:pt x="7794" y="29491"/>
                  </a:moveTo>
                  <a:cubicBezTo>
                    <a:pt x="7830" y="29491"/>
                    <a:pt x="7847" y="29514"/>
                    <a:pt x="7853" y="29545"/>
                  </a:cubicBezTo>
                  <a:cubicBezTo>
                    <a:pt x="7846" y="29576"/>
                    <a:pt x="7817" y="29598"/>
                    <a:pt x="7785" y="29598"/>
                  </a:cubicBezTo>
                  <a:cubicBezTo>
                    <a:pt x="7784" y="29598"/>
                    <a:pt x="7782" y="29598"/>
                    <a:pt x="7780" y="29598"/>
                  </a:cubicBezTo>
                  <a:cubicBezTo>
                    <a:pt x="7747" y="29598"/>
                    <a:pt x="7723" y="29574"/>
                    <a:pt x="7725" y="29545"/>
                  </a:cubicBezTo>
                  <a:lnTo>
                    <a:pt x="7722" y="29545"/>
                  </a:lnTo>
                  <a:cubicBezTo>
                    <a:pt x="7723" y="29514"/>
                    <a:pt x="7752" y="29492"/>
                    <a:pt x="7789" y="29491"/>
                  </a:cubicBezTo>
                  <a:cubicBezTo>
                    <a:pt x="7791" y="29491"/>
                    <a:pt x="7792" y="29491"/>
                    <a:pt x="7794" y="29491"/>
                  </a:cubicBezTo>
                  <a:close/>
                  <a:moveTo>
                    <a:pt x="22125" y="29330"/>
                  </a:moveTo>
                  <a:cubicBezTo>
                    <a:pt x="22193" y="29346"/>
                    <a:pt x="22210" y="29409"/>
                    <a:pt x="22244" y="29458"/>
                  </a:cubicBezTo>
                  <a:cubicBezTo>
                    <a:pt x="22275" y="29502"/>
                    <a:pt x="22364" y="29561"/>
                    <a:pt x="22281" y="29605"/>
                  </a:cubicBezTo>
                  <a:cubicBezTo>
                    <a:pt x="22266" y="29613"/>
                    <a:pt x="22254" y="29616"/>
                    <a:pt x="22243" y="29616"/>
                  </a:cubicBezTo>
                  <a:cubicBezTo>
                    <a:pt x="22192" y="29616"/>
                    <a:pt x="22175" y="29547"/>
                    <a:pt x="22146" y="29511"/>
                  </a:cubicBezTo>
                  <a:cubicBezTo>
                    <a:pt x="22113" y="29469"/>
                    <a:pt x="22071" y="29428"/>
                    <a:pt x="22071" y="29372"/>
                  </a:cubicBezTo>
                  <a:cubicBezTo>
                    <a:pt x="22071" y="29351"/>
                    <a:pt x="22082" y="29331"/>
                    <a:pt x="22125" y="29330"/>
                  </a:cubicBezTo>
                  <a:close/>
                  <a:moveTo>
                    <a:pt x="12120" y="29483"/>
                  </a:moveTo>
                  <a:cubicBezTo>
                    <a:pt x="12162" y="29495"/>
                    <a:pt x="12203" y="29509"/>
                    <a:pt x="12203" y="29557"/>
                  </a:cubicBezTo>
                  <a:cubicBezTo>
                    <a:pt x="12203" y="29605"/>
                    <a:pt x="12181" y="29636"/>
                    <a:pt x="12127" y="29636"/>
                  </a:cubicBezTo>
                  <a:cubicBezTo>
                    <a:pt x="12121" y="29636"/>
                    <a:pt x="12115" y="29636"/>
                    <a:pt x="12108" y="29635"/>
                  </a:cubicBezTo>
                  <a:cubicBezTo>
                    <a:pt x="12057" y="29629"/>
                    <a:pt x="12033" y="29601"/>
                    <a:pt x="12038" y="29555"/>
                  </a:cubicBezTo>
                  <a:cubicBezTo>
                    <a:pt x="12041" y="29511"/>
                    <a:pt x="12066" y="29488"/>
                    <a:pt x="12120" y="29484"/>
                  </a:cubicBezTo>
                  <a:lnTo>
                    <a:pt x="12120" y="29483"/>
                  </a:lnTo>
                  <a:close/>
                  <a:moveTo>
                    <a:pt x="21519" y="29509"/>
                  </a:moveTo>
                  <a:cubicBezTo>
                    <a:pt x="21522" y="29509"/>
                    <a:pt x="21526" y="29509"/>
                    <a:pt x="21529" y="29510"/>
                  </a:cubicBezTo>
                  <a:cubicBezTo>
                    <a:pt x="21607" y="29532"/>
                    <a:pt x="21628" y="29584"/>
                    <a:pt x="21626" y="29639"/>
                  </a:cubicBezTo>
                  <a:cubicBezTo>
                    <a:pt x="21611" y="29675"/>
                    <a:pt x="21581" y="29705"/>
                    <a:pt x="21559" y="29705"/>
                  </a:cubicBezTo>
                  <a:cubicBezTo>
                    <a:pt x="21556" y="29705"/>
                    <a:pt x="21552" y="29704"/>
                    <a:pt x="21549" y="29703"/>
                  </a:cubicBezTo>
                  <a:lnTo>
                    <a:pt x="21549" y="29702"/>
                  </a:lnTo>
                  <a:cubicBezTo>
                    <a:pt x="21488" y="29668"/>
                    <a:pt x="21451" y="29616"/>
                    <a:pt x="21475" y="29548"/>
                  </a:cubicBezTo>
                  <a:cubicBezTo>
                    <a:pt x="21481" y="29531"/>
                    <a:pt x="21496" y="29509"/>
                    <a:pt x="21519" y="29509"/>
                  </a:cubicBezTo>
                  <a:close/>
                  <a:moveTo>
                    <a:pt x="13682" y="29483"/>
                  </a:moveTo>
                  <a:cubicBezTo>
                    <a:pt x="13686" y="29483"/>
                    <a:pt x="13689" y="29483"/>
                    <a:pt x="13692" y="29483"/>
                  </a:cubicBezTo>
                  <a:cubicBezTo>
                    <a:pt x="13774" y="29488"/>
                    <a:pt x="13807" y="29541"/>
                    <a:pt x="13797" y="29610"/>
                  </a:cubicBezTo>
                  <a:lnTo>
                    <a:pt x="13797" y="29611"/>
                  </a:lnTo>
                  <a:cubicBezTo>
                    <a:pt x="13792" y="29651"/>
                    <a:pt x="13811" y="29710"/>
                    <a:pt x="13738" y="29710"/>
                  </a:cubicBezTo>
                  <a:cubicBezTo>
                    <a:pt x="13737" y="29710"/>
                    <a:pt x="13736" y="29710"/>
                    <a:pt x="13734" y="29710"/>
                  </a:cubicBezTo>
                  <a:cubicBezTo>
                    <a:pt x="13658" y="29708"/>
                    <a:pt x="13601" y="29671"/>
                    <a:pt x="13612" y="29596"/>
                  </a:cubicBezTo>
                  <a:cubicBezTo>
                    <a:pt x="13618" y="29552"/>
                    <a:pt x="13602" y="29483"/>
                    <a:pt x="13682" y="29483"/>
                  </a:cubicBezTo>
                  <a:close/>
                  <a:moveTo>
                    <a:pt x="12611" y="29593"/>
                  </a:moveTo>
                  <a:cubicBezTo>
                    <a:pt x="12662" y="29603"/>
                    <a:pt x="12724" y="29599"/>
                    <a:pt x="12733" y="29658"/>
                  </a:cubicBezTo>
                  <a:cubicBezTo>
                    <a:pt x="12737" y="29683"/>
                    <a:pt x="12728" y="29717"/>
                    <a:pt x="12690" y="29717"/>
                  </a:cubicBezTo>
                  <a:cubicBezTo>
                    <a:pt x="12686" y="29717"/>
                    <a:pt x="12682" y="29717"/>
                    <a:pt x="12677" y="29716"/>
                  </a:cubicBezTo>
                  <a:lnTo>
                    <a:pt x="12678" y="29716"/>
                  </a:lnTo>
                  <a:cubicBezTo>
                    <a:pt x="12623" y="29708"/>
                    <a:pt x="12545" y="29719"/>
                    <a:pt x="12538" y="29645"/>
                  </a:cubicBezTo>
                  <a:cubicBezTo>
                    <a:pt x="12535" y="29604"/>
                    <a:pt x="12579" y="29602"/>
                    <a:pt x="12611" y="29593"/>
                  </a:cubicBezTo>
                  <a:close/>
                  <a:moveTo>
                    <a:pt x="8453" y="29428"/>
                  </a:moveTo>
                  <a:cubicBezTo>
                    <a:pt x="8462" y="29428"/>
                    <a:pt x="8471" y="29430"/>
                    <a:pt x="8479" y="29435"/>
                  </a:cubicBezTo>
                  <a:cubicBezTo>
                    <a:pt x="8563" y="29511"/>
                    <a:pt x="8646" y="29589"/>
                    <a:pt x="8721" y="29671"/>
                  </a:cubicBezTo>
                  <a:cubicBezTo>
                    <a:pt x="8733" y="29685"/>
                    <a:pt x="8704" y="29728"/>
                    <a:pt x="8641" y="29729"/>
                  </a:cubicBezTo>
                  <a:cubicBezTo>
                    <a:pt x="8569" y="29651"/>
                    <a:pt x="8456" y="29592"/>
                    <a:pt x="8402" y="29489"/>
                  </a:cubicBezTo>
                  <a:cubicBezTo>
                    <a:pt x="8395" y="29476"/>
                    <a:pt x="8416" y="29447"/>
                    <a:pt x="8433" y="29432"/>
                  </a:cubicBezTo>
                  <a:cubicBezTo>
                    <a:pt x="8439" y="29429"/>
                    <a:pt x="8446" y="29428"/>
                    <a:pt x="8453" y="29428"/>
                  </a:cubicBezTo>
                  <a:close/>
                  <a:moveTo>
                    <a:pt x="14640" y="29543"/>
                  </a:moveTo>
                  <a:cubicBezTo>
                    <a:pt x="14646" y="29543"/>
                    <a:pt x="14653" y="29544"/>
                    <a:pt x="14660" y="29546"/>
                  </a:cubicBezTo>
                  <a:cubicBezTo>
                    <a:pt x="14737" y="29565"/>
                    <a:pt x="14760" y="29628"/>
                    <a:pt x="14767" y="29690"/>
                  </a:cubicBezTo>
                  <a:cubicBezTo>
                    <a:pt x="14771" y="29722"/>
                    <a:pt x="14749" y="29747"/>
                    <a:pt x="14701" y="29750"/>
                  </a:cubicBezTo>
                  <a:cubicBezTo>
                    <a:pt x="14615" y="29740"/>
                    <a:pt x="14592" y="29686"/>
                    <a:pt x="14596" y="29620"/>
                  </a:cubicBezTo>
                  <a:cubicBezTo>
                    <a:pt x="14598" y="29588"/>
                    <a:pt x="14596" y="29543"/>
                    <a:pt x="14640" y="29543"/>
                  </a:cubicBezTo>
                  <a:close/>
                  <a:moveTo>
                    <a:pt x="23993" y="29553"/>
                  </a:moveTo>
                  <a:cubicBezTo>
                    <a:pt x="24055" y="29553"/>
                    <a:pt x="24040" y="29611"/>
                    <a:pt x="24051" y="29645"/>
                  </a:cubicBezTo>
                  <a:lnTo>
                    <a:pt x="24051" y="29646"/>
                  </a:lnTo>
                  <a:cubicBezTo>
                    <a:pt x="24054" y="29709"/>
                    <a:pt x="24021" y="29753"/>
                    <a:pt x="23953" y="29756"/>
                  </a:cubicBezTo>
                  <a:cubicBezTo>
                    <a:pt x="23951" y="29757"/>
                    <a:pt x="23948" y="29757"/>
                    <a:pt x="23945" y="29757"/>
                  </a:cubicBezTo>
                  <a:cubicBezTo>
                    <a:pt x="23881" y="29757"/>
                    <a:pt x="23884" y="29700"/>
                    <a:pt x="23878" y="29661"/>
                  </a:cubicBezTo>
                  <a:cubicBezTo>
                    <a:pt x="23870" y="29599"/>
                    <a:pt x="23916" y="29560"/>
                    <a:pt x="23979" y="29554"/>
                  </a:cubicBezTo>
                  <a:cubicBezTo>
                    <a:pt x="23984" y="29554"/>
                    <a:pt x="23988" y="29553"/>
                    <a:pt x="23993" y="29553"/>
                  </a:cubicBezTo>
                  <a:close/>
                  <a:moveTo>
                    <a:pt x="24878" y="29463"/>
                  </a:moveTo>
                  <a:cubicBezTo>
                    <a:pt x="24893" y="29463"/>
                    <a:pt x="24907" y="29468"/>
                    <a:pt x="24922" y="29482"/>
                  </a:cubicBezTo>
                  <a:cubicBezTo>
                    <a:pt x="24951" y="29508"/>
                    <a:pt x="24964" y="29547"/>
                    <a:pt x="24955" y="29585"/>
                  </a:cubicBezTo>
                  <a:cubicBezTo>
                    <a:pt x="24947" y="29627"/>
                    <a:pt x="24704" y="29774"/>
                    <a:pt x="24650" y="29774"/>
                  </a:cubicBezTo>
                  <a:cubicBezTo>
                    <a:pt x="24649" y="29774"/>
                    <a:pt x="24648" y="29774"/>
                    <a:pt x="24648" y="29774"/>
                  </a:cubicBezTo>
                  <a:cubicBezTo>
                    <a:pt x="24623" y="29773"/>
                    <a:pt x="24602" y="29755"/>
                    <a:pt x="24598" y="29730"/>
                  </a:cubicBezTo>
                  <a:cubicBezTo>
                    <a:pt x="24585" y="29686"/>
                    <a:pt x="24567" y="29637"/>
                    <a:pt x="24613" y="29604"/>
                  </a:cubicBezTo>
                  <a:cubicBezTo>
                    <a:pt x="24673" y="29561"/>
                    <a:pt x="24741" y="29527"/>
                    <a:pt x="24807" y="29489"/>
                  </a:cubicBezTo>
                  <a:cubicBezTo>
                    <a:pt x="24830" y="29477"/>
                    <a:pt x="24854" y="29463"/>
                    <a:pt x="24878" y="29463"/>
                  </a:cubicBezTo>
                  <a:close/>
                  <a:moveTo>
                    <a:pt x="12939" y="29678"/>
                  </a:moveTo>
                  <a:cubicBezTo>
                    <a:pt x="13003" y="29691"/>
                    <a:pt x="13054" y="29693"/>
                    <a:pt x="13054" y="29743"/>
                  </a:cubicBezTo>
                  <a:cubicBezTo>
                    <a:pt x="13054" y="29776"/>
                    <a:pt x="13030" y="29786"/>
                    <a:pt x="13002" y="29786"/>
                  </a:cubicBezTo>
                  <a:cubicBezTo>
                    <a:pt x="12995" y="29786"/>
                    <a:pt x="12988" y="29786"/>
                    <a:pt x="12982" y="29785"/>
                  </a:cubicBezTo>
                  <a:cubicBezTo>
                    <a:pt x="12934" y="29778"/>
                    <a:pt x="12895" y="29758"/>
                    <a:pt x="12901" y="29712"/>
                  </a:cubicBezTo>
                  <a:cubicBezTo>
                    <a:pt x="12905" y="29695"/>
                    <a:pt x="12920" y="29681"/>
                    <a:pt x="12939" y="29678"/>
                  </a:cubicBezTo>
                  <a:close/>
                  <a:moveTo>
                    <a:pt x="23137" y="17743"/>
                  </a:moveTo>
                  <a:cubicBezTo>
                    <a:pt x="23138" y="17763"/>
                    <a:pt x="23139" y="17784"/>
                    <a:pt x="23138" y="17804"/>
                  </a:cubicBezTo>
                  <a:cubicBezTo>
                    <a:pt x="23138" y="17830"/>
                    <a:pt x="23152" y="17844"/>
                    <a:pt x="23179" y="17844"/>
                  </a:cubicBezTo>
                  <a:cubicBezTo>
                    <a:pt x="23183" y="17844"/>
                    <a:pt x="23187" y="17844"/>
                    <a:pt x="23191" y="17843"/>
                  </a:cubicBezTo>
                  <a:lnTo>
                    <a:pt x="23191" y="17843"/>
                  </a:lnTo>
                  <a:cubicBezTo>
                    <a:pt x="23258" y="18005"/>
                    <a:pt x="23241" y="18158"/>
                    <a:pt x="23122" y="18301"/>
                  </a:cubicBezTo>
                  <a:cubicBezTo>
                    <a:pt x="23145" y="18344"/>
                    <a:pt x="23153" y="18403"/>
                    <a:pt x="23120" y="18427"/>
                  </a:cubicBezTo>
                  <a:cubicBezTo>
                    <a:pt x="23008" y="18509"/>
                    <a:pt x="23062" y="18616"/>
                    <a:pt x="23038" y="18711"/>
                  </a:cubicBezTo>
                  <a:cubicBezTo>
                    <a:pt x="22983" y="18795"/>
                    <a:pt x="22972" y="18890"/>
                    <a:pt x="22946" y="18999"/>
                  </a:cubicBezTo>
                  <a:cubicBezTo>
                    <a:pt x="23044" y="18907"/>
                    <a:pt x="23102" y="18817"/>
                    <a:pt x="23128" y="18710"/>
                  </a:cubicBezTo>
                  <a:lnTo>
                    <a:pt x="23198" y="18578"/>
                  </a:lnTo>
                  <a:cubicBezTo>
                    <a:pt x="23185" y="18522"/>
                    <a:pt x="23225" y="18498"/>
                    <a:pt x="23277" y="18483"/>
                  </a:cubicBezTo>
                  <a:cubicBezTo>
                    <a:pt x="23298" y="18510"/>
                    <a:pt x="23316" y="18538"/>
                    <a:pt x="23301" y="18574"/>
                  </a:cubicBezTo>
                  <a:cubicBezTo>
                    <a:pt x="23359" y="18634"/>
                    <a:pt x="23392" y="18693"/>
                    <a:pt x="23360" y="18777"/>
                  </a:cubicBezTo>
                  <a:cubicBezTo>
                    <a:pt x="23314" y="18907"/>
                    <a:pt x="23286" y="19043"/>
                    <a:pt x="23251" y="19175"/>
                  </a:cubicBezTo>
                  <a:cubicBezTo>
                    <a:pt x="23217" y="19243"/>
                    <a:pt x="23165" y="19310"/>
                    <a:pt x="23223" y="19415"/>
                  </a:cubicBezTo>
                  <a:cubicBezTo>
                    <a:pt x="23279" y="19320"/>
                    <a:pt x="23353" y="19261"/>
                    <a:pt x="23354" y="19172"/>
                  </a:cubicBezTo>
                  <a:cubicBezTo>
                    <a:pt x="23443" y="19076"/>
                    <a:pt x="23403" y="18918"/>
                    <a:pt x="23563" y="18855"/>
                  </a:cubicBezTo>
                  <a:cubicBezTo>
                    <a:pt x="23580" y="18896"/>
                    <a:pt x="23583" y="18948"/>
                    <a:pt x="23648" y="18948"/>
                  </a:cubicBezTo>
                  <a:cubicBezTo>
                    <a:pt x="23654" y="18948"/>
                    <a:pt x="23660" y="18947"/>
                    <a:pt x="23667" y="18946"/>
                  </a:cubicBezTo>
                  <a:lnTo>
                    <a:pt x="23667" y="18946"/>
                  </a:lnTo>
                  <a:cubicBezTo>
                    <a:pt x="23752" y="19170"/>
                    <a:pt x="23594" y="19368"/>
                    <a:pt x="23574" y="19580"/>
                  </a:cubicBezTo>
                  <a:cubicBezTo>
                    <a:pt x="23518" y="19681"/>
                    <a:pt x="23498" y="19788"/>
                    <a:pt x="23474" y="19923"/>
                  </a:cubicBezTo>
                  <a:cubicBezTo>
                    <a:pt x="23517" y="19894"/>
                    <a:pt x="23553" y="19857"/>
                    <a:pt x="23588" y="19852"/>
                  </a:cubicBezTo>
                  <a:cubicBezTo>
                    <a:pt x="23584" y="19833"/>
                    <a:pt x="23585" y="19812"/>
                    <a:pt x="23592" y="19792"/>
                  </a:cubicBezTo>
                  <a:cubicBezTo>
                    <a:pt x="23611" y="19720"/>
                    <a:pt x="23675" y="19661"/>
                    <a:pt x="23673" y="19582"/>
                  </a:cubicBezTo>
                  <a:cubicBezTo>
                    <a:pt x="23658" y="19461"/>
                    <a:pt x="23794" y="19391"/>
                    <a:pt x="23820" y="19276"/>
                  </a:cubicBezTo>
                  <a:cubicBezTo>
                    <a:pt x="23931" y="19476"/>
                    <a:pt x="23883" y="19686"/>
                    <a:pt x="23880" y="19891"/>
                  </a:cubicBezTo>
                  <a:cubicBezTo>
                    <a:pt x="23853" y="19918"/>
                    <a:pt x="23824" y="19924"/>
                    <a:pt x="23793" y="19924"/>
                  </a:cubicBezTo>
                  <a:cubicBezTo>
                    <a:pt x="23762" y="19924"/>
                    <a:pt x="23730" y="19918"/>
                    <a:pt x="23699" y="19916"/>
                  </a:cubicBezTo>
                  <a:lnTo>
                    <a:pt x="23699" y="19916"/>
                  </a:lnTo>
                  <a:cubicBezTo>
                    <a:pt x="23765" y="19933"/>
                    <a:pt x="23796" y="19986"/>
                    <a:pt x="23846" y="20021"/>
                  </a:cubicBezTo>
                  <a:lnTo>
                    <a:pt x="23837" y="20123"/>
                  </a:lnTo>
                  <a:cubicBezTo>
                    <a:pt x="23761" y="20321"/>
                    <a:pt x="23729" y="20523"/>
                    <a:pt x="23712" y="20728"/>
                  </a:cubicBezTo>
                  <a:lnTo>
                    <a:pt x="23779" y="20724"/>
                  </a:lnTo>
                  <a:cubicBezTo>
                    <a:pt x="23842" y="20529"/>
                    <a:pt x="23925" y="20336"/>
                    <a:pt x="23939" y="20129"/>
                  </a:cubicBezTo>
                  <a:cubicBezTo>
                    <a:pt x="23956" y="20127"/>
                    <a:pt x="23973" y="20126"/>
                    <a:pt x="23989" y="20126"/>
                  </a:cubicBezTo>
                  <a:cubicBezTo>
                    <a:pt x="24178" y="20126"/>
                    <a:pt x="24343" y="20240"/>
                    <a:pt x="24343" y="20384"/>
                  </a:cubicBezTo>
                  <a:cubicBezTo>
                    <a:pt x="24343" y="20511"/>
                    <a:pt x="24335" y="20638"/>
                    <a:pt x="24330" y="20765"/>
                  </a:cubicBezTo>
                  <a:cubicBezTo>
                    <a:pt x="24265" y="20894"/>
                    <a:pt x="24377" y="21042"/>
                    <a:pt x="24264" y="21168"/>
                  </a:cubicBezTo>
                  <a:cubicBezTo>
                    <a:pt x="24246" y="21188"/>
                    <a:pt x="24298" y="21236"/>
                    <a:pt x="24344" y="21242"/>
                  </a:cubicBezTo>
                  <a:cubicBezTo>
                    <a:pt x="24348" y="21242"/>
                    <a:pt x="24352" y="21243"/>
                    <a:pt x="24355" y="21243"/>
                  </a:cubicBezTo>
                  <a:cubicBezTo>
                    <a:pt x="24393" y="21243"/>
                    <a:pt x="24390" y="21208"/>
                    <a:pt x="24399" y="21184"/>
                  </a:cubicBezTo>
                  <a:cubicBezTo>
                    <a:pt x="24360" y="21043"/>
                    <a:pt x="24469" y="20909"/>
                    <a:pt x="24418" y="20768"/>
                  </a:cubicBezTo>
                  <a:lnTo>
                    <a:pt x="24418" y="20768"/>
                  </a:lnTo>
                  <a:lnTo>
                    <a:pt x="24429" y="20773"/>
                  </a:lnTo>
                  <a:cubicBezTo>
                    <a:pt x="24430" y="20653"/>
                    <a:pt x="24432" y="20532"/>
                    <a:pt x="24434" y="20412"/>
                  </a:cubicBezTo>
                  <a:cubicBezTo>
                    <a:pt x="24434" y="20362"/>
                    <a:pt x="24449" y="20323"/>
                    <a:pt x="24518" y="20323"/>
                  </a:cubicBezTo>
                  <a:cubicBezTo>
                    <a:pt x="24519" y="20323"/>
                    <a:pt x="24520" y="20323"/>
                    <a:pt x="24522" y="20323"/>
                  </a:cubicBezTo>
                  <a:cubicBezTo>
                    <a:pt x="24552" y="20362"/>
                    <a:pt x="24601" y="20380"/>
                    <a:pt x="24651" y="20388"/>
                  </a:cubicBezTo>
                  <a:cubicBezTo>
                    <a:pt x="24658" y="20390"/>
                    <a:pt x="24665" y="20390"/>
                    <a:pt x="24672" y="20390"/>
                  </a:cubicBezTo>
                  <a:cubicBezTo>
                    <a:pt x="24683" y="20390"/>
                    <a:pt x="24694" y="20389"/>
                    <a:pt x="24705" y="20386"/>
                  </a:cubicBezTo>
                  <a:cubicBezTo>
                    <a:pt x="24857" y="20499"/>
                    <a:pt x="24808" y="20650"/>
                    <a:pt x="24810" y="20793"/>
                  </a:cubicBezTo>
                  <a:cubicBezTo>
                    <a:pt x="24806" y="20819"/>
                    <a:pt x="24800" y="20845"/>
                    <a:pt x="24794" y="20871"/>
                  </a:cubicBezTo>
                  <a:cubicBezTo>
                    <a:pt x="24850" y="20954"/>
                    <a:pt x="24825" y="21050"/>
                    <a:pt x="24852" y="21138"/>
                  </a:cubicBezTo>
                  <a:cubicBezTo>
                    <a:pt x="24822" y="21201"/>
                    <a:pt x="24881" y="21322"/>
                    <a:pt x="24751" y="21322"/>
                  </a:cubicBezTo>
                  <a:cubicBezTo>
                    <a:pt x="24736" y="21322"/>
                    <a:pt x="24719" y="21320"/>
                    <a:pt x="24699" y="21317"/>
                  </a:cubicBezTo>
                  <a:cubicBezTo>
                    <a:pt x="24623" y="21253"/>
                    <a:pt x="24504" y="21263"/>
                    <a:pt x="24423" y="21206"/>
                  </a:cubicBezTo>
                  <a:lnTo>
                    <a:pt x="24423" y="21206"/>
                  </a:lnTo>
                  <a:cubicBezTo>
                    <a:pt x="24380" y="21244"/>
                    <a:pt x="24416" y="21279"/>
                    <a:pt x="24431" y="21314"/>
                  </a:cubicBezTo>
                  <a:cubicBezTo>
                    <a:pt x="24448" y="21314"/>
                    <a:pt x="24464" y="21317"/>
                    <a:pt x="24480" y="21322"/>
                  </a:cubicBezTo>
                  <a:cubicBezTo>
                    <a:pt x="24486" y="21320"/>
                    <a:pt x="24493" y="21319"/>
                    <a:pt x="24499" y="21319"/>
                  </a:cubicBezTo>
                  <a:cubicBezTo>
                    <a:pt x="24509" y="21319"/>
                    <a:pt x="24519" y="21321"/>
                    <a:pt x="24527" y="21325"/>
                  </a:cubicBezTo>
                  <a:lnTo>
                    <a:pt x="24610" y="21325"/>
                  </a:lnTo>
                  <a:cubicBezTo>
                    <a:pt x="24814" y="21446"/>
                    <a:pt x="25067" y="21465"/>
                    <a:pt x="25285" y="21559"/>
                  </a:cubicBezTo>
                  <a:lnTo>
                    <a:pt x="25339" y="21543"/>
                  </a:lnTo>
                  <a:cubicBezTo>
                    <a:pt x="25467" y="21648"/>
                    <a:pt x="25468" y="21662"/>
                    <a:pt x="25354" y="21716"/>
                  </a:cubicBezTo>
                  <a:lnTo>
                    <a:pt x="25273" y="21656"/>
                  </a:lnTo>
                  <a:cubicBezTo>
                    <a:pt x="25192" y="21629"/>
                    <a:pt x="25102" y="21643"/>
                    <a:pt x="25022" y="21607"/>
                  </a:cubicBezTo>
                  <a:cubicBezTo>
                    <a:pt x="25008" y="21601"/>
                    <a:pt x="24992" y="21596"/>
                    <a:pt x="24977" y="21596"/>
                  </a:cubicBezTo>
                  <a:cubicBezTo>
                    <a:pt x="24953" y="21596"/>
                    <a:pt x="24929" y="21607"/>
                    <a:pt x="24916" y="21637"/>
                  </a:cubicBezTo>
                  <a:cubicBezTo>
                    <a:pt x="25048" y="21657"/>
                    <a:pt x="25143" y="21755"/>
                    <a:pt x="25282" y="21772"/>
                  </a:cubicBezTo>
                  <a:lnTo>
                    <a:pt x="25284" y="21774"/>
                  </a:lnTo>
                  <a:cubicBezTo>
                    <a:pt x="25378" y="21794"/>
                    <a:pt x="25432" y="21834"/>
                    <a:pt x="25425" y="21925"/>
                  </a:cubicBezTo>
                  <a:cubicBezTo>
                    <a:pt x="25419" y="21998"/>
                    <a:pt x="25425" y="22072"/>
                    <a:pt x="25426" y="22144"/>
                  </a:cubicBezTo>
                  <a:cubicBezTo>
                    <a:pt x="25362" y="22319"/>
                    <a:pt x="25406" y="22496"/>
                    <a:pt x="25411" y="22673"/>
                  </a:cubicBezTo>
                  <a:cubicBezTo>
                    <a:pt x="25435" y="22496"/>
                    <a:pt x="25523" y="22326"/>
                    <a:pt x="25488" y="22143"/>
                  </a:cubicBezTo>
                  <a:cubicBezTo>
                    <a:pt x="25485" y="22031"/>
                    <a:pt x="25512" y="21920"/>
                    <a:pt x="25570" y="21824"/>
                  </a:cubicBezTo>
                  <a:cubicBezTo>
                    <a:pt x="25570" y="21824"/>
                    <a:pt x="25570" y="21827"/>
                    <a:pt x="25571" y="21827"/>
                  </a:cubicBezTo>
                  <a:cubicBezTo>
                    <a:pt x="25761" y="21916"/>
                    <a:pt x="25771" y="22082"/>
                    <a:pt x="25807" y="22235"/>
                  </a:cubicBezTo>
                  <a:cubicBezTo>
                    <a:pt x="25912" y="22676"/>
                    <a:pt x="25905" y="23136"/>
                    <a:pt x="25785" y="23573"/>
                  </a:cubicBezTo>
                  <a:cubicBezTo>
                    <a:pt x="25624" y="24168"/>
                    <a:pt x="25495" y="24767"/>
                    <a:pt x="25385" y="25368"/>
                  </a:cubicBezTo>
                  <a:cubicBezTo>
                    <a:pt x="25275" y="25965"/>
                    <a:pt x="24997" y="26510"/>
                    <a:pt x="24675" y="27037"/>
                  </a:cubicBezTo>
                  <a:cubicBezTo>
                    <a:pt x="24294" y="27665"/>
                    <a:pt x="23981" y="28333"/>
                    <a:pt x="23740" y="29028"/>
                  </a:cubicBezTo>
                  <a:cubicBezTo>
                    <a:pt x="23680" y="29205"/>
                    <a:pt x="23604" y="29376"/>
                    <a:pt x="23513" y="29540"/>
                  </a:cubicBezTo>
                  <a:cubicBezTo>
                    <a:pt x="23480" y="29603"/>
                    <a:pt x="23440" y="29662"/>
                    <a:pt x="23392" y="29717"/>
                  </a:cubicBezTo>
                  <a:cubicBezTo>
                    <a:pt x="23347" y="29767"/>
                    <a:pt x="23312" y="29791"/>
                    <a:pt x="23275" y="29791"/>
                  </a:cubicBezTo>
                  <a:cubicBezTo>
                    <a:pt x="23240" y="29791"/>
                    <a:pt x="23203" y="29770"/>
                    <a:pt x="23154" y="29727"/>
                  </a:cubicBezTo>
                  <a:cubicBezTo>
                    <a:pt x="22869" y="29473"/>
                    <a:pt x="22594" y="29212"/>
                    <a:pt x="22372" y="28917"/>
                  </a:cubicBezTo>
                  <a:cubicBezTo>
                    <a:pt x="21949" y="28351"/>
                    <a:pt x="21478" y="27822"/>
                    <a:pt x="20968" y="27333"/>
                  </a:cubicBezTo>
                  <a:cubicBezTo>
                    <a:pt x="20680" y="27058"/>
                    <a:pt x="20470" y="26739"/>
                    <a:pt x="20311" y="26397"/>
                  </a:cubicBezTo>
                  <a:cubicBezTo>
                    <a:pt x="20218" y="26199"/>
                    <a:pt x="20122" y="26002"/>
                    <a:pt x="20034" y="25802"/>
                  </a:cubicBezTo>
                  <a:cubicBezTo>
                    <a:pt x="19845" y="25370"/>
                    <a:pt x="19569" y="24981"/>
                    <a:pt x="19224" y="24627"/>
                  </a:cubicBezTo>
                  <a:cubicBezTo>
                    <a:pt x="19136" y="24535"/>
                    <a:pt x="19089" y="24442"/>
                    <a:pt x="19087" y="24317"/>
                  </a:cubicBezTo>
                  <a:cubicBezTo>
                    <a:pt x="19083" y="23892"/>
                    <a:pt x="18878" y="23538"/>
                    <a:pt x="18510" y="23251"/>
                  </a:cubicBezTo>
                  <a:cubicBezTo>
                    <a:pt x="18437" y="23195"/>
                    <a:pt x="18368" y="23135"/>
                    <a:pt x="18298" y="23075"/>
                  </a:cubicBezTo>
                  <a:cubicBezTo>
                    <a:pt x="18046" y="22863"/>
                    <a:pt x="17763" y="22699"/>
                    <a:pt x="17409" y="22634"/>
                  </a:cubicBezTo>
                  <a:cubicBezTo>
                    <a:pt x="17261" y="22608"/>
                    <a:pt x="17122" y="22552"/>
                    <a:pt x="16978" y="22514"/>
                  </a:cubicBezTo>
                  <a:cubicBezTo>
                    <a:pt x="16852" y="22479"/>
                    <a:pt x="16833" y="22412"/>
                    <a:pt x="16883" y="22320"/>
                  </a:cubicBezTo>
                  <a:cubicBezTo>
                    <a:pt x="16986" y="22130"/>
                    <a:pt x="17122" y="21962"/>
                    <a:pt x="17326" y="21840"/>
                  </a:cubicBezTo>
                  <a:cubicBezTo>
                    <a:pt x="17792" y="21559"/>
                    <a:pt x="18253" y="21272"/>
                    <a:pt x="18757" y="21037"/>
                  </a:cubicBezTo>
                  <a:cubicBezTo>
                    <a:pt x="19355" y="20760"/>
                    <a:pt x="19934" y="20460"/>
                    <a:pt x="20387" y="20014"/>
                  </a:cubicBezTo>
                  <a:cubicBezTo>
                    <a:pt x="20463" y="19939"/>
                    <a:pt x="20551" y="19870"/>
                    <a:pt x="20610" y="19786"/>
                  </a:cubicBezTo>
                  <a:cubicBezTo>
                    <a:pt x="20865" y="19424"/>
                    <a:pt x="21227" y="19136"/>
                    <a:pt x="21516" y="18798"/>
                  </a:cubicBezTo>
                  <a:cubicBezTo>
                    <a:pt x="21683" y="18535"/>
                    <a:pt x="21863" y="18277"/>
                    <a:pt x="21985" y="17994"/>
                  </a:cubicBezTo>
                  <a:cubicBezTo>
                    <a:pt x="22001" y="17954"/>
                    <a:pt x="22023" y="17922"/>
                    <a:pt x="22065" y="17922"/>
                  </a:cubicBezTo>
                  <a:cubicBezTo>
                    <a:pt x="22080" y="17922"/>
                    <a:pt x="22097" y="17926"/>
                    <a:pt x="22118" y="17936"/>
                  </a:cubicBezTo>
                  <a:cubicBezTo>
                    <a:pt x="22076" y="18144"/>
                    <a:pt x="21908" y="18302"/>
                    <a:pt x="21819" y="18491"/>
                  </a:cubicBezTo>
                  <a:cubicBezTo>
                    <a:pt x="21785" y="18523"/>
                    <a:pt x="21786" y="18561"/>
                    <a:pt x="21798" y="18601"/>
                  </a:cubicBezTo>
                  <a:cubicBezTo>
                    <a:pt x="21844" y="18569"/>
                    <a:pt x="21887" y="18534"/>
                    <a:pt x="21900" y="18483"/>
                  </a:cubicBezTo>
                  <a:cubicBezTo>
                    <a:pt x="21971" y="18397"/>
                    <a:pt x="22051" y="18316"/>
                    <a:pt x="22108" y="18226"/>
                  </a:cubicBezTo>
                  <a:cubicBezTo>
                    <a:pt x="22153" y="18156"/>
                    <a:pt x="22216" y="18154"/>
                    <a:pt x="22288" y="18152"/>
                  </a:cubicBezTo>
                  <a:cubicBezTo>
                    <a:pt x="22263" y="18081"/>
                    <a:pt x="22208" y="18006"/>
                    <a:pt x="22325" y="17950"/>
                  </a:cubicBezTo>
                  <a:cubicBezTo>
                    <a:pt x="22396" y="17995"/>
                    <a:pt x="22459" y="18065"/>
                    <a:pt x="22449" y="18119"/>
                  </a:cubicBezTo>
                  <a:cubicBezTo>
                    <a:pt x="22427" y="18237"/>
                    <a:pt x="22521" y="18259"/>
                    <a:pt x="22599" y="18302"/>
                  </a:cubicBezTo>
                  <a:cubicBezTo>
                    <a:pt x="22615" y="18344"/>
                    <a:pt x="22617" y="18398"/>
                    <a:pt x="22682" y="18398"/>
                  </a:cubicBezTo>
                  <a:cubicBezTo>
                    <a:pt x="22689" y="18398"/>
                    <a:pt x="22697" y="18397"/>
                    <a:pt x="22705" y="18396"/>
                  </a:cubicBezTo>
                  <a:cubicBezTo>
                    <a:pt x="22710" y="18465"/>
                    <a:pt x="22715" y="18534"/>
                    <a:pt x="22720" y="18615"/>
                  </a:cubicBezTo>
                  <a:cubicBezTo>
                    <a:pt x="22848" y="18560"/>
                    <a:pt x="22845" y="18471"/>
                    <a:pt x="22871" y="18393"/>
                  </a:cubicBezTo>
                  <a:cubicBezTo>
                    <a:pt x="22899" y="18344"/>
                    <a:pt x="22926" y="18294"/>
                    <a:pt x="22953" y="18245"/>
                  </a:cubicBezTo>
                  <a:cubicBezTo>
                    <a:pt x="22963" y="18202"/>
                    <a:pt x="22971" y="18160"/>
                    <a:pt x="22981" y="18118"/>
                  </a:cubicBezTo>
                  <a:cubicBezTo>
                    <a:pt x="23053" y="18020"/>
                    <a:pt x="23019" y="17885"/>
                    <a:pt x="23138" y="17804"/>
                  </a:cubicBezTo>
                  <a:cubicBezTo>
                    <a:pt x="23138" y="17784"/>
                    <a:pt x="23138" y="17763"/>
                    <a:pt x="23137" y="17743"/>
                  </a:cubicBezTo>
                  <a:close/>
                  <a:moveTo>
                    <a:pt x="31085" y="29520"/>
                  </a:moveTo>
                  <a:cubicBezTo>
                    <a:pt x="31159" y="29520"/>
                    <a:pt x="31185" y="29566"/>
                    <a:pt x="31259" y="29700"/>
                  </a:cubicBezTo>
                  <a:lnTo>
                    <a:pt x="31260" y="29700"/>
                  </a:lnTo>
                  <a:lnTo>
                    <a:pt x="30813" y="29797"/>
                  </a:lnTo>
                  <a:cubicBezTo>
                    <a:pt x="30800" y="29696"/>
                    <a:pt x="30721" y="29599"/>
                    <a:pt x="30903" y="29554"/>
                  </a:cubicBezTo>
                  <a:cubicBezTo>
                    <a:pt x="30989" y="29534"/>
                    <a:pt x="31044" y="29520"/>
                    <a:pt x="31085" y="29520"/>
                  </a:cubicBezTo>
                  <a:close/>
                  <a:moveTo>
                    <a:pt x="14027" y="29578"/>
                  </a:moveTo>
                  <a:cubicBezTo>
                    <a:pt x="14054" y="29612"/>
                    <a:pt x="14062" y="29618"/>
                    <a:pt x="14063" y="29626"/>
                  </a:cubicBezTo>
                  <a:cubicBezTo>
                    <a:pt x="14075" y="29690"/>
                    <a:pt x="14100" y="29755"/>
                    <a:pt x="14032" y="29809"/>
                  </a:cubicBezTo>
                  <a:cubicBezTo>
                    <a:pt x="14030" y="29809"/>
                    <a:pt x="14027" y="29810"/>
                    <a:pt x="14024" y="29810"/>
                  </a:cubicBezTo>
                  <a:cubicBezTo>
                    <a:pt x="14018" y="29810"/>
                    <a:pt x="14012" y="29808"/>
                    <a:pt x="14007" y="29805"/>
                  </a:cubicBezTo>
                  <a:cubicBezTo>
                    <a:pt x="13952" y="29736"/>
                    <a:pt x="13958" y="29671"/>
                    <a:pt x="14027" y="29578"/>
                  </a:cubicBezTo>
                  <a:close/>
                  <a:moveTo>
                    <a:pt x="21869" y="29599"/>
                  </a:moveTo>
                  <a:cubicBezTo>
                    <a:pt x="21919" y="29605"/>
                    <a:pt x="21932" y="29603"/>
                    <a:pt x="21935" y="29608"/>
                  </a:cubicBezTo>
                  <a:cubicBezTo>
                    <a:pt x="21982" y="29668"/>
                    <a:pt x="22065" y="29715"/>
                    <a:pt x="22043" y="29802"/>
                  </a:cubicBezTo>
                  <a:cubicBezTo>
                    <a:pt x="22041" y="29811"/>
                    <a:pt x="22015" y="29826"/>
                    <a:pt x="22006" y="29826"/>
                  </a:cubicBezTo>
                  <a:cubicBezTo>
                    <a:pt x="22005" y="29826"/>
                    <a:pt x="22004" y="29826"/>
                    <a:pt x="22004" y="29825"/>
                  </a:cubicBezTo>
                  <a:cubicBezTo>
                    <a:pt x="21908" y="29777"/>
                    <a:pt x="21868" y="29705"/>
                    <a:pt x="21869" y="29599"/>
                  </a:cubicBezTo>
                  <a:close/>
                  <a:moveTo>
                    <a:pt x="22540" y="29485"/>
                  </a:moveTo>
                  <a:lnTo>
                    <a:pt x="22540" y="29485"/>
                  </a:lnTo>
                  <a:cubicBezTo>
                    <a:pt x="22680" y="29541"/>
                    <a:pt x="22742" y="29642"/>
                    <a:pt x="22822" y="29728"/>
                  </a:cubicBezTo>
                  <a:cubicBezTo>
                    <a:pt x="22858" y="29768"/>
                    <a:pt x="22820" y="29797"/>
                    <a:pt x="22785" y="29818"/>
                  </a:cubicBezTo>
                  <a:lnTo>
                    <a:pt x="22786" y="29818"/>
                  </a:lnTo>
                  <a:cubicBezTo>
                    <a:pt x="22772" y="29827"/>
                    <a:pt x="22754" y="29833"/>
                    <a:pt x="22738" y="29833"/>
                  </a:cubicBezTo>
                  <a:cubicBezTo>
                    <a:pt x="22720" y="29833"/>
                    <a:pt x="22704" y="29826"/>
                    <a:pt x="22694" y="29811"/>
                  </a:cubicBezTo>
                  <a:cubicBezTo>
                    <a:pt x="22630" y="29712"/>
                    <a:pt x="22521" y="29628"/>
                    <a:pt x="22540" y="29485"/>
                  </a:cubicBezTo>
                  <a:close/>
                  <a:moveTo>
                    <a:pt x="11660" y="29764"/>
                  </a:moveTo>
                  <a:cubicBezTo>
                    <a:pt x="11681" y="29764"/>
                    <a:pt x="11689" y="29784"/>
                    <a:pt x="11696" y="29803"/>
                  </a:cubicBezTo>
                  <a:lnTo>
                    <a:pt x="11695" y="29802"/>
                  </a:lnTo>
                  <a:lnTo>
                    <a:pt x="11695" y="29802"/>
                  </a:lnTo>
                  <a:cubicBezTo>
                    <a:pt x="11701" y="29832"/>
                    <a:pt x="11682" y="29863"/>
                    <a:pt x="11651" y="29873"/>
                  </a:cubicBezTo>
                  <a:cubicBezTo>
                    <a:pt x="11644" y="29875"/>
                    <a:pt x="11638" y="29876"/>
                    <a:pt x="11633" y="29876"/>
                  </a:cubicBezTo>
                  <a:cubicBezTo>
                    <a:pt x="11611" y="29876"/>
                    <a:pt x="11606" y="29857"/>
                    <a:pt x="11604" y="29840"/>
                  </a:cubicBezTo>
                  <a:cubicBezTo>
                    <a:pt x="11601" y="29810"/>
                    <a:pt x="11608" y="29779"/>
                    <a:pt x="11645" y="29767"/>
                  </a:cubicBezTo>
                  <a:cubicBezTo>
                    <a:pt x="11651" y="29765"/>
                    <a:pt x="11656" y="29764"/>
                    <a:pt x="11660" y="29764"/>
                  </a:cubicBezTo>
                  <a:close/>
                  <a:moveTo>
                    <a:pt x="13319" y="29780"/>
                  </a:moveTo>
                  <a:lnTo>
                    <a:pt x="13319" y="29781"/>
                  </a:lnTo>
                  <a:cubicBezTo>
                    <a:pt x="13376" y="29790"/>
                    <a:pt x="13426" y="29805"/>
                    <a:pt x="13427" y="29859"/>
                  </a:cubicBezTo>
                  <a:cubicBezTo>
                    <a:pt x="13427" y="29873"/>
                    <a:pt x="13411" y="29892"/>
                    <a:pt x="13385" y="29892"/>
                  </a:cubicBezTo>
                  <a:cubicBezTo>
                    <a:pt x="13381" y="29892"/>
                    <a:pt x="13378" y="29891"/>
                    <a:pt x="13374" y="29891"/>
                  </a:cubicBezTo>
                  <a:cubicBezTo>
                    <a:pt x="13322" y="29882"/>
                    <a:pt x="13266" y="29875"/>
                    <a:pt x="13256" y="29823"/>
                  </a:cubicBezTo>
                  <a:cubicBezTo>
                    <a:pt x="13248" y="29782"/>
                    <a:pt x="13288" y="29781"/>
                    <a:pt x="13319" y="29780"/>
                  </a:cubicBezTo>
                  <a:close/>
                  <a:moveTo>
                    <a:pt x="14302" y="29723"/>
                  </a:moveTo>
                  <a:lnTo>
                    <a:pt x="14304" y="29724"/>
                  </a:lnTo>
                  <a:cubicBezTo>
                    <a:pt x="14440" y="29787"/>
                    <a:pt x="14377" y="29872"/>
                    <a:pt x="14340" y="29949"/>
                  </a:cubicBezTo>
                  <a:cubicBezTo>
                    <a:pt x="14255" y="29882"/>
                    <a:pt x="14273" y="29809"/>
                    <a:pt x="14302" y="29723"/>
                  </a:cubicBezTo>
                  <a:close/>
                  <a:moveTo>
                    <a:pt x="23660" y="29743"/>
                  </a:moveTo>
                  <a:cubicBezTo>
                    <a:pt x="23739" y="29775"/>
                    <a:pt x="23738" y="29829"/>
                    <a:pt x="23731" y="29878"/>
                  </a:cubicBezTo>
                  <a:lnTo>
                    <a:pt x="23732" y="29879"/>
                  </a:lnTo>
                  <a:cubicBezTo>
                    <a:pt x="23726" y="29918"/>
                    <a:pt x="23697" y="29955"/>
                    <a:pt x="23652" y="29955"/>
                  </a:cubicBezTo>
                  <a:cubicBezTo>
                    <a:pt x="23645" y="29955"/>
                    <a:pt x="23637" y="29953"/>
                    <a:pt x="23629" y="29951"/>
                  </a:cubicBezTo>
                  <a:cubicBezTo>
                    <a:pt x="23566" y="29933"/>
                    <a:pt x="23540" y="29881"/>
                    <a:pt x="23554" y="29825"/>
                  </a:cubicBezTo>
                  <a:cubicBezTo>
                    <a:pt x="23567" y="29777"/>
                    <a:pt x="23620" y="29763"/>
                    <a:pt x="23660" y="29743"/>
                  </a:cubicBezTo>
                  <a:close/>
                  <a:moveTo>
                    <a:pt x="12077" y="29798"/>
                  </a:moveTo>
                  <a:cubicBezTo>
                    <a:pt x="12132" y="29798"/>
                    <a:pt x="12159" y="29829"/>
                    <a:pt x="12164" y="29880"/>
                  </a:cubicBezTo>
                  <a:cubicBezTo>
                    <a:pt x="12153" y="29914"/>
                    <a:pt x="12156" y="29958"/>
                    <a:pt x="12096" y="29958"/>
                  </a:cubicBezTo>
                  <a:cubicBezTo>
                    <a:pt x="12095" y="29958"/>
                    <a:pt x="12094" y="29958"/>
                    <a:pt x="12093" y="29958"/>
                  </a:cubicBezTo>
                  <a:lnTo>
                    <a:pt x="12095" y="29957"/>
                  </a:lnTo>
                  <a:cubicBezTo>
                    <a:pt x="12036" y="29956"/>
                    <a:pt x="11988" y="29938"/>
                    <a:pt x="11990" y="29880"/>
                  </a:cubicBezTo>
                  <a:cubicBezTo>
                    <a:pt x="11991" y="29840"/>
                    <a:pt x="12006" y="29803"/>
                    <a:pt x="12061" y="29799"/>
                  </a:cubicBezTo>
                  <a:cubicBezTo>
                    <a:pt x="12067" y="29799"/>
                    <a:pt x="12072" y="29798"/>
                    <a:pt x="12077" y="29798"/>
                  </a:cubicBezTo>
                  <a:close/>
                  <a:moveTo>
                    <a:pt x="8860" y="29828"/>
                  </a:moveTo>
                  <a:cubicBezTo>
                    <a:pt x="8860" y="29828"/>
                    <a:pt x="8861" y="29828"/>
                    <a:pt x="8861" y="29828"/>
                  </a:cubicBezTo>
                  <a:cubicBezTo>
                    <a:pt x="8961" y="29837"/>
                    <a:pt x="8982" y="29895"/>
                    <a:pt x="8980" y="29967"/>
                  </a:cubicBezTo>
                  <a:cubicBezTo>
                    <a:pt x="8911" y="29947"/>
                    <a:pt x="8818" y="29948"/>
                    <a:pt x="8824" y="29853"/>
                  </a:cubicBezTo>
                  <a:lnTo>
                    <a:pt x="8824" y="29851"/>
                  </a:lnTo>
                  <a:cubicBezTo>
                    <a:pt x="8825" y="29843"/>
                    <a:pt x="8848" y="29828"/>
                    <a:pt x="8860" y="29828"/>
                  </a:cubicBezTo>
                  <a:close/>
                  <a:moveTo>
                    <a:pt x="22374" y="29694"/>
                  </a:moveTo>
                  <a:cubicBezTo>
                    <a:pt x="22386" y="29694"/>
                    <a:pt x="22403" y="29697"/>
                    <a:pt x="22409" y="29703"/>
                  </a:cubicBezTo>
                  <a:lnTo>
                    <a:pt x="22410" y="29703"/>
                  </a:lnTo>
                  <a:cubicBezTo>
                    <a:pt x="22480" y="29771"/>
                    <a:pt x="22537" y="29844"/>
                    <a:pt x="22566" y="29929"/>
                  </a:cubicBezTo>
                  <a:cubicBezTo>
                    <a:pt x="22554" y="29947"/>
                    <a:pt x="22550" y="29964"/>
                    <a:pt x="22539" y="29970"/>
                  </a:cubicBezTo>
                  <a:cubicBezTo>
                    <a:pt x="22528" y="29975"/>
                    <a:pt x="22515" y="29979"/>
                    <a:pt x="22503" y="29979"/>
                  </a:cubicBezTo>
                  <a:cubicBezTo>
                    <a:pt x="22490" y="29979"/>
                    <a:pt x="22477" y="29975"/>
                    <a:pt x="22467" y="29964"/>
                  </a:cubicBezTo>
                  <a:cubicBezTo>
                    <a:pt x="22407" y="29900"/>
                    <a:pt x="22347" y="29834"/>
                    <a:pt x="22329" y="29750"/>
                  </a:cubicBezTo>
                  <a:cubicBezTo>
                    <a:pt x="22326" y="29734"/>
                    <a:pt x="22346" y="29710"/>
                    <a:pt x="22363" y="29696"/>
                  </a:cubicBezTo>
                  <a:cubicBezTo>
                    <a:pt x="22364" y="29694"/>
                    <a:pt x="22369" y="29694"/>
                    <a:pt x="22374" y="29694"/>
                  </a:cubicBezTo>
                  <a:close/>
                  <a:moveTo>
                    <a:pt x="24448" y="29706"/>
                  </a:moveTo>
                  <a:lnTo>
                    <a:pt x="24448" y="29706"/>
                  </a:lnTo>
                  <a:cubicBezTo>
                    <a:pt x="24520" y="29880"/>
                    <a:pt x="24520" y="29880"/>
                    <a:pt x="24279" y="29992"/>
                  </a:cubicBezTo>
                  <a:cubicBezTo>
                    <a:pt x="24201" y="29815"/>
                    <a:pt x="24201" y="29815"/>
                    <a:pt x="24448" y="29708"/>
                  </a:cubicBezTo>
                  <a:lnTo>
                    <a:pt x="24448" y="29706"/>
                  </a:lnTo>
                  <a:close/>
                  <a:moveTo>
                    <a:pt x="17316" y="29922"/>
                  </a:moveTo>
                  <a:cubicBezTo>
                    <a:pt x="17326" y="29933"/>
                    <a:pt x="17341" y="29945"/>
                    <a:pt x="17342" y="29957"/>
                  </a:cubicBezTo>
                  <a:cubicBezTo>
                    <a:pt x="17343" y="29970"/>
                    <a:pt x="17333" y="29993"/>
                    <a:pt x="17324" y="29994"/>
                  </a:cubicBezTo>
                  <a:cubicBezTo>
                    <a:pt x="17322" y="29994"/>
                    <a:pt x="17320" y="29994"/>
                    <a:pt x="17318" y="29994"/>
                  </a:cubicBezTo>
                  <a:cubicBezTo>
                    <a:pt x="17291" y="29994"/>
                    <a:pt x="17289" y="29970"/>
                    <a:pt x="17289" y="29952"/>
                  </a:cubicBezTo>
                  <a:cubicBezTo>
                    <a:pt x="17289" y="29943"/>
                    <a:pt x="17307" y="29932"/>
                    <a:pt x="17316" y="29922"/>
                  </a:cubicBezTo>
                  <a:close/>
                  <a:moveTo>
                    <a:pt x="13643" y="29885"/>
                  </a:moveTo>
                  <a:cubicBezTo>
                    <a:pt x="13668" y="29885"/>
                    <a:pt x="13696" y="29905"/>
                    <a:pt x="13720" y="29911"/>
                  </a:cubicBezTo>
                  <a:lnTo>
                    <a:pt x="13721" y="29912"/>
                  </a:lnTo>
                  <a:cubicBezTo>
                    <a:pt x="13765" y="29925"/>
                    <a:pt x="13792" y="29952"/>
                    <a:pt x="13791" y="29999"/>
                  </a:cubicBezTo>
                  <a:cubicBezTo>
                    <a:pt x="13766" y="30012"/>
                    <a:pt x="13745" y="30017"/>
                    <a:pt x="13727" y="30017"/>
                  </a:cubicBezTo>
                  <a:cubicBezTo>
                    <a:pt x="13706" y="30017"/>
                    <a:pt x="13689" y="30010"/>
                    <a:pt x="13673" y="30001"/>
                  </a:cubicBezTo>
                  <a:cubicBezTo>
                    <a:pt x="13632" y="29980"/>
                    <a:pt x="13564" y="29963"/>
                    <a:pt x="13606" y="29906"/>
                  </a:cubicBezTo>
                  <a:cubicBezTo>
                    <a:pt x="13617" y="29890"/>
                    <a:pt x="13629" y="29885"/>
                    <a:pt x="13643" y="29885"/>
                  </a:cubicBezTo>
                  <a:close/>
                  <a:moveTo>
                    <a:pt x="21760" y="29831"/>
                  </a:moveTo>
                  <a:cubicBezTo>
                    <a:pt x="21815" y="29870"/>
                    <a:pt x="21860" y="29917"/>
                    <a:pt x="21844" y="29985"/>
                  </a:cubicBezTo>
                  <a:cubicBezTo>
                    <a:pt x="21838" y="30015"/>
                    <a:pt x="21798" y="30043"/>
                    <a:pt x="21778" y="30043"/>
                  </a:cubicBezTo>
                  <a:cubicBezTo>
                    <a:pt x="21776" y="30043"/>
                    <a:pt x="21774" y="30042"/>
                    <a:pt x="21773" y="30042"/>
                  </a:cubicBezTo>
                  <a:cubicBezTo>
                    <a:pt x="21709" y="30011"/>
                    <a:pt x="21671" y="29960"/>
                    <a:pt x="21687" y="29891"/>
                  </a:cubicBezTo>
                  <a:lnTo>
                    <a:pt x="21687" y="29889"/>
                  </a:lnTo>
                  <a:cubicBezTo>
                    <a:pt x="21696" y="29857"/>
                    <a:pt x="21717" y="29836"/>
                    <a:pt x="21760" y="29831"/>
                  </a:cubicBezTo>
                  <a:close/>
                  <a:moveTo>
                    <a:pt x="8713" y="29967"/>
                  </a:moveTo>
                  <a:cubicBezTo>
                    <a:pt x="8737" y="29967"/>
                    <a:pt x="8753" y="29981"/>
                    <a:pt x="8761" y="30010"/>
                  </a:cubicBezTo>
                  <a:cubicBezTo>
                    <a:pt x="8765" y="30027"/>
                    <a:pt x="8749" y="30043"/>
                    <a:pt x="8722" y="30046"/>
                  </a:cubicBezTo>
                  <a:lnTo>
                    <a:pt x="8722" y="30045"/>
                  </a:lnTo>
                  <a:cubicBezTo>
                    <a:pt x="8719" y="30046"/>
                    <a:pt x="8717" y="30046"/>
                    <a:pt x="8715" y="30046"/>
                  </a:cubicBezTo>
                  <a:cubicBezTo>
                    <a:pt x="8689" y="30046"/>
                    <a:pt x="8676" y="30028"/>
                    <a:pt x="8667" y="30008"/>
                  </a:cubicBezTo>
                  <a:cubicBezTo>
                    <a:pt x="8653" y="29979"/>
                    <a:pt x="8680" y="29972"/>
                    <a:pt x="8704" y="29968"/>
                  </a:cubicBezTo>
                  <a:cubicBezTo>
                    <a:pt x="8707" y="29968"/>
                    <a:pt x="8710" y="29967"/>
                    <a:pt x="8713" y="29967"/>
                  </a:cubicBezTo>
                  <a:close/>
                  <a:moveTo>
                    <a:pt x="9035" y="29961"/>
                  </a:moveTo>
                  <a:cubicBezTo>
                    <a:pt x="9056" y="29961"/>
                    <a:pt x="9074" y="29970"/>
                    <a:pt x="9082" y="30000"/>
                  </a:cubicBezTo>
                  <a:cubicBezTo>
                    <a:pt x="9089" y="30025"/>
                    <a:pt x="9067" y="30045"/>
                    <a:pt x="9038" y="30046"/>
                  </a:cubicBezTo>
                  <a:cubicBezTo>
                    <a:pt x="9037" y="30046"/>
                    <a:pt x="9036" y="30046"/>
                    <a:pt x="9035" y="30046"/>
                  </a:cubicBezTo>
                  <a:cubicBezTo>
                    <a:pt x="8971" y="30046"/>
                    <a:pt x="8979" y="30008"/>
                    <a:pt x="8985" y="29972"/>
                  </a:cubicBezTo>
                  <a:cubicBezTo>
                    <a:pt x="9002" y="29966"/>
                    <a:pt x="9020" y="29961"/>
                    <a:pt x="9035" y="29961"/>
                  </a:cubicBezTo>
                  <a:close/>
                  <a:moveTo>
                    <a:pt x="12548" y="29875"/>
                  </a:moveTo>
                  <a:cubicBezTo>
                    <a:pt x="12549" y="29875"/>
                    <a:pt x="12550" y="29875"/>
                    <a:pt x="12551" y="29875"/>
                  </a:cubicBezTo>
                  <a:cubicBezTo>
                    <a:pt x="12623" y="29885"/>
                    <a:pt x="12694" y="29897"/>
                    <a:pt x="12687" y="29980"/>
                  </a:cubicBezTo>
                  <a:cubicBezTo>
                    <a:pt x="12685" y="30013"/>
                    <a:pt x="12677" y="30054"/>
                    <a:pt x="12634" y="30054"/>
                  </a:cubicBezTo>
                  <a:cubicBezTo>
                    <a:pt x="12629" y="30054"/>
                    <a:pt x="12624" y="30054"/>
                    <a:pt x="12618" y="30052"/>
                  </a:cubicBezTo>
                  <a:cubicBezTo>
                    <a:pt x="12555" y="30040"/>
                    <a:pt x="12470" y="30040"/>
                    <a:pt x="12462" y="29961"/>
                  </a:cubicBezTo>
                  <a:cubicBezTo>
                    <a:pt x="12457" y="29911"/>
                    <a:pt x="12483" y="29875"/>
                    <a:pt x="12548" y="29875"/>
                  </a:cubicBezTo>
                  <a:close/>
                  <a:moveTo>
                    <a:pt x="18387" y="29737"/>
                  </a:moveTo>
                  <a:cubicBezTo>
                    <a:pt x="18429" y="29860"/>
                    <a:pt x="18413" y="29941"/>
                    <a:pt x="18410" y="30020"/>
                  </a:cubicBezTo>
                  <a:lnTo>
                    <a:pt x="18410" y="30019"/>
                  </a:lnTo>
                  <a:cubicBezTo>
                    <a:pt x="18410" y="30041"/>
                    <a:pt x="18392" y="30057"/>
                    <a:pt x="18373" y="30057"/>
                  </a:cubicBezTo>
                  <a:cubicBezTo>
                    <a:pt x="18368" y="30057"/>
                    <a:pt x="18364" y="30056"/>
                    <a:pt x="18360" y="30055"/>
                  </a:cubicBezTo>
                  <a:cubicBezTo>
                    <a:pt x="18334" y="30049"/>
                    <a:pt x="18312" y="30036"/>
                    <a:pt x="18311" y="30008"/>
                  </a:cubicBezTo>
                  <a:cubicBezTo>
                    <a:pt x="18308" y="29923"/>
                    <a:pt x="18361" y="29854"/>
                    <a:pt x="18387" y="29737"/>
                  </a:cubicBezTo>
                  <a:close/>
                  <a:moveTo>
                    <a:pt x="14651" y="29876"/>
                  </a:moveTo>
                  <a:cubicBezTo>
                    <a:pt x="14728" y="29876"/>
                    <a:pt x="14720" y="29950"/>
                    <a:pt x="14712" y="30004"/>
                  </a:cubicBezTo>
                  <a:cubicBezTo>
                    <a:pt x="14708" y="30040"/>
                    <a:pt x="14701" y="30076"/>
                    <a:pt x="14693" y="30121"/>
                  </a:cubicBezTo>
                  <a:cubicBezTo>
                    <a:pt x="14589" y="30109"/>
                    <a:pt x="14584" y="30059"/>
                    <a:pt x="14586" y="30017"/>
                  </a:cubicBezTo>
                  <a:cubicBezTo>
                    <a:pt x="14590" y="29966"/>
                    <a:pt x="14545" y="29878"/>
                    <a:pt x="14651" y="29878"/>
                  </a:cubicBezTo>
                  <a:lnTo>
                    <a:pt x="14651" y="29876"/>
                  </a:lnTo>
                  <a:close/>
                  <a:moveTo>
                    <a:pt x="22895" y="29861"/>
                  </a:moveTo>
                  <a:cubicBezTo>
                    <a:pt x="22904" y="29861"/>
                    <a:pt x="22913" y="29863"/>
                    <a:pt x="22923" y="29866"/>
                  </a:cubicBezTo>
                  <a:cubicBezTo>
                    <a:pt x="22992" y="29887"/>
                    <a:pt x="23053" y="29947"/>
                    <a:pt x="23045" y="30020"/>
                  </a:cubicBezTo>
                  <a:cubicBezTo>
                    <a:pt x="23039" y="30074"/>
                    <a:pt x="22977" y="30100"/>
                    <a:pt x="22921" y="30124"/>
                  </a:cubicBezTo>
                  <a:cubicBezTo>
                    <a:pt x="22845" y="30081"/>
                    <a:pt x="22805" y="30024"/>
                    <a:pt x="22806" y="29956"/>
                  </a:cubicBezTo>
                  <a:cubicBezTo>
                    <a:pt x="22807" y="29912"/>
                    <a:pt x="22842" y="29861"/>
                    <a:pt x="22895" y="29861"/>
                  </a:cubicBezTo>
                  <a:close/>
                  <a:moveTo>
                    <a:pt x="24070" y="29922"/>
                  </a:moveTo>
                  <a:cubicBezTo>
                    <a:pt x="24109" y="29922"/>
                    <a:pt x="24116" y="29964"/>
                    <a:pt x="24126" y="29992"/>
                  </a:cubicBezTo>
                  <a:cubicBezTo>
                    <a:pt x="24145" y="30044"/>
                    <a:pt x="24158" y="30096"/>
                    <a:pt x="24078" y="30128"/>
                  </a:cubicBezTo>
                  <a:lnTo>
                    <a:pt x="24078" y="30127"/>
                  </a:lnTo>
                  <a:cubicBezTo>
                    <a:pt x="24076" y="30127"/>
                    <a:pt x="24073" y="30127"/>
                    <a:pt x="24071" y="30127"/>
                  </a:cubicBezTo>
                  <a:cubicBezTo>
                    <a:pt x="24022" y="30127"/>
                    <a:pt x="24011" y="30091"/>
                    <a:pt x="24001" y="30059"/>
                  </a:cubicBezTo>
                  <a:cubicBezTo>
                    <a:pt x="23982" y="30007"/>
                    <a:pt x="23972" y="29949"/>
                    <a:pt x="24047" y="29926"/>
                  </a:cubicBezTo>
                  <a:cubicBezTo>
                    <a:pt x="24056" y="29924"/>
                    <a:pt x="24064" y="29922"/>
                    <a:pt x="24070" y="29922"/>
                  </a:cubicBezTo>
                  <a:close/>
                  <a:moveTo>
                    <a:pt x="12897" y="29958"/>
                  </a:moveTo>
                  <a:cubicBezTo>
                    <a:pt x="12901" y="29958"/>
                    <a:pt x="12905" y="29958"/>
                    <a:pt x="12909" y="29958"/>
                  </a:cubicBezTo>
                  <a:cubicBezTo>
                    <a:pt x="12982" y="29964"/>
                    <a:pt x="13050" y="29980"/>
                    <a:pt x="13054" y="30046"/>
                  </a:cubicBezTo>
                  <a:cubicBezTo>
                    <a:pt x="13048" y="30095"/>
                    <a:pt x="13046" y="30139"/>
                    <a:pt x="12994" y="30139"/>
                  </a:cubicBezTo>
                  <a:cubicBezTo>
                    <a:pt x="12992" y="30139"/>
                    <a:pt x="12989" y="30139"/>
                    <a:pt x="12986" y="30139"/>
                  </a:cubicBezTo>
                  <a:lnTo>
                    <a:pt x="12986" y="30138"/>
                  </a:lnTo>
                  <a:cubicBezTo>
                    <a:pt x="12920" y="30133"/>
                    <a:pt x="12838" y="30128"/>
                    <a:pt x="12832" y="30048"/>
                  </a:cubicBezTo>
                  <a:cubicBezTo>
                    <a:pt x="12827" y="30007"/>
                    <a:pt x="12830" y="29958"/>
                    <a:pt x="12897" y="29958"/>
                  </a:cubicBezTo>
                  <a:close/>
                  <a:moveTo>
                    <a:pt x="17423" y="26484"/>
                  </a:moveTo>
                  <a:cubicBezTo>
                    <a:pt x="17435" y="26484"/>
                    <a:pt x="17448" y="26489"/>
                    <a:pt x="17463" y="26500"/>
                  </a:cubicBezTo>
                  <a:lnTo>
                    <a:pt x="17465" y="26500"/>
                  </a:lnTo>
                  <a:cubicBezTo>
                    <a:pt x="17757" y="26711"/>
                    <a:pt x="18011" y="26935"/>
                    <a:pt x="18161" y="27253"/>
                  </a:cubicBezTo>
                  <a:cubicBezTo>
                    <a:pt x="18400" y="27761"/>
                    <a:pt x="18546" y="28273"/>
                    <a:pt x="18466" y="28822"/>
                  </a:cubicBezTo>
                  <a:cubicBezTo>
                    <a:pt x="18482" y="28872"/>
                    <a:pt x="18474" y="28927"/>
                    <a:pt x="18445" y="28971"/>
                  </a:cubicBezTo>
                  <a:cubicBezTo>
                    <a:pt x="18418" y="28927"/>
                    <a:pt x="18410" y="28872"/>
                    <a:pt x="18424" y="28822"/>
                  </a:cubicBezTo>
                  <a:cubicBezTo>
                    <a:pt x="18357" y="28623"/>
                    <a:pt x="18335" y="28413"/>
                    <a:pt x="18211" y="28191"/>
                  </a:cubicBezTo>
                  <a:cubicBezTo>
                    <a:pt x="18227" y="28100"/>
                    <a:pt x="18223" y="28093"/>
                    <a:pt x="18154" y="28000"/>
                  </a:cubicBezTo>
                  <a:lnTo>
                    <a:pt x="18154" y="28000"/>
                  </a:lnTo>
                  <a:cubicBezTo>
                    <a:pt x="18145" y="28122"/>
                    <a:pt x="18145" y="28123"/>
                    <a:pt x="18206" y="28210"/>
                  </a:cubicBezTo>
                  <a:cubicBezTo>
                    <a:pt x="18171" y="28333"/>
                    <a:pt x="18206" y="28422"/>
                    <a:pt x="18227" y="28509"/>
                  </a:cubicBezTo>
                  <a:cubicBezTo>
                    <a:pt x="18346" y="29024"/>
                    <a:pt x="18357" y="29535"/>
                    <a:pt x="18162" y="30040"/>
                  </a:cubicBezTo>
                  <a:cubicBezTo>
                    <a:pt x="18147" y="30081"/>
                    <a:pt x="18159" y="30134"/>
                    <a:pt x="18094" y="30152"/>
                  </a:cubicBezTo>
                  <a:cubicBezTo>
                    <a:pt x="18091" y="30115"/>
                    <a:pt x="18076" y="30076"/>
                    <a:pt x="18086" y="30043"/>
                  </a:cubicBezTo>
                  <a:cubicBezTo>
                    <a:pt x="18201" y="29683"/>
                    <a:pt x="18158" y="29324"/>
                    <a:pt x="18085" y="28965"/>
                  </a:cubicBezTo>
                  <a:cubicBezTo>
                    <a:pt x="18107" y="28764"/>
                    <a:pt x="18027" y="28566"/>
                    <a:pt x="18067" y="28365"/>
                  </a:cubicBezTo>
                  <a:cubicBezTo>
                    <a:pt x="18102" y="28249"/>
                    <a:pt x="18083" y="28141"/>
                    <a:pt x="17990" y="28048"/>
                  </a:cubicBezTo>
                  <a:cubicBezTo>
                    <a:pt x="17995" y="27994"/>
                    <a:pt x="18044" y="27929"/>
                    <a:pt x="17938" y="27909"/>
                  </a:cubicBezTo>
                  <a:cubicBezTo>
                    <a:pt x="18006" y="27824"/>
                    <a:pt x="17928" y="27756"/>
                    <a:pt x="17896" y="27687"/>
                  </a:cubicBezTo>
                  <a:cubicBezTo>
                    <a:pt x="17721" y="27300"/>
                    <a:pt x="17540" y="26916"/>
                    <a:pt x="17361" y="26531"/>
                  </a:cubicBezTo>
                  <a:cubicBezTo>
                    <a:pt x="17379" y="26509"/>
                    <a:pt x="17397" y="26484"/>
                    <a:pt x="17423" y="26484"/>
                  </a:cubicBezTo>
                  <a:close/>
                  <a:moveTo>
                    <a:pt x="10664" y="18471"/>
                  </a:moveTo>
                  <a:cubicBezTo>
                    <a:pt x="10721" y="18471"/>
                    <a:pt x="10715" y="18533"/>
                    <a:pt x="10732" y="18561"/>
                  </a:cubicBezTo>
                  <a:cubicBezTo>
                    <a:pt x="10802" y="18679"/>
                    <a:pt x="10840" y="18810"/>
                    <a:pt x="10958" y="18903"/>
                  </a:cubicBezTo>
                  <a:cubicBezTo>
                    <a:pt x="10959" y="18928"/>
                    <a:pt x="10980" y="18949"/>
                    <a:pt x="11005" y="18950"/>
                  </a:cubicBezTo>
                  <a:cubicBezTo>
                    <a:pt x="11126" y="19052"/>
                    <a:pt x="11183" y="19179"/>
                    <a:pt x="11247" y="19314"/>
                  </a:cubicBezTo>
                  <a:cubicBezTo>
                    <a:pt x="11331" y="19492"/>
                    <a:pt x="11306" y="19748"/>
                    <a:pt x="11626" y="19797"/>
                  </a:cubicBezTo>
                  <a:cubicBezTo>
                    <a:pt x="11646" y="19801"/>
                    <a:pt x="11656" y="19850"/>
                    <a:pt x="11671" y="19876"/>
                  </a:cubicBezTo>
                  <a:cubicBezTo>
                    <a:pt x="11702" y="19929"/>
                    <a:pt x="11734" y="19983"/>
                    <a:pt x="11765" y="20036"/>
                  </a:cubicBezTo>
                  <a:cubicBezTo>
                    <a:pt x="11827" y="20177"/>
                    <a:pt x="11869" y="20330"/>
                    <a:pt x="12091" y="20350"/>
                  </a:cubicBezTo>
                  <a:cubicBezTo>
                    <a:pt x="12140" y="20355"/>
                    <a:pt x="12153" y="20401"/>
                    <a:pt x="12176" y="20431"/>
                  </a:cubicBezTo>
                  <a:cubicBezTo>
                    <a:pt x="12237" y="20514"/>
                    <a:pt x="12293" y="20600"/>
                    <a:pt x="12359" y="20681"/>
                  </a:cubicBezTo>
                  <a:cubicBezTo>
                    <a:pt x="12401" y="20734"/>
                    <a:pt x="12419" y="20817"/>
                    <a:pt x="12513" y="20822"/>
                  </a:cubicBezTo>
                  <a:cubicBezTo>
                    <a:pt x="12516" y="20822"/>
                    <a:pt x="12519" y="20823"/>
                    <a:pt x="12522" y="20823"/>
                  </a:cubicBezTo>
                  <a:cubicBezTo>
                    <a:pt x="12628" y="20823"/>
                    <a:pt x="12533" y="20695"/>
                    <a:pt x="12625" y="20680"/>
                  </a:cubicBezTo>
                  <a:lnTo>
                    <a:pt x="12625" y="20680"/>
                  </a:lnTo>
                  <a:cubicBezTo>
                    <a:pt x="12759" y="20794"/>
                    <a:pt x="12746" y="20971"/>
                    <a:pt x="12869" y="21108"/>
                  </a:cubicBezTo>
                  <a:lnTo>
                    <a:pt x="13194" y="20686"/>
                  </a:lnTo>
                  <a:cubicBezTo>
                    <a:pt x="13219" y="20722"/>
                    <a:pt x="13242" y="20754"/>
                    <a:pt x="13264" y="20787"/>
                  </a:cubicBezTo>
                  <a:cubicBezTo>
                    <a:pt x="13293" y="20826"/>
                    <a:pt x="13310" y="20883"/>
                    <a:pt x="13373" y="20883"/>
                  </a:cubicBezTo>
                  <a:cubicBezTo>
                    <a:pt x="13379" y="20883"/>
                    <a:pt x="13385" y="20883"/>
                    <a:pt x="13392" y="20882"/>
                  </a:cubicBezTo>
                  <a:cubicBezTo>
                    <a:pt x="13451" y="20872"/>
                    <a:pt x="13457" y="20816"/>
                    <a:pt x="13473" y="20775"/>
                  </a:cubicBezTo>
                  <a:cubicBezTo>
                    <a:pt x="13482" y="20746"/>
                    <a:pt x="13481" y="20713"/>
                    <a:pt x="13497" y="20688"/>
                  </a:cubicBezTo>
                  <a:cubicBezTo>
                    <a:pt x="13506" y="20676"/>
                    <a:pt x="13515" y="20671"/>
                    <a:pt x="13524" y="20671"/>
                  </a:cubicBezTo>
                  <a:cubicBezTo>
                    <a:pt x="13543" y="20671"/>
                    <a:pt x="13563" y="20692"/>
                    <a:pt x="13583" y="20694"/>
                  </a:cubicBezTo>
                  <a:lnTo>
                    <a:pt x="13585" y="20695"/>
                  </a:lnTo>
                  <a:lnTo>
                    <a:pt x="13584" y="20695"/>
                  </a:lnTo>
                  <a:cubicBezTo>
                    <a:pt x="13599" y="20757"/>
                    <a:pt x="13631" y="20814"/>
                    <a:pt x="13698" y="20841"/>
                  </a:cubicBezTo>
                  <a:cubicBezTo>
                    <a:pt x="14328" y="21092"/>
                    <a:pt x="14884" y="21457"/>
                    <a:pt x="15517" y="21701"/>
                  </a:cubicBezTo>
                  <a:cubicBezTo>
                    <a:pt x="15672" y="21760"/>
                    <a:pt x="15828" y="21818"/>
                    <a:pt x="15983" y="21876"/>
                  </a:cubicBezTo>
                  <a:cubicBezTo>
                    <a:pt x="16202" y="21954"/>
                    <a:pt x="16389" y="22068"/>
                    <a:pt x="16521" y="22239"/>
                  </a:cubicBezTo>
                  <a:cubicBezTo>
                    <a:pt x="16550" y="22279"/>
                    <a:pt x="16621" y="22324"/>
                    <a:pt x="16565" y="22377"/>
                  </a:cubicBezTo>
                  <a:cubicBezTo>
                    <a:pt x="16543" y="22398"/>
                    <a:pt x="16516" y="22406"/>
                    <a:pt x="16487" y="22406"/>
                  </a:cubicBezTo>
                  <a:cubicBezTo>
                    <a:pt x="16456" y="22406"/>
                    <a:pt x="16422" y="22397"/>
                    <a:pt x="16391" y="22383"/>
                  </a:cubicBezTo>
                  <a:cubicBezTo>
                    <a:pt x="16308" y="22346"/>
                    <a:pt x="16229" y="22330"/>
                    <a:pt x="16154" y="22330"/>
                  </a:cubicBezTo>
                  <a:cubicBezTo>
                    <a:pt x="15991" y="22330"/>
                    <a:pt x="15845" y="22406"/>
                    <a:pt x="15705" y="22502"/>
                  </a:cubicBezTo>
                  <a:cubicBezTo>
                    <a:pt x="15691" y="22510"/>
                    <a:pt x="15678" y="22521"/>
                    <a:pt x="15668" y="22534"/>
                  </a:cubicBezTo>
                  <a:cubicBezTo>
                    <a:pt x="15572" y="22715"/>
                    <a:pt x="15362" y="22773"/>
                    <a:pt x="15188" y="22873"/>
                  </a:cubicBezTo>
                  <a:cubicBezTo>
                    <a:pt x="14765" y="23117"/>
                    <a:pt x="14422" y="23419"/>
                    <a:pt x="14250" y="23842"/>
                  </a:cubicBezTo>
                  <a:cubicBezTo>
                    <a:pt x="14169" y="24043"/>
                    <a:pt x="14060" y="24237"/>
                    <a:pt x="13978" y="24437"/>
                  </a:cubicBezTo>
                  <a:cubicBezTo>
                    <a:pt x="13889" y="24654"/>
                    <a:pt x="13816" y="24877"/>
                    <a:pt x="13946" y="25103"/>
                  </a:cubicBezTo>
                  <a:cubicBezTo>
                    <a:pt x="13979" y="25159"/>
                    <a:pt x="13967" y="25201"/>
                    <a:pt x="13916" y="25245"/>
                  </a:cubicBezTo>
                  <a:cubicBezTo>
                    <a:pt x="13615" y="25505"/>
                    <a:pt x="13451" y="25837"/>
                    <a:pt x="13264" y="26157"/>
                  </a:cubicBezTo>
                  <a:cubicBezTo>
                    <a:pt x="13116" y="26409"/>
                    <a:pt x="12973" y="26662"/>
                    <a:pt x="12817" y="26911"/>
                  </a:cubicBezTo>
                  <a:cubicBezTo>
                    <a:pt x="12600" y="27255"/>
                    <a:pt x="12325" y="27565"/>
                    <a:pt x="12003" y="27842"/>
                  </a:cubicBezTo>
                  <a:cubicBezTo>
                    <a:pt x="11482" y="28292"/>
                    <a:pt x="11073" y="28805"/>
                    <a:pt x="10794" y="29393"/>
                  </a:cubicBezTo>
                  <a:cubicBezTo>
                    <a:pt x="10733" y="29520"/>
                    <a:pt x="10673" y="29646"/>
                    <a:pt x="10630" y="29779"/>
                  </a:cubicBezTo>
                  <a:cubicBezTo>
                    <a:pt x="10611" y="29838"/>
                    <a:pt x="10586" y="29895"/>
                    <a:pt x="10554" y="29949"/>
                  </a:cubicBezTo>
                  <a:cubicBezTo>
                    <a:pt x="10467" y="30097"/>
                    <a:pt x="10388" y="30169"/>
                    <a:pt x="10284" y="30169"/>
                  </a:cubicBezTo>
                  <a:cubicBezTo>
                    <a:pt x="10210" y="30169"/>
                    <a:pt x="10123" y="30132"/>
                    <a:pt x="10012" y="30059"/>
                  </a:cubicBezTo>
                  <a:cubicBezTo>
                    <a:pt x="9551" y="29756"/>
                    <a:pt x="9138" y="29406"/>
                    <a:pt x="8793" y="29004"/>
                  </a:cubicBezTo>
                  <a:cubicBezTo>
                    <a:pt x="8393" y="28537"/>
                    <a:pt x="7972" y="28082"/>
                    <a:pt x="7520" y="27650"/>
                  </a:cubicBezTo>
                  <a:cubicBezTo>
                    <a:pt x="7105" y="27251"/>
                    <a:pt x="6959" y="26796"/>
                    <a:pt x="7096" y="26272"/>
                  </a:cubicBezTo>
                  <a:cubicBezTo>
                    <a:pt x="7166" y="26009"/>
                    <a:pt x="7266" y="25755"/>
                    <a:pt x="7393" y="25515"/>
                  </a:cubicBezTo>
                  <a:cubicBezTo>
                    <a:pt x="7571" y="25175"/>
                    <a:pt x="7749" y="24833"/>
                    <a:pt x="7939" y="24497"/>
                  </a:cubicBezTo>
                  <a:cubicBezTo>
                    <a:pt x="8230" y="23983"/>
                    <a:pt x="8372" y="23434"/>
                    <a:pt x="8491" y="22879"/>
                  </a:cubicBezTo>
                  <a:cubicBezTo>
                    <a:pt x="8635" y="22211"/>
                    <a:pt x="8911" y="21593"/>
                    <a:pt x="9359" y="21027"/>
                  </a:cubicBezTo>
                  <a:cubicBezTo>
                    <a:pt x="9618" y="20699"/>
                    <a:pt x="9858" y="20359"/>
                    <a:pt x="10083" y="20013"/>
                  </a:cubicBezTo>
                  <a:cubicBezTo>
                    <a:pt x="10391" y="19536"/>
                    <a:pt x="10625" y="19034"/>
                    <a:pt x="10628" y="18477"/>
                  </a:cubicBezTo>
                  <a:cubicBezTo>
                    <a:pt x="10642" y="18472"/>
                    <a:pt x="10654" y="18471"/>
                    <a:pt x="10664" y="18471"/>
                  </a:cubicBezTo>
                  <a:close/>
                  <a:moveTo>
                    <a:pt x="16864" y="26581"/>
                  </a:moveTo>
                  <a:lnTo>
                    <a:pt x="16864" y="26581"/>
                  </a:lnTo>
                  <a:cubicBezTo>
                    <a:pt x="16861" y="26678"/>
                    <a:pt x="16869" y="26778"/>
                    <a:pt x="16850" y="26873"/>
                  </a:cubicBezTo>
                  <a:cubicBezTo>
                    <a:pt x="16773" y="27243"/>
                    <a:pt x="16793" y="27610"/>
                    <a:pt x="16870" y="27977"/>
                  </a:cubicBezTo>
                  <a:cubicBezTo>
                    <a:pt x="16900" y="28117"/>
                    <a:pt x="16920" y="28260"/>
                    <a:pt x="16928" y="28403"/>
                  </a:cubicBezTo>
                  <a:lnTo>
                    <a:pt x="16995" y="28419"/>
                  </a:lnTo>
                  <a:cubicBezTo>
                    <a:pt x="16984" y="28290"/>
                    <a:pt x="16990" y="28159"/>
                    <a:pt x="16959" y="28034"/>
                  </a:cubicBezTo>
                  <a:cubicBezTo>
                    <a:pt x="16843" y="27550"/>
                    <a:pt x="16865" y="27070"/>
                    <a:pt x="16990" y="26590"/>
                  </a:cubicBezTo>
                  <a:cubicBezTo>
                    <a:pt x="17044" y="26689"/>
                    <a:pt x="17001" y="26799"/>
                    <a:pt x="17032" y="26901"/>
                  </a:cubicBezTo>
                  <a:cubicBezTo>
                    <a:pt x="17030" y="26926"/>
                    <a:pt x="17026" y="26953"/>
                    <a:pt x="17066" y="26958"/>
                  </a:cubicBezTo>
                  <a:cubicBezTo>
                    <a:pt x="17068" y="26958"/>
                    <a:pt x="17069" y="26958"/>
                    <a:pt x="17071" y="26958"/>
                  </a:cubicBezTo>
                  <a:cubicBezTo>
                    <a:pt x="17096" y="26958"/>
                    <a:pt x="17102" y="26938"/>
                    <a:pt x="17110" y="26921"/>
                  </a:cubicBezTo>
                  <a:cubicBezTo>
                    <a:pt x="17128" y="26842"/>
                    <a:pt x="17110" y="26765"/>
                    <a:pt x="17100" y="26688"/>
                  </a:cubicBezTo>
                  <a:lnTo>
                    <a:pt x="17100" y="26688"/>
                  </a:lnTo>
                  <a:cubicBezTo>
                    <a:pt x="17106" y="26688"/>
                    <a:pt x="17112" y="26689"/>
                    <a:pt x="17118" y="26689"/>
                  </a:cubicBezTo>
                  <a:cubicBezTo>
                    <a:pt x="17151" y="26689"/>
                    <a:pt x="17180" y="26681"/>
                    <a:pt x="17188" y="26644"/>
                  </a:cubicBezTo>
                  <a:cubicBezTo>
                    <a:pt x="17227" y="26637"/>
                    <a:pt x="17234" y="26609"/>
                    <a:pt x="17240" y="26582"/>
                  </a:cubicBezTo>
                  <a:cubicBezTo>
                    <a:pt x="17242" y="26582"/>
                    <a:pt x="17245" y="26582"/>
                    <a:pt x="17247" y="26582"/>
                  </a:cubicBezTo>
                  <a:cubicBezTo>
                    <a:pt x="17329" y="26582"/>
                    <a:pt x="17325" y="26643"/>
                    <a:pt x="17345" y="26689"/>
                  </a:cubicBezTo>
                  <a:cubicBezTo>
                    <a:pt x="17519" y="27103"/>
                    <a:pt x="17683" y="27521"/>
                    <a:pt x="17935" y="27909"/>
                  </a:cubicBezTo>
                  <a:cubicBezTo>
                    <a:pt x="17927" y="27962"/>
                    <a:pt x="17918" y="28016"/>
                    <a:pt x="17989" y="28047"/>
                  </a:cubicBezTo>
                  <a:lnTo>
                    <a:pt x="18000" y="28369"/>
                  </a:lnTo>
                  <a:cubicBezTo>
                    <a:pt x="17971" y="28565"/>
                    <a:pt x="17973" y="28765"/>
                    <a:pt x="18004" y="28960"/>
                  </a:cubicBezTo>
                  <a:cubicBezTo>
                    <a:pt x="18015" y="29135"/>
                    <a:pt x="18025" y="29308"/>
                    <a:pt x="18036" y="29482"/>
                  </a:cubicBezTo>
                  <a:cubicBezTo>
                    <a:pt x="18050" y="29703"/>
                    <a:pt x="18002" y="29912"/>
                    <a:pt x="17893" y="30114"/>
                  </a:cubicBezTo>
                  <a:cubicBezTo>
                    <a:pt x="17914" y="29535"/>
                    <a:pt x="17871" y="28966"/>
                    <a:pt x="17663" y="28413"/>
                  </a:cubicBezTo>
                  <a:cubicBezTo>
                    <a:pt x="17638" y="28210"/>
                    <a:pt x="17569" y="28013"/>
                    <a:pt x="17500" y="27819"/>
                  </a:cubicBezTo>
                  <a:cubicBezTo>
                    <a:pt x="17510" y="27735"/>
                    <a:pt x="17460" y="27665"/>
                    <a:pt x="17430" y="27591"/>
                  </a:cubicBezTo>
                  <a:lnTo>
                    <a:pt x="17361" y="27583"/>
                  </a:lnTo>
                  <a:lnTo>
                    <a:pt x="17361" y="27583"/>
                  </a:lnTo>
                  <a:cubicBezTo>
                    <a:pt x="17379" y="27660"/>
                    <a:pt x="17396" y="27738"/>
                    <a:pt x="17412" y="27814"/>
                  </a:cubicBezTo>
                  <a:lnTo>
                    <a:pt x="17570" y="28414"/>
                  </a:lnTo>
                  <a:cubicBezTo>
                    <a:pt x="17642" y="28828"/>
                    <a:pt x="17708" y="29242"/>
                    <a:pt x="17733" y="29659"/>
                  </a:cubicBezTo>
                  <a:lnTo>
                    <a:pt x="17679" y="29678"/>
                  </a:lnTo>
                  <a:cubicBezTo>
                    <a:pt x="17662" y="29465"/>
                    <a:pt x="17569" y="29268"/>
                    <a:pt x="17505" y="29064"/>
                  </a:cubicBezTo>
                  <a:cubicBezTo>
                    <a:pt x="17425" y="28812"/>
                    <a:pt x="17371" y="28551"/>
                    <a:pt x="17244" y="28310"/>
                  </a:cubicBezTo>
                  <a:cubicBezTo>
                    <a:pt x="17258" y="28258"/>
                    <a:pt x="17244" y="28204"/>
                    <a:pt x="17207" y="28166"/>
                  </a:cubicBezTo>
                  <a:cubicBezTo>
                    <a:pt x="17196" y="28100"/>
                    <a:pt x="17202" y="28029"/>
                    <a:pt x="17141" y="27977"/>
                  </a:cubicBezTo>
                  <a:lnTo>
                    <a:pt x="17141" y="27977"/>
                  </a:lnTo>
                  <a:cubicBezTo>
                    <a:pt x="17119" y="28054"/>
                    <a:pt x="17112" y="28128"/>
                    <a:pt x="17175" y="28191"/>
                  </a:cubicBezTo>
                  <a:lnTo>
                    <a:pt x="17197" y="28310"/>
                  </a:lnTo>
                  <a:cubicBezTo>
                    <a:pt x="17242" y="28604"/>
                    <a:pt x="17315" y="28893"/>
                    <a:pt x="17415" y="29175"/>
                  </a:cubicBezTo>
                  <a:cubicBezTo>
                    <a:pt x="17529" y="29505"/>
                    <a:pt x="17564" y="29842"/>
                    <a:pt x="17592" y="30182"/>
                  </a:cubicBezTo>
                  <a:lnTo>
                    <a:pt x="17574" y="30180"/>
                  </a:lnTo>
                  <a:lnTo>
                    <a:pt x="17563" y="30191"/>
                  </a:lnTo>
                  <a:cubicBezTo>
                    <a:pt x="17436" y="29988"/>
                    <a:pt x="17436" y="29753"/>
                    <a:pt x="17341" y="29540"/>
                  </a:cubicBezTo>
                  <a:cubicBezTo>
                    <a:pt x="17216" y="29263"/>
                    <a:pt x="17122" y="28976"/>
                    <a:pt x="17016" y="28694"/>
                  </a:cubicBezTo>
                  <a:lnTo>
                    <a:pt x="16950" y="28680"/>
                  </a:lnTo>
                  <a:lnTo>
                    <a:pt x="16950" y="28680"/>
                  </a:lnTo>
                  <a:cubicBezTo>
                    <a:pt x="17006" y="29093"/>
                    <a:pt x="17170" y="29483"/>
                    <a:pt x="17315" y="29880"/>
                  </a:cubicBezTo>
                  <a:cubicBezTo>
                    <a:pt x="17141" y="29816"/>
                    <a:pt x="17123" y="29659"/>
                    <a:pt x="17024" y="29555"/>
                  </a:cubicBezTo>
                  <a:cubicBezTo>
                    <a:pt x="16991" y="29420"/>
                    <a:pt x="16938" y="29289"/>
                    <a:pt x="16868" y="29169"/>
                  </a:cubicBezTo>
                  <a:cubicBezTo>
                    <a:pt x="16642" y="28772"/>
                    <a:pt x="16571" y="28358"/>
                    <a:pt x="16657" y="27924"/>
                  </a:cubicBezTo>
                  <a:cubicBezTo>
                    <a:pt x="16695" y="27728"/>
                    <a:pt x="16692" y="27532"/>
                    <a:pt x="16659" y="27333"/>
                  </a:cubicBezTo>
                  <a:cubicBezTo>
                    <a:pt x="16625" y="27139"/>
                    <a:pt x="16624" y="26939"/>
                    <a:pt x="16694" y="26745"/>
                  </a:cubicBezTo>
                  <a:cubicBezTo>
                    <a:pt x="16755" y="26693"/>
                    <a:pt x="16739" y="26583"/>
                    <a:pt x="16864" y="26581"/>
                  </a:cubicBezTo>
                  <a:close/>
                  <a:moveTo>
                    <a:pt x="22143" y="29932"/>
                  </a:moveTo>
                  <a:cubicBezTo>
                    <a:pt x="22221" y="29932"/>
                    <a:pt x="22238" y="29990"/>
                    <a:pt x="22269" y="30027"/>
                  </a:cubicBezTo>
                  <a:cubicBezTo>
                    <a:pt x="22302" y="30067"/>
                    <a:pt x="22363" y="30107"/>
                    <a:pt x="22303" y="30163"/>
                  </a:cubicBezTo>
                  <a:cubicBezTo>
                    <a:pt x="22286" y="30179"/>
                    <a:pt x="22265" y="30200"/>
                    <a:pt x="22242" y="30200"/>
                  </a:cubicBezTo>
                  <a:cubicBezTo>
                    <a:pt x="22234" y="30200"/>
                    <a:pt x="22225" y="30197"/>
                    <a:pt x="22216" y="30190"/>
                  </a:cubicBezTo>
                  <a:cubicBezTo>
                    <a:pt x="22145" y="30134"/>
                    <a:pt x="22094" y="30065"/>
                    <a:pt x="22094" y="29980"/>
                  </a:cubicBezTo>
                  <a:cubicBezTo>
                    <a:pt x="22094" y="29963"/>
                    <a:pt x="22121" y="29947"/>
                    <a:pt x="22133" y="29932"/>
                  </a:cubicBezTo>
                  <a:cubicBezTo>
                    <a:pt x="22136" y="29932"/>
                    <a:pt x="22140" y="29932"/>
                    <a:pt x="22143" y="29932"/>
                  </a:cubicBezTo>
                  <a:close/>
                  <a:moveTo>
                    <a:pt x="25030" y="29829"/>
                  </a:moveTo>
                  <a:cubicBezTo>
                    <a:pt x="25124" y="29918"/>
                    <a:pt x="25137" y="29993"/>
                    <a:pt x="24995" y="30058"/>
                  </a:cubicBezTo>
                  <a:cubicBezTo>
                    <a:pt x="24904" y="30101"/>
                    <a:pt x="24820" y="30152"/>
                    <a:pt x="24728" y="30202"/>
                  </a:cubicBezTo>
                  <a:cubicBezTo>
                    <a:pt x="24655" y="29985"/>
                    <a:pt x="24655" y="29985"/>
                    <a:pt x="25030" y="29829"/>
                  </a:cubicBezTo>
                  <a:close/>
                  <a:moveTo>
                    <a:pt x="11572" y="30092"/>
                  </a:moveTo>
                  <a:cubicBezTo>
                    <a:pt x="11577" y="30092"/>
                    <a:pt x="11582" y="30093"/>
                    <a:pt x="11587" y="30094"/>
                  </a:cubicBezTo>
                  <a:cubicBezTo>
                    <a:pt x="11643" y="30108"/>
                    <a:pt x="11641" y="30146"/>
                    <a:pt x="11629" y="30183"/>
                  </a:cubicBezTo>
                  <a:lnTo>
                    <a:pt x="11629" y="30182"/>
                  </a:lnTo>
                  <a:cubicBezTo>
                    <a:pt x="11621" y="30207"/>
                    <a:pt x="11616" y="30236"/>
                    <a:pt x="11576" y="30236"/>
                  </a:cubicBezTo>
                  <a:cubicBezTo>
                    <a:pt x="11573" y="30236"/>
                    <a:pt x="11569" y="30236"/>
                    <a:pt x="11564" y="30235"/>
                  </a:cubicBezTo>
                  <a:cubicBezTo>
                    <a:pt x="11520" y="30206"/>
                    <a:pt x="11509" y="30165"/>
                    <a:pt x="11525" y="30120"/>
                  </a:cubicBezTo>
                  <a:cubicBezTo>
                    <a:pt x="11533" y="30102"/>
                    <a:pt x="11551" y="30092"/>
                    <a:pt x="11572" y="30092"/>
                  </a:cubicBezTo>
                  <a:close/>
                  <a:moveTo>
                    <a:pt x="9239" y="30144"/>
                  </a:moveTo>
                  <a:lnTo>
                    <a:pt x="9236" y="30145"/>
                  </a:lnTo>
                  <a:cubicBezTo>
                    <a:pt x="9239" y="30144"/>
                    <a:pt x="9243" y="30144"/>
                    <a:pt x="9247" y="30144"/>
                  </a:cubicBezTo>
                  <a:cubicBezTo>
                    <a:pt x="9275" y="30144"/>
                    <a:pt x="9299" y="30163"/>
                    <a:pt x="9306" y="30190"/>
                  </a:cubicBezTo>
                  <a:cubicBezTo>
                    <a:pt x="9313" y="30218"/>
                    <a:pt x="9293" y="30227"/>
                    <a:pt x="9274" y="30240"/>
                  </a:cubicBezTo>
                  <a:cubicBezTo>
                    <a:pt x="9238" y="30238"/>
                    <a:pt x="9214" y="30225"/>
                    <a:pt x="9205" y="30193"/>
                  </a:cubicBezTo>
                  <a:cubicBezTo>
                    <a:pt x="9197" y="30169"/>
                    <a:pt x="9214" y="30145"/>
                    <a:pt x="9239" y="30144"/>
                  </a:cubicBezTo>
                  <a:close/>
                  <a:moveTo>
                    <a:pt x="13280" y="30058"/>
                  </a:moveTo>
                  <a:cubicBezTo>
                    <a:pt x="13282" y="30058"/>
                    <a:pt x="13284" y="30058"/>
                    <a:pt x="13286" y="30058"/>
                  </a:cubicBezTo>
                  <a:lnTo>
                    <a:pt x="13286" y="30059"/>
                  </a:lnTo>
                  <a:cubicBezTo>
                    <a:pt x="13377" y="30063"/>
                    <a:pt x="13437" y="30112"/>
                    <a:pt x="13434" y="30189"/>
                  </a:cubicBezTo>
                  <a:cubicBezTo>
                    <a:pt x="13428" y="30211"/>
                    <a:pt x="13427" y="30244"/>
                    <a:pt x="13390" y="30244"/>
                  </a:cubicBezTo>
                  <a:cubicBezTo>
                    <a:pt x="13387" y="30244"/>
                    <a:pt x="13382" y="30243"/>
                    <a:pt x="13377" y="30243"/>
                  </a:cubicBezTo>
                  <a:cubicBezTo>
                    <a:pt x="13300" y="30232"/>
                    <a:pt x="13215" y="30224"/>
                    <a:pt x="13215" y="30130"/>
                  </a:cubicBezTo>
                  <a:cubicBezTo>
                    <a:pt x="13213" y="30091"/>
                    <a:pt x="13223" y="30058"/>
                    <a:pt x="13280" y="30058"/>
                  </a:cubicBezTo>
                  <a:close/>
                  <a:moveTo>
                    <a:pt x="14313" y="30160"/>
                  </a:moveTo>
                  <a:cubicBezTo>
                    <a:pt x="14314" y="30160"/>
                    <a:pt x="14316" y="30160"/>
                    <a:pt x="14318" y="30161"/>
                  </a:cubicBezTo>
                  <a:cubicBezTo>
                    <a:pt x="14359" y="30161"/>
                    <a:pt x="14374" y="30190"/>
                    <a:pt x="14387" y="30219"/>
                  </a:cubicBezTo>
                  <a:cubicBezTo>
                    <a:pt x="14390" y="30243"/>
                    <a:pt x="14372" y="30264"/>
                    <a:pt x="14349" y="30264"/>
                  </a:cubicBezTo>
                  <a:cubicBezTo>
                    <a:pt x="14348" y="30264"/>
                    <a:pt x="14346" y="30264"/>
                    <a:pt x="14345" y="30264"/>
                  </a:cubicBezTo>
                  <a:cubicBezTo>
                    <a:pt x="14344" y="30264"/>
                    <a:pt x="14344" y="30264"/>
                    <a:pt x="14343" y="30264"/>
                  </a:cubicBezTo>
                  <a:cubicBezTo>
                    <a:pt x="14309" y="30264"/>
                    <a:pt x="14282" y="30239"/>
                    <a:pt x="14279" y="30206"/>
                  </a:cubicBezTo>
                  <a:cubicBezTo>
                    <a:pt x="14272" y="30182"/>
                    <a:pt x="14289" y="30160"/>
                    <a:pt x="14313" y="30160"/>
                  </a:cubicBezTo>
                  <a:close/>
                  <a:moveTo>
                    <a:pt x="22660" y="30092"/>
                  </a:moveTo>
                  <a:cubicBezTo>
                    <a:pt x="22686" y="30092"/>
                    <a:pt x="22705" y="30109"/>
                    <a:pt x="22720" y="30131"/>
                  </a:cubicBezTo>
                  <a:cubicBezTo>
                    <a:pt x="22753" y="30175"/>
                    <a:pt x="22799" y="30221"/>
                    <a:pt x="22751" y="30271"/>
                  </a:cubicBezTo>
                  <a:cubicBezTo>
                    <a:pt x="22738" y="30285"/>
                    <a:pt x="22726" y="30290"/>
                    <a:pt x="22714" y="30290"/>
                  </a:cubicBezTo>
                  <a:cubicBezTo>
                    <a:pt x="22682" y="30290"/>
                    <a:pt x="22655" y="30249"/>
                    <a:pt x="22623" y="30245"/>
                  </a:cubicBezTo>
                  <a:lnTo>
                    <a:pt x="22611" y="30244"/>
                  </a:lnTo>
                  <a:cubicBezTo>
                    <a:pt x="22615" y="30222"/>
                    <a:pt x="22606" y="30196"/>
                    <a:pt x="22602" y="30171"/>
                  </a:cubicBezTo>
                  <a:lnTo>
                    <a:pt x="22602" y="30170"/>
                  </a:lnTo>
                  <a:cubicBezTo>
                    <a:pt x="22596" y="30139"/>
                    <a:pt x="22600" y="30108"/>
                    <a:pt x="22637" y="30096"/>
                  </a:cubicBezTo>
                  <a:cubicBezTo>
                    <a:pt x="22645" y="30094"/>
                    <a:pt x="22653" y="30092"/>
                    <a:pt x="22660" y="30092"/>
                  </a:cubicBezTo>
                  <a:close/>
                  <a:moveTo>
                    <a:pt x="23794" y="30087"/>
                  </a:moveTo>
                  <a:cubicBezTo>
                    <a:pt x="23862" y="30127"/>
                    <a:pt x="23883" y="30189"/>
                    <a:pt x="23877" y="30257"/>
                  </a:cubicBezTo>
                  <a:lnTo>
                    <a:pt x="23878" y="30258"/>
                  </a:lnTo>
                  <a:cubicBezTo>
                    <a:pt x="23877" y="30272"/>
                    <a:pt x="23842" y="30300"/>
                    <a:pt x="23829" y="30300"/>
                  </a:cubicBezTo>
                  <a:cubicBezTo>
                    <a:pt x="23828" y="30300"/>
                    <a:pt x="23828" y="30300"/>
                    <a:pt x="23827" y="30300"/>
                  </a:cubicBezTo>
                  <a:cubicBezTo>
                    <a:pt x="23737" y="30278"/>
                    <a:pt x="23726" y="30210"/>
                    <a:pt x="23721" y="30146"/>
                  </a:cubicBezTo>
                  <a:cubicBezTo>
                    <a:pt x="23719" y="30111"/>
                    <a:pt x="23757" y="30099"/>
                    <a:pt x="23794" y="30087"/>
                  </a:cubicBezTo>
                  <a:close/>
                  <a:moveTo>
                    <a:pt x="17557" y="30294"/>
                  </a:moveTo>
                  <a:cubicBezTo>
                    <a:pt x="17557" y="30297"/>
                    <a:pt x="17559" y="30301"/>
                    <a:pt x="17560" y="30306"/>
                  </a:cubicBezTo>
                  <a:cubicBezTo>
                    <a:pt x="17559" y="30302"/>
                    <a:pt x="17557" y="30298"/>
                    <a:pt x="17557" y="30294"/>
                  </a:cubicBezTo>
                  <a:close/>
                  <a:moveTo>
                    <a:pt x="12015" y="30157"/>
                  </a:moveTo>
                  <a:cubicBezTo>
                    <a:pt x="12019" y="30157"/>
                    <a:pt x="12022" y="30157"/>
                    <a:pt x="12026" y="30157"/>
                  </a:cubicBezTo>
                  <a:cubicBezTo>
                    <a:pt x="12095" y="30161"/>
                    <a:pt x="12141" y="30189"/>
                    <a:pt x="12135" y="30256"/>
                  </a:cubicBezTo>
                  <a:cubicBezTo>
                    <a:pt x="12132" y="30304"/>
                    <a:pt x="12108" y="30333"/>
                    <a:pt x="12056" y="30333"/>
                  </a:cubicBezTo>
                  <a:cubicBezTo>
                    <a:pt x="12050" y="30333"/>
                    <a:pt x="12043" y="30333"/>
                    <a:pt x="12035" y="30332"/>
                  </a:cubicBezTo>
                  <a:lnTo>
                    <a:pt x="12035" y="30331"/>
                  </a:lnTo>
                  <a:cubicBezTo>
                    <a:pt x="11977" y="30325"/>
                    <a:pt x="11938" y="30300"/>
                    <a:pt x="11939" y="30245"/>
                  </a:cubicBezTo>
                  <a:cubicBezTo>
                    <a:pt x="11940" y="30199"/>
                    <a:pt x="11952" y="30157"/>
                    <a:pt x="12015" y="30157"/>
                  </a:cubicBezTo>
                  <a:close/>
                  <a:moveTo>
                    <a:pt x="7721" y="30358"/>
                  </a:moveTo>
                  <a:cubicBezTo>
                    <a:pt x="7719" y="30359"/>
                    <a:pt x="7718" y="30360"/>
                    <a:pt x="7716" y="30360"/>
                  </a:cubicBezTo>
                  <a:lnTo>
                    <a:pt x="7714" y="30360"/>
                  </a:lnTo>
                  <a:cubicBezTo>
                    <a:pt x="7716" y="30360"/>
                    <a:pt x="7719" y="30359"/>
                    <a:pt x="7721" y="30358"/>
                  </a:cubicBezTo>
                  <a:close/>
                  <a:moveTo>
                    <a:pt x="13634" y="30163"/>
                  </a:moveTo>
                  <a:cubicBezTo>
                    <a:pt x="13707" y="30185"/>
                    <a:pt x="13796" y="30191"/>
                    <a:pt x="13804" y="30281"/>
                  </a:cubicBezTo>
                  <a:cubicBezTo>
                    <a:pt x="13808" y="30313"/>
                    <a:pt x="13814" y="30363"/>
                    <a:pt x="13763" y="30363"/>
                  </a:cubicBezTo>
                  <a:cubicBezTo>
                    <a:pt x="13759" y="30363"/>
                    <a:pt x="13756" y="30363"/>
                    <a:pt x="13752" y="30363"/>
                  </a:cubicBezTo>
                  <a:cubicBezTo>
                    <a:pt x="13677" y="30353"/>
                    <a:pt x="13584" y="30346"/>
                    <a:pt x="13580" y="30252"/>
                  </a:cubicBezTo>
                  <a:cubicBezTo>
                    <a:pt x="13578" y="30218"/>
                    <a:pt x="13575" y="30176"/>
                    <a:pt x="13634" y="30163"/>
                  </a:cubicBezTo>
                  <a:close/>
                  <a:moveTo>
                    <a:pt x="17563" y="30320"/>
                  </a:moveTo>
                  <a:cubicBezTo>
                    <a:pt x="17574" y="30346"/>
                    <a:pt x="17592" y="30370"/>
                    <a:pt x="17614" y="30385"/>
                  </a:cubicBezTo>
                  <a:cubicBezTo>
                    <a:pt x="17592" y="30370"/>
                    <a:pt x="17573" y="30346"/>
                    <a:pt x="17563" y="30320"/>
                  </a:cubicBezTo>
                  <a:close/>
                  <a:moveTo>
                    <a:pt x="21961" y="30136"/>
                  </a:moveTo>
                  <a:cubicBezTo>
                    <a:pt x="22008" y="30136"/>
                    <a:pt x="22019" y="30189"/>
                    <a:pt x="22042" y="30218"/>
                  </a:cubicBezTo>
                  <a:cubicBezTo>
                    <a:pt x="22065" y="30249"/>
                    <a:pt x="22078" y="30285"/>
                    <a:pt x="22099" y="30323"/>
                  </a:cubicBezTo>
                  <a:lnTo>
                    <a:pt x="22099" y="30325"/>
                  </a:lnTo>
                  <a:cubicBezTo>
                    <a:pt x="22077" y="30348"/>
                    <a:pt x="22054" y="30370"/>
                    <a:pt x="22027" y="30390"/>
                  </a:cubicBezTo>
                  <a:cubicBezTo>
                    <a:pt x="22015" y="30398"/>
                    <a:pt x="22004" y="30402"/>
                    <a:pt x="21994" y="30402"/>
                  </a:cubicBezTo>
                  <a:cubicBezTo>
                    <a:pt x="21973" y="30402"/>
                    <a:pt x="21955" y="30388"/>
                    <a:pt x="21942" y="30369"/>
                  </a:cubicBezTo>
                  <a:cubicBezTo>
                    <a:pt x="21919" y="30336"/>
                    <a:pt x="21900" y="30303"/>
                    <a:pt x="21881" y="30269"/>
                  </a:cubicBezTo>
                  <a:cubicBezTo>
                    <a:pt x="21847" y="30209"/>
                    <a:pt x="21870" y="30161"/>
                    <a:pt x="21936" y="30140"/>
                  </a:cubicBezTo>
                  <a:cubicBezTo>
                    <a:pt x="21945" y="30137"/>
                    <a:pt x="21954" y="30136"/>
                    <a:pt x="21961" y="30136"/>
                  </a:cubicBezTo>
                  <a:close/>
                  <a:moveTo>
                    <a:pt x="12595" y="30295"/>
                  </a:moveTo>
                  <a:cubicBezTo>
                    <a:pt x="12647" y="30295"/>
                    <a:pt x="12631" y="30334"/>
                    <a:pt x="12639" y="30360"/>
                  </a:cubicBezTo>
                  <a:cubicBezTo>
                    <a:pt x="12628" y="30385"/>
                    <a:pt x="12646" y="30427"/>
                    <a:pt x="12594" y="30427"/>
                  </a:cubicBezTo>
                  <a:cubicBezTo>
                    <a:pt x="12545" y="30427"/>
                    <a:pt x="12543" y="30390"/>
                    <a:pt x="12545" y="30361"/>
                  </a:cubicBezTo>
                  <a:cubicBezTo>
                    <a:pt x="12549" y="30333"/>
                    <a:pt x="12546" y="30295"/>
                    <a:pt x="12595" y="30295"/>
                  </a:cubicBezTo>
                  <a:close/>
                  <a:moveTo>
                    <a:pt x="24555" y="30092"/>
                  </a:moveTo>
                  <a:lnTo>
                    <a:pt x="24555" y="30092"/>
                  </a:lnTo>
                  <a:cubicBezTo>
                    <a:pt x="24648" y="30272"/>
                    <a:pt x="24648" y="30272"/>
                    <a:pt x="24349" y="30430"/>
                  </a:cubicBezTo>
                  <a:cubicBezTo>
                    <a:pt x="24289" y="30197"/>
                    <a:pt x="24289" y="30197"/>
                    <a:pt x="24555" y="30093"/>
                  </a:cubicBezTo>
                  <a:lnTo>
                    <a:pt x="24555" y="30092"/>
                  </a:lnTo>
                  <a:close/>
                  <a:moveTo>
                    <a:pt x="8851" y="30387"/>
                  </a:moveTo>
                  <a:cubicBezTo>
                    <a:pt x="8868" y="30387"/>
                    <a:pt x="8885" y="30399"/>
                    <a:pt x="8887" y="30419"/>
                  </a:cubicBezTo>
                  <a:cubicBezTo>
                    <a:pt x="8892" y="30452"/>
                    <a:pt x="8867" y="30473"/>
                    <a:pt x="8827" y="30477"/>
                  </a:cubicBezTo>
                  <a:cubicBezTo>
                    <a:pt x="8800" y="30473"/>
                    <a:pt x="8772" y="30467"/>
                    <a:pt x="8783" y="30440"/>
                  </a:cubicBezTo>
                  <a:cubicBezTo>
                    <a:pt x="8793" y="30420"/>
                    <a:pt x="8811" y="30403"/>
                    <a:pt x="8831" y="30394"/>
                  </a:cubicBezTo>
                  <a:lnTo>
                    <a:pt x="8831" y="30392"/>
                  </a:lnTo>
                  <a:cubicBezTo>
                    <a:pt x="8837" y="30388"/>
                    <a:pt x="8844" y="30387"/>
                    <a:pt x="8851" y="30387"/>
                  </a:cubicBezTo>
                  <a:close/>
                  <a:moveTo>
                    <a:pt x="11540" y="30409"/>
                  </a:moveTo>
                  <a:cubicBezTo>
                    <a:pt x="11544" y="30409"/>
                    <a:pt x="11549" y="30410"/>
                    <a:pt x="11555" y="30411"/>
                  </a:cubicBezTo>
                  <a:cubicBezTo>
                    <a:pt x="11594" y="30423"/>
                    <a:pt x="11607" y="30448"/>
                    <a:pt x="11597" y="30480"/>
                  </a:cubicBezTo>
                  <a:cubicBezTo>
                    <a:pt x="11589" y="30502"/>
                    <a:pt x="11569" y="30515"/>
                    <a:pt x="11547" y="30515"/>
                  </a:cubicBezTo>
                  <a:cubicBezTo>
                    <a:pt x="11545" y="30515"/>
                    <a:pt x="11542" y="30515"/>
                    <a:pt x="11539" y="30515"/>
                  </a:cubicBezTo>
                  <a:lnTo>
                    <a:pt x="11538" y="30514"/>
                  </a:lnTo>
                  <a:cubicBezTo>
                    <a:pt x="11497" y="30503"/>
                    <a:pt x="11493" y="30476"/>
                    <a:pt x="11503" y="30445"/>
                  </a:cubicBezTo>
                  <a:cubicBezTo>
                    <a:pt x="11509" y="30428"/>
                    <a:pt x="11517" y="30409"/>
                    <a:pt x="11540" y="30409"/>
                  </a:cubicBezTo>
                  <a:close/>
                  <a:moveTo>
                    <a:pt x="9213" y="30400"/>
                  </a:moveTo>
                  <a:cubicBezTo>
                    <a:pt x="9218" y="30400"/>
                    <a:pt x="9224" y="30400"/>
                    <a:pt x="9230" y="30402"/>
                  </a:cubicBezTo>
                  <a:lnTo>
                    <a:pt x="9227" y="30403"/>
                  </a:lnTo>
                  <a:cubicBezTo>
                    <a:pt x="9266" y="30414"/>
                    <a:pt x="9297" y="30441"/>
                    <a:pt x="9295" y="30483"/>
                  </a:cubicBezTo>
                  <a:cubicBezTo>
                    <a:pt x="9287" y="30509"/>
                    <a:pt x="9262" y="30527"/>
                    <a:pt x="9234" y="30527"/>
                  </a:cubicBezTo>
                  <a:cubicBezTo>
                    <a:pt x="9229" y="30527"/>
                    <a:pt x="9225" y="30527"/>
                    <a:pt x="9220" y="30526"/>
                  </a:cubicBezTo>
                  <a:cubicBezTo>
                    <a:pt x="9176" y="30516"/>
                    <a:pt x="9148" y="30485"/>
                    <a:pt x="9153" y="30446"/>
                  </a:cubicBezTo>
                  <a:cubicBezTo>
                    <a:pt x="9160" y="30418"/>
                    <a:pt x="9185" y="30400"/>
                    <a:pt x="9213" y="30400"/>
                  </a:cubicBezTo>
                  <a:close/>
                  <a:moveTo>
                    <a:pt x="22455" y="30277"/>
                  </a:moveTo>
                  <a:cubicBezTo>
                    <a:pt x="22483" y="30277"/>
                    <a:pt x="22514" y="30284"/>
                    <a:pt x="22545" y="30297"/>
                  </a:cubicBezTo>
                  <a:lnTo>
                    <a:pt x="22545" y="30297"/>
                  </a:lnTo>
                  <a:cubicBezTo>
                    <a:pt x="22526" y="30341"/>
                    <a:pt x="22555" y="30384"/>
                    <a:pt x="22559" y="30427"/>
                  </a:cubicBezTo>
                  <a:cubicBezTo>
                    <a:pt x="22545" y="30479"/>
                    <a:pt x="22521" y="30526"/>
                    <a:pt x="22446" y="30549"/>
                  </a:cubicBezTo>
                  <a:cubicBezTo>
                    <a:pt x="22388" y="30491"/>
                    <a:pt x="22307" y="30434"/>
                    <a:pt x="22348" y="30344"/>
                  </a:cubicBezTo>
                  <a:cubicBezTo>
                    <a:pt x="22370" y="30297"/>
                    <a:pt x="22409" y="30277"/>
                    <a:pt x="22455" y="30277"/>
                  </a:cubicBezTo>
                  <a:close/>
                  <a:moveTo>
                    <a:pt x="9598" y="30446"/>
                  </a:moveTo>
                  <a:cubicBezTo>
                    <a:pt x="9626" y="30446"/>
                    <a:pt x="9646" y="30465"/>
                    <a:pt x="9658" y="30490"/>
                  </a:cubicBezTo>
                  <a:cubicBezTo>
                    <a:pt x="9662" y="30529"/>
                    <a:pt x="9627" y="30545"/>
                    <a:pt x="9596" y="30552"/>
                  </a:cubicBezTo>
                  <a:lnTo>
                    <a:pt x="9596" y="30550"/>
                  </a:lnTo>
                  <a:cubicBezTo>
                    <a:pt x="9595" y="30551"/>
                    <a:pt x="9593" y="30551"/>
                    <a:pt x="9592" y="30551"/>
                  </a:cubicBezTo>
                  <a:cubicBezTo>
                    <a:pt x="9576" y="30551"/>
                    <a:pt x="9544" y="30531"/>
                    <a:pt x="9536" y="30516"/>
                  </a:cubicBezTo>
                  <a:cubicBezTo>
                    <a:pt x="9521" y="30484"/>
                    <a:pt x="9546" y="30458"/>
                    <a:pt x="9583" y="30448"/>
                  </a:cubicBezTo>
                  <a:cubicBezTo>
                    <a:pt x="9588" y="30447"/>
                    <a:pt x="9593" y="30446"/>
                    <a:pt x="9598" y="30446"/>
                  </a:cubicBezTo>
                  <a:close/>
                  <a:moveTo>
                    <a:pt x="12852" y="30332"/>
                  </a:moveTo>
                  <a:cubicBezTo>
                    <a:pt x="12852" y="30332"/>
                    <a:pt x="12853" y="30332"/>
                    <a:pt x="12854" y="30332"/>
                  </a:cubicBezTo>
                  <a:cubicBezTo>
                    <a:pt x="12968" y="30333"/>
                    <a:pt x="13048" y="30390"/>
                    <a:pt x="13046" y="30476"/>
                  </a:cubicBezTo>
                  <a:cubicBezTo>
                    <a:pt x="13045" y="30516"/>
                    <a:pt x="13034" y="30550"/>
                    <a:pt x="12976" y="30553"/>
                  </a:cubicBezTo>
                  <a:lnTo>
                    <a:pt x="12977" y="30554"/>
                  </a:lnTo>
                  <a:cubicBezTo>
                    <a:pt x="12974" y="30554"/>
                    <a:pt x="12972" y="30554"/>
                    <a:pt x="12970" y="30554"/>
                  </a:cubicBezTo>
                  <a:cubicBezTo>
                    <a:pt x="12874" y="30554"/>
                    <a:pt x="12766" y="30486"/>
                    <a:pt x="12771" y="30422"/>
                  </a:cubicBezTo>
                  <a:cubicBezTo>
                    <a:pt x="12773" y="30379"/>
                    <a:pt x="12777" y="30332"/>
                    <a:pt x="12852" y="30332"/>
                  </a:cubicBezTo>
                  <a:close/>
                  <a:moveTo>
                    <a:pt x="24141" y="30290"/>
                  </a:moveTo>
                  <a:cubicBezTo>
                    <a:pt x="24258" y="30429"/>
                    <a:pt x="24258" y="30429"/>
                    <a:pt x="24178" y="30562"/>
                  </a:cubicBezTo>
                  <a:cubicBezTo>
                    <a:pt x="24139" y="30468"/>
                    <a:pt x="24054" y="30395"/>
                    <a:pt x="24141" y="30290"/>
                  </a:cubicBezTo>
                  <a:close/>
                  <a:moveTo>
                    <a:pt x="7236" y="30518"/>
                  </a:moveTo>
                  <a:cubicBezTo>
                    <a:pt x="7242" y="30523"/>
                    <a:pt x="7254" y="30530"/>
                    <a:pt x="7254" y="30534"/>
                  </a:cubicBezTo>
                  <a:cubicBezTo>
                    <a:pt x="7249" y="30545"/>
                    <a:pt x="7243" y="30555"/>
                    <a:pt x="7236" y="30565"/>
                  </a:cubicBezTo>
                  <a:lnTo>
                    <a:pt x="7217" y="30548"/>
                  </a:lnTo>
                  <a:lnTo>
                    <a:pt x="7236" y="30518"/>
                  </a:lnTo>
                  <a:close/>
                  <a:moveTo>
                    <a:pt x="14317" y="30433"/>
                  </a:moveTo>
                  <a:cubicBezTo>
                    <a:pt x="14399" y="30433"/>
                    <a:pt x="14403" y="30492"/>
                    <a:pt x="14412" y="30574"/>
                  </a:cubicBezTo>
                  <a:cubicBezTo>
                    <a:pt x="14412" y="30575"/>
                    <a:pt x="14408" y="30617"/>
                    <a:pt x="14373" y="30617"/>
                  </a:cubicBezTo>
                  <a:cubicBezTo>
                    <a:pt x="14372" y="30617"/>
                    <a:pt x="14372" y="30617"/>
                    <a:pt x="14371" y="30617"/>
                  </a:cubicBezTo>
                  <a:cubicBezTo>
                    <a:pt x="14295" y="30615"/>
                    <a:pt x="14274" y="30564"/>
                    <a:pt x="14273" y="30505"/>
                  </a:cubicBezTo>
                  <a:cubicBezTo>
                    <a:pt x="14271" y="30473"/>
                    <a:pt x="14279" y="30433"/>
                    <a:pt x="14314" y="30433"/>
                  </a:cubicBezTo>
                  <a:cubicBezTo>
                    <a:pt x="14315" y="30433"/>
                    <a:pt x="14316" y="30433"/>
                    <a:pt x="14317" y="30433"/>
                  </a:cubicBezTo>
                  <a:close/>
                  <a:moveTo>
                    <a:pt x="12410" y="30604"/>
                  </a:moveTo>
                  <a:cubicBezTo>
                    <a:pt x="12412" y="30609"/>
                    <a:pt x="12413" y="30615"/>
                    <a:pt x="12413" y="30620"/>
                  </a:cubicBezTo>
                  <a:lnTo>
                    <a:pt x="12413" y="30620"/>
                  </a:lnTo>
                  <a:cubicBezTo>
                    <a:pt x="12413" y="30615"/>
                    <a:pt x="12412" y="30610"/>
                    <a:pt x="12410" y="30605"/>
                  </a:cubicBezTo>
                  <a:lnTo>
                    <a:pt x="12410" y="30604"/>
                  </a:lnTo>
                  <a:close/>
                  <a:moveTo>
                    <a:pt x="13646" y="25965"/>
                  </a:moveTo>
                  <a:lnTo>
                    <a:pt x="13646" y="25965"/>
                  </a:lnTo>
                  <a:cubicBezTo>
                    <a:pt x="13659" y="26136"/>
                    <a:pt x="13691" y="26292"/>
                    <a:pt x="13631" y="26443"/>
                  </a:cubicBezTo>
                  <a:cubicBezTo>
                    <a:pt x="13417" y="26971"/>
                    <a:pt x="13160" y="27480"/>
                    <a:pt x="12724" y="27908"/>
                  </a:cubicBezTo>
                  <a:cubicBezTo>
                    <a:pt x="12571" y="28056"/>
                    <a:pt x="12416" y="28204"/>
                    <a:pt x="12255" y="28346"/>
                  </a:cubicBezTo>
                  <a:cubicBezTo>
                    <a:pt x="11726" y="28818"/>
                    <a:pt x="11297" y="29349"/>
                    <a:pt x="10976" y="29942"/>
                  </a:cubicBezTo>
                  <a:lnTo>
                    <a:pt x="10976" y="29941"/>
                  </a:lnTo>
                  <a:cubicBezTo>
                    <a:pt x="10875" y="30128"/>
                    <a:pt x="10762" y="30310"/>
                    <a:pt x="10606" y="30468"/>
                  </a:cubicBezTo>
                  <a:cubicBezTo>
                    <a:pt x="10503" y="30574"/>
                    <a:pt x="10420" y="30622"/>
                    <a:pt x="10312" y="30622"/>
                  </a:cubicBezTo>
                  <a:cubicBezTo>
                    <a:pt x="10249" y="30622"/>
                    <a:pt x="10178" y="30606"/>
                    <a:pt x="10090" y="30575"/>
                  </a:cubicBezTo>
                  <a:cubicBezTo>
                    <a:pt x="9888" y="30505"/>
                    <a:pt x="9721" y="30395"/>
                    <a:pt x="9567" y="30264"/>
                  </a:cubicBezTo>
                  <a:cubicBezTo>
                    <a:pt x="9177" y="29929"/>
                    <a:pt x="8793" y="29590"/>
                    <a:pt x="8431" y="29233"/>
                  </a:cubicBezTo>
                  <a:cubicBezTo>
                    <a:pt x="8409" y="29212"/>
                    <a:pt x="8386" y="29186"/>
                    <a:pt x="8348" y="29186"/>
                  </a:cubicBezTo>
                  <a:cubicBezTo>
                    <a:pt x="8347" y="29186"/>
                    <a:pt x="8346" y="29186"/>
                    <a:pt x="8345" y="29186"/>
                  </a:cubicBezTo>
                  <a:lnTo>
                    <a:pt x="8340" y="29188"/>
                  </a:lnTo>
                  <a:cubicBezTo>
                    <a:pt x="8340" y="29187"/>
                    <a:pt x="8342" y="29186"/>
                    <a:pt x="8343" y="29183"/>
                  </a:cubicBezTo>
                  <a:cubicBezTo>
                    <a:pt x="8194" y="29020"/>
                    <a:pt x="8073" y="28837"/>
                    <a:pt x="7905" y="28685"/>
                  </a:cubicBezTo>
                  <a:cubicBezTo>
                    <a:pt x="7846" y="28629"/>
                    <a:pt x="7796" y="28566"/>
                    <a:pt x="7757" y="28495"/>
                  </a:cubicBezTo>
                  <a:cubicBezTo>
                    <a:pt x="7645" y="28300"/>
                    <a:pt x="7508" y="28120"/>
                    <a:pt x="7350" y="27960"/>
                  </a:cubicBezTo>
                  <a:cubicBezTo>
                    <a:pt x="7321" y="27931"/>
                    <a:pt x="7297" y="27899"/>
                    <a:pt x="7274" y="27866"/>
                  </a:cubicBezTo>
                  <a:cubicBezTo>
                    <a:pt x="7257" y="27842"/>
                    <a:pt x="7234" y="27814"/>
                    <a:pt x="7270" y="27786"/>
                  </a:cubicBezTo>
                  <a:cubicBezTo>
                    <a:pt x="7287" y="27775"/>
                    <a:pt x="7302" y="27770"/>
                    <a:pt x="7316" y="27770"/>
                  </a:cubicBezTo>
                  <a:cubicBezTo>
                    <a:pt x="7341" y="27770"/>
                    <a:pt x="7363" y="27784"/>
                    <a:pt x="7383" y="27802"/>
                  </a:cubicBezTo>
                  <a:cubicBezTo>
                    <a:pt x="7426" y="27840"/>
                    <a:pt x="7469" y="27880"/>
                    <a:pt x="7509" y="27921"/>
                  </a:cubicBezTo>
                  <a:cubicBezTo>
                    <a:pt x="7873" y="28277"/>
                    <a:pt x="8223" y="28644"/>
                    <a:pt x="8542" y="29029"/>
                  </a:cubicBezTo>
                  <a:cubicBezTo>
                    <a:pt x="8875" y="29431"/>
                    <a:pt x="9283" y="29769"/>
                    <a:pt x="9711" y="30094"/>
                  </a:cubicBezTo>
                  <a:cubicBezTo>
                    <a:pt x="9825" y="30180"/>
                    <a:pt x="9946" y="30259"/>
                    <a:pt x="10086" y="30314"/>
                  </a:cubicBezTo>
                  <a:cubicBezTo>
                    <a:pt x="10166" y="30346"/>
                    <a:pt x="10237" y="30362"/>
                    <a:pt x="10302" y="30362"/>
                  </a:cubicBezTo>
                  <a:cubicBezTo>
                    <a:pt x="10414" y="30362"/>
                    <a:pt x="10509" y="30315"/>
                    <a:pt x="10611" y="30219"/>
                  </a:cubicBezTo>
                  <a:cubicBezTo>
                    <a:pt x="10716" y="30120"/>
                    <a:pt x="10795" y="29998"/>
                    <a:pt x="10844" y="29862"/>
                  </a:cubicBezTo>
                  <a:cubicBezTo>
                    <a:pt x="11087" y="29198"/>
                    <a:pt x="11475" y="28600"/>
                    <a:pt x="12054" y="28107"/>
                  </a:cubicBezTo>
                  <a:cubicBezTo>
                    <a:pt x="12699" y="27557"/>
                    <a:pt x="13156" y="26915"/>
                    <a:pt x="13484" y="26198"/>
                  </a:cubicBezTo>
                  <a:cubicBezTo>
                    <a:pt x="13514" y="26134"/>
                    <a:pt x="13550" y="26072"/>
                    <a:pt x="13585" y="26011"/>
                  </a:cubicBezTo>
                  <a:cubicBezTo>
                    <a:pt x="13591" y="26000"/>
                    <a:pt x="13608" y="25994"/>
                    <a:pt x="13646" y="25965"/>
                  </a:cubicBezTo>
                  <a:close/>
                  <a:moveTo>
                    <a:pt x="11009" y="30572"/>
                  </a:moveTo>
                  <a:cubicBezTo>
                    <a:pt x="11032" y="30572"/>
                    <a:pt x="11047" y="30588"/>
                    <a:pt x="11052" y="30616"/>
                  </a:cubicBezTo>
                  <a:cubicBezTo>
                    <a:pt x="11052" y="30634"/>
                    <a:pt x="11037" y="30646"/>
                    <a:pt x="11014" y="30646"/>
                  </a:cubicBezTo>
                  <a:cubicBezTo>
                    <a:pt x="11011" y="30646"/>
                    <a:pt x="11008" y="30646"/>
                    <a:pt x="11005" y="30646"/>
                  </a:cubicBezTo>
                  <a:cubicBezTo>
                    <a:pt x="10990" y="30643"/>
                    <a:pt x="10978" y="30634"/>
                    <a:pt x="10971" y="30621"/>
                  </a:cubicBezTo>
                  <a:cubicBezTo>
                    <a:pt x="10962" y="30599"/>
                    <a:pt x="10976" y="30574"/>
                    <a:pt x="11000" y="30573"/>
                  </a:cubicBezTo>
                  <a:cubicBezTo>
                    <a:pt x="11003" y="30573"/>
                    <a:pt x="11006" y="30572"/>
                    <a:pt x="11009" y="30572"/>
                  </a:cubicBezTo>
                  <a:close/>
                  <a:moveTo>
                    <a:pt x="22864" y="30395"/>
                  </a:moveTo>
                  <a:cubicBezTo>
                    <a:pt x="22877" y="30395"/>
                    <a:pt x="22888" y="30400"/>
                    <a:pt x="22895" y="30411"/>
                  </a:cubicBezTo>
                  <a:cubicBezTo>
                    <a:pt x="22946" y="30491"/>
                    <a:pt x="23068" y="30545"/>
                    <a:pt x="23030" y="30660"/>
                  </a:cubicBezTo>
                  <a:cubicBezTo>
                    <a:pt x="23030" y="30660"/>
                    <a:pt x="23030" y="30660"/>
                    <a:pt x="23030" y="30660"/>
                  </a:cubicBezTo>
                  <a:lnTo>
                    <a:pt x="23030" y="30660"/>
                  </a:lnTo>
                  <a:cubicBezTo>
                    <a:pt x="23019" y="30663"/>
                    <a:pt x="23008" y="30664"/>
                    <a:pt x="22999" y="30664"/>
                  </a:cubicBezTo>
                  <a:cubicBezTo>
                    <a:pt x="22934" y="30664"/>
                    <a:pt x="22906" y="30610"/>
                    <a:pt x="22863" y="30577"/>
                  </a:cubicBezTo>
                  <a:lnTo>
                    <a:pt x="22863" y="30575"/>
                  </a:lnTo>
                  <a:cubicBezTo>
                    <a:pt x="22862" y="30575"/>
                    <a:pt x="22861" y="30574"/>
                    <a:pt x="22860" y="30574"/>
                  </a:cubicBezTo>
                  <a:cubicBezTo>
                    <a:pt x="22857" y="30572"/>
                    <a:pt x="22855" y="30571"/>
                    <a:pt x="22852" y="30568"/>
                  </a:cubicBezTo>
                  <a:lnTo>
                    <a:pt x="22850" y="30569"/>
                  </a:lnTo>
                  <a:cubicBezTo>
                    <a:pt x="22807" y="30548"/>
                    <a:pt x="22816" y="30498"/>
                    <a:pt x="22783" y="30467"/>
                  </a:cubicBezTo>
                  <a:cubicBezTo>
                    <a:pt x="22755" y="30440"/>
                    <a:pt x="22799" y="30420"/>
                    <a:pt x="22827" y="30405"/>
                  </a:cubicBezTo>
                  <a:cubicBezTo>
                    <a:pt x="22839" y="30400"/>
                    <a:pt x="22852" y="30395"/>
                    <a:pt x="22864" y="30395"/>
                  </a:cubicBezTo>
                  <a:close/>
                  <a:moveTo>
                    <a:pt x="13235" y="30431"/>
                  </a:moveTo>
                  <a:cubicBezTo>
                    <a:pt x="13240" y="30431"/>
                    <a:pt x="13245" y="30432"/>
                    <a:pt x="13250" y="30433"/>
                  </a:cubicBezTo>
                  <a:cubicBezTo>
                    <a:pt x="13322" y="30448"/>
                    <a:pt x="13415" y="30446"/>
                    <a:pt x="13436" y="30531"/>
                  </a:cubicBezTo>
                  <a:cubicBezTo>
                    <a:pt x="13445" y="30575"/>
                    <a:pt x="13451" y="30621"/>
                    <a:pt x="13418" y="30661"/>
                  </a:cubicBezTo>
                  <a:cubicBezTo>
                    <a:pt x="13403" y="30666"/>
                    <a:pt x="13389" y="30668"/>
                    <a:pt x="13375" y="30668"/>
                  </a:cubicBezTo>
                  <a:cubicBezTo>
                    <a:pt x="13338" y="30668"/>
                    <a:pt x="13304" y="30654"/>
                    <a:pt x="13268" y="30644"/>
                  </a:cubicBezTo>
                  <a:cubicBezTo>
                    <a:pt x="13188" y="30622"/>
                    <a:pt x="13162" y="30573"/>
                    <a:pt x="13173" y="30504"/>
                  </a:cubicBezTo>
                  <a:cubicBezTo>
                    <a:pt x="13178" y="30467"/>
                    <a:pt x="13196" y="30431"/>
                    <a:pt x="13235" y="30431"/>
                  </a:cubicBezTo>
                  <a:close/>
                  <a:moveTo>
                    <a:pt x="23908" y="30395"/>
                  </a:moveTo>
                  <a:lnTo>
                    <a:pt x="23908" y="30395"/>
                  </a:lnTo>
                  <a:cubicBezTo>
                    <a:pt x="24013" y="30505"/>
                    <a:pt x="24015" y="30592"/>
                    <a:pt x="24027" y="30676"/>
                  </a:cubicBezTo>
                  <a:cubicBezTo>
                    <a:pt x="23926" y="30613"/>
                    <a:pt x="23864" y="30539"/>
                    <a:pt x="23908" y="30395"/>
                  </a:cubicBezTo>
                  <a:close/>
                  <a:moveTo>
                    <a:pt x="14632" y="30566"/>
                  </a:moveTo>
                  <a:cubicBezTo>
                    <a:pt x="14686" y="30631"/>
                    <a:pt x="14680" y="30685"/>
                    <a:pt x="14636" y="30743"/>
                  </a:cubicBezTo>
                  <a:lnTo>
                    <a:pt x="14636" y="30742"/>
                  </a:lnTo>
                  <a:cubicBezTo>
                    <a:pt x="14589" y="30687"/>
                    <a:pt x="14589" y="30635"/>
                    <a:pt x="14632" y="30566"/>
                  </a:cubicBezTo>
                  <a:close/>
                  <a:moveTo>
                    <a:pt x="13614" y="30534"/>
                  </a:moveTo>
                  <a:cubicBezTo>
                    <a:pt x="13675" y="30546"/>
                    <a:pt x="13702" y="30580"/>
                    <a:pt x="13696" y="30630"/>
                  </a:cubicBezTo>
                  <a:cubicBezTo>
                    <a:pt x="13691" y="30676"/>
                    <a:pt x="13714" y="30746"/>
                    <a:pt x="13630" y="30746"/>
                  </a:cubicBezTo>
                  <a:cubicBezTo>
                    <a:pt x="13627" y="30746"/>
                    <a:pt x="13624" y="30746"/>
                    <a:pt x="13621" y="30745"/>
                  </a:cubicBezTo>
                  <a:cubicBezTo>
                    <a:pt x="13559" y="30743"/>
                    <a:pt x="13551" y="30687"/>
                    <a:pt x="13551" y="30641"/>
                  </a:cubicBezTo>
                  <a:cubicBezTo>
                    <a:pt x="13552" y="30598"/>
                    <a:pt x="13543" y="30548"/>
                    <a:pt x="13614" y="30534"/>
                  </a:cubicBezTo>
                  <a:close/>
                  <a:moveTo>
                    <a:pt x="11716" y="30752"/>
                  </a:moveTo>
                  <a:cubicBezTo>
                    <a:pt x="11713" y="30759"/>
                    <a:pt x="11712" y="30767"/>
                    <a:pt x="11712" y="30775"/>
                  </a:cubicBezTo>
                  <a:lnTo>
                    <a:pt x="11712" y="30775"/>
                  </a:lnTo>
                  <a:cubicBezTo>
                    <a:pt x="11712" y="30767"/>
                    <a:pt x="11713" y="30759"/>
                    <a:pt x="11716" y="30752"/>
                  </a:cubicBezTo>
                  <a:close/>
                  <a:moveTo>
                    <a:pt x="11534" y="30786"/>
                  </a:moveTo>
                  <a:cubicBezTo>
                    <a:pt x="11531" y="30786"/>
                    <a:pt x="11527" y="30787"/>
                    <a:pt x="11524" y="30787"/>
                  </a:cubicBezTo>
                  <a:cubicBezTo>
                    <a:pt x="11524" y="30787"/>
                    <a:pt x="11524" y="30787"/>
                    <a:pt x="11524" y="30787"/>
                  </a:cubicBezTo>
                  <a:lnTo>
                    <a:pt x="11524" y="30787"/>
                  </a:lnTo>
                  <a:cubicBezTo>
                    <a:pt x="11527" y="30787"/>
                    <a:pt x="11530" y="30786"/>
                    <a:pt x="11534" y="30786"/>
                  </a:cubicBezTo>
                  <a:close/>
                  <a:moveTo>
                    <a:pt x="8785" y="30669"/>
                  </a:moveTo>
                  <a:cubicBezTo>
                    <a:pt x="8810" y="30669"/>
                    <a:pt x="8830" y="30688"/>
                    <a:pt x="8834" y="30729"/>
                  </a:cubicBezTo>
                  <a:cubicBezTo>
                    <a:pt x="8831" y="30760"/>
                    <a:pt x="8792" y="30779"/>
                    <a:pt x="8749" y="30786"/>
                  </a:cubicBezTo>
                  <a:cubicBezTo>
                    <a:pt x="8746" y="30787"/>
                    <a:pt x="8743" y="30787"/>
                    <a:pt x="8741" y="30787"/>
                  </a:cubicBezTo>
                  <a:cubicBezTo>
                    <a:pt x="8718" y="30787"/>
                    <a:pt x="8701" y="30767"/>
                    <a:pt x="8704" y="30744"/>
                  </a:cubicBezTo>
                  <a:cubicBezTo>
                    <a:pt x="8710" y="30701"/>
                    <a:pt x="8733" y="30671"/>
                    <a:pt x="8785" y="30671"/>
                  </a:cubicBezTo>
                  <a:lnTo>
                    <a:pt x="8785" y="30669"/>
                  </a:lnTo>
                  <a:close/>
                  <a:moveTo>
                    <a:pt x="11588" y="30742"/>
                  </a:moveTo>
                  <a:cubicBezTo>
                    <a:pt x="11582" y="30767"/>
                    <a:pt x="11560" y="30785"/>
                    <a:pt x="11534" y="30787"/>
                  </a:cubicBezTo>
                  <a:lnTo>
                    <a:pt x="11534" y="30786"/>
                  </a:lnTo>
                  <a:cubicBezTo>
                    <a:pt x="11560" y="30785"/>
                    <a:pt x="11581" y="30767"/>
                    <a:pt x="11588" y="30742"/>
                  </a:cubicBezTo>
                  <a:close/>
                  <a:moveTo>
                    <a:pt x="22195" y="30492"/>
                  </a:moveTo>
                  <a:cubicBezTo>
                    <a:pt x="22355" y="30566"/>
                    <a:pt x="22329" y="30674"/>
                    <a:pt x="22275" y="30789"/>
                  </a:cubicBezTo>
                  <a:cubicBezTo>
                    <a:pt x="22275" y="30790"/>
                    <a:pt x="22275" y="30790"/>
                    <a:pt x="22275" y="30790"/>
                  </a:cubicBezTo>
                  <a:lnTo>
                    <a:pt x="22275" y="30790"/>
                  </a:lnTo>
                  <a:lnTo>
                    <a:pt x="22273" y="30789"/>
                  </a:lnTo>
                  <a:cubicBezTo>
                    <a:pt x="22256" y="30794"/>
                    <a:pt x="22240" y="30796"/>
                    <a:pt x="22227" y="30796"/>
                  </a:cubicBezTo>
                  <a:cubicBezTo>
                    <a:pt x="22146" y="30796"/>
                    <a:pt x="22132" y="30728"/>
                    <a:pt x="22102" y="30672"/>
                  </a:cubicBezTo>
                  <a:cubicBezTo>
                    <a:pt x="22052" y="30579"/>
                    <a:pt x="22119" y="30535"/>
                    <a:pt x="22195" y="30492"/>
                  </a:cubicBezTo>
                  <a:close/>
                  <a:moveTo>
                    <a:pt x="12793" y="30685"/>
                  </a:moveTo>
                  <a:cubicBezTo>
                    <a:pt x="12795" y="30685"/>
                    <a:pt x="12797" y="30685"/>
                    <a:pt x="12798" y="30685"/>
                  </a:cubicBezTo>
                  <a:cubicBezTo>
                    <a:pt x="12878" y="30694"/>
                    <a:pt x="12953" y="30712"/>
                    <a:pt x="13017" y="30754"/>
                  </a:cubicBezTo>
                  <a:cubicBezTo>
                    <a:pt x="13028" y="30762"/>
                    <a:pt x="13030" y="30779"/>
                    <a:pt x="13037" y="30792"/>
                  </a:cubicBezTo>
                  <a:cubicBezTo>
                    <a:pt x="13029" y="30803"/>
                    <a:pt x="13022" y="30822"/>
                    <a:pt x="13010" y="30825"/>
                  </a:cubicBezTo>
                  <a:cubicBezTo>
                    <a:pt x="13002" y="30828"/>
                    <a:pt x="12991" y="30829"/>
                    <a:pt x="12979" y="30829"/>
                  </a:cubicBezTo>
                  <a:cubicBezTo>
                    <a:pt x="12900" y="30829"/>
                    <a:pt x="12752" y="30774"/>
                    <a:pt x="12740" y="30734"/>
                  </a:cubicBezTo>
                  <a:cubicBezTo>
                    <a:pt x="12738" y="30719"/>
                    <a:pt x="12744" y="30705"/>
                    <a:pt x="12754" y="30696"/>
                  </a:cubicBezTo>
                  <a:cubicBezTo>
                    <a:pt x="12766" y="30688"/>
                    <a:pt x="12779" y="30685"/>
                    <a:pt x="12793" y="30685"/>
                  </a:cubicBezTo>
                  <a:close/>
                  <a:moveTo>
                    <a:pt x="9231" y="30707"/>
                  </a:moveTo>
                  <a:cubicBezTo>
                    <a:pt x="9257" y="30707"/>
                    <a:pt x="9272" y="30731"/>
                    <a:pt x="9271" y="30761"/>
                  </a:cubicBezTo>
                  <a:cubicBezTo>
                    <a:pt x="9251" y="30813"/>
                    <a:pt x="9203" y="30839"/>
                    <a:pt x="9138" y="30845"/>
                  </a:cubicBezTo>
                  <a:cubicBezTo>
                    <a:pt x="9135" y="30846"/>
                    <a:pt x="9133" y="30846"/>
                    <a:pt x="9130" y="30846"/>
                  </a:cubicBezTo>
                  <a:cubicBezTo>
                    <a:pt x="9102" y="30846"/>
                    <a:pt x="9084" y="30827"/>
                    <a:pt x="9087" y="30807"/>
                  </a:cubicBezTo>
                  <a:cubicBezTo>
                    <a:pt x="9099" y="30739"/>
                    <a:pt x="9153" y="30707"/>
                    <a:pt x="9231" y="30707"/>
                  </a:cubicBezTo>
                  <a:close/>
                  <a:moveTo>
                    <a:pt x="12085" y="30823"/>
                  </a:moveTo>
                  <a:cubicBezTo>
                    <a:pt x="12084" y="30835"/>
                    <a:pt x="12073" y="30846"/>
                    <a:pt x="12066" y="30857"/>
                  </a:cubicBezTo>
                  <a:lnTo>
                    <a:pt x="12066" y="30856"/>
                  </a:lnTo>
                  <a:cubicBezTo>
                    <a:pt x="12073" y="30846"/>
                    <a:pt x="12084" y="30835"/>
                    <a:pt x="12085" y="30823"/>
                  </a:cubicBezTo>
                  <a:close/>
                  <a:moveTo>
                    <a:pt x="24744" y="30474"/>
                  </a:moveTo>
                  <a:lnTo>
                    <a:pt x="24744" y="30474"/>
                  </a:lnTo>
                  <a:cubicBezTo>
                    <a:pt x="24778" y="30612"/>
                    <a:pt x="24703" y="30711"/>
                    <a:pt x="24583" y="30793"/>
                  </a:cubicBezTo>
                  <a:cubicBezTo>
                    <a:pt x="24554" y="30814"/>
                    <a:pt x="24494" y="30822"/>
                    <a:pt x="24512" y="30864"/>
                  </a:cubicBezTo>
                  <a:cubicBezTo>
                    <a:pt x="24506" y="30861"/>
                    <a:pt x="24500" y="30859"/>
                    <a:pt x="24493" y="30859"/>
                  </a:cubicBezTo>
                  <a:cubicBezTo>
                    <a:pt x="24472" y="30859"/>
                    <a:pt x="24450" y="30873"/>
                    <a:pt x="24429" y="30875"/>
                  </a:cubicBezTo>
                  <a:lnTo>
                    <a:pt x="24426" y="30875"/>
                  </a:lnTo>
                  <a:cubicBezTo>
                    <a:pt x="24434" y="30826"/>
                    <a:pt x="24426" y="30782"/>
                    <a:pt x="24378" y="30748"/>
                  </a:cubicBezTo>
                  <a:cubicBezTo>
                    <a:pt x="24407" y="30579"/>
                    <a:pt x="24508" y="30504"/>
                    <a:pt x="24744" y="30474"/>
                  </a:cubicBezTo>
                  <a:close/>
                  <a:moveTo>
                    <a:pt x="8088" y="30785"/>
                  </a:moveTo>
                  <a:cubicBezTo>
                    <a:pt x="8109" y="30785"/>
                    <a:pt x="8117" y="30803"/>
                    <a:pt x="8131" y="30813"/>
                  </a:cubicBezTo>
                  <a:cubicBezTo>
                    <a:pt x="8130" y="30843"/>
                    <a:pt x="8110" y="30869"/>
                    <a:pt x="8081" y="30877"/>
                  </a:cubicBezTo>
                  <a:lnTo>
                    <a:pt x="8079" y="30877"/>
                  </a:lnTo>
                  <a:cubicBezTo>
                    <a:pt x="8069" y="30881"/>
                    <a:pt x="8060" y="30882"/>
                    <a:pt x="8051" y="30882"/>
                  </a:cubicBezTo>
                  <a:cubicBezTo>
                    <a:pt x="8028" y="30882"/>
                    <a:pt x="8013" y="30870"/>
                    <a:pt x="8011" y="30844"/>
                  </a:cubicBezTo>
                  <a:cubicBezTo>
                    <a:pt x="8007" y="30808"/>
                    <a:pt x="8038" y="30799"/>
                    <a:pt x="8072" y="30788"/>
                  </a:cubicBezTo>
                  <a:cubicBezTo>
                    <a:pt x="8078" y="30786"/>
                    <a:pt x="8083" y="30785"/>
                    <a:pt x="8088" y="30785"/>
                  </a:cubicBezTo>
                  <a:close/>
                  <a:moveTo>
                    <a:pt x="14022" y="30663"/>
                  </a:moveTo>
                  <a:lnTo>
                    <a:pt x="14023" y="30666"/>
                  </a:lnTo>
                  <a:cubicBezTo>
                    <a:pt x="14117" y="30704"/>
                    <a:pt x="14109" y="30767"/>
                    <a:pt x="14116" y="30824"/>
                  </a:cubicBezTo>
                  <a:cubicBezTo>
                    <a:pt x="14120" y="30853"/>
                    <a:pt x="14110" y="30883"/>
                    <a:pt x="14074" y="30883"/>
                  </a:cubicBezTo>
                  <a:cubicBezTo>
                    <a:pt x="14071" y="30883"/>
                    <a:pt x="14067" y="30883"/>
                    <a:pt x="14063" y="30882"/>
                  </a:cubicBezTo>
                  <a:cubicBezTo>
                    <a:pt x="14040" y="30877"/>
                    <a:pt x="14021" y="30862"/>
                    <a:pt x="14011" y="30839"/>
                  </a:cubicBezTo>
                  <a:cubicBezTo>
                    <a:pt x="13996" y="30788"/>
                    <a:pt x="13981" y="30735"/>
                    <a:pt x="14022" y="30663"/>
                  </a:cubicBezTo>
                  <a:close/>
                  <a:moveTo>
                    <a:pt x="23702" y="30531"/>
                  </a:moveTo>
                  <a:lnTo>
                    <a:pt x="23729" y="30561"/>
                  </a:lnTo>
                  <a:cubicBezTo>
                    <a:pt x="23878" y="30635"/>
                    <a:pt x="23859" y="30767"/>
                    <a:pt x="23884" y="30883"/>
                  </a:cubicBezTo>
                  <a:cubicBezTo>
                    <a:pt x="23874" y="30877"/>
                    <a:pt x="23861" y="30873"/>
                    <a:pt x="23847" y="30869"/>
                  </a:cubicBezTo>
                  <a:lnTo>
                    <a:pt x="23847" y="30868"/>
                  </a:lnTo>
                  <a:cubicBezTo>
                    <a:pt x="23849" y="30858"/>
                    <a:pt x="23847" y="30849"/>
                    <a:pt x="23843" y="30841"/>
                  </a:cubicBezTo>
                  <a:cubicBezTo>
                    <a:pt x="23824" y="30804"/>
                    <a:pt x="23815" y="30747"/>
                    <a:pt x="23757" y="30747"/>
                  </a:cubicBezTo>
                  <a:cubicBezTo>
                    <a:pt x="23747" y="30747"/>
                    <a:pt x="23737" y="30748"/>
                    <a:pt x="23725" y="30751"/>
                  </a:cubicBezTo>
                  <a:cubicBezTo>
                    <a:pt x="23748" y="30742"/>
                    <a:pt x="23755" y="30724"/>
                    <a:pt x="23742" y="30698"/>
                  </a:cubicBezTo>
                  <a:cubicBezTo>
                    <a:pt x="23723" y="30660"/>
                    <a:pt x="23702" y="30621"/>
                    <a:pt x="23712" y="30577"/>
                  </a:cubicBezTo>
                  <a:cubicBezTo>
                    <a:pt x="23683" y="30566"/>
                    <a:pt x="23677" y="30552"/>
                    <a:pt x="23702" y="30531"/>
                  </a:cubicBezTo>
                  <a:close/>
                  <a:moveTo>
                    <a:pt x="23353" y="29934"/>
                  </a:moveTo>
                  <a:cubicBezTo>
                    <a:pt x="23373" y="29934"/>
                    <a:pt x="23391" y="29941"/>
                    <a:pt x="23403" y="29960"/>
                  </a:cubicBezTo>
                  <a:cubicBezTo>
                    <a:pt x="23497" y="30113"/>
                    <a:pt x="23589" y="30266"/>
                    <a:pt x="23668" y="30427"/>
                  </a:cubicBezTo>
                  <a:cubicBezTo>
                    <a:pt x="23685" y="30462"/>
                    <a:pt x="23658" y="30470"/>
                    <a:pt x="23627" y="30470"/>
                  </a:cubicBezTo>
                  <a:cubicBezTo>
                    <a:pt x="23611" y="30470"/>
                    <a:pt x="23594" y="30468"/>
                    <a:pt x="23580" y="30466"/>
                  </a:cubicBezTo>
                  <a:cubicBezTo>
                    <a:pt x="23562" y="30437"/>
                    <a:pt x="23569" y="30388"/>
                    <a:pt x="23513" y="30388"/>
                  </a:cubicBezTo>
                  <a:cubicBezTo>
                    <a:pt x="23510" y="30388"/>
                    <a:pt x="23506" y="30388"/>
                    <a:pt x="23502" y="30389"/>
                  </a:cubicBezTo>
                  <a:cubicBezTo>
                    <a:pt x="23436" y="30410"/>
                    <a:pt x="23442" y="30449"/>
                    <a:pt x="23469" y="30491"/>
                  </a:cubicBezTo>
                  <a:cubicBezTo>
                    <a:pt x="23500" y="30537"/>
                    <a:pt x="23517" y="30583"/>
                    <a:pt x="23474" y="30631"/>
                  </a:cubicBezTo>
                  <a:cubicBezTo>
                    <a:pt x="23424" y="30660"/>
                    <a:pt x="23374" y="30688"/>
                    <a:pt x="23347" y="30737"/>
                  </a:cubicBezTo>
                  <a:cubicBezTo>
                    <a:pt x="23346" y="30737"/>
                    <a:pt x="23345" y="30737"/>
                    <a:pt x="23345" y="30737"/>
                  </a:cubicBezTo>
                  <a:cubicBezTo>
                    <a:pt x="23311" y="30737"/>
                    <a:pt x="23270" y="30727"/>
                    <a:pt x="23237" y="30727"/>
                  </a:cubicBezTo>
                  <a:cubicBezTo>
                    <a:pt x="23192" y="30727"/>
                    <a:pt x="23160" y="30746"/>
                    <a:pt x="23181" y="30835"/>
                  </a:cubicBezTo>
                  <a:cubicBezTo>
                    <a:pt x="23189" y="30868"/>
                    <a:pt x="23144" y="30884"/>
                    <a:pt x="23099" y="30884"/>
                  </a:cubicBezTo>
                  <a:cubicBezTo>
                    <a:pt x="23093" y="30884"/>
                    <a:pt x="23088" y="30884"/>
                    <a:pt x="23082" y="30883"/>
                  </a:cubicBezTo>
                  <a:cubicBezTo>
                    <a:pt x="23060" y="30826"/>
                    <a:pt x="23008" y="30776"/>
                    <a:pt x="23032" y="30710"/>
                  </a:cubicBezTo>
                  <a:lnTo>
                    <a:pt x="23032" y="30710"/>
                  </a:lnTo>
                  <a:lnTo>
                    <a:pt x="23230" y="30718"/>
                  </a:lnTo>
                  <a:cubicBezTo>
                    <a:pt x="23197" y="30631"/>
                    <a:pt x="23171" y="30554"/>
                    <a:pt x="23186" y="30477"/>
                  </a:cubicBezTo>
                  <a:lnTo>
                    <a:pt x="23186" y="30477"/>
                  </a:lnTo>
                  <a:cubicBezTo>
                    <a:pt x="23171" y="30480"/>
                    <a:pt x="23157" y="30481"/>
                    <a:pt x="23145" y="30481"/>
                  </a:cubicBezTo>
                  <a:cubicBezTo>
                    <a:pt x="23045" y="30481"/>
                    <a:pt x="23059" y="30387"/>
                    <a:pt x="23046" y="30336"/>
                  </a:cubicBezTo>
                  <a:cubicBezTo>
                    <a:pt x="23028" y="30271"/>
                    <a:pt x="23110" y="30235"/>
                    <a:pt x="23167" y="30203"/>
                  </a:cubicBezTo>
                  <a:cubicBezTo>
                    <a:pt x="23177" y="30198"/>
                    <a:pt x="23187" y="30195"/>
                    <a:pt x="23195" y="30195"/>
                  </a:cubicBezTo>
                  <a:cubicBezTo>
                    <a:pt x="23218" y="30195"/>
                    <a:pt x="23238" y="30212"/>
                    <a:pt x="23254" y="30231"/>
                  </a:cubicBezTo>
                  <a:cubicBezTo>
                    <a:pt x="23292" y="30273"/>
                    <a:pt x="23327" y="30317"/>
                    <a:pt x="23314" y="30375"/>
                  </a:cubicBezTo>
                  <a:cubicBezTo>
                    <a:pt x="23317" y="30374"/>
                    <a:pt x="23319" y="30374"/>
                    <a:pt x="23322" y="30374"/>
                  </a:cubicBezTo>
                  <a:cubicBezTo>
                    <a:pt x="23360" y="30374"/>
                    <a:pt x="23398" y="30409"/>
                    <a:pt x="23435" y="30409"/>
                  </a:cubicBezTo>
                  <a:cubicBezTo>
                    <a:pt x="23450" y="30409"/>
                    <a:pt x="23465" y="30403"/>
                    <a:pt x="23480" y="30386"/>
                  </a:cubicBezTo>
                  <a:lnTo>
                    <a:pt x="23480" y="30385"/>
                  </a:lnTo>
                  <a:cubicBezTo>
                    <a:pt x="23519" y="30340"/>
                    <a:pt x="23469" y="30300"/>
                    <a:pt x="23447" y="30264"/>
                  </a:cubicBezTo>
                  <a:cubicBezTo>
                    <a:pt x="23397" y="30184"/>
                    <a:pt x="23336" y="30109"/>
                    <a:pt x="23282" y="30032"/>
                  </a:cubicBezTo>
                  <a:cubicBezTo>
                    <a:pt x="23264" y="30007"/>
                    <a:pt x="23245" y="29976"/>
                    <a:pt x="23286" y="29954"/>
                  </a:cubicBezTo>
                  <a:cubicBezTo>
                    <a:pt x="23308" y="29942"/>
                    <a:pt x="23332" y="29934"/>
                    <a:pt x="23353" y="29934"/>
                  </a:cubicBezTo>
                  <a:close/>
                  <a:moveTo>
                    <a:pt x="10984" y="30806"/>
                  </a:moveTo>
                  <a:cubicBezTo>
                    <a:pt x="11008" y="30812"/>
                    <a:pt x="11029" y="30820"/>
                    <a:pt x="11034" y="30845"/>
                  </a:cubicBezTo>
                  <a:cubicBezTo>
                    <a:pt x="11040" y="30877"/>
                    <a:pt x="11027" y="30904"/>
                    <a:pt x="10993" y="30909"/>
                  </a:cubicBezTo>
                  <a:cubicBezTo>
                    <a:pt x="10992" y="30910"/>
                    <a:pt x="10991" y="30910"/>
                    <a:pt x="10991" y="30910"/>
                  </a:cubicBezTo>
                  <a:cubicBezTo>
                    <a:pt x="10977" y="30910"/>
                    <a:pt x="10953" y="30888"/>
                    <a:pt x="10944" y="30873"/>
                  </a:cubicBezTo>
                  <a:cubicBezTo>
                    <a:pt x="10927" y="30841"/>
                    <a:pt x="10958" y="30823"/>
                    <a:pt x="10984" y="30807"/>
                  </a:cubicBezTo>
                  <a:lnTo>
                    <a:pt x="10984" y="30806"/>
                  </a:lnTo>
                  <a:close/>
                  <a:moveTo>
                    <a:pt x="8495" y="30837"/>
                  </a:moveTo>
                  <a:cubicBezTo>
                    <a:pt x="8498" y="30837"/>
                    <a:pt x="8500" y="30837"/>
                    <a:pt x="8503" y="30837"/>
                  </a:cubicBezTo>
                  <a:cubicBezTo>
                    <a:pt x="8527" y="30845"/>
                    <a:pt x="8557" y="30850"/>
                    <a:pt x="8540" y="30882"/>
                  </a:cubicBezTo>
                  <a:cubicBezTo>
                    <a:pt x="8529" y="30902"/>
                    <a:pt x="8514" y="30922"/>
                    <a:pt x="8488" y="30922"/>
                  </a:cubicBezTo>
                  <a:cubicBezTo>
                    <a:pt x="8486" y="30922"/>
                    <a:pt x="8485" y="30922"/>
                    <a:pt x="8483" y="30921"/>
                  </a:cubicBezTo>
                  <a:cubicBezTo>
                    <a:pt x="8453" y="30919"/>
                    <a:pt x="8440" y="30900"/>
                    <a:pt x="8449" y="30875"/>
                  </a:cubicBezTo>
                  <a:cubicBezTo>
                    <a:pt x="8456" y="30854"/>
                    <a:pt x="8468" y="30837"/>
                    <a:pt x="8495" y="30837"/>
                  </a:cubicBezTo>
                  <a:close/>
                  <a:moveTo>
                    <a:pt x="24102" y="30882"/>
                  </a:moveTo>
                  <a:cubicBezTo>
                    <a:pt x="24133" y="30898"/>
                    <a:pt x="24152" y="30911"/>
                    <a:pt x="24153" y="30925"/>
                  </a:cubicBezTo>
                  <a:cubicBezTo>
                    <a:pt x="24152" y="30912"/>
                    <a:pt x="24133" y="30898"/>
                    <a:pt x="24102" y="30883"/>
                  </a:cubicBezTo>
                  <a:lnTo>
                    <a:pt x="24102" y="30882"/>
                  </a:lnTo>
                  <a:close/>
                  <a:moveTo>
                    <a:pt x="13177" y="30832"/>
                  </a:moveTo>
                  <a:lnTo>
                    <a:pt x="13178" y="30833"/>
                  </a:lnTo>
                  <a:cubicBezTo>
                    <a:pt x="13187" y="30833"/>
                    <a:pt x="13196" y="30833"/>
                    <a:pt x="13205" y="30833"/>
                  </a:cubicBezTo>
                  <a:cubicBezTo>
                    <a:pt x="13297" y="30833"/>
                    <a:pt x="13387" y="30837"/>
                    <a:pt x="13442" y="30926"/>
                  </a:cubicBezTo>
                  <a:cubicBezTo>
                    <a:pt x="13421" y="30929"/>
                    <a:pt x="13402" y="30931"/>
                    <a:pt x="13384" y="30931"/>
                  </a:cubicBezTo>
                  <a:cubicBezTo>
                    <a:pt x="13291" y="30931"/>
                    <a:pt x="13228" y="30890"/>
                    <a:pt x="13177" y="30832"/>
                  </a:cubicBezTo>
                  <a:close/>
                  <a:moveTo>
                    <a:pt x="22649" y="30525"/>
                  </a:moveTo>
                  <a:cubicBezTo>
                    <a:pt x="22671" y="30525"/>
                    <a:pt x="22694" y="30547"/>
                    <a:pt x="22713" y="30573"/>
                  </a:cubicBezTo>
                  <a:cubicBezTo>
                    <a:pt x="22717" y="30615"/>
                    <a:pt x="22743" y="30641"/>
                    <a:pt x="22789" y="30642"/>
                  </a:cubicBezTo>
                  <a:cubicBezTo>
                    <a:pt x="22799" y="30642"/>
                    <a:pt x="22808" y="30642"/>
                    <a:pt x="22817" y="30640"/>
                  </a:cubicBezTo>
                  <a:cubicBezTo>
                    <a:pt x="22846" y="30716"/>
                    <a:pt x="22835" y="30799"/>
                    <a:pt x="22862" y="30876"/>
                  </a:cubicBezTo>
                  <a:cubicBezTo>
                    <a:pt x="22849" y="30861"/>
                    <a:pt x="22837" y="30856"/>
                    <a:pt x="22826" y="30856"/>
                  </a:cubicBezTo>
                  <a:cubicBezTo>
                    <a:pt x="22805" y="30856"/>
                    <a:pt x="22787" y="30873"/>
                    <a:pt x="22767" y="30887"/>
                  </a:cubicBezTo>
                  <a:cubicBezTo>
                    <a:pt x="22738" y="30907"/>
                    <a:pt x="22715" y="30940"/>
                    <a:pt x="22677" y="30940"/>
                  </a:cubicBezTo>
                  <a:cubicBezTo>
                    <a:pt x="22666" y="30940"/>
                    <a:pt x="22654" y="30938"/>
                    <a:pt x="22640" y="30931"/>
                  </a:cubicBezTo>
                  <a:lnTo>
                    <a:pt x="22609" y="30807"/>
                  </a:lnTo>
                  <a:cubicBezTo>
                    <a:pt x="22640" y="30797"/>
                    <a:pt x="22656" y="30778"/>
                    <a:pt x="22657" y="30748"/>
                  </a:cubicBezTo>
                  <a:cubicBezTo>
                    <a:pt x="22703" y="30718"/>
                    <a:pt x="22761" y="30691"/>
                    <a:pt x="22707" y="30629"/>
                  </a:cubicBezTo>
                  <a:lnTo>
                    <a:pt x="22707" y="30629"/>
                  </a:lnTo>
                  <a:cubicBezTo>
                    <a:pt x="22693" y="30668"/>
                    <a:pt x="22638" y="30697"/>
                    <a:pt x="22653" y="30745"/>
                  </a:cubicBezTo>
                  <a:cubicBezTo>
                    <a:pt x="22647" y="30743"/>
                    <a:pt x="22642" y="30742"/>
                    <a:pt x="22636" y="30742"/>
                  </a:cubicBezTo>
                  <a:cubicBezTo>
                    <a:pt x="22622" y="30742"/>
                    <a:pt x="22607" y="30749"/>
                    <a:pt x="22598" y="30760"/>
                  </a:cubicBezTo>
                  <a:cubicBezTo>
                    <a:pt x="22416" y="30692"/>
                    <a:pt x="22579" y="30627"/>
                    <a:pt x="22605" y="30566"/>
                  </a:cubicBezTo>
                  <a:cubicBezTo>
                    <a:pt x="22618" y="30536"/>
                    <a:pt x="22634" y="30525"/>
                    <a:pt x="22649" y="30525"/>
                  </a:cubicBezTo>
                  <a:close/>
                  <a:moveTo>
                    <a:pt x="24280" y="30703"/>
                  </a:moveTo>
                  <a:cubicBezTo>
                    <a:pt x="24294" y="30703"/>
                    <a:pt x="24316" y="30722"/>
                    <a:pt x="24323" y="30739"/>
                  </a:cubicBezTo>
                  <a:cubicBezTo>
                    <a:pt x="24318" y="30804"/>
                    <a:pt x="24327" y="30861"/>
                    <a:pt x="24412" y="30879"/>
                  </a:cubicBezTo>
                  <a:cubicBezTo>
                    <a:pt x="24380" y="30889"/>
                    <a:pt x="24361" y="30943"/>
                    <a:pt x="24330" y="30943"/>
                  </a:cubicBezTo>
                  <a:cubicBezTo>
                    <a:pt x="24320" y="30943"/>
                    <a:pt x="24308" y="30936"/>
                    <a:pt x="24293" y="30919"/>
                  </a:cubicBezTo>
                  <a:lnTo>
                    <a:pt x="24293" y="30920"/>
                  </a:lnTo>
                  <a:cubicBezTo>
                    <a:pt x="24245" y="30863"/>
                    <a:pt x="24191" y="30781"/>
                    <a:pt x="24271" y="30706"/>
                  </a:cubicBezTo>
                  <a:cubicBezTo>
                    <a:pt x="24273" y="30704"/>
                    <a:pt x="24276" y="30703"/>
                    <a:pt x="24280" y="30703"/>
                  </a:cubicBezTo>
                  <a:close/>
                  <a:moveTo>
                    <a:pt x="24143" y="30945"/>
                  </a:moveTo>
                  <a:cubicBezTo>
                    <a:pt x="24138" y="30950"/>
                    <a:pt x="24132" y="30954"/>
                    <a:pt x="24126" y="30957"/>
                  </a:cubicBezTo>
                  <a:cubicBezTo>
                    <a:pt x="24132" y="30954"/>
                    <a:pt x="24138" y="30950"/>
                    <a:pt x="24143" y="30945"/>
                  </a:cubicBezTo>
                  <a:close/>
                  <a:moveTo>
                    <a:pt x="12334" y="30847"/>
                  </a:moveTo>
                  <a:cubicBezTo>
                    <a:pt x="12375" y="30847"/>
                    <a:pt x="12365" y="30884"/>
                    <a:pt x="12374" y="30904"/>
                  </a:cubicBezTo>
                  <a:cubicBezTo>
                    <a:pt x="12368" y="30933"/>
                    <a:pt x="12374" y="30968"/>
                    <a:pt x="12330" y="30973"/>
                  </a:cubicBezTo>
                  <a:lnTo>
                    <a:pt x="12330" y="30971"/>
                  </a:lnTo>
                  <a:cubicBezTo>
                    <a:pt x="12328" y="30972"/>
                    <a:pt x="12325" y="30972"/>
                    <a:pt x="12323" y="30972"/>
                  </a:cubicBezTo>
                  <a:cubicBezTo>
                    <a:pt x="12285" y="30972"/>
                    <a:pt x="12273" y="30943"/>
                    <a:pt x="12275" y="30914"/>
                  </a:cubicBezTo>
                  <a:cubicBezTo>
                    <a:pt x="12277" y="30887"/>
                    <a:pt x="12283" y="30854"/>
                    <a:pt x="12323" y="30848"/>
                  </a:cubicBezTo>
                  <a:cubicBezTo>
                    <a:pt x="12327" y="30847"/>
                    <a:pt x="12331" y="30847"/>
                    <a:pt x="12334" y="30847"/>
                  </a:cubicBezTo>
                  <a:close/>
                  <a:moveTo>
                    <a:pt x="22407" y="30798"/>
                  </a:moveTo>
                  <a:cubicBezTo>
                    <a:pt x="22451" y="30798"/>
                    <a:pt x="22440" y="30846"/>
                    <a:pt x="22439" y="30885"/>
                  </a:cubicBezTo>
                  <a:cubicBezTo>
                    <a:pt x="22390" y="30920"/>
                    <a:pt x="22348" y="30956"/>
                    <a:pt x="22379" y="31014"/>
                  </a:cubicBezTo>
                  <a:cubicBezTo>
                    <a:pt x="22373" y="31008"/>
                    <a:pt x="22364" y="31005"/>
                    <a:pt x="22356" y="31005"/>
                  </a:cubicBezTo>
                  <a:cubicBezTo>
                    <a:pt x="22348" y="31005"/>
                    <a:pt x="22339" y="31008"/>
                    <a:pt x="22333" y="31014"/>
                  </a:cubicBezTo>
                  <a:cubicBezTo>
                    <a:pt x="22235" y="31000"/>
                    <a:pt x="22234" y="30952"/>
                    <a:pt x="22272" y="30889"/>
                  </a:cubicBezTo>
                  <a:cubicBezTo>
                    <a:pt x="22288" y="30867"/>
                    <a:pt x="22323" y="30843"/>
                    <a:pt x="22313" y="30819"/>
                  </a:cubicBezTo>
                  <a:cubicBezTo>
                    <a:pt x="22327" y="30819"/>
                    <a:pt x="22340" y="30817"/>
                    <a:pt x="22353" y="30811"/>
                  </a:cubicBezTo>
                  <a:cubicBezTo>
                    <a:pt x="22377" y="30802"/>
                    <a:pt x="22394" y="30798"/>
                    <a:pt x="22407" y="30798"/>
                  </a:cubicBezTo>
                  <a:close/>
                  <a:moveTo>
                    <a:pt x="14290" y="30768"/>
                  </a:moveTo>
                  <a:lnTo>
                    <a:pt x="14290" y="30768"/>
                  </a:lnTo>
                  <a:cubicBezTo>
                    <a:pt x="14450" y="30817"/>
                    <a:pt x="14450" y="30817"/>
                    <a:pt x="14438" y="31025"/>
                  </a:cubicBezTo>
                  <a:cubicBezTo>
                    <a:pt x="14236" y="30986"/>
                    <a:pt x="14287" y="30873"/>
                    <a:pt x="14290" y="30768"/>
                  </a:cubicBezTo>
                  <a:close/>
                  <a:moveTo>
                    <a:pt x="12595" y="30901"/>
                  </a:moveTo>
                  <a:cubicBezTo>
                    <a:pt x="12593" y="30982"/>
                    <a:pt x="12598" y="31015"/>
                    <a:pt x="12555" y="31025"/>
                  </a:cubicBezTo>
                  <a:cubicBezTo>
                    <a:pt x="12550" y="31026"/>
                    <a:pt x="12545" y="31027"/>
                    <a:pt x="12541" y="31027"/>
                  </a:cubicBezTo>
                  <a:cubicBezTo>
                    <a:pt x="12513" y="31027"/>
                    <a:pt x="12507" y="31002"/>
                    <a:pt x="12508" y="30986"/>
                  </a:cubicBezTo>
                  <a:cubicBezTo>
                    <a:pt x="12510" y="30953"/>
                    <a:pt x="12488" y="30904"/>
                    <a:pt x="12556" y="30902"/>
                  </a:cubicBezTo>
                  <a:cubicBezTo>
                    <a:pt x="12573" y="30902"/>
                    <a:pt x="12584" y="30914"/>
                    <a:pt x="12590" y="30914"/>
                  </a:cubicBezTo>
                  <a:cubicBezTo>
                    <a:pt x="12593" y="30914"/>
                    <a:pt x="12595" y="30911"/>
                    <a:pt x="12595" y="30901"/>
                  </a:cubicBezTo>
                  <a:close/>
                  <a:moveTo>
                    <a:pt x="11480" y="30919"/>
                  </a:moveTo>
                  <a:cubicBezTo>
                    <a:pt x="11484" y="30919"/>
                    <a:pt x="11487" y="30920"/>
                    <a:pt x="11491" y="30920"/>
                  </a:cubicBezTo>
                  <a:cubicBezTo>
                    <a:pt x="11561" y="30929"/>
                    <a:pt x="11566" y="30975"/>
                    <a:pt x="11560" y="31040"/>
                  </a:cubicBezTo>
                  <a:cubicBezTo>
                    <a:pt x="11559" y="31055"/>
                    <a:pt x="11543" y="31075"/>
                    <a:pt x="11512" y="31075"/>
                  </a:cubicBezTo>
                  <a:cubicBezTo>
                    <a:pt x="11507" y="31075"/>
                    <a:pt x="11502" y="31075"/>
                    <a:pt x="11497" y="31074"/>
                  </a:cubicBezTo>
                  <a:cubicBezTo>
                    <a:pt x="11435" y="31062"/>
                    <a:pt x="11416" y="31020"/>
                    <a:pt x="11421" y="30970"/>
                  </a:cubicBezTo>
                  <a:cubicBezTo>
                    <a:pt x="11423" y="30938"/>
                    <a:pt x="11450" y="30919"/>
                    <a:pt x="11480" y="30919"/>
                  </a:cubicBezTo>
                  <a:close/>
                  <a:moveTo>
                    <a:pt x="21924" y="30766"/>
                  </a:moveTo>
                  <a:cubicBezTo>
                    <a:pt x="22062" y="30844"/>
                    <a:pt x="22043" y="30952"/>
                    <a:pt x="22008" y="31064"/>
                  </a:cubicBezTo>
                  <a:cubicBezTo>
                    <a:pt x="22001" y="31062"/>
                    <a:pt x="21994" y="31062"/>
                    <a:pt x="21988" y="31062"/>
                  </a:cubicBezTo>
                  <a:cubicBezTo>
                    <a:pt x="21959" y="31062"/>
                    <a:pt x="21951" y="31081"/>
                    <a:pt x="21952" y="31107"/>
                  </a:cubicBezTo>
                  <a:cubicBezTo>
                    <a:pt x="21786" y="30986"/>
                    <a:pt x="21780" y="30924"/>
                    <a:pt x="21923" y="30766"/>
                  </a:cubicBezTo>
                  <a:close/>
                  <a:moveTo>
                    <a:pt x="7556" y="31033"/>
                  </a:moveTo>
                  <a:cubicBezTo>
                    <a:pt x="7581" y="31033"/>
                    <a:pt x="7598" y="31057"/>
                    <a:pt x="7591" y="31081"/>
                  </a:cubicBezTo>
                  <a:lnTo>
                    <a:pt x="7589" y="31082"/>
                  </a:lnTo>
                  <a:cubicBezTo>
                    <a:pt x="7581" y="31106"/>
                    <a:pt x="7562" y="31116"/>
                    <a:pt x="7540" y="31116"/>
                  </a:cubicBezTo>
                  <a:cubicBezTo>
                    <a:pt x="7531" y="31116"/>
                    <a:pt x="7521" y="31114"/>
                    <a:pt x="7512" y="31112"/>
                  </a:cubicBezTo>
                  <a:cubicBezTo>
                    <a:pt x="7487" y="31109"/>
                    <a:pt x="7476" y="31079"/>
                    <a:pt x="7493" y="31060"/>
                  </a:cubicBezTo>
                  <a:cubicBezTo>
                    <a:pt x="7508" y="31043"/>
                    <a:pt x="7532" y="31033"/>
                    <a:pt x="7556" y="31033"/>
                  </a:cubicBezTo>
                  <a:close/>
                  <a:moveTo>
                    <a:pt x="23903" y="30905"/>
                  </a:moveTo>
                  <a:lnTo>
                    <a:pt x="23903" y="30905"/>
                  </a:lnTo>
                  <a:cubicBezTo>
                    <a:pt x="23931" y="30920"/>
                    <a:pt x="23973" y="30905"/>
                    <a:pt x="23995" y="30931"/>
                  </a:cubicBezTo>
                  <a:cubicBezTo>
                    <a:pt x="23998" y="30969"/>
                    <a:pt x="24027" y="30996"/>
                    <a:pt x="24056" y="31022"/>
                  </a:cubicBezTo>
                  <a:cubicBezTo>
                    <a:pt x="24066" y="31055"/>
                    <a:pt x="24095" y="31093"/>
                    <a:pt x="24084" y="31118"/>
                  </a:cubicBezTo>
                  <a:cubicBezTo>
                    <a:pt x="24077" y="31132"/>
                    <a:pt x="24067" y="31136"/>
                    <a:pt x="24057" y="31136"/>
                  </a:cubicBezTo>
                  <a:cubicBezTo>
                    <a:pt x="24035" y="31136"/>
                    <a:pt x="24009" y="31117"/>
                    <a:pt x="23986" y="31117"/>
                  </a:cubicBezTo>
                  <a:cubicBezTo>
                    <a:pt x="23984" y="31117"/>
                    <a:pt x="23983" y="31117"/>
                    <a:pt x="23982" y="31118"/>
                  </a:cubicBezTo>
                  <a:cubicBezTo>
                    <a:pt x="23983" y="31052"/>
                    <a:pt x="23991" y="30984"/>
                    <a:pt x="23880" y="30981"/>
                  </a:cubicBezTo>
                  <a:cubicBezTo>
                    <a:pt x="23912" y="30957"/>
                    <a:pt x="23920" y="30932"/>
                    <a:pt x="23903" y="30905"/>
                  </a:cubicBezTo>
                  <a:close/>
                  <a:moveTo>
                    <a:pt x="11756" y="30983"/>
                  </a:moveTo>
                  <a:cubicBezTo>
                    <a:pt x="11764" y="31013"/>
                    <a:pt x="11769" y="31043"/>
                    <a:pt x="11771" y="31072"/>
                  </a:cubicBezTo>
                  <a:cubicBezTo>
                    <a:pt x="11771" y="31101"/>
                    <a:pt x="11775" y="31141"/>
                    <a:pt x="11733" y="31143"/>
                  </a:cubicBezTo>
                  <a:cubicBezTo>
                    <a:pt x="11732" y="31143"/>
                    <a:pt x="11730" y="31143"/>
                    <a:pt x="11729" y="31143"/>
                  </a:cubicBezTo>
                  <a:cubicBezTo>
                    <a:pt x="11675" y="31143"/>
                    <a:pt x="11672" y="31100"/>
                    <a:pt x="11675" y="31063"/>
                  </a:cubicBezTo>
                  <a:cubicBezTo>
                    <a:pt x="11677" y="31034"/>
                    <a:pt x="11685" y="31005"/>
                    <a:pt x="11756" y="30983"/>
                  </a:cubicBezTo>
                  <a:close/>
                  <a:moveTo>
                    <a:pt x="8688" y="31040"/>
                  </a:moveTo>
                  <a:cubicBezTo>
                    <a:pt x="8713" y="31040"/>
                    <a:pt x="8721" y="31062"/>
                    <a:pt x="8726" y="31079"/>
                  </a:cubicBezTo>
                  <a:cubicBezTo>
                    <a:pt x="8734" y="31113"/>
                    <a:pt x="8709" y="31132"/>
                    <a:pt x="8676" y="31143"/>
                  </a:cubicBezTo>
                  <a:cubicBezTo>
                    <a:pt x="8672" y="31143"/>
                    <a:pt x="8668" y="31143"/>
                    <a:pt x="8665" y="31143"/>
                  </a:cubicBezTo>
                  <a:cubicBezTo>
                    <a:pt x="8640" y="31143"/>
                    <a:pt x="8622" y="31134"/>
                    <a:pt x="8623" y="31109"/>
                  </a:cubicBezTo>
                  <a:cubicBezTo>
                    <a:pt x="8622" y="31076"/>
                    <a:pt x="8645" y="31047"/>
                    <a:pt x="8677" y="31041"/>
                  </a:cubicBezTo>
                  <a:cubicBezTo>
                    <a:pt x="8681" y="31041"/>
                    <a:pt x="8684" y="31040"/>
                    <a:pt x="8688" y="31040"/>
                  </a:cubicBezTo>
                  <a:close/>
                  <a:moveTo>
                    <a:pt x="9155" y="31076"/>
                  </a:moveTo>
                  <a:cubicBezTo>
                    <a:pt x="9163" y="31076"/>
                    <a:pt x="9173" y="31080"/>
                    <a:pt x="9183" y="31090"/>
                  </a:cubicBezTo>
                  <a:lnTo>
                    <a:pt x="9145" y="31115"/>
                  </a:lnTo>
                  <a:cubicBezTo>
                    <a:pt x="9138" y="31146"/>
                    <a:pt x="9115" y="31155"/>
                    <a:pt x="9084" y="31155"/>
                  </a:cubicBezTo>
                  <a:cubicBezTo>
                    <a:pt x="9081" y="31155"/>
                    <a:pt x="9077" y="31155"/>
                    <a:pt x="9073" y="31154"/>
                  </a:cubicBezTo>
                  <a:cubicBezTo>
                    <a:pt x="9066" y="31154"/>
                    <a:pt x="9052" y="31146"/>
                    <a:pt x="9054" y="31144"/>
                  </a:cubicBezTo>
                  <a:cubicBezTo>
                    <a:pt x="9058" y="31110"/>
                    <a:pt x="9089" y="31103"/>
                    <a:pt x="9121" y="31097"/>
                  </a:cubicBezTo>
                  <a:lnTo>
                    <a:pt x="9121" y="31096"/>
                  </a:lnTo>
                  <a:cubicBezTo>
                    <a:pt x="9132" y="31084"/>
                    <a:pt x="9143" y="31076"/>
                    <a:pt x="9155" y="31076"/>
                  </a:cubicBezTo>
                  <a:close/>
                  <a:moveTo>
                    <a:pt x="22892" y="30882"/>
                  </a:moveTo>
                  <a:cubicBezTo>
                    <a:pt x="22944" y="30882"/>
                    <a:pt x="22989" y="30898"/>
                    <a:pt x="23026" y="30933"/>
                  </a:cubicBezTo>
                  <a:cubicBezTo>
                    <a:pt x="22987" y="31051"/>
                    <a:pt x="22909" y="31134"/>
                    <a:pt x="22762" y="31156"/>
                  </a:cubicBezTo>
                  <a:lnTo>
                    <a:pt x="22762" y="31157"/>
                  </a:lnTo>
                  <a:cubicBezTo>
                    <a:pt x="22756" y="31127"/>
                    <a:pt x="22750" y="31099"/>
                    <a:pt x="22743" y="31069"/>
                  </a:cubicBezTo>
                  <a:cubicBezTo>
                    <a:pt x="22780" y="31005"/>
                    <a:pt x="22873" y="30968"/>
                    <a:pt x="22865" y="30883"/>
                  </a:cubicBezTo>
                  <a:cubicBezTo>
                    <a:pt x="22875" y="30882"/>
                    <a:pt x="22883" y="30882"/>
                    <a:pt x="22892" y="30882"/>
                  </a:cubicBezTo>
                  <a:close/>
                  <a:moveTo>
                    <a:pt x="14628" y="30868"/>
                  </a:moveTo>
                  <a:lnTo>
                    <a:pt x="14628" y="30868"/>
                  </a:lnTo>
                  <a:cubicBezTo>
                    <a:pt x="14707" y="30959"/>
                    <a:pt x="14721" y="31033"/>
                    <a:pt x="14660" y="31164"/>
                  </a:cubicBezTo>
                  <a:cubicBezTo>
                    <a:pt x="14592" y="31041"/>
                    <a:pt x="14592" y="30969"/>
                    <a:pt x="14628" y="30868"/>
                  </a:cubicBezTo>
                  <a:close/>
                  <a:moveTo>
                    <a:pt x="14061" y="31076"/>
                  </a:moveTo>
                  <a:lnTo>
                    <a:pt x="14062" y="31077"/>
                  </a:lnTo>
                  <a:cubicBezTo>
                    <a:pt x="14065" y="31077"/>
                    <a:pt x="14067" y="31077"/>
                    <a:pt x="14070" y="31077"/>
                  </a:cubicBezTo>
                  <a:cubicBezTo>
                    <a:pt x="14100" y="31077"/>
                    <a:pt x="14127" y="31096"/>
                    <a:pt x="14137" y="31125"/>
                  </a:cubicBezTo>
                  <a:cubicBezTo>
                    <a:pt x="14155" y="31156"/>
                    <a:pt x="14120" y="31166"/>
                    <a:pt x="14103" y="31166"/>
                  </a:cubicBezTo>
                  <a:cubicBezTo>
                    <a:pt x="14101" y="31166"/>
                    <a:pt x="14099" y="31166"/>
                    <a:pt x="14097" y="31166"/>
                  </a:cubicBezTo>
                  <a:cubicBezTo>
                    <a:pt x="14066" y="31166"/>
                    <a:pt x="14037" y="31156"/>
                    <a:pt x="14027" y="31123"/>
                  </a:cubicBezTo>
                  <a:cubicBezTo>
                    <a:pt x="14017" y="31093"/>
                    <a:pt x="14041" y="31077"/>
                    <a:pt x="14061" y="31076"/>
                  </a:cubicBezTo>
                  <a:close/>
                  <a:moveTo>
                    <a:pt x="12784" y="30940"/>
                  </a:moveTo>
                  <a:cubicBezTo>
                    <a:pt x="12912" y="30940"/>
                    <a:pt x="13046" y="31022"/>
                    <a:pt x="13047" y="31102"/>
                  </a:cubicBezTo>
                  <a:cubicBezTo>
                    <a:pt x="13048" y="31144"/>
                    <a:pt x="13034" y="31174"/>
                    <a:pt x="12981" y="31174"/>
                  </a:cubicBezTo>
                  <a:cubicBezTo>
                    <a:pt x="12979" y="31174"/>
                    <a:pt x="12977" y="31174"/>
                    <a:pt x="12974" y="31173"/>
                  </a:cubicBezTo>
                  <a:lnTo>
                    <a:pt x="12974" y="31172"/>
                  </a:lnTo>
                  <a:cubicBezTo>
                    <a:pt x="12845" y="31170"/>
                    <a:pt x="12693" y="31083"/>
                    <a:pt x="12699" y="31014"/>
                  </a:cubicBezTo>
                  <a:cubicBezTo>
                    <a:pt x="12702" y="30975"/>
                    <a:pt x="12721" y="30942"/>
                    <a:pt x="12776" y="30940"/>
                  </a:cubicBezTo>
                  <a:cubicBezTo>
                    <a:pt x="12779" y="30940"/>
                    <a:pt x="12781" y="30940"/>
                    <a:pt x="12784" y="30940"/>
                  </a:cubicBezTo>
                  <a:close/>
                  <a:moveTo>
                    <a:pt x="7968" y="31103"/>
                  </a:moveTo>
                  <a:cubicBezTo>
                    <a:pt x="7969" y="31103"/>
                    <a:pt x="7970" y="31103"/>
                    <a:pt x="7972" y="31103"/>
                  </a:cubicBezTo>
                  <a:lnTo>
                    <a:pt x="7968" y="31103"/>
                  </a:lnTo>
                  <a:cubicBezTo>
                    <a:pt x="7984" y="31104"/>
                    <a:pt x="7999" y="31108"/>
                    <a:pt x="8013" y="31115"/>
                  </a:cubicBezTo>
                  <a:cubicBezTo>
                    <a:pt x="8005" y="31177"/>
                    <a:pt x="7977" y="31192"/>
                    <a:pt x="7942" y="31195"/>
                  </a:cubicBezTo>
                  <a:cubicBezTo>
                    <a:pt x="7941" y="31195"/>
                    <a:pt x="7941" y="31195"/>
                    <a:pt x="7940" y="31195"/>
                  </a:cubicBezTo>
                  <a:cubicBezTo>
                    <a:pt x="7914" y="31195"/>
                    <a:pt x="7905" y="31174"/>
                    <a:pt x="7905" y="31153"/>
                  </a:cubicBezTo>
                  <a:cubicBezTo>
                    <a:pt x="7908" y="31118"/>
                    <a:pt x="7934" y="31103"/>
                    <a:pt x="7968" y="31103"/>
                  </a:cubicBezTo>
                  <a:close/>
                  <a:moveTo>
                    <a:pt x="10951" y="31111"/>
                  </a:moveTo>
                  <a:cubicBezTo>
                    <a:pt x="10954" y="31111"/>
                    <a:pt x="10958" y="31111"/>
                    <a:pt x="10962" y="31112"/>
                  </a:cubicBezTo>
                  <a:cubicBezTo>
                    <a:pt x="11002" y="31114"/>
                    <a:pt x="11024" y="31137"/>
                    <a:pt x="11019" y="31169"/>
                  </a:cubicBezTo>
                  <a:cubicBezTo>
                    <a:pt x="11013" y="31196"/>
                    <a:pt x="10993" y="31206"/>
                    <a:pt x="10960" y="31206"/>
                  </a:cubicBezTo>
                  <a:cubicBezTo>
                    <a:pt x="10950" y="31206"/>
                    <a:pt x="10939" y="31205"/>
                    <a:pt x="10927" y="31203"/>
                  </a:cubicBezTo>
                  <a:cubicBezTo>
                    <a:pt x="10906" y="31200"/>
                    <a:pt x="10875" y="31185"/>
                    <a:pt x="10883" y="31150"/>
                  </a:cubicBezTo>
                  <a:cubicBezTo>
                    <a:pt x="10891" y="31121"/>
                    <a:pt x="10919" y="31111"/>
                    <a:pt x="10951" y="31111"/>
                  </a:cubicBezTo>
                  <a:close/>
                  <a:moveTo>
                    <a:pt x="16401" y="28887"/>
                  </a:moveTo>
                  <a:cubicBezTo>
                    <a:pt x="16424" y="28887"/>
                    <a:pt x="16444" y="28929"/>
                    <a:pt x="16467" y="28929"/>
                  </a:cubicBezTo>
                  <a:cubicBezTo>
                    <a:pt x="16471" y="28929"/>
                    <a:pt x="16475" y="28928"/>
                    <a:pt x="16479" y="28925"/>
                  </a:cubicBezTo>
                  <a:lnTo>
                    <a:pt x="16479" y="28925"/>
                  </a:lnTo>
                  <a:cubicBezTo>
                    <a:pt x="16456" y="28981"/>
                    <a:pt x="16470" y="29025"/>
                    <a:pt x="16536" y="29055"/>
                  </a:cubicBezTo>
                  <a:cubicBezTo>
                    <a:pt x="16520" y="29111"/>
                    <a:pt x="16517" y="29162"/>
                    <a:pt x="16590" y="29193"/>
                  </a:cubicBezTo>
                  <a:cubicBezTo>
                    <a:pt x="16577" y="29248"/>
                    <a:pt x="16574" y="29299"/>
                    <a:pt x="16644" y="29330"/>
                  </a:cubicBezTo>
                  <a:cubicBezTo>
                    <a:pt x="16626" y="29391"/>
                    <a:pt x="16649" y="29448"/>
                    <a:pt x="16669" y="29507"/>
                  </a:cubicBezTo>
                  <a:cubicBezTo>
                    <a:pt x="16665" y="29617"/>
                    <a:pt x="16634" y="29728"/>
                    <a:pt x="16665" y="29840"/>
                  </a:cubicBezTo>
                  <a:cubicBezTo>
                    <a:pt x="16684" y="30029"/>
                    <a:pt x="16693" y="30219"/>
                    <a:pt x="16724" y="30405"/>
                  </a:cubicBezTo>
                  <a:cubicBezTo>
                    <a:pt x="16772" y="30686"/>
                    <a:pt x="16794" y="30965"/>
                    <a:pt x="16750" y="31246"/>
                  </a:cubicBezTo>
                  <a:lnTo>
                    <a:pt x="16695" y="31257"/>
                  </a:lnTo>
                  <a:cubicBezTo>
                    <a:pt x="16650" y="31009"/>
                    <a:pt x="16628" y="30759"/>
                    <a:pt x="16537" y="30518"/>
                  </a:cubicBezTo>
                  <a:cubicBezTo>
                    <a:pt x="16499" y="30290"/>
                    <a:pt x="16462" y="30063"/>
                    <a:pt x="16426" y="29835"/>
                  </a:cubicBezTo>
                  <a:cubicBezTo>
                    <a:pt x="16437" y="29652"/>
                    <a:pt x="16453" y="29469"/>
                    <a:pt x="16420" y="29287"/>
                  </a:cubicBezTo>
                  <a:cubicBezTo>
                    <a:pt x="16402" y="29163"/>
                    <a:pt x="16385" y="29039"/>
                    <a:pt x="16369" y="28917"/>
                  </a:cubicBezTo>
                  <a:cubicBezTo>
                    <a:pt x="16380" y="28895"/>
                    <a:pt x="16391" y="28887"/>
                    <a:pt x="16401" y="28887"/>
                  </a:cubicBezTo>
                  <a:close/>
                  <a:moveTo>
                    <a:pt x="10297" y="31205"/>
                  </a:moveTo>
                  <a:cubicBezTo>
                    <a:pt x="10319" y="31205"/>
                    <a:pt x="10320" y="31227"/>
                    <a:pt x="10324" y="31244"/>
                  </a:cubicBezTo>
                  <a:cubicBezTo>
                    <a:pt x="10320" y="31264"/>
                    <a:pt x="10317" y="31287"/>
                    <a:pt x="10289" y="31287"/>
                  </a:cubicBezTo>
                  <a:cubicBezTo>
                    <a:pt x="10286" y="31287"/>
                    <a:pt x="10283" y="31287"/>
                    <a:pt x="10279" y="31286"/>
                  </a:cubicBezTo>
                  <a:lnTo>
                    <a:pt x="10279" y="31285"/>
                  </a:lnTo>
                  <a:cubicBezTo>
                    <a:pt x="10252" y="31280"/>
                    <a:pt x="10232" y="31264"/>
                    <a:pt x="10244" y="31238"/>
                  </a:cubicBezTo>
                  <a:cubicBezTo>
                    <a:pt x="10252" y="31223"/>
                    <a:pt x="10264" y="31213"/>
                    <a:pt x="10279" y="31208"/>
                  </a:cubicBezTo>
                  <a:cubicBezTo>
                    <a:pt x="10286" y="31206"/>
                    <a:pt x="10292" y="31205"/>
                    <a:pt x="10297" y="31205"/>
                  </a:cubicBezTo>
                  <a:close/>
                  <a:moveTo>
                    <a:pt x="11165" y="31123"/>
                  </a:moveTo>
                  <a:cubicBezTo>
                    <a:pt x="11170" y="31123"/>
                    <a:pt x="11175" y="31124"/>
                    <a:pt x="11180" y="31125"/>
                  </a:cubicBezTo>
                  <a:cubicBezTo>
                    <a:pt x="11238" y="31133"/>
                    <a:pt x="11226" y="31179"/>
                    <a:pt x="11230" y="31213"/>
                  </a:cubicBezTo>
                  <a:cubicBezTo>
                    <a:pt x="11227" y="31249"/>
                    <a:pt x="11226" y="31290"/>
                    <a:pt x="11178" y="31290"/>
                  </a:cubicBezTo>
                  <a:cubicBezTo>
                    <a:pt x="11174" y="31290"/>
                    <a:pt x="11168" y="31290"/>
                    <a:pt x="11163" y="31289"/>
                  </a:cubicBezTo>
                  <a:lnTo>
                    <a:pt x="11163" y="31288"/>
                  </a:lnTo>
                  <a:cubicBezTo>
                    <a:pt x="11108" y="31279"/>
                    <a:pt x="11109" y="31234"/>
                    <a:pt x="11111" y="31197"/>
                  </a:cubicBezTo>
                  <a:cubicBezTo>
                    <a:pt x="11115" y="31164"/>
                    <a:pt x="11118" y="31123"/>
                    <a:pt x="11165" y="31123"/>
                  </a:cubicBezTo>
                  <a:close/>
                  <a:moveTo>
                    <a:pt x="13167" y="31096"/>
                  </a:moveTo>
                  <a:lnTo>
                    <a:pt x="13167" y="31096"/>
                  </a:lnTo>
                  <a:cubicBezTo>
                    <a:pt x="13427" y="31099"/>
                    <a:pt x="13439" y="31108"/>
                    <a:pt x="13421" y="31297"/>
                  </a:cubicBezTo>
                  <a:cubicBezTo>
                    <a:pt x="13180" y="31252"/>
                    <a:pt x="13180" y="31252"/>
                    <a:pt x="13167" y="31096"/>
                  </a:cubicBezTo>
                  <a:close/>
                  <a:moveTo>
                    <a:pt x="14365" y="31167"/>
                  </a:moveTo>
                  <a:cubicBezTo>
                    <a:pt x="14413" y="31167"/>
                    <a:pt x="14458" y="31190"/>
                    <a:pt x="14487" y="31229"/>
                  </a:cubicBezTo>
                  <a:cubicBezTo>
                    <a:pt x="14501" y="31282"/>
                    <a:pt x="14483" y="31301"/>
                    <a:pt x="14458" y="31302"/>
                  </a:cubicBezTo>
                  <a:cubicBezTo>
                    <a:pt x="14455" y="31302"/>
                    <a:pt x="14452" y="31302"/>
                    <a:pt x="14449" y="31302"/>
                  </a:cubicBezTo>
                  <a:cubicBezTo>
                    <a:pt x="14393" y="31302"/>
                    <a:pt x="14341" y="31272"/>
                    <a:pt x="14311" y="31225"/>
                  </a:cubicBezTo>
                  <a:cubicBezTo>
                    <a:pt x="14299" y="31202"/>
                    <a:pt x="14311" y="31175"/>
                    <a:pt x="14336" y="31170"/>
                  </a:cubicBezTo>
                  <a:cubicBezTo>
                    <a:pt x="14346" y="31168"/>
                    <a:pt x="14356" y="31167"/>
                    <a:pt x="14365" y="31167"/>
                  </a:cubicBezTo>
                  <a:close/>
                  <a:moveTo>
                    <a:pt x="11720" y="31294"/>
                  </a:moveTo>
                  <a:cubicBezTo>
                    <a:pt x="11737" y="31298"/>
                    <a:pt x="11751" y="31306"/>
                    <a:pt x="11752" y="31322"/>
                  </a:cubicBezTo>
                  <a:cubicBezTo>
                    <a:pt x="11751" y="31306"/>
                    <a:pt x="11737" y="31299"/>
                    <a:pt x="11720" y="31294"/>
                  </a:cubicBezTo>
                  <a:close/>
                  <a:moveTo>
                    <a:pt x="11448" y="31202"/>
                  </a:moveTo>
                  <a:cubicBezTo>
                    <a:pt x="11492" y="31206"/>
                    <a:pt x="11535" y="31221"/>
                    <a:pt x="11544" y="31261"/>
                  </a:cubicBezTo>
                  <a:cubicBezTo>
                    <a:pt x="11556" y="31309"/>
                    <a:pt x="11515" y="31323"/>
                    <a:pt x="11498" y="31326"/>
                  </a:cubicBezTo>
                  <a:cubicBezTo>
                    <a:pt x="11487" y="31327"/>
                    <a:pt x="11476" y="31327"/>
                    <a:pt x="11467" y="31327"/>
                  </a:cubicBezTo>
                  <a:cubicBezTo>
                    <a:pt x="11410" y="31327"/>
                    <a:pt x="11384" y="31309"/>
                    <a:pt x="11379" y="31272"/>
                  </a:cubicBezTo>
                  <a:cubicBezTo>
                    <a:pt x="11376" y="31235"/>
                    <a:pt x="11388" y="31203"/>
                    <a:pt x="11440" y="31203"/>
                  </a:cubicBezTo>
                  <a:cubicBezTo>
                    <a:pt x="11442" y="31203"/>
                    <a:pt x="11445" y="31203"/>
                    <a:pt x="11448" y="31203"/>
                  </a:cubicBezTo>
                  <a:lnTo>
                    <a:pt x="11448" y="31202"/>
                  </a:lnTo>
                  <a:close/>
                  <a:moveTo>
                    <a:pt x="7666" y="31235"/>
                  </a:moveTo>
                  <a:cubicBezTo>
                    <a:pt x="7670" y="31235"/>
                    <a:pt x="7673" y="31235"/>
                    <a:pt x="7677" y="31235"/>
                  </a:cubicBezTo>
                  <a:cubicBezTo>
                    <a:pt x="7695" y="31236"/>
                    <a:pt x="7728" y="31250"/>
                    <a:pt x="7715" y="31278"/>
                  </a:cubicBezTo>
                  <a:cubicBezTo>
                    <a:pt x="7707" y="31312"/>
                    <a:pt x="7686" y="31333"/>
                    <a:pt x="7649" y="31333"/>
                  </a:cubicBezTo>
                  <a:cubicBezTo>
                    <a:pt x="7648" y="31333"/>
                    <a:pt x="7647" y="31333"/>
                    <a:pt x="7646" y="31333"/>
                  </a:cubicBezTo>
                  <a:cubicBezTo>
                    <a:pt x="7606" y="31330"/>
                    <a:pt x="7589" y="31303"/>
                    <a:pt x="7598" y="31273"/>
                  </a:cubicBezTo>
                  <a:lnTo>
                    <a:pt x="7598" y="31273"/>
                  </a:lnTo>
                  <a:lnTo>
                    <a:pt x="7596" y="31274"/>
                  </a:lnTo>
                  <a:cubicBezTo>
                    <a:pt x="7606" y="31247"/>
                    <a:pt x="7637" y="31235"/>
                    <a:pt x="7666" y="31235"/>
                  </a:cubicBezTo>
                  <a:close/>
                  <a:moveTo>
                    <a:pt x="12294" y="31147"/>
                  </a:moveTo>
                  <a:cubicBezTo>
                    <a:pt x="12297" y="31147"/>
                    <a:pt x="12301" y="31147"/>
                    <a:pt x="12305" y="31147"/>
                  </a:cubicBezTo>
                  <a:cubicBezTo>
                    <a:pt x="12374" y="31153"/>
                    <a:pt x="12365" y="31209"/>
                    <a:pt x="12367" y="31254"/>
                  </a:cubicBezTo>
                  <a:cubicBezTo>
                    <a:pt x="12359" y="31290"/>
                    <a:pt x="12378" y="31345"/>
                    <a:pt x="12314" y="31345"/>
                  </a:cubicBezTo>
                  <a:cubicBezTo>
                    <a:pt x="12308" y="31345"/>
                    <a:pt x="12302" y="31344"/>
                    <a:pt x="12296" y="31343"/>
                  </a:cubicBezTo>
                  <a:lnTo>
                    <a:pt x="12296" y="31342"/>
                  </a:lnTo>
                  <a:cubicBezTo>
                    <a:pt x="12231" y="31334"/>
                    <a:pt x="12218" y="31289"/>
                    <a:pt x="12228" y="31241"/>
                  </a:cubicBezTo>
                  <a:cubicBezTo>
                    <a:pt x="12236" y="31202"/>
                    <a:pt x="12232" y="31147"/>
                    <a:pt x="12294" y="31147"/>
                  </a:cubicBezTo>
                  <a:close/>
                  <a:moveTo>
                    <a:pt x="23031" y="31196"/>
                  </a:moveTo>
                  <a:cubicBezTo>
                    <a:pt x="23040" y="31231"/>
                    <a:pt x="23003" y="31269"/>
                    <a:pt x="23035" y="31302"/>
                  </a:cubicBezTo>
                  <a:lnTo>
                    <a:pt x="23035" y="31302"/>
                  </a:lnTo>
                  <a:cubicBezTo>
                    <a:pt x="23022" y="31298"/>
                    <a:pt x="23012" y="31296"/>
                    <a:pt x="23004" y="31296"/>
                  </a:cubicBezTo>
                  <a:cubicBezTo>
                    <a:pt x="22976" y="31296"/>
                    <a:pt x="22972" y="31317"/>
                    <a:pt x="22980" y="31347"/>
                  </a:cubicBezTo>
                  <a:lnTo>
                    <a:pt x="22871" y="31341"/>
                  </a:lnTo>
                  <a:cubicBezTo>
                    <a:pt x="22906" y="31278"/>
                    <a:pt x="22952" y="31225"/>
                    <a:pt x="23031" y="31196"/>
                  </a:cubicBezTo>
                  <a:close/>
                  <a:moveTo>
                    <a:pt x="10060" y="31357"/>
                  </a:moveTo>
                  <a:cubicBezTo>
                    <a:pt x="10050" y="31360"/>
                    <a:pt x="10039" y="31365"/>
                    <a:pt x="10028" y="31371"/>
                  </a:cubicBezTo>
                  <a:lnTo>
                    <a:pt x="10028" y="31370"/>
                  </a:lnTo>
                  <a:cubicBezTo>
                    <a:pt x="10039" y="31365"/>
                    <a:pt x="10050" y="31360"/>
                    <a:pt x="10060" y="31357"/>
                  </a:cubicBezTo>
                  <a:close/>
                  <a:moveTo>
                    <a:pt x="9236" y="31201"/>
                  </a:moveTo>
                  <a:lnTo>
                    <a:pt x="9236" y="31201"/>
                  </a:lnTo>
                  <a:cubicBezTo>
                    <a:pt x="9278" y="31296"/>
                    <a:pt x="9221" y="31330"/>
                    <a:pt x="9161" y="31362"/>
                  </a:cubicBezTo>
                  <a:cubicBezTo>
                    <a:pt x="9149" y="31369"/>
                    <a:pt x="9135" y="31375"/>
                    <a:pt x="9121" y="31375"/>
                  </a:cubicBezTo>
                  <a:cubicBezTo>
                    <a:pt x="9111" y="31375"/>
                    <a:pt x="9101" y="31372"/>
                    <a:pt x="9090" y="31362"/>
                  </a:cubicBezTo>
                  <a:cubicBezTo>
                    <a:pt x="9062" y="31337"/>
                    <a:pt x="9057" y="31309"/>
                    <a:pt x="9089" y="31286"/>
                  </a:cubicBezTo>
                  <a:cubicBezTo>
                    <a:pt x="9133" y="31257"/>
                    <a:pt x="9183" y="31232"/>
                    <a:pt x="9236" y="31201"/>
                  </a:cubicBezTo>
                  <a:close/>
                  <a:moveTo>
                    <a:pt x="13620" y="31203"/>
                  </a:moveTo>
                  <a:cubicBezTo>
                    <a:pt x="13626" y="31203"/>
                    <a:pt x="13632" y="31204"/>
                    <a:pt x="13639" y="31206"/>
                  </a:cubicBezTo>
                  <a:lnTo>
                    <a:pt x="13640" y="31206"/>
                  </a:lnTo>
                  <a:cubicBezTo>
                    <a:pt x="13719" y="31222"/>
                    <a:pt x="13700" y="31285"/>
                    <a:pt x="13704" y="31335"/>
                  </a:cubicBezTo>
                  <a:cubicBezTo>
                    <a:pt x="13707" y="31367"/>
                    <a:pt x="13694" y="31391"/>
                    <a:pt x="13654" y="31395"/>
                  </a:cubicBezTo>
                  <a:cubicBezTo>
                    <a:pt x="13568" y="31381"/>
                    <a:pt x="13569" y="31326"/>
                    <a:pt x="13569" y="31274"/>
                  </a:cubicBezTo>
                  <a:cubicBezTo>
                    <a:pt x="13568" y="31239"/>
                    <a:pt x="13579" y="31203"/>
                    <a:pt x="13620" y="31203"/>
                  </a:cubicBezTo>
                  <a:close/>
                  <a:moveTo>
                    <a:pt x="14678" y="31267"/>
                  </a:moveTo>
                  <a:cubicBezTo>
                    <a:pt x="14733" y="31277"/>
                    <a:pt x="14727" y="31320"/>
                    <a:pt x="14731" y="31354"/>
                  </a:cubicBezTo>
                  <a:cubicBezTo>
                    <a:pt x="14735" y="31381"/>
                    <a:pt x="14742" y="31422"/>
                    <a:pt x="14695" y="31422"/>
                  </a:cubicBezTo>
                  <a:cubicBezTo>
                    <a:pt x="14695" y="31422"/>
                    <a:pt x="14694" y="31422"/>
                    <a:pt x="14693" y="31422"/>
                  </a:cubicBezTo>
                  <a:cubicBezTo>
                    <a:pt x="14639" y="31421"/>
                    <a:pt x="14633" y="31373"/>
                    <a:pt x="14627" y="31336"/>
                  </a:cubicBezTo>
                  <a:cubicBezTo>
                    <a:pt x="14621" y="31307"/>
                    <a:pt x="14625" y="31276"/>
                    <a:pt x="14678" y="31267"/>
                  </a:cubicBezTo>
                  <a:close/>
                  <a:moveTo>
                    <a:pt x="12518" y="31216"/>
                  </a:moveTo>
                  <a:lnTo>
                    <a:pt x="12518" y="31216"/>
                  </a:lnTo>
                  <a:cubicBezTo>
                    <a:pt x="12605" y="31279"/>
                    <a:pt x="12589" y="31347"/>
                    <a:pt x="12551" y="31427"/>
                  </a:cubicBezTo>
                  <a:lnTo>
                    <a:pt x="12551" y="31425"/>
                  </a:lnTo>
                  <a:cubicBezTo>
                    <a:pt x="12428" y="31366"/>
                    <a:pt x="12481" y="31289"/>
                    <a:pt x="12518" y="31216"/>
                  </a:cubicBezTo>
                  <a:close/>
                  <a:moveTo>
                    <a:pt x="22546" y="30926"/>
                  </a:moveTo>
                  <a:cubicBezTo>
                    <a:pt x="22550" y="30935"/>
                    <a:pt x="22560" y="30942"/>
                    <a:pt x="22571" y="30942"/>
                  </a:cubicBezTo>
                  <a:cubicBezTo>
                    <a:pt x="22572" y="30942"/>
                    <a:pt x="22574" y="30942"/>
                    <a:pt x="22575" y="30942"/>
                  </a:cubicBezTo>
                  <a:cubicBezTo>
                    <a:pt x="22585" y="30983"/>
                    <a:pt x="22594" y="31026"/>
                    <a:pt x="22605" y="31069"/>
                  </a:cubicBezTo>
                  <a:cubicBezTo>
                    <a:pt x="22578" y="31095"/>
                    <a:pt x="22547" y="31123"/>
                    <a:pt x="22577" y="31162"/>
                  </a:cubicBezTo>
                  <a:cubicBezTo>
                    <a:pt x="22586" y="31173"/>
                    <a:pt x="22596" y="31177"/>
                    <a:pt x="22606" y="31177"/>
                  </a:cubicBezTo>
                  <a:cubicBezTo>
                    <a:pt x="22625" y="31177"/>
                    <a:pt x="22644" y="31165"/>
                    <a:pt x="22663" y="31162"/>
                  </a:cubicBezTo>
                  <a:cubicBezTo>
                    <a:pt x="22679" y="31160"/>
                    <a:pt x="22695" y="31159"/>
                    <a:pt x="22710" y="31159"/>
                  </a:cubicBezTo>
                  <a:cubicBezTo>
                    <a:pt x="22726" y="31159"/>
                    <a:pt x="22742" y="31160"/>
                    <a:pt x="22757" y="31162"/>
                  </a:cubicBezTo>
                  <a:cubicBezTo>
                    <a:pt x="22741" y="31295"/>
                    <a:pt x="22608" y="31347"/>
                    <a:pt x="22515" y="31431"/>
                  </a:cubicBezTo>
                  <a:cubicBezTo>
                    <a:pt x="22442" y="31361"/>
                    <a:pt x="22515" y="31328"/>
                    <a:pt x="22537" y="31285"/>
                  </a:cubicBezTo>
                  <a:cubicBezTo>
                    <a:pt x="22558" y="31247"/>
                    <a:pt x="22537" y="31206"/>
                    <a:pt x="22505" y="31206"/>
                  </a:cubicBezTo>
                  <a:cubicBezTo>
                    <a:pt x="22500" y="31206"/>
                    <a:pt x="22495" y="31207"/>
                    <a:pt x="22490" y="31209"/>
                  </a:cubicBezTo>
                  <a:cubicBezTo>
                    <a:pt x="22452" y="31223"/>
                    <a:pt x="22424" y="31229"/>
                    <a:pt x="22403" y="31229"/>
                  </a:cubicBezTo>
                  <a:cubicBezTo>
                    <a:pt x="22326" y="31229"/>
                    <a:pt x="22350" y="31147"/>
                    <a:pt x="22344" y="31087"/>
                  </a:cubicBezTo>
                  <a:cubicBezTo>
                    <a:pt x="22372" y="31072"/>
                    <a:pt x="22394" y="31055"/>
                    <a:pt x="22386" y="31024"/>
                  </a:cubicBezTo>
                  <a:lnTo>
                    <a:pt x="22386" y="31022"/>
                  </a:lnTo>
                  <a:cubicBezTo>
                    <a:pt x="22462" y="31018"/>
                    <a:pt x="22473" y="30936"/>
                    <a:pt x="22546" y="30926"/>
                  </a:cubicBezTo>
                  <a:close/>
                  <a:moveTo>
                    <a:pt x="7393" y="31347"/>
                  </a:moveTo>
                  <a:cubicBezTo>
                    <a:pt x="7421" y="31347"/>
                    <a:pt x="7445" y="31369"/>
                    <a:pt x="7445" y="31400"/>
                  </a:cubicBezTo>
                  <a:lnTo>
                    <a:pt x="7443" y="31402"/>
                  </a:lnTo>
                  <a:cubicBezTo>
                    <a:pt x="7446" y="31442"/>
                    <a:pt x="7414" y="31467"/>
                    <a:pt x="7368" y="31471"/>
                  </a:cubicBezTo>
                  <a:cubicBezTo>
                    <a:pt x="7324" y="31462"/>
                    <a:pt x="7311" y="31436"/>
                    <a:pt x="7316" y="31406"/>
                  </a:cubicBezTo>
                  <a:cubicBezTo>
                    <a:pt x="7319" y="31373"/>
                    <a:pt x="7346" y="31348"/>
                    <a:pt x="7380" y="31348"/>
                  </a:cubicBezTo>
                  <a:cubicBezTo>
                    <a:pt x="7384" y="31347"/>
                    <a:pt x="7388" y="31347"/>
                    <a:pt x="7393" y="31347"/>
                  </a:cubicBezTo>
                  <a:close/>
                  <a:moveTo>
                    <a:pt x="8075" y="31324"/>
                  </a:moveTo>
                  <a:cubicBezTo>
                    <a:pt x="8080" y="31324"/>
                    <a:pt x="8084" y="31325"/>
                    <a:pt x="8088" y="31326"/>
                  </a:cubicBezTo>
                  <a:cubicBezTo>
                    <a:pt x="8112" y="31329"/>
                    <a:pt x="8128" y="31352"/>
                    <a:pt x="8124" y="31376"/>
                  </a:cubicBezTo>
                  <a:cubicBezTo>
                    <a:pt x="8118" y="31425"/>
                    <a:pt x="8061" y="31472"/>
                    <a:pt x="8005" y="31472"/>
                  </a:cubicBezTo>
                  <a:lnTo>
                    <a:pt x="8003" y="31472"/>
                  </a:lnTo>
                  <a:cubicBezTo>
                    <a:pt x="8001" y="31472"/>
                    <a:pt x="8000" y="31472"/>
                    <a:pt x="7998" y="31472"/>
                  </a:cubicBezTo>
                  <a:cubicBezTo>
                    <a:pt x="7976" y="31472"/>
                    <a:pt x="7956" y="31455"/>
                    <a:pt x="7954" y="31431"/>
                  </a:cubicBezTo>
                  <a:cubicBezTo>
                    <a:pt x="7945" y="31387"/>
                    <a:pt x="8020" y="31324"/>
                    <a:pt x="8075" y="31324"/>
                  </a:cubicBezTo>
                  <a:close/>
                  <a:moveTo>
                    <a:pt x="11376" y="31548"/>
                  </a:moveTo>
                  <a:cubicBezTo>
                    <a:pt x="11380" y="31548"/>
                    <a:pt x="11385" y="31549"/>
                    <a:pt x="11388" y="31551"/>
                  </a:cubicBezTo>
                  <a:cubicBezTo>
                    <a:pt x="11384" y="31549"/>
                    <a:pt x="11380" y="31548"/>
                    <a:pt x="11375" y="31548"/>
                  </a:cubicBezTo>
                  <a:lnTo>
                    <a:pt x="11375" y="31548"/>
                  </a:lnTo>
                  <a:cubicBezTo>
                    <a:pt x="11376" y="31548"/>
                    <a:pt x="11376" y="31548"/>
                    <a:pt x="11376" y="31548"/>
                  </a:cubicBezTo>
                  <a:close/>
                  <a:moveTo>
                    <a:pt x="12697" y="31292"/>
                  </a:moveTo>
                  <a:cubicBezTo>
                    <a:pt x="13033" y="31322"/>
                    <a:pt x="13054" y="31341"/>
                    <a:pt x="13020" y="31562"/>
                  </a:cubicBezTo>
                  <a:cubicBezTo>
                    <a:pt x="12676" y="31499"/>
                    <a:pt x="12676" y="31499"/>
                    <a:pt x="12696" y="31293"/>
                  </a:cubicBezTo>
                  <a:lnTo>
                    <a:pt x="12697" y="31292"/>
                  </a:lnTo>
                  <a:close/>
                  <a:moveTo>
                    <a:pt x="11849" y="31353"/>
                  </a:moveTo>
                  <a:cubicBezTo>
                    <a:pt x="11904" y="31425"/>
                    <a:pt x="11887" y="31480"/>
                    <a:pt x="11879" y="31567"/>
                  </a:cubicBezTo>
                  <a:cubicBezTo>
                    <a:pt x="11797" y="31487"/>
                    <a:pt x="11824" y="31430"/>
                    <a:pt x="11847" y="31354"/>
                  </a:cubicBezTo>
                  <a:lnTo>
                    <a:pt x="11849" y="31353"/>
                  </a:lnTo>
                  <a:close/>
                  <a:moveTo>
                    <a:pt x="22018" y="31081"/>
                  </a:moveTo>
                  <a:lnTo>
                    <a:pt x="22018" y="31081"/>
                  </a:lnTo>
                  <a:cubicBezTo>
                    <a:pt x="22025" y="31085"/>
                    <a:pt x="22033" y="31087"/>
                    <a:pt x="22041" y="31087"/>
                  </a:cubicBezTo>
                  <a:cubicBezTo>
                    <a:pt x="22055" y="31087"/>
                    <a:pt x="22071" y="31082"/>
                    <a:pt x="22085" y="31082"/>
                  </a:cubicBezTo>
                  <a:cubicBezTo>
                    <a:pt x="22088" y="31082"/>
                    <a:pt x="22092" y="31082"/>
                    <a:pt x="22095" y="31083"/>
                  </a:cubicBezTo>
                  <a:cubicBezTo>
                    <a:pt x="22162" y="31099"/>
                    <a:pt x="22170" y="31144"/>
                    <a:pt x="22140" y="31188"/>
                  </a:cubicBezTo>
                  <a:cubicBezTo>
                    <a:pt x="22086" y="31271"/>
                    <a:pt x="22170" y="31258"/>
                    <a:pt x="22215" y="31278"/>
                  </a:cubicBezTo>
                  <a:cubicBezTo>
                    <a:pt x="22265" y="31302"/>
                    <a:pt x="22291" y="31347"/>
                    <a:pt x="22269" y="31393"/>
                  </a:cubicBezTo>
                  <a:cubicBezTo>
                    <a:pt x="22250" y="31434"/>
                    <a:pt x="22209" y="31466"/>
                    <a:pt x="22181" y="31504"/>
                  </a:cubicBezTo>
                  <a:cubicBezTo>
                    <a:pt x="22162" y="31529"/>
                    <a:pt x="22145" y="31556"/>
                    <a:pt x="22120" y="31593"/>
                  </a:cubicBezTo>
                  <a:cubicBezTo>
                    <a:pt x="22031" y="31439"/>
                    <a:pt x="22031" y="31439"/>
                    <a:pt x="22112" y="31289"/>
                  </a:cubicBezTo>
                  <a:cubicBezTo>
                    <a:pt x="22103" y="31285"/>
                    <a:pt x="22091" y="31283"/>
                    <a:pt x="22078" y="31283"/>
                  </a:cubicBezTo>
                  <a:cubicBezTo>
                    <a:pt x="22053" y="31283"/>
                    <a:pt x="22025" y="31288"/>
                    <a:pt x="22001" y="31288"/>
                  </a:cubicBezTo>
                  <a:cubicBezTo>
                    <a:pt x="21956" y="31288"/>
                    <a:pt x="21926" y="31273"/>
                    <a:pt x="21961" y="31190"/>
                  </a:cubicBezTo>
                  <a:lnTo>
                    <a:pt x="21961" y="31189"/>
                  </a:lnTo>
                  <a:cubicBezTo>
                    <a:pt x="21973" y="31163"/>
                    <a:pt x="21987" y="31141"/>
                    <a:pt x="21967" y="31119"/>
                  </a:cubicBezTo>
                  <a:lnTo>
                    <a:pt x="21967" y="31119"/>
                  </a:lnTo>
                  <a:cubicBezTo>
                    <a:pt x="21975" y="31123"/>
                    <a:pt x="21982" y="31128"/>
                    <a:pt x="21992" y="31128"/>
                  </a:cubicBezTo>
                  <a:cubicBezTo>
                    <a:pt x="21998" y="31128"/>
                    <a:pt x="22006" y="31126"/>
                    <a:pt x="22014" y="31119"/>
                  </a:cubicBezTo>
                  <a:cubicBezTo>
                    <a:pt x="22033" y="31102"/>
                    <a:pt x="22025" y="31091"/>
                    <a:pt x="22018" y="31081"/>
                  </a:cubicBezTo>
                  <a:close/>
                  <a:moveTo>
                    <a:pt x="14085" y="31352"/>
                  </a:moveTo>
                  <a:cubicBezTo>
                    <a:pt x="14093" y="31352"/>
                    <a:pt x="14101" y="31354"/>
                    <a:pt x="14109" y="31355"/>
                  </a:cubicBezTo>
                  <a:cubicBezTo>
                    <a:pt x="14195" y="31374"/>
                    <a:pt x="14195" y="31440"/>
                    <a:pt x="14206" y="31497"/>
                  </a:cubicBezTo>
                  <a:cubicBezTo>
                    <a:pt x="14212" y="31525"/>
                    <a:pt x="14226" y="31555"/>
                    <a:pt x="14191" y="31593"/>
                  </a:cubicBezTo>
                  <a:cubicBezTo>
                    <a:pt x="14187" y="31593"/>
                    <a:pt x="14183" y="31593"/>
                    <a:pt x="14179" y="31593"/>
                  </a:cubicBezTo>
                  <a:cubicBezTo>
                    <a:pt x="14128" y="31593"/>
                    <a:pt x="14091" y="31578"/>
                    <a:pt x="14068" y="31549"/>
                  </a:cubicBezTo>
                  <a:cubicBezTo>
                    <a:pt x="14028" y="31494"/>
                    <a:pt x="14023" y="31435"/>
                    <a:pt x="14043" y="31376"/>
                  </a:cubicBezTo>
                  <a:lnTo>
                    <a:pt x="14043" y="31376"/>
                  </a:lnTo>
                  <a:lnTo>
                    <a:pt x="14044" y="31378"/>
                  </a:lnTo>
                  <a:cubicBezTo>
                    <a:pt x="14050" y="31359"/>
                    <a:pt x="14067" y="31352"/>
                    <a:pt x="14085" y="31352"/>
                  </a:cubicBezTo>
                  <a:close/>
                  <a:moveTo>
                    <a:pt x="11144" y="31487"/>
                  </a:moveTo>
                  <a:cubicBezTo>
                    <a:pt x="11185" y="31496"/>
                    <a:pt x="11192" y="31522"/>
                    <a:pt x="11188" y="31553"/>
                  </a:cubicBezTo>
                  <a:cubicBezTo>
                    <a:pt x="11185" y="31576"/>
                    <a:pt x="11166" y="31597"/>
                    <a:pt x="11141" y="31597"/>
                  </a:cubicBezTo>
                  <a:cubicBezTo>
                    <a:pt x="11138" y="31597"/>
                    <a:pt x="11135" y="31597"/>
                    <a:pt x="11132" y="31597"/>
                  </a:cubicBezTo>
                  <a:cubicBezTo>
                    <a:pt x="11094" y="31597"/>
                    <a:pt x="11078" y="31570"/>
                    <a:pt x="11078" y="31542"/>
                  </a:cubicBezTo>
                  <a:cubicBezTo>
                    <a:pt x="11078" y="31512"/>
                    <a:pt x="11100" y="31487"/>
                    <a:pt x="11144" y="31487"/>
                  </a:cubicBezTo>
                  <a:close/>
                  <a:moveTo>
                    <a:pt x="10465" y="31536"/>
                  </a:moveTo>
                  <a:cubicBezTo>
                    <a:pt x="10480" y="31553"/>
                    <a:pt x="10508" y="31560"/>
                    <a:pt x="10502" y="31586"/>
                  </a:cubicBezTo>
                  <a:lnTo>
                    <a:pt x="10502" y="31586"/>
                  </a:lnTo>
                  <a:cubicBezTo>
                    <a:pt x="10502" y="31586"/>
                    <a:pt x="10502" y="31586"/>
                    <a:pt x="10502" y="31586"/>
                  </a:cubicBezTo>
                  <a:lnTo>
                    <a:pt x="10502" y="31586"/>
                  </a:lnTo>
                  <a:lnTo>
                    <a:pt x="10502" y="31587"/>
                  </a:lnTo>
                  <a:cubicBezTo>
                    <a:pt x="10502" y="31587"/>
                    <a:pt x="10502" y="31587"/>
                    <a:pt x="10502" y="31586"/>
                  </a:cubicBezTo>
                  <a:lnTo>
                    <a:pt x="10502" y="31586"/>
                  </a:lnTo>
                  <a:cubicBezTo>
                    <a:pt x="10512" y="31616"/>
                    <a:pt x="10477" y="31616"/>
                    <a:pt x="10461" y="31629"/>
                  </a:cubicBezTo>
                  <a:cubicBezTo>
                    <a:pt x="10447" y="31614"/>
                    <a:pt x="10421" y="31611"/>
                    <a:pt x="10422" y="31582"/>
                  </a:cubicBezTo>
                  <a:cubicBezTo>
                    <a:pt x="10424" y="31553"/>
                    <a:pt x="10448" y="31549"/>
                    <a:pt x="10465" y="31536"/>
                  </a:cubicBezTo>
                  <a:close/>
                  <a:moveTo>
                    <a:pt x="10178" y="31513"/>
                  </a:moveTo>
                  <a:cubicBezTo>
                    <a:pt x="10235" y="31513"/>
                    <a:pt x="10274" y="31525"/>
                    <a:pt x="10269" y="31573"/>
                  </a:cubicBezTo>
                  <a:cubicBezTo>
                    <a:pt x="10259" y="31653"/>
                    <a:pt x="10208" y="31665"/>
                    <a:pt x="10151" y="31665"/>
                  </a:cubicBezTo>
                  <a:cubicBezTo>
                    <a:pt x="10127" y="31665"/>
                    <a:pt x="10102" y="31663"/>
                    <a:pt x="10079" y="31663"/>
                  </a:cubicBezTo>
                  <a:cubicBezTo>
                    <a:pt x="10066" y="31663"/>
                    <a:pt x="10054" y="31664"/>
                    <a:pt x="10043" y="31666"/>
                  </a:cubicBezTo>
                  <a:lnTo>
                    <a:pt x="10043" y="31664"/>
                  </a:lnTo>
                  <a:cubicBezTo>
                    <a:pt x="10033" y="31666"/>
                    <a:pt x="10023" y="31667"/>
                    <a:pt x="10014" y="31667"/>
                  </a:cubicBezTo>
                  <a:cubicBezTo>
                    <a:pt x="9968" y="31667"/>
                    <a:pt x="9932" y="31649"/>
                    <a:pt x="9945" y="31595"/>
                  </a:cubicBezTo>
                  <a:cubicBezTo>
                    <a:pt x="9960" y="31529"/>
                    <a:pt x="10003" y="31517"/>
                    <a:pt x="10050" y="31517"/>
                  </a:cubicBezTo>
                  <a:cubicBezTo>
                    <a:pt x="10075" y="31517"/>
                    <a:pt x="10102" y="31520"/>
                    <a:pt x="10126" y="31520"/>
                  </a:cubicBezTo>
                  <a:cubicBezTo>
                    <a:pt x="10142" y="31520"/>
                    <a:pt x="10157" y="31519"/>
                    <a:pt x="10170" y="31513"/>
                  </a:cubicBezTo>
                  <a:cubicBezTo>
                    <a:pt x="10173" y="31513"/>
                    <a:pt x="10176" y="31513"/>
                    <a:pt x="10178" y="31513"/>
                  </a:cubicBezTo>
                  <a:close/>
                  <a:moveTo>
                    <a:pt x="22865" y="31342"/>
                  </a:moveTo>
                  <a:lnTo>
                    <a:pt x="22865" y="31342"/>
                  </a:lnTo>
                  <a:cubicBezTo>
                    <a:pt x="22876" y="31383"/>
                    <a:pt x="22867" y="31416"/>
                    <a:pt x="22820" y="31437"/>
                  </a:cubicBezTo>
                  <a:cubicBezTo>
                    <a:pt x="22804" y="31454"/>
                    <a:pt x="22788" y="31471"/>
                    <a:pt x="22773" y="31487"/>
                  </a:cubicBezTo>
                  <a:cubicBezTo>
                    <a:pt x="22772" y="31525"/>
                    <a:pt x="22705" y="31559"/>
                    <a:pt x="22734" y="31594"/>
                  </a:cubicBezTo>
                  <a:cubicBezTo>
                    <a:pt x="22729" y="31593"/>
                    <a:pt x="22725" y="31592"/>
                    <a:pt x="22721" y="31592"/>
                  </a:cubicBezTo>
                  <a:cubicBezTo>
                    <a:pt x="22701" y="31592"/>
                    <a:pt x="22682" y="31609"/>
                    <a:pt x="22665" y="31626"/>
                  </a:cubicBezTo>
                  <a:cubicBezTo>
                    <a:pt x="22647" y="31645"/>
                    <a:pt x="22619" y="31666"/>
                    <a:pt x="22629" y="31686"/>
                  </a:cubicBezTo>
                  <a:cubicBezTo>
                    <a:pt x="22543" y="31605"/>
                    <a:pt x="22562" y="31588"/>
                    <a:pt x="22731" y="31448"/>
                  </a:cubicBezTo>
                  <a:lnTo>
                    <a:pt x="22776" y="31408"/>
                  </a:lnTo>
                  <a:cubicBezTo>
                    <a:pt x="22801" y="31381"/>
                    <a:pt x="22822" y="31349"/>
                    <a:pt x="22865" y="31342"/>
                  </a:cubicBezTo>
                  <a:close/>
                  <a:moveTo>
                    <a:pt x="22180" y="31687"/>
                  </a:moveTo>
                  <a:cubicBezTo>
                    <a:pt x="22180" y="31689"/>
                    <a:pt x="22181" y="31692"/>
                    <a:pt x="22182" y="31694"/>
                  </a:cubicBezTo>
                  <a:cubicBezTo>
                    <a:pt x="22181" y="31693"/>
                    <a:pt x="22180" y="31691"/>
                    <a:pt x="22180" y="31688"/>
                  </a:cubicBezTo>
                  <a:lnTo>
                    <a:pt x="22180" y="31687"/>
                  </a:lnTo>
                  <a:close/>
                  <a:moveTo>
                    <a:pt x="8627" y="31566"/>
                  </a:moveTo>
                  <a:cubicBezTo>
                    <a:pt x="8654" y="31566"/>
                    <a:pt x="8664" y="31584"/>
                    <a:pt x="8673" y="31604"/>
                  </a:cubicBezTo>
                  <a:cubicBezTo>
                    <a:pt x="8676" y="31657"/>
                    <a:pt x="8630" y="31677"/>
                    <a:pt x="8582" y="31692"/>
                  </a:cubicBezTo>
                  <a:cubicBezTo>
                    <a:pt x="8576" y="31693"/>
                    <a:pt x="8571" y="31694"/>
                    <a:pt x="8567" y="31694"/>
                  </a:cubicBezTo>
                  <a:cubicBezTo>
                    <a:pt x="8544" y="31694"/>
                    <a:pt x="8531" y="31677"/>
                    <a:pt x="8532" y="31660"/>
                  </a:cubicBezTo>
                  <a:cubicBezTo>
                    <a:pt x="8534" y="31612"/>
                    <a:pt x="8558" y="31576"/>
                    <a:pt x="8620" y="31568"/>
                  </a:cubicBezTo>
                  <a:lnTo>
                    <a:pt x="8620" y="31567"/>
                  </a:lnTo>
                  <a:cubicBezTo>
                    <a:pt x="8622" y="31567"/>
                    <a:pt x="8625" y="31566"/>
                    <a:pt x="8627" y="31566"/>
                  </a:cubicBezTo>
                  <a:close/>
                  <a:moveTo>
                    <a:pt x="13177" y="31431"/>
                  </a:moveTo>
                  <a:lnTo>
                    <a:pt x="13178" y="31433"/>
                  </a:lnTo>
                  <a:cubicBezTo>
                    <a:pt x="13412" y="31465"/>
                    <a:pt x="13527" y="31511"/>
                    <a:pt x="13451" y="31706"/>
                  </a:cubicBezTo>
                  <a:cubicBezTo>
                    <a:pt x="13141" y="31662"/>
                    <a:pt x="13130" y="31651"/>
                    <a:pt x="13177" y="31431"/>
                  </a:cubicBezTo>
                  <a:close/>
                  <a:moveTo>
                    <a:pt x="12249" y="31477"/>
                  </a:moveTo>
                  <a:cubicBezTo>
                    <a:pt x="12252" y="31477"/>
                    <a:pt x="12255" y="31477"/>
                    <a:pt x="12259" y="31478"/>
                  </a:cubicBezTo>
                  <a:cubicBezTo>
                    <a:pt x="12296" y="31481"/>
                    <a:pt x="12331" y="31492"/>
                    <a:pt x="12346" y="31521"/>
                  </a:cubicBezTo>
                  <a:cubicBezTo>
                    <a:pt x="12380" y="31585"/>
                    <a:pt x="12362" y="31651"/>
                    <a:pt x="12353" y="31727"/>
                  </a:cubicBezTo>
                  <a:cubicBezTo>
                    <a:pt x="12170" y="31717"/>
                    <a:pt x="12174" y="31628"/>
                    <a:pt x="12195" y="31531"/>
                  </a:cubicBezTo>
                  <a:cubicBezTo>
                    <a:pt x="12201" y="31504"/>
                    <a:pt x="12211" y="31477"/>
                    <a:pt x="12249" y="31477"/>
                  </a:cubicBezTo>
                  <a:close/>
                  <a:moveTo>
                    <a:pt x="7499" y="31585"/>
                  </a:moveTo>
                  <a:cubicBezTo>
                    <a:pt x="7524" y="31585"/>
                    <a:pt x="7547" y="31602"/>
                    <a:pt x="7553" y="31628"/>
                  </a:cubicBezTo>
                  <a:cubicBezTo>
                    <a:pt x="7579" y="31700"/>
                    <a:pt x="7502" y="31707"/>
                    <a:pt x="7462" y="31730"/>
                  </a:cubicBezTo>
                  <a:cubicBezTo>
                    <a:pt x="7415" y="31730"/>
                    <a:pt x="7389" y="31716"/>
                    <a:pt x="7385" y="31681"/>
                  </a:cubicBezTo>
                  <a:lnTo>
                    <a:pt x="7382" y="31682"/>
                  </a:lnTo>
                  <a:cubicBezTo>
                    <a:pt x="7375" y="31624"/>
                    <a:pt x="7428" y="31609"/>
                    <a:pt x="7475" y="31591"/>
                  </a:cubicBezTo>
                  <a:cubicBezTo>
                    <a:pt x="7483" y="31587"/>
                    <a:pt x="7491" y="31585"/>
                    <a:pt x="7499" y="31585"/>
                  </a:cubicBezTo>
                  <a:close/>
                  <a:moveTo>
                    <a:pt x="14388" y="31465"/>
                  </a:moveTo>
                  <a:cubicBezTo>
                    <a:pt x="14406" y="31465"/>
                    <a:pt x="14427" y="31472"/>
                    <a:pt x="14446" y="31480"/>
                  </a:cubicBezTo>
                  <a:cubicBezTo>
                    <a:pt x="14581" y="31536"/>
                    <a:pt x="14545" y="31639"/>
                    <a:pt x="14545" y="31736"/>
                  </a:cubicBezTo>
                  <a:lnTo>
                    <a:pt x="14545" y="31737"/>
                  </a:lnTo>
                  <a:cubicBezTo>
                    <a:pt x="14376" y="31726"/>
                    <a:pt x="14330" y="31643"/>
                    <a:pt x="14338" y="31523"/>
                  </a:cubicBezTo>
                  <a:cubicBezTo>
                    <a:pt x="14341" y="31479"/>
                    <a:pt x="14362" y="31465"/>
                    <a:pt x="14388" y="31465"/>
                  </a:cubicBezTo>
                  <a:close/>
                  <a:moveTo>
                    <a:pt x="9098" y="31556"/>
                  </a:moveTo>
                  <a:cubicBezTo>
                    <a:pt x="9125" y="31556"/>
                    <a:pt x="9149" y="31569"/>
                    <a:pt x="9157" y="31590"/>
                  </a:cubicBezTo>
                  <a:cubicBezTo>
                    <a:pt x="9195" y="31692"/>
                    <a:pt x="9107" y="31730"/>
                    <a:pt x="9004" y="31784"/>
                  </a:cubicBezTo>
                  <a:cubicBezTo>
                    <a:pt x="8960" y="31681"/>
                    <a:pt x="8951" y="31604"/>
                    <a:pt x="9069" y="31562"/>
                  </a:cubicBezTo>
                  <a:lnTo>
                    <a:pt x="9069" y="31561"/>
                  </a:lnTo>
                  <a:cubicBezTo>
                    <a:pt x="9079" y="31558"/>
                    <a:pt x="9088" y="31556"/>
                    <a:pt x="9098" y="31556"/>
                  </a:cubicBezTo>
                  <a:close/>
                  <a:moveTo>
                    <a:pt x="6525" y="31670"/>
                  </a:moveTo>
                  <a:cubicBezTo>
                    <a:pt x="6529" y="31670"/>
                    <a:pt x="6532" y="31670"/>
                    <a:pt x="6536" y="31670"/>
                  </a:cubicBezTo>
                  <a:cubicBezTo>
                    <a:pt x="6550" y="31672"/>
                    <a:pt x="6568" y="31702"/>
                    <a:pt x="6571" y="31721"/>
                  </a:cubicBezTo>
                  <a:cubicBezTo>
                    <a:pt x="6580" y="31762"/>
                    <a:pt x="6563" y="31794"/>
                    <a:pt x="6511" y="31800"/>
                  </a:cubicBezTo>
                  <a:cubicBezTo>
                    <a:pt x="6464" y="31796"/>
                    <a:pt x="6457" y="31767"/>
                    <a:pt x="6458" y="31738"/>
                  </a:cubicBezTo>
                  <a:lnTo>
                    <a:pt x="6456" y="31738"/>
                  </a:lnTo>
                  <a:cubicBezTo>
                    <a:pt x="6457" y="31699"/>
                    <a:pt x="6479" y="31670"/>
                    <a:pt x="6525" y="31670"/>
                  </a:cubicBezTo>
                  <a:close/>
                  <a:moveTo>
                    <a:pt x="13629" y="31578"/>
                  </a:moveTo>
                  <a:cubicBezTo>
                    <a:pt x="13634" y="31578"/>
                    <a:pt x="13640" y="31579"/>
                    <a:pt x="13645" y="31580"/>
                  </a:cubicBezTo>
                  <a:cubicBezTo>
                    <a:pt x="13744" y="31603"/>
                    <a:pt x="13746" y="31673"/>
                    <a:pt x="13748" y="31742"/>
                  </a:cubicBezTo>
                  <a:cubicBezTo>
                    <a:pt x="13746" y="31769"/>
                    <a:pt x="13742" y="31798"/>
                    <a:pt x="13736" y="31825"/>
                  </a:cubicBezTo>
                  <a:cubicBezTo>
                    <a:pt x="13702" y="31819"/>
                    <a:pt x="13684" y="31818"/>
                    <a:pt x="13669" y="31813"/>
                  </a:cubicBezTo>
                  <a:cubicBezTo>
                    <a:pt x="13539" y="31774"/>
                    <a:pt x="13571" y="31686"/>
                    <a:pt x="13584" y="31606"/>
                  </a:cubicBezTo>
                  <a:lnTo>
                    <a:pt x="13584" y="31606"/>
                  </a:lnTo>
                  <a:lnTo>
                    <a:pt x="13584" y="31607"/>
                  </a:lnTo>
                  <a:cubicBezTo>
                    <a:pt x="13587" y="31587"/>
                    <a:pt x="13607" y="31578"/>
                    <a:pt x="13629" y="31578"/>
                  </a:cubicBezTo>
                  <a:close/>
                  <a:moveTo>
                    <a:pt x="12516" y="31575"/>
                  </a:moveTo>
                  <a:cubicBezTo>
                    <a:pt x="12525" y="31575"/>
                    <a:pt x="12534" y="31576"/>
                    <a:pt x="12536" y="31579"/>
                  </a:cubicBezTo>
                  <a:cubicBezTo>
                    <a:pt x="12598" y="31654"/>
                    <a:pt x="12577" y="31726"/>
                    <a:pt x="12521" y="31832"/>
                  </a:cubicBezTo>
                  <a:cubicBezTo>
                    <a:pt x="12489" y="31788"/>
                    <a:pt x="12482" y="31782"/>
                    <a:pt x="12480" y="31776"/>
                  </a:cubicBezTo>
                  <a:cubicBezTo>
                    <a:pt x="12460" y="31710"/>
                    <a:pt x="12450" y="31643"/>
                    <a:pt x="12491" y="31580"/>
                  </a:cubicBezTo>
                  <a:cubicBezTo>
                    <a:pt x="12493" y="31577"/>
                    <a:pt x="12505" y="31575"/>
                    <a:pt x="12516" y="31575"/>
                  </a:cubicBezTo>
                  <a:close/>
                  <a:moveTo>
                    <a:pt x="21878" y="31561"/>
                  </a:moveTo>
                  <a:lnTo>
                    <a:pt x="21878" y="31561"/>
                  </a:lnTo>
                  <a:cubicBezTo>
                    <a:pt x="21973" y="31714"/>
                    <a:pt x="21973" y="31714"/>
                    <a:pt x="21824" y="31843"/>
                  </a:cubicBezTo>
                  <a:cubicBezTo>
                    <a:pt x="21800" y="31738"/>
                    <a:pt x="21777" y="31654"/>
                    <a:pt x="21878" y="31561"/>
                  </a:cubicBezTo>
                  <a:close/>
                  <a:moveTo>
                    <a:pt x="14682" y="31542"/>
                  </a:moveTo>
                  <a:lnTo>
                    <a:pt x="14682" y="31542"/>
                  </a:lnTo>
                  <a:cubicBezTo>
                    <a:pt x="14787" y="31704"/>
                    <a:pt x="14789" y="31704"/>
                    <a:pt x="14756" y="31858"/>
                  </a:cubicBezTo>
                  <a:lnTo>
                    <a:pt x="14756" y="31857"/>
                  </a:lnTo>
                  <a:cubicBezTo>
                    <a:pt x="14629" y="31780"/>
                    <a:pt x="14667" y="31679"/>
                    <a:pt x="14682" y="31542"/>
                  </a:cubicBezTo>
                  <a:close/>
                  <a:moveTo>
                    <a:pt x="10893" y="31752"/>
                  </a:moveTo>
                  <a:cubicBezTo>
                    <a:pt x="10936" y="31752"/>
                    <a:pt x="10977" y="31764"/>
                    <a:pt x="10968" y="31809"/>
                  </a:cubicBezTo>
                  <a:cubicBezTo>
                    <a:pt x="10957" y="31868"/>
                    <a:pt x="10888" y="31856"/>
                    <a:pt x="10838" y="31867"/>
                  </a:cubicBezTo>
                  <a:cubicBezTo>
                    <a:pt x="10802" y="31862"/>
                    <a:pt x="10764" y="31858"/>
                    <a:pt x="10766" y="31818"/>
                  </a:cubicBezTo>
                  <a:cubicBezTo>
                    <a:pt x="10768" y="31754"/>
                    <a:pt x="10827" y="31754"/>
                    <a:pt x="10880" y="31752"/>
                  </a:cubicBezTo>
                  <a:cubicBezTo>
                    <a:pt x="10884" y="31752"/>
                    <a:pt x="10888" y="31752"/>
                    <a:pt x="10893" y="31752"/>
                  </a:cubicBezTo>
                  <a:close/>
                  <a:moveTo>
                    <a:pt x="17049" y="31658"/>
                  </a:moveTo>
                  <a:cubicBezTo>
                    <a:pt x="17088" y="31732"/>
                    <a:pt x="17197" y="31782"/>
                    <a:pt x="17085" y="31870"/>
                  </a:cubicBezTo>
                  <a:lnTo>
                    <a:pt x="17021" y="31845"/>
                  </a:lnTo>
                  <a:cubicBezTo>
                    <a:pt x="16995" y="31784"/>
                    <a:pt x="16995" y="31726"/>
                    <a:pt x="17049" y="31658"/>
                  </a:cubicBezTo>
                  <a:close/>
                  <a:moveTo>
                    <a:pt x="6149" y="31765"/>
                  </a:moveTo>
                  <a:cubicBezTo>
                    <a:pt x="6153" y="31765"/>
                    <a:pt x="6158" y="31766"/>
                    <a:pt x="6162" y="31767"/>
                  </a:cubicBezTo>
                  <a:cubicBezTo>
                    <a:pt x="6173" y="31768"/>
                    <a:pt x="6184" y="31805"/>
                    <a:pt x="6184" y="31825"/>
                  </a:cubicBezTo>
                  <a:cubicBezTo>
                    <a:pt x="6184" y="31853"/>
                    <a:pt x="6178" y="31884"/>
                    <a:pt x="6131" y="31886"/>
                  </a:cubicBezTo>
                  <a:cubicBezTo>
                    <a:pt x="6087" y="31874"/>
                    <a:pt x="6093" y="31844"/>
                    <a:pt x="6097" y="31815"/>
                  </a:cubicBezTo>
                  <a:lnTo>
                    <a:pt x="6097" y="31815"/>
                  </a:lnTo>
                  <a:lnTo>
                    <a:pt x="6095" y="31817"/>
                  </a:lnTo>
                  <a:cubicBezTo>
                    <a:pt x="6097" y="31787"/>
                    <a:pt x="6121" y="31765"/>
                    <a:pt x="6149" y="31765"/>
                  </a:cubicBezTo>
                  <a:close/>
                  <a:moveTo>
                    <a:pt x="16542" y="28918"/>
                  </a:moveTo>
                  <a:cubicBezTo>
                    <a:pt x="16656" y="29020"/>
                    <a:pt x="16700" y="29154"/>
                    <a:pt x="16753" y="29282"/>
                  </a:cubicBezTo>
                  <a:lnTo>
                    <a:pt x="16919" y="29555"/>
                  </a:lnTo>
                  <a:cubicBezTo>
                    <a:pt x="17025" y="29728"/>
                    <a:pt x="17010" y="29920"/>
                    <a:pt x="17038" y="30105"/>
                  </a:cubicBezTo>
                  <a:cubicBezTo>
                    <a:pt x="17012" y="30289"/>
                    <a:pt x="16986" y="30471"/>
                    <a:pt x="16958" y="30654"/>
                  </a:cubicBezTo>
                  <a:lnTo>
                    <a:pt x="16958" y="30654"/>
                  </a:lnTo>
                  <a:cubicBezTo>
                    <a:pt x="16958" y="30653"/>
                    <a:pt x="16958" y="30653"/>
                    <a:pt x="16958" y="30653"/>
                  </a:cubicBezTo>
                  <a:lnTo>
                    <a:pt x="16958" y="30653"/>
                  </a:lnTo>
                  <a:lnTo>
                    <a:pt x="16958" y="30654"/>
                  </a:lnTo>
                  <a:cubicBezTo>
                    <a:pt x="16958" y="30654"/>
                    <a:pt x="16958" y="30654"/>
                    <a:pt x="16958" y="30654"/>
                  </a:cubicBezTo>
                  <a:lnTo>
                    <a:pt x="16958" y="30654"/>
                  </a:lnTo>
                  <a:cubicBezTo>
                    <a:pt x="16962" y="30942"/>
                    <a:pt x="16977" y="31232"/>
                    <a:pt x="16921" y="31518"/>
                  </a:cubicBezTo>
                  <a:cubicBezTo>
                    <a:pt x="16896" y="31645"/>
                    <a:pt x="16871" y="31773"/>
                    <a:pt x="16777" y="31893"/>
                  </a:cubicBezTo>
                  <a:cubicBezTo>
                    <a:pt x="16804" y="31473"/>
                    <a:pt x="16919" y="31071"/>
                    <a:pt x="16906" y="30660"/>
                  </a:cubicBezTo>
                  <a:cubicBezTo>
                    <a:pt x="16832" y="30388"/>
                    <a:pt x="16766" y="30113"/>
                    <a:pt x="16751" y="29832"/>
                  </a:cubicBezTo>
                  <a:cubicBezTo>
                    <a:pt x="16760" y="29721"/>
                    <a:pt x="16818" y="29601"/>
                    <a:pt x="16682" y="29510"/>
                  </a:cubicBezTo>
                  <a:cubicBezTo>
                    <a:pt x="16707" y="29453"/>
                    <a:pt x="16712" y="29390"/>
                    <a:pt x="16695" y="29332"/>
                  </a:cubicBezTo>
                  <a:cubicBezTo>
                    <a:pt x="16685" y="29328"/>
                    <a:pt x="16674" y="29326"/>
                    <a:pt x="16662" y="29326"/>
                  </a:cubicBezTo>
                  <a:cubicBezTo>
                    <a:pt x="16657" y="29326"/>
                    <a:pt x="16652" y="29326"/>
                    <a:pt x="16647" y="29327"/>
                  </a:cubicBezTo>
                  <a:cubicBezTo>
                    <a:pt x="16643" y="29277"/>
                    <a:pt x="16661" y="29221"/>
                    <a:pt x="16593" y="29190"/>
                  </a:cubicBezTo>
                  <a:cubicBezTo>
                    <a:pt x="16588" y="29141"/>
                    <a:pt x="16616" y="29081"/>
                    <a:pt x="16539" y="29053"/>
                  </a:cubicBezTo>
                  <a:cubicBezTo>
                    <a:pt x="16540" y="29007"/>
                    <a:pt x="16541" y="28962"/>
                    <a:pt x="16542" y="28918"/>
                  </a:cubicBezTo>
                  <a:close/>
                  <a:moveTo>
                    <a:pt x="10456" y="31769"/>
                  </a:moveTo>
                  <a:cubicBezTo>
                    <a:pt x="10490" y="31769"/>
                    <a:pt x="10510" y="31787"/>
                    <a:pt x="10517" y="31803"/>
                  </a:cubicBezTo>
                  <a:cubicBezTo>
                    <a:pt x="10534" y="31872"/>
                    <a:pt x="10498" y="31889"/>
                    <a:pt x="10452" y="31895"/>
                  </a:cubicBezTo>
                  <a:cubicBezTo>
                    <a:pt x="10444" y="31896"/>
                    <a:pt x="10436" y="31897"/>
                    <a:pt x="10429" y="31897"/>
                  </a:cubicBezTo>
                  <a:cubicBezTo>
                    <a:pt x="10402" y="31897"/>
                    <a:pt x="10379" y="31887"/>
                    <a:pt x="10373" y="31858"/>
                  </a:cubicBezTo>
                  <a:cubicBezTo>
                    <a:pt x="10366" y="31820"/>
                    <a:pt x="10379" y="31786"/>
                    <a:pt x="10429" y="31774"/>
                  </a:cubicBezTo>
                  <a:lnTo>
                    <a:pt x="10429" y="31773"/>
                  </a:lnTo>
                  <a:cubicBezTo>
                    <a:pt x="10439" y="31770"/>
                    <a:pt x="10448" y="31769"/>
                    <a:pt x="10456" y="31769"/>
                  </a:cubicBezTo>
                  <a:close/>
                  <a:moveTo>
                    <a:pt x="8229" y="31801"/>
                  </a:moveTo>
                  <a:cubicBezTo>
                    <a:pt x="8236" y="31801"/>
                    <a:pt x="8243" y="31803"/>
                    <a:pt x="8246" y="31806"/>
                  </a:cubicBezTo>
                  <a:cubicBezTo>
                    <a:pt x="8287" y="31839"/>
                    <a:pt x="8259" y="31869"/>
                    <a:pt x="8236" y="31899"/>
                  </a:cubicBezTo>
                  <a:lnTo>
                    <a:pt x="8233" y="31899"/>
                  </a:lnTo>
                  <a:lnTo>
                    <a:pt x="8172" y="31916"/>
                  </a:lnTo>
                  <a:cubicBezTo>
                    <a:pt x="8142" y="31871"/>
                    <a:pt x="8147" y="31833"/>
                    <a:pt x="8200" y="31807"/>
                  </a:cubicBezTo>
                  <a:cubicBezTo>
                    <a:pt x="8207" y="31804"/>
                    <a:pt x="8218" y="31801"/>
                    <a:pt x="8229" y="31801"/>
                  </a:cubicBezTo>
                  <a:close/>
                  <a:moveTo>
                    <a:pt x="13865" y="31681"/>
                  </a:moveTo>
                  <a:cubicBezTo>
                    <a:pt x="13956" y="31761"/>
                    <a:pt x="13956" y="31761"/>
                    <a:pt x="13925" y="31930"/>
                  </a:cubicBezTo>
                  <a:cubicBezTo>
                    <a:pt x="13836" y="31830"/>
                    <a:pt x="13846" y="31758"/>
                    <a:pt x="13865" y="31681"/>
                  </a:cubicBezTo>
                  <a:close/>
                  <a:moveTo>
                    <a:pt x="6973" y="31791"/>
                  </a:moveTo>
                  <a:cubicBezTo>
                    <a:pt x="7018" y="31791"/>
                    <a:pt x="7043" y="31822"/>
                    <a:pt x="7041" y="31859"/>
                  </a:cubicBezTo>
                  <a:cubicBezTo>
                    <a:pt x="7039" y="31901"/>
                    <a:pt x="7011" y="31926"/>
                    <a:pt x="6960" y="31932"/>
                  </a:cubicBezTo>
                  <a:lnTo>
                    <a:pt x="6958" y="31933"/>
                  </a:lnTo>
                  <a:cubicBezTo>
                    <a:pt x="6924" y="31932"/>
                    <a:pt x="6898" y="31907"/>
                    <a:pt x="6896" y="31874"/>
                  </a:cubicBezTo>
                  <a:cubicBezTo>
                    <a:pt x="6891" y="31830"/>
                    <a:pt x="6914" y="31798"/>
                    <a:pt x="6961" y="31792"/>
                  </a:cubicBezTo>
                  <a:cubicBezTo>
                    <a:pt x="6965" y="31791"/>
                    <a:pt x="6969" y="31791"/>
                    <a:pt x="6973" y="31791"/>
                  </a:cubicBezTo>
                  <a:close/>
                  <a:moveTo>
                    <a:pt x="10154" y="31787"/>
                  </a:moveTo>
                  <a:cubicBezTo>
                    <a:pt x="10197" y="31787"/>
                    <a:pt x="10230" y="31794"/>
                    <a:pt x="10234" y="31839"/>
                  </a:cubicBezTo>
                  <a:cubicBezTo>
                    <a:pt x="10239" y="31887"/>
                    <a:pt x="10210" y="31928"/>
                    <a:pt x="10146" y="31931"/>
                  </a:cubicBezTo>
                  <a:cubicBezTo>
                    <a:pt x="10103" y="31932"/>
                    <a:pt x="10058" y="31946"/>
                    <a:pt x="10015" y="31946"/>
                  </a:cubicBezTo>
                  <a:cubicBezTo>
                    <a:pt x="9983" y="31946"/>
                    <a:pt x="9953" y="31938"/>
                    <a:pt x="9925" y="31913"/>
                  </a:cubicBezTo>
                  <a:cubicBezTo>
                    <a:pt x="9911" y="31900"/>
                    <a:pt x="9910" y="31869"/>
                    <a:pt x="9916" y="31850"/>
                  </a:cubicBezTo>
                  <a:cubicBezTo>
                    <a:pt x="9933" y="31801"/>
                    <a:pt x="9968" y="31793"/>
                    <a:pt x="10005" y="31793"/>
                  </a:cubicBezTo>
                  <a:cubicBezTo>
                    <a:pt x="10024" y="31793"/>
                    <a:pt x="10044" y="31795"/>
                    <a:pt x="10061" y="31795"/>
                  </a:cubicBezTo>
                  <a:cubicBezTo>
                    <a:pt x="10075" y="31795"/>
                    <a:pt x="10088" y="31793"/>
                    <a:pt x="10099" y="31788"/>
                  </a:cubicBezTo>
                  <a:cubicBezTo>
                    <a:pt x="10118" y="31788"/>
                    <a:pt x="10137" y="31787"/>
                    <a:pt x="10154" y="31787"/>
                  </a:cubicBezTo>
                  <a:close/>
                  <a:moveTo>
                    <a:pt x="7594" y="31852"/>
                  </a:moveTo>
                  <a:cubicBezTo>
                    <a:pt x="7605" y="31852"/>
                    <a:pt x="7616" y="31856"/>
                    <a:pt x="7622" y="31870"/>
                  </a:cubicBezTo>
                  <a:cubicBezTo>
                    <a:pt x="7625" y="31876"/>
                    <a:pt x="7604" y="31889"/>
                    <a:pt x="7595" y="31900"/>
                  </a:cubicBezTo>
                  <a:cubicBezTo>
                    <a:pt x="7579" y="31914"/>
                    <a:pt x="7565" y="31934"/>
                    <a:pt x="7545" y="31944"/>
                  </a:cubicBezTo>
                  <a:lnTo>
                    <a:pt x="7543" y="31945"/>
                  </a:lnTo>
                  <a:cubicBezTo>
                    <a:pt x="7525" y="31953"/>
                    <a:pt x="7502" y="31965"/>
                    <a:pt x="7482" y="31965"/>
                  </a:cubicBezTo>
                  <a:cubicBezTo>
                    <a:pt x="7471" y="31965"/>
                    <a:pt x="7460" y="31961"/>
                    <a:pt x="7452" y="31950"/>
                  </a:cubicBezTo>
                  <a:cubicBezTo>
                    <a:pt x="7419" y="31900"/>
                    <a:pt x="7480" y="31891"/>
                    <a:pt x="7513" y="31874"/>
                  </a:cubicBezTo>
                  <a:cubicBezTo>
                    <a:pt x="7528" y="31868"/>
                    <a:pt x="7545" y="31862"/>
                    <a:pt x="7562" y="31859"/>
                  </a:cubicBezTo>
                  <a:cubicBezTo>
                    <a:pt x="7572" y="31855"/>
                    <a:pt x="7584" y="31852"/>
                    <a:pt x="7594" y="31852"/>
                  </a:cubicBezTo>
                  <a:close/>
                  <a:moveTo>
                    <a:pt x="22461" y="31735"/>
                  </a:moveTo>
                  <a:cubicBezTo>
                    <a:pt x="22485" y="31735"/>
                    <a:pt x="22493" y="31775"/>
                    <a:pt x="22492" y="31801"/>
                  </a:cubicBezTo>
                  <a:cubicBezTo>
                    <a:pt x="22455" y="31823"/>
                    <a:pt x="22427" y="31856"/>
                    <a:pt x="22410" y="31895"/>
                  </a:cubicBezTo>
                  <a:cubicBezTo>
                    <a:pt x="22411" y="31897"/>
                    <a:pt x="22413" y="31900"/>
                    <a:pt x="22413" y="31901"/>
                  </a:cubicBezTo>
                  <a:cubicBezTo>
                    <a:pt x="22413" y="31901"/>
                    <a:pt x="22411" y="31901"/>
                    <a:pt x="22410" y="31900"/>
                  </a:cubicBezTo>
                  <a:cubicBezTo>
                    <a:pt x="22377" y="31924"/>
                    <a:pt x="22347" y="31953"/>
                    <a:pt x="22309" y="31970"/>
                  </a:cubicBezTo>
                  <a:cubicBezTo>
                    <a:pt x="22300" y="31974"/>
                    <a:pt x="22291" y="31976"/>
                    <a:pt x="22283" y="31976"/>
                  </a:cubicBezTo>
                  <a:cubicBezTo>
                    <a:pt x="22254" y="31976"/>
                    <a:pt x="22232" y="31957"/>
                    <a:pt x="22243" y="31932"/>
                  </a:cubicBezTo>
                  <a:cubicBezTo>
                    <a:pt x="22283" y="31842"/>
                    <a:pt x="22358" y="31771"/>
                    <a:pt x="22451" y="31737"/>
                  </a:cubicBezTo>
                  <a:cubicBezTo>
                    <a:pt x="22454" y="31735"/>
                    <a:pt x="22458" y="31735"/>
                    <a:pt x="22461" y="31735"/>
                  </a:cubicBezTo>
                  <a:close/>
                  <a:moveTo>
                    <a:pt x="14961" y="31699"/>
                  </a:moveTo>
                  <a:cubicBezTo>
                    <a:pt x="14965" y="31699"/>
                    <a:pt x="14970" y="31700"/>
                    <a:pt x="14974" y="31702"/>
                  </a:cubicBezTo>
                  <a:cubicBezTo>
                    <a:pt x="14995" y="31713"/>
                    <a:pt x="15033" y="31724"/>
                    <a:pt x="15035" y="31738"/>
                  </a:cubicBezTo>
                  <a:lnTo>
                    <a:pt x="15035" y="31737"/>
                  </a:lnTo>
                  <a:lnTo>
                    <a:pt x="15035" y="31737"/>
                  </a:lnTo>
                  <a:cubicBezTo>
                    <a:pt x="15044" y="31817"/>
                    <a:pt x="15063" y="31899"/>
                    <a:pt x="15013" y="31985"/>
                  </a:cubicBezTo>
                  <a:cubicBezTo>
                    <a:pt x="14886" y="31913"/>
                    <a:pt x="14931" y="31812"/>
                    <a:pt x="14936" y="31721"/>
                  </a:cubicBezTo>
                  <a:cubicBezTo>
                    <a:pt x="14938" y="31708"/>
                    <a:pt x="14949" y="31699"/>
                    <a:pt x="14961" y="31699"/>
                  </a:cubicBezTo>
                  <a:close/>
                  <a:moveTo>
                    <a:pt x="9673" y="31807"/>
                  </a:moveTo>
                  <a:cubicBezTo>
                    <a:pt x="9677" y="31807"/>
                    <a:pt x="9682" y="31807"/>
                    <a:pt x="9686" y="31807"/>
                  </a:cubicBezTo>
                  <a:cubicBezTo>
                    <a:pt x="9755" y="31809"/>
                    <a:pt x="9773" y="31846"/>
                    <a:pt x="9776" y="31887"/>
                  </a:cubicBezTo>
                  <a:cubicBezTo>
                    <a:pt x="9765" y="31995"/>
                    <a:pt x="9674" y="31985"/>
                    <a:pt x="9598" y="31989"/>
                  </a:cubicBezTo>
                  <a:cubicBezTo>
                    <a:pt x="9596" y="31989"/>
                    <a:pt x="9594" y="31989"/>
                    <a:pt x="9591" y="31989"/>
                  </a:cubicBezTo>
                  <a:cubicBezTo>
                    <a:pt x="9545" y="31989"/>
                    <a:pt x="9520" y="31965"/>
                    <a:pt x="9526" y="31920"/>
                  </a:cubicBezTo>
                  <a:cubicBezTo>
                    <a:pt x="9536" y="31841"/>
                    <a:pt x="9586" y="31807"/>
                    <a:pt x="9673" y="31807"/>
                  </a:cubicBezTo>
                  <a:close/>
                  <a:moveTo>
                    <a:pt x="12691" y="31641"/>
                  </a:moveTo>
                  <a:lnTo>
                    <a:pt x="12691" y="31641"/>
                  </a:lnTo>
                  <a:cubicBezTo>
                    <a:pt x="13064" y="31726"/>
                    <a:pt x="13064" y="31726"/>
                    <a:pt x="13031" y="31991"/>
                  </a:cubicBezTo>
                  <a:cubicBezTo>
                    <a:pt x="12643" y="31916"/>
                    <a:pt x="12606" y="31878"/>
                    <a:pt x="12691" y="31641"/>
                  </a:cubicBezTo>
                  <a:close/>
                  <a:moveTo>
                    <a:pt x="9052" y="31850"/>
                  </a:moveTo>
                  <a:cubicBezTo>
                    <a:pt x="9064" y="31850"/>
                    <a:pt x="9077" y="31852"/>
                    <a:pt x="9088" y="31857"/>
                  </a:cubicBezTo>
                  <a:cubicBezTo>
                    <a:pt x="9121" y="31878"/>
                    <a:pt x="9096" y="31908"/>
                    <a:pt x="9088" y="31935"/>
                  </a:cubicBezTo>
                  <a:lnTo>
                    <a:pt x="8978" y="31995"/>
                  </a:lnTo>
                  <a:cubicBezTo>
                    <a:pt x="8941" y="31939"/>
                    <a:pt x="8960" y="31893"/>
                    <a:pt x="9014" y="31858"/>
                  </a:cubicBezTo>
                  <a:cubicBezTo>
                    <a:pt x="9027" y="31853"/>
                    <a:pt x="9040" y="31850"/>
                    <a:pt x="9052" y="31850"/>
                  </a:cubicBezTo>
                  <a:close/>
                  <a:moveTo>
                    <a:pt x="6757" y="31870"/>
                  </a:moveTo>
                  <a:cubicBezTo>
                    <a:pt x="6804" y="31903"/>
                    <a:pt x="6821" y="31943"/>
                    <a:pt x="6789" y="31988"/>
                  </a:cubicBezTo>
                  <a:lnTo>
                    <a:pt x="6787" y="31989"/>
                  </a:lnTo>
                  <a:cubicBezTo>
                    <a:pt x="6778" y="31997"/>
                    <a:pt x="6765" y="32002"/>
                    <a:pt x="6752" y="32002"/>
                  </a:cubicBezTo>
                  <a:cubicBezTo>
                    <a:pt x="6751" y="32002"/>
                    <a:pt x="6750" y="32002"/>
                    <a:pt x="6748" y="32002"/>
                  </a:cubicBezTo>
                  <a:cubicBezTo>
                    <a:pt x="6696" y="31958"/>
                    <a:pt x="6700" y="31912"/>
                    <a:pt x="6757" y="31870"/>
                  </a:cubicBezTo>
                  <a:close/>
                  <a:moveTo>
                    <a:pt x="14092" y="31763"/>
                  </a:moveTo>
                  <a:cubicBezTo>
                    <a:pt x="14265" y="31818"/>
                    <a:pt x="14265" y="31818"/>
                    <a:pt x="14254" y="32019"/>
                  </a:cubicBezTo>
                  <a:cubicBezTo>
                    <a:pt x="14075" y="31966"/>
                    <a:pt x="14075" y="31966"/>
                    <a:pt x="14092" y="31764"/>
                  </a:cubicBezTo>
                  <a:lnTo>
                    <a:pt x="14092" y="31763"/>
                  </a:lnTo>
                  <a:close/>
                  <a:moveTo>
                    <a:pt x="9250" y="31933"/>
                  </a:moveTo>
                  <a:cubicBezTo>
                    <a:pt x="9256" y="31933"/>
                    <a:pt x="9261" y="31934"/>
                    <a:pt x="9268" y="31935"/>
                  </a:cubicBezTo>
                  <a:cubicBezTo>
                    <a:pt x="9282" y="31939"/>
                    <a:pt x="9295" y="31975"/>
                    <a:pt x="9291" y="31993"/>
                  </a:cubicBezTo>
                  <a:cubicBezTo>
                    <a:pt x="9284" y="32023"/>
                    <a:pt x="9266" y="32040"/>
                    <a:pt x="9240" y="32040"/>
                  </a:cubicBezTo>
                  <a:cubicBezTo>
                    <a:pt x="9228" y="32040"/>
                    <a:pt x="9213" y="32036"/>
                    <a:pt x="9196" y="32027"/>
                  </a:cubicBezTo>
                  <a:cubicBezTo>
                    <a:pt x="9195" y="32013"/>
                    <a:pt x="9193" y="31997"/>
                    <a:pt x="9193" y="31982"/>
                  </a:cubicBezTo>
                  <a:lnTo>
                    <a:pt x="9193" y="31981"/>
                  </a:lnTo>
                  <a:cubicBezTo>
                    <a:pt x="9204" y="31956"/>
                    <a:pt x="9222" y="31933"/>
                    <a:pt x="9250" y="31933"/>
                  </a:cubicBezTo>
                  <a:close/>
                  <a:moveTo>
                    <a:pt x="12203" y="31883"/>
                  </a:moveTo>
                  <a:cubicBezTo>
                    <a:pt x="12207" y="31883"/>
                    <a:pt x="12211" y="31883"/>
                    <a:pt x="12215" y="31884"/>
                  </a:cubicBezTo>
                  <a:cubicBezTo>
                    <a:pt x="12296" y="31895"/>
                    <a:pt x="12368" y="31918"/>
                    <a:pt x="12368" y="32006"/>
                  </a:cubicBezTo>
                  <a:cubicBezTo>
                    <a:pt x="12359" y="32029"/>
                    <a:pt x="12358" y="32062"/>
                    <a:pt x="12327" y="32062"/>
                  </a:cubicBezTo>
                  <a:cubicBezTo>
                    <a:pt x="12322" y="32062"/>
                    <a:pt x="12316" y="32061"/>
                    <a:pt x="12309" y="32059"/>
                  </a:cubicBezTo>
                  <a:cubicBezTo>
                    <a:pt x="12237" y="32039"/>
                    <a:pt x="12149" y="32029"/>
                    <a:pt x="12152" y="31938"/>
                  </a:cubicBezTo>
                  <a:cubicBezTo>
                    <a:pt x="12150" y="31908"/>
                    <a:pt x="12174" y="31883"/>
                    <a:pt x="12203" y="31883"/>
                  </a:cubicBezTo>
                  <a:close/>
                  <a:moveTo>
                    <a:pt x="16298" y="29079"/>
                  </a:moveTo>
                  <a:cubicBezTo>
                    <a:pt x="16340" y="29142"/>
                    <a:pt x="16326" y="29212"/>
                    <a:pt x="16340" y="29277"/>
                  </a:cubicBezTo>
                  <a:cubicBezTo>
                    <a:pt x="16354" y="29463"/>
                    <a:pt x="16369" y="29647"/>
                    <a:pt x="16383" y="29832"/>
                  </a:cubicBezTo>
                  <a:cubicBezTo>
                    <a:pt x="16353" y="30065"/>
                    <a:pt x="16384" y="30295"/>
                    <a:pt x="16448" y="30521"/>
                  </a:cubicBezTo>
                  <a:cubicBezTo>
                    <a:pt x="16522" y="30862"/>
                    <a:pt x="16587" y="31203"/>
                    <a:pt x="16585" y="31550"/>
                  </a:cubicBezTo>
                  <a:cubicBezTo>
                    <a:pt x="16483" y="31523"/>
                    <a:pt x="16502" y="31443"/>
                    <a:pt x="16489" y="31379"/>
                  </a:cubicBezTo>
                  <a:cubicBezTo>
                    <a:pt x="16459" y="31238"/>
                    <a:pt x="16451" y="31089"/>
                    <a:pt x="16367" y="30962"/>
                  </a:cubicBezTo>
                  <a:cubicBezTo>
                    <a:pt x="16250" y="30783"/>
                    <a:pt x="16203" y="30594"/>
                    <a:pt x="16196" y="30395"/>
                  </a:cubicBezTo>
                  <a:cubicBezTo>
                    <a:pt x="16189" y="30213"/>
                    <a:pt x="16189" y="30031"/>
                    <a:pt x="16177" y="29849"/>
                  </a:cubicBezTo>
                  <a:cubicBezTo>
                    <a:pt x="16171" y="29771"/>
                    <a:pt x="16214" y="29680"/>
                    <a:pt x="16120" y="29616"/>
                  </a:cubicBezTo>
                  <a:cubicBezTo>
                    <a:pt x="16109" y="29819"/>
                    <a:pt x="16096" y="30024"/>
                    <a:pt x="16090" y="30227"/>
                  </a:cubicBezTo>
                  <a:cubicBezTo>
                    <a:pt x="16083" y="30423"/>
                    <a:pt x="16062" y="30628"/>
                    <a:pt x="16163" y="30808"/>
                  </a:cubicBezTo>
                  <a:cubicBezTo>
                    <a:pt x="16320" y="31085"/>
                    <a:pt x="16373" y="31383"/>
                    <a:pt x="16445" y="31677"/>
                  </a:cubicBezTo>
                  <a:cubicBezTo>
                    <a:pt x="16437" y="31807"/>
                    <a:pt x="16432" y="31935"/>
                    <a:pt x="16426" y="32064"/>
                  </a:cubicBezTo>
                  <a:lnTo>
                    <a:pt x="16426" y="32063"/>
                  </a:lnTo>
                  <a:lnTo>
                    <a:pt x="16341" y="32056"/>
                  </a:lnTo>
                  <a:cubicBezTo>
                    <a:pt x="16333" y="32001"/>
                    <a:pt x="16323" y="31947"/>
                    <a:pt x="16315" y="31893"/>
                  </a:cubicBezTo>
                  <a:lnTo>
                    <a:pt x="16315" y="31893"/>
                  </a:lnTo>
                  <a:lnTo>
                    <a:pt x="16315" y="31893"/>
                  </a:lnTo>
                  <a:cubicBezTo>
                    <a:pt x="16303" y="31778"/>
                    <a:pt x="16245" y="31675"/>
                    <a:pt x="16194" y="31569"/>
                  </a:cubicBezTo>
                  <a:cubicBezTo>
                    <a:pt x="15868" y="30896"/>
                    <a:pt x="15829" y="30210"/>
                    <a:pt x="16068" y="29511"/>
                  </a:cubicBezTo>
                  <a:cubicBezTo>
                    <a:pt x="16055" y="29426"/>
                    <a:pt x="16124" y="29359"/>
                    <a:pt x="16158" y="29282"/>
                  </a:cubicBezTo>
                  <a:cubicBezTo>
                    <a:pt x="16166" y="29359"/>
                    <a:pt x="16175" y="29437"/>
                    <a:pt x="16184" y="29514"/>
                  </a:cubicBezTo>
                  <a:cubicBezTo>
                    <a:pt x="16207" y="29364"/>
                    <a:pt x="16214" y="29215"/>
                    <a:pt x="16298" y="29079"/>
                  </a:cubicBezTo>
                  <a:close/>
                  <a:moveTo>
                    <a:pt x="7276" y="31979"/>
                  </a:moveTo>
                  <a:cubicBezTo>
                    <a:pt x="7295" y="31979"/>
                    <a:pt x="7305" y="31992"/>
                    <a:pt x="7314" y="32008"/>
                  </a:cubicBezTo>
                  <a:cubicBezTo>
                    <a:pt x="7308" y="32039"/>
                    <a:pt x="7281" y="32061"/>
                    <a:pt x="7249" y="32063"/>
                  </a:cubicBezTo>
                  <a:lnTo>
                    <a:pt x="7247" y="32064"/>
                  </a:lnTo>
                  <a:cubicBezTo>
                    <a:pt x="7245" y="32064"/>
                    <a:pt x="7243" y="32064"/>
                    <a:pt x="7241" y="32064"/>
                  </a:cubicBezTo>
                  <a:cubicBezTo>
                    <a:pt x="7218" y="32064"/>
                    <a:pt x="7203" y="32049"/>
                    <a:pt x="7207" y="32023"/>
                  </a:cubicBezTo>
                  <a:cubicBezTo>
                    <a:pt x="7212" y="31996"/>
                    <a:pt x="7235" y="31990"/>
                    <a:pt x="7258" y="31982"/>
                  </a:cubicBezTo>
                  <a:cubicBezTo>
                    <a:pt x="7265" y="31980"/>
                    <a:pt x="7271" y="31979"/>
                    <a:pt x="7276" y="31979"/>
                  </a:cubicBezTo>
                  <a:close/>
                  <a:moveTo>
                    <a:pt x="7984" y="31924"/>
                  </a:moveTo>
                  <a:cubicBezTo>
                    <a:pt x="8011" y="31924"/>
                    <a:pt x="8021" y="31944"/>
                    <a:pt x="8019" y="31972"/>
                  </a:cubicBezTo>
                  <a:cubicBezTo>
                    <a:pt x="8015" y="32037"/>
                    <a:pt x="7952" y="32048"/>
                    <a:pt x="7918" y="32067"/>
                  </a:cubicBezTo>
                  <a:cubicBezTo>
                    <a:pt x="7912" y="32068"/>
                    <a:pt x="7907" y="32068"/>
                    <a:pt x="7902" y="32068"/>
                  </a:cubicBezTo>
                  <a:cubicBezTo>
                    <a:pt x="7863" y="32068"/>
                    <a:pt x="7854" y="32049"/>
                    <a:pt x="7852" y="32032"/>
                  </a:cubicBezTo>
                  <a:cubicBezTo>
                    <a:pt x="7851" y="31968"/>
                    <a:pt x="7905" y="31944"/>
                    <a:pt x="7965" y="31927"/>
                  </a:cubicBezTo>
                  <a:lnTo>
                    <a:pt x="7962" y="31927"/>
                  </a:lnTo>
                  <a:cubicBezTo>
                    <a:pt x="7970" y="31925"/>
                    <a:pt x="7977" y="31924"/>
                    <a:pt x="7984" y="31924"/>
                  </a:cubicBezTo>
                  <a:close/>
                  <a:moveTo>
                    <a:pt x="6563" y="31937"/>
                  </a:moveTo>
                  <a:cubicBezTo>
                    <a:pt x="6609" y="31937"/>
                    <a:pt x="6614" y="31967"/>
                    <a:pt x="6621" y="31990"/>
                  </a:cubicBezTo>
                  <a:lnTo>
                    <a:pt x="6619" y="31991"/>
                  </a:lnTo>
                  <a:cubicBezTo>
                    <a:pt x="6628" y="32060"/>
                    <a:pt x="6588" y="32095"/>
                    <a:pt x="6518" y="32103"/>
                  </a:cubicBezTo>
                  <a:cubicBezTo>
                    <a:pt x="6514" y="32103"/>
                    <a:pt x="6511" y="32104"/>
                    <a:pt x="6508" y="32104"/>
                  </a:cubicBezTo>
                  <a:cubicBezTo>
                    <a:pt x="6465" y="32104"/>
                    <a:pt x="6466" y="32068"/>
                    <a:pt x="6463" y="32044"/>
                  </a:cubicBezTo>
                  <a:cubicBezTo>
                    <a:pt x="6456" y="31984"/>
                    <a:pt x="6476" y="31938"/>
                    <a:pt x="6558" y="31937"/>
                  </a:cubicBezTo>
                  <a:cubicBezTo>
                    <a:pt x="6560" y="31937"/>
                    <a:pt x="6562" y="31937"/>
                    <a:pt x="6563" y="31937"/>
                  </a:cubicBezTo>
                  <a:close/>
                  <a:moveTo>
                    <a:pt x="12500" y="32002"/>
                  </a:moveTo>
                  <a:cubicBezTo>
                    <a:pt x="12507" y="32002"/>
                    <a:pt x="12515" y="32003"/>
                    <a:pt x="12525" y="32008"/>
                  </a:cubicBezTo>
                  <a:cubicBezTo>
                    <a:pt x="12555" y="32021"/>
                    <a:pt x="12571" y="32054"/>
                    <a:pt x="12562" y="32086"/>
                  </a:cubicBezTo>
                  <a:cubicBezTo>
                    <a:pt x="12553" y="32104"/>
                    <a:pt x="12540" y="32121"/>
                    <a:pt x="12516" y="32121"/>
                  </a:cubicBezTo>
                  <a:cubicBezTo>
                    <a:pt x="12513" y="32121"/>
                    <a:pt x="12509" y="32120"/>
                    <a:pt x="12505" y="32120"/>
                  </a:cubicBezTo>
                  <a:lnTo>
                    <a:pt x="12506" y="32120"/>
                  </a:lnTo>
                  <a:cubicBezTo>
                    <a:pt x="12461" y="32111"/>
                    <a:pt x="12463" y="32079"/>
                    <a:pt x="12466" y="32050"/>
                  </a:cubicBezTo>
                  <a:cubicBezTo>
                    <a:pt x="12467" y="32026"/>
                    <a:pt x="12476" y="32002"/>
                    <a:pt x="12500" y="32002"/>
                  </a:cubicBezTo>
                  <a:close/>
                  <a:moveTo>
                    <a:pt x="8823" y="31880"/>
                  </a:moveTo>
                  <a:cubicBezTo>
                    <a:pt x="8854" y="31962"/>
                    <a:pt x="8872" y="32045"/>
                    <a:pt x="8823" y="32128"/>
                  </a:cubicBezTo>
                  <a:cubicBezTo>
                    <a:pt x="8706" y="32109"/>
                    <a:pt x="8775" y="32029"/>
                    <a:pt x="8756" y="31979"/>
                  </a:cubicBezTo>
                  <a:lnTo>
                    <a:pt x="8755" y="31978"/>
                  </a:lnTo>
                  <a:lnTo>
                    <a:pt x="8755" y="31978"/>
                  </a:lnTo>
                  <a:cubicBezTo>
                    <a:pt x="8760" y="31951"/>
                    <a:pt x="8765" y="31924"/>
                    <a:pt x="8771" y="31897"/>
                  </a:cubicBezTo>
                  <a:lnTo>
                    <a:pt x="8823" y="31880"/>
                  </a:lnTo>
                  <a:close/>
                  <a:moveTo>
                    <a:pt x="14409" y="31890"/>
                  </a:moveTo>
                  <a:cubicBezTo>
                    <a:pt x="14587" y="31932"/>
                    <a:pt x="14588" y="31932"/>
                    <a:pt x="14592" y="32136"/>
                  </a:cubicBezTo>
                  <a:lnTo>
                    <a:pt x="14592" y="32136"/>
                  </a:lnTo>
                  <a:cubicBezTo>
                    <a:pt x="14393" y="32101"/>
                    <a:pt x="14393" y="32101"/>
                    <a:pt x="14409" y="31890"/>
                  </a:cubicBezTo>
                  <a:close/>
                  <a:moveTo>
                    <a:pt x="6327" y="32007"/>
                  </a:moveTo>
                  <a:cubicBezTo>
                    <a:pt x="6365" y="32034"/>
                    <a:pt x="6369" y="32071"/>
                    <a:pt x="6364" y="32108"/>
                  </a:cubicBezTo>
                  <a:cubicBezTo>
                    <a:pt x="6362" y="32128"/>
                    <a:pt x="6345" y="32159"/>
                    <a:pt x="6330" y="32161"/>
                  </a:cubicBezTo>
                  <a:cubicBezTo>
                    <a:pt x="6326" y="32162"/>
                    <a:pt x="6322" y="32162"/>
                    <a:pt x="6318" y="32162"/>
                  </a:cubicBezTo>
                  <a:cubicBezTo>
                    <a:pt x="6282" y="32162"/>
                    <a:pt x="6280" y="32130"/>
                    <a:pt x="6281" y="32104"/>
                  </a:cubicBezTo>
                  <a:cubicBezTo>
                    <a:pt x="6284" y="32067"/>
                    <a:pt x="6287" y="32031"/>
                    <a:pt x="6327" y="32007"/>
                  </a:cubicBezTo>
                  <a:close/>
                  <a:moveTo>
                    <a:pt x="7019" y="32080"/>
                  </a:moveTo>
                  <a:cubicBezTo>
                    <a:pt x="7042" y="32080"/>
                    <a:pt x="7064" y="32095"/>
                    <a:pt x="7050" y="32123"/>
                  </a:cubicBezTo>
                  <a:lnTo>
                    <a:pt x="7048" y="32124"/>
                  </a:lnTo>
                  <a:cubicBezTo>
                    <a:pt x="7038" y="32150"/>
                    <a:pt x="7013" y="32167"/>
                    <a:pt x="6986" y="32167"/>
                  </a:cubicBezTo>
                  <a:cubicBezTo>
                    <a:pt x="6981" y="32167"/>
                    <a:pt x="6975" y="32166"/>
                    <a:pt x="6970" y="32165"/>
                  </a:cubicBezTo>
                  <a:cubicBezTo>
                    <a:pt x="6945" y="32163"/>
                    <a:pt x="6934" y="32132"/>
                    <a:pt x="6952" y="32114"/>
                  </a:cubicBezTo>
                  <a:cubicBezTo>
                    <a:pt x="6967" y="32095"/>
                    <a:pt x="6990" y="32084"/>
                    <a:pt x="7014" y="32080"/>
                  </a:cubicBezTo>
                  <a:cubicBezTo>
                    <a:pt x="7015" y="32080"/>
                    <a:pt x="7017" y="32080"/>
                    <a:pt x="7019" y="32080"/>
                  </a:cubicBezTo>
                  <a:close/>
                  <a:moveTo>
                    <a:pt x="7978" y="32183"/>
                  </a:moveTo>
                  <a:cubicBezTo>
                    <a:pt x="7981" y="32187"/>
                    <a:pt x="7984" y="32194"/>
                    <a:pt x="7987" y="32201"/>
                  </a:cubicBezTo>
                  <a:lnTo>
                    <a:pt x="7987" y="32201"/>
                  </a:lnTo>
                  <a:cubicBezTo>
                    <a:pt x="7984" y="32195"/>
                    <a:pt x="7981" y="32189"/>
                    <a:pt x="7978" y="32183"/>
                  </a:cubicBezTo>
                  <a:close/>
                  <a:moveTo>
                    <a:pt x="7356" y="32231"/>
                  </a:moveTo>
                  <a:cubicBezTo>
                    <a:pt x="7357" y="32234"/>
                    <a:pt x="7358" y="32236"/>
                    <a:pt x="7358" y="32239"/>
                  </a:cubicBezTo>
                  <a:lnTo>
                    <a:pt x="7356" y="32240"/>
                  </a:lnTo>
                  <a:cubicBezTo>
                    <a:pt x="7356" y="32236"/>
                    <a:pt x="7357" y="32234"/>
                    <a:pt x="7356" y="32231"/>
                  </a:cubicBezTo>
                  <a:close/>
                  <a:moveTo>
                    <a:pt x="6809" y="32156"/>
                  </a:moveTo>
                  <a:cubicBezTo>
                    <a:pt x="6828" y="32156"/>
                    <a:pt x="6845" y="32175"/>
                    <a:pt x="6840" y="32196"/>
                  </a:cubicBezTo>
                  <a:lnTo>
                    <a:pt x="6838" y="32197"/>
                  </a:lnTo>
                  <a:cubicBezTo>
                    <a:pt x="6832" y="32228"/>
                    <a:pt x="6809" y="32244"/>
                    <a:pt x="6779" y="32244"/>
                  </a:cubicBezTo>
                  <a:cubicBezTo>
                    <a:pt x="6775" y="32244"/>
                    <a:pt x="6771" y="32244"/>
                    <a:pt x="6766" y="32243"/>
                  </a:cubicBezTo>
                  <a:cubicBezTo>
                    <a:pt x="6744" y="32240"/>
                    <a:pt x="6725" y="32212"/>
                    <a:pt x="6739" y="32192"/>
                  </a:cubicBezTo>
                  <a:cubicBezTo>
                    <a:pt x="6753" y="32174"/>
                    <a:pt x="6775" y="32161"/>
                    <a:pt x="6797" y="32158"/>
                  </a:cubicBezTo>
                  <a:cubicBezTo>
                    <a:pt x="6801" y="32156"/>
                    <a:pt x="6805" y="32156"/>
                    <a:pt x="6809" y="32156"/>
                  </a:cubicBezTo>
                  <a:close/>
                  <a:moveTo>
                    <a:pt x="11092" y="32014"/>
                  </a:moveTo>
                  <a:cubicBezTo>
                    <a:pt x="11113" y="32032"/>
                    <a:pt x="11134" y="32042"/>
                    <a:pt x="11133" y="32052"/>
                  </a:cubicBezTo>
                  <a:cubicBezTo>
                    <a:pt x="11126" y="32120"/>
                    <a:pt x="11183" y="32202"/>
                    <a:pt x="11081" y="32249"/>
                  </a:cubicBezTo>
                  <a:lnTo>
                    <a:pt x="11079" y="32249"/>
                  </a:lnTo>
                  <a:cubicBezTo>
                    <a:pt x="11078" y="32249"/>
                    <a:pt x="11077" y="32249"/>
                    <a:pt x="11076" y="32249"/>
                  </a:cubicBezTo>
                  <a:cubicBezTo>
                    <a:pt x="11062" y="32249"/>
                    <a:pt x="11048" y="32243"/>
                    <a:pt x="11039" y="32231"/>
                  </a:cubicBezTo>
                  <a:cubicBezTo>
                    <a:pt x="11007" y="32152"/>
                    <a:pt x="11006" y="32076"/>
                    <a:pt x="11092" y="32014"/>
                  </a:cubicBezTo>
                  <a:close/>
                  <a:moveTo>
                    <a:pt x="11445" y="31991"/>
                  </a:moveTo>
                  <a:cubicBezTo>
                    <a:pt x="11456" y="31991"/>
                    <a:pt x="11469" y="31992"/>
                    <a:pt x="11482" y="31994"/>
                  </a:cubicBezTo>
                  <a:cubicBezTo>
                    <a:pt x="11517" y="32079"/>
                    <a:pt x="11512" y="32165"/>
                    <a:pt x="11491" y="32251"/>
                  </a:cubicBezTo>
                  <a:cubicBezTo>
                    <a:pt x="11471" y="32253"/>
                    <a:pt x="11453" y="32255"/>
                    <a:pt x="11436" y="32255"/>
                  </a:cubicBezTo>
                  <a:cubicBezTo>
                    <a:pt x="11368" y="32255"/>
                    <a:pt x="11326" y="32229"/>
                    <a:pt x="11329" y="32141"/>
                  </a:cubicBezTo>
                  <a:lnTo>
                    <a:pt x="11329" y="32140"/>
                  </a:lnTo>
                  <a:cubicBezTo>
                    <a:pt x="11332" y="32055"/>
                    <a:pt x="11343" y="31991"/>
                    <a:pt x="11445" y="31991"/>
                  </a:cubicBezTo>
                  <a:close/>
                  <a:moveTo>
                    <a:pt x="14716" y="31997"/>
                  </a:moveTo>
                  <a:lnTo>
                    <a:pt x="14716" y="31997"/>
                  </a:lnTo>
                  <a:cubicBezTo>
                    <a:pt x="14828" y="32080"/>
                    <a:pt x="14829" y="32080"/>
                    <a:pt x="14809" y="32261"/>
                  </a:cubicBezTo>
                  <a:lnTo>
                    <a:pt x="14809" y="32261"/>
                  </a:lnTo>
                  <a:cubicBezTo>
                    <a:pt x="14679" y="32181"/>
                    <a:pt x="14716" y="32092"/>
                    <a:pt x="14716" y="31997"/>
                  </a:cubicBezTo>
                  <a:close/>
                  <a:moveTo>
                    <a:pt x="10862" y="32017"/>
                  </a:moveTo>
                  <a:cubicBezTo>
                    <a:pt x="10865" y="32017"/>
                    <a:pt x="10867" y="32017"/>
                    <a:pt x="10870" y="32017"/>
                  </a:cubicBezTo>
                  <a:cubicBezTo>
                    <a:pt x="10983" y="32019"/>
                    <a:pt x="10961" y="32086"/>
                    <a:pt x="10964" y="32144"/>
                  </a:cubicBezTo>
                  <a:cubicBezTo>
                    <a:pt x="10961" y="32247"/>
                    <a:pt x="10918" y="32278"/>
                    <a:pt x="10791" y="32278"/>
                  </a:cubicBezTo>
                  <a:cubicBezTo>
                    <a:pt x="10788" y="32278"/>
                    <a:pt x="10786" y="32278"/>
                    <a:pt x="10783" y="32278"/>
                  </a:cubicBezTo>
                  <a:cubicBezTo>
                    <a:pt x="10710" y="32277"/>
                    <a:pt x="10698" y="32245"/>
                    <a:pt x="10699" y="32193"/>
                  </a:cubicBezTo>
                  <a:cubicBezTo>
                    <a:pt x="10701" y="32067"/>
                    <a:pt x="10748" y="32017"/>
                    <a:pt x="10862" y="32017"/>
                  </a:cubicBezTo>
                  <a:close/>
                  <a:moveTo>
                    <a:pt x="10450" y="32038"/>
                  </a:moveTo>
                  <a:cubicBezTo>
                    <a:pt x="10515" y="32038"/>
                    <a:pt x="10527" y="32078"/>
                    <a:pt x="10535" y="32124"/>
                  </a:cubicBezTo>
                  <a:cubicBezTo>
                    <a:pt x="10556" y="32250"/>
                    <a:pt x="10538" y="32286"/>
                    <a:pt x="10405" y="32286"/>
                  </a:cubicBezTo>
                  <a:cubicBezTo>
                    <a:pt x="10380" y="32286"/>
                    <a:pt x="10350" y="32285"/>
                    <a:pt x="10315" y="32283"/>
                  </a:cubicBezTo>
                  <a:lnTo>
                    <a:pt x="10315" y="32281"/>
                  </a:lnTo>
                  <a:cubicBezTo>
                    <a:pt x="10296" y="32222"/>
                    <a:pt x="10315" y="32164"/>
                    <a:pt x="10327" y="32107"/>
                  </a:cubicBezTo>
                  <a:cubicBezTo>
                    <a:pt x="10338" y="32052"/>
                    <a:pt x="10389" y="32039"/>
                    <a:pt x="10445" y="32038"/>
                  </a:cubicBezTo>
                  <a:cubicBezTo>
                    <a:pt x="10446" y="32038"/>
                    <a:pt x="10448" y="32038"/>
                    <a:pt x="10450" y="32038"/>
                  </a:cubicBezTo>
                  <a:close/>
                  <a:moveTo>
                    <a:pt x="11666" y="32002"/>
                  </a:moveTo>
                  <a:cubicBezTo>
                    <a:pt x="11680" y="32002"/>
                    <a:pt x="11696" y="32011"/>
                    <a:pt x="11712" y="32037"/>
                  </a:cubicBezTo>
                  <a:cubicBezTo>
                    <a:pt x="11945" y="32070"/>
                    <a:pt x="11945" y="32070"/>
                    <a:pt x="11908" y="32291"/>
                  </a:cubicBezTo>
                  <a:lnTo>
                    <a:pt x="11908" y="32290"/>
                  </a:lnTo>
                  <a:cubicBezTo>
                    <a:pt x="11900" y="32291"/>
                    <a:pt x="11892" y="32292"/>
                    <a:pt x="11884" y="32292"/>
                  </a:cubicBezTo>
                  <a:cubicBezTo>
                    <a:pt x="11821" y="32292"/>
                    <a:pt x="11773" y="32250"/>
                    <a:pt x="11713" y="32242"/>
                  </a:cubicBezTo>
                  <a:cubicBezTo>
                    <a:pt x="11696" y="32254"/>
                    <a:pt x="11677" y="32258"/>
                    <a:pt x="11659" y="32258"/>
                  </a:cubicBezTo>
                  <a:cubicBezTo>
                    <a:pt x="11644" y="32258"/>
                    <a:pt x="11628" y="32256"/>
                    <a:pt x="11613" y="32253"/>
                  </a:cubicBezTo>
                  <a:lnTo>
                    <a:pt x="11597" y="32115"/>
                  </a:lnTo>
                  <a:cubicBezTo>
                    <a:pt x="11595" y="32086"/>
                    <a:pt x="11622" y="32046"/>
                    <a:pt x="11556" y="32046"/>
                  </a:cubicBezTo>
                  <a:lnTo>
                    <a:pt x="11569" y="32042"/>
                  </a:lnTo>
                  <a:cubicBezTo>
                    <a:pt x="11570" y="32043"/>
                    <a:pt x="11572" y="32043"/>
                    <a:pt x="11573" y="32043"/>
                  </a:cubicBezTo>
                  <a:cubicBezTo>
                    <a:pt x="11604" y="32043"/>
                    <a:pt x="11634" y="32002"/>
                    <a:pt x="11666" y="32002"/>
                  </a:cubicBezTo>
                  <a:close/>
                  <a:moveTo>
                    <a:pt x="13166" y="31777"/>
                  </a:moveTo>
                  <a:lnTo>
                    <a:pt x="13167" y="31780"/>
                  </a:lnTo>
                  <a:cubicBezTo>
                    <a:pt x="13293" y="31863"/>
                    <a:pt x="13476" y="31832"/>
                    <a:pt x="13496" y="32000"/>
                  </a:cubicBezTo>
                  <a:cubicBezTo>
                    <a:pt x="13499" y="32022"/>
                    <a:pt x="13509" y="32030"/>
                    <a:pt x="13525" y="32030"/>
                  </a:cubicBezTo>
                  <a:cubicBezTo>
                    <a:pt x="13536" y="32030"/>
                    <a:pt x="13550" y="32027"/>
                    <a:pt x="13568" y="32022"/>
                  </a:cubicBezTo>
                  <a:cubicBezTo>
                    <a:pt x="13628" y="32008"/>
                    <a:pt x="13669" y="31999"/>
                    <a:pt x="13699" y="31999"/>
                  </a:cubicBezTo>
                  <a:cubicBezTo>
                    <a:pt x="13759" y="31999"/>
                    <a:pt x="13771" y="32034"/>
                    <a:pt x="13789" y="32127"/>
                  </a:cubicBezTo>
                  <a:cubicBezTo>
                    <a:pt x="13798" y="32178"/>
                    <a:pt x="13810" y="32231"/>
                    <a:pt x="13786" y="32285"/>
                  </a:cubicBezTo>
                  <a:cubicBezTo>
                    <a:pt x="13770" y="32290"/>
                    <a:pt x="13753" y="32293"/>
                    <a:pt x="13736" y="32293"/>
                  </a:cubicBezTo>
                  <a:cubicBezTo>
                    <a:pt x="13694" y="32293"/>
                    <a:pt x="13652" y="32276"/>
                    <a:pt x="13621" y="32245"/>
                  </a:cubicBezTo>
                  <a:cubicBezTo>
                    <a:pt x="13566" y="32185"/>
                    <a:pt x="13500" y="32189"/>
                    <a:pt x="13430" y="32167"/>
                  </a:cubicBezTo>
                  <a:cubicBezTo>
                    <a:pt x="13150" y="32080"/>
                    <a:pt x="13094" y="32089"/>
                    <a:pt x="13166" y="31777"/>
                  </a:cubicBezTo>
                  <a:close/>
                  <a:moveTo>
                    <a:pt x="12675" y="32058"/>
                  </a:moveTo>
                  <a:cubicBezTo>
                    <a:pt x="12695" y="32058"/>
                    <a:pt x="12716" y="32066"/>
                    <a:pt x="12734" y="32072"/>
                  </a:cubicBezTo>
                  <a:cubicBezTo>
                    <a:pt x="12826" y="32104"/>
                    <a:pt x="12916" y="32138"/>
                    <a:pt x="13002" y="32177"/>
                  </a:cubicBezTo>
                  <a:cubicBezTo>
                    <a:pt x="13068" y="32208"/>
                    <a:pt x="13072" y="32258"/>
                    <a:pt x="13040" y="32321"/>
                  </a:cubicBezTo>
                  <a:lnTo>
                    <a:pt x="13040" y="32319"/>
                  </a:lnTo>
                  <a:cubicBezTo>
                    <a:pt x="12902" y="32298"/>
                    <a:pt x="12787" y="32241"/>
                    <a:pt x="12668" y="32193"/>
                  </a:cubicBezTo>
                  <a:cubicBezTo>
                    <a:pt x="12624" y="32177"/>
                    <a:pt x="12613" y="32134"/>
                    <a:pt x="12627" y="32095"/>
                  </a:cubicBezTo>
                  <a:cubicBezTo>
                    <a:pt x="12637" y="32066"/>
                    <a:pt x="12655" y="32058"/>
                    <a:pt x="12675" y="32058"/>
                  </a:cubicBezTo>
                  <a:close/>
                  <a:moveTo>
                    <a:pt x="6600" y="32211"/>
                  </a:moveTo>
                  <a:cubicBezTo>
                    <a:pt x="6629" y="32211"/>
                    <a:pt x="6653" y="32223"/>
                    <a:pt x="6653" y="32253"/>
                  </a:cubicBezTo>
                  <a:lnTo>
                    <a:pt x="6651" y="32254"/>
                  </a:lnTo>
                  <a:cubicBezTo>
                    <a:pt x="6652" y="32316"/>
                    <a:pt x="6583" y="32314"/>
                    <a:pt x="6540" y="32334"/>
                  </a:cubicBezTo>
                  <a:cubicBezTo>
                    <a:pt x="6511" y="32334"/>
                    <a:pt x="6482" y="32324"/>
                    <a:pt x="6479" y="32302"/>
                  </a:cubicBezTo>
                  <a:cubicBezTo>
                    <a:pt x="6471" y="32243"/>
                    <a:pt x="6524" y="32224"/>
                    <a:pt x="6575" y="32214"/>
                  </a:cubicBezTo>
                  <a:cubicBezTo>
                    <a:pt x="6583" y="32212"/>
                    <a:pt x="6592" y="32211"/>
                    <a:pt x="6600" y="32211"/>
                  </a:cubicBezTo>
                  <a:close/>
                  <a:moveTo>
                    <a:pt x="10034" y="32063"/>
                  </a:moveTo>
                  <a:cubicBezTo>
                    <a:pt x="10041" y="32063"/>
                    <a:pt x="10048" y="32063"/>
                    <a:pt x="10056" y="32064"/>
                  </a:cubicBezTo>
                  <a:cubicBezTo>
                    <a:pt x="10063" y="32064"/>
                    <a:pt x="10070" y="32065"/>
                    <a:pt x="10077" y="32065"/>
                  </a:cubicBezTo>
                  <a:cubicBezTo>
                    <a:pt x="10090" y="32065"/>
                    <a:pt x="10103" y="32064"/>
                    <a:pt x="10115" y="32064"/>
                  </a:cubicBezTo>
                  <a:cubicBezTo>
                    <a:pt x="10162" y="32064"/>
                    <a:pt x="10204" y="32071"/>
                    <a:pt x="10204" y="32142"/>
                  </a:cubicBezTo>
                  <a:cubicBezTo>
                    <a:pt x="10207" y="32272"/>
                    <a:pt x="10152" y="32327"/>
                    <a:pt x="10013" y="32334"/>
                  </a:cubicBezTo>
                  <a:cubicBezTo>
                    <a:pt x="10009" y="32334"/>
                    <a:pt x="10004" y="32334"/>
                    <a:pt x="10000" y="32334"/>
                  </a:cubicBezTo>
                  <a:cubicBezTo>
                    <a:pt x="9908" y="32334"/>
                    <a:pt x="9897" y="32284"/>
                    <a:pt x="9901" y="32209"/>
                  </a:cubicBezTo>
                  <a:cubicBezTo>
                    <a:pt x="9890" y="32127"/>
                    <a:pt x="9916" y="32063"/>
                    <a:pt x="10034" y="32063"/>
                  </a:cubicBezTo>
                  <a:close/>
                  <a:moveTo>
                    <a:pt x="14979" y="32121"/>
                  </a:moveTo>
                  <a:cubicBezTo>
                    <a:pt x="15082" y="32179"/>
                    <a:pt x="15083" y="32258"/>
                    <a:pt x="15070" y="32355"/>
                  </a:cubicBezTo>
                  <a:lnTo>
                    <a:pt x="15070" y="32354"/>
                  </a:lnTo>
                  <a:cubicBezTo>
                    <a:pt x="14912" y="32298"/>
                    <a:pt x="14985" y="32198"/>
                    <a:pt x="14979" y="32121"/>
                  </a:cubicBezTo>
                  <a:close/>
                  <a:moveTo>
                    <a:pt x="9670" y="32088"/>
                  </a:moveTo>
                  <a:cubicBezTo>
                    <a:pt x="9708" y="32088"/>
                    <a:pt x="9741" y="32100"/>
                    <a:pt x="9741" y="32151"/>
                  </a:cubicBezTo>
                  <a:cubicBezTo>
                    <a:pt x="9742" y="32218"/>
                    <a:pt x="9792" y="32312"/>
                    <a:pt x="9674" y="32344"/>
                  </a:cubicBezTo>
                  <a:cubicBezTo>
                    <a:pt x="9642" y="32353"/>
                    <a:pt x="9607" y="32361"/>
                    <a:pt x="9569" y="32361"/>
                  </a:cubicBezTo>
                  <a:cubicBezTo>
                    <a:pt x="9533" y="32361"/>
                    <a:pt x="9495" y="32354"/>
                    <a:pt x="9455" y="32335"/>
                  </a:cubicBezTo>
                  <a:cubicBezTo>
                    <a:pt x="9479" y="32245"/>
                    <a:pt x="9414" y="32120"/>
                    <a:pt x="9600" y="32095"/>
                  </a:cubicBezTo>
                  <a:cubicBezTo>
                    <a:pt x="9622" y="32092"/>
                    <a:pt x="9647" y="32088"/>
                    <a:pt x="9670" y="32088"/>
                  </a:cubicBezTo>
                  <a:close/>
                  <a:moveTo>
                    <a:pt x="13904" y="32070"/>
                  </a:moveTo>
                  <a:lnTo>
                    <a:pt x="13904" y="32070"/>
                  </a:lnTo>
                  <a:cubicBezTo>
                    <a:pt x="14041" y="32170"/>
                    <a:pt x="14010" y="32273"/>
                    <a:pt x="13985" y="32374"/>
                  </a:cubicBezTo>
                  <a:lnTo>
                    <a:pt x="13986" y="32377"/>
                  </a:lnTo>
                  <a:cubicBezTo>
                    <a:pt x="13873" y="32297"/>
                    <a:pt x="13901" y="32197"/>
                    <a:pt x="13904" y="32070"/>
                  </a:cubicBezTo>
                  <a:close/>
                  <a:moveTo>
                    <a:pt x="22090" y="32055"/>
                  </a:moveTo>
                  <a:cubicBezTo>
                    <a:pt x="22104" y="32055"/>
                    <a:pt x="22118" y="32067"/>
                    <a:pt x="22131" y="32075"/>
                  </a:cubicBezTo>
                  <a:cubicBezTo>
                    <a:pt x="22153" y="32086"/>
                    <a:pt x="22158" y="32115"/>
                    <a:pt x="22143" y="32134"/>
                  </a:cubicBezTo>
                  <a:cubicBezTo>
                    <a:pt x="22069" y="32235"/>
                    <a:pt x="21974" y="32321"/>
                    <a:pt x="21866" y="32382"/>
                  </a:cubicBezTo>
                  <a:cubicBezTo>
                    <a:pt x="21830" y="32208"/>
                    <a:pt x="21983" y="32155"/>
                    <a:pt x="22065" y="32067"/>
                  </a:cubicBezTo>
                  <a:cubicBezTo>
                    <a:pt x="22074" y="32058"/>
                    <a:pt x="22082" y="32055"/>
                    <a:pt x="22090" y="32055"/>
                  </a:cubicBezTo>
                  <a:close/>
                  <a:moveTo>
                    <a:pt x="22556" y="31916"/>
                  </a:moveTo>
                  <a:cubicBezTo>
                    <a:pt x="22570" y="31916"/>
                    <a:pt x="22584" y="31922"/>
                    <a:pt x="22597" y="31939"/>
                  </a:cubicBezTo>
                  <a:cubicBezTo>
                    <a:pt x="22612" y="32010"/>
                    <a:pt x="22637" y="32077"/>
                    <a:pt x="22712" y="32121"/>
                  </a:cubicBezTo>
                  <a:cubicBezTo>
                    <a:pt x="22661" y="32237"/>
                    <a:pt x="22546" y="32300"/>
                    <a:pt x="22428" y="32382"/>
                  </a:cubicBezTo>
                  <a:cubicBezTo>
                    <a:pt x="22350" y="32245"/>
                    <a:pt x="22276" y="32130"/>
                    <a:pt x="22427" y="32009"/>
                  </a:cubicBezTo>
                  <a:cubicBezTo>
                    <a:pt x="22449" y="31990"/>
                    <a:pt x="22461" y="31966"/>
                    <a:pt x="22455" y="31943"/>
                  </a:cubicBezTo>
                  <a:lnTo>
                    <a:pt x="22455" y="31943"/>
                  </a:lnTo>
                  <a:cubicBezTo>
                    <a:pt x="22459" y="31943"/>
                    <a:pt x="22462" y="31943"/>
                    <a:pt x="22466" y="31943"/>
                  </a:cubicBezTo>
                  <a:cubicBezTo>
                    <a:pt x="22480" y="31943"/>
                    <a:pt x="22494" y="31940"/>
                    <a:pt x="22506" y="31932"/>
                  </a:cubicBezTo>
                  <a:cubicBezTo>
                    <a:pt x="22522" y="31924"/>
                    <a:pt x="22540" y="31916"/>
                    <a:pt x="22556" y="31916"/>
                  </a:cubicBezTo>
                  <a:close/>
                  <a:moveTo>
                    <a:pt x="14276" y="25367"/>
                  </a:moveTo>
                  <a:cubicBezTo>
                    <a:pt x="14278" y="25367"/>
                    <a:pt x="14280" y="25367"/>
                    <a:pt x="14282" y="25367"/>
                  </a:cubicBezTo>
                  <a:cubicBezTo>
                    <a:pt x="14318" y="25371"/>
                    <a:pt x="14339" y="25400"/>
                    <a:pt x="14351" y="25430"/>
                  </a:cubicBezTo>
                  <a:cubicBezTo>
                    <a:pt x="14336" y="25510"/>
                    <a:pt x="14377" y="25568"/>
                    <a:pt x="14456" y="25666"/>
                  </a:cubicBezTo>
                  <a:lnTo>
                    <a:pt x="14456" y="25398"/>
                  </a:lnTo>
                  <a:cubicBezTo>
                    <a:pt x="14458" y="25398"/>
                    <a:pt x="14461" y="25398"/>
                    <a:pt x="14463" y="25398"/>
                  </a:cubicBezTo>
                  <a:cubicBezTo>
                    <a:pt x="14485" y="25398"/>
                    <a:pt x="14505" y="25411"/>
                    <a:pt x="14512" y="25433"/>
                  </a:cubicBezTo>
                  <a:cubicBezTo>
                    <a:pt x="14493" y="25522"/>
                    <a:pt x="14541" y="25592"/>
                    <a:pt x="14613" y="25708"/>
                  </a:cubicBezTo>
                  <a:lnTo>
                    <a:pt x="14613" y="25393"/>
                  </a:lnTo>
                  <a:cubicBezTo>
                    <a:pt x="14619" y="25391"/>
                    <a:pt x="14625" y="25390"/>
                    <a:pt x="14632" y="25390"/>
                  </a:cubicBezTo>
                  <a:cubicBezTo>
                    <a:pt x="14641" y="25390"/>
                    <a:pt x="14651" y="25393"/>
                    <a:pt x="14660" y="25397"/>
                  </a:cubicBezTo>
                  <a:cubicBezTo>
                    <a:pt x="14648" y="25468"/>
                    <a:pt x="14682" y="25529"/>
                    <a:pt x="14714" y="25592"/>
                  </a:cubicBezTo>
                  <a:cubicBezTo>
                    <a:pt x="14728" y="25621"/>
                    <a:pt x="14740" y="25632"/>
                    <a:pt x="14751" y="25632"/>
                  </a:cubicBezTo>
                  <a:cubicBezTo>
                    <a:pt x="14775" y="25632"/>
                    <a:pt x="14792" y="25582"/>
                    <a:pt x="14815" y="25582"/>
                  </a:cubicBezTo>
                  <a:cubicBezTo>
                    <a:pt x="14816" y="25582"/>
                    <a:pt x="14817" y="25582"/>
                    <a:pt x="14817" y="25582"/>
                  </a:cubicBezTo>
                  <a:cubicBezTo>
                    <a:pt x="14847" y="25918"/>
                    <a:pt x="14921" y="26246"/>
                    <a:pt x="15085" y="26552"/>
                  </a:cubicBezTo>
                  <a:cubicBezTo>
                    <a:pt x="15278" y="26909"/>
                    <a:pt x="15375" y="27284"/>
                    <a:pt x="15413" y="27672"/>
                  </a:cubicBezTo>
                  <a:cubicBezTo>
                    <a:pt x="15444" y="27984"/>
                    <a:pt x="15543" y="28286"/>
                    <a:pt x="15637" y="28587"/>
                  </a:cubicBezTo>
                  <a:cubicBezTo>
                    <a:pt x="15652" y="28630"/>
                    <a:pt x="15648" y="28709"/>
                    <a:pt x="15727" y="28709"/>
                  </a:cubicBezTo>
                  <a:cubicBezTo>
                    <a:pt x="15700" y="28717"/>
                    <a:pt x="15692" y="28741"/>
                    <a:pt x="15704" y="28778"/>
                  </a:cubicBezTo>
                  <a:cubicBezTo>
                    <a:pt x="15730" y="28855"/>
                    <a:pt x="15763" y="28931"/>
                    <a:pt x="15793" y="29009"/>
                  </a:cubicBezTo>
                  <a:cubicBezTo>
                    <a:pt x="15754" y="29068"/>
                    <a:pt x="15713" y="29127"/>
                    <a:pt x="15673" y="29188"/>
                  </a:cubicBezTo>
                  <a:cubicBezTo>
                    <a:pt x="15661" y="29188"/>
                    <a:pt x="15649" y="29186"/>
                    <a:pt x="15639" y="29182"/>
                  </a:cubicBezTo>
                  <a:cubicBezTo>
                    <a:pt x="15572" y="29004"/>
                    <a:pt x="15530" y="28817"/>
                    <a:pt x="15421" y="28651"/>
                  </a:cubicBezTo>
                  <a:cubicBezTo>
                    <a:pt x="15414" y="28665"/>
                    <a:pt x="15399" y="28674"/>
                    <a:pt x="15384" y="28674"/>
                  </a:cubicBezTo>
                  <a:cubicBezTo>
                    <a:pt x="15380" y="28674"/>
                    <a:pt x="15376" y="28673"/>
                    <a:pt x="15372" y="28672"/>
                  </a:cubicBezTo>
                  <a:lnTo>
                    <a:pt x="15372" y="28672"/>
                  </a:lnTo>
                  <a:cubicBezTo>
                    <a:pt x="15451" y="28841"/>
                    <a:pt x="15451" y="29031"/>
                    <a:pt x="15560" y="29192"/>
                  </a:cubicBezTo>
                  <a:cubicBezTo>
                    <a:pt x="15572" y="29253"/>
                    <a:pt x="15592" y="29315"/>
                    <a:pt x="15546" y="29374"/>
                  </a:cubicBezTo>
                  <a:cubicBezTo>
                    <a:pt x="15563" y="29412"/>
                    <a:pt x="15587" y="29431"/>
                    <a:pt x="15612" y="29431"/>
                  </a:cubicBezTo>
                  <a:cubicBezTo>
                    <a:pt x="15634" y="29431"/>
                    <a:pt x="15656" y="29418"/>
                    <a:pt x="15678" y="29393"/>
                  </a:cubicBezTo>
                  <a:cubicBezTo>
                    <a:pt x="15729" y="29332"/>
                    <a:pt x="15779" y="29268"/>
                    <a:pt x="15797" y="29192"/>
                  </a:cubicBezTo>
                  <a:cubicBezTo>
                    <a:pt x="15853" y="29146"/>
                    <a:pt x="15889" y="29080"/>
                    <a:pt x="15900" y="29009"/>
                  </a:cubicBezTo>
                  <a:cubicBezTo>
                    <a:pt x="15948" y="28965"/>
                    <a:pt x="15961" y="28907"/>
                    <a:pt x="15976" y="28853"/>
                  </a:cubicBezTo>
                  <a:cubicBezTo>
                    <a:pt x="15979" y="28843"/>
                    <a:pt x="15980" y="28833"/>
                    <a:pt x="15977" y="28823"/>
                  </a:cubicBezTo>
                  <a:cubicBezTo>
                    <a:pt x="15983" y="28821"/>
                    <a:pt x="15989" y="28816"/>
                    <a:pt x="15993" y="28811"/>
                  </a:cubicBezTo>
                  <a:cubicBezTo>
                    <a:pt x="16021" y="28776"/>
                    <a:pt x="16037" y="28732"/>
                    <a:pt x="16052" y="28689"/>
                  </a:cubicBezTo>
                  <a:cubicBezTo>
                    <a:pt x="16067" y="28650"/>
                    <a:pt x="16087" y="28630"/>
                    <a:pt x="16132" y="28630"/>
                  </a:cubicBezTo>
                  <a:cubicBezTo>
                    <a:pt x="16136" y="28630"/>
                    <a:pt x="16140" y="28630"/>
                    <a:pt x="16144" y="28630"/>
                  </a:cubicBezTo>
                  <a:cubicBezTo>
                    <a:pt x="16212" y="28636"/>
                    <a:pt x="16227" y="28672"/>
                    <a:pt x="16222" y="28722"/>
                  </a:cubicBezTo>
                  <a:cubicBezTo>
                    <a:pt x="16218" y="28781"/>
                    <a:pt x="16214" y="28840"/>
                    <a:pt x="16209" y="28899"/>
                  </a:cubicBezTo>
                  <a:cubicBezTo>
                    <a:pt x="16174" y="28918"/>
                    <a:pt x="16141" y="28930"/>
                    <a:pt x="16128" y="28976"/>
                  </a:cubicBezTo>
                  <a:cubicBezTo>
                    <a:pt x="16073" y="29173"/>
                    <a:pt x="16004" y="29366"/>
                    <a:pt x="15942" y="29561"/>
                  </a:cubicBezTo>
                  <a:cubicBezTo>
                    <a:pt x="15738" y="30201"/>
                    <a:pt x="15715" y="30836"/>
                    <a:pt x="16032" y="31459"/>
                  </a:cubicBezTo>
                  <a:cubicBezTo>
                    <a:pt x="16040" y="31480"/>
                    <a:pt x="16048" y="31502"/>
                    <a:pt x="16053" y="31524"/>
                  </a:cubicBezTo>
                  <a:cubicBezTo>
                    <a:pt x="16109" y="31626"/>
                    <a:pt x="16202" y="31719"/>
                    <a:pt x="16170" y="31844"/>
                  </a:cubicBezTo>
                  <a:cubicBezTo>
                    <a:pt x="16239" y="31851"/>
                    <a:pt x="16208" y="31906"/>
                    <a:pt x="16226" y="31938"/>
                  </a:cubicBezTo>
                  <a:lnTo>
                    <a:pt x="16226" y="31938"/>
                  </a:lnTo>
                  <a:cubicBezTo>
                    <a:pt x="16165" y="31926"/>
                    <a:pt x="16169" y="31883"/>
                    <a:pt x="16165" y="31844"/>
                  </a:cubicBezTo>
                  <a:cubicBezTo>
                    <a:pt x="16056" y="31756"/>
                    <a:pt x="16011" y="31637"/>
                    <a:pt x="15963" y="31522"/>
                  </a:cubicBezTo>
                  <a:cubicBezTo>
                    <a:pt x="15901" y="31403"/>
                    <a:pt x="15845" y="31283"/>
                    <a:pt x="15778" y="31167"/>
                  </a:cubicBezTo>
                  <a:cubicBezTo>
                    <a:pt x="15611" y="30883"/>
                    <a:pt x="15586" y="30584"/>
                    <a:pt x="15648" y="30277"/>
                  </a:cubicBezTo>
                  <a:cubicBezTo>
                    <a:pt x="15678" y="30127"/>
                    <a:pt x="15727" y="29980"/>
                    <a:pt x="15767" y="29832"/>
                  </a:cubicBezTo>
                  <a:cubicBezTo>
                    <a:pt x="15792" y="29740"/>
                    <a:pt x="15823" y="29647"/>
                    <a:pt x="15762" y="29497"/>
                  </a:cubicBezTo>
                  <a:cubicBezTo>
                    <a:pt x="15686" y="29758"/>
                    <a:pt x="15624" y="29969"/>
                    <a:pt x="15562" y="30181"/>
                  </a:cubicBezTo>
                  <a:cubicBezTo>
                    <a:pt x="15452" y="30558"/>
                    <a:pt x="15504" y="30918"/>
                    <a:pt x="15713" y="31265"/>
                  </a:cubicBezTo>
                  <a:cubicBezTo>
                    <a:pt x="15836" y="31467"/>
                    <a:pt x="15936" y="31680"/>
                    <a:pt x="16062" y="31881"/>
                  </a:cubicBezTo>
                  <a:cubicBezTo>
                    <a:pt x="16132" y="31995"/>
                    <a:pt x="16138" y="32100"/>
                    <a:pt x="16074" y="32211"/>
                  </a:cubicBezTo>
                  <a:cubicBezTo>
                    <a:pt x="16092" y="32268"/>
                    <a:pt x="16121" y="32324"/>
                    <a:pt x="16107" y="32386"/>
                  </a:cubicBezTo>
                  <a:cubicBezTo>
                    <a:pt x="15910" y="32243"/>
                    <a:pt x="15778" y="32059"/>
                    <a:pt x="15645" y="31875"/>
                  </a:cubicBezTo>
                  <a:cubicBezTo>
                    <a:pt x="15542" y="31521"/>
                    <a:pt x="15391" y="31179"/>
                    <a:pt x="15245" y="30837"/>
                  </a:cubicBezTo>
                  <a:cubicBezTo>
                    <a:pt x="15181" y="30426"/>
                    <a:pt x="15339" y="30052"/>
                    <a:pt x="15516" y="29683"/>
                  </a:cubicBezTo>
                  <a:cubicBezTo>
                    <a:pt x="15558" y="29598"/>
                    <a:pt x="15648" y="29508"/>
                    <a:pt x="15515" y="29422"/>
                  </a:cubicBezTo>
                  <a:cubicBezTo>
                    <a:pt x="15469" y="29467"/>
                    <a:pt x="15446" y="29487"/>
                    <a:pt x="15432" y="29487"/>
                  </a:cubicBezTo>
                  <a:cubicBezTo>
                    <a:pt x="15421" y="29487"/>
                    <a:pt x="15416" y="29474"/>
                    <a:pt x="15409" y="29450"/>
                  </a:cubicBezTo>
                  <a:cubicBezTo>
                    <a:pt x="15322" y="29129"/>
                    <a:pt x="15143" y="28836"/>
                    <a:pt x="15008" y="28531"/>
                  </a:cubicBezTo>
                  <a:cubicBezTo>
                    <a:pt x="14892" y="28262"/>
                    <a:pt x="14815" y="27978"/>
                    <a:pt x="14781" y="27687"/>
                  </a:cubicBezTo>
                  <a:cubicBezTo>
                    <a:pt x="14703" y="27053"/>
                    <a:pt x="14557" y="26431"/>
                    <a:pt x="14344" y="25831"/>
                  </a:cubicBezTo>
                  <a:cubicBezTo>
                    <a:pt x="14298" y="25700"/>
                    <a:pt x="14271" y="25563"/>
                    <a:pt x="14238" y="25429"/>
                  </a:cubicBezTo>
                  <a:cubicBezTo>
                    <a:pt x="14231" y="25401"/>
                    <a:pt x="14233" y="25367"/>
                    <a:pt x="14276" y="25367"/>
                  </a:cubicBezTo>
                  <a:close/>
                  <a:moveTo>
                    <a:pt x="6345" y="32295"/>
                  </a:moveTo>
                  <a:cubicBezTo>
                    <a:pt x="6364" y="32295"/>
                    <a:pt x="6380" y="32305"/>
                    <a:pt x="6386" y="32334"/>
                  </a:cubicBezTo>
                  <a:cubicBezTo>
                    <a:pt x="6393" y="32369"/>
                    <a:pt x="6356" y="32382"/>
                    <a:pt x="6320" y="32387"/>
                  </a:cubicBezTo>
                  <a:cubicBezTo>
                    <a:pt x="6316" y="32388"/>
                    <a:pt x="6311" y="32389"/>
                    <a:pt x="6306" y="32389"/>
                  </a:cubicBezTo>
                  <a:cubicBezTo>
                    <a:pt x="6281" y="32389"/>
                    <a:pt x="6257" y="32376"/>
                    <a:pt x="6244" y="32355"/>
                  </a:cubicBezTo>
                  <a:cubicBezTo>
                    <a:pt x="6261" y="32338"/>
                    <a:pt x="6274" y="32318"/>
                    <a:pt x="6293" y="32310"/>
                  </a:cubicBezTo>
                  <a:lnTo>
                    <a:pt x="6291" y="32310"/>
                  </a:lnTo>
                  <a:cubicBezTo>
                    <a:pt x="6308" y="32303"/>
                    <a:pt x="6328" y="32295"/>
                    <a:pt x="6345" y="32295"/>
                  </a:cubicBezTo>
                  <a:close/>
                  <a:moveTo>
                    <a:pt x="9226" y="32114"/>
                  </a:moveTo>
                  <a:cubicBezTo>
                    <a:pt x="9244" y="32114"/>
                    <a:pt x="9262" y="32120"/>
                    <a:pt x="9274" y="32134"/>
                  </a:cubicBezTo>
                  <a:cubicBezTo>
                    <a:pt x="9327" y="32199"/>
                    <a:pt x="9318" y="32280"/>
                    <a:pt x="9295" y="32352"/>
                  </a:cubicBezTo>
                  <a:cubicBezTo>
                    <a:pt x="9282" y="32392"/>
                    <a:pt x="9247" y="32401"/>
                    <a:pt x="9207" y="32401"/>
                  </a:cubicBezTo>
                  <a:cubicBezTo>
                    <a:pt x="9185" y="32401"/>
                    <a:pt x="9160" y="32398"/>
                    <a:pt x="9138" y="32397"/>
                  </a:cubicBezTo>
                  <a:lnTo>
                    <a:pt x="9134" y="32254"/>
                  </a:lnTo>
                  <a:cubicBezTo>
                    <a:pt x="9142" y="32217"/>
                    <a:pt x="9139" y="32176"/>
                    <a:pt x="9161" y="32146"/>
                  </a:cubicBezTo>
                  <a:cubicBezTo>
                    <a:pt x="9174" y="32126"/>
                    <a:pt x="9201" y="32114"/>
                    <a:pt x="9226" y="32114"/>
                  </a:cubicBezTo>
                  <a:close/>
                  <a:moveTo>
                    <a:pt x="6099" y="32016"/>
                  </a:moveTo>
                  <a:cubicBezTo>
                    <a:pt x="6221" y="32088"/>
                    <a:pt x="6193" y="32170"/>
                    <a:pt x="6170" y="32242"/>
                  </a:cubicBezTo>
                  <a:cubicBezTo>
                    <a:pt x="6148" y="32305"/>
                    <a:pt x="6167" y="32336"/>
                    <a:pt x="6228" y="32354"/>
                  </a:cubicBezTo>
                  <a:cubicBezTo>
                    <a:pt x="6193" y="32375"/>
                    <a:pt x="6173" y="32423"/>
                    <a:pt x="6127" y="32423"/>
                  </a:cubicBezTo>
                  <a:cubicBezTo>
                    <a:pt x="6117" y="32423"/>
                    <a:pt x="6105" y="32421"/>
                    <a:pt x="6091" y="32415"/>
                  </a:cubicBezTo>
                  <a:cubicBezTo>
                    <a:pt x="6026" y="32386"/>
                    <a:pt x="6084" y="32335"/>
                    <a:pt x="6072" y="32293"/>
                  </a:cubicBezTo>
                  <a:lnTo>
                    <a:pt x="6070" y="32293"/>
                  </a:lnTo>
                  <a:cubicBezTo>
                    <a:pt x="6046" y="32205"/>
                    <a:pt x="6060" y="32120"/>
                    <a:pt x="6099" y="32016"/>
                  </a:cubicBezTo>
                  <a:close/>
                  <a:moveTo>
                    <a:pt x="9016" y="32122"/>
                  </a:moveTo>
                  <a:cubicBezTo>
                    <a:pt x="9037" y="32122"/>
                    <a:pt x="9058" y="32125"/>
                    <a:pt x="9079" y="32130"/>
                  </a:cubicBezTo>
                  <a:cubicBezTo>
                    <a:pt x="9079" y="32173"/>
                    <a:pt x="9080" y="32215"/>
                    <a:pt x="9081" y="32258"/>
                  </a:cubicBezTo>
                  <a:cubicBezTo>
                    <a:pt x="9031" y="32297"/>
                    <a:pt x="9048" y="32349"/>
                    <a:pt x="9041" y="32398"/>
                  </a:cubicBezTo>
                  <a:cubicBezTo>
                    <a:pt x="9017" y="32413"/>
                    <a:pt x="8994" y="32425"/>
                    <a:pt x="8970" y="32425"/>
                  </a:cubicBezTo>
                  <a:cubicBezTo>
                    <a:pt x="8952" y="32425"/>
                    <a:pt x="8933" y="32418"/>
                    <a:pt x="8915" y="32400"/>
                  </a:cubicBezTo>
                  <a:lnTo>
                    <a:pt x="8915" y="32399"/>
                  </a:lnTo>
                  <a:cubicBezTo>
                    <a:pt x="8917" y="32352"/>
                    <a:pt x="8918" y="32303"/>
                    <a:pt x="8919" y="32254"/>
                  </a:cubicBezTo>
                  <a:cubicBezTo>
                    <a:pt x="8925" y="32215"/>
                    <a:pt x="8932" y="32174"/>
                    <a:pt x="8938" y="32135"/>
                  </a:cubicBezTo>
                  <a:cubicBezTo>
                    <a:pt x="8963" y="32126"/>
                    <a:pt x="8989" y="32122"/>
                    <a:pt x="9016" y="32122"/>
                  </a:cubicBezTo>
                  <a:close/>
                  <a:moveTo>
                    <a:pt x="8824" y="32155"/>
                  </a:moveTo>
                  <a:cubicBezTo>
                    <a:pt x="8861" y="32183"/>
                    <a:pt x="8861" y="32222"/>
                    <a:pt x="8871" y="32259"/>
                  </a:cubicBezTo>
                  <a:cubicBezTo>
                    <a:pt x="8852" y="32306"/>
                    <a:pt x="8860" y="32353"/>
                    <a:pt x="8881" y="32398"/>
                  </a:cubicBezTo>
                  <a:lnTo>
                    <a:pt x="8823" y="32447"/>
                  </a:lnTo>
                  <a:cubicBezTo>
                    <a:pt x="8807" y="32447"/>
                    <a:pt x="8791" y="32447"/>
                    <a:pt x="8775" y="32447"/>
                  </a:cubicBezTo>
                  <a:cubicBezTo>
                    <a:pt x="8702" y="32447"/>
                    <a:pt x="8640" y="32436"/>
                    <a:pt x="8685" y="32331"/>
                  </a:cubicBezTo>
                  <a:cubicBezTo>
                    <a:pt x="8715" y="32262"/>
                    <a:pt x="8712" y="32176"/>
                    <a:pt x="8824" y="32155"/>
                  </a:cubicBezTo>
                  <a:close/>
                  <a:moveTo>
                    <a:pt x="15288" y="32252"/>
                  </a:moveTo>
                  <a:lnTo>
                    <a:pt x="15288" y="32252"/>
                  </a:lnTo>
                  <a:cubicBezTo>
                    <a:pt x="15310" y="32325"/>
                    <a:pt x="15332" y="32399"/>
                    <a:pt x="15354" y="32474"/>
                  </a:cubicBezTo>
                  <a:cubicBezTo>
                    <a:pt x="15196" y="32426"/>
                    <a:pt x="15258" y="32336"/>
                    <a:pt x="15288" y="32252"/>
                  </a:cubicBezTo>
                  <a:close/>
                  <a:moveTo>
                    <a:pt x="8664" y="31772"/>
                  </a:moveTo>
                  <a:cubicBezTo>
                    <a:pt x="8674" y="31772"/>
                    <a:pt x="8683" y="31776"/>
                    <a:pt x="8686" y="31787"/>
                  </a:cubicBezTo>
                  <a:cubicBezTo>
                    <a:pt x="8693" y="31811"/>
                    <a:pt x="8674" y="31844"/>
                    <a:pt x="8666" y="31872"/>
                  </a:cubicBezTo>
                  <a:lnTo>
                    <a:pt x="8667" y="31874"/>
                  </a:lnTo>
                  <a:lnTo>
                    <a:pt x="8667" y="31874"/>
                  </a:lnTo>
                  <a:cubicBezTo>
                    <a:pt x="8644" y="32036"/>
                    <a:pt x="8607" y="32197"/>
                    <a:pt x="8599" y="32357"/>
                  </a:cubicBezTo>
                  <a:lnTo>
                    <a:pt x="8597" y="32359"/>
                  </a:lnTo>
                  <a:cubicBezTo>
                    <a:pt x="8593" y="32459"/>
                    <a:pt x="8549" y="32491"/>
                    <a:pt x="8477" y="32491"/>
                  </a:cubicBezTo>
                  <a:cubicBezTo>
                    <a:pt x="8453" y="32491"/>
                    <a:pt x="8425" y="32487"/>
                    <a:pt x="8394" y="32481"/>
                  </a:cubicBezTo>
                  <a:cubicBezTo>
                    <a:pt x="8418" y="32286"/>
                    <a:pt x="8429" y="32090"/>
                    <a:pt x="8509" y="31901"/>
                  </a:cubicBezTo>
                  <a:cubicBezTo>
                    <a:pt x="8533" y="31847"/>
                    <a:pt x="8558" y="31806"/>
                    <a:pt x="8619" y="31783"/>
                  </a:cubicBezTo>
                  <a:cubicBezTo>
                    <a:pt x="8632" y="31779"/>
                    <a:pt x="8650" y="31772"/>
                    <a:pt x="8664" y="31772"/>
                  </a:cubicBezTo>
                  <a:close/>
                  <a:moveTo>
                    <a:pt x="14135" y="32187"/>
                  </a:moveTo>
                  <a:cubicBezTo>
                    <a:pt x="14340" y="32235"/>
                    <a:pt x="14340" y="32235"/>
                    <a:pt x="14328" y="32492"/>
                  </a:cubicBezTo>
                  <a:cubicBezTo>
                    <a:pt x="14117" y="32442"/>
                    <a:pt x="14117" y="32442"/>
                    <a:pt x="14135" y="32189"/>
                  </a:cubicBezTo>
                  <a:lnTo>
                    <a:pt x="14135" y="32187"/>
                  </a:lnTo>
                  <a:close/>
                  <a:moveTo>
                    <a:pt x="8245" y="32207"/>
                  </a:moveTo>
                  <a:cubicBezTo>
                    <a:pt x="8284" y="32309"/>
                    <a:pt x="8294" y="32399"/>
                    <a:pt x="8226" y="32488"/>
                  </a:cubicBezTo>
                  <a:lnTo>
                    <a:pt x="8022" y="32533"/>
                  </a:lnTo>
                  <a:cubicBezTo>
                    <a:pt x="8037" y="32459"/>
                    <a:pt x="8051" y="32385"/>
                    <a:pt x="8067" y="32310"/>
                  </a:cubicBezTo>
                  <a:cubicBezTo>
                    <a:pt x="8112" y="32264"/>
                    <a:pt x="8162" y="32224"/>
                    <a:pt x="8245" y="32207"/>
                  </a:cubicBezTo>
                  <a:close/>
                  <a:moveTo>
                    <a:pt x="7953" y="32356"/>
                  </a:moveTo>
                  <a:cubicBezTo>
                    <a:pt x="7961" y="32417"/>
                    <a:pt x="7969" y="32478"/>
                    <a:pt x="7978" y="32538"/>
                  </a:cubicBezTo>
                  <a:lnTo>
                    <a:pt x="7974" y="32538"/>
                  </a:lnTo>
                  <a:cubicBezTo>
                    <a:pt x="7947" y="32569"/>
                    <a:pt x="7913" y="32590"/>
                    <a:pt x="7878" y="32590"/>
                  </a:cubicBezTo>
                  <a:cubicBezTo>
                    <a:pt x="7859" y="32590"/>
                    <a:pt x="7838" y="32583"/>
                    <a:pt x="7818" y="32568"/>
                  </a:cubicBezTo>
                  <a:cubicBezTo>
                    <a:pt x="7773" y="32532"/>
                    <a:pt x="7811" y="32484"/>
                    <a:pt x="7836" y="32444"/>
                  </a:cubicBezTo>
                  <a:cubicBezTo>
                    <a:pt x="7861" y="32400"/>
                    <a:pt x="7903" y="32368"/>
                    <a:pt x="7953" y="32356"/>
                  </a:cubicBezTo>
                  <a:close/>
                  <a:moveTo>
                    <a:pt x="14457" y="32302"/>
                  </a:moveTo>
                  <a:cubicBezTo>
                    <a:pt x="14708" y="32331"/>
                    <a:pt x="14649" y="32488"/>
                    <a:pt x="14674" y="32617"/>
                  </a:cubicBezTo>
                  <a:cubicBezTo>
                    <a:pt x="14449" y="32581"/>
                    <a:pt x="14449" y="32581"/>
                    <a:pt x="14457" y="32303"/>
                  </a:cubicBezTo>
                  <a:lnTo>
                    <a:pt x="14457" y="32302"/>
                  </a:lnTo>
                  <a:close/>
                  <a:moveTo>
                    <a:pt x="13187" y="32253"/>
                  </a:moveTo>
                  <a:cubicBezTo>
                    <a:pt x="13211" y="32253"/>
                    <a:pt x="13239" y="32266"/>
                    <a:pt x="13264" y="32273"/>
                  </a:cubicBezTo>
                  <a:cubicBezTo>
                    <a:pt x="13438" y="32322"/>
                    <a:pt x="13577" y="32437"/>
                    <a:pt x="13763" y="32468"/>
                  </a:cubicBezTo>
                  <a:cubicBezTo>
                    <a:pt x="13830" y="32480"/>
                    <a:pt x="13834" y="32545"/>
                    <a:pt x="13837" y="32646"/>
                  </a:cubicBezTo>
                  <a:cubicBezTo>
                    <a:pt x="13599" y="32554"/>
                    <a:pt x="13390" y="32474"/>
                    <a:pt x="13186" y="32388"/>
                  </a:cubicBezTo>
                  <a:cubicBezTo>
                    <a:pt x="13137" y="32368"/>
                    <a:pt x="13106" y="32321"/>
                    <a:pt x="13144" y="32274"/>
                  </a:cubicBezTo>
                  <a:cubicBezTo>
                    <a:pt x="13157" y="32259"/>
                    <a:pt x="13171" y="32253"/>
                    <a:pt x="13187" y="32253"/>
                  </a:cubicBezTo>
                  <a:close/>
                  <a:moveTo>
                    <a:pt x="13976" y="32549"/>
                  </a:moveTo>
                  <a:cubicBezTo>
                    <a:pt x="13979" y="32549"/>
                    <a:pt x="13983" y="32549"/>
                    <a:pt x="13987" y="32550"/>
                  </a:cubicBezTo>
                  <a:cubicBezTo>
                    <a:pt x="14071" y="32576"/>
                    <a:pt x="14085" y="32634"/>
                    <a:pt x="14075" y="32699"/>
                  </a:cubicBezTo>
                  <a:lnTo>
                    <a:pt x="14075" y="32698"/>
                  </a:lnTo>
                  <a:cubicBezTo>
                    <a:pt x="14072" y="32715"/>
                    <a:pt x="14057" y="32729"/>
                    <a:pt x="14035" y="32729"/>
                  </a:cubicBezTo>
                  <a:cubicBezTo>
                    <a:pt x="14029" y="32729"/>
                    <a:pt x="14023" y="32728"/>
                    <a:pt x="14017" y="32726"/>
                  </a:cubicBezTo>
                  <a:cubicBezTo>
                    <a:pt x="13933" y="32702"/>
                    <a:pt x="13915" y="32646"/>
                    <a:pt x="13928" y="32581"/>
                  </a:cubicBezTo>
                  <a:cubicBezTo>
                    <a:pt x="13931" y="32562"/>
                    <a:pt x="13950" y="32549"/>
                    <a:pt x="13976" y="32549"/>
                  </a:cubicBezTo>
                  <a:close/>
                  <a:moveTo>
                    <a:pt x="14772" y="32409"/>
                  </a:moveTo>
                  <a:lnTo>
                    <a:pt x="14772" y="32409"/>
                  </a:lnTo>
                  <a:cubicBezTo>
                    <a:pt x="14933" y="32507"/>
                    <a:pt x="14888" y="32628"/>
                    <a:pt x="14917" y="32754"/>
                  </a:cubicBezTo>
                  <a:lnTo>
                    <a:pt x="14917" y="32754"/>
                  </a:lnTo>
                  <a:cubicBezTo>
                    <a:pt x="14694" y="32676"/>
                    <a:pt x="14768" y="32546"/>
                    <a:pt x="14772" y="32409"/>
                  </a:cubicBezTo>
                  <a:close/>
                  <a:moveTo>
                    <a:pt x="15041" y="32521"/>
                  </a:moveTo>
                  <a:cubicBezTo>
                    <a:pt x="15042" y="32521"/>
                    <a:pt x="15043" y="32521"/>
                    <a:pt x="15044" y="32522"/>
                  </a:cubicBezTo>
                  <a:cubicBezTo>
                    <a:pt x="15069" y="32528"/>
                    <a:pt x="15092" y="32537"/>
                    <a:pt x="15100" y="32563"/>
                  </a:cubicBezTo>
                  <a:lnTo>
                    <a:pt x="15100" y="32562"/>
                  </a:lnTo>
                  <a:cubicBezTo>
                    <a:pt x="15127" y="32650"/>
                    <a:pt x="15150" y="32737"/>
                    <a:pt x="15130" y="32841"/>
                  </a:cubicBezTo>
                  <a:cubicBezTo>
                    <a:pt x="15033" y="32839"/>
                    <a:pt x="15007" y="32793"/>
                    <a:pt x="15000" y="32737"/>
                  </a:cubicBezTo>
                  <a:cubicBezTo>
                    <a:pt x="14992" y="32670"/>
                    <a:pt x="14976" y="32602"/>
                    <a:pt x="15003" y="32536"/>
                  </a:cubicBezTo>
                  <a:cubicBezTo>
                    <a:pt x="15005" y="32528"/>
                    <a:pt x="15027" y="32521"/>
                    <a:pt x="15041" y="32521"/>
                  </a:cubicBezTo>
                  <a:close/>
                  <a:moveTo>
                    <a:pt x="7404" y="32394"/>
                  </a:moveTo>
                  <a:lnTo>
                    <a:pt x="7436" y="32450"/>
                  </a:lnTo>
                  <a:cubicBezTo>
                    <a:pt x="7008" y="32659"/>
                    <a:pt x="6532" y="32755"/>
                    <a:pt x="6055" y="32845"/>
                  </a:cubicBezTo>
                  <a:cubicBezTo>
                    <a:pt x="6177" y="32721"/>
                    <a:pt x="6360" y="32763"/>
                    <a:pt x="6506" y="32703"/>
                  </a:cubicBezTo>
                  <a:lnTo>
                    <a:pt x="6506" y="32703"/>
                  </a:lnTo>
                  <a:lnTo>
                    <a:pt x="6504" y="32705"/>
                  </a:lnTo>
                  <a:cubicBezTo>
                    <a:pt x="6647" y="32645"/>
                    <a:pt x="6800" y="32602"/>
                    <a:pt x="6948" y="32551"/>
                  </a:cubicBezTo>
                  <a:cubicBezTo>
                    <a:pt x="7100" y="32500"/>
                    <a:pt x="7251" y="32447"/>
                    <a:pt x="7404" y="32394"/>
                  </a:cubicBezTo>
                  <a:close/>
                  <a:moveTo>
                    <a:pt x="14194" y="32634"/>
                  </a:moveTo>
                  <a:cubicBezTo>
                    <a:pt x="14204" y="32634"/>
                    <a:pt x="14216" y="32636"/>
                    <a:pt x="14230" y="32639"/>
                  </a:cubicBezTo>
                  <a:cubicBezTo>
                    <a:pt x="14367" y="32673"/>
                    <a:pt x="14440" y="32745"/>
                    <a:pt x="14434" y="32904"/>
                  </a:cubicBezTo>
                  <a:cubicBezTo>
                    <a:pt x="14301" y="32858"/>
                    <a:pt x="14167" y="32846"/>
                    <a:pt x="14143" y="32713"/>
                  </a:cubicBezTo>
                  <a:lnTo>
                    <a:pt x="14143" y="32712"/>
                  </a:lnTo>
                  <a:cubicBezTo>
                    <a:pt x="14136" y="32669"/>
                    <a:pt x="14146" y="32634"/>
                    <a:pt x="14194" y="32634"/>
                  </a:cubicBezTo>
                  <a:close/>
                  <a:moveTo>
                    <a:pt x="10161" y="32927"/>
                  </a:moveTo>
                  <a:lnTo>
                    <a:pt x="10161" y="32927"/>
                  </a:lnTo>
                  <a:cubicBezTo>
                    <a:pt x="10159" y="32933"/>
                    <a:pt x="10159" y="32939"/>
                    <a:pt x="10158" y="32946"/>
                  </a:cubicBezTo>
                  <a:cubicBezTo>
                    <a:pt x="10159" y="32939"/>
                    <a:pt x="10160" y="32933"/>
                    <a:pt x="10161" y="32927"/>
                  </a:cubicBezTo>
                  <a:close/>
                  <a:moveTo>
                    <a:pt x="15326" y="32616"/>
                  </a:moveTo>
                  <a:cubicBezTo>
                    <a:pt x="15331" y="32616"/>
                    <a:pt x="15335" y="32617"/>
                    <a:pt x="15337" y="32618"/>
                  </a:cubicBezTo>
                  <a:cubicBezTo>
                    <a:pt x="15451" y="32699"/>
                    <a:pt x="15381" y="32814"/>
                    <a:pt x="15409" y="32910"/>
                  </a:cubicBezTo>
                  <a:cubicBezTo>
                    <a:pt x="15414" y="32928"/>
                    <a:pt x="15401" y="32951"/>
                    <a:pt x="15392" y="32984"/>
                  </a:cubicBezTo>
                  <a:cubicBezTo>
                    <a:pt x="15350" y="32964"/>
                    <a:pt x="15326" y="32960"/>
                    <a:pt x="15321" y="32951"/>
                  </a:cubicBezTo>
                  <a:cubicBezTo>
                    <a:pt x="15280" y="32845"/>
                    <a:pt x="15240" y="32738"/>
                    <a:pt x="15290" y="32626"/>
                  </a:cubicBezTo>
                  <a:cubicBezTo>
                    <a:pt x="15292" y="32621"/>
                    <a:pt x="15313" y="32616"/>
                    <a:pt x="15326" y="32616"/>
                  </a:cubicBezTo>
                  <a:close/>
                  <a:moveTo>
                    <a:pt x="15592" y="32797"/>
                  </a:moveTo>
                  <a:cubicBezTo>
                    <a:pt x="15754" y="32878"/>
                    <a:pt x="15627" y="32997"/>
                    <a:pt x="15659" y="33089"/>
                  </a:cubicBezTo>
                  <a:cubicBezTo>
                    <a:pt x="15570" y="32967"/>
                    <a:pt x="15570" y="32967"/>
                    <a:pt x="15592" y="32799"/>
                  </a:cubicBezTo>
                  <a:lnTo>
                    <a:pt x="15592" y="32797"/>
                  </a:lnTo>
                  <a:close/>
                  <a:moveTo>
                    <a:pt x="7693" y="32487"/>
                  </a:moveTo>
                  <a:cubicBezTo>
                    <a:pt x="7710" y="32487"/>
                    <a:pt x="7727" y="32497"/>
                    <a:pt x="7744" y="32523"/>
                  </a:cubicBezTo>
                  <a:cubicBezTo>
                    <a:pt x="7782" y="32581"/>
                    <a:pt x="7757" y="32651"/>
                    <a:pt x="7670" y="32665"/>
                  </a:cubicBezTo>
                  <a:lnTo>
                    <a:pt x="7666" y="32665"/>
                  </a:lnTo>
                  <a:cubicBezTo>
                    <a:pt x="7500" y="32694"/>
                    <a:pt x="7361" y="32778"/>
                    <a:pt x="7200" y="32819"/>
                  </a:cubicBezTo>
                  <a:cubicBezTo>
                    <a:pt x="7136" y="32836"/>
                    <a:pt x="7077" y="32867"/>
                    <a:pt x="7008" y="32867"/>
                  </a:cubicBezTo>
                  <a:cubicBezTo>
                    <a:pt x="7004" y="32867"/>
                    <a:pt x="7001" y="32866"/>
                    <a:pt x="6997" y="32866"/>
                  </a:cubicBezTo>
                  <a:cubicBezTo>
                    <a:pt x="6726" y="33003"/>
                    <a:pt x="6416" y="33045"/>
                    <a:pt x="6122" y="33125"/>
                  </a:cubicBezTo>
                  <a:cubicBezTo>
                    <a:pt x="6112" y="33129"/>
                    <a:pt x="6101" y="33130"/>
                    <a:pt x="6090" y="33130"/>
                  </a:cubicBezTo>
                  <a:cubicBezTo>
                    <a:pt x="6064" y="33130"/>
                    <a:pt x="6040" y="33121"/>
                    <a:pt x="6033" y="33098"/>
                  </a:cubicBezTo>
                  <a:cubicBezTo>
                    <a:pt x="6019" y="33054"/>
                    <a:pt x="6055" y="33029"/>
                    <a:pt x="6107" y="33027"/>
                  </a:cubicBezTo>
                  <a:cubicBezTo>
                    <a:pt x="6423" y="33011"/>
                    <a:pt x="6703" y="32890"/>
                    <a:pt x="6998" y="32810"/>
                  </a:cubicBezTo>
                  <a:cubicBezTo>
                    <a:pt x="7134" y="32725"/>
                    <a:pt x="7280" y="32651"/>
                    <a:pt x="7444" y="32621"/>
                  </a:cubicBezTo>
                  <a:cubicBezTo>
                    <a:pt x="7515" y="32608"/>
                    <a:pt x="7545" y="32567"/>
                    <a:pt x="7595" y="32539"/>
                  </a:cubicBezTo>
                  <a:cubicBezTo>
                    <a:pt x="7624" y="32523"/>
                    <a:pt x="7659" y="32487"/>
                    <a:pt x="7693" y="32487"/>
                  </a:cubicBezTo>
                  <a:close/>
                  <a:moveTo>
                    <a:pt x="23636" y="30750"/>
                  </a:moveTo>
                  <a:cubicBezTo>
                    <a:pt x="23644" y="30750"/>
                    <a:pt x="23653" y="30752"/>
                    <a:pt x="23662" y="30756"/>
                  </a:cubicBezTo>
                  <a:cubicBezTo>
                    <a:pt x="23668" y="30763"/>
                    <a:pt x="23677" y="30767"/>
                    <a:pt x="23685" y="30767"/>
                  </a:cubicBezTo>
                  <a:cubicBezTo>
                    <a:pt x="23693" y="30767"/>
                    <a:pt x="23700" y="30764"/>
                    <a:pt x="23706" y="30759"/>
                  </a:cubicBezTo>
                  <a:cubicBezTo>
                    <a:pt x="23710" y="30757"/>
                    <a:pt x="23713" y="30756"/>
                    <a:pt x="23717" y="30756"/>
                  </a:cubicBezTo>
                  <a:cubicBezTo>
                    <a:pt x="23660" y="30827"/>
                    <a:pt x="23758" y="30857"/>
                    <a:pt x="23776" y="30909"/>
                  </a:cubicBezTo>
                  <a:cubicBezTo>
                    <a:pt x="23786" y="30908"/>
                    <a:pt x="23794" y="30907"/>
                    <a:pt x="23803" y="30905"/>
                  </a:cubicBezTo>
                  <a:cubicBezTo>
                    <a:pt x="23803" y="30914"/>
                    <a:pt x="23805" y="30925"/>
                    <a:pt x="23806" y="30934"/>
                  </a:cubicBezTo>
                  <a:cubicBezTo>
                    <a:pt x="23821" y="30954"/>
                    <a:pt x="23827" y="30984"/>
                    <a:pt x="23858" y="30984"/>
                  </a:cubicBezTo>
                  <a:cubicBezTo>
                    <a:pt x="23864" y="30984"/>
                    <a:pt x="23871" y="30983"/>
                    <a:pt x="23880" y="30981"/>
                  </a:cubicBezTo>
                  <a:lnTo>
                    <a:pt x="23880" y="30981"/>
                  </a:lnTo>
                  <a:cubicBezTo>
                    <a:pt x="23849" y="31046"/>
                    <a:pt x="23907" y="31076"/>
                    <a:pt x="23950" y="31113"/>
                  </a:cubicBezTo>
                  <a:cubicBezTo>
                    <a:pt x="23950" y="31113"/>
                    <a:pt x="23950" y="31113"/>
                    <a:pt x="23951" y="31113"/>
                  </a:cubicBezTo>
                  <a:lnTo>
                    <a:pt x="23951" y="31113"/>
                  </a:lnTo>
                  <a:cubicBezTo>
                    <a:pt x="24017" y="31227"/>
                    <a:pt x="23856" y="31263"/>
                    <a:pt x="23839" y="31349"/>
                  </a:cubicBezTo>
                  <a:cubicBezTo>
                    <a:pt x="23866" y="31357"/>
                    <a:pt x="23890" y="31360"/>
                    <a:pt x="23912" y="31360"/>
                  </a:cubicBezTo>
                  <a:cubicBezTo>
                    <a:pt x="24024" y="31360"/>
                    <a:pt x="24090" y="31275"/>
                    <a:pt x="24173" y="31221"/>
                  </a:cubicBezTo>
                  <a:cubicBezTo>
                    <a:pt x="24199" y="31248"/>
                    <a:pt x="24210" y="31289"/>
                    <a:pt x="24261" y="31296"/>
                  </a:cubicBezTo>
                  <a:lnTo>
                    <a:pt x="24261" y="31297"/>
                  </a:lnTo>
                  <a:cubicBezTo>
                    <a:pt x="24299" y="31373"/>
                    <a:pt x="24334" y="31428"/>
                    <a:pt x="24227" y="31506"/>
                  </a:cubicBezTo>
                  <a:cubicBezTo>
                    <a:pt x="23695" y="31902"/>
                    <a:pt x="23178" y="32312"/>
                    <a:pt x="22654" y="32715"/>
                  </a:cubicBezTo>
                  <a:cubicBezTo>
                    <a:pt x="22633" y="32731"/>
                    <a:pt x="22609" y="32753"/>
                    <a:pt x="22587" y="32753"/>
                  </a:cubicBezTo>
                  <a:cubicBezTo>
                    <a:pt x="22571" y="32753"/>
                    <a:pt x="22556" y="32741"/>
                    <a:pt x="22545" y="32705"/>
                  </a:cubicBezTo>
                  <a:lnTo>
                    <a:pt x="22545" y="32705"/>
                  </a:lnTo>
                  <a:cubicBezTo>
                    <a:pt x="22572" y="32802"/>
                    <a:pt x="22489" y="32853"/>
                    <a:pt x="22423" y="32911"/>
                  </a:cubicBezTo>
                  <a:cubicBezTo>
                    <a:pt x="22304" y="33020"/>
                    <a:pt x="22163" y="33109"/>
                    <a:pt x="22065" y="33234"/>
                  </a:cubicBezTo>
                  <a:cubicBezTo>
                    <a:pt x="22058" y="33235"/>
                    <a:pt x="22050" y="33235"/>
                    <a:pt x="22043" y="33235"/>
                  </a:cubicBezTo>
                  <a:cubicBezTo>
                    <a:pt x="22006" y="33235"/>
                    <a:pt x="21980" y="33219"/>
                    <a:pt x="21976" y="33183"/>
                  </a:cubicBezTo>
                  <a:cubicBezTo>
                    <a:pt x="21966" y="33090"/>
                    <a:pt x="21931" y="32998"/>
                    <a:pt x="21973" y="32906"/>
                  </a:cubicBezTo>
                  <a:cubicBezTo>
                    <a:pt x="21996" y="32897"/>
                    <a:pt x="22027" y="32895"/>
                    <a:pt x="22044" y="32881"/>
                  </a:cubicBezTo>
                  <a:cubicBezTo>
                    <a:pt x="22084" y="32846"/>
                    <a:pt x="22176" y="32818"/>
                    <a:pt x="22131" y="32762"/>
                  </a:cubicBezTo>
                  <a:cubicBezTo>
                    <a:pt x="22115" y="32742"/>
                    <a:pt x="22101" y="32735"/>
                    <a:pt x="22087" y="32735"/>
                  </a:cubicBezTo>
                  <a:cubicBezTo>
                    <a:pt x="22051" y="32735"/>
                    <a:pt x="22019" y="32781"/>
                    <a:pt x="21985" y="32795"/>
                  </a:cubicBezTo>
                  <a:cubicBezTo>
                    <a:pt x="21976" y="32798"/>
                    <a:pt x="21966" y="32799"/>
                    <a:pt x="21955" y="32799"/>
                  </a:cubicBezTo>
                  <a:cubicBezTo>
                    <a:pt x="21940" y="32799"/>
                    <a:pt x="21924" y="32797"/>
                    <a:pt x="21908" y="32797"/>
                  </a:cubicBezTo>
                  <a:cubicBezTo>
                    <a:pt x="21907" y="32768"/>
                    <a:pt x="21911" y="32736"/>
                    <a:pt x="21903" y="32707"/>
                  </a:cubicBezTo>
                  <a:cubicBezTo>
                    <a:pt x="21867" y="32576"/>
                    <a:pt x="21905" y="32474"/>
                    <a:pt x="22037" y="32393"/>
                  </a:cubicBezTo>
                  <a:cubicBezTo>
                    <a:pt x="22093" y="32359"/>
                    <a:pt x="22126" y="32299"/>
                    <a:pt x="22171" y="32249"/>
                  </a:cubicBezTo>
                  <a:cubicBezTo>
                    <a:pt x="22359" y="32430"/>
                    <a:pt x="22359" y="32430"/>
                    <a:pt x="22250" y="32563"/>
                  </a:cubicBezTo>
                  <a:cubicBezTo>
                    <a:pt x="22221" y="32598"/>
                    <a:pt x="22157" y="32629"/>
                    <a:pt x="22210" y="32675"/>
                  </a:cubicBezTo>
                  <a:cubicBezTo>
                    <a:pt x="22226" y="32688"/>
                    <a:pt x="22240" y="32693"/>
                    <a:pt x="22253" y="32693"/>
                  </a:cubicBezTo>
                  <a:cubicBezTo>
                    <a:pt x="22287" y="32693"/>
                    <a:pt x="22314" y="32661"/>
                    <a:pt x="22345" y="32645"/>
                  </a:cubicBezTo>
                  <a:cubicBezTo>
                    <a:pt x="22375" y="32631"/>
                    <a:pt x="22409" y="32625"/>
                    <a:pt x="22441" y="32614"/>
                  </a:cubicBezTo>
                  <a:cubicBezTo>
                    <a:pt x="22449" y="32655"/>
                    <a:pt x="22479" y="32671"/>
                    <a:pt x="22523" y="32673"/>
                  </a:cubicBezTo>
                  <a:lnTo>
                    <a:pt x="22480" y="32579"/>
                  </a:lnTo>
                  <a:cubicBezTo>
                    <a:pt x="22512" y="32470"/>
                    <a:pt x="22625" y="32416"/>
                    <a:pt x="22710" y="32346"/>
                  </a:cubicBezTo>
                  <a:cubicBezTo>
                    <a:pt x="22778" y="32289"/>
                    <a:pt x="22849" y="32236"/>
                    <a:pt x="22902" y="32168"/>
                  </a:cubicBezTo>
                  <a:cubicBezTo>
                    <a:pt x="22902" y="32167"/>
                    <a:pt x="22902" y="32166"/>
                    <a:pt x="22904" y="32165"/>
                  </a:cubicBezTo>
                  <a:cubicBezTo>
                    <a:pt x="22994" y="32123"/>
                    <a:pt x="23077" y="32075"/>
                    <a:pt x="23109" y="31983"/>
                  </a:cubicBezTo>
                  <a:cubicBezTo>
                    <a:pt x="23090" y="31948"/>
                    <a:pt x="23068" y="31934"/>
                    <a:pt x="23045" y="31934"/>
                  </a:cubicBezTo>
                  <a:cubicBezTo>
                    <a:pt x="23020" y="31934"/>
                    <a:pt x="22993" y="31950"/>
                    <a:pt x="22968" y="31970"/>
                  </a:cubicBezTo>
                  <a:cubicBezTo>
                    <a:pt x="22924" y="32004"/>
                    <a:pt x="22870" y="32037"/>
                    <a:pt x="22860" y="32082"/>
                  </a:cubicBezTo>
                  <a:cubicBezTo>
                    <a:pt x="22853" y="32080"/>
                    <a:pt x="22846" y="32080"/>
                    <a:pt x="22840" y="32080"/>
                  </a:cubicBezTo>
                  <a:cubicBezTo>
                    <a:pt x="22833" y="32080"/>
                    <a:pt x="22827" y="32080"/>
                    <a:pt x="22820" y="32082"/>
                  </a:cubicBezTo>
                  <a:cubicBezTo>
                    <a:pt x="22704" y="32082"/>
                    <a:pt x="22741" y="31977"/>
                    <a:pt x="22684" y="31937"/>
                  </a:cubicBezTo>
                  <a:cubicBezTo>
                    <a:pt x="22669" y="31905"/>
                    <a:pt x="22655" y="31874"/>
                    <a:pt x="22641" y="31842"/>
                  </a:cubicBezTo>
                  <a:cubicBezTo>
                    <a:pt x="22650" y="31802"/>
                    <a:pt x="22659" y="31763"/>
                    <a:pt x="22667" y="31723"/>
                  </a:cubicBezTo>
                  <a:cubicBezTo>
                    <a:pt x="22661" y="31718"/>
                    <a:pt x="22656" y="31713"/>
                    <a:pt x="22652" y="31707"/>
                  </a:cubicBezTo>
                  <a:lnTo>
                    <a:pt x="22652" y="31707"/>
                  </a:lnTo>
                  <a:cubicBezTo>
                    <a:pt x="22654" y="31710"/>
                    <a:pt x="22657" y="31712"/>
                    <a:pt x="22661" y="31713"/>
                  </a:cubicBezTo>
                  <a:cubicBezTo>
                    <a:pt x="22669" y="31714"/>
                    <a:pt x="22676" y="31715"/>
                    <a:pt x="22683" y="31715"/>
                  </a:cubicBezTo>
                  <a:cubicBezTo>
                    <a:pt x="22748" y="31715"/>
                    <a:pt x="22758" y="31670"/>
                    <a:pt x="22764" y="31623"/>
                  </a:cubicBezTo>
                  <a:cubicBezTo>
                    <a:pt x="22762" y="31619"/>
                    <a:pt x="22760" y="31616"/>
                    <a:pt x="22757" y="31613"/>
                  </a:cubicBezTo>
                  <a:lnTo>
                    <a:pt x="22757" y="31613"/>
                  </a:lnTo>
                  <a:cubicBezTo>
                    <a:pt x="22760" y="31616"/>
                    <a:pt x="22763" y="31617"/>
                    <a:pt x="22767" y="31619"/>
                  </a:cubicBezTo>
                  <a:cubicBezTo>
                    <a:pt x="22873" y="31548"/>
                    <a:pt x="23001" y="31491"/>
                    <a:pt x="22983" y="31349"/>
                  </a:cubicBezTo>
                  <a:lnTo>
                    <a:pt x="22983" y="31349"/>
                  </a:lnTo>
                  <a:cubicBezTo>
                    <a:pt x="22997" y="31353"/>
                    <a:pt x="23009" y="31355"/>
                    <a:pt x="23018" y="31355"/>
                  </a:cubicBezTo>
                  <a:cubicBezTo>
                    <a:pt x="23045" y="31355"/>
                    <a:pt x="23051" y="31338"/>
                    <a:pt x="23036" y="31303"/>
                  </a:cubicBezTo>
                  <a:lnTo>
                    <a:pt x="23036" y="31303"/>
                  </a:lnTo>
                  <a:cubicBezTo>
                    <a:pt x="23038" y="31304"/>
                    <a:pt x="23039" y="31306"/>
                    <a:pt x="23041" y="31308"/>
                  </a:cubicBezTo>
                  <a:cubicBezTo>
                    <a:pt x="23044" y="31308"/>
                    <a:pt x="23047" y="31308"/>
                    <a:pt x="23050" y="31308"/>
                  </a:cubicBezTo>
                  <a:cubicBezTo>
                    <a:pt x="23107" y="31308"/>
                    <a:pt x="23141" y="31247"/>
                    <a:pt x="23196" y="31247"/>
                  </a:cubicBezTo>
                  <a:cubicBezTo>
                    <a:pt x="23208" y="31247"/>
                    <a:pt x="23222" y="31249"/>
                    <a:pt x="23236" y="31257"/>
                  </a:cubicBezTo>
                  <a:cubicBezTo>
                    <a:pt x="23282" y="31323"/>
                    <a:pt x="23321" y="31393"/>
                    <a:pt x="23392" y="31444"/>
                  </a:cubicBezTo>
                  <a:cubicBezTo>
                    <a:pt x="23406" y="31457"/>
                    <a:pt x="23431" y="31481"/>
                    <a:pt x="23436" y="31481"/>
                  </a:cubicBezTo>
                  <a:cubicBezTo>
                    <a:pt x="23436" y="31481"/>
                    <a:pt x="23436" y="31481"/>
                    <a:pt x="23436" y="31481"/>
                  </a:cubicBezTo>
                  <a:cubicBezTo>
                    <a:pt x="23473" y="31460"/>
                    <a:pt x="23453" y="31436"/>
                    <a:pt x="23436" y="31412"/>
                  </a:cubicBezTo>
                  <a:cubicBezTo>
                    <a:pt x="23414" y="31354"/>
                    <a:pt x="23390" y="31296"/>
                    <a:pt x="23334" y="31253"/>
                  </a:cubicBezTo>
                  <a:lnTo>
                    <a:pt x="23259" y="31157"/>
                  </a:lnTo>
                  <a:lnTo>
                    <a:pt x="23295" y="31068"/>
                  </a:lnTo>
                  <a:lnTo>
                    <a:pt x="23296" y="31066"/>
                  </a:lnTo>
                  <a:cubicBezTo>
                    <a:pt x="23310" y="31059"/>
                    <a:pt x="23324" y="31055"/>
                    <a:pt x="23336" y="31055"/>
                  </a:cubicBezTo>
                  <a:cubicBezTo>
                    <a:pt x="23361" y="31055"/>
                    <a:pt x="23382" y="31069"/>
                    <a:pt x="23402" y="31087"/>
                  </a:cubicBezTo>
                  <a:cubicBezTo>
                    <a:pt x="23404" y="31146"/>
                    <a:pt x="23447" y="31183"/>
                    <a:pt x="23496" y="31219"/>
                  </a:cubicBezTo>
                  <a:lnTo>
                    <a:pt x="23535" y="31186"/>
                  </a:lnTo>
                  <a:cubicBezTo>
                    <a:pt x="23509" y="31108"/>
                    <a:pt x="23475" y="31033"/>
                    <a:pt x="23410" y="30973"/>
                  </a:cubicBezTo>
                  <a:cubicBezTo>
                    <a:pt x="23408" y="30959"/>
                    <a:pt x="23408" y="30948"/>
                    <a:pt x="23412" y="30936"/>
                  </a:cubicBezTo>
                  <a:cubicBezTo>
                    <a:pt x="23455" y="30890"/>
                    <a:pt x="23549" y="30862"/>
                    <a:pt x="23485" y="30780"/>
                  </a:cubicBezTo>
                  <a:cubicBezTo>
                    <a:pt x="23486" y="30775"/>
                    <a:pt x="23487" y="30770"/>
                    <a:pt x="23490" y="30767"/>
                  </a:cubicBezTo>
                  <a:cubicBezTo>
                    <a:pt x="23504" y="30779"/>
                    <a:pt x="23517" y="30783"/>
                    <a:pt x="23530" y="30783"/>
                  </a:cubicBezTo>
                  <a:cubicBezTo>
                    <a:pt x="23566" y="30783"/>
                    <a:pt x="23600" y="30750"/>
                    <a:pt x="23636" y="30750"/>
                  </a:cubicBezTo>
                  <a:close/>
                  <a:moveTo>
                    <a:pt x="14508" y="32768"/>
                  </a:moveTo>
                  <a:lnTo>
                    <a:pt x="14508" y="32768"/>
                  </a:lnTo>
                  <a:cubicBezTo>
                    <a:pt x="14594" y="32781"/>
                    <a:pt x="14667" y="32797"/>
                    <a:pt x="14715" y="32857"/>
                  </a:cubicBezTo>
                  <a:cubicBezTo>
                    <a:pt x="14836" y="32864"/>
                    <a:pt x="14951" y="32914"/>
                    <a:pt x="15042" y="32997"/>
                  </a:cubicBezTo>
                  <a:cubicBezTo>
                    <a:pt x="15058" y="32992"/>
                    <a:pt x="15074" y="32989"/>
                    <a:pt x="15089" y="32989"/>
                  </a:cubicBezTo>
                  <a:cubicBezTo>
                    <a:pt x="15124" y="32989"/>
                    <a:pt x="15151" y="33005"/>
                    <a:pt x="15164" y="33042"/>
                  </a:cubicBezTo>
                  <a:cubicBezTo>
                    <a:pt x="15190" y="33110"/>
                    <a:pt x="15209" y="33180"/>
                    <a:pt x="15183" y="33253"/>
                  </a:cubicBezTo>
                  <a:cubicBezTo>
                    <a:pt x="15174" y="33254"/>
                    <a:pt x="15165" y="33255"/>
                    <a:pt x="15157" y="33255"/>
                  </a:cubicBezTo>
                  <a:cubicBezTo>
                    <a:pt x="15095" y="33255"/>
                    <a:pt x="15063" y="33220"/>
                    <a:pt x="15035" y="33180"/>
                  </a:cubicBezTo>
                  <a:cubicBezTo>
                    <a:pt x="14873" y="33174"/>
                    <a:pt x="14784" y="33048"/>
                    <a:pt x="14645" y="33007"/>
                  </a:cubicBezTo>
                  <a:cubicBezTo>
                    <a:pt x="14498" y="32969"/>
                    <a:pt x="14468" y="32885"/>
                    <a:pt x="14508" y="32768"/>
                  </a:cubicBezTo>
                  <a:close/>
                  <a:moveTo>
                    <a:pt x="15325" y="33080"/>
                  </a:moveTo>
                  <a:lnTo>
                    <a:pt x="15325" y="33080"/>
                  </a:lnTo>
                  <a:cubicBezTo>
                    <a:pt x="15497" y="33160"/>
                    <a:pt x="15441" y="33281"/>
                    <a:pt x="15476" y="33427"/>
                  </a:cubicBezTo>
                  <a:cubicBezTo>
                    <a:pt x="15268" y="33328"/>
                    <a:pt x="15322" y="33209"/>
                    <a:pt x="15325" y="33080"/>
                  </a:cubicBezTo>
                  <a:close/>
                  <a:moveTo>
                    <a:pt x="15636" y="33242"/>
                  </a:moveTo>
                  <a:cubicBezTo>
                    <a:pt x="15693" y="33331"/>
                    <a:pt x="15700" y="33423"/>
                    <a:pt x="15668" y="33536"/>
                  </a:cubicBezTo>
                  <a:cubicBezTo>
                    <a:pt x="15593" y="33431"/>
                    <a:pt x="15634" y="33334"/>
                    <a:pt x="15636" y="33242"/>
                  </a:cubicBezTo>
                  <a:close/>
                  <a:moveTo>
                    <a:pt x="16636" y="0"/>
                  </a:moveTo>
                  <a:cubicBezTo>
                    <a:pt x="16509" y="0"/>
                    <a:pt x="16381" y="3"/>
                    <a:pt x="16253" y="15"/>
                  </a:cubicBezTo>
                  <a:cubicBezTo>
                    <a:pt x="16012" y="37"/>
                    <a:pt x="15770" y="60"/>
                    <a:pt x="15527" y="60"/>
                  </a:cubicBezTo>
                  <a:cubicBezTo>
                    <a:pt x="15422" y="60"/>
                    <a:pt x="15317" y="56"/>
                    <a:pt x="15211" y="45"/>
                  </a:cubicBezTo>
                  <a:cubicBezTo>
                    <a:pt x="15144" y="38"/>
                    <a:pt x="15076" y="33"/>
                    <a:pt x="15008" y="33"/>
                  </a:cubicBezTo>
                  <a:cubicBezTo>
                    <a:pt x="14888" y="33"/>
                    <a:pt x="14769" y="47"/>
                    <a:pt x="14654" y="83"/>
                  </a:cubicBezTo>
                  <a:cubicBezTo>
                    <a:pt x="14201" y="223"/>
                    <a:pt x="13752" y="371"/>
                    <a:pt x="13303" y="518"/>
                  </a:cubicBezTo>
                  <a:cubicBezTo>
                    <a:pt x="13237" y="540"/>
                    <a:pt x="13177" y="575"/>
                    <a:pt x="13115" y="605"/>
                  </a:cubicBezTo>
                  <a:cubicBezTo>
                    <a:pt x="12605" y="856"/>
                    <a:pt x="12115" y="1139"/>
                    <a:pt x="11583" y="1359"/>
                  </a:cubicBezTo>
                  <a:cubicBezTo>
                    <a:pt x="11145" y="1541"/>
                    <a:pt x="10756" y="1776"/>
                    <a:pt x="10429" y="2087"/>
                  </a:cubicBezTo>
                  <a:cubicBezTo>
                    <a:pt x="10273" y="2235"/>
                    <a:pt x="10096" y="2364"/>
                    <a:pt x="9925" y="2499"/>
                  </a:cubicBezTo>
                  <a:cubicBezTo>
                    <a:pt x="9646" y="2716"/>
                    <a:pt x="9409" y="2960"/>
                    <a:pt x="9230" y="3248"/>
                  </a:cubicBezTo>
                  <a:cubicBezTo>
                    <a:pt x="9060" y="3519"/>
                    <a:pt x="8937" y="3802"/>
                    <a:pt x="8868" y="4104"/>
                  </a:cubicBezTo>
                  <a:cubicBezTo>
                    <a:pt x="8833" y="4263"/>
                    <a:pt x="8769" y="4409"/>
                    <a:pt x="8626" y="4527"/>
                  </a:cubicBezTo>
                  <a:cubicBezTo>
                    <a:pt x="8513" y="4620"/>
                    <a:pt x="8445" y="4744"/>
                    <a:pt x="8468" y="4879"/>
                  </a:cubicBezTo>
                  <a:cubicBezTo>
                    <a:pt x="8485" y="4977"/>
                    <a:pt x="8434" y="5038"/>
                    <a:pt x="8374" y="5105"/>
                  </a:cubicBezTo>
                  <a:cubicBezTo>
                    <a:pt x="8143" y="5357"/>
                    <a:pt x="8116" y="5638"/>
                    <a:pt x="8252" y="5925"/>
                  </a:cubicBezTo>
                  <a:cubicBezTo>
                    <a:pt x="8318" y="6059"/>
                    <a:pt x="8305" y="6140"/>
                    <a:pt x="8174" y="6234"/>
                  </a:cubicBezTo>
                  <a:cubicBezTo>
                    <a:pt x="7946" y="6399"/>
                    <a:pt x="7809" y="6616"/>
                    <a:pt x="7832" y="6876"/>
                  </a:cubicBezTo>
                  <a:cubicBezTo>
                    <a:pt x="7843" y="7006"/>
                    <a:pt x="7791" y="7069"/>
                    <a:pt x="7675" y="7133"/>
                  </a:cubicBezTo>
                  <a:cubicBezTo>
                    <a:pt x="7482" y="7239"/>
                    <a:pt x="7324" y="7385"/>
                    <a:pt x="7298" y="7585"/>
                  </a:cubicBezTo>
                  <a:cubicBezTo>
                    <a:pt x="7276" y="7753"/>
                    <a:pt x="7168" y="7845"/>
                    <a:pt x="7030" y="7950"/>
                  </a:cubicBezTo>
                  <a:cubicBezTo>
                    <a:pt x="6685" y="8212"/>
                    <a:pt x="6488" y="8534"/>
                    <a:pt x="6606" y="8947"/>
                  </a:cubicBezTo>
                  <a:cubicBezTo>
                    <a:pt x="6634" y="9047"/>
                    <a:pt x="6612" y="9142"/>
                    <a:pt x="6584" y="9239"/>
                  </a:cubicBezTo>
                  <a:cubicBezTo>
                    <a:pt x="6534" y="9425"/>
                    <a:pt x="6551" y="9606"/>
                    <a:pt x="6703" y="9758"/>
                  </a:cubicBezTo>
                  <a:cubicBezTo>
                    <a:pt x="6759" y="9815"/>
                    <a:pt x="6783" y="9871"/>
                    <a:pt x="6768" y="9946"/>
                  </a:cubicBezTo>
                  <a:cubicBezTo>
                    <a:pt x="6745" y="10064"/>
                    <a:pt x="6781" y="10173"/>
                    <a:pt x="6866" y="10268"/>
                  </a:cubicBezTo>
                  <a:cubicBezTo>
                    <a:pt x="6909" y="10316"/>
                    <a:pt x="6923" y="10363"/>
                    <a:pt x="6867" y="10409"/>
                  </a:cubicBezTo>
                  <a:cubicBezTo>
                    <a:pt x="6619" y="10621"/>
                    <a:pt x="6493" y="10906"/>
                    <a:pt x="6259" y="11130"/>
                  </a:cubicBezTo>
                  <a:cubicBezTo>
                    <a:pt x="5986" y="11390"/>
                    <a:pt x="5951" y="11704"/>
                    <a:pt x="6087" y="12032"/>
                  </a:cubicBezTo>
                  <a:cubicBezTo>
                    <a:pt x="6180" y="12255"/>
                    <a:pt x="6331" y="12452"/>
                    <a:pt x="6523" y="12600"/>
                  </a:cubicBezTo>
                  <a:cubicBezTo>
                    <a:pt x="6737" y="12769"/>
                    <a:pt x="6853" y="12976"/>
                    <a:pt x="6873" y="13223"/>
                  </a:cubicBezTo>
                  <a:cubicBezTo>
                    <a:pt x="6886" y="13378"/>
                    <a:pt x="6948" y="13519"/>
                    <a:pt x="7010" y="13662"/>
                  </a:cubicBezTo>
                  <a:cubicBezTo>
                    <a:pt x="7157" y="13997"/>
                    <a:pt x="7386" y="14303"/>
                    <a:pt x="7495" y="14652"/>
                  </a:cubicBezTo>
                  <a:cubicBezTo>
                    <a:pt x="7521" y="14738"/>
                    <a:pt x="7590" y="14816"/>
                    <a:pt x="7653" y="14889"/>
                  </a:cubicBezTo>
                  <a:cubicBezTo>
                    <a:pt x="7765" y="15018"/>
                    <a:pt x="7871" y="15149"/>
                    <a:pt x="7975" y="15282"/>
                  </a:cubicBezTo>
                  <a:cubicBezTo>
                    <a:pt x="8169" y="15528"/>
                    <a:pt x="8434" y="15692"/>
                    <a:pt x="8792" y="15703"/>
                  </a:cubicBezTo>
                  <a:cubicBezTo>
                    <a:pt x="8941" y="15707"/>
                    <a:pt x="9043" y="15763"/>
                    <a:pt x="9144" y="15841"/>
                  </a:cubicBezTo>
                  <a:cubicBezTo>
                    <a:pt x="9231" y="15909"/>
                    <a:pt x="9285" y="15997"/>
                    <a:pt x="9345" y="16082"/>
                  </a:cubicBezTo>
                  <a:cubicBezTo>
                    <a:pt x="9679" y="16570"/>
                    <a:pt x="9861" y="17119"/>
                    <a:pt x="10201" y="17605"/>
                  </a:cubicBezTo>
                  <a:cubicBezTo>
                    <a:pt x="10250" y="17675"/>
                    <a:pt x="10261" y="17765"/>
                    <a:pt x="10300" y="17841"/>
                  </a:cubicBezTo>
                  <a:cubicBezTo>
                    <a:pt x="10352" y="17949"/>
                    <a:pt x="10321" y="18012"/>
                    <a:pt x="10204" y="18083"/>
                  </a:cubicBezTo>
                  <a:cubicBezTo>
                    <a:pt x="9718" y="18379"/>
                    <a:pt x="9173" y="18566"/>
                    <a:pt x="8616" y="18732"/>
                  </a:cubicBezTo>
                  <a:cubicBezTo>
                    <a:pt x="7747" y="18991"/>
                    <a:pt x="6932" y="19328"/>
                    <a:pt x="6293" y="19915"/>
                  </a:cubicBezTo>
                  <a:cubicBezTo>
                    <a:pt x="6170" y="20028"/>
                    <a:pt x="6038" y="20081"/>
                    <a:pt x="5895" y="20081"/>
                  </a:cubicBezTo>
                  <a:cubicBezTo>
                    <a:pt x="5806" y="20081"/>
                    <a:pt x="5712" y="20060"/>
                    <a:pt x="5614" y="20021"/>
                  </a:cubicBezTo>
                  <a:cubicBezTo>
                    <a:pt x="5566" y="20002"/>
                    <a:pt x="5516" y="19986"/>
                    <a:pt x="5468" y="19965"/>
                  </a:cubicBezTo>
                  <a:cubicBezTo>
                    <a:pt x="5243" y="19867"/>
                    <a:pt x="5019" y="19817"/>
                    <a:pt x="4795" y="19817"/>
                  </a:cubicBezTo>
                  <a:cubicBezTo>
                    <a:pt x="4575" y="19817"/>
                    <a:pt x="4354" y="19864"/>
                    <a:pt x="4132" y="19959"/>
                  </a:cubicBezTo>
                  <a:cubicBezTo>
                    <a:pt x="3860" y="20076"/>
                    <a:pt x="3572" y="20159"/>
                    <a:pt x="3264" y="20180"/>
                  </a:cubicBezTo>
                  <a:cubicBezTo>
                    <a:pt x="3105" y="20192"/>
                    <a:pt x="2951" y="20240"/>
                    <a:pt x="2815" y="20321"/>
                  </a:cubicBezTo>
                  <a:cubicBezTo>
                    <a:pt x="2104" y="20744"/>
                    <a:pt x="1333" y="21087"/>
                    <a:pt x="616" y="21502"/>
                  </a:cubicBezTo>
                  <a:cubicBezTo>
                    <a:pt x="530" y="21514"/>
                    <a:pt x="464" y="21557"/>
                    <a:pt x="388" y="21620"/>
                  </a:cubicBezTo>
                  <a:cubicBezTo>
                    <a:pt x="477" y="21596"/>
                    <a:pt x="564" y="21616"/>
                    <a:pt x="615" y="21551"/>
                  </a:cubicBezTo>
                  <a:cubicBezTo>
                    <a:pt x="659" y="21543"/>
                    <a:pt x="704" y="21538"/>
                    <a:pt x="746" y="21527"/>
                  </a:cubicBezTo>
                  <a:cubicBezTo>
                    <a:pt x="1482" y="21323"/>
                    <a:pt x="2150" y="21003"/>
                    <a:pt x="2799" y="20649"/>
                  </a:cubicBezTo>
                  <a:cubicBezTo>
                    <a:pt x="2942" y="20571"/>
                    <a:pt x="3077" y="20469"/>
                    <a:pt x="3252" y="20462"/>
                  </a:cubicBezTo>
                  <a:cubicBezTo>
                    <a:pt x="3655" y="20448"/>
                    <a:pt x="4017" y="20319"/>
                    <a:pt x="4373" y="20177"/>
                  </a:cubicBezTo>
                  <a:cubicBezTo>
                    <a:pt x="4513" y="20121"/>
                    <a:pt x="4652" y="20093"/>
                    <a:pt x="4791" y="20093"/>
                  </a:cubicBezTo>
                  <a:cubicBezTo>
                    <a:pt x="4927" y="20093"/>
                    <a:pt x="5063" y="20120"/>
                    <a:pt x="5201" y="20172"/>
                  </a:cubicBezTo>
                  <a:cubicBezTo>
                    <a:pt x="5355" y="20231"/>
                    <a:pt x="5513" y="20288"/>
                    <a:pt x="5675" y="20329"/>
                  </a:cubicBezTo>
                  <a:cubicBezTo>
                    <a:pt x="5764" y="20351"/>
                    <a:pt x="5850" y="20362"/>
                    <a:pt x="5934" y="20362"/>
                  </a:cubicBezTo>
                  <a:cubicBezTo>
                    <a:pt x="6119" y="20362"/>
                    <a:pt x="6290" y="20305"/>
                    <a:pt x="6439" y="20173"/>
                  </a:cubicBezTo>
                  <a:cubicBezTo>
                    <a:pt x="6532" y="20091"/>
                    <a:pt x="6626" y="20009"/>
                    <a:pt x="6720" y="19928"/>
                  </a:cubicBezTo>
                  <a:cubicBezTo>
                    <a:pt x="6741" y="19910"/>
                    <a:pt x="6765" y="19897"/>
                    <a:pt x="6790" y="19897"/>
                  </a:cubicBezTo>
                  <a:cubicBezTo>
                    <a:pt x="6805" y="19897"/>
                    <a:pt x="6821" y="19902"/>
                    <a:pt x="6836" y="19913"/>
                  </a:cubicBezTo>
                  <a:cubicBezTo>
                    <a:pt x="6879" y="19942"/>
                    <a:pt x="6866" y="19973"/>
                    <a:pt x="6841" y="20010"/>
                  </a:cubicBezTo>
                  <a:cubicBezTo>
                    <a:pt x="6735" y="20170"/>
                    <a:pt x="6603" y="20312"/>
                    <a:pt x="6463" y="20450"/>
                  </a:cubicBezTo>
                  <a:cubicBezTo>
                    <a:pt x="6311" y="20597"/>
                    <a:pt x="6126" y="20662"/>
                    <a:pt x="5912" y="20662"/>
                  </a:cubicBezTo>
                  <a:cubicBezTo>
                    <a:pt x="5889" y="20662"/>
                    <a:pt x="5865" y="20661"/>
                    <a:pt x="5841" y="20659"/>
                  </a:cubicBezTo>
                  <a:cubicBezTo>
                    <a:pt x="5548" y="20640"/>
                    <a:pt x="5254" y="20612"/>
                    <a:pt x="4971" y="20538"/>
                  </a:cubicBezTo>
                  <a:cubicBezTo>
                    <a:pt x="4867" y="20510"/>
                    <a:pt x="4763" y="20496"/>
                    <a:pt x="4661" y="20496"/>
                  </a:cubicBezTo>
                  <a:cubicBezTo>
                    <a:pt x="4516" y="20496"/>
                    <a:pt x="4375" y="20524"/>
                    <a:pt x="4240" y="20581"/>
                  </a:cubicBezTo>
                  <a:cubicBezTo>
                    <a:pt x="3774" y="20776"/>
                    <a:pt x="3320" y="20990"/>
                    <a:pt x="2995" y="21354"/>
                  </a:cubicBezTo>
                  <a:cubicBezTo>
                    <a:pt x="2541" y="21860"/>
                    <a:pt x="2012" y="22296"/>
                    <a:pt x="1380" y="22644"/>
                  </a:cubicBezTo>
                  <a:cubicBezTo>
                    <a:pt x="1077" y="22810"/>
                    <a:pt x="859" y="23056"/>
                    <a:pt x="635" y="23296"/>
                  </a:cubicBezTo>
                  <a:cubicBezTo>
                    <a:pt x="1" y="23980"/>
                    <a:pt x="123" y="24717"/>
                    <a:pt x="407" y="25469"/>
                  </a:cubicBezTo>
                  <a:cubicBezTo>
                    <a:pt x="417" y="25488"/>
                    <a:pt x="431" y="25506"/>
                    <a:pt x="449" y="25518"/>
                  </a:cubicBezTo>
                  <a:cubicBezTo>
                    <a:pt x="455" y="25351"/>
                    <a:pt x="451" y="25194"/>
                    <a:pt x="486" y="25034"/>
                  </a:cubicBezTo>
                  <a:cubicBezTo>
                    <a:pt x="511" y="24914"/>
                    <a:pt x="544" y="24817"/>
                    <a:pt x="671" y="24754"/>
                  </a:cubicBezTo>
                  <a:lnTo>
                    <a:pt x="826" y="24709"/>
                  </a:lnTo>
                  <a:lnTo>
                    <a:pt x="826" y="24709"/>
                  </a:lnTo>
                  <a:cubicBezTo>
                    <a:pt x="822" y="24799"/>
                    <a:pt x="819" y="24888"/>
                    <a:pt x="815" y="24978"/>
                  </a:cubicBezTo>
                  <a:lnTo>
                    <a:pt x="876" y="24976"/>
                  </a:lnTo>
                  <a:lnTo>
                    <a:pt x="928" y="24701"/>
                  </a:lnTo>
                  <a:cubicBezTo>
                    <a:pt x="958" y="24603"/>
                    <a:pt x="1034" y="24558"/>
                    <a:pt x="1161" y="24550"/>
                  </a:cubicBezTo>
                  <a:cubicBezTo>
                    <a:pt x="1163" y="24580"/>
                    <a:pt x="1172" y="24606"/>
                    <a:pt x="1175" y="24636"/>
                  </a:cubicBezTo>
                  <a:cubicBezTo>
                    <a:pt x="1207" y="24523"/>
                    <a:pt x="1245" y="24434"/>
                    <a:pt x="1417" y="24417"/>
                  </a:cubicBezTo>
                  <a:cubicBezTo>
                    <a:pt x="1444" y="24500"/>
                    <a:pt x="1450" y="24588"/>
                    <a:pt x="1432" y="24674"/>
                  </a:cubicBezTo>
                  <a:cubicBezTo>
                    <a:pt x="1474" y="24503"/>
                    <a:pt x="1433" y="24284"/>
                    <a:pt x="1741" y="24252"/>
                  </a:cubicBezTo>
                  <a:lnTo>
                    <a:pt x="1741" y="24568"/>
                  </a:lnTo>
                  <a:cubicBezTo>
                    <a:pt x="1751" y="24562"/>
                    <a:pt x="1762" y="24559"/>
                    <a:pt x="1774" y="24559"/>
                  </a:cubicBezTo>
                  <a:cubicBezTo>
                    <a:pt x="1778" y="24559"/>
                    <a:pt x="1782" y="24559"/>
                    <a:pt x="1786" y="24560"/>
                  </a:cubicBezTo>
                  <a:cubicBezTo>
                    <a:pt x="1836" y="24408"/>
                    <a:pt x="1842" y="24243"/>
                    <a:pt x="1955" y="24107"/>
                  </a:cubicBezTo>
                  <a:cubicBezTo>
                    <a:pt x="2013" y="24206"/>
                    <a:pt x="2013" y="24206"/>
                    <a:pt x="2007" y="24413"/>
                  </a:cubicBezTo>
                  <a:cubicBezTo>
                    <a:pt x="2110" y="24017"/>
                    <a:pt x="2110" y="24017"/>
                    <a:pt x="2324" y="23979"/>
                  </a:cubicBezTo>
                  <a:lnTo>
                    <a:pt x="2324" y="24090"/>
                  </a:lnTo>
                  <a:cubicBezTo>
                    <a:pt x="2324" y="24128"/>
                    <a:pt x="2326" y="24165"/>
                    <a:pt x="2327" y="24203"/>
                  </a:cubicBezTo>
                  <a:cubicBezTo>
                    <a:pt x="2340" y="24196"/>
                    <a:pt x="2355" y="24193"/>
                    <a:pt x="2370" y="24193"/>
                  </a:cubicBezTo>
                  <a:cubicBezTo>
                    <a:pt x="2373" y="24193"/>
                    <a:pt x="2376" y="24194"/>
                    <a:pt x="2378" y="24194"/>
                  </a:cubicBezTo>
                  <a:lnTo>
                    <a:pt x="2479" y="24094"/>
                  </a:lnTo>
                  <a:lnTo>
                    <a:pt x="2569" y="24024"/>
                  </a:lnTo>
                  <a:lnTo>
                    <a:pt x="2604" y="23986"/>
                  </a:lnTo>
                  <a:lnTo>
                    <a:pt x="2622" y="23970"/>
                  </a:lnTo>
                  <a:lnTo>
                    <a:pt x="2830" y="23798"/>
                  </a:lnTo>
                  <a:lnTo>
                    <a:pt x="2838" y="23800"/>
                  </a:lnTo>
                  <a:cubicBezTo>
                    <a:pt x="2842" y="23812"/>
                    <a:pt x="2854" y="23820"/>
                    <a:pt x="2865" y="23820"/>
                  </a:cubicBezTo>
                  <a:cubicBezTo>
                    <a:pt x="2871" y="23820"/>
                    <a:pt x="2876" y="23818"/>
                    <a:pt x="2881" y="23815"/>
                  </a:cubicBezTo>
                  <a:lnTo>
                    <a:pt x="2850" y="23782"/>
                  </a:lnTo>
                  <a:cubicBezTo>
                    <a:pt x="2857" y="23755"/>
                    <a:pt x="2892" y="23731"/>
                    <a:pt x="2869" y="23699"/>
                  </a:cubicBezTo>
                  <a:lnTo>
                    <a:pt x="2869" y="23699"/>
                  </a:lnTo>
                  <a:cubicBezTo>
                    <a:pt x="2882" y="23701"/>
                    <a:pt x="2893" y="23701"/>
                    <a:pt x="2904" y="23701"/>
                  </a:cubicBezTo>
                  <a:cubicBezTo>
                    <a:pt x="3000" y="23701"/>
                    <a:pt x="3024" y="23641"/>
                    <a:pt x="3027" y="23561"/>
                  </a:cubicBezTo>
                  <a:cubicBezTo>
                    <a:pt x="3017" y="23560"/>
                    <a:pt x="3007" y="23560"/>
                    <a:pt x="2998" y="23560"/>
                  </a:cubicBezTo>
                  <a:cubicBezTo>
                    <a:pt x="2901" y="23560"/>
                    <a:pt x="2864" y="23610"/>
                    <a:pt x="2868" y="23696"/>
                  </a:cubicBezTo>
                  <a:cubicBezTo>
                    <a:pt x="2857" y="23684"/>
                    <a:pt x="2847" y="23680"/>
                    <a:pt x="2837" y="23680"/>
                  </a:cubicBezTo>
                  <a:cubicBezTo>
                    <a:pt x="2821" y="23680"/>
                    <a:pt x="2806" y="23693"/>
                    <a:pt x="2791" y="23704"/>
                  </a:cubicBezTo>
                  <a:cubicBezTo>
                    <a:pt x="2761" y="23726"/>
                    <a:pt x="2743" y="23734"/>
                    <a:pt x="2730" y="23734"/>
                  </a:cubicBezTo>
                  <a:cubicBezTo>
                    <a:pt x="2699" y="23734"/>
                    <a:pt x="2710" y="23681"/>
                    <a:pt x="2700" y="23653"/>
                  </a:cubicBezTo>
                  <a:cubicBezTo>
                    <a:pt x="2722" y="23592"/>
                    <a:pt x="2764" y="23536"/>
                    <a:pt x="2761" y="23470"/>
                  </a:cubicBezTo>
                  <a:cubicBezTo>
                    <a:pt x="2815" y="23381"/>
                    <a:pt x="2972" y="23344"/>
                    <a:pt x="2944" y="23212"/>
                  </a:cubicBezTo>
                  <a:lnTo>
                    <a:pt x="2944" y="23212"/>
                  </a:lnTo>
                  <a:cubicBezTo>
                    <a:pt x="2930" y="23218"/>
                    <a:pt x="2914" y="23222"/>
                    <a:pt x="2899" y="23225"/>
                  </a:cubicBezTo>
                  <a:cubicBezTo>
                    <a:pt x="2836" y="23123"/>
                    <a:pt x="2882" y="23008"/>
                    <a:pt x="3018" y="22926"/>
                  </a:cubicBezTo>
                  <a:lnTo>
                    <a:pt x="3089" y="23012"/>
                  </a:lnTo>
                  <a:cubicBezTo>
                    <a:pt x="3090" y="23101"/>
                    <a:pt x="2995" y="23140"/>
                    <a:pt x="2953" y="23206"/>
                  </a:cubicBezTo>
                  <a:cubicBezTo>
                    <a:pt x="2962" y="23232"/>
                    <a:pt x="2982" y="23245"/>
                    <a:pt x="3013" y="23245"/>
                  </a:cubicBezTo>
                  <a:cubicBezTo>
                    <a:pt x="3015" y="23245"/>
                    <a:pt x="3018" y="23245"/>
                    <a:pt x="3020" y="23245"/>
                  </a:cubicBezTo>
                  <a:cubicBezTo>
                    <a:pt x="3032" y="23225"/>
                    <a:pt x="3044" y="23215"/>
                    <a:pt x="3057" y="23215"/>
                  </a:cubicBezTo>
                  <a:cubicBezTo>
                    <a:pt x="3069" y="23215"/>
                    <a:pt x="3081" y="23223"/>
                    <a:pt x="3095" y="23239"/>
                  </a:cubicBezTo>
                  <a:cubicBezTo>
                    <a:pt x="3082" y="23261"/>
                    <a:pt x="3070" y="23283"/>
                    <a:pt x="3057" y="23305"/>
                  </a:cubicBezTo>
                  <a:cubicBezTo>
                    <a:pt x="3054" y="23329"/>
                    <a:pt x="3049" y="23354"/>
                    <a:pt x="3045" y="23378"/>
                  </a:cubicBezTo>
                  <a:cubicBezTo>
                    <a:pt x="3049" y="23439"/>
                    <a:pt x="2941" y="23494"/>
                    <a:pt x="3029" y="23560"/>
                  </a:cubicBezTo>
                  <a:lnTo>
                    <a:pt x="3027" y="23561"/>
                  </a:lnTo>
                  <a:cubicBezTo>
                    <a:pt x="3028" y="23561"/>
                    <a:pt x="3028" y="23561"/>
                    <a:pt x="3029" y="23561"/>
                  </a:cubicBezTo>
                  <a:cubicBezTo>
                    <a:pt x="3138" y="23561"/>
                    <a:pt x="3155" y="23431"/>
                    <a:pt x="3266" y="23431"/>
                  </a:cubicBezTo>
                  <a:cubicBezTo>
                    <a:pt x="3269" y="23431"/>
                    <a:pt x="3272" y="23431"/>
                    <a:pt x="3276" y="23432"/>
                  </a:cubicBezTo>
                  <a:cubicBezTo>
                    <a:pt x="3356" y="23558"/>
                    <a:pt x="3245" y="23636"/>
                    <a:pt x="3176" y="23724"/>
                  </a:cubicBezTo>
                  <a:lnTo>
                    <a:pt x="2873" y="23982"/>
                  </a:lnTo>
                  <a:cubicBezTo>
                    <a:pt x="2869" y="24015"/>
                    <a:pt x="2827" y="24043"/>
                    <a:pt x="2851" y="24090"/>
                  </a:cubicBezTo>
                  <a:cubicBezTo>
                    <a:pt x="2977" y="24051"/>
                    <a:pt x="3027" y="23938"/>
                    <a:pt x="3131" y="23880"/>
                  </a:cubicBezTo>
                  <a:cubicBezTo>
                    <a:pt x="3150" y="23850"/>
                    <a:pt x="3169" y="23820"/>
                    <a:pt x="3188" y="23791"/>
                  </a:cubicBezTo>
                  <a:cubicBezTo>
                    <a:pt x="3240" y="23782"/>
                    <a:pt x="3283" y="23767"/>
                    <a:pt x="3307" y="23719"/>
                  </a:cubicBezTo>
                  <a:cubicBezTo>
                    <a:pt x="3325" y="23681"/>
                    <a:pt x="3354" y="23659"/>
                    <a:pt x="3391" y="23659"/>
                  </a:cubicBezTo>
                  <a:cubicBezTo>
                    <a:pt x="3409" y="23659"/>
                    <a:pt x="3429" y="23664"/>
                    <a:pt x="3451" y="23675"/>
                  </a:cubicBezTo>
                  <a:lnTo>
                    <a:pt x="3451" y="23675"/>
                  </a:lnTo>
                  <a:cubicBezTo>
                    <a:pt x="3451" y="23676"/>
                    <a:pt x="3451" y="23676"/>
                    <a:pt x="3451" y="23677"/>
                  </a:cubicBezTo>
                  <a:cubicBezTo>
                    <a:pt x="3484" y="23760"/>
                    <a:pt x="3479" y="23834"/>
                    <a:pt x="3394" y="23899"/>
                  </a:cubicBezTo>
                  <a:cubicBezTo>
                    <a:pt x="3322" y="23954"/>
                    <a:pt x="3262" y="24018"/>
                    <a:pt x="3196" y="24077"/>
                  </a:cubicBezTo>
                  <a:cubicBezTo>
                    <a:pt x="3197" y="24118"/>
                    <a:pt x="3123" y="24143"/>
                    <a:pt x="3172" y="24208"/>
                  </a:cubicBezTo>
                  <a:cubicBezTo>
                    <a:pt x="3258" y="24133"/>
                    <a:pt x="3334" y="24062"/>
                    <a:pt x="3416" y="23996"/>
                  </a:cubicBezTo>
                  <a:cubicBezTo>
                    <a:pt x="3450" y="23969"/>
                    <a:pt x="3474" y="23921"/>
                    <a:pt x="3528" y="23921"/>
                  </a:cubicBezTo>
                  <a:cubicBezTo>
                    <a:pt x="3539" y="23921"/>
                    <a:pt x="3551" y="23923"/>
                    <a:pt x="3565" y="23927"/>
                  </a:cubicBezTo>
                  <a:lnTo>
                    <a:pt x="3729" y="23656"/>
                  </a:lnTo>
                  <a:lnTo>
                    <a:pt x="3831" y="23649"/>
                  </a:lnTo>
                  <a:cubicBezTo>
                    <a:pt x="3835" y="23662"/>
                    <a:pt x="3845" y="23674"/>
                    <a:pt x="3860" y="23679"/>
                  </a:cubicBezTo>
                  <a:cubicBezTo>
                    <a:pt x="3959" y="23887"/>
                    <a:pt x="3894" y="23992"/>
                    <a:pt x="3640" y="24030"/>
                  </a:cubicBezTo>
                  <a:cubicBezTo>
                    <a:pt x="3726" y="24095"/>
                    <a:pt x="3598" y="24165"/>
                    <a:pt x="3640" y="24226"/>
                  </a:cubicBezTo>
                  <a:cubicBezTo>
                    <a:pt x="3776" y="24223"/>
                    <a:pt x="3795" y="24120"/>
                    <a:pt x="3855" y="24053"/>
                  </a:cubicBezTo>
                  <a:cubicBezTo>
                    <a:pt x="3905" y="23999"/>
                    <a:pt x="3956" y="23958"/>
                    <a:pt x="4026" y="23958"/>
                  </a:cubicBezTo>
                  <a:cubicBezTo>
                    <a:pt x="4047" y="23958"/>
                    <a:pt x="4069" y="23961"/>
                    <a:pt x="4094" y="23969"/>
                  </a:cubicBezTo>
                  <a:cubicBezTo>
                    <a:pt x="4000" y="23831"/>
                    <a:pt x="4195" y="23767"/>
                    <a:pt x="4209" y="23656"/>
                  </a:cubicBezTo>
                  <a:cubicBezTo>
                    <a:pt x="4213" y="23656"/>
                    <a:pt x="4217" y="23656"/>
                    <a:pt x="4221" y="23656"/>
                  </a:cubicBezTo>
                  <a:cubicBezTo>
                    <a:pt x="4275" y="23656"/>
                    <a:pt x="4319" y="23678"/>
                    <a:pt x="4365" y="23700"/>
                  </a:cubicBezTo>
                  <a:cubicBezTo>
                    <a:pt x="4349" y="23883"/>
                    <a:pt x="4264" y="23973"/>
                    <a:pt x="4105" y="23976"/>
                  </a:cubicBezTo>
                  <a:cubicBezTo>
                    <a:pt x="4122" y="24074"/>
                    <a:pt x="4044" y="24158"/>
                    <a:pt x="4024" y="24263"/>
                  </a:cubicBezTo>
                  <a:cubicBezTo>
                    <a:pt x="4223" y="24187"/>
                    <a:pt x="4261" y="24013"/>
                    <a:pt x="4404" y="23920"/>
                  </a:cubicBezTo>
                  <a:lnTo>
                    <a:pt x="4519" y="23774"/>
                  </a:lnTo>
                  <a:cubicBezTo>
                    <a:pt x="4613" y="23704"/>
                    <a:pt x="4672" y="23599"/>
                    <a:pt x="4801" y="23564"/>
                  </a:cubicBezTo>
                  <a:cubicBezTo>
                    <a:pt x="4782" y="23519"/>
                    <a:pt x="4817" y="23489"/>
                    <a:pt x="4839" y="23454"/>
                  </a:cubicBezTo>
                  <a:cubicBezTo>
                    <a:pt x="4893" y="23430"/>
                    <a:pt x="4921" y="23350"/>
                    <a:pt x="4987" y="23350"/>
                  </a:cubicBezTo>
                  <a:cubicBezTo>
                    <a:pt x="5008" y="23350"/>
                    <a:pt x="5033" y="23358"/>
                    <a:pt x="5064" y="23379"/>
                  </a:cubicBezTo>
                  <a:cubicBezTo>
                    <a:pt x="5065" y="23319"/>
                    <a:pt x="5066" y="23259"/>
                    <a:pt x="5067" y="23199"/>
                  </a:cubicBezTo>
                  <a:cubicBezTo>
                    <a:pt x="5126" y="23186"/>
                    <a:pt x="5170" y="23165"/>
                    <a:pt x="5123" y="23110"/>
                  </a:cubicBezTo>
                  <a:lnTo>
                    <a:pt x="5123" y="23110"/>
                  </a:lnTo>
                  <a:cubicBezTo>
                    <a:pt x="5134" y="23113"/>
                    <a:pt x="5143" y="23122"/>
                    <a:pt x="5155" y="23122"/>
                  </a:cubicBezTo>
                  <a:cubicBezTo>
                    <a:pt x="5161" y="23122"/>
                    <a:pt x="5168" y="23119"/>
                    <a:pt x="5177" y="23112"/>
                  </a:cubicBezTo>
                  <a:cubicBezTo>
                    <a:pt x="5197" y="23094"/>
                    <a:pt x="5185" y="23082"/>
                    <a:pt x="5178" y="23069"/>
                  </a:cubicBezTo>
                  <a:lnTo>
                    <a:pt x="5178" y="23069"/>
                  </a:lnTo>
                  <a:cubicBezTo>
                    <a:pt x="5187" y="23077"/>
                    <a:pt x="5196" y="23080"/>
                    <a:pt x="5204" y="23080"/>
                  </a:cubicBezTo>
                  <a:cubicBezTo>
                    <a:pt x="5220" y="23080"/>
                    <a:pt x="5235" y="23068"/>
                    <a:pt x="5249" y="23055"/>
                  </a:cubicBezTo>
                  <a:cubicBezTo>
                    <a:pt x="5281" y="23025"/>
                    <a:pt x="5315" y="23000"/>
                    <a:pt x="5364" y="23000"/>
                  </a:cubicBezTo>
                  <a:cubicBezTo>
                    <a:pt x="5370" y="23000"/>
                    <a:pt x="5376" y="23001"/>
                    <a:pt x="5383" y="23001"/>
                  </a:cubicBezTo>
                  <a:cubicBezTo>
                    <a:pt x="5358" y="22934"/>
                    <a:pt x="5432" y="22891"/>
                    <a:pt x="5440" y="22831"/>
                  </a:cubicBezTo>
                  <a:cubicBezTo>
                    <a:pt x="5499" y="22806"/>
                    <a:pt x="5547" y="22778"/>
                    <a:pt x="5493" y="22714"/>
                  </a:cubicBezTo>
                  <a:lnTo>
                    <a:pt x="5493" y="22714"/>
                  </a:lnTo>
                  <a:cubicBezTo>
                    <a:pt x="5473" y="22752"/>
                    <a:pt x="5400" y="22772"/>
                    <a:pt x="5435" y="22829"/>
                  </a:cubicBezTo>
                  <a:cubicBezTo>
                    <a:pt x="5425" y="22830"/>
                    <a:pt x="5415" y="22831"/>
                    <a:pt x="5405" y="22831"/>
                  </a:cubicBezTo>
                  <a:cubicBezTo>
                    <a:pt x="5328" y="22831"/>
                    <a:pt x="5270" y="22798"/>
                    <a:pt x="5228" y="22737"/>
                  </a:cubicBezTo>
                  <a:cubicBezTo>
                    <a:pt x="5230" y="22726"/>
                    <a:pt x="5232" y="22712"/>
                    <a:pt x="5233" y="22699"/>
                  </a:cubicBezTo>
                  <a:cubicBezTo>
                    <a:pt x="5300" y="22638"/>
                    <a:pt x="5348" y="22559"/>
                    <a:pt x="5438" y="22515"/>
                  </a:cubicBezTo>
                  <a:lnTo>
                    <a:pt x="5491" y="22515"/>
                  </a:lnTo>
                  <a:cubicBezTo>
                    <a:pt x="5468" y="22564"/>
                    <a:pt x="5497" y="22590"/>
                    <a:pt x="5545" y="22607"/>
                  </a:cubicBezTo>
                  <a:cubicBezTo>
                    <a:pt x="5545" y="22638"/>
                    <a:pt x="5554" y="22671"/>
                    <a:pt x="5519" y="22695"/>
                  </a:cubicBezTo>
                  <a:cubicBezTo>
                    <a:pt x="5629" y="22817"/>
                    <a:pt x="5612" y="22906"/>
                    <a:pt x="5450" y="23063"/>
                  </a:cubicBezTo>
                  <a:cubicBezTo>
                    <a:pt x="5378" y="23212"/>
                    <a:pt x="5246" y="23318"/>
                    <a:pt x="5100" y="23413"/>
                  </a:cubicBezTo>
                  <a:cubicBezTo>
                    <a:pt x="5053" y="23484"/>
                    <a:pt x="5012" y="23560"/>
                    <a:pt x="4936" y="23614"/>
                  </a:cubicBezTo>
                  <a:cubicBezTo>
                    <a:pt x="4814" y="23746"/>
                    <a:pt x="4760" y="23916"/>
                    <a:pt x="4607" y="24030"/>
                  </a:cubicBezTo>
                  <a:cubicBezTo>
                    <a:pt x="4515" y="24092"/>
                    <a:pt x="4537" y="24195"/>
                    <a:pt x="4484" y="24272"/>
                  </a:cubicBezTo>
                  <a:cubicBezTo>
                    <a:pt x="4094" y="24846"/>
                    <a:pt x="3807" y="25463"/>
                    <a:pt x="3474" y="26061"/>
                  </a:cubicBezTo>
                  <a:cubicBezTo>
                    <a:pt x="3075" y="26779"/>
                    <a:pt x="2871" y="27538"/>
                    <a:pt x="2752" y="28320"/>
                  </a:cubicBezTo>
                  <a:cubicBezTo>
                    <a:pt x="2661" y="28917"/>
                    <a:pt x="2620" y="29519"/>
                    <a:pt x="2495" y="30112"/>
                  </a:cubicBezTo>
                  <a:cubicBezTo>
                    <a:pt x="2402" y="30334"/>
                    <a:pt x="2349" y="30566"/>
                    <a:pt x="2301" y="30799"/>
                  </a:cubicBezTo>
                  <a:cubicBezTo>
                    <a:pt x="2261" y="30881"/>
                    <a:pt x="2255" y="30969"/>
                    <a:pt x="2242" y="31072"/>
                  </a:cubicBezTo>
                  <a:cubicBezTo>
                    <a:pt x="2303" y="30974"/>
                    <a:pt x="2353" y="30889"/>
                    <a:pt x="2374" y="30794"/>
                  </a:cubicBezTo>
                  <a:cubicBezTo>
                    <a:pt x="2431" y="30644"/>
                    <a:pt x="2485" y="30492"/>
                    <a:pt x="2546" y="30344"/>
                  </a:cubicBezTo>
                  <a:cubicBezTo>
                    <a:pt x="2559" y="30311"/>
                    <a:pt x="2576" y="30297"/>
                    <a:pt x="2595" y="30297"/>
                  </a:cubicBezTo>
                  <a:cubicBezTo>
                    <a:pt x="2614" y="30297"/>
                    <a:pt x="2635" y="30312"/>
                    <a:pt x="2655" y="30336"/>
                  </a:cubicBezTo>
                  <a:lnTo>
                    <a:pt x="2660" y="30569"/>
                  </a:lnTo>
                  <a:cubicBezTo>
                    <a:pt x="2634" y="30856"/>
                    <a:pt x="2616" y="31143"/>
                    <a:pt x="2696" y="31379"/>
                  </a:cubicBezTo>
                  <a:cubicBezTo>
                    <a:pt x="2718" y="31139"/>
                    <a:pt x="2783" y="30856"/>
                    <a:pt x="2756" y="30568"/>
                  </a:cubicBezTo>
                  <a:cubicBezTo>
                    <a:pt x="2856" y="30024"/>
                    <a:pt x="2846" y="29470"/>
                    <a:pt x="2955" y="28925"/>
                  </a:cubicBezTo>
                  <a:cubicBezTo>
                    <a:pt x="3036" y="29062"/>
                    <a:pt x="2991" y="29207"/>
                    <a:pt x="3014" y="29347"/>
                  </a:cubicBezTo>
                  <a:cubicBezTo>
                    <a:pt x="3036" y="29479"/>
                    <a:pt x="3008" y="29626"/>
                    <a:pt x="3155" y="29773"/>
                  </a:cubicBezTo>
                  <a:cubicBezTo>
                    <a:pt x="3208" y="29469"/>
                    <a:pt x="3277" y="29211"/>
                    <a:pt x="3298" y="28946"/>
                  </a:cubicBezTo>
                  <a:cubicBezTo>
                    <a:pt x="3351" y="28306"/>
                    <a:pt x="3453" y="27673"/>
                    <a:pt x="3725" y="27070"/>
                  </a:cubicBezTo>
                  <a:cubicBezTo>
                    <a:pt x="3904" y="26671"/>
                    <a:pt x="4039" y="26261"/>
                    <a:pt x="4164" y="25847"/>
                  </a:cubicBezTo>
                  <a:cubicBezTo>
                    <a:pt x="4392" y="25089"/>
                    <a:pt x="4701" y="24363"/>
                    <a:pt x="5362" y="23786"/>
                  </a:cubicBezTo>
                  <a:cubicBezTo>
                    <a:pt x="5381" y="23771"/>
                    <a:pt x="5390" y="23747"/>
                    <a:pt x="5407" y="23729"/>
                  </a:cubicBezTo>
                  <a:cubicBezTo>
                    <a:pt x="5898" y="23217"/>
                    <a:pt x="6361" y="22685"/>
                    <a:pt x="6833" y="22160"/>
                  </a:cubicBezTo>
                  <a:cubicBezTo>
                    <a:pt x="6872" y="22115"/>
                    <a:pt x="6900" y="22052"/>
                    <a:pt x="6983" y="22052"/>
                  </a:cubicBezTo>
                  <a:cubicBezTo>
                    <a:pt x="6986" y="22052"/>
                    <a:pt x="6989" y="22053"/>
                    <a:pt x="6992" y="22053"/>
                  </a:cubicBezTo>
                  <a:cubicBezTo>
                    <a:pt x="7062" y="22000"/>
                    <a:pt x="7006" y="21877"/>
                    <a:pt x="7141" y="21860"/>
                  </a:cubicBezTo>
                  <a:cubicBezTo>
                    <a:pt x="7168" y="21741"/>
                    <a:pt x="7306" y="21689"/>
                    <a:pt x="7367" y="21590"/>
                  </a:cubicBezTo>
                  <a:lnTo>
                    <a:pt x="7415" y="21545"/>
                  </a:lnTo>
                  <a:lnTo>
                    <a:pt x="7885" y="20897"/>
                  </a:lnTo>
                  <a:lnTo>
                    <a:pt x="7885" y="20897"/>
                  </a:lnTo>
                  <a:cubicBezTo>
                    <a:pt x="7896" y="21059"/>
                    <a:pt x="7736" y="21364"/>
                    <a:pt x="7553" y="21553"/>
                  </a:cubicBezTo>
                  <a:cubicBezTo>
                    <a:pt x="7553" y="21596"/>
                    <a:pt x="7533" y="21628"/>
                    <a:pt x="7491" y="21650"/>
                  </a:cubicBezTo>
                  <a:cubicBezTo>
                    <a:pt x="7456" y="21736"/>
                    <a:pt x="7414" y="21821"/>
                    <a:pt x="7316" y="21871"/>
                  </a:cubicBezTo>
                  <a:cubicBezTo>
                    <a:pt x="7323" y="21977"/>
                    <a:pt x="7186" y="22011"/>
                    <a:pt x="7157" y="22099"/>
                  </a:cubicBezTo>
                  <a:lnTo>
                    <a:pt x="6561" y="22865"/>
                  </a:lnTo>
                  <a:cubicBezTo>
                    <a:pt x="6411" y="22998"/>
                    <a:pt x="6298" y="23151"/>
                    <a:pt x="6200" y="23314"/>
                  </a:cubicBezTo>
                  <a:cubicBezTo>
                    <a:pt x="6191" y="23331"/>
                    <a:pt x="6180" y="23346"/>
                    <a:pt x="6170" y="23362"/>
                  </a:cubicBezTo>
                  <a:cubicBezTo>
                    <a:pt x="6147" y="23370"/>
                    <a:pt x="6131" y="23391"/>
                    <a:pt x="6130" y="23416"/>
                  </a:cubicBezTo>
                  <a:cubicBezTo>
                    <a:pt x="5998" y="23557"/>
                    <a:pt x="5901" y="23715"/>
                    <a:pt x="5807" y="23875"/>
                  </a:cubicBezTo>
                  <a:cubicBezTo>
                    <a:pt x="5586" y="24136"/>
                    <a:pt x="5444" y="24433"/>
                    <a:pt x="5286" y="24722"/>
                  </a:cubicBezTo>
                  <a:lnTo>
                    <a:pt x="5340" y="24737"/>
                  </a:lnTo>
                  <a:lnTo>
                    <a:pt x="5868" y="23930"/>
                  </a:lnTo>
                  <a:lnTo>
                    <a:pt x="6189" y="23472"/>
                  </a:lnTo>
                  <a:lnTo>
                    <a:pt x="6238" y="23403"/>
                  </a:lnTo>
                  <a:lnTo>
                    <a:pt x="6273" y="23362"/>
                  </a:lnTo>
                  <a:cubicBezTo>
                    <a:pt x="6382" y="23252"/>
                    <a:pt x="6487" y="23139"/>
                    <a:pt x="6573" y="23013"/>
                  </a:cubicBezTo>
                  <a:cubicBezTo>
                    <a:pt x="6914" y="22707"/>
                    <a:pt x="7127" y="22313"/>
                    <a:pt x="7488" y="22019"/>
                  </a:cubicBezTo>
                  <a:lnTo>
                    <a:pt x="7488" y="22019"/>
                  </a:lnTo>
                  <a:lnTo>
                    <a:pt x="7484" y="22021"/>
                  </a:lnTo>
                  <a:cubicBezTo>
                    <a:pt x="7480" y="22016"/>
                    <a:pt x="7469" y="22010"/>
                    <a:pt x="7470" y="22006"/>
                  </a:cubicBezTo>
                  <a:cubicBezTo>
                    <a:pt x="7509" y="21897"/>
                    <a:pt x="7595" y="21811"/>
                    <a:pt x="7681" y="21727"/>
                  </a:cubicBezTo>
                  <a:cubicBezTo>
                    <a:pt x="7751" y="21556"/>
                    <a:pt x="7870" y="21411"/>
                    <a:pt x="8002" y="21269"/>
                  </a:cubicBezTo>
                  <a:lnTo>
                    <a:pt x="8002" y="21269"/>
                  </a:lnTo>
                  <a:cubicBezTo>
                    <a:pt x="7991" y="21438"/>
                    <a:pt x="7922" y="21589"/>
                    <a:pt x="7837" y="21736"/>
                  </a:cubicBezTo>
                  <a:cubicBezTo>
                    <a:pt x="7676" y="22182"/>
                    <a:pt x="7438" y="22601"/>
                    <a:pt x="7242" y="23035"/>
                  </a:cubicBezTo>
                  <a:cubicBezTo>
                    <a:pt x="7117" y="23207"/>
                    <a:pt x="7033" y="23395"/>
                    <a:pt x="6961" y="23589"/>
                  </a:cubicBezTo>
                  <a:cubicBezTo>
                    <a:pt x="6945" y="23626"/>
                    <a:pt x="6929" y="23664"/>
                    <a:pt x="6913" y="23702"/>
                  </a:cubicBezTo>
                  <a:lnTo>
                    <a:pt x="6986" y="23698"/>
                  </a:lnTo>
                  <a:cubicBezTo>
                    <a:pt x="6997" y="23674"/>
                    <a:pt x="7009" y="23650"/>
                    <a:pt x="7020" y="23627"/>
                  </a:cubicBezTo>
                  <a:cubicBezTo>
                    <a:pt x="7143" y="23469"/>
                    <a:pt x="7245" y="23294"/>
                    <a:pt x="7321" y="23108"/>
                  </a:cubicBezTo>
                  <a:lnTo>
                    <a:pt x="7629" y="22641"/>
                  </a:lnTo>
                  <a:cubicBezTo>
                    <a:pt x="7690" y="22525"/>
                    <a:pt x="7752" y="22408"/>
                    <a:pt x="7812" y="22292"/>
                  </a:cubicBezTo>
                  <a:lnTo>
                    <a:pt x="7812" y="22292"/>
                  </a:lnTo>
                  <a:cubicBezTo>
                    <a:pt x="7861" y="22425"/>
                    <a:pt x="7804" y="22538"/>
                    <a:pt x="7740" y="22647"/>
                  </a:cubicBezTo>
                  <a:cubicBezTo>
                    <a:pt x="7650" y="22803"/>
                    <a:pt x="7629" y="22978"/>
                    <a:pt x="7556" y="23138"/>
                  </a:cubicBezTo>
                  <a:cubicBezTo>
                    <a:pt x="7179" y="23957"/>
                    <a:pt x="6917" y="24812"/>
                    <a:pt x="6500" y="25618"/>
                  </a:cubicBezTo>
                  <a:cubicBezTo>
                    <a:pt x="6482" y="25652"/>
                    <a:pt x="6462" y="25689"/>
                    <a:pt x="6460" y="25726"/>
                  </a:cubicBezTo>
                  <a:lnTo>
                    <a:pt x="6460" y="25732"/>
                  </a:lnTo>
                  <a:cubicBezTo>
                    <a:pt x="6443" y="25739"/>
                    <a:pt x="6430" y="25754"/>
                    <a:pt x="6423" y="25770"/>
                  </a:cubicBezTo>
                  <a:cubicBezTo>
                    <a:pt x="6412" y="25796"/>
                    <a:pt x="6404" y="25824"/>
                    <a:pt x="6397" y="25851"/>
                  </a:cubicBezTo>
                  <a:cubicBezTo>
                    <a:pt x="6356" y="25874"/>
                    <a:pt x="6349" y="25908"/>
                    <a:pt x="6354" y="25945"/>
                  </a:cubicBezTo>
                  <a:cubicBezTo>
                    <a:pt x="6333" y="25995"/>
                    <a:pt x="6255" y="26063"/>
                    <a:pt x="6396" y="26063"/>
                  </a:cubicBezTo>
                  <a:cubicBezTo>
                    <a:pt x="6399" y="26063"/>
                    <a:pt x="6401" y="26063"/>
                    <a:pt x="6404" y="26063"/>
                  </a:cubicBezTo>
                  <a:cubicBezTo>
                    <a:pt x="6458" y="26038"/>
                    <a:pt x="6460" y="25991"/>
                    <a:pt x="6467" y="25947"/>
                  </a:cubicBezTo>
                  <a:cubicBezTo>
                    <a:pt x="6500" y="25928"/>
                    <a:pt x="6518" y="25891"/>
                    <a:pt x="6513" y="25853"/>
                  </a:cubicBezTo>
                  <a:lnTo>
                    <a:pt x="6544" y="25806"/>
                  </a:lnTo>
                  <a:cubicBezTo>
                    <a:pt x="6545" y="25799"/>
                    <a:pt x="6548" y="25792"/>
                    <a:pt x="6548" y="25786"/>
                  </a:cubicBezTo>
                  <a:cubicBezTo>
                    <a:pt x="6593" y="25707"/>
                    <a:pt x="6637" y="25628"/>
                    <a:pt x="6683" y="25550"/>
                  </a:cubicBezTo>
                  <a:cubicBezTo>
                    <a:pt x="6698" y="25525"/>
                    <a:pt x="6726" y="25510"/>
                    <a:pt x="6755" y="25510"/>
                  </a:cubicBezTo>
                  <a:cubicBezTo>
                    <a:pt x="6760" y="25510"/>
                    <a:pt x="6765" y="25510"/>
                    <a:pt x="6770" y="25511"/>
                  </a:cubicBezTo>
                  <a:cubicBezTo>
                    <a:pt x="6811" y="25521"/>
                    <a:pt x="6810" y="25555"/>
                    <a:pt x="6796" y="25585"/>
                  </a:cubicBezTo>
                  <a:cubicBezTo>
                    <a:pt x="6475" y="26217"/>
                    <a:pt x="6411" y="26900"/>
                    <a:pt x="6250" y="27564"/>
                  </a:cubicBezTo>
                  <a:cubicBezTo>
                    <a:pt x="6175" y="27876"/>
                    <a:pt x="6074" y="28182"/>
                    <a:pt x="5907" y="28470"/>
                  </a:cubicBezTo>
                  <a:cubicBezTo>
                    <a:pt x="5843" y="28652"/>
                    <a:pt x="5756" y="28831"/>
                    <a:pt x="5720" y="29018"/>
                  </a:cubicBezTo>
                  <a:cubicBezTo>
                    <a:pt x="5631" y="29482"/>
                    <a:pt x="5437" y="29913"/>
                    <a:pt x="5202" y="30334"/>
                  </a:cubicBezTo>
                  <a:cubicBezTo>
                    <a:pt x="5071" y="30569"/>
                    <a:pt x="4968" y="30814"/>
                    <a:pt x="4915" y="31070"/>
                  </a:cubicBezTo>
                  <a:cubicBezTo>
                    <a:pt x="4839" y="31437"/>
                    <a:pt x="4749" y="31803"/>
                    <a:pt x="4707" y="32176"/>
                  </a:cubicBezTo>
                  <a:cubicBezTo>
                    <a:pt x="4667" y="32303"/>
                    <a:pt x="4668" y="32431"/>
                    <a:pt x="4691" y="32561"/>
                  </a:cubicBezTo>
                  <a:cubicBezTo>
                    <a:pt x="4729" y="32430"/>
                    <a:pt x="4800" y="32309"/>
                    <a:pt x="4799" y="32172"/>
                  </a:cubicBezTo>
                  <a:cubicBezTo>
                    <a:pt x="4817" y="32113"/>
                    <a:pt x="4839" y="32054"/>
                    <a:pt x="4852" y="31995"/>
                  </a:cubicBezTo>
                  <a:cubicBezTo>
                    <a:pt x="4995" y="31330"/>
                    <a:pt x="5255" y="30700"/>
                    <a:pt x="5598" y="30094"/>
                  </a:cubicBezTo>
                  <a:cubicBezTo>
                    <a:pt x="5695" y="29923"/>
                    <a:pt x="5791" y="29747"/>
                    <a:pt x="5827" y="29559"/>
                  </a:cubicBezTo>
                  <a:cubicBezTo>
                    <a:pt x="5926" y="29036"/>
                    <a:pt x="6141" y="28544"/>
                    <a:pt x="6351" y="28049"/>
                  </a:cubicBezTo>
                  <a:cubicBezTo>
                    <a:pt x="6373" y="28039"/>
                    <a:pt x="6396" y="28034"/>
                    <a:pt x="6419" y="28034"/>
                  </a:cubicBezTo>
                  <a:cubicBezTo>
                    <a:pt x="6434" y="28034"/>
                    <a:pt x="6449" y="28036"/>
                    <a:pt x="6463" y="28040"/>
                  </a:cubicBezTo>
                  <a:cubicBezTo>
                    <a:pt x="6464" y="28853"/>
                    <a:pt x="6230" y="29618"/>
                    <a:pt x="5845" y="30359"/>
                  </a:cubicBezTo>
                  <a:cubicBezTo>
                    <a:pt x="5639" y="30755"/>
                    <a:pt x="5472" y="31166"/>
                    <a:pt x="5407" y="31601"/>
                  </a:cubicBezTo>
                  <a:cubicBezTo>
                    <a:pt x="5348" y="32004"/>
                    <a:pt x="5218" y="32405"/>
                    <a:pt x="5350" y="32812"/>
                  </a:cubicBezTo>
                  <a:cubicBezTo>
                    <a:pt x="5461" y="31909"/>
                    <a:pt x="5750" y="31062"/>
                    <a:pt x="6194" y="30250"/>
                  </a:cubicBezTo>
                  <a:cubicBezTo>
                    <a:pt x="6205" y="30150"/>
                    <a:pt x="6263" y="30062"/>
                    <a:pt x="6309" y="29973"/>
                  </a:cubicBezTo>
                  <a:cubicBezTo>
                    <a:pt x="6613" y="29366"/>
                    <a:pt x="6696" y="28727"/>
                    <a:pt x="6716" y="28077"/>
                  </a:cubicBezTo>
                  <a:cubicBezTo>
                    <a:pt x="6721" y="27904"/>
                    <a:pt x="6732" y="27732"/>
                    <a:pt x="6821" y="27570"/>
                  </a:cubicBezTo>
                  <a:lnTo>
                    <a:pt x="6821" y="27570"/>
                  </a:lnTo>
                  <a:cubicBezTo>
                    <a:pt x="6762" y="28065"/>
                    <a:pt x="6894" y="28560"/>
                    <a:pt x="6796" y="29056"/>
                  </a:cubicBezTo>
                  <a:cubicBezTo>
                    <a:pt x="6747" y="29307"/>
                    <a:pt x="6663" y="29548"/>
                    <a:pt x="6543" y="29774"/>
                  </a:cubicBezTo>
                  <a:cubicBezTo>
                    <a:pt x="6457" y="29932"/>
                    <a:pt x="6375" y="30093"/>
                    <a:pt x="6292" y="30252"/>
                  </a:cubicBezTo>
                  <a:cubicBezTo>
                    <a:pt x="6185" y="30629"/>
                    <a:pt x="6082" y="31007"/>
                    <a:pt x="5972" y="31384"/>
                  </a:cubicBezTo>
                  <a:cubicBezTo>
                    <a:pt x="5797" y="31983"/>
                    <a:pt x="5802" y="32585"/>
                    <a:pt x="5928" y="33190"/>
                  </a:cubicBezTo>
                  <a:cubicBezTo>
                    <a:pt x="5945" y="33269"/>
                    <a:pt x="6015" y="33279"/>
                    <a:pt x="6086" y="33285"/>
                  </a:cubicBezTo>
                  <a:cubicBezTo>
                    <a:pt x="6106" y="33286"/>
                    <a:pt x="6125" y="33287"/>
                    <a:pt x="6144" y="33287"/>
                  </a:cubicBezTo>
                  <a:cubicBezTo>
                    <a:pt x="6279" y="33287"/>
                    <a:pt x="6405" y="33249"/>
                    <a:pt x="6529" y="33206"/>
                  </a:cubicBezTo>
                  <a:cubicBezTo>
                    <a:pt x="6867" y="33091"/>
                    <a:pt x="7205" y="32972"/>
                    <a:pt x="7540" y="32850"/>
                  </a:cubicBezTo>
                  <a:cubicBezTo>
                    <a:pt x="7588" y="32832"/>
                    <a:pt x="7633" y="32818"/>
                    <a:pt x="7680" y="32818"/>
                  </a:cubicBezTo>
                  <a:cubicBezTo>
                    <a:pt x="7700" y="32818"/>
                    <a:pt x="7721" y="32821"/>
                    <a:pt x="7744" y="32827"/>
                  </a:cubicBezTo>
                  <a:lnTo>
                    <a:pt x="7808" y="32815"/>
                  </a:lnTo>
                  <a:cubicBezTo>
                    <a:pt x="7801" y="32752"/>
                    <a:pt x="7837" y="32721"/>
                    <a:pt x="7908" y="32713"/>
                  </a:cubicBezTo>
                  <a:cubicBezTo>
                    <a:pt x="7929" y="32674"/>
                    <a:pt x="7977" y="32683"/>
                    <a:pt x="8013" y="32674"/>
                  </a:cubicBezTo>
                  <a:lnTo>
                    <a:pt x="8065" y="32624"/>
                  </a:lnTo>
                  <a:lnTo>
                    <a:pt x="8235" y="32573"/>
                  </a:lnTo>
                  <a:cubicBezTo>
                    <a:pt x="8232" y="32545"/>
                    <a:pt x="8229" y="32517"/>
                    <a:pt x="8226" y="32490"/>
                  </a:cubicBezTo>
                  <a:lnTo>
                    <a:pt x="8226" y="32490"/>
                  </a:lnTo>
                  <a:cubicBezTo>
                    <a:pt x="8229" y="32517"/>
                    <a:pt x="8232" y="32545"/>
                    <a:pt x="8236" y="32573"/>
                  </a:cubicBezTo>
                  <a:cubicBezTo>
                    <a:pt x="8301" y="32610"/>
                    <a:pt x="8263" y="32674"/>
                    <a:pt x="8289" y="32721"/>
                  </a:cubicBezTo>
                  <a:cubicBezTo>
                    <a:pt x="8289" y="32765"/>
                    <a:pt x="8290" y="32810"/>
                    <a:pt x="8292" y="32856"/>
                  </a:cubicBezTo>
                  <a:lnTo>
                    <a:pt x="8292" y="33223"/>
                  </a:lnTo>
                  <a:cubicBezTo>
                    <a:pt x="8344" y="33093"/>
                    <a:pt x="8345" y="32976"/>
                    <a:pt x="8332" y="32857"/>
                  </a:cubicBezTo>
                  <a:cubicBezTo>
                    <a:pt x="8343" y="32812"/>
                    <a:pt x="8356" y="32768"/>
                    <a:pt x="8338" y="32721"/>
                  </a:cubicBezTo>
                  <a:cubicBezTo>
                    <a:pt x="8375" y="32676"/>
                    <a:pt x="8333" y="32630"/>
                    <a:pt x="8338" y="32583"/>
                  </a:cubicBezTo>
                  <a:cubicBezTo>
                    <a:pt x="8410" y="32569"/>
                    <a:pt x="8458" y="32560"/>
                    <a:pt x="8490" y="32560"/>
                  </a:cubicBezTo>
                  <a:cubicBezTo>
                    <a:pt x="8553" y="32560"/>
                    <a:pt x="8555" y="32595"/>
                    <a:pt x="8561" y="32699"/>
                  </a:cubicBezTo>
                  <a:cubicBezTo>
                    <a:pt x="8566" y="32784"/>
                    <a:pt x="8561" y="32870"/>
                    <a:pt x="8561" y="32955"/>
                  </a:cubicBezTo>
                  <a:cubicBezTo>
                    <a:pt x="8575" y="32844"/>
                    <a:pt x="8596" y="32732"/>
                    <a:pt x="8627" y="32624"/>
                  </a:cubicBezTo>
                  <a:cubicBezTo>
                    <a:pt x="8641" y="32567"/>
                    <a:pt x="8680" y="32537"/>
                    <a:pt x="8749" y="32537"/>
                  </a:cubicBezTo>
                  <a:cubicBezTo>
                    <a:pt x="8752" y="32537"/>
                    <a:pt x="8755" y="32537"/>
                    <a:pt x="8758" y="32537"/>
                  </a:cubicBezTo>
                  <a:cubicBezTo>
                    <a:pt x="8834" y="32539"/>
                    <a:pt x="8875" y="32563"/>
                    <a:pt x="8867" y="32632"/>
                  </a:cubicBezTo>
                  <a:lnTo>
                    <a:pt x="8920" y="32623"/>
                  </a:lnTo>
                  <a:lnTo>
                    <a:pt x="8949" y="32507"/>
                  </a:lnTo>
                  <a:lnTo>
                    <a:pt x="9010" y="32512"/>
                  </a:lnTo>
                  <a:cubicBezTo>
                    <a:pt x="9016" y="32551"/>
                    <a:pt x="9022" y="32592"/>
                    <a:pt x="9029" y="32631"/>
                  </a:cubicBezTo>
                  <a:lnTo>
                    <a:pt x="9050" y="32619"/>
                  </a:lnTo>
                  <a:lnTo>
                    <a:pt x="9075" y="32621"/>
                  </a:lnTo>
                  <a:cubicBezTo>
                    <a:pt x="9086" y="32582"/>
                    <a:pt x="9096" y="32542"/>
                    <a:pt x="9108" y="32503"/>
                  </a:cubicBezTo>
                  <a:lnTo>
                    <a:pt x="9289" y="32500"/>
                  </a:lnTo>
                  <a:cubicBezTo>
                    <a:pt x="9295" y="32573"/>
                    <a:pt x="9301" y="32645"/>
                    <a:pt x="9307" y="32718"/>
                  </a:cubicBezTo>
                  <a:cubicBezTo>
                    <a:pt x="9316" y="32721"/>
                    <a:pt x="9326" y="32723"/>
                    <a:pt x="9336" y="32723"/>
                  </a:cubicBezTo>
                  <a:cubicBezTo>
                    <a:pt x="9343" y="32723"/>
                    <a:pt x="9350" y="32722"/>
                    <a:pt x="9357" y="32720"/>
                  </a:cubicBezTo>
                  <a:cubicBezTo>
                    <a:pt x="9377" y="32645"/>
                    <a:pt x="9397" y="32571"/>
                    <a:pt x="9419" y="32497"/>
                  </a:cubicBezTo>
                  <a:lnTo>
                    <a:pt x="9688" y="32481"/>
                  </a:lnTo>
                  <a:cubicBezTo>
                    <a:pt x="9694" y="32481"/>
                    <a:pt x="9700" y="32480"/>
                    <a:pt x="9706" y="32480"/>
                  </a:cubicBezTo>
                  <a:cubicBezTo>
                    <a:pt x="9784" y="32480"/>
                    <a:pt x="9811" y="32527"/>
                    <a:pt x="9829" y="32588"/>
                  </a:cubicBezTo>
                  <a:cubicBezTo>
                    <a:pt x="9845" y="32646"/>
                    <a:pt x="9830" y="32712"/>
                    <a:pt x="9887" y="32759"/>
                  </a:cubicBezTo>
                  <a:cubicBezTo>
                    <a:pt x="9889" y="32692"/>
                    <a:pt x="9897" y="32624"/>
                    <a:pt x="9895" y="32557"/>
                  </a:cubicBezTo>
                  <a:cubicBezTo>
                    <a:pt x="9894" y="32479"/>
                    <a:pt x="9943" y="32456"/>
                    <a:pt x="10025" y="32449"/>
                  </a:cubicBezTo>
                  <a:cubicBezTo>
                    <a:pt x="10039" y="32448"/>
                    <a:pt x="10051" y="32447"/>
                    <a:pt x="10062" y="32447"/>
                  </a:cubicBezTo>
                  <a:cubicBezTo>
                    <a:pt x="10209" y="32447"/>
                    <a:pt x="10136" y="32565"/>
                    <a:pt x="10163" y="32630"/>
                  </a:cubicBezTo>
                  <a:cubicBezTo>
                    <a:pt x="10119" y="32729"/>
                    <a:pt x="10169" y="32827"/>
                    <a:pt x="10161" y="32927"/>
                  </a:cubicBezTo>
                  <a:lnTo>
                    <a:pt x="10161" y="32927"/>
                  </a:lnTo>
                  <a:cubicBezTo>
                    <a:pt x="10177" y="32827"/>
                    <a:pt x="10243" y="32733"/>
                    <a:pt x="10214" y="32629"/>
                  </a:cubicBezTo>
                  <a:cubicBezTo>
                    <a:pt x="10222" y="32608"/>
                    <a:pt x="10237" y="32587"/>
                    <a:pt x="10238" y="32566"/>
                  </a:cubicBezTo>
                  <a:cubicBezTo>
                    <a:pt x="10244" y="32440"/>
                    <a:pt x="10347" y="32435"/>
                    <a:pt x="10455" y="32435"/>
                  </a:cubicBezTo>
                  <a:cubicBezTo>
                    <a:pt x="10588" y="32435"/>
                    <a:pt x="10530" y="32528"/>
                    <a:pt x="10553" y="32581"/>
                  </a:cubicBezTo>
                  <a:cubicBezTo>
                    <a:pt x="10563" y="32608"/>
                    <a:pt x="10571" y="32638"/>
                    <a:pt x="10579" y="32667"/>
                  </a:cubicBezTo>
                  <a:cubicBezTo>
                    <a:pt x="10552" y="32775"/>
                    <a:pt x="10578" y="32881"/>
                    <a:pt x="10604" y="32985"/>
                  </a:cubicBezTo>
                  <a:lnTo>
                    <a:pt x="10626" y="32985"/>
                  </a:lnTo>
                  <a:cubicBezTo>
                    <a:pt x="10637" y="32882"/>
                    <a:pt x="10656" y="32777"/>
                    <a:pt x="10635" y="32674"/>
                  </a:cubicBezTo>
                  <a:cubicBezTo>
                    <a:pt x="10640" y="32636"/>
                    <a:pt x="10649" y="32598"/>
                    <a:pt x="10647" y="32561"/>
                  </a:cubicBezTo>
                  <a:cubicBezTo>
                    <a:pt x="10642" y="32453"/>
                    <a:pt x="10704" y="32417"/>
                    <a:pt x="10820" y="32417"/>
                  </a:cubicBezTo>
                  <a:cubicBezTo>
                    <a:pt x="10822" y="32417"/>
                    <a:pt x="10824" y="32417"/>
                    <a:pt x="10826" y="32417"/>
                  </a:cubicBezTo>
                  <a:cubicBezTo>
                    <a:pt x="10955" y="32417"/>
                    <a:pt x="10968" y="32486"/>
                    <a:pt x="10971" y="32566"/>
                  </a:cubicBezTo>
                  <a:cubicBezTo>
                    <a:pt x="10972" y="32594"/>
                    <a:pt x="10982" y="32623"/>
                    <a:pt x="10980" y="32650"/>
                  </a:cubicBezTo>
                  <a:cubicBezTo>
                    <a:pt x="11005" y="32573"/>
                    <a:pt x="10988" y="32482"/>
                    <a:pt x="11060" y="32409"/>
                  </a:cubicBezTo>
                  <a:cubicBezTo>
                    <a:pt x="11159" y="32479"/>
                    <a:pt x="11107" y="32561"/>
                    <a:pt x="11127" y="32630"/>
                  </a:cubicBezTo>
                  <a:cubicBezTo>
                    <a:pt x="11091" y="32778"/>
                    <a:pt x="11145" y="32922"/>
                    <a:pt x="11154" y="33057"/>
                  </a:cubicBezTo>
                  <a:cubicBezTo>
                    <a:pt x="11180" y="32988"/>
                    <a:pt x="11147" y="32896"/>
                    <a:pt x="11226" y="32803"/>
                  </a:cubicBezTo>
                  <a:cubicBezTo>
                    <a:pt x="11309" y="32952"/>
                    <a:pt x="11297" y="33093"/>
                    <a:pt x="11316" y="33246"/>
                  </a:cubicBezTo>
                  <a:cubicBezTo>
                    <a:pt x="11330" y="32957"/>
                    <a:pt x="11343" y="32687"/>
                    <a:pt x="11355" y="32417"/>
                  </a:cubicBezTo>
                  <a:cubicBezTo>
                    <a:pt x="11382" y="32416"/>
                    <a:pt x="11409" y="32410"/>
                    <a:pt x="11435" y="32410"/>
                  </a:cubicBezTo>
                  <a:cubicBezTo>
                    <a:pt x="11462" y="32410"/>
                    <a:pt x="11487" y="32416"/>
                    <a:pt x="11509" y="32438"/>
                  </a:cubicBezTo>
                  <a:cubicBezTo>
                    <a:pt x="11534" y="32423"/>
                    <a:pt x="11560" y="32412"/>
                    <a:pt x="11590" y="32412"/>
                  </a:cubicBezTo>
                  <a:cubicBezTo>
                    <a:pt x="11598" y="32412"/>
                    <a:pt x="11607" y="32412"/>
                    <a:pt x="11616" y="32415"/>
                  </a:cubicBezTo>
                  <a:lnTo>
                    <a:pt x="11709" y="32412"/>
                  </a:lnTo>
                  <a:lnTo>
                    <a:pt x="11774" y="32410"/>
                  </a:lnTo>
                  <a:cubicBezTo>
                    <a:pt x="11806" y="32403"/>
                    <a:pt x="11839" y="32394"/>
                    <a:pt x="11866" y="32394"/>
                  </a:cubicBezTo>
                  <a:cubicBezTo>
                    <a:pt x="11904" y="32394"/>
                    <a:pt x="11933" y="32411"/>
                    <a:pt x="11938" y="32478"/>
                  </a:cubicBezTo>
                  <a:cubicBezTo>
                    <a:pt x="11948" y="32636"/>
                    <a:pt x="11971" y="32793"/>
                    <a:pt x="11989" y="32950"/>
                  </a:cubicBezTo>
                  <a:cubicBezTo>
                    <a:pt x="11960" y="33090"/>
                    <a:pt x="12025" y="33223"/>
                    <a:pt x="12039" y="33361"/>
                  </a:cubicBezTo>
                  <a:cubicBezTo>
                    <a:pt x="12044" y="33361"/>
                    <a:pt x="12050" y="33362"/>
                    <a:pt x="12056" y="33362"/>
                  </a:cubicBezTo>
                  <a:cubicBezTo>
                    <a:pt x="12066" y="33362"/>
                    <a:pt x="12075" y="33361"/>
                    <a:pt x="12085" y="33358"/>
                  </a:cubicBezTo>
                  <a:lnTo>
                    <a:pt x="12085" y="32994"/>
                  </a:lnTo>
                  <a:cubicBezTo>
                    <a:pt x="12107" y="32732"/>
                    <a:pt x="12129" y="32470"/>
                    <a:pt x="12152" y="32211"/>
                  </a:cubicBezTo>
                  <a:cubicBezTo>
                    <a:pt x="12170" y="32209"/>
                    <a:pt x="12187" y="32209"/>
                    <a:pt x="12202" y="32209"/>
                  </a:cubicBezTo>
                  <a:cubicBezTo>
                    <a:pt x="12329" y="32209"/>
                    <a:pt x="12371" y="32269"/>
                    <a:pt x="12367" y="32379"/>
                  </a:cubicBezTo>
                  <a:cubicBezTo>
                    <a:pt x="12363" y="32492"/>
                    <a:pt x="12378" y="32605"/>
                    <a:pt x="12384" y="32718"/>
                  </a:cubicBezTo>
                  <a:cubicBezTo>
                    <a:pt x="12353" y="32843"/>
                    <a:pt x="12399" y="32964"/>
                    <a:pt x="12410" y="33087"/>
                  </a:cubicBezTo>
                  <a:cubicBezTo>
                    <a:pt x="12362" y="33179"/>
                    <a:pt x="12416" y="33268"/>
                    <a:pt x="12420" y="33358"/>
                  </a:cubicBezTo>
                  <a:lnTo>
                    <a:pt x="12456" y="33358"/>
                  </a:lnTo>
                  <a:cubicBezTo>
                    <a:pt x="12464" y="33267"/>
                    <a:pt x="12481" y="33177"/>
                    <a:pt x="12458" y="33085"/>
                  </a:cubicBezTo>
                  <a:cubicBezTo>
                    <a:pt x="12461" y="33008"/>
                    <a:pt x="12462" y="32932"/>
                    <a:pt x="12464" y="32854"/>
                  </a:cubicBezTo>
                  <a:cubicBezTo>
                    <a:pt x="12480" y="32831"/>
                    <a:pt x="12501" y="32813"/>
                    <a:pt x="12525" y="32813"/>
                  </a:cubicBezTo>
                  <a:cubicBezTo>
                    <a:pt x="12538" y="32813"/>
                    <a:pt x="12552" y="32818"/>
                    <a:pt x="12568" y="32832"/>
                  </a:cubicBezTo>
                  <a:cubicBezTo>
                    <a:pt x="12571" y="32835"/>
                    <a:pt x="12576" y="32840"/>
                    <a:pt x="12580" y="32845"/>
                  </a:cubicBezTo>
                  <a:cubicBezTo>
                    <a:pt x="12588" y="32696"/>
                    <a:pt x="12621" y="32557"/>
                    <a:pt x="12631" y="32417"/>
                  </a:cubicBezTo>
                  <a:cubicBezTo>
                    <a:pt x="12633" y="32380"/>
                    <a:pt x="12665" y="32375"/>
                    <a:pt x="12698" y="32375"/>
                  </a:cubicBezTo>
                  <a:cubicBezTo>
                    <a:pt x="12711" y="32375"/>
                    <a:pt x="12724" y="32375"/>
                    <a:pt x="12735" y="32375"/>
                  </a:cubicBezTo>
                  <a:cubicBezTo>
                    <a:pt x="12835" y="32442"/>
                    <a:pt x="12985" y="32431"/>
                    <a:pt x="13062" y="32532"/>
                  </a:cubicBezTo>
                  <a:cubicBezTo>
                    <a:pt x="13075" y="32536"/>
                    <a:pt x="13088" y="32537"/>
                    <a:pt x="13102" y="32537"/>
                  </a:cubicBezTo>
                  <a:cubicBezTo>
                    <a:pt x="13119" y="32537"/>
                    <a:pt x="13137" y="32535"/>
                    <a:pt x="13155" y="32535"/>
                  </a:cubicBezTo>
                  <a:cubicBezTo>
                    <a:pt x="13183" y="32535"/>
                    <a:pt x="13210" y="32540"/>
                    <a:pt x="13232" y="32564"/>
                  </a:cubicBezTo>
                  <a:cubicBezTo>
                    <a:pt x="13446" y="32659"/>
                    <a:pt x="13697" y="32695"/>
                    <a:pt x="13868" y="32857"/>
                  </a:cubicBezTo>
                  <a:cubicBezTo>
                    <a:pt x="13852" y="33013"/>
                    <a:pt x="13914" y="33160"/>
                    <a:pt x="13924" y="33313"/>
                  </a:cubicBezTo>
                  <a:cubicBezTo>
                    <a:pt x="13933" y="33536"/>
                    <a:pt x="13993" y="33751"/>
                    <a:pt x="14062" y="33965"/>
                  </a:cubicBezTo>
                  <a:cubicBezTo>
                    <a:pt x="14040" y="33748"/>
                    <a:pt x="14018" y="33532"/>
                    <a:pt x="13997" y="33316"/>
                  </a:cubicBezTo>
                  <a:cubicBezTo>
                    <a:pt x="13997" y="33165"/>
                    <a:pt x="13935" y="33014"/>
                    <a:pt x="14012" y="32865"/>
                  </a:cubicBezTo>
                  <a:lnTo>
                    <a:pt x="14074" y="32906"/>
                  </a:lnTo>
                  <a:lnTo>
                    <a:pt x="14236" y="32971"/>
                  </a:lnTo>
                  <a:cubicBezTo>
                    <a:pt x="14420" y="33049"/>
                    <a:pt x="14503" y="33093"/>
                    <a:pt x="14527" y="33154"/>
                  </a:cubicBezTo>
                  <a:cubicBezTo>
                    <a:pt x="14545" y="33147"/>
                    <a:pt x="14563" y="33143"/>
                    <a:pt x="14582" y="33143"/>
                  </a:cubicBezTo>
                  <a:cubicBezTo>
                    <a:pt x="14588" y="33143"/>
                    <a:pt x="14594" y="33144"/>
                    <a:pt x="14601" y="33145"/>
                  </a:cubicBezTo>
                  <a:cubicBezTo>
                    <a:pt x="14702" y="33152"/>
                    <a:pt x="14810" y="33204"/>
                    <a:pt x="14866" y="33294"/>
                  </a:cubicBezTo>
                  <a:cubicBezTo>
                    <a:pt x="14878" y="33285"/>
                    <a:pt x="14892" y="33281"/>
                    <a:pt x="14907" y="33281"/>
                  </a:cubicBezTo>
                  <a:cubicBezTo>
                    <a:pt x="14927" y="33281"/>
                    <a:pt x="14949" y="33288"/>
                    <a:pt x="14972" y="33299"/>
                  </a:cubicBezTo>
                  <a:cubicBezTo>
                    <a:pt x="15115" y="33370"/>
                    <a:pt x="15271" y="33425"/>
                    <a:pt x="15266" y="33608"/>
                  </a:cubicBezTo>
                  <a:cubicBezTo>
                    <a:pt x="15264" y="33695"/>
                    <a:pt x="15313" y="33782"/>
                    <a:pt x="15337" y="33859"/>
                  </a:cubicBezTo>
                  <a:cubicBezTo>
                    <a:pt x="15381" y="33748"/>
                    <a:pt x="15324" y="33625"/>
                    <a:pt x="15375" y="33507"/>
                  </a:cubicBezTo>
                  <a:lnTo>
                    <a:pt x="15375" y="33507"/>
                  </a:lnTo>
                  <a:cubicBezTo>
                    <a:pt x="15503" y="33530"/>
                    <a:pt x="15482" y="33621"/>
                    <a:pt x="15495" y="33690"/>
                  </a:cubicBezTo>
                  <a:cubicBezTo>
                    <a:pt x="15529" y="33853"/>
                    <a:pt x="15554" y="34019"/>
                    <a:pt x="15583" y="34184"/>
                  </a:cubicBezTo>
                  <a:cubicBezTo>
                    <a:pt x="15579" y="34320"/>
                    <a:pt x="15636" y="34447"/>
                    <a:pt x="15681" y="34549"/>
                  </a:cubicBezTo>
                  <a:cubicBezTo>
                    <a:pt x="15722" y="34472"/>
                    <a:pt x="15647" y="34354"/>
                    <a:pt x="15734" y="34256"/>
                  </a:cubicBezTo>
                  <a:cubicBezTo>
                    <a:pt x="15659" y="34239"/>
                    <a:pt x="15710" y="34172"/>
                    <a:pt x="15674" y="34138"/>
                  </a:cubicBezTo>
                  <a:cubicBezTo>
                    <a:pt x="15678" y="34109"/>
                    <a:pt x="15680" y="34079"/>
                    <a:pt x="15683" y="34049"/>
                  </a:cubicBezTo>
                  <a:cubicBezTo>
                    <a:pt x="15641" y="33916"/>
                    <a:pt x="15628" y="33775"/>
                    <a:pt x="15645" y="33637"/>
                  </a:cubicBezTo>
                  <a:lnTo>
                    <a:pt x="15645" y="33637"/>
                  </a:lnTo>
                  <a:cubicBezTo>
                    <a:pt x="15796" y="33699"/>
                    <a:pt x="15683" y="33842"/>
                    <a:pt x="15792" y="33918"/>
                  </a:cubicBezTo>
                  <a:cubicBezTo>
                    <a:pt x="15862" y="33829"/>
                    <a:pt x="15806" y="33726"/>
                    <a:pt x="15847" y="33638"/>
                  </a:cubicBezTo>
                  <a:lnTo>
                    <a:pt x="15817" y="33334"/>
                  </a:lnTo>
                  <a:lnTo>
                    <a:pt x="15897" y="33318"/>
                  </a:lnTo>
                  <a:cubicBezTo>
                    <a:pt x="15929" y="33419"/>
                    <a:pt x="15941" y="33525"/>
                    <a:pt x="15932" y="33631"/>
                  </a:cubicBezTo>
                  <a:cubicBezTo>
                    <a:pt x="15961" y="33926"/>
                    <a:pt x="15941" y="34219"/>
                    <a:pt x="15849" y="34507"/>
                  </a:cubicBezTo>
                  <a:lnTo>
                    <a:pt x="15856" y="34686"/>
                  </a:lnTo>
                  <a:cubicBezTo>
                    <a:pt x="15823" y="34778"/>
                    <a:pt x="15831" y="34871"/>
                    <a:pt x="15850" y="34963"/>
                  </a:cubicBezTo>
                  <a:cubicBezTo>
                    <a:pt x="15858" y="34956"/>
                    <a:pt x="15868" y="34952"/>
                    <a:pt x="15879" y="34952"/>
                  </a:cubicBezTo>
                  <a:cubicBezTo>
                    <a:pt x="15882" y="34952"/>
                    <a:pt x="15885" y="34952"/>
                    <a:pt x="15888" y="34953"/>
                  </a:cubicBezTo>
                  <a:cubicBezTo>
                    <a:pt x="15891" y="34877"/>
                    <a:pt x="15960" y="34812"/>
                    <a:pt x="15944" y="34733"/>
                  </a:cubicBezTo>
                  <a:cubicBezTo>
                    <a:pt x="16052" y="34276"/>
                    <a:pt x="16146" y="33819"/>
                    <a:pt x="16071" y="33350"/>
                  </a:cubicBezTo>
                  <a:cubicBezTo>
                    <a:pt x="16032" y="33110"/>
                    <a:pt x="15937" y="32892"/>
                    <a:pt x="15724" y="32724"/>
                  </a:cubicBezTo>
                  <a:cubicBezTo>
                    <a:pt x="15572" y="32605"/>
                    <a:pt x="15469" y="32435"/>
                    <a:pt x="15434" y="32245"/>
                  </a:cubicBezTo>
                  <a:cubicBezTo>
                    <a:pt x="15387" y="31985"/>
                    <a:pt x="15289" y="31737"/>
                    <a:pt x="15148" y="31512"/>
                  </a:cubicBezTo>
                  <a:cubicBezTo>
                    <a:pt x="15024" y="31323"/>
                    <a:pt x="14969" y="31099"/>
                    <a:pt x="14989" y="30874"/>
                  </a:cubicBezTo>
                  <a:cubicBezTo>
                    <a:pt x="15000" y="30753"/>
                    <a:pt x="14997" y="30630"/>
                    <a:pt x="15011" y="30509"/>
                  </a:cubicBezTo>
                  <a:cubicBezTo>
                    <a:pt x="15056" y="30093"/>
                    <a:pt x="15043" y="29686"/>
                    <a:pt x="14791" y="29311"/>
                  </a:cubicBezTo>
                  <a:cubicBezTo>
                    <a:pt x="14784" y="29299"/>
                    <a:pt x="14787" y="29281"/>
                    <a:pt x="14785" y="29267"/>
                  </a:cubicBezTo>
                  <a:cubicBezTo>
                    <a:pt x="14629" y="28916"/>
                    <a:pt x="14548" y="28468"/>
                    <a:pt x="14578" y="28113"/>
                  </a:cubicBezTo>
                  <a:lnTo>
                    <a:pt x="14578" y="28113"/>
                  </a:lnTo>
                  <a:cubicBezTo>
                    <a:pt x="14670" y="28211"/>
                    <a:pt x="14753" y="28428"/>
                    <a:pt x="14768" y="28619"/>
                  </a:cubicBezTo>
                  <a:cubicBezTo>
                    <a:pt x="14783" y="28815"/>
                    <a:pt x="14808" y="29009"/>
                    <a:pt x="14873" y="29198"/>
                  </a:cubicBezTo>
                  <a:cubicBezTo>
                    <a:pt x="14951" y="29125"/>
                    <a:pt x="14823" y="29017"/>
                    <a:pt x="14940" y="28944"/>
                  </a:cubicBezTo>
                  <a:lnTo>
                    <a:pt x="14940" y="28944"/>
                  </a:lnTo>
                  <a:cubicBezTo>
                    <a:pt x="15051" y="28997"/>
                    <a:pt x="15067" y="29100"/>
                    <a:pt x="15111" y="29187"/>
                  </a:cubicBezTo>
                  <a:cubicBezTo>
                    <a:pt x="15268" y="29498"/>
                    <a:pt x="15365" y="29807"/>
                    <a:pt x="15198" y="30152"/>
                  </a:cubicBezTo>
                  <a:cubicBezTo>
                    <a:pt x="15086" y="30382"/>
                    <a:pt x="15041" y="30638"/>
                    <a:pt x="15149" y="30890"/>
                  </a:cubicBezTo>
                  <a:cubicBezTo>
                    <a:pt x="15271" y="31250"/>
                    <a:pt x="15414" y="31601"/>
                    <a:pt x="15577" y="31944"/>
                  </a:cubicBezTo>
                  <a:cubicBezTo>
                    <a:pt x="15690" y="32174"/>
                    <a:pt x="15879" y="32349"/>
                    <a:pt x="16114" y="32492"/>
                  </a:cubicBezTo>
                  <a:cubicBezTo>
                    <a:pt x="16184" y="32650"/>
                    <a:pt x="16174" y="32821"/>
                    <a:pt x="16227" y="32982"/>
                  </a:cubicBezTo>
                  <a:cubicBezTo>
                    <a:pt x="16354" y="33354"/>
                    <a:pt x="16350" y="33733"/>
                    <a:pt x="16302" y="34113"/>
                  </a:cubicBezTo>
                  <a:cubicBezTo>
                    <a:pt x="16264" y="34409"/>
                    <a:pt x="16291" y="34707"/>
                    <a:pt x="16290" y="35003"/>
                  </a:cubicBezTo>
                  <a:cubicBezTo>
                    <a:pt x="16290" y="35083"/>
                    <a:pt x="16317" y="35164"/>
                    <a:pt x="16340" y="35288"/>
                  </a:cubicBezTo>
                  <a:cubicBezTo>
                    <a:pt x="16453" y="35020"/>
                    <a:pt x="16451" y="34789"/>
                    <a:pt x="16476" y="34563"/>
                  </a:cubicBezTo>
                  <a:cubicBezTo>
                    <a:pt x="16527" y="34102"/>
                    <a:pt x="16615" y="33639"/>
                    <a:pt x="16490" y="33177"/>
                  </a:cubicBezTo>
                  <a:cubicBezTo>
                    <a:pt x="16440" y="32991"/>
                    <a:pt x="16386" y="32807"/>
                    <a:pt x="16329" y="32624"/>
                  </a:cubicBezTo>
                  <a:cubicBezTo>
                    <a:pt x="16310" y="32564"/>
                    <a:pt x="16278" y="32501"/>
                    <a:pt x="16363" y="32464"/>
                  </a:cubicBezTo>
                  <a:cubicBezTo>
                    <a:pt x="16529" y="32391"/>
                    <a:pt x="16640" y="32260"/>
                    <a:pt x="16792" y="32157"/>
                  </a:cubicBezTo>
                  <a:cubicBezTo>
                    <a:pt x="16959" y="32567"/>
                    <a:pt x="17070" y="32970"/>
                    <a:pt x="17156" y="33382"/>
                  </a:cubicBezTo>
                  <a:cubicBezTo>
                    <a:pt x="17266" y="33907"/>
                    <a:pt x="17393" y="34426"/>
                    <a:pt x="17416" y="34961"/>
                  </a:cubicBezTo>
                  <a:cubicBezTo>
                    <a:pt x="17423" y="35141"/>
                    <a:pt x="17422" y="35327"/>
                    <a:pt x="17498" y="35502"/>
                  </a:cubicBezTo>
                  <a:cubicBezTo>
                    <a:pt x="17477" y="35586"/>
                    <a:pt x="17518" y="35659"/>
                    <a:pt x="17556" y="35733"/>
                  </a:cubicBezTo>
                  <a:lnTo>
                    <a:pt x="17556" y="35511"/>
                  </a:lnTo>
                  <a:cubicBezTo>
                    <a:pt x="17547" y="35237"/>
                    <a:pt x="17528" y="34962"/>
                    <a:pt x="17530" y="34688"/>
                  </a:cubicBezTo>
                  <a:cubicBezTo>
                    <a:pt x="17531" y="34365"/>
                    <a:pt x="17478" y="34053"/>
                    <a:pt x="17405" y="33737"/>
                  </a:cubicBezTo>
                  <a:cubicBezTo>
                    <a:pt x="17276" y="33168"/>
                    <a:pt x="17189" y="32593"/>
                    <a:pt x="16913" y="32057"/>
                  </a:cubicBezTo>
                  <a:cubicBezTo>
                    <a:pt x="16894" y="32017"/>
                    <a:pt x="16908" y="31982"/>
                    <a:pt x="16919" y="31946"/>
                  </a:cubicBezTo>
                  <a:cubicBezTo>
                    <a:pt x="16927" y="31945"/>
                    <a:pt x="16934" y="31944"/>
                    <a:pt x="16941" y="31944"/>
                  </a:cubicBezTo>
                  <a:cubicBezTo>
                    <a:pt x="16993" y="31944"/>
                    <a:pt x="17011" y="31982"/>
                    <a:pt x="17033" y="32017"/>
                  </a:cubicBezTo>
                  <a:cubicBezTo>
                    <a:pt x="17103" y="32130"/>
                    <a:pt x="17175" y="32241"/>
                    <a:pt x="17245" y="32354"/>
                  </a:cubicBezTo>
                  <a:cubicBezTo>
                    <a:pt x="17261" y="32355"/>
                    <a:pt x="17278" y="32355"/>
                    <a:pt x="17295" y="32356"/>
                  </a:cubicBezTo>
                  <a:cubicBezTo>
                    <a:pt x="17285" y="32228"/>
                    <a:pt x="17172" y="32124"/>
                    <a:pt x="17177" y="31994"/>
                  </a:cubicBezTo>
                  <a:cubicBezTo>
                    <a:pt x="17180" y="31994"/>
                    <a:pt x="17183" y="31993"/>
                    <a:pt x="17187" y="31993"/>
                  </a:cubicBezTo>
                  <a:cubicBezTo>
                    <a:pt x="17259" y="31993"/>
                    <a:pt x="17277" y="32046"/>
                    <a:pt x="17304" y="32090"/>
                  </a:cubicBezTo>
                  <a:cubicBezTo>
                    <a:pt x="17428" y="32287"/>
                    <a:pt x="17512" y="32505"/>
                    <a:pt x="17555" y="32733"/>
                  </a:cubicBezTo>
                  <a:cubicBezTo>
                    <a:pt x="17649" y="33218"/>
                    <a:pt x="17708" y="33709"/>
                    <a:pt x="17731" y="34203"/>
                  </a:cubicBezTo>
                  <a:cubicBezTo>
                    <a:pt x="17749" y="34565"/>
                    <a:pt x="17787" y="34929"/>
                    <a:pt x="17885" y="35284"/>
                  </a:cubicBezTo>
                  <a:cubicBezTo>
                    <a:pt x="17876" y="35315"/>
                    <a:pt x="17887" y="35344"/>
                    <a:pt x="17908" y="35369"/>
                  </a:cubicBezTo>
                  <a:cubicBezTo>
                    <a:pt x="17923" y="35388"/>
                    <a:pt x="17937" y="35414"/>
                    <a:pt x="17962" y="35414"/>
                  </a:cubicBezTo>
                  <a:cubicBezTo>
                    <a:pt x="17969" y="35414"/>
                    <a:pt x="17977" y="35412"/>
                    <a:pt x="17985" y="35408"/>
                  </a:cubicBezTo>
                  <a:cubicBezTo>
                    <a:pt x="18001" y="35400"/>
                    <a:pt x="18006" y="35368"/>
                    <a:pt x="18006" y="35347"/>
                  </a:cubicBezTo>
                  <a:cubicBezTo>
                    <a:pt x="18006" y="35326"/>
                    <a:pt x="17992" y="35305"/>
                    <a:pt x="17985" y="35283"/>
                  </a:cubicBezTo>
                  <a:cubicBezTo>
                    <a:pt x="17910" y="34855"/>
                    <a:pt x="17871" y="34421"/>
                    <a:pt x="17869" y="33987"/>
                  </a:cubicBezTo>
                  <a:cubicBezTo>
                    <a:pt x="17868" y="33766"/>
                    <a:pt x="17857" y="33544"/>
                    <a:pt x="17821" y="33326"/>
                  </a:cubicBezTo>
                  <a:cubicBezTo>
                    <a:pt x="17734" y="32800"/>
                    <a:pt x="17644" y="32271"/>
                    <a:pt x="17314" y="31801"/>
                  </a:cubicBezTo>
                  <a:cubicBezTo>
                    <a:pt x="17273" y="31743"/>
                    <a:pt x="17247" y="31677"/>
                    <a:pt x="17213" y="31616"/>
                  </a:cubicBezTo>
                  <a:cubicBezTo>
                    <a:pt x="17123" y="31456"/>
                    <a:pt x="17075" y="31295"/>
                    <a:pt x="17084" y="31112"/>
                  </a:cubicBezTo>
                  <a:cubicBezTo>
                    <a:pt x="17095" y="30869"/>
                    <a:pt x="17075" y="30625"/>
                    <a:pt x="17131" y="30384"/>
                  </a:cubicBezTo>
                  <a:cubicBezTo>
                    <a:pt x="17151" y="30295"/>
                    <a:pt x="17157" y="30202"/>
                    <a:pt x="17128" y="30112"/>
                  </a:cubicBezTo>
                  <a:cubicBezTo>
                    <a:pt x="17152" y="30082"/>
                    <a:pt x="17170" y="30071"/>
                    <a:pt x="17186" y="30071"/>
                  </a:cubicBezTo>
                  <a:cubicBezTo>
                    <a:pt x="17216" y="30071"/>
                    <a:pt x="17235" y="30112"/>
                    <a:pt x="17258" y="30137"/>
                  </a:cubicBezTo>
                  <a:cubicBezTo>
                    <a:pt x="17370" y="30258"/>
                    <a:pt x="17411" y="30430"/>
                    <a:pt x="17612" y="30486"/>
                  </a:cubicBezTo>
                  <a:cubicBezTo>
                    <a:pt x="17664" y="30492"/>
                    <a:pt x="17706" y="30496"/>
                    <a:pt x="17741" y="30496"/>
                  </a:cubicBezTo>
                  <a:cubicBezTo>
                    <a:pt x="17865" y="30496"/>
                    <a:pt x="17899" y="30448"/>
                    <a:pt x="17985" y="30271"/>
                  </a:cubicBezTo>
                  <a:cubicBezTo>
                    <a:pt x="18040" y="30278"/>
                    <a:pt x="18102" y="30302"/>
                    <a:pt x="18154" y="30302"/>
                  </a:cubicBezTo>
                  <a:cubicBezTo>
                    <a:pt x="18206" y="30302"/>
                    <a:pt x="18248" y="30277"/>
                    <a:pt x="18262" y="30185"/>
                  </a:cubicBezTo>
                  <a:cubicBezTo>
                    <a:pt x="18266" y="30159"/>
                    <a:pt x="18281" y="30146"/>
                    <a:pt x="18302" y="30146"/>
                  </a:cubicBezTo>
                  <a:cubicBezTo>
                    <a:pt x="18312" y="30146"/>
                    <a:pt x="18324" y="30149"/>
                    <a:pt x="18337" y="30156"/>
                  </a:cubicBezTo>
                  <a:cubicBezTo>
                    <a:pt x="18379" y="30175"/>
                    <a:pt x="18411" y="30183"/>
                    <a:pt x="18435" y="30183"/>
                  </a:cubicBezTo>
                  <a:cubicBezTo>
                    <a:pt x="18511" y="30183"/>
                    <a:pt x="18519" y="30107"/>
                    <a:pt x="18525" y="30035"/>
                  </a:cubicBezTo>
                  <a:cubicBezTo>
                    <a:pt x="18570" y="29548"/>
                    <a:pt x="18652" y="29062"/>
                    <a:pt x="18644" y="28576"/>
                  </a:cubicBezTo>
                  <a:cubicBezTo>
                    <a:pt x="18630" y="27761"/>
                    <a:pt x="18404" y="27005"/>
                    <a:pt x="17591" y="26474"/>
                  </a:cubicBezTo>
                  <a:cubicBezTo>
                    <a:pt x="17515" y="26425"/>
                    <a:pt x="17478" y="26368"/>
                    <a:pt x="17486" y="26280"/>
                  </a:cubicBezTo>
                  <a:cubicBezTo>
                    <a:pt x="17497" y="26168"/>
                    <a:pt x="17446" y="26070"/>
                    <a:pt x="17335" y="26002"/>
                  </a:cubicBezTo>
                  <a:cubicBezTo>
                    <a:pt x="17282" y="25970"/>
                    <a:pt x="17239" y="25943"/>
                    <a:pt x="17255" y="25875"/>
                  </a:cubicBezTo>
                  <a:cubicBezTo>
                    <a:pt x="17339" y="25531"/>
                    <a:pt x="17239" y="25194"/>
                    <a:pt x="17203" y="24854"/>
                  </a:cubicBezTo>
                  <a:lnTo>
                    <a:pt x="17165" y="24665"/>
                  </a:lnTo>
                  <a:cubicBezTo>
                    <a:pt x="17184" y="24593"/>
                    <a:pt x="17146" y="24517"/>
                    <a:pt x="17191" y="24447"/>
                  </a:cubicBezTo>
                  <a:cubicBezTo>
                    <a:pt x="17274" y="24464"/>
                    <a:pt x="17238" y="24531"/>
                    <a:pt x="17264" y="24571"/>
                  </a:cubicBezTo>
                  <a:lnTo>
                    <a:pt x="17292" y="24850"/>
                  </a:lnTo>
                  <a:cubicBezTo>
                    <a:pt x="17328" y="24923"/>
                    <a:pt x="17268" y="25014"/>
                    <a:pt x="17358" y="25076"/>
                  </a:cubicBezTo>
                  <a:cubicBezTo>
                    <a:pt x="17345" y="25153"/>
                    <a:pt x="17368" y="25227"/>
                    <a:pt x="17408" y="25296"/>
                  </a:cubicBezTo>
                  <a:cubicBezTo>
                    <a:pt x="17414" y="25306"/>
                    <a:pt x="17402" y="25333"/>
                    <a:pt x="17428" y="25333"/>
                  </a:cubicBezTo>
                  <a:cubicBezTo>
                    <a:pt x="17432" y="25333"/>
                    <a:pt x="17438" y="25332"/>
                    <a:pt x="17444" y="25330"/>
                  </a:cubicBezTo>
                  <a:cubicBezTo>
                    <a:pt x="17470" y="25323"/>
                    <a:pt x="17495" y="25320"/>
                    <a:pt x="17518" y="25320"/>
                  </a:cubicBezTo>
                  <a:cubicBezTo>
                    <a:pt x="17654" y="25320"/>
                    <a:pt x="17757" y="25419"/>
                    <a:pt x="17884" y="25438"/>
                  </a:cubicBezTo>
                  <a:cubicBezTo>
                    <a:pt x="17991" y="25454"/>
                    <a:pt x="18081" y="25526"/>
                    <a:pt x="18191" y="25526"/>
                  </a:cubicBezTo>
                  <a:cubicBezTo>
                    <a:pt x="18214" y="25526"/>
                    <a:pt x="18239" y="25523"/>
                    <a:pt x="18265" y="25515"/>
                  </a:cubicBezTo>
                  <a:cubicBezTo>
                    <a:pt x="18347" y="25550"/>
                    <a:pt x="18356" y="25623"/>
                    <a:pt x="18381" y="25686"/>
                  </a:cubicBezTo>
                  <a:cubicBezTo>
                    <a:pt x="18458" y="25877"/>
                    <a:pt x="18564" y="26054"/>
                    <a:pt x="18696" y="26212"/>
                  </a:cubicBezTo>
                  <a:cubicBezTo>
                    <a:pt x="18923" y="26491"/>
                    <a:pt x="19066" y="26800"/>
                    <a:pt x="19171" y="27125"/>
                  </a:cubicBezTo>
                  <a:cubicBezTo>
                    <a:pt x="19402" y="27843"/>
                    <a:pt x="19599" y="28569"/>
                    <a:pt x="19872" y="29276"/>
                  </a:cubicBezTo>
                  <a:cubicBezTo>
                    <a:pt x="20042" y="29717"/>
                    <a:pt x="20245" y="30149"/>
                    <a:pt x="20300" y="30615"/>
                  </a:cubicBezTo>
                  <a:cubicBezTo>
                    <a:pt x="20332" y="30940"/>
                    <a:pt x="20365" y="31265"/>
                    <a:pt x="20397" y="31590"/>
                  </a:cubicBezTo>
                  <a:cubicBezTo>
                    <a:pt x="20401" y="31619"/>
                    <a:pt x="20408" y="31649"/>
                    <a:pt x="20430" y="31666"/>
                  </a:cubicBezTo>
                  <a:cubicBezTo>
                    <a:pt x="20388" y="31692"/>
                    <a:pt x="20412" y="31760"/>
                    <a:pt x="20414" y="31802"/>
                  </a:cubicBezTo>
                  <a:cubicBezTo>
                    <a:pt x="20424" y="32046"/>
                    <a:pt x="20446" y="32289"/>
                    <a:pt x="20452" y="32532"/>
                  </a:cubicBezTo>
                  <a:cubicBezTo>
                    <a:pt x="20468" y="33110"/>
                    <a:pt x="20559" y="33683"/>
                    <a:pt x="20620" y="34258"/>
                  </a:cubicBezTo>
                  <a:cubicBezTo>
                    <a:pt x="20636" y="34417"/>
                    <a:pt x="20689" y="34572"/>
                    <a:pt x="20729" y="34728"/>
                  </a:cubicBezTo>
                  <a:cubicBezTo>
                    <a:pt x="20741" y="34777"/>
                    <a:pt x="20749" y="34833"/>
                    <a:pt x="20821" y="34853"/>
                  </a:cubicBezTo>
                  <a:cubicBezTo>
                    <a:pt x="20834" y="34842"/>
                    <a:pt x="20859" y="34831"/>
                    <a:pt x="20858" y="34823"/>
                  </a:cubicBezTo>
                  <a:cubicBezTo>
                    <a:pt x="20772" y="33939"/>
                    <a:pt x="20557" y="33065"/>
                    <a:pt x="20560" y="32172"/>
                  </a:cubicBezTo>
                  <a:cubicBezTo>
                    <a:pt x="20584" y="32115"/>
                    <a:pt x="20583" y="32048"/>
                    <a:pt x="20557" y="31991"/>
                  </a:cubicBezTo>
                  <a:cubicBezTo>
                    <a:pt x="20558" y="31931"/>
                    <a:pt x="20566" y="31869"/>
                    <a:pt x="20559" y="31809"/>
                  </a:cubicBezTo>
                  <a:cubicBezTo>
                    <a:pt x="20553" y="31764"/>
                    <a:pt x="20575" y="31694"/>
                    <a:pt x="20532" y="31667"/>
                  </a:cubicBezTo>
                  <a:cubicBezTo>
                    <a:pt x="20560" y="31648"/>
                    <a:pt x="20562" y="31611"/>
                    <a:pt x="20559" y="31578"/>
                  </a:cubicBezTo>
                  <a:cubicBezTo>
                    <a:pt x="20537" y="31223"/>
                    <a:pt x="20541" y="30866"/>
                    <a:pt x="20414" y="30522"/>
                  </a:cubicBezTo>
                  <a:cubicBezTo>
                    <a:pt x="20402" y="30307"/>
                    <a:pt x="20329" y="30102"/>
                    <a:pt x="20242" y="29904"/>
                  </a:cubicBezTo>
                  <a:cubicBezTo>
                    <a:pt x="19859" y="29019"/>
                    <a:pt x="19637" y="28094"/>
                    <a:pt x="19333" y="27191"/>
                  </a:cubicBezTo>
                  <a:cubicBezTo>
                    <a:pt x="19215" y="26838"/>
                    <a:pt x="19073" y="26499"/>
                    <a:pt x="18833" y="26190"/>
                  </a:cubicBezTo>
                  <a:cubicBezTo>
                    <a:pt x="18686" y="26001"/>
                    <a:pt x="18551" y="25802"/>
                    <a:pt x="18485" y="25579"/>
                  </a:cubicBezTo>
                  <a:cubicBezTo>
                    <a:pt x="18395" y="25450"/>
                    <a:pt x="18332" y="25321"/>
                    <a:pt x="18432" y="25176"/>
                  </a:cubicBezTo>
                  <a:cubicBezTo>
                    <a:pt x="18454" y="25174"/>
                    <a:pt x="18475" y="25172"/>
                    <a:pt x="18494" y="25172"/>
                  </a:cubicBezTo>
                  <a:cubicBezTo>
                    <a:pt x="18628" y="25172"/>
                    <a:pt x="18720" y="25224"/>
                    <a:pt x="18763" y="25356"/>
                  </a:cubicBezTo>
                  <a:cubicBezTo>
                    <a:pt x="18797" y="25462"/>
                    <a:pt x="18926" y="25537"/>
                    <a:pt x="18916" y="25662"/>
                  </a:cubicBezTo>
                  <a:cubicBezTo>
                    <a:pt x="19072" y="25819"/>
                    <a:pt x="19174" y="26000"/>
                    <a:pt x="19247" y="26195"/>
                  </a:cubicBezTo>
                  <a:cubicBezTo>
                    <a:pt x="19410" y="26629"/>
                    <a:pt x="19588" y="27060"/>
                    <a:pt x="19706" y="27505"/>
                  </a:cubicBezTo>
                  <a:cubicBezTo>
                    <a:pt x="19934" y="28367"/>
                    <a:pt x="20186" y="29220"/>
                    <a:pt x="20626" y="30026"/>
                  </a:cubicBezTo>
                  <a:cubicBezTo>
                    <a:pt x="20767" y="30283"/>
                    <a:pt x="20825" y="30566"/>
                    <a:pt x="20828" y="30848"/>
                  </a:cubicBezTo>
                  <a:cubicBezTo>
                    <a:pt x="20830" y="31549"/>
                    <a:pt x="20886" y="32249"/>
                    <a:pt x="20994" y="32942"/>
                  </a:cubicBezTo>
                  <a:cubicBezTo>
                    <a:pt x="21043" y="33250"/>
                    <a:pt x="21063" y="33563"/>
                    <a:pt x="21148" y="33867"/>
                  </a:cubicBezTo>
                  <a:cubicBezTo>
                    <a:pt x="21165" y="34207"/>
                    <a:pt x="21275" y="34576"/>
                    <a:pt x="21394" y="34702"/>
                  </a:cubicBezTo>
                  <a:cubicBezTo>
                    <a:pt x="21425" y="34694"/>
                    <a:pt x="21437" y="34672"/>
                    <a:pt x="21431" y="34650"/>
                  </a:cubicBezTo>
                  <a:cubicBezTo>
                    <a:pt x="21372" y="34388"/>
                    <a:pt x="21313" y="34128"/>
                    <a:pt x="21253" y="33867"/>
                  </a:cubicBezTo>
                  <a:cubicBezTo>
                    <a:pt x="21253" y="33845"/>
                    <a:pt x="21256" y="33821"/>
                    <a:pt x="21253" y="33798"/>
                  </a:cubicBezTo>
                  <a:cubicBezTo>
                    <a:pt x="21145" y="32869"/>
                    <a:pt x="20960" y="31945"/>
                    <a:pt x="20984" y="31005"/>
                  </a:cubicBezTo>
                  <a:cubicBezTo>
                    <a:pt x="20993" y="30615"/>
                    <a:pt x="20918" y="30228"/>
                    <a:pt x="20724" y="29872"/>
                  </a:cubicBezTo>
                  <a:cubicBezTo>
                    <a:pt x="20334" y="29155"/>
                    <a:pt x="20132" y="28393"/>
                    <a:pt x="19917" y="27632"/>
                  </a:cubicBezTo>
                  <a:cubicBezTo>
                    <a:pt x="19691" y="26834"/>
                    <a:pt x="19432" y="26041"/>
                    <a:pt x="18902" y="25340"/>
                  </a:cubicBezTo>
                  <a:cubicBezTo>
                    <a:pt x="18914" y="25334"/>
                    <a:pt x="18925" y="25331"/>
                    <a:pt x="18935" y="25331"/>
                  </a:cubicBezTo>
                  <a:cubicBezTo>
                    <a:pt x="18986" y="25331"/>
                    <a:pt x="19011" y="25395"/>
                    <a:pt x="19065" y="25395"/>
                  </a:cubicBezTo>
                  <a:cubicBezTo>
                    <a:pt x="19070" y="25395"/>
                    <a:pt x="19075" y="25394"/>
                    <a:pt x="19080" y="25393"/>
                  </a:cubicBezTo>
                  <a:cubicBezTo>
                    <a:pt x="19072" y="25365"/>
                    <a:pt x="19060" y="25337"/>
                    <a:pt x="19059" y="25310"/>
                  </a:cubicBezTo>
                  <a:cubicBezTo>
                    <a:pt x="19057" y="25280"/>
                    <a:pt x="19057" y="25266"/>
                    <a:pt x="19073" y="25266"/>
                  </a:cubicBezTo>
                  <a:cubicBezTo>
                    <a:pt x="19087" y="25266"/>
                    <a:pt x="19113" y="25276"/>
                    <a:pt x="19159" y="25293"/>
                  </a:cubicBezTo>
                  <a:cubicBezTo>
                    <a:pt x="19143" y="25241"/>
                    <a:pt x="19128" y="25189"/>
                    <a:pt x="19114" y="25137"/>
                  </a:cubicBezTo>
                  <a:cubicBezTo>
                    <a:pt x="19070" y="25096"/>
                    <a:pt x="19016" y="25059"/>
                    <a:pt x="19053" y="25000"/>
                  </a:cubicBezTo>
                  <a:lnTo>
                    <a:pt x="19053" y="25000"/>
                  </a:lnTo>
                  <a:cubicBezTo>
                    <a:pt x="19047" y="25004"/>
                    <a:pt x="19040" y="25006"/>
                    <a:pt x="19034" y="25006"/>
                  </a:cubicBezTo>
                  <a:cubicBezTo>
                    <a:pt x="19013" y="25006"/>
                    <a:pt x="18994" y="24985"/>
                    <a:pt x="18973" y="24984"/>
                  </a:cubicBezTo>
                  <a:cubicBezTo>
                    <a:pt x="18966" y="24936"/>
                    <a:pt x="18974" y="24901"/>
                    <a:pt x="19027" y="24901"/>
                  </a:cubicBezTo>
                  <a:cubicBezTo>
                    <a:pt x="19037" y="24901"/>
                    <a:pt x="19048" y="24902"/>
                    <a:pt x="19061" y="24905"/>
                  </a:cubicBezTo>
                  <a:lnTo>
                    <a:pt x="19065" y="24986"/>
                  </a:lnTo>
                  <a:cubicBezTo>
                    <a:pt x="19098" y="24989"/>
                    <a:pt x="19110" y="25010"/>
                    <a:pt x="19116" y="25034"/>
                  </a:cubicBezTo>
                  <a:cubicBezTo>
                    <a:pt x="19119" y="25034"/>
                    <a:pt x="19122" y="25035"/>
                    <a:pt x="19125" y="25035"/>
                  </a:cubicBezTo>
                  <a:cubicBezTo>
                    <a:pt x="19159" y="25035"/>
                    <a:pt x="19183" y="25022"/>
                    <a:pt x="19169" y="24988"/>
                  </a:cubicBezTo>
                  <a:cubicBezTo>
                    <a:pt x="19150" y="24933"/>
                    <a:pt x="19128" y="24879"/>
                    <a:pt x="19067" y="24846"/>
                  </a:cubicBezTo>
                  <a:cubicBezTo>
                    <a:pt x="19062" y="24811"/>
                    <a:pt x="19039" y="24775"/>
                    <a:pt x="19081" y="24726"/>
                  </a:cubicBezTo>
                  <a:cubicBezTo>
                    <a:pt x="19161" y="24776"/>
                    <a:pt x="19211" y="24845"/>
                    <a:pt x="19256" y="24918"/>
                  </a:cubicBezTo>
                  <a:cubicBezTo>
                    <a:pt x="19561" y="25246"/>
                    <a:pt x="19746" y="25622"/>
                    <a:pt x="19860" y="26026"/>
                  </a:cubicBezTo>
                  <a:cubicBezTo>
                    <a:pt x="19973" y="26435"/>
                    <a:pt x="20109" y="26837"/>
                    <a:pt x="20285" y="27229"/>
                  </a:cubicBezTo>
                  <a:cubicBezTo>
                    <a:pt x="20408" y="27503"/>
                    <a:pt x="20502" y="27791"/>
                    <a:pt x="20567" y="28085"/>
                  </a:cubicBezTo>
                  <a:cubicBezTo>
                    <a:pt x="20683" y="28604"/>
                    <a:pt x="20853" y="29110"/>
                    <a:pt x="21143" y="29578"/>
                  </a:cubicBezTo>
                  <a:cubicBezTo>
                    <a:pt x="21483" y="30126"/>
                    <a:pt x="21616" y="30707"/>
                    <a:pt x="21580" y="31322"/>
                  </a:cubicBezTo>
                  <a:cubicBezTo>
                    <a:pt x="21551" y="31819"/>
                    <a:pt x="21602" y="32311"/>
                    <a:pt x="21690" y="32801"/>
                  </a:cubicBezTo>
                  <a:cubicBezTo>
                    <a:pt x="21758" y="33178"/>
                    <a:pt x="21831" y="33553"/>
                    <a:pt x="21904" y="33929"/>
                  </a:cubicBezTo>
                  <a:cubicBezTo>
                    <a:pt x="21913" y="33980"/>
                    <a:pt x="21908" y="34055"/>
                    <a:pt x="21987" y="34055"/>
                  </a:cubicBezTo>
                  <a:cubicBezTo>
                    <a:pt x="22093" y="34055"/>
                    <a:pt x="22057" y="33970"/>
                    <a:pt x="22068" y="33915"/>
                  </a:cubicBezTo>
                  <a:cubicBezTo>
                    <a:pt x="22070" y="33901"/>
                    <a:pt x="22070" y="33885"/>
                    <a:pt x="22073" y="33870"/>
                  </a:cubicBezTo>
                  <a:cubicBezTo>
                    <a:pt x="22081" y="33867"/>
                    <a:pt x="22089" y="33865"/>
                    <a:pt x="22096" y="33860"/>
                  </a:cubicBezTo>
                  <a:cubicBezTo>
                    <a:pt x="23213" y="32995"/>
                    <a:pt x="24329" y="32129"/>
                    <a:pt x="25445" y="31264"/>
                  </a:cubicBezTo>
                  <a:cubicBezTo>
                    <a:pt x="25603" y="31176"/>
                    <a:pt x="25728" y="31056"/>
                    <a:pt x="25864" y="30945"/>
                  </a:cubicBezTo>
                  <a:cubicBezTo>
                    <a:pt x="25992" y="30866"/>
                    <a:pt x="26121" y="30785"/>
                    <a:pt x="26203" y="30663"/>
                  </a:cubicBezTo>
                  <a:lnTo>
                    <a:pt x="26194" y="30654"/>
                  </a:lnTo>
                  <a:cubicBezTo>
                    <a:pt x="26017" y="30711"/>
                    <a:pt x="25885" y="30820"/>
                    <a:pt x="25757" y="30932"/>
                  </a:cubicBezTo>
                  <a:cubicBezTo>
                    <a:pt x="25625" y="31019"/>
                    <a:pt x="25482" y="31095"/>
                    <a:pt x="25374" y="31206"/>
                  </a:cubicBezTo>
                  <a:lnTo>
                    <a:pt x="24589" y="31732"/>
                  </a:lnTo>
                  <a:cubicBezTo>
                    <a:pt x="24586" y="31739"/>
                    <a:pt x="24580" y="31745"/>
                    <a:pt x="24575" y="31751"/>
                  </a:cubicBezTo>
                  <a:cubicBezTo>
                    <a:pt x="23748" y="32401"/>
                    <a:pt x="22868" y="33004"/>
                    <a:pt x="22113" y="33722"/>
                  </a:cubicBezTo>
                  <a:cubicBezTo>
                    <a:pt x="22103" y="33732"/>
                    <a:pt x="22094" y="33735"/>
                    <a:pt x="22086" y="33735"/>
                  </a:cubicBezTo>
                  <a:cubicBezTo>
                    <a:pt x="22064" y="33735"/>
                    <a:pt x="22047" y="33707"/>
                    <a:pt x="22026" y="33701"/>
                  </a:cubicBezTo>
                  <a:cubicBezTo>
                    <a:pt x="22056" y="33574"/>
                    <a:pt x="21949" y="33437"/>
                    <a:pt x="22064" y="33315"/>
                  </a:cubicBezTo>
                  <a:cubicBezTo>
                    <a:pt x="22184" y="33278"/>
                    <a:pt x="22270" y="33197"/>
                    <a:pt x="22361" y="33128"/>
                  </a:cubicBezTo>
                  <a:cubicBezTo>
                    <a:pt x="22729" y="32851"/>
                    <a:pt x="23090" y="32569"/>
                    <a:pt x="23455" y="32289"/>
                  </a:cubicBezTo>
                  <a:cubicBezTo>
                    <a:pt x="23733" y="32076"/>
                    <a:pt x="24014" y="31864"/>
                    <a:pt x="24291" y="31649"/>
                  </a:cubicBezTo>
                  <a:cubicBezTo>
                    <a:pt x="24334" y="31615"/>
                    <a:pt x="24374" y="31582"/>
                    <a:pt x="24418" y="31582"/>
                  </a:cubicBezTo>
                  <a:cubicBezTo>
                    <a:pt x="24446" y="31582"/>
                    <a:pt x="24476" y="31595"/>
                    <a:pt x="24508" y="31628"/>
                  </a:cubicBezTo>
                  <a:cubicBezTo>
                    <a:pt x="24424" y="31529"/>
                    <a:pt x="24520" y="31479"/>
                    <a:pt x="24587" y="31424"/>
                  </a:cubicBezTo>
                  <a:cubicBezTo>
                    <a:pt x="24766" y="31279"/>
                    <a:pt x="24947" y="31137"/>
                    <a:pt x="25128" y="30993"/>
                  </a:cubicBezTo>
                  <a:cubicBezTo>
                    <a:pt x="25266" y="30913"/>
                    <a:pt x="25383" y="30814"/>
                    <a:pt x="25502" y="30715"/>
                  </a:cubicBezTo>
                  <a:cubicBezTo>
                    <a:pt x="25632" y="30637"/>
                    <a:pt x="25745" y="30542"/>
                    <a:pt x="25853" y="30443"/>
                  </a:cubicBezTo>
                  <a:lnTo>
                    <a:pt x="25809" y="30404"/>
                  </a:lnTo>
                  <a:cubicBezTo>
                    <a:pt x="25677" y="30453"/>
                    <a:pt x="25602" y="30583"/>
                    <a:pt x="25443" y="30592"/>
                  </a:cubicBezTo>
                  <a:lnTo>
                    <a:pt x="25421" y="30644"/>
                  </a:lnTo>
                  <a:cubicBezTo>
                    <a:pt x="25345" y="30755"/>
                    <a:pt x="25167" y="30783"/>
                    <a:pt x="25120" y="30918"/>
                  </a:cubicBezTo>
                  <a:lnTo>
                    <a:pt x="25116" y="30920"/>
                  </a:lnTo>
                  <a:cubicBezTo>
                    <a:pt x="25116" y="30920"/>
                    <a:pt x="25116" y="30920"/>
                    <a:pt x="25116" y="30921"/>
                  </a:cubicBezTo>
                  <a:cubicBezTo>
                    <a:pt x="25081" y="30926"/>
                    <a:pt x="25047" y="30932"/>
                    <a:pt x="25011" y="30937"/>
                  </a:cubicBezTo>
                  <a:cubicBezTo>
                    <a:pt x="24838" y="31084"/>
                    <a:pt x="24648" y="31215"/>
                    <a:pt x="24454" y="31342"/>
                  </a:cubicBezTo>
                  <a:cubicBezTo>
                    <a:pt x="24391" y="31315"/>
                    <a:pt x="24398" y="31253"/>
                    <a:pt x="24365" y="31213"/>
                  </a:cubicBezTo>
                  <a:cubicBezTo>
                    <a:pt x="24352" y="31137"/>
                    <a:pt x="24365" y="31072"/>
                    <a:pt x="24436" y="31014"/>
                  </a:cubicBezTo>
                  <a:cubicBezTo>
                    <a:pt x="24475" y="30982"/>
                    <a:pt x="24535" y="30952"/>
                    <a:pt x="24533" y="30892"/>
                  </a:cubicBezTo>
                  <a:lnTo>
                    <a:pt x="24581" y="30883"/>
                  </a:lnTo>
                  <a:cubicBezTo>
                    <a:pt x="24676" y="30860"/>
                    <a:pt x="24714" y="30752"/>
                    <a:pt x="24825" y="30752"/>
                  </a:cubicBezTo>
                  <a:cubicBezTo>
                    <a:pt x="24832" y="30752"/>
                    <a:pt x="24840" y="30753"/>
                    <a:pt x="24847" y="30754"/>
                  </a:cubicBezTo>
                  <a:cubicBezTo>
                    <a:pt x="24832" y="30667"/>
                    <a:pt x="24953" y="30644"/>
                    <a:pt x="24964" y="30569"/>
                  </a:cubicBezTo>
                  <a:lnTo>
                    <a:pt x="24964" y="30569"/>
                  </a:lnTo>
                  <a:cubicBezTo>
                    <a:pt x="24935" y="30581"/>
                    <a:pt x="24910" y="30586"/>
                    <a:pt x="24888" y="30586"/>
                  </a:cubicBezTo>
                  <a:cubicBezTo>
                    <a:pt x="24820" y="30586"/>
                    <a:pt x="24780" y="30537"/>
                    <a:pt x="24746" y="30479"/>
                  </a:cubicBezTo>
                  <a:cubicBezTo>
                    <a:pt x="24739" y="30442"/>
                    <a:pt x="24740" y="30409"/>
                    <a:pt x="24788" y="30385"/>
                  </a:cubicBezTo>
                  <a:cubicBezTo>
                    <a:pt x="24871" y="30345"/>
                    <a:pt x="24952" y="30300"/>
                    <a:pt x="25034" y="30257"/>
                  </a:cubicBezTo>
                  <a:cubicBezTo>
                    <a:pt x="25105" y="30220"/>
                    <a:pt x="25148" y="30198"/>
                    <a:pt x="25176" y="30198"/>
                  </a:cubicBezTo>
                  <a:cubicBezTo>
                    <a:pt x="25218" y="30198"/>
                    <a:pt x="25224" y="30250"/>
                    <a:pt x="25235" y="30377"/>
                  </a:cubicBezTo>
                  <a:cubicBezTo>
                    <a:pt x="25240" y="30375"/>
                    <a:pt x="25245" y="30374"/>
                    <a:pt x="25251" y="30374"/>
                  </a:cubicBezTo>
                  <a:cubicBezTo>
                    <a:pt x="25263" y="30374"/>
                    <a:pt x="25274" y="30379"/>
                    <a:pt x="25282" y="30389"/>
                  </a:cubicBezTo>
                  <a:cubicBezTo>
                    <a:pt x="25328" y="30449"/>
                    <a:pt x="25290" y="30565"/>
                    <a:pt x="25430" y="30565"/>
                  </a:cubicBezTo>
                  <a:cubicBezTo>
                    <a:pt x="25432" y="30565"/>
                    <a:pt x="25435" y="30565"/>
                    <a:pt x="25438" y="30565"/>
                  </a:cubicBezTo>
                  <a:cubicBezTo>
                    <a:pt x="25378" y="30518"/>
                    <a:pt x="25425" y="30428"/>
                    <a:pt x="25343" y="30389"/>
                  </a:cubicBezTo>
                  <a:cubicBezTo>
                    <a:pt x="25344" y="30366"/>
                    <a:pt x="25344" y="30344"/>
                    <a:pt x="25342" y="30320"/>
                  </a:cubicBezTo>
                  <a:cubicBezTo>
                    <a:pt x="25301" y="30115"/>
                    <a:pt x="25301" y="30115"/>
                    <a:pt x="25508" y="30006"/>
                  </a:cubicBezTo>
                  <a:cubicBezTo>
                    <a:pt x="25902" y="29798"/>
                    <a:pt x="26307" y="29605"/>
                    <a:pt x="26719" y="29421"/>
                  </a:cubicBezTo>
                  <a:cubicBezTo>
                    <a:pt x="27224" y="29196"/>
                    <a:pt x="27728" y="28969"/>
                    <a:pt x="28232" y="28743"/>
                  </a:cubicBezTo>
                  <a:cubicBezTo>
                    <a:pt x="28458" y="28684"/>
                    <a:pt x="28648" y="28560"/>
                    <a:pt x="28858" y="28474"/>
                  </a:cubicBezTo>
                  <a:cubicBezTo>
                    <a:pt x="28943" y="28472"/>
                    <a:pt x="29005" y="28427"/>
                    <a:pt x="29071" y="28393"/>
                  </a:cubicBezTo>
                  <a:lnTo>
                    <a:pt x="29031" y="28346"/>
                  </a:lnTo>
                  <a:cubicBezTo>
                    <a:pt x="28948" y="28372"/>
                    <a:pt x="28872" y="28413"/>
                    <a:pt x="28780" y="28413"/>
                  </a:cubicBezTo>
                  <a:cubicBezTo>
                    <a:pt x="28774" y="28413"/>
                    <a:pt x="28768" y="28413"/>
                    <a:pt x="28762" y="28413"/>
                  </a:cubicBezTo>
                  <a:cubicBezTo>
                    <a:pt x="28753" y="28422"/>
                    <a:pt x="28748" y="28437"/>
                    <a:pt x="28749" y="28451"/>
                  </a:cubicBezTo>
                  <a:cubicBezTo>
                    <a:pt x="28562" y="28490"/>
                    <a:pt x="28396" y="28566"/>
                    <a:pt x="28231" y="28648"/>
                  </a:cubicBezTo>
                  <a:cubicBezTo>
                    <a:pt x="27863" y="28766"/>
                    <a:pt x="27516" y="28921"/>
                    <a:pt x="27167" y="29069"/>
                  </a:cubicBezTo>
                  <a:cubicBezTo>
                    <a:pt x="26569" y="29324"/>
                    <a:pt x="25970" y="29572"/>
                    <a:pt x="25388" y="29854"/>
                  </a:cubicBezTo>
                  <a:cubicBezTo>
                    <a:pt x="25357" y="29870"/>
                    <a:pt x="25320" y="29900"/>
                    <a:pt x="25284" y="29900"/>
                  </a:cubicBezTo>
                  <a:cubicBezTo>
                    <a:pt x="25266" y="29900"/>
                    <a:pt x="25248" y="29893"/>
                    <a:pt x="25231" y="29872"/>
                  </a:cubicBezTo>
                  <a:cubicBezTo>
                    <a:pt x="25183" y="29812"/>
                    <a:pt x="25174" y="29744"/>
                    <a:pt x="25268" y="29697"/>
                  </a:cubicBezTo>
                  <a:cubicBezTo>
                    <a:pt x="25405" y="29627"/>
                    <a:pt x="25538" y="29549"/>
                    <a:pt x="25678" y="29483"/>
                  </a:cubicBezTo>
                  <a:cubicBezTo>
                    <a:pt x="26320" y="29173"/>
                    <a:pt x="26965" y="28862"/>
                    <a:pt x="27609" y="28554"/>
                  </a:cubicBezTo>
                  <a:cubicBezTo>
                    <a:pt x="27693" y="28514"/>
                    <a:pt x="27775" y="28468"/>
                    <a:pt x="27859" y="28425"/>
                  </a:cubicBezTo>
                  <a:cubicBezTo>
                    <a:pt x="27977" y="28397"/>
                    <a:pt x="28073" y="28333"/>
                    <a:pt x="28177" y="28283"/>
                  </a:cubicBezTo>
                  <a:cubicBezTo>
                    <a:pt x="28339" y="28226"/>
                    <a:pt x="28493" y="28153"/>
                    <a:pt x="28638" y="28062"/>
                  </a:cubicBezTo>
                  <a:lnTo>
                    <a:pt x="28606" y="28028"/>
                  </a:lnTo>
                  <a:cubicBezTo>
                    <a:pt x="28439" y="28090"/>
                    <a:pt x="28262" y="28131"/>
                    <a:pt x="28111" y="28224"/>
                  </a:cubicBezTo>
                  <a:cubicBezTo>
                    <a:pt x="27995" y="28262"/>
                    <a:pt x="27879" y="28295"/>
                    <a:pt x="27781" y="28362"/>
                  </a:cubicBezTo>
                  <a:cubicBezTo>
                    <a:pt x="27336" y="28520"/>
                    <a:pt x="26915" y="28721"/>
                    <a:pt x="26489" y="28913"/>
                  </a:cubicBezTo>
                  <a:cubicBezTo>
                    <a:pt x="26047" y="29113"/>
                    <a:pt x="25608" y="29316"/>
                    <a:pt x="25167" y="29517"/>
                  </a:cubicBezTo>
                  <a:cubicBezTo>
                    <a:pt x="25066" y="29366"/>
                    <a:pt x="25065" y="29363"/>
                    <a:pt x="25219" y="29280"/>
                  </a:cubicBezTo>
                  <a:cubicBezTo>
                    <a:pt x="25792" y="28969"/>
                    <a:pt x="26381" y="28680"/>
                    <a:pt x="26978" y="28403"/>
                  </a:cubicBezTo>
                  <a:cubicBezTo>
                    <a:pt x="27041" y="28374"/>
                    <a:pt x="27105" y="28349"/>
                    <a:pt x="27164" y="28314"/>
                  </a:cubicBezTo>
                  <a:cubicBezTo>
                    <a:pt x="27186" y="28306"/>
                    <a:pt x="27202" y="28288"/>
                    <a:pt x="27209" y="28266"/>
                  </a:cubicBezTo>
                  <a:cubicBezTo>
                    <a:pt x="27214" y="28266"/>
                    <a:pt x="27220" y="28267"/>
                    <a:pt x="27225" y="28267"/>
                  </a:cubicBezTo>
                  <a:cubicBezTo>
                    <a:pt x="27242" y="28267"/>
                    <a:pt x="27260" y="28262"/>
                    <a:pt x="27276" y="28254"/>
                  </a:cubicBezTo>
                  <a:cubicBezTo>
                    <a:pt x="27381" y="28217"/>
                    <a:pt x="27497" y="28194"/>
                    <a:pt x="27560" y="28101"/>
                  </a:cubicBezTo>
                  <a:cubicBezTo>
                    <a:pt x="27816" y="28044"/>
                    <a:pt x="28029" y="27922"/>
                    <a:pt x="28230" y="27782"/>
                  </a:cubicBezTo>
                  <a:lnTo>
                    <a:pt x="28313" y="27782"/>
                  </a:lnTo>
                  <a:cubicBezTo>
                    <a:pt x="28322" y="27749"/>
                    <a:pt x="28309" y="27726"/>
                    <a:pt x="28269" y="27726"/>
                  </a:cubicBezTo>
                  <a:cubicBezTo>
                    <a:pt x="28268" y="27726"/>
                    <a:pt x="28267" y="27726"/>
                    <a:pt x="28266" y="27726"/>
                  </a:cubicBezTo>
                  <a:cubicBezTo>
                    <a:pt x="28230" y="27726"/>
                    <a:pt x="28216" y="27745"/>
                    <a:pt x="28225" y="27772"/>
                  </a:cubicBezTo>
                  <a:cubicBezTo>
                    <a:pt x="28216" y="27761"/>
                    <a:pt x="28207" y="27748"/>
                    <a:pt x="28201" y="27748"/>
                  </a:cubicBezTo>
                  <a:cubicBezTo>
                    <a:pt x="28200" y="27748"/>
                    <a:pt x="28200" y="27748"/>
                    <a:pt x="28200" y="27748"/>
                  </a:cubicBezTo>
                  <a:cubicBezTo>
                    <a:pt x="27961" y="27811"/>
                    <a:pt x="27748" y="27920"/>
                    <a:pt x="27535" y="28028"/>
                  </a:cubicBezTo>
                  <a:cubicBezTo>
                    <a:pt x="27533" y="28029"/>
                    <a:pt x="27530" y="28030"/>
                    <a:pt x="27529" y="28031"/>
                  </a:cubicBezTo>
                  <a:cubicBezTo>
                    <a:pt x="27521" y="28033"/>
                    <a:pt x="27514" y="28034"/>
                    <a:pt x="27507" y="28036"/>
                  </a:cubicBezTo>
                  <a:cubicBezTo>
                    <a:pt x="27422" y="28060"/>
                    <a:pt x="27344" y="28097"/>
                    <a:pt x="27265" y="28132"/>
                  </a:cubicBezTo>
                  <a:cubicBezTo>
                    <a:pt x="27239" y="28144"/>
                    <a:pt x="27215" y="28150"/>
                    <a:pt x="27194" y="28150"/>
                  </a:cubicBezTo>
                  <a:cubicBezTo>
                    <a:pt x="27160" y="28150"/>
                    <a:pt x="27132" y="28135"/>
                    <a:pt x="27107" y="28101"/>
                  </a:cubicBezTo>
                  <a:lnTo>
                    <a:pt x="27107" y="28101"/>
                  </a:lnTo>
                  <a:lnTo>
                    <a:pt x="27123" y="28194"/>
                  </a:lnTo>
                  <a:lnTo>
                    <a:pt x="27124" y="28194"/>
                  </a:lnTo>
                  <a:lnTo>
                    <a:pt x="25054" y="29138"/>
                  </a:lnTo>
                  <a:cubicBezTo>
                    <a:pt x="24939" y="28966"/>
                    <a:pt x="24936" y="28963"/>
                    <a:pt x="25110" y="28866"/>
                  </a:cubicBezTo>
                  <a:cubicBezTo>
                    <a:pt x="25672" y="28551"/>
                    <a:pt x="26251" y="28268"/>
                    <a:pt x="26846" y="28019"/>
                  </a:cubicBezTo>
                  <a:cubicBezTo>
                    <a:pt x="26881" y="28005"/>
                    <a:pt x="26929" y="27958"/>
                    <a:pt x="26975" y="27958"/>
                  </a:cubicBezTo>
                  <a:cubicBezTo>
                    <a:pt x="27003" y="27958"/>
                    <a:pt x="27030" y="27976"/>
                    <a:pt x="27053" y="28028"/>
                  </a:cubicBezTo>
                  <a:cubicBezTo>
                    <a:pt x="27061" y="27954"/>
                    <a:pt x="27107" y="27904"/>
                    <a:pt x="27186" y="27876"/>
                  </a:cubicBezTo>
                  <a:cubicBezTo>
                    <a:pt x="27607" y="27723"/>
                    <a:pt x="28006" y="27531"/>
                    <a:pt x="28438" y="27400"/>
                  </a:cubicBezTo>
                  <a:cubicBezTo>
                    <a:pt x="28775" y="27269"/>
                    <a:pt x="29112" y="27139"/>
                    <a:pt x="29450" y="27011"/>
                  </a:cubicBezTo>
                  <a:cubicBezTo>
                    <a:pt x="29462" y="27007"/>
                    <a:pt x="29475" y="27005"/>
                    <a:pt x="29488" y="27005"/>
                  </a:cubicBezTo>
                  <a:cubicBezTo>
                    <a:pt x="29510" y="27005"/>
                    <a:pt x="29533" y="27009"/>
                    <a:pt x="29555" y="27009"/>
                  </a:cubicBezTo>
                  <a:cubicBezTo>
                    <a:pt x="29571" y="27115"/>
                    <a:pt x="29575" y="27224"/>
                    <a:pt x="29679" y="27303"/>
                  </a:cubicBezTo>
                  <a:cubicBezTo>
                    <a:pt x="29668" y="27200"/>
                    <a:pt x="29674" y="27096"/>
                    <a:pt x="29617" y="26999"/>
                  </a:cubicBezTo>
                  <a:cubicBezTo>
                    <a:pt x="29623" y="26963"/>
                    <a:pt x="29644" y="26928"/>
                    <a:pt x="29676" y="26908"/>
                  </a:cubicBezTo>
                  <a:cubicBezTo>
                    <a:pt x="29708" y="26907"/>
                    <a:pt x="29739" y="26905"/>
                    <a:pt x="29733" y="26866"/>
                  </a:cubicBezTo>
                  <a:lnTo>
                    <a:pt x="29840" y="26858"/>
                  </a:lnTo>
                  <a:cubicBezTo>
                    <a:pt x="29912" y="26922"/>
                    <a:pt x="29897" y="27011"/>
                    <a:pt x="29919" y="27089"/>
                  </a:cubicBezTo>
                  <a:cubicBezTo>
                    <a:pt x="29991" y="27347"/>
                    <a:pt x="29987" y="27348"/>
                    <a:pt x="29678" y="27413"/>
                  </a:cubicBezTo>
                  <a:cubicBezTo>
                    <a:pt x="29645" y="27473"/>
                    <a:pt x="29559" y="27458"/>
                    <a:pt x="29516" y="27502"/>
                  </a:cubicBezTo>
                  <a:cubicBezTo>
                    <a:pt x="29326" y="27539"/>
                    <a:pt x="29157" y="27621"/>
                    <a:pt x="28982" y="27690"/>
                  </a:cubicBezTo>
                  <a:cubicBezTo>
                    <a:pt x="28881" y="27717"/>
                    <a:pt x="28782" y="27751"/>
                    <a:pt x="28710" y="27822"/>
                  </a:cubicBezTo>
                  <a:lnTo>
                    <a:pt x="28640" y="27841"/>
                  </a:lnTo>
                  <a:cubicBezTo>
                    <a:pt x="28648" y="27848"/>
                    <a:pt x="28655" y="27861"/>
                    <a:pt x="28665" y="27863"/>
                  </a:cubicBezTo>
                  <a:cubicBezTo>
                    <a:pt x="28667" y="27863"/>
                    <a:pt x="28670" y="27863"/>
                    <a:pt x="28673" y="27863"/>
                  </a:cubicBezTo>
                  <a:cubicBezTo>
                    <a:pt x="28695" y="27863"/>
                    <a:pt x="28714" y="27854"/>
                    <a:pt x="28719" y="27832"/>
                  </a:cubicBezTo>
                  <a:cubicBezTo>
                    <a:pt x="28735" y="27833"/>
                    <a:pt x="28750" y="27834"/>
                    <a:pt x="28764" y="27834"/>
                  </a:cubicBezTo>
                  <a:cubicBezTo>
                    <a:pt x="28869" y="27834"/>
                    <a:pt x="28960" y="27796"/>
                    <a:pt x="29050" y="27752"/>
                  </a:cubicBezTo>
                  <a:cubicBezTo>
                    <a:pt x="29209" y="27707"/>
                    <a:pt x="29371" y="27669"/>
                    <a:pt x="29516" y="27594"/>
                  </a:cubicBezTo>
                  <a:lnTo>
                    <a:pt x="29963" y="27468"/>
                  </a:lnTo>
                  <a:cubicBezTo>
                    <a:pt x="30027" y="27500"/>
                    <a:pt x="30025" y="27557"/>
                    <a:pt x="30037" y="27606"/>
                  </a:cubicBezTo>
                  <a:cubicBezTo>
                    <a:pt x="30096" y="27852"/>
                    <a:pt x="30094" y="27848"/>
                    <a:pt x="29805" y="27917"/>
                  </a:cubicBezTo>
                  <a:cubicBezTo>
                    <a:pt x="29723" y="27936"/>
                    <a:pt x="29649" y="27979"/>
                    <a:pt x="29571" y="28011"/>
                  </a:cubicBezTo>
                  <a:cubicBezTo>
                    <a:pt x="29435" y="28055"/>
                    <a:pt x="29269" y="28056"/>
                    <a:pt x="29195" y="28194"/>
                  </a:cubicBezTo>
                  <a:cubicBezTo>
                    <a:pt x="29238" y="28197"/>
                    <a:pt x="29286" y="28187"/>
                    <a:pt x="29302" y="28237"/>
                  </a:cubicBezTo>
                  <a:cubicBezTo>
                    <a:pt x="29317" y="28237"/>
                    <a:pt x="29333" y="28235"/>
                    <a:pt x="29348" y="28230"/>
                  </a:cubicBezTo>
                  <a:cubicBezTo>
                    <a:pt x="29360" y="28109"/>
                    <a:pt x="29511" y="28154"/>
                    <a:pt x="29573" y="28092"/>
                  </a:cubicBezTo>
                  <a:lnTo>
                    <a:pt x="29736" y="28062"/>
                  </a:lnTo>
                  <a:cubicBezTo>
                    <a:pt x="29819" y="28036"/>
                    <a:pt x="29902" y="28008"/>
                    <a:pt x="29987" y="27984"/>
                  </a:cubicBezTo>
                  <a:cubicBezTo>
                    <a:pt x="30004" y="27978"/>
                    <a:pt x="30022" y="27975"/>
                    <a:pt x="30039" y="27975"/>
                  </a:cubicBezTo>
                  <a:cubicBezTo>
                    <a:pt x="30063" y="27975"/>
                    <a:pt x="30086" y="27982"/>
                    <a:pt x="30105" y="28003"/>
                  </a:cubicBezTo>
                  <a:cubicBezTo>
                    <a:pt x="30191" y="28097"/>
                    <a:pt x="30152" y="28232"/>
                    <a:pt x="30020" y="28275"/>
                  </a:cubicBezTo>
                  <a:cubicBezTo>
                    <a:pt x="29796" y="28350"/>
                    <a:pt x="29566" y="28411"/>
                    <a:pt x="29357" y="28513"/>
                  </a:cubicBezTo>
                  <a:cubicBezTo>
                    <a:pt x="29221" y="28544"/>
                    <a:pt x="29094" y="28604"/>
                    <a:pt x="28986" y="28691"/>
                  </a:cubicBezTo>
                  <a:cubicBezTo>
                    <a:pt x="29139" y="28677"/>
                    <a:pt x="29289" y="28638"/>
                    <a:pt x="29429" y="28572"/>
                  </a:cubicBezTo>
                  <a:cubicBezTo>
                    <a:pt x="29639" y="28516"/>
                    <a:pt x="29851" y="28460"/>
                    <a:pt x="30062" y="28403"/>
                  </a:cubicBezTo>
                  <a:cubicBezTo>
                    <a:pt x="30087" y="28396"/>
                    <a:pt x="30119" y="28386"/>
                    <a:pt x="30144" y="28386"/>
                  </a:cubicBezTo>
                  <a:cubicBezTo>
                    <a:pt x="30161" y="28386"/>
                    <a:pt x="30176" y="28391"/>
                    <a:pt x="30183" y="28405"/>
                  </a:cubicBezTo>
                  <a:cubicBezTo>
                    <a:pt x="30216" y="28472"/>
                    <a:pt x="30236" y="28546"/>
                    <a:pt x="30245" y="28621"/>
                  </a:cubicBezTo>
                  <a:cubicBezTo>
                    <a:pt x="30254" y="28694"/>
                    <a:pt x="30172" y="28695"/>
                    <a:pt x="30117" y="28714"/>
                  </a:cubicBezTo>
                  <a:cubicBezTo>
                    <a:pt x="29837" y="28804"/>
                    <a:pt x="29541" y="28861"/>
                    <a:pt x="29279" y="28993"/>
                  </a:cubicBezTo>
                  <a:lnTo>
                    <a:pt x="29197" y="29023"/>
                  </a:lnTo>
                  <a:cubicBezTo>
                    <a:pt x="29097" y="29026"/>
                    <a:pt x="29043" y="29101"/>
                    <a:pt x="28963" y="29138"/>
                  </a:cubicBezTo>
                  <a:cubicBezTo>
                    <a:pt x="29039" y="29116"/>
                    <a:pt x="29128" y="29127"/>
                    <a:pt x="29197" y="29083"/>
                  </a:cubicBezTo>
                  <a:lnTo>
                    <a:pt x="29327" y="29051"/>
                  </a:lnTo>
                  <a:cubicBezTo>
                    <a:pt x="29601" y="29019"/>
                    <a:pt x="29857" y="28925"/>
                    <a:pt x="30123" y="28869"/>
                  </a:cubicBezTo>
                  <a:cubicBezTo>
                    <a:pt x="30171" y="28859"/>
                    <a:pt x="30207" y="28854"/>
                    <a:pt x="30236" y="28854"/>
                  </a:cubicBezTo>
                  <a:cubicBezTo>
                    <a:pt x="30310" y="28854"/>
                    <a:pt x="30328" y="28893"/>
                    <a:pt x="30336" y="28994"/>
                  </a:cubicBezTo>
                  <a:cubicBezTo>
                    <a:pt x="30343" y="29080"/>
                    <a:pt x="30280" y="29092"/>
                    <a:pt x="30212" y="29114"/>
                  </a:cubicBezTo>
                  <a:cubicBezTo>
                    <a:pt x="29924" y="29212"/>
                    <a:pt x="29624" y="29288"/>
                    <a:pt x="29354" y="29423"/>
                  </a:cubicBezTo>
                  <a:cubicBezTo>
                    <a:pt x="29235" y="29444"/>
                    <a:pt x="29144" y="29507"/>
                    <a:pt x="29046" y="29561"/>
                  </a:cubicBezTo>
                  <a:lnTo>
                    <a:pt x="29074" y="29603"/>
                  </a:lnTo>
                  <a:lnTo>
                    <a:pt x="29354" y="29514"/>
                  </a:lnTo>
                  <a:cubicBezTo>
                    <a:pt x="29651" y="29434"/>
                    <a:pt x="29947" y="29353"/>
                    <a:pt x="30246" y="29277"/>
                  </a:cubicBezTo>
                  <a:cubicBezTo>
                    <a:pt x="30291" y="29266"/>
                    <a:pt x="30325" y="29259"/>
                    <a:pt x="30349" y="29259"/>
                  </a:cubicBezTo>
                  <a:cubicBezTo>
                    <a:pt x="30405" y="29259"/>
                    <a:pt x="30419" y="29293"/>
                    <a:pt x="30436" y="29378"/>
                  </a:cubicBezTo>
                  <a:cubicBezTo>
                    <a:pt x="30454" y="29465"/>
                    <a:pt x="30411" y="29498"/>
                    <a:pt x="30321" y="29525"/>
                  </a:cubicBezTo>
                  <a:cubicBezTo>
                    <a:pt x="30027" y="29612"/>
                    <a:pt x="29735" y="29704"/>
                    <a:pt x="29467" y="29843"/>
                  </a:cubicBezTo>
                  <a:cubicBezTo>
                    <a:pt x="29365" y="29855"/>
                    <a:pt x="29309" y="29919"/>
                    <a:pt x="29244" y="29972"/>
                  </a:cubicBezTo>
                  <a:cubicBezTo>
                    <a:pt x="29253" y="29972"/>
                    <a:pt x="29261" y="29972"/>
                    <a:pt x="29270" y="29972"/>
                  </a:cubicBezTo>
                  <a:cubicBezTo>
                    <a:pt x="29346" y="29972"/>
                    <a:pt x="29412" y="29958"/>
                    <a:pt x="29468" y="29922"/>
                  </a:cubicBezTo>
                  <a:cubicBezTo>
                    <a:pt x="29809" y="29854"/>
                    <a:pt x="30134" y="29733"/>
                    <a:pt x="30481" y="29680"/>
                  </a:cubicBezTo>
                  <a:cubicBezTo>
                    <a:pt x="30528" y="29673"/>
                    <a:pt x="30575" y="29618"/>
                    <a:pt x="30621" y="29618"/>
                  </a:cubicBezTo>
                  <a:cubicBezTo>
                    <a:pt x="30645" y="29618"/>
                    <a:pt x="30668" y="29632"/>
                    <a:pt x="30690" y="29675"/>
                  </a:cubicBezTo>
                  <a:cubicBezTo>
                    <a:pt x="30749" y="29788"/>
                    <a:pt x="30703" y="29854"/>
                    <a:pt x="30564" y="29886"/>
                  </a:cubicBezTo>
                  <a:cubicBezTo>
                    <a:pt x="30538" y="29889"/>
                    <a:pt x="30512" y="29891"/>
                    <a:pt x="30486" y="29891"/>
                  </a:cubicBezTo>
                  <a:cubicBezTo>
                    <a:pt x="30436" y="29951"/>
                    <a:pt x="30350" y="29952"/>
                    <a:pt x="30279" y="29977"/>
                  </a:cubicBezTo>
                  <a:cubicBezTo>
                    <a:pt x="30002" y="30074"/>
                    <a:pt x="29718" y="30157"/>
                    <a:pt x="29462" y="30295"/>
                  </a:cubicBezTo>
                  <a:cubicBezTo>
                    <a:pt x="29376" y="30300"/>
                    <a:pt x="29318" y="30355"/>
                    <a:pt x="29246" y="30386"/>
                  </a:cubicBezTo>
                  <a:lnTo>
                    <a:pt x="29246" y="30461"/>
                  </a:lnTo>
                  <a:cubicBezTo>
                    <a:pt x="29341" y="30423"/>
                    <a:pt x="29453" y="30420"/>
                    <a:pt x="29540" y="30363"/>
                  </a:cubicBezTo>
                  <a:cubicBezTo>
                    <a:pt x="29849" y="30277"/>
                    <a:pt x="30159" y="30193"/>
                    <a:pt x="30468" y="30105"/>
                  </a:cubicBezTo>
                  <a:cubicBezTo>
                    <a:pt x="30528" y="30088"/>
                    <a:pt x="30587" y="30067"/>
                    <a:pt x="30647" y="30067"/>
                  </a:cubicBezTo>
                  <a:cubicBezTo>
                    <a:pt x="30680" y="30067"/>
                    <a:pt x="30712" y="30073"/>
                    <a:pt x="30746" y="30088"/>
                  </a:cubicBezTo>
                  <a:cubicBezTo>
                    <a:pt x="30922" y="29929"/>
                    <a:pt x="31171" y="29923"/>
                    <a:pt x="31395" y="29882"/>
                  </a:cubicBezTo>
                  <a:cubicBezTo>
                    <a:pt x="31403" y="29881"/>
                    <a:pt x="31410" y="29880"/>
                    <a:pt x="31416" y="29880"/>
                  </a:cubicBezTo>
                  <a:cubicBezTo>
                    <a:pt x="31510" y="29880"/>
                    <a:pt x="31535" y="30010"/>
                    <a:pt x="31664" y="30077"/>
                  </a:cubicBezTo>
                  <a:cubicBezTo>
                    <a:pt x="31310" y="30136"/>
                    <a:pt x="31047" y="30264"/>
                    <a:pt x="30749" y="30290"/>
                  </a:cubicBezTo>
                  <a:cubicBezTo>
                    <a:pt x="30676" y="30347"/>
                    <a:pt x="30585" y="30372"/>
                    <a:pt x="30495" y="30403"/>
                  </a:cubicBezTo>
                  <a:cubicBezTo>
                    <a:pt x="30139" y="30529"/>
                    <a:pt x="29787" y="30665"/>
                    <a:pt x="29466" y="30850"/>
                  </a:cubicBezTo>
                  <a:lnTo>
                    <a:pt x="29541" y="30911"/>
                  </a:lnTo>
                  <a:cubicBezTo>
                    <a:pt x="29680" y="30867"/>
                    <a:pt x="29818" y="30820"/>
                    <a:pt x="29957" y="30778"/>
                  </a:cubicBezTo>
                  <a:cubicBezTo>
                    <a:pt x="30499" y="30608"/>
                    <a:pt x="31039" y="30436"/>
                    <a:pt x="31595" y="30304"/>
                  </a:cubicBezTo>
                  <a:cubicBezTo>
                    <a:pt x="31640" y="30293"/>
                    <a:pt x="31680" y="30288"/>
                    <a:pt x="31715" y="30288"/>
                  </a:cubicBezTo>
                  <a:cubicBezTo>
                    <a:pt x="31798" y="30288"/>
                    <a:pt x="31859" y="30321"/>
                    <a:pt x="31924" y="30398"/>
                  </a:cubicBezTo>
                  <a:cubicBezTo>
                    <a:pt x="32156" y="30676"/>
                    <a:pt x="32344" y="30978"/>
                    <a:pt x="32574" y="31258"/>
                  </a:cubicBezTo>
                  <a:cubicBezTo>
                    <a:pt x="32585" y="31329"/>
                    <a:pt x="32652" y="31376"/>
                    <a:pt x="32683" y="31439"/>
                  </a:cubicBezTo>
                  <a:lnTo>
                    <a:pt x="32770" y="31446"/>
                  </a:lnTo>
                  <a:cubicBezTo>
                    <a:pt x="32732" y="31386"/>
                    <a:pt x="32741" y="31310"/>
                    <a:pt x="32681" y="31258"/>
                  </a:cubicBezTo>
                  <a:cubicBezTo>
                    <a:pt x="32659" y="31151"/>
                    <a:pt x="32596" y="31058"/>
                    <a:pt x="32544" y="30962"/>
                  </a:cubicBezTo>
                  <a:cubicBezTo>
                    <a:pt x="32339" y="30589"/>
                    <a:pt x="32085" y="30246"/>
                    <a:pt x="31785" y="29943"/>
                  </a:cubicBezTo>
                  <a:cubicBezTo>
                    <a:pt x="31444" y="29598"/>
                    <a:pt x="31145" y="29230"/>
                    <a:pt x="30985" y="28791"/>
                  </a:cubicBezTo>
                  <a:cubicBezTo>
                    <a:pt x="30863" y="28457"/>
                    <a:pt x="30751" y="28120"/>
                    <a:pt x="30688" y="27772"/>
                  </a:cubicBezTo>
                  <a:cubicBezTo>
                    <a:pt x="30618" y="27389"/>
                    <a:pt x="30562" y="27004"/>
                    <a:pt x="30487" y="26620"/>
                  </a:cubicBezTo>
                  <a:cubicBezTo>
                    <a:pt x="30297" y="25647"/>
                    <a:pt x="29831" y="24807"/>
                    <a:pt x="28936" y="24162"/>
                  </a:cubicBezTo>
                  <a:cubicBezTo>
                    <a:pt x="28153" y="23597"/>
                    <a:pt x="27489" y="22942"/>
                    <a:pt x="26889" y="22237"/>
                  </a:cubicBezTo>
                  <a:cubicBezTo>
                    <a:pt x="26558" y="21847"/>
                    <a:pt x="26197" y="21480"/>
                    <a:pt x="25788" y="21148"/>
                  </a:cubicBezTo>
                  <a:cubicBezTo>
                    <a:pt x="25671" y="21054"/>
                    <a:pt x="25557" y="20961"/>
                    <a:pt x="25500" y="20828"/>
                  </a:cubicBezTo>
                  <a:cubicBezTo>
                    <a:pt x="25501" y="20828"/>
                    <a:pt x="25502" y="20828"/>
                    <a:pt x="25503" y="20828"/>
                  </a:cubicBezTo>
                  <a:cubicBezTo>
                    <a:pt x="25598" y="20828"/>
                    <a:pt x="25673" y="20876"/>
                    <a:pt x="25759" y="20900"/>
                  </a:cubicBezTo>
                  <a:cubicBezTo>
                    <a:pt x="25794" y="20933"/>
                    <a:pt x="25830" y="20968"/>
                    <a:pt x="25883" y="20968"/>
                  </a:cubicBezTo>
                  <a:cubicBezTo>
                    <a:pt x="25895" y="20968"/>
                    <a:pt x="25908" y="20966"/>
                    <a:pt x="25922" y="20963"/>
                  </a:cubicBezTo>
                  <a:lnTo>
                    <a:pt x="25922" y="20963"/>
                  </a:lnTo>
                  <a:cubicBezTo>
                    <a:pt x="25917" y="20999"/>
                    <a:pt x="25954" y="21010"/>
                    <a:pt x="25980" y="21028"/>
                  </a:cubicBezTo>
                  <a:cubicBezTo>
                    <a:pt x="25977" y="20996"/>
                    <a:pt x="25967" y="20967"/>
                    <a:pt x="25923" y="20959"/>
                  </a:cubicBezTo>
                  <a:cubicBezTo>
                    <a:pt x="25909" y="20927"/>
                    <a:pt x="25893" y="20895"/>
                    <a:pt x="25879" y="20863"/>
                  </a:cubicBezTo>
                  <a:cubicBezTo>
                    <a:pt x="25879" y="20861"/>
                    <a:pt x="25879" y="20861"/>
                    <a:pt x="25880" y="20860"/>
                  </a:cubicBezTo>
                  <a:lnTo>
                    <a:pt x="25877" y="20859"/>
                  </a:lnTo>
                  <a:lnTo>
                    <a:pt x="25878" y="20865"/>
                  </a:lnTo>
                  <a:cubicBezTo>
                    <a:pt x="25845" y="20863"/>
                    <a:pt x="25822" y="20850"/>
                    <a:pt x="25822" y="20817"/>
                  </a:cubicBezTo>
                  <a:lnTo>
                    <a:pt x="25760" y="20826"/>
                  </a:lnTo>
                  <a:cubicBezTo>
                    <a:pt x="25697" y="20794"/>
                    <a:pt x="25650" y="20737"/>
                    <a:pt x="25571" y="20724"/>
                  </a:cubicBezTo>
                  <a:cubicBezTo>
                    <a:pt x="25505" y="20652"/>
                    <a:pt x="25370" y="20621"/>
                    <a:pt x="25385" y="20500"/>
                  </a:cubicBezTo>
                  <a:lnTo>
                    <a:pt x="25385" y="20500"/>
                  </a:lnTo>
                  <a:cubicBezTo>
                    <a:pt x="25538" y="20539"/>
                    <a:pt x="25693" y="20651"/>
                    <a:pt x="25823" y="20816"/>
                  </a:cubicBezTo>
                  <a:cubicBezTo>
                    <a:pt x="25834" y="20814"/>
                    <a:pt x="25844" y="20813"/>
                    <a:pt x="25853" y="20813"/>
                  </a:cubicBezTo>
                  <a:cubicBezTo>
                    <a:pt x="25880" y="20813"/>
                    <a:pt x="25893" y="20825"/>
                    <a:pt x="25880" y="20860"/>
                  </a:cubicBezTo>
                  <a:cubicBezTo>
                    <a:pt x="26102" y="20926"/>
                    <a:pt x="26230" y="21081"/>
                    <a:pt x="26369" y="21226"/>
                  </a:cubicBezTo>
                  <a:cubicBezTo>
                    <a:pt x="26612" y="21431"/>
                    <a:pt x="26806" y="21669"/>
                    <a:pt x="26999" y="21905"/>
                  </a:cubicBezTo>
                  <a:cubicBezTo>
                    <a:pt x="27671" y="22731"/>
                    <a:pt x="28491" y="23436"/>
                    <a:pt x="29408" y="24063"/>
                  </a:cubicBezTo>
                  <a:cubicBezTo>
                    <a:pt x="29712" y="24271"/>
                    <a:pt x="29962" y="24517"/>
                    <a:pt x="30132" y="24814"/>
                  </a:cubicBezTo>
                  <a:cubicBezTo>
                    <a:pt x="30378" y="25246"/>
                    <a:pt x="30587" y="25691"/>
                    <a:pt x="30693" y="26165"/>
                  </a:cubicBezTo>
                  <a:cubicBezTo>
                    <a:pt x="30805" y="26658"/>
                    <a:pt x="30929" y="27149"/>
                    <a:pt x="31014" y="27646"/>
                  </a:cubicBezTo>
                  <a:cubicBezTo>
                    <a:pt x="31142" y="28414"/>
                    <a:pt x="31463" y="29097"/>
                    <a:pt x="32118" y="29652"/>
                  </a:cubicBezTo>
                  <a:cubicBezTo>
                    <a:pt x="32356" y="29853"/>
                    <a:pt x="32494" y="30112"/>
                    <a:pt x="32621" y="30373"/>
                  </a:cubicBezTo>
                  <a:cubicBezTo>
                    <a:pt x="32705" y="30549"/>
                    <a:pt x="32771" y="30731"/>
                    <a:pt x="32892" y="30894"/>
                  </a:cubicBezTo>
                  <a:cubicBezTo>
                    <a:pt x="32886" y="30948"/>
                    <a:pt x="32931" y="30983"/>
                    <a:pt x="32955" y="31027"/>
                  </a:cubicBezTo>
                  <a:cubicBezTo>
                    <a:pt x="32971" y="31095"/>
                    <a:pt x="33015" y="31148"/>
                    <a:pt x="33067" y="31204"/>
                  </a:cubicBezTo>
                  <a:cubicBezTo>
                    <a:pt x="33067" y="31143"/>
                    <a:pt x="33073" y="31083"/>
                    <a:pt x="33036" y="31028"/>
                  </a:cubicBezTo>
                  <a:lnTo>
                    <a:pt x="32994" y="30892"/>
                  </a:lnTo>
                  <a:cubicBezTo>
                    <a:pt x="32818" y="30292"/>
                    <a:pt x="32626" y="29703"/>
                    <a:pt x="32103" y="29237"/>
                  </a:cubicBezTo>
                  <a:cubicBezTo>
                    <a:pt x="31913" y="29067"/>
                    <a:pt x="31923" y="29047"/>
                    <a:pt x="32068" y="28820"/>
                  </a:cubicBezTo>
                  <a:lnTo>
                    <a:pt x="32068" y="28820"/>
                  </a:lnTo>
                  <a:cubicBezTo>
                    <a:pt x="32308" y="29168"/>
                    <a:pt x="32564" y="29505"/>
                    <a:pt x="32930" y="29799"/>
                  </a:cubicBezTo>
                  <a:cubicBezTo>
                    <a:pt x="32937" y="29753"/>
                    <a:pt x="32948" y="29734"/>
                    <a:pt x="32940" y="29724"/>
                  </a:cubicBezTo>
                  <a:cubicBezTo>
                    <a:pt x="32678" y="29408"/>
                    <a:pt x="32417" y="29092"/>
                    <a:pt x="32153" y="28777"/>
                  </a:cubicBezTo>
                  <a:cubicBezTo>
                    <a:pt x="32061" y="28661"/>
                    <a:pt x="32159" y="28564"/>
                    <a:pt x="32195" y="28460"/>
                  </a:cubicBezTo>
                  <a:cubicBezTo>
                    <a:pt x="32310" y="28469"/>
                    <a:pt x="32313" y="28563"/>
                    <a:pt x="32361" y="28620"/>
                  </a:cubicBezTo>
                  <a:cubicBezTo>
                    <a:pt x="32506" y="28797"/>
                    <a:pt x="32608" y="29001"/>
                    <a:pt x="32807" y="29144"/>
                  </a:cubicBezTo>
                  <a:cubicBezTo>
                    <a:pt x="32801" y="29133"/>
                    <a:pt x="32807" y="29121"/>
                    <a:pt x="32823" y="29110"/>
                  </a:cubicBezTo>
                  <a:lnTo>
                    <a:pt x="32302" y="28375"/>
                  </a:lnTo>
                  <a:cubicBezTo>
                    <a:pt x="32287" y="28157"/>
                    <a:pt x="32462" y="28006"/>
                    <a:pt x="32534" y="27848"/>
                  </a:cubicBezTo>
                  <a:cubicBezTo>
                    <a:pt x="32547" y="27841"/>
                    <a:pt x="32559" y="27838"/>
                    <a:pt x="32571" y="27838"/>
                  </a:cubicBezTo>
                  <a:cubicBezTo>
                    <a:pt x="32623" y="27838"/>
                    <a:pt x="32660" y="27897"/>
                    <a:pt x="32701" y="27897"/>
                  </a:cubicBezTo>
                  <a:cubicBezTo>
                    <a:pt x="32721" y="27897"/>
                    <a:pt x="32741" y="27884"/>
                    <a:pt x="32764" y="27845"/>
                  </a:cubicBezTo>
                  <a:lnTo>
                    <a:pt x="32752" y="27827"/>
                  </a:lnTo>
                  <a:cubicBezTo>
                    <a:pt x="32679" y="27712"/>
                    <a:pt x="32640" y="27599"/>
                    <a:pt x="32749" y="27482"/>
                  </a:cubicBezTo>
                  <a:cubicBezTo>
                    <a:pt x="32782" y="27448"/>
                    <a:pt x="32797" y="27404"/>
                    <a:pt x="32757" y="27363"/>
                  </a:cubicBezTo>
                  <a:lnTo>
                    <a:pt x="32757" y="27363"/>
                  </a:lnTo>
                  <a:cubicBezTo>
                    <a:pt x="32753" y="27363"/>
                    <a:pt x="32750" y="27363"/>
                    <a:pt x="32746" y="27363"/>
                  </a:cubicBezTo>
                  <a:cubicBezTo>
                    <a:pt x="32742" y="27363"/>
                    <a:pt x="32739" y="27363"/>
                    <a:pt x="32735" y="27363"/>
                  </a:cubicBezTo>
                  <a:cubicBezTo>
                    <a:pt x="32723" y="27363"/>
                    <a:pt x="32712" y="27364"/>
                    <a:pt x="32704" y="27369"/>
                  </a:cubicBezTo>
                  <a:cubicBezTo>
                    <a:pt x="32629" y="27415"/>
                    <a:pt x="32594" y="27436"/>
                    <a:pt x="32558" y="27436"/>
                  </a:cubicBezTo>
                  <a:cubicBezTo>
                    <a:pt x="32525" y="27436"/>
                    <a:pt x="32491" y="27419"/>
                    <a:pt x="32427" y="27387"/>
                  </a:cubicBezTo>
                  <a:cubicBezTo>
                    <a:pt x="32388" y="27392"/>
                    <a:pt x="32388" y="27426"/>
                    <a:pt x="32396" y="27438"/>
                  </a:cubicBezTo>
                  <a:cubicBezTo>
                    <a:pt x="32587" y="27713"/>
                    <a:pt x="32306" y="27879"/>
                    <a:pt x="32190" y="28081"/>
                  </a:cubicBezTo>
                  <a:cubicBezTo>
                    <a:pt x="32184" y="28091"/>
                    <a:pt x="32177" y="28095"/>
                    <a:pt x="32171" y="28095"/>
                  </a:cubicBezTo>
                  <a:cubicBezTo>
                    <a:pt x="32148" y="28095"/>
                    <a:pt x="32122" y="28050"/>
                    <a:pt x="32096" y="28040"/>
                  </a:cubicBezTo>
                  <a:cubicBezTo>
                    <a:pt x="32022" y="27846"/>
                    <a:pt x="31948" y="27652"/>
                    <a:pt x="31874" y="27458"/>
                  </a:cubicBezTo>
                  <a:cubicBezTo>
                    <a:pt x="31781" y="27212"/>
                    <a:pt x="31957" y="27030"/>
                    <a:pt x="32084" y="26808"/>
                  </a:cubicBezTo>
                  <a:cubicBezTo>
                    <a:pt x="32159" y="26903"/>
                    <a:pt x="32173" y="26991"/>
                    <a:pt x="32209" y="27072"/>
                  </a:cubicBezTo>
                  <a:cubicBezTo>
                    <a:pt x="32248" y="27165"/>
                    <a:pt x="32291" y="27255"/>
                    <a:pt x="32333" y="27347"/>
                  </a:cubicBezTo>
                  <a:cubicBezTo>
                    <a:pt x="32345" y="27372"/>
                    <a:pt x="32370" y="27387"/>
                    <a:pt x="32396" y="27387"/>
                  </a:cubicBezTo>
                  <a:cubicBezTo>
                    <a:pt x="32403" y="27387"/>
                    <a:pt x="32411" y="27386"/>
                    <a:pt x="32418" y="27383"/>
                  </a:cubicBezTo>
                  <a:cubicBezTo>
                    <a:pt x="32456" y="27372"/>
                    <a:pt x="32459" y="27338"/>
                    <a:pt x="32448" y="27309"/>
                  </a:cubicBezTo>
                  <a:cubicBezTo>
                    <a:pt x="32434" y="27272"/>
                    <a:pt x="32415" y="27237"/>
                    <a:pt x="32400" y="27202"/>
                  </a:cubicBezTo>
                  <a:cubicBezTo>
                    <a:pt x="32369" y="27131"/>
                    <a:pt x="32346" y="27056"/>
                    <a:pt x="32306" y="26991"/>
                  </a:cubicBezTo>
                  <a:cubicBezTo>
                    <a:pt x="32144" y="26732"/>
                    <a:pt x="32199" y="26499"/>
                    <a:pt x="32409" y="26281"/>
                  </a:cubicBezTo>
                  <a:cubicBezTo>
                    <a:pt x="32547" y="26508"/>
                    <a:pt x="32684" y="26735"/>
                    <a:pt x="32824" y="26961"/>
                  </a:cubicBezTo>
                  <a:cubicBezTo>
                    <a:pt x="32861" y="27021"/>
                    <a:pt x="32870" y="27073"/>
                    <a:pt x="32827" y="27131"/>
                  </a:cubicBezTo>
                  <a:cubicBezTo>
                    <a:pt x="32801" y="27168"/>
                    <a:pt x="32761" y="27204"/>
                    <a:pt x="32789" y="27254"/>
                  </a:cubicBezTo>
                  <a:cubicBezTo>
                    <a:pt x="32749" y="27268"/>
                    <a:pt x="32741" y="27292"/>
                    <a:pt x="32763" y="27325"/>
                  </a:cubicBezTo>
                  <a:cubicBezTo>
                    <a:pt x="32772" y="27338"/>
                    <a:pt x="32759" y="27367"/>
                    <a:pt x="32788" y="27367"/>
                  </a:cubicBezTo>
                  <a:cubicBezTo>
                    <a:pt x="32792" y="27367"/>
                    <a:pt x="32795" y="27366"/>
                    <a:pt x="32799" y="27366"/>
                  </a:cubicBezTo>
                  <a:cubicBezTo>
                    <a:pt x="32854" y="27358"/>
                    <a:pt x="32861" y="27316"/>
                    <a:pt x="32864" y="27286"/>
                  </a:cubicBezTo>
                  <a:cubicBezTo>
                    <a:pt x="32864" y="27284"/>
                    <a:pt x="32864" y="27282"/>
                    <a:pt x="32864" y="27280"/>
                  </a:cubicBezTo>
                  <a:cubicBezTo>
                    <a:pt x="32870" y="27278"/>
                    <a:pt x="32875" y="27273"/>
                    <a:pt x="32879" y="27267"/>
                  </a:cubicBezTo>
                  <a:cubicBezTo>
                    <a:pt x="32911" y="27221"/>
                    <a:pt x="32939" y="27204"/>
                    <a:pt x="32965" y="27204"/>
                  </a:cubicBezTo>
                  <a:cubicBezTo>
                    <a:pt x="33000" y="27204"/>
                    <a:pt x="33032" y="27236"/>
                    <a:pt x="33069" y="27276"/>
                  </a:cubicBezTo>
                  <a:cubicBezTo>
                    <a:pt x="33125" y="27338"/>
                    <a:pt x="33176" y="27414"/>
                    <a:pt x="33311" y="27425"/>
                  </a:cubicBezTo>
                  <a:cubicBezTo>
                    <a:pt x="33284" y="27333"/>
                    <a:pt x="33221" y="27279"/>
                    <a:pt x="33166" y="27228"/>
                  </a:cubicBezTo>
                  <a:cubicBezTo>
                    <a:pt x="33047" y="27118"/>
                    <a:pt x="33030" y="27007"/>
                    <a:pt x="33123" y="26881"/>
                  </a:cubicBezTo>
                  <a:cubicBezTo>
                    <a:pt x="33231" y="26771"/>
                    <a:pt x="33286" y="26637"/>
                    <a:pt x="33359" y="26511"/>
                  </a:cubicBezTo>
                  <a:cubicBezTo>
                    <a:pt x="33444" y="26411"/>
                    <a:pt x="33508" y="26303"/>
                    <a:pt x="33535" y="26180"/>
                  </a:cubicBezTo>
                  <a:lnTo>
                    <a:pt x="33535" y="26180"/>
                  </a:lnTo>
                  <a:cubicBezTo>
                    <a:pt x="33450" y="26269"/>
                    <a:pt x="33356" y="26355"/>
                    <a:pt x="33306" y="26466"/>
                  </a:cubicBezTo>
                  <a:cubicBezTo>
                    <a:pt x="33206" y="26575"/>
                    <a:pt x="33111" y="26686"/>
                    <a:pt x="33051" y="26815"/>
                  </a:cubicBezTo>
                  <a:cubicBezTo>
                    <a:pt x="33018" y="26852"/>
                    <a:pt x="32985" y="26892"/>
                    <a:pt x="32950" y="26892"/>
                  </a:cubicBezTo>
                  <a:cubicBezTo>
                    <a:pt x="32926" y="26892"/>
                    <a:pt x="32900" y="26873"/>
                    <a:pt x="32871" y="26822"/>
                  </a:cubicBezTo>
                  <a:cubicBezTo>
                    <a:pt x="32757" y="26621"/>
                    <a:pt x="32635" y="26423"/>
                    <a:pt x="32516" y="26223"/>
                  </a:cubicBezTo>
                  <a:cubicBezTo>
                    <a:pt x="32505" y="26158"/>
                    <a:pt x="32518" y="26091"/>
                    <a:pt x="32553" y="26035"/>
                  </a:cubicBezTo>
                  <a:cubicBezTo>
                    <a:pt x="32583" y="25984"/>
                    <a:pt x="32553" y="25957"/>
                    <a:pt x="32490" y="25950"/>
                  </a:cubicBezTo>
                  <a:cubicBezTo>
                    <a:pt x="32490" y="25950"/>
                    <a:pt x="32489" y="25948"/>
                    <a:pt x="32489" y="25948"/>
                  </a:cubicBezTo>
                  <a:cubicBezTo>
                    <a:pt x="32484" y="25949"/>
                    <a:pt x="32480" y="25949"/>
                    <a:pt x="32475" y="25949"/>
                  </a:cubicBezTo>
                  <a:cubicBezTo>
                    <a:pt x="32394" y="25949"/>
                    <a:pt x="32378" y="25889"/>
                    <a:pt x="32348" y="25838"/>
                  </a:cubicBezTo>
                  <a:cubicBezTo>
                    <a:pt x="32266" y="25705"/>
                    <a:pt x="32223" y="25555"/>
                    <a:pt x="32109" y="25437"/>
                  </a:cubicBezTo>
                  <a:cubicBezTo>
                    <a:pt x="32110" y="25408"/>
                    <a:pt x="32098" y="25373"/>
                    <a:pt x="32113" y="25351"/>
                  </a:cubicBezTo>
                  <a:cubicBezTo>
                    <a:pt x="32283" y="25107"/>
                    <a:pt x="32486" y="24880"/>
                    <a:pt x="32694" y="24660"/>
                  </a:cubicBezTo>
                  <a:cubicBezTo>
                    <a:pt x="32704" y="24649"/>
                    <a:pt x="32715" y="24646"/>
                    <a:pt x="32726" y="24646"/>
                  </a:cubicBezTo>
                  <a:cubicBezTo>
                    <a:pt x="32747" y="24646"/>
                    <a:pt x="32769" y="24658"/>
                    <a:pt x="32789" y="24662"/>
                  </a:cubicBezTo>
                  <a:cubicBezTo>
                    <a:pt x="32815" y="24692"/>
                    <a:pt x="32840" y="24723"/>
                    <a:pt x="32868" y="24751"/>
                  </a:cubicBezTo>
                  <a:cubicBezTo>
                    <a:pt x="32947" y="24832"/>
                    <a:pt x="33080" y="24887"/>
                    <a:pt x="33106" y="24988"/>
                  </a:cubicBezTo>
                  <a:cubicBezTo>
                    <a:pt x="33133" y="25095"/>
                    <a:pt x="32977" y="25159"/>
                    <a:pt x="32950" y="25263"/>
                  </a:cubicBezTo>
                  <a:cubicBezTo>
                    <a:pt x="32804" y="25431"/>
                    <a:pt x="32685" y="25614"/>
                    <a:pt x="32565" y="25798"/>
                  </a:cubicBezTo>
                  <a:cubicBezTo>
                    <a:pt x="32538" y="25839"/>
                    <a:pt x="32518" y="25887"/>
                    <a:pt x="32577" y="25887"/>
                  </a:cubicBezTo>
                  <a:cubicBezTo>
                    <a:pt x="32590" y="25887"/>
                    <a:pt x="32607" y="25885"/>
                    <a:pt x="32629" y="25880"/>
                  </a:cubicBezTo>
                  <a:cubicBezTo>
                    <a:pt x="32804" y="25717"/>
                    <a:pt x="32897" y="25512"/>
                    <a:pt x="33011" y="25318"/>
                  </a:cubicBezTo>
                  <a:lnTo>
                    <a:pt x="33195" y="25070"/>
                  </a:lnTo>
                  <a:cubicBezTo>
                    <a:pt x="33355" y="25144"/>
                    <a:pt x="33440" y="25285"/>
                    <a:pt x="33590" y="25362"/>
                  </a:cubicBezTo>
                  <a:cubicBezTo>
                    <a:pt x="33605" y="25410"/>
                    <a:pt x="33641" y="25436"/>
                    <a:pt x="33697" y="25448"/>
                  </a:cubicBezTo>
                  <a:cubicBezTo>
                    <a:pt x="33700" y="25473"/>
                    <a:pt x="33722" y="25490"/>
                    <a:pt x="33747" y="25490"/>
                  </a:cubicBezTo>
                  <a:cubicBezTo>
                    <a:pt x="33748" y="25490"/>
                    <a:pt x="33750" y="25490"/>
                    <a:pt x="33752" y="25490"/>
                  </a:cubicBezTo>
                  <a:cubicBezTo>
                    <a:pt x="33761" y="25460"/>
                    <a:pt x="33743" y="25443"/>
                    <a:pt x="33712" y="25433"/>
                  </a:cubicBezTo>
                  <a:cubicBezTo>
                    <a:pt x="33701" y="25372"/>
                    <a:pt x="33659" y="25330"/>
                    <a:pt x="33596" y="25303"/>
                  </a:cubicBezTo>
                  <a:cubicBezTo>
                    <a:pt x="33517" y="25223"/>
                    <a:pt x="33445" y="25139"/>
                    <a:pt x="33361" y="25066"/>
                  </a:cubicBezTo>
                  <a:cubicBezTo>
                    <a:pt x="33288" y="25003"/>
                    <a:pt x="33252" y="24937"/>
                    <a:pt x="33271" y="24851"/>
                  </a:cubicBezTo>
                  <a:cubicBezTo>
                    <a:pt x="33301" y="24846"/>
                    <a:pt x="33311" y="24826"/>
                    <a:pt x="33320" y="24806"/>
                  </a:cubicBezTo>
                  <a:lnTo>
                    <a:pt x="33320" y="24806"/>
                  </a:lnTo>
                  <a:lnTo>
                    <a:pt x="33271" y="24848"/>
                  </a:lnTo>
                  <a:lnTo>
                    <a:pt x="33270" y="24849"/>
                  </a:lnTo>
                  <a:lnTo>
                    <a:pt x="33265" y="24852"/>
                  </a:lnTo>
                  <a:lnTo>
                    <a:pt x="33267" y="24852"/>
                  </a:lnTo>
                  <a:cubicBezTo>
                    <a:pt x="33245" y="24878"/>
                    <a:pt x="33224" y="24890"/>
                    <a:pt x="33201" y="24890"/>
                  </a:cubicBezTo>
                  <a:cubicBezTo>
                    <a:pt x="33177" y="24890"/>
                    <a:pt x="33152" y="24877"/>
                    <a:pt x="33124" y="24854"/>
                  </a:cubicBezTo>
                  <a:cubicBezTo>
                    <a:pt x="33031" y="24776"/>
                    <a:pt x="32960" y="24679"/>
                    <a:pt x="32842" y="24622"/>
                  </a:cubicBezTo>
                  <a:cubicBezTo>
                    <a:pt x="32783" y="24562"/>
                    <a:pt x="32811" y="24510"/>
                    <a:pt x="32867" y="24468"/>
                  </a:cubicBezTo>
                  <a:cubicBezTo>
                    <a:pt x="32927" y="24423"/>
                    <a:pt x="32956" y="24331"/>
                    <a:pt x="33050" y="24331"/>
                  </a:cubicBezTo>
                  <a:cubicBezTo>
                    <a:pt x="33068" y="24331"/>
                    <a:pt x="33087" y="24334"/>
                    <a:pt x="33110" y="24341"/>
                  </a:cubicBezTo>
                  <a:lnTo>
                    <a:pt x="33551" y="24707"/>
                  </a:lnTo>
                  <a:cubicBezTo>
                    <a:pt x="33868" y="24926"/>
                    <a:pt x="34138" y="25190"/>
                    <a:pt x="34473" y="25390"/>
                  </a:cubicBezTo>
                  <a:cubicBezTo>
                    <a:pt x="34475" y="25397"/>
                    <a:pt x="34484" y="25403"/>
                    <a:pt x="34491" y="25403"/>
                  </a:cubicBezTo>
                  <a:cubicBezTo>
                    <a:pt x="34492" y="25403"/>
                    <a:pt x="34493" y="25403"/>
                    <a:pt x="34493" y="25403"/>
                  </a:cubicBezTo>
                  <a:cubicBezTo>
                    <a:pt x="34611" y="25505"/>
                    <a:pt x="34722" y="25616"/>
                    <a:pt x="34886" y="25668"/>
                  </a:cubicBezTo>
                  <a:cubicBezTo>
                    <a:pt x="34810" y="25534"/>
                    <a:pt x="34694" y="25434"/>
                    <a:pt x="34556" y="25352"/>
                  </a:cubicBezTo>
                  <a:cubicBezTo>
                    <a:pt x="34555" y="25340"/>
                    <a:pt x="34545" y="25331"/>
                    <a:pt x="34534" y="25331"/>
                  </a:cubicBezTo>
                  <a:cubicBezTo>
                    <a:pt x="34533" y="25331"/>
                    <a:pt x="34532" y="25331"/>
                    <a:pt x="34532" y="25331"/>
                  </a:cubicBezTo>
                  <a:cubicBezTo>
                    <a:pt x="34256" y="25110"/>
                    <a:pt x="33982" y="24887"/>
                    <a:pt x="33702" y="24670"/>
                  </a:cubicBezTo>
                  <a:cubicBezTo>
                    <a:pt x="33534" y="24540"/>
                    <a:pt x="33375" y="24398"/>
                    <a:pt x="33173" y="24302"/>
                  </a:cubicBezTo>
                  <a:cubicBezTo>
                    <a:pt x="33160" y="24271"/>
                    <a:pt x="33116" y="24247"/>
                    <a:pt x="33142" y="24208"/>
                  </a:cubicBezTo>
                  <a:cubicBezTo>
                    <a:pt x="33128" y="24182"/>
                    <a:pt x="33112" y="24157"/>
                    <a:pt x="33098" y="24131"/>
                  </a:cubicBezTo>
                  <a:lnTo>
                    <a:pt x="33098" y="24131"/>
                  </a:lnTo>
                  <a:cubicBezTo>
                    <a:pt x="33112" y="24156"/>
                    <a:pt x="33128" y="24182"/>
                    <a:pt x="33142" y="24207"/>
                  </a:cubicBezTo>
                  <a:cubicBezTo>
                    <a:pt x="33176" y="24183"/>
                    <a:pt x="33217" y="24163"/>
                    <a:pt x="33242" y="24133"/>
                  </a:cubicBezTo>
                  <a:cubicBezTo>
                    <a:pt x="33287" y="24081"/>
                    <a:pt x="33330" y="24057"/>
                    <a:pt x="33376" y="24057"/>
                  </a:cubicBezTo>
                  <a:cubicBezTo>
                    <a:pt x="33422" y="24057"/>
                    <a:pt x="33469" y="24080"/>
                    <a:pt x="33523" y="24120"/>
                  </a:cubicBezTo>
                  <a:cubicBezTo>
                    <a:pt x="33698" y="24250"/>
                    <a:pt x="33885" y="24366"/>
                    <a:pt x="34066" y="24489"/>
                  </a:cubicBezTo>
                  <a:cubicBezTo>
                    <a:pt x="34295" y="24665"/>
                    <a:pt x="34502" y="24862"/>
                    <a:pt x="34772" y="24996"/>
                  </a:cubicBezTo>
                  <a:lnTo>
                    <a:pt x="34779" y="24988"/>
                  </a:lnTo>
                  <a:cubicBezTo>
                    <a:pt x="34618" y="24780"/>
                    <a:pt x="34384" y="24636"/>
                    <a:pt x="34170" y="24474"/>
                  </a:cubicBezTo>
                  <a:cubicBezTo>
                    <a:pt x="33988" y="24309"/>
                    <a:pt x="33774" y="24176"/>
                    <a:pt x="33572" y="24029"/>
                  </a:cubicBezTo>
                  <a:cubicBezTo>
                    <a:pt x="33523" y="23993"/>
                    <a:pt x="33435" y="23966"/>
                    <a:pt x="33513" y="23889"/>
                  </a:cubicBezTo>
                  <a:cubicBezTo>
                    <a:pt x="33498" y="23859"/>
                    <a:pt x="33479" y="23849"/>
                    <a:pt x="33459" y="23849"/>
                  </a:cubicBezTo>
                  <a:cubicBezTo>
                    <a:pt x="33426" y="23849"/>
                    <a:pt x="33387" y="23874"/>
                    <a:pt x="33350" y="23874"/>
                  </a:cubicBezTo>
                  <a:cubicBezTo>
                    <a:pt x="33336" y="23874"/>
                    <a:pt x="33322" y="23870"/>
                    <a:pt x="33308" y="23861"/>
                  </a:cubicBezTo>
                  <a:cubicBezTo>
                    <a:pt x="33173" y="23765"/>
                    <a:pt x="33018" y="23690"/>
                    <a:pt x="32873" y="23604"/>
                  </a:cubicBezTo>
                  <a:cubicBezTo>
                    <a:pt x="32822" y="23574"/>
                    <a:pt x="32859" y="23539"/>
                    <a:pt x="32877" y="23505"/>
                  </a:cubicBezTo>
                  <a:cubicBezTo>
                    <a:pt x="32900" y="23482"/>
                    <a:pt x="32925" y="23457"/>
                    <a:pt x="32949" y="23432"/>
                  </a:cubicBezTo>
                  <a:lnTo>
                    <a:pt x="32955" y="23434"/>
                  </a:lnTo>
                  <a:cubicBezTo>
                    <a:pt x="32954" y="23433"/>
                    <a:pt x="32952" y="23433"/>
                    <a:pt x="32950" y="23432"/>
                  </a:cubicBezTo>
                  <a:cubicBezTo>
                    <a:pt x="32935" y="23423"/>
                    <a:pt x="32922" y="23420"/>
                    <a:pt x="32910" y="23420"/>
                  </a:cubicBezTo>
                  <a:cubicBezTo>
                    <a:pt x="32878" y="23420"/>
                    <a:pt x="32857" y="23446"/>
                    <a:pt x="32835" y="23470"/>
                  </a:cubicBezTo>
                  <a:cubicBezTo>
                    <a:pt x="32792" y="23491"/>
                    <a:pt x="32752" y="23508"/>
                    <a:pt x="32708" y="23508"/>
                  </a:cubicBezTo>
                  <a:cubicBezTo>
                    <a:pt x="32680" y="23508"/>
                    <a:pt x="32650" y="23500"/>
                    <a:pt x="32616" y="23482"/>
                  </a:cubicBezTo>
                  <a:cubicBezTo>
                    <a:pt x="32540" y="23437"/>
                    <a:pt x="32460" y="23385"/>
                    <a:pt x="32358" y="23385"/>
                  </a:cubicBezTo>
                  <a:cubicBezTo>
                    <a:pt x="32356" y="23385"/>
                    <a:pt x="32353" y="23385"/>
                    <a:pt x="32351" y="23385"/>
                  </a:cubicBezTo>
                  <a:cubicBezTo>
                    <a:pt x="32300" y="23350"/>
                    <a:pt x="32203" y="23326"/>
                    <a:pt x="32317" y="23255"/>
                  </a:cubicBezTo>
                  <a:cubicBezTo>
                    <a:pt x="32356" y="23231"/>
                    <a:pt x="32380" y="23188"/>
                    <a:pt x="32411" y="23155"/>
                  </a:cubicBezTo>
                  <a:cubicBezTo>
                    <a:pt x="32425" y="23154"/>
                    <a:pt x="32440" y="23153"/>
                    <a:pt x="32454" y="23153"/>
                  </a:cubicBezTo>
                  <a:cubicBezTo>
                    <a:pt x="32636" y="23153"/>
                    <a:pt x="32789" y="23238"/>
                    <a:pt x="32953" y="23290"/>
                  </a:cubicBezTo>
                  <a:lnTo>
                    <a:pt x="33006" y="23326"/>
                  </a:lnTo>
                  <a:cubicBezTo>
                    <a:pt x="33198" y="23410"/>
                    <a:pt x="33370" y="23520"/>
                    <a:pt x="33541" y="23631"/>
                  </a:cubicBezTo>
                  <a:cubicBezTo>
                    <a:pt x="33590" y="23664"/>
                    <a:pt x="33639" y="23696"/>
                    <a:pt x="33647" y="23753"/>
                  </a:cubicBezTo>
                  <a:cubicBezTo>
                    <a:pt x="33510" y="23782"/>
                    <a:pt x="33500" y="23792"/>
                    <a:pt x="33538" y="23867"/>
                  </a:cubicBezTo>
                  <a:lnTo>
                    <a:pt x="33651" y="23778"/>
                  </a:lnTo>
                  <a:cubicBezTo>
                    <a:pt x="33802" y="23779"/>
                    <a:pt x="33885" y="23886"/>
                    <a:pt x="34001" y="23941"/>
                  </a:cubicBezTo>
                  <a:cubicBezTo>
                    <a:pt x="34313" y="24212"/>
                    <a:pt x="34639" y="24470"/>
                    <a:pt x="34979" y="24713"/>
                  </a:cubicBezTo>
                  <a:cubicBezTo>
                    <a:pt x="35049" y="24804"/>
                    <a:pt x="35158" y="24858"/>
                    <a:pt x="35247" y="24932"/>
                  </a:cubicBezTo>
                  <a:lnTo>
                    <a:pt x="35285" y="24890"/>
                  </a:lnTo>
                  <a:lnTo>
                    <a:pt x="35089" y="24670"/>
                  </a:lnTo>
                  <a:cubicBezTo>
                    <a:pt x="35074" y="24667"/>
                    <a:pt x="35059" y="24663"/>
                    <a:pt x="35043" y="24660"/>
                  </a:cubicBezTo>
                  <a:cubicBezTo>
                    <a:pt x="34761" y="24364"/>
                    <a:pt x="34402" y="24139"/>
                    <a:pt x="34073" y="23887"/>
                  </a:cubicBezTo>
                  <a:cubicBezTo>
                    <a:pt x="34011" y="23798"/>
                    <a:pt x="33894" y="23748"/>
                    <a:pt x="33846" y="23649"/>
                  </a:cubicBezTo>
                  <a:cubicBezTo>
                    <a:pt x="33399" y="23290"/>
                    <a:pt x="32916" y="22988"/>
                    <a:pt x="32272" y="22953"/>
                  </a:cubicBezTo>
                  <a:cubicBezTo>
                    <a:pt x="32263" y="22950"/>
                    <a:pt x="32255" y="22948"/>
                    <a:pt x="32247" y="22944"/>
                  </a:cubicBezTo>
                  <a:cubicBezTo>
                    <a:pt x="31839" y="22878"/>
                    <a:pt x="31517" y="22674"/>
                    <a:pt x="31198" y="22468"/>
                  </a:cubicBezTo>
                  <a:cubicBezTo>
                    <a:pt x="30606" y="22084"/>
                    <a:pt x="29999" y="21725"/>
                    <a:pt x="29255" y="21590"/>
                  </a:cubicBezTo>
                  <a:cubicBezTo>
                    <a:pt x="28722" y="21495"/>
                    <a:pt x="28316" y="21244"/>
                    <a:pt x="27981" y="20891"/>
                  </a:cubicBezTo>
                  <a:cubicBezTo>
                    <a:pt x="27891" y="20838"/>
                    <a:pt x="27807" y="20778"/>
                    <a:pt x="27761" y="20690"/>
                  </a:cubicBezTo>
                  <a:cubicBezTo>
                    <a:pt x="27507" y="20526"/>
                    <a:pt x="27314" y="20305"/>
                    <a:pt x="27054" y="20147"/>
                  </a:cubicBezTo>
                  <a:cubicBezTo>
                    <a:pt x="26866" y="20034"/>
                    <a:pt x="26683" y="19915"/>
                    <a:pt x="26495" y="19796"/>
                  </a:cubicBezTo>
                  <a:cubicBezTo>
                    <a:pt x="26534" y="19759"/>
                    <a:pt x="26572" y="19744"/>
                    <a:pt x="26610" y="19744"/>
                  </a:cubicBezTo>
                  <a:cubicBezTo>
                    <a:pt x="26651" y="19744"/>
                    <a:pt x="26692" y="19763"/>
                    <a:pt x="26732" y="19792"/>
                  </a:cubicBezTo>
                  <a:cubicBezTo>
                    <a:pt x="27119" y="20077"/>
                    <a:pt x="27532" y="20341"/>
                    <a:pt x="27875" y="20670"/>
                  </a:cubicBezTo>
                  <a:lnTo>
                    <a:pt x="28048" y="20829"/>
                  </a:lnTo>
                  <a:cubicBezTo>
                    <a:pt x="28134" y="20842"/>
                    <a:pt x="28178" y="20905"/>
                    <a:pt x="28231" y="20954"/>
                  </a:cubicBezTo>
                  <a:cubicBezTo>
                    <a:pt x="28580" y="21274"/>
                    <a:pt x="29009" y="21456"/>
                    <a:pt x="29518" y="21497"/>
                  </a:cubicBezTo>
                  <a:cubicBezTo>
                    <a:pt x="30105" y="21546"/>
                    <a:pt x="30616" y="21736"/>
                    <a:pt x="31052" y="22078"/>
                  </a:cubicBezTo>
                  <a:cubicBezTo>
                    <a:pt x="31568" y="22481"/>
                    <a:pt x="32173" y="22743"/>
                    <a:pt x="32846" y="22899"/>
                  </a:cubicBezTo>
                  <a:cubicBezTo>
                    <a:pt x="33142" y="22968"/>
                    <a:pt x="33424" y="23085"/>
                    <a:pt x="33683" y="23245"/>
                  </a:cubicBezTo>
                  <a:cubicBezTo>
                    <a:pt x="34129" y="23522"/>
                    <a:pt x="34573" y="23799"/>
                    <a:pt x="35019" y="24077"/>
                  </a:cubicBezTo>
                  <a:cubicBezTo>
                    <a:pt x="35051" y="24125"/>
                    <a:pt x="35100" y="24159"/>
                    <a:pt x="35157" y="24172"/>
                  </a:cubicBezTo>
                  <a:cubicBezTo>
                    <a:pt x="35202" y="24227"/>
                    <a:pt x="35264" y="24265"/>
                    <a:pt x="35333" y="24295"/>
                  </a:cubicBezTo>
                  <a:cubicBezTo>
                    <a:pt x="35384" y="24354"/>
                    <a:pt x="35449" y="24399"/>
                    <a:pt x="35522" y="24427"/>
                  </a:cubicBezTo>
                  <a:cubicBezTo>
                    <a:pt x="35543" y="24458"/>
                    <a:pt x="35575" y="24480"/>
                    <a:pt x="35613" y="24487"/>
                  </a:cubicBezTo>
                  <a:cubicBezTo>
                    <a:pt x="35755" y="24616"/>
                    <a:pt x="35921" y="24717"/>
                    <a:pt x="36098" y="24807"/>
                  </a:cubicBezTo>
                  <a:cubicBezTo>
                    <a:pt x="36226" y="24920"/>
                    <a:pt x="36383" y="25000"/>
                    <a:pt x="36534" y="25085"/>
                  </a:cubicBezTo>
                  <a:lnTo>
                    <a:pt x="36635" y="25074"/>
                  </a:lnTo>
                  <a:cubicBezTo>
                    <a:pt x="36488" y="24956"/>
                    <a:pt x="36340" y="24840"/>
                    <a:pt x="36169" y="24750"/>
                  </a:cubicBezTo>
                  <a:cubicBezTo>
                    <a:pt x="36016" y="24621"/>
                    <a:pt x="35858" y="24497"/>
                    <a:pt x="35680" y="24396"/>
                  </a:cubicBezTo>
                  <a:cubicBezTo>
                    <a:pt x="35660" y="24364"/>
                    <a:pt x="35628" y="24342"/>
                    <a:pt x="35591" y="24335"/>
                  </a:cubicBezTo>
                  <a:cubicBezTo>
                    <a:pt x="35535" y="24266"/>
                    <a:pt x="35459" y="24218"/>
                    <a:pt x="35373" y="24180"/>
                  </a:cubicBezTo>
                  <a:lnTo>
                    <a:pt x="35329" y="24152"/>
                  </a:lnTo>
                  <a:cubicBezTo>
                    <a:pt x="35261" y="24080"/>
                    <a:pt x="35179" y="24023"/>
                    <a:pt x="35089" y="23985"/>
                  </a:cubicBezTo>
                  <a:cubicBezTo>
                    <a:pt x="35068" y="23954"/>
                    <a:pt x="35026" y="23925"/>
                    <a:pt x="35063" y="23885"/>
                  </a:cubicBezTo>
                  <a:cubicBezTo>
                    <a:pt x="35078" y="23868"/>
                    <a:pt x="35094" y="23862"/>
                    <a:pt x="35110" y="23862"/>
                  </a:cubicBezTo>
                  <a:cubicBezTo>
                    <a:pt x="35134" y="23862"/>
                    <a:pt x="35158" y="23876"/>
                    <a:pt x="35179" y="23887"/>
                  </a:cubicBezTo>
                  <a:cubicBezTo>
                    <a:pt x="35415" y="24011"/>
                    <a:pt x="35649" y="24136"/>
                    <a:pt x="35884" y="24259"/>
                  </a:cubicBezTo>
                  <a:cubicBezTo>
                    <a:pt x="36044" y="24370"/>
                    <a:pt x="36207" y="24472"/>
                    <a:pt x="36468" y="24472"/>
                  </a:cubicBezTo>
                  <a:cubicBezTo>
                    <a:pt x="36477" y="24472"/>
                    <a:pt x="36485" y="24472"/>
                    <a:pt x="36494" y="24472"/>
                  </a:cubicBezTo>
                  <a:cubicBezTo>
                    <a:pt x="36302" y="24313"/>
                    <a:pt x="36135" y="24203"/>
                    <a:pt x="35952" y="24111"/>
                  </a:cubicBezTo>
                  <a:cubicBezTo>
                    <a:pt x="35687" y="23889"/>
                    <a:pt x="35367" y="23728"/>
                    <a:pt x="35087" y="23524"/>
                  </a:cubicBezTo>
                  <a:cubicBezTo>
                    <a:pt x="34948" y="23498"/>
                    <a:pt x="34955" y="23364"/>
                    <a:pt x="34863" y="23303"/>
                  </a:cubicBezTo>
                  <a:lnTo>
                    <a:pt x="34773" y="23245"/>
                  </a:lnTo>
                  <a:lnTo>
                    <a:pt x="34830" y="23217"/>
                  </a:lnTo>
                  <a:lnTo>
                    <a:pt x="34905" y="23259"/>
                  </a:lnTo>
                  <a:cubicBezTo>
                    <a:pt x="34975" y="23293"/>
                    <a:pt x="35055" y="23312"/>
                    <a:pt x="35100" y="23375"/>
                  </a:cubicBezTo>
                  <a:cubicBezTo>
                    <a:pt x="35088" y="23388"/>
                    <a:pt x="35076" y="23400"/>
                    <a:pt x="35065" y="23413"/>
                  </a:cubicBezTo>
                  <a:lnTo>
                    <a:pt x="35105" y="23422"/>
                  </a:lnTo>
                  <a:lnTo>
                    <a:pt x="35113" y="23415"/>
                  </a:lnTo>
                  <a:cubicBezTo>
                    <a:pt x="35128" y="23410"/>
                    <a:pt x="35142" y="23408"/>
                    <a:pt x="35154" y="23408"/>
                  </a:cubicBezTo>
                  <a:cubicBezTo>
                    <a:pt x="35212" y="23408"/>
                    <a:pt x="35250" y="23452"/>
                    <a:pt x="35296" y="23475"/>
                  </a:cubicBezTo>
                  <a:cubicBezTo>
                    <a:pt x="35600" y="23627"/>
                    <a:pt x="35901" y="23782"/>
                    <a:pt x="36203" y="23937"/>
                  </a:cubicBezTo>
                  <a:cubicBezTo>
                    <a:pt x="36262" y="24000"/>
                    <a:pt x="36353" y="24017"/>
                    <a:pt x="36430" y="24053"/>
                  </a:cubicBezTo>
                  <a:cubicBezTo>
                    <a:pt x="36437" y="24067"/>
                    <a:pt x="36451" y="24074"/>
                    <a:pt x="36465" y="24074"/>
                  </a:cubicBezTo>
                  <a:cubicBezTo>
                    <a:pt x="36473" y="24074"/>
                    <a:pt x="36480" y="24072"/>
                    <a:pt x="36487" y="24068"/>
                  </a:cubicBezTo>
                  <a:cubicBezTo>
                    <a:pt x="36510" y="24053"/>
                    <a:pt x="36503" y="24036"/>
                    <a:pt x="36479" y="24025"/>
                  </a:cubicBezTo>
                  <a:cubicBezTo>
                    <a:pt x="36419" y="23968"/>
                    <a:pt x="36361" y="23910"/>
                    <a:pt x="36274" y="23881"/>
                  </a:cubicBezTo>
                  <a:cubicBezTo>
                    <a:pt x="35724" y="23491"/>
                    <a:pt x="35126" y="23158"/>
                    <a:pt x="34522" y="22834"/>
                  </a:cubicBezTo>
                  <a:cubicBezTo>
                    <a:pt x="34315" y="22723"/>
                    <a:pt x="34095" y="22638"/>
                    <a:pt x="33867" y="22582"/>
                  </a:cubicBezTo>
                  <a:cubicBezTo>
                    <a:pt x="33541" y="22500"/>
                    <a:pt x="33213" y="22431"/>
                    <a:pt x="32883" y="22368"/>
                  </a:cubicBezTo>
                  <a:cubicBezTo>
                    <a:pt x="32526" y="22299"/>
                    <a:pt x="32212" y="22166"/>
                    <a:pt x="31941" y="21955"/>
                  </a:cubicBezTo>
                  <a:cubicBezTo>
                    <a:pt x="31781" y="21832"/>
                    <a:pt x="31613" y="21717"/>
                    <a:pt x="31439" y="21612"/>
                  </a:cubicBezTo>
                  <a:cubicBezTo>
                    <a:pt x="30951" y="21314"/>
                    <a:pt x="30419" y="21139"/>
                    <a:pt x="29810" y="21139"/>
                  </a:cubicBezTo>
                  <a:cubicBezTo>
                    <a:pt x="29796" y="21139"/>
                    <a:pt x="29782" y="21139"/>
                    <a:pt x="29768" y="21140"/>
                  </a:cubicBezTo>
                  <a:cubicBezTo>
                    <a:pt x="29761" y="21140"/>
                    <a:pt x="29754" y="21140"/>
                    <a:pt x="29747" y="21140"/>
                  </a:cubicBezTo>
                  <a:cubicBezTo>
                    <a:pt x="29370" y="21140"/>
                    <a:pt x="29030" y="21016"/>
                    <a:pt x="28732" y="20815"/>
                  </a:cubicBezTo>
                  <a:cubicBezTo>
                    <a:pt x="28585" y="20715"/>
                    <a:pt x="28445" y="20607"/>
                    <a:pt x="28353" y="20464"/>
                  </a:cubicBezTo>
                  <a:cubicBezTo>
                    <a:pt x="28224" y="20263"/>
                    <a:pt x="28309" y="20122"/>
                    <a:pt x="28575" y="20090"/>
                  </a:cubicBezTo>
                  <a:cubicBezTo>
                    <a:pt x="28593" y="20088"/>
                    <a:pt x="28610" y="20087"/>
                    <a:pt x="28628" y="20087"/>
                  </a:cubicBezTo>
                  <a:cubicBezTo>
                    <a:pt x="28665" y="20087"/>
                    <a:pt x="28703" y="20090"/>
                    <a:pt x="28740" y="20090"/>
                  </a:cubicBezTo>
                  <a:cubicBezTo>
                    <a:pt x="28748" y="20090"/>
                    <a:pt x="28755" y="20090"/>
                    <a:pt x="28762" y="20090"/>
                  </a:cubicBezTo>
                  <a:cubicBezTo>
                    <a:pt x="28932" y="20086"/>
                    <a:pt x="29105" y="20093"/>
                    <a:pt x="29271" y="20073"/>
                  </a:cubicBezTo>
                  <a:cubicBezTo>
                    <a:pt x="29400" y="20057"/>
                    <a:pt x="29527" y="20049"/>
                    <a:pt x="29651" y="20049"/>
                  </a:cubicBezTo>
                  <a:cubicBezTo>
                    <a:pt x="30143" y="20049"/>
                    <a:pt x="30591" y="20180"/>
                    <a:pt x="30991" y="20479"/>
                  </a:cubicBezTo>
                  <a:cubicBezTo>
                    <a:pt x="31242" y="20666"/>
                    <a:pt x="31539" y="20787"/>
                    <a:pt x="31874" y="20839"/>
                  </a:cubicBezTo>
                  <a:cubicBezTo>
                    <a:pt x="32159" y="20882"/>
                    <a:pt x="32427" y="20996"/>
                    <a:pt x="32656" y="21172"/>
                  </a:cubicBezTo>
                  <a:cubicBezTo>
                    <a:pt x="32763" y="21253"/>
                    <a:pt x="32873" y="21330"/>
                    <a:pt x="32982" y="21408"/>
                  </a:cubicBezTo>
                  <a:cubicBezTo>
                    <a:pt x="33306" y="21639"/>
                    <a:pt x="33677" y="21772"/>
                    <a:pt x="34094" y="21826"/>
                  </a:cubicBezTo>
                  <a:cubicBezTo>
                    <a:pt x="34854" y="21923"/>
                    <a:pt x="35610" y="22031"/>
                    <a:pt x="36368" y="22136"/>
                  </a:cubicBezTo>
                  <a:cubicBezTo>
                    <a:pt x="36526" y="22187"/>
                    <a:pt x="36692" y="22207"/>
                    <a:pt x="36858" y="22230"/>
                  </a:cubicBezTo>
                  <a:cubicBezTo>
                    <a:pt x="36856" y="22200"/>
                    <a:pt x="36856" y="22176"/>
                    <a:pt x="36855" y="22151"/>
                  </a:cubicBezTo>
                  <a:cubicBezTo>
                    <a:pt x="36700" y="22106"/>
                    <a:pt x="36549" y="22048"/>
                    <a:pt x="36381" y="22042"/>
                  </a:cubicBezTo>
                  <a:cubicBezTo>
                    <a:pt x="36201" y="21973"/>
                    <a:pt x="36009" y="21937"/>
                    <a:pt x="35817" y="21911"/>
                  </a:cubicBezTo>
                  <a:cubicBezTo>
                    <a:pt x="35351" y="21847"/>
                    <a:pt x="34886" y="21776"/>
                    <a:pt x="34417" y="21727"/>
                  </a:cubicBezTo>
                  <a:cubicBezTo>
                    <a:pt x="33803" y="21664"/>
                    <a:pt x="33263" y="21480"/>
                    <a:pt x="32829" y="21093"/>
                  </a:cubicBezTo>
                  <a:cubicBezTo>
                    <a:pt x="32811" y="21077"/>
                    <a:pt x="32790" y="21064"/>
                    <a:pt x="32770" y="21049"/>
                  </a:cubicBezTo>
                  <a:cubicBezTo>
                    <a:pt x="32537" y="20876"/>
                    <a:pt x="32274" y="20749"/>
                    <a:pt x="31968" y="20702"/>
                  </a:cubicBezTo>
                  <a:cubicBezTo>
                    <a:pt x="31597" y="20646"/>
                    <a:pt x="31280" y="20501"/>
                    <a:pt x="31000" y="20293"/>
                  </a:cubicBezTo>
                  <a:cubicBezTo>
                    <a:pt x="30608" y="20004"/>
                    <a:pt x="30157" y="19899"/>
                    <a:pt x="29674" y="19899"/>
                  </a:cubicBezTo>
                  <a:cubicBezTo>
                    <a:pt x="29575" y="19899"/>
                    <a:pt x="29475" y="19904"/>
                    <a:pt x="29373" y="19912"/>
                  </a:cubicBezTo>
                  <a:cubicBezTo>
                    <a:pt x="29245" y="19923"/>
                    <a:pt x="29117" y="19942"/>
                    <a:pt x="28987" y="19942"/>
                  </a:cubicBezTo>
                  <a:cubicBezTo>
                    <a:pt x="28965" y="19942"/>
                    <a:pt x="28943" y="19941"/>
                    <a:pt x="28921" y="19940"/>
                  </a:cubicBezTo>
                  <a:cubicBezTo>
                    <a:pt x="28866" y="19947"/>
                    <a:pt x="28810" y="19951"/>
                    <a:pt x="28756" y="19951"/>
                  </a:cubicBezTo>
                  <a:cubicBezTo>
                    <a:pt x="28557" y="19951"/>
                    <a:pt x="28365" y="19907"/>
                    <a:pt x="28174" y="19853"/>
                  </a:cubicBezTo>
                  <a:lnTo>
                    <a:pt x="27693" y="19849"/>
                  </a:lnTo>
                  <a:cubicBezTo>
                    <a:pt x="27673" y="19857"/>
                    <a:pt x="27651" y="19862"/>
                    <a:pt x="27629" y="19862"/>
                  </a:cubicBezTo>
                  <a:cubicBezTo>
                    <a:pt x="27615" y="19862"/>
                    <a:pt x="27600" y="19860"/>
                    <a:pt x="27586" y="19856"/>
                  </a:cubicBezTo>
                  <a:cubicBezTo>
                    <a:pt x="27559" y="19861"/>
                    <a:pt x="27523" y="19879"/>
                    <a:pt x="27498" y="19879"/>
                  </a:cubicBezTo>
                  <a:cubicBezTo>
                    <a:pt x="27476" y="19879"/>
                    <a:pt x="27463" y="19863"/>
                    <a:pt x="27475" y="19807"/>
                  </a:cubicBezTo>
                  <a:cubicBezTo>
                    <a:pt x="27476" y="19790"/>
                    <a:pt x="27477" y="19775"/>
                    <a:pt x="27478" y="19759"/>
                  </a:cubicBezTo>
                  <a:lnTo>
                    <a:pt x="27478" y="19759"/>
                  </a:lnTo>
                  <a:cubicBezTo>
                    <a:pt x="27382" y="19777"/>
                    <a:pt x="27282" y="19786"/>
                    <a:pt x="27192" y="19815"/>
                  </a:cubicBezTo>
                  <a:cubicBezTo>
                    <a:pt x="27156" y="19827"/>
                    <a:pt x="27125" y="19832"/>
                    <a:pt x="27096" y="19832"/>
                  </a:cubicBezTo>
                  <a:cubicBezTo>
                    <a:pt x="27008" y="19832"/>
                    <a:pt x="26945" y="19782"/>
                    <a:pt x="26871" y="19706"/>
                  </a:cubicBezTo>
                  <a:cubicBezTo>
                    <a:pt x="27118" y="19653"/>
                    <a:pt x="27355" y="19632"/>
                    <a:pt x="27588" y="19632"/>
                  </a:cubicBezTo>
                  <a:cubicBezTo>
                    <a:pt x="27730" y="19632"/>
                    <a:pt x="27871" y="19640"/>
                    <a:pt x="28012" y="19652"/>
                  </a:cubicBezTo>
                  <a:cubicBezTo>
                    <a:pt x="28143" y="19664"/>
                    <a:pt x="28273" y="19672"/>
                    <a:pt x="28402" y="19672"/>
                  </a:cubicBezTo>
                  <a:cubicBezTo>
                    <a:pt x="28672" y="19672"/>
                    <a:pt x="28937" y="19640"/>
                    <a:pt x="29198" y="19551"/>
                  </a:cubicBezTo>
                  <a:cubicBezTo>
                    <a:pt x="29335" y="19505"/>
                    <a:pt x="29474" y="19485"/>
                    <a:pt x="29616" y="19485"/>
                  </a:cubicBezTo>
                  <a:cubicBezTo>
                    <a:pt x="29730" y="19485"/>
                    <a:pt x="29845" y="19498"/>
                    <a:pt x="29962" y="19519"/>
                  </a:cubicBezTo>
                  <a:cubicBezTo>
                    <a:pt x="30283" y="19579"/>
                    <a:pt x="30567" y="19701"/>
                    <a:pt x="30845" y="19838"/>
                  </a:cubicBezTo>
                  <a:cubicBezTo>
                    <a:pt x="31139" y="19984"/>
                    <a:pt x="31429" y="20137"/>
                    <a:pt x="31753" y="20227"/>
                  </a:cubicBezTo>
                  <a:cubicBezTo>
                    <a:pt x="32312" y="20380"/>
                    <a:pt x="32818" y="20614"/>
                    <a:pt x="33289" y="20910"/>
                  </a:cubicBezTo>
                  <a:cubicBezTo>
                    <a:pt x="33355" y="20951"/>
                    <a:pt x="33425" y="20985"/>
                    <a:pt x="33492" y="21021"/>
                  </a:cubicBezTo>
                  <a:cubicBezTo>
                    <a:pt x="33922" y="21247"/>
                    <a:pt x="34392" y="21383"/>
                    <a:pt x="34875" y="21421"/>
                  </a:cubicBezTo>
                  <a:cubicBezTo>
                    <a:pt x="35133" y="21443"/>
                    <a:pt x="35390" y="21467"/>
                    <a:pt x="35648" y="21487"/>
                  </a:cubicBezTo>
                  <a:cubicBezTo>
                    <a:pt x="36073" y="21521"/>
                    <a:pt x="36472" y="21669"/>
                    <a:pt x="36912" y="21706"/>
                  </a:cubicBezTo>
                  <a:cubicBezTo>
                    <a:pt x="36776" y="21574"/>
                    <a:pt x="36601" y="21515"/>
                    <a:pt x="36429" y="21457"/>
                  </a:cubicBezTo>
                  <a:cubicBezTo>
                    <a:pt x="35968" y="21297"/>
                    <a:pt x="35486" y="21205"/>
                    <a:pt x="34999" y="21185"/>
                  </a:cubicBezTo>
                  <a:cubicBezTo>
                    <a:pt x="34496" y="21166"/>
                    <a:pt x="34004" y="21031"/>
                    <a:pt x="33559" y="20793"/>
                  </a:cubicBezTo>
                  <a:cubicBezTo>
                    <a:pt x="33340" y="20676"/>
                    <a:pt x="33126" y="20551"/>
                    <a:pt x="32911" y="20429"/>
                  </a:cubicBezTo>
                  <a:cubicBezTo>
                    <a:pt x="32717" y="20318"/>
                    <a:pt x="32519" y="20216"/>
                    <a:pt x="32298" y="20149"/>
                  </a:cubicBezTo>
                  <a:cubicBezTo>
                    <a:pt x="31815" y="20004"/>
                    <a:pt x="31349" y="19809"/>
                    <a:pt x="30906" y="19568"/>
                  </a:cubicBezTo>
                  <a:cubicBezTo>
                    <a:pt x="30604" y="19403"/>
                    <a:pt x="30279" y="19278"/>
                    <a:pt x="29920" y="19227"/>
                  </a:cubicBezTo>
                  <a:cubicBezTo>
                    <a:pt x="29828" y="19213"/>
                    <a:pt x="29736" y="19207"/>
                    <a:pt x="29641" y="19207"/>
                  </a:cubicBezTo>
                  <a:cubicBezTo>
                    <a:pt x="29528" y="19207"/>
                    <a:pt x="29409" y="19216"/>
                    <a:pt x="29282" y="19232"/>
                  </a:cubicBezTo>
                  <a:cubicBezTo>
                    <a:pt x="29384" y="19031"/>
                    <a:pt x="29408" y="18845"/>
                    <a:pt x="29352" y="18670"/>
                  </a:cubicBezTo>
                  <a:cubicBezTo>
                    <a:pt x="29277" y="18436"/>
                    <a:pt x="29370" y="18254"/>
                    <a:pt x="29530" y="18078"/>
                  </a:cubicBezTo>
                  <a:cubicBezTo>
                    <a:pt x="29668" y="17929"/>
                    <a:pt x="29795" y="17773"/>
                    <a:pt x="29900" y="17603"/>
                  </a:cubicBezTo>
                  <a:cubicBezTo>
                    <a:pt x="30027" y="17395"/>
                    <a:pt x="30015" y="17192"/>
                    <a:pt x="29888" y="16991"/>
                  </a:cubicBezTo>
                  <a:cubicBezTo>
                    <a:pt x="29804" y="16857"/>
                    <a:pt x="29718" y="16722"/>
                    <a:pt x="29613" y="16599"/>
                  </a:cubicBezTo>
                  <a:cubicBezTo>
                    <a:pt x="29338" y="16279"/>
                    <a:pt x="29185" y="15935"/>
                    <a:pt x="29259" y="15531"/>
                  </a:cubicBezTo>
                  <a:cubicBezTo>
                    <a:pt x="29291" y="15354"/>
                    <a:pt x="29206" y="15200"/>
                    <a:pt x="29058" y="15077"/>
                  </a:cubicBezTo>
                  <a:cubicBezTo>
                    <a:pt x="28927" y="14968"/>
                    <a:pt x="28767" y="14901"/>
                    <a:pt x="28594" y="14855"/>
                  </a:cubicBezTo>
                  <a:cubicBezTo>
                    <a:pt x="28379" y="14801"/>
                    <a:pt x="28158" y="14767"/>
                    <a:pt x="27936" y="14758"/>
                  </a:cubicBezTo>
                  <a:cubicBezTo>
                    <a:pt x="27762" y="14750"/>
                    <a:pt x="27629" y="14688"/>
                    <a:pt x="27536" y="14562"/>
                  </a:cubicBezTo>
                  <a:cubicBezTo>
                    <a:pt x="27447" y="14442"/>
                    <a:pt x="27349" y="14326"/>
                    <a:pt x="27224" y="14241"/>
                  </a:cubicBezTo>
                  <a:cubicBezTo>
                    <a:pt x="27267" y="14154"/>
                    <a:pt x="27339" y="14118"/>
                    <a:pt x="27395" y="14072"/>
                  </a:cubicBezTo>
                  <a:cubicBezTo>
                    <a:pt x="27567" y="13926"/>
                    <a:pt x="27743" y="13780"/>
                    <a:pt x="27828" y="13582"/>
                  </a:cubicBezTo>
                  <a:cubicBezTo>
                    <a:pt x="27910" y="13387"/>
                    <a:pt x="28054" y="13241"/>
                    <a:pt x="28234" y="13110"/>
                  </a:cubicBezTo>
                  <a:cubicBezTo>
                    <a:pt x="28531" y="12893"/>
                    <a:pt x="28760" y="12631"/>
                    <a:pt x="28871" y="12308"/>
                  </a:cubicBezTo>
                  <a:cubicBezTo>
                    <a:pt x="28944" y="12096"/>
                    <a:pt x="29069" y="11919"/>
                    <a:pt x="29255" y="11768"/>
                  </a:cubicBezTo>
                  <a:cubicBezTo>
                    <a:pt x="29531" y="11545"/>
                    <a:pt x="29575" y="11271"/>
                    <a:pt x="29488" y="10968"/>
                  </a:cubicBezTo>
                  <a:cubicBezTo>
                    <a:pt x="29406" y="10680"/>
                    <a:pt x="29207" y="10460"/>
                    <a:pt x="28951" y="10274"/>
                  </a:cubicBezTo>
                  <a:cubicBezTo>
                    <a:pt x="28759" y="10131"/>
                    <a:pt x="28610" y="9965"/>
                    <a:pt x="28504" y="9767"/>
                  </a:cubicBezTo>
                  <a:cubicBezTo>
                    <a:pt x="28409" y="9590"/>
                    <a:pt x="28294" y="9426"/>
                    <a:pt x="28158" y="9279"/>
                  </a:cubicBezTo>
                  <a:cubicBezTo>
                    <a:pt x="27855" y="8949"/>
                    <a:pt x="27699" y="8581"/>
                    <a:pt x="27704" y="8156"/>
                  </a:cubicBezTo>
                  <a:cubicBezTo>
                    <a:pt x="27709" y="7814"/>
                    <a:pt x="27583" y="7497"/>
                    <a:pt x="27370" y="7205"/>
                  </a:cubicBezTo>
                  <a:cubicBezTo>
                    <a:pt x="27219" y="6998"/>
                    <a:pt x="27064" y="6794"/>
                    <a:pt x="26913" y="6587"/>
                  </a:cubicBezTo>
                  <a:cubicBezTo>
                    <a:pt x="26740" y="6345"/>
                    <a:pt x="26519" y="6140"/>
                    <a:pt x="26262" y="5987"/>
                  </a:cubicBezTo>
                  <a:cubicBezTo>
                    <a:pt x="26137" y="5913"/>
                    <a:pt x="26004" y="5835"/>
                    <a:pt x="25939" y="5718"/>
                  </a:cubicBezTo>
                  <a:cubicBezTo>
                    <a:pt x="25759" y="5404"/>
                    <a:pt x="25517" y="5114"/>
                    <a:pt x="25423" y="4767"/>
                  </a:cubicBezTo>
                  <a:cubicBezTo>
                    <a:pt x="25312" y="4356"/>
                    <a:pt x="25072" y="4003"/>
                    <a:pt x="24751" y="3688"/>
                  </a:cubicBezTo>
                  <a:cubicBezTo>
                    <a:pt x="24592" y="3533"/>
                    <a:pt x="24420" y="3388"/>
                    <a:pt x="24256" y="3237"/>
                  </a:cubicBezTo>
                  <a:cubicBezTo>
                    <a:pt x="24184" y="3170"/>
                    <a:pt x="24094" y="3111"/>
                    <a:pt x="24063" y="3021"/>
                  </a:cubicBezTo>
                  <a:cubicBezTo>
                    <a:pt x="23964" y="2727"/>
                    <a:pt x="23725" y="2520"/>
                    <a:pt x="23469" y="2329"/>
                  </a:cubicBezTo>
                  <a:cubicBezTo>
                    <a:pt x="22864" y="1878"/>
                    <a:pt x="22191" y="1499"/>
                    <a:pt x="21580" y="1052"/>
                  </a:cubicBezTo>
                  <a:cubicBezTo>
                    <a:pt x="21042" y="660"/>
                    <a:pt x="20345" y="515"/>
                    <a:pt x="19709" y="277"/>
                  </a:cubicBezTo>
                  <a:cubicBezTo>
                    <a:pt x="19621" y="243"/>
                    <a:pt x="19519" y="235"/>
                    <a:pt x="19423" y="224"/>
                  </a:cubicBezTo>
                  <a:cubicBezTo>
                    <a:pt x="18668" y="141"/>
                    <a:pt x="17922" y="6"/>
                    <a:pt x="17155" y="6"/>
                  </a:cubicBezTo>
                  <a:cubicBezTo>
                    <a:pt x="17149" y="6"/>
                    <a:pt x="17142" y="6"/>
                    <a:pt x="17135" y="6"/>
                  </a:cubicBezTo>
                  <a:cubicBezTo>
                    <a:pt x="16969" y="6"/>
                    <a:pt x="16803" y="0"/>
                    <a:pt x="16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2625075" y="3677875"/>
              <a:ext cx="12350" cy="49925"/>
            </a:xfrm>
            <a:custGeom>
              <a:avLst/>
              <a:gdLst/>
              <a:ahLst/>
              <a:cxnLst/>
              <a:rect l="l" t="t" r="r" b="b"/>
              <a:pathLst>
                <a:path w="494" h="1997" extrusionOk="0">
                  <a:moveTo>
                    <a:pt x="433" y="1"/>
                  </a:moveTo>
                  <a:cubicBezTo>
                    <a:pt x="401" y="1"/>
                    <a:pt x="385" y="39"/>
                    <a:pt x="375" y="71"/>
                  </a:cubicBezTo>
                  <a:cubicBezTo>
                    <a:pt x="301" y="303"/>
                    <a:pt x="225" y="534"/>
                    <a:pt x="209" y="775"/>
                  </a:cubicBezTo>
                  <a:cubicBezTo>
                    <a:pt x="130" y="997"/>
                    <a:pt x="149" y="1229"/>
                    <a:pt x="104" y="1455"/>
                  </a:cubicBezTo>
                  <a:cubicBezTo>
                    <a:pt x="40" y="1631"/>
                    <a:pt x="48" y="1816"/>
                    <a:pt x="1" y="1994"/>
                  </a:cubicBezTo>
                  <a:cubicBezTo>
                    <a:pt x="11" y="1995"/>
                    <a:pt x="20" y="1996"/>
                    <a:pt x="29" y="1996"/>
                  </a:cubicBezTo>
                  <a:cubicBezTo>
                    <a:pt x="63" y="1996"/>
                    <a:pt x="84" y="1980"/>
                    <a:pt x="92" y="1941"/>
                  </a:cubicBezTo>
                  <a:cubicBezTo>
                    <a:pt x="129" y="1780"/>
                    <a:pt x="181" y="1620"/>
                    <a:pt x="191" y="1455"/>
                  </a:cubicBezTo>
                  <a:cubicBezTo>
                    <a:pt x="231" y="1228"/>
                    <a:pt x="304" y="1004"/>
                    <a:pt x="310" y="774"/>
                  </a:cubicBezTo>
                  <a:cubicBezTo>
                    <a:pt x="370" y="528"/>
                    <a:pt x="458" y="288"/>
                    <a:pt x="494" y="37"/>
                  </a:cubicBezTo>
                  <a:cubicBezTo>
                    <a:pt x="469" y="11"/>
                    <a:pt x="449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3202400" y="3742875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1" y="1"/>
                  </a:moveTo>
                  <a:lnTo>
                    <a:pt x="2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3000850" y="3873950"/>
              <a:ext cx="5925" cy="20950"/>
            </a:xfrm>
            <a:custGeom>
              <a:avLst/>
              <a:gdLst/>
              <a:ahLst/>
              <a:cxnLst/>
              <a:rect l="l" t="t" r="r" b="b"/>
              <a:pathLst>
                <a:path w="237" h="838" extrusionOk="0">
                  <a:moveTo>
                    <a:pt x="0" y="1"/>
                  </a:moveTo>
                  <a:cubicBezTo>
                    <a:pt x="6" y="90"/>
                    <a:pt x="8" y="179"/>
                    <a:pt x="17" y="268"/>
                  </a:cubicBezTo>
                  <a:cubicBezTo>
                    <a:pt x="19" y="290"/>
                    <a:pt x="23" y="317"/>
                    <a:pt x="50" y="324"/>
                  </a:cubicBezTo>
                  <a:cubicBezTo>
                    <a:pt x="59" y="533"/>
                    <a:pt x="83" y="696"/>
                    <a:pt x="202" y="838"/>
                  </a:cubicBezTo>
                  <a:cubicBezTo>
                    <a:pt x="237" y="659"/>
                    <a:pt x="194" y="506"/>
                    <a:pt x="71" y="325"/>
                  </a:cubicBezTo>
                  <a:lnTo>
                    <a:pt x="71" y="325"/>
                  </a:lnTo>
                  <a:cubicBezTo>
                    <a:pt x="73" y="326"/>
                    <a:pt x="74" y="326"/>
                    <a:pt x="75" y="326"/>
                  </a:cubicBezTo>
                  <a:cubicBezTo>
                    <a:pt x="125" y="321"/>
                    <a:pt x="120" y="286"/>
                    <a:pt x="113" y="260"/>
                  </a:cubicBezTo>
                  <a:cubicBezTo>
                    <a:pt x="89" y="173"/>
                    <a:pt x="61" y="88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2871100" y="3874025"/>
              <a:ext cx="3350" cy="9625"/>
            </a:xfrm>
            <a:custGeom>
              <a:avLst/>
              <a:gdLst/>
              <a:ahLst/>
              <a:cxnLst/>
              <a:rect l="l" t="t" r="r" b="b"/>
              <a:pathLst>
                <a:path w="134" h="385" extrusionOk="0">
                  <a:moveTo>
                    <a:pt x="39" y="0"/>
                  </a:moveTo>
                  <a:cubicBezTo>
                    <a:pt x="27" y="44"/>
                    <a:pt x="17" y="80"/>
                    <a:pt x="9" y="114"/>
                  </a:cubicBezTo>
                  <a:cubicBezTo>
                    <a:pt x="1" y="183"/>
                    <a:pt x="82" y="250"/>
                    <a:pt x="15" y="319"/>
                  </a:cubicBezTo>
                  <a:cubicBezTo>
                    <a:pt x="16" y="319"/>
                    <a:pt x="17" y="319"/>
                    <a:pt x="17" y="319"/>
                  </a:cubicBezTo>
                  <a:cubicBezTo>
                    <a:pt x="67" y="319"/>
                    <a:pt x="58" y="357"/>
                    <a:pt x="67" y="384"/>
                  </a:cubicBezTo>
                  <a:cubicBezTo>
                    <a:pt x="134" y="187"/>
                    <a:pt x="130" y="123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2871250" y="3881975"/>
              <a:ext cx="225" cy="10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1" y="1"/>
                  </a:moveTo>
                  <a:lnTo>
                    <a:pt x="1" y="2"/>
                  </a:lnTo>
                  <a:cubicBezTo>
                    <a:pt x="3" y="2"/>
                    <a:pt x="4" y="3"/>
                    <a:pt x="7" y="3"/>
                  </a:cubicBezTo>
                  <a:cubicBezTo>
                    <a:pt x="8" y="3"/>
                    <a:pt x="8" y="2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3206575" y="3796850"/>
              <a:ext cx="9850" cy="5425"/>
            </a:xfrm>
            <a:custGeom>
              <a:avLst/>
              <a:gdLst/>
              <a:ahLst/>
              <a:cxnLst/>
              <a:rect l="l" t="t" r="r" b="b"/>
              <a:pathLst>
                <a:path w="394" h="217" extrusionOk="0">
                  <a:moveTo>
                    <a:pt x="318" y="1"/>
                  </a:moveTo>
                  <a:cubicBezTo>
                    <a:pt x="194" y="33"/>
                    <a:pt x="101" y="108"/>
                    <a:pt x="0" y="171"/>
                  </a:cubicBezTo>
                  <a:lnTo>
                    <a:pt x="54" y="216"/>
                  </a:lnTo>
                  <a:lnTo>
                    <a:pt x="394" y="62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2648200" y="3618150"/>
              <a:ext cx="4400" cy="7225"/>
            </a:xfrm>
            <a:custGeom>
              <a:avLst/>
              <a:gdLst/>
              <a:ahLst/>
              <a:cxnLst/>
              <a:rect l="l" t="t" r="r" b="b"/>
              <a:pathLst>
                <a:path w="176" h="289" extrusionOk="0">
                  <a:moveTo>
                    <a:pt x="175" y="0"/>
                  </a:moveTo>
                  <a:lnTo>
                    <a:pt x="102" y="3"/>
                  </a:lnTo>
                  <a:cubicBezTo>
                    <a:pt x="37" y="85"/>
                    <a:pt x="22" y="180"/>
                    <a:pt x="0" y="288"/>
                  </a:cubicBezTo>
                  <a:cubicBezTo>
                    <a:pt x="74" y="188"/>
                    <a:pt x="143" y="102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2941550" y="3849650"/>
              <a:ext cx="5750" cy="6450"/>
            </a:xfrm>
            <a:custGeom>
              <a:avLst/>
              <a:gdLst/>
              <a:ahLst/>
              <a:cxnLst/>
              <a:rect l="l" t="t" r="r" b="b"/>
              <a:pathLst>
                <a:path w="230" h="258" extrusionOk="0">
                  <a:moveTo>
                    <a:pt x="182" y="0"/>
                  </a:moveTo>
                  <a:cubicBezTo>
                    <a:pt x="112" y="74"/>
                    <a:pt x="0" y="127"/>
                    <a:pt x="0" y="257"/>
                  </a:cubicBezTo>
                  <a:cubicBezTo>
                    <a:pt x="119" y="200"/>
                    <a:pt x="163" y="114"/>
                    <a:pt x="230" y="45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3201375" y="3754050"/>
              <a:ext cx="600" cy="250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24" y="1"/>
                  </a:moveTo>
                  <a:cubicBezTo>
                    <a:pt x="16" y="3"/>
                    <a:pt x="8" y="6"/>
                    <a:pt x="0" y="9"/>
                  </a:cubicBezTo>
                  <a:cubicBezTo>
                    <a:pt x="8" y="7"/>
                    <a:pt x="17" y="5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3200850" y="3754275"/>
              <a:ext cx="550" cy="325"/>
            </a:xfrm>
            <a:custGeom>
              <a:avLst/>
              <a:gdLst/>
              <a:ahLst/>
              <a:cxnLst/>
              <a:rect l="l" t="t" r="r" b="b"/>
              <a:pathLst>
                <a:path w="22" h="13" extrusionOk="0">
                  <a:moveTo>
                    <a:pt x="21" y="0"/>
                  </a:moveTo>
                  <a:lnTo>
                    <a:pt x="21" y="0"/>
                  </a:lnTo>
                  <a:cubicBezTo>
                    <a:pt x="17" y="2"/>
                    <a:pt x="15" y="3"/>
                    <a:pt x="11" y="5"/>
                  </a:cubicBezTo>
                  <a:lnTo>
                    <a:pt x="11" y="5"/>
                  </a:lnTo>
                  <a:cubicBezTo>
                    <a:pt x="15" y="3"/>
                    <a:pt x="18" y="2"/>
                    <a:pt x="21" y="0"/>
                  </a:cubicBezTo>
                  <a:close/>
                  <a:moveTo>
                    <a:pt x="11" y="5"/>
                  </a:moveTo>
                  <a:cubicBezTo>
                    <a:pt x="10" y="5"/>
                    <a:pt x="8" y="6"/>
                    <a:pt x="6" y="6"/>
                  </a:cubicBezTo>
                  <a:lnTo>
                    <a:pt x="1" y="12"/>
                  </a:lnTo>
                  <a:lnTo>
                    <a:pt x="1" y="12"/>
                  </a:lnTo>
                  <a:lnTo>
                    <a:pt x="8" y="6"/>
                  </a:lnTo>
                  <a:cubicBezTo>
                    <a:pt x="9" y="6"/>
                    <a:pt x="10" y="5"/>
                    <a:pt x="11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3391400" y="36277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31" y="1"/>
                  </a:moveTo>
                  <a:cubicBezTo>
                    <a:pt x="21" y="1"/>
                    <a:pt x="11" y="5"/>
                    <a:pt x="0" y="5"/>
                  </a:cubicBezTo>
                  <a:cubicBezTo>
                    <a:pt x="10" y="16"/>
                    <a:pt x="19" y="27"/>
                    <a:pt x="30" y="36"/>
                  </a:cubicBezTo>
                  <a:cubicBezTo>
                    <a:pt x="38" y="43"/>
                    <a:pt x="46" y="46"/>
                    <a:pt x="53" y="46"/>
                  </a:cubicBezTo>
                  <a:cubicBezTo>
                    <a:pt x="61" y="46"/>
                    <a:pt x="67" y="42"/>
                    <a:pt x="69" y="34"/>
                  </a:cubicBezTo>
                  <a:cubicBezTo>
                    <a:pt x="72" y="26"/>
                    <a:pt x="55" y="9"/>
                    <a:pt x="43" y="3"/>
                  </a:cubicBezTo>
                  <a:cubicBezTo>
                    <a:pt x="40" y="1"/>
                    <a:pt x="36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2920150" y="3906600"/>
              <a:ext cx="2925" cy="4550"/>
            </a:xfrm>
            <a:custGeom>
              <a:avLst/>
              <a:gdLst/>
              <a:ahLst/>
              <a:cxnLst/>
              <a:rect l="l" t="t" r="r" b="b"/>
              <a:pathLst>
                <a:path w="117" h="182" extrusionOk="0">
                  <a:moveTo>
                    <a:pt x="0" y="0"/>
                  </a:moveTo>
                  <a:cubicBezTo>
                    <a:pt x="15" y="60"/>
                    <a:pt x="2" y="125"/>
                    <a:pt x="56" y="182"/>
                  </a:cubicBezTo>
                  <a:cubicBezTo>
                    <a:pt x="117" y="120"/>
                    <a:pt x="73" y="63"/>
                    <a:pt x="74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2945075" y="3793275"/>
              <a:ext cx="2700" cy="2300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62" y="1"/>
                  </a:moveTo>
                  <a:cubicBezTo>
                    <a:pt x="44" y="1"/>
                    <a:pt x="30" y="18"/>
                    <a:pt x="21" y="31"/>
                  </a:cubicBezTo>
                  <a:cubicBezTo>
                    <a:pt x="11" y="50"/>
                    <a:pt x="4" y="70"/>
                    <a:pt x="1" y="92"/>
                  </a:cubicBezTo>
                  <a:cubicBezTo>
                    <a:pt x="23" y="83"/>
                    <a:pt x="45" y="74"/>
                    <a:pt x="66" y="62"/>
                  </a:cubicBezTo>
                  <a:cubicBezTo>
                    <a:pt x="85" y="49"/>
                    <a:pt x="108" y="25"/>
                    <a:pt x="80" y="7"/>
                  </a:cubicBezTo>
                  <a:cubicBezTo>
                    <a:pt x="74" y="3"/>
                    <a:pt x="68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2945050" y="3795550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2" y="1"/>
                  </a:moveTo>
                  <a:lnTo>
                    <a:pt x="1" y="2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2538875" y="362622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5" y="1"/>
                  </a:moveTo>
                  <a:lnTo>
                    <a:pt x="1" y="2"/>
                  </a:lnTo>
                  <a:cubicBezTo>
                    <a:pt x="1" y="2"/>
                    <a:pt x="1" y="3"/>
                    <a:pt x="1" y="3"/>
                  </a:cubicBezTo>
                  <a:lnTo>
                    <a:pt x="3" y="3"/>
                  </a:lnTo>
                  <a:cubicBezTo>
                    <a:pt x="3" y="2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3026750" y="3880050"/>
              <a:ext cx="3350" cy="6950"/>
            </a:xfrm>
            <a:custGeom>
              <a:avLst/>
              <a:gdLst/>
              <a:ahLst/>
              <a:cxnLst/>
              <a:rect l="l" t="t" r="r" b="b"/>
              <a:pathLst>
                <a:path w="134" h="278" extrusionOk="0">
                  <a:moveTo>
                    <a:pt x="68" y="0"/>
                  </a:moveTo>
                  <a:cubicBezTo>
                    <a:pt x="60" y="0"/>
                    <a:pt x="51" y="4"/>
                    <a:pt x="45" y="10"/>
                  </a:cubicBezTo>
                  <a:cubicBezTo>
                    <a:pt x="1" y="46"/>
                    <a:pt x="43" y="72"/>
                    <a:pt x="55" y="102"/>
                  </a:cubicBezTo>
                  <a:cubicBezTo>
                    <a:pt x="52" y="161"/>
                    <a:pt x="55" y="218"/>
                    <a:pt x="102" y="277"/>
                  </a:cubicBezTo>
                  <a:cubicBezTo>
                    <a:pt x="108" y="213"/>
                    <a:pt x="128" y="159"/>
                    <a:pt x="105" y="103"/>
                  </a:cubicBezTo>
                  <a:cubicBezTo>
                    <a:pt x="109" y="69"/>
                    <a:pt x="134" y="35"/>
                    <a:pt x="87" y="8"/>
                  </a:cubicBezTo>
                  <a:cubicBezTo>
                    <a:pt x="82" y="3"/>
                    <a:pt x="75" y="0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3331000" y="3619000"/>
              <a:ext cx="51675" cy="41700"/>
            </a:xfrm>
            <a:custGeom>
              <a:avLst/>
              <a:gdLst/>
              <a:ahLst/>
              <a:cxnLst/>
              <a:rect l="l" t="t" r="r" b="b"/>
              <a:pathLst>
                <a:path w="2067" h="1668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2"/>
                    <a:pt x="17" y="56"/>
                    <a:pt x="58" y="60"/>
                  </a:cubicBezTo>
                  <a:cubicBezTo>
                    <a:pt x="104" y="150"/>
                    <a:pt x="196" y="201"/>
                    <a:pt x="288" y="251"/>
                  </a:cubicBezTo>
                  <a:lnTo>
                    <a:pt x="1041" y="874"/>
                  </a:lnTo>
                  <a:cubicBezTo>
                    <a:pt x="1392" y="1129"/>
                    <a:pt x="1707" y="1419"/>
                    <a:pt x="2067" y="1668"/>
                  </a:cubicBezTo>
                  <a:cubicBezTo>
                    <a:pt x="1570" y="1120"/>
                    <a:pt x="1004" y="641"/>
                    <a:pt x="382" y="241"/>
                  </a:cubicBezTo>
                  <a:cubicBezTo>
                    <a:pt x="286" y="165"/>
                    <a:pt x="214" y="59"/>
                    <a:pt x="60" y="58"/>
                  </a:cubicBezTo>
                  <a:cubicBezTo>
                    <a:pt x="73" y="16"/>
                    <a:pt x="35" y="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3316200" y="3679900"/>
              <a:ext cx="275" cy="250"/>
            </a:xfrm>
            <a:custGeom>
              <a:avLst/>
              <a:gdLst/>
              <a:ahLst/>
              <a:cxnLst/>
              <a:rect l="l" t="t" r="r" b="b"/>
              <a:pathLst>
                <a:path w="11" h="10" extrusionOk="0">
                  <a:moveTo>
                    <a:pt x="10" y="1"/>
                  </a:moveTo>
                  <a:lnTo>
                    <a:pt x="2" y="6"/>
                  </a:lnTo>
                  <a:cubicBezTo>
                    <a:pt x="2" y="7"/>
                    <a:pt x="1" y="8"/>
                    <a:pt x="1" y="9"/>
                  </a:cubicBezTo>
                  <a:lnTo>
                    <a:pt x="4" y="7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3321775" y="3662850"/>
              <a:ext cx="1000" cy="825"/>
            </a:xfrm>
            <a:custGeom>
              <a:avLst/>
              <a:gdLst/>
              <a:ahLst/>
              <a:cxnLst/>
              <a:rect l="l" t="t" r="r" b="b"/>
              <a:pathLst>
                <a:path w="40" h="33" extrusionOk="0">
                  <a:moveTo>
                    <a:pt x="10" y="0"/>
                  </a:moveTo>
                  <a:cubicBezTo>
                    <a:pt x="7" y="0"/>
                    <a:pt x="3" y="1"/>
                    <a:pt x="0" y="2"/>
                  </a:cubicBezTo>
                  <a:cubicBezTo>
                    <a:pt x="4" y="11"/>
                    <a:pt x="4" y="32"/>
                    <a:pt x="13" y="32"/>
                  </a:cubicBezTo>
                  <a:cubicBezTo>
                    <a:pt x="18" y="32"/>
                    <a:pt x="24" y="27"/>
                    <a:pt x="35" y="14"/>
                  </a:cubicBezTo>
                  <a:cubicBezTo>
                    <a:pt x="39" y="8"/>
                    <a:pt x="25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3321625" y="36628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1" y="0"/>
                  </a:moveTo>
                  <a:cubicBezTo>
                    <a:pt x="1" y="1"/>
                    <a:pt x="1" y="2"/>
                    <a:pt x="1" y="4"/>
                  </a:cubicBezTo>
                  <a:lnTo>
                    <a:pt x="1" y="4"/>
                  </a:lnTo>
                  <a:cubicBezTo>
                    <a:pt x="2" y="4"/>
                    <a:pt x="4" y="3"/>
                    <a:pt x="6" y="3"/>
                  </a:cubicBezTo>
                  <a:lnTo>
                    <a:pt x="6" y="0"/>
                  </a:lnTo>
                  <a:close/>
                  <a:moveTo>
                    <a:pt x="1" y="4"/>
                  </a:moveTo>
                  <a:lnTo>
                    <a:pt x="1" y="4"/>
                  </a:lnTo>
                  <a:cubicBezTo>
                    <a:pt x="0" y="4"/>
                    <a:pt x="0" y="4"/>
                    <a:pt x="0" y="4"/>
                  </a:cubicBezTo>
                  <a:lnTo>
                    <a:pt x="0" y="5"/>
                  </a:lnTo>
                  <a:cubicBezTo>
                    <a:pt x="0" y="5"/>
                    <a:pt x="1" y="4"/>
                    <a:pt x="1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957525" y="3658475"/>
              <a:ext cx="300" cy="30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6" y="11"/>
                  </a:lnTo>
                  <a:lnTo>
                    <a:pt x="1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3104500" y="3373225"/>
              <a:ext cx="150" cy="1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5" y="0"/>
                  </a:moveTo>
                  <a:cubicBezTo>
                    <a:pt x="4" y="1"/>
                    <a:pt x="2" y="1"/>
                    <a:pt x="1" y="3"/>
                  </a:cubicBezTo>
                  <a:lnTo>
                    <a:pt x="4" y="6"/>
                  </a:lnTo>
                  <a:cubicBezTo>
                    <a:pt x="4" y="5"/>
                    <a:pt x="5" y="3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3" name="Google Shape;453;p39"/>
            <p:cNvSpPr/>
            <p:nvPr/>
          </p:nvSpPr>
          <p:spPr>
            <a:xfrm>
              <a:off x="2990225" y="3320450"/>
              <a:ext cx="19425" cy="105450"/>
            </a:xfrm>
            <a:custGeom>
              <a:avLst/>
              <a:gdLst/>
              <a:ahLst/>
              <a:cxnLst/>
              <a:rect l="l" t="t" r="r" b="b"/>
              <a:pathLst>
                <a:path w="777" h="4218" extrusionOk="0">
                  <a:moveTo>
                    <a:pt x="90" y="1"/>
                  </a:moveTo>
                  <a:cubicBezTo>
                    <a:pt x="86" y="1"/>
                    <a:pt x="82" y="1"/>
                    <a:pt x="77" y="2"/>
                  </a:cubicBezTo>
                  <a:cubicBezTo>
                    <a:pt x="10" y="34"/>
                    <a:pt x="17" y="91"/>
                    <a:pt x="14" y="143"/>
                  </a:cubicBezTo>
                  <a:cubicBezTo>
                    <a:pt x="1" y="349"/>
                    <a:pt x="23" y="552"/>
                    <a:pt x="105" y="748"/>
                  </a:cubicBezTo>
                  <a:cubicBezTo>
                    <a:pt x="207" y="991"/>
                    <a:pt x="303" y="1235"/>
                    <a:pt x="406" y="1478"/>
                  </a:cubicBezTo>
                  <a:cubicBezTo>
                    <a:pt x="515" y="1732"/>
                    <a:pt x="557" y="1989"/>
                    <a:pt x="515" y="2260"/>
                  </a:cubicBezTo>
                  <a:cubicBezTo>
                    <a:pt x="474" y="2531"/>
                    <a:pt x="420" y="2801"/>
                    <a:pt x="442" y="3075"/>
                  </a:cubicBezTo>
                  <a:cubicBezTo>
                    <a:pt x="515" y="3192"/>
                    <a:pt x="494" y="3325"/>
                    <a:pt x="539" y="3446"/>
                  </a:cubicBezTo>
                  <a:cubicBezTo>
                    <a:pt x="558" y="3575"/>
                    <a:pt x="615" y="3698"/>
                    <a:pt x="605" y="3830"/>
                  </a:cubicBezTo>
                  <a:cubicBezTo>
                    <a:pt x="605" y="3830"/>
                    <a:pt x="605" y="3830"/>
                    <a:pt x="605" y="3832"/>
                  </a:cubicBezTo>
                  <a:lnTo>
                    <a:pt x="605" y="3836"/>
                  </a:lnTo>
                  <a:lnTo>
                    <a:pt x="607" y="3836"/>
                  </a:lnTo>
                  <a:cubicBezTo>
                    <a:pt x="646" y="3961"/>
                    <a:pt x="544" y="4100"/>
                    <a:pt x="658" y="4218"/>
                  </a:cubicBezTo>
                  <a:cubicBezTo>
                    <a:pt x="681" y="4103"/>
                    <a:pt x="728" y="3988"/>
                    <a:pt x="709" y="3868"/>
                  </a:cubicBezTo>
                  <a:cubicBezTo>
                    <a:pt x="708" y="3852"/>
                    <a:pt x="701" y="3835"/>
                    <a:pt x="688" y="3822"/>
                  </a:cubicBezTo>
                  <a:cubicBezTo>
                    <a:pt x="697" y="3807"/>
                    <a:pt x="701" y="3788"/>
                    <a:pt x="700" y="3770"/>
                  </a:cubicBezTo>
                  <a:cubicBezTo>
                    <a:pt x="696" y="3725"/>
                    <a:pt x="685" y="3679"/>
                    <a:pt x="679" y="3634"/>
                  </a:cubicBezTo>
                  <a:cubicBezTo>
                    <a:pt x="660" y="3568"/>
                    <a:pt x="640" y="3500"/>
                    <a:pt x="621" y="3432"/>
                  </a:cubicBezTo>
                  <a:cubicBezTo>
                    <a:pt x="635" y="3423"/>
                    <a:pt x="649" y="3412"/>
                    <a:pt x="663" y="3401"/>
                  </a:cubicBezTo>
                  <a:cubicBezTo>
                    <a:pt x="761" y="3383"/>
                    <a:pt x="777" y="3343"/>
                    <a:pt x="707" y="3280"/>
                  </a:cubicBezTo>
                  <a:lnTo>
                    <a:pt x="700" y="3276"/>
                  </a:lnTo>
                  <a:cubicBezTo>
                    <a:pt x="600" y="3254"/>
                    <a:pt x="582" y="3185"/>
                    <a:pt x="572" y="3112"/>
                  </a:cubicBezTo>
                  <a:cubicBezTo>
                    <a:pt x="551" y="2946"/>
                    <a:pt x="549" y="2779"/>
                    <a:pt x="587" y="2613"/>
                  </a:cubicBezTo>
                  <a:cubicBezTo>
                    <a:pt x="697" y="2123"/>
                    <a:pt x="669" y="1646"/>
                    <a:pt x="429" y="1183"/>
                  </a:cubicBezTo>
                  <a:cubicBezTo>
                    <a:pt x="322" y="975"/>
                    <a:pt x="240" y="756"/>
                    <a:pt x="166" y="537"/>
                  </a:cubicBezTo>
                  <a:cubicBezTo>
                    <a:pt x="110" y="372"/>
                    <a:pt x="64" y="201"/>
                    <a:pt x="121" y="26"/>
                  </a:cubicBezTo>
                  <a:cubicBezTo>
                    <a:pt x="118" y="9"/>
                    <a:pt x="107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4" name="Google Shape;454;p39"/>
            <p:cNvSpPr/>
            <p:nvPr/>
          </p:nvSpPr>
          <p:spPr>
            <a:xfrm>
              <a:off x="2993350" y="349340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lnTo>
                    <a:pt x="0" y="3"/>
                  </a:ln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2994600" y="3501400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1"/>
                  </a:moveTo>
                  <a:cubicBezTo>
                    <a:pt x="4" y="2"/>
                    <a:pt x="3" y="3"/>
                    <a:pt x="0" y="4"/>
                  </a:cubicBezTo>
                  <a:lnTo>
                    <a:pt x="2" y="5"/>
                  </a:lnTo>
                  <a:lnTo>
                    <a:pt x="4" y="7"/>
                  </a:lnTo>
                  <a:cubicBezTo>
                    <a:pt x="5" y="4"/>
                    <a:pt x="5" y="3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3035050" y="3479500"/>
              <a:ext cx="200" cy="175"/>
            </a:xfrm>
            <a:custGeom>
              <a:avLst/>
              <a:gdLst/>
              <a:ahLst/>
              <a:cxnLst/>
              <a:rect l="l" t="t" r="r" b="b"/>
              <a:pathLst>
                <a:path w="8" h="7" extrusionOk="0">
                  <a:moveTo>
                    <a:pt x="0" y="1"/>
                  </a:moveTo>
                  <a:cubicBezTo>
                    <a:pt x="0" y="2"/>
                    <a:pt x="2" y="3"/>
                    <a:pt x="2" y="4"/>
                  </a:cubicBezTo>
                  <a:cubicBezTo>
                    <a:pt x="3" y="5"/>
                    <a:pt x="3" y="5"/>
                    <a:pt x="3" y="6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3037325" y="3424825"/>
              <a:ext cx="275" cy="175"/>
            </a:xfrm>
            <a:custGeom>
              <a:avLst/>
              <a:gdLst/>
              <a:ahLst/>
              <a:cxnLst/>
              <a:rect l="l" t="t" r="r" b="b"/>
              <a:pathLst>
                <a:path w="11" h="7" extrusionOk="0">
                  <a:moveTo>
                    <a:pt x="6" y="0"/>
                  </a:moveTo>
                  <a:cubicBezTo>
                    <a:pt x="4" y="2"/>
                    <a:pt x="3" y="5"/>
                    <a:pt x="1" y="6"/>
                  </a:cubicBezTo>
                  <a:cubicBezTo>
                    <a:pt x="4" y="5"/>
                    <a:pt x="7" y="5"/>
                    <a:pt x="10" y="4"/>
                  </a:cubicBezTo>
                  <a:cubicBezTo>
                    <a:pt x="10" y="2"/>
                    <a:pt x="10" y="2"/>
                    <a:pt x="10" y="1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2648725" y="3242775"/>
              <a:ext cx="125" cy="17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4" y="0"/>
                  </a:moveTo>
                  <a:lnTo>
                    <a:pt x="1" y="6"/>
                  </a:lnTo>
                  <a:cubicBezTo>
                    <a:pt x="2" y="6"/>
                    <a:pt x="3" y="5"/>
                    <a:pt x="4" y="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2921000" y="3055225"/>
              <a:ext cx="50" cy="175"/>
            </a:xfrm>
            <a:custGeom>
              <a:avLst/>
              <a:gdLst/>
              <a:ahLst/>
              <a:cxnLst/>
              <a:rect l="l" t="t" r="r" b="b"/>
              <a:pathLst>
                <a:path w="2" h="7" extrusionOk="0">
                  <a:moveTo>
                    <a:pt x="1" y="1"/>
                  </a:moveTo>
                  <a:cubicBezTo>
                    <a:pt x="1" y="3"/>
                    <a:pt x="1" y="4"/>
                    <a:pt x="1" y="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2674325" y="3241775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4"/>
                    <a:pt x="6" y="7"/>
                    <a:pt x="10" y="10"/>
                  </a:cubicBezTo>
                  <a:cubicBezTo>
                    <a:pt x="8" y="6"/>
                    <a:pt x="4" y="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2701150" y="314570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1"/>
                  </a:move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2753375" y="349572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1"/>
                  </a:moveTo>
                  <a:lnTo>
                    <a:pt x="1" y="3"/>
                  </a:lnTo>
                  <a:cubicBezTo>
                    <a:pt x="2" y="3"/>
                    <a:pt x="2" y="3"/>
                    <a:pt x="3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2994525" y="350150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lnTo>
                    <a:pt x="7" y="3"/>
                  </a:lnTo>
                  <a:lnTo>
                    <a:pt x="5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2879225" y="36478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lnTo>
                    <a:pt x="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2723800" y="3150250"/>
              <a:ext cx="13175" cy="4425"/>
            </a:xfrm>
            <a:custGeom>
              <a:avLst/>
              <a:gdLst/>
              <a:ahLst/>
              <a:cxnLst/>
              <a:rect l="l" t="t" r="r" b="b"/>
              <a:pathLst>
                <a:path w="527" h="177" extrusionOk="0">
                  <a:moveTo>
                    <a:pt x="526" y="1"/>
                  </a:moveTo>
                  <a:lnTo>
                    <a:pt x="1" y="99"/>
                  </a:lnTo>
                  <a:cubicBezTo>
                    <a:pt x="1" y="125"/>
                    <a:pt x="1" y="150"/>
                    <a:pt x="2" y="177"/>
                  </a:cubicBezTo>
                  <a:cubicBezTo>
                    <a:pt x="180" y="160"/>
                    <a:pt x="354" y="135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3067550" y="35219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5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8" y="21"/>
                    <a:pt x="26" y="35"/>
                    <a:pt x="66" y="37"/>
                  </a:cubicBezTo>
                  <a:cubicBezTo>
                    <a:pt x="44" y="9"/>
                    <a:pt x="24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2764975" y="3069000"/>
              <a:ext cx="10625" cy="9700"/>
            </a:xfrm>
            <a:custGeom>
              <a:avLst/>
              <a:gdLst/>
              <a:ahLst/>
              <a:cxnLst/>
              <a:rect l="l" t="t" r="r" b="b"/>
              <a:pathLst>
                <a:path w="425" h="388" extrusionOk="0">
                  <a:moveTo>
                    <a:pt x="0" y="0"/>
                  </a:moveTo>
                  <a:cubicBezTo>
                    <a:pt x="19" y="131"/>
                    <a:pt x="79" y="187"/>
                    <a:pt x="235" y="225"/>
                  </a:cubicBezTo>
                  <a:cubicBezTo>
                    <a:pt x="197" y="119"/>
                    <a:pt x="97" y="61"/>
                    <a:pt x="0" y="0"/>
                  </a:cubicBezTo>
                  <a:close/>
                  <a:moveTo>
                    <a:pt x="248" y="224"/>
                  </a:moveTo>
                  <a:cubicBezTo>
                    <a:pt x="244" y="224"/>
                    <a:pt x="239" y="225"/>
                    <a:pt x="235" y="225"/>
                  </a:cubicBezTo>
                  <a:cubicBezTo>
                    <a:pt x="231" y="242"/>
                    <a:pt x="205" y="254"/>
                    <a:pt x="230" y="276"/>
                  </a:cubicBezTo>
                  <a:cubicBezTo>
                    <a:pt x="239" y="283"/>
                    <a:pt x="246" y="286"/>
                    <a:pt x="252" y="286"/>
                  </a:cubicBezTo>
                  <a:cubicBezTo>
                    <a:pt x="265" y="286"/>
                    <a:pt x="275" y="276"/>
                    <a:pt x="287" y="274"/>
                  </a:cubicBezTo>
                  <a:lnTo>
                    <a:pt x="287" y="274"/>
                  </a:lnTo>
                  <a:cubicBezTo>
                    <a:pt x="282" y="288"/>
                    <a:pt x="260" y="300"/>
                    <a:pt x="285" y="321"/>
                  </a:cubicBezTo>
                  <a:cubicBezTo>
                    <a:pt x="293" y="329"/>
                    <a:pt x="300" y="331"/>
                    <a:pt x="306" y="331"/>
                  </a:cubicBezTo>
                  <a:cubicBezTo>
                    <a:pt x="318" y="331"/>
                    <a:pt x="328" y="322"/>
                    <a:pt x="339" y="319"/>
                  </a:cubicBezTo>
                  <a:lnTo>
                    <a:pt x="339" y="319"/>
                  </a:lnTo>
                  <a:cubicBezTo>
                    <a:pt x="338" y="356"/>
                    <a:pt x="341" y="388"/>
                    <a:pt x="368" y="388"/>
                  </a:cubicBezTo>
                  <a:cubicBezTo>
                    <a:pt x="381" y="388"/>
                    <a:pt x="399" y="381"/>
                    <a:pt x="425" y="364"/>
                  </a:cubicBezTo>
                  <a:cubicBezTo>
                    <a:pt x="405" y="340"/>
                    <a:pt x="385" y="315"/>
                    <a:pt x="346" y="315"/>
                  </a:cubicBezTo>
                  <a:cubicBezTo>
                    <a:pt x="345" y="315"/>
                    <a:pt x="344" y="315"/>
                    <a:pt x="343" y="315"/>
                  </a:cubicBezTo>
                  <a:cubicBezTo>
                    <a:pt x="345" y="286"/>
                    <a:pt x="331" y="270"/>
                    <a:pt x="296" y="270"/>
                  </a:cubicBezTo>
                  <a:cubicBezTo>
                    <a:pt x="294" y="270"/>
                    <a:pt x="292" y="270"/>
                    <a:pt x="289" y="270"/>
                  </a:cubicBezTo>
                  <a:cubicBezTo>
                    <a:pt x="292" y="241"/>
                    <a:pt x="281" y="224"/>
                    <a:pt x="248" y="2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2764775" y="3068800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1" y="1"/>
                    <a:pt x="1" y="4"/>
                    <a:pt x="2" y="5"/>
                  </a:cubicBezTo>
                  <a:lnTo>
                    <a:pt x="8" y="8"/>
                  </a:lnTo>
                  <a:cubicBezTo>
                    <a:pt x="8" y="6"/>
                    <a:pt x="7" y="4"/>
                    <a:pt x="7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3026750" y="343967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1" y="4"/>
                  </a:lnTo>
                  <a:lnTo>
                    <a:pt x="4" y="4"/>
                  </a:lnTo>
                  <a:cubicBezTo>
                    <a:pt x="4" y="3"/>
                    <a:pt x="4" y="2"/>
                    <a:pt x="4" y="2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2690275" y="3307975"/>
              <a:ext cx="875" cy="625"/>
            </a:xfrm>
            <a:custGeom>
              <a:avLst/>
              <a:gdLst/>
              <a:ahLst/>
              <a:cxnLst/>
              <a:rect l="l" t="t" r="r" b="b"/>
              <a:pathLst>
                <a:path w="35" h="25" extrusionOk="0">
                  <a:moveTo>
                    <a:pt x="1" y="1"/>
                  </a:moveTo>
                  <a:lnTo>
                    <a:pt x="1" y="3"/>
                  </a:lnTo>
                  <a:lnTo>
                    <a:pt x="1" y="4"/>
                  </a:lnTo>
                  <a:cubicBezTo>
                    <a:pt x="8" y="15"/>
                    <a:pt x="21" y="22"/>
                    <a:pt x="34" y="25"/>
                  </a:cubicBezTo>
                  <a:cubicBezTo>
                    <a:pt x="26" y="14"/>
                    <a:pt x="14" y="7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2938450" y="3547300"/>
              <a:ext cx="125" cy="225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3" y="0"/>
                  </a:moveTo>
                  <a:lnTo>
                    <a:pt x="1" y="1"/>
                  </a:lnTo>
                  <a:cubicBezTo>
                    <a:pt x="2" y="4"/>
                    <a:pt x="3" y="6"/>
                    <a:pt x="4" y="9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2954175" y="3650225"/>
              <a:ext cx="325" cy="400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10" y="0"/>
                  </a:moveTo>
                  <a:cubicBezTo>
                    <a:pt x="6" y="5"/>
                    <a:pt x="3" y="10"/>
                    <a:pt x="1" y="16"/>
                  </a:cubicBezTo>
                  <a:cubicBezTo>
                    <a:pt x="5" y="12"/>
                    <a:pt x="9" y="7"/>
                    <a:pt x="12" y="4"/>
                  </a:cubicBezTo>
                  <a:lnTo>
                    <a:pt x="12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3092325" y="3544025"/>
              <a:ext cx="5825" cy="3475"/>
            </a:xfrm>
            <a:custGeom>
              <a:avLst/>
              <a:gdLst/>
              <a:ahLst/>
              <a:cxnLst/>
              <a:rect l="l" t="t" r="r" b="b"/>
              <a:pathLst>
                <a:path w="233" h="139" extrusionOk="0">
                  <a:moveTo>
                    <a:pt x="34" y="0"/>
                  </a:moveTo>
                  <a:cubicBezTo>
                    <a:pt x="11" y="0"/>
                    <a:pt x="0" y="20"/>
                    <a:pt x="3" y="41"/>
                  </a:cubicBezTo>
                  <a:lnTo>
                    <a:pt x="58" y="42"/>
                  </a:lnTo>
                  <a:cubicBezTo>
                    <a:pt x="88" y="100"/>
                    <a:pt x="150" y="122"/>
                    <a:pt x="215" y="138"/>
                  </a:cubicBezTo>
                  <a:cubicBezTo>
                    <a:pt x="220" y="112"/>
                    <a:pt x="226" y="86"/>
                    <a:pt x="232" y="60"/>
                  </a:cubicBezTo>
                  <a:cubicBezTo>
                    <a:pt x="186" y="58"/>
                    <a:pt x="143" y="32"/>
                    <a:pt x="96" y="32"/>
                  </a:cubicBezTo>
                  <a:cubicBezTo>
                    <a:pt x="85" y="32"/>
                    <a:pt x="74" y="34"/>
                    <a:pt x="62" y="37"/>
                  </a:cubicBezTo>
                  <a:cubicBezTo>
                    <a:pt x="67" y="18"/>
                    <a:pt x="60" y="2"/>
                    <a:pt x="36" y="1"/>
                  </a:cubicBezTo>
                  <a:cubicBezTo>
                    <a:pt x="35" y="0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3168200" y="3567475"/>
              <a:ext cx="4875" cy="5000"/>
            </a:xfrm>
            <a:custGeom>
              <a:avLst/>
              <a:gdLst/>
              <a:ahLst/>
              <a:cxnLst/>
              <a:rect l="l" t="t" r="r" b="b"/>
              <a:pathLst>
                <a:path w="195" h="200" extrusionOk="0">
                  <a:moveTo>
                    <a:pt x="58" y="0"/>
                  </a:moveTo>
                  <a:cubicBezTo>
                    <a:pt x="50" y="0"/>
                    <a:pt x="41" y="4"/>
                    <a:pt x="31" y="14"/>
                  </a:cubicBezTo>
                  <a:cubicBezTo>
                    <a:pt x="0" y="44"/>
                    <a:pt x="42" y="60"/>
                    <a:pt x="62" y="78"/>
                  </a:cubicBezTo>
                  <a:cubicBezTo>
                    <a:pt x="91" y="131"/>
                    <a:pt x="135" y="174"/>
                    <a:pt x="189" y="199"/>
                  </a:cubicBezTo>
                  <a:cubicBezTo>
                    <a:pt x="191" y="176"/>
                    <a:pt x="193" y="154"/>
                    <a:pt x="194" y="132"/>
                  </a:cubicBezTo>
                  <a:cubicBezTo>
                    <a:pt x="186" y="86"/>
                    <a:pt x="144" y="60"/>
                    <a:pt x="109" y="30"/>
                  </a:cubicBezTo>
                  <a:cubicBezTo>
                    <a:pt x="93" y="18"/>
                    <a:pt x="7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2647400" y="3565175"/>
              <a:ext cx="2875" cy="2900"/>
            </a:xfrm>
            <a:custGeom>
              <a:avLst/>
              <a:gdLst/>
              <a:ahLst/>
              <a:cxnLst/>
              <a:rect l="l" t="t" r="r" b="b"/>
              <a:pathLst>
                <a:path w="115" h="116" extrusionOk="0">
                  <a:moveTo>
                    <a:pt x="13" y="1"/>
                  </a:moveTo>
                  <a:cubicBezTo>
                    <a:pt x="10" y="32"/>
                    <a:pt x="5" y="63"/>
                    <a:pt x="0" y="94"/>
                  </a:cubicBezTo>
                  <a:lnTo>
                    <a:pt x="107" y="115"/>
                  </a:lnTo>
                  <a:lnTo>
                    <a:pt x="115" y="2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3043350" y="34612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2"/>
                  </a:lnTo>
                  <a:lnTo>
                    <a:pt x="2" y="4"/>
                  </a:lnTo>
                  <a:cubicBezTo>
                    <a:pt x="2" y="3"/>
                    <a:pt x="4" y="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2882025" y="3821850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lnTo>
                    <a:pt x="4" y="5"/>
                  </a:lnTo>
                  <a:cubicBezTo>
                    <a:pt x="4" y="4"/>
                    <a:pt x="5" y="3"/>
                    <a:pt x="5" y="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3301175" y="3610500"/>
              <a:ext cx="1075" cy="925"/>
            </a:xfrm>
            <a:custGeom>
              <a:avLst/>
              <a:gdLst/>
              <a:ahLst/>
              <a:cxnLst/>
              <a:rect l="l" t="t" r="r" b="b"/>
              <a:pathLst>
                <a:path w="43" h="37" extrusionOk="0">
                  <a:moveTo>
                    <a:pt x="43" y="2"/>
                  </a:moveTo>
                  <a:cubicBezTo>
                    <a:pt x="35" y="3"/>
                    <a:pt x="24" y="1"/>
                    <a:pt x="18" y="6"/>
                  </a:cubicBezTo>
                  <a:cubicBezTo>
                    <a:pt x="0" y="16"/>
                    <a:pt x="1" y="27"/>
                    <a:pt x="19" y="37"/>
                  </a:cubicBezTo>
                  <a:cubicBezTo>
                    <a:pt x="26" y="25"/>
                    <a:pt x="35" y="14"/>
                    <a:pt x="43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3200025" y="3729825"/>
              <a:ext cx="7825" cy="3975"/>
            </a:xfrm>
            <a:custGeom>
              <a:avLst/>
              <a:gdLst/>
              <a:ahLst/>
              <a:cxnLst/>
              <a:rect l="l" t="t" r="r" b="b"/>
              <a:pathLst>
                <a:path w="313" h="159" extrusionOk="0">
                  <a:moveTo>
                    <a:pt x="275" y="0"/>
                  </a:moveTo>
                  <a:cubicBezTo>
                    <a:pt x="251" y="0"/>
                    <a:pt x="229" y="22"/>
                    <a:pt x="205" y="27"/>
                  </a:cubicBezTo>
                  <a:cubicBezTo>
                    <a:pt x="121" y="52"/>
                    <a:pt x="40" y="81"/>
                    <a:pt x="1" y="158"/>
                  </a:cubicBezTo>
                  <a:lnTo>
                    <a:pt x="67" y="152"/>
                  </a:lnTo>
                  <a:cubicBezTo>
                    <a:pt x="100" y="112"/>
                    <a:pt x="178" y="126"/>
                    <a:pt x="203" y="75"/>
                  </a:cubicBezTo>
                  <a:cubicBezTo>
                    <a:pt x="248" y="70"/>
                    <a:pt x="297" y="69"/>
                    <a:pt x="312" y="21"/>
                  </a:cubicBezTo>
                  <a:cubicBezTo>
                    <a:pt x="299" y="6"/>
                    <a:pt x="287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2995775" y="3210875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3" y="1"/>
                  </a:moveTo>
                  <a:cubicBezTo>
                    <a:pt x="2" y="1"/>
                    <a:pt x="2" y="2"/>
                    <a:pt x="1" y="2"/>
                  </a:cubicBezTo>
                  <a:lnTo>
                    <a:pt x="6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2829500" y="3223450"/>
              <a:ext cx="102625" cy="17175"/>
            </a:xfrm>
            <a:custGeom>
              <a:avLst/>
              <a:gdLst/>
              <a:ahLst/>
              <a:cxnLst/>
              <a:rect l="l" t="t" r="r" b="b"/>
              <a:pathLst>
                <a:path w="4105" h="687" extrusionOk="0">
                  <a:moveTo>
                    <a:pt x="3126" y="0"/>
                  </a:moveTo>
                  <a:cubicBezTo>
                    <a:pt x="3048" y="0"/>
                    <a:pt x="2970" y="9"/>
                    <a:pt x="2893" y="26"/>
                  </a:cubicBezTo>
                  <a:cubicBezTo>
                    <a:pt x="2698" y="69"/>
                    <a:pt x="2500" y="90"/>
                    <a:pt x="2300" y="90"/>
                  </a:cubicBezTo>
                  <a:cubicBezTo>
                    <a:pt x="2224" y="90"/>
                    <a:pt x="2147" y="87"/>
                    <a:pt x="2070" y="80"/>
                  </a:cubicBezTo>
                  <a:cubicBezTo>
                    <a:pt x="1988" y="74"/>
                    <a:pt x="1907" y="71"/>
                    <a:pt x="1826" y="71"/>
                  </a:cubicBezTo>
                  <a:cubicBezTo>
                    <a:pt x="1722" y="71"/>
                    <a:pt x="1617" y="75"/>
                    <a:pt x="1513" y="79"/>
                  </a:cubicBezTo>
                  <a:cubicBezTo>
                    <a:pt x="1437" y="82"/>
                    <a:pt x="1362" y="84"/>
                    <a:pt x="1286" y="84"/>
                  </a:cubicBezTo>
                  <a:cubicBezTo>
                    <a:pt x="1139" y="84"/>
                    <a:pt x="991" y="79"/>
                    <a:pt x="844" y="73"/>
                  </a:cubicBezTo>
                  <a:cubicBezTo>
                    <a:pt x="822" y="73"/>
                    <a:pt x="800" y="72"/>
                    <a:pt x="778" y="72"/>
                  </a:cubicBezTo>
                  <a:cubicBezTo>
                    <a:pt x="519" y="72"/>
                    <a:pt x="281" y="126"/>
                    <a:pt x="72" y="266"/>
                  </a:cubicBezTo>
                  <a:lnTo>
                    <a:pt x="66" y="274"/>
                  </a:lnTo>
                  <a:cubicBezTo>
                    <a:pt x="16" y="367"/>
                    <a:pt x="0" y="464"/>
                    <a:pt x="4" y="564"/>
                  </a:cubicBezTo>
                  <a:cubicBezTo>
                    <a:pt x="6" y="645"/>
                    <a:pt x="48" y="686"/>
                    <a:pt x="121" y="686"/>
                  </a:cubicBezTo>
                  <a:cubicBezTo>
                    <a:pt x="138" y="686"/>
                    <a:pt x="157" y="684"/>
                    <a:pt x="178" y="680"/>
                  </a:cubicBezTo>
                  <a:cubicBezTo>
                    <a:pt x="280" y="658"/>
                    <a:pt x="377" y="620"/>
                    <a:pt x="479" y="599"/>
                  </a:cubicBezTo>
                  <a:cubicBezTo>
                    <a:pt x="778" y="536"/>
                    <a:pt x="1075" y="450"/>
                    <a:pt x="1381" y="450"/>
                  </a:cubicBezTo>
                  <a:cubicBezTo>
                    <a:pt x="1465" y="450"/>
                    <a:pt x="1550" y="456"/>
                    <a:pt x="1636" y="472"/>
                  </a:cubicBezTo>
                  <a:cubicBezTo>
                    <a:pt x="1707" y="484"/>
                    <a:pt x="1776" y="491"/>
                    <a:pt x="1843" y="491"/>
                  </a:cubicBezTo>
                  <a:cubicBezTo>
                    <a:pt x="1934" y="491"/>
                    <a:pt x="2022" y="479"/>
                    <a:pt x="2108" y="451"/>
                  </a:cubicBezTo>
                  <a:cubicBezTo>
                    <a:pt x="2422" y="355"/>
                    <a:pt x="2750" y="326"/>
                    <a:pt x="3075" y="275"/>
                  </a:cubicBezTo>
                  <a:cubicBezTo>
                    <a:pt x="3145" y="264"/>
                    <a:pt x="3216" y="258"/>
                    <a:pt x="3287" y="258"/>
                  </a:cubicBezTo>
                  <a:cubicBezTo>
                    <a:pt x="3437" y="258"/>
                    <a:pt x="3587" y="284"/>
                    <a:pt x="3730" y="335"/>
                  </a:cubicBezTo>
                  <a:cubicBezTo>
                    <a:pt x="3829" y="370"/>
                    <a:pt x="3929" y="414"/>
                    <a:pt x="4059" y="414"/>
                  </a:cubicBezTo>
                  <a:cubicBezTo>
                    <a:pt x="4074" y="414"/>
                    <a:pt x="4089" y="413"/>
                    <a:pt x="4104" y="412"/>
                  </a:cubicBezTo>
                  <a:cubicBezTo>
                    <a:pt x="3978" y="260"/>
                    <a:pt x="3793" y="211"/>
                    <a:pt x="3639" y="129"/>
                  </a:cubicBezTo>
                  <a:cubicBezTo>
                    <a:pt x="3481" y="44"/>
                    <a:pt x="3304" y="0"/>
                    <a:pt x="3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2850200" y="3251600"/>
              <a:ext cx="77675" cy="31950"/>
            </a:xfrm>
            <a:custGeom>
              <a:avLst/>
              <a:gdLst/>
              <a:ahLst/>
              <a:cxnLst/>
              <a:rect l="l" t="t" r="r" b="b"/>
              <a:pathLst>
                <a:path w="3107" h="1278" extrusionOk="0">
                  <a:moveTo>
                    <a:pt x="828" y="1"/>
                  </a:moveTo>
                  <a:cubicBezTo>
                    <a:pt x="678" y="1"/>
                    <a:pt x="529" y="19"/>
                    <a:pt x="381" y="67"/>
                  </a:cubicBezTo>
                  <a:cubicBezTo>
                    <a:pt x="129" y="150"/>
                    <a:pt x="19" y="303"/>
                    <a:pt x="69" y="528"/>
                  </a:cubicBezTo>
                  <a:cubicBezTo>
                    <a:pt x="83" y="590"/>
                    <a:pt x="96" y="647"/>
                    <a:pt x="60" y="704"/>
                  </a:cubicBezTo>
                  <a:cubicBezTo>
                    <a:pt x="1" y="789"/>
                    <a:pt x="12" y="860"/>
                    <a:pt x="133" y="886"/>
                  </a:cubicBezTo>
                  <a:cubicBezTo>
                    <a:pt x="142" y="888"/>
                    <a:pt x="149" y="889"/>
                    <a:pt x="155" y="889"/>
                  </a:cubicBezTo>
                  <a:cubicBezTo>
                    <a:pt x="197" y="889"/>
                    <a:pt x="185" y="850"/>
                    <a:pt x="169" y="820"/>
                  </a:cubicBezTo>
                  <a:cubicBezTo>
                    <a:pt x="152" y="796"/>
                    <a:pt x="135" y="771"/>
                    <a:pt x="169" y="751"/>
                  </a:cubicBezTo>
                  <a:cubicBezTo>
                    <a:pt x="169" y="751"/>
                    <a:pt x="169" y="751"/>
                    <a:pt x="169" y="751"/>
                  </a:cubicBezTo>
                  <a:cubicBezTo>
                    <a:pt x="176" y="751"/>
                    <a:pt x="200" y="774"/>
                    <a:pt x="215" y="784"/>
                  </a:cubicBezTo>
                  <a:cubicBezTo>
                    <a:pt x="237" y="789"/>
                    <a:pt x="256" y="810"/>
                    <a:pt x="280" y="810"/>
                  </a:cubicBezTo>
                  <a:cubicBezTo>
                    <a:pt x="289" y="810"/>
                    <a:pt x="298" y="807"/>
                    <a:pt x="308" y="799"/>
                  </a:cubicBezTo>
                  <a:lnTo>
                    <a:pt x="308" y="799"/>
                  </a:lnTo>
                  <a:cubicBezTo>
                    <a:pt x="267" y="855"/>
                    <a:pt x="343" y="865"/>
                    <a:pt x="361" y="897"/>
                  </a:cubicBezTo>
                  <a:cubicBezTo>
                    <a:pt x="392" y="892"/>
                    <a:pt x="443" y="897"/>
                    <a:pt x="429" y="857"/>
                  </a:cubicBezTo>
                  <a:cubicBezTo>
                    <a:pt x="417" y="823"/>
                    <a:pt x="389" y="793"/>
                    <a:pt x="344" y="793"/>
                  </a:cubicBezTo>
                  <a:cubicBezTo>
                    <a:pt x="333" y="793"/>
                    <a:pt x="322" y="794"/>
                    <a:pt x="309" y="798"/>
                  </a:cubicBezTo>
                  <a:cubicBezTo>
                    <a:pt x="335" y="748"/>
                    <a:pt x="292" y="728"/>
                    <a:pt x="255" y="704"/>
                  </a:cubicBezTo>
                  <a:cubicBezTo>
                    <a:pt x="234" y="584"/>
                    <a:pt x="248" y="459"/>
                    <a:pt x="297" y="347"/>
                  </a:cubicBezTo>
                  <a:cubicBezTo>
                    <a:pt x="362" y="192"/>
                    <a:pt x="454" y="124"/>
                    <a:pt x="615" y="124"/>
                  </a:cubicBezTo>
                  <a:cubicBezTo>
                    <a:pt x="658" y="124"/>
                    <a:pt x="706" y="129"/>
                    <a:pt x="759" y="138"/>
                  </a:cubicBezTo>
                  <a:cubicBezTo>
                    <a:pt x="687" y="400"/>
                    <a:pt x="685" y="459"/>
                    <a:pt x="745" y="606"/>
                  </a:cubicBezTo>
                  <a:cubicBezTo>
                    <a:pt x="821" y="788"/>
                    <a:pt x="989" y="902"/>
                    <a:pt x="1171" y="902"/>
                  </a:cubicBezTo>
                  <a:cubicBezTo>
                    <a:pt x="1197" y="902"/>
                    <a:pt x="1223" y="899"/>
                    <a:pt x="1249" y="895"/>
                  </a:cubicBezTo>
                  <a:cubicBezTo>
                    <a:pt x="1507" y="849"/>
                    <a:pt x="1669" y="679"/>
                    <a:pt x="1657" y="458"/>
                  </a:cubicBezTo>
                  <a:cubicBezTo>
                    <a:pt x="1653" y="393"/>
                    <a:pt x="1637" y="327"/>
                    <a:pt x="1625" y="251"/>
                  </a:cubicBezTo>
                  <a:lnTo>
                    <a:pt x="1625" y="251"/>
                  </a:lnTo>
                  <a:cubicBezTo>
                    <a:pt x="2010" y="293"/>
                    <a:pt x="2289" y="489"/>
                    <a:pt x="2581" y="675"/>
                  </a:cubicBezTo>
                  <a:lnTo>
                    <a:pt x="2388" y="866"/>
                  </a:lnTo>
                  <a:lnTo>
                    <a:pt x="2392" y="873"/>
                  </a:lnTo>
                  <a:lnTo>
                    <a:pt x="2344" y="885"/>
                  </a:lnTo>
                  <a:lnTo>
                    <a:pt x="1487" y="1206"/>
                  </a:lnTo>
                  <a:cubicBezTo>
                    <a:pt x="1328" y="1192"/>
                    <a:pt x="1165" y="1217"/>
                    <a:pt x="1009" y="1172"/>
                  </a:cubicBezTo>
                  <a:cubicBezTo>
                    <a:pt x="912" y="1153"/>
                    <a:pt x="820" y="1108"/>
                    <a:pt x="718" y="1108"/>
                  </a:cubicBezTo>
                  <a:cubicBezTo>
                    <a:pt x="697" y="1108"/>
                    <a:pt x="676" y="1110"/>
                    <a:pt x="654" y="1114"/>
                  </a:cubicBezTo>
                  <a:cubicBezTo>
                    <a:pt x="743" y="1216"/>
                    <a:pt x="868" y="1246"/>
                    <a:pt x="1008" y="1249"/>
                  </a:cubicBezTo>
                  <a:cubicBezTo>
                    <a:pt x="1078" y="1266"/>
                    <a:pt x="1149" y="1273"/>
                    <a:pt x="1219" y="1273"/>
                  </a:cubicBezTo>
                  <a:cubicBezTo>
                    <a:pt x="1308" y="1273"/>
                    <a:pt x="1397" y="1262"/>
                    <a:pt x="1486" y="1249"/>
                  </a:cubicBezTo>
                  <a:cubicBezTo>
                    <a:pt x="1553" y="1269"/>
                    <a:pt x="1621" y="1278"/>
                    <a:pt x="1688" y="1278"/>
                  </a:cubicBezTo>
                  <a:cubicBezTo>
                    <a:pt x="1786" y="1278"/>
                    <a:pt x="1883" y="1259"/>
                    <a:pt x="1979" y="1233"/>
                  </a:cubicBezTo>
                  <a:cubicBezTo>
                    <a:pt x="2187" y="1180"/>
                    <a:pt x="2386" y="1094"/>
                    <a:pt x="2568" y="980"/>
                  </a:cubicBezTo>
                  <a:cubicBezTo>
                    <a:pt x="2605" y="922"/>
                    <a:pt x="2564" y="896"/>
                    <a:pt x="2507" y="877"/>
                  </a:cubicBezTo>
                  <a:cubicBezTo>
                    <a:pt x="2609" y="794"/>
                    <a:pt x="2710" y="718"/>
                    <a:pt x="2846" y="718"/>
                  </a:cubicBezTo>
                  <a:cubicBezTo>
                    <a:pt x="2886" y="718"/>
                    <a:pt x="2929" y="724"/>
                    <a:pt x="2977" y="740"/>
                  </a:cubicBezTo>
                  <a:cubicBezTo>
                    <a:pt x="2990" y="744"/>
                    <a:pt x="3011" y="750"/>
                    <a:pt x="3033" y="750"/>
                  </a:cubicBezTo>
                  <a:cubicBezTo>
                    <a:pt x="3063" y="750"/>
                    <a:pt x="3094" y="739"/>
                    <a:pt x="3106" y="701"/>
                  </a:cubicBezTo>
                  <a:cubicBezTo>
                    <a:pt x="3062" y="629"/>
                    <a:pt x="2984" y="625"/>
                    <a:pt x="2908" y="625"/>
                  </a:cubicBezTo>
                  <a:cubicBezTo>
                    <a:pt x="2896" y="625"/>
                    <a:pt x="2885" y="625"/>
                    <a:pt x="2874" y="625"/>
                  </a:cubicBezTo>
                  <a:cubicBezTo>
                    <a:pt x="2869" y="625"/>
                    <a:pt x="2864" y="625"/>
                    <a:pt x="2859" y="625"/>
                  </a:cubicBezTo>
                  <a:cubicBezTo>
                    <a:pt x="2750" y="625"/>
                    <a:pt x="2644" y="589"/>
                    <a:pt x="2558" y="524"/>
                  </a:cubicBezTo>
                  <a:cubicBezTo>
                    <a:pt x="2178" y="235"/>
                    <a:pt x="1711" y="111"/>
                    <a:pt x="1225" y="35"/>
                  </a:cubicBezTo>
                  <a:cubicBezTo>
                    <a:pt x="1094" y="15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2753375" y="349572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lnTo>
                    <a:pt x="3" y="4"/>
                  </a:lnTo>
                  <a:lnTo>
                    <a:pt x="6" y="2"/>
                  </a:lnTo>
                  <a:cubicBezTo>
                    <a:pt x="3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2723900" y="325552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4" y="0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2851500" y="3448800"/>
              <a:ext cx="7575" cy="69125"/>
            </a:xfrm>
            <a:custGeom>
              <a:avLst/>
              <a:gdLst/>
              <a:ahLst/>
              <a:cxnLst/>
              <a:rect l="l" t="t" r="r" b="b"/>
              <a:pathLst>
                <a:path w="303" h="2765" extrusionOk="0">
                  <a:moveTo>
                    <a:pt x="230" y="0"/>
                  </a:moveTo>
                  <a:cubicBezTo>
                    <a:pt x="170" y="0"/>
                    <a:pt x="160" y="21"/>
                    <a:pt x="158" y="42"/>
                  </a:cubicBezTo>
                  <a:cubicBezTo>
                    <a:pt x="95" y="930"/>
                    <a:pt x="83" y="1821"/>
                    <a:pt x="1" y="2707"/>
                  </a:cubicBezTo>
                  <a:cubicBezTo>
                    <a:pt x="0" y="2725"/>
                    <a:pt x="23" y="2745"/>
                    <a:pt x="35" y="2765"/>
                  </a:cubicBezTo>
                  <a:lnTo>
                    <a:pt x="94" y="2760"/>
                  </a:lnTo>
                  <a:cubicBezTo>
                    <a:pt x="232" y="1843"/>
                    <a:pt x="302" y="924"/>
                    <a:pt x="240" y="0"/>
                  </a:cubicBezTo>
                  <a:cubicBezTo>
                    <a:pt x="237" y="0"/>
                    <a:pt x="233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2760150" y="3415175"/>
              <a:ext cx="52275" cy="28625"/>
            </a:xfrm>
            <a:custGeom>
              <a:avLst/>
              <a:gdLst/>
              <a:ahLst/>
              <a:cxnLst/>
              <a:rect l="l" t="t" r="r" b="b"/>
              <a:pathLst>
                <a:path w="2091" h="1145" extrusionOk="0">
                  <a:moveTo>
                    <a:pt x="2029" y="1"/>
                  </a:moveTo>
                  <a:lnTo>
                    <a:pt x="2029" y="1"/>
                  </a:lnTo>
                  <a:cubicBezTo>
                    <a:pt x="1858" y="44"/>
                    <a:pt x="1727" y="148"/>
                    <a:pt x="1567" y="203"/>
                  </a:cubicBezTo>
                  <a:cubicBezTo>
                    <a:pt x="1400" y="260"/>
                    <a:pt x="1236" y="290"/>
                    <a:pt x="1077" y="290"/>
                  </a:cubicBezTo>
                  <a:cubicBezTo>
                    <a:pt x="844" y="290"/>
                    <a:pt x="619" y="227"/>
                    <a:pt x="401" y="94"/>
                  </a:cubicBezTo>
                  <a:cubicBezTo>
                    <a:pt x="336" y="52"/>
                    <a:pt x="263" y="19"/>
                    <a:pt x="184" y="19"/>
                  </a:cubicBezTo>
                  <a:cubicBezTo>
                    <a:pt x="127" y="19"/>
                    <a:pt x="66" y="37"/>
                    <a:pt x="1" y="83"/>
                  </a:cubicBezTo>
                  <a:cubicBezTo>
                    <a:pt x="208" y="132"/>
                    <a:pt x="359" y="239"/>
                    <a:pt x="536" y="305"/>
                  </a:cubicBezTo>
                  <a:lnTo>
                    <a:pt x="537" y="315"/>
                  </a:lnTo>
                  <a:cubicBezTo>
                    <a:pt x="690" y="350"/>
                    <a:pt x="839" y="403"/>
                    <a:pt x="1001" y="407"/>
                  </a:cubicBezTo>
                  <a:cubicBezTo>
                    <a:pt x="1053" y="410"/>
                    <a:pt x="1104" y="421"/>
                    <a:pt x="1117" y="473"/>
                  </a:cubicBezTo>
                  <a:cubicBezTo>
                    <a:pt x="1178" y="435"/>
                    <a:pt x="1216" y="415"/>
                    <a:pt x="1242" y="415"/>
                  </a:cubicBezTo>
                  <a:cubicBezTo>
                    <a:pt x="1273" y="415"/>
                    <a:pt x="1284" y="446"/>
                    <a:pt x="1295" y="514"/>
                  </a:cubicBezTo>
                  <a:cubicBezTo>
                    <a:pt x="1323" y="684"/>
                    <a:pt x="1338" y="854"/>
                    <a:pt x="1269" y="1022"/>
                  </a:cubicBezTo>
                  <a:cubicBezTo>
                    <a:pt x="1281" y="1056"/>
                    <a:pt x="1294" y="1067"/>
                    <a:pt x="1307" y="1067"/>
                  </a:cubicBezTo>
                  <a:cubicBezTo>
                    <a:pt x="1332" y="1067"/>
                    <a:pt x="1360" y="1025"/>
                    <a:pt x="1386" y="1025"/>
                  </a:cubicBezTo>
                  <a:cubicBezTo>
                    <a:pt x="1388" y="1025"/>
                    <a:pt x="1390" y="1025"/>
                    <a:pt x="1392" y="1026"/>
                  </a:cubicBezTo>
                  <a:cubicBezTo>
                    <a:pt x="1404" y="994"/>
                    <a:pt x="1383" y="946"/>
                    <a:pt x="1443" y="934"/>
                  </a:cubicBezTo>
                  <a:cubicBezTo>
                    <a:pt x="1424" y="777"/>
                    <a:pt x="1444" y="618"/>
                    <a:pt x="1392" y="466"/>
                  </a:cubicBezTo>
                  <a:cubicBezTo>
                    <a:pt x="1376" y="422"/>
                    <a:pt x="1382" y="384"/>
                    <a:pt x="1433" y="375"/>
                  </a:cubicBezTo>
                  <a:cubicBezTo>
                    <a:pt x="1472" y="369"/>
                    <a:pt x="1517" y="328"/>
                    <a:pt x="1557" y="328"/>
                  </a:cubicBezTo>
                  <a:cubicBezTo>
                    <a:pt x="1581" y="328"/>
                    <a:pt x="1603" y="342"/>
                    <a:pt x="1622" y="385"/>
                  </a:cubicBezTo>
                  <a:cubicBezTo>
                    <a:pt x="1578" y="530"/>
                    <a:pt x="1605" y="684"/>
                    <a:pt x="1540" y="826"/>
                  </a:cubicBezTo>
                  <a:cubicBezTo>
                    <a:pt x="1493" y="852"/>
                    <a:pt x="1504" y="915"/>
                    <a:pt x="1448" y="937"/>
                  </a:cubicBezTo>
                  <a:cubicBezTo>
                    <a:pt x="1438" y="971"/>
                    <a:pt x="1432" y="1007"/>
                    <a:pt x="1393" y="1028"/>
                  </a:cubicBezTo>
                  <a:lnTo>
                    <a:pt x="1393" y="1145"/>
                  </a:lnTo>
                  <a:cubicBezTo>
                    <a:pt x="1486" y="1080"/>
                    <a:pt x="1561" y="992"/>
                    <a:pt x="1609" y="890"/>
                  </a:cubicBezTo>
                  <a:cubicBezTo>
                    <a:pt x="1700" y="728"/>
                    <a:pt x="1782" y="564"/>
                    <a:pt x="1657" y="387"/>
                  </a:cubicBezTo>
                  <a:cubicBezTo>
                    <a:pt x="1618" y="334"/>
                    <a:pt x="1624" y="277"/>
                    <a:pt x="1694" y="260"/>
                  </a:cubicBezTo>
                  <a:cubicBezTo>
                    <a:pt x="1816" y="232"/>
                    <a:pt x="1896" y="148"/>
                    <a:pt x="2006" y="107"/>
                  </a:cubicBezTo>
                  <a:cubicBezTo>
                    <a:pt x="2055" y="88"/>
                    <a:pt x="2091" y="47"/>
                    <a:pt x="2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2794875" y="3440825"/>
              <a:ext cx="75" cy="12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2" y="1"/>
                  </a:moveTo>
                  <a:cubicBezTo>
                    <a:pt x="2" y="2"/>
                    <a:pt x="2" y="3"/>
                    <a:pt x="0" y="4"/>
                  </a:cubicBez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2748050" y="3374475"/>
              <a:ext cx="625" cy="425"/>
            </a:xfrm>
            <a:custGeom>
              <a:avLst/>
              <a:gdLst/>
              <a:ahLst/>
              <a:cxnLst/>
              <a:rect l="l" t="t" r="r" b="b"/>
              <a:pathLst>
                <a:path w="25" h="17" extrusionOk="0">
                  <a:moveTo>
                    <a:pt x="3" y="0"/>
                  </a:moveTo>
                  <a:lnTo>
                    <a:pt x="1" y="3"/>
                  </a:lnTo>
                  <a:lnTo>
                    <a:pt x="1" y="5"/>
                  </a:lnTo>
                  <a:cubicBezTo>
                    <a:pt x="7" y="11"/>
                    <a:pt x="15" y="16"/>
                    <a:pt x="25" y="17"/>
                  </a:cubicBezTo>
                  <a:cubicBezTo>
                    <a:pt x="19" y="11"/>
                    <a:pt x="12" y="5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2853800" y="3282775"/>
              <a:ext cx="51925" cy="10600"/>
            </a:xfrm>
            <a:custGeom>
              <a:avLst/>
              <a:gdLst/>
              <a:ahLst/>
              <a:cxnLst/>
              <a:rect l="l" t="t" r="r" b="b"/>
              <a:pathLst>
                <a:path w="2077" h="424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274"/>
                    <a:pt x="719" y="423"/>
                    <a:pt x="1246" y="423"/>
                  </a:cubicBezTo>
                  <a:cubicBezTo>
                    <a:pt x="1533" y="423"/>
                    <a:pt x="1825" y="379"/>
                    <a:pt x="2077" y="287"/>
                  </a:cubicBezTo>
                  <a:cubicBezTo>
                    <a:pt x="2055" y="280"/>
                    <a:pt x="2047" y="267"/>
                    <a:pt x="2055" y="248"/>
                  </a:cubicBezTo>
                  <a:lnTo>
                    <a:pt x="2055" y="248"/>
                  </a:lnTo>
                  <a:cubicBezTo>
                    <a:pt x="1809" y="307"/>
                    <a:pt x="1566" y="338"/>
                    <a:pt x="1326" y="338"/>
                  </a:cubicBezTo>
                  <a:cubicBezTo>
                    <a:pt x="877" y="338"/>
                    <a:pt x="438" y="23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2770000" y="3422825"/>
              <a:ext cx="16100" cy="24125"/>
            </a:xfrm>
            <a:custGeom>
              <a:avLst/>
              <a:gdLst/>
              <a:ahLst/>
              <a:cxnLst/>
              <a:rect l="l" t="t" r="r" b="b"/>
              <a:pathLst>
                <a:path w="644" h="965" extrusionOk="0">
                  <a:moveTo>
                    <a:pt x="141" y="0"/>
                  </a:moveTo>
                  <a:cubicBezTo>
                    <a:pt x="24" y="52"/>
                    <a:pt x="0" y="126"/>
                    <a:pt x="28" y="236"/>
                  </a:cubicBezTo>
                  <a:cubicBezTo>
                    <a:pt x="106" y="558"/>
                    <a:pt x="308" y="799"/>
                    <a:pt x="639" y="965"/>
                  </a:cubicBezTo>
                  <a:cubicBezTo>
                    <a:pt x="643" y="883"/>
                    <a:pt x="596" y="801"/>
                    <a:pt x="628" y="718"/>
                  </a:cubicBezTo>
                  <a:cubicBezTo>
                    <a:pt x="626" y="705"/>
                    <a:pt x="622" y="691"/>
                    <a:pt x="617" y="678"/>
                  </a:cubicBezTo>
                  <a:cubicBezTo>
                    <a:pt x="610" y="525"/>
                    <a:pt x="600" y="373"/>
                    <a:pt x="510" y="208"/>
                  </a:cubicBezTo>
                  <a:cubicBezTo>
                    <a:pt x="439" y="295"/>
                    <a:pt x="477" y="359"/>
                    <a:pt x="483" y="424"/>
                  </a:cubicBezTo>
                  <a:cubicBezTo>
                    <a:pt x="491" y="503"/>
                    <a:pt x="546" y="585"/>
                    <a:pt x="472" y="663"/>
                  </a:cubicBezTo>
                  <a:cubicBezTo>
                    <a:pt x="410" y="507"/>
                    <a:pt x="346" y="352"/>
                    <a:pt x="338" y="179"/>
                  </a:cubicBezTo>
                  <a:cubicBezTo>
                    <a:pt x="193" y="204"/>
                    <a:pt x="275" y="308"/>
                    <a:pt x="229" y="361"/>
                  </a:cubicBezTo>
                  <a:cubicBezTo>
                    <a:pt x="109" y="159"/>
                    <a:pt x="100" y="125"/>
                    <a:pt x="142" y="10"/>
                  </a:cubicBezTo>
                  <a:lnTo>
                    <a:pt x="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2788225" y="336757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0"/>
                  </a:moveTo>
                  <a:cubicBezTo>
                    <a:pt x="1" y="0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2" y="2"/>
                    <a:pt x="2" y="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2784175" y="3366425"/>
              <a:ext cx="75" cy="12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3" y="0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2"/>
                  </a:ln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2744375" y="3401275"/>
              <a:ext cx="96775" cy="8100"/>
            </a:xfrm>
            <a:custGeom>
              <a:avLst/>
              <a:gdLst/>
              <a:ahLst/>
              <a:cxnLst/>
              <a:rect l="l" t="t" r="r" b="b"/>
              <a:pathLst>
                <a:path w="3871" h="324" extrusionOk="0">
                  <a:moveTo>
                    <a:pt x="899" y="1"/>
                  </a:moveTo>
                  <a:cubicBezTo>
                    <a:pt x="822" y="1"/>
                    <a:pt x="744" y="18"/>
                    <a:pt x="663" y="55"/>
                  </a:cubicBezTo>
                  <a:cubicBezTo>
                    <a:pt x="661" y="55"/>
                    <a:pt x="659" y="55"/>
                    <a:pt x="658" y="55"/>
                  </a:cubicBezTo>
                  <a:cubicBezTo>
                    <a:pt x="645" y="55"/>
                    <a:pt x="634" y="63"/>
                    <a:pt x="629" y="74"/>
                  </a:cubicBezTo>
                  <a:cubicBezTo>
                    <a:pt x="524" y="103"/>
                    <a:pt x="425" y="141"/>
                    <a:pt x="339" y="201"/>
                  </a:cubicBezTo>
                  <a:cubicBezTo>
                    <a:pt x="323" y="207"/>
                    <a:pt x="307" y="209"/>
                    <a:pt x="290" y="209"/>
                  </a:cubicBezTo>
                  <a:cubicBezTo>
                    <a:pt x="237" y="209"/>
                    <a:pt x="181" y="190"/>
                    <a:pt x="125" y="190"/>
                  </a:cubicBezTo>
                  <a:cubicBezTo>
                    <a:pt x="83" y="190"/>
                    <a:pt x="41" y="201"/>
                    <a:pt x="1" y="239"/>
                  </a:cubicBezTo>
                  <a:cubicBezTo>
                    <a:pt x="86" y="273"/>
                    <a:pt x="167" y="298"/>
                    <a:pt x="244" y="298"/>
                  </a:cubicBezTo>
                  <a:cubicBezTo>
                    <a:pt x="316" y="298"/>
                    <a:pt x="384" y="277"/>
                    <a:pt x="450" y="223"/>
                  </a:cubicBezTo>
                  <a:cubicBezTo>
                    <a:pt x="518" y="216"/>
                    <a:pt x="581" y="188"/>
                    <a:pt x="632" y="144"/>
                  </a:cubicBezTo>
                  <a:lnTo>
                    <a:pt x="709" y="110"/>
                  </a:lnTo>
                  <a:cubicBezTo>
                    <a:pt x="748" y="94"/>
                    <a:pt x="784" y="88"/>
                    <a:pt x="818" y="88"/>
                  </a:cubicBezTo>
                  <a:cubicBezTo>
                    <a:pt x="922" y="88"/>
                    <a:pt x="1008" y="147"/>
                    <a:pt x="1095" y="197"/>
                  </a:cubicBezTo>
                  <a:cubicBezTo>
                    <a:pt x="1245" y="282"/>
                    <a:pt x="1398" y="324"/>
                    <a:pt x="1552" y="324"/>
                  </a:cubicBezTo>
                  <a:cubicBezTo>
                    <a:pt x="1691" y="324"/>
                    <a:pt x="1831" y="289"/>
                    <a:pt x="1970" y="222"/>
                  </a:cubicBezTo>
                  <a:cubicBezTo>
                    <a:pt x="2121" y="148"/>
                    <a:pt x="2287" y="109"/>
                    <a:pt x="2454" y="109"/>
                  </a:cubicBezTo>
                  <a:cubicBezTo>
                    <a:pt x="2471" y="109"/>
                    <a:pt x="2487" y="109"/>
                    <a:pt x="2503" y="110"/>
                  </a:cubicBezTo>
                  <a:lnTo>
                    <a:pt x="2775" y="156"/>
                  </a:lnTo>
                  <a:cubicBezTo>
                    <a:pt x="2826" y="167"/>
                    <a:pt x="2879" y="179"/>
                    <a:pt x="2930" y="188"/>
                  </a:cubicBezTo>
                  <a:cubicBezTo>
                    <a:pt x="3031" y="207"/>
                    <a:pt x="3131" y="214"/>
                    <a:pt x="3231" y="214"/>
                  </a:cubicBezTo>
                  <a:cubicBezTo>
                    <a:pt x="3422" y="214"/>
                    <a:pt x="3612" y="186"/>
                    <a:pt x="3801" y="153"/>
                  </a:cubicBezTo>
                  <a:cubicBezTo>
                    <a:pt x="3832" y="148"/>
                    <a:pt x="3870" y="128"/>
                    <a:pt x="3862" y="92"/>
                  </a:cubicBezTo>
                  <a:cubicBezTo>
                    <a:pt x="3855" y="63"/>
                    <a:pt x="3828" y="48"/>
                    <a:pt x="3795" y="48"/>
                  </a:cubicBezTo>
                  <a:cubicBezTo>
                    <a:pt x="3791" y="48"/>
                    <a:pt x="3786" y="49"/>
                    <a:pt x="3781" y="49"/>
                  </a:cubicBezTo>
                  <a:cubicBezTo>
                    <a:pt x="3736" y="54"/>
                    <a:pt x="3693" y="60"/>
                    <a:pt x="3649" y="67"/>
                  </a:cubicBezTo>
                  <a:cubicBezTo>
                    <a:pt x="3478" y="92"/>
                    <a:pt x="3305" y="105"/>
                    <a:pt x="3133" y="105"/>
                  </a:cubicBezTo>
                  <a:cubicBezTo>
                    <a:pt x="3013" y="105"/>
                    <a:pt x="2894" y="99"/>
                    <a:pt x="2775" y="87"/>
                  </a:cubicBezTo>
                  <a:lnTo>
                    <a:pt x="2503" y="36"/>
                  </a:lnTo>
                  <a:cubicBezTo>
                    <a:pt x="2438" y="23"/>
                    <a:pt x="2372" y="17"/>
                    <a:pt x="2307" y="17"/>
                  </a:cubicBezTo>
                  <a:cubicBezTo>
                    <a:pt x="2152" y="17"/>
                    <a:pt x="1999" y="53"/>
                    <a:pt x="1859" y="122"/>
                  </a:cubicBezTo>
                  <a:cubicBezTo>
                    <a:pt x="1754" y="172"/>
                    <a:pt x="1652" y="197"/>
                    <a:pt x="1552" y="197"/>
                  </a:cubicBezTo>
                  <a:cubicBezTo>
                    <a:pt x="1435" y="197"/>
                    <a:pt x="1321" y="163"/>
                    <a:pt x="1208" y="96"/>
                  </a:cubicBezTo>
                  <a:cubicBezTo>
                    <a:pt x="1108" y="34"/>
                    <a:pt x="1005" y="1"/>
                    <a:pt x="8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2723900" y="3255525"/>
              <a:ext cx="125" cy="50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0" y="0"/>
                  </a:move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2772125" y="3374500"/>
              <a:ext cx="450" cy="300"/>
            </a:xfrm>
            <a:custGeom>
              <a:avLst/>
              <a:gdLst/>
              <a:ahLst/>
              <a:cxnLst/>
              <a:rect l="l" t="t" r="r" b="b"/>
              <a:pathLst>
                <a:path w="18" h="12" extrusionOk="0">
                  <a:moveTo>
                    <a:pt x="1" y="0"/>
                  </a:moveTo>
                  <a:lnTo>
                    <a:pt x="1" y="3"/>
                  </a:lnTo>
                  <a:cubicBezTo>
                    <a:pt x="6" y="5"/>
                    <a:pt x="12" y="9"/>
                    <a:pt x="18" y="11"/>
                  </a:cubicBezTo>
                  <a:cubicBezTo>
                    <a:pt x="13" y="6"/>
                    <a:pt x="9" y="3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2781475" y="337102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lnTo>
                    <a:pt x="1" y="1"/>
                  </a:lnTo>
                  <a:lnTo>
                    <a:pt x="0" y="3"/>
                  </a:lnTo>
                  <a:lnTo>
                    <a:pt x="5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2778825" y="3374475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0" y="0"/>
                  </a:moveTo>
                  <a:lnTo>
                    <a:pt x="0" y="3"/>
                  </a:lnTo>
                  <a:cubicBezTo>
                    <a:pt x="2" y="3"/>
                    <a:pt x="4" y="4"/>
                    <a:pt x="5" y="4"/>
                  </a:cubicBezTo>
                  <a:cubicBezTo>
                    <a:pt x="4" y="3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2722025" y="3277675"/>
              <a:ext cx="28975" cy="4900"/>
            </a:xfrm>
            <a:custGeom>
              <a:avLst/>
              <a:gdLst/>
              <a:ahLst/>
              <a:cxnLst/>
              <a:rect l="l" t="t" r="r" b="b"/>
              <a:pathLst>
                <a:path w="1159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202" y="126"/>
                    <a:pt x="411" y="195"/>
                    <a:pt x="631" y="195"/>
                  </a:cubicBezTo>
                  <a:cubicBezTo>
                    <a:pt x="763" y="195"/>
                    <a:pt x="899" y="170"/>
                    <a:pt x="1040" y="118"/>
                  </a:cubicBezTo>
                  <a:cubicBezTo>
                    <a:pt x="1099" y="117"/>
                    <a:pt x="1158" y="93"/>
                    <a:pt x="1141" y="42"/>
                  </a:cubicBezTo>
                  <a:cubicBezTo>
                    <a:pt x="1138" y="35"/>
                    <a:pt x="1133" y="33"/>
                    <a:pt x="1125" y="33"/>
                  </a:cubicBezTo>
                  <a:cubicBezTo>
                    <a:pt x="1103" y="33"/>
                    <a:pt x="1064" y="56"/>
                    <a:pt x="1040" y="71"/>
                  </a:cubicBezTo>
                  <a:cubicBezTo>
                    <a:pt x="929" y="90"/>
                    <a:pt x="819" y="98"/>
                    <a:pt x="709" y="98"/>
                  </a:cubicBezTo>
                  <a:cubicBezTo>
                    <a:pt x="470" y="98"/>
                    <a:pt x="235" y="5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2995850" y="321087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lnTo>
                    <a:pt x="3" y="3"/>
                  </a:lnTo>
                  <a:cubicBezTo>
                    <a:pt x="3" y="2"/>
                    <a:pt x="3" y="2"/>
                    <a:pt x="3" y="2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2898450" y="3252500"/>
              <a:ext cx="23125" cy="9250"/>
            </a:xfrm>
            <a:custGeom>
              <a:avLst/>
              <a:gdLst/>
              <a:ahLst/>
              <a:cxnLst/>
              <a:rect l="l" t="t" r="r" b="b"/>
              <a:pathLst>
                <a:path w="925" h="370" extrusionOk="0">
                  <a:moveTo>
                    <a:pt x="0" y="0"/>
                  </a:moveTo>
                  <a:lnTo>
                    <a:pt x="0" y="0"/>
                  </a:lnTo>
                  <a:cubicBezTo>
                    <a:pt x="304" y="132"/>
                    <a:pt x="582" y="308"/>
                    <a:pt x="924" y="370"/>
                  </a:cubicBezTo>
                  <a:cubicBezTo>
                    <a:pt x="629" y="223"/>
                    <a:pt x="346" y="5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2724125" y="3187350"/>
              <a:ext cx="23925" cy="2675"/>
            </a:xfrm>
            <a:custGeom>
              <a:avLst/>
              <a:gdLst/>
              <a:ahLst/>
              <a:cxnLst/>
              <a:rect l="l" t="t" r="r" b="b"/>
              <a:pathLst>
                <a:path w="957" h="107" extrusionOk="0">
                  <a:moveTo>
                    <a:pt x="957" y="0"/>
                  </a:moveTo>
                  <a:lnTo>
                    <a:pt x="957" y="0"/>
                  </a:lnTo>
                  <a:cubicBezTo>
                    <a:pt x="875" y="9"/>
                    <a:pt x="797" y="11"/>
                    <a:pt x="720" y="11"/>
                  </a:cubicBezTo>
                  <a:cubicBezTo>
                    <a:pt x="646" y="11"/>
                    <a:pt x="574" y="9"/>
                    <a:pt x="503" y="9"/>
                  </a:cubicBezTo>
                  <a:cubicBezTo>
                    <a:pt x="338" y="9"/>
                    <a:pt x="175" y="20"/>
                    <a:pt x="1" y="88"/>
                  </a:cubicBezTo>
                  <a:cubicBezTo>
                    <a:pt x="99" y="101"/>
                    <a:pt x="203" y="107"/>
                    <a:pt x="305" y="107"/>
                  </a:cubicBezTo>
                  <a:cubicBezTo>
                    <a:pt x="560" y="107"/>
                    <a:pt x="809" y="7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2722675" y="3213925"/>
              <a:ext cx="16475" cy="2825"/>
            </a:xfrm>
            <a:custGeom>
              <a:avLst/>
              <a:gdLst/>
              <a:ahLst/>
              <a:cxnLst/>
              <a:rect l="l" t="t" r="r" b="b"/>
              <a:pathLst>
                <a:path w="659" h="113" extrusionOk="0">
                  <a:moveTo>
                    <a:pt x="261" y="1"/>
                  </a:moveTo>
                  <a:cubicBezTo>
                    <a:pt x="162" y="1"/>
                    <a:pt x="77" y="20"/>
                    <a:pt x="1" y="58"/>
                  </a:cubicBezTo>
                  <a:cubicBezTo>
                    <a:pt x="118" y="94"/>
                    <a:pt x="239" y="112"/>
                    <a:pt x="361" y="112"/>
                  </a:cubicBezTo>
                  <a:cubicBezTo>
                    <a:pt x="461" y="112"/>
                    <a:pt x="561" y="100"/>
                    <a:pt x="658" y="76"/>
                  </a:cubicBezTo>
                  <a:cubicBezTo>
                    <a:pt x="504" y="26"/>
                    <a:pt x="374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2814625" y="3325100"/>
              <a:ext cx="16325" cy="20200"/>
            </a:xfrm>
            <a:custGeom>
              <a:avLst/>
              <a:gdLst/>
              <a:ahLst/>
              <a:cxnLst/>
              <a:rect l="l" t="t" r="r" b="b"/>
              <a:pathLst>
                <a:path w="653" h="808" extrusionOk="0">
                  <a:moveTo>
                    <a:pt x="129" y="1"/>
                  </a:moveTo>
                  <a:cubicBezTo>
                    <a:pt x="92" y="1"/>
                    <a:pt x="56" y="16"/>
                    <a:pt x="34" y="52"/>
                  </a:cubicBezTo>
                  <a:cubicBezTo>
                    <a:pt x="1" y="111"/>
                    <a:pt x="66" y="157"/>
                    <a:pt x="127" y="165"/>
                  </a:cubicBezTo>
                  <a:cubicBezTo>
                    <a:pt x="248" y="179"/>
                    <a:pt x="343" y="228"/>
                    <a:pt x="431" y="293"/>
                  </a:cubicBezTo>
                  <a:cubicBezTo>
                    <a:pt x="528" y="453"/>
                    <a:pt x="551" y="629"/>
                    <a:pt x="566" y="808"/>
                  </a:cubicBezTo>
                  <a:cubicBezTo>
                    <a:pt x="652" y="574"/>
                    <a:pt x="638" y="483"/>
                    <a:pt x="484" y="256"/>
                  </a:cubicBezTo>
                  <a:cubicBezTo>
                    <a:pt x="424" y="157"/>
                    <a:pt x="303" y="111"/>
                    <a:pt x="217" y="34"/>
                  </a:cubicBezTo>
                  <a:cubicBezTo>
                    <a:pt x="195" y="13"/>
                    <a:pt x="162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839375" y="3215900"/>
              <a:ext cx="10900" cy="3000"/>
            </a:xfrm>
            <a:custGeom>
              <a:avLst/>
              <a:gdLst/>
              <a:ahLst/>
              <a:cxnLst/>
              <a:rect l="l" t="t" r="r" b="b"/>
              <a:pathLst>
                <a:path w="436" h="120" extrusionOk="0">
                  <a:moveTo>
                    <a:pt x="211" y="0"/>
                  </a:moveTo>
                  <a:cubicBezTo>
                    <a:pt x="111" y="0"/>
                    <a:pt x="53" y="37"/>
                    <a:pt x="0" y="116"/>
                  </a:cubicBezTo>
                  <a:cubicBezTo>
                    <a:pt x="22" y="118"/>
                    <a:pt x="44" y="119"/>
                    <a:pt x="66" y="119"/>
                  </a:cubicBezTo>
                  <a:cubicBezTo>
                    <a:pt x="198" y="119"/>
                    <a:pt x="318" y="84"/>
                    <a:pt x="435" y="38"/>
                  </a:cubicBezTo>
                  <a:cubicBezTo>
                    <a:pt x="341" y="13"/>
                    <a:pt x="269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834300" y="3246275"/>
              <a:ext cx="6675" cy="11575"/>
            </a:xfrm>
            <a:custGeom>
              <a:avLst/>
              <a:gdLst/>
              <a:ahLst/>
              <a:cxnLst/>
              <a:rect l="l" t="t" r="r" b="b"/>
              <a:pathLst>
                <a:path w="267" h="463" extrusionOk="0">
                  <a:moveTo>
                    <a:pt x="145" y="9"/>
                  </a:moveTo>
                  <a:cubicBezTo>
                    <a:pt x="145" y="33"/>
                    <a:pt x="145" y="58"/>
                    <a:pt x="120" y="58"/>
                  </a:cubicBezTo>
                  <a:cubicBezTo>
                    <a:pt x="113" y="58"/>
                    <a:pt x="104" y="56"/>
                    <a:pt x="94" y="52"/>
                  </a:cubicBezTo>
                  <a:lnTo>
                    <a:pt x="94" y="52"/>
                  </a:lnTo>
                  <a:cubicBezTo>
                    <a:pt x="141" y="134"/>
                    <a:pt x="58" y="203"/>
                    <a:pt x="57" y="279"/>
                  </a:cubicBezTo>
                  <a:cubicBezTo>
                    <a:pt x="56" y="337"/>
                    <a:pt x="1" y="398"/>
                    <a:pt x="78" y="462"/>
                  </a:cubicBezTo>
                  <a:cubicBezTo>
                    <a:pt x="134" y="328"/>
                    <a:pt x="191" y="203"/>
                    <a:pt x="239" y="76"/>
                  </a:cubicBezTo>
                  <a:cubicBezTo>
                    <a:pt x="266" y="1"/>
                    <a:pt x="189" y="19"/>
                    <a:pt x="145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2837875" y="3246375"/>
              <a:ext cx="50" cy="150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0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2852925" y="3293800"/>
              <a:ext cx="7600" cy="6450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31"/>
                    <a:pt x="112" y="224"/>
                    <a:pt x="303" y="257"/>
                  </a:cubicBezTo>
                  <a:cubicBezTo>
                    <a:pt x="215" y="130"/>
                    <a:pt x="152" y="2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779600" y="3222500"/>
              <a:ext cx="4125" cy="10825"/>
            </a:xfrm>
            <a:custGeom>
              <a:avLst/>
              <a:gdLst/>
              <a:ahLst/>
              <a:cxnLst/>
              <a:rect l="l" t="t" r="r" b="b"/>
              <a:pathLst>
                <a:path w="165" h="433" extrusionOk="0">
                  <a:moveTo>
                    <a:pt x="88" y="1"/>
                  </a:moveTo>
                  <a:cubicBezTo>
                    <a:pt x="0" y="136"/>
                    <a:pt x="32" y="266"/>
                    <a:pt x="112" y="432"/>
                  </a:cubicBezTo>
                  <a:cubicBezTo>
                    <a:pt x="145" y="262"/>
                    <a:pt x="164" y="13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2700775" y="3220325"/>
              <a:ext cx="211575" cy="184050"/>
            </a:xfrm>
            <a:custGeom>
              <a:avLst/>
              <a:gdLst/>
              <a:ahLst/>
              <a:cxnLst/>
              <a:rect l="l" t="t" r="r" b="b"/>
              <a:pathLst>
                <a:path w="8463" h="7362" extrusionOk="0">
                  <a:moveTo>
                    <a:pt x="983" y="1364"/>
                  </a:moveTo>
                  <a:lnTo>
                    <a:pt x="983" y="1364"/>
                  </a:lnTo>
                  <a:cubicBezTo>
                    <a:pt x="975" y="1389"/>
                    <a:pt x="954" y="1405"/>
                    <a:pt x="927" y="1413"/>
                  </a:cubicBezTo>
                  <a:cubicBezTo>
                    <a:pt x="925" y="1504"/>
                    <a:pt x="908" y="1595"/>
                    <a:pt x="947" y="1683"/>
                  </a:cubicBezTo>
                  <a:cubicBezTo>
                    <a:pt x="1020" y="1849"/>
                    <a:pt x="1203" y="1965"/>
                    <a:pt x="1388" y="1965"/>
                  </a:cubicBezTo>
                  <a:cubicBezTo>
                    <a:pt x="1398" y="1965"/>
                    <a:pt x="1408" y="1964"/>
                    <a:pt x="1418" y="1964"/>
                  </a:cubicBezTo>
                  <a:cubicBezTo>
                    <a:pt x="1647" y="1947"/>
                    <a:pt x="1842" y="1798"/>
                    <a:pt x="1877" y="1608"/>
                  </a:cubicBezTo>
                  <a:cubicBezTo>
                    <a:pt x="1886" y="1556"/>
                    <a:pt x="1879" y="1502"/>
                    <a:pt x="1888" y="1450"/>
                  </a:cubicBezTo>
                  <a:cubicBezTo>
                    <a:pt x="1893" y="1427"/>
                    <a:pt x="1907" y="1421"/>
                    <a:pt x="1924" y="1421"/>
                  </a:cubicBezTo>
                  <a:cubicBezTo>
                    <a:pt x="1939" y="1421"/>
                    <a:pt x="1957" y="1425"/>
                    <a:pt x="1971" y="1425"/>
                  </a:cubicBezTo>
                  <a:cubicBezTo>
                    <a:pt x="1972" y="1425"/>
                    <a:pt x="1973" y="1425"/>
                    <a:pt x="1974" y="1425"/>
                  </a:cubicBezTo>
                  <a:cubicBezTo>
                    <a:pt x="2151" y="1517"/>
                    <a:pt x="2346" y="1587"/>
                    <a:pt x="2490" y="1721"/>
                  </a:cubicBezTo>
                  <a:cubicBezTo>
                    <a:pt x="2532" y="1782"/>
                    <a:pt x="2564" y="1846"/>
                    <a:pt x="2630" y="1896"/>
                  </a:cubicBezTo>
                  <a:cubicBezTo>
                    <a:pt x="2526" y="1941"/>
                    <a:pt x="2428" y="1932"/>
                    <a:pt x="2334" y="1947"/>
                  </a:cubicBezTo>
                  <a:cubicBezTo>
                    <a:pt x="2301" y="1953"/>
                    <a:pt x="2245" y="1945"/>
                    <a:pt x="2258" y="1998"/>
                  </a:cubicBezTo>
                  <a:cubicBezTo>
                    <a:pt x="2236" y="1986"/>
                    <a:pt x="2218" y="1980"/>
                    <a:pt x="2203" y="1980"/>
                  </a:cubicBezTo>
                  <a:cubicBezTo>
                    <a:pt x="2175" y="1980"/>
                    <a:pt x="2159" y="2003"/>
                    <a:pt x="2154" y="2042"/>
                  </a:cubicBezTo>
                  <a:cubicBezTo>
                    <a:pt x="2136" y="2029"/>
                    <a:pt x="2117" y="2024"/>
                    <a:pt x="2100" y="2024"/>
                  </a:cubicBezTo>
                  <a:cubicBezTo>
                    <a:pt x="2067" y="2024"/>
                    <a:pt x="2035" y="2040"/>
                    <a:pt x="2008" y="2050"/>
                  </a:cubicBezTo>
                  <a:cubicBezTo>
                    <a:pt x="1855" y="2107"/>
                    <a:pt x="1707" y="2133"/>
                    <a:pt x="1563" y="2133"/>
                  </a:cubicBezTo>
                  <a:cubicBezTo>
                    <a:pt x="1306" y="2133"/>
                    <a:pt x="1064" y="2050"/>
                    <a:pt x="830" y="1908"/>
                  </a:cubicBezTo>
                  <a:cubicBezTo>
                    <a:pt x="713" y="1788"/>
                    <a:pt x="577" y="1687"/>
                    <a:pt x="429" y="1608"/>
                  </a:cubicBezTo>
                  <a:cubicBezTo>
                    <a:pt x="634" y="1577"/>
                    <a:pt x="736" y="1424"/>
                    <a:pt x="924" y="1413"/>
                  </a:cubicBezTo>
                  <a:cubicBezTo>
                    <a:pt x="898" y="1360"/>
                    <a:pt x="948" y="1368"/>
                    <a:pt x="983" y="1364"/>
                  </a:cubicBezTo>
                  <a:close/>
                  <a:moveTo>
                    <a:pt x="3891" y="5993"/>
                  </a:moveTo>
                  <a:cubicBezTo>
                    <a:pt x="3891" y="5993"/>
                    <a:pt x="3891" y="5993"/>
                    <a:pt x="3892" y="5993"/>
                  </a:cubicBezTo>
                  <a:cubicBezTo>
                    <a:pt x="3903" y="5996"/>
                    <a:pt x="3915" y="6001"/>
                    <a:pt x="3927" y="6007"/>
                  </a:cubicBezTo>
                  <a:lnTo>
                    <a:pt x="3908" y="6024"/>
                  </a:lnTo>
                  <a:lnTo>
                    <a:pt x="3874" y="6007"/>
                  </a:lnTo>
                  <a:cubicBezTo>
                    <a:pt x="3879" y="6002"/>
                    <a:pt x="3886" y="5993"/>
                    <a:pt x="3891" y="5993"/>
                  </a:cubicBezTo>
                  <a:close/>
                  <a:moveTo>
                    <a:pt x="4832" y="6441"/>
                  </a:moveTo>
                  <a:cubicBezTo>
                    <a:pt x="4840" y="6451"/>
                    <a:pt x="4852" y="6457"/>
                    <a:pt x="4864" y="6457"/>
                  </a:cubicBezTo>
                  <a:cubicBezTo>
                    <a:pt x="4872" y="6457"/>
                    <a:pt x="4881" y="6454"/>
                    <a:pt x="4888" y="6448"/>
                  </a:cubicBezTo>
                  <a:cubicBezTo>
                    <a:pt x="4908" y="6467"/>
                    <a:pt x="4950" y="6498"/>
                    <a:pt x="4909" y="6511"/>
                  </a:cubicBezTo>
                  <a:cubicBezTo>
                    <a:pt x="4903" y="6513"/>
                    <a:pt x="4898" y="6513"/>
                    <a:pt x="4892" y="6513"/>
                  </a:cubicBezTo>
                  <a:cubicBezTo>
                    <a:pt x="4857" y="6513"/>
                    <a:pt x="4834" y="6478"/>
                    <a:pt x="4832" y="6441"/>
                  </a:cubicBezTo>
                  <a:close/>
                  <a:moveTo>
                    <a:pt x="3060" y="5485"/>
                  </a:moveTo>
                  <a:cubicBezTo>
                    <a:pt x="3089" y="5485"/>
                    <a:pt x="3117" y="5514"/>
                    <a:pt x="3158" y="5569"/>
                  </a:cubicBezTo>
                  <a:lnTo>
                    <a:pt x="3159" y="5569"/>
                  </a:lnTo>
                  <a:cubicBezTo>
                    <a:pt x="3063" y="5701"/>
                    <a:pt x="3078" y="5877"/>
                    <a:pt x="2932" y="5990"/>
                  </a:cubicBezTo>
                  <a:cubicBezTo>
                    <a:pt x="2591" y="6169"/>
                    <a:pt x="2270" y="6371"/>
                    <a:pt x="1989" y="6617"/>
                  </a:cubicBezTo>
                  <a:cubicBezTo>
                    <a:pt x="1965" y="6625"/>
                    <a:pt x="1946" y="6628"/>
                    <a:pt x="1931" y="6628"/>
                  </a:cubicBezTo>
                  <a:cubicBezTo>
                    <a:pt x="1879" y="6628"/>
                    <a:pt x="1872" y="6588"/>
                    <a:pt x="1882" y="6531"/>
                  </a:cubicBezTo>
                  <a:cubicBezTo>
                    <a:pt x="2091" y="6304"/>
                    <a:pt x="2339" y="6115"/>
                    <a:pt x="2614" y="5976"/>
                  </a:cubicBezTo>
                  <a:cubicBezTo>
                    <a:pt x="2781" y="5892"/>
                    <a:pt x="2881" y="5757"/>
                    <a:pt x="2936" y="5599"/>
                  </a:cubicBezTo>
                  <a:cubicBezTo>
                    <a:pt x="2992" y="5522"/>
                    <a:pt x="3027" y="5485"/>
                    <a:pt x="3060" y="5485"/>
                  </a:cubicBezTo>
                  <a:close/>
                  <a:moveTo>
                    <a:pt x="1136" y="6804"/>
                  </a:moveTo>
                  <a:cubicBezTo>
                    <a:pt x="1138" y="6809"/>
                    <a:pt x="1140" y="6813"/>
                    <a:pt x="1143" y="6818"/>
                  </a:cubicBezTo>
                  <a:lnTo>
                    <a:pt x="1143" y="6818"/>
                  </a:lnTo>
                  <a:lnTo>
                    <a:pt x="1147" y="6818"/>
                  </a:lnTo>
                  <a:cubicBezTo>
                    <a:pt x="1143" y="6812"/>
                    <a:pt x="1140" y="6807"/>
                    <a:pt x="1136" y="6804"/>
                  </a:cubicBezTo>
                  <a:close/>
                  <a:moveTo>
                    <a:pt x="6067" y="7044"/>
                  </a:moveTo>
                  <a:lnTo>
                    <a:pt x="6108" y="7063"/>
                  </a:lnTo>
                  <a:cubicBezTo>
                    <a:pt x="6093" y="7067"/>
                    <a:pt x="6080" y="7077"/>
                    <a:pt x="6067" y="7077"/>
                  </a:cubicBezTo>
                  <a:cubicBezTo>
                    <a:pt x="6053" y="7074"/>
                    <a:pt x="6039" y="7069"/>
                    <a:pt x="6027" y="7060"/>
                  </a:cubicBezTo>
                  <a:lnTo>
                    <a:pt x="6067" y="7044"/>
                  </a:lnTo>
                  <a:close/>
                  <a:moveTo>
                    <a:pt x="1277" y="1"/>
                  </a:moveTo>
                  <a:cubicBezTo>
                    <a:pt x="1199" y="1"/>
                    <a:pt x="1120" y="3"/>
                    <a:pt x="1041" y="3"/>
                  </a:cubicBezTo>
                  <a:cubicBezTo>
                    <a:pt x="1018" y="3"/>
                    <a:pt x="995" y="2"/>
                    <a:pt x="972" y="2"/>
                  </a:cubicBezTo>
                  <a:cubicBezTo>
                    <a:pt x="965" y="2"/>
                    <a:pt x="958" y="2"/>
                    <a:pt x="951" y="2"/>
                  </a:cubicBezTo>
                  <a:cubicBezTo>
                    <a:pt x="718" y="2"/>
                    <a:pt x="507" y="60"/>
                    <a:pt x="302" y="134"/>
                  </a:cubicBezTo>
                  <a:cubicBezTo>
                    <a:pt x="143" y="192"/>
                    <a:pt x="1" y="290"/>
                    <a:pt x="16" y="494"/>
                  </a:cubicBezTo>
                  <a:cubicBezTo>
                    <a:pt x="174" y="350"/>
                    <a:pt x="358" y="300"/>
                    <a:pt x="551" y="261"/>
                  </a:cubicBezTo>
                  <a:cubicBezTo>
                    <a:pt x="657" y="239"/>
                    <a:pt x="762" y="230"/>
                    <a:pt x="867" y="230"/>
                  </a:cubicBezTo>
                  <a:cubicBezTo>
                    <a:pt x="1143" y="230"/>
                    <a:pt x="1413" y="293"/>
                    <a:pt x="1683" y="339"/>
                  </a:cubicBezTo>
                  <a:cubicBezTo>
                    <a:pt x="2060" y="402"/>
                    <a:pt x="2401" y="558"/>
                    <a:pt x="2754" y="681"/>
                  </a:cubicBezTo>
                  <a:cubicBezTo>
                    <a:pt x="2977" y="758"/>
                    <a:pt x="3072" y="926"/>
                    <a:pt x="3011" y="1127"/>
                  </a:cubicBezTo>
                  <a:cubicBezTo>
                    <a:pt x="2967" y="1272"/>
                    <a:pt x="2908" y="1413"/>
                    <a:pt x="2857" y="1557"/>
                  </a:cubicBezTo>
                  <a:cubicBezTo>
                    <a:pt x="2768" y="1304"/>
                    <a:pt x="2561" y="1139"/>
                    <a:pt x="2296" y="1019"/>
                  </a:cubicBezTo>
                  <a:cubicBezTo>
                    <a:pt x="2114" y="937"/>
                    <a:pt x="1938" y="849"/>
                    <a:pt x="1753" y="775"/>
                  </a:cubicBezTo>
                  <a:cubicBezTo>
                    <a:pt x="1575" y="703"/>
                    <a:pt x="1420" y="667"/>
                    <a:pt x="1276" y="667"/>
                  </a:cubicBezTo>
                  <a:cubicBezTo>
                    <a:pt x="1049" y="667"/>
                    <a:pt x="846" y="757"/>
                    <a:pt x="615" y="944"/>
                  </a:cubicBezTo>
                  <a:cubicBezTo>
                    <a:pt x="546" y="973"/>
                    <a:pt x="477" y="1003"/>
                    <a:pt x="448" y="1103"/>
                  </a:cubicBezTo>
                  <a:cubicBezTo>
                    <a:pt x="566" y="1071"/>
                    <a:pt x="651" y="1027"/>
                    <a:pt x="720" y="959"/>
                  </a:cubicBezTo>
                  <a:cubicBezTo>
                    <a:pt x="908" y="863"/>
                    <a:pt x="1099" y="814"/>
                    <a:pt x="1292" y="814"/>
                  </a:cubicBezTo>
                  <a:cubicBezTo>
                    <a:pt x="1457" y="814"/>
                    <a:pt x="1622" y="849"/>
                    <a:pt x="1789" y="921"/>
                  </a:cubicBezTo>
                  <a:cubicBezTo>
                    <a:pt x="1970" y="998"/>
                    <a:pt x="2142" y="1093"/>
                    <a:pt x="2319" y="1180"/>
                  </a:cubicBezTo>
                  <a:cubicBezTo>
                    <a:pt x="2541" y="1279"/>
                    <a:pt x="2712" y="1414"/>
                    <a:pt x="2760" y="1637"/>
                  </a:cubicBezTo>
                  <a:cubicBezTo>
                    <a:pt x="2773" y="1637"/>
                    <a:pt x="2786" y="1638"/>
                    <a:pt x="2799" y="1639"/>
                  </a:cubicBezTo>
                  <a:cubicBezTo>
                    <a:pt x="2792" y="1694"/>
                    <a:pt x="2785" y="1748"/>
                    <a:pt x="2778" y="1802"/>
                  </a:cubicBezTo>
                  <a:cubicBezTo>
                    <a:pt x="2760" y="1807"/>
                    <a:pt x="2745" y="1809"/>
                    <a:pt x="2731" y="1809"/>
                  </a:cubicBezTo>
                  <a:cubicBezTo>
                    <a:pt x="2635" y="1809"/>
                    <a:pt x="2621" y="1701"/>
                    <a:pt x="2548" y="1671"/>
                  </a:cubicBezTo>
                  <a:lnTo>
                    <a:pt x="2548" y="1672"/>
                  </a:lnTo>
                  <a:lnTo>
                    <a:pt x="2548" y="1672"/>
                  </a:lnTo>
                  <a:lnTo>
                    <a:pt x="2477" y="1594"/>
                  </a:lnTo>
                  <a:lnTo>
                    <a:pt x="2479" y="1587"/>
                  </a:lnTo>
                  <a:cubicBezTo>
                    <a:pt x="2346" y="1499"/>
                    <a:pt x="2212" y="1412"/>
                    <a:pt x="2051" y="1361"/>
                  </a:cubicBezTo>
                  <a:cubicBezTo>
                    <a:pt x="1850" y="1237"/>
                    <a:pt x="1640" y="1163"/>
                    <a:pt x="1418" y="1163"/>
                  </a:cubicBezTo>
                  <a:cubicBezTo>
                    <a:pt x="1294" y="1163"/>
                    <a:pt x="1166" y="1186"/>
                    <a:pt x="1034" y="1236"/>
                  </a:cubicBezTo>
                  <a:cubicBezTo>
                    <a:pt x="842" y="1261"/>
                    <a:pt x="740" y="1429"/>
                    <a:pt x="552" y="1458"/>
                  </a:cubicBezTo>
                  <a:cubicBezTo>
                    <a:pt x="480" y="1538"/>
                    <a:pt x="342" y="1524"/>
                    <a:pt x="260" y="1609"/>
                  </a:cubicBezTo>
                  <a:cubicBezTo>
                    <a:pt x="446" y="1691"/>
                    <a:pt x="579" y="1822"/>
                    <a:pt x="745" y="1918"/>
                  </a:cubicBezTo>
                  <a:cubicBezTo>
                    <a:pt x="854" y="2086"/>
                    <a:pt x="1047" y="2148"/>
                    <a:pt x="1244" y="2197"/>
                  </a:cubicBezTo>
                  <a:cubicBezTo>
                    <a:pt x="1321" y="2216"/>
                    <a:pt x="1397" y="2224"/>
                    <a:pt x="1472" y="2224"/>
                  </a:cubicBezTo>
                  <a:cubicBezTo>
                    <a:pt x="1705" y="2224"/>
                    <a:pt x="1928" y="2148"/>
                    <a:pt x="2154" y="2096"/>
                  </a:cubicBezTo>
                  <a:lnTo>
                    <a:pt x="2155" y="2049"/>
                  </a:lnTo>
                  <a:cubicBezTo>
                    <a:pt x="2166" y="2051"/>
                    <a:pt x="2178" y="2053"/>
                    <a:pt x="2188" y="2053"/>
                  </a:cubicBezTo>
                  <a:cubicBezTo>
                    <a:pt x="2222" y="2053"/>
                    <a:pt x="2249" y="2040"/>
                    <a:pt x="2263" y="2004"/>
                  </a:cubicBezTo>
                  <a:lnTo>
                    <a:pt x="2751" y="1998"/>
                  </a:lnTo>
                  <a:lnTo>
                    <a:pt x="2751" y="1998"/>
                  </a:lnTo>
                  <a:cubicBezTo>
                    <a:pt x="2742" y="2047"/>
                    <a:pt x="2753" y="2100"/>
                    <a:pt x="2716" y="2147"/>
                  </a:cubicBezTo>
                  <a:cubicBezTo>
                    <a:pt x="2710" y="2231"/>
                    <a:pt x="2679" y="2310"/>
                    <a:pt x="2653" y="2390"/>
                  </a:cubicBezTo>
                  <a:cubicBezTo>
                    <a:pt x="2539" y="2748"/>
                    <a:pt x="2377" y="3098"/>
                    <a:pt x="2343" y="3472"/>
                  </a:cubicBezTo>
                  <a:cubicBezTo>
                    <a:pt x="2316" y="3748"/>
                    <a:pt x="2222" y="4007"/>
                    <a:pt x="2098" y="4262"/>
                  </a:cubicBezTo>
                  <a:cubicBezTo>
                    <a:pt x="2038" y="4381"/>
                    <a:pt x="2008" y="4507"/>
                    <a:pt x="1972" y="4633"/>
                  </a:cubicBezTo>
                  <a:cubicBezTo>
                    <a:pt x="1878" y="4958"/>
                    <a:pt x="2127" y="5304"/>
                    <a:pt x="2473" y="5393"/>
                  </a:cubicBezTo>
                  <a:cubicBezTo>
                    <a:pt x="2538" y="5410"/>
                    <a:pt x="2622" y="5405"/>
                    <a:pt x="2635" y="5486"/>
                  </a:cubicBezTo>
                  <a:cubicBezTo>
                    <a:pt x="2634" y="5486"/>
                    <a:pt x="2633" y="5486"/>
                    <a:pt x="2632" y="5486"/>
                  </a:cubicBezTo>
                  <a:cubicBezTo>
                    <a:pt x="2619" y="5486"/>
                    <a:pt x="2612" y="5492"/>
                    <a:pt x="2611" y="5503"/>
                  </a:cubicBezTo>
                  <a:lnTo>
                    <a:pt x="2559" y="5540"/>
                  </a:lnTo>
                  <a:lnTo>
                    <a:pt x="2599" y="5591"/>
                  </a:lnTo>
                  <a:lnTo>
                    <a:pt x="2656" y="5547"/>
                  </a:lnTo>
                  <a:cubicBezTo>
                    <a:pt x="2683" y="5538"/>
                    <a:pt x="2703" y="5525"/>
                    <a:pt x="2705" y="5499"/>
                  </a:cubicBezTo>
                  <a:cubicBezTo>
                    <a:pt x="2712" y="5504"/>
                    <a:pt x="2721" y="5506"/>
                    <a:pt x="2731" y="5506"/>
                  </a:cubicBezTo>
                  <a:cubicBezTo>
                    <a:pt x="2760" y="5506"/>
                    <a:pt x="2798" y="5490"/>
                    <a:pt x="2827" y="5490"/>
                  </a:cubicBezTo>
                  <a:cubicBezTo>
                    <a:pt x="2855" y="5490"/>
                    <a:pt x="2876" y="5505"/>
                    <a:pt x="2872" y="5565"/>
                  </a:cubicBezTo>
                  <a:cubicBezTo>
                    <a:pt x="2728" y="5857"/>
                    <a:pt x="2413" y="5990"/>
                    <a:pt x="2127" y="6150"/>
                  </a:cubicBezTo>
                  <a:cubicBezTo>
                    <a:pt x="2115" y="6157"/>
                    <a:pt x="2101" y="6170"/>
                    <a:pt x="2087" y="6170"/>
                  </a:cubicBezTo>
                  <a:cubicBezTo>
                    <a:pt x="2082" y="6170"/>
                    <a:pt x="2076" y="6168"/>
                    <a:pt x="2070" y="6163"/>
                  </a:cubicBezTo>
                  <a:cubicBezTo>
                    <a:pt x="2050" y="6144"/>
                    <a:pt x="2067" y="6127"/>
                    <a:pt x="2087" y="6113"/>
                  </a:cubicBezTo>
                  <a:lnTo>
                    <a:pt x="2077" y="6053"/>
                  </a:lnTo>
                  <a:cubicBezTo>
                    <a:pt x="2064" y="6057"/>
                    <a:pt x="2052" y="6063"/>
                    <a:pt x="2041" y="6071"/>
                  </a:cubicBezTo>
                  <a:cubicBezTo>
                    <a:pt x="2007" y="6106"/>
                    <a:pt x="1978" y="6141"/>
                    <a:pt x="1945" y="6176"/>
                  </a:cubicBezTo>
                  <a:cubicBezTo>
                    <a:pt x="1939" y="6184"/>
                    <a:pt x="1929" y="6188"/>
                    <a:pt x="1919" y="6188"/>
                  </a:cubicBezTo>
                  <a:cubicBezTo>
                    <a:pt x="1917" y="6188"/>
                    <a:pt x="1915" y="6188"/>
                    <a:pt x="1913" y="6188"/>
                  </a:cubicBezTo>
                  <a:lnTo>
                    <a:pt x="1913" y="6188"/>
                  </a:lnTo>
                  <a:cubicBezTo>
                    <a:pt x="1948" y="6226"/>
                    <a:pt x="1898" y="6258"/>
                    <a:pt x="1878" y="6284"/>
                  </a:cubicBezTo>
                  <a:cubicBezTo>
                    <a:pt x="1764" y="6432"/>
                    <a:pt x="1602" y="6539"/>
                    <a:pt x="1434" y="6642"/>
                  </a:cubicBezTo>
                  <a:cubicBezTo>
                    <a:pt x="1369" y="6681"/>
                    <a:pt x="1305" y="6720"/>
                    <a:pt x="1240" y="6761"/>
                  </a:cubicBezTo>
                  <a:cubicBezTo>
                    <a:pt x="1197" y="6767"/>
                    <a:pt x="1174" y="6797"/>
                    <a:pt x="1145" y="6822"/>
                  </a:cubicBezTo>
                  <a:cubicBezTo>
                    <a:pt x="1144" y="6821"/>
                    <a:pt x="1144" y="6819"/>
                    <a:pt x="1143" y="6818"/>
                  </a:cubicBezTo>
                  <a:lnTo>
                    <a:pt x="1143" y="6818"/>
                  </a:lnTo>
                  <a:lnTo>
                    <a:pt x="1101" y="6820"/>
                  </a:lnTo>
                  <a:cubicBezTo>
                    <a:pt x="1110" y="6806"/>
                    <a:pt x="1118" y="6800"/>
                    <a:pt x="1126" y="6800"/>
                  </a:cubicBezTo>
                  <a:cubicBezTo>
                    <a:pt x="1129" y="6800"/>
                    <a:pt x="1133" y="6801"/>
                    <a:pt x="1136" y="6804"/>
                  </a:cubicBezTo>
                  <a:lnTo>
                    <a:pt x="1136" y="6804"/>
                  </a:lnTo>
                  <a:cubicBezTo>
                    <a:pt x="1096" y="6709"/>
                    <a:pt x="1201" y="6649"/>
                    <a:pt x="1232" y="6570"/>
                  </a:cubicBezTo>
                  <a:cubicBezTo>
                    <a:pt x="1452" y="6438"/>
                    <a:pt x="1693" y="6333"/>
                    <a:pt x="1891" y="6173"/>
                  </a:cubicBezTo>
                  <a:lnTo>
                    <a:pt x="1898" y="6132"/>
                  </a:lnTo>
                  <a:cubicBezTo>
                    <a:pt x="1898" y="6119"/>
                    <a:pt x="1900" y="6104"/>
                    <a:pt x="1907" y="6092"/>
                  </a:cubicBezTo>
                  <a:lnTo>
                    <a:pt x="1856" y="6051"/>
                  </a:lnTo>
                  <a:cubicBezTo>
                    <a:pt x="1709" y="6189"/>
                    <a:pt x="1551" y="6315"/>
                    <a:pt x="1349" y="6396"/>
                  </a:cubicBezTo>
                  <a:cubicBezTo>
                    <a:pt x="1279" y="6424"/>
                    <a:pt x="1211" y="6460"/>
                    <a:pt x="1180" y="6529"/>
                  </a:cubicBezTo>
                  <a:cubicBezTo>
                    <a:pt x="1049" y="6641"/>
                    <a:pt x="1016" y="6790"/>
                    <a:pt x="971" y="6935"/>
                  </a:cubicBezTo>
                  <a:cubicBezTo>
                    <a:pt x="959" y="6971"/>
                    <a:pt x="950" y="7013"/>
                    <a:pt x="999" y="7033"/>
                  </a:cubicBezTo>
                  <a:cubicBezTo>
                    <a:pt x="1011" y="7038"/>
                    <a:pt x="1022" y="7040"/>
                    <a:pt x="1033" y="7040"/>
                  </a:cubicBezTo>
                  <a:cubicBezTo>
                    <a:pt x="1064" y="7040"/>
                    <a:pt x="1092" y="7021"/>
                    <a:pt x="1116" y="7001"/>
                  </a:cubicBezTo>
                  <a:cubicBezTo>
                    <a:pt x="1183" y="6943"/>
                    <a:pt x="1249" y="6882"/>
                    <a:pt x="1315" y="6822"/>
                  </a:cubicBezTo>
                  <a:lnTo>
                    <a:pt x="1762" y="6616"/>
                  </a:lnTo>
                  <a:cubicBezTo>
                    <a:pt x="1778" y="6715"/>
                    <a:pt x="1785" y="6757"/>
                    <a:pt x="1822" y="6757"/>
                  </a:cubicBezTo>
                  <a:cubicBezTo>
                    <a:pt x="1849" y="6757"/>
                    <a:pt x="1892" y="6735"/>
                    <a:pt x="1966" y="6698"/>
                  </a:cubicBezTo>
                  <a:cubicBezTo>
                    <a:pt x="1988" y="6686"/>
                    <a:pt x="2008" y="6671"/>
                    <a:pt x="2029" y="6656"/>
                  </a:cubicBezTo>
                  <a:cubicBezTo>
                    <a:pt x="2162" y="6587"/>
                    <a:pt x="2272" y="6488"/>
                    <a:pt x="2417" y="6435"/>
                  </a:cubicBezTo>
                  <a:cubicBezTo>
                    <a:pt x="2549" y="6329"/>
                    <a:pt x="2672" y="6211"/>
                    <a:pt x="2855" y="6167"/>
                  </a:cubicBezTo>
                  <a:cubicBezTo>
                    <a:pt x="2854" y="6138"/>
                    <a:pt x="2879" y="6126"/>
                    <a:pt x="2905" y="6115"/>
                  </a:cubicBezTo>
                  <a:lnTo>
                    <a:pt x="2971" y="6121"/>
                  </a:lnTo>
                  <a:cubicBezTo>
                    <a:pt x="2947" y="6142"/>
                    <a:pt x="2935" y="6184"/>
                    <a:pt x="2898" y="6184"/>
                  </a:cubicBezTo>
                  <a:cubicBezTo>
                    <a:pt x="2890" y="6184"/>
                    <a:pt x="2881" y="6182"/>
                    <a:pt x="2870" y="6177"/>
                  </a:cubicBezTo>
                  <a:lnTo>
                    <a:pt x="2870" y="6177"/>
                  </a:lnTo>
                  <a:cubicBezTo>
                    <a:pt x="2904" y="6211"/>
                    <a:pt x="2860" y="6235"/>
                    <a:pt x="2838" y="6255"/>
                  </a:cubicBezTo>
                  <a:cubicBezTo>
                    <a:pt x="2736" y="6350"/>
                    <a:pt x="2610" y="6422"/>
                    <a:pt x="2478" y="6485"/>
                  </a:cubicBezTo>
                  <a:lnTo>
                    <a:pt x="2440" y="6528"/>
                  </a:lnTo>
                  <a:cubicBezTo>
                    <a:pt x="2383" y="6541"/>
                    <a:pt x="2335" y="6587"/>
                    <a:pt x="2365" y="6620"/>
                  </a:cubicBezTo>
                  <a:cubicBezTo>
                    <a:pt x="2376" y="6633"/>
                    <a:pt x="2387" y="6638"/>
                    <a:pt x="2398" y="6638"/>
                  </a:cubicBezTo>
                  <a:cubicBezTo>
                    <a:pt x="2430" y="6638"/>
                    <a:pt x="2461" y="6600"/>
                    <a:pt x="2491" y="6586"/>
                  </a:cubicBezTo>
                  <a:cubicBezTo>
                    <a:pt x="2511" y="6576"/>
                    <a:pt x="2524" y="6555"/>
                    <a:pt x="2540" y="6538"/>
                  </a:cubicBezTo>
                  <a:cubicBezTo>
                    <a:pt x="2759" y="6479"/>
                    <a:pt x="2905" y="6339"/>
                    <a:pt x="3058" y="6205"/>
                  </a:cubicBezTo>
                  <a:cubicBezTo>
                    <a:pt x="3066" y="6182"/>
                    <a:pt x="3075" y="6162"/>
                    <a:pt x="3102" y="6162"/>
                  </a:cubicBezTo>
                  <a:cubicBezTo>
                    <a:pt x="3108" y="6162"/>
                    <a:pt x="3115" y="6163"/>
                    <a:pt x="3122" y="6165"/>
                  </a:cubicBezTo>
                  <a:cubicBezTo>
                    <a:pt x="3124" y="6150"/>
                    <a:pt x="3126" y="6136"/>
                    <a:pt x="3128" y="6122"/>
                  </a:cubicBezTo>
                  <a:cubicBezTo>
                    <a:pt x="3152" y="6083"/>
                    <a:pt x="3171" y="6040"/>
                    <a:pt x="3229" y="6028"/>
                  </a:cubicBezTo>
                  <a:cubicBezTo>
                    <a:pt x="3244" y="5958"/>
                    <a:pt x="3266" y="5892"/>
                    <a:pt x="3336" y="5845"/>
                  </a:cubicBezTo>
                  <a:lnTo>
                    <a:pt x="3336" y="5653"/>
                  </a:lnTo>
                  <a:lnTo>
                    <a:pt x="3120" y="5977"/>
                  </a:lnTo>
                  <a:cubicBezTo>
                    <a:pt x="3153" y="5842"/>
                    <a:pt x="3188" y="5705"/>
                    <a:pt x="3222" y="5569"/>
                  </a:cubicBezTo>
                  <a:lnTo>
                    <a:pt x="3221" y="5569"/>
                  </a:lnTo>
                  <a:cubicBezTo>
                    <a:pt x="3245" y="5511"/>
                    <a:pt x="3265" y="5491"/>
                    <a:pt x="3284" y="5491"/>
                  </a:cubicBezTo>
                  <a:cubicBezTo>
                    <a:pt x="3313" y="5491"/>
                    <a:pt x="3338" y="5542"/>
                    <a:pt x="3371" y="5577"/>
                  </a:cubicBezTo>
                  <a:cubicBezTo>
                    <a:pt x="3372" y="5577"/>
                    <a:pt x="3372" y="5577"/>
                    <a:pt x="3373" y="5577"/>
                  </a:cubicBezTo>
                  <a:cubicBezTo>
                    <a:pt x="3380" y="5577"/>
                    <a:pt x="3363" y="5486"/>
                    <a:pt x="3406" y="5486"/>
                  </a:cubicBezTo>
                  <a:cubicBezTo>
                    <a:pt x="3420" y="5486"/>
                    <a:pt x="3442" y="5497"/>
                    <a:pt x="3473" y="5525"/>
                  </a:cubicBezTo>
                  <a:cubicBezTo>
                    <a:pt x="3414" y="5628"/>
                    <a:pt x="3437" y="5756"/>
                    <a:pt x="3339" y="5846"/>
                  </a:cubicBezTo>
                  <a:cubicBezTo>
                    <a:pt x="3347" y="5926"/>
                    <a:pt x="3353" y="6006"/>
                    <a:pt x="3233" y="6031"/>
                  </a:cubicBezTo>
                  <a:cubicBezTo>
                    <a:pt x="3284" y="6072"/>
                    <a:pt x="3229" y="6095"/>
                    <a:pt x="3207" y="6125"/>
                  </a:cubicBezTo>
                  <a:cubicBezTo>
                    <a:pt x="3188" y="6142"/>
                    <a:pt x="3183" y="6176"/>
                    <a:pt x="3152" y="6176"/>
                  </a:cubicBezTo>
                  <a:cubicBezTo>
                    <a:pt x="3145" y="6176"/>
                    <a:pt x="3136" y="6174"/>
                    <a:pt x="3126" y="6170"/>
                  </a:cubicBezTo>
                  <a:lnTo>
                    <a:pt x="3126" y="6170"/>
                  </a:lnTo>
                  <a:cubicBezTo>
                    <a:pt x="3132" y="6178"/>
                    <a:pt x="3137" y="6186"/>
                    <a:pt x="3140" y="6195"/>
                  </a:cubicBezTo>
                  <a:cubicBezTo>
                    <a:pt x="3141" y="6199"/>
                    <a:pt x="3133" y="6205"/>
                    <a:pt x="3130" y="6211"/>
                  </a:cubicBezTo>
                  <a:cubicBezTo>
                    <a:pt x="3063" y="6328"/>
                    <a:pt x="3046" y="6450"/>
                    <a:pt x="3084" y="6576"/>
                  </a:cubicBezTo>
                  <a:cubicBezTo>
                    <a:pt x="3082" y="6593"/>
                    <a:pt x="3080" y="6610"/>
                    <a:pt x="3103" y="6610"/>
                  </a:cubicBezTo>
                  <a:cubicBezTo>
                    <a:pt x="3105" y="6610"/>
                    <a:pt x="3107" y="6610"/>
                    <a:pt x="3109" y="6610"/>
                  </a:cubicBezTo>
                  <a:cubicBezTo>
                    <a:pt x="3115" y="6610"/>
                    <a:pt x="3119" y="6591"/>
                    <a:pt x="3124" y="6580"/>
                  </a:cubicBezTo>
                  <a:cubicBezTo>
                    <a:pt x="3209" y="6387"/>
                    <a:pt x="3281" y="6189"/>
                    <a:pt x="3443" y="6029"/>
                  </a:cubicBezTo>
                  <a:cubicBezTo>
                    <a:pt x="3442" y="5978"/>
                    <a:pt x="3421" y="5920"/>
                    <a:pt x="3497" y="5893"/>
                  </a:cubicBezTo>
                  <a:cubicBezTo>
                    <a:pt x="3483" y="5792"/>
                    <a:pt x="3451" y="5688"/>
                    <a:pt x="3573" y="5616"/>
                  </a:cubicBezTo>
                  <a:lnTo>
                    <a:pt x="3573" y="5616"/>
                  </a:lnTo>
                  <a:lnTo>
                    <a:pt x="3561" y="5755"/>
                  </a:lnTo>
                  <a:cubicBezTo>
                    <a:pt x="3537" y="5800"/>
                    <a:pt x="3559" y="5859"/>
                    <a:pt x="3499" y="5894"/>
                  </a:cubicBezTo>
                  <a:cubicBezTo>
                    <a:pt x="3493" y="5942"/>
                    <a:pt x="3486" y="5989"/>
                    <a:pt x="3480" y="6037"/>
                  </a:cubicBezTo>
                  <a:cubicBezTo>
                    <a:pt x="3492" y="6310"/>
                    <a:pt x="3559" y="6488"/>
                    <a:pt x="3706" y="6620"/>
                  </a:cubicBezTo>
                  <a:cubicBezTo>
                    <a:pt x="3686" y="6501"/>
                    <a:pt x="3665" y="6398"/>
                    <a:pt x="3651" y="6292"/>
                  </a:cubicBezTo>
                  <a:cubicBezTo>
                    <a:pt x="3641" y="6197"/>
                    <a:pt x="3559" y="6097"/>
                    <a:pt x="3663" y="5995"/>
                  </a:cubicBezTo>
                  <a:cubicBezTo>
                    <a:pt x="3899" y="6384"/>
                    <a:pt x="4172" y="6637"/>
                    <a:pt x="4459" y="6725"/>
                  </a:cubicBezTo>
                  <a:cubicBezTo>
                    <a:pt x="4435" y="6639"/>
                    <a:pt x="4369" y="6588"/>
                    <a:pt x="4315" y="6532"/>
                  </a:cubicBezTo>
                  <a:cubicBezTo>
                    <a:pt x="4188" y="6405"/>
                    <a:pt x="4060" y="6278"/>
                    <a:pt x="3937" y="6147"/>
                  </a:cubicBezTo>
                  <a:cubicBezTo>
                    <a:pt x="3909" y="6120"/>
                    <a:pt x="3882" y="6079"/>
                    <a:pt x="3934" y="6051"/>
                  </a:cubicBezTo>
                  <a:cubicBezTo>
                    <a:pt x="3943" y="6046"/>
                    <a:pt x="3952" y="6044"/>
                    <a:pt x="3961" y="6044"/>
                  </a:cubicBezTo>
                  <a:cubicBezTo>
                    <a:pt x="3985" y="6044"/>
                    <a:pt x="4008" y="6059"/>
                    <a:pt x="4028" y="6075"/>
                  </a:cubicBezTo>
                  <a:cubicBezTo>
                    <a:pt x="4060" y="6101"/>
                    <a:pt x="4094" y="6127"/>
                    <a:pt x="4127" y="6151"/>
                  </a:cubicBezTo>
                  <a:cubicBezTo>
                    <a:pt x="4436" y="6374"/>
                    <a:pt x="4756" y="6581"/>
                    <a:pt x="5086" y="6771"/>
                  </a:cubicBezTo>
                  <a:cubicBezTo>
                    <a:pt x="5363" y="6957"/>
                    <a:pt x="5674" y="7082"/>
                    <a:pt x="6014" y="7158"/>
                  </a:cubicBezTo>
                  <a:cubicBezTo>
                    <a:pt x="6073" y="7171"/>
                    <a:pt x="6136" y="7186"/>
                    <a:pt x="6196" y="7186"/>
                  </a:cubicBezTo>
                  <a:cubicBezTo>
                    <a:pt x="6224" y="7186"/>
                    <a:pt x="6251" y="7183"/>
                    <a:pt x="6276" y="7174"/>
                  </a:cubicBezTo>
                  <a:cubicBezTo>
                    <a:pt x="6322" y="7159"/>
                    <a:pt x="6366" y="7153"/>
                    <a:pt x="6409" y="7153"/>
                  </a:cubicBezTo>
                  <a:cubicBezTo>
                    <a:pt x="6488" y="7153"/>
                    <a:pt x="6564" y="7173"/>
                    <a:pt x="6640" y="7191"/>
                  </a:cubicBezTo>
                  <a:cubicBezTo>
                    <a:pt x="6786" y="7224"/>
                    <a:pt x="6928" y="7269"/>
                    <a:pt x="7072" y="7310"/>
                  </a:cubicBezTo>
                  <a:cubicBezTo>
                    <a:pt x="7199" y="7345"/>
                    <a:pt x="7326" y="7362"/>
                    <a:pt x="7448" y="7362"/>
                  </a:cubicBezTo>
                  <a:cubicBezTo>
                    <a:pt x="7860" y="7362"/>
                    <a:pt x="8226" y="7171"/>
                    <a:pt x="8426" y="6834"/>
                  </a:cubicBezTo>
                  <a:cubicBezTo>
                    <a:pt x="8447" y="6799"/>
                    <a:pt x="8463" y="6757"/>
                    <a:pt x="8422" y="6730"/>
                  </a:cubicBezTo>
                  <a:cubicBezTo>
                    <a:pt x="8410" y="6722"/>
                    <a:pt x="8398" y="6719"/>
                    <a:pt x="8386" y="6719"/>
                  </a:cubicBezTo>
                  <a:cubicBezTo>
                    <a:pt x="8357" y="6719"/>
                    <a:pt x="8329" y="6737"/>
                    <a:pt x="8306" y="6756"/>
                  </a:cubicBezTo>
                  <a:cubicBezTo>
                    <a:pt x="8064" y="6951"/>
                    <a:pt x="7760" y="7035"/>
                    <a:pt x="7450" y="7108"/>
                  </a:cubicBezTo>
                  <a:cubicBezTo>
                    <a:pt x="7447" y="7157"/>
                    <a:pt x="7476" y="7172"/>
                    <a:pt x="7511" y="7172"/>
                  </a:cubicBezTo>
                  <a:cubicBezTo>
                    <a:pt x="7525" y="7172"/>
                    <a:pt x="7540" y="7169"/>
                    <a:pt x="7554" y="7166"/>
                  </a:cubicBezTo>
                  <a:cubicBezTo>
                    <a:pt x="7697" y="7132"/>
                    <a:pt x="7836" y="7090"/>
                    <a:pt x="7976" y="7051"/>
                  </a:cubicBezTo>
                  <a:cubicBezTo>
                    <a:pt x="7993" y="7045"/>
                    <a:pt x="8010" y="7036"/>
                    <a:pt x="8026" y="7036"/>
                  </a:cubicBezTo>
                  <a:cubicBezTo>
                    <a:pt x="8038" y="7036"/>
                    <a:pt x="8049" y="7041"/>
                    <a:pt x="8057" y="7055"/>
                  </a:cubicBezTo>
                  <a:cubicBezTo>
                    <a:pt x="8061" y="7063"/>
                    <a:pt x="8031" y="7083"/>
                    <a:pt x="8017" y="7098"/>
                  </a:cubicBezTo>
                  <a:cubicBezTo>
                    <a:pt x="7867" y="7222"/>
                    <a:pt x="7694" y="7285"/>
                    <a:pt x="7510" y="7285"/>
                  </a:cubicBezTo>
                  <a:cubicBezTo>
                    <a:pt x="7435" y="7285"/>
                    <a:pt x="7358" y="7275"/>
                    <a:pt x="7281" y="7254"/>
                  </a:cubicBezTo>
                  <a:cubicBezTo>
                    <a:pt x="6842" y="7134"/>
                    <a:pt x="6387" y="7061"/>
                    <a:pt x="5964" y="6901"/>
                  </a:cubicBezTo>
                  <a:cubicBezTo>
                    <a:pt x="5957" y="6894"/>
                    <a:pt x="5948" y="6891"/>
                    <a:pt x="5939" y="6891"/>
                  </a:cubicBezTo>
                  <a:cubicBezTo>
                    <a:pt x="5930" y="6891"/>
                    <a:pt x="5921" y="6894"/>
                    <a:pt x="5914" y="6900"/>
                  </a:cubicBezTo>
                  <a:lnTo>
                    <a:pt x="5911" y="6901"/>
                  </a:lnTo>
                  <a:cubicBezTo>
                    <a:pt x="5911" y="6901"/>
                    <a:pt x="5911" y="6900"/>
                    <a:pt x="5913" y="6899"/>
                  </a:cubicBezTo>
                  <a:cubicBezTo>
                    <a:pt x="5903" y="6863"/>
                    <a:pt x="5887" y="6837"/>
                    <a:pt x="5855" y="6837"/>
                  </a:cubicBezTo>
                  <a:cubicBezTo>
                    <a:pt x="5842" y="6837"/>
                    <a:pt x="5826" y="6842"/>
                    <a:pt x="5807" y="6852"/>
                  </a:cubicBezTo>
                  <a:cubicBezTo>
                    <a:pt x="5825" y="6814"/>
                    <a:pt x="5807" y="6807"/>
                    <a:pt x="5781" y="6807"/>
                  </a:cubicBezTo>
                  <a:cubicBezTo>
                    <a:pt x="5771" y="6807"/>
                    <a:pt x="5761" y="6808"/>
                    <a:pt x="5751" y="6808"/>
                  </a:cubicBezTo>
                  <a:cubicBezTo>
                    <a:pt x="5749" y="6825"/>
                    <a:pt x="5718" y="6836"/>
                    <a:pt x="5745" y="6859"/>
                  </a:cubicBezTo>
                  <a:cubicBezTo>
                    <a:pt x="5754" y="6867"/>
                    <a:pt x="5761" y="6870"/>
                    <a:pt x="5768" y="6870"/>
                  </a:cubicBezTo>
                  <a:cubicBezTo>
                    <a:pt x="5782" y="6870"/>
                    <a:pt x="5792" y="6857"/>
                    <a:pt x="5804" y="6855"/>
                  </a:cubicBezTo>
                  <a:lnTo>
                    <a:pt x="5804" y="6855"/>
                  </a:lnTo>
                  <a:cubicBezTo>
                    <a:pt x="5785" y="6885"/>
                    <a:pt x="5795" y="6909"/>
                    <a:pt x="5832" y="6926"/>
                  </a:cubicBezTo>
                  <a:cubicBezTo>
                    <a:pt x="5841" y="6931"/>
                    <a:pt x="5852" y="6934"/>
                    <a:pt x="5863" y="6934"/>
                  </a:cubicBezTo>
                  <a:cubicBezTo>
                    <a:pt x="5871" y="6934"/>
                    <a:pt x="5879" y="6932"/>
                    <a:pt x="5886" y="6929"/>
                  </a:cubicBezTo>
                  <a:cubicBezTo>
                    <a:pt x="5886" y="6938"/>
                    <a:pt x="5890" y="6947"/>
                    <a:pt x="5897" y="6953"/>
                  </a:cubicBezTo>
                  <a:cubicBezTo>
                    <a:pt x="5916" y="6969"/>
                    <a:pt x="5944" y="6983"/>
                    <a:pt x="5952" y="7002"/>
                  </a:cubicBezTo>
                  <a:cubicBezTo>
                    <a:pt x="5964" y="7034"/>
                    <a:pt x="5948" y="7044"/>
                    <a:pt x="5927" y="7044"/>
                  </a:cubicBezTo>
                  <a:cubicBezTo>
                    <a:pt x="5916" y="7044"/>
                    <a:pt x="5905" y="7042"/>
                    <a:pt x="5895" y="7039"/>
                  </a:cubicBezTo>
                  <a:cubicBezTo>
                    <a:pt x="5733" y="6995"/>
                    <a:pt x="5584" y="6926"/>
                    <a:pt x="5438" y="6852"/>
                  </a:cubicBezTo>
                  <a:cubicBezTo>
                    <a:pt x="5346" y="6807"/>
                    <a:pt x="5253" y="6763"/>
                    <a:pt x="5160" y="6718"/>
                  </a:cubicBezTo>
                  <a:cubicBezTo>
                    <a:pt x="5110" y="6655"/>
                    <a:pt x="4989" y="6639"/>
                    <a:pt x="4981" y="6538"/>
                  </a:cubicBezTo>
                  <a:cubicBezTo>
                    <a:pt x="4994" y="6536"/>
                    <a:pt x="5006" y="6535"/>
                    <a:pt x="5018" y="6535"/>
                  </a:cubicBezTo>
                  <a:cubicBezTo>
                    <a:pt x="5102" y="6535"/>
                    <a:pt x="5157" y="6591"/>
                    <a:pt x="5225" y="6613"/>
                  </a:cubicBezTo>
                  <a:cubicBezTo>
                    <a:pt x="5243" y="6618"/>
                    <a:pt x="5259" y="6621"/>
                    <a:pt x="5273" y="6621"/>
                  </a:cubicBezTo>
                  <a:cubicBezTo>
                    <a:pt x="5290" y="6621"/>
                    <a:pt x="5303" y="6617"/>
                    <a:pt x="5313" y="6604"/>
                  </a:cubicBezTo>
                  <a:lnTo>
                    <a:pt x="5313" y="6604"/>
                  </a:lnTo>
                  <a:cubicBezTo>
                    <a:pt x="5310" y="6622"/>
                    <a:pt x="5313" y="6637"/>
                    <a:pt x="5343" y="6641"/>
                  </a:cubicBezTo>
                  <a:cubicBezTo>
                    <a:pt x="5348" y="6641"/>
                    <a:pt x="5353" y="6642"/>
                    <a:pt x="5357" y="6642"/>
                  </a:cubicBezTo>
                  <a:cubicBezTo>
                    <a:pt x="5399" y="6642"/>
                    <a:pt x="5404" y="6612"/>
                    <a:pt x="5395" y="6579"/>
                  </a:cubicBezTo>
                  <a:lnTo>
                    <a:pt x="5324" y="6579"/>
                  </a:lnTo>
                  <a:cubicBezTo>
                    <a:pt x="5165" y="6444"/>
                    <a:pt x="4956" y="6375"/>
                    <a:pt x="4773" y="6271"/>
                  </a:cubicBezTo>
                  <a:cubicBezTo>
                    <a:pt x="4573" y="6155"/>
                    <a:pt x="4366" y="6050"/>
                    <a:pt x="4156" y="5950"/>
                  </a:cubicBezTo>
                  <a:cubicBezTo>
                    <a:pt x="3996" y="5874"/>
                    <a:pt x="3850" y="5773"/>
                    <a:pt x="3725" y="5648"/>
                  </a:cubicBezTo>
                  <a:cubicBezTo>
                    <a:pt x="3691" y="5562"/>
                    <a:pt x="3758" y="5533"/>
                    <a:pt x="3830" y="5503"/>
                  </a:cubicBezTo>
                  <a:lnTo>
                    <a:pt x="3830" y="5503"/>
                  </a:lnTo>
                  <a:cubicBezTo>
                    <a:pt x="3818" y="5537"/>
                    <a:pt x="3836" y="5560"/>
                    <a:pt x="3865" y="5580"/>
                  </a:cubicBezTo>
                  <a:cubicBezTo>
                    <a:pt x="4098" y="5732"/>
                    <a:pt x="4321" y="5898"/>
                    <a:pt x="4598" y="5994"/>
                  </a:cubicBezTo>
                  <a:cubicBezTo>
                    <a:pt x="4840" y="6076"/>
                    <a:pt x="5064" y="6205"/>
                    <a:pt x="5256" y="6373"/>
                  </a:cubicBezTo>
                  <a:cubicBezTo>
                    <a:pt x="5375" y="6476"/>
                    <a:pt x="5512" y="6569"/>
                    <a:pt x="5671" y="6619"/>
                  </a:cubicBezTo>
                  <a:cubicBezTo>
                    <a:pt x="6115" y="6756"/>
                    <a:pt x="6547" y="6914"/>
                    <a:pt x="6980" y="7073"/>
                  </a:cubicBezTo>
                  <a:cubicBezTo>
                    <a:pt x="7057" y="7095"/>
                    <a:pt x="7134" y="7137"/>
                    <a:pt x="7213" y="7137"/>
                  </a:cubicBezTo>
                  <a:cubicBezTo>
                    <a:pt x="7254" y="7137"/>
                    <a:pt x="7297" y="7126"/>
                    <a:pt x="7340" y="7093"/>
                  </a:cubicBezTo>
                  <a:lnTo>
                    <a:pt x="6980" y="6997"/>
                  </a:lnTo>
                  <a:cubicBezTo>
                    <a:pt x="6672" y="6839"/>
                    <a:pt x="6349" y="6713"/>
                    <a:pt x="6015" y="6622"/>
                  </a:cubicBezTo>
                  <a:cubicBezTo>
                    <a:pt x="5758" y="6550"/>
                    <a:pt x="5521" y="6447"/>
                    <a:pt x="5332" y="6279"/>
                  </a:cubicBezTo>
                  <a:cubicBezTo>
                    <a:pt x="5142" y="6112"/>
                    <a:pt x="4923" y="5990"/>
                    <a:pt x="4675" y="5900"/>
                  </a:cubicBezTo>
                  <a:cubicBezTo>
                    <a:pt x="4427" y="5811"/>
                    <a:pt x="4209" y="5684"/>
                    <a:pt x="4006" y="5534"/>
                  </a:cubicBezTo>
                  <a:cubicBezTo>
                    <a:pt x="3964" y="5502"/>
                    <a:pt x="3959" y="5474"/>
                    <a:pt x="3976" y="5436"/>
                  </a:cubicBezTo>
                  <a:cubicBezTo>
                    <a:pt x="4033" y="5415"/>
                    <a:pt x="4090" y="5408"/>
                    <a:pt x="4147" y="5408"/>
                  </a:cubicBezTo>
                  <a:cubicBezTo>
                    <a:pt x="4201" y="5408"/>
                    <a:pt x="4256" y="5415"/>
                    <a:pt x="4311" y="5424"/>
                  </a:cubicBezTo>
                  <a:cubicBezTo>
                    <a:pt x="4372" y="5436"/>
                    <a:pt x="4433" y="5446"/>
                    <a:pt x="4494" y="5446"/>
                  </a:cubicBezTo>
                  <a:cubicBezTo>
                    <a:pt x="4537" y="5446"/>
                    <a:pt x="4579" y="5441"/>
                    <a:pt x="4622" y="5428"/>
                  </a:cubicBezTo>
                  <a:cubicBezTo>
                    <a:pt x="4957" y="5392"/>
                    <a:pt x="5006" y="5365"/>
                    <a:pt x="5054" y="5176"/>
                  </a:cubicBezTo>
                  <a:lnTo>
                    <a:pt x="5054" y="5176"/>
                  </a:lnTo>
                  <a:cubicBezTo>
                    <a:pt x="4919" y="5278"/>
                    <a:pt x="4774" y="5328"/>
                    <a:pt x="4619" y="5359"/>
                  </a:cubicBezTo>
                  <a:cubicBezTo>
                    <a:pt x="4491" y="5349"/>
                    <a:pt x="4381" y="5309"/>
                    <a:pt x="4273" y="5248"/>
                  </a:cubicBezTo>
                  <a:cubicBezTo>
                    <a:pt x="4157" y="5185"/>
                    <a:pt x="4044" y="5153"/>
                    <a:pt x="3934" y="5153"/>
                  </a:cubicBezTo>
                  <a:cubicBezTo>
                    <a:pt x="3799" y="5153"/>
                    <a:pt x="3670" y="5200"/>
                    <a:pt x="3544" y="5294"/>
                  </a:cubicBezTo>
                  <a:cubicBezTo>
                    <a:pt x="3490" y="5334"/>
                    <a:pt x="3435" y="5363"/>
                    <a:pt x="3370" y="5363"/>
                  </a:cubicBezTo>
                  <a:cubicBezTo>
                    <a:pt x="3365" y="5363"/>
                    <a:pt x="3360" y="5363"/>
                    <a:pt x="3355" y="5363"/>
                  </a:cubicBezTo>
                  <a:cubicBezTo>
                    <a:pt x="3125" y="5346"/>
                    <a:pt x="2893" y="5364"/>
                    <a:pt x="2664" y="5325"/>
                  </a:cubicBezTo>
                  <a:cubicBezTo>
                    <a:pt x="2250" y="5252"/>
                    <a:pt x="2066" y="5004"/>
                    <a:pt x="2125" y="4620"/>
                  </a:cubicBezTo>
                  <a:cubicBezTo>
                    <a:pt x="2146" y="4476"/>
                    <a:pt x="2206" y="4339"/>
                    <a:pt x="2284" y="4209"/>
                  </a:cubicBezTo>
                  <a:cubicBezTo>
                    <a:pt x="2377" y="4057"/>
                    <a:pt x="2432" y="3885"/>
                    <a:pt x="2445" y="3706"/>
                  </a:cubicBezTo>
                  <a:cubicBezTo>
                    <a:pt x="2469" y="3364"/>
                    <a:pt x="2541" y="3028"/>
                    <a:pt x="2692" y="2707"/>
                  </a:cubicBezTo>
                  <a:cubicBezTo>
                    <a:pt x="2741" y="2601"/>
                    <a:pt x="2768" y="2488"/>
                    <a:pt x="2797" y="2376"/>
                  </a:cubicBezTo>
                  <a:cubicBezTo>
                    <a:pt x="2874" y="2087"/>
                    <a:pt x="2926" y="1792"/>
                    <a:pt x="3025" y="1510"/>
                  </a:cubicBezTo>
                  <a:cubicBezTo>
                    <a:pt x="3163" y="1114"/>
                    <a:pt x="3208" y="720"/>
                    <a:pt x="3118" y="315"/>
                  </a:cubicBezTo>
                  <a:cubicBezTo>
                    <a:pt x="3115" y="314"/>
                    <a:pt x="3113" y="314"/>
                    <a:pt x="3110" y="314"/>
                  </a:cubicBezTo>
                  <a:cubicBezTo>
                    <a:pt x="3092" y="314"/>
                    <a:pt x="3071" y="323"/>
                    <a:pt x="3052" y="323"/>
                  </a:cubicBezTo>
                  <a:cubicBezTo>
                    <a:pt x="3036" y="323"/>
                    <a:pt x="3022" y="316"/>
                    <a:pt x="3014" y="290"/>
                  </a:cubicBezTo>
                  <a:cubicBezTo>
                    <a:pt x="2946" y="253"/>
                    <a:pt x="2883" y="192"/>
                    <a:pt x="2812" y="185"/>
                  </a:cubicBezTo>
                  <a:cubicBezTo>
                    <a:pt x="2598" y="162"/>
                    <a:pt x="2395" y="83"/>
                    <a:pt x="2177" y="83"/>
                  </a:cubicBezTo>
                  <a:cubicBezTo>
                    <a:pt x="2144" y="83"/>
                    <a:pt x="2111" y="85"/>
                    <a:pt x="2077" y="89"/>
                  </a:cubicBezTo>
                  <a:cubicBezTo>
                    <a:pt x="2041" y="93"/>
                    <a:pt x="2002" y="97"/>
                    <a:pt x="1963" y="97"/>
                  </a:cubicBezTo>
                  <a:cubicBezTo>
                    <a:pt x="1919" y="97"/>
                    <a:pt x="1876" y="92"/>
                    <a:pt x="1840" y="78"/>
                  </a:cubicBezTo>
                  <a:cubicBezTo>
                    <a:pt x="1655" y="11"/>
                    <a:pt x="1467" y="1"/>
                    <a:pt x="12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2823375" y="3460175"/>
              <a:ext cx="4100" cy="28350"/>
            </a:xfrm>
            <a:custGeom>
              <a:avLst/>
              <a:gdLst/>
              <a:ahLst/>
              <a:cxnLst/>
              <a:rect l="l" t="t" r="r" b="b"/>
              <a:pathLst>
                <a:path w="164" h="1134" extrusionOk="0">
                  <a:moveTo>
                    <a:pt x="125" y="1"/>
                  </a:moveTo>
                  <a:cubicBezTo>
                    <a:pt x="107" y="143"/>
                    <a:pt x="28" y="275"/>
                    <a:pt x="49" y="420"/>
                  </a:cubicBezTo>
                  <a:lnTo>
                    <a:pt x="47" y="556"/>
                  </a:lnTo>
                  <a:cubicBezTo>
                    <a:pt x="39" y="645"/>
                    <a:pt x="30" y="737"/>
                    <a:pt x="21" y="826"/>
                  </a:cubicBezTo>
                  <a:cubicBezTo>
                    <a:pt x="2" y="990"/>
                    <a:pt x="0" y="990"/>
                    <a:pt x="94" y="1134"/>
                  </a:cubicBezTo>
                  <a:cubicBezTo>
                    <a:pt x="99" y="907"/>
                    <a:pt x="103" y="732"/>
                    <a:pt x="105" y="556"/>
                  </a:cubicBezTo>
                  <a:cubicBezTo>
                    <a:pt x="150" y="517"/>
                    <a:pt x="137" y="467"/>
                    <a:pt x="136" y="422"/>
                  </a:cubicBezTo>
                  <a:cubicBezTo>
                    <a:pt x="163" y="281"/>
                    <a:pt x="160" y="139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910225" y="3274100"/>
              <a:ext cx="12150" cy="7950"/>
            </a:xfrm>
            <a:custGeom>
              <a:avLst/>
              <a:gdLst/>
              <a:ahLst/>
              <a:cxnLst/>
              <a:rect l="l" t="t" r="r" b="b"/>
              <a:pathLst>
                <a:path w="486" h="318" extrusionOk="0">
                  <a:moveTo>
                    <a:pt x="454" y="0"/>
                  </a:moveTo>
                  <a:cubicBezTo>
                    <a:pt x="451" y="0"/>
                    <a:pt x="433" y="19"/>
                    <a:pt x="422" y="28"/>
                  </a:cubicBezTo>
                  <a:cubicBezTo>
                    <a:pt x="372" y="53"/>
                    <a:pt x="322" y="79"/>
                    <a:pt x="271" y="104"/>
                  </a:cubicBezTo>
                  <a:cubicBezTo>
                    <a:pt x="255" y="112"/>
                    <a:pt x="239" y="116"/>
                    <a:pt x="225" y="116"/>
                  </a:cubicBezTo>
                  <a:cubicBezTo>
                    <a:pt x="214" y="116"/>
                    <a:pt x="203" y="113"/>
                    <a:pt x="193" y="107"/>
                  </a:cubicBezTo>
                  <a:lnTo>
                    <a:pt x="193" y="107"/>
                  </a:lnTo>
                  <a:cubicBezTo>
                    <a:pt x="209" y="144"/>
                    <a:pt x="175" y="179"/>
                    <a:pt x="156" y="213"/>
                  </a:cubicBezTo>
                  <a:cubicBezTo>
                    <a:pt x="91" y="229"/>
                    <a:pt x="37" y="257"/>
                    <a:pt x="0" y="308"/>
                  </a:cubicBezTo>
                  <a:cubicBezTo>
                    <a:pt x="18" y="315"/>
                    <a:pt x="33" y="317"/>
                    <a:pt x="48" y="317"/>
                  </a:cubicBezTo>
                  <a:cubicBezTo>
                    <a:pt x="107" y="317"/>
                    <a:pt x="146" y="273"/>
                    <a:pt x="190" y="243"/>
                  </a:cubicBezTo>
                  <a:cubicBezTo>
                    <a:pt x="301" y="204"/>
                    <a:pt x="399" y="150"/>
                    <a:pt x="451" y="53"/>
                  </a:cubicBezTo>
                  <a:cubicBezTo>
                    <a:pt x="469" y="36"/>
                    <a:pt x="485" y="18"/>
                    <a:pt x="454" y="0"/>
                  </a:cubicBezTo>
                  <a:cubicBezTo>
                    <a:pt x="454" y="0"/>
                    <a:pt x="454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2914375" y="3276050"/>
              <a:ext cx="675" cy="750"/>
            </a:xfrm>
            <a:custGeom>
              <a:avLst/>
              <a:gdLst/>
              <a:ahLst/>
              <a:cxnLst/>
              <a:rect l="l" t="t" r="r" b="b"/>
              <a:pathLst>
                <a:path w="27" h="30" extrusionOk="0">
                  <a:moveTo>
                    <a:pt x="4" y="1"/>
                  </a:moveTo>
                  <a:lnTo>
                    <a:pt x="2" y="3"/>
                  </a:lnTo>
                  <a:cubicBezTo>
                    <a:pt x="2" y="3"/>
                    <a:pt x="2" y="3"/>
                    <a:pt x="1" y="5"/>
                  </a:cubicBezTo>
                  <a:cubicBezTo>
                    <a:pt x="7" y="14"/>
                    <a:pt x="16" y="22"/>
                    <a:pt x="27" y="29"/>
                  </a:cubicBezTo>
                  <a:cubicBezTo>
                    <a:pt x="21" y="18"/>
                    <a:pt x="14" y="8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2814675" y="3273025"/>
              <a:ext cx="4200" cy="7650"/>
            </a:xfrm>
            <a:custGeom>
              <a:avLst/>
              <a:gdLst/>
              <a:ahLst/>
              <a:cxnLst/>
              <a:rect l="l" t="t" r="r" b="b"/>
              <a:pathLst>
                <a:path w="168" h="30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116"/>
                    <a:pt x="26" y="215"/>
                    <a:pt x="168" y="305"/>
                  </a:cubicBezTo>
                  <a:cubicBezTo>
                    <a:pt x="138" y="186"/>
                    <a:pt x="149" y="83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2846775" y="3250925"/>
              <a:ext cx="6500" cy="8875"/>
            </a:xfrm>
            <a:custGeom>
              <a:avLst/>
              <a:gdLst/>
              <a:ahLst/>
              <a:cxnLst/>
              <a:rect l="l" t="t" r="r" b="b"/>
              <a:pathLst>
                <a:path w="260" h="355" extrusionOk="0">
                  <a:moveTo>
                    <a:pt x="259" y="0"/>
                  </a:moveTo>
                  <a:cubicBezTo>
                    <a:pt x="65" y="100"/>
                    <a:pt x="0" y="199"/>
                    <a:pt x="65" y="354"/>
                  </a:cubicBezTo>
                  <a:cubicBezTo>
                    <a:pt x="123" y="251"/>
                    <a:pt x="178" y="148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2811550" y="3411850"/>
              <a:ext cx="8650" cy="4550"/>
            </a:xfrm>
            <a:custGeom>
              <a:avLst/>
              <a:gdLst/>
              <a:ahLst/>
              <a:cxnLst/>
              <a:rect l="l" t="t" r="r" b="b"/>
              <a:pathLst>
                <a:path w="346" h="182" extrusionOk="0">
                  <a:moveTo>
                    <a:pt x="345" y="1"/>
                  </a:moveTo>
                  <a:cubicBezTo>
                    <a:pt x="205" y="1"/>
                    <a:pt x="117" y="51"/>
                    <a:pt x="28" y="97"/>
                  </a:cubicBezTo>
                  <a:cubicBezTo>
                    <a:pt x="0" y="111"/>
                    <a:pt x="3" y="136"/>
                    <a:pt x="12" y="155"/>
                  </a:cubicBezTo>
                  <a:cubicBezTo>
                    <a:pt x="22" y="172"/>
                    <a:pt x="39" y="181"/>
                    <a:pt x="57" y="181"/>
                  </a:cubicBezTo>
                  <a:cubicBezTo>
                    <a:pt x="65" y="181"/>
                    <a:pt x="72" y="180"/>
                    <a:pt x="79" y="177"/>
                  </a:cubicBezTo>
                  <a:cubicBezTo>
                    <a:pt x="170" y="135"/>
                    <a:pt x="262" y="95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2829575" y="3455200"/>
              <a:ext cx="5650" cy="40975"/>
            </a:xfrm>
            <a:custGeom>
              <a:avLst/>
              <a:gdLst/>
              <a:ahLst/>
              <a:cxnLst/>
              <a:rect l="l" t="t" r="r" b="b"/>
              <a:pathLst>
                <a:path w="226" h="1639" extrusionOk="0">
                  <a:moveTo>
                    <a:pt x="186" y="0"/>
                  </a:moveTo>
                  <a:cubicBezTo>
                    <a:pt x="191" y="104"/>
                    <a:pt x="97" y="191"/>
                    <a:pt x="125" y="297"/>
                  </a:cubicBezTo>
                  <a:cubicBezTo>
                    <a:pt x="95" y="479"/>
                    <a:pt x="48" y="660"/>
                    <a:pt x="68" y="845"/>
                  </a:cubicBezTo>
                  <a:cubicBezTo>
                    <a:pt x="47" y="1078"/>
                    <a:pt x="28" y="1313"/>
                    <a:pt x="9" y="1546"/>
                  </a:cubicBezTo>
                  <a:cubicBezTo>
                    <a:pt x="7" y="1582"/>
                    <a:pt x="1" y="1630"/>
                    <a:pt x="53" y="1637"/>
                  </a:cubicBezTo>
                  <a:cubicBezTo>
                    <a:pt x="60" y="1638"/>
                    <a:pt x="66" y="1639"/>
                    <a:pt x="71" y="1639"/>
                  </a:cubicBezTo>
                  <a:cubicBezTo>
                    <a:pt x="131" y="1639"/>
                    <a:pt x="123" y="1583"/>
                    <a:pt x="128" y="1547"/>
                  </a:cubicBezTo>
                  <a:cubicBezTo>
                    <a:pt x="160" y="1314"/>
                    <a:pt x="170" y="1080"/>
                    <a:pt x="155" y="845"/>
                  </a:cubicBezTo>
                  <a:cubicBezTo>
                    <a:pt x="183" y="663"/>
                    <a:pt x="191" y="480"/>
                    <a:pt x="177" y="297"/>
                  </a:cubicBezTo>
                  <a:cubicBezTo>
                    <a:pt x="226" y="200"/>
                    <a:pt x="223" y="10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2834225" y="3455000"/>
              <a:ext cx="475" cy="125"/>
            </a:xfrm>
            <a:custGeom>
              <a:avLst/>
              <a:gdLst/>
              <a:ahLst/>
              <a:cxnLst/>
              <a:rect l="l" t="t" r="r" b="b"/>
              <a:pathLst>
                <a:path w="19" h="5" extrusionOk="0">
                  <a:moveTo>
                    <a:pt x="17" y="0"/>
                  </a:moveTo>
                  <a:cubicBezTo>
                    <a:pt x="16" y="0"/>
                    <a:pt x="10" y="1"/>
                    <a:pt x="0" y="3"/>
                  </a:cubicBezTo>
                  <a:lnTo>
                    <a:pt x="0" y="5"/>
                  </a:lnTo>
                  <a:cubicBezTo>
                    <a:pt x="13" y="2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2834225" y="3455100"/>
              <a:ext cx="25" cy="125"/>
            </a:xfrm>
            <a:custGeom>
              <a:avLst/>
              <a:gdLst/>
              <a:ahLst/>
              <a:cxnLst/>
              <a:rect l="l" t="t" r="r" b="b"/>
              <a:pathLst>
                <a:path w="1" h="5" extrusionOk="0">
                  <a:moveTo>
                    <a:pt x="0" y="2"/>
                  </a:moveTo>
                  <a:cubicBezTo>
                    <a:pt x="0" y="2"/>
                    <a:pt x="0" y="3"/>
                    <a:pt x="0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2709925" y="3252250"/>
              <a:ext cx="300" cy="250"/>
            </a:xfrm>
            <a:custGeom>
              <a:avLst/>
              <a:gdLst/>
              <a:ahLst/>
              <a:cxnLst/>
              <a:rect l="l" t="t" r="r" b="b"/>
              <a:pathLst>
                <a:path w="12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3"/>
                    <a:pt x="5" y="7"/>
                    <a:pt x="9" y="9"/>
                  </a:cubicBezTo>
                  <a:lnTo>
                    <a:pt x="11" y="4"/>
                  </a:lnTo>
                  <a:cubicBezTo>
                    <a:pt x="8" y="3"/>
                    <a:pt x="4" y="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2705275" y="3249825"/>
              <a:ext cx="5375" cy="3225"/>
            </a:xfrm>
            <a:custGeom>
              <a:avLst/>
              <a:gdLst/>
              <a:ahLst/>
              <a:cxnLst/>
              <a:rect l="l" t="t" r="r" b="b"/>
              <a:pathLst>
                <a:path w="215" h="129" extrusionOk="0">
                  <a:moveTo>
                    <a:pt x="139" y="0"/>
                  </a:moveTo>
                  <a:cubicBezTo>
                    <a:pt x="64" y="0"/>
                    <a:pt x="5" y="38"/>
                    <a:pt x="0" y="113"/>
                  </a:cubicBezTo>
                  <a:cubicBezTo>
                    <a:pt x="16" y="124"/>
                    <a:pt x="32" y="128"/>
                    <a:pt x="46" y="128"/>
                  </a:cubicBezTo>
                  <a:cubicBezTo>
                    <a:pt x="88" y="128"/>
                    <a:pt x="125" y="94"/>
                    <a:pt x="165" y="94"/>
                  </a:cubicBezTo>
                  <a:cubicBezTo>
                    <a:pt x="172" y="94"/>
                    <a:pt x="179" y="95"/>
                    <a:pt x="187" y="98"/>
                  </a:cubicBezTo>
                  <a:cubicBezTo>
                    <a:pt x="164" y="66"/>
                    <a:pt x="214" y="1"/>
                    <a:pt x="146" y="0"/>
                  </a:cubicBezTo>
                  <a:cubicBezTo>
                    <a:pt x="144" y="0"/>
                    <a:pt x="14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2828200" y="32273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2825325" y="3222125"/>
              <a:ext cx="3725" cy="5650"/>
            </a:xfrm>
            <a:custGeom>
              <a:avLst/>
              <a:gdLst/>
              <a:ahLst/>
              <a:cxnLst/>
              <a:rect l="l" t="t" r="r" b="b"/>
              <a:pathLst>
                <a:path w="149" h="226" extrusionOk="0">
                  <a:moveTo>
                    <a:pt x="94" y="0"/>
                  </a:moveTo>
                  <a:cubicBezTo>
                    <a:pt x="45" y="63"/>
                    <a:pt x="1" y="118"/>
                    <a:pt x="18" y="190"/>
                  </a:cubicBezTo>
                  <a:cubicBezTo>
                    <a:pt x="24" y="218"/>
                    <a:pt x="35" y="226"/>
                    <a:pt x="50" y="226"/>
                  </a:cubicBezTo>
                  <a:cubicBezTo>
                    <a:pt x="69" y="226"/>
                    <a:pt x="94" y="210"/>
                    <a:pt x="115" y="207"/>
                  </a:cubicBezTo>
                  <a:cubicBezTo>
                    <a:pt x="100" y="144"/>
                    <a:pt x="148" y="78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2796175" y="3438475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5" y="1"/>
                  </a:moveTo>
                  <a:cubicBezTo>
                    <a:pt x="4" y="1"/>
                    <a:pt x="2" y="2"/>
                    <a:pt x="1" y="2"/>
                  </a:cubicBezTo>
                  <a:lnTo>
                    <a:pt x="1" y="7"/>
                  </a:lnTo>
                  <a:cubicBezTo>
                    <a:pt x="3" y="7"/>
                    <a:pt x="3" y="6"/>
                    <a:pt x="4" y="5"/>
                  </a:cubicBezTo>
                  <a:cubicBezTo>
                    <a:pt x="7" y="5"/>
                    <a:pt x="5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2986950" y="3258850"/>
              <a:ext cx="4250" cy="3325"/>
            </a:xfrm>
            <a:custGeom>
              <a:avLst/>
              <a:gdLst/>
              <a:ahLst/>
              <a:cxnLst/>
              <a:rect l="l" t="t" r="r" b="b"/>
              <a:pathLst>
                <a:path w="170" h="133" extrusionOk="0">
                  <a:moveTo>
                    <a:pt x="102" y="1"/>
                  </a:moveTo>
                  <a:cubicBezTo>
                    <a:pt x="53" y="1"/>
                    <a:pt x="31" y="38"/>
                    <a:pt x="14" y="73"/>
                  </a:cubicBezTo>
                  <a:cubicBezTo>
                    <a:pt x="0" y="102"/>
                    <a:pt x="12" y="133"/>
                    <a:pt x="52" y="133"/>
                  </a:cubicBezTo>
                  <a:cubicBezTo>
                    <a:pt x="54" y="133"/>
                    <a:pt x="55" y="133"/>
                    <a:pt x="57" y="133"/>
                  </a:cubicBezTo>
                  <a:cubicBezTo>
                    <a:pt x="111" y="130"/>
                    <a:pt x="149" y="100"/>
                    <a:pt x="165" y="35"/>
                  </a:cubicBezTo>
                  <a:cubicBezTo>
                    <a:pt x="170" y="24"/>
                    <a:pt x="149" y="8"/>
                    <a:pt x="124" y="3"/>
                  </a:cubicBezTo>
                  <a:cubicBezTo>
                    <a:pt x="116" y="1"/>
                    <a:pt x="109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2831400" y="3244350"/>
              <a:ext cx="5650" cy="8550"/>
            </a:xfrm>
            <a:custGeom>
              <a:avLst/>
              <a:gdLst/>
              <a:ahLst/>
              <a:cxnLst/>
              <a:rect l="l" t="t" r="r" b="b"/>
              <a:pathLst>
                <a:path w="226" h="342" extrusionOk="0">
                  <a:moveTo>
                    <a:pt x="225" y="0"/>
                  </a:moveTo>
                  <a:cubicBezTo>
                    <a:pt x="90" y="71"/>
                    <a:pt x="10" y="172"/>
                    <a:pt x="0" y="310"/>
                  </a:cubicBezTo>
                  <a:lnTo>
                    <a:pt x="46" y="342"/>
                  </a:lnTo>
                  <a:cubicBezTo>
                    <a:pt x="130" y="286"/>
                    <a:pt x="102" y="172"/>
                    <a:pt x="201" y="124"/>
                  </a:cubicBezTo>
                  <a:cubicBezTo>
                    <a:pt x="203" y="110"/>
                    <a:pt x="204" y="96"/>
                    <a:pt x="206" y="81"/>
                  </a:cubicBezTo>
                  <a:cubicBezTo>
                    <a:pt x="212" y="54"/>
                    <a:pt x="219" y="27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6" name="Google Shape;526;p39"/>
            <p:cNvSpPr/>
            <p:nvPr/>
          </p:nvSpPr>
          <p:spPr>
            <a:xfrm>
              <a:off x="2836425" y="3247375"/>
              <a:ext cx="225" cy="200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5" y="1"/>
                  </a:moveTo>
                  <a:lnTo>
                    <a:pt x="0" y="3"/>
                  </a:lnTo>
                  <a:lnTo>
                    <a:pt x="0" y="5"/>
                  </a:lnTo>
                  <a:cubicBezTo>
                    <a:pt x="4" y="7"/>
                    <a:pt x="6" y="7"/>
                    <a:pt x="9" y="8"/>
                  </a:cubicBezTo>
                  <a:cubicBezTo>
                    <a:pt x="8" y="5"/>
                    <a:pt x="6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2747200" y="3366900"/>
              <a:ext cx="5350" cy="5625"/>
            </a:xfrm>
            <a:custGeom>
              <a:avLst/>
              <a:gdLst/>
              <a:ahLst/>
              <a:cxnLst/>
              <a:rect l="l" t="t" r="r" b="b"/>
              <a:pathLst>
                <a:path w="214" h="225" extrusionOk="0">
                  <a:moveTo>
                    <a:pt x="166" y="0"/>
                  </a:moveTo>
                  <a:cubicBezTo>
                    <a:pt x="97" y="51"/>
                    <a:pt x="47" y="115"/>
                    <a:pt x="0" y="182"/>
                  </a:cubicBezTo>
                  <a:lnTo>
                    <a:pt x="50" y="225"/>
                  </a:lnTo>
                  <a:cubicBezTo>
                    <a:pt x="115" y="174"/>
                    <a:pt x="170" y="113"/>
                    <a:pt x="213" y="44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8" name="Google Shape;528;p39"/>
            <p:cNvSpPr/>
            <p:nvPr/>
          </p:nvSpPr>
          <p:spPr>
            <a:xfrm>
              <a:off x="2757700" y="3391225"/>
              <a:ext cx="51175" cy="5200"/>
            </a:xfrm>
            <a:custGeom>
              <a:avLst/>
              <a:gdLst/>
              <a:ahLst/>
              <a:cxnLst/>
              <a:rect l="l" t="t" r="r" b="b"/>
              <a:pathLst>
                <a:path w="2047" h="208" extrusionOk="0">
                  <a:moveTo>
                    <a:pt x="566" y="1"/>
                  </a:moveTo>
                  <a:cubicBezTo>
                    <a:pt x="357" y="1"/>
                    <a:pt x="170" y="60"/>
                    <a:pt x="0" y="184"/>
                  </a:cubicBezTo>
                  <a:cubicBezTo>
                    <a:pt x="26" y="192"/>
                    <a:pt x="49" y="196"/>
                    <a:pt x="71" y="196"/>
                  </a:cubicBezTo>
                  <a:cubicBezTo>
                    <a:pt x="137" y="196"/>
                    <a:pt x="190" y="164"/>
                    <a:pt x="238" y="142"/>
                  </a:cubicBezTo>
                  <a:cubicBezTo>
                    <a:pt x="340" y="94"/>
                    <a:pt x="440" y="68"/>
                    <a:pt x="544" y="68"/>
                  </a:cubicBezTo>
                  <a:cubicBezTo>
                    <a:pt x="611" y="68"/>
                    <a:pt x="678" y="79"/>
                    <a:pt x="749" y="101"/>
                  </a:cubicBezTo>
                  <a:cubicBezTo>
                    <a:pt x="788" y="112"/>
                    <a:pt x="828" y="118"/>
                    <a:pt x="868" y="118"/>
                  </a:cubicBezTo>
                  <a:cubicBezTo>
                    <a:pt x="916" y="118"/>
                    <a:pt x="964" y="110"/>
                    <a:pt x="1011" y="93"/>
                  </a:cubicBezTo>
                  <a:cubicBezTo>
                    <a:pt x="1101" y="80"/>
                    <a:pt x="1192" y="70"/>
                    <a:pt x="1283" y="70"/>
                  </a:cubicBezTo>
                  <a:cubicBezTo>
                    <a:pt x="1316" y="70"/>
                    <a:pt x="1348" y="72"/>
                    <a:pt x="1380" y="74"/>
                  </a:cubicBezTo>
                  <a:cubicBezTo>
                    <a:pt x="1581" y="126"/>
                    <a:pt x="1780" y="183"/>
                    <a:pt x="2046" y="208"/>
                  </a:cubicBezTo>
                  <a:cubicBezTo>
                    <a:pt x="1819" y="52"/>
                    <a:pt x="1599" y="41"/>
                    <a:pt x="1384" y="15"/>
                  </a:cubicBezTo>
                  <a:cubicBezTo>
                    <a:pt x="1324" y="9"/>
                    <a:pt x="1263" y="5"/>
                    <a:pt x="1202" y="5"/>
                  </a:cubicBezTo>
                  <a:cubicBezTo>
                    <a:pt x="1138" y="5"/>
                    <a:pt x="1073" y="10"/>
                    <a:pt x="1009" y="23"/>
                  </a:cubicBezTo>
                  <a:cubicBezTo>
                    <a:pt x="885" y="16"/>
                    <a:pt x="761" y="10"/>
                    <a:pt x="636" y="3"/>
                  </a:cubicBezTo>
                  <a:cubicBezTo>
                    <a:pt x="613" y="2"/>
                    <a:pt x="589" y="1"/>
                    <a:pt x="5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29" name="Google Shape;529;p39"/>
            <p:cNvSpPr/>
            <p:nvPr/>
          </p:nvSpPr>
          <p:spPr>
            <a:xfrm>
              <a:off x="2751000" y="3271450"/>
              <a:ext cx="15375" cy="5600"/>
            </a:xfrm>
            <a:custGeom>
              <a:avLst/>
              <a:gdLst/>
              <a:ahLst/>
              <a:cxnLst/>
              <a:rect l="l" t="t" r="r" b="b"/>
              <a:pathLst>
                <a:path w="615" h="224" extrusionOk="0">
                  <a:moveTo>
                    <a:pt x="466" y="1"/>
                  </a:moveTo>
                  <a:cubicBezTo>
                    <a:pt x="386" y="1"/>
                    <a:pt x="312" y="21"/>
                    <a:pt x="259" y="96"/>
                  </a:cubicBezTo>
                  <a:lnTo>
                    <a:pt x="204" y="103"/>
                  </a:lnTo>
                  <a:cubicBezTo>
                    <a:pt x="205" y="95"/>
                    <a:pt x="205" y="86"/>
                    <a:pt x="202" y="79"/>
                  </a:cubicBezTo>
                  <a:lnTo>
                    <a:pt x="1" y="213"/>
                  </a:lnTo>
                  <a:cubicBezTo>
                    <a:pt x="24" y="220"/>
                    <a:pt x="45" y="223"/>
                    <a:pt x="64" y="223"/>
                  </a:cubicBezTo>
                  <a:cubicBezTo>
                    <a:pt x="124" y="223"/>
                    <a:pt x="163" y="193"/>
                    <a:pt x="204" y="167"/>
                  </a:cubicBezTo>
                  <a:cubicBezTo>
                    <a:pt x="231" y="149"/>
                    <a:pt x="288" y="149"/>
                    <a:pt x="263" y="101"/>
                  </a:cubicBezTo>
                  <a:lnTo>
                    <a:pt x="263" y="101"/>
                  </a:lnTo>
                  <a:cubicBezTo>
                    <a:pt x="284" y="107"/>
                    <a:pt x="303" y="110"/>
                    <a:pt x="322" y="110"/>
                  </a:cubicBezTo>
                  <a:cubicBezTo>
                    <a:pt x="404" y="110"/>
                    <a:pt x="479" y="60"/>
                    <a:pt x="561" y="60"/>
                  </a:cubicBezTo>
                  <a:cubicBezTo>
                    <a:pt x="573" y="60"/>
                    <a:pt x="585" y="61"/>
                    <a:pt x="597" y="64"/>
                  </a:cubicBezTo>
                  <a:cubicBezTo>
                    <a:pt x="614" y="43"/>
                    <a:pt x="612" y="14"/>
                    <a:pt x="588" y="11"/>
                  </a:cubicBezTo>
                  <a:cubicBezTo>
                    <a:pt x="547" y="5"/>
                    <a:pt x="505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2901250" y="3332650"/>
              <a:ext cx="3775" cy="2925"/>
            </a:xfrm>
            <a:custGeom>
              <a:avLst/>
              <a:gdLst/>
              <a:ahLst/>
              <a:cxnLst/>
              <a:rect l="l" t="t" r="r" b="b"/>
              <a:pathLst>
                <a:path w="151" h="117" extrusionOk="0">
                  <a:moveTo>
                    <a:pt x="50" y="1"/>
                  </a:moveTo>
                  <a:cubicBezTo>
                    <a:pt x="14" y="1"/>
                    <a:pt x="4" y="17"/>
                    <a:pt x="3" y="35"/>
                  </a:cubicBezTo>
                  <a:cubicBezTo>
                    <a:pt x="0" y="80"/>
                    <a:pt x="47" y="96"/>
                    <a:pt x="83" y="112"/>
                  </a:cubicBezTo>
                  <a:cubicBezTo>
                    <a:pt x="90" y="115"/>
                    <a:pt x="98" y="116"/>
                    <a:pt x="106" y="116"/>
                  </a:cubicBezTo>
                  <a:cubicBezTo>
                    <a:pt x="126" y="116"/>
                    <a:pt x="146" y="108"/>
                    <a:pt x="146" y="92"/>
                  </a:cubicBezTo>
                  <a:cubicBezTo>
                    <a:pt x="150" y="53"/>
                    <a:pt x="125" y="17"/>
                    <a:pt x="87" y="5"/>
                  </a:cubicBezTo>
                  <a:cubicBezTo>
                    <a:pt x="72" y="2"/>
                    <a:pt x="60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1" name="Google Shape;531;p39"/>
            <p:cNvSpPr/>
            <p:nvPr/>
          </p:nvSpPr>
          <p:spPr>
            <a:xfrm>
              <a:off x="2841950" y="3239925"/>
              <a:ext cx="87075" cy="20050"/>
            </a:xfrm>
            <a:custGeom>
              <a:avLst/>
              <a:gdLst/>
              <a:ahLst/>
              <a:cxnLst/>
              <a:rect l="l" t="t" r="r" b="b"/>
              <a:pathLst>
                <a:path w="3483" h="802" extrusionOk="0">
                  <a:moveTo>
                    <a:pt x="1059" y="1"/>
                  </a:moveTo>
                  <a:cubicBezTo>
                    <a:pt x="948" y="1"/>
                    <a:pt x="838" y="9"/>
                    <a:pt x="729" y="25"/>
                  </a:cubicBezTo>
                  <a:cubicBezTo>
                    <a:pt x="262" y="95"/>
                    <a:pt x="2" y="343"/>
                    <a:pt x="6" y="712"/>
                  </a:cubicBezTo>
                  <a:cubicBezTo>
                    <a:pt x="1" y="735"/>
                    <a:pt x="8" y="754"/>
                    <a:pt x="36" y="754"/>
                  </a:cubicBezTo>
                  <a:cubicBezTo>
                    <a:pt x="38" y="754"/>
                    <a:pt x="39" y="754"/>
                    <a:pt x="41" y="754"/>
                  </a:cubicBezTo>
                  <a:cubicBezTo>
                    <a:pt x="67" y="753"/>
                    <a:pt x="87" y="737"/>
                    <a:pt x="84" y="710"/>
                  </a:cubicBezTo>
                  <a:cubicBezTo>
                    <a:pt x="123" y="388"/>
                    <a:pt x="361" y="214"/>
                    <a:pt x="702" y="131"/>
                  </a:cubicBezTo>
                  <a:cubicBezTo>
                    <a:pt x="847" y="97"/>
                    <a:pt x="995" y="80"/>
                    <a:pt x="1142" y="80"/>
                  </a:cubicBezTo>
                  <a:cubicBezTo>
                    <a:pt x="1241" y="80"/>
                    <a:pt x="1340" y="87"/>
                    <a:pt x="1438" y="103"/>
                  </a:cubicBezTo>
                  <a:cubicBezTo>
                    <a:pt x="2094" y="204"/>
                    <a:pt x="2683" y="447"/>
                    <a:pt x="3259" y="720"/>
                  </a:cubicBezTo>
                  <a:cubicBezTo>
                    <a:pt x="3306" y="759"/>
                    <a:pt x="3352" y="801"/>
                    <a:pt x="3434" y="801"/>
                  </a:cubicBezTo>
                  <a:cubicBezTo>
                    <a:pt x="3449" y="801"/>
                    <a:pt x="3465" y="800"/>
                    <a:pt x="3483" y="797"/>
                  </a:cubicBezTo>
                  <a:cubicBezTo>
                    <a:pt x="3436" y="758"/>
                    <a:pt x="3415" y="716"/>
                    <a:pt x="3355" y="708"/>
                  </a:cubicBezTo>
                  <a:cubicBezTo>
                    <a:pt x="3138" y="548"/>
                    <a:pt x="2879" y="450"/>
                    <a:pt x="2623" y="350"/>
                  </a:cubicBezTo>
                  <a:cubicBezTo>
                    <a:pt x="2246" y="205"/>
                    <a:pt x="1860" y="74"/>
                    <a:pt x="1444" y="34"/>
                  </a:cubicBezTo>
                  <a:cubicBezTo>
                    <a:pt x="1316" y="12"/>
                    <a:pt x="1187" y="1"/>
                    <a:pt x="1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2968350" y="3204750"/>
              <a:ext cx="4725" cy="2025"/>
            </a:xfrm>
            <a:custGeom>
              <a:avLst/>
              <a:gdLst/>
              <a:ahLst/>
              <a:cxnLst/>
              <a:rect l="l" t="t" r="r" b="b"/>
              <a:pathLst>
                <a:path w="189" h="81" extrusionOk="0">
                  <a:moveTo>
                    <a:pt x="86" y="0"/>
                  </a:moveTo>
                  <a:cubicBezTo>
                    <a:pt x="59" y="0"/>
                    <a:pt x="32" y="7"/>
                    <a:pt x="7" y="22"/>
                  </a:cubicBezTo>
                  <a:cubicBezTo>
                    <a:pt x="1" y="27"/>
                    <a:pt x="3" y="52"/>
                    <a:pt x="11" y="59"/>
                  </a:cubicBezTo>
                  <a:cubicBezTo>
                    <a:pt x="32" y="75"/>
                    <a:pt x="54" y="81"/>
                    <a:pt x="76" y="81"/>
                  </a:cubicBezTo>
                  <a:cubicBezTo>
                    <a:pt x="103" y="81"/>
                    <a:pt x="130" y="72"/>
                    <a:pt x="156" y="62"/>
                  </a:cubicBezTo>
                  <a:cubicBezTo>
                    <a:pt x="163" y="59"/>
                    <a:pt x="167" y="52"/>
                    <a:pt x="188" y="32"/>
                  </a:cubicBezTo>
                  <a:cubicBezTo>
                    <a:pt x="178" y="25"/>
                    <a:pt x="166" y="19"/>
                    <a:pt x="154" y="13"/>
                  </a:cubicBezTo>
                  <a:cubicBezTo>
                    <a:pt x="131" y="5"/>
                    <a:pt x="109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2929275" y="3367925"/>
              <a:ext cx="3650" cy="2100"/>
            </a:xfrm>
            <a:custGeom>
              <a:avLst/>
              <a:gdLst/>
              <a:ahLst/>
              <a:cxnLst/>
              <a:rect l="l" t="t" r="r" b="b"/>
              <a:pathLst>
                <a:path w="146" h="84" extrusionOk="0">
                  <a:moveTo>
                    <a:pt x="107" y="0"/>
                  </a:moveTo>
                  <a:cubicBezTo>
                    <a:pt x="104" y="0"/>
                    <a:pt x="100" y="0"/>
                    <a:pt x="97" y="1"/>
                  </a:cubicBezTo>
                  <a:cubicBezTo>
                    <a:pt x="62" y="4"/>
                    <a:pt x="28" y="17"/>
                    <a:pt x="13" y="47"/>
                  </a:cubicBezTo>
                  <a:cubicBezTo>
                    <a:pt x="0" y="77"/>
                    <a:pt x="32" y="79"/>
                    <a:pt x="53" y="84"/>
                  </a:cubicBezTo>
                  <a:cubicBezTo>
                    <a:pt x="94" y="84"/>
                    <a:pt x="122" y="68"/>
                    <a:pt x="135" y="38"/>
                  </a:cubicBezTo>
                  <a:cubicBezTo>
                    <a:pt x="14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2988325" y="3270400"/>
              <a:ext cx="2750" cy="2050"/>
            </a:xfrm>
            <a:custGeom>
              <a:avLst/>
              <a:gdLst/>
              <a:ahLst/>
              <a:cxnLst/>
              <a:rect l="l" t="t" r="r" b="b"/>
              <a:pathLst>
                <a:path w="110" h="82" extrusionOk="0">
                  <a:moveTo>
                    <a:pt x="73" y="1"/>
                  </a:moveTo>
                  <a:cubicBezTo>
                    <a:pt x="69" y="1"/>
                    <a:pt x="65" y="1"/>
                    <a:pt x="60" y="2"/>
                  </a:cubicBezTo>
                  <a:cubicBezTo>
                    <a:pt x="21" y="9"/>
                    <a:pt x="12" y="39"/>
                    <a:pt x="1" y="64"/>
                  </a:cubicBezTo>
                  <a:cubicBezTo>
                    <a:pt x="19" y="70"/>
                    <a:pt x="41" y="82"/>
                    <a:pt x="58" y="82"/>
                  </a:cubicBezTo>
                  <a:cubicBezTo>
                    <a:pt x="61" y="82"/>
                    <a:pt x="63" y="81"/>
                    <a:pt x="66" y="81"/>
                  </a:cubicBezTo>
                  <a:cubicBezTo>
                    <a:pt x="86" y="71"/>
                    <a:pt x="100" y="53"/>
                    <a:pt x="105" y="32"/>
                  </a:cubicBezTo>
                  <a:cubicBezTo>
                    <a:pt x="109" y="14"/>
                    <a:pt x="95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2758375" y="3251725"/>
              <a:ext cx="5525" cy="6075"/>
            </a:xfrm>
            <a:custGeom>
              <a:avLst/>
              <a:gdLst/>
              <a:ahLst/>
              <a:cxnLst/>
              <a:rect l="l" t="t" r="r" b="b"/>
              <a:pathLst>
                <a:path w="221" h="243" extrusionOk="0">
                  <a:moveTo>
                    <a:pt x="9" y="0"/>
                  </a:moveTo>
                  <a:lnTo>
                    <a:pt x="9" y="0"/>
                  </a:lnTo>
                  <a:cubicBezTo>
                    <a:pt x="1" y="38"/>
                    <a:pt x="11" y="62"/>
                    <a:pt x="58" y="62"/>
                  </a:cubicBezTo>
                  <a:cubicBezTo>
                    <a:pt x="60" y="62"/>
                    <a:pt x="62" y="62"/>
                    <a:pt x="65" y="62"/>
                  </a:cubicBezTo>
                  <a:lnTo>
                    <a:pt x="65" y="62"/>
                  </a:lnTo>
                  <a:cubicBezTo>
                    <a:pt x="59" y="91"/>
                    <a:pt x="64" y="112"/>
                    <a:pt x="92" y="112"/>
                  </a:cubicBezTo>
                  <a:cubicBezTo>
                    <a:pt x="99" y="112"/>
                    <a:pt x="107" y="111"/>
                    <a:pt x="116" y="108"/>
                  </a:cubicBezTo>
                  <a:lnTo>
                    <a:pt x="116" y="108"/>
                  </a:lnTo>
                  <a:cubicBezTo>
                    <a:pt x="87" y="158"/>
                    <a:pt x="125" y="181"/>
                    <a:pt x="172" y="198"/>
                  </a:cubicBezTo>
                  <a:cubicBezTo>
                    <a:pt x="166" y="212"/>
                    <a:pt x="167" y="230"/>
                    <a:pt x="175" y="243"/>
                  </a:cubicBezTo>
                  <a:cubicBezTo>
                    <a:pt x="200" y="239"/>
                    <a:pt x="220" y="231"/>
                    <a:pt x="211" y="207"/>
                  </a:cubicBezTo>
                  <a:cubicBezTo>
                    <a:pt x="209" y="201"/>
                    <a:pt x="188" y="201"/>
                    <a:pt x="174" y="199"/>
                  </a:cubicBezTo>
                  <a:cubicBezTo>
                    <a:pt x="187" y="154"/>
                    <a:pt x="167" y="124"/>
                    <a:pt x="122" y="105"/>
                  </a:cubicBezTo>
                  <a:cubicBezTo>
                    <a:pt x="115" y="80"/>
                    <a:pt x="92" y="62"/>
                    <a:pt x="66" y="60"/>
                  </a:cubicBezTo>
                  <a:cubicBezTo>
                    <a:pt x="47" y="40"/>
                    <a:pt x="28" y="19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2826975" y="3347750"/>
              <a:ext cx="1450" cy="1650"/>
            </a:xfrm>
            <a:custGeom>
              <a:avLst/>
              <a:gdLst/>
              <a:ahLst/>
              <a:cxnLst/>
              <a:rect l="l" t="t" r="r" b="b"/>
              <a:pathLst>
                <a:path w="58" h="66" extrusionOk="0">
                  <a:moveTo>
                    <a:pt x="28" y="1"/>
                  </a:moveTo>
                  <a:cubicBezTo>
                    <a:pt x="4" y="1"/>
                    <a:pt x="0" y="21"/>
                    <a:pt x="2" y="38"/>
                  </a:cubicBezTo>
                  <a:cubicBezTo>
                    <a:pt x="2" y="48"/>
                    <a:pt x="19" y="56"/>
                    <a:pt x="29" y="66"/>
                  </a:cubicBezTo>
                  <a:lnTo>
                    <a:pt x="57" y="35"/>
                  </a:lnTo>
                  <a:cubicBezTo>
                    <a:pt x="50" y="23"/>
                    <a:pt x="45" y="3"/>
                    <a:pt x="37" y="2"/>
                  </a:cubicBezTo>
                  <a:cubicBezTo>
                    <a:pt x="34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2763700" y="3275225"/>
              <a:ext cx="1850" cy="1775"/>
            </a:xfrm>
            <a:custGeom>
              <a:avLst/>
              <a:gdLst/>
              <a:ahLst/>
              <a:cxnLst/>
              <a:rect l="l" t="t" r="r" b="b"/>
              <a:pathLst>
                <a:path w="74" h="71" extrusionOk="0">
                  <a:moveTo>
                    <a:pt x="36" y="1"/>
                  </a:moveTo>
                  <a:cubicBezTo>
                    <a:pt x="23" y="1"/>
                    <a:pt x="11" y="10"/>
                    <a:pt x="0" y="21"/>
                  </a:cubicBezTo>
                  <a:cubicBezTo>
                    <a:pt x="15" y="38"/>
                    <a:pt x="29" y="54"/>
                    <a:pt x="43" y="71"/>
                  </a:cubicBezTo>
                  <a:cubicBezTo>
                    <a:pt x="66" y="55"/>
                    <a:pt x="74" y="34"/>
                    <a:pt x="59" y="14"/>
                  </a:cubicBezTo>
                  <a:cubicBezTo>
                    <a:pt x="51" y="5"/>
                    <a:pt x="43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2762025" y="3275725"/>
              <a:ext cx="2775" cy="2000"/>
            </a:xfrm>
            <a:custGeom>
              <a:avLst/>
              <a:gdLst/>
              <a:ahLst/>
              <a:cxnLst/>
              <a:rect l="l" t="t" r="r" b="b"/>
              <a:pathLst>
                <a:path w="111" h="80" extrusionOk="0">
                  <a:moveTo>
                    <a:pt x="67" y="1"/>
                  </a:moveTo>
                  <a:cubicBezTo>
                    <a:pt x="44" y="16"/>
                    <a:pt x="1" y="28"/>
                    <a:pt x="32" y="63"/>
                  </a:cubicBezTo>
                  <a:cubicBezTo>
                    <a:pt x="42" y="74"/>
                    <a:pt x="52" y="79"/>
                    <a:pt x="62" y="79"/>
                  </a:cubicBezTo>
                  <a:cubicBezTo>
                    <a:pt x="79" y="79"/>
                    <a:pt x="96" y="65"/>
                    <a:pt x="110" y="51"/>
                  </a:cubicBezTo>
                  <a:cubicBezTo>
                    <a:pt x="96" y="34"/>
                    <a:pt x="82" y="18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2751325" y="3358675"/>
              <a:ext cx="14500" cy="9350"/>
            </a:xfrm>
            <a:custGeom>
              <a:avLst/>
              <a:gdLst/>
              <a:ahLst/>
              <a:cxnLst/>
              <a:rect l="l" t="t" r="r" b="b"/>
              <a:pathLst>
                <a:path w="580" h="374" extrusionOk="0">
                  <a:moveTo>
                    <a:pt x="539" y="1"/>
                  </a:moveTo>
                  <a:cubicBezTo>
                    <a:pt x="372" y="92"/>
                    <a:pt x="185" y="160"/>
                    <a:pt x="47" y="289"/>
                  </a:cubicBezTo>
                  <a:lnTo>
                    <a:pt x="1" y="330"/>
                  </a:lnTo>
                  <a:lnTo>
                    <a:pt x="48" y="373"/>
                  </a:lnTo>
                  <a:lnTo>
                    <a:pt x="99" y="329"/>
                  </a:lnTo>
                  <a:lnTo>
                    <a:pt x="580" y="51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2759800" y="3277900"/>
              <a:ext cx="3750" cy="3425"/>
            </a:xfrm>
            <a:custGeom>
              <a:avLst/>
              <a:gdLst/>
              <a:ahLst/>
              <a:cxnLst/>
              <a:rect l="l" t="t" r="r" b="b"/>
              <a:pathLst>
                <a:path w="150" h="137" extrusionOk="0">
                  <a:moveTo>
                    <a:pt x="83" y="0"/>
                  </a:moveTo>
                  <a:cubicBezTo>
                    <a:pt x="61" y="0"/>
                    <a:pt x="44" y="24"/>
                    <a:pt x="28" y="38"/>
                  </a:cubicBezTo>
                  <a:cubicBezTo>
                    <a:pt x="16" y="41"/>
                    <a:pt x="7" y="49"/>
                    <a:pt x="1" y="59"/>
                  </a:cubicBezTo>
                  <a:cubicBezTo>
                    <a:pt x="4" y="84"/>
                    <a:pt x="8" y="110"/>
                    <a:pt x="12" y="136"/>
                  </a:cubicBezTo>
                  <a:lnTo>
                    <a:pt x="77" y="74"/>
                  </a:lnTo>
                  <a:cubicBezTo>
                    <a:pt x="100" y="58"/>
                    <a:pt x="149" y="45"/>
                    <a:pt x="110" y="11"/>
                  </a:cubicBezTo>
                  <a:cubicBezTo>
                    <a:pt x="100" y="3"/>
                    <a:pt x="91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2907275" y="3281800"/>
              <a:ext cx="3125" cy="2250"/>
            </a:xfrm>
            <a:custGeom>
              <a:avLst/>
              <a:gdLst/>
              <a:ahLst/>
              <a:cxnLst/>
              <a:rect l="l" t="t" r="r" b="b"/>
              <a:pathLst>
                <a:path w="125" h="90" extrusionOk="0">
                  <a:moveTo>
                    <a:pt x="116" y="0"/>
                  </a:moveTo>
                  <a:lnTo>
                    <a:pt x="116" y="0"/>
                  </a:lnTo>
                  <a:cubicBezTo>
                    <a:pt x="64" y="9"/>
                    <a:pt x="33" y="42"/>
                    <a:pt x="1" y="73"/>
                  </a:cubicBezTo>
                  <a:cubicBezTo>
                    <a:pt x="9" y="69"/>
                    <a:pt x="16" y="67"/>
                    <a:pt x="22" y="67"/>
                  </a:cubicBezTo>
                  <a:cubicBezTo>
                    <a:pt x="34" y="67"/>
                    <a:pt x="42" y="75"/>
                    <a:pt x="46" y="90"/>
                  </a:cubicBezTo>
                  <a:cubicBezTo>
                    <a:pt x="75" y="63"/>
                    <a:pt x="124" y="48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2910150" y="328177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0"/>
                  </a:moveTo>
                  <a:cubicBezTo>
                    <a:pt x="1" y="0"/>
                    <a:pt x="1" y="1"/>
                    <a:pt x="1" y="3"/>
                  </a:cubicBezTo>
                  <a:lnTo>
                    <a:pt x="3" y="3"/>
                  </a:lnTo>
                  <a:lnTo>
                    <a:pt x="3" y="1"/>
                  </a:lnTo>
                  <a:cubicBezTo>
                    <a:pt x="4" y="1"/>
                    <a:pt x="4" y="1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2853775" y="3249100"/>
              <a:ext cx="1150" cy="1000"/>
            </a:xfrm>
            <a:custGeom>
              <a:avLst/>
              <a:gdLst/>
              <a:ahLst/>
              <a:cxnLst/>
              <a:rect l="l" t="t" r="r" b="b"/>
              <a:pathLst>
                <a:path w="46" h="40" extrusionOk="0">
                  <a:moveTo>
                    <a:pt x="34" y="1"/>
                  </a:moveTo>
                  <a:cubicBezTo>
                    <a:pt x="19" y="1"/>
                    <a:pt x="7" y="12"/>
                    <a:pt x="7" y="27"/>
                  </a:cubicBezTo>
                  <a:lnTo>
                    <a:pt x="1" y="23"/>
                  </a:lnTo>
                  <a:lnTo>
                    <a:pt x="1" y="23"/>
                  </a:lnTo>
                  <a:lnTo>
                    <a:pt x="4" y="28"/>
                  </a:lnTo>
                  <a:cubicBezTo>
                    <a:pt x="11" y="35"/>
                    <a:pt x="18" y="40"/>
                    <a:pt x="26" y="40"/>
                  </a:cubicBezTo>
                  <a:cubicBezTo>
                    <a:pt x="31" y="40"/>
                    <a:pt x="36" y="37"/>
                    <a:pt x="41" y="32"/>
                  </a:cubicBezTo>
                  <a:cubicBezTo>
                    <a:pt x="46" y="22"/>
                    <a:pt x="46" y="11"/>
                    <a:pt x="41" y="2"/>
                  </a:cubicBezTo>
                  <a:cubicBezTo>
                    <a:pt x="39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2852825" y="3249800"/>
              <a:ext cx="1625" cy="1175"/>
            </a:xfrm>
            <a:custGeom>
              <a:avLst/>
              <a:gdLst/>
              <a:ahLst/>
              <a:cxnLst/>
              <a:rect l="l" t="t" r="r" b="b"/>
              <a:pathLst>
                <a:path w="65" h="47" extrusionOk="0">
                  <a:moveTo>
                    <a:pt x="42" y="0"/>
                  </a:moveTo>
                  <a:lnTo>
                    <a:pt x="42" y="0"/>
                  </a:lnTo>
                  <a:cubicBezTo>
                    <a:pt x="18" y="5"/>
                    <a:pt x="1" y="15"/>
                    <a:pt x="2" y="39"/>
                  </a:cubicBezTo>
                  <a:cubicBezTo>
                    <a:pt x="11" y="44"/>
                    <a:pt x="20" y="46"/>
                    <a:pt x="30" y="46"/>
                  </a:cubicBezTo>
                  <a:cubicBezTo>
                    <a:pt x="33" y="46"/>
                    <a:pt x="36" y="46"/>
                    <a:pt x="40" y="45"/>
                  </a:cubicBezTo>
                  <a:cubicBezTo>
                    <a:pt x="65" y="32"/>
                    <a:pt x="55" y="15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3027450" y="3573900"/>
              <a:ext cx="7150" cy="57775"/>
            </a:xfrm>
            <a:custGeom>
              <a:avLst/>
              <a:gdLst/>
              <a:ahLst/>
              <a:cxnLst/>
              <a:rect l="l" t="t" r="r" b="b"/>
              <a:pathLst>
                <a:path w="286" h="2311" extrusionOk="0">
                  <a:moveTo>
                    <a:pt x="155" y="0"/>
                  </a:moveTo>
                  <a:cubicBezTo>
                    <a:pt x="67" y="150"/>
                    <a:pt x="83" y="300"/>
                    <a:pt x="97" y="450"/>
                  </a:cubicBezTo>
                  <a:cubicBezTo>
                    <a:pt x="137" y="860"/>
                    <a:pt x="149" y="1270"/>
                    <a:pt x="92" y="1679"/>
                  </a:cubicBezTo>
                  <a:cubicBezTo>
                    <a:pt x="26" y="1883"/>
                    <a:pt x="23" y="2095"/>
                    <a:pt x="0" y="2310"/>
                  </a:cubicBezTo>
                  <a:cubicBezTo>
                    <a:pt x="127" y="2112"/>
                    <a:pt x="160" y="1898"/>
                    <a:pt x="184" y="1680"/>
                  </a:cubicBezTo>
                  <a:cubicBezTo>
                    <a:pt x="285" y="1149"/>
                    <a:pt x="273" y="148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2968350" y="3525050"/>
              <a:ext cx="42075" cy="59025"/>
            </a:xfrm>
            <a:custGeom>
              <a:avLst/>
              <a:gdLst/>
              <a:ahLst/>
              <a:cxnLst/>
              <a:rect l="l" t="t" r="r" b="b"/>
              <a:pathLst>
                <a:path w="1683" h="2361" extrusionOk="0">
                  <a:moveTo>
                    <a:pt x="1594" y="1"/>
                  </a:moveTo>
                  <a:cubicBezTo>
                    <a:pt x="1551" y="1"/>
                    <a:pt x="1534" y="46"/>
                    <a:pt x="1515" y="77"/>
                  </a:cubicBezTo>
                  <a:cubicBezTo>
                    <a:pt x="1409" y="251"/>
                    <a:pt x="1305" y="425"/>
                    <a:pt x="1201" y="599"/>
                  </a:cubicBezTo>
                  <a:cubicBezTo>
                    <a:pt x="1125" y="645"/>
                    <a:pt x="1088" y="717"/>
                    <a:pt x="1047" y="782"/>
                  </a:cubicBezTo>
                  <a:cubicBezTo>
                    <a:pt x="811" y="1148"/>
                    <a:pt x="580" y="1517"/>
                    <a:pt x="347" y="1884"/>
                  </a:cubicBezTo>
                  <a:cubicBezTo>
                    <a:pt x="211" y="2014"/>
                    <a:pt x="115" y="2167"/>
                    <a:pt x="1" y="2310"/>
                  </a:cubicBezTo>
                  <a:cubicBezTo>
                    <a:pt x="8" y="2320"/>
                    <a:pt x="15" y="2331"/>
                    <a:pt x="20" y="2343"/>
                  </a:cubicBezTo>
                  <a:cubicBezTo>
                    <a:pt x="21" y="2348"/>
                    <a:pt x="12" y="2355"/>
                    <a:pt x="9" y="2361"/>
                  </a:cubicBezTo>
                  <a:cubicBezTo>
                    <a:pt x="153" y="2255"/>
                    <a:pt x="273" y="2122"/>
                    <a:pt x="366" y="1970"/>
                  </a:cubicBezTo>
                  <a:cubicBezTo>
                    <a:pt x="495" y="1853"/>
                    <a:pt x="582" y="1712"/>
                    <a:pt x="677" y="1575"/>
                  </a:cubicBezTo>
                  <a:cubicBezTo>
                    <a:pt x="885" y="1275"/>
                    <a:pt x="1044" y="953"/>
                    <a:pt x="1268" y="662"/>
                  </a:cubicBezTo>
                  <a:cubicBezTo>
                    <a:pt x="1437" y="517"/>
                    <a:pt x="1569" y="334"/>
                    <a:pt x="1651" y="127"/>
                  </a:cubicBezTo>
                  <a:cubicBezTo>
                    <a:pt x="1669" y="85"/>
                    <a:pt x="1683" y="30"/>
                    <a:pt x="1623" y="7"/>
                  </a:cubicBezTo>
                  <a:cubicBezTo>
                    <a:pt x="1612" y="3"/>
                    <a:pt x="1603" y="1"/>
                    <a:pt x="1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3059900" y="3678550"/>
              <a:ext cx="14575" cy="26700"/>
            </a:xfrm>
            <a:custGeom>
              <a:avLst/>
              <a:gdLst/>
              <a:ahLst/>
              <a:cxnLst/>
              <a:rect l="l" t="t" r="r" b="b"/>
              <a:pathLst>
                <a:path w="583" h="1068" extrusionOk="0">
                  <a:moveTo>
                    <a:pt x="519" y="0"/>
                  </a:moveTo>
                  <a:lnTo>
                    <a:pt x="114" y="826"/>
                  </a:lnTo>
                  <a:cubicBezTo>
                    <a:pt x="63" y="898"/>
                    <a:pt x="0" y="966"/>
                    <a:pt x="26" y="1068"/>
                  </a:cubicBezTo>
                  <a:cubicBezTo>
                    <a:pt x="100" y="1026"/>
                    <a:pt x="129" y="976"/>
                    <a:pt x="135" y="914"/>
                  </a:cubicBezTo>
                  <a:cubicBezTo>
                    <a:pt x="454" y="450"/>
                    <a:pt x="583" y="163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3106700" y="3600900"/>
              <a:ext cx="6825" cy="24325"/>
            </a:xfrm>
            <a:custGeom>
              <a:avLst/>
              <a:gdLst/>
              <a:ahLst/>
              <a:cxnLst/>
              <a:rect l="l" t="t" r="r" b="b"/>
              <a:pathLst>
                <a:path w="273" h="973" extrusionOk="0">
                  <a:moveTo>
                    <a:pt x="183" y="1"/>
                  </a:moveTo>
                  <a:cubicBezTo>
                    <a:pt x="153" y="329"/>
                    <a:pt x="11" y="642"/>
                    <a:pt x="1" y="972"/>
                  </a:cubicBezTo>
                  <a:cubicBezTo>
                    <a:pt x="144" y="661"/>
                    <a:pt x="273" y="347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3013250" y="3502925"/>
              <a:ext cx="6900" cy="14675"/>
            </a:xfrm>
            <a:custGeom>
              <a:avLst/>
              <a:gdLst/>
              <a:ahLst/>
              <a:cxnLst/>
              <a:rect l="l" t="t" r="r" b="b"/>
              <a:pathLst>
                <a:path w="276" h="587" extrusionOk="0">
                  <a:moveTo>
                    <a:pt x="179" y="0"/>
                  </a:moveTo>
                  <a:cubicBezTo>
                    <a:pt x="37" y="269"/>
                    <a:pt x="1" y="433"/>
                    <a:pt x="34" y="586"/>
                  </a:cubicBezTo>
                  <a:cubicBezTo>
                    <a:pt x="178" y="399"/>
                    <a:pt x="276" y="217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3037800" y="3551875"/>
              <a:ext cx="4900" cy="13175"/>
            </a:xfrm>
            <a:custGeom>
              <a:avLst/>
              <a:gdLst/>
              <a:ahLst/>
              <a:cxnLst/>
              <a:rect l="l" t="t" r="r" b="b"/>
              <a:pathLst>
                <a:path w="196" h="527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91"/>
                    <a:pt x="70" y="375"/>
                    <a:pt x="184" y="527"/>
                  </a:cubicBezTo>
                  <a:cubicBezTo>
                    <a:pt x="196" y="333"/>
                    <a:pt x="196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3004200" y="3660550"/>
              <a:ext cx="7950" cy="13725"/>
            </a:xfrm>
            <a:custGeom>
              <a:avLst/>
              <a:gdLst/>
              <a:ahLst/>
              <a:cxnLst/>
              <a:rect l="l" t="t" r="r" b="b"/>
              <a:pathLst>
                <a:path w="318" h="549" extrusionOk="0">
                  <a:moveTo>
                    <a:pt x="256" y="1"/>
                  </a:moveTo>
                  <a:cubicBezTo>
                    <a:pt x="233" y="1"/>
                    <a:pt x="213" y="12"/>
                    <a:pt x="210" y="27"/>
                  </a:cubicBezTo>
                  <a:cubicBezTo>
                    <a:pt x="170" y="210"/>
                    <a:pt x="2" y="355"/>
                    <a:pt x="0" y="549"/>
                  </a:cubicBezTo>
                  <a:cubicBezTo>
                    <a:pt x="148" y="447"/>
                    <a:pt x="208" y="296"/>
                    <a:pt x="298" y="161"/>
                  </a:cubicBezTo>
                  <a:cubicBezTo>
                    <a:pt x="317" y="132"/>
                    <a:pt x="314" y="89"/>
                    <a:pt x="317" y="52"/>
                  </a:cubicBezTo>
                  <a:cubicBezTo>
                    <a:pt x="318" y="31"/>
                    <a:pt x="303" y="10"/>
                    <a:pt x="275" y="3"/>
                  </a:cubicBezTo>
                  <a:cubicBezTo>
                    <a:pt x="268" y="2"/>
                    <a:pt x="262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3004100" y="3674250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4" y="1"/>
                  </a:moveTo>
                  <a:lnTo>
                    <a:pt x="1" y="3"/>
                  </a:lnTo>
                  <a:lnTo>
                    <a:pt x="4" y="6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3071850" y="3636225"/>
              <a:ext cx="4825" cy="11200"/>
            </a:xfrm>
            <a:custGeom>
              <a:avLst/>
              <a:gdLst/>
              <a:ahLst/>
              <a:cxnLst/>
              <a:rect l="l" t="t" r="r" b="b"/>
              <a:pathLst>
                <a:path w="193" h="448" extrusionOk="0">
                  <a:moveTo>
                    <a:pt x="119" y="1"/>
                  </a:moveTo>
                  <a:cubicBezTo>
                    <a:pt x="71" y="1"/>
                    <a:pt x="53" y="33"/>
                    <a:pt x="50" y="68"/>
                  </a:cubicBezTo>
                  <a:cubicBezTo>
                    <a:pt x="39" y="194"/>
                    <a:pt x="0" y="324"/>
                    <a:pt x="96" y="447"/>
                  </a:cubicBezTo>
                  <a:cubicBezTo>
                    <a:pt x="189" y="326"/>
                    <a:pt x="193" y="198"/>
                    <a:pt x="187" y="69"/>
                  </a:cubicBezTo>
                  <a:cubicBezTo>
                    <a:pt x="186" y="39"/>
                    <a:pt x="177" y="7"/>
                    <a:pt x="133" y="1"/>
                  </a:cubicBezTo>
                  <a:cubicBezTo>
                    <a:pt x="128" y="1"/>
                    <a:pt x="12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3019475" y="3641325"/>
              <a:ext cx="4325" cy="5850"/>
            </a:xfrm>
            <a:custGeom>
              <a:avLst/>
              <a:gdLst/>
              <a:ahLst/>
              <a:cxnLst/>
              <a:rect l="l" t="t" r="r" b="b"/>
              <a:pathLst>
                <a:path w="173" h="234" extrusionOk="0">
                  <a:moveTo>
                    <a:pt x="96" y="1"/>
                  </a:moveTo>
                  <a:cubicBezTo>
                    <a:pt x="94" y="1"/>
                    <a:pt x="93" y="1"/>
                    <a:pt x="92" y="1"/>
                  </a:cubicBezTo>
                  <a:cubicBezTo>
                    <a:pt x="0" y="46"/>
                    <a:pt x="8" y="124"/>
                    <a:pt x="6" y="199"/>
                  </a:cubicBezTo>
                  <a:cubicBezTo>
                    <a:pt x="6" y="205"/>
                    <a:pt x="17" y="210"/>
                    <a:pt x="44" y="234"/>
                  </a:cubicBezTo>
                  <a:cubicBezTo>
                    <a:pt x="97" y="164"/>
                    <a:pt x="173" y="115"/>
                    <a:pt x="134" y="20"/>
                  </a:cubicBezTo>
                  <a:cubicBezTo>
                    <a:pt x="124" y="8"/>
                    <a:pt x="111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3072725" y="3572200"/>
              <a:ext cx="4875" cy="8025"/>
            </a:xfrm>
            <a:custGeom>
              <a:avLst/>
              <a:gdLst/>
              <a:ahLst/>
              <a:cxnLst/>
              <a:rect l="l" t="t" r="r" b="b"/>
              <a:pathLst>
                <a:path w="195" h="321" extrusionOk="0">
                  <a:moveTo>
                    <a:pt x="77" y="1"/>
                  </a:moveTo>
                  <a:cubicBezTo>
                    <a:pt x="1" y="125"/>
                    <a:pt x="104" y="216"/>
                    <a:pt x="120" y="320"/>
                  </a:cubicBezTo>
                  <a:cubicBezTo>
                    <a:pt x="154" y="220"/>
                    <a:pt x="195" y="110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3093300" y="3576975"/>
              <a:ext cx="2800" cy="7575"/>
            </a:xfrm>
            <a:custGeom>
              <a:avLst/>
              <a:gdLst/>
              <a:ahLst/>
              <a:cxnLst/>
              <a:rect l="l" t="t" r="r" b="b"/>
              <a:pathLst>
                <a:path w="112" h="303" extrusionOk="0">
                  <a:moveTo>
                    <a:pt x="41" y="1"/>
                  </a:moveTo>
                  <a:cubicBezTo>
                    <a:pt x="0" y="100"/>
                    <a:pt x="18" y="177"/>
                    <a:pt x="52" y="303"/>
                  </a:cubicBezTo>
                  <a:cubicBezTo>
                    <a:pt x="72" y="184"/>
                    <a:pt x="111" y="102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3034650" y="3479650"/>
              <a:ext cx="1175" cy="1600"/>
            </a:xfrm>
            <a:custGeom>
              <a:avLst/>
              <a:gdLst/>
              <a:ahLst/>
              <a:cxnLst/>
              <a:rect l="l" t="t" r="r" b="b"/>
              <a:pathLst>
                <a:path w="47" h="64" extrusionOk="0">
                  <a:moveTo>
                    <a:pt x="20" y="0"/>
                  </a:moveTo>
                  <a:lnTo>
                    <a:pt x="20" y="0"/>
                  </a:lnTo>
                  <a:cubicBezTo>
                    <a:pt x="4" y="23"/>
                    <a:pt x="1" y="46"/>
                    <a:pt x="31" y="63"/>
                  </a:cubicBezTo>
                  <a:cubicBezTo>
                    <a:pt x="37" y="62"/>
                    <a:pt x="41" y="59"/>
                    <a:pt x="46" y="55"/>
                  </a:cubicBezTo>
                  <a:cubicBezTo>
                    <a:pt x="38" y="36"/>
                    <a:pt x="28" y="18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3037750" y="3484550"/>
              <a:ext cx="775" cy="1300"/>
            </a:xfrm>
            <a:custGeom>
              <a:avLst/>
              <a:gdLst/>
              <a:ahLst/>
              <a:cxnLst/>
              <a:rect l="l" t="t" r="r" b="b"/>
              <a:pathLst>
                <a:path w="31" h="52" extrusionOk="0">
                  <a:moveTo>
                    <a:pt x="16" y="1"/>
                  </a:moveTo>
                  <a:cubicBezTo>
                    <a:pt x="11" y="5"/>
                    <a:pt x="1" y="10"/>
                    <a:pt x="2" y="15"/>
                  </a:cubicBezTo>
                  <a:cubicBezTo>
                    <a:pt x="5" y="28"/>
                    <a:pt x="10" y="40"/>
                    <a:pt x="16" y="52"/>
                  </a:cubicBezTo>
                  <a:cubicBezTo>
                    <a:pt x="21" y="46"/>
                    <a:pt x="25" y="40"/>
                    <a:pt x="30" y="35"/>
                  </a:cubicBezTo>
                  <a:cubicBezTo>
                    <a:pt x="25" y="23"/>
                    <a:pt x="21" y="1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3003900" y="3674325"/>
              <a:ext cx="325" cy="175"/>
            </a:xfrm>
            <a:custGeom>
              <a:avLst/>
              <a:gdLst/>
              <a:ahLst/>
              <a:cxnLst/>
              <a:rect l="l" t="t" r="r" b="b"/>
              <a:pathLst>
                <a:path w="13" h="7" extrusionOk="0">
                  <a:moveTo>
                    <a:pt x="9" y="0"/>
                  </a:moveTo>
                  <a:lnTo>
                    <a:pt x="0" y="6"/>
                  </a:lnTo>
                  <a:lnTo>
                    <a:pt x="12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681000" y="3641275"/>
              <a:ext cx="5625" cy="16925"/>
            </a:xfrm>
            <a:custGeom>
              <a:avLst/>
              <a:gdLst/>
              <a:ahLst/>
              <a:cxnLst/>
              <a:rect l="l" t="t" r="r" b="b"/>
              <a:pathLst>
                <a:path w="225" h="677" extrusionOk="0">
                  <a:moveTo>
                    <a:pt x="154" y="0"/>
                  </a:moveTo>
                  <a:cubicBezTo>
                    <a:pt x="126" y="0"/>
                    <a:pt x="109" y="18"/>
                    <a:pt x="98" y="42"/>
                  </a:cubicBezTo>
                  <a:cubicBezTo>
                    <a:pt x="1" y="262"/>
                    <a:pt x="26" y="472"/>
                    <a:pt x="160" y="677"/>
                  </a:cubicBezTo>
                  <a:cubicBezTo>
                    <a:pt x="176" y="476"/>
                    <a:pt x="158" y="276"/>
                    <a:pt x="211" y="80"/>
                  </a:cubicBezTo>
                  <a:cubicBezTo>
                    <a:pt x="219" y="55"/>
                    <a:pt x="224" y="18"/>
                    <a:pt x="178" y="4"/>
                  </a:cubicBezTo>
                  <a:cubicBezTo>
                    <a:pt x="169" y="1"/>
                    <a:pt x="161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2742100" y="3517475"/>
              <a:ext cx="4400" cy="15400"/>
            </a:xfrm>
            <a:custGeom>
              <a:avLst/>
              <a:gdLst/>
              <a:ahLst/>
              <a:cxnLst/>
              <a:rect l="l" t="t" r="r" b="b"/>
              <a:pathLst>
                <a:path w="176" h="616" extrusionOk="0">
                  <a:moveTo>
                    <a:pt x="70" y="1"/>
                  </a:moveTo>
                  <a:cubicBezTo>
                    <a:pt x="13" y="1"/>
                    <a:pt x="0" y="41"/>
                    <a:pt x="0" y="79"/>
                  </a:cubicBezTo>
                  <a:cubicBezTo>
                    <a:pt x="0" y="260"/>
                    <a:pt x="7" y="440"/>
                    <a:pt x="124" y="615"/>
                  </a:cubicBezTo>
                  <a:cubicBezTo>
                    <a:pt x="176" y="429"/>
                    <a:pt x="165" y="254"/>
                    <a:pt x="145" y="79"/>
                  </a:cubicBezTo>
                  <a:cubicBezTo>
                    <a:pt x="140" y="41"/>
                    <a:pt x="128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722450" y="3674425"/>
              <a:ext cx="6075" cy="6350"/>
            </a:xfrm>
            <a:custGeom>
              <a:avLst/>
              <a:gdLst/>
              <a:ahLst/>
              <a:cxnLst/>
              <a:rect l="l" t="t" r="r" b="b"/>
              <a:pathLst>
                <a:path w="243" h="254" extrusionOk="0">
                  <a:moveTo>
                    <a:pt x="88" y="0"/>
                  </a:moveTo>
                  <a:cubicBezTo>
                    <a:pt x="75" y="0"/>
                    <a:pt x="62" y="3"/>
                    <a:pt x="50" y="11"/>
                  </a:cubicBezTo>
                  <a:cubicBezTo>
                    <a:pt x="10" y="32"/>
                    <a:pt x="0" y="70"/>
                    <a:pt x="22" y="108"/>
                  </a:cubicBezTo>
                  <a:cubicBezTo>
                    <a:pt x="57" y="176"/>
                    <a:pt x="94" y="244"/>
                    <a:pt x="198" y="253"/>
                  </a:cubicBezTo>
                  <a:cubicBezTo>
                    <a:pt x="243" y="175"/>
                    <a:pt x="193" y="108"/>
                    <a:pt x="156" y="43"/>
                  </a:cubicBezTo>
                  <a:cubicBezTo>
                    <a:pt x="143" y="16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2665950" y="3671075"/>
              <a:ext cx="4925" cy="5450"/>
            </a:xfrm>
            <a:custGeom>
              <a:avLst/>
              <a:gdLst/>
              <a:ahLst/>
              <a:cxnLst/>
              <a:rect l="l" t="t" r="r" b="b"/>
              <a:pathLst>
                <a:path w="197" h="218" extrusionOk="0">
                  <a:moveTo>
                    <a:pt x="91" y="1"/>
                  </a:moveTo>
                  <a:cubicBezTo>
                    <a:pt x="89" y="1"/>
                    <a:pt x="85" y="1"/>
                    <a:pt x="82" y="1"/>
                  </a:cubicBezTo>
                  <a:cubicBezTo>
                    <a:pt x="22" y="4"/>
                    <a:pt x="0" y="54"/>
                    <a:pt x="6" y="104"/>
                  </a:cubicBezTo>
                  <a:cubicBezTo>
                    <a:pt x="13" y="160"/>
                    <a:pt x="45" y="208"/>
                    <a:pt x="116" y="216"/>
                  </a:cubicBezTo>
                  <a:cubicBezTo>
                    <a:pt x="122" y="217"/>
                    <a:pt x="127" y="217"/>
                    <a:pt x="132" y="217"/>
                  </a:cubicBezTo>
                  <a:cubicBezTo>
                    <a:pt x="193" y="217"/>
                    <a:pt x="192" y="168"/>
                    <a:pt x="196" y="127"/>
                  </a:cubicBezTo>
                  <a:cubicBezTo>
                    <a:pt x="188" y="66"/>
                    <a:pt x="178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4" name="Google Shape;564;p39"/>
            <p:cNvSpPr/>
            <p:nvPr/>
          </p:nvSpPr>
          <p:spPr>
            <a:xfrm>
              <a:off x="3172175" y="3447425"/>
              <a:ext cx="11675" cy="18650"/>
            </a:xfrm>
            <a:custGeom>
              <a:avLst/>
              <a:gdLst/>
              <a:ahLst/>
              <a:cxnLst/>
              <a:rect l="l" t="t" r="r" b="b"/>
              <a:pathLst>
                <a:path w="467" h="746" extrusionOk="0">
                  <a:moveTo>
                    <a:pt x="97" y="1"/>
                  </a:moveTo>
                  <a:cubicBezTo>
                    <a:pt x="84" y="1"/>
                    <a:pt x="71" y="5"/>
                    <a:pt x="58" y="16"/>
                  </a:cubicBezTo>
                  <a:cubicBezTo>
                    <a:pt x="1" y="63"/>
                    <a:pt x="49" y="99"/>
                    <a:pt x="89" y="126"/>
                  </a:cubicBezTo>
                  <a:cubicBezTo>
                    <a:pt x="306" y="267"/>
                    <a:pt x="397" y="435"/>
                    <a:pt x="244" y="655"/>
                  </a:cubicBezTo>
                  <a:cubicBezTo>
                    <a:pt x="224" y="684"/>
                    <a:pt x="227" y="718"/>
                    <a:pt x="257" y="734"/>
                  </a:cubicBezTo>
                  <a:cubicBezTo>
                    <a:pt x="271" y="742"/>
                    <a:pt x="284" y="745"/>
                    <a:pt x="297" y="745"/>
                  </a:cubicBezTo>
                  <a:cubicBezTo>
                    <a:pt x="325" y="745"/>
                    <a:pt x="350" y="727"/>
                    <a:pt x="369" y="703"/>
                  </a:cubicBezTo>
                  <a:cubicBezTo>
                    <a:pt x="429" y="626"/>
                    <a:pt x="462" y="542"/>
                    <a:pt x="461" y="456"/>
                  </a:cubicBezTo>
                  <a:cubicBezTo>
                    <a:pt x="467" y="259"/>
                    <a:pt x="325" y="143"/>
                    <a:pt x="171" y="38"/>
                  </a:cubicBezTo>
                  <a:cubicBezTo>
                    <a:pt x="149" y="22"/>
                    <a:pt x="124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5" name="Google Shape;565;p39"/>
            <p:cNvSpPr/>
            <p:nvPr/>
          </p:nvSpPr>
          <p:spPr>
            <a:xfrm>
              <a:off x="3155875" y="3424425"/>
              <a:ext cx="17250" cy="8300"/>
            </a:xfrm>
            <a:custGeom>
              <a:avLst/>
              <a:gdLst/>
              <a:ahLst/>
              <a:cxnLst/>
              <a:rect l="l" t="t" r="r" b="b"/>
              <a:pathLst>
                <a:path w="690" h="332" extrusionOk="0">
                  <a:moveTo>
                    <a:pt x="457" y="1"/>
                  </a:moveTo>
                  <a:cubicBezTo>
                    <a:pt x="456" y="1"/>
                    <a:pt x="454" y="1"/>
                    <a:pt x="453" y="1"/>
                  </a:cubicBezTo>
                  <a:cubicBezTo>
                    <a:pt x="350" y="2"/>
                    <a:pt x="254" y="44"/>
                    <a:pt x="150" y="44"/>
                  </a:cubicBezTo>
                  <a:cubicBezTo>
                    <a:pt x="138" y="44"/>
                    <a:pt x="126" y="43"/>
                    <a:pt x="114" y="42"/>
                  </a:cubicBezTo>
                  <a:cubicBezTo>
                    <a:pt x="95" y="40"/>
                    <a:pt x="75" y="36"/>
                    <a:pt x="56" y="36"/>
                  </a:cubicBezTo>
                  <a:cubicBezTo>
                    <a:pt x="25" y="36"/>
                    <a:pt x="0" y="47"/>
                    <a:pt x="1" y="92"/>
                  </a:cubicBezTo>
                  <a:cubicBezTo>
                    <a:pt x="4" y="156"/>
                    <a:pt x="71" y="146"/>
                    <a:pt x="119" y="153"/>
                  </a:cubicBezTo>
                  <a:cubicBezTo>
                    <a:pt x="135" y="155"/>
                    <a:pt x="152" y="157"/>
                    <a:pt x="168" y="157"/>
                  </a:cubicBezTo>
                  <a:cubicBezTo>
                    <a:pt x="269" y="157"/>
                    <a:pt x="366" y="112"/>
                    <a:pt x="485" y="112"/>
                  </a:cubicBezTo>
                  <a:cubicBezTo>
                    <a:pt x="493" y="112"/>
                    <a:pt x="500" y="112"/>
                    <a:pt x="508" y="112"/>
                  </a:cubicBezTo>
                  <a:cubicBezTo>
                    <a:pt x="512" y="147"/>
                    <a:pt x="514" y="168"/>
                    <a:pt x="518" y="190"/>
                  </a:cubicBezTo>
                  <a:cubicBezTo>
                    <a:pt x="530" y="238"/>
                    <a:pt x="446" y="323"/>
                    <a:pt x="566" y="331"/>
                  </a:cubicBezTo>
                  <a:cubicBezTo>
                    <a:pt x="570" y="331"/>
                    <a:pt x="573" y="332"/>
                    <a:pt x="576" y="332"/>
                  </a:cubicBezTo>
                  <a:cubicBezTo>
                    <a:pt x="661" y="332"/>
                    <a:pt x="657" y="248"/>
                    <a:pt x="666" y="197"/>
                  </a:cubicBezTo>
                  <a:cubicBezTo>
                    <a:pt x="689" y="69"/>
                    <a:pt x="611" y="1"/>
                    <a:pt x="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3165600" y="3433150"/>
              <a:ext cx="9825" cy="15150"/>
            </a:xfrm>
            <a:custGeom>
              <a:avLst/>
              <a:gdLst/>
              <a:ahLst/>
              <a:cxnLst/>
              <a:rect l="l" t="t" r="r" b="b"/>
              <a:pathLst>
                <a:path w="393" h="606" extrusionOk="0">
                  <a:moveTo>
                    <a:pt x="133" y="0"/>
                  </a:moveTo>
                  <a:cubicBezTo>
                    <a:pt x="99" y="0"/>
                    <a:pt x="82" y="27"/>
                    <a:pt x="69" y="57"/>
                  </a:cubicBezTo>
                  <a:cubicBezTo>
                    <a:pt x="15" y="183"/>
                    <a:pt x="1" y="309"/>
                    <a:pt x="88" y="430"/>
                  </a:cubicBezTo>
                  <a:cubicBezTo>
                    <a:pt x="90" y="437"/>
                    <a:pt x="89" y="447"/>
                    <a:pt x="94" y="452"/>
                  </a:cubicBezTo>
                  <a:cubicBezTo>
                    <a:pt x="140" y="504"/>
                    <a:pt x="177" y="605"/>
                    <a:pt x="249" y="605"/>
                  </a:cubicBezTo>
                  <a:cubicBezTo>
                    <a:pt x="266" y="605"/>
                    <a:pt x="285" y="600"/>
                    <a:pt x="306" y="586"/>
                  </a:cubicBezTo>
                  <a:cubicBezTo>
                    <a:pt x="392" y="529"/>
                    <a:pt x="247" y="458"/>
                    <a:pt x="198" y="397"/>
                  </a:cubicBezTo>
                  <a:cubicBezTo>
                    <a:pt x="167" y="294"/>
                    <a:pt x="167" y="184"/>
                    <a:pt x="196" y="81"/>
                  </a:cubicBezTo>
                  <a:cubicBezTo>
                    <a:pt x="204" y="51"/>
                    <a:pt x="204" y="19"/>
                    <a:pt x="164" y="6"/>
                  </a:cubicBezTo>
                  <a:cubicBezTo>
                    <a:pt x="152" y="2"/>
                    <a:pt x="142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3174525" y="3466925"/>
              <a:ext cx="2875" cy="2250"/>
            </a:xfrm>
            <a:custGeom>
              <a:avLst/>
              <a:gdLst/>
              <a:ahLst/>
              <a:cxnLst/>
              <a:rect l="l" t="t" r="r" b="b"/>
              <a:pathLst>
                <a:path w="115" h="90" extrusionOk="0">
                  <a:moveTo>
                    <a:pt x="75" y="1"/>
                  </a:moveTo>
                  <a:cubicBezTo>
                    <a:pt x="37" y="7"/>
                    <a:pt x="10" y="24"/>
                    <a:pt x="3" y="55"/>
                  </a:cubicBezTo>
                  <a:cubicBezTo>
                    <a:pt x="1" y="65"/>
                    <a:pt x="22" y="87"/>
                    <a:pt x="34" y="89"/>
                  </a:cubicBezTo>
                  <a:cubicBezTo>
                    <a:pt x="39" y="89"/>
                    <a:pt x="44" y="90"/>
                    <a:pt x="49" y="90"/>
                  </a:cubicBezTo>
                  <a:cubicBezTo>
                    <a:pt x="80" y="90"/>
                    <a:pt x="106" y="77"/>
                    <a:pt x="111" y="46"/>
                  </a:cubicBezTo>
                  <a:cubicBezTo>
                    <a:pt x="115" y="26"/>
                    <a:pt x="102" y="7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3154225" y="3265625"/>
              <a:ext cx="25" cy="50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9" name="Google Shape;569;p39"/>
            <p:cNvSpPr/>
            <p:nvPr/>
          </p:nvSpPr>
          <p:spPr>
            <a:xfrm>
              <a:off x="3100500" y="3217050"/>
              <a:ext cx="4675" cy="3500"/>
            </a:xfrm>
            <a:custGeom>
              <a:avLst/>
              <a:gdLst/>
              <a:ahLst/>
              <a:cxnLst/>
              <a:rect l="l" t="t" r="r" b="b"/>
              <a:pathLst>
                <a:path w="187" h="140" extrusionOk="0">
                  <a:moveTo>
                    <a:pt x="94" y="1"/>
                  </a:moveTo>
                  <a:cubicBezTo>
                    <a:pt x="81" y="1"/>
                    <a:pt x="67" y="2"/>
                    <a:pt x="52" y="5"/>
                  </a:cubicBezTo>
                  <a:cubicBezTo>
                    <a:pt x="8" y="11"/>
                    <a:pt x="0" y="28"/>
                    <a:pt x="30" y="58"/>
                  </a:cubicBezTo>
                  <a:lnTo>
                    <a:pt x="111" y="139"/>
                  </a:lnTo>
                  <a:cubicBezTo>
                    <a:pt x="164" y="118"/>
                    <a:pt x="187" y="84"/>
                    <a:pt x="161" y="37"/>
                  </a:cubicBezTo>
                  <a:cubicBezTo>
                    <a:pt x="145" y="9"/>
                    <a:pt x="121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0" name="Google Shape;570;p39"/>
            <p:cNvSpPr/>
            <p:nvPr/>
          </p:nvSpPr>
          <p:spPr>
            <a:xfrm>
              <a:off x="3085025" y="3388300"/>
              <a:ext cx="250" cy="100"/>
            </a:xfrm>
            <a:custGeom>
              <a:avLst/>
              <a:gdLst/>
              <a:ahLst/>
              <a:cxnLst/>
              <a:rect l="l" t="t" r="r" b="b"/>
              <a:pathLst>
                <a:path w="10" h="4" extrusionOk="0">
                  <a:moveTo>
                    <a:pt x="3" y="0"/>
                  </a:moveTo>
                  <a:cubicBezTo>
                    <a:pt x="2" y="1"/>
                    <a:pt x="1" y="2"/>
                    <a:pt x="1" y="4"/>
                  </a:cubicBezTo>
                  <a:lnTo>
                    <a:pt x="9" y="4"/>
                  </a:lnTo>
                  <a:lnTo>
                    <a:pt x="6" y="2"/>
                  </a:lnTo>
                  <a:cubicBezTo>
                    <a:pt x="5" y="1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3104500" y="337327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1" y="2"/>
                    <a:pt x="1" y="3"/>
                    <a:pt x="2" y="4"/>
                  </a:cubicBezTo>
                  <a:lnTo>
                    <a:pt x="5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3191500" y="3714225"/>
              <a:ext cx="5450" cy="2450"/>
            </a:xfrm>
            <a:custGeom>
              <a:avLst/>
              <a:gdLst/>
              <a:ahLst/>
              <a:cxnLst/>
              <a:rect l="l" t="t" r="r" b="b"/>
              <a:pathLst>
                <a:path w="218" h="98" extrusionOk="0">
                  <a:moveTo>
                    <a:pt x="166" y="1"/>
                  </a:moveTo>
                  <a:cubicBezTo>
                    <a:pt x="125" y="1"/>
                    <a:pt x="88" y="14"/>
                    <a:pt x="60" y="49"/>
                  </a:cubicBezTo>
                  <a:lnTo>
                    <a:pt x="0" y="76"/>
                  </a:lnTo>
                  <a:cubicBezTo>
                    <a:pt x="10" y="90"/>
                    <a:pt x="25" y="97"/>
                    <a:pt x="41" y="97"/>
                  </a:cubicBezTo>
                  <a:cubicBezTo>
                    <a:pt x="47" y="97"/>
                    <a:pt x="53" y="96"/>
                    <a:pt x="59" y="94"/>
                  </a:cubicBezTo>
                  <a:cubicBezTo>
                    <a:pt x="122" y="76"/>
                    <a:pt x="185" y="63"/>
                    <a:pt x="218" y="7"/>
                  </a:cubicBezTo>
                  <a:cubicBezTo>
                    <a:pt x="200" y="3"/>
                    <a:pt x="182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3196925" y="3714325"/>
              <a:ext cx="175" cy="125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1"/>
                  </a:moveTo>
                  <a:cubicBezTo>
                    <a:pt x="2" y="1"/>
                    <a:pt x="1" y="2"/>
                    <a:pt x="1" y="3"/>
                  </a:cubicBezTo>
                  <a:lnTo>
                    <a:pt x="7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4" name="Google Shape;574;p39"/>
            <p:cNvSpPr/>
            <p:nvPr/>
          </p:nvSpPr>
          <p:spPr>
            <a:xfrm>
              <a:off x="3197025" y="3713400"/>
              <a:ext cx="1800" cy="925"/>
            </a:xfrm>
            <a:custGeom>
              <a:avLst/>
              <a:gdLst/>
              <a:ahLst/>
              <a:cxnLst/>
              <a:rect l="l" t="t" r="r" b="b"/>
              <a:pathLst>
                <a:path w="72" h="37" extrusionOk="0">
                  <a:moveTo>
                    <a:pt x="46" y="1"/>
                  </a:moveTo>
                  <a:cubicBezTo>
                    <a:pt x="20" y="1"/>
                    <a:pt x="0" y="11"/>
                    <a:pt x="3" y="36"/>
                  </a:cubicBezTo>
                  <a:lnTo>
                    <a:pt x="72" y="21"/>
                  </a:lnTo>
                  <a:cubicBezTo>
                    <a:pt x="64" y="15"/>
                    <a:pt x="54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5" name="Google Shape;575;p39"/>
            <p:cNvSpPr/>
            <p:nvPr/>
          </p:nvSpPr>
          <p:spPr>
            <a:xfrm>
              <a:off x="3196975" y="3714300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5" y="0"/>
                  </a:moveTo>
                  <a:lnTo>
                    <a:pt x="0" y="2"/>
                  </a:lnTo>
                  <a:lnTo>
                    <a:pt x="5" y="5"/>
                  </a:lnTo>
                  <a:cubicBezTo>
                    <a:pt x="5" y="3"/>
                    <a:pt x="5" y="2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3185275" y="3716225"/>
              <a:ext cx="5350" cy="3375"/>
            </a:xfrm>
            <a:custGeom>
              <a:avLst/>
              <a:gdLst/>
              <a:ahLst/>
              <a:cxnLst/>
              <a:rect l="l" t="t" r="r" b="b"/>
              <a:pathLst>
                <a:path w="214" h="135" extrusionOk="0">
                  <a:moveTo>
                    <a:pt x="146" y="1"/>
                  </a:moveTo>
                  <a:cubicBezTo>
                    <a:pt x="122" y="20"/>
                    <a:pt x="121" y="37"/>
                    <a:pt x="138" y="55"/>
                  </a:cubicBezTo>
                  <a:cubicBezTo>
                    <a:pt x="125" y="50"/>
                    <a:pt x="113" y="47"/>
                    <a:pt x="101" y="47"/>
                  </a:cubicBezTo>
                  <a:cubicBezTo>
                    <a:pt x="80" y="47"/>
                    <a:pt x="60" y="55"/>
                    <a:pt x="39" y="67"/>
                  </a:cubicBezTo>
                  <a:cubicBezTo>
                    <a:pt x="1" y="92"/>
                    <a:pt x="20" y="112"/>
                    <a:pt x="40" y="135"/>
                  </a:cubicBezTo>
                  <a:cubicBezTo>
                    <a:pt x="85" y="119"/>
                    <a:pt x="139" y="117"/>
                    <a:pt x="151" y="65"/>
                  </a:cubicBezTo>
                  <a:cubicBezTo>
                    <a:pt x="154" y="65"/>
                    <a:pt x="158" y="65"/>
                    <a:pt x="162" y="65"/>
                  </a:cubicBezTo>
                  <a:cubicBezTo>
                    <a:pt x="182" y="65"/>
                    <a:pt x="204" y="63"/>
                    <a:pt x="208" y="43"/>
                  </a:cubicBezTo>
                  <a:cubicBezTo>
                    <a:pt x="214" y="5"/>
                    <a:pt x="174" y="7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3150025" y="3259575"/>
              <a:ext cx="21400" cy="37075"/>
            </a:xfrm>
            <a:custGeom>
              <a:avLst/>
              <a:gdLst/>
              <a:ahLst/>
              <a:cxnLst/>
              <a:rect l="l" t="t" r="r" b="b"/>
              <a:pathLst>
                <a:path w="856" h="1483" extrusionOk="0">
                  <a:moveTo>
                    <a:pt x="60" y="0"/>
                  </a:moveTo>
                  <a:lnTo>
                    <a:pt x="60" y="0"/>
                  </a:lnTo>
                  <a:cubicBezTo>
                    <a:pt x="1" y="45"/>
                    <a:pt x="1" y="88"/>
                    <a:pt x="63" y="131"/>
                  </a:cubicBezTo>
                  <a:cubicBezTo>
                    <a:pt x="107" y="162"/>
                    <a:pt x="184" y="171"/>
                    <a:pt x="169" y="243"/>
                  </a:cubicBezTo>
                  <a:cubicBezTo>
                    <a:pt x="188" y="232"/>
                    <a:pt x="204" y="228"/>
                    <a:pt x="218" y="228"/>
                  </a:cubicBezTo>
                  <a:cubicBezTo>
                    <a:pt x="263" y="228"/>
                    <a:pt x="285" y="271"/>
                    <a:pt x="315" y="297"/>
                  </a:cubicBezTo>
                  <a:cubicBezTo>
                    <a:pt x="542" y="461"/>
                    <a:pt x="613" y="674"/>
                    <a:pt x="598" y="920"/>
                  </a:cubicBezTo>
                  <a:cubicBezTo>
                    <a:pt x="587" y="1084"/>
                    <a:pt x="564" y="1252"/>
                    <a:pt x="686" y="1399"/>
                  </a:cubicBezTo>
                  <a:cubicBezTo>
                    <a:pt x="699" y="1439"/>
                    <a:pt x="709" y="1482"/>
                    <a:pt x="748" y="1482"/>
                  </a:cubicBezTo>
                  <a:cubicBezTo>
                    <a:pt x="763" y="1482"/>
                    <a:pt x="783" y="1475"/>
                    <a:pt x="809" y="1459"/>
                  </a:cubicBezTo>
                  <a:cubicBezTo>
                    <a:pt x="856" y="1401"/>
                    <a:pt x="800" y="1369"/>
                    <a:pt x="764" y="1330"/>
                  </a:cubicBezTo>
                  <a:cubicBezTo>
                    <a:pt x="731" y="1195"/>
                    <a:pt x="732" y="1059"/>
                    <a:pt x="744" y="922"/>
                  </a:cubicBezTo>
                  <a:cubicBezTo>
                    <a:pt x="774" y="571"/>
                    <a:pt x="605" y="301"/>
                    <a:pt x="266" y="106"/>
                  </a:cubicBezTo>
                  <a:cubicBezTo>
                    <a:pt x="199" y="68"/>
                    <a:pt x="128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3154225" y="3265625"/>
              <a:ext cx="25" cy="50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1" y="1"/>
                  </a:moveTo>
                  <a:lnTo>
                    <a:pt x="1" y="1"/>
                  </a:lnTo>
                  <a:lnTo>
                    <a:pt x="1" y="2"/>
                  </a:ln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9" name="Google Shape;579;p39"/>
            <p:cNvSpPr/>
            <p:nvPr/>
          </p:nvSpPr>
          <p:spPr>
            <a:xfrm>
              <a:off x="3177175" y="3302800"/>
              <a:ext cx="10900" cy="23100"/>
            </a:xfrm>
            <a:custGeom>
              <a:avLst/>
              <a:gdLst/>
              <a:ahLst/>
              <a:cxnLst/>
              <a:rect l="l" t="t" r="r" b="b"/>
              <a:pathLst>
                <a:path w="436" h="924" extrusionOk="0">
                  <a:moveTo>
                    <a:pt x="51" y="0"/>
                  </a:moveTo>
                  <a:cubicBezTo>
                    <a:pt x="27" y="0"/>
                    <a:pt x="16" y="26"/>
                    <a:pt x="0" y="78"/>
                  </a:cubicBezTo>
                  <a:cubicBezTo>
                    <a:pt x="7" y="92"/>
                    <a:pt x="15" y="109"/>
                    <a:pt x="21" y="123"/>
                  </a:cubicBezTo>
                  <a:cubicBezTo>
                    <a:pt x="44" y="135"/>
                    <a:pt x="66" y="144"/>
                    <a:pt x="86" y="144"/>
                  </a:cubicBezTo>
                  <a:cubicBezTo>
                    <a:pt x="92" y="144"/>
                    <a:pt x="98" y="143"/>
                    <a:pt x="104" y="141"/>
                  </a:cubicBezTo>
                  <a:cubicBezTo>
                    <a:pt x="105" y="153"/>
                    <a:pt x="106" y="164"/>
                    <a:pt x="110" y="176"/>
                  </a:cubicBezTo>
                  <a:lnTo>
                    <a:pt x="144" y="214"/>
                  </a:lnTo>
                  <a:cubicBezTo>
                    <a:pt x="168" y="244"/>
                    <a:pt x="180" y="303"/>
                    <a:pt x="217" y="303"/>
                  </a:cubicBezTo>
                  <a:cubicBezTo>
                    <a:pt x="219" y="303"/>
                    <a:pt x="220" y="303"/>
                    <a:pt x="221" y="303"/>
                  </a:cubicBezTo>
                  <a:lnTo>
                    <a:pt x="221" y="303"/>
                  </a:lnTo>
                  <a:cubicBezTo>
                    <a:pt x="219" y="315"/>
                    <a:pt x="221" y="327"/>
                    <a:pt x="226" y="339"/>
                  </a:cubicBezTo>
                  <a:cubicBezTo>
                    <a:pt x="271" y="448"/>
                    <a:pt x="264" y="557"/>
                    <a:pt x="246" y="668"/>
                  </a:cubicBezTo>
                  <a:cubicBezTo>
                    <a:pt x="212" y="725"/>
                    <a:pt x="175" y="780"/>
                    <a:pt x="145" y="838"/>
                  </a:cubicBezTo>
                  <a:cubicBezTo>
                    <a:pt x="122" y="885"/>
                    <a:pt x="137" y="921"/>
                    <a:pt x="207" y="923"/>
                  </a:cubicBezTo>
                  <a:cubicBezTo>
                    <a:pt x="313" y="864"/>
                    <a:pt x="343" y="769"/>
                    <a:pt x="363" y="671"/>
                  </a:cubicBezTo>
                  <a:cubicBezTo>
                    <a:pt x="435" y="534"/>
                    <a:pt x="416" y="404"/>
                    <a:pt x="314" y="280"/>
                  </a:cubicBezTo>
                  <a:cubicBezTo>
                    <a:pt x="299" y="277"/>
                    <a:pt x="283" y="276"/>
                    <a:pt x="268" y="276"/>
                  </a:cubicBezTo>
                  <a:cubicBezTo>
                    <a:pt x="274" y="271"/>
                    <a:pt x="280" y="264"/>
                    <a:pt x="287" y="257"/>
                  </a:cubicBezTo>
                  <a:cubicBezTo>
                    <a:pt x="301" y="245"/>
                    <a:pt x="301" y="233"/>
                    <a:pt x="288" y="220"/>
                  </a:cubicBezTo>
                  <a:cubicBezTo>
                    <a:pt x="274" y="203"/>
                    <a:pt x="261" y="185"/>
                    <a:pt x="246" y="169"/>
                  </a:cubicBezTo>
                  <a:cubicBezTo>
                    <a:pt x="233" y="145"/>
                    <a:pt x="219" y="121"/>
                    <a:pt x="206" y="97"/>
                  </a:cubicBezTo>
                  <a:cubicBezTo>
                    <a:pt x="188" y="92"/>
                    <a:pt x="169" y="89"/>
                    <a:pt x="151" y="89"/>
                  </a:cubicBezTo>
                  <a:lnTo>
                    <a:pt x="181" y="76"/>
                  </a:lnTo>
                  <a:cubicBezTo>
                    <a:pt x="113" y="26"/>
                    <a:pt x="76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3016075" y="3103000"/>
              <a:ext cx="79125" cy="26900"/>
            </a:xfrm>
            <a:custGeom>
              <a:avLst/>
              <a:gdLst/>
              <a:ahLst/>
              <a:cxnLst/>
              <a:rect l="l" t="t" r="r" b="b"/>
              <a:pathLst>
                <a:path w="3165" h="1076" extrusionOk="0">
                  <a:moveTo>
                    <a:pt x="255" y="1"/>
                  </a:moveTo>
                  <a:cubicBezTo>
                    <a:pt x="171" y="1"/>
                    <a:pt x="86" y="6"/>
                    <a:pt x="1" y="13"/>
                  </a:cubicBezTo>
                  <a:cubicBezTo>
                    <a:pt x="2" y="36"/>
                    <a:pt x="3" y="59"/>
                    <a:pt x="4" y="82"/>
                  </a:cubicBezTo>
                  <a:cubicBezTo>
                    <a:pt x="73" y="76"/>
                    <a:pt x="141" y="73"/>
                    <a:pt x="209" y="73"/>
                  </a:cubicBezTo>
                  <a:cubicBezTo>
                    <a:pt x="318" y="73"/>
                    <a:pt x="427" y="80"/>
                    <a:pt x="536" y="92"/>
                  </a:cubicBezTo>
                  <a:cubicBezTo>
                    <a:pt x="1137" y="277"/>
                    <a:pt x="1721" y="506"/>
                    <a:pt x="2333" y="664"/>
                  </a:cubicBezTo>
                  <a:cubicBezTo>
                    <a:pt x="2547" y="768"/>
                    <a:pt x="2768" y="860"/>
                    <a:pt x="2969" y="984"/>
                  </a:cubicBezTo>
                  <a:cubicBezTo>
                    <a:pt x="2984" y="993"/>
                    <a:pt x="3000" y="1001"/>
                    <a:pt x="3015" y="1001"/>
                  </a:cubicBezTo>
                  <a:cubicBezTo>
                    <a:pt x="3025" y="1001"/>
                    <a:pt x="3036" y="997"/>
                    <a:pt x="3045" y="987"/>
                  </a:cubicBezTo>
                  <a:lnTo>
                    <a:pt x="3045" y="987"/>
                  </a:lnTo>
                  <a:cubicBezTo>
                    <a:pt x="3035" y="1016"/>
                    <a:pt x="3042" y="1030"/>
                    <a:pt x="3067" y="1030"/>
                  </a:cubicBezTo>
                  <a:cubicBezTo>
                    <a:pt x="3076" y="1030"/>
                    <a:pt x="3089" y="1028"/>
                    <a:pt x="3104" y="1024"/>
                  </a:cubicBezTo>
                  <a:lnTo>
                    <a:pt x="3104" y="1024"/>
                  </a:lnTo>
                  <a:cubicBezTo>
                    <a:pt x="3087" y="1060"/>
                    <a:pt x="3095" y="1076"/>
                    <a:pt x="3122" y="1076"/>
                  </a:cubicBezTo>
                  <a:cubicBezTo>
                    <a:pt x="3132" y="1076"/>
                    <a:pt x="3144" y="1073"/>
                    <a:pt x="3160" y="1069"/>
                  </a:cubicBezTo>
                  <a:cubicBezTo>
                    <a:pt x="3164" y="1033"/>
                    <a:pt x="3143" y="1020"/>
                    <a:pt x="3106" y="1020"/>
                  </a:cubicBezTo>
                  <a:cubicBezTo>
                    <a:pt x="3106" y="991"/>
                    <a:pt x="3086" y="979"/>
                    <a:pt x="3054" y="974"/>
                  </a:cubicBezTo>
                  <a:cubicBezTo>
                    <a:pt x="3053" y="961"/>
                    <a:pt x="3051" y="947"/>
                    <a:pt x="3049" y="932"/>
                  </a:cubicBezTo>
                  <a:cubicBezTo>
                    <a:pt x="2843" y="816"/>
                    <a:pt x="2652" y="677"/>
                    <a:pt x="2413" y="605"/>
                  </a:cubicBezTo>
                  <a:cubicBezTo>
                    <a:pt x="2308" y="565"/>
                    <a:pt x="2207" y="513"/>
                    <a:pt x="2098" y="483"/>
                  </a:cubicBezTo>
                  <a:cubicBezTo>
                    <a:pt x="1697" y="375"/>
                    <a:pt x="1304" y="255"/>
                    <a:pt x="919" y="115"/>
                  </a:cubicBezTo>
                  <a:cubicBezTo>
                    <a:pt x="797" y="69"/>
                    <a:pt x="671" y="27"/>
                    <a:pt x="535" y="25"/>
                  </a:cubicBezTo>
                  <a:cubicBezTo>
                    <a:pt x="442" y="7"/>
                    <a:pt x="34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685325" y="3340325"/>
              <a:ext cx="8375" cy="29350"/>
            </a:xfrm>
            <a:custGeom>
              <a:avLst/>
              <a:gdLst/>
              <a:ahLst/>
              <a:cxnLst/>
              <a:rect l="l" t="t" r="r" b="b"/>
              <a:pathLst>
                <a:path w="335" h="1174" extrusionOk="0">
                  <a:moveTo>
                    <a:pt x="117" y="1046"/>
                  </a:moveTo>
                  <a:lnTo>
                    <a:pt x="131" y="1057"/>
                  </a:lnTo>
                  <a:cubicBezTo>
                    <a:pt x="131" y="1057"/>
                    <a:pt x="117" y="1048"/>
                    <a:pt x="117" y="1046"/>
                  </a:cubicBezTo>
                  <a:close/>
                  <a:moveTo>
                    <a:pt x="92" y="1"/>
                  </a:moveTo>
                  <a:cubicBezTo>
                    <a:pt x="85" y="1"/>
                    <a:pt x="77" y="2"/>
                    <a:pt x="69" y="4"/>
                  </a:cubicBezTo>
                  <a:cubicBezTo>
                    <a:pt x="30" y="16"/>
                    <a:pt x="17" y="39"/>
                    <a:pt x="28" y="73"/>
                  </a:cubicBezTo>
                  <a:cubicBezTo>
                    <a:pt x="41" y="117"/>
                    <a:pt x="49" y="162"/>
                    <a:pt x="69" y="204"/>
                  </a:cubicBezTo>
                  <a:cubicBezTo>
                    <a:pt x="183" y="451"/>
                    <a:pt x="189" y="702"/>
                    <a:pt x="98" y="955"/>
                  </a:cubicBezTo>
                  <a:cubicBezTo>
                    <a:pt x="85" y="958"/>
                    <a:pt x="78" y="974"/>
                    <a:pt x="82" y="986"/>
                  </a:cubicBezTo>
                  <a:cubicBezTo>
                    <a:pt x="62" y="1018"/>
                    <a:pt x="38" y="1049"/>
                    <a:pt x="21" y="1082"/>
                  </a:cubicBezTo>
                  <a:cubicBezTo>
                    <a:pt x="0" y="1119"/>
                    <a:pt x="3" y="1159"/>
                    <a:pt x="53" y="1171"/>
                  </a:cubicBezTo>
                  <a:cubicBezTo>
                    <a:pt x="61" y="1173"/>
                    <a:pt x="69" y="1174"/>
                    <a:pt x="75" y="1174"/>
                  </a:cubicBezTo>
                  <a:cubicBezTo>
                    <a:pt x="124" y="1174"/>
                    <a:pt x="139" y="1133"/>
                    <a:pt x="151" y="1094"/>
                  </a:cubicBezTo>
                  <a:cubicBezTo>
                    <a:pt x="192" y="1062"/>
                    <a:pt x="216" y="1011"/>
                    <a:pt x="212" y="958"/>
                  </a:cubicBezTo>
                  <a:cubicBezTo>
                    <a:pt x="334" y="769"/>
                    <a:pt x="293" y="563"/>
                    <a:pt x="302" y="362"/>
                  </a:cubicBezTo>
                  <a:cubicBezTo>
                    <a:pt x="264" y="352"/>
                    <a:pt x="263" y="322"/>
                    <a:pt x="254" y="295"/>
                  </a:cubicBezTo>
                  <a:cubicBezTo>
                    <a:pt x="221" y="209"/>
                    <a:pt x="188" y="124"/>
                    <a:pt x="153" y="39"/>
                  </a:cubicBezTo>
                  <a:cubicBezTo>
                    <a:pt x="142" y="16"/>
                    <a:pt x="120" y="1"/>
                    <a:pt x="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692875" y="334927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5" y="0"/>
                  </a:moveTo>
                  <a:cubicBezTo>
                    <a:pt x="4" y="0"/>
                    <a:pt x="1" y="0"/>
                    <a:pt x="0" y="1"/>
                  </a:cubicBezTo>
                  <a:lnTo>
                    <a:pt x="0" y="4"/>
                  </a:lnTo>
                  <a:cubicBezTo>
                    <a:pt x="1" y="5"/>
                    <a:pt x="3" y="5"/>
                    <a:pt x="4" y="5"/>
                  </a:cubicBezTo>
                  <a:cubicBezTo>
                    <a:pt x="4" y="4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879225" y="3647625"/>
              <a:ext cx="550" cy="350"/>
            </a:xfrm>
            <a:custGeom>
              <a:avLst/>
              <a:gdLst/>
              <a:ahLst/>
              <a:cxnLst/>
              <a:rect l="l" t="t" r="r" b="b"/>
              <a:pathLst>
                <a:path w="22" h="14" extrusionOk="0">
                  <a:moveTo>
                    <a:pt x="22" y="1"/>
                  </a:moveTo>
                  <a:lnTo>
                    <a:pt x="0" y="10"/>
                  </a:lnTo>
                  <a:lnTo>
                    <a:pt x="4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4" name="Google Shape;584;p39"/>
            <p:cNvSpPr/>
            <p:nvPr/>
          </p:nvSpPr>
          <p:spPr>
            <a:xfrm>
              <a:off x="3093825" y="3463675"/>
              <a:ext cx="28650" cy="49400"/>
            </a:xfrm>
            <a:custGeom>
              <a:avLst/>
              <a:gdLst/>
              <a:ahLst/>
              <a:cxnLst/>
              <a:rect l="l" t="t" r="r" b="b"/>
              <a:pathLst>
                <a:path w="1146" h="1976" extrusionOk="0">
                  <a:moveTo>
                    <a:pt x="65" y="1"/>
                  </a:moveTo>
                  <a:cubicBezTo>
                    <a:pt x="52" y="1"/>
                    <a:pt x="39" y="5"/>
                    <a:pt x="28" y="14"/>
                  </a:cubicBezTo>
                  <a:cubicBezTo>
                    <a:pt x="1" y="39"/>
                    <a:pt x="3" y="70"/>
                    <a:pt x="33" y="90"/>
                  </a:cubicBezTo>
                  <a:cubicBezTo>
                    <a:pt x="67" y="112"/>
                    <a:pt x="104" y="132"/>
                    <a:pt x="142" y="148"/>
                  </a:cubicBezTo>
                  <a:cubicBezTo>
                    <a:pt x="319" y="272"/>
                    <a:pt x="367" y="430"/>
                    <a:pt x="323" y="617"/>
                  </a:cubicBezTo>
                  <a:cubicBezTo>
                    <a:pt x="233" y="1008"/>
                    <a:pt x="363" y="1336"/>
                    <a:pt x="720" y="1596"/>
                  </a:cubicBezTo>
                  <a:cubicBezTo>
                    <a:pt x="837" y="1682"/>
                    <a:pt x="920" y="1790"/>
                    <a:pt x="989" y="1906"/>
                  </a:cubicBezTo>
                  <a:cubicBezTo>
                    <a:pt x="1007" y="1938"/>
                    <a:pt x="1003" y="1963"/>
                    <a:pt x="958" y="1973"/>
                  </a:cubicBezTo>
                  <a:lnTo>
                    <a:pt x="961" y="1976"/>
                  </a:lnTo>
                  <a:cubicBezTo>
                    <a:pt x="1024" y="1948"/>
                    <a:pt x="1146" y="1967"/>
                    <a:pt x="1068" y="1843"/>
                  </a:cubicBezTo>
                  <a:cubicBezTo>
                    <a:pt x="979" y="1699"/>
                    <a:pt x="864" y="1576"/>
                    <a:pt x="730" y="1465"/>
                  </a:cubicBezTo>
                  <a:cubicBezTo>
                    <a:pt x="475" y="1254"/>
                    <a:pt x="368" y="1002"/>
                    <a:pt x="423" y="700"/>
                  </a:cubicBezTo>
                  <a:cubicBezTo>
                    <a:pt x="441" y="610"/>
                    <a:pt x="448" y="518"/>
                    <a:pt x="448" y="428"/>
                  </a:cubicBezTo>
                  <a:cubicBezTo>
                    <a:pt x="445" y="301"/>
                    <a:pt x="401" y="188"/>
                    <a:pt x="258" y="124"/>
                  </a:cubicBezTo>
                  <a:cubicBezTo>
                    <a:pt x="223" y="68"/>
                    <a:pt x="157" y="44"/>
                    <a:pt x="100" y="12"/>
                  </a:cubicBezTo>
                  <a:cubicBezTo>
                    <a:pt x="89" y="4"/>
                    <a:pt x="77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5" name="Google Shape;585;p39"/>
            <p:cNvSpPr/>
            <p:nvPr/>
          </p:nvSpPr>
          <p:spPr>
            <a:xfrm>
              <a:off x="2664825" y="3280125"/>
              <a:ext cx="12200" cy="6875"/>
            </a:xfrm>
            <a:custGeom>
              <a:avLst/>
              <a:gdLst/>
              <a:ahLst/>
              <a:cxnLst/>
              <a:rect l="l" t="t" r="r" b="b"/>
              <a:pathLst>
                <a:path w="488" h="275" extrusionOk="0">
                  <a:moveTo>
                    <a:pt x="435" y="1"/>
                  </a:moveTo>
                  <a:cubicBezTo>
                    <a:pt x="256" y="20"/>
                    <a:pt x="134" y="119"/>
                    <a:pt x="25" y="228"/>
                  </a:cubicBezTo>
                  <a:cubicBezTo>
                    <a:pt x="0" y="253"/>
                    <a:pt x="45" y="260"/>
                    <a:pt x="61" y="274"/>
                  </a:cubicBezTo>
                  <a:cubicBezTo>
                    <a:pt x="231" y="248"/>
                    <a:pt x="341" y="143"/>
                    <a:pt x="460" y="51"/>
                  </a:cubicBezTo>
                  <a:cubicBezTo>
                    <a:pt x="487" y="29"/>
                    <a:pt x="451" y="15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6" name="Google Shape;586;p39"/>
            <p:cNvSpPr/>
            <p:nvPr/>
          </p:nvSpPr>
          <p:spPr>
            <a:xfrm>
              <a:off x="2676200" y="3276575"/>
              <a:ext cx="4825" cy="3100"/>
            </a:xfrm>
            <a:custGeom>
              <a:avLst/>
              <a:gdLst/>
              <a:ahLst/>
              <a:cxnLst/>
              <a:rect l="l" t="t" r="r" b="b"/>
              <a:pathLst>
                <a:path w="193" h="124" extrusionOk="0">
                  <a:moveTo>
                    <a:pt x="141" y="0"/>
                  </a:moveTo>
                  <a:lnTo>
                    <a:pt x="0" y="73"/>
                  </a:lnTo>
                  <a:cubicBezTo>
                    <a:pt x="22" y="104"/>
                    <a:pt x="47" y="124"/>
                    <a:pt x="79" y="124"/>
                  </a:cubicBezTo>
                  <a:cubicBezTo>
                    <a:pt x="96" y="124"/>
                    <a:pt x="116" y="118"/>
                    <a:pt x="137" y="105"/>
                  </a:cubicBezTo>
                  <a:cubicBezTo>
                    <a:pt x="193" y="72"/>
                    <a:pt x="170" y="36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7" name="Google Shape;587;p39"/>
            <p:cNvSpPr/>
            <p:nvPr/>
          </p:nvSpPr>
          <p:spPr>
            <a:xfrm>
              <a:off x="3001450" y="3284125"/>
              <a:ext cx="3950" cy="12075"/>
            </a:xfrm>
            <a:custGeom>
              <a:avLst/>
              <a:gdLst/>
              <a:ahLst/>
              <a:cxnLst/>
              <a:rect l="l" t="t" r="r" b="b"/>
              <a:pathLst>
                <a:path w="158" h="483" extrusionOk="0">
                  <a:moveTo>
                    <a:pt x="98" y="0"/>
                  </a:moveTo>
                  <a:cubicBezTo>
                    <a:pt x="77" y="0"/>
                    <a:pt x="55" y="16"/>
                    <a:pt x="34" y="43"/>
                  </a:cubicBezTo>
                  <a:cubicBezTo>
                    <a:pt x="24" y="170"/>
                    <a:pt x="12" y="296"/>
                    <a:pt x="3" y="422"/>
                  </a:cubicBezTo>
                  <a:cubicBezTo>
                    <a:pt x="1" y="450"/>
                    <a:pt x="5" y="483"/>
                    <a:pt x="56" y="483"/>
                  </a:cubicBezTo>
                  <a:cubicBezTo>
                    <a:pt x="107" y="483"/>
                    <a:pt x="106" y="448"/>
                    <a:pt x="109" y="421"/>
                  </a:cubicBezTo>
                  <a:cubicBezTo>
                    <a:pt x="127" y="295"/>
                    <a:pt x="142" y="169"/>
                    <a:pt x="158" y="43"/>
                  </a:cubicBezTo>
                  <a:cubicBezTo>
                    <a:pt x="138" y="13"/>
                    <a:pt x="118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3000750" y="3300400"/>
              <a:ext cx="5725" cy="10750"/>
            </a:xfrm>
            <a:custGeom>
              <a:avLst/>
              <a:gdLst/>
              <a:ahLst/>
              <a:cxnLst/>
              <a:rect l="l" t="t" r="r" b="b"/>
              <a:pathLst>
                <a:path w="229" h="430" extrusionOk="0">
                  <a:moveTo>
                    <a:pt x="118" y="1"/>
                  </a:moveTo>
                  <a:lnTo>
                    <a:pt x="48" y="7"/>
                  </a:lnTo>
                  <a:cubicBezTo>
                    <a:pt x="0" y="146"/>
                    <a:pt x="59" y="275"/>
                    <a:pt x="117" y="406"/>
                  </a:cubicBezTo>
                  <a:cubicBezTo>
                    <a:pt x="124" y="424"/>
                    <a:pt x="142" y="429"/>
                    <a:pt x="158" y="429"/>
                  </a:cubicBezTo>
                  <a:cubicBezTo>
                    <a:pt x="168" y="429"/>
                    <a:pt x="178" y="427"/>
                    <a:pt x="185" y="425"/>
                  </a:cubicBezTo>
                  <a:cubicBezTo>
                    <a:pt x="204" y="418"/>
                    <a:pt x="229" y="400"/>
                    <a:pt x="219" y="372"/>
                  </a:cubicBezTo>
                  <a:cubicBezTo>
                    <a:pt x="185" y="248"/>
                    <a:pt x="151" y="124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89" name="Google Shape;589;p39"/>
            <p:cNvSpPr/>
            <p:nvPr/>
          </p:nvSpPr>
          <p:spPr>
            <a:xfrm>
              <a:off x="3066275" y="3809875"/>
              <a:ext cx="8225" cy="6925"/>
            </a:xfrm>
            <a:custGeom>
              <a:avLst/>
              <a:gdLst/>
              <a:ahLst/>
              <a:cxnLst/>
              <a:rect l="l" t="t" r="r" b="b"/>
              <a:pathLst>
                <a:path w="329" h="277" extrusionOk="0">
                  <a:moveTo>
                    <a:pt x="293" y="1"/>
                  </a:moveTo>
                  <a:cubicBezTo>
                    <a:pt x="179" y="1"/>
                    <a:pt x="101" y="54"/>
                    <a:pt x="63" y="139"/>
                  </a:cubicBezTo>
                  <a:cubicBezTo>
                    <a:pt x="53" y="159"/>
                    <a:pt x="54" y="172"/>
                    <a:pt x="63" y="179"/>
                  </a:cubicBezTo>
                  <a:cubicBezTo>
                    <a:pt x="41" y="185"/>
                    <a:pt x="22" y="194"/>
                    <a:pt x="6" y="207"/>
                  </a:cubicBezTo>
                  <a:cubicBezTo>
                    <a:pt x="0" y="259"/>
                    <a:pt x="15" y="277"/>
                    <a:pt x="42" y="277"/>
                  </a:cubicBezTo>
                  <a:cubicBezTo>
                    <a:pt x="61" y="277"/>
                    <a:pt x="86" y="268"/>
                    <a:pt x="113" y="255"/>
                  </a:cubicBezTo>
                  <a:cubicBezTo>
                    <a:pt x="115" y="223"/>
                    <a:pt x="113" y="202"/>
                    <a:pt x="102" y="188"/>
                  </a:cubicBezTo>
                  <a:cubicBezTo>
                    <a:pt x="114" y="187"/>
                    <a:pt x="124" y="186"/>
                    <a:pt x="135" y="185"/>
                  </a:cubicBezTo>
                  <a:cubicBezTo>
                    <a:pt x="303" y="123"/>
                    <a:pt x="329" y="93"/>
                    <a:pt x="297" y="1"/>
                  </a:cubicBezTo>
                  <a:cubicBezTo>
                    <a:pt x="296" y="1"/>
                    <a:pt x="294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0" name="Google Shape;590;p39"/>
            <p:cNvSpPr/>
            <p:nvPr/>
          </p:nvSpPr>
          <p:spPr>
            <a:xfrm>
              <a:off x="3067300" y="3808325"/>
              <a:ext cx="800" cy="825"/>
            </a:xfrm>
            <a:custGeom>
              <a:avLst/>
              <a:gdLst/>
              <a:ahLst/>
              <a:cxnLst/>
              <a:rect l="l" t="t" r="r" b="b"/>
              <a:pathLst>
                <a:path w="32" h="33" extrusionOk="0">
                  <a:moveTo>
                    <a:pt x="17" y="1"/>
                  </a:moveTo>
                  <a:cubicBezTo>
                    <a:pt x="11" y="7"/>
                    <a:pt x="1" y="10"/>
                    <a:pt x="0" y="16"/>
                  </a:cubicBezTo>
                  <a:cubicBezTo>
                    <a:pt x="0" y="21"/>
                    <a:pt x="9" y="27"/>
                    <a:pt x="13" y="33"/>
                  </a:cubicBezTo>
                  <a:lnTo>
                    <a:pt x="31" y="19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1" name="Google Shape;591;p39"/>
            <p:cNvSpPr/>
            <p:nvPr/>
          </p:nvSpPr>
          <p:spPr>
            <a:xfrm>
              <a:off x="3065300" y="3805425"/>
              <a:ext cx="2000" cy="1675"/>
            </a:xfrm>
            <a:custGeom>
              <a:avLst/>
              <a:gdLst/>
              <a:ahLst/>
              <a:cxnLst/>
              <a:rect l="l" t="t" r="r" b="b"/>
              <a:pathLst>
                <a:path w="80" h="67" extrusionOk="0">
                  <a:moveTo>
                    <a:pt x="39" y="0"/>
                  </a:moveTo>
                  <a:lnTo>
                    <a:pt x="1" y="32"/>
                  </a:lnTo>
                  <a:cubicBezTo>
                    <a:pt x="16" y="44"/>
                    <a:pt x="42" y="67"/>
                    <a:pt x="46" y="67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79" y="43"/>
                    <a:pt x="59" y="22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2" name="Google Shape;592;p39"/>
            <p:cNvSpPr/>
            <p:nvPr/>
          </p:nvSpPr>
          <p:spPr>
            <a:xfrm>
              <a:off x="3014000" y="3386475"/>
              <a:ext cx="2075" cy="6825"/>
            </a:xfrm>
            <a:custGeom>
              <a:avLst/>
              <a:gdLst/>
              <a:ahLst/>
              <a:cxnLst/>
              <a:rect l="l" t="t" r="r" b="b"/>
              <a:pathLst>
                <a:path w="83" h="273" extrusionOk="0">
                  <a:moveTo>
                    <a:pt x="83" y="0"/>
                  </a:moveTo>
                  <a:cubicBezTo>
                    <a:pt x="1" y="78"/>
                    <a:pt x="48" y="185"/>
                    <a:pt x="3" y="270"/>
                  </a:cubicBezTo>
                  <a:lnTo>
                    <a:pt x="10" y="270"/>
                  </a:lnTo>
                  <a:cubicBezTo>
                    <a:pt x="18" y="272"/>
                    <a:pt x="25" y="273"/>
                    <a:pt x="31" y="273"/>
                  </a:cubicBezTo>
                  <a:cubicBezTo>
                    <a:pt x="61" y="273"/>
                    <a:pt x="77" y="255"/>
                    <a:pt x="78" y="226"/>
                  </a:cubicBezTo>
                  <a:cubicBezTo>
                    <a:pt x="81" y="151"/>
                    <a:pt x="81" y="75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3" name="Google Shape;593;p39"/>
            <p:cNvSpPr/>
            <p:nvPr/>
          </p:nvSpPr>
          <p:spPr>
            <a:xfrm>
              <a:off x="3018725" y="346025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0"/>
                  </a:moveTo>
                  <a:lnTo>
                    <a:pt x="1" y="5"/>
                  </a:lnTo>
                  <a:lnTo>
                    <a:pt x="3" y="5"/>
                  </a:lnTo>
                  <a:cubicBezTo>
                    <a:pt x="3" y="4"/>
                    <a:pt x="3" y="2"/>
                    <a:pt x="3" y="1"/>
                  </a:cubicBezTo>
                  <a:lnTo>
                    <a:pt x="3" y="1"/>
                  </a:lnTo>
                  <a:lnTo>
                    <a:pt x="4" y="1"/>
                  </a:lnTo>
                  <a:lnTo>
                    <a:pt x="3" y="0"/>
                  </a:lnTo>
                  <a:cubicBezTo>
                    <a:pt x="3" y="0"/>
                    <a:pt x="3" y="1"/>
                    <a:pt x="3" y="1"/>
                  </a:cubicBezTo>
                  <a:lnTo>
                    <a:pt x="3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4" name="Google Shape;594;p39"/>
            <p:cNvSpPr/>
            <p:nvPr/>
          </p:nvSpPr>
          <p:spPr>
            <a:xfrm>
              <a:off x="2982300" y="3511925"/>
              <a:ext cx="3325" cy="3600"/>
            </a:xfrm>
            <a:custGeom>
              <a:avLst/>
              <a:gdLst/>
              <a:ahLst/>
              <a:cxnLst/>
              <a:rect l="l" t="t" r="r" b="b"/>
              <a:pathLst>
                <a:path w="133" h="144" extrusionOk="0">
                  <a:moveTo>
                    <a:pt x="113" y="1"/>
                  </a:moveTo>
                  <a:lnTo>
                    <a:pt x="24" y="7"/>
                  </a:lnTo>
                  <a:cubicBezTo>
                    <a:pt x="30" y="53"/>
                    <a:pt x="0" y="106"/>
                    <a:pt x="60" y="143"/>
                  </a:cubicBezTo>
                  <a:cubicBezTo>
                    <a:pt x="132" y="110"/>
                    <a:pt x="98" y="49"/>
                    <a:pt x="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5" name="Google Shape;595;p39"/>
            <p:cNvSpPr/>
            <p:nvPr/>
          </p:nvSpPr>
          <p:spPr>
            <a:xfrm>
              <a:off x="2907400" y="3694825"/>
              <a:ext cx="6300" cy="20800"/>
            </a:xfrm>
            <a:custGeom>
              <a:avLst/>
              <a:gdLst/>
              <a:ahLst/>
              <a:cxnLst/>
              <a:rect l="l" t="t" r="r" b="b"/>
              <a:pathLst>
                <a:path w="252" h="832" extrusionOk="0">
                  <a:moveTo>
                    <a:pt x="66" y="1"/>
                  </a:moveTo>
                  <a:lnTo>
                    <a:pt x="0" y="13"/>
                  </a:lnTo>
                  <a:cubicBezTo>
                    <a:pt x="61" y="282"/>
                    <a:pt x="122" y="553"/>
                    <a:pt x="182" y="823"/>
                  </a:cubicBezTo>
                  <a:lnTo>
                    <a:pt x="251" y="832"/>
                  </a:lnTo>
                  <a:cubicBezTo>
                    <a:pt x="201" y="552"/>
                    <a:pt x="176" y="268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6" name="Google Shape;596;p39"/>
            <p:cNvSpPr/>
            <p:nvPr/>
          </p:nvSpPr>
          <p:spPr>
            <a:xfrm>
              <a:off x="2901775" y="3703950"/>
              <a:ext cx="5025" cy="20025"/>
            </a:xfrm>
            <a:custGeom>
              <a:avLst/>
              <a:gdLst/>
              <a:ahLst/>
              <a:cxnLst/>
              <a:rect l="l" t="t" r="r" b="b"/>
              <a:pathLst>
                <a:path w="201" h="801" extrusionOk="0">
                  <a:moveTo>
                    <a:pt x="117" y="1"/>
                  </a:moveTo>
                  <a:cubicBezTo>
                    <a:pt x="39" y="166"/>
                    <a:pt x="70" y="337"/>
                    <a:pt x="76" y="506"/>
                  </a:cubicBezTo>
                  <a:cubicBezTo>
                    <a:pt x="99" y="601"/>
                    <a:pt x="1" y="725"/>
                    <a:pt x="163" y="801"/>
                  </a:cubicBezTo>
                  <a:cubicBezTo>
                    <a:pt x="200" y="694"/>
                    <a:pt x="180" y="599"/>
                    <a:pt x="162" y="502"/>
                  </a:cubicBezTo>
                  <a:cubicBezTo>
                    <a:pt x="136" y="337"/>
                    <a:pt x="197" y="165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7" name="Google Shape;597;p39"/>
            <p:cNvSpPr/>
            <p:nvPr/>
          </p:nvSpPr>
          <p:spPr>
            <a:xfrm>
              <a:off x="2946250" y="3811525"/>
              <a:ext cx="11925" cy="9750"/>
            </a:xfrm>
            <a:custGeom>
              <a:avLst/>
              <a:gdLst/>
              <a:ahLst/>
              <a:cxnLst/>
              <a:rect l="l" t="t" r="r" b="b"/>
              <a:pathLst>
                <a:path w="477" h="390" extrusionOk="0">
                  <a:moveTo>
                    <a:pt x="243" y="102"/>
                  </a:moveTo>
                  <a:cubicBezTo>
                    <a:pt x="254" y="102"/>
                    <a:pt x="265" y="103"/>
                    <a:pt x="276" y="105"/>
                  </a:cubicBezTo>
                  <a:cubicBezTo>
                    <a:pt x="297" y="108"/>
                    <a:pt x="322" y="122"/>
                    <a:pt x="344" y="122"/>
                  </a:cubicBezTo>
                  <a:cubicBezTo>
                    <a:pt x="346" y="122"/>
                    <a:pt x="349" y="122"/>
                    <a:pt x="351" y="121"/>
                  </a:cubicBezTo>
                  <a:lnTo>
                    <a:pt x="351" y="121"/>
                  </a:lnTo>
                  <a:cubicBezTo>
                    <a:pt x="346" y="141"/>
                    <a:pt x="365" y="165"/>
                    <a:pt x="365" y="185"/>
                  </a:cubicBezTo>
                  <a:cubicBezTo>
                    <a:pt x="369" y="248"/>
                    <a:pt x="329" y="296"/>
                    <a:pt x="263" y="296"/>
                  </a:cubicBezTo>
                  <a:cubicBezTo>
                    <a:pt x="186" y="296"/>
                    <a:pt x="129" y="245"/>
                    <a:pt x="138" y="177"/>
                  </a:cubicBezTo>
                  <a:cubicBezTo>
                    <a:pt x="144" y="127"/>
                    <a:pt x="187" y="102"/>
                    <a:pt x="243" y="102"/>
                  </a:cubicBezTo>
                  <a:close/>
                  <a:moveTo>
                    <a:pt x="241" y="1"/>
                  </a:moveTo>
                  <a:cubicBezTo>
                    <a:pt x="195" y="1"/>
                    <a:pt x="147" y="20"/>
                    <a:pt x="99" y="50"/>
                  </a:cubicBezTo>
                  <a:cubicBezTo>
                    <a:pt x="0" y="112"/>
                    <a:pt x="0" y="229"/>
                    <a:pt x="83" y="315"/>
                  </a:cubicBezTo>
                  <a:cubicBezTo>
                    <a:pt x="133" y="365"/>
                    <a:pt x="195" y="390"/>
                    <a:pt x="256" y="390"/>
                  </a:cubicBezTo>
                  <a:cubicBezTo>
                    <a:pt x="295" y="390"/>
                    <a:pt x="334" y="380"/>
                    <a:pt x="370" y="359"/>
                  </a:cubicBezTo>
                  <a:cubicBezTo>
                    <a:pt x="473" y="297"/>
                    <a:pt x="477" y="224"/>
                    <a:pt x="385" y="94"/>
                  </a:cubicBezTo>
                  <a:lnTo>
                    <a:pt x="385" y="94"/>
                  </a:lnTo>
                  <a:lnTo>
                    <a:pt x="382" y="95"/>
                  </a:lnTo>
                  <a:cubicBezTo>
                    <a:pt x="382" y="94"/>
                    <a:pt x="383" y="94"/>
                    <a:pt x="383" y="93"/>
                  </a:cubicBezTo>
                  <a:cubicBezTo>
                    <a:pt x="344" y="27"/>
                    <a:pt x="294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8" name="Google Shape;598;p39"/>
            <p:cNvSpPr/>
            <p:nvPr/>
          </p:nvSpPr>
          <p:spPr>
            <a:xfrm>
              <a:off x="2958325" y="3873025"/>
              <a:ext cx="10675" cy="9550"/>
            </a:xfrm>
            <a:custGeom>
              <a:avLst/>
              <a:gdLst/>
              <a:ahLst/>
              <a:cxnLst/>
              <a:rect l="l" t="t" r="r" b="b"/>
              <a:pathLst>
                <a:path w="427" h="382" extrusionOk="0">
                  <a:moveTo>
                    <a:pt x="203" y="103"/>
                  </a:moveTo>
                  <a:cubicBezTo>
                    <a:pt x="263" y="103"/>
                    <a:pt x="294" y="139"/>
                    <a:pt x="309" y="190"/>
                  </a:cubicBezTo>
                  <a:cubicBezTo>
                    <a:pt x="309" y="230"/>
                    <a:pt x="277" y="263"/>
                    <a:pt x="237" y="263"/>
                  </a:cubicBezTo>
                  <a:cubicBezTo>
                    <a:pt x="236" y="263"/>
                    <a:pt x="234" y="263"/>
                    <a:pt x="233" y="262"/>
                  </a:cubicBezTo>
                  <a:cubicBezTo>
                    <a:pt x="170" y="260"/>
                    <a:pt x="122" y="224"/>
                    <a:pt x="121" y="164"/>
                  </a:cubicBezTo>
                  <a:cubicBezTo>
                    <a:pt x="120" y="130"/>
                    <a:pt x="151" y="109"/>
                    <a:pt x="184" y="104"/>
                  </a:cubicBezTo>
                  <a:cubicBezTo>
                    <a:pt x="191" y="104"/>
                    <a:pt x="197" y="103"/>
                    <a:pt x="203" y="103"/>
                  </a:cubicBezTo>
                  <a:close/>
                  <a:moveTo>
                    <a:pt x="193" y="0"/>
                  </a:moveTo>
                  <a:cubicBezTo>
                    <a:pt x="84" y="0"/>
                    <a:pt x="2" y="70"/>
                    <a:pt x="2" y="164"/>
                  </a:cubicBezTo>
                  <a:cubicBezTo>
                    <a:pt x="1" y="262"/>
                    <a:pt x="125" y="380"/>
                    <a:pt x="230" y="381"/>
                  </a:cubicBezTo>
                  <a:cubicBezTo>
                    <a:pt x="328" y="381"/>
                    <a:pt x="421" y="292"/>
                    <a:pt x="424" y="196"/>
                  </a:cubicBezTo>
                  <a:cubicBezTo>
                    <a:pt x="427" y="100"/>
                    <a:pt x="326" y="7"/>
                    <a:pt x="209" y="1"/>
                  </a:cubicBezTo>
                  <a:cubicBezTo>
                    <a:pt x="204" y="1"/>
                    <a:pt x="198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99" name="Google Shape;599;p39"/>
            <p:cNvSpPr/>
            <p:nvPr/>
          </p:nvSpPr>
          <p:spPr>
            <a:xfrm>
              <a:off x="2865875" y="327602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1" y="1"/>
                  </a:moveTo>
                  <a:cubicBezTo>
                    <a:pt x="2" y="2"/>
                    <a:pt x="2" y="2"/>
                    <a:pt x="2" y="3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0" name="Google Shape;600;p39"/>
            <p:cNvSpPr/>
            <p:nvPr/>
          </p:nvSpPr>
          <p:spPr>
            <a:xfrm>
              <a:off x="2861375" y="3274025"/>
              <a:ext cx="4525" cy="2150"/>
            </a:xfrm>
            <a:custGeom>
              <a:avLst/>
              <a:gdLst/>
              <a:ahLst/>
              <a:cxnLst/>
              <a:rect l="l" t="t" r="r" b="b"/>
              <a:pathLst>
                <a:path w="181" h="86" extrusionOk="0">
                  <a:moveTo>
                    <a:pt x="52" y="1"/>
                  </a:moveTo>
                  <a:cubicBezTo>
                    <a:pt x="37" y="1"/>
                    <a:pt x="20" y="3"/>
                    <a:pt x="1" y="8"/>
                  </a:cubicBezTo>
                  <a:cubicBezTo>
                    <a:pt x="43" y="59"/>
                    <a:pt x="87" y="86"/>
                    <a:pt x="140" y="86"/>
                  </a:cubicBezTo>
                  <a:cubicBezTo>
                    <a:pt x="153" y="86"/>
                    <a:pt x="166" y="84"/>
                    <a:pt x="181" y="81"/>
                  </a:cubicBezTo>
                  <a:cubicBezTo>
                    <a:pt x="147" y="41"/>
                    <a:pt x="114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1" name="Google Shape;601;p39"/>
            <p:cNvSpPr/>
            <p:nvPr/>
          </p:nvSpPr>
          <p:spPr>
            <a:xfrm>
              <a:off x="2865900" y="3276025"/>
              <a:ext cx="150" cy="175"/>
            </a:xfrm>
            <a:custGeom>
              <a:avLst/>
              <a:gdLst/>
              <a:ahLst/>
              <a:cxnLst/>
              <a:rect l="l" t="t" r="r" b="b"/>
              <a:pathLst>
                <a:path w="6" h="7" extrusionOk="0">
                  <a:moveTo>
                    <a:pt x="4" y="1"/>
                  </a:moveTo>
                  <a:lnTo>
                    <a:pt x="1" y="3"/>
                  </a:lnTo>
                  <a:lnTo>
                    <a:pt x="5" y="7"/>
                  </a:lnTo>
                  <a:cubicBezTo>
                    <a:pt x="5" y="4"/>
                    <a:pt x="5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2" name="Google Shape;602;p39"/>
            <p:cNvSpPr/>
            <p:nvPr/>
          </p:nvSpPr>
          <p:spPr>
            <a:xfrm>
              <a:off x="2866025" y="3276175"/>
              <a:ext cx="525" cy="475"/>
            </a:xfrm>
            <a:custGeom>
              <a:avLst/>
              <a:gdLst/>
              <a:ahLst/>
              <a:cxnLst/>
              <a:rect l="l" t="t" r="r" b="b"/>
              <a:pathLst>
                <a:path w="21" h="19" extrusionOk="0">
                  <a:moveTo>
                    <a:pt x="0" y="1"/>
                  </a:moveTo>
                  <a:cubicBezTo>
                    <a:pt x="0" y="5"/>
                    <a:pt x="2" y="9"/>
                    <a:pt x="4" y="14"/>
                  </a:cubicBezTo>
                  <a:cubicBezTo>
                    <a:pt x="6" y="17"/>
                    <a:pt x="15" y="17"/>
                    <a:pt x="21" y="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2838625" y="3387950"/>
              <a:ext cx="5975" cy="3475"/>
            </a:xfrm>
            <a:custGeom>
              <a:avLst/>
              <a:gdLst/>
              <a:ahLst/>
              <a:cxnLst/>
              <a:rect l="l" t="t" r="r" b="b"/>
              <a:pathLst>
                <a:path w="239" h="139" extrusionOk="0">
                  <a:moveTo>
                    <a:pt x="64" y="0"/>
                  </a:moveTo>
                  <a:cubicBezTo>
                    <a:pt x="53" y="0"/>
                    <a:pt x="38" y="6"/>
                    <a:pt x="25" y="9"/>
                  </a:cubicBezTo>
                  <a:cubicBezTo>
                    <a:pt x="1" y="50"/>
                    <a:pt x="15" y="59"/>
                    <a:pt x="40" y="59"/>
                  </a:cubicBezTo>
                  <a:cubicBezTo>
                    <a:pt x="51" y="59"/>
                    <a:pt x="65" y="57"/>
                    <a:pt x="78" y="56"/>
                  </a:cubicBezTo>
                  <a:cubicBezTo>
                    <a:pt x="104" y="90"/>
                    <a:pt x="125" y="139"/>
                    <a:pt x="165" y="139"/>
                  </a:cubicBezTo>
                  <a:cubicBezTo>
                    <a:pt x="184" y="139"/>
                    <a:pt x="208" y="128"/>
                    <a:pt x="238" y="100"/>
                  </a:cubicBezTo>
                  <a:cubicBezTo>
                    <a:pt x="209" y="68"/>
                    <a:pt x="187" y="20"/>
                    <a:pt x="145" y="20"/>
                  </a:cubicBezTo>
                  <a:cubicBezTo>
                    <a:pt x="128" y="20"/>
                    <a:pt x="108" y="28"/>
                    <a:pt x="82" y="48"/>
                  </a:cubicBezTo>
                  <a:cubicBezTo>
                    <a:pt x="92" y="31"/>
                    <a:pt x="98" y="12"/>
                    <a:pt x="70" y="1"/>
                  </a:cubicBezTo>
                  <a:cubicBezTo>
                    <a:pt x="69" y="0"/>
                    <a:pt x="67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2837125" y="3386425"/>
              <a:ext cx="3075" cy="1925"/>
            </a:xfrm>
            <a:custGeom>
              <a:avLst/>
              <a:gdLst/>
              <a:ahLst/>
              <a:cxnLst/>
              <a:rect l="l" t="t" r="r" b="b"/>
              <a:pathLst>
                <a:path w="123" h="77" extrusionOk="0">
                  <a:moveTo>
                    <a:pt x="29" y="0"/>
                  </a:moveTo>
                  <a:cubicBezTo>
                    <a:pt x="21" y="17"/>
                    <a:pt x="1" y="37"/>
                    <a:pt x="6" y="50"/>
                  </a:cubicBezTo>
                  <a:cubicBezTo>
                    <a:pt x="13" y="71"/>
                    <a:pt x="27" y="77"/>
                    <a:pt x="45" y="77"/>
                  </a:cubicBezTo>
                  <a:cubicBezTo>
                    <a:pt x="57" y="77"/>
                    <a:pt x="72" y="73"/>
                    <a:pt x="85" y="70"/>
                  </a:cubicBezTo>
                  <a:cubicBezTo>
                    <a:pt x="122" y="14"/>
                    <a:pt x="65" y="13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2785825" y="3427225"/>
              <a:ext cx="5425" cy="15325"/>
            </a:xfrm>
            <a:custGeom>
              <a:avLst/>
              <a:gdLst/>
              <a:ahLst/>
              <a:cxnLst/>
              <a:rect l="l" t="t" r="r" b="b"/>
              <a:pathLst>
                <a:path w="217" h="613" extrusionOk="0">
                  <a:moveTo>
                    <a:pt x="85" y="0"/>
                  </a:moveTo>
                  <a:cubicBezTo>
                    <a:pt x="1" y="57"/>
                    <a:pt x="50" y="135"/>
                    <a:pt x="51" y="204"/>
                  </a:cubicBezTo>
                  <a:cubicBezTo>
                    <a:pt x="53" y="315"/>
                    <a:pt x="69" y="428"/>
                    <a:pt x="79" y="540"/>
                  </a:cubicBezTo>
                  <a:cubicBezTo>
                    <a:pt x="93" y="565"/>
                    <a:pt x="106" y="589"/>
                    <a:pt x="120" y="613"/>
                  </a:cubicBezTo>
                  <a:lnTo>
                    <a:pt x="173" y="547"/>
                  </a:lnTo>
                  <a:cubicBezTo>
                    <a:pt x="216" y="435"/>
                    <a:pt x="191" y="323"/>
                    <a:pt x="166" y="212"/>
                  </a:cubicBezTo>
                  <a:cubicBezTo>
                    <a:pt x="150" y="141"/>
                    <a:pt x="201" y="44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2787775" y="3426975"/>
              <a:ext cx="325" cy="275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11" y="1"/>
                  </a:moveTo>
                  <a:lnTo>
                    <a:pt x="0" y="7"/>
                  </a:lnTo>
                  <a:cubicBezTo>
                    <a:pt x="3" y="8"/>
                    <a:pt x="5" y="9"/>
                    <a:pt x="7" y="10"/>
                  </a:cubicBezTo>
                  <a:lnTo>
                    <a:pt x="12" y="7"/>
                  </a:lnTo>
                  <a:cubicBezTo>
                    <a:pt x="12" y="4"/>
                    <a:pt x="11" y="3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2896525" y="3555400"/>
              <a:ext cx="8200" cy="2325"/>
            </a:xfrm>
            <a:custGeom>
              <a:avLst/>
              <a:gdLst/>
              <a:ahLst/>
              <a:cxnLst/>
              <a:rect l="l" t="t" r="r" b="b"/>
              <a:pathLst>
                <a:path w="328" h="93" extrusionOk="0">
                  <a:moveTo>
                    <a:pt x="85" y="1"/>
                  </a:moveTo>
                  <a:cubicBezTo>
                    <a:pt x="15" y="1"/>
                    <a:pt x="0" y="38"/>
                    <a:pt x="10" y="90"/>
                  </a:cubicBezTo>
                  <a:cubicBezTo>
                    <a:pt x="27" y="92"/>
                    <a:pt x="44" y="93"/>
                    <a:pt x="61" y="93"/>
                  </a:cubicBezTo>
                  <a:cubicBezTo>
                    <a:pt x="161" y="93"/>
                    <a:pt x="248" y="61"/>
                    <a:pt x="327" y="7"/>
                  </a:cubicBezTo>
                  <a:cubicBezTo>
                    <a:pt x="247" y="4"/>
                    <a:pt x="168" y="2"/>
                    <a:pt x="88" y="1"/>
                  </a:cubicBezTo>
                  <a:cubicBezTo>
                    <a:pt x="87" y="1"/>
                    <a:pt x="86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2887550" y="3560750"/>
              <a:ext cx="7325" cy="1750"/>
            </a:xfrm>
            <a:custGeom>
              <a:avLst/>
              <a:gdLst/>
              <a:ahLst/>
              <a:cxnLst/>
              <a:rect l="l" t="t" r="r" b="b"/>
              <a:pathLst>
                <a:path w="293" h="70" extrusionOk="0">
                  <a:moveTo>
                    <a:pt x="105" y="1"/>
                  </a:moveTo>
                  <a:lnTo>
                    <a:pt x="0" y="14"/>
                  </a:lnTo>
                  <a:cubicBezTo>
                    <a:pt x="16" y="60"/>
                    <a:pt x="62" y="56"/>
                    <a:pt x="104" y="58"/>
                  </a:cubicBezTo>
                  <a:cubicBezTo>
                    <a:pt x="168" y="46"/>
                    <a:pt x="245" y="70"/>
                    <a:pt x="293" y="9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2896050" y="3559625"/>
              <a:ext cx="3550" cy="1550"/>
            </a:xfrm>
            <a:custGeom>
              <a:avLst/>
              <a:gdLst/>
              <a:ahLst/>
              <a:cxnLst/>
              <a:rect l="l" t="t" r="r" b="b"/>
              <a:pathLst>
                <a:path w="142" h="62" extrusionOk="0">
                  <a:moveTo>
                    <a:pt x="26" y="1"/>
                  </a:moveTo>
                  <a:lnTo>
                    <a:pt x="0" y="57"/>
                  </a:lnTo>
                  <a:cubicBezTo>
                    <a:pt x="17" y="57"/>
                    <a:pt x="35" y="61"/>
                    <a:pt x="52" y="61"/>
                  </a:cubicBezTo>
                  <a:cubicBezTo>
                    <a:pt x="59" y="61"/>
                    <a:pt x="66" y="60"/>
                    <a:pt x="73" y="58"/>
                  </a:cubicBezTo>
                  <a:cubicBezTo>
                    <a:pt x="77" y="56"/>
                    <a:pt x="83" y="55"/>
                    <a:pt x="89" y="55"/>
                  </a:cubicBezTo>
                  <a:cubicBezTo>
                    <a:pt x="97" y="55"/>
                    <a:pt x="105" y="56"/>
                    <a:pt x="113" y="56"/>
                  </a:cubicBezTo>
                  <a:cubicBezTo>
                    <a:pt x="129" y="56"/>
                    <a:pt x="142" y="52"/>
                    <a:pt x="138" y="28"/>
                  </a:cubicBezTo>
                  <a:cubicBezTo>
                    <a:pt x="136" y="18"/>
                    <a:pt x="98" y="13"/>
                    <a:pt x="76" y="7"/>
                  </a:cubicBezTo>
                  <a:cubicBezTo>
                    <a:pt x="60" y="4"/>
                    <a:pt x="43" y="2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2962850" y="3518475"/>
              <a:ext cx="675" cy="825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13" y="0"/>
                  </a:moveTo>
                  <a:cubicBezTo>
                    <a:pt x="9" y="0"/>
                    <a:pt x="5" y="5"/>
                    <a:pt x="2" y="16"/>
                  </a:cubicBezTo>
                  <a:cubicBezTo>
                    <a:pt x="1" y="20"/>
                    <a:pt x="4" y="27"/>
                    <a:pt x="8" y="32"/>
                  </a:cubicBezTo>
                  <a:cubicBezTo>
                    <a:pt x="8" y="32"/>
                    <a:pt x="8" y="33"/>
                    <a:pt x="9" y="33"/>
                  </a:cubicBezTo>
                  <a:cubicBezTo>
                    <a:pt x="11" y="33"/>
                    <a:pt x="18" y="31"/>
                    <a:pt x="23" y="30"/>
                  </a:cubicBezTo>
                  <a:cubicBezTo>
                    <a:pt x="23" y="24"/>
                    <a:pt x="27" y="17"/>
                    <a:pt x="24" y="12"/>
                  </a:cubicBezTo>
                  <a:cubicBezTo>
                    <a:pt x="21" y="4"/>
                    <a:pt x="17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2938875" y="3535875"/>
              <a:ext cx="350" cy="575"/>
            </a:xfrm>
            <a:custGeom>
              <a:avLst/>
              <a:gdLst/>
              <a:ahLst/>
              <a:cxnLst/>
              <a:rect l="l" t="t" r="r" b="b"/>
              <a:pathLst>
                <a:path w="14" h="23" extrusionOk="0">
                  <a:moveTo>
                    <a:pt x="0" y="1"/>
                  </a:moveTo>
                  <a:lnTo>
                    <a:pt x="5" y="22"/>
                  </a:lnTo>
                  <a:lnTo>
                    <a:pt x="13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2930825" y="3539150"/>
              <a:ext cx="300" cy="550"/>
            </a:xfrm>
            <a:custGeom>
              <a:avLst/>
              <a:gdLst/>
              <a:ahLst/>
              <a:cxnLst/>
              <a:rect l="l" t="t" r="r" b="b"/>
              <a:pathLst>
                <a:path w="12" h="22" extrusionOk="0">
                  <a:moveTo>
                    <a:pt x="7" y="1"/>
                  </a:moveTo>
                  <a:lnTo>
                    <a:pt x="0" y="21"/>
                  </a:lnTo>
                  <a:lnTo>
                    <a:pt x="12" y="2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2992775" y="3493100"/>
              <a:ext cx="500" cy="300"/>
            </a:xfrm>
            <a:custGeom>
              <a:avLst/>
              <a:gdLst/>
              <a:ahLst/>
              <a:cxnLst/>
              <a:rect l="l" t="t" r="r" b="b"/>
              <a:pathLst>
                <a:path w="20" h="12" extrusionOk="0">
                  <a:moveTo>
                    <a:pt x="3" y="0"/>
                  </a:moveTo>
                  <a:cubicBezTo>
                    <a:pt x="1" y="0"/>
                    <a:pt x="0" y="3"/>
                    <a:pt x="2" y="8"/>
                  </a:cubicBezTo>
                  <a:cubicBezTo>
                    <a:pt x="2" y="11"/>
                    <a:pt x="12" y="11"/>
                    <a:pt x="20" y="12"/>
                  </a:cubicBezTo>
                  <a:cubicBezTo>
                    <a:pt x="12" y="4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4" name="Google Shape;614;p39"/>
            <p:cNvSpPr/>
            <p:nvPr/>
          </p:nvSpPr>
          <p:spPr>
            <a:xfrm>
              <a:off x="2993250" y="3493375"/>
              <a:ext cx="200" cy="125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1" y="1"/>
                  </a:moveTo>
                  <a:cubicBezTo>
                    <a:pt x="2" y="2"/>
                    <a:pt x="3" y="3"/>
                    <a:pt x="4" y="4"/>
                  </a:cubicBezTo>
                  <a:lnTo>
                    <a:pt x="8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5" name="Google Shape;615;p39"/>
            <p:cNvSpPr/>
            <p:nvPr/>
          </p:nvSpPr>
          <p:spPr>
            <a:xfrm>
              <a:off x="2969325" y="3506300"/>
              <a:ext cx="3950" cy="3400"/>
            </a:xfrm>
            <a:custGeom>
              <a:avLst/>
              <a:gdLst/>
              <a:ahLst/>
              <a:cxnLst/>
              <a:rect l="l" t="t" r="r" b="b"/>
              <a:pathLst>
                <a:path w="158" h="136" extrusionOk="0">
                  <a:moveTo>
                    <a:pt x="120" y="0"/>
                  </a:moveTo>
                  <a:cubicBezTo>
                    <a:pt x="106" y="0"/>
                    <a:pt x="95" y="13"/>
                    <a:pt x="85" y="25"/>
                  </a:cubicBezTo>
                  <a:cubicBezTo>
                    <a:pt x="48" y="57"/>
                    <a:pt x="1" y="101"/>
                    <a:pt x="63" y="132"/>
                  </a:cubicBezTo>
                  <a:cubicBezTo>
                    <a:pt x="69" y="134"/>
                    <a:pt x="74" y="136"/>
                    <a:pt x="79" y="136"/>
                  </a:cubicBezTo>
                  <a:cubicBezTo>
                    <a:pt x="109" y="136"/>
                    <a:pt x="122" y="88"/>
                    <a:pt x="134" y="59"/>
                  </a:cubicBezTo>
                  <a:cubicBezTo>
                    <a:pt x="147" y="42"/>
                    <a:pt x="158" y="21"/>
                    <a:pt x="138" y="7"/>
                  </a:cubicBezTo>
                  <a:cubicBezTo>
                    <a:pt x="131" y="2"/>
                    <a:pt x="125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6" name="Google Shape;616;p39"/>
            <p:cNvSpPr/>
            <p:nvPr/>
          </p:nvSpPr>
          <p:spPr>
            <a:xfrm>
              <a:off x="2967875" y="3513175"/>
              <a:ext cx="1225" cy="750"/>
            </a:xfrm>
            <a:custGeom>
              <a:avLst/>
              <a:gdLst/>
              <a:ahLst/>
              <a:cxnLst/>
              <a:rect l="l" t="t" r="r" b="b"/>
              <a:pathLst>
                <a:path w="49" h="30" extrusionOk="0">
                  <a:moveTo>
                    <a:pt x="15" y="0"/>
                  </a:moveTo>
                  <a:cubicBezTo>
                    <a:pt x="12" y="0"/>
                    <a:pt x="5" y="9"/>
                    <a:pt x="1" y="14"/>
                  </a:cubicBezTo>
                  <a:lnTo>
                    <a:pt x="30" y="29"/>
                  </a:lnTo>
                  <a:lnTo>
                    <a:pt x="48" y="14"/>
                  </a:lnTo>
                  <a:cubicBezTo>
                    <a:pt x="39" y="8"/>
                    <a:pt x="28" y="3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7" name="Google Shape;617;p39"/>
            <p:cNvSpPr/>
            <p:nvPr/>
          </p:nvSpPr>
          <p:spPr>
            <a:xfrm>
              <a:off x="2969400" y="3510650"/>
              <a:ext cx="950" cy="1175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8" y="0"/>
                  </a:moveTo>
                  <a:cubicBezTo>
                    <a:pt x="11" y="10"/>
                    <a:pt x="5" y="21"/>
                    <a:pt x="1" y="31"/>
                  </a:cubicBezTo>
                  <a:cubicBezTo>
                    <a:pt x="0" y="36"/>
                    <a:pt x="12" y="42"/>
                    <a:pt x="18" y="47"/>
                  </a:cubicBezTo>
                  <a:lnTo>
                    <a:pt x="37" y="1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8" name="Google Shape;618;p39"/>
            <p:cNvSpPr/>
            <p:nvPr/>
          </p:nvSpPr>
          <p:spPr>
            <a:xfrm>
              <a:off x="2966750" y="3515425"/>
              <a:ext cx="650" cy="675"/>
            </a:xfrm>
            <a:custGeom>
              <a:avLst/>
              <a:gdLst/>
              <a:ahLst/>
              <a:cxnLst/>
              <a:rect l="l" t="t" r="r" b="b"/>
              <a:pathLst>
                <a:path w="26" h="27" extrusionOk="0">
                  <a:moveTo>
                    <a:pt x="13" y="1"/>
                  </a:moveTo>
                  <a:cubicBezTo>
                    <a:pt x="9" y="4"/>
                    <a:pt x="0" y="8"/>
                    <a:pt x="0" y="13"/>
                  </a:cubicBezTo>
                  <a:cubicBezTo>
                    <a:pt x="0" y="17"/>
                    <a:pt x="8" y="23"/>
                    <a:pt x="10" y="27"/>
                  </a:cubicBezTo>
                  <a:cubicBezTo>
                    <a:pt x="15" y="23"/>
                    <a:pt x="24" y="20"/>
                    <a:pt x="25" y="15"/>
                  </a:cubicBezTo>
                  <a:cubicBezTo>
                    <a:pt x="25" y="10"/>
                    <a:pt x="18" y="6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619" name="Google Shape;619;p39"/>
            <p:cNvSpPr/>
            <p:nvPr/>
          </p:nvSpPr>
          <p:spPr>
            <a:xfrm>
              <a:off x="3001225" y="3485375"/>
              <a:ext cx="225" cy="100"/>
            </a:xfrm>
            <a:custGeom>
              <a:avLst/>
              <a:gdLst/>
              <a:ahLst/>
              <a:cxnLst/>
              <a:rect l="l" t="t" r="r" b="b"/>
              <a:pathLst>
                <a:path w="9" h="4" extrusionOk="0">
                  <a:moveTo>
                    <a:pt x="0" y="1"/>
                  </a:moveTo>
                  <a:cubicBezTo>
                    <a:pt x="0" y="1"/>
                    <a:pt x="6" y="4"/>
                    <a:pt x="7" y="4"/>
                  </a:cubicBezTo>
                  <a:cubicBezTo>
                    <a:pt x="7" y="4"/>
                    <a:pt x="8" y="3"/>
                    <a:pt x="8" y="3"/>
                  </a:cubicBezTo>
                  <a:lnTo>
                    <a:pt x="9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0"/>
          <p:cNvSpPr txBox="1">
            <a:spLocks noGrp="1"/>
          </p:cNvSpPr>
          <p:nvPr>
            <p:ph type="title"/>
          </p:nvPr>
        </p:nvSpPr>
        <p:spPr>
          <a:xfrm>
            <a:off x="4478450" y="2563475"/>
            <a:ext cx="3954900" cy="15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Nuestro método de enseñanza</a:t>
            </a:r>
            <a:endParaRPr/>
          </a:p>
        </p:txBody>
      </p:sp>
      <p:sp>
        <p:nvSpPr>
          <p:cNvPr id="625" name="Google Shape;625;p40"/>
          <p:cNvSpPr txBox="1">
            <a:spLocks noGrp="1"/>
          </p:cNvSpPr>
          <p:nvPr>
            <p:ph type="title" idx="2"/>
          </p:nvPr>
        </p:nvSpPr>
        <p:spPr>
          <a:xfrm>
            <a:off x="7492050" y="1598375"/>
            <a:ext cx="941400" cy="9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626" name="Google Shape;626;p40"/>
          <p:cNvSpPr txBox="1">
            <a:spLocks noGrp="1"/>
          </p:cNvSpPr>
          <p:nvPr>
            <p:ph type="subTitle" idx="1"/>
          </p:nvPr>
        </p:nvSpPr>
        <p:spPr>
          <a:xfrm>
            <a:off x="3530400" y="4202075"/>
            <a:ext cx="4902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Describe en qué consiste esta sección si lo necesitas</a:t>
            </a:r>
            <a:endParaRPr/>
          </a:p>
        </p:txBody>
      </p:sp>
      <p:pic>
        <p:nvPicPr>
          <p:cNvPr id="627" name="Google Shape;627;p40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 rot="-6690932">
            <a:off x="-2085722" y="1720335"/>
            <a:ext cx="5409797" cy="49625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40"/>
          <p:cNvGrpSpPr/>
          <p:nvPr/>
        </p:nvGrpSpPr>
        <p:grpSpPr>
          <a:xfrm>
            <a:off x="710558" y="366613"/>
            <a:ext cx="4362147" cy="2749015"/>
            <a:chOff x="2290475" y="238125"/>
            <a:chExt cx="1302250" cy="820675"/>
          </a:xfrm>
        </p:grpSpPr>
        <p:sp>
          <p:nvSpPr>
            <p:cNvPr id="629" name="Google Shape;629;p40"/>
            <p:cNvSpPr/>
            <p:nvPr/>
          </p:nvSpPr>
          <p:spPr>
            <a:xfrm>
              <a:off x="3090025" y="415125"/>
              <a:ext cx="502600" cy="442925"/>
            </a:xfrm>
            <a:custGeom>
              <a:avLst/>
              <a:gdLst/>
              <a:ahLst/>
              <a:cxnLst/>
              <a:rect l="l" t="t" r="r" b="b"/>
              <a:pathLst>
                <a:path w="20104" h="17717" extrusionOk="0">
                  <a:moveTo>
                    <a:pt x="12296" y="0"/>
                  </a:moveTo>
                  <a:cubicBezTo>
                    <a:pt x="12175" y="0"/>
                    <a:pt x="12049" y="25"/>
                    <a:pt x="11918" y="82"/>
                  </a:cubicBezTo>
                  <a:cubicBezTo>
                    <a:pt x="11668" y="189"/>
                    <a:pt x="11410" y="284"/>
                    <a:pt x="11150" y="370"/>
                  </a:cubicBezTo>
                  <a:cubicBezTo>
                    <a:pt x="10007" y="752"/>
                    <a:pt x="8843" y="1028"/>
                    <a:pt x="7613" y="1028"/>
                  </a:cubicBezTo>
                  <a:cubicBezTo>
                    <a:pt x="7482" y="1028"/>
                    <a:pt x="7349" y="1025"/>
                    <a:pt x="7216" y="1018"/>
                  </a:cubicBezTo>
                  <a:cubicBezTo>
                    <a:pt x="7170" y="1016"/>
                    <a:pt x="7125" y="1015"/>
                    <a:pt x="7080" y="1015"/>
                  </a:cubicBezTo>
                  <a:cubicBezTo>
                    <a:pt x="6620" y="1015"/>
                    <a:pt x="6188" y="1133"/>
                    <a:pt x="5825" y="1405"/>
                  </a:cubicBezTo>
                  <a:cubicBezTo>
                    <a:pt x="5763" y="1452"/>
                    <a:pt x="5712" y="1511"/>
                    <a:pt x="5645" y="1552"/>
                  </a:cubicBezTo>
                  <a:cubicBezTo>
                    <a:pt x="5591" y="1588"/>
                    <a:pt x="5535" y="1631"/>
                    <a:pt x="5467" y="1631"/>
                  </a:cubicBezTo>
                  <a:cubicBezTo>
                    <a:pt x="5440" y="1631"/>
                    <a:pt x="5412" y="1624"/>
                    <a:pt x="5381" y="1608"/>
                  </a:cubicBezTo>
                  <a:cubicBezTo>
                    <a:pt x="5332" y="1582"/>
                    <a:pt x="5284" y="1572"/>
                    <a:pt x="5237" y="1572"/>
                  </a:cubicBezTo>
                  <a:cubicBezTo>
                    <a:pt x="5156" y="1572"/>
                    <a:pt x="5078" y="1605"/>
                    <a:pt x="5000" y="1645"/>
                  </a:cubicBezTo>
                  <a:cubicBezTo>
                    <a:pt x="4669" y="1816"/>
                    <a:pt x="4405" y="2043"/>
                    <a:pt x="4208" y="2325"/>
                  </a:cubicBezTo>
                  <a:cubicBezTo>
                    <a:pt x="4068" y="2522"/>
                    <a:pt x="3940" y="2729"/>
                    <a:pt x="3830" y="2943"/>
                  </a:cubicBezTo>
                  <a:cubicBezTo>
                    <a:pt x="3634" y="3332"/>
                    <a:pt x="3282" y="3623"/>
                    <a:pt x="2968" y="3935"/>
                  </a:cubicBezTo>
                  <a:cubicBezTo>
                    <a:pt x="2829" y="4071"/>
                    <a:pt x="2692" y="4204"/>
                    <a:pt x="2592" y="4364"/>
                  </a:cubicBezTo>
                  <a:cubicBezTo>
                    <a:pt x="2445" y="4597"/>
                    <a:pt x="2307" y="4835"/>
                    <a:pt x="2196" y="5082"/>
                  </a:cubicBezTo>
                  <a:cubicBezTo>
                    <a:pt x="2062" y="5384"/>
                    <a:pt x="1845" y="5638"/>
                    <a:pt x="1591" y="5871"/>
                  </a:cubicBezTo>
                  <a:cubicBezTo>
                    <a:pt x="1421" y="6027"/>
                    <a:pt x="1237" y="6172"/>
                    <a:pt x="1053" y="6316"/>
                  </a:cubicBezTo>
                  <a:cubicBezTo>
                    <a:pt x="901" y="6437"/>
                    <a:pt x="763" y="6575"/>
                    <a:pt x="641" y="6727"/>
                  </a:cubicBezTo>
                  <a:cubicBezTo>
                    <a:pt x="278" y="7168"/>
                    <a:pt x="139" y="7676"/>
                    <a:pt x="19" y="8191"/>
                  </a:cubicBezTo>
                  <a:cubicBezTo>
                    <a:pt x="1" y="8264"/>
                    <a:pt x="9" y="8333"/>
                    <a:pt x="85" y="8382"/>
                  </a:cubicBezTo>
                  <a:cubicBezTo>
                    <a:pt x="121" y="8405"/>
                    <a:pt x="158" y="8415"/>
                    <a:pt x="195" y="8415"/>
                  </a:cubicBezTo>
                  <a:cubicBezTo>
                    <a:pt x="237" y="8415"/>
                    <a:pt x="280" y="8402"/>
                    <a:pt x="319" y="8382"/>
                  </a:cubicBezTo>
                  <a:cubicBezTo>
                    <a:pt x="498" y="8292"/>
                    <a:pt x="702" y="8261"/>
                    <a:pt x="892" y="8200"/>
                  </a:cubicBezTo>
                  <a:cubicBezTo>
                    <a:pt x="934" y="8187"/>
                    <a:pt x="972" y="8181"/>
                    <a:pt x="1009" y="8181"/>
                  </a:cubicBezTo>
                  <a:cubicBezTo>
                    <a:pt x="1072" y="8181"/>
                    <a:pt x="1131" y="8199"/>
                    <a:pt x="1192" y="8232"/>
                  </a:cubicBezTo>
                  <a:cubicBezTo>
                    <a:pt x="1475" y="8386"/>
                    <a:pt x="1740" y="8556"/>
                    <a:pt x="1978" y="8756"/>
                  </a:cubicBezTo>
                  <a:cubicBezTo>
                    <a:pt x="2048" y="8812"/>
                    <a:pt x="2112" y="8877"/>
                    <a:pt x="2170" y="8947"/>
                  </a:cubicBezTo>
                  <a:cubicBezTo>
                    <a:pt x="2515" y="9392"/>
                    <a:pt x="2800" y="9881"/>
                    <a:pt x="3018" y="10401"/>
                  </a:cubicBezTo>
                  <a:cubicBezTo>
                    <a:pt x="3158" y="10735"/>
                    <a:pt x="3304" y="11069"/>
                    <a:pt x="3360" y="11423"/>
                  </a:cubicBezTo>
                  <a:cubicBezTo>
                    <a:pt x="3455" y="12027"/>
                    <a:pt x="3309" y="12606"/>
                    <a:pt x="3098" y="13177"/>
                  </a:cubicBezTo>
                  <a:cubicBezTo>
                    <a:pt x="3082" y="13213"/>
                    <a:pt x="3064" y="13249"/>
                    <a:pt x="3044" y="13284"/>
                  </a:cubicBezTo>
                  <a:cubicBezTo>
                    <a:pt x="2994" y="13373"/>
                    <a:pt x="2916" y="13423"/>
                    <a:pt x="2794" y="13423"/>
                  </a:cubicBezTo>
                  <a:cubicBezTo>
                    <a:pt x="2697" y="13423"/>
                    <a:pt x="2598" y="13430"/>
                    <a:pt x="2500" y="13435"/>
                  </a:cubicBezTo>
                  <a:cubicBezTo>
                    <a:pt x="2400" y="13439"/>
                    <a:pt x="2289" y="13443"/>
                    <a:pt x="2274" y="13553"/>
                  </a:cubicBezTo>
                  <a:cubicBezTo>
                    <a:pt x="2258" y="13658"/>
                    <a:pt x="2361" y="13693"/>
                    <a:pt x="2453" y="13725"/>
                  </a:cubicBezTo>
                  <a:cubicBezTo>
                    <a:pt x="2516" y="13746"/>
                    <a:pt x="2589" y="13754"/>
                    <a:pt x="2632" y="13804"/>
                  </a:cubicBezTo>
                  <a:cubicBezTo>
                    <a:pt x="2837" y="14035"/>
                    <a:pt x="3107" y="14214"/>
                    <a:pt x="3304" y="14457"/>
                  </a:cubicBezTo>
                  <a:cubicBezTo>
                    <a:pt x="3655" y="14886"/>
                    <a:pt x="4132" y="15158"/>
                    <a:pt x="4769" y="15215"/>
                  </a:cubicBezTo>
                  <a:cubicBezTo>
                    <a:pt x="5172" y="15253"/>
                    <a:pt x="5566" y="15356"/>
                    <a:pt x="5937" y="15520"/>
                  </a:cubicBezTo>
                  <a:cubicBezTo>
                    <a:pt x="6557" y="15790"/>
                    <a:pt x="7204" y="16010"/>
                    <a:pt x="7832" y="16266"/>
                  </a:cubicBezTo>
                  <a:cubicBezTo>
                    <a:pt x="8227" y="16429"/>
                    <a:pt x="8641" y="16510"/>
                    <a:pt x="9070" y="16510"/>
                  </a:cubicBezTo>
                  <a:cubicBezTo>
                    <a:pt x="9194" y="16510"/>
                    <a:pt x="9320" y="16503"/>
                    <a:pt x="9446" y="16490"/>
                  </a:cubicBezTo>
                  <a:cubicBezTo>
                    <a:pt x="9731" y="16459"/>
                    <a:pt x="10018" y="16442"/>
                    <a:pt x="10304" y="16419"/>
                  </a:cubicBezTo>
                  <a:cubicBezTo>
                    <a:pt x="10466" y="16405"/>
                    <a:pt x="10627" y="16398"/>
                    <a:pt x="10785" y="16398"/>
                  </a:cubicBezTo>
                  <a:cubicBezTo>
                    <a:pt x="11562" y="16398"/>
                    <a:pt x="12298" y="16562"/>
                    <a:pt x="12998" y="16885"/>
                  </a:cubicBezTo>
                  <a:cubicBezTo>
                    <a:pt x="13451" y="17093"/>
                    <a:pt x="13878" y="17343"/>
                    <a:pt x="14365" y="17494"/>
                  </a:cubicBezTo>
                  <a:cubicBezTo>
                    <a:pt x="14407" y="17507"/>
                    <a:pt x="14444" y="17532"/>
                    <a:pt x="14471" y="17566"/>
                  </a:cubicBezTo>
                  <a:cubicBezTo>
                    <a:pt x="14570" y="17682"/>
                    <a:pt x="14717" y="17707"/>
                    <a:pt x="14872" y="17714"/>
                  </a:cubicBezTo>
                  <a:cubicBezTo>
                    <a:pt x="14902" y="17715"/>
                    <a:pt x="14931" y="17716"/>
                    <a:pt x="14961" y="17716"/>
                  </a:cubicBezTo>
                  <a:cubicBezTo>
                    <a:pt x="15152" y="17716"/>
                    <a:pt x="15340" y="17694"/>
                    <a:pt x="15526" y="17662"/>
                  </a:cubicBezTo>
                  <a:cubicBezTo>
                    <a:pt x="16063" y="17573"/>
                    <a:pt x="16575" y="17415"/>
                    <a:pt x="17089" y="17261"/>
                  </a:cubicBezTo>
                  <a:cubicBezTo>
                    <a:pt x="17863" y="17030"/>
                    <a:pt x="18529" y="16667"/>
                    <a:pt x="19004" y="16079"/>
                  </a:cubicBezTo>
                  <a:cubicBezTo>
                    <a:pt x="19701" y="15215"/>
                    <a:pt x="20104" y="14280"/>
                    <a:pt x="19949" y="13217"/>
                  </a:cubicBezTo>
                  <a:cubicBezTo>
                    <a:pt x="19855" y="12568"/>
                    <a:pt x="19772" y="11921"/>
                    <a:pt x="19870" y="11315"/>
                  </a:cubicBezTo>
                  <a:cubicBezTo>
                    <a:pt x="19914" y="10845"/>
                    <a:pt x="19854" y="10371"/>
                    <a:pt x="19694" y="9927"/>
                  </a:cubicBezTo>
                  <a:cubicBezTo>
                    <a:pt x="19532" y="9473"/>
                    <a:pt x="19441" y="8998"/>
                    <a:pt x="19420" y="8516"/>
                  </a:cubicBezTo>
                  <a:cubicBezTo>
                    <a:pt x="19413" y="8321"/>
                    <a:pt x="19397" y="8129"/>
                    <a:pt x="19370" y="7936"/>
                  </a:cubicBezTo>
                  <a:cubicBezTo>
                    <a:pt x="19291" y="7375"/>
                    <a:pt x="19043" y="6863"/>
                    <a:pt x="18702" y="6384"/>
                  </a:cubicBezTo>
                  <a:cubicBezTo>
                    <a:pt x="18356" y="5897"/>
                    <a:pt x="18028" y="5403"/>
                    <a:pt x="17738" y="4890"/>
                  </a:cubicBezTo>
                  <a:cubicBezTo>
                    <a:pt x="17515" y="4497"/>
                    <a:pt x="17207" y="4154"/>
                    <a:pt x="16850" y="3843"/>
                  </a:cubicBezTo>
                  <a:cubicBezTo>
                    <a:pt x="16543" y="3574"/>
                    <a:pt x="16212" y="3328"/>
                    <a:pt x="15880" y="3082"/>
                  </a:cubicBezTo>
                  <a:cubicBezTo>
                    <a:pt x="15723" y="2964"/>
                    <a:pt x="15574" y="2836"/>
                    <a:pt x="15435" y="2696"/>
                  </a:cubicBezTo>
                  <a:cubicBezTo>
                    <a:pt x="15164" y="2425"/>
                    <a:pt x="14931" y="2131"/>
                    <a:pt x="14713" y="1828"/>
                  </a:cubicBezTo>
                  <a:cubicBezTo>
                    <a:pt x="14235" y="1171"/>
                    <a:pt x="13603" y="636"/>
                    <a:pt x="12875" y="184"/>
                  </a:cubicBezTo>
                  <a:cubicBezTo>
                    <a:pt x="12693" y="71"/>
                    <a:pt x="12501" y="0"/>
                    <a:pt x="12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630" name="Google Shape;630;p40"/>
            <p:cNvSpPr/>
            <p:nvPr/>
          </p:nvSpPr>
          <p:spPr>
            <a:xfrm>
              <a:off x="2702400" y="238450"/>
              <a:ext cx="498300" cy="325675"/>
            </a:xfrm>
            <a:custGeom>
              <a:avLst/>
              <a:gdLst/>
              <a:ahLst/>
              <a:cxnLst/>
              <a:rect l="l" t="t" r="r" b="b"/>
              <a:pathLst>
                <a:path w="19932" h="13027" extrusionOk="0">
                  <a:moveTo>
                    <a:pt x="14300" y="1"/>
                  </a:moveTo>
                  <a:cubicBezTo>
                    <a:pt x="14039" y="1"/>
                    <a:pt x="13778" y="28"/>
                    <a:pt x="13517" y="89"/>
                  </a:cubicBezTo>
                  <a:cubicBezTo>
                    <a:pt x="13135" y="178"/>
                    <a:pt x="12771" y="303"/>
                    <a:pt x="12406" y="428"/>
                  </a:cubicBezTo>
                  <a:cubicBezTo>
                    <a:pt x="12293" y="467"/>
                    <a:pt x="12183" y="517"/>
                    <a:pt x="12062" y="524"/>
                  </a:cubicBezTo>
                  <a:cubicBezTo>
                    <a:pt x="11608" y="552"/>
                    <a:pt x="11158" y="596"/>
                    <a:pt x="10728" y="732"/>
                  </a:cubicBezTo>
                  <a:cubicBezTo>
                    <a:pt x="10721" y="734"/>
                    <a:pt x="10712" y="735"/>
                    <a:pt x="10705" y="735"/>
                  </a:cubicBezTo>
                  <a:cubicBezTo>
                    <a:pt x="10158" y="786"/>
                    <a:pt x="9639" y="924"/>
                    <a:pt x="9139" y="1114"/>
                  </a:cubicBezTo>
                  <a:cubicBezTo>
                    <a:pt x="8690" y="1285"/>
                    <a:pt x="8244" y="1462"/>
                    <a:pt x="7798" y="1641"/>
                  </a:cubicBezTo>
                  <a:cubicBezTo>
                    <a:pt x="7114" y="1913"/>
                    <a:pt x="6511" y="2290"/>
                    <a:pt x="5936" y="2701"/>
                  </a:cubicBezTo>
                  <a:cubicBezTo>
                    <a:pt x="5842" y="2769"/>
                    <a:pt x="5757" y="2835"/>
                    <a:pt x="5692" y="2925"/>
                  </a:cubicBezTo>
                  <a:cubicBezTo>
                    <a:pt x="5663" y="2964"/>
                    <a:pt x="5632" y="3014"/>
                    <a:pt x="5566" y="3022"/>
                  </a:cubicBezTo>
                  <a:cubicBezTo>
                    <a:pt x="5542" y="2995"/>
                    <a:pt x="5561" y="2971"/>
                    <a:pt x="5577" y="2951"/>
                  </a:cubicBezTo>
                  <a:cubicBezTo>
                    <a:pt x="5799" y="2643"/>
                    <a:pt x="5981" y="2317"/>
                    <a:pt x="6169" y="1995"/>
                  </a:cubicBezTo>
                  <a:cubicBezTo>
                    <a:pt x="6196" y="1949"/>
                    <a:pt x="6222" y="1901"/>
                    <a:pt x="6222" y="1848"/>
                  </a:cubicBezTo>
                  <a:cubicBezTo>
                    <a:pt x="6222" y="1813"/>
                    <a:pt x="6208" y="1781"/>
                    <a:pt x="6171" y="1768"/>
                  </a:cubicBezTo>
                  <a:cubicBezTo>
                    <a:pt x="6164" y="1765"/>
                    <a:pt x="6158" y="1764"/>
                    <a:pt x="6152" y="1764"/>
                  </a:cubicBezTo>
                  <a:cubicBezTo>
                    <a:pt x="6129" y="1764"/>
                    <a:pt x="6109" y="1778"/>
                    <a:pt x="6094" y="1794"/>
                  </a:cubicBezTo>
                  <a:cubicBezTo>
                    <a:pt x="5906" y="1987"/>
                    <a:pt x="5673" y="2144"/>
                    <a:pt x="5492" y="2346"/>
                  </a:cubicBezTo>
                  <a:cubicBezTo>
                    <a:pt x="5171" y="2705"/>
                    <a:pt x="4847" y="3067"/>
                    <a:pt x="4475" y="3387"/>
                  </a:cubicBezTo>
                  <a:cubicBezTo>
                    <a:pt x="3841" y="3933"/>
                    <a:pt x="3255" y="4518"/>
                    <a:pt x="2565" y="5017"/>
                  </a:cubicBezTo>
                  <a:cubicBezTo>
                    <a:pt x="2083" y="5366"/>
                    <a:pt x="1644" y="5772"/>
                    <a:pt x="1259" y="6226"/>
                  </a:cubicBezTo>
                  <a:cubicBezTo>
                    <a:pt x="688" y="6898"/>
                    <a:pt x="367" y="7661"/>
                    <a:pt x="146" y="8457"/>
                  </a:cubicBezTo>
                  <a:cubicBezTo>
                    <a:pt x="60" y="8765"/>
                    <a:pt x="1" y="9083"/>
                    <a:pt x="54" y="9400"/>
                  </a:cubicBezTo>
                  <a:cubicBezTo>
                    <a:pt x="96" y="9638"/>
                    <a:pt x="92" y="9876"/>
                    <a:pt x="103" y="10115"/>
                  </a:cubicBezTo>
                  <a:cubicBezTo>
                    <a:pt x="107" y="10224"/>
                    <a:pt x="116" y="10333"/>
                    <a:pt x="127" y="10443"/>
                  </a:cubicBezTo>
                  <a:cubicBezTo>
                    <a:pt x="178" y="10959"/>
                    <a:pt x="276" y="11469"/>
                    <a:pt x="315" y="11986"/>
                  </a:cubicBezTo>
                  <a:cubicBezTo>
                    <a:pt x="335" y="12257"/>
                    <a:pt x="369" y="12527"/>
                    <a:pt x="402" y="12797"/>
                  </a:cubicBezTo>
                  <a:cubicBezTo>
                    <a:pt x="410" y="12873"/>
                    <a:pt x="415" y="12969"/>
                    <a:pt x="530" y="12976"/>
                  </a:cubicBezTo>
                  <a:cubicBezTo>
                    <a:pt x="535" y="12977"/>
                    <a:pt x="539" y="12977"/>
                    <a:pt x="544" y="12977"/>
                  </a:cubicBezTo>
                  <a:cubicBezTo>
                    <a:pt x="652" y="12977"/>
                    <a:pt x="665" y="12883"/>
                    <a:pt x="679" y="12811"/>
                  </a:cubicBezTo>
                  <a:cubicBezTo>
                    <a:pt x="711" y="12658"/>
                    <a:pt x="777" y="12514"/>
                    <a:pt x="844" y="12370"/>
                  </a:cubicBezTo>
                  <a:cubicBezTo>
                    <a:pt x="938" y="12165"/>
                    <a:pt x="1064" y="11970"/>
                    <a:pt x="1126" y="11756"/>
                  </a:cubicBezTo>
                  <a:cubicBezTo>
                    <a:pt x="1173" y="11598"/>
                    <a:pt x="1252" y="11455"/>
                    <a:pt x="1338" y="11309"/>
                  </a:cubicBezTo>
                  <a:cubicBezTo>
                    <a:pt x="1825" y="10500"/>
                    <a:pt x="2351" y="9707"/>
                    <a:pt x="2746" y="8858"/>
                  </a:cubicBezTo>
                  <a:cubicBezTo>
                    <a:pt x="2860" y="8611"/>
                    <a:pt x="3013" y="8380"/>
                    <a:pt x="3167" y="8150"/>
                  </a:cubicBezTo>
                  <a:cubicBezTo>
                    <a:pt x="3195" y="8106"/>
                    <a:pt x="3211" y="8048"/>
                    <a:pt x="3280" y="8035"/>
                  </a:cubicBezTo>
                  <a:cubicBezTo>
                    <a:pt x="3399" y="8014"/>
                    <a:pt x="3449" y="7930"/>
                    <a:pt x="3503" y="7855"/>
                  </a:cubicBezTo>
                  <a:cubicBezTo>
                    <a:pt x="3821" y="7422"/>
                    <a:pt x="4177" y="7012"/>
                    <a:pt x="4480" y="6571"/>
                  </a:cubicBezTo>
                  <a:cubicBezTo>
                    <a:pt x="4930" y="5917"/>
                    <a:pt x="5478" y="5322"/>
                    <a:pt x="5996" y="4710"/>
                  </a:cubicBezTo>
                  <a:cubicBezTo>
                    <a:pt x="6112" y="4575"/>
                    <a:pt x="6242" y="4449"/>
                    <a:pt x="6367" y="4319"/>
                  </a:cubicBezTo>
                  <a:cubicBezTo>
                    <a:pt x="6431" y="4251"/>
                    <a:pt x="6507" y="4197"/>
                    <a:pt x="6592" y="4157"/>
                  </a:cubicBezTo>
                  <a:cubicBezTo>
                    <a:pt x="6828" y="4053"/>
                    <a:pt x="7026" y="3901"/>
                    <a:pt x="7237" y="3765"/>
                  </a:cubicBezTo>
                  <a:cubicBezTo>
                    <a:pt x="7675" y="3482"/>
                    <a:pt x="8083" y="3160"/>
                    <a:pt x="8594" y="2967"/>
                  </a:cubicBezTo>
                  <a:cubicBezTo>
                    <a:pt x="9030" y="2803"/>
                    <a:pt x="9409" y="2553"/>
                    <a:pt x="9846" y="2385"/>
                  </a:cubicBezTo>
                  <a:cubicBezTo>
                    <a:pt x="10508" y="2130"/>
                    <a:pt x="11165" y="1871"/>
                    <a:pt x="11848" y="1661"/>
                  </a:cubicBezTo>
                  <a:cubicBezTo>
                    <a:pt x="11955" y="1628"/>
                    <a:pt x="12053" y="1572"/>
                    <a:pt x="12162" y="1553"/>
                  </a:cubicBezTo>
                  <a:cubicBezTo>
                    <a:pt x="12597" y="1475"/>
                    <a:pt x="13016" y="1345"/>
                    <a:pt x="13459" y="1299"/>
                  </a:cubicBezTo>
                  <a:lnTo>
                    <a:pt x="13459" y="1299"/>
                  </a:lnTo>
                  <a:cubicBezTo>
                    <a:pt x="13083" y="1423"/>
                    <a:pt x="12724" y="1578"/>
                    <a:pt x="12333" y="1659"/>
                  </a:cubicBezTo>
                  <a:cubicBezTo>
                    <a:pt x="12019" y="1725"/>
                    <a:pt x="11711" y="1818"/>
                    <a:pt x="11414" y="1936"/>
                  </a:cubicBezTo>
                  <a:cubicBezTo>
                    <a:pt x="10882" y="2142"/>
                    <a:pt x="10368" y="2375"/>
                    <a:pt x="9867" y="2630"/>
                  </a:cubicBezTo>
                  <a:cubicBezTo>
                    <a:pt x="9464" y="2834"/>
                    <a:pt x="9071" y="3055"/>
                    <a:pt x="8658" y="3246"/>
                  </a:cubicBezTo>
                  <a:cubicBezTo>
                    <a:pt x="7914" y="3586"/>
                    <a:pt x="7224" y="4036"/>
                    <a:pt x="6614" y="4584"/>
                  </a:cubicBezTo>
                  <a:cubicBezTo>
                    <a:pt x="6353" y="4820"/>
                    <a:pt x="6163" y="5101"/>
                    <a:pt x="5909" y="5342"/>
                  </a:cubicBezTo>
                  <a:cubicBezTo>
                    <a:pt x="5477" y="5750"/>
                    <a:pt x="5088" y="6188"/>
                    <a:pt x="4713" y="6635"/>
                  </a:cubicBezTo>
                  <a:cubicBezTo>
                    <a:pt x="4617" y="6750"/>
                    <a:pt x="4505" y="6862"/>
                    <a:pt x="4459" y="6999"/>
                  </a:cubicBezTo>
                  <a:cubicBezTo>
                    <a:pt x="4384" y="7213"/>
                    <a:pt x="4227" y="7373"/>
                    <a:pt x="4057" y="7530"/>
                  </a:cubicBezTo>
                  <a:cubicBezTo>
                    <a:pt x="3768" y="7798"/>
                    <a:pt x="3516" y="8090"/>
                    <a:pt x="3340" y="8422"/>
                  </a:cubicBezTo>
                  <a:cubicBezTo>
                    <a:pt x="3119" y="8840"/>
                    <a:pt x="2864" y="9244"/>
                    <a:pt x="2621" y="9653"/>
                  </a:cubicBezTo>
                  <a:cubicBezTo>
                    <a:pt x="2274" y="10237"/>
                    <a:pt x="1992" y="10842"/>
                    <a:pt x="1806" y="11478"/>
                  </a:cubicBezTo>
                  <a:cubicBezTo>
                    <a:pt x="1685" y="11888"/>
                    <a:pt x="1510" y="12278"/>
                    <a:pt x="1300" y="12660"/>
                  </a:cubicBezTo>
                  <a:cubicBezTo>
                    <a:pt x="1274" y="12706"/>
                    <a:pt x="1247" y="12753"/>
                    <a:pt x="1225" y="12800"/>
                  </a:cubicBezTo>
                  <a:cubicBezTo>
                    <a:pt x="1196" y="12867"/>
                    <a:pt x="1153" y="12943"/>
                    <a:pt x="1224" y="13000"/>
                  </a:cubicBezTo>
                  <a:cubicBezTo>
                    <a:pt x="1248" y="13019"/>
                    <a:pt x="1271" y="13027"/>
                    <a:pt x="1293" y="13027"/>
                  </a:cubicBezTo>
                  <a:cubicBezTo>
                    <a:pt x="1349" y="13027"/>
                    <a:pt x="1397" y="12979"/>
                    <a:pt x="1439" y="12951"/>
                  </a:cubicBezTo>
                  <a:cubicBezTo>
                    <a:pt x="1844" y="12689"/>
                    <a:pt x="2238" y="12417"/>
                    <a:pt x="2550" y="12070"/>
                  </a:cubicBezTo>
                  <a:cubicBezTo>
                    <a:pt x="2659" y="11948"/>
                    <a:pt x="2763" y="11823"/>
                    <a:pt x="2961" y="11787"/>
                  </a:cubicBezTo>
                  <a:cubicBezTo>
                    <a:pt x="3048" y="11773"/>
                    <a:pt x="3113" y="11707"/>
                    <a:pt x="3176" y="11649"/>
                  </a:cubicBezTo>
                  <a:cubicBezTo>
                    <a:pt x="3292" y="11550"/>
                    <a:pt x="3396" y="11440"/>
                    <a:pt x="3491" y="11321"/>
                  </a:cubicBezTo>
                  <a:cubicBezTo>
                    <a:pt x="3909" y="10790"/>
                    <a:pt x="4334" y="10263"/>
                    <a:pt x="4740" y="9726"/>
                  </a:cubicBezTo>
                  <a:cubicBezTo>
                    <a:pt x="5529" y="8681"/>
                    <a:pt x="6373" y="7674"/>
                    <a:pt x="7404" y="6787"/>
                  </a:cubicBezTo>
                  <a:cubicBezTo>
                    <a:pt x="7735" y="6502"/>
                    <a:pt x="8075" y="6226"/>
                    <a:pt x="8481" y="6019"/>
                  </a:cubicBezTo>
                  <a:cubicBezTo>
                    <a:pt x="8924" y="5793"/>
                    <a:pt x="9313" y="5503"/>
                    <a:pt x="9735" y="5252"/>
                  </a:cubicBezTo>
                  <a:cubicBezTo>
                    <a:pt x="9808" y="5207"/>
                    <a:pt x="9877" y="5157"/>
                    <a:pt x="9942" y="5101"/>
                  </a:cubicBezTo>
                  <a:cubicBezTo>
                    <a:pt x="10196" y="4889"/>
                    <a:pt x="10473" y="4697"/>
                    <a:pt x="10753" y="4509"/>
                  </a:cubicBezTo>
                  <a:cubicBezTo>
                    <a:pt x="11175" y="4226"/>
                    <a:pt x="11597" y="3942"/>
                    <a:pt x="12018" y="3657"/>
                  </a:cubicBezTo>
                  <a:cubicBezTo>
                    <a:pt x="12279" y="3479"/>
                    <a:pt x="12553" y="3320"/>
                    <a:pt x="12874" y="3228"/>
                  </a:cubicBezTo>
                  <a:cubicBezTo>
                    <a:pt x="13002" y="3189"/>
                    <a:pt x="13127" y="3143"/>
                    <a:pt x="13250" y="3092"/>
                  </a:cubicBezTo>
                  <a:cubicBezTo>
                    <a:pt x="13731" y="2894"/>
                    <a:pt x="14231" y="2751"/>
                    <a:pt x="14761" y="2693"/>
                  </a:cubicBezTo>
                  <a:cubicBezTo>
                    <a:pt x="15055" y="2661"/>
                    <a:pt x="15350" y="2654"/>
                    <a:pt x="15645" y="2645"/>
                  </a:cubicBezTo>
                  <a:cubicBezTo>
                    <a:pt x="15921" y="2637"/>
                    <a:pt x="16187" y="2599"/>
                    <a:pt x="16441" y="2506"/>
                  </a:cubicBezTo>
                  <a:cubicBezTo>
                    <a:pt x="16603" y="2447"/>
                    <a:pt x="16766" y="2401"/>
                    <a:pt x="16942" y="2401"/>
                  </a:cubicBezTo>
                  <a:cubicBezTo>
                    <a:pt x="16965" y="2401"/>
                    <a:pt x="16988" y="2402"/>
                    <a:pt x="17012" y="2404"/>
                  </a:cubicBezTo>
                  <a:cubicBezTo>
                    <a:pt x="17022" y="2405"/>
                    <a:pt x="17033" y="2405"/>
                    <a:pt x="17043" y="2405"/>
                  </a:cubicBezTo>
                  <a:cubicBezTo>
                    <a:pt x="17132" y="2405"/>
                    <a:pt x="17218" y="2383"/>
                    <a:pt x="17301" y="2358"/>
                  </a:cubicBezTo>
                  <a:cubicBezTo>
                    <a:pt x="17675" y="2239"/>
                    <a:pt x="18050" y="2117"/>
                    <a:pt x="18423" y="1993"/>
                  </a:cubicBezTo>
                  <a:cubicBezTo>
                    <a:pt x="18623" y="1926"/>
                    <a:pt x="18832" y="1890"/>
                    <a:pt x="19042" y="1888"/>
                  </a:cubicBezTo>
                  <a:cubicBezTo>
                    <a:pt x="19270" y="1886"/>
                    <a:pt x="19498" y="1871"/>
                    <a:pt x="19717" y="1817"/>
                  </a:cubicBezTo>
                  <a:cubicBezTo>
                    <a:pt x="19793" y="1798"/>
                    <a:pt x="19932" y="1819"/>
                    <a:pt x="19921" y="1707"/>
                  </a:cubicBezTo>
                  <a:cubicBezTo>
                    <a:pt x="19913" y="1618"/>
                    <a:pt x="19793" y="1634"/>
                    <a:pt x="19715" y="1619"/>
                  </a:cubicBezTo>
                  <a:cubicBezTo>
                    <a:pt x="19243" y="1530"/>
                    <a:pt x="18764" y="1486"/>
                    <a:pt x="18280" y="1449"/>
                  </a:cubicBezTo>
                  <a:cubicBezTo>
                    <a:pt x="17679" y="1403"/>
                    <a:pt x="17087" y="1279"/>
                    <a:pt x="16497" y="1154"/>
                  </a:cubicBezTo>
                  <a:cubicBezTo>
                    <a:pt x="16590" y="1150"/>
                    <a:pt x="16684" y="1146"/>
                    <a:pt x="16777" y="1146"/>
                  </a:cubicBezTo>
                  <a:cubicBezTo>
                    <a:pt x="16823" y="1146"/>
                    <a:pt x="16868" y="1147"/>
                    <a:pt x="16913" y="1150"/>
                  </a:cubicBezTo>
                  <a:cubicBezTo>
                    <a:pt x="17508" y="1179"/>
                    <a:pt x="18086" y="1344"/>
                    <a:pt x="18685" y="1344"/>
                  </a:cubicBezTo>
                  <a:cubicBezTo>
                    <a:pt x="18745" y="1344"/>
                    <a:pt x="18806" y="1342"/>
                    <a:pt x="18868" y="1339"/>
                  </a:cubicBezTo>
                  <a:cubicBezTo>
                    <a:pt x="18876" y="1340"/>
                    <a:pt x="18883" y="1340"/>
                    <a:pt x="18890" y="1342"/>
                  </a:cubicBezTo>
                  <a:cubicBezTo>
                    <a:pt x="19222" y="1376"/>
                    <a:pt x="19557" y="1343"/>
                    <a:pt x="19895" y="1411"/>
                  </a:cubicBezTo>
                  <a:cubicBezTo>
                    <a:pt x="19873" y="1329"/>
                    <a:pt x="19808" y="1320"/>
                    <a:pt x="19756" y="1301"/>
                  </a:cubicBezTo>
                  <a:cubicBezTo>
                    <a:pt x="19454" y="1197"/>
                    <a:pt x="19146" y="1103"/>
                    <a:pt x="18851" y="990"/>
                  </a:cubicBezTo>
                  <a:cubicBezTo>
                    <a:pt x="18502" y="856"/>
                    <a:pt x="18129" y="799"/>
                    <a:pt x="17759" y="737"/>
                  </a:cubicBezTo>
                  <a:cubicBezTo>
                    <a:pt x="17303" y="662"/>
                    <a:pt x="16860" y="558"/>
                    <a:pt x="16446" y="376"/>
                  </a:cubicBezTo>
                  <a:cubicBezTo>
                    <a:pt x="16220" y="277"/>
                    <a:pt x="15981" y="209"/>
                    <a:pt x="15738" y="174"/>
                  </a:cubicBezTo>
                  <a:cubicBezTo>
                    <a:pt x="15484" y="138"/>
                    <a:pt x="15231" y="98"/>
                    <a:pt x="14978" y="57"/>
                  </a:cubicBezTo>
                  <a:cubicBezTo>
                    <a:pt x="14751" y="21"/>
                    <a:pt x="14526" y="1"/>
                    <a:pt x="14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0"/>
            <p:cNvSpPr/>
            <p:nvPr/>
          </p:nvSpPr>
          <p:spPr>
            <a:xfrm>
              <a:off x="3245150" y="792375"/>
              <a:ext cx="200" cy="75"/>
            </a:xfrm>
            <a:custGeom>
              <a:avLst/>
              <a:gdLst/>
              <a:ahLst/>
              <a:cxnLst/>
              <a:rect l="l" t="t" r="r" b="b"/>
              <a:pathLst>
                <a:path w="8" h="3" extrusionOk="0">
                  <a:moveTo>
                    <a:pt x="3" y="1"/>
                  </a:moveTo>
                  <a:lnTo>
                    <a:pt x="0" y="2"/>
                  </a:lnTo>
                  <a:lnTo>
                    <a:pt x="7" y="3"/>
                  </a:lnTo>
                  <a:cubicBezTo>
                    <a:pt x="6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0"/>
            <p:cNvSpPr/>
            <p:nvPr/>
          </p:nvSpPr>
          <p:spPr>
            <a:xfrm>
              <a:off x="3348800" y="805150"/>
              <a:ext cx="175" cy="125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2" y="0"/>
                  </a:moveTo>
                  <a:cubicBezTo>
                    <a:pt x="1" y="0"/>
                    <a:pt x="1" y="2"/>
                    <a:pt x="1" y="4"/>
                  </a:cubicBezTo>
                  <a:lnTo>
                    <a:pt x="7" y="2"/>
                  </a:lnTo>
                  <a:cubicBezTo>
                    <a:pt x="6" y="2"/>
                    <a:pt x="4" y="2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0"/>
            <p:cNvSpPr/>
            <p:nvPr/>
          </p:nvSpPr>
          <p:spPr>
            <a:xfrm>
              <a:off x="3571975" y="799350"/>
              <a:ext cx="175" cy="125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1" y="1"/>
                  </a:moveTo>
                  <a:cubicBezTo>
                    <a:pt x="1" y="2"/>
                    <a:pt x="1" y="3"/>
                    <a:pt x="1" y="5"/>
                  </a:cubicBezTo>
                  <a:lnTo>
                    <a:pt x="7" y="5"/>
                  </a:lnTo>
                  <a:lnTo>
                    <a:pt x="7" y="2"/>
                  </a:lnTo>
                  <a:cubicBezTo>
                    <a:pt x="4" y="2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0"/>
            <p:cNvSpPr/>
            <p:nvPr/>
          </p:nvSpPr>
          <p:spPr>
            <a:xfrm>
              <a:off x="3376775" y="8061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1"/>
                  </a:move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0"/>
            <p:cNvSpPr/>
            <p:nvPr/>
          </p:nvSpPr>
          <p:spPr>
            <a:xfrm>
              <a:off x="3181275" y="783050"/>
              <a:ext cx="75" cy="2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0"/>
            <p:cNvSpPr/>
            <p:nvPr/>
          </p:nvSpPr>
          <p:spPr>
            <a:xfrm>
              <a:off x="3286325" y="818950"/>
              <a:ext cx="625" cy="700"/>
            </a:xfrm>
            <a:custGeom>
              <a:avLst/>
              <a:gdLst/>
              <a:ahLst/>
              <a:cxnLst/>
              <a:rect l="l" t="t" r="r" b="b"/>
              <a:pathLst>
                <a:path w="25" h="28" extrusionOk="0">
                  <a:moveTo>
                    <a:pt x="16" y="0"/>
                  </a:moveTo>
                  <a:cubicBezTo>
                    <a:pt x="7" y="6"/>
                    <a:pt x="1" y="17"/>
                    <a:pt x="1" y="28"/>
                  </a:cubicBezTo>
                  <a:cubicBezTo>
                    <a:pt x="9" y="22"/>
                    <a:pt x="18" y="16"/>
                    <a:pt x="25" y="8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0"/>
            <p:cNvSpPr/>
            <p:nvPr/>
          </p:nvSpPr>
          <p:spPr>
            <a:xfrm>
              <a:off x="3285950" y="8022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0"/>
                  </a:moveTo>
                  <a:cubicBezTo>
                    <a:pt x="0" y="1"/>
                    <a:pt x="0" y="2"/>
                    <a:pt x="0" y="4"/>
                  </a:cubicBezTo>
                  <a:lnTo>
                    <a:pt x="3" y="5"/>
                  </a:lnTo>
                  <a:cubicBezTo>
                    <a:pt x="3" y="4"/>
                    <a:pt x="4" y="1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0"/>
            <p:cNvSpPr/>
            <p:nvPr/>
          </p:nvSpPr>
          <p:spPr>
            <a:xfrm>
              <a:off x="2306775" y="7558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cubicBezTo>
                    <a:pt x="1" y="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0"/>
            <p:cNvSpPr/>
            <p:nvPr/>
          </p:nvSpPr>
          <p:spPr>
            <a:xfrm>
              <a:off x="2432900" y="1012725"/>
              <a:ext cx="75" cy="12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1"/>
                  </a:moveTo>
                  <a:lnTo>
                    <a:pt x="1" y="4"/>
                  </a:lnTo>
                  <a:lnTo>
                    <a:pt x="3" y="4"/>
                  </a:lnTo>
                  <a:cubicBezTo>
                    <a:pt x="2" y="3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0"/>
            <p:cNvSpPr/>
            <p:nvPr/>
          </p:nvSpPr>
          <p:spPr>
            <a:xfrm>
              <a:off x="3118825" y="572475"/>
              <a:ext cx="175" cy="200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7" y="0"/>
                  </a:moveTo>
                  <a:cubicBezTo>
                    <a:pt x="5" y="0"/>
                    <a:pt x="4" y="2"/>
                    <a:pt x="2" y="2"/>
                  </a:cubicBezTo>
                  <a:cubicBezTo>
                    <a:pt x="1" y="2"/>
                    <a:pt x="2" y="3"/>
                    <a:pt x="2" y="3"/>
                  </a:cubicBezTo>
                  <a:lnTo>
                    <a:pt x="1" y="4"/>
                  </a:lnTo>
                  <a:cubicBezTo>
                    <a:pt x="3" y="5"/>
                    <a:pt x="5" y="6"/>
                    <a:pt x="7" y="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0"/>
            <p:cNvSpPr/>
            <p:nvPr/>
          </p:nvSpPr>
          <p:spPr>
            <a:xfrm>
              <a:off x="3117700" y="57345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5" y="1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2" y="3"/>
                    <a:pt x="0" y="3"/>
                    <a:pt x="0" y="4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0"/>
            <p:cNvSpPr/>
            <p:nvPr/>
          </p:nvSpPr>
          <p:spPr>
            <a:xfrm>
              <a:off x="3106325" y="585075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lnTo>
                    <a:pt x="1" y="2"/>
                  </a:lnTo>
                  <a:cubicBezTo>
                    <a:pt x="3" y="2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0"/>
            <p:cNvSpPr/>
            <p:nvPr/>
          </p:nvSpPr>
          <p:spPr>
            <a:xfrm>
              <a:off x="2697775" y="672575"/>
              <a:ext cx="725" cy="400"/>
            </a:xfrm>
            <a:custGeom>
              <a:avLst/>
              <a:gdLst/>
              <a:ahLst/>
              <a:cxnLst/>
              <a:rect l="l" t="t" r="r" b="b"/>
              <a:pathLst>
                <a:path w="29" h="16" extrusionOk="0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lnTo>
                    <a:pt x="4" y="4"/>
                  </a:lnTo>
                  <a:lnTo>
                    <a:pt x="19" y="16"/>
                  </a:lnTo>
                  <a:lnTo>
                    <a:pt x="29" y="13"/>
                  </a:lnTo>
                  <a:cubicBezTo>
                    <a:pt x="21" y="8"/>
                    <a:pt x="11" y="3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0"/>
            <p:cNvSpPr/>
            <p:nvPr/>
          </p:nvSpPr>
          <p:spPr>
            <a:xfrm>
              <a:off x="2732275" y="684500"/>
              <a:ext cx="575" cy="575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" y="0"/>
                  </a:moveTo>
                  <a:lnTo>
                    <a:pt x="1" y="0"/>
                  </a:lnTo>
                  <a:cubicBezTo>
                    <a:pt x="2" y="8"/>
                    <a:pt x="7" y="16"/>
                    <a:pt x="22" y="23"/>
                  </a:cubicBezTo>
                  <a:cubicBezTo>
                    <a:pt x="17" y="13"/>
                    <a:pt x="9" y="6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0"/>
            <p:cNvSpPr/>
            <p:nvPr/>
          </p:nvSpPr>
          <p:spPr>
            <a:xfrm>
              <a:off x="2760875" y="745725"/>
              <a:ext cx="25" cy="50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0"/>
            <p:cNvSpPr/>
            <p:nvPr/>
          </p:nvSpPr>
          <p:spPr>
            <a:xfrm>
              <a:off x="2674825" y="7275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1" y="1"/>
                  </a:moveTo>
                  <a:cubicBezTo>
                    <a:pt x="1" y="2"/>
                    <a:pt x="2" y="3"/>
                    <a:pt x="2" y="3"/>
                  </a:cubicBezTo>
                  <a:lnTo>
                    <a:pt x="5" y="3"/>
                  </a:lnTo>
                  <a:cubicBezTo>
                    <a:pt x="7" y="2"/>
                    <a:pt x="7" y="2"/>
                    <a:pt x="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0"/>
            <p:cNvSpPr/>
            <p:nvPr/>
          </p:nvSpPr>
          <p:spPr>
            <a:xfrm>
              <a:off x="3455100" y="64037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1"/>
                  </a:moveTo>
                  <a:lnTo>
                    <a:pt x="0" y="3"/>
                  </a:lnTo>
                  <a:lnTo>
                    <a:pt x="3" y="3"/>
                  </a:ln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0"/>
            <p:cNvSpPr/>
            <p:nvPr/>
          </p:nvSpPr>
          <p:spPr>
            <a:xfrm>
              <a:off x="3551525" y="73727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0"/>
                  </a:moveTo>
                  <a:cubicBezTo>
                    <a:pt x="1" y="2"/>
                    <a:pt x="1" y="3"/>
                    <a:pt x="2" y="4"/>
                  </a:cubicBezTo>
                  <a:lnTo>
                    <a:pt x="4" y="4"/>
                  </a:lnTo>
                  <a:cubicBezTo>
                    <a:pt x="4" y="3"/>
                    <a:pt x="6" y="3"/>
                    <a:pt x="6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0"/>
            <p:cNvSpPr/>
            <p:nvPr/>
          </p:nvSpPr>
          <p:spPr>
            <a:xfrm>
              <a:off x="3549300" y="73825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1"/>
                  </a:moveTo>
                  <a:lnTo>
                    <a:pt x="1" y="3"/>
                  </a:lnTo>
                  <a:lnTo>
                    <a:pt x="2" y="3"/>
                  </a:lnTo>
                  <a:cubicBezTo>
                    <a:pt x="2" y="2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0"/>
            <p:cNvSpPr/>
            <p:nvPr/>
          </p:nvSpPr>
          <p:spPr>
            <a:xfrm>
              <a:off x="3541350" y="741200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0"/>
                  </a:moveTo>
                  <a:lnTo>
                    <a:pt x="0" y="2"/>
                  </a:lnTo>
                  <a:lnTo>
                    <a:pt x="3" y="2"/>
                  </a:lnTo>
                  <a:cubicBezTo>
                    <a:pt x="3" y="2"/>
                    <a:pt x="3" y="0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0"/>
            <p:cNvSpPr/>
            <p:nvPr/>
          </p:nvSpPr>
          <p:spPr>
            <a:xfrm>
              <a:off x="3297850" y="723175"/>
              <a:ext cx="275525" cy="33250"/>
            </a:xfrm>
            <a:custGeom>
              <a:avLst/>
              <a:gdLst/>
              <a:ahLst/>
              <a:cxnLst/>
              <a:rect l="l" t="t" r="r" b="b"/>
              <a:pathLst>
                <a:path w="11021" h="1330" extrusionOk="0">
                  <a:moveTo>
                    <a:pt x="2920" y="601"/>
                  </a:moveTo>
                  <a:cubicBezTo>
                    <a:pt x="3125" y="601"/>
                    <a:pt x="3326" y="638"/>
                    <a:pt x="3528" y="655"/>
                  </a:cubicBezTo>
                  <a:cubicBezTo>
                    <a:pt x="3918" y="687"/>
                    <a:pt x="4306" y="730"/>
                    <a:pt x="4697" y="731"/>
                  </a:cubicBezTo>
                  <a:cubicBezTo>
                    <a:pt x="4699" y="751"/>
                    <a:pt x="4702" y="773"/>
                    <a:pt x="4704" y="793"/>
                  </a:cubicBezTo>
                  <a:lnTo>
                    <a:pt x="4442" y="771"/>
                  </a:lnTo>
                  <a:cubicBezTo>
                    <a:pt x="4393" y="829"/>
                    <a:pt x="4335" y="840"/>
                    <a:pt x="4273" y="840"/>
                  </a:cubicBezTo>
                  <a:cubicBezTo>
                    <a:pt x="4273" y="840"/>
                    <a:pt x="4273" y="840"/>
                    <a:pt x="4273" y="840"/>
                  </a:cubicBezTo>
                  <a:lnTo>
                    <a:pt x="4273" y="840"/>
                  </a:lnTo>
                  <a:cubicBezTo>
                    <a:pt x="4334" y="840"/>
                    <a:pt x="4392" y="829"/>
                    <a:pt x="4440" y="771"/>
                  </a:cubicBezTo>
                  <a:cubicBezTo>
                    <a:pt x="4392" y="763"/>
                    <a:pt x="4344" y="760"/>
                    <a:pt x="4295" y="760"/>
                  </a:cubicBezTo>
                  <a:cubicBezTo>
                    <a:pt x="4241" y="760"/>
                    <a:pt x="4187" y="764"/>
                    <a:pt x="4134" y="774"/>
                  </a:cubicBezTo>
                  <a:cubicBezTo>
                    <a:pt x="4119" y="774"/>
                    <a:pt x="4104" y="774"/>
                    <a:pt x="4090" y="774"/>
                  </a:cubicBezTo>
                  <a:cubicBezTo>
                    <a:pt x="3666" y="774"/>
                    <a:pt x="3251" y="708"/>
                    <a:pt x="2837" y="639"/>
                  </a:cubicBezTo>
                  <a:cubicBezTo>
                    <a:pt x="2820" y="637"/>
                    <a:pt x="2806" y="618"/>
                    <a:pt x="2790" y="606"/>
                  </a:cubicBezTo>
                  <a:lnTo>
                    <a:pt x="2794" y="606"/>
                  </a:lnTo>
                  <a:cubicBezTo>
                    <a:pt x="2836" y="602"/>
                    <a:pt x="2878" y="601"/>
                    <a:pt x="2920" y="601"/>
                  </a:cubicBezTo>
                  <a:close/>
                  <a:moveTo>
                    <a:pt x="9281" y="997"/>
                  </a:moveTo>
                  <a:cubicBezTo>
                    <a:pt x="9292" y="997"/>
                    <a:pt x="9310" y="1004"/>
                    <a:pt x="9311" y="1009"/>
                  </a:cubicBezTo>
                  <a:cubicBezTo>
                    <a:pt x="9315" y="1032"/>
                    <a:pt x="9290" y="1028"/>
                    <a:pt x="9275" y="1034"/>
                  </a:cubicBezTo>
                  <a:lnTo>
                    <a:pt x="9246" y="1014"/>
                  </a:lnTo>
                  <a:cubicBezTo>
                    <a:pt x="9255" y="1007"/>
                    <a:pt x="9267" y="1001"/>
                    <a:pt x="9279" y="997"/>
                  </a:cubicBezTo>
                  <a:cubicBezTo>
                    <a:pt x="9280" y="997"/>
                    <a:pt x="9281" y="997"/>
                    <a:pt x="9281" y="997"/>
                  </a:cubicBezTo>
                  <a:close/>
                  <a:moveTo>
                    <a:pt x="10191" y="524"/>
                  </a:moveTo>
                  <a:lnTo>
                    <a:pt x="10250" y="530"/>
                  </a:lnTo>
                  <a:cubicBezTo>
                    <a:pt x="10230" y="554"/>
                    <a:pt x="10199" y="569"/>
                    <a:pt x="10167" y="569"/>
                  </a:cubicBezTo>
                  <a:cubicBezTo>
                    <a:pt x="10162" y="569"/>
                    <a:pt x="10157" y="569"/>
                    <a:pt x="10151" y="568"/>
                  </a:cubicBezTo>
                  <a:cubicBezTo>
                    <a:pt x="10140" y="599"/>
                    <a:pt x="10117" y="608"/>
                    <a:pt x="10088" y="608"/>
                  </a:cubicBezTo>
                  <a:cubicBezTo>
                    <a:pt x="10079" y="608"/>
                    <a:pt x="10070" y="607"/>
                    <a:pt x="10060" y="606"/>
                  </a:cubicBezTo>
                  <a:cubicBezTo>
                    <a:pt x="10051" y="638"/>
                    <a:pt x="10029" y="647"/>
                    <a:pt x="10001" y="647"/>
                  </a:cubicBezTo>
                  <a:cubicBezTo>
                    <a:pt x="9991" y="647"/>
                    <a:pt x="9980" y="646"/>
                    <a:pt x="9968" y="644"/>
                  </a:cubicBezTo>
                  <a:cubicBezTo>
                    <a:pt x="9915" y="693"/>
                    <a:pt x="9854" y="725"/>
                    <a:pt x="9778" y="725"/>
                  </a:cubicBezTo>
                  <a:cubicBezTo>
                    <a:pt x="9767" y="725"/>
                    <a:pt x="9755" y="724"/>
                    <a:pt x="9743" y="723"/>
                  </a:cubicBezTo>
                  <a:cubicBezTo>
                    <a:pt x="9703" y="792"/>
                    <a:pt x="9634" y="802"/>
                    <a:pt x="9561" y="802"/>
                  </a:cubicBezTo>
                  <a:cubicBezTo>
                    <a:pt x="9546" y="802"/>
                    <a:pt x="9531" y="801"/>
                    <a:pt x="9517" y="801"/>
                  </a:cubicBezTo>
                  <a:cubicBezTo>
                    <a:pt x="9500" y="836"/>
                    <a:pt x="9473" y="842"/>
                    <a:pt x="9442" y="842"/>
                  </a:cubicBezTo>
                  <a:cubicBezTo>
                    <a:pt x="9425" y="842"/>
                    <a:pt x="9406" y="840"/>
                    <a:pt x="9389" y="840"/>
                  </a:cubicBezTo>
                  <a:cubicBezTo>
                    <a:pt x="9386" y="840"/>
                    <a:pt x="9383" y="840"/>
                    <a:pt x="9380" y="840"/>
                  </a:cubicBezTo>
                  <a:cubicBezTo>
                    <a:pt x="9374" y="874"/>
                    <a:pt x="9350" y="879"/>
                    <a:pt x="9324" y="879"/>
                  </a:cubicBezTo>
                  <a:cubicBezTo>
                    <a:pt x="9315" y="879"/>
                    <a:pt x="9305" y="878"/>
                    <a:pt x="9296" y="878"/>
                  </a:cubicBezTo>
                  <a:cubicBezTo>
                    <a:pt x="9294" y="878"/>
                    <a:pt x="9292" y="878"/>
                    <a:pt x="9290" y="878"/>
                  </a:cubicBezTo>
                  <a:cubicBezTo>
                    <a:pt x="9280" y="914"/>
                    <a:pt x="9253" y="918"/>
                    <a:pt x="9223" y="918"/>
                  </a:cubicBezTo>
                  <a:cubicBezTo>
                    <a:pt x="9214" y="918"/>
                    <a:pt x="9205" y="918"/>
                    <a:pt x="9196" y="918"/>
                  </a:cubicBezTo>
                  <a:cubicBezTo>
                    <a:pt x="9049" y="1027"/>
                    <a:pt x="8853" y="1035"/>
                    <a:pt x="8684" y="1098"/>
                  </a:cubicBezTo>
                  <a:cubicBezTo>
                    <a:pt x="8665" y="1106"/>
                    <a:pt x="8644" y="1107"/>
                    <a:pt x="8622" y="1107"/>
                  </a:cubicBezTo>
                  <a:cubicBezTo>
                    <a:pt x="8613" y="1107"/>
                    <a:pt x="8604" y="1107"/>
                    <a:pt x="8596" y="1107"/>
                  </a:cubicBezTo>
                  <a:cubicBezTo>
                    <a:pt x="8556" y="1107"/>
                    <a:pt x="8518" y="1110"/>
                    <a:pt x="8492" y="1148"/>
                  </a:cubicBezTo>
                  <a:lnTo>
                    <a:pt x="8488" y="1142"/>
                  </a:lnTo>
                  <a:cubicBezTo>
                    <a:pt x="8476" y="1114"/>
                    <a:pt x="8445" y="1111"/>
                    <a:pt x="8373" y="1090"/>
                  </a:cubicBezTo>
                  <a:cubicBezTo>
                    <a:pt x="8675" y="1031"/>
                    <a:pt x="8927" y="947"/>
                    <a:pt x="9196" y="915"/>
                  </a:cubicBezTo>
                  <a:cubicBezTo>
                    <a:pt x="9203" y="877"/>
                    <a:pt x="9234" y="876"/>
                    <a:pt x="9265" y="876"/>
                  </a:cubicBezTo>
                  <a:cubicBezTo>
                    <a:pt x="9266" y="876"/>
                    <a:pt x="9268" y="876"/>
                    <a:pt x="9269" y="876"/>
                  </a:cubicBezTo>
                  <a:cubicBezTo>
                    <a:pt x="9276" y="876"/>
                    <a:pt x="9282" y="876"/>
                    <a:pt x="9288" y="876"/>
                  </a:cubicBezTo>
                  <a:cubicBezTo>
                    <a:pt x="9306" y="843"/>
                    <a:pt x="9344" y="841"/>
                    <a:pt x="9380" y="838"/>
                  </a:cubicBezTo>
                  <a:cubicBezTo>
                    <a:pt x="9412" y="812"/>
                    <a:pt x="9452" y="797"/>
                    <a:pt x="9494" y="797"/>
                  </a:cubicBezTo>
                  <a:cubicBezTo>
                    <a:pt x="9502" y="797"/>
                    <a:pt x="9509" y="798"/>
                    <a:pt x="9517" y="799"/>
                  </a:cubicBezTo>
                  <a:cubicBezTo>
                    <a:pt x="9572" y="754"/>
                    <a:pt x="9632" y="718"/>
                    <a:pt x="9708" y="718"/>
                  </a:cubicBezTo>
                  <a:cubicBezTo>
                    <a:pt x="9719" y="718"/>
                    <a:pt x="9730" y="719"/>
                    <a:pt x="9741" y="720"/>
                  </a:cubicBezTo>
                  <a:cubicBezTo>
                    <a:pt x="9786" y="669"/>
                    <a:pt x="9837" y="633"/>
                    <a:pt x="9906" y="633"/>
                  </a:cubicBezTo>
                  <a:cubicBezTo>
                    <a:pt x="9925" y="633"/>
                    <a:pt x="9946" y="636"/>
                    <a:pt x="9968" y="642"/>
                  </a:cubicBezTo>
                  <a:cubicBezTo>
                    <a:pt x="9971" y="605"/>
                    <a:pt x="9985" y="589"/>
                    <a:pt x="10009" y="589"/>
                  </a:cubicBezTo>
                  <a:cubicBezTo>
                    <a:pt x="10022" y="589"/>
                    <a:pt x="10039" y="594"/>
                    <a:pt x="10059" y="604"/>
                  </a:cubicBezTo>
                  <a:cubicBezTo>
                    <a:pt x="10062" y="568"/>
                    <a:pt x="10079" y="555"/>
                    <a:pt x="10103" y="555"/>
                  </a:cubicBezTo>
                  <a:cubicBezTo>
                    <a:pt x="10116" y="555"/>
                    <a:pt x="10132" y="559"/>
                    <a:pt x="10148" y="564"/>
                  </a:cubicBezTo>
                  <a:cubicBezTo>
                    <a:pt x="10135" y="531"/>
                    <a:pt x="10168" y="532"/>
                    <a:pt x="10191" y="524"/>
                  </a:cubicBezTo>
                  <a:close/>
                  <a:moveTo>
                    <a:pt x="9209" y="1029"/>
                  </a:moveTo>
                  <a:cubicBezTo>
                    <a:pt x="9174" y="1120"/>
                    <a:pt x="9070" y="1107"/>
                    <a:pt x="9016" y="1153"/>
                  </a:cubicBezTo>
                  <a:cubicBezTo>
                    <a:pt x="8968" y="1156"/>
                    <a:pt x="8920" y="1166"/>
                    <a:pt x="8872" y="1166"/>
                  </a:cubicBezTo>
                  <a:cubicBezTo>
                    <a:pt x="8843" y="1166"/>
                    <a:pt x="8815" y="1162"/>
                    <a:pt x="8787" y="1152"/>
                  </a:cubicBezTo>
                  <a:cubicBezTo>
                    <a:pt x="8917" y="1098"/>
                    <a:pt x="9047" y="1038"/>
                    <a:pt x="9209" y="1029"/>
                  </a:cubicBezTo>
                  <a:close/>
                  <a:moveTo>
                    <a:pt x="11021" y="1"/>
                  </a:moveTo>
                  <a:cubicBezTo>
                    <a:pt x="10877" y="5"/>
                    <a:pt x="10768" y="76"/>
                    <a:pt x="10654" y="138"/>
                  </a:cubicBezTo>
                  <a:cubicBezTo>
                    <a:pt x="10476" y="209"/>
                    <a:pt x="10298" y="277"/>
                    <a:pt x="10123" y="352"/>
                  </a:cubicBezTo>
                  <a:cubicBezTo>
                    <a:pt x="9606" y="574"/>
                    <a:pt x="9049" y="704"/>
                    <a:pt x="8494" y="821"/>
                  </a:cubicBezTo>
                  <a:cubicBezTo>
                    <a:pt x="8239" y="876"/>
                    <a:pt x="7979" y="898"/>
                    <a:pt x="7718" y="898"/>
                  </a:cubicBezTo>
                  <a:cubicBezTo>
                    <a:pt x="7413" y="898"/>
                    <a:pt x="7107" y="867"/>
                    <a:pt x="6805" y="818"/>
                  </a:cubicBezTo>
                  <a:cubicBezTo>
                    <a:pt x="5899" y="669"/>
                    <a:pt x="4986" y="560"/>
                    <a:pt x="4065" y="512"/>
                  </a:cubicBezTo>
                  <a:cubicBezTo>
                    <a:pt x="3627" y="490"/>
                    <a:pt x="3192" y="447"/>
                    <a:pt x="2759" y="386"/>
                  </a:cubicBezTo>
                  <a:cubicBezTo>
                    <a:pt x="2104" y="292"/>
                    <a:pt x="1455" y="163"/>
                    <a:pt x="793" y="110"/>
                  </a:cubicBezTo>
                  <a:cubicBezTo>
                    <a:pt x="563" y="69"/>
                    <a:pt x="336" y="7"/>
                    <a:pt x="99" y="7"/>
                  </a:cubicBezTo>
                  <a:cubicBezTo>
                    <a:pt x="67" y="7"/>
                    <a:pt x="33" y="8"/>
                    <a:pt x="0" y="10"/>
                  </a:cubicBezTo>
                  <a:cubicBezTo>
                    <a:pt x="320" y="171"/>
                    <a:pt x="667" y="260"/>
                    <a:pt x="1021" y="334"/>
                  </a:cubicBezTo>
                  <a:cubicBezTo>
                    <a:pt x="1072" y="351"/>
                    <a:pt x="1122" y="375"/>
                    <a:pt x="1179" y="375"/>
                  </a:cubicBezTo>
                  <a:cubicBezTo>
                    <a:pt x="1187" y="375"/>
                    <a:pt x="1195" y="374"/>
                    <a:pt x="1203" y="373"/>
                  </a:cubicBezTo>
                  <a:cubicBezTo>
                    <a:pt x="1425" y="444"/>
                    <a:pt x="1654" y="494"/>
                    <a:pt x="1886" y="524"/>
                  </a:cubicBezTo>
                  <a:cubicBezTo>
                    <a:pt x="2348" y="650"/>
                    <a:pt x="2819" y="744"/>
                    <a:pt x="3294" y="807"/>
                  </a:cubicBezTo>
                  <a:cubicBezTo>
                    <a:pt x="3599" y="847"/>
                    <a:pt x="3899" y="923"/>
                    <a:pt x="4209" y="923"/>
                  </a:cubicBezTo>
                  <a:cubicBezTo>
                    <a:pt x="4255" y="923"/>
                    <a:pt x="4301" y="921"/>
                    <a:pt x="4348" y="918"/>
                  </a:cubicBezTo>
                  <a:cubicBezTo>
                    <a:pt x="4449" y="909"/>
                    <a:pt x="4551" y="905"/>
                    <a:pt x="4652" y="905"/>
                  </a:cubicBezTo>
                  <a:cubicBezTo>
                    <a:pt x="5046" y="905"/>
                    <a:pt x="5438" y="967"/>
                    <a:pt x="5813" y="1091"/>
                  </a:cubicBezTo>
                  <a:cubicBezTo>
                    <a:pt x="5957" y="1138"/>
                    <a:pt x="6104" y="1190"/>
                    <a:pt x="6264" y="1190"/>
                  </a:cubicBezTo>
                  <a:cubicBezTo>
                    <a:pt x="6288" y="1190"/>
                    <a:pt x="6313" y="1189"/>
                    <a:pt x="6338" y="1186"/>
                  </a:cubicBezTo>
                  <a:cubicBezTo>
                    <a:pt x="6448" y="1202"/>
                    <a:pt x="6559" y="1221"/>
                    <a:pt x="6671" y="1231"/>
                  </a:cubicBezTo>
                  <a:cubicBezTo>
                    <a:pt x="7081" y="1274"/>
                    <a:pt x="7496" y="1267"/>
                    <a:pt x="7906" y="1311"/>
                  </a:cubicBezTo>
                  <a:cubicBezTo>
                    <a:pt x="8022" y="1323"/>
                    <a:pt x="8137" y="1330"/>
                    <a:pt x="8253" y="1330"/>
                  </a:cubicBezTo>
                  <a:cubicBezTo>
                    <a:pt x="8510" y="1330"/>
                    <a:pt x="8766" y="1298"/>
                    <a:pt x="9016" y="1229"/>
                  </a:cubicBezTo>
                  <a:cubicBezTo>
                    <a:pt x="9024" y="1230"/>
                    <a:pt x="9031" y="1231"/>
                    <a:pt x="9038" y="1231"/>
                  </a:cubicBezTo>
                  <a:cubicBezTo>
                    <a:pt x="9076" y="1231"/>
                    <a:pt x="9111" y="1216"/>
                    <a:pt x="9147" y="1204"/>
                  </a:cubicBezTo>
                  <a:cubicBezTo>
                    <a:pt x="9594" y="1060"/>
                    <a:pt x="9998" y="847"/>
                    <a:pt x="10388" y="617"/>
                  </a:cubicBezTo>
                  <a:cubicBezTo>
                    <a:pt x="10499" y="550"/>
                    <a:pt x="10607" y="480"/>
                    <a:pt x="10715" y="409"/>
                  </a:cubicBezTo>
                  <a:cubicBezTo>
                    <a:pt x="10798" y="354"/>
                    <a:pt x="10886" y="298"/>
                    <a:pt x="10833" y="188"/>
                  </a:cubicBezTo>
                  <a:cubicBezTo>
                    <a:pt x="10815" y="152"/>
                    <a:pt x="10840" y="127"/>
                    <a:pt x="10871" y="107"/>
                  </a:cubicBezTo>
                  <a:cubicBezTo>
                    <a:pt x="10921" y="71"/>
                    <a:pt x="10971" y="37"/>
                    <a:pt x="1102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0"/>
            <p:cNvSpPr/>
            <p:nvPr/>
          </p:nvSpPr>
          <p:spPr>
            <a:xfrm>
              <a:off x="3535675" y="74312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1"/>
                  </a:moveTo>
                  <a:lnTo>
                    <a:pt x="0" y="3"/>
                  </a:lnTo>
                  <a:lnTo>
                    <a:pt x="4" y="3"/>
                  </a:lnTo>
                  <a:cubicBezTo>
                    <a:pt x="4" y="2"/>
                    <a:pt x="4" y="2"/>
                    <a:pt x="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0"/>
            <p:cNvSpPr/>
            <p:nvPr/>
          </p:nvSpPr>
          <p:spPr>
            <a:xfrm>
              <a:off x="3527725" y="7460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5" y="0"/>
                  </a:moveTo>
                  <a:lnTo>
                    <a:pt x="1" y="1"/>
                  </a:lnTo>
                  <a:cubicBezTo>
                    <a:pt x="1" y="1"/>
                    <a:pt x="1" y="3"/>
                    <a:pt x="1" y="3"/>
                  </a:cubicBezTo>
                  <a:lnTo>
                    <a:pt x="2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0"/>
            <p:cNvSpPr/>
            <p:nvPr/>
          </p:nvSpPr>
          <p:spPr>
            <a:xfrm>
              <a:off x="3547050" y="73922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0"/>
            <p:cNvSpPr/>
            <p:nvPr/>
          </p:nvSpPr>
          <p:spPr>
            <a:xfrm>
              <a:off x="3530000" y="74505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2" y="2"/>
                  </a:lnTo>
                  <a:cubicBezTo>
                    <a:pt x="2" y="2"/>
                    <a:pt x="0" y="3"/>
                    <a:pt x="0" y="5"/>
                  </a:cubicBezTo>
                  <a:lnTo>
                    <a:pt x="4" y="5"/>
                  </a:lnTo>
                  <a:cubicBezTo>
                    <a:pt x="4" y="3"/>
                    <a:pt x="4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0"/>
            <p:cNvSpPr/>
            <p:nvPr/>
          </p:nvSpPr>
          <p:spPr>
            <a:xfrm>
              <a:off x="3532275" y="7441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3" y="1"/>
                  </a:moveTo>
                  <a:cubicBezTo>
                    <a:pt x="2" y="2"/>
                    <a:pt x="2" y="2"/>
                    <a:pt x="1" y="3"/>
                  </a:cubicBez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0"/>
            <p:cNvSpPr/>
            <p:nvPr/>
          </p:nvSpPr>
          <p:spPr>
            <a:xfrm>
              <a:off x="3280850" y="678175"/>
              <a:ext cx="297050" cy="56450"/>
            </a:xfrm>
            <a:custGeom>
              <a:avLst/>
              <a:gdLst/>
              <a:ahLst/>
              <a:cxnLst/>
              <a:rect l="l" t="t" r="r" b="b"/>
              <a:pathLst>
                <a:path w="11882" h="2258" extrusionOk="0">
                  <a:moveTo>
                    <a:pt x="11632" y="115"/>
                  </a:moveTo>
                  <a:lnTo>
                    <a:pt x="11632" y="115"/>
                  </a:lnTo>
                  <a:cubicBezTo>
                    <a:pt x="11661" y="197"/>
                    <a:pt x="11522" y="203"/>
                    <a:pt x="11561" y="275"/>
                  </a:cubicBezTo>
                  <a:lnTo>
                    <a:pt x="11443" y="275"/>
                  </a:lnTo>
                  <a:cubicBezTo>
                    <a:pt x="11471" y="191"/>
                    <a:pt x="11519" y="128"/>
                    <a:pt x="11632" y="115"/>
                  </a:cubicBezTo>
                  <a:close/>
                  <a:moveTo>
                    <a:pt x="11104" y="447"/>
                  </a:moveTo>
                  <a:cubicBezTo>
                    <a:pt x="11161" y="464"/>
                    <a:pt x="11162" y="498"/>
                    <a:pt x="11142" y="538"/>
                  </a:cubicBezTo>
                  <a:cubicBezTo>
                    <a:pt x="11123" y="543"/>
                    <a:pt x="11107" y="546"/>
                    <a:pt x="11092" y="546"/>
                  </a:cubicBezTo>
                  <a:cubicBezTo>
                    <a:pt x="11044" y="546"/>
                    <a:pt x="11016" y="519"/>
                    <a:pt x="11007" y="466"/>
                  </a:cubicBezTo>
                  <a:lnTo>
                    <a:pt x="11104" y="447"/>
                  </a:lnTo>
                  <a:close/>
                  <a:moveTo>
                    <a:pt x="11350" y="474"/>
                  </a:moveTo>
                  <a:cubicBezTo>
                    <a:pt x="11334" y="504"/>
                    <a:pt x="11353" y="525"/>
                    <a:pt x="11376" y="546"/>
                  </a:cubicBezTo>
                  <a:lnTo>
                    <a:pt x="11376" y="546"/>
                  </a:lnTo>
                  <a:cubicBezTo>
                    <a:pt x="11374" y="546"/>
                    <a:pt x="11371" y="546"/>
                    <a:pt x="11368" y="546"/>
                  </a:cubicBezTo>
                  <a:cubicBezTo>
                    <a:pt x="11330" y="546"/>
                    <a:pt x="11291" y="584"/>
                    <a:pt x="11253" y="584"/>
                  </a:cubicBezTo>
                  <a:cubicBezTo>
                    <a:pt x="11233" y="584"/>
                    <a:pt x="11214" y="574"/>
                    <a:pt x="11195" y="544"/>
                  </a:cubicBezTo>
                  <a:cubicBezTo>
                    <a:pt x="11219" y="479"/>
                    <a:pt x="11308" y="515"/>
                    <a:pt x="11350" y="474"/>
                  </a:cubicBezTo>
                  <a:close/>
                  <a:moveTo>
                    <a:pt x="11007" y="578"/>
                  </a:moveTo>
                  <a:cubicBezTo>
                    <a:pt x="11028" y="578"/>
                    <a:pt x="11045" y="585"/>
                    <a:pt x="11053" y="607"/>
                  </a:cubicBezTo>
                  <a:cubicBezTo>
                    <a:pt x="11053" y="641"/>
                    <a:pt x="11022" y="648"/>
                    <a:pt x="10994" y="649"/>
                  </a:cubicBezTo>
                  <a:cubicBezTo>
                    <a:pt x="10993" y="649"/>
                    <a:pt x="10992" y="649"/>
                    <a:pt x="10991" y="649"/>
                  </a:cubicBezTo>
                  <a:cubicBezTo>
                    <a:pt x="10973" y="649"/>
                    <a:pt x="10945" y="640"/>
                    <a:pt x="10942" y="630"/>
                  </a:cubicBezTo>
                  <a:cubicBezTo>
                    <a:pt x="10931" y="603"/>
                    <a:pt x="10955" y="585"/>
                    <a:pt x="10986" y="580"/>
                  </a:cubicBezTo>
                  <a:cubicBezTo>
                    <a:pt x="10993" y="579"/>
                    <a:pt x="11001" y="578"/>
                    <a:pt x="11007" y="578"/>
                  </a:cubicBezTo>
                  <a:close/>
                  <a:moveTo>
                    <a:pt x="11148" y="615"/>
                  </a:moveTo>
                  <a:cubicBezTo>
                    <a:pt x="11179" y="623"/>
                    <a:pt x="11232" y="617"/>
                    <a:pt x="11229" y="653"/>
                  </a:cubicBezTo>
                  <a:cubicBezTo>
                    <a:pt x="11225" y="688"/>
                    <a:pt x="11204" y="696"/>
                    <a:pt x="11179" y="696"/>
                  </a:cubicBezTo>
                  <a:cubicBezTo>
                    <a:pt x="11158" y="696"/>
                    <a:pt x="11134" y="691"/>
                    <a:pt x="11113" y="691"/>
                  </a:cubicBezTo>
                  <a:cubicBezTo>
                    <a:pt x="11111" y="661"/>
                    <a:pt x="11103" y="629"/>
                    <a:pt x="11148" y="615"/>
                  </a:cubicBezTo>
                  <a:close/>
                  <a:moveTo>
                    <a:pt x="10787" y="661"/>
                  </a:moveTo>
                  <a:lnTo>
                    <a:pt x="10787" y="661"/>
                  </a:lnTo>
                  <a:cubicBezTo>
                    <a:pt x="10785" y="749"/>
                    <a:pt x="10704" y="733"/>
                    <a:pt x="10641" y="741"/>
                  </a:cubicBezTo>
                  <a:cubicBezTo>
                    <a:pt x="10617" y="712"/>
                    <a:pt x="10638" y="688"/>
                    <a:pt x="10652" y="664"/>
                  </a:cubicBezTo>
                  <a:lnTo>
                    <a:pt x="10652" y="663"/>
                  </a:lnTo>
                  <a:lnTo>
                    <a:pt x="10786" y="662"/>
                  </a:lnTo>
                  <a:lnTo>
                    <a:pt x="10787" y="661"/>
                  </a:lnTo>
                  <a:close/>
                  <a:moveTo>
                    <a:pt x="10559" y="779"/>
                  </a:moveTo>
                  <a:cubicBezTo>
                    <a:pt x="10568" y="780"/>
                    <a:pt x="10578" y="781"/>
                    <a:pt x="10588" y="781"/>
                  </a:cubicBezTo>
                  <a:cubicBezTo>
                    <a:pt x="10596" y="781"/>
                    <a:pt x="10604" y="781"/>
                    <a:pt x="10611" y="781"/>
                  </a:cubicBezTo>
                  <a:cubicBezTo>
                    <a:pt x="10641" y="781"/>
                    <a:pt x="10667" y="784"/>
                    <a:pt x="10669" y="813"/>
                  </a:cubicBezTo>
                  <a:cubicBezTo>
                    <a:pt x="10670" y="843"/>
                    <a:pt x="10649" y="847"/>
                    <a:pt x="10623" y="847"/>
                  </a:cubicBezTo>
                  <a:cubicBezTo>
                    <a:pt x="10614" y="847"/>
                    <a:pt x="10604" y="847"/>
                    <a:pt x="10595" y="847"/>
                  </a:cubicBezTo>
                  <a:cubicBezTo>
                    <a:pt x="10584" y="847"/>
                    <a:pt x="10573" y="848"/>
                    <a:pt x="10564" y="851"/>
                  </a:cubicBezTo>
                  <a:cubicBezTo>
                    <a:pt x="10557" y="842"/>
                    <a:pt x="10550" y="832"/>
                    <a:pt x="10543" y="824"/>
                  </a:cubicBezTo>
                  <a:lnTo>
                    <a:pt x="10559" y="779"/>
                  </a:lnTo>
                  <a:close/>
                  <a:moveTo>
                    <a:pt x="10921" y="704"/>
                  </a:moveTo>
                  <a:cubicBezTo>
                    <a:pt x="10932" y="704"/>
                    <a:pt x="10940" y="705"/>
                    <a:pt x="10944" y="710"/>
                  </a:cubicBezTo>
                  <a:cubicBezTo>
                    <a:pt x="10965" y="731"/>
                    <a:pt x="10985" y="739"/>
                    <a:pt x="11004" y="739"/>
                  </a:cubicBezTo>
                  <a:cubicBezTo>
                    <a:pt x="11037" y="739"/>
                    <a:pt x="11069" y="717"/>
                    <a:pt x="11101" y="712"/>
                  </a:cubicBezTo>
                  <a:cubicBezTo>
                    <a:pt x="11138" y="732"/>
                    <a:pt x="11157" y="775"/>
                    <a:pt x="11148" y="815"/>
                  </a:cubicBezTo>
                  <a:lnTo>
                    <a:pt x="11149" y="815"/>
                  </a:lnTo>
                  <a:lnTo>
                    <a:pt x="11037" y="853"/>
                  </a:lnTo>
                  <a:cubicBezTo>
                    <a:pt x="10999" y="815"/>
                    <a:pt x="10972" y="767"/>
                    <a:pt x="10906" y="767"/>
                  </a:cubicBezTo>
                  <a:cubicBezTo>
                    <a:pt x="10895" y="767"/>
                    <a:pt x="10883" y="769"/>
                    <a:pt x="10870" y="771"/>
                  </a:cubicBezTo>
                  <a:cubicBezTo>
                    <a:pt x="10867" y="772"/>
                    <a:pt x="10865" y="772"/>
                    <a:pt x="10863" y="772"/>
                  </a:cubicBezTo>
                  <a:cubicBezTo>
                    <a:pt x="10836" y="772"/>
                    <a:pt x="10844" y="733"/>
                    <a:pt x="10836" y="713"/>
                  </a:cubicBezTo>
                  <a:cubicBezTo>
                    <a:pt x="10863" y="712"/>
                    <a:pt x="10897" y="704"/>
                    <a:pt x="10921" y="704"/>
                  </a:cubicBezTo>
                  <a:close/>
                  <a:moveTo>
                    <a:pt x="10793" y="825"/>
                  </a:moveTo>
                  <a:cubicBezTo>
                    <a:pt x="10810" y="825"/>
                    <a:pt x="10827" y="836"/>
                    <a:pt x="10833" y="853"/>
                  </a:cubicBezTo>
                  <a:cubicBezTo>
                    <a:pt x="10835" y="870"/>
                    <a:pt x="10821" y="883"/>
                    <a:pt x="10797" y="884"/>
                  </a:cubicBezTo>
                  <a:cubicBezTo>
                    <a:pt x="10796" y="884"/>
                    <a:pt x="10795" y="885"/>
                    <a:pt x="10794" y="885"/>
                  </a:cubicBezTo>
                  <a:cubicBezTo>
                    <a:pt x="10782" y="885"/>
                    <a:pt x="10769" y="879"/>
                    <a:pt x="10760" y="870"/>
                  </a:cubicBezTo>
                  <a:cubicBezTo>
                    <a:pt x="10748" y="852"/>
                    <a:pt x="10758" y="833"/>
                    <a:pt x="10780" y="827"/>
                  </a:cubicBezTo>
                  <a:cubicBezTo>
                    <a:pt x="10785" y="826"/>
                    <a:pt x="10789" y="825"/>
                    <a:pt x="10793" y="825"/>
                  </a:cubicBezTo>
                  <a:close/>
                  <a:moveTo>
                    <a:pt x="11035" y="854"/>
                  </a:moveTo>
                  <a:cubicBezTo>
                    <a:pt x="11043" y="880"/>
                    <a:pt x="11050" y="906"/>
                    <a:pt x="11057" y="932"/>
                  </a:cubicBezTo>
                  <a:cubicBezTo>
                    <a:pt x="11031" y="941"/>
                    <a:pt x="11000" y="952"/>
                    <a:pt x="10974" y="952"/>
                  </a:cubicBezTo>
                  <a:cubicBezTo>
                    <a:pt x="10948" y="952"/>
                    <a:pt x="10927" y="940"/>
                    <a:pt x="10921" y="905"/>
                  </a:cubicBezTo>
                  <a:cubicBezTo>
                    <a:pt x="10910" y="842"/>
                    <a:pt x="10989" y="861"/>
                    <a:pt x="11035" y="854"/>
                  </a:cubicBezTo>
                  <a:close/>
                  <a:moveTo>
                    <a:pt x="10519" y="879"/>
                  </a:moveTo>
                  <a:cubicBezTo>
                    <a:pt x="10531" y="879"/>
                    <a:pt x="10542" y="880"/>
                    <a:pt x="10554" y="883"/>
                  </a:cubicBezTo>
                  <a:cubicBezTo>
                    <a:pt x="10595" y="902"/>
                    <a:pt x="10600" y="937"/>
                    <a:pt x="10606" y="970"/>
                  </a:cubicBezTo>
                  <a:cubicBezTo>
                    <a:pt x="10619" y="968"/>
                    <a:pt x="10631" y="964"/>
                    <a:pt x="10642" y="958"/>
                  </a:cubicBezTo>
                  <a:cubicBezTo>
                    <a:pt x="10661" y="947"/>
                    <a:pt x="10683" y="938"/>
                    <a:pt x="10701" y="938"/>
                  </a:cubicBezTo>
                  <a:cubicBezTo>
                    <a:pt x="10716" y="938"/>
                    <a:pt x="10729" y="944"/>
                    <a:pt x="10734" y="960"/>
                  </a:cubicBezTo>
                  <a:cubicBezTo>
                    <a:pt x="10753" y="1015"/>
                    <a:pt x="10690" y="1010"/>
                    <a:pt x="10648" y="1016"/>
                  </a:cubicBezTo>
                  <a:lnTo>
                    <a:pt x="10604" y="975"/>
                  </a:lnTo>
                  <a:cubicBezTo>
                    <a:pt x="10599" y="974"/>
                    <a:pt x="10593" y="974"/>
                    <a:pt x="10588" y="974"/>
                  </a:cubicBezTo>
                  <a:cubicBezTo>
                    <a:pt x="10565" y="974"/>
                    <a:pt x="10541" y="977"/>
                    <a:pt x="10519" y="977"/>
                  </a:cubicBezTo>
                  <a:cubicBezTo>
                    <a:pt x="10474" y="977"/>
                    <a:pt x="10436" y="966"/>
                    <a:pt x="10432" y="899"/>
                  </a:cubicBezTo>
                  <a:cubicBezTo>
                    <a:pt x="10460" y="888"/>
                    <a:pt x="10489" y="879"/>
                    <a:pt x="10519" y="879"/>
                  </a:cubicBezTo>
                  <a:close/>
                  <a:moveTo>
                    <a:pt x="10156" y="975"/>
                  </a:moveTo>
                  <a:lnTo>
                    <a:pt x="10286" y="976"/>
                  </a:lnTo>
                  <a:cubicBezTo>
                    <a:pt x="10279" y="994"/>
                    <a:pt x="10273" y="1013"/>
                    <a:pt x="10266" y="1032"/>
                  </a:cubicBezTo>
                  <a:cubicBezTo>
                    <a:pt x="10239" y="1040"/>
                    <a:pt x="10212" y="1049"/>
                    <a:pt x="10191" y="1049"/>
                  </a:cubicBezTo>
                  <a:cubicBezTo>
                    <a:pt x="10162" y="1049"/>
                    <a:pt x="10144" y="1032"/>
                    <a:pt x="10156" y="975"/>
                  </a:cubicBezTo>
                  <a:close/>
                  <a:moveTo>
                    <a:pt x="10870" y="977"/>
                  </a:moveTo>
                  <a:cubicBezTo>
                    <a:pt x="10906" y="979"/>
                    <a:pt x="10949" y="985"/>
                    <a:pt x="10950" y="1023"/>
                  </a:cubicBezTo>
                  <a:cubicBezTo>
                    <a:pt x="10952" y="1057"/>
                    <a:pt x="10923" y="1082"/>
                    <a:pt x="10880" y="1084"/>
                  </a:cubicBezTo>
                  <a:cubicBezTo>
                    <a:pt x="10878" y="1084"/>
                    <a:pt x="10875" y="1084"/>
                    <a:pt x="10872" y="1084"/>
                  </a:cubicBezTo>
                  <a:cubicBezTo>
                    <a:pt x="10834" y="1084"/>
                    <a:pt x="10801" y="1068"/>
                    <a:pt x="10797" y="1035"/>
                  </a:cubicBezTo>
                  <a:cubicBezTo>
                    <a:pt x="10792" y="1000"/>
                    <a:pt x="10828" y="982"/>
                    <a:pt x="10870" y="977"/>
                  </a:cubicBezTo>
                  <a:close/>
                  <a:moveTo>
                    <a:pt x="11390" y="893"/>
                  </a:moveTo>
                  <a:cubicBezTo>
                    <a:pt x="11386" y="967"/>
                    <a:pt x="11316" y="1026"/>
                    <a:pt x="11264" y="1088"/>
                  </a:cubicBezTo>
                  <a:cubicBezTo>
                    <a:pt x="11316" y="1025"/>
                    <a:pt x="11386" y="967"/>
                    <a:pt x="11390" y="893"/>
                  </a:cubicBezTo>
                  <a:close/>
                  <a:moveTo>
                    <a:pt x="9871" y="1077"/>
                  </a:moveTo>
                  <a:cubicBezTo>
                    <a:pt x="9915" y="1079"/>
                    <a:pt x="9962" y="1079"/>
                    <a:pt x="9973" y="1129"/>
                  </a:cubicBezTo>
                  <a:cubicBezTo>
                    <a:pt x="9941" y="1148"/>
                    <a:pt x="9910" y="1164"/>
                    <a:pt x="9885" y="1164"/>
                  </a:cubicBezTo>
                  <a:cubicBezTo>
                    <a:pt x="9858" y="1164"/>
                    <a:pt x="9838" y="1145"/>
                    <a:pt x="9833" y="1089"/>
                  </a:cubicBezTo>
                  <a:cubicBezTo>
                    <a:pt x="9846" y="1088"/>
                    <a:pt x="9859" y="1083"/>
                    <a:pt x="9871" y="1077"/>
                  </a:cubicBezTo>
                  <a:close/>
                  <a:moveTo>
                    <a:pt x="10104" y="1099"/>
                  </a:moveTo>
                  <a:cubicBezTo>
                    <a:pt x="10116" y="1099"/>
                    <a:pt x="10128" y="1104"/>
                    <a:pt x="10140" y="1119"/>
                  </a:cubicBezTo>
                  <a:cubicBezTo>
                    <a:pt x="10167" y="1154"/>
                    <a:pt x="10122" y="1180"/>
                    <a:pt x="10090" y="1188"/>
                  </a:cubicBezTo>
                  <a:cubicBezTo>
                    <a:pt x="10079" y="1190"/>
                    <a:pt x="10071" y="1191"/>
                    <a:pt x="10064" y="1191"/>
                  </a:cubicBezTo>
                  <a:cubicBezTo>
                    <a:pt x="10023" y="1191"/>
                    <a:pt x="10023" y="1156"/>
                    <a:pt x="10023" y="1123"/>
                  </a:cubicBezTo>
                  <a:cubicBezTo>
                    <a:pt x="10050" y="1121"/>
                    <a:pt x="10078" y="1099"/>
                    <a:pt x="10104" y="1099"/>
                  </a:cubicBezTo>
                  <a:close/>
                  <a:moveTo>
                    <a:pt x="10406" y="1003"/>
                  </a:moveTo>
                  <a:cubicBezTo>
                    <a:pt x="10430" y="1003"/>
                    <a:pt x="10454" y="1019"/>
                    <a:pt x="10480" y="1066"/>
                  </a:cubicBezTo>
                  <a:cubicBezTo>
                    <a:pt x="10485" y="1076"/>
                    <a:pt x="10493" y="1080"/>
                    <a:pt x="10502" y="1080"/>
                  </a:cubicBezTo>
                  <a:cubicBezTo>
                    <a:pt x="10529" y="1080"/>
                    <a:pt x="10570" y="1050"/>
                    <a:pt x="10609" y="1050"/>
                  </a:cubicBezTo>
                  <a:cubicBezTo>
                    <a:pt x="10622" y="1050"/>
                    <a:pt x="10635" y="1053"/>
                    <a:pt x="10647" y="1063"/>
                  </a:cubicBezTo>
                  <a:cubicBezTo>
                    <a:pt x="10647" y="1084"/>
                    <a:pt x="10648" y="1106"/>
                    <a:pt x="10648" y="1127"/>
                  </a:cubicBezTo>
                  <a:lnTo>
                    <a:pt x="10651" y="1127"/>
                  </a:lnTo>
                  <a:cubicBezTo>
                    <a:pt x="10615" y="1161"/>
                    <a:pt x="10570" y="1165"/>
                    <a:pt x="10524" y="1165"/>
                  </a:cubicBezTo>
                  <a:cubicBezTo>
                    <a:pt x="10510" y="1165"/>
                    <a:pt x="10496" y="1165"/>
                    <a:pt x="10482" y="1165"/>
                  </a:cubicBezTo>
                  <a:cubicBezTo>
                    <a:pt x="10478" y="1165"/>
                    <a:pt x="10474" y="1165"/>
                    <a:pt x="10470" y="1165"/>
                  </a:cubicBezTo>
                  <a:cubicBezTo>
                    <a:pt x="10480" y="1127"/>
                    <a:pt x="10471" y="1109"/>
                    <a:pt x="10441" y="1109"/>
                  </a:cubicBezTo>
                  <a:cubicBezTo>
                    <a:pt x="10431" y="1109"/>
                    <a:pt x="10418" y="1111"/>
                    <a:pt x="10402" y="1115"/>
                  </a:cubicBezTo>
                  <a:cubicBezTo>
                    <a:pt x="10335" y="1134"/>
                    <a:pt x="10323" y="1160"/>
                    <a:pt x="10371" y="1202"/>
                  </a:cubicBezTo>
                  <a:cubicBezTo>
                    <a:pt x="10369" y="1202"/>
                    <a:pt x="10367" y="1201"/>
                    <a:pt x="10364" y="1201"/>
                  </a:cubicBezTo>
                  <a:cubicBezTo>
                    <a:pt x="10340" y="1201"/>
                    <a:pt x="10323" y="1218"/>
                    <a:pt x="10302" y="1227"/>
                  </a:cubicBezTo>
                  <a:cubicBezTo>
                    <a:pt x="10288" y="1232"/>
                    <a:pt x="10273" y="1236"/>
                    <a:pt x="10259" y="1236"/>
                  </a:cubicBezTo>
                  <a:cubicBezTo>
                    <a:pt x="10238" y="1236"/>
                    <a:pt x="10219" y="1228"/>
                    <a:pt x="10207" y="1207"/>
                  </a:cubicBezTo>
                  <a:cubicBezTo>
                    <a:pt x="10185" y="1165"/>
                    <a:pt x="10199" y="1136"/>
                    <a:pt x="10261" y="1129"/>
                  </a:cubicBezTo>
                  <a:cubicBezTo>
                    <a:pt x="10312" y="1125"/>
                    <a:pt x="10305" y="1089"/>
                    <a:pt x="10299" y="1058"/>
                  </a:cubicBezTo>
                  <a:cubicBezTo>
                    <a:pt x="10335" y="1040"/>
                    <a:pt x="10370" y="1003"/>
                    <a:pt x="10406" y="1003"/>
                  </a:cubicBezTo>
                  <a:close/>
                  <a:moveTo>
                    <a:pt x="10469" y="1167"/>
                  </a:moveTo>
                  <a:cubicBezTo>
                    <a:pt x="10477" y="1211"/>
                    <a:pt x="10537" y="1211"/>
                    <a:pt x="10558" y="1243"/>
                  </a:cubicBezTo>
                  <a:cubicBezTo>
                    <a:pt x="10502" y="1267"/>
                    <a:pt x="10442" y="1281"/>
                    <a:pt x="10380" y="1284"/>
                  </a:cubicBezTo>
                  <a:lnTo>
                    <a:pt x="10380" y="1207"/>
                  </a:lnTo>
                  <a:cubicBezTo>
                    <a:pt x="10414" y="1207"/>
                    <a:pt x="10446" y="1193"/>
                    <a:pt x="10469" y="1169"/>
                  </a:cubicBezTo>
                  <a:lnTo>
                    <a:pt x="10469" y="1167"/>
                  </a:lnTo>
                  <a:close/>
                  <a:moveTo>
                    <a:pt x="9650" y="1166"/>
                  </a:moveTo>
                  <a:lnTo>
                    <a:pt x="9653" y="1260"/>
                  </a:lnTo>
                  <a:lnTo>
                    <a:pt x="9466" y="1289"/>
                  </a:lnTo>
                  <a:cubicBezTo>
                    <a:pt x="9474" y="1190"/>
                    <a:pt x="9555" y="1170"/>
                    <a:pt x="9650" y="1166"/>
                  </a:cubicBezTo>
                  <a:close/>
                  <a:moveTo>
                    <a:pt x="9774" y="1198"/>
                  </a:moveTo>
                  <a:cubicBezTo>
                    <a:pt x="9800" y="1198"/>
                    <a:pt x="9828" y="1209"/>
                    <a:pt x="9859" y="1240"/>
                  </a:cubicBezTo>
                  <a:cubicBezTo>
                    <a:pt x="9814" y="1276"/>
                    <a:pt x="9771" y="1316"/>
                    <a:pt x="9703" y="1316"/>
                  </a:cubicBezTo>
                  <a:cubicBezTo>
                    <a:pt x="9702" y="1316"/>
                    <a:pt x="9701" y="1316"/>
                    <a:pt x="9700" y="1316"/>
                  </a:cubicBezTo>
                  <a:cubicBezTo>
                    <a:pt x="9685" y="1298"/>
                    <a:pt x="9671" y="1280"/>
                    <a:pt x="9657" y="1262"/>
                  </a:cubicBezTo>
                  <a:lnTo>
                    <a:pt x="9657" y="1261"/>
                  </a:lnTo>
                  <a:cubicBezTo>
                    <a:pt x="9695" y="1229"/>
                    <a:pt x="9732" y="1198"/>
                    <a:pt x="9774" y="1198"/>
                  </a:cubicBezTo>
                  <a:close/>
                  <a:moveTo>
                    <a:pt x="9978" y="1235"/>
                  </a:moveTo>
                  <a:cubicBezTo>
                    <a:pt x="10003" y="1235"/>
                    <a:pt x="10027" y="1246"/>
                    <a:pt x="10047" y="1280"/>
                  </a:cubicBezTo>
                  <a:lnTo>
                    <a:pt x="10109" y="1284"/>
                  </a:lnTo>
                  <a:lnTo>
                    <a:pt x="10109" y="1284"/>
                  </a:lnTo>
                  <a:lnTo>
                    <a:pt x="10047" y="1281"/>
                  </a:lnTo>
                  <a:cubicBezTo>
                    <a:pt x="10027" y="1297"/>
                    <a:pt x="10005" y="1312"/>
                    <a:pt x="9985" y="1329"/>
                  </a:cubicBezTo>
                  <a:cubicBezTo>
                    <a:pt x="9971" y="1342"/>
                    <a:pt x="9953" y="1349"/>
                    <a:pt x="9935" y="1349"/>
                  </a:cubicBezTo>
                  <a:cubicBezTo>
                    <a:pt x="9926" y="1349"/>
                    <a:pt x="9916" y="1347"/>
                    <a:pt x="9908" y="1343"/>
                  </a:cubicBezTo>
                  <a:cubicBezTo>
                    <a:pt x="9865" y="1324"/>
                    <a:pt x="9883" y="1292"/>
                    <a:pt x="9890" y="1264"/>
                  </a:cubicBezTo>
                  <a:cubicBezTo>
                    <a:pt x="9920" y="1249"/>
                    <a:pt x="9950" y="1235"/>
                    <a:pt x="9978" y="1235"/>
                  </a:cubicBezTo>
                  <a:close/>
                  <a:moveTo>
                    <a:pt x="10767" y="1114"/>
                  </a:moveTo>
                  <a:cubicBezTo>
                    <a:pt x="10801" y="1114"/>
                    <a:pt x="10831" y="1124"/>
                    <a:pt x="10837" y="1164"/>
                  </a:cubicBezTo>
                  <a:cubicBezTo>
                    <a:pt x="10845" y="1212"/>
                    <a:pt x="10808" y="1243"/>
                    <a:pt x="10750" y="1243"/>
                  </a:cubicBezTo>
                  <a:cubicBezTo>
                    <a:pt x="10747" y="1243"/>
                    <a:pt x="10743" y="1242"/>
                    <a:pt x="10740" y="1242"/>
                  </a:cubicBezTo>
                  <a:lnTo>
                    <a:pt x="10740" y="1242"/>
                  </a:lnTo>
                  <a:lnTo>
                    <a:pt x="10753" y="1324"/>
                  </a:lnTo>
                  <a:lnTo>
                    <a:pt x="10741" y="1359"/>
                  </a:lnTo>
                  <a:lnTo>
                    <a:pt x="10673" y="1359"/>
                  </a:lnTo>
                  <a:cubicBezTo>
                    <a:pt x="10622" y="1330"/>
                    <a:pt x="10553" y="1315"/>
                    <a:pt x="10562" y="1245"/>
                  </a:cubicBezTo>
                  <a:lnTo>
                    <a:pt x="10562" y="1245"/>
                  </a:lnTo>
                  <a:lnTo>
                    <a:pt x="10675" y="1246"/>
                  </a:lnTo>
                  <a:cubicBezTo>
                    <a:pt x="10667" y="1205"/>
                    <a:pt x="10659" y="1166"/>
                    <a:pt x="10653" y="1127"/>
                  </a:cubicBezTo>
                  <a:cubicBezTo>
                    <a:pt x="10673" y="1125"/>
                    <a:pt x="10694" y="1122"/>
                    <a:pt x="10714" y="1119"/>
                  </a:cubicBezTo>
                  <a:cubicBezTo>
                    <a:pt x="10731" y="1116"/>
                    <a:pt x="10750" y="1114"/>
                    <a:pt x="10767" y="1114"/>
                  </a:cubicBezTo>
                  <a:close/>
                  <a:moveTo>
                    <a:pt x="9434" y="1316"/>
                  </a:moveTo>
                  <a:cubicBezTo>
                    <a:pt x="9446" y="1316"/>
                    <a:pt x="9458" y="1317"/>
                    <a:pt x="9469" y="1318"/>
                  </a:cubicBezTo>
                  <a:cubicBezTo>
                    <a:pt x="9483" y="1374"/>
                    <a:pt x="9450" y="1400"/>
                    <a:pt x="9391" y="1400"/>
                  </a:cubicBezTo>
                  <a:cubicBezTo>
                    <a:pt x="9390" y="1400"/>
                    <a:pt x="9388" y="1400"/>
                    <a:pt x="9387" y="1400"/>
                  </a:cubicBezTo>
                  <a:cubicBezTo>
                    <a:pt x="9329" y="1399"/>
                    <a:pt x="9342" y="1362"/>
                    <a:pt x="9347" y="1333"/>
                  </a:cubicBezTo>
                  <a:cubicBezTo>
                    <a:pt x="9374" y="1321"/>
                    <a:pt x="9404" y="1316"/>
                    <a:pt x="9434" y="1316"/>
                  </a:cubicBezTo>
                  <a:close/>
                  <a:moveTo>
                    <a:pt x="10167" y="1283"/>
                  </a:moveTo>
                  <a:cubicBezTo>
                    <a:pt x="10184" y="1283"/>
                    <a:pt x="10201" y="1285"/>
                    <a:pt x="10212" y="1292"/>
                  </a:cubicBezTo>
                  <a:cubicBezTo>
                    <a:pt x="10240" y="1311"/>
                    <a:pt x="10266" y="1319"/>
                    <a:pt x="10291" y="1319"/>
                  </a:cubicBezTo>
                  <a:cubicBezTo>
                    <a:pt x="10321" y="1319"/>
                    <a:pt x="10349" y="1307"/>
                    <a:pt x="10377" y="1287"/>
                  </a:cubicBezTo>
                  <a:cubicBezTo>
                    <a:pt x="10393" y="1324"/>
                    <a:pt x="10407" y="1361"/>
                    <a:pt x="10423" y="1398"/>
                  </a:cubicBezTo>
                  <a:cubicBezTo>
                    <a:pt x="10370" y="1418"/>
                    <a:pt x="10339" y="1429"/>
                    <a:pt x="10318" y="1429"/>
                  </a:cubicBezTo>
                  <a:cubicBezTo>
                    <a:pt x="10289" y="1429"/>
                    <a:pt x="10276" y="1410"/>
                    <a:pt x="10251" y="1363"/>
                  </a:cubicBezTo>
                  <a:cubicBezTo>
                    <a:pt x="10239" y="1341"/>
                    <a:pt x="10229" y="1333"/>
                    <a:pt x="10220" y="1333"/>
                  </a:cubicBezTo>
                  <a:cubicBezTo>
                    <a:pt x="10205" y="1333"/>
                    <a:pt x="10193" y="1358"/>
                    <a:pt x="10180" y="1366"/>
                  </a:cubicBezTo>
                  <a:cubicBezTo>
                    <a:pt x="10157" y="1379"/>
                    <a:pt x="10133" y="1394"/>
                    <a:pt x="10111" y="1394"/>
                  </a:cubicBezTo>
                  <a:cubicBezTo>
                    <a:pt x="10096" y="1394"/>
                    <a:pt x="10081" y="1387"/>
                    <a:pt x="10068" y="1368"/>
                  </a:cubicBezTo>
                  <a:lnTo>
                    <a:pt x="10068" y="1367"/>
                  </a:lnTo>
                  <a:cubicBezTo>
                    <a:pt x="10046" y="1335"/>
                    <a:pt x="10092" y="1311"/>
                    <a:pt x="10109" y="1284"/>
                  </a:cubicBezTo>
                  <a:cubicBezTo>
                    <a:pt x="10113" y="1284"/>
                    <a:pt x="10117" y="1284"/>
                    <a:pt x="10122" y="1284"/>
                  </a:cubicBezTo>
                  <a:cubicBezTo>
                    <a:pt x="10136" y="1284"/>
                    <a:pt x="10152" y="1283"/>
                    <a:pt x="10167" y="1283"/>
                  </a:cubicBezTo>
                  <a:close/>
                  <a:moveTo>
                    <a:pt x="9628" y="1349"/>
                  </a:moveTo>
                  <a:cubicBezTo>
                    <a:pt x="9651" y="1349"/>
                    <a:pt x="9674" y="1352"/>
                    <a:pt x="9697" y="1359"/>
                  </a:cubicBezTo>
                  <a:cubicBezTo>
                    <a:pt x="9702" y="1413"/>
                    <a:pt x="9670" y="1440"/>
                    <a:pt x="9608" y="1440"/>
                  </a:cubicBezTo>
                  <a:cubicBezTo>
                    <a:pt x="9562" y="1440"/>
                    <a:pt x="9520" y="1432"/>
                    <a:pt x="9521" y="1380"/>
                  </a:cubicBezTo>
                  <a:cubicBezTo>
                    <a:pt x="9556" y="1359"/>
                    <a:pt x="9591" y="1349"/>
                    <a:pt x="9628" y="1349"/>
                  </a:cubicBezTo>
                  <a:close/>
                  <a:moveTo>
                    <a:pt x="11122" y="1281"/>
                  </a:moveTo>
                  <a:cubicBezTo>
                    <a:pt x="11107" y="1297"/>
                    <a:pt x="11091" y="1310"/>
                    <a:pt x="11074" y="1323"/>
                  </a:cubicBezTo>
                  <a:lnTo>
                    <a:pt x="11074" y="1322"/>
                  </a:lnTo>
                  <a:cubicBezTo>
                    <a:pt x="11049" y="1373"/>
                    <a:pt x="11024" y="1424"/>
                    <a:pt x="10971" y="1459"/>
                  </a:cubicBezTo>
                  <a:lnTo>
                    <a:pt x="10952" y="1396"/>
                  </a:lnTo>
                  <a:lnTo>
                    <a:pt x="10967" y="1359"/>
                  </a:lnTo>
                  <a:cubicBezTo>
                    <a:pt x="10990" y="1356"/>
                    <a:pt x="11007" y="1341"/>
                    <a:pt x="11013" y="1319"/>
                  </a:cubicBezTo>
                  <a:lnTo>
                    <a:pt x="11073" y="1322"/>
                  </a:lnTo>
                  <a:cubicBezTo>
                    <a:pt x="11091" y="1310"/>
                    <a:pt x="11106" y="1297"/>
                    <a:pt x="11122" y="1281"/>
                  </a:cubicBezTo>
                  <a:close/>
                  <a:moveTo>
                    <a:pt x="9823" y="1393"/>
                  </a:moveTo>
                  <a:cubicBezTo>
                    <a:pt x="9834" y="1393"/>
                    <a:pt x="9846" y="1394"/>
                    <a:pt x="9857" y="1396"/>
                  </a:cubicBezTo>
                  <a:lnTo>
                    <a:pt x="9878" y="1398"/>
                  </a:lnTo>
                  <a:cubicBezTo>
                    <a:pt x="9877" y="1424"/>
                    <a:pt x="9876" y="1449"/>
                    <a:pt x="9874" y="1474"/>
                  </a:cubicBezTo>
                  <a:cubicBezTo>
                    <a:pt x="9867" y="1475"/>
                    <a:pt x="9860" y="1478"/>
                    <a:pt x="9853" y="1478"/>
                  </a:cubicBezTo>
                  <a:cubicBezTo>
                    <a:pt x="9836" y="1480"/>
                    <a:pt x="9817" y="1483"/>
                    <a:pt x="9799" y="1483"/>
                  </a:cubicBezTo>
                  <a:cubicBezTo>
                    <a:pt x="9771" y="1483"/>
                    <a:pt x="9747" y="1476"/>
                    <a:pt x="9745" y="1451"/>
                  </a:cubicBezTo>
                  <a:cubicBezTo>
                    <a:pt x="9741" y="1408"/>
                    <a:pt x="9779" y="1393"/>
                    <a:pt x="9823" y="1393"/>
                  </a:cubicBezTo>
                  <a:close/>
                  <a:moveTo>
                    <a:pt x="10022" y="1435"/>
                  </a:moveTo>
                  <a:cubicBezTo>
                    <a:pt x="10035" y="1435"/>
                    <a:pt x="10047" y="1436"/>
                    <a:pt x="10059" y="1438"/>
                  </a:cubicBezTo>
                  <a:cubicBezTo>
                    <a:pt x="10069" y="1533"/>
                    <a:pt x="9989" y="1523"/>
                    <a:pt x="9921" y="1525"/>
                  </a:cubicBezTo>
                  <a:lnTo>
                    <a:pt x="9917" y="1478"/>
                  </a:lnTo>
                  <a:cubicBezTo>
                    <a:pt x="9928" y="1475"/>
                    <a:pt x="9933" y="1469"/>
                    <a:pt x="9930" y="1460"/>
                  </a:cubicBezTo>
                  <a:cubicBezTo>
                    <a:pt x="9959" y="1443"/>
                    <a:pt x="9990" y="1435"/>
                    <a:pt x="10022" y="1435"/>
                  </a:cubicBezTo>
                  <a:close/>
                  <a:moveTo>
                    <a:pt x="9120" y="1442"/>
                  </a:moveTo>
                  <a:cubicBezTo>
                    <a:pt x="9169" y="1442"/>
                    <a:pt x="9165" y="1482"/>
                    <a:pt x="9150" y="1524"/>
                  </a:cubicBezTo>
                  <a:cubicBezTo>
                    <a:pt x="9178" y="1483"/>
                    <a:pt x="9215" y="1455"/>
                    <a:pt x="9273" y="1455"/>
                  </a:cubicBezTo>
                  <a:cubicBezTo>
                    <a:pt x="9277" y="1455"/>
                    <a:pt x="9281" y="1455"/>
                    <a:pt x="9286" y="1455"/>
                  </a:cubicBezTo>
                  <a:cubicBezTo>
                    <a:pt x="9345" y="1486"/>
                    <a:pt x="9317" y="1520"/>
                    <a:pt x="9292" y="1555"/>
                  </a:cubicBezTo>
                  <a:cubicBezTo>
                    <a:pt x="9274" y="1558"/>
                    <a:pt x="9256" y="1560"/>
                    <a:pt x="9238" y="1560"/>
                  </a:cubicBezTo>
                  <a:cubicBezTo>
                    <a:pt x="9209" y="1560"/>
                    <a:pt x="9180" y="1554"/>
                    <a:pt x="9155" y="1535"/>
                  </a:cubicBezTo>
                  <a:lnTo>
                    <a:pt x="9114" y="1542"/>
                  </a:lnTo>
                  <a:cubicBezTo>
                    <a:pt x="9112" y="1542"/>
                    <a:pt x="9110" y="1542"/>
                    <a:pt x="9108" y="1542"/>
                  </a:cubicBezTo>
                  <a:cubicBezTo>
                    <a:pt x="9076" y="1542"/>
                    <a:pt x="9044" y="1553"/>
                    <a:pt x="9012" y="1553"/>
                  </a:cubicBezTo>
                  <a:cubicBezTo>
                    <a:pt x="8995" y="1553"/>
                    <a:pt x="8978" y="1549"/>
                    <a:pt x="8961" y="1539"/>
                  </a:cubicBezTo>
                  <a:cubicBezTo>
                    <a:pt x="8977" y="1484"/>
                    <a:pt x="9033" y="1460"/>
                    <a:pt x="9086" y="1447"/>
                  </a:cubicBezTo>
                  <a:cubicBezTo>
                    <a:pt x="9099" y="1444"/>
                    <a:pt x="9110" y="1442"/>
                    <a:pt x="9120" y="1442"/>
                  </a:cubicBezTo>
                  <a:close/>
                  <a:moveTo>
                    <a:pt x="10630" y="1359"/>
                  </a:moveTo>
                  <a:cubicBezTo>
                    <a:pt x="10644" y="1359"/>
                    <a:pt x="10658" y="1359"/>
                    <a:pt x="10672" y="1361"/>
                  </a:cubicBezTo>
                  <a:cubicBezTo>
                    <a:pt x="10667" y="1387"/>
                    <a:pt x="10675" y="1415"/>
                    <a:pt x="10691" y="1435"/>
                  </a:cubicBezTo>
                  <a:cubicBezTo>
                    <a:pt x="10686" y="1434"/>
                    <a:pt x="10681" y="1433"/>
                    <a:pt x="10677" y="1433"/>
                  </a:cubicBezTo>
                  <a:cubicBezTo>
                    <a:pt x="10651" y="1433"/>
                    <a:pt x="10647" y="1453"/>
                    <a:pt x="10648" y="1475"/>
                  </a:cubicBezTo>
                  <a:cubicBezTo>
                    <a:pt x="10575" y="1509"/>
                    <a:pt x="10457" y="1516"/>
                    <a:pt x="10512" y="1631"/>
                  </a:cubicBezTo>
                  <a:cubicBezTo>
                    <a:pt x="10450" y="1663"/>
                    <a:pt x="10381" y="1667"/>
                    <a:pt x="10311" y="1671"/>
                  </a:cubicBezTo>
                  <a:cubicBezTo>
                    <a:pt x="10304" y="1632"/>
                    <a:pt x="10295" y="1593"/>
                    <a:pt x="10288" y="1554"/>
                  </a:cubicBezTo>
                  <a:cubicBezTo>
                    <a:pt x="10368" y="1524"/>
                    <a:pt x="10476" y="1513"/>
                    <a:pt x="10425" y="1399"/>
                  </a:cubicBezTo>
                  <a:cubicBezTo>
                    <a:pt x="10492" y="1379"/>
                    <a:pt x="10559" y="1359"/>
                    <a:pt x="10630" y="1359"/>
                  </a:cubicBezTo>
                  <a:close/>
                  <a:moveTo>
                    <a:pt x="8861" y="1603"/>
                  </a:moveTo>
                  <a:cubicBezTo>
                    <a:pt x="8899" y="1603"/>
                    <a:pt x="8942" y="1611"/>
                    <a:pt x="8995" y="1625"/>
                  </a:cubicBezTo>
                  <a:lnTo>
                    <a:pt x="9103" y="1612"/>
                  </a:lnTo>
                  <a:cubicBezTo>
                    <a:pt x="9139" y="1617"/>
                    <a:pt x="9175" y="1624"/>
                    <a:pt x="9199" y="1652"/>
                  </a:cubicBezTo>
                  <a:cubicBezTo>
                    <a:pt x="9225" y="1643"/>
                    <a:pt x="9250" y="1640"/>
                    <a:pt x="9275" y="1640"/>
                  </a:cubicBezTo>
                  <a:cubicBezTo>
                    <a:pt x="9341" y="1640"/>
                    <a:pt x="9403" y="1664"/>
                    <a:pt x="9468" y="1676"/>
                  </a:cubicBezTo>
                  <a:lnTo>
                    <a:pt x="9650" y="1679"/>
                  </a:lnTo>
                  <a:lnTo>
                    <a:pt x="9650" y="1679"/>
                  </a:lnTo>
                  <a:cubicBezTo>
                    <a:pt x="9650" y="1679"/>
                    <a:pt x="9650" y="1679"/>
                    <a:pt x="9650" y="1679"/>
                  </a:cubicBezTo>
                  <a:cubicBezTo>
                    <a:pt x="9652" y="1709"/>
                    <a:pt x="9667" y="1719"/>
                    <a:pt x="9689" y="1719"/>
                  </a:cubicBezTo>
                  <a:cubicBezTo>
                    <a:pt x="9699" y="1719"/>
                    <a:pt x="9710" y="1717"/>
                    <a:pt x="9722" y="1714"/>
                  </a:cubicBezTo>
                  <a:cubicBezTo>
                    <a:pt x="9736" y="1711"/>
                    <a:pt x="9749" y="1710"/>
                    <a:pt x="9760" y="1710"/>
                  </a:cubicBezTo>
                  <a:cubicBezTo>
                    <a:pt x="9807" y="1710"/>
                    <a:pt x="9832" y="1734"/>
                    <a:pt x="9830" y="1786"/>
                  </a:cubicBezTo>
                  <a:lnTo>
                    <a:pt x="9693" y="1794"/>
                  </a:lnTo>
                  <a:cubicBezTo>
                    <a:pt x="9665" y="1780"/>
                    <a:pt x="9635" y="1777"/>
                    <a:pt x="9605" y="1777"/>
                  </a:cubicBezTo>
                  <a:cubicBezTo>
                    <a:pt x="9586" y="1777"/>
                    <a:pt x="9566" y="1779"/>
                    <a:pt x="9547" y="1779"/>
                  </a:cubicBezTo>
                  <a:cubicBezTo>
                    <a:pt x="9536" y="1779"/>
                    <a:pt x="9526" y="1778"/>
                    <a:pt x="9515" y="1777"/>
                  </a:cubicBezTo>
                  <a:lnTo>
                    <a:pt x="9422" y="1736"/>
                  </a:lnTo>
                  <a:lnTo>
                    <a:pt x="9424" y="1749"/>
                  </a:lnTo>
                  <a:cubicBezTo>
                    <a:pt x="9424" y="1749"/>
                    <a:pt x="9424" y="1749"/>
                    <a:pt x="9424" y="1750"/>
                  </a:cubicBezTo>
                  <a:lnTo>
                    <a:pt x="9424" y="1750"/>
                  </a:lnTo>
                  <a:lnTo>
                    <a:pt x="9269" y="1746"/>
                  </a:lnTo>
                  <a:cubicBezTo>
                    <a:pt x="9217" y="1744"/>
                    <a:pt x="9185" y="1727"/>
                    <a:pt x="9192" y="1677"/>
                  </a:cubicBezTo>
                  <a:lnTo>
                    <a:pt x="9192" y="1677"/>
                  </a:lnTo>
                  <a:cubicBezTo>
                    <a:pt x="9155" y="1721"/>
                    <a:pt x="9100" y="1746"/>
                    <a:pt x="9043" y="1746"/>
                  </a:cubicBezTo>
                  <a:cubicBezTo>
                    <a:pt x="9038" y="1746"/>
                    <a:pt x="9033" y="1745"/>
                    <a:pt x="9028" y="1745"/>
                  </a:cubicBezTo>
                  <a:cubicBezTo>
                    <a:pt x="8966" y="1743"/>
                    <a:pt x="8965" y="1709"/>
                    <a:pt x="8971" y="1671"/>
                  </a:cubicBezTo>
                  <a:cubicBezTo>
                    <a:pt x="8994" y="1663"/>
                    <a:pt x="9007" y="1652"/>
                    <a:pt x="8996" y="1630"/>
                  </a:cubicBezTo>
                  <a:lnTo>
                    <a:pt x="8996" y="1630"/>
                  </a:lnTo>
                  <a:lnTo>
                    <a:pt x="8969" y="1673"/>
                  </a:lnTo>
                  <a:cubicBezTo>
                    <a:pt x="8881" y="1751"/>
                    <a:pt x="8757" y="1738"/>
                    <a:pt x="8648" y="1758"/>
                  </a:cubicBezTo>
                  <a:cubicBezTo>
                    <a:pt x="8712" y="1649"/>
                    <a:pt x="8769" y="1603"/>
                    <a:pt x="8861" y="1603"/>
                  </a:cubicBezTo>
                  <a:close/>
                  <a:moveTo>
                    <a:pt x="11611" y="274"/>
                  </a:moveTo>
                  <a:cubicBezTo>
                    <a:pt x="11632" y="274"/>
                    <a:pt x="11656" y="280"/>
                    <a:pt x="11654" y="297"/>
                  </a:cubicBezTo>
                  <a:cubicBezTo>
                    <a:pt x="11646" y="391"/>
                    <a:pt x="11634" y="485"/>
                    <a:pt x="11533" y="548"/>
                  </a:cubicBezTo>
                  <a:cubicBezTo>
                    <a:pt x="11514" y="628"/>
                    <a:pt x="11437" y="678"/>
                    <a:pt x="11390" y="744"/>
                  </a:cubicBezTo>
                  <a:lnTo>
                    <a:pt x="11364" y="802"/>
                  </a:lnTo>
                  <a:lnTo>
                    <a:pt x="11144" y="1083"/>
                  </a:lnTo>
                  <a:cubicBezTo>
                    <a:pt x="11132" y="1086"/>
                    <a:pt x="11120" y="1090"/>
                    <a:pt x="11108" y="1092"/>
                  </a:cubicBezTo>
                  <a:cubicBezTo>
                    <a:pt x="11098" y="1138"/>
                    <a:pt x="11066" y="1160"/>
                    <a:pt x="11015" y="1167"/>
                  </a:cubicBezTo>
                  <a:cubicBezTo>
                    <a:pt x="11015" y="1205"/>
                    <a:pt x="11013" y="1242"/>
                    <a:pt x="11013" y="1280"/>
                  </a:cubicBezTo>
                  <a:cubicBezTo>
                    <a:pt x="10977" y="1297"/>
                    <a:pt x="10947" y="1317"/>
                    <a:pt x="10965" y="1358"/>
                  </a:cubicBezTo>
                  <a:cubicBezTo>
                    <a:pt x="10960" y="1357"/>
                    <a:pt x="10955" y="1356"/>
                    <a:pt x="10951" y="1356"/>
                  </a:cubicBezTo>
                  <a:cubicBezTo>
                    <a:pt x="10924" y="1356"/>
                    <a:pt x="10926" y="1380"/>
                    <a:pt x="10924" y="1399"/>
                  </a:cubicBezTo>
                  <a:cubicBezTo>
                    <a:pt x="10874" y="1410"/>
                    <a:pt x="10849" y="1431"/>
                    <a:pt x="10875" y="1475"/>
                  </a:cubicBezTo>
                  <a:cubicBezTo>
                    <a:pt x="10872" y="1475"/>
                    <a:pt x="10869" y="1475"/>
                    <a:pt x="10866" y="1475"/>
                  </a:cubicBezTo>
                  <a:cubicBezTo>
                    <a:pt x="10837" y="1475"/>
                    <a:pt x="10834" y="1494"/>
                    <a:pt x="10833" y="1516"/>
                  </a:cubicBezTo>
                  <a:cubicBezTo>
                    <a:pt x="10846" y="1516"/>
                    <a:pt x="10859" y="1513"/>
                    <a:pt x="10872" y="1511"/>
                  </a:cubicBezTo>
                  <a:cubicBezTo>
                    <a:pt x="10873" y="1499"/>
                    <a:pt x="10874" y="1488"/>
                    <a:pt x="10878" y="1476"/>
                  </a:cubicBezTo>
                  <a:lnTo>
                    <a:pt x="10949" y="1478"/>
                  </a:lnTo>
                  <a:lnTo>
                    <a:pt x="10910" y="1536"/>
                  </a:lnTo>
                  <a:cubicBezTo>
                    <a:pt x="10884" y="1555"/>
                    <a:pt x="10866" y="1596"/>
                    <a:pt x="10833" y="1596"/>
                  </a:cubicBezTo>
                  <a:cubicBezTo>
                    <a:pt x="10820" y="1596"/>
                    <a:pt x="10804" y="1589"/>
                    <a:pt x="10784" y="1572"/>
                  </a:cubicBezTo>
                  <a:cubicBezTo>
                    <a:pt x="10744" y="1598"/>
                    <a:pt x="10708" y="1626"/>
                    <a:pt x="10698" y="1671"/>
                  </a:cubicBezTo>
                  <a:cubicBezTo>
                    <a:pt x="10640" y="1702"/>
                    <a:pt x="10590" y="1745"/>
                    <a:pt x="10520" y="1756"/>
                  </a:cubicBezTo>
                  <a:cubicBezTo>
                    <a:pt x="10519" y="1768"/>
                    <a:pt x="10516" y="1778"/>
                    <a:pt x="10515" y="1789"/>
                  </a:cubicBezTo>
                  <a:cubicBezTo>
                    <a:pt x="10490" y="1792"/>
                    <a:pt x="10465" y="1810"/>
                    <a:pt x="10441" y="1810"/>
                  </a:cubicBezTo>
                  <a:cubicBezTo>
                    <a:pt x="10427" y="1810"/>
                    <a:pt x="10414" y="1805"/>
                    <a:pt x="10401" y="1790"/>
                  </a:cubicBezTo>
                  <a:cubicBezTo>
                    <a:pt x="10423" y="1763"/>
                    <a:pt x="10456" y="1749"/>
                    <a:pt x="10490" y="1749"/>
                  </a:cubicBezTo>
                  <a:cubicBezTo>
                    <a:pt x="10500" y="1749"/>
                    <a:pt x="10509" y="1750"/>
                    <a:pt x="10519" y="1752"/>
                  </a:cubicBezTo>
                  <a:cubicBezTo>
                    <a:pt x="10516" y="1713"/>
                    <a:pt x="10515" y="1673"/>
                    <a:pt x="10513" y="1633"/>
                  </a:cubicBezTo>
                  <a:cubicBezTo>
                    <a:pt x="10600" y="1607"/>
                    <a:pt x="10663" y="1567"/>
                    <a:pt x="10650" y="1478"/>
                  </a:cubicBezTo>
                  <a:lnTo>
                    <a:pt x="10650" y="1478"/>
                  </a:lnTo>
                  <a:cubicBezTo>
                    <a:pt x="10653" y="1478"/>
                    <a:pt x="10656" y="1478"/>
                    <a:pt x="10659" y="1478"/>
                  </a:cubicBezTo>
                  <a:cubicBezTo>
                    <a:pt x="10686" y="1478"/>
                    <a:pt x="10695" y="1463"/>
                    <a:pt x="10695" y="1441"/>
                  </a:cubicBezTo>
                  <a:cubicBezTo>
                    <a:pt x="10727" y="1422"/>
                    <a:pt x="10783" y="1413"/>
                    <a:pt x="10745" y="1365"/>
                  </a:cubicBezTo>
                  <a:lnTo>
                    <a:pt x="10745" y="1365"/>
                  </a:lnTo>
                  <a:cubicBezTo>
                    <a:pt x="10751" y="1367"/>
                    <a:pt x="10757" y="1368"/>
                    <a:pt x="10762" y="1368"/>
                  </a:cubicBezTo>
                  <a:cubicBezTo>
                    <a:pt x="10789" y="1368"/>
                    <a:pt x="10793" y="1337"/>
                    <a:pt x="10810" y="1324"/>
                  </a:cubicBezTo>
                  <a:cubicBezTo>
                    <a:pt x="10865" y="1315"/>
                    <a:pt x="10867" y="1272"/>
                    <a:pt x="10881" y="1239"/>
                  </a:cubicBezTo>
                  <a:cubicBezTo>
                    <a:pt x="10900" y="1194"/>
                    <a:pt x="10930" y="1164"/>
                    <a:pt x="10983" y="1164"/>
                  </a:cubicBezTo>
                  <a:cubicBezTo>
                    <a:pt x="10991" y="1164"/>
                    <a:pt x="11000" y="1164"/>
                    <a:pt x="11010" y="1166"/>
                  </a:cubicBezTo>
                  <a:cubicBezTo>
                    <a:pt x="10968" y="1114"/>
                    <a:pt x="10986" y="1075"/>
                    <a:pt x="11048" y="1044"/>
                  </a:cubicBezTo>
                  <a:cubicBezTo>
                    <a:pt x="11063" y="1008"/>
                    <a:pt x="11103" y="975"/>
                    <a:pt x="11062" y="936"/>
                  </a:cubicBezTo>
                  <a:cubicBezTo>
                    <a:pt x="11156" y="932"/>
                    <a:pt x="11180" y="890"/>
                    <a:pt x="11149" y="818"/>
                  </a:cubicBezTo>
                  <a:lnTo>
                    <a:pt x="11149" y="818"/>
                  </a:lnTo>
                  <a:cubicBezTo>
                    <a:pt x="11155" y="819"/>
                    <a:pt x="11161" y="819"/>
                    <a:pt x="11167" y="819"/>
                  </a:cubicBezTo>
                  <a:cubicBezTo>
                    <a:pt x="11230" y="819"/>
                    <a:pt x="11252" y="761"/>
                    <a:pt x="11300" y="739"/>
                  </a:cubicBezTo>
                  <a:cubicBezTo>
                    <a:pt x="11295" y="667"/>
                    <a:pt x="11426" y="634"/>
                    <a:pt x="11378" y="549"/>
                  </a:cubicBezTo>
                  <a:lnTo>
                    <a:pt x="11427" y="549"/>
                  </a:lnTo>
                  <a:cubicBezTo>
                    <a:pt x="11461" y="485"/>
                    <a:pt x="11425" y="468"/>
                    <a:pt x="11365" y="468"/>
                  </a:cubicBezTo>
                  <a:cubicBezTo>
                    <a:pt x="11361" y="468"/>
                    <a:pt x="11357" y="468"/>
                    <a:pt x="11352" y="468"/>
                  </a:cubicBezTo>
                  <a:lnTo>
                    <a:pt x="11352" y="469"/>
                  </a:lnTo>
                  <a:cubicBezTo>
                    <a:pt x="11310" y="455"/>
                    <a:pt x="11291" y="402"/>
                    <a:pt x="11238" y="402"/>
                  </a:cubicBezTo>
                  <a:cubicBezTo>
                    <a:pt x="11225" y="402"/>
                    <a:pt x="11210" y="406"/>
                    <a:pt x="11192" y="414"/>
                  </a:cubicBezTo>
                  <a:cubicBezTo>
                    <a:pt x="11187" y="416"/>
                    <a:pt x="11183" y="416"/>
                    <a:pt x="11179" y="416"/>
                  </a:cubicBezTo>
                  <a:cubicBezTo>
                    <a:pt x="11153" y="416"/>
                    <a:pt x="11136" y="380"/>
                    <a:pt x="11139" y="351"/>
                  </a:cubicBezTo>
                  <a:cubicBezTo>
                    <a:pt x="11151" y="346"/>
                    <a:pt x="11164" y="345"/>
                    <a:pt x="11177" y="345"/>
                  </a:cubicBezTo>
                  <a:cubicBezTo>
                    <a:pt x="11190" y="345"/>
                    <a:pt x="11204" y="346"/>
                    <a:pt x="11217" y="346"/>
                  </a:cubicBezTo>
                  <a:cubicBezTo>
                    <a:pt x="11239" y="346"/>
                    <a:pt x="11260" y="343"/>
                    <a:pt x="11277" y="326"/>
                  </a:cubicBezTo>
                  <a:cubicBezTo>
                    <a:pt x="11284" y="396"/>
                    <a:pt x="11376" y="372"/>
                    <a:pt x="11406" y="405"/>
                  </a:cubicBezTo>
                  <a:cubicBezTo>
                    <a:pt x="11432" y="435"/>
                    <a:pt x="11455" y="447"/>
                    <a:pt x="11475" y="447"/>
                  </a:cubicBezTo>
                  <a:cubicBezTo>
                    <a:pt x="11505" y="447"/>
                    <a:pt x="11529" y="422"/>
                    <a:pt x="11550" y="393"/>
                  </a:cubicBezTo>
                  <a:cubicBezTo>
                    <a:pt x="11574" y="358"/>
                    <a:pt x="11620" y="324"/>
                    <a:pt x="11604" y="275"/>
                  </a:cubicBezTo>
                  <a:cubicBezTo>
                    <a:pt x="11606" y="274"/>
                    <a:pt x="11609" y="274"/>
                    <a:pt x="11611" y="274"/>
                  </a:cubicBezTo>
                  <a:close/>
                  <a:moveTo>
                    <a:pt x="8649" y="1774"/>
                  </a:moveTo>
                  <a:lnTo>
                    <a:pt x="8782" y="1789"/>
                  </a:lnTo>
                  <a:cubicBezTo>
                    <a:pt x="8755" y="1818"/>
                    <a:pt x="8721" y="1824"/>
                    <a:pt x="8687" y="1824"/>
                  </a:cubicBezTo>
                  <a:cubicBezTo>
                    <a:pt x="8662" y="1824"/>
                    <a:pt x="8637" y="1822"/>
                    <a:pt x="8613" y="1822"/>
                  </a:cubicBezTo>
                  <a:cubicBezTo>
                    <a:pt x="8593" y="1822"/>
                    <a:pt x="8574" y="1823"/>
                    <a:pt x="8556" y="1831"/>
                  </a:cubicBezTo>
                  <a:cubicBezTo>
                    <a:pt x="8555" y="1774"/>
                    <a:pt x="8610" y="1784"/>
                    <a:pt x="8649" y="1774"/>
                  </a:cubicBezTo>
                  <a:close/>
                  <a:moveTo>
                    <a:pt x="9014" y="1787"/>
                  </a:moveTo>
                  <a:lnTo>
                    <a:pt x="9014" y="1787"/>
                  </a:lnTo>
                  <a:cubicBezTo>
                    <a:pt x="9026" y="1832"/>
                    <a:pt x="9003" y="1857"/>
                    <a:pt x="8951" y="1858"/>
                  </a:cubicBezTo>
                  <a:cubicBezTo>
                    <a:pt x="8949" y="1858"/>
                    <a:pt x="8948" y="1858"/>
                    <a:pt x="8947" y="1858"/>
                  </a:cubicBezTo>
                  <a:cubicBezTo>
                    <a:pt x="8897" y="1858"/>
                    <a:pt x="8873" y="1837"/>
                    <a:pt x="8884" y="1791"/>
                  </a:cubicBezTo>
                  <a:lnTo>
                    <a:pt x="9014" y="1787"/>
                  </a:lnTo>
                  <a:close/>
                  <a:moveTo>
                    <a:pt x="9209" y="1792"/>
                  </a:moveTo>
                  <a:cubicBezTo>
                    <a:pt x="9241" y="1792"/>
                    <a:pt x="9272" y="1798"/>
                    <a:pt x="9300" y="1821"/>
                  </a:cubicBezTo>
                  <a:cubicBezTo>
                    <a:pt x="9244" y="1855"/>
                    <a:pt x="9208" y="1872"/>
                    <a:pt x="9182" y="1872"/>
                  </a:cubicBezTo>
                  <a:cubicBezTo>
                    <a:pt x="9152" y="1872"/>
                    <a:pt x="9135" y="1848"/>
                    <a:pt x="9116" y="1800"/>
                  </a:cubicBezTo>
                  <a:cubicBezTo>
                    <a:pt x="9147" y="1797"/>
                    <a:pt x="9178" y="1792"/>
                    <a:pt x="9209" y="1792"/>
                  </a:cubicBezTo>
                  <a:close/>
                  <a:moveTo>
                    <a:pt x="8550" y="1847"/>
                  </a:moveTo>
                  <a:cubicBezTo>
                    <a:pt x="8592" y="1878"/>
                    <a:pt x="8678" y="1847"/>
                    <a:pt x="8688" y="1922"/>
                  </a:cubicBezTo>
                  <a:lnTo>
                    <a:pt x="8607" y="1920"/>
                  </a:lnTo>
                  <a:cubicBezTo>
                    <a:pt x="8573" y="1884"/>
                    <a:pt x="8498" y="1922"/>
                    <a:pt x="8473" y="1868"/>
                  </a:cubicBezTo>
                  <a:lnTo>
                    <a:pt x="8550" y="1847"/>
                  </a:lnTo>
                  <a:close/>
                  <a:moveTo>
                    <a:pt x="8859" y="1901"/>
                  </a:moveTo>
                  <a:cubicBezTo>
                    <a:pt x="8887" y="1901"/>
                    <a:pt x="8920" y="1913"/>
                    <a:pt x="8958" y="1925"/>
                  </a:cubicBezTo>
                  <a:lnTo>
                    <a:pt x="8832" y="1944"/>
                  </a:lnTo>
                  <a:cubicBezTo>
                    <a:pt x="8819" y="1941"/>
                    <a:pt x="8806" y="1940"/>
                    <a:pt x="8793" y="1939"/>
                  </a:cubicBezTo>
                  <a:cubicBezTo>
                    <a:pt x="8812" y="1911"/>
                    <a:pt x="8834" y="1901"/>
                    <a:pt x="8859" y="1901"/>
                  </a:cubicBezTo>
                  <a:close/>
                  <a:moveTo>
                    <a:pt x="9100" y="1901"/>
                  </a:moveTo>
                  <a:cubicBezTo>
                    <a:pt x="9136" y="1901"/>
                    <a:pt x="9178" y="1925"/>
                    <a:pt x="9217" y="1941"/>
                  </a:cubicBezTo>
                  <a:cubicBezTo>
                    <a:pt x="9228" y="1941"/>
                    <a:pt x="9239" y="1940"/>
                    <a:pt x="9250" y="1940"/>
                  </a:cubicBezTo>
                  <a:cubicBezTo>
                    <a:pt x="9261" y="1940"/>
                    <a:pt x="9272" y="1941"/>
                    <a:pt x="9284" y="1941"/>
                  </a:cubicBezTo>
                  <a:cubicBezTo>
                    <a:pt x="9304" y="1945"/>
                    <a:pt x="9339" y="1953"/>
                    <a:pt x="9341" y="1959"/>
                  </a:cubicBezTo>
                  <a:cubicBezTo>
                    <a:pt x="9342" y="1984"/>
                    <a:pt x="9323" y="1987"/>
                    <a:pt x="9303" y="1987"/>
                  </a:cubicBezTo>
                  <a:cubicBezTo>
                    <a:pt x="9298" y="1987"/>
                    <a:pt x="9292" y="1986"/>
                    <a:pt x="9287" y="1986"/>
                  </a:cubicBezTo>
                  <a:cubicBezTo>
                    <a:pt x="9285" y="1986"/>
                    <a:pt x="9283" y="1986"/>
                    <a:pt x="9281" y="1986"/>
                  </a:cubicBezTo>
                  <a:cubicBezTo>
                    <a:pt x="9259" y="1986"/>
                    <a:pt x="9236" y="1984"/>
                    <a:pt x="9215" y="1980"/>
                  </a:cubicBezTo>
                  <a:cubicBezTo>
                    <a:pt x="9215" y="1970"/>
                    <a:pt x="9216" y="1958"/>
                    <a:pt x="9216" y="1947"/>
                  </a:cubicBezTo>
                  <a:lnTo>
                    <a:pt x="9216" y="1947"/>
                  </a:lnTo>
                  <a:cubicBezTo>
                    <a:pt x="9184" y="1973"/>
                    <a:pt x="9149" y="1982"/>
                    <a:pt x="9112" y="1982"/>
                  </a:cubicBezTo>
                  <a:cubicBezTo>
                    <a:pt x="9083" y="1982"/>
                    <a:pt x="9052" y="1976"/>
                    <a:pt x="9021" y="1971"/>
                  </a:cubicBezTo>
                  <a:cubicBezTo>
                    <a:pt x="9041" y="1918"/>
                    <a:pt x="9069" y="1901"/>
                    <a:pt x="9100" y="1901"/>
                  </a:cubicBezTo>
                  <a:close/>
                  <a:moveTo>
                    <a:pt x="8407" y="1950"/>
                  </a:moveTo>
                  <a:cubicBezTo>
                    <a:pt x="8413" y="1950"/>
                    <a:pt x="8419" y="1950"/>
                    <a:pt x="8425" y="1951"/>
                  </a:cubicBezTo>
                  <a:cubicBezTo>
                    <a:pt x="8456" y="1979"/>
                    <a:pt x="8492" y="1983"/>
                    <a:pt x="8529" y="1983"/>
                  </a:cubicBezTo>
                  <a:cubicBezTo>
                    <a:pt x="8547" y="1983"/>
                    <a:pt x="8565" y="1982"/>
                    <a:pt x="8583" y="1982"/>
                  </a:cubicBezTo>
                  <a:cubicBezTo>
                    <a:pt x="8590" y="1982"/>
                    <a:pt x="8596" y="1982"/>
                    <a:pt x="8602" y="1983"/>
                  </a:cubicBezTo>
                  <a:cubicBezTo>
                    <a:pt x="8632" y="2023"/>
                    <a:pt x="8591" y="2038"/>
                    <a:pt x="8566" y="2057"/>
                  </a:cubicBezTo>
                  <a:cubicBezTo>
                    <a:pt x="8546" y="2054"/>
                    <a:pt x="8525" y="2054"/>
                    <a:pt x="8504" y="2054"/>
                  </a:cubicBezTo>
                  <a:cubicBezTo>
                    <a:pt x="8495" y="2054"/>
                    <a:pt x="8485" y="2054"/>
                    <a:pt x="8476" y="2054"/>
                  </a:cubicBezTo>
                  <a:cubicBezTo>
                    <a:pt x="8404" y="2054"/>
                    <a:pt x="8334" y="2050"/>
                    <a:pt x="8289" y="1982"/>
                  </a:cubicBezTo>
                  <a:lnTo>
                    <a:pt x="8289" y="1980"/>
                  </a:lnTo>
                  <a:cubicBezTo>
                    <a:pt x="8325" y="1961"/>
                    <a:pt x="8366" y="1950"/>
                    <a:pt x="8407" y="1950"/>
                  </a:cubicBezTo>
                  <a:close/>
                  <a:moveTo>
                    <a:pt x="9390" y="2079"/>
                  </a:moveTo>
                  <a:cubicBezTo>
                    <a:pt x="9391" y="2079"/>
                    <a:pt x="9392" y="2079"/>
                    <a:pt x="9393" y="2079"/>
                  </a:cubicBezTo>
                  <a:cubicBezTo>
                    <a:pt x="9393" y="2083"/>
                    <a:pt x="9394" y="2086"/>
                    <a:pt x="9393" y="2090"/>
                  </a:cubicBezTo>
                  <a:cubicBezTo>
                    <a:pt x="9393" y="2092"/>
                    <a:pt x="9393" y="2095"/>
                    <a:pt x="9393" y="2097"/>
                  </a:cubicBezTo>
                  <a:cubicBezTo>
                    <a:pt x="9393" y="2095"/>
                    <a:pt x="9392" y="2091"/>
                    <a:pt x="9388" y="2091"/>
                  </a:cubicBezTo>
                  <a:cubicBezTo>
                    <a:pt x="9386" y="2091"/>
                    <a:pt x="9383" y="2093"/>
                    <a:pt x="9379" y="2096"/>
                  </a:cubicBezTo>
                  <a:cubicBezTo>
                    <a:pt x="9375" y="2085"/>
                    <a:pt x="9378" y="2079"/>
                    <a:pt x="9390" y="2079"/>
                  </a:cubicBezTo>
                  <a:close/>
                  <a:moveTo>
                    <a:pt x="8694" y="1999"/>
                  </a:moveTo>
                  <a:cubicBezTo>
                    <a:pt x="8732" y="1999"/>
                    <a:pt x="8780" y="2017"/>
                    <a:pt x="8819" y="2017"/>
                  </a:cubicBezTo>
                  <a:cubicBezTo>
                    <a:pt x="8823" y="2017"/>
                    <a:pt x="8827" y="2017"/>
                    <a:pt x="8831" y="2016"/>
                  </a:cubicBezTo>
                  <a:lnTo>
                    <a:pt x="8831" y="2016"/>
                  </a:lnTo>
                  <a:cubicBezTo>
                    <a:pt x="8888" y="2060"/>
                    <a:pt x="8846" y="2086"/>
                    <a:pt x="8802" y="2093"/>
                  </a:cubicBezTo>
                  <a:lnTo>
                    <a:pt x="8802" y="2092"/>
                  </a:lnTo>
                  <a:cubicBezTo>
                    <a:pt x="8775" y="2097"/>
                    <a:pt x="8748" y="2098"/>
                    <a:pt x="8720" y="2098"/>
                  </a:cubicBezTo>
                  <a:cubicBezTo>
                    <a:pt x="8695" y="2098"/>
                    <a:pt x="8669" y="2097"/>
                    <a:pt x="8643" y="2097"/>
                  </a:cubicBezTo>
                  <a:cubicBezTo>
                    <a:pt x="8637" y="2097"/>
                    <a:pt x="8631" y="2097"/>
                    <a:pt x="8625" y="2097"/>
                  </a:cubicBezTo>
                  <a:cubicBezTo>
                    <a:pt x="8629" y="2087"/>
                    <a:pt x="8629" y="2078"/>
                    <a:pt x="8626" y="2068"/>
                  </a:cubicBezTo>
                  <a:cubicBezTo>
                    <a:pt x="8632" y="2013"/>
                    <a:pt x="8659" y="1999"/>
                    <a:pt x="8694" y="1999"/>
                  </a:cubicBezTo>
                  <a:close/>
                  <a:moveTo>
                    <a:pt x="10214" y="1477"/>
                  </a:moveTo>
                  <a:cubicBezTo>
                    <a:pt x="10248" y="1477"/>
                    <a:pt x="10275" y="1495"/>
                    <a:pt x="10283" y="1554"/>
                  </a:cubicBezTo>
                  <a:cubicBezTo>
                    <a:pt x="10231" y="1580"/>
                    <a:pt x="10185" y="1612"/>
                    <a:pt x="10180" y="1670"/>
                  </a:cubicBezTo>
                  <a:cubicBezTo>
                    <a:pt x="10147" y="1690"/>
                    <a:pt x="10126" y="1713"/>
                    <a:pt x="10151" y="1749"/>
                  </a:cubicBezTo>
                  <a:cubicBezTo>
                    <a:pt x="10204" y="1743"/>
                    <a:pt x="10218" y="1701"/>
                    <a:pt x="10247" y="1674"/>
                  </a:cubicBezTo>
                  <a:lnTo>
                    <a:pt x="10310" y="1673"/>
                  </a:lnTo>
                  <a:cubicBezTo>
                    <a:pt x="10365" y="1700"/>
                    <a:pt x="10373" y="1753"/>
                    <a:pt x="10401" y="1795"/>
                  </a:cubicBezTo>
                  <a:lnTo>
                    <a:pt x="10292" y="1827"/>
                  </a:lnTo>
                  <a:cubicBezTo>
                    <a:pt x="10287" y="1896"/>
                    <a:pt x="10223" y="1907"/>
                    <a:pt x="10168" y="1940"/>
                  </a:cubicBezTo>
                  <a:cubicBezTo>
                    <a:pt x="10037" y="2017"/>
                    <a:pt x="9895" y="2072"/>
                    <a:pt x="9746" y="2103"/>
                  </a:cubicBezTo>
                  <a:cubicBezTo>
                    <a:pt x="9654" y="2066"/>
                    <a:pt x="9568" y="2014"/>
                    <a:pt x="9461" y="2014"/>
                  </a:cubicBezTo>
                  <a:cubicBezTo>
                    <a:pt x="9454" y="2014"/>
                    <a:pt x="9447" y="2015"/>
                    <a:pt x="9441" y="2015"/>
                  </a:cubicBezTo>
                  <a:cubicBezTo>
                    <a:pt x="9442" y="1969"/>
                    <a:pt x="9550" y="1900"/>
                    <a:pt x="9436" y="1900"/>
                  </a:cubicBezTo>
                  <a:cubicBezTo>
                    <a:pt x="9425" y="1900"/>
                    <a:pt x="9412" y="1901"/>
                    <a:pt x="9397" y="1902"/>
                  </a:cubicBezTo>
                  <a:cubicBezTo>
                    <a:pt x="9393" y="1902"/>
                    <a:pt x="9389" y="1903"/>
                    <a:pt x="9386" y="1903"/>
                  </a:cubicBezTo>
                  <a:cubicBezTo>
                    <a:pt x="9336" y="1903"/>
                    <a:pt x="9328" y="1861"/>
                    <a:pt x="9328" y="1822"/>
                  </a:cubicBezTo>
                  <a:lnTo>
                    <a:pt x="9414" y="1809"/>
                  </a:lnTo>
                  <a:cubicBezTo>
                    <a:pt x="9414" y="1809"/>
                    <a:pt x="9414" y="1809"/>
                    <a:pt x="9415" y="1808"/>
                  </a:cubicBezTo>
                  <a:lnTo>
                    <a:pt x="9415" y="1808"/>
                  </a:lnTo>
                  <a:lnTo>
                    <a:pt x="9514" y="1826"/>
                  </a:lnTo>
                  <a:lnTo>
                    <a:pt x="9695" y="1830"/>
                  </a:lnTo>
                  <a:cubicBezTo>
                    <a:pt x="9718" y="1860"/>
                    <a:pt x="9746" y="1871"/>
                    <a:pt x="9776" y="1871"/>
                  </a:cubicBezTo>
                  <a:cubicBezTo>
                    <a:pt x="9801" y="1871"/>
                    <a:pt x="9826" y="1863"/>
                    <a:pt x="9849" y="1852"/>
                  </a:cubicBezTo>
                  <a:cubicBezTo>
                    <a:pt x="9872" y="1841"/>
                    <a:pt x="9846" y="1809"/>
                    <a:pt x="9834" y="1787"/>
                  </a:cubicBezTo>
                  <a:lnTo>
                    <a:pt x="9968" y="1747"/>
                  </a:lnTo>
                  <a:cubicBezTo>
                    <a:pt x="9980" y="1786"/>
                    <a:pt x="10033" y="1783"/>
                    <a:pt x="10052" y="1813"/>
                  </a:cubicBezTo>
                  <a:cubicBezTo>
                    <a:pt x="10059" y="1824"/>
                    <a:pt x="10071" y="1830"/>
                    <a:pt x="10084" y="1830"/>
                  </a:cubicBezTo>
                  <a:lnTo>
                    <a:pt x="10220" y="1826"/>
                  </a:lnTo>
                  <a:lnTo>
                    <a:pt x="10151" y="1749"/>
                  </a:lnTo>
                  <a:lnTo>
                    <a:pt x="9970" y="1746"/>
                  </a:lnTo>
                  <a:lnTo>
                    <a:pt x="9949" y="1640"/>
                  </a:lnTo>
                  <a:cubicBezTo>
                    <a:pt x="9927" y="1661"/>
                    <a:pt x="9904" y="1668"/>
                    <a:pt x="9882" y="1668"/>
                  </a:cubicBezTo>
                  <a:cubicBezTo>
                    <a:pt x="9823" y="1668"/>
                    <a:pt x="9765" y="1616"/>
                    <a:pt x="9706" y="1616"/>
                  </a:cubicBezTo>
                  <a:cubicBezTo>
                    <a:pt x="9686" y="1616"/>
                    <a:pt x="9667" y="1622"/>
                    <a:pt x="9647" y="1637"/>
                  </a:cubicBezTo>
                  <a:cubicBezTo>
                    <a:pt x="9561" y="1563"/>
                    <a:pt x="9420" y="1636"/>
                    <a:pt x="9336" y="1555"/>
                  </a:cubicBezTo>
                  <a:cubicBezTo>
                    <a:pt x="9383" y="1527"/>
                    <a:pt x="9423" y="1499"/>
                    <a:pt x="9477" y="1499"/>
                  </a:cubicBezTo>
                  <a:cubicBezTo>
                    <a:pt x="9503" y="1499"/>
                    <a:pt x="9532" y="1506"/>
                    <a:pt x="9567" y="1522"/>
                  </a:cubicBezTo>
                  <a:cubicBezTo>
                    <a:pt x="9628" y="1549"/>
                    <a:pt x="9700" y="1559"/>
                    <a:pt x="9774" y="1559"/>
                  </a:cubicBezTo>
                  <a:cubicBezTo>
                    <a:pt x="9823" y="1559"/>
                    <a:pt x="9874" y="1554"/>
                    <a:pt x="9923" y="1547"/>
                  </a:cubicBezTo>
                  <a:cubicBezTo>
                    <a:pt x="9940" y="1576"/>
                    <a:pt x="9948" y="1616"/>
                    <a:pt x="9997" y="1616"/>
                  </a:cubicBezTo>
                  <a:cubicBezTo>
                    <a:pt x="10000" y="1616"/>
                    <a:pt x="10002" y="1616"/>
                    <a:pt x="10005" y="1616"/>
                  </a:cubicBezTo>
                  <a:cubicBezTo>
                    <a:pt x="10083" y="1608"/>
                    <a:pt x="10111" y="1562"/>
                    <a:pt x="10116" y="1501"/>
                  </a:cubicBezTo>
                  <a:cubicBezTo>
                    <a:pt x="10150" y="1489"/>
                    <a:pt x="10185" y="1477"/>
                    <a:pt x="10214" y="1477"/>
                  </a:cubicBezTo>
                  <a:close/>
                  <a:moveTo>
                    <a:pt x="8197" y="2049"/>
                  </a:moveTo>
                  <a:lnTo>
                    <a:pt x="8197" y="2049"/>
                  </a:lnTo>
                  <a:cubicBezTo>
                    <a:pt x="8181" y="2091"/>
                    <a:pt x="8162" y="2107"/>
                    <a:pt x="8141" y="2107"/>
                  </a:cubicBezTo>
                  <a:cubicBezTo>
                    <a:pt x="8117" y="2107"/>
                    <a:pt x="8090" y="2085"/>
                    <a:pt x="8064" y="2061"/>
                  </a:cubicBezTo>
                  <a:lnTo>
                    <a:pt x="8064" y="2060"/>
                  </a:lnTo>
                  <a:lnTo>
                    <a:pt x="8197" y="2049"/>
                  </a:lnTo>
                  <a:close/>
                  <a:moveTo>
                    <a:pt x="8361" y="2098"/>
                  </a:moveTo>
                  <a:cubicBezTo>
                    <a:pt x="8388" y="2098"/>
                    <a:pt x="8416" y="2104"/>
                    <a:pt x="8447" y="2115"/>
                  </a:cubicBezTo>
                  <a:cubicBezTo>
                    <a:pt x="8419" y="2130"/>
                    <a:pt x="8393" y="2135"/>
                    <a:pt x="8370" y="2135"/>
                  </a:cubicBezTo>
                  <a:cubicBezTo>
                    <a:pt x="8338" y="2135"/>
                    <a:pt x="8309" y="2126"/>
                    <a:pt x="8280" y="2121"/>
                  </a:cubicBezTo>
                  <a:lnTo>
                    <a:pt x="8280" y="2120"/>
                  </a:lnTo>
                  <a:cubicBezTo>
                    <a:pt x="8306" y="2104"/>
                    <a:pt x="8333" y="2098"/>
                    <a:pt x="8361" y="2098"/>
                  </a:cubicBezTo>
                  <a:close/>
                  <a:moveTo>
                    <a:pt x="11616" y="1"/>
                  </a:moveTo>
                  <a:cubicBezTo>
                    <a:pt x="11523" y="1"/>
                    <a:pt x="11433" y="53"/>
                    <a:pt x="11350" y="91"/>
                  </a:cubicBezTo>
                  <a:cubicBezTo>
                    <a:pt x="11144" y="183"/>
                    <a:pt x="10953" y="301"/>
                    <a:pt x="10764" y="420"/>
                  </a:cubicBezTo>
                  <a:cubicBezTo>
                    <a:pt x="10477" y="599"/>
                    <a:pt x="10179" y="766"/>
                    <a:pt x="9858" y="897"/>
                  </a:cubicBezTo>
                  <a:cubicBezTo>
                    <a:pt x="9280" y="1135"/>
                    <a:pt x="8783" y="1476"/>
                    <a:pt x="8284" y="1812"/>
                  </a:cubicBezTo>
                  <a:cubicBezTo>
                    <a:pt x="8188" y="1877"/>
                    <a:pt x="8079" y="1921"/>
                    <a:pt x="7965" y="1942"/>
                  </a:cubicBezTo>
                  <a:cubicBezTo>
                    <a:pt x="7834" y="1968"/>
                    <a:pt x="7702" y="1977"/>
                    <a:pt x="7572" y="1977"/>
                  </a:cubicBezTo>
                  <a:cubicBezTo>
                    <a:pt x="7356" y="1977"/>
                    <a:pt x="7141" y="1951"/>
                    <a:pt x="6927" y="1921"/>
                  </a:cubicBezTo>
                  <a:cubicBezTo>
                    <a:pt x="6351" y="1840"/>
                    <a:pt x="5796" y="1689"/>
                    <a:pt x="5242" y="1535"/>
                  </a:cubicBezTo>
                  <a:cubicBezTo>
                    <a:pt x="4961" y="1456"/>
                    <a:pt x="4679" y="1378"/>
                    <a:pt x="4382" y="1361"/>
                  </a:cubicBezTo>
                  <a:cubicBezTo>
                    <a:pt x="3868" y="1332"/>
                    <a:pt x="3354" y="1315"/>
                    <a:pt x="2841" y="1315"/>
                  </a:cubicBezTo>
                  <a:cubicBezTo>
                    <a:pt x="1927" y="1315"/>
                    <a:pt x="1015" y="1369"/>
                    <a:pt x="106" y="1504"/>
                  </a:cubicBezTo>
                  <a:cubicBezTo>
                    <a:pt x="65" y="1510"/>
                    <a:pt x="0" y="1503"/>
                    <a:pt x="13" y="1557"/>
                  </a:cubicBezTo>
                  <a:cubicBezTo>
                    <a:pt x="19" y="1586"/>
                    <a:pt x="44" y="1593"/>
                    <a:pt x="72" y="1593"/>
                  </a:cubicBezTo>
                  <a:cubicBezTo>
                    <a:pt x="91" y="1593"/>
                    <a:pt x="111" y="1590"/>
                    <a:pt x="128" y="1588"/>
                  </a:cubicBezTo>
                  <a:cubicBezTo>
                    <a:pt x="437" y="1560"/>
                    <a:pt x="745" y="1532"/>
                    <a:pt x="1053" y="1499"/>
                  </a:cubicBezTo>
                  <a:cubicBezTo>
                    <a:pt x="1327" y="1469"/>
                    <a:pt x="1600" y="1437"/>
                    <a:pt x="1876" y="1437"/>
                  </a:cubicBezTo>
                  <a:cubicBezTo>
                    <a:pt x="1903" y="1437"/>
                    <a:pt x="1931" y="1438"/>
                    <a:pt x="1958" y="1438"/>
                  </a:cubicBezTo>
                  <a:cubicBezTo>
                    <a:pt x="2442" y="1450"/>
                    <a:pt x="2927" y="1469"/>
                    <a:pt x="3411" y="1470"/>
                  </a:cubicBezTo>
                  <a:cubicBezTo>
                    <a:pt x="4090" y="1472"/>
                    <a:pt x="4748" y="1549"/>
                    <a:pt x="5397" y="1733"/>
                  </a:cubicBezTo>
                  <a:cubicBezTo>
                    <a:pt x="6021" y="1912"/>
                    <a:pt x="6653" y="2066"/>
                    <a:pt x="7314" y="2120"/>
                  </a:cubicBezTo>
                  <a:cubicBezTo>
                    <a:pt x="7353" y="2123"/>
                    <a:pt x="7392" y="2124"/>
                    <a:pt x="7431" y="2124"/>
                  </a:cubicBezTo>
                  <a:cubicBezTo>
                    <a:pt x="7579" y="2124"/>
                    <a:pt x="7726" y="2106"/>
                    <a:pt x="7873" y="2106"/>
                  </a:cubicBezTo>
                  <a:cubicBezTo>
                    <a:pt x="7906" y="2106"/>
                    <a:pt x="7938" y="2107"/>
                    <a:pt x="7970" y="2109"/>
                  </a:cubicBezTo>
                  <a:cubicBezTo>
                    <a:pt x="8135" y="2206"/>
                    <a:pt x="8335" y="2153"/>
                    <a:pt x="8512" y="2202"/>
                  </a:cubicBezTo>
                  <a:cubicBezTo>
                    <a:pt x="8542" y="2166"/>
                    <a:pt x="8576" y="2136"/>
                    <a:pt x="8628" y="2136"/>
                  </a:cubicBezTo>
                  <a:cubicBezTo>
                    <a:pt x="8636" y="2136"/>
                    <a:pt x="8645" y="2137"/>
                    <a:pt x="8655" y="2139"/>
                  </a:cubicBezTo>
                  <a:lnTo>
                    <a:pt x="8877" y="2134"/>
                  </a:lnTo>
                  <a:cubicBezTo>
                    <a:pt x="8904" y="2104"/>
                    <a:pt x="8929" y="2072"/>
                    <a:pt x="8923" y="2030"/>
                  </a:cubicBezTo>
                  <a:lnTo>
                    <a:pt x="9055" y="2022"/>
                  </a:lnTo>
                  <a:lnTo>
                    <a:pt x="9055" y="2022"/>
                  </a:lnTo>
                  <a:cubicBezTo>
                    <a:pt x="9055" y="2047"/>
                    <a:pt x="9055" y="2072"/>
                    <a:pt x="9054" y="2097"/>
                  </a:cubicBezTo>
                  <a:cubicBezTo>
                    <a:pt x="9070" y="2097"/>
                    <a:pt x="9084" y="2095"/>
                    <a:pt x="9099" y="2095"/>
                  </a:cubicBezTo>
                  <a:cubicBezTo>
                    <a:pt x="9101" y="2077"/>
                    <a:pt x="9102" y="2060"/>
                    <a:pt x="9103" y="2042"/>
                  </a:cubicBezTo>
                  <a:lnTo>
                    <a:pt x="9190" y="2040"/>
                  </a:lnTo>
                  <a:cubicBezTo>
                    <a:pt x="9244" y="2072"/>
                    <a:pt x="9208" y="2103"/>
                    <a:pt x="9190" y="2135"/>
                  </a:cubicBezTo>
                  <a:lnTo>
                    <a:pt x="9240" y="2135"/>
                  </a:lnTo>
                  <a:cubicBezTo>
                    <a:pt x="9252" y="2131"/>
                    <a:pt x="9263" y="2128"/>
                    <a:pt x="9275" y="2126"/>
                  </a:cubicBezTo>
                  <a:cubicBezTo>
                    <a:pt x="9294" y="2105"/>
                    <a:pt x="9314" y="2089"/>
                    <a:pt x="9341" y="2089"/>
                  </a:cubicBezTo>
                  <a:cubicBezTo>
                    <a:pt x="9352" y="2089"/>
                    <a:pt x="9364" y="2092"/>
                    <a:pt x="9378" y="2098"/>
                  </a:cubicBezTo>
                  <a:cubicBezTo>
                    <a:pt x="9369" y="2131"/>
                    <a:pt x="9334" y="2139"/>
                    <a:pt x="9303" y="2150"/>
                  </a:cubicBezTo>
                  <a:lnTo>
                    <a:pt x="9243" y="2175"/>
                  </a:lnTo>
                  <a:cubicBezTo>
                    <a:pt x="9236" y="2236"/>
                    <a:pt x="9269" y="2257"/>
                    <a:pt x="9326" y="2257"/>
                  </a:cubicBezTo>
                  <a:cubicBezTo>
                    <a:pt x="9334" y="2257"/>
                    <a:pt x="9342" y="2257"/>
                    <a:pt x="9350" y="2256"/>
                  </a:cubicBezTo>
                  <a:cubicBezTo>
                    <a:pt x="9506" y="2241"/>
                    <a:pt x="9656" y="2211"/>
                    <a:pt x="9796" y="2152"/>
                  </a:cubicBezTo>
                  <a:lnTo>
                    <a:pt x="9922" y="2131"/>
                  </a:lnTo>
                  <a:cubicBezTo>
                    <a:pt x="9938" y="2143"/>
                    <a:pt x="9950" y="2147"/>
                    <a:pt x="9959" y="2147"/>
                  </a:cubicBezTo>
                  <a:cubicBezTo>
                    <a:pt x="9986" y="2147"/>
                    <a:pt x="9994" y="2113"/>
                    <a:pt x="10011" y="2097"/>
                  </a:cubicBezTo>
                  <a:cubicBezTo>
                    <a:pt x="10211" y="2027"/>
                    <a:pt x="10406" y="1953"/>
                    <a:pt x="10571" y="1832"/>
                  </a:cubicBezTo>
                  <a:cubicBezTo>
                    <a:pt x="10682" y="1790"/>
                    <a:pt x="10787" y="1743"/>
                    <a:pt x="10877" y="1673"/>
                  </a:cubicBezTo>
                  <a:cubicBezTo>
                    <a:pt x="10959" y="1644"/>
                    <a:pt x="11030" y="1594"/>
                    <a:pt x="11086" y="1529"/>
                  </a:cubicBezTo>
                  <a:cubicBezTo>
                    <a:pt x="11204" y="1397"/>
                    <a:pt x="11332" y="1270"/>
                    <a:pt x="11418" y="1123"/>
                  </a:cubicBezTo>
                  <a:cubicBezTo>
                    <a:pt x="11560" y="881"/>
                    <a:pt x="11721" y="642"/>
                    <a:pt x="11783" y="372"/>
                  </a:cubicBezTo>
                  <a:cubicBezTo>
                    <a:pt x="11809" y="257"/>
                    <a:pt x="11881" y="119"/>
                    <a:pt x="11730" y="32"/>
                  </a:cubicBezTo>
                  <a:cubicBezTo>
                    <a:pt x="11692" y="10"/>
                    <a:pt x="11654" y="1"/>
                    <a:pt x="1161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0"/>
            <p:cNvSpPr/>
            <p:nvPr/>
          </p:nvSpPr>
          <p:spPr>
            <a:xfrm>
              <a:off x="2751600" y="490800"/>
              <a:ext cx="284125" cy="117475"/>
            </a:xfrm>
            <a:custGeom>
              <a:avLst/>
              <a:gdLst/>
              <a:ahLst/>
              <a:cxnLst/>
              <a:rect l="l" t="t" r="r" b="b"/>
              <a:pathLst>
                <a:path w="11365" h="4699" extrusionOk="0">
                  <a:moveTo>
                    <a:pt x="8536" y="0"/>
                  </a:moveTo>
                  <a:cubicBezTo>
                    <a:pt x="8508" y="0"/>
                    <a:pt x="8477" y="11"/>
                    <a:pt x="8444" y="35"/>
                  </a:cubicBezTo>
                  <a:cubicBezTo>
                    <a:pt x="8161" y="232"/>
                    <a:pt x="7809" y="306"/>
                    <a:pt x="7483" y="418"/>
                  </a:cubicBezTo>
                  <a:cubicBezTo>
                    <a:pt x="6247" y="837"/>
                    <a:pt x="4978" y="1181"/>
                    <a:pt x="3729" y="1573"/>
                  </a:cubicBezTo>
                  <a:cubicBezTo>
                    <a:pt x="3444" y="1662"/>
                    <a:pt x="3156" y="1736"/>
                    <a:pt x="2863" y="1803"/>
                  </a:cubicBezTo>
                  <a:cubicBezTo>
                    <a:pt x="2010" y="1999"/>
                    <a:pt x="1144" y="2157"/>
                    <a:pt x="312" y="2420"/>
                  </a:cubicBezTo>
                  <a:lnTo>
                    <a:pt x="0" y="2578"/>
                  </a:lnTo>
                  <a:cubicBezTo>
                    <a:pt x="6" y="2624"/>
                    <a:pt x="25" y="2638"/>
                    <a:pt x="48" y="2638"/>
                  </a:cubicBezTo>
                  <a:cubicBezTo>
                    <a:pt x="76" y="2638"/>
                    <a:pt x="109" y="2618"/>
                    <a:pt x="131" y="2610"/>
                  </a:cubicBezTo>
                  <a:cubicBezTo>
                    <a:pt x="718" y="2394"/>
                    <a:pt x="1345" y="2294"/>
                    <a:pt x="1960" y="2157"/>
                  </a:cubicBezTo>
                  <a:cubicBezTo>
                    <a:pt x="2596" y="2013"/>
                    <a:pt x="3238" y="1893"/>
                    <a:pt x="3858" y="1703"/>
                  </a:cubicBezTo>
                  <a:cubicBezTo>
                    <a:pt x="4449" y="1522"/>
                    <a:pt x="5035" y="1328"/>
                    <a:pt x="5633" y="1169"/>
                  </a:cubicBezTo>
                  <a:cubicBezTo>
                    <a:pt x="6232" y="1010"/>
                    <a:pt x="6786" y="763"/>
                    <a:pt x="7381" y="596"/>
                  </a:cubicBezTo>
                  <a:cubicBezTo>
                    <a:pt x="7695" y="508"/>
                    <a:pt x="7992" y="371"/>
                    <a:pt x="8289" y="245"/>
                  </a:cubicBezTo>
                  <a:cubicBezTo>
                    <a:pt x="8393" y="202"/>
                    <a:pt x="8452" y="175"/>
                    <a:pt x="8493" y="175"/>
                  </a:cubicBezTo>
                  <a:cubicBezTo>
                    <a:pt x="8551" y="175"/>
                    <a:pt x="8574" y="226"/>
                    <a:pt x="8634" y="355"/>
                  </a:cubicBezTo>
                  <a:cubicBezTo>
                    <a:pt x="8650" y="390"/>
                    <a:pt x="8668" y="426"/>
                    <a:pt x="8684" y="463"/>
                  </a:cubicBezTo>
                  <a:cubicBezTo>
                    <a:pt x="9019" y="1257"/>
                    <a:pt x="9474" y="1998"/>
                    <a:pt x="10041" y="2690"/>
                  </a:cubicBezTo>
                  <a:cubicBezTo>
                    <a:pt x="10359" y="3077"/>
                    <a:pt x="10624" y="3490"/>
                    <a:pt x="10824" y="3932"/>
                  </a:cubicBezTo>
                  <a:cubicBezTo>
                    <a:pt x="10927" y="4157"/>
                    <a:pt x="11049" y="4372"/>
                    <a:pt x="11189" y="4576"/>
                  </a:cubicBezTo>
                  <a:cubicBezTo>
                    <a:pt x="11211" y="4610"/>
                    <a:pt x="11233" y="4644"/>
                    <a:pt x="11258" y="4676"/>
                  </a:cubicBezTo>
                  <a:cubicBezTo>
                    <a:pt x="11269" y="4692"/>
                    <a:pt x="11284" y="4698"/>
                    <a:pt x="11300" y="4698"/>
                  </a:cubicBezTo>
                  <a:cubicBezTo>
                    <a:pt x="11311" y="4698"/>
                    <a:pt x="11322" y="4695"/>
                    <a:pt x="11334" y="4689"/>
                  </a:cubicBezTo>
                  <a:cubicBezTo>
                    <a:pt x="11353" y="4680"/>
                    <a:pt x="11365" y="4661"/>
                    <a:pt x="11355" y="4640"/>
                  </a:cubicBezTo>
                  <a:cubicBezTo>
                    <a:pt x="11342" y="4611"/>
                    <a:pt x="11326" y="4581"/>
                    <a:pt x="11309" y="4553"/>
                  </a:cubicBezTo>
                  <a:cubicBezTo>
                    <a:pt x="11158" y="4321"/>
                    <a:pt x="11038" y="4077"/>
                    <a:pt x="10928" y="3830"/>
                  </a:cubicBezTo>
                  <a:cubicBezTo>
                    <a:pt x="10739" y="3405"/>
                    <a:pt x="10493" y="3008"/>
                    <a:pt x="10196" y="2652"/>
                  </a:cubicBezTo>
                  <a:cubicBezTo>
                    <a:pt x="9629" y="1968"/>
                    <a:pt x="9175" y="1234"/>
                    <a:pt x="8833" y="449"/>
                  </a:cubicBezTo>
                  <a:cubicBezTo>
                    <a:pt x="8778" y="323"/>
                    <a:pt x="8710" y="199"/>
                    <a:pt x="8642" y="77"/>
                  </a:cubicBezTo>
                  <a:cubicBezTo>
                    <a:pt x="8616" y="28"/>
                    <a:pt x="8580" y="0"/>
                    <a:pt x="853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0"/>
            <p:cNvSpPr/>
            <p:nvPr/>
          </p:nvSpPr>
          <p:spPr>
            <a:xfrm>
              <a:off x="3262125" y="595800"/>
              <a:ext cx="675" cy="775"/>
            </a:xfrm>
            <a:custGeom>
              <a:avLst/>
              <a:gdLst/>
              <a:ahLst/>
              <a:cxnLst/>
              <a:rect l="l" t="t" r="r" b="b"/>
              <a:pathLst>
                <a:path w="27" h="31" extrusionOk="0">
                  <a:moveTo>
                    <a:pt x="1" y="1"/>
                  </a:moveTo>
                  <a:lnTo>
                    <a:pt x="0" y="5"/>
                  </a:lnTo>
                  <a:cubicBezTo>
                    <a:pt x="6" y="15"/>
                    <a:pt x="15" y="23"/>
                    <a:pt x="26" y="30"/>
                  </a:cubicBezTo>
                  <a:cubicBezTo>
                    <a:pt x="19" y="18"/>
                    <a:pt x="11" y="9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0"/>
            <p:cNvSpPr/>
            <p:nvPr/>
          </p:nvSpPr>
          <p:spPr>
            <a:xfrm>
              <a:off x="3239325" y="643325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1"/>
                  </a:moveTo>
                  <a:lnTo>
                    <a:pt x="0" y="4"/>
                  </a:lnTo>
                  <a:lnTo>
                    <a:pt x="3" y="5"/>
                  </a:lnTo>
                  <a:cubicBezTo>
                    <a:pt x="3" y="3"/>
                    <a:pt x="4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0"/>
            <p:cNvSpPr/>
            <p:nvPr/>
          </p:nvSpPr>
          <p:spPr>
            <a:xfrm>
              <a:off x="3217550" y="6383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cubicBezTo>
                    <a:pt x="1" y="2"/>
                    <a:pt x="2" y="3"/>
                    <a:pt x="2" y="4"/>
                  </a:cubicBezTo>
                  <a:lnTo>
                    <a:pt x="5" y="2"/>
                  </a:lnTo>
                  <a:cubicBezTo>
                    <a:pt x="3" y="2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0"/>
            <p:cNvSpPr/>
            <p:nvPr/>
          </p:nvSpPr>
          <p:spPr>
            <a:xfrm>
              <a:off x="3216450" y="63932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cubicBezTo>
                    <a:pt x="1" y="1"/>
                    <a:pt x="1" y="1"/>
                    <a:pt x="2" y="2"/>
                  </a:cubicBezTo>
                  <a:lnTo>
                    <a:pt x="5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0"/>
            <p:cNvSpPr/>
            <p:nvPr/>
          </p:nvSpPr>
          <p:spPr>
            <a:xfrm>
              <a:off x="3557775" y="777600"/>
              <a:ext cx="1150" cy="1050"/>
            </a:xfrm>
            <a:custGeom>
              <a:avLst/>
              <a:gdLst/>
              <a:ahLst/>
              <a:cxnLst/>
              <a:rect l="l" t="t" r="r" b="b"/>
              <a:pathLst>
                <a:path w="46" h="42" extrusionOk="0">
                  <a:moveTo>
                    <a:pt x="27" y="1"/>
                  </a:moveTo>
                  <a:cubicBezTo>
                    <a:pt x="21" y="4"/>
                    <a:pt x="15" y="7"/>
                    <a:pt x="10" y="10"/>
                  </a:cubicBezTo>
                  <a:cubicBezTo>
                    <a:pt x="1" y="16"/>
                    <a:pt x="21" y="35"/>
                    <a:pt x="46" y="41"/>
                  </a:cubicBezTo>
                  <a:cubicBezTo>
                    <a:pt x="45" y="26"/>
                    <a:pt x="39" y="10"/>
                    <a:pt x="2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0"/>
            <p:cNvSpPr/>
            <p:nvPr/>
          </p:nvSpPr>
          <p:spPr>
            <a:xfrm>
              <a:off x="3568275" y="775500"/>
              <a:ext cx="250" cy="575"/>
            </a:xfrm>
            <a:custGeom>
              <a:avLst/>
              <a:gdLst/>
              <a:ahLst/>
              <a:cxnLst/>
              <a:rect l="l" t="t" r="r" b="b"/>
              <a:pathLst>
                <a:path w="10" h="23" extrusionOk="0">
                  <a:moveTo>
                    <a:pt x="3" y="0"/>
                  </a:moveTo>
                  <a:cubicBezTo>
                    <a:pt x="1" y="7"/>
                    <a:pt x="0" y="16"/>
                    <a:pt x="0" y="23"/>
                  </a:cubicBezTo>
                  <a:cubicBezTo>
                    <a:pt x="0" y="23"/>
                    <a:pt x="10" y="7"/>
                    <a:pt x="10" y="7"/>
                  </a:cubicBezTo>
                  <a:cubicBezTo>
                    <a:pt x="7" y="5"/>
                    <a:pt x="5" y="3"/>
                    <a:pt x="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0"/>
            <p:cNvSpPr/>
            <p:nvPr/>
          </p:nvSpPr>
          <p:spPr>
            <a:xfrm>
              <a:off x="3291450" y="732250"/>
              <a:ext cx="289800" cy="51900"/>
            </a:xfrm>
            <a:custGeom>
              <a:avLst/>
              <a:gdLst/>
              <a:ahLst/>
              <a:cxnLst/>
              <a:rect l="l" t="t" r="r" b="b"/>
              <a:pathLst>
                <a:path w="11592" h="2076" extrusionOk="0">
                  <a:moveTo>
                    <a:pt x="0" y="1"/>
                  </a:moveTo>
                  <a:lnTo>
                    <a:pt x="9" y="47"/>
                  </a:lnTo>
                  <a:cubicBezTo>
                    <a:pt x="161" y="81"/>
                    <a:pt x="305" y="143"/>
                    <a:pt x="464" y="159"/>
                  </a:cubicBezTo>
                  <a:cubicBezTo>
                    <a:pt x="501" y="167"/>
                    <a:pt x="537" y="175"/>
                    <a:pt x="572" y="185"/>
                  </a:cubicBezTo>
                  <a:cubicBezTo>
                    <a:pt x="1091" y="311"/>
                    <a:pt x="1608" y="437"/>
                    <a:pt x="2139" y="517"/>
                  </a:cubicBezTo>
                  <a:cubicBezTo>
                    <a:pt x="2190" y="530"/>
                    <a:pt x="2240" y="544"/>
                    <a:pt x="2291" y="555"/>
                  </a:cubicBezTo>
                  <a:cubicBezTo>
                    <a:pt x="2724" y="641"/>
                    <a:pt x="3163" y="715"/>
                    <a:pt x="3586" y="835"/>
                  </a:cubicBezTo>
                  <a:cubicBezTo>
                    <a:pt x="4520" y="1100"/>
                    <a:pt x="5479" y="1276"/>
                    <a:pt x="6447" y="1415"/>
                  </a:cubicBezTo>
                  <a:cubicBezTo>
                    <a:pt x="6850" y="1474"/>
                    <a:pt x="7245" y="1552"/>
                    <a:pt x="7613" y="1716"/>
                  </a:cubicBezTo>
                  <a:cubicBezTo>
                    <a:pt x="7767" y="1784"/>
                    <a:pt x="7938" y="1816"/>
                    <a:pt x="8111" y="1839"/>
                  </a:cubicBezTo>
                  <a:cubicBezTo>
                    <a:pt x="8439" y="1881"/>
                    <a:pt x="8769" y="1913"/>
                    <a:pt x="9091" y="1982"/>
                  </a:cubicBezTo>
                  <a:cubicBezTo>
                    <a:pt x="9343" y="2043"/>
                    <a:pt x="9571" y="2076"/>
                    <a:pt x="9760" y="2076"/>
                  </a:cubicBezTo>
                  <a:cubicBezTo>
                    <a:pt x="9896" y="2076"/>
                    <a:pt x="10011" y="2059"/>
                    <a:pt x="10100" y="2023"/>
                  </a:cubicBezTo>
                  <a:cubicBezTo>
                    <a:pt x="10100" y="2026"/>
                    <a:pt x="10101" y="2029"/>
                    <a:pt x="10101" y="2031"/>
                  </a:cubicBezTo>
                  <a:cubicBezTo>
                    <a:pt x="10108" y="2059"/>
                    <a:pt x="10126" y="2068"/>
                    <a:pt x="10146" y="2068"/>
                  </a:cubicBezTo>
                  <a:cubicBezTo>
                    <a:pt x="10167" y="2068"/>
                    <a:pt x="10190" y="2059"/>
                    <a:pt x="10210" y="2055"/>
                  </a:cubicBezTo>
                  <a:cubicBezTo>
                    <a:pt x="10384" y="2012"/>
                    <a:pt x="10558" y="1969"/>
                    <a:pt x="10724" y="1906"/>
                  </a:cubicBezTo>
                  <a:cubicBezTo>
                    <a:pt x="10786" y="1894"/>
                    <a:pt x="10846" y="1880"/>
                    <a:pt x="10888" y="1835"/>
                  </a:cubicBezTo>
                  <a:lnTo>
                    <a:pt x="10810" y="1827"/>
                  </a:lnTo>
                  <a:cubicBezTo>
                    <a:pt x="10778" y="1830"/>
                    <a:pt x="10746" y="1833"/>
                    <a:pt x="10724" y="1856"/>
                  </a:cubicBezTo>
                  <a:cubicBezTo>
                    <a:pt x="10721" y="1857"/>
                    <a:pt x="10719" y="1857"/>
                    <a:pt x="10716" y="1857"/>
                  </a:cubicBezTo>
                  <a:cubicBezTo>
                    <a:pt x="10711" y="1857"/>
                    <a:pt x="10705" y="1856"/>
                    <a:pt x="10699" y="1855"/>
                  </a:cubicBezTo>
                  <a:lnTo>
                    <a:pt x="10699" y="1855"/>
                  </a:lnTo>
                  <a:cubicBezTo>
                    <a:pt x="10700" y="1859"/>
                    <a:pt x="10700" y="1863"/>
                    <a:pt x="10701" y="1868"/>
                  </a:cubicBezTo>
                  <a:cubicBezTo>
                    <a:pt x="10526" y="1905"/>
                    <a:pt x="10350" y="1942"/>
                    <a:pt x="10176" y="1981"/>
                  </a:cubicBezTo>
                  <a:cubicBezTo>
                    <a:pt x="10153" y="1986"/>
                    <a:pt x="10120" y="1987"/>
                    <a:pt x="10106" y="2003"/>
                  </a:cubicBezTo>
                  <a:cubicBezTo>
                    <a:pt x="9770" y="1995"/>
                    <a:pt x="9472" y="1978"/>
                    <a:pt x="9183" y="1910"/>
                  </a:cubicBezTo>
                  <a:lnTo>
                    <a:pt x="9090" y="1915"/>
                  </a:lnTo>
                  <a:cubicBezTo>
                    <a:pt x="8818" y="1831"/>
                    <a:pt x="8530" y="1812"/>
                    <a:pt x="8251" y="1760"/>
                  </a:cubicBezTo>
                  <a:cubicBezTo>
                    <a:pt x="8096" y="1732"/>
                    <a:pt x="7938" y="1715"/>
                    <a:pt x="7799" y="1645"/>
                  </a:cubicBezTo>
                  <a:lnTo>
                    <a:pt x="7816" y="1632"/>
                  </a:lnTo>
                  <a:lnTo>
                    <a:pt x="7805" y="1614"/>
                  </a:lnTo>
                  <a:lnTo>
                    <a:pt x="9181" y="1856"/>
                  </a:lnTo>
                  <a:cubicBezTo>
                    <a:pt x="9385" y="1876"/>
                    <a:pt x="9588" y="1889"/>
                    <a:pt x="9793" y="1889"/>
                  </a:cubicBezTo>
                  <a:cubicBezTo>
                    <a:pt x="9905" y="1889"/>
                    <a:pt x="10017" y="1885"/>
                    <a:pt x="10129" y="1877"/>
                  </a:cubicBezTo>
                  <a:cubicBezTo>
                    <a:pt x="10279" y="1863"/>
                    <a:pt x="10428" y="1841"/>
                    <a:pt x="10575" y="1811"/>
                  </a:cubicBezTo>
                  <a:cubicBezTo>
                    <a:pt x="10596" y="1807"/>
                    <a:pt x="10617" y="1803"/>
                    <a:pt x="10637" y="1803"/>
                  </a:cubicBezTo>
                  <a:cubicBezTo>
                    <a:pt x="10654" y="1803"/>
                    <a:pt x="10669" y="1806"/>
                    <a:pt x="10680" y="1815"/>
                  </a:cubicBezTo>
                  <a:cubicBezTo>
                    <a:pt x="10790" y="1742"/>
                    <a:pt x="10921" y="1710"/>
                    <a:pt x="11060" y="1705"/>
                  </a:cubicBezTo>
                  <a:cubicBezTo>
                    <a:pt x="11058" y="1690"/>
                    <a:pt x="11068" y="1676"/>
                    <a:pt x="11092" y="1664"/>
                  </a:cubicBezTo>
                  <a:cubicBezTo>
                    <a:pt x="11161" y="1628"/>
                    <a:pt x="11230" y="1591"/>
                    <a:pt x="11303" y="1560"/>
                  </a:cubicBezTo>
                  <a:cubicBezTo>
                    <a:pt x="11343" y="1542"/>
                    <a:pt x="11360" y="1520"/>
                    <a:pt x="11338" y="1485"/>
                  </a:cubicBezTo>
                  <a:cubicBezTo>
                    <a:pt x="11330" y="1471"/>
                    <a:pt x="11316" y="1466"/>
                    <a:pt x="11301" y="1466"/>
                  </a:cubicBezTo>
                  <a:cubicBezTo>
                    <a:pt x="11288" y="1466"/>
                    <a:pt x="11273" y="1470"/>
                    <a:pt x="11260" y="1475"/>
                  </a:cubicBezTo>
                  <a:cubicBezTo>
                    <a:pt x="11134" y="1518"/>
                    <a:pt x="11011" y="1566"/>
                    <a:pt x="10883" y="1601"/>
                  </a:cubicBezTo>
                  <a:cubicBezTo>
                    <a:pt x="10516" y="1702"/>
                    <a:pt x="10145" y="1747"/>
                    <a:pt x="9771" y="1747"/>
                  </a:cubicBezTo>
                  <a:cubicBezTo>
                    <a:pt x="9531" y="1747"/>
                    <a:pt x="9291" y="1729"/>
                    <a:pt x="9050" y="1693"/>
                  </a:cubicBezTo>
                  <a:cubicBezTo>
                    <a:pt x="8604" y="1628"/>
                    <a:pt x="8162" y="1547"/>
                    <a:pt x="7718" y="1471"/>
                  </a:cubicBezTo>
                  <a:cubicBezTo>
                    <a:pt x="7268" y="1394"/>
                    <a:pt x="6810" y="1349"/>
                    <a:pt x="6364" y="1254"/>
                  </a:cubicBezTo>
                  <a:cubicBezTo>
                    <a:pt x="6351" y="1255"/>
                    <a:pt x="6337" y="1255"/>
                    <a:pt x="6324" y="1255"/>
                  </a:cubicBezTo>
                  <a:cubicBezTo>
                    <a:pt x="6201" y="1255"/>
                    <a:pt x="6086" y="1210"/>
                    <a:pt x="5965" y="1206"/>
                  </a:cubicBezTo>
                  <a:cubicBezTo>
                    <a:pt x="5968" y="1191"/>
                    <a:pt x="5972" y="1174"/>
                    <a:pt x="5976" y="1158"/>
                  </a:cubicBezTo>
                  <a:lnTo>
                    <a:pt x="6224" y="1167"/>
                  </a:lnTo>
                  <a:lnTo>
                    <a:pt x="6369" y="1192"/>
                  </a:lnTo>
                  <a:cubicBezTo>
                    <a:pt x="6783" y="1222"/>
                    <a:pt x="7189" y="1290"/>
                    <a:pt x="7597" y="1353"/>
                  </a:cubicBezTo>
                  <a:cubicBezTo>
                    <a:pt x="8079" y="1428"/>
                    <a:pt x="8558" y="1516"/>
                    <a:pt x="9046" y="1557"/>
                  </a:cubicBezTo>
                  <a:cubicBezTo>
                    <a:pt x="9135" y="1567"/>
                    <a:pt x="9223" y="1583"/>
                    <a:pt x="9314" y="1591"/>
                  </a:cubicBezTo>
                  <a:cubicBezTo>
                    <a:pt x="9421" y="1601"/>
                    <a:pt x="9526" y="1605"/>
                    <a:pt x="9630" y="1605"/>
                  </a:cubicBezTo>
                  <a:cubicBezTo>
                    <a:pt x="10263" y="1605"/>
                    <a:pt x="10839" y="1432"/>
                    <a:pt x="11363" y="1099"/>
                  </a:cubicBezTo>
                  <a:cubicBezTo>
                    <a:pt x="11461" y="1050"/>
                    <a:pt x="11552" y="997"/>
                    <a:pt x="11592" y="866"/>
                  </a:cubicBezTo>
                  <a:lnTo>
                    <a:pt x="11592" y="866"/>
                  </a:lnTo>
                  <a:cubicBezTo>
                    <a:pt x="11467" y="931"/>
                    <a:pt x="11374" y="979"/>
                    <a:pt x="11301" y="1050"/>
                  </a:cubicBezTo>
                  <a:cubicBezTo>
                    <a:pt x="11042" y="1181"/>
                    <a:pt x="10777" y="1302"/>
                    <a:pt x="10493" y="1390"/>
                  </a:cubicBezTo>
                  <a:cubicBezTo>
                    <a:pt x="10193" y="1484"/>
                    <a:pt x="9887" y="1522"/>
                    <a:pt x="9577" y="1522"/>
                  </a:cubicBezTo>
                  <a:cubicBezTo>
                    <a:pt x="9416" y="1522"/>
                    <a:pt x="9253" y="1512"/>
                    <a:pt x="9090" y="1494"/>
                  </a:cubicBezTo>
                  <a:cubicBezTo>
                    <a:pt x="8448" y="1403"/>
                    <a:pt x="7807" y="1312"/>
                    <a:pt x="7170" y="1205"/>
                  </a:cubicBezTo>
                  <a:cubicBezTo>
                    <a:pt x="6868" y="1154"/>
                    <a:pt x="6567" y="1101"/>
                    <a:pt x="6257" y="1101"/>
                  </a:cubicBezTo>
                  <a:cubicBezTo>
                    <a:pt x="6247" y="1101"/>
                    <a:pt x="6237" y="1101"/>
                    <a:pt x="6228" y="1101"/>
                  </a:cubicBezTo>
                  <a:cubicBezTo>
                    <a:pt x="6153" y="1095"/>
                    <a:pt x="6078" y="1086"/>
                    <a:pt x="6003" y="1085"/>
                  </a:cubicBezTo>
                  <a:cubicBezTo>
                    <a:pt x="5268" y="1063"/>
                    <a:pt x="4547" y="978"/>
                    <a:pt x="3843" y="788"/>
                  </a:cubicBezTo>
                  <a:cubicBezTo>
                    <a:pt x="3289" y="637"/>
                    <a:pt x="2723" y="528"/>
                    <a:pt x="2149" y="448"/>
                  </a:cubicBezTo>
                  <a:lnTo>
                    <a:pt x="455" y="102"/>
                  </a:lnTo>
                  <a:cubicBezTo>
                    <a:pt x="311" y="45"/>
                    <a:pt x="155" y="26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0"/>
            <p:cNvSpPr/>
            <p:nvPr/>
          </p:nvSpPr>
          <p:spPr>
            <a:xfrm>
              <a:off x="3567950" y="774875"/>
              <a:ext cx="425" cy="650"/>
            </a:xfrm>
            <a:custGeom>
              <a:avLst/>
              <a:gdLst/>
              <a:ahLst/>
              <a:cxnLst/>
              <a:rect l="l" t="t" r="r" b="b"/>
              <a:pathLst>
                <a:path w="17" h="26" extrusionOk="0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lnTo>
                    <a:pt x="0" y="0"/>
                  </a:lnTo>
                  <a:cubicBezTo>
                    <a:pt x="1" y="10"/>
                    <a:pt x="7" y="18"/>
                    <a:pt x="14" y="25"/>
                  </a:cubicBezTo>
                  <a:cubicBezTo>
                    <a:pt x="17" y="13"/>
                    <a:pt x="17" y="0"/>
                    <a:pt x="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0"/>
            <p:cNvSpPr/>
            <p:nvPr/>
          </p:nvSpPr>
          <p:spPr>
            <a:xfrm>
              <a:off x="3358875" y="551575"/>
              <a:ext cx="126800" cy="64175"/>
            </a:xfrm>
            <a:custGeom>
              <a:avLst/>
              <a:gdLst/>
              <a:ahLst/>
              <a:cxnLst/>
              <a:rect l="l" t="t" r="r" b="b"/>
              <a:pathLst>
                <a:path w="5072" h="2567" extrusionOk="0">
                  <a:moveTo>
                    <a:pt x="425" y="2333"/>
                  </a:moveTo>
                  <a:cubicBezTo>
                    <a:pt x="430" y="2333"/>
                    <a:pt x="435" y="2333"/>
                    <a:pt x="440" y="2333"/>
                  </a:cubicBezTo>
                  <a:cubicBezTo>
                    <a:pt x="448" y="2333"/>
                    <a:pt x="465" y="2356"/>
                    <a:pt x="461" y="2363"/>
                  </a:cubicBezTo>
                  <a:cubicBezTo>
                    <a:pt x="426" y="2437"/>
                    <a:pt x="346" y="2431"/>
                    <a:pt x="274" y="2441"/>
                  </a:cubicBezTo>
                  <a:cubicBezTo>
                    <a:pt x="262" y="2454"/>
                    <a:pt x="246" y="2460"/>
                    <a:pt x="230" y="2460"/>
                  </a:cubicBezTo>
                  <a:cubicBezTo>
                    <a:pt x="217" y="2460"/>
                    <a:pt x="204" y="2456"/>
                    <a:pt x="193" y="2448"/>
                  </a:cubicBezTo>
                  <a:lnTo>
                    <a:pt x="248" y="2416"/>
                  </a:lnTo>
                  <a:cubicBezTo>
                    <a:pt x="252" y="2412"/>
                    <a:pt x="256" y="2406"/>
                    <a:pt x="262" y="2402"/>
                  </a:cubicBezTo>
                  <a:cubicBezTo>
                    <a:pt x="312" y="2370"/>
                    <a:pt x="360" y="2333"/>
                    <a:pt x="425" y="2333"/>
                  </a:cubicBezTo>
                  <a:close/>
                  <a:moveTo>
                    <a:pt x="5003" y="0"/>
                  </a:moveTo>
                  <a:cubicBezTo>
                    <a:pt x="4978" y="0"/>
                    <a:pt x="4949" y="20"/>
                    <a:pt x="4925" y="28"/>
                  </a:cubicBezTo>
                  <a:cubicBezTo>
                    <a:pt x="4919" y="32"/>
                    <a:pt x="4913" y="34"/>
                    <a:pt x="4907" y="39"/>
                  </a:cubicBezTo>
                  <a:lnTo>
                    <a:pt x="4826" y="71"/>
                  </a:lnTo>
                  <a:cubicBezTo>
                    <a:pt x="4655" y="122"/>
                    <a:pt x="4498" y="202"/>
                    <a:pt x="4339" y="275"/>
                  </a:cubicBezTo>
                  <a:cubicBezTo>
                    <a:pt x="3875" y="493"/>
                    <a:pt x="3425" y="731"/>
                    <a:pt x="2982" y="979"/>
                  </a:cubicBezTo>
                  <a:cubicBezTo>
                    <a:pt x="2260" y="1382"/>
                    <a:pt x="1527" y="1770"/>
                    <a:pt x="739" y="2074"/>
                  </a:cubicBezTo>
                  <a:cubicBezTo>
                    <a:pt x="554" y="2143"/>
                    <a:pt x="377" y="2230"/>
                    <a:pt x="207" y="2332"/>
                  </a:cubicBezTo>
                  <a:cubicBezTo>
                    <a:pt x="129" y="2380"/>
                    <a:pt x="1" y="2410"/>
                    <a:pt x="58" y="2511"/>
                  </a:cubicBezTo>
                  <a:cubicBezTo>
                    <a:pt x="82" y="2553"/>
                    <a:pt x="118" y="2566"/>
                    <a:pt x="159" y="2566"/>
                  </a:cubicBezTo>
                  <a:cubicBezTo>
                    <a:pt x="212" y="2566"/>
                    <a:pt x="273" y="2543"/>
                    <a:pt x="324" y="2529"/>
                  </a:cubicBezTo>
                  <a:cubicBezTo>
                    <a:pt x="627" y="2451"/>
                    <a:pt x="926" y="2357"/>
                    <a:pt x="1233" y="2286"/>
                  </a:cubicBezTo>
                  <a:cubicBezTo>
                    <a:pt x="1851" y="2142"/>
                    <a:pt x="2443" y="1904"/>
                    <a:pt x="2988" y="1581"/>
                  </a:cubicBezTo>
                  <a:cubicBezTo>
                    <a:pt x="3350" y="1368"/>
                    <a:pt x="3722" y="1169"/>
                    <a:pt x="4104" y="984"/>
                  </a:cubicBezTo>
                  <a:cubicBezTo>
                    <a:pt x="4260" y="909"/>
                    <a:pt x="4413" y="823"/>
                    <a:pt x="4567" y="742"/>
                  </a:cubicBezTo>
                  <a:cubicBezTo>
                    <a:pt x="4593" y="728"/>
                    <a:pt x="4610" y="708"/>
                    <a:pt x="4585" y="683"/>
                  </a:cubicBezTo>
                  <a:cubicBezTo>
                    <a:pt x="4576" y="674"/>
                    <a:pt x="4567" y="670"/>
                    <a:pt x="4558" y="670"/>
                  </a:cubicBezTo>
                  <a:cubicBezTo>
                    <a:pt x="4542" y="670"/>
                    <a:pt x="4526" y="680"/>
                    <a:pt x="4511" y="688"/>
                  </a:cubicBezTo>
                  <a:cubicBezTo>
                    <a:pt x="3939" y="927"/>
                    <a:pt x="3387" y="1205"/>
                    <a:pt x="2854" y="1521"/>
                  </a:cubicBezTo>
                  <a:cubicBezTo>
                    <a:pt x="2368" y="1814"/>
                    <a:pt x="1840" y="2029"/>
                    <a:pt x="1288" y="2161"/>
                  </a:cubicBezTo>
                  <a:cubicBezTo>
                    <a:pt x="1128" y="2198"/>
                    <a:pt x="972" y="2246"/>
                    <a:pt x="812" y="2284"/>
                  </a:cubicBezTo>
                  <a:cubicBezTo>
                    <a:pt x="765" y="2295"/>
                    <a:pt x="703" y="2330"/>
                    <a:pt x="656" y="2330"/>
                  </a:cubicBezTo>
                  <a:cubicBezTo>
                    <a:pt x="632" y="2330"/>
                    <a:pt x="612" y="2321"/>
                    <a:pt x="600" y="2294"/>
                  </a:cubicBezTo>
                  <a:cubicBezTo>
                    <a:pt x="562" y="2212"/>
                    <a:pt x="700" y="2199"/>
                    <a:pt x="765" y="2171"/>
                  </a:cubicBezTo>
                  <a:cubicBezTo>
                    <a:pt x="1269" y="1965"/>
                    <a:pt x="1764" y="1743"/>
                    <a:pt x="2238" y="1490"/>
                  </a:cubicBezTo>
                  <a:cubicBezTo>
                    <a:pt x="3117" y="1024"/>
                    <a:pt x="3980" y="537"/>
                    <a:pt x="4898" y="125"/>
                  </a:cubicBezTo>
                  <a:lnTo>
                    <a:pt x="4960" y="98"/>
                  </a:lnTo>
                  <a:cubicBezTo>
                    <a:pt x="5007" y="87"/>
                    <a:pt x="5071" y="77"/>
                    <a:pt x="5036" y="20"/>
                  </a:cubicBezTo>
                  <a:cubicBezTo>
                    <a:pt x="5026" y="5"/>
                    <a:pt x="5015" y="0"/>
                    <a:pt x="500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0"/>
            <p:cNvSpPr/>
            <p:nvPr/>
          </p:nvSpPr>
          <p:spPr>
            <a:xfrm>
              <a:off x="3280025" y="521050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cubicBezTo>
                    <a:pt x="1" y="1"/>
                    <a:pt x="1" y="2"/>
                    <a:pt x="2" y="2"/>
                  </a:cubicBezTo>
                  <a:lnTo>
                    <a:pt x="3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0"/>
            <p:cNvSpPr/>
            <p:nvPr/>
          </p:nvSpPr>
          <p:spPr>
            <a:xfrm>
              <a:off x="3294500" y="476475"/>
              <a:ext cx="164500" cy="62650"/>
            </a:xfrm>
            <a:custGeom>
              <a:avLst/>
              <a:gdLst/>
              <a:ahLst/>
              <a:cxnLst/>
              <a:rect l="l" t="t" r="r" b="b"/>
              <a:pathLst>
                <a:path w="6580" h="2506" extrusionOk="0">
                  <a:moveTo>
                    <a:pt x="5796" y="0"/>
                  </a:moveTo>
                  <a:cubicBezTo>
                    <a:pt x="5614" y="0"/>
                    <a:pt x="5432" y="9"/>
                    <a:pt x="5251" y="25"/>
                  </a:cubicBezTo>
                  <a:cubicBezTo>
                    <a:pt x="4590" y="87"/>
                    <a:pt x="3928" y="138"/>
                    <a:pt x="3267" y="195"/>
                  </a:cubicBezTo>
                  <a:cubicBezTo>
                    <a:pt x="2667" y="247"/>
                    <a:pt x="2142" y="436"/>
                    <a:pt x="1710" y="802"/>
                  </a:cubicBezTo>
                  <a:cubicBezTo>
                    <a:pt x="1624" y="875"/>
                    <a:pt x="1533" y="944"/>
                    <a:pt x="1439" y="1007"/>
                  </a:cubicBezTo>
                  <a:cubicBezTo>
                    <a:pt x="972" y="1314"/>
                    <a:pt x="574" y="1671"/>
                    <a:pt x="318" y="2131"/>
                  </a:cubicBezTo>
                  <a:cubicBezTo>
                    <a:pt x="228" y="2195"/>
                    <a:pt x="163" y="2278"/>
                    <a:pt x="98" y="2360"/>
                  </a:cubicBezTo>
                  <a:cubicBezTo>
                    <a:pt x="45" y="2396"/>
                    <a:pt x="7" y="2439"/>
                    <a:pt x="1" y="2505"/>
                  </a:cubicBezTo>
                  <a:cubicBezTo>
                    <a:pt x="62" y="2492"/>
                    <a:pt x="97" y="2473"/>
                    <a:pt x="115" y="2436"/>
                  </a:cubicBezTo>
                  <a:cubicBezTo>
                    <a:pt x="236" y="2354"/>
                    <a:pt x="346" y="2254"/>
                    <a:pt x="438" y="2140"/>
                  </a:cubicBezTo>
                  <a:cubicBezTo>
                    <a:pt x="512" y="2092"/>
                    <a:pt x="552" y="2020"/>
                    <a:pt x="598" y="1955"/>
                  </a:cubicBezTo>
                  <a:cubicBezTo>
                    <a:pt x="762" y="1709"/>
                    <a:pt x="989" y="1513"/>
                    <a:pt x="1246" y="1340"/>
                  </a:cubicBezTo>
                  <a:cubicBezTo>
                    <a:pt x="1489" y="1177"/>
                    <a:pt x="1731" y="1010"/>
                    <a:pt x="1961" y="834"/>
                  </a:cubicBezTo>
                  <a:cubicBezTo>
                    <a:pt x="2231" y="626"/>
                    <a:pt x="2545" y="494"/>
                    <a:pt x="2899" y="424"/>
                  </a:cubicBezTo>
                  <a:cubicBezTo>
                    <a:pt x="3202" y="364"/>
                    <a:pt x="3510" y="335"/>
                    <a:pt x="3819" y="317"/>
                  </a:cubicBezTo>
                  <a:cubicBezTo>
                    <a:pt x="4677" y="267"/>
                    <a:pt x="5523" y="119"/>
                    <a:pt x="6387" y="119"/>
                  </a:cubicBezTo>
                  <a:cubicBezTo>
                    <a:pt x="6404" y="119"/>
                    <a:pt x="6420" y="119"/>
                    <a:pt x="6437" y="119"/>
                  </a:cubicBezTo>
                  <a:cubicBezTo>
                    <a:pt x="6441" y="120"/>
                    <a:pt x="6444" y="120"/>
                    <a:pt x="6448" y="120"/>
                  </a:cubicBezTo>
                  <a:cubicBezTo>
                    <a:pt x="6459" y="120"/>
                    <a:pt x="6471" y="118"/>
                    <a:pt x="6481" y="116"/>
                  </a:cubicBezTo>
                  <a:cubicBezTo>
                    <a:pt x="6516" y="103"/>
                    <a:pt x="6578" y="130"/>
                    <a:pt x="6580" y="61"/>
                  </a:cubicBezTo>
                  <a:cubicBezTo>
                    <a:pt x="6520" y="50"/>
                    <a:pt x="6463" y="37"/>
                    <a:pt x="6404" y="31"/>
                  </a:cubicBezTo>
                  <a:cubicBezTo>
                    <a:pt x="6202" y="11"/>
                    <a:pt x="5999" y="0"/>
                    <a:pt x="579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0"/>
            <p:cNvSpPr/>
            <p:nvPr/>
          </p:nvSpPr>
          <p:spPr>
            <a:xfrm>
              <a:off x="2648300" y="767175"/>
              <a:ext cx="450" cy="325"/>
            </a:xfrm>
            <a:custGeom>
              <a:avLst/>
              <a:gdLst/>
              <a:ahLst/>
              <a:cxnLst/>
              <a:rect l="l" t="t" r="r" b="b"/>
              <a:pathLst>
                <a:path w="18" h="13" extrusionOk="0">
                  <a:moveTo>
                    <a:pt x="0" y="0"/>
                  </a:moveTo>
                  <a:lnTo>
                    <a:pt x="0" y="0"/>
                  </a:lnTo>
                  <a:cubicBezTo>
                    <a:pt x="5" y="5"/>
                    <a:pt x="10" y="9"/>
                    <a:pt x="14" y="12"/>
                  </a:cubicBezTo>
                  <a:cubicBezTo>
                    <a:pt x="16" y="12"/>
                    <a:pt x="17" y="11"/>
                    <a:pt x="18" y="11"/>
                  </a:cubicBezTo>
                  <a:cubicBezTo>
                    <a:pt x="18" y="10"/>
                    <a:pt x="18" y="10"/>
                    <a:pt x="18" y="9"/>
                  </a:cubicBezTo>
                  <a:cubicBezTo>
                    <a:pt x="12" y="5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0"/>
            <p:cNvSpPr/>
            <p:nvPr/>
          </p:nvSpPr>
          <p:spPr>
            <a:xfrm>
              <a:off x="2290475" y="634425"/>
              <a:ext cx="678625" cy="424375"/>
            </a:xfrm>
            <a:custGeom>
              <a:avLst/>
              <a:gdLst/>
              <a:ahLst/>
              <a:cxnLst/>
              <a:rect l="l" t="t" r="r" b="b"/>
              <a:pathLst>
                <a:path w="27145" h="16975" extrusionOk="0">
                  <a:moveTo>
                    <a:pt x="156" y="3692"/>
                  </a:moveTo>
                  <a:lnTo>
                    <a:pt x="156" y="3692"/>
                  </a:lnTo>
                  <a:cubicBezTo>
                    <a:pt x="189" y="3693"/>
                    <a:pt x="199" y="3733"/>
                    <a:pt x="232" y="3733"/>
                  </a:cubicBezTo>
                  <a:cubicBezTo>
                    <a:pt x="236" y="3733"/>
                    <a:pt x="241" y="3732"/>
                    <a:pt x="247" y="3730"/>
                  </a:cubicBezTo>
                  <a:lnTo>
                    <a:pt x="247" y="3732"/>
                  </a:lnTo>
                  <a:cubicBezTo>
                    <a:pt x="236" y="3792"/>
                    <a:pt x="269" y="3830"/>
                    <a:pt x="337" y="3847"/>
                  </a:cubicBezTo>
                  <a:cubicBezTo>
                    <a:pt x="342" y="3886"/>
                    <a:pt x="342" y="3930"/>
                    <a:pt x="393" y="3930"/>
                  </a:cubicBezTo>
                  <a:cubicBezTo>
                    <a:pt x="403" y="3930"/>
                    <a:pt x="415" y="3928"/>
                    <a:pt x="429" y="3924"/>
                  </a:cubicBezTo>
                  <a:lnTo>
                    <a:pt x="429" y="3924"/>
                  </a:lnTo>
                  <a:cubicBezTo>
                    <a:pt x="399" y="3999"/>
                    <a:pt x="424" y="4082"/>
                    <a:pt x="375" y="4154"/>
                  </a:cubicBezTo>
                  <a:lnTo>
                    <a:pt x="296" y="4111"/>
                  </a:lnTo>
                  <a:cubicBezTo>
                    <a:pt x="192" y="3986"/>
                    <a:pt x="164" y="3842"/>
                    <a:pt x="156" y="3692"/>
                  </a:cubicBezTo>
                  <a:close/>
                  <a:moveTo>
                    <a:pt x="288" y="4172"/>
                  </a:moveTo>
                  <a:cubicBezTo>
                    <a:pt x="311" y="4216"/>
                    <a:pt x="351" y="4256"/>
                    <a:pt x="337" y="4311"/>
                  </a:cubicBezTo>
                  <a:lnTo>
                    <a:pt x="249" y="4267"/>
                  </a:lnTo>
                  <a:cubicBezTo>
                    <a:pt x="262" y="4236"/>
                    <a:pt x="229" y="4189"/>
                    <a:pt x="288" y="4172"/>
                  </a:cubicBezTo>
                  <a:close/>
                  <a:moveTo>
                    <a:pt x="517" y="4084"/>
                  </a:moveTo>
                  <a:cubicBezTo>
                    <a:pt x="517" y="4105"/>
                    <a:pt x="522" y="4122"/>
                    <a:pt x="546" y="4122"/>
                  </a:cubicBezTo>
                  <a:cubicBezTo>
                    <a:pt x="551" y="4122"/>
                    <a:pt x="556" y="4122"/>
                    <a:pt x="562" y="4120"/>
                  </a:cubicBezTo>
                  <a:lnTo>
                    <a:pt x="562" y="4120"/>
                  </a:lnTo>
                  <a:cubicBezTo>
                    <a:pt x="544" y="4161"/>
                    <a:pt x="562" y="4185"/>
                    <a:pt x="607" y="4198"/>
                  </a:cubicBezTo>
                  <a:cubicBezTo>
                    <a:pt x="607" y="4220"/>
                    <a:pt x="610" y="4239"/>
                    <a:pt x="636" y="4239"/>
                  </a:cubicBezTo>
                  <a:cubicBezTo>
                    <a:pt x="641" y="4239"/>
                    <a:pt x="647" y="4238"/>
                    <a:pt x="653" y="4237"/>
                  </a:cubicBezTo>
                  <a:lnTo>
                    <a:pt x="653" y="4237"/>
                  </a:lnTo>
                  <a:cubicBezTo>
                    <a:pt x="656" y="4321"/>
                    <a:pt x="675" y="4411"/>
                    <a:pt x="567" y="4464"/>
                  </a:cubicBezTo>
                  <a:cubicBezTo>
                    <a:pt x="562" y="4456"/>
                    <a:pt x="555" y="4449"/>
                    <a:pt x="545" y="4447"/>
                  </a:cubicBezTo>
                  <a:lnTo>
                    <a:pt x="500" y="4373"/>
                  </a:lnTo>
                  <a:lnTo>
                    <a:pt x="500" y="4372"/>
                  </a:lnTo>
                  <a:cubicBezTo>
                    <a:pt x="467" y="4304"/>
                    <a:pt x="411" y="4239"/>
                    <a:pt x="431" y="4158"/>
                  </a:cubicBezTo>
                  <a:lnTo>
                    <a:pt x="517" y="4084"/>
                  </a:lnTo>
                  <a:close/>
                  <a:moveTo>
                    <a:pt x="392" y="4356"/>
                  </a:moveTo>
                  <a:lnTo>
                    <a:pt x="463" y="4399"/>
                  </a:lnTo>
                  <a:cubicBezTo>
                    <a:pt x="471" y="4428"/>
                    <a:pt x="476" y="4458"/>
                    <a:pt x="510" y="4476"/>
                  </a:cubicBezTo>
                  <a:cubicBezTo>
                    <a:pt x="519" y="4503"/>
                    <a:pt x="513" y="4540"/>
                    <a:pt x="561" y="4547"/>
                  </a:cubicBezTo>
                  <a:lnTo>
                    <a:pt x="559" y="4547"/>
                  </a:lnTo>
                  <a:cubicBezTo>
                    <a:pt x="555" y="4610"/>
                    <a:pt x="590" y="4673"/>
                    <a:pt x="564" y="4737"/>
                  </a:cubicBezTo>
                  <a:cubicBezTo>
                    <a:pt x="462" y="4624"/>
                    <a:pt x="386" y="4503"/>
                    <a:pt x="392" y="4356"/>
                  </a:cubicBezTo>
                  <a:close/>
                  <a:moveTo>
                    <a:pt x="607" y="4777"/>
                  </a:moveTo>
                  <a:lnTo>
                    <a:pt x="607" y="4777"/>
                  </a:lnTo>
                  <a:cubicBezTo>
                    <a:pt x="657" y="4791"/>
                    <a:pt x="665" y="4819"/>
                    <a:pt x="653" y="4856"/>
                  </a:cubicBezTo>
                  <a:lnTo>
                    <a:pt x="702" y="4854"/>
                  </a:lnTo>
                  <a:cubicBezTo>
                    <a:pt x="706" y="4925"/>
                    <a:pt x="775" y="4987"/>
                    <a:pt x="746" y="5062"/>
                  </a:cubicBezTo>
                  <a:cubicBezTo>
                    <a:pt x="682" y="5005"/>
                    <a:pt x="620" y="4947"/>
                    <a:pt x="651" y="4858"/>
                  </a:cubicBezTo>
                  <a:cubicBezTo>
                    <a:pt x="580" y="4853"/>
                    <a:pt x="619" y="4805"/>
                    <a:pt x="607" y="4777"/>
                  </a:cubicBezTo>
                  <a:close/>
                  <a:moveTo>
                    <a:pt x="746" y="5062"/>
                  </a:moveTo>
                  <a:lnTo>
                    <a:pt x="794" y="5131"/>
                  </a:lnTo>
                  <a:cubicBezTo>
                    <a:pt x="800" y="5127"/>
                    <a:pt x="808" y="5125"/>
                    <a:pt x="815" y="5125"/>
                  </a:cubicBezTo>
                  <a:cubicBezTo>
                    <a:pt x="821" y="5125"/>
                    <a:pt x="828" y="5127"/>
                    <a:pt x="834" y="5130"/>
                  </a:cubicBezTo>
                  <a:cubicBezTo>
                    <a:pt x="840" y="5151"/>
                    <a:pt x="858" y="5162"/>
                    <a:pt x="883" y="5164"/>
                  </a:cubicBezTo>
                  <a:cubicBezTo>
                    <a:pt x="883" y="5196"/>
                    <a:pt x="886" y="5227"/>
                    <a:pt x="928" y="5242"/>
                  </a:cubicBezTo>
                  <a:cubicBezTo>
                    <a:pt x="928" y="5274"/>
                    <a:pt x="934" y="5302"/>
                    <a:pt x="966" y="5322"/>
                  </a:cubicBezTo>
                  <a:lnTo>
                    <a:pt x="971" y="5396"/>
                  </a:lnTo>
                  <a:cubicBezTo>
                    <a:pt x="827" y="5348"/>
                    <a:pt x="819" y="5236"/>
                    <a:pt x="792" y="5131"/>
                  </a:cubicBezTo>
                  <a:lnTo>
                    <a:pt x="746" y="5062"/>
                  </a:lnTo>
                  <a:close/>
                  <a:moveTo>
                    <a:pt x="1506" y="6243"/>
                  </a:moveTo>
                  <a:cubicBezTo>
                    <a:pt x="1546" y="6243"/>
                    <a:pt x="1569" y="6289"/>
                    <a:pt x="1609" y="6291"/>
                  </a:cubicBezTo>
                  <a:cubicBezTo>
                    <a:pt x="1596" y="6338"/>
                    <a:pt x="1593" y="6382"/>
                    <a:pt x="1654" y="6408"/>
                  </a:cubicBezTo>
                  <a:cubicBezTo>
                    <a:pt x="1651" y="6441"/>
                    <a:pt x="1638" y="6480"/>
                    <a:pt x="1701" y="6485"/>
                  </a:cubicBezTo>
                  <a:cubicBezTo>
                    <a:pt x="1673" y="6569"/>
                    <a:pt x="1669" y="6646"/>
                    <a:pt x="1791" y="6678"/>
                  </a:cubicBezTo>
                  <a:cubicBezTo>
                    <a:pt x="1777" y="6760"/>
                    <a:pt x="1835" y="6821"/>
                    <a:pt x="1872" y="6887"/>
                  </a:cubicBezTo>
                  <a:cubicBezTo>
                    <a:pt x="1917" y="6957"/>
                    <a:pt x="1921" y="7046"/>
                    <a:pt x="1881" y="7120"/>
                  </a:cubicBezTo>
                  <a:cubicBezTo>
                    <a:pt x="1760" y="7090"/>
                    <a:pt x="1779" y="6988"/>
                    <a:pt x="1746" y="6918"/>
                  </a:cubicBezTo>
                  <a:cubicBezTo>
                    <a:pt x="1669" y="6756"/>
                    <a:pt x="1602" y="6591"/>
                    <a:pt x="1514" y="6434"/>
                  </a:cubicBezTo>
                  <a:cubicBezTo>
                    <a:pt x="1482" y="6376"/>
                    <a:pt x="1443" y="6320"/>
                    <a:pt x="1475" y="6252"/>
                  </a:cubicBezTo>
                  <a:lnTo>
                    <a:pt x="1474" y="6252"/>
                  </a:lnTo>
                  <a:cubicBezTo>
                    <a:pt x="1486" y="6246"/>
                    <a:pt x="1496" y="6243"/>
                    <a:pt x="1506" y="6243"/>
                  </a:cubicBezTo>
                  <a:close/>
                  <a:moveTo>
                    <a:pt x="1962" y="7118"/>
                  </a:moveTo>
                  <a:cubicBezTo>
                    <a:pt x="1973" y="7118"/>
                    <a:pt x="1985" y="7125"/>
                    <a:pt x="1996" y="7146"/>
                  </a:cubicBezTo>
                  <a:lnTo>
                    <a:pt x="1996" y="7145"/>
                  </a:lnTo>
                  <a:cubicBezTo>
                    <a:pt x="2079" y="7303"/>
                    <a:pt x="2211" y="7457"/>
                    <a:pt x="2061" y="7637"/>
                  </a:cubicBezTo>
                  <a:cubicBezTo>
                    <a:pt x="1954" y="7488"/>
                    <a:pt x="1883" y="7329"/>
                    <a:pt x="1890" y="7151"/>
                  </a:cubicBezTo>
                  <a:cubicBezTo>
                    <a:pt x="1883" y="7150"/>
                    <a:pt x="1877" y="7144"/>
                    <a:pt x="1874" y="7138"/>
                  </a:cubicBezTo>
                  <a:lnTo>
                    <a:pt x="1874" y="7138"/>
                  </a:lnTo>
                  <a:cubicBezTo>
                    <a:pt x="1877" y="7144"/>
                    <a:pt x="1883" y="7148"/>
                    <a:pt x="1890" y="7151"/>
                  </a:cubicBezTo>
                  <a:cubicBezTo>
                    <a:pt x="1914" y="7148"/>
                    <a:pt x="1938" y="7118"/>
                    <a:pt x="1962" y="7118"/>
                  </a:cubicBezTo>
                  <a:close/>
                  <a:moveTo>
                    <a:pt x="2471" y="7802"/>
                  </a:moveTo>
                  <a:lnTo>
                    <a:pt x="2472" y="7803"/>
                  </a:lnTo>
                  <a:lnTo>
                    <a:pt x="2475" y="7806"/>
                  </a:lnTo>
                  <a:cubicBezTo>
                    <a:pt x="2475" y="7805"/>
                    <a:pt x="2476" y="7805"/>
                    <a:pt x="2476" y="7803"/>
                  </a:cubicBezTo>
                  <a:cubicBezTo>
                    <a:pt x="2473" y="7802"/>
                    <a:pt x="2472" y="7802"/>
                    <a:pt x="2471" y="7802"/>
                  </a:cubicBezTo>
                  <a:close/>
                  <a:moveTo>
                    <a:pt x="2183" y="7569"/>
                  </a:moveTo>
                  <a:cubicBezTo>
                    <a:pt x="2276" y="7668"/>
                    <a:pt x="2284" y="7789"/>
                    <a:pt x="2351" y="7887"/>
                  </a:cubicBezTo>
                  <a:cubicBezTo>
                    <a:pt x="2345" y="7924"/>
                    <a:pt x="2339" y="7960"/>
                    <a:pt x="2333" y="7997"/>
                  </a:cubicBezTo>
                  <a:cubicBezTo>
                    <a:pt x="2327" y="7996"/>
                    <a:pt x="2321" y="7996"/>
                    <a:pt x="2316" y="7996"/>
                  </a:cubicBezTo>
                  <a:cubicBezTo>
                    <a:pt x="2263" y="7996"/>
                    <a:pt x="2264" y="8043"/>
                    <a:pt x="2244" y="8072"/>
                  </a:cubicBezTo>
                  <a:cubicBezTo>
                    <a:pt x="2130" y="7963"/>
                    <a:pt x="2085" y="7834"/>
                    <a:pt x="2099" y="7689"/>
                  </a:cubicBezTo>
                  <a:lnTo>
                    <a:pt x="2183" y="7569"/>
                  </a:lnTo>
                  <a:close/>
                  <a:moveTo>
                    <a:pt x="2429" y="7998"/>
                  </a:moveTo>
                  <a:cubicBezTo>
                    <a:pt x="2390" y="8110"/>
                    <a:pt x="2466" y="8203"/>
                    <a:pt x="2508" y="8297"/>
                  </a:cubicBezTo>
                  <a:lnTo>
                    <a:pt x="2508" y="8298"/>
                  </a:lnTo>
                  <a:cubicBezTo>
                    <a:pt x="2555" y="8404"/>
                    <a:pt x="2563" y="8501"/>
                    <a:pt x="2515" y="8605"/>
                  </a:cubicBezTo>
                  <a:cubicBezTo>
                    <a:pt x="2509" y="8607"/>
                    <a:pt x="2499" y="8611"/>
                    <a:pt x="2495" y="8611"/>
                  </a:cubicBezTo>
                  <a:cubicBezTo>
                    <a:pt x="2494" y="8611"/>
                    <a:pt x="2494" y="8611"/>
                    <a:pt x="2494" y="8611"/>
                  </a:cubicBezTo>
                  <a:cubicBezTo>
                    <a:pt x="2362" y="8464"/>
                    <a:pt x="2257" y="8310"/>
                    <a:pt x="2289" y="8115"/>
                  </a:cubicBezTo>
                  <a:cubicBezTo>
                    <a:pt x="2325" y="8083"/>
                    <a:pt x="2370" y="8053"/>
                    <a:pt x="2337" y="8001"/>
                  </a:cubicBezTo>
                  <a:lnTo>
                    <a:pt x="2337" y="8001"/>
                  </a:lnTo>
                  <a:cubicBezTo>
                    <a:pt x="2351" y="8009"/>
                    <a:pt x="2366" y="8013"/>
                    <a:pt x="2381" y="8013"/>
                  </a:cubicBezTo>
                  <a:cubicBezTo>
                    <a:pt x="2398" y="8013"/>
                    <a:pt x="2414" y="8008"/>
                    <a:pt x="2429" y="7998"/>
                  </a:cubicBezTo>
                  <a:close/>
                  <a:moveTo>
                    <a:pt x="2605" y="8595"/>
                  </a:moveTo>
                  <a:cubicBezTo>
                    <a:pt x="2699" y="8650"/>
                    <a:pt x="2678" y="8774"/>
                    <a:pt x="2792" y="8810"/>
                  </a:cubicBezTo>
                  <a:cubicBezTo>
                    <a:pt x="2774" y="8838"/>
                    <a:pt x="2790" y="8862"/>
                    <a:pt x="2803" y="8885"/>
                  </a:cubicBezTo>
                  <a:lnTo>
                    <a:pt x="2793" y="8967"/>
                  </a:lnTo>
                  <a:cubicBezTo>
                    <a:pt x="2777" y="9005"/>
                    <a:pt x="2760" y="9043"/>
                    <a:pt x="2743" y="9081"/>
                  </a:cubicBezTo>
                  <a:cubicBezTo>
                    <a:pt x="2624" y="8963"/>
                    <a:pt x="2532" y="8834"/>
                    <a:pt x="2539" y="8669"/>
                  </a:cubicBezTo>
                  <a:lnTo>
                    <a:pt x="2605" y="8595"/>
                  </a:lnTo>
                  <a:close/>
                  <a:moveTo>
                    <a:pt x="8683" y="12186"/>
                  </a:moveTo>
                  <a:cubicBezTo>
                    <a:pt x="8699" y="12186"/>
                    <a:pt x="8715" y="12187"/>
                    <a:pt x="8733" y="12191"/>
                  </a:cubicBezTo>
                  <a:lnTo>
                    <a:pt x="9184" y="12650"/>
                  </a:lnTo>
                  <a:lnTo>
                    <a:pt x="9145" y="12681"/>
                  </a:lnTo>
                  <a:cubicBezTo>
                    <a:pt x="9096" y="12674"/>
                    <a:pt x="9047" y="12671"/>
                    <a:pt x="9000" y="12671"/>
                  </a:cubicBezTo>
                  <a:cubicBezTo>
                    <a:pt x="8796" y="12671"/>
                    <a:pt x="8606" y="12730"/>
                    <a:pt x="8432" y="12823"/>
                  </a:cubicBezTo>
                  <a:cubicBezTo>
                    <a:pt x="7779" y="13169"/>
                    <a:pt x="7382" y="13663"/>
                    <a:pt x="7260" y="14315"/>
                  </a:cubicBezTo>
                  <a:cubicBezTo>
                    <a:pt x="7232" y="14459"/>
                    <a:pt x="7299" y="14595"/>
                    <a:pt x="7278" y="14736"/>
                  </a:cubicBezTo>
                  <a:lnTo>
                    <a:pt x="7245" y="14706"/>
                  </a:lnTo>
                  <a:cubicBezTo>
                    <a:pt x="7108" y="14506"/>
                    <a:pt x="6932" y="14330"/>
                    <a:pt x="6744" y="14164"/>
                  </a:cubicBezTo>
                  <a:cubicBezTo>
                    <a:pt x="6734" y="14111"/>
                    <a:pt x="6753" y="14065"/>
                    <a:pt x="6778" y="14016"/>
                  </a:cubicBezTo>
                  <a:cubicBezTo>
                    <a:pt x="7148" y="13299"/>
                    <a:pt x="7716" y="12724"/>
                    <a:pt x="8469" y="12279"/>
                  </a:cubicBezTo>
                  <a:cubicBezTo>
                    <a:pt x="8533" y="12241"/>
                    <a:pt x="8596" y="12186"/>
                    <a:pt x="8683" y="12186"/>
                  </a:cubicBezTo>
                  <a:close/>
                  <a:moveTo>
                    <a:pt x="5744" y="14243"/>
                  </a:moveTo>
                  <a:cubicBezTo>
                    <a:pt x="5754" y="14281"/>
                    <a:pt x="5759" y="14322"/>
                    <a:pt x="5814" y="14322"/>
                  </a:cubicBezTo>
                  <a:cubicBezTo>
                    <a:pt x="5820" y="14322"/>
                    <a:pt x="5827" y="14322"/>
                    <a:pt x="5834" y="14321"/>
                  </a:cubicBezTo>
                  <a:lnTo>
                    <a:pt x="5834" y="14321"/>
                  </a:lnTo>
                  <a:cubicBezTo>
                    <a:pt x="5812" y="14388"/>
                    <a:pt x="5831" y="14434"/>
                    <a:pt x="5925" y="14436"/>
                  </a:cubicBezTo>
                  <a:cubicBezTo>
                    <a:pt x="5901" y="14514"/>
                    <a:pt x="5948" y="14592"/>
                    <a:pt x="5934" y="14671"/>
                  </a:cubicBezTo>
                  <a:cubicBezTo>
                    <a:pt x="5916" y="14715"/>
                    <a:pt x="5938" y="14784"/>
                    <a:pt x="5854" y="14784"/>
                  </a:cubicBezTo>
                  <a:cubicBezTo>
                    <a:pt x="5848" y="14784"/>
                    <a:pt x="5843" y="14784"/>
                    <a:pt x="5837" y="14783"/>
                  </a:cubicBezTo>
                  <a:cubicBezTo>
                    <a:pt x="5856" y="14743"/>
                    <a:pt x="5841" y="14718"/>
                    <a:pt x="5791" y="14707"/>
                  </a:cubicBezTo>
                  <a:cubicBezTo>
                    <a:pt x="5803" y="14669"/>
                    <a:pt x="5788" y="14643"/>
                    <a:pt x="5745" y="14629"/>
                  </a:cubicBezTo>
                  <a:cubicBezTo>
                    <a:pt x="5745" y="14630"/>
                    <a:pt x="5745" y="14630"/>
                    <a:pt x="5744" y="14631"/>
                  </a:cubicBezTo>
                  <a:cubicBezTo>
                    <a:pt x="5744" y="14631"/>
                    <a:pt x="5744" y="14631"/>
                    <a:pt x="5743" y="14631"/>
                  </a:cubicBezTo>
                  <a:cubicBezTo>
                    <a:pt x="5743" y="14631"/>
                    <a:pt x="5744" y="14630"/>
                    <a:pt x="5744" y="14629"/>
                  </a:cubicBezTo>
                  <a:cubicBezTo>
                    <a:pt x="5752" y="14605"/>
                    <a:pt x="5742" y="14588"/>
                    <a:pt x="5718" y="14579"/>
                  </a:cubicBezTo>
                  <a:cubicBezTo>
                    <a:pt x="5682" y="14523"/>
                    <a:pt x="5682" y="14463"/>
                    <a:pt x="5683" y="14403"/>
                  </a:cubicBezTo>
                  <a:cubicBezTo>
                    <a:pt x="5717" y="14353"/>
                    <a:pt x="5674" y="14283"/>
                    <a:pt x="5744" y="14243"/>
                  </a:cubicBezTo>
                  <a:close/>
                  <a:moveTo>
                    <a:pt x="9346" y="12019"/>
                  </a:moveTo>
                  <a:cubicBezTo>
                    <a:pt x="9479" y="12019"/>
                    <a:pt x="9612" y="12040"/>
                    <a:pt x="9744" y="12083"/>
                  </a:cubicBezTo>
                  <a:cubicBezTo>
                    <a:pt x="10103" y="12202"/>
                    <a:pt x="10292" y="12438"/>
                    <a:pt x="10330" y="12761"/>
                  </a:cubicBezTo>
                  <a:cubicBezTo>
                    <a:pt x="10363" y="13028"/>
                    <a:pt x="10316" y="13289"/>
                    <a:pt x="10207" y="13542"/>
                  </a:cubicBezTo>
                  <a:cubicBezTo>
                    <a:pt x="9962" y="14109"/>
                    <a:pt x="9561" y="14576"/>
                    <a:pt x="8986" y="14931"/>
                  </a:cubicBezTo>
                  <a:cubicBezTo>
                    <a:pt x="8802" y="15043"/>
                    <a:pt x="8604" y="15139"/>
                    <a:pt x="8376" y="15177"/>
                  </a:cubicBezTo>
                  <a:cubicBezTo>
                    <a:pt x="8318" y="15186"/>
                    <a:pt x="8260" y="15191"/>
                    <a:pt x="8203" y="15191"/>
                  </a:cubicBezTo>
                  <a:cubicBezTo>
                    <a:pt x="7778" y="15191"/>
                    <a:pt x="7422" y="14925"/>
                    <a:pt x="7380" y="14544"/>
                  </a:cubicBezTo>
                  <a:cubicBezTo>
                    <a:pt x="7362" y="14401"/>
                    <a:pt x="7375" y="14258"/>
                    <a:pt x="7418" y="14121"/>
                  </a:cubicBezTo>
                  <a:cubicBezTo>
                    <a:pt x="7534" y="13764"/>
                    <a:pt x="7746" y="13454"/>
                    <a:pt x="8056" y="13198"/>
                  </a:cubicBezTo>
                  <a:cubicBezTo>
                    <a:pt x="8189" y="13088"/>
                    <a:pt x="8332" y="12978"/>
                    <a:pt x="8502" y="12905"/>
                  </a:cubicBezTo>
                  <a:cubicBezTo>
                    <a:pt x="8603" y="12858"/>
                    <a:pt x="8709" y="12823"/>
                    <a:pt x="8817" y="12798"/>
                  </a:cubicBezTo>
                  <a:cubicBezTo>
                    <a:pt x="8884" y="12784"/>
                    <a:pt x="8946" y="12777"/>
                    <a:pt x="9004" y="12777"/>
                  </a:cubicBezTo>
                  <a:cubicBezTo>
                    <a:pt x="9203" y="12777"/>
                    <a:pt x="9346" y="12863"/>
                    <a:pt x="9453" y="13044"/>
                  </a:cubicBezTo>
                  <a:cubicBezTo>
                    <a:pt x="9602" y="13295"/>
                    <a:pt x="9568" y="13544"/>
                    <a:pt x="9451" y="13794"/>
                  </a:cubicBezTo>
                  <a:cubicBezTo>
                    <a:pt x="9350" y="13908"/>
                    <a:pt x="9293" y="14051"/>
                    <a:pt x="9154" y="14149"/>
                  </a:cubicBezTo>
                  <a:cubicBezTo>
                    <a:pt x="8925" y="13819"/>
                    <a:pt x="8638" y="13546"/>
                    <a:pt x="8387" y="13247"/>
                  </a:cubicBezTo>
                  <a:lnTo>
                    <a:pt x="8367" y="13214"/>
                  </a:lnTo>
                  <a:cubicBezTo>
                    <a:pt x="8352" y="13202"/>
                    <a:pt x="8341" y="13181"/>
                    <a:pt x="8322" y="13181"/>
                  </a:cubicBezTo>
                  <a:cubicBezTo>
                    <a:pt x="8317" y="13181"/>
                    <a:pt x="8310" y="13183"/>
                    <a:pt x="8302" y="13189"/>
                  </a:cubicBezTo>
                  <a:cubicBezTo>
                    <a:pt x="8268" y="13211"/>
                    <a:pt x="8303" y="13227"/>
                    <a:pt x="8321" y="13242"/>
                  </a:cubicBezTo>
                  <a:cubicBezTo>
                    <a:pt x="8321" y="13263"/>
                    <a:pt x="8337" y="13278"/>
                    <a:pt x="8357" y="13280"/>
                  </a:cubicBezTo>
                  <a:cubicBezTo>
                    <a:pt x="8427" y="13415"/>
                    <a:pt x="8517" y="13541"/>
                    <a:pt x="8614" y="13663"/>
                  </a:cubicBezTo>
                  <a:cubicBezTo>
                    <a:pt x="8755" y="13843"/>
                    <a:pt x="8941" y="13997"/>
                    <a:pt x="9047" y="14201"/>
                  </a:cubicBezTo>
                  <a:cubicBezTo>
                    <a:pt x="9064" y="14235"/>
                    <a:pt x="9087" y="14247"/>
                    <a:pt x="9111" y="14247"/>
                  </a:cubicBezTo>
                  <a:cubicBezTo>
                    <a:pt x="9137" y="14247"/>
                    <a:pt x="9165" y="14232"/>
                    <a:pt x="9192" y="14215"/>
                  </a:cubicBezTo>
                  <a:cubicBezTo>
                    <a:pt x="9335" y="14120"/>
                    <a:pt x="9447" y="14001"/>
                    <a:pt x="9517" y="13856"/>
                  </a:cubicBezTo>
                  <a:cubicBezTo>
                    <a:pt x="9781" y="13455"/>
                    <a:pt x="9723" y="13079"/>
                    <a:pt x="9341" y="12724"/>
                  </a:cubicBezTo>
                  <a:cubicBezTo>
                    <a:pt x="9178" y="12529"/>
                    <a:pt x="9006" y="12341"/>
                    <a:pt x="8790" y="12185"/>
                  </a:cubicBezTo>
                  <a:cubicBezTo>
                    <a:pt x="8784" y="12151"/>
                    <a:pt x="8793" y="12126"/>
                    <a:pt x="8837" y="12111"/>
                  </a:cubicBezTo>
                  <a:cubicBezTo>
                    <a:pt x="9006" y="12052"/>
                    <a:pt x="9176" y="12019"/>
                    <a:pt x="9346" y="12019"/>
                  </a:cubicBezTo>
                  <a:close/>
                  <a:moveTo>
                    <a:pt x="5727" y="14649"/>
                  </a:moveTo>
                  <a:cubicBezTo>
                    <a:pt x="5729" y="14649"/>
                    <a:pt x="5732" y="14649"/>
                    <a:pt x="5734" y="14649"/>
                  </a:cubicBezTo>
                  <a:cubicBezTo>
                    <a:pt x="5720" y="14681"/>
                    <a:pt x="5734" y="14697"/>
                    <a:pt x="5790" y="14706"/>
                  </a:cubicBezTo>
                  <a:cubicBezTo>
                    <a:pt x="5757" y="14752"/>
                    <a:pt x="5774" y="14777"/>
                    <a:pt x="5834" y="14783"/>
                  </a:cubicBezTo>
                  <a:cubicBezTo>
                    <a:pt x="5890" y="14926"/>
                    <a:pt x="5913" y="15070"/>
                    <a:pt x="5869" y="15223"/>
                  </a:cubicBezTo>
                  <a:cubicBezTo>
                    <a:pt x="5807" y="15197"/>
                    <a:pt x="5811" y="15133"/>
                    <a:pt x="5748" y="15130"/>
                  </a:cubicBezTo>
                  <a:cubicBezTo>
                    <a:pt x="5762" y="15092"/>
                    <a:pt x="5742" y="15066"/>
                    <a:pt x="5707" y="15045"/>
                  </a:cubicBezTo>
                  <a:cubicBezTo>
                    <a:pt x="5644" y="14940"/>
                    <a:pt x="5654" y="14827"/>
                    <a:pt x="5656" y="14715"/>
                  </a:cubicBezTo>
                  <a:cubicBezTo>
                    <a:pt x="5657" y="14671"/>
                    <a:pt x="5678" y="14649"/>
                    <a:pt x="5727" y="14649"/>
                  </a:cubicBezTo>
                  <a:close/>
                  <a:moveTo>
                    <a:pt x="6004" y="14661"/>
                  </a:moveTo>
                  <a:cubicBezTo>
                    <a:pt x="6045" y="14661"/>
                    <a:pt x="6065" y="14695"/>
                    <a:pt x="6089" y="14724"/>
                  </a:cubicBezTo>
                  <a:lnTo>
                    <a:pt x="6090" y="14724"/>
                  </a:lnTo>
                  <a:cubicBezTo>
                    <a:pt x="6153" y="14797"/>
                    <a:pt x="6199" y="14883"/>
                    <a:pt x="6285" y="14944"/>
                  </a:cubicBezTo>
                  <a:cubicBezTo>
                    <a:pt x="6329" y="15053"/>
                    <a:pt x="6318" y="15166"/>
                    <a:pt x="6317" y="15278"/>
                  </a:cubicBezTo>
                  <a:cubicBezTo>
                    <a:pt x="6316" y="15323"/>
                    <a:pt x="6277" y="15319"/>
                    <a:pt x="6244" y="15324"/>
                  </a:cubicBezTo>
                  <a:cubicBezTo>
                    <a:pt x="6212" y="15198"/>
                    <a:pt x="6111" y="15108"/>
                    <a:pt x="6025" y="15010"/>
                  </a:cubicBezTo>
                  <a:cubicBezTo>
                    <a:pt x="5947" y="14903"/>
                    <a:pt x="5996" y="14782"/>
                    <a:pt x="5970" y="14668"/>
                  </a:cubicBezTo>
                  <a:cubicBezTo>
                    <a:pt x="5983" y="14663"/>
                    <a:pt x="5994" y="14661"/>
                    <a:pt x="6004" y="14661"/>
                  </a:cubicBezTo>
                  <a:close/>
                  <a:moveTo>
                    <a:pt x="5688" y="15102"/>
                  </a:moveTo>
                  <a:cubicBezTo>
                    <a:pt x="5691" y="15102"/>
                    <a:pt x="5693" y="15102"/>
                    <a:pt x="5696" y="15103"/>
                  </a:cubicBezTo>
                  <a:cubicBezTo>
                    <a:pt x="5692" y="15112"/>
                    <a:pt x="5693" y="15123"/>
                    <a:pt x="5699" y="15133"/>
                  </a:cubicBezTo>
                  <a:lnTo>
                    <a:pt x="5745" y="15133"/>
                  </a:lnTo>
                  <a:lnTo>
                    <a:pt x="5745" y="15211"/>
                  </a:lnTo>
                  <a:cubicBezTo>
                    <a:pt x="5787" y="15225"/>
                    <a:pt x="5795" y="15254"/>
                    <a:pt x="5789" y="15290"/>
                  </a:cubicBezTo>
                  <a:lnTo>
                    <a:pt x="5840" y="15300"/>
                  </a:lnTo>
                  <a:cubicBezTo>
                    <a:pt x="5846" y="15343"/>
                    <a:pt x="5898" y="15375"/>
                    <a:pt x="5860" y="15449"/>
                  </a:cubicBezTo>
                  <a:cubicBezTo>
                    <a:pt x="5821" y="15391"/>
                    <a:pt x="5764" y="15358"/>
                    <a:pt x="5787" y="15291"/>
                  </a:cubicBezTo>
                  <a:cubicBezTo>
                    <a:pt x="5730" y="15282"/>
                    <a:pt x="5724" y="15253"/>
                    <a:pt x="5740" y="15213"/>
                  </a:cubicBezTo>
                  <a:cubicBezTo>
                    <a:pt x="5680" y="15206"/>
                    <a:pt x="5694" y="15168"/>
                    <a:pt x="5698" y="15136"/>
                  </a:cubicBezTo>
                  <a:lnTo>
                    <a:pt x="5698" y="15136"/>
                  </a:lnTo>
                  <a:cubicBezTo>
                    <a:pt x="5694" y="15137"/>
                    <a:pt x="5691" y="15137"/>
                    <a:pt x="5689" y="15137"/>
                  </a:cubicBezTo>
                  <a:cubicBezTo>
                    <a:pt x="5678" y="15137"/>
                    <a:pt x="5672" y="15133"/>
                    <a:pt x="5670" y="15121"/>
                  </a:cubicBezTo>
                  <a:cubicBezTo>
                    <a:pt x="5669" y="15109"/>
                    <a:pt x="5676" y="15102"/>
                    <a:pt x="5688" y="15102"/>
                  </a:cubicBezTo>
                  <a:close/>
                  <a:moveTo>
                    <a:pt x="5973" y="15099"/>
                  </a:moveTo>
                  <a:cubicBezTo>
                    <a:pt x="6076" y="15133"/>
                    <a:pt x="6086" y="15228"/>
                    <a:pt x="6152" y="15287"/>
                  </a:cubicBezTo>
                  <a:cubicBezTo>
                    <a:pt x="6169" y="15303"/>
                    <a:pt x="6177" y="15340"/>
                    <a:pt x="6207" y="15340"/>
                  </a:cubicBezTo>
                  <a:cubicBezTo>
                    <a:pt x="6216" y="15340"/>
                    <a:pt x="6227" y="15336"/>
                    <a:pt x="6241" y="15328"/>
                  </a:cubicBezTo>
                  <a:cubicBezTo>
                    <a:pt x="6336" y="15528"/>
                    <a:pt x="6395" y="15739"/>
                    <a:pt x="6461" y="15949"/>
                  </a:cubicBezTo>
                  <a:cubicBezTo>
                    <a:pt x="6458" y="15950"/>
                    <a:pt x="6456" y="15950"/>
                    <a:pt x="6453" y="15950"/>
                  </a:cubicBezTo>
                  <a:cubicBezTo>
                    <a:pt x="6384" y="15950"/>
                    <a:pt x="6377" y="15864"/>
                    <a:pt x="6311" y="15864"/>
                  </a:cubicBezTo>
                  <a:cubicBezTo>
                    <a:pt x="6305" y="15864"/>
                    <a:pt x="6299" y="15865"/>
                    <a:pt x="6292" y="15866"/>
                  </a:cubicBezTo>
                  <a:cubicBezTo>
                    <a:pt x="6294" y="15786"/>
                    <a:pt x="6253" y="15733"/>
                    <a:pt x="6159" y="15714"/>
                  </a:cubicBezTo>
                  <a:cubicBezTo>
                    <a:pt x="6192" y="15655"/>
                    <a:pt x="6129" y="15622"/>
                    <a:pt x="6099" y="15588"/>
                  </a:cubicBezTo>
                  <a:cubicBezTo>
                    <a:pt x="6011" y="15487"/>
                    <a:pt x="5956" y="15380"/>
                    <a:pt x="5963" y="15253"/>
                  </a:cubicBezTo>
                  <a:cubicBezTo>
                    <a:pt x="5966" y="15202"/>
                    <a:pt x="5970" y="15150"/>
                    <a:pt x="5973" y="15099"/>
                  </a:cubicBezTo>
                  <a:close/>
                  <a:moveTo>
                    <a:pt x="6086" y="15690"/>
                  </a:moveTo>
                  <a:cubicBezTo>
                    <a:pt x="6105" y="15690"/>
                    <a:pt x="6121" y="15718"/>
                    <a:pt x="6144" y="15718"/>
                  </a:cubicBezTo>
                  <a:cubicBezTo>
                    <a:pt x="6147" y="15718"/>
                    <a:pt x="6150" y="15718"/>
                    <a:pt x="6154" y="15716"/>
                  </a:cubicBezTo>
                  <a:cubicBezTo>
                    <a:pt x="6156" y="15740"/>
                    <a:pt x="6159" y="15763"/>
                    <a:pt x="6162" y="15786"/>
                  </a:cubicBezTo>
                  <a:cubicBezTo>
                    <a:pt x="6183" y="15790"/>
                    <a:pt x="6199" y="15808"/>
                    <a:pt x="6200" y="15830"/>
                  </a:cubicBezTo>
                  <a:cubicBezTo>
                    <a:pt x="6231" y="15835"/>
                    <a:pt x="6243" y="15872"/>
                    <a:pt x="6277" y="15872"/>
                  </a:cubicBezTo>
                  <a:cubicBezTo>
                    <a:pt x="6281" y="15872"/>
                    <a:pt x="6285" y="15872"/>
                    <a:pt x="6290" y="15871"/>
                  </a:cubicBezTo>
                  <a:lnTo>
                    <a:pt x="6290" y="15871"/>
                  </a:lnTo>
                  <a:cubicBezTo>
                    <a:pt x="6277" y="15895"/>
                    <a:pt x="6296" y="15915"/>
                    <a:pt x="6302" y="15937"/>
                  </a:cubicBezTo>
                  <a:lnTo>
                    <a:pt x="6343" y="15979"/>
                  </a:lnTo>
                  <a:cubicBezTo>
                    <a:pt x="6365" y="15984"/>
                    <a:pt x="6381" y="15999"/>
                    <a:pt x="6387" y="16019"/>
                  </a:cubicBezTo>
                  <a:cubicBezTo>
                    <a:pt x="6419" y="16034"/>
                    <a:pt x="6448" y="16058"/>
                    <a:pt x="6466" y="16088"/>
                  </a:cubicBezTo>
                  <a:cubicBezTo>
                    <a:pt x="6483" y="16100"/>
                    <a:pt x="6494" y="16121"/>
                    <a:pt x="6479" y="16132"/>
                  </a:cubicBezTo>
                  <a:cubicBezTo>
                    <a:pt x="6470" y="16139"/>
                    <a:pt x="6462" y="16142"/>
                    <a:pt x="6456" y="16142"/>
                  </a:cubicBezTo>
                  <a:cubicBezTo>
                    <a:pt x="6439" y="16142"/>
                    <a:pt x="6429" y="16125"/>
                    <a:pt x="6419" y="16110"/>
                  </a:cubicBezTo>
                  <a:lnTo>
                    <a:pt x="6344" y="16046"/>
                  </a:lnTo>
                  <a:lnTo>
                    <a:pt x="6310" y="16012"/>
                  </a:lnTo>
                  <a:lnTo>
                    <a:pt x="6269" y="15966"/>
                  </a:lnTo>
                  <a:lnTo>
                    <a:pt x="6165" y="15853"/>
                  </a:lnTo>
                  <a:lnTo>
                    <a:pt x="6131" y="15810"/>
                  </a:lnTo>
                  <a:cubicBezTo>
                    <a:pt x="6116" y="15796"/>
                    <a:pt x="6103" y="15781"/>
                    <a:pt x="6088" y="15766"/>
                  </a:cubicBezTo>
                  <a:cubicBezTo>
                    <a:pt x="6068" y="15747"/>
                    <a:pt x="6047" y="15720"/>
                    <a:pt x="6067" y="15700"/>
                  </a:cubicBezTo>
                  <a:cubicBezTo>
                    <a:pt x="6074" y="15693"/>
                    <a:pt x="6080" y="15690"/>
                    <a:pt x="6086" y="15690"/>
                  </a:cubicBezTo>
                  <a:close/>
                  <a:moveTo>
                    <a:pt x="6575" y="16178"/>
                  </a:moveTo>
                  <a:cubicBezTo>
                    <a:pt x="6592" y="16178"/>
                    <a:pt x="6608" y="16195"/>
                    <a:pt x="6620" y="16209"/>
                  </a:cubicBezTo>
                  <a:lnTo>
                    <a:pt x="6663" y="16250"/>
                  </a:lnTo>
                  <a:cubicBezTo>
                    <a:pt x="6685" y="16260"/>
                    <a:pt x="6700" y="16275"/>
                    <a:pt x="6697" y="16298"/>
                  </a:cubicBezTo>
                  <a:lnTo>
                    <a:pt x="6746" y="16331"/>
                  </a:lnTo>
                  <a:cubicBezTo>
                    <a:pt x="6738" y="16333"/>
                    <a:pt x="6731" y="16334"/>
                    <a:pt x="6725" y="16334"/>
                  </a:cubicBezTo>
                  <a:cubicBezTo>
                    <a:pt x="6707" y="16334"/>
                    <a:pt x="6696" y="16325"/>
                    <a:pt x="6694" y="16301"/>
                  </a:cubicBezTo>
                  <a:cubicBezTo>
                    <a:pt x="6685" y="16307"/>
                    <a:pt x="6678" y="16309"/>
                    <a:pt x="6671" y="16309"/>
                  </a:cubicBezTo>
                  <a:cubicBezTo>
                    <a:pt x="6654" y="16309"/>
                    <a:pt x="6642" y="16296"/>
                    <a:pt x="6630" y="16287"/>
                  </a:cubicBezTo>
                  <a:cubicBezTo>
                    <a:pt x="6614" y="16275"/>
                    <a:pt x="6600" y="16264"/>
                    <a:pt x="6584" y="16252"/>
                  </a:cubicBezTo>
                  <a:cubicBezTo>
                    <a:pt x="6563" y="16233"/>
                    <a:pt x="6520" y="16214"/>
                    <a:pt x="6558" y="16185"/>
                  </a:cubicBezTo>
                  <a:cubicBezTo>
                    <a:pt x="6564" y="16180"/>
                    <a:pt x="6570" y="16178"/>
                    <a:pt x="6575" y="16178"/>
                  </a:cubicBezTo>
                  <a:close/>
                  <a:moveTo>
                    <a:pt x="2643" y="1"/>
                  </a:moveTo>
                  <a:cubicBezTo>
                    <a:pt x="2562" y="1"/>
                    <a:pt x="2476" y="9"/>
                    <a:pt x="2385" y="25"/>
                  </a:cubicBezTo>
                  <a:cubicBezTo>
                    <a:pt x="2015" y="89"/>
                    <a:pt x="1661" y="233"/>
                    <a:pt x="1351" y="447"/>
                  </a:cubicBezTo>
                  <a:cubicBezTo>
                    <a:pt x="744" y="865"/>
                    <a:pt x="408" y="1429"/>
                    <a:pt x="196" y="2054"/>
                  </a:cubicBezTo>
                  <a:cubicBezTo>
                    <a:pt x="34" y="2530"/>
                    <a:pt x="1" y="3017"/>
                    <a:pt x="10" y="3512"/>
                  </a:cubicBezTo>
                  <a:cubicBezTo>
                    <a:pt x="16" y="3802"/>
                    <a:pt x="116" y="4063"/>
                    <a:pt x="241" y="4324"/>
                  </a:cubicBezTo>
                  <a:cubicBezTo>
                    <a:pt x="267" y="4391"/>
                    <a:pt x="290" y="4459"/>
                    <a:pt x="319" y="4525"/>
                  </a:cubicBezTo>
                  <a:cubicBezTo>
                    <a:pt x="557" y="5035"/>
                    <a:pt x="840" y="5529"/>
                    <a:pt x="1124" y="6020"/>
                  </a:cubicBezTo>
                  <a:cubicBezTo>
                    <a:pt x="1396" y="6490"/>
                    <a:pt x="1635" y="6971"/>
                    <a:pt x="1814" y="7472"/>
                  </a:cubicBezTo>
                  <a:cubicBezTo>
                    <a:pt x="2107" y="8297"/>
                    <a:pt x="2507" y="9081"/>
                    <a:pt x="2991" y="9839"/>
                  </a:cubicBezTo>
                  <a:cubicBezTo>
                    <a:pt x="3504" y="10644"/>
                    <a:pt x="3979" y="11466"/>
                    <a:pt x="4359" y="12325"/>
                  </a:cubicBezTo>
                  <a:cubicBezTo>
                    <a:pt x="4636" y="12953"/>
                    <a:pt x="4850" y="13600"/>
                    <a:pt x="5104" y="14235"/>
                  </a:cubicBezTo>
                  <a:cubicBezTo>
                    <a:pt x="5301" y="14725"/>
                    <a:pt x="5536" y="15197"/>
                    <a:pt x="5839" y="15649"/>
                  </a:cubicBezTo>
                  <a:cubicBezTo>
                    <a:pt x="6299" y="16335"/>
                    <a:pt x="7003" y="16715"/>
                    <a:pt x="7884" y="16883"/>
                  </a:cubicBezTo>
                  <a:cubicBezTo>
                    <a:pt x="8209" y="16945"/>
                    <a:pt x="8534" y="16975"/>
                    <a:pt x="8858" y="16975"/>
                  </a:cubicBezTo>
                  <a:cubicBezTo>
                    <a:pt x="9291" y="16975"/>
                    <a:pt x="9722" y="16922"/>
                    <a:pt x="10152" y="16823"/>
                  </a:cubicBezTo>
                  <a:cubicBezTo>
                    <a:pt x="11116" y="16601"/>
                    <a:pt x="12010" y="16243"/>
                    <a:pt x="12872" y="15821"/>
                  </a:cubicBezTo>
                  <a:cubicBezTo>
                    <a:pt x="13871" y="15332"/>
                    <a:pt x="14837" y="14801"/>
                    <a:pt x="15823" y="14294"/>
                  </a:cubicBezTo>
                  <a:cubicBezTo>
                    <a:pt x="17030" y="13674"/>
                    <a:pt x="18283" y="13133"/>
                    <a:pt x="19624" y="12749"/>
                  </a:cubicBezTo>
                  <a:cubicBezTo>
                    <a:pt x="20671" y="12451"/>
                    <a:pt x="21753" y="12307"/>
                    <a:pt x="22843" y="12193"/>
                  </a:cubicBezTo>
                  <a:cubicBezTo>
                    <a:pt x="24246" y="12044"/>
                    <a:pt x="25609" y="11762"/>
                    <a:pt x="26928" y="11327"/>
                  </a:cubicBezTo>
                  <a:cubicBezTo>
                    <a:pt x="26997" y="11305"/>
                    <a:pt x="27144" y="11305"/>
                    <a:pt x="27113" y="11228"/>
                  </a:cubicBezTo>
                  <a:cubicBezTo>
                    <a:pt x="27098" y="11193"/>
                    <a:pt x="27075" y="11180"/>
                    <a:pt x="27049" y="11180"/>
                  </a:cubicBezTo>
                  <a:cubicBezTo>
                    <a:pt x="26998" y="11180"/>
                    <a:pt x="26934" y="11226"/>
                    <a:pt x="26889" y="11240"/>
                  </a:cubicBezTo>
                  <a:cubicBezTo>
                    <a:pt x="25639" y="11628"/>
                    <a:pt x="24355" y="11887"/>
                    <a:pt x="23038" y="12036"/>
                  </a:cubicBezTo>
                  <a:cubicBezTo>
                    <a:pt x="22453" y="12101"/>
                    <a:pt x="21865" y="12150"/>
                    <a:pt x="21284" y="12240"/>
                  </a:cubicBezTo>
                  <a:cubicBezTo>
                    <a:pt x="20041" y="12435"/>
                    <a:pt x="18862" y="12789"/>
                    <a:pt x="17721" y="13251"/>
                  </a:cubicBezTo>
                  <a:cubicBezTo>
                    <a:pt x="16632" y="13693"/>
                    <a:pt x="15610" y="14231"/>
                    <a:pt x="14588" y="14772"/>
                  </a:cubicBezTo>
                  <a:cubicBezTo>
                    <a:pt x="13662" y="15262"/>
                    <a:pt x="12737" y="15756"/>
                    <a:pt x="11749" y="16151"/>
                  </a:cubicBezTo>
                  <a:cubicBezTo>
                    <a:pt x="10972" y="16462"/>
                    <a:pt x="10177" y="16729"/>
                    <a:pt x="9318" y="16816"/>
                  </a:cubicBezTo>
                  <a:cubicBezTo>
                    <a:pt x="9130" y="16835"/>
                    <a:pt x="8943" y="16846"/>
                    <a:pt x="8757" y="16846"/>
                  </a:cubicBezTo>
                  <a:cubicBezTo>
                    <a:pt x="8326" y="16846"/>
                    <a:pt x="7900" y="16788"/>
                    <a:pt x="7487" y="16647"/>
                  </a:cubicBezTo>
                  <a:cubicBezTo>
                    <a:pt x="7008" y="16483"/>
                    <a:pt x="6688" y="16188"/>
                    <a:pt x="6533" y="15769"/>
                  </a:cubicBezTo>
                  <a:cubicBezTo>
                    <a:pt x="6460" y="15559"/>
                    <a:pt x="6429" y="15338"/>
                    <a:pt x="6444" y="15117"/>
                  </a:cubicBezTo>
                  <a:cubicBezTo>
                    <a:pt x="6462" y="14818"/>
                    <a:pt x="6549" y="14531"/>
                    <a:pt x="6657" y="14248"/>
                  </a:cubicBezTo>
                  <a:cubicBezTo>
                    <a:pt x="6676" y="14235"/>
                    <a:pt x="6691" y="14227"/>
                    <a:pt x="6706" y="14227"/>
                  </a:cubicBezTo>
                  <a:cubicBezTo>
                    <a:pt x="6724" y="14227"/>
                    <a:pt x="6741" y="14239"/>
                    <a:pt x="6760" y="14264"/>
                  </a:cubicBezTo>
                  <a:cubicBezTo>
                    <a:pt x="6896" y="14432"/>
                    <a:pt x="7030" y="14604"/>
                    <a:pt x="7192" y="14757"/>
                  </a:cubicBezTo>
                  <a:cubicBezTo>
                    <a:pt x="7266" y="14888"/>
                    <a:pt x="7390" y="14984"/>
                    <a:pt x="7516" y="15076"/>
                  </a:cubicBezTo>
                  <a:cubicBezTo>
                    <a:pt x="7723" y="15225"/>
                    <a:pt x="7952" y="15307"/>
                    <a:pt x="8202" y="15307"/>
                  </a:cubicBezTo>
                  <a:cubicBezTo>
                    <a:pt x="8301" y="15307"/>
                    <a:pt x="8403" y="15294"/>
                    <a:pt x="8508" y="15268"/>
                  </a:cubicBezTo>
                  <a:cubicBezTo>
                    <a:pt x="8692" y="15221"/>
                    <a:pt x="8869" y="15146"/>
                    <a:pt x="9032" y="15046"/>
                  </a:cubicBezTo>
                  <a:cubicBezTo>
                    <a:pt x="9712" y="14636"/>
                    <a:pt x="10177" y="14091"/>
                    <a:pt x="10393" y="13406"/>
                  </a:cubicBezTo>
                  <a:cubicBezTo>
                    <a:pt x="10512" y="13030"/>
                    <a:pt x="10534" y="12643"/>
                    <a:pt x="10376" y="12265"/>
                  </a:cubicBezTo>
                  <a:cubicBezTo>
                    <a:pt x="10321" y="12069"/>
                    <a:pt x="10218" y="11889"/>
                    <a:pt x="10105" y="11715"/>
                  </a:cubicBezTo>
                  <a:cubicBezTo>
                    <a:pt x="9843" y="11307"/>
                    <a:pt x="9551" y="10915"/>
                    <a:pt x="9211" y="10550"/>
                  </a:cubicBezTo>
                  <a:cubicBezTo>
                    <a:pt x="8875" y="10191"/>
                    <a:pt x="8548" y="9827"/>
                    <a:pt x="8223" y="9462"/>
                  </a:cubicBezTo>
                  <a:cubicBezTo>
                    <a:pt x="7717" y="8894"/>
                    <a:pt x="7288" y="8287"/>
                    <a:pt x="6983" y="7620"/>
                  </a:cubicBezTo>
                  <a:cubicBezTo>
                    <a:pt x="6836" y="7303"/>
                    <a:pt x="6700" y="6981"/>
                    <a:pt x="6564" y="6659"/>
                  </a:cubicBezTo>
                  <a:cubicBezTo>
                    <a:pt x="6242" y="5899"/>
                    <a:pt x="5855" y="5164"/>
                    <a:pt x="5366" y="4471"/>
                  </a:cubicBezTo>
                  <a:lnTo>
                    <a:pt x="5320" y="4400"/>
                  </a:lnTo>
                  <a:lnTo>
                    <a:pt x="5255" y="4457"/>
                  </a:lnTo>
                  <a:lnTo>
                    <a:pt x="5302" y="4533"/>
                  </a:lnTo>
                  <a:cubicBezTo>
                    <a:pt x="5462" y="4797"/>
                    <a:pt x="5623" y="5060"/>
                    <a:pt x="5780" y="5324"/>
                  </a:cubicBezTo>
                  <a:cubicBezTo>
                    <a:pt x="6164" y="5969"/>
                    <a:pt x="6450" y="6649"/>
                    <a:pt x="6731" y="7330"/>
                  </a:cubicBezTo>
                  <a:cubicBezTo>
                    <a:pt x="7072" y="8153"/>
                    <a:pt x="7551" y="8910"/>
                    <a:pt x="8175" y="9600"/>
                  </a:cubicBezTo>
                  <a:cubicBezTo>
                    <a:pt x="8494" y="9952"/>
                    <a:pt x="8815" y="10304"/>
                    <a:pt x="9137" y="10654"/>
                  </a:cubicBezTo>
                  <a:cubicBezTo>
                    <a:pt x="9535" y="11087"/>
                    <a:pt x="9886" y="11546"/>
                    <a:pt x="10165" y="12042"/>
                  </a:cubicBezTo>
                  <a:cubicBezTo>
                    <a:pt x="10193" y="12090"/>
                    <a:pt x="10278" y="12143"/>
                    <a:pt x="10196" y="12209"/>
                  </a:cubicBezTo>
                  <a:cubicBezTo>
                    <a:pt x="9950" y="12000"/>
                    <a:pt x="9672" y="11910"/>
                    <a:pt x="9371" y="11910"/>
                  </a:cubicBezTo>
                  <a:cubicBezTo>
                    <a:pt x="9225" y="11910"/>
                    <a:pt x="9074" y="11931"/>
                    <a:pt x="8918" y="11970"/>
                  </a:cubicBezTo>
                  <a:cubicBezTo>
                    <a:pt x="8677" y="12031"/>
                    <a:pt x="8460" y="12138"/>
                    <a:pt x="8261" y="12266"/>
                  </a:cubicBezTo>
                  <a:cubicBezTo>
                    <a:pt x="7261" y="12907"/>
                    <a:pt x="6605" y="13737"/>
                    <a:pt x="6357" y="14791"/>
                  </a:cubicBezTo>
                  <a:cubicBezTo>
                    <a:pt x="6351" y="14816"/>
                    <a:pt x="6343" y="14841"/>
                    <a:pt x="6336" y="14866"/>
                  </a:cubicBezTo>
                  <a:cubicBezTo>
                    <a:pt x="6175" y="14724"/>
                    <a:pt x="6001" y="14586"/>
                    <a:pt x="6013" y="14362"/>
                  </a:cubicBezTo>
                  <a:lnTo>
                    <a:pt x="6013" y="14362"/>
                  </a:lnTo>
                  <a:cubicBezTo>
                    <a:pt x="5986" y="14388"/>
                    <a:pt x="5975" y="14426"/>
                    <a:pt x="5928" y="14435"/>
                  </a:cubicBezTo>
                  <a:cubicBezTo>
                    <a:pt x="5922" y="14382"/>
                    <a:pt x="5893" y="14343"/>
                    <a:pt x="5837" y="14319"/>
                  </a:cubicBezTo>
                  <a:cubicBezTo>
                    <a:pt x="5825" y="14284"/>
                    <a:pt x="5825" y="14239"/>
                    <a:pt x="5770" y="14239"/>
                  </a:cubicBezTo>
                  <a:cubicBezTo>
                    <a:pt x="5763" y="14239"/>
                    <a:pt x="5755" y="14239"/>
                    <a:pt x="5746" y="14241"/>
                  </a:cubicBezTo>
                  <a:cubicBezTo>
                    <a:pt x="5788" y="14178"/>
                    <a:pt x="5711" y="14120"/>
                    <a:pt x="5737" y="14057"/>
                  </a:cubicBezTo>
                  <a:cubicBezTo>
                    <a:pt x="5725" y="14053"/>
                    <a:pt x="5712" y="14051"/>
                    <a:pt x="5700" y="14051"/>
                  </a:cubicBezTo>
                  <a:cubicBezTo>
                    <a:pt x="5694" y="14054"/>
                    <a:pt x="5687" y="14056"/>
                    <a:pt x="5681" y="14056"/>
                  </a:cubicBezTo>
                  <a:cubicBezTo>
                    <a:pt x="5669" y="14056"/>
                    <a:pt x="5657" y="14050"/>
                    <a:pt x="5650" y="14039"/>
                  </a:cubicBezTo>
                  <a:cubicBezTo>
                    <a:pt x="5646" y="14154"/>
                    <a:pt x="5644" y="14268"/>
                    <a:pt x="5641" y="14384"/>
                  </a:cubicBezTo>
                  <a:cubicBezTo>
                    <a:pt x="5591" y="14401"/>
                    <a:pt x="5581" y="14430"/>
                    <a:pt x="5594" y="14475"/>
                  </a:cubicBezTo>
                  <a:cubicBezTo>
                    <a:pt x="5620" y="14569"/>
                    <a:pt x="5600" y="14663"/>
                    <a:pt x="5583" y="14800"/>
                  </a:cubicBezTo>
                  <a:cubicBezTo>
                    <a:pt x="5443" y="14636"/>
                    <a:pt x="5322" y="14508"/>
                    <a:pt x="5371" y="14323"/>
                  </a:cubicBezTo>
                  <a:cubicBezTo>
                    <a:pt x="5396" y="14245"/>
                    <a:pt x="5438" y="14172"/>
                    <a:pt x="5441" y="14085"/>
                  </a:cubicBezTo>
                  <a:cubicBezTo>
                    <a:pt x="5442" y="14020"/>
                    <a:pt x="5462" y="13944"/>
                    <a:pt x="5534" y="13895"/>
                  </a:cubicBezTo>
                  <a:cubicBezTo>
                    <a:pt x="5506" y="13840"/>
                    <a:pt x="5532" y="13789"/>
                    <a:pt x="5550" y="13738"/>
                  </a:cubicBezTo>
                  <a:lnTo>
                    <a:pt x="5472" y="13738"/>
                  </a:lnTo>
                  <a:cubicBezTo>
                    <a:pt x="5410" y="13806"/>
                    <a:pt x="5434" y="13901"/>
                    <a:pt x="5377" y="13970"/>
                  </a:cubicBezTo>
                  <a:cubicBezTo>
                    <a:pt x="5348" y="14073"/>
                    <a:pt x="5318" y="14178"/>
                    <a:pt x="5290" y="14283"/>
                  </a:cubicBezTo>
                  <a:cubicBezTo>
                    <a:pt x="5171" y="14104"/>
                    <a:pt x="5079" y="13920"/>
                    <a:pt x="5114" y="13707"/>
                  </a:cubicBezTo>
                  <a:cubicBezTo>
                    <a:pt x="5125" y="13704"/>
                    <a:pt x="5135" y="13700"/>
                    <a:pt x="5146" y="13698"/>
                  </a:cubicBezTo>
                  <a:cubicBezTo>
                    <a:pt x="5151" y="13617"/>
                    <a:pt x="5146" y="13535"/>
                    <a:pt x="5210" y="13467"/>
                  </a:cubicBezTo>
                  <a:cubicBezTo>
                    <a:pt x="5201" y="13346"/>
                    <a:pt x="5281" y="13240"/>
                    <a:pt x="5295" y="13123"/>
                  </a:cubicBezTo>
                  <a:cubicBezTo>
                    <a:pt x="5339" y="13090"/>
                    <a:pt x="5324" y="13027"/>
                    <a:pt x="5380" y="13000"/>
                  </a:cubicBezTo>
                  <a:cubicBezTo>
                    <a:pt x="5377" y="12946"/>
                    <a:pt x="5381" y="12893"/>
                    <a:pt x="5411" y="12844"/>
                  </a:cubicBezTo>
                  <a:lnTo>
                    <a:pt x="5374" y="12826"/>
                  </a:lnTo>
                  <a:lnTo>
                    <a:pt x="5242" y="13040"/>
                  </a:lnTo>
                  <a:cubicBezTo>
                    <a:pt x="5245" y="13055"/>
                    <a:pt x="5246" y="13068"/>
                    <a:pt x="5248" y="13081"/>
                  </a:cubicBezTo>
                  <a:cubicBezTo>
                    <a:pt x="5164" y="13253"/>
                    <a:pt x="5101" y="13435"/>
                    <a:pt x="5063" y="13623"/>
                  </a:cubicBezTo>
                  <a:cubicBezTo>
                    <a:pt x="5056" y="13624"/>
                    <a:pt x="5049" y="13625"/>
                    <a:pt x="5044" y="13625"/>
                  </a:cubicBezTo>
                  <a:cubicBezTo>
                    <a:pt x="4989" y="13625"/>
                    <a:pt x="4998" y="13571"/>
                    <a:pt x="4985" y="13544"/>
                  </a:cubicBezTo>
                  <a:cubicBezTo>
                    <a:pt x="4957" y="13487"/>
                    <a:pt x="4958" y="13415"/>
                    <a:pt x="4917" y="13367"/>
                  </a:cubicBezTo>
                  <a:cubicBezTo>
                    <a:pt x="4831" y="13267"/>
                    <a:pt x="4875" y="13176"/>
                    <a:pt x="4911" y="13079"/>
                  </a:cubicBezTo>
                  <a:cubicBezTo>
                    <a:pt x="4965" y="13007"/>
                    <a:pt x="4937" y="12899"/>
                    <a:pt x="5043" y="12846"/>
                  </a:cubicBezTo>
                  <a:cubicBezTo>
                    <a:pt x="5009" y="12799"/>
                    <a:pt x="5071" y="12741"/>
                    <a:pt x="5022" y="12694"/>
                  </a:cubicBezTo>
                  <a:lnTo>
                    <a:pt x="5022" y="12694"/>
                  </a:lnTo>
                  <a:cubicBezTo>
                    <a:pt x="5026" y="12695"/>
                    <a:pt x="5030" y="12695"/>
                    <a:pt x="5034" y="12695"/>
                  </a:cubicBezTo>
                  <a:cubicBezTo>
                    <a:pt x="5093" y="12695"/>
                    <a:pt x="5070" y="12641"/>
                    <a:pt x="5091" y="12616"/>
                  </a:cubicBezTo>
                  <a:cubicBezTo>
                    <a:pt x="5150" y="12530"/>
                    <a:pt x="5189" y="12438"/>
                    <a:pt x="5185" y="12332"/>
                  </a:cubicBezTo>
                  <a:lnTo>
                    <a:pt x="5185" y="12332"/>
                  </a:lnTo>
                  <a:lnTo>
                    <a:pt x="5026" y="12579"/>
                  </a:lnTo>
                  <a:lnTo>
                    <a:pt x="5027" y="12617"/>
                  </a:lnTo>
                  <a:cubicBezTo>
                    <a:pt x="5015" y="12642"/>
                    <a:pt x="5001" y="12667"/>
                    <a:pt x="5020" y="12693"/>
                  </a:cubicBezTo>
                  <a:cubicBezTo>
                    <a:pt x="5011" y="12691"/>
                    <a:pt x="5004" y="12690"/>
                    <a:pt x="4997" y="12690"/>
                  </a:cubicBezTo>
                  <a:cubicBezTo>
                    <a:pt x="4969" y="12690"/>
                    <a:pt x="4960" y="12709"/>
                    <a:pt x="4953" y="12737"/>
                  </a:cubicBezTo>
                  <a:cubicBezTo>
                    <a:pt x="4924" y="12854"/>
                    <a:pt x="4880" y="12965"/>
                    <a:pt x="4824" y="13072"/>
                  </a:cubicBezTo>
                  <a:cubicBezTo>
                    <a:pt x="4744" y="12901"/>
                    <a:pt x="4634" y="12736"/>
                    <a:pt x="4704" y="12540"/>
                  </a:cubicBezTo>
                  <a:cubicBezTo>
                    <a:pt x="4740" y="12509"/>
                    <a:pt x="4754" y="12448"/>
                    <a:pt x="4811" y="12448"/>
                  </a:cubicBezTo>
                  <a:cubicBezTo>
                    <a:pt x="4825" y="12448"/>
                    <a:pt x="4842" y="12451"/>
                    <a:pt x="4862" y="12460"/>
                  </a:cubicBezTo>
                  <a:cubicBezTo>
                    <a:pt x="4770" y="12315"/>
                    <a:pt x="4890" y="12197"/>
                    <a:pt x="4930" y="12070"/>
                  </a:cubicBezTo>
                  <a:lnTo>
                    <a:pt x="4930" y="12070"/>
                  </a:lnTo>
                  <a:lnTo>
                    <a:pt x="4883" y="12073"/>
                  </a:lnTo>
                  <a:lnTo>
                    <a:pt x="4795" y="12206"/>
                  </a:lnTo>
                  <a:cubicBezTo>
                    <a:pt x="4700" y="12168"/>
                    <a:pt x="4698" y="12080"/>
                    <a:pt x="4666" y="12013"/>
                  </a:cubicBezTo>
                  <a:cubicBezTo>
                    <a:pt x="4544" y="11756"/>
                    <a:pt x="4443" y="11491"/>
                    <a:pt x="4302" y="11242"/>
                  </a:cubicBezTo>
                  <a:cubicBezTo>
                    <a:pt x="4264" y="11175"/>
                    <a:pt x="4232" y="11105"/>
                    <a:pt x="4151" y="11058"/>
                  </a:cubicBezTo>
                  <a:lnTo>
                    <a:pt x="4151" y="11058"/>
                  </a:lnTo>
                  <a:cubicBezTo>
                    <a:pt x="4329" y="11467"/>
                    <a:pt x="4506" y="11876"/>
                    <a:pt x="4725" y="12269"/>
                  </a:cubicBezTo>
                  <a:cubicBezTo>
                    <a:pt x="4732" y="12353"/>
                    <a:pt x="4663" y="12421"/>
                    <a:pt x="4662" y="12503"/>
                  </a:cubicBezTo>
                  <a:lnTo>
                    <a:pt x="4660" y="12508"/>
                  </a:lnTo>
                  <a:lnTo>
                    <a:pt x="4601" y="12520"/>
                  </a:lnTo>
                  <a:cubicBezTo>
                    <a:pt x="4217" y="11561"/>
                    <a:pt x="3687" y="10659"/>
                    <a:pt x="3132" y="9767"/>
                  </a:cubicBezTo>
                  <a:cubicBezTo>
                    <a:pt x="3036" y="9614"/>
                    <a:pt x="2943" y="9459"/>
                    <a:pt x="2844" y="9307"/>
                  </a:cubicBezTo>
                  <a:cubicBezTo>
                    <a:pt x="2798" y="9235"/>
                    <a:pt x="2783" y="9163"/>
                    <a:pt x="2819" y="9086"/>
                  </a:cubicBezTo>
                  <a:cubicBezTo>
                    <a:pt x="2841" y="9080"/>
                    <a:pt x="2840" y="9066"/>
                    <a:pt x="2840" y="9051"/>
                  </a:cubicBezTo>
                  <a:cubicBezTo>
                    <a:pt x="2852" y="9045"/>
                    <a:pt x="2863" y="9043"/>
                    <a:pt x="2872" y="9043"/>
                  </a:cubicBezTo>
                  <a:cubicBezTo>
                    <a:pt x="2908" y="9043"/>
                    <a:pt x="2921" y="9076"/>
                    <a:pt x="2937" y="9102"/>
                  </a:cubicBezTo>
                  <a:cubicBezTo>
                    <a:pt x="3022" y="9238"/>
                    <a:pt x="3105" y="9375"/>
                    <a:pt x="3189" y="9512"/>
                  </a:cubicBezTo>
                  <a:cubicBezTo>
                    <a:pt x="3231" y="9581"/>
                    <a:pt x="3274" y="9651"/>
                    <a:pt x="3325" y="9734"/>
                  </a:cubicBezTo>
                  <a:cubicBezTo>
                    <a:pt x="3366" y="9665"/>
                    <a:pt x="3332" y="9634"/>
                    <a:pt x="3314" y="9601"/>
                  </a:cubicBezTo>
                  <a:cubicBezTo>
                    <a:pt x="3208" y="9417"/>
                    <a:pt x="3102" y="9231"/>
                    <a:pt x="2995" y="9048"/>
                  </a:cubicBezTo>
                  <a:cubicBezTo>
                    <a:pt x="2959" y="8985"/>
                    <a:pt x="2905" y="8928"/>
                    <a:pt x="2923" y="8851"/>
                  </a:cubicBezTo>
                  <a:cubicBezTo>
                    <a:pt x="2949" y="8818"/>
                    <a:pt x="2966" y="8777"/>
                    <a:pt x="2970" y="8735"/>
                  </a:cubicBezTo>
                  <a:lnTo>
                    <a:pt x="2970" y="8735"/>
                  </a:lnTo>
                  <a:lnTo>
                    <a:pt x="2885" y="8820"/>
                  </a:lnTo>
                  <a:lnTo>
                    <a:pt x="2836" y="8814"/>
                  </a:lnTo>
                  <a:cubicBezTo>
                    <a:pt x="2831" y="8806"/>
                    <a:pt x="2822" y="8802"/>
                    <a:pt x="2813" y="8802"/>
                  </a:cubicBezTo>
                  <a:cubicBezTo>
                    <a:pt x="2807" y="8802"/>
                    <a:pt x="2800" y="8805"/>
                    <a:pt x="2794" y="8809"/>
                  </a:cubicBezTo>
                  <a:cubicBezTo>
                    <a:pt x="2821" y="8728"/>
                    <a:pt x="2745" y="8672"/>
                    <a:pt x="2717" y="8605"/>
                  </a:cubicBezTo>
                  <a:cubicBezTo>
                    <a:pt x="2689" y="8533"/>
                    <a:pt x="2648" y="8464"/>
                    <a:pt x="2709" y="8391"/>
                  </a:cubicBezTo>
                  <a:cubicBezTo>
                    <a:pt x="2706" y="8369"/>
                    <a:pt x="2703" y="8348"/>
                    <a:pt x="2699" y="8327"/>
                  </a:cubicBezTo>
                  <a:cubicBezTo>
                    <a:pt x="2678" y="8345"/>
                    <a:pt x="2660" y="8355"/>
                    <a:pt x="2644" y="8355"/>
                  </a:cubicBezTo>
                  <a:cubicBezTo>
                    <a:pt x="2624" y="8355"/>
                    <a:pt x="2607" y="8340"/>
                    <a:pt x="2590" y="8309"/>
                  </a:cubicBezTo>
                  <a:cubicBezTo>
                    <a:pt x="2533" y="8206"/>
                    <a:pt x="2551" y="8077"/>
                    <a:pt x="2431" y="7998"/>
                  </a:cubicBezTo>
                  <a:cubicBezTo>
                    <a:pt x="2438" y="7960"/>
                    <a:pt x="2445" y="7922"/>
                    <a:pt x="2452" y="7884"/>
                  </a:cubicBezTo>
                  <a:cubicBezTo>
                    <a:pt x="2475" y="7861"/>
                    <a:pt x="2517" y="7840"/>
                    <a:pt x="2475" y="7806"/>
                  </a:cubicBezTo>
                  <a:cubicBezTo>
                    <a:pt x="2472" y="7805"/>
                    <a:pt x="2469" y="7805"/>
                    <a:pt x="2467" y="7805"/>
                  </a:cubicBezTo>
                  <a:cubicBezTo>
                    <a:pt x="2454" y="7805"/>
                    <a:pt x="2440" y="7808"/>
                    <a:pt x="2427" y="7808"/>
                  </a:cubicBezTo>
                  <a:cubicBezTo>
                    <a:pt x="2413" y="7808"/>
                    <a:pt x="2401" y="7805"/>
                    <a:pt x="2396" y="7789"/>
                  </a:cubicBezTo>
                  <a:cubicBezTo>
                    <a:pt x="2351" y="7661"/>
                    <a:pt x="2242" y="7549"/>
                    <a:pt x="2258" y="7408"/>
                  </a:cubicBezTo>
                  <a:cubicBezTo>
                    <a:pt x="2264" y="7365"/>
                    <a:pt x="2227" y="7365"/>
                    <a:pt x="2213" y="7345"/>
                  </a:cubicBezTo>
                  <a:cubicBezTo>
                    <a:pt x="2123" y="7224"/>
                    <a:pt x="1999" y="7110"/>
                    <a:pt x="2049" y="6947"/>
                  </a:cubicBezTo>
                  <a:lnTo>
                    <a:pt x="2049" y="6947"/>
                  </a:lnTo>
                  <a:cubicBezTo>
                    <a:pt x="2044" y="6948"/>
                    <a:pt x="2040" y="6948"/>
                    <a:pt x="2035" y="6948"/>
                  </a:cubicBezTo>
                  <a:cubicBezTo>
                    <a:pt x="2008" y="6948"/>
                    <a:pt x="1986" y="6939"/>
                    <a:pt x="1972" y="6915"/>
                  </a:cubicBezTo>
                  <a:cubicBezTo>
                    <a:pt x="1892" y="6848"/>
                    <a:pt x="1914" y="6725"/>
                    <a:pt x="1796" y="6679"/>
                  </a:cubicBezTo>
                  <a:cubicBezTo>
                    <a:pt x="1824" y="6616"/>
                    <a:pt x="1753" y="6544"/>
                    <a:pt x="1817" y="6485"/>
                  </a:cubicBezTo>
                  <a:lnTo>
                    <a:pt x="1704" y="6485"/>
                  </a:lnTo>
                  <a:cubicBezTo>
                    <a:pt x="1708" y="6451"/>
                    <a:pt x="1714" y="6415"/>
                    <a:pt x="1659" y="6408"/>
                  </a:cubicBezTo>
                  <a:cubicBezTo>
                    <a:pt x="1672" y="6360"/>
                    <a:pt x="1661" y="6321"/>
                    <a:pt x="1613" y="6292"/>
                  </a:cubicBezTo>
                  <a:cubicBezTo>
                    <a:pt x="1621" y="6229"/>
                    <a:pt x="1557" y="6177"/>
                    <a:pt x="1576" y="6113"/>
                  </a:cubicBezTo>
                  <a:lnTo>
                    <a:pt x="1634" y="6058"/>
                  </a:lnTo>
                  <a:cubicBezTo>
                    <a:pt x="1626" y="6054"/>
                    <a:pt x="1616" y="6053"/>
                    <a:pt x="1608" y="6053"/>
                  </a:cubicBezTo>
                  <a:cubicBezTo>
                    <a:pt x="1592" y="6053"/>
                    <a:pt x="1576" y="6058"/>
                    <a:pt x="1564" y="6069"/>
                  </a:cubicBezTo>
                  <a:lnTo>
                    <a:pt x="1511" y="6063"/>
                  </a:lnTo>
                  <a:cubicBezTo>
                    <a:pt x="1507" y="6052"/>
                    <a:pt x="1502" y="6042"/>
                    <a:pt x="1497" y="6032"/>
                  </a:cubicBezTo>
                  <a:cubicBezTo>
                    <a:pt x="1482" y="6039"/>
                    <a:pt x="1478" y="6049"/>
                    <a:pt x="1489" y="6062"/>
                  </a:cubicBezTo>
                  <a:cubicBezTo>
                    <a:pt x="1505" y="6126"/>
                    <a:pt x="1447" y="6184"/>
                    <a:pt x="1470" y="6250"/>
                  </a:cubicBezTo>
                  <a:cubicBezTo>
                    <a:pt x="1459" y="6245"/>
                    <a:pt x="1451" y="6238"/>
                    <a:pt x="1443" y="6229"/>
                  </a:cubicBezTo>
                  <a:cubicBezTo>
                    <a:pt x="1257" y="5988"/>
                    <a:pt x="1083" y="5743"/>
                    <a:pt x="1010" y="5457"/>
                  </a:cubicBezTo>
                  <a:lnTo>
                    <a:pt x="1010" y="5457"/>
                  </a:lnTo>
                  <a:lnTo>
                    <a:pt x="1059" y="5475"/>
                  </a:lnTo>
                  <a:cubicBezTo>
                    <a:pt x="1054" y="5413"/>
                    <a:pt x="1034" y="5350"/>
                    <a:pt x="1056" y="5287"/>
                  </a:cubicBezTo>
                  <a:cubicBezTo>
                    <a:pt x="1103" y="5236"/>
                    <a:pt x="1090" y="5158"/>
                    <a:pt x="1156" y="5115"/>
                  </a:cubicBezTo>
                  <a:lnTo>
                    <a:pt x="1200" y="5151"/>
                  </a:lnTo>
                  <a:cubicBezTo>
                    <a:pt x="1274" y="5398"/>
                    <a:pt x="1412" y="5622"/>
                    <a:pt x="1557" y="5842"/>
                  </a:cubicBezTo>
                  <a:cubicBezTo>
                    <a:pt x="1601" y="5908"/>
                    <a:pt x="1647" y="5971"/>
                    <a:pt x="1638" y="6052"/>
                  </a:cubicBezTo>
                  <a:cubicBezTo>
                    <a:pt x="1649" y="6043"/>
                    <a:pt x="1663" y="6035"/>
                    <a:pt x="1675" y="6035"/>
                  </a:cubicBezTo>
                  <a:cubicBezTo>
                    <a:pt x="1682" y="6035"/>
                    <a:pt x="1688" y="6037"/>
                    <a:pt x="1692" y="6043"/>
                  </a:cubicBezTo>
                  <a:cubicBezTo>
                    <a:pt x="1778" y="6150"/>
                    <a:pt x="1878" y="6252"/>
                    <a:pt x="1889" y="6391"/>
                  </a:cubicBezTo>
                  <a:cubicBezTo>
                    <a:pt x="2013" y="6490"/>
                    <a:pt x="2043" y="6632"/>
                    <a:pt x="2123" y="6751"/>
                  </a:cubicBezTo>
                  <a:cubicBezTo>
                    <a:pt x="2125" y="6751"/>
                    <a:pt x="2127" y="6751"/>
                    <a:pt x="2129" y="6751"/>
                  </a:cubicBezTo>
                  <a:cubicBezTo>
                    <a:pt x="2139" y="6751"/>
                    <a:pt x="2150" y="6753"/>
                    <a:pt x="2158" y="6757"/>
                  </a:cubicBezTo>
                  <a:cubicBezTo>
                    <a:pt x="2157" y="6665"/>
                    <a:pt x="2103" y="6585"/>
                    <a:pt x="2062" y="6503"/>
                  </a:cubicBezTo>
                  <a:cubicBezTo>
                    <a:pt x="1816" y="6012"/>
                    <a:pt x="1439" y="5580"/>
                    <a:pt x="1205" y="5085"/>
                  </a:cubicBezTo>
                  <a:cubicBezTo>
                    <a:pt x="1151" y="5011"/>
                    <a:pt x="1205" y="4932"/>
                    <a:pt x="1194" y="4858"/>
                  </a:cubicBezTo>
                  <a:lnTo>
                    <a:pt x="1194" y="4858"/>
                  </a:lnTo>
                  <a:lnTo>
                    <a:pt x="1153" y="4896"/>
                  </a:lnTo>
                  <a:cubicBezTo>
                    <a:pt x="1066" y="4941"/>
                    <a:pt x="1096" y="5024"/>
                    <a:pt x="1069" y="5088"/>
                  </a:cubicBezTo>
                  <a:cubicBezTo>
                    <a:pt x="1018" y="5136"/>
                    <a:pt x="1041" y="5232"/>
                    <a:pt x="932" y="5242"/>
                  </a:cubicBezTo>
                  <a:cubicBezTo>
                    <a:pt x="941" y="5206"/>
                    <a:pt x="940" y="5175"/>
                    <a:pt x="886" y="5165"/>
                  </a:cubicBezTo>
                  <a:cubicBezTo>
                    <a:pt x="889" y="5161"/>
                    <a:pt x="892" y="5156"/>
                    <a:pt x="891" y="5152"/>
                  </a:cubicBezTo>
                  <a:cubicBezTo>
                    <a:pt x="888" y="5143"/>
                    <a:pt x="884" y="5135"/>
                    <a:pt x="879" y="5126"/>
                  </a:cubicBezTo>
                  <a:cubicBezTo>
                    <a:pt x="789" y="4997"/>
                    <a:pt x="884" y="4869"/>
                    <a:pt x="886" y="4740"/>
                  </a:cubicBezTo>
                  <a:lnTo>
                    <a:pt x="968" y="4701"/>
                  </a:lnTo>
                  <a:cubicBezTo>
                    <a:pt x="891" y="4624"/>
                    <a:pt x="999" y="4550"/>
                    <a:pt x="972" y="4474"/>
                  </a:cubicBezTo>
                  <a:lnTo>
                    <a:pt x="972" y="4474"/>
                  </a:lnTo>
                  <a:cubicBezTo>
                    <a:pt x="933" y="4488"/>
                    <a:pt x="933" y="4538"/>
                    <a:pt x="886" y="4545"/>
                  </a:cubicBezTo>
                  <a:cubicBezTo>
                    <a:pt x="873" y="4611"/>
                    <a:pt x="859" y="4677"/>
                    <a:pt x="846" y="4743"/>
                  </a:cubicBezTo>
                  <a:cubicBezTo>
                    <a:pt x="833" y="4778"/>
                    <a:pt x="825" y="4816"/>
                    <a:pt x="803" y="4848"/>
                  </a:cubicBezTo>
                  <a:cubicBezTo>
                    <a:pt x="792" y="4866"/>
                    <a:pt x="782" y="4873"/>
                    <a:pt x="774" y="4873"/>
                  </a:cubicBezTo>
                  <a:cubicBezTo>
                    <a:pt x="758" y="4873"/>
                    <a:pt x="747" y="4850"/>
                    <a:pt x="734" y="4835"/>
                  </a:cubicBezTo>
                  <a:cubicBezTo>
                    <a:pt x="704" y="4740"/>
                    <a:pt x="641" y="4652"/>
                    <a:pt x="652" y="4547"/>
                  </a:cubicBezTo>
                  <a:cubicBezTo>
                    <a:pt x="701" y="4508"/>
                    <a:pt x="677" y="4437"/>
                    <a:pt x="739" y="4402"/>
                  </a:cubicBezTo>
                  <a:cubicBezTo>
                    <a:pt x="747" y="4417"/>
                    <a:pt x="755" y="4433"/>
                    <a:pt x="775" y="4433"/>
                  </a:cubicBezTo>
                  <a:cubicBezTo>
                    <a:pt x="780" y="4433"/>
                    <a:pt x="786" y="4432"/>
                    <a:pt x="792" y="4430"/>
                  </a:cubicBezTo>
                  <a:lnTo>
                    <a:pt x="796" y="4426"/>
                  </a:lnTo>
                  <a:cubicBezTo>
                    <a:pt x="788" y="4408"/>
                    <a:pt x="778" y="4389"/>
                    <a:pt x="769" y="4371"/>
                  </a:cubicBezTo>
                  <a:cubicBezTo>
                    <a:pt x="764" y="4339"/>
                    <a:pt x="759" y="4307"/>
                    <a:pt x="756" y="4275"/>
                  </a:cubicBezTo>
                  <a:cubicBezTo>
                    <a:pt x="725" y="4261"/>
                    <a:pt x="702" y="4234"/>
                    <a:pt x="663" y="4234"/>
                  </a:cubicBezTo>
                  <a:cubicBezTo>
                    <a:pt x="661" y="4234"/>
                    <a:pt x="660" y="4234"/>
                    <a:pt x="658" y="4235"/>
                  </a:cubicBezTo>
                  <a:cubicBezTo>
                    <a:pt x="658" y="4213"/>
                    <a:pt x="657" y="4192"/>
                    <a:pt x="632" y="4192"/>
                  </a:cubicBezTo>
                  <a:cubicBezTo>
                    <a:pt x="627" y="4192"/>
                    <a:pt x="621" y="4193"/>
                    <a:pt x="613" y="4195"/>
                  </a:cubicBezTo>
                  <a:cubicBezTo>
                    <a:pt x="636" y="4154"/>
                    <a:pt x="622" y="4128"/>
                    <a:pt x="568" y="4119"/>
                  </a:cubicBezTo>
                  <a:cubicBezTo>
                    <a:pt x="568" y="4097"/>
                    <a:pt x="570" y="4074"/>
                    <a:pt x="546" y="4074"/>
                  </a:cubicBezTo>
                  <a:cubicBezTo>
                    <a:pt x="540" y="4074"/>
                    <a:pt x="532" y="4075"/>
                    <a:pt x="523" y="4079"/>
                  </a:cubicBezTo>
                  <a:lnTo>
                    <a:pt x="523" y="3885"/>
                  </a:lnTo>
                  <a:lnTo>
                    <a:pt x="433" y="3923"/>
                  </a:lnTo>
                  <a:cubicBezTo>
                    <a:pt x="419" y="3887"/>
                    <a:pt x="411" y="3845"/>
                    <a:pt x="354" y="3845"/>
                  </a:cubicBezTo>
                  <a:cubicBezTo>
                    <a:pt x="351" y="3845"/>
                    <a:pt x="347" y="3845"/>
                    <a:pt x="343" y="3846"/>
                  </a:cubicBezTo>
                  <a:cubicBezTo>
                    <a:pt x="353" y="3784"/>
                    <a:pt x="325" y="3745"/>
                    <a:pt x="252" y="3730"/>
                  </a:cubicBezTo>
                  <a:cubicBezTo>
                    <a:pt x="274" y="3659"/>
                    <a:pt x="217" y="3613"/>
                    <a:pt x="177" y="3562"/>
                  </a:cubicBezTo>
                  <a:cubicBezTo>
                    <a:pt x="150" y="3505"/>
                    <a:pt x="120" y="3450"/>
                    <a:pt x="117" y="3383"/>
                  </a:cubicBezTo>
                  <a:cubicBezTo>
                    <a:pt x="92" y="2584"/>
                    <a:pt x="290" y="1833"/>
                    <a:pt x="772" y="1144"/>
                  </a:cubicBezTo>
                  <a:cubicBezTo>
                    <a:pt x="1111" y="661"/>
                    <a:pt x="1584" y="316"/>
                    <a:pt x="2226" y="154"/>
                  </a:cubicBezTo>
                  <a:cubicBezTo>
                    <a:pt x="2284" y="140"/>
                    <a:pt x="2343" y="127"/>
                    <a:pt x="2402" y="116"/>
                  </a:cubicBezTo>
                  <a:cubicBezTo>
                    <a:pt x="2490" y="101"/>
                    <a:pt x="2571" y="94"/>
                    <a:pt x="2647" y="94"/>
                  </a:cubicBezTo>
                  <a:cubicBezTo>
                    <a:pt x="2985" y="94"/>
                    <a:pt x="3204" y="246"/>
                    <a:pt x="3335" y="567"/>
                  </a:cubicBezTo>
                  <a:cubicBezTo>
                    <a:pt x="3446" y="836"/>
                    <a:pt x="3504" y="1115"/>
                    <a:pt x="3565" y="1394"/>
                  </a:cubicBezTo>
                  <a:cubicBezTo>
                    <a:pt x="3616" y="1629"/>
                    <a:pt x="3668" y="1864"/>
                    <a:pt x="3837" y="2065"/>
                  </a:cubicBezTo>
                  <a:cubicBezTo>
                    <a:pt x="3952" y="2311"/>
                    <a:pt x="4088" y="2548"/>
                    <a:pt x="4241" y="2771"/>
                  </a:cubicBezTo>
                  <a:cubicBezTo>
                    <a:pt x="4486" y="3219"/>
                    <a:pt x="4752" y="3657"/>
                    <a:pt x="5032" y="4088"/>
                  </a:cubicBezTo>
                  <a:lnTo>
                    <a:pt x="5073" y="4149"/>
                  </a:lnTo>
                  <a:lnTo>
                    <a:pt x="5128" y="4106"/>
                  </a:lnTo>
                  <a:cubicBezTo>
                    <a:pt x="5131" y="4095"/>
                    <a:pt x="5125" y="4084"/>
                    <a:pt x="5115" y="4080"/>
                  </a:cubicBezTo>
                  <a:cubicBezTo>
                    <a:pt x="4856" y="3621"/>
                    <a:pt x="4572" y="3173"/>
                    <a:pt x="4286" y="2726"/>
                  </a:cubicBezTo>
                  <a:cubicBezTo>
                    <a:pt x="4149" y="2492"/>
                    <a:pt x="4049" y="2243"/>
                    <a:pt x="3893" y="2016"/>
                  </a:cubicBezTo>
                  <a:cubicBezTo>
                    <a:pt x="3807" y="1845"/>
                    <a:pt x="3718" y="1675"/>
                    <a:pt x="3687" y="1487"/>
                  </a:cubicBezTo>
                  <a:cubicBezTo>
                    <a:pt x="3681" y="1456"/>
                    <a:pt x="3674" y="1424"/>
                    <a:pt x="3697" y="1408"/>
                  </a:cubicBezTo>
                  <a:cubicBezTo>
                    <a:pt x="3653" y="1398"/>
                    <a:pt x="3659" y="1349"/>
                    <a:pt x="3652" y="1316"/>
                  </a:cubicBezTo>
                  <a:cubicBezTo>
                    <a:pt x="3590" y="1051"/>
                    <a:pt x="3545" y="781"/>
                    <a:pt x="3435" y="525"/>
                  </a:cubicBezTo>
                  <a:cubicBezTo>
                    <a:pt x="3286" y="177"/>
                    <a:pt x="3020" y="1"/>
                    <a:pt x="2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0"/>
            <p:cNvSpPr/>
            <p:nvPr/>
          </p:nvSpPr>
          <p:spPr>
            <a:xfrm>
              <a:off x="2382825" y="669275"/>
              <a:ext cx="1425" cy="350"/>
            </a:xfrm>
            <a:custGeom>
              <a:avLst/>
              <a:gdLst/>
              <a:ahLst/>
              <a:cxnLst/>
              <a:rect l="l" t="t" r="r" b="b"/>
              <a:pathLst>
                <a:path w="57" h="14" extrusionOk="0">
                  <a:moveTo>
                    <a:pt x="46" y="0"/>
                  </a:moveTo>
                  <a:cubicBezTo>
                    <a:pt x="30" y="0"/>
                    <a:pt x="14" y="4"/>
                    <a:pt x="0" y="12"/>
                  </a:cubicBezTo>
                  <a:cubicBezTo>
                    <a:pt x="6" y="13"/>
                    <a:pt x="12" y="13"/>
                    <a:pt x="17" y="13"/>
                  </a:cubicBezTo>
                  <a:cubicBezTo>
                    <a:pt x="30" y="13"/>
                    <a:pt x="43" y="11"/>
                    <a:pt x="55" y="6"/>
                  </a:cubicBezTo>
                  <a:cubicBezTo>
                    <a:pt x="55" y="6"/>
                    <a:pt x="55" y="5"/>
                    <a:pt x="56" y="5"/>
                  </a:cubicBezTo>
                  <a:cubicBezTo>
                    <a:pt x="55" y="4"/>
                    <a:pt x="54" y="3"/>
                    <a:pt x="53" y="0"/>
                  </a:cubicBezTo>
                  <a:cubicBezTo>
                    <a:pt x="51" y="0"/>
                    <a:pt x="48" y="0"/>
                    <a:pt x="4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0"/>
            <p:cNvSpPr/>
            <p:nvPr/>
          </p:nvSpPr>
          <p:spPr>
            <a:xfrm>
              <a:off x="3423875" y="655750"/>
              <a:ext cx="146825" cy="63625"/>
            </a:xfrm>
            <a:custGeom>
              <a:avLst/>
              <a:gdLst/>
              <a:ahLst/>
              <a:cxnLst/>
              <a:rect l="l" t="t" r="r" b="b"/>
              <a:pathLst>
                <a:path w="5873" h="2545" extrusionOk="0">
                  <a:moveTo>
                    <a:pt x="5788" y="1"/>
                  </a:moveTo>
                  <a:cubicBezTo>
                    <a:pt x="5742" y="41"/>
                    <a:pt x="5679" y="66"/>
                    <a:pt x="5649" y="121"/>
                  </a:cubicBezTo>
                  <a:cubicBezTo>
                    <a:pt x="5290" y="434"/>
                    <a:pt x="4863" y="684"/>
                    <a:pt x="4520" y="1013"/>
                  </a:cubicBezTo>
                  <a:cubicBezTo>
                    <a:pt x="4354" y="1174"/>
                    <a:pt x="4149" y="1299"/>
                    <a:pt x="3925" y="1397"/>
                  </a:cubicBezTo>
                  <a:cubicBezTo>
                    <a:pt x="3724" y="1487"/>
                    <a:pt x="3523" y="1575"/>
                    <a:pt x="3319" y="1658"/>
                  </a:cubicBezTo>
                  <a:cubicBezTo>
                    <a:pt x="3016" y="1780"/>
                    <a:pt x="2732" y="1924"/>
                    <a:pt x="2478" y="2112"/>
                  </a:cubicBezTo>
                  <a:cubicBezTo>
                    <a:pt x="2369" y="2193"/>
                    <a:pt x="2244" y="2252"/>
                    <a:pt x="2112" y="2303"/>
                  </a:cubicBezTo>
                  <a:cubicBezTo>
                    <a:pt x="1902" y="2384"/>
                    <a:pt x="1687" y="2413"/>
                    <a:pt x="1469" y="2413"/>
                  </a:cubicBezTo>
                  <a:cubicBezTo>
                    <a:pt x="1335" y="2413"/>
                    <a:pt x="1201" y="2402"/>
                    <a:pt x="1066" y="2387"/>
                  </a:cubicBezTo>
                  <a:cubicBezTo>
                    <a:pt x="782" y="2352"/>
                    <a:pt x="499" y="2310"/>
                    <a:pt x="215" y="2274"/>
                  </a:cubicBezTo>
                  <a:cubicBezTo>
                    <a:pt x="177" y="2268"/>
                    <a:pt x="138" y="2261"/>
                    <a:pt x="98" y="2261"/>
                  </a:cubicBezTo>
                  <a:cubicBezTo>
                    <a:pt x="66" y="2261"/>
                    <a:pt x="33" y="2266"/>
                    <a:pt x="1" y="2281"/>
                  </a:cubicBezTo>
                  <a:cubicBezTo>
                    <a:pt x="19" y="2304"/>
                    <a:pt x="25" y="2322"/>
                    <a:pt x="33" y="2323"/>
                  </a:cubicBezTo>
                  <a:cubicBezTo>
                    <a:pt x="425" y="2391"/>
                    <a:pt x="816" y="2469"/>
                    <a:pt x="1211" y="2522"/>
                  </a:cubicBezTo>
                  <a:cubicBezTo>
                    <a:pt x="1322" y="2537"/>
                    <a:pt x="1430" y="2544"/>
                    <a:pt x="1536" y="2544"/>
                  </a:cubicBezTo>
                  <a:cubicBezTo>
                    <a:pt x="1968" y="2544"/>
                    <a:pt x="2359" y="2419"/>
                    <a:pt x="2690" y="2134"/>
                  </a:cubicBezTo>
                  <a:cubicBezTo>
                    <a:pt x="2824" y="2019"/>
                    <a:pt x="2986" y="1932"/>
                    <a:pt x="3156" y="1861"/>
                  </a:cubicBezTo>
                  <a:cubicBezTo>
                    <a:pt x="3372" y="1768"/>
                    <a:pt x="3591" y="1680"/>
                    <a:pt x="3806" y="1588"/>
                  </a:cubicBezTo>
                  <a:cubicBezTo>
                    <a:pt x="4057" y="1481"/>
                    <a:pt x="4308" y="1368"/>
                    <a:pt x="4503" y="1194"/>
                  </a:cubicBezTo>
                  <a:cubicBezTo>
                    <a:pt x="4839" y="896"/>
                    <a:pt x="5217" y="637"/>
                    <a:pt x="5548" y="333"/>
                  </a:cubicBezTo>
                  <a:cubicBezTo>
                    <a:pt x="5604" y="282"/>
                    <a:pt x="5655" y="226"/>
                    <a:pt x="5708" y="173"/>
                  </a:cubicBezTo>
                  <a:cubicBezTo>
                    <a:pt x="5786" y="135"/>
                    <a:pt x="5817" y="62"/>
                    <a:pt x="5873" y="9"/>
                  </a:cubicBezTo>
                  <a:lnTo>
                    <a:pt x="5788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0"/>
            <p:cNvSpPr/>
            <p:nvPr/>
          </p:nvSpPr>
          <p:spPr>
            <a:xfrm>
              <a:off x="2774850" y="529950"/>
              <a:ext cx="250" cy="225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1" y="0"/>
                  </a:moveTo>
                  <a:lnTo>
                    <a:pt x="0" y="1"/>
                  </a:lnTo>
                  <a:cubicBezTo>
                    <a:pt x="4" y="4"/>
                    <a:pt x="6" y="6"/>
                    <a:pt x="10" y="8"/>
                  </a:cubicBezTo>
                  <a:cubicBezTo>
                    <a:pt x="7" y="6"/>
                    <a:pt x="5" y="3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0"/>
            <p:cNvSpPr/>
            <p:nvPr/>
          </p:nvSpPr>
          <p:spPr>
            <a:xfrm>
              <a:off x="2838375" y="45425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6" y="0"/>
                  </a:moveTo>
                  <a:lnTo>
                    <a:pt x="1" y="1"/>
                  </a:lnTo>
                  <a:cubicBezTo>
                    <a:pt x="1" y="1"/>
                    <a:pt x="1" y="3"/>
                    <a:pt x="2" y="3"/>
                  </a:cubicBezTo>
                  <a:lnTo>
                    <a:pt x="4" y="3"/>
                  </a:lnTo>
                  <a:cubicBezTo>
                    <a:pt x="6" y="1"/>
                    <a:pt x="6" y="1"/>
                    <a:pt x="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0"/>
            <p:cNvSpPr/>
            <p:nvPr/>
          </p:nvSpPr>
          <p:spPr>
            <a:xfrm>
              <a:off x="3399775" y="527150"/>
              <a:ext cx="117350" cy="49675"/>
            </a:xfrm>
            <a:custGeom>
              <a:avLst/>
              <a:gdLst/>
              <a:ahLst/>
              <a:cxnLst/>
              <a:rect l="l" t="t" r="r" b="b"/>
              <a:pathLst>
                <a:path w="4694" h="1987" extrusionOk="0">
                  <a:moveTo>
                    <a:pt x="4675" y="0"/>
                  </a:moveTo>
                  <a:lnTo>
                    <a:pt x="4675" y="0"/>
                  </a:lnTo>
                  <a:cubicBezTo>
                    <a:pt x="4549" y="53"/>
                    <a:pt x="4403" y="63"/>
                    <a:pt x="4285" y="135"/>
                  </a:cubicBezTo>
                  <a:cubicBezTo>
                    <a:pt x="4172" y="172"/>
                    <a:pt x="4059" y="206"/>
                    <a:pt x="3948" y="244"/>
                  </a:cubicBezTo>
                  <a:cubicBezTo>
                    <a:pt x="2907" y="601"/>
                    <a:pt x="1925" y="1061"/>
                    <a:pt x="919" y="1476"/>
                  </a:cubicBezTo>
                  <a:cubicBezTo>
                    <a:pt x="668" y="1579"/>
                    <a:pt x="433" y="1714"/>
                    <a:pt x="192" y="1834"/>
                  </a:cubicBezTo>
                  <a:cubicBezTo>
                    <a:pt x="136" y="1849"/>
                    <a:pt x="84" y="1876"/>
                    <a:pt x="38" y="1912"/>
                  </a:cubicBezTo>
                  <a:cubicBezTo>
                    <a:pt x="14" y="1929"/>
                    <a:pt x="1" y="1949"/>
                    <a:pt x="24" y="1973"/>
                  </a:cubicBezTo>
                  <a:cubicBezTo>
                    <a:pt x="34" y="1982"/>
                    <a:pt x="44" y="1986"/>
                    <a:pt x="54" y="1986"/>
                  </a:cubicBezTo>
                  <a:cubicBezTo>
                    <a:pt x="68" y="1986"/>
                    <a:pt x="83" y="1978"/>
                    <a:pt x="97" y="1969"/>
                  </a:cubicBezTo>
                  <a:cubicBezTo>
                    <a:pt x="148" y="1962"/>
                    <a:pt x="197" y="1939"/>
                    <a:pt x="236" y="1905"/>
                  </a:cubicBezTo>
                  <a:cubicBezTo>
                    <a:pt x="354" y="1875"/>
                    <a:pt x="452" y="1815"/>
                    <a:pt x="558" y="1765"/>
                  </a:cubicBezTo>
                  <a:cubicBezTo>
                    <a:pt x="863" y="1621"/>
                    <a:pt x="1174" y="1490"/>
                    <a:pt x="1494" y="1371"/>
                  </a:cubicBezTo>
                  <a:cubicBezTo>
                    <a:pt x="2463" y="1007"/>
                    <a:pt x="3391" y="572"/>
                    <a:pt x="4348" y="185"/>
                  </a:cubicBezTo>
                  <a:cubicBezTo>
                    <a:pt x="4473" y="154"/>
                    <a:pt x="4582" y="94"/>
                    <a:pt x="4693" y="35"/>
                  </a:cubicBezTo>
                  <a:cubicBezTo>
                    <a:pt x="4678" y="31"/>
                    <a:pt x="4669" y="15"/>
                    <a:pt x="467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0"/>
            <p:cNvSpPr/>
            <p:nvPr/>
          </p:nvSpPr>
          <p:spPr>
            <a:xfrm>
              <a:off x="3345450" y="454400"/>
              <a:ext cx="92525" cy="13300"/>
            </a:xfrm>
            <a:custGeom>
              <a:avLst/>
              <a:gdLst/>
              <a:ahLst/>
              <a:cxnLst/>
              <a:rect l="l" t="t" r="r" b="b"/>
              <a:pathLst>
                <a:path w="3701" h="532" extrusionOk="0">
                  <a:moveTo>
                    <a:pt x="2725" y="1"/>
                  </a:moveTo>
                  <a:cubicBezTo>
                    <a:pt x="2272" y="1"/>
                    <a:pt x="1820" y="27"/>
                    <a:pt x="1367" y="38"/>
                  </a:cubicBezTo>
                  <a:cubicBezTo>
                    <a:pt x="904" y="48"/>
                    <a:pt x="477" y="173"/>
                    <a:pt x="104" y="413"/>
                  </a:cubicBezTo>
                  <a:cubicBezTo>
                    <a:pt x="67" y="436"/>
                    <a:pt x="1" y="451"/>
                    <a:pt x="40" y="532"/>
                  </a:cubicBezTo>
                  <a:cubicBezTo>
                    <a:pt x="134" y="496"/>
                    <a:pt x="229" y="463"/>
                    <a:pt x="322" y="426"/>
                  </a:cubicBezTo>
                  <a:cubicBezTo>
                    <a:pt x="633" y="300"/>
                    <a:pt x="960" y="221"/>
                    <a:pt x="1303" y="221"/>
                  </a:cubicBezTo>
                  <a:cubicBezTo>
                    <a:pt x="1311" y="221"/>
                    <a:pt x="1319" y="221"/>
                    <a:pt x="1326" y="221"/>
                  </a:cubicBezTo>
                  <a:cubicBezTo>
                    <a:pt x="1350" y="222"/>
                    <a:pt x="1374" y="222"/>
                    <a:pt x="1398" y="222"/>
                  </a:cubicBezTo>
                  <a:cubicBezTo>
                    <a:pt x="2093" y="222"/>
                    <a:pt x="2780" y="124"/>
                    <a:pt x="3473" y="104"/>
                  </a:cubicBezTo>
                  <a:cubicBezTo>
                    <a:pt x="3502" y="111"/>
                    <a:pt x="3530" y="114"/>
                    <a:pt x="3558" y="114"/>
                  </a:cubicBezTo>
                  <a:cubicBezTo>
                    <a:pt x="3606" y="114"/>
                    <a:pt x="3653" y="105"/>
                    <a:pt x="3700" y="91"/>
                  </a:cubicBezTo>
                  <a:cubicBezTo>
                    <a:pt x="3651" y="67"/>
                    <a:pt x="3608" y="36"/>
                    <a:pt x="3554" y="36"/>
                  </a:cubicBezTo>
                  <a:cubicBezTo>
                    <a:pt x="3542" y="36"/>
                    <a:pt x="3529" y="37"/>
                    <a:pt x="3516" y="41"/>
                  </a:cubicBezTo>
                  <a:cubicBezTo>
                    <a:pt x="3336" y="19"/>
                    <a:pt x="3156" y="7"/>
                    <a:pt x="2975" y="4"/>
                  </a:cubicBezTo>
                  <a:cubicBezTo>
                    <a:pt x="2892" y="2"/>
                    <a:pt x="2809" y="1"/>
                    <a:pt x="272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0"/>
            <p:cNvSpPr/>
            <p:nvPr/>
          </p:nvSpPr>
          <p:spPr>
            <a:xfrm>
              <a:off x="2910300" y="733375"/>
              <a:ext cx="128050" cy="31300"/>
            </a:xfrm>
            <a:custGeom>
              <a:avLst/>
              <a:gdLst/>
              <a:ahLst/>
              <a:cxnLst/>
              <a:rect l="l" t="t" r="r" b="b"/>
              <a:pathLst>
                <a:path w="5122" h="1252" extrusionOk="0">
                  <a:moveTo>
                    <a:pt x="5121" y="1"/>
                  </a:moveTo>
                  <a:lnTo>
                    <a:pt x="4856" y="27"/>
                  </a:lnTo>
                  <a:lnTo>
                    <a:pt x="4803" y="52"/>
                  </a:lnTo>
                  <a:lnTo>
                    <a:pt x="4537" y="107"/>
                  </a:lnTo>
                  <a:lnTo>
                    <a:pt x="4265" y="184"/>
                  </a:lnTo>
                  <a:cubicBezTo>
                    <a:pt x="4206" y="208"/>
                    <a:pt x="4148" y="239"/>
                    <a:pt x="4079" y="239"/>
                  </a:cubicBezTo>
                  <a:cubicBezTo>
                    <a:pt x="4078" y="239"/>
                    <a:pt x="4076" y="239"/>
                    <a:pt x="4075" y="239"/>
                  </a:cubicBezTo>
                  <a:lnTo>
                    <a:pt x="3265" y="530"/>
                  </a:lnTo>
                  <a:lnTo>
                    <a:pt x="3173" y="564"/>
                  </a:lnTo>
                  <a:cubicBezTo>
                    <a:pt x="3118" y="601"/>
                    <a:pt x="3055" y="627"/>
                    <a:pt x="2990" y="638"/>
                  </a:cubicBezTo>
                  <a:cubicBezTo>
                    <a:pt x="2936" y="678"/>
                    <a:pt x="2874" y="705"/>
                    <a:pt x="2808" y="715"/>
                  </a:cubicBezTo>
                  <a:cubicBezTo>
                    <a:pt x="2550" y="845"/>
                    <a:pt x="2276" y="939"/>
                    <a:pt x="1992" y="993"/>
                  </a:cubicBezTo>
                  <a:cubicBezTo>
                    <a:pt x="1954" y="1012"/>
                    <a:pt x="1912" y="1022"/>
                    <a:pt x="1869" y="1022"/>
                  </a:cubicBezTo>
                  <a:cubicBezTo>
                    <a:pt x="1862" y="1022"/>
                    <a:pt x="1855" y="1021"/>
                    <a:pt x="1848" y="1021"/>
                  </a:cubicBezTo>
                  <a:cubicBezTo>
                    <a:pt x="1605" y="1092"/>
                    <a:pt x="1353" y="1127"/>
                    <a:pt x="1101" y="1127"/>
                  </a:cubicBezTo>
                  <a:cubicBezTo>
                    <a:pt x="1078" y="1127"/>
                    <a:pt x="1055" y="1127"/>
                    <a:pt x="1032" y="1127"/>
                  </a:cubicBezTo>
                  <a:cubicBezTo>
                    <a:pt x="950" y="1143"/>
                    <a:pt x="867" y="1151"/>
                    <a:pt x="784" y="1151"/>
                  </a:cubicBezTo>
                  <a:cubicBezTo>
                    <a:pt x="745" y="1151"/>
                    <a:pt x="706" y="1149"/>
                    <a:pt x="668" y="1146"/>
                  </a:cubicBezTo>
                  <a:cubicBezTo>
                    <a:pt x="621" y="1157"/>
                    <a:pt x="574" y="1162"/>
                    <a:pt x="526" y="1162"/>
                  </a:cubicBezTo>
                  <a:cubicBezTo>
                    <a:pt x="482" y="1162"/>
                    <a:pt x="439" y="1158"/>
                    <a:pt x="396" y="1149"/>
                  </a:cubicBezTo>
                  <a:cubicBezTo>
                    <a:pt x="383" y="1154"/>
                    <a:pt x="371" y="1155"/>
                    <a:pt x="358" y="1155"/>
                  </a:cubicBezTo>
                  <a:cubicBezTo>
                    <a:pt x="329" y="1155"/>
                    <a:pt x="299" y="1147"/>
                    <a:pt x="268" y="1147"/>
                  </a:cubicBezTo>
                  <a:cubicBezTo>
                    <a:pt x="249" y="1147"/>
                    <a:pt x="229" y="1151"/>
                    <a:pt x="210" y="1161"/>
                  </a:cubicBezTo>
                  <a:cubicBezTo>
                    <a:pt x="208" y="1140"/>
                    <a:pt x="182" y="1127"/>
                    <a:pt x="155" y="1116"/>
                  </a:cubicBezTo>
                  <a:lnTo>
                    <a:pt x="21" y="1104"/>
                  </a:lnTo>
                  <a:lnTo>
                    <a:pt x="1" y="1165"/>
                  </a:lnTo>
                  <a:lnTo>
                    <a:pt x="78" y="1200"/>
                  </a:lnTo>
                  <a:cubicBezTo>
                    <a:pt x="80" y="1200"/>
                    <a:pt x="82" y="1200"/>
                    <a:pt x="84" y="1200"/>
                  </a:cubicBezTo>
                  <a:cubicBezTo>
                    <a:pt x="106" y="1200"/>
                    <a:pt x="131" y="1207"/>
                    <a:pt x="153" y="1207"/>
                  </a:cubicBezTo>
                  <a:cubicBezTo>
                    <a:pt x="171" y="1207"/>
                    <a:pt x="187" y="1203"/>
                    <a:pt x="199" y="1186"/>
                  </a:cubicBezTo>
                  <a:cubicBezTo>
                    <a:pt x="202" y="1184"/>
                    <a:pt x="203" y="1181"/>
                    <a:pt x="204" y="1179"/>
                  </a:cubicBezTo>
                  <a:cubicBezTo>
                    <a:pt x="247" y="1241"/>
                    <a:pt x="340" y="1215"/>
                    <a:pt x="396" y="1249"/>
                  </a:cubicBezTo>
                  <a:cubicBezTo>
                    <a:pt x="469" y="1251"/>
                    <a:pt x="542" y="1252"/>
                    <a:pt x="615" y="1252"/>
                  </a:cubicBezTo>
                  <a:cubicBezTo>
                    <a:pt x="1168" y="1252"/>
                    <a:pt x="1716" y="1202"/>
                    <a:pt x="2251" y="1070"/>
                  </a:cubicBezTo>
                  <a:cubicBezTo>
                    <a:pt x="2702" y="935"/>
                    <a:pt x="3117" y="735"/>
                    <a:pt x="3548" y="565"/>
                  </a:cubicBezTo>
                  <a:cubicBezTo>
                    <a:pt x="3706" y="505"/>
                    <a:pt x="3860" y="435"/>
                    <a:pt x="4030" y="399"/>
                  </a:cubicBezTo>
                  <a:cubicBezTo>
                    <a:pt x="4125" y="346"/>
                    <a:pt x="4231" y="315"/>
                    <a:pt x="4339" y="288"/>
                  </a:cubicBezTo>
                  <a:cubicBezTo>
                    <a:pt x="4395" y="254"/>
                    <a:pt x="4458" y="233"/>
                    <a:pt x="4523" y="225"/>
                  </a:cubicBezTo>
                  <a:lnTo>
                    <a:pt x="4799" y="117"/>
                  </a:lnTo>
                  <a:lnTo>
                    <a:pt x="5113" y="40"/>
                  </a:lnTo>
                  <a:lnTo>
                    <a:pt x="512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0"/>
            <p:cNvSpPr/>
            <p:nvPr/>
          </p:nvSpPr>
          <p:spPr>
            <a:xfrm>
              <a:off x="3409625" y="61322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0" y="0"/>
                  </a:moveTo>
                  <a:cubicBezTo>
                    <a:pt x="0" y="0"/>
                    <a:pt x="0" y="1"/>
                    <a:pt x="0" y="3"/>
                  </a:cubicBezTo>
                  <a:lnTo>
                    <a:pt x="3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0"/>
            <p:cNvSpPr/>
            <p:nvPr/>
          </p:nvSpPr>
          <p:spPr>
            <a:xfrm>
              <a:off x="3411900" y="612200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2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0"/>
            <p:cNvSpPr/>
            <p:nvPr/>
          </p:nvSpPr>
          <p:spPr>
            <a:xfrm>
              <a:off x="3220475" y="473900"/>
              <a:ext cx="44050" cy="56925"/>
            </a:xfrm>
            <a:custGeom>
              <a:avLst/>
              <a:gdLst/>
              <a:ahLst/>
              <a:cxnLst/>
              <a:rect l="l" t="t" r="r" b="b"/>
              <a:pathLst>
                <a:path w="1762" h="2277" extrusionOk="0">
                  <a:moveTo>
                    <a:pt x="1506" y="202"/>
                  </a:moveTo>
                  <a:cubicBezTo>
                    <a:pt x="1520" y="202"/>
                    <a:pt x="1533" y="206"/>
                    <a:pt x="1545" y="218"/>
                  </a:cubicBezTo>
                  <a:cubicBezTo>
                    <a:pt x="1446" y="302"/>
                    <a:pt x="1446" y="422"/>
                    <a:pt x="1393" y="522"/>
                  </a:cubicBezTo>
                  <a:lnTo>
                    <a:pt x="1286" y="542"/>
                  </a:lnTo>
                  <a:cubicBezTo>
                    <a:pt x="1243" y="520"/>
                    <a:pt x="1263" y="489"/>
                    <a:pt x="1268" y="460"/>
                  </a:cubicBezTo>
                  <a:cubicBezTo>
                    <a:pt x="1326" y="372"/>
                    <a:pt x="1321" y="247"/>
                    <a:pt x="1468" y="209"/>
                  </a:cubicBezTo>
                  <a:lnTo>
                    <a:pt x="1468" y="208"/>
                  </a:lnTo>
                  <a:cubicBezTo>
                    <a:pt x="1481" y="205"/>
                    <a:pt x="1494" y="202"/>
                    <a:pt x="1506" y="202"/>
                  </a:cubicBezTo>
                  <a:close/>
                  <a:moveTo>
                    <a:pt x="1114" y="675"/>
                  </a:moveTo>
                  <a:cubicBezTo>
                    <a:pt x="1123" y="675"/>
                    <a:pt x="1132" y="676"/>
                    <a:pt x="1143" y="679"/>
                  </a:cubicBezTo>
                  <a:cubicBezTo>
                    <a:pt x="1149" y="684"/>
                    <a:pt x="1156" y="686"/>
                    <a:pt x="1163" y="686"/>
                  </a:cubicBezTo>
                  <a:cubicBezTo>
                    <a:pt x="1143" y="745"/>
                    <a:pt x="1118" y="805"/>
                    <a:pt x="1068" y="852"/>
                  </a:cubicBezTo>
                  <a:cubicBezTo>
                    <a:pt x="980" y="838"/>
                    <a:pt x="1016" y="785"/>
                    <a:pt x="1030" y="748"/>
                  </a:cubicBezTo>
                  <a:cubicBezTo>
                    <a:pt x="1045" y="708"/>
                    <a:pt x="1069" y="675"/>
                    <a:pt x="1114" y="675"/>
                  </a:cubicBezTo>
                  <a:close/>
                  <a:moveTo>
                    <a:pt x="1072" y="881"/>
                  </a:moveTo>
                  <a:lnTo>
                    <a:pt x="1072" y="881"/>
                  </a:lnTo>
                  <a:cubicBezTo>
                    <a:pt x="1179" y="958"/>
                    <a:pt x="1025" y="962"/>
                    <a:pt x="1022" y="1007"/>
                  </a:cubicBezTo>
                  <a:cubicBezTo>
                    <a:pt x="957" y="1001"/>
                    <a:pt x="959" y="970"/>
                    <a:pt x="993" y="937"/>
                  </a:cubicBezTo>
                  <a:cubicBezTo>
                    <a:pt x="1015" y="915"/>
                    <a:pt x="1045" y="899"/>
                    <a:pt x="1072" y="881"/>
                  </a:cubicBezTo>
                  <a:close/>
                  <a:moveTo>
                    <a:pt x="480" y="1576"/>
                  </a:moveTo>
                  <a:cubicBezTo>
                    <a:pt x="503" y="1579"/>
                    <a:pt x="519" y="1590"/>
                    <a:pt x="512" y="1612"/>
                  </a:cubicBezTo>
                  <a:cubicBezTo>
                    <a:pt x="510" y="1619"/>
                    <a:pt x="505" y="1623"/>
                    <a:pt x="498" y="1623"/>
                  </a:cubicBezTo>
                  <a:cubicBezTo>
                    <a:pt x="492" y="1623"/>
                    <a:pt x="486" y="1621"/>
                    <a:pt x="478" y="1617"/>
                  </a:cubicBezTo>
                  <a:lnTo>
                    <a:pt x="478" y="1617"/>
                  </a:lnTo>
                  <a:cubicBezTo>
                    <a:pt x="506" y="1668"/>
                    <a:pt x="476" y="1691"/>
                    <a:pt x="419" y="1696"/>
                  </a:cubicBezTo>
                  <a:cubicBezTo>
                    <a:pt x="427" y="1664"/>
                    <a:pt x="419" y="1623"/>
                    <a:pt x="478" y="1617"/>
                  </a:cubicBezTo>
                  <a:lnTo>
                    <a:pt x="478" y="1617"/>
                  </a:lnTo>
                  <a:cubicBezTo>
                    <a:pt x="478" y="1617"/>
                    <a:pt x="478" y="1617"/>
                    <a:pt x="478" y="1617"/>
                  </a:cubicBezTo>
                  <a:cubicBezTo>
                    <a:pt x="478" y="1603"/>
                    <a:pt x="478" y="1590"/>
                    <a:pt x="480" y="1576"/>
                  </a:cubicBezTo>
                  <a:close/>
                  <a:moveTo>
                    <a:pt x="1718" y="0"/>
                  </a:moveTo>
                  <a:cubicBezTo>
                    <a:pt x="1713" y="0"/>
                    <a:pt x="1708" y="1"/>
                    <a:pt x="1703" y="2"/>
                  </a:cubicBezTo>
                  <a:cubicBezTo>
                    <a:pt x="1251" y="100"/>
                    <a:pt x="935" y="317"/>
                    <a:pt x="842" y="724"/>
                  </a:cubicBezTo>
                  <a:cubicBezTo>
                    <a:pt x="795" y="932"/>
                    <a:pt x="689" y="1112"/>
                    <a:pt x="521" y="1265"/>
                  </a:cubicBezTo>
                  <a:cubicBezTo>
                    <a:pt x="257" y="1509"/>
                    <a:pt x="117" y="1801"/>
                    <a:pt x="36" y="2120"/>
                  </a:cubicBezTo>
                  <a:cubicBezTo>
                    <a:pt x="24" y="2172"/>
                    <a:pt x="12" y="2224"/>
                    <a:pt x="0" y="2277"/>
                  </a:cubicBezTo>
                  <a:lnTo>
                    <a:pt x="66" y="2273"/>
                  </a:lnTo>
                  <a:cubicBezTo>
                    <a:pt x="81" y="2222"/>
                    <a:pt x="96" y="2171"/>
                    <a:pt x="110" y="2120"/>
                  </a:cubicBezTo>
                  <a:cubicBezTo>
                    <a:pt x="126" y="2092"/>
                    <a:pt x="143" y="2066"/>
                    <a:pt x="160" y="2039"/>
                  </a:cubicBezTo>
                  <a:cubicBezTo>
                    <a:pt x="162" y="2039"/>
                    <a:pt x="165" y="2039"/>
                    <a:pt x="167" y="2039"/>
                  </a:cubicBezTo>
                  <a:cubicBezTo>
                    <a:pt x="179" y="2039"/>
                    <a:pt x="192" y="2041"/>
                    <a:pt x="204" y="2044"/>
                  </a:cubicBezTo>
                  <a:cubicBezTo>
                    <a:pt x="213" y="2048"/>
                    <a:pt x="223" y="2056"/>
                    <a:pt x="229" y="2065"/>
                  </a:cubicBezTo>
                  <a:cubicBezTo>
                    <a:pt x="230" y="2063"/>
                    <a:pt x="231" y="2060"/>
                    <a:pt x="232" y="2058"/>
                  </a:cubicBezTo>
                  <a:cubicBezTo>
                    <a:pt x="281" y="1997"/>
                    <a:pt x="313" y="1914"/>
                    <a:pt x="415" y="1906"/>
                  </a:cubicBezTo>
                  <a:cubicBezTo>
                    <a:pt x="458" y="1902"/>
                    <a:pt x="465" y="1888"/>
                    <a:pt x="472" y="1863"/>
                  </a:cubicBezTo>
                  <a:cubicBezTo>
                    <a:pt x="503" y="1751"/>
                    <a:pt x="596" y="1656"/>
                    <a:pt x="598" y="1536"/>
                  </a:cubicBezTo>
                  <a:lnTo>
                    <a:pt x="664" y="1465"/>
                  </a:lnTo>
                  <a:cubicBezTo>
                    <a:pt x="694" y="1460"/>
                    <a:pt x="728" y="1448"/>
                    <a:pt x="756" y="1448"/>
                  </a:cubicBezTo>
                  <a:cubicBezTo>
                    <a:pt x="787" y="1448"/>
                    <a:pt x="808" y="1464"/>
                    <a:pt x="805" y="1525"/>
                  </a:cubicBezTo>
                  <a:cubicBezTo>
                    <a:pt x="804" y="1561"/>
                    <a:pt x="797" y="1601"/>
                    <a:pt x="835" y="1644"/>
                  </a:cubicBezTo>
                  <a:cubicBezTo>
                    <a:pt x="804" y="1518"/>
                    <a:pt x="906" y="1417"/>
                    <a:pt x="880" y="1301"/>
                  </a:cubicBezTo>
                  <a:cubicBezTo>
                    <a:pt x="891" y="1238"/>
                    <a:pt x="974" y="1191"/>
                    <a:pt x="940" y="1112"/>
                  </a:cubicBezTo>
                  <a:cubicBezTo>
                    <a:pt x="934" y="1097"/>
                    <a:pt x="996" y="1062"/>
                    <a:pt x="1025" y="1036"/>
                  </a:cubicBezTo>
                  <a:cubicBezTo>
                    <a:pt x="1031" y="1036"/>
                    <a:pt x="1036" y="1036"/>
                    <a:pt x="1042" y="1036"/>
                  </a:cubicBezTo>
                  <a:cubicBezTo>
                    <a:pt x="1136" y="1036"/>
                    <a:pt x="1177" y="969"/>
                    <a:pt x="1233" y="919"/>
                  </a:cubicBezTo>
                  <a:lnTo>
                    <a:pt x="1233" y="919"/>
                  </a:lnTo>
                  <a:cubicBezTo>
                    <a:pt x="1230" y="919"/>
                    <a:pt x="1227" y="919"/>
                    <a:pt x="1224" y="919"/>
                  </a:cubicBezTo>
                  <a:cubicBezTo>
                    <a:pt x="1173" y="919"/>
                    <a:pt x="1146" y="900"/>
                    <a:pt x="1177" y="855"/>
                  </a:cubicBezTo>
                  <a:cubicBezTo>
                    <a:pt x="1199" y="824"/>
                    <a:pt x="1239" y="804"/>
                    <a:pt x="1271" y="778"/>
                  </a:cubicBezTo>
                  <a:lnTo>
                    <a:pt x="1369" y="725"/>
                  </a:lnTo>
                  <a:cubicBezTo>
                    <a:pt x="1356" y="722"/>
                    <a:pt x="1343" y="720"/>
                    <a:pt x="1330" y="720"/>
                  </a:cubicBezTo>
                  <a:cubicBezTo>
                    <a:pt x="1301" y="720"/>
                    <a:pt x="1272" y="729"/>
                    <a:pt x="1248" y="744"/>
                  </a:cubicBezTo>
                  <a:cubicBezTo>
                    <a:pt x="1215" y="735"/>
                    <a:pt x="1212" y="709"/>
                    <a:pt x="1202" y="685"/>
                  </a:cubicBezTo>
                  <a:lnTo>
                    <a:pt x="1223" y="621"/>
                  </a:lnTo>
                  <a:lnTo>
                    <a:pt x="1301" y="572"/>
                  </a:lnTo>
                  <a:cubicBezTo>
                    <a:pt x="1458" y="578"/>
                    <a:pt x="1358" y="668"/>
                    <a:pt x="1369" y="723"/>
                  </a:cubicBezTo>
                  <a:lnTo>
                    <a:pt x="1428" y="756"/>
                  </a:lnTo>
                  <a:cubicBezTo>
                    <a:pt x="1441" y="693"/>
                    <a:pt x="1491" y="637"/>
                    <a:pt x="1477" y="568"/>
                  </a:cubicBezTo>
                  <a:cubicBezTo>
                    <a:pt x="1545" y="468"/>
                    <a:pt x="1542" y="336"/>
                    <a:pt x="1672" y="263"/>
                  </a:cubicBezTo>
                  <a:cubicBezTo>
                    <a:pt x="1689" y="253"/>
                    <a:pt x="1610" y="259"/>
                    <a:pt x="1608" y="222"/>
                  </a:cubicBezTo>
                  <a:cubicBezTo>
                    <a:pt x="1630" y="166"/>
                    <a:pt x="1670" y="119"/>
                    <a:pt x="1715" y="76"/>
                  </a:cubicBezTo>
                  <a:cubicBezTo>
                    <a:pt x="1745" y="67"/>
                    <a:pt x="1761" y="49"/>
                    <a:pt x="1750" y="21"/>
                  </a:cubicBezTo>
                  <a:cubicBezTo>
                    <a:pt x="1745" y="8"/>
                    <a:pt x="1733" y="0"/>
                    <a:pt x="171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0"/>
            <p:cNvSpPr/>
            <p:nvPr/>
          </p:nvSpPr>
          <p:spPr>
            <a:xfrm>
              <a:off x="3433950" y="625875"/>
              <a:ext cx="93425" cy="42875"/>
            </a:xfrm>
            <a:custGeom>
              <a:avLst/>
              <a:gdLst/>
              <a:ahLst/>
              <a:cxnLst/>
              <a:rect l="l" t="t" r="r" b="b"/>
              <a:pathLst>
                <a:path w="3737" h="1715" extrusionOk="0">
                  <a:moveTo>
                    <a:pt x="3670" y="0"/>
                  </a:moveTo>
                  <a:cubicBezTo>
                    <a:pt x="3651" y="0"/>
                    <a:pt x="3632" y="10"/>
                    <a:pt x="3614" y="22"/>
                  </a:cubicBezTo>
                  <a:cubicBezTo>
                    <a:pt x="3566" y="53"/>
                    <a:pt x="3516" y="79"/>
                    <a:pt x="3472" y="114"/>
                  </a:cubicBezTo>
                  <a:cubicBezTo>
                    <a:pt x="3259" y="279"/>
                    <a:pt x="3057" y="454"/>
                    <a:pt x="2836" y="609"/>
                  </a:cubicBezTo>
                  <a:cubicBezTo>
                    <a:pt x="2258" y="1018"/>
                    <a:pt x="1625" y="1337"/>
                    <a:pt x="873" y="1455"/>
                  </a:cubicBezTo>
                  <a:cubicBezTo>
                    <a:pt x="711" y="1480"/>
                    <a:pt x="549" y="1505"/>
                    <a:pt x="393" y="1556"/>
                  </a:cubicBezTo>
                  <a:cubicBezTo>
                    <a:pt x="388" y="1555"/>
                    <a:pt x="382" y="1555"/>
                    <a:pt x="377" y="1555"/>
                  </a:cubicBezTo>
                  <a:cubicBezTo>
                    <a:pt x="333" y="1555"/>
                    <a:pt x="297" y="1580"/>
                    <a:pt x="258" y="1593"/>
                  </a:cubicBezTo>
                  <a:cubicBezTo>
                    <a:pt x="171" y="1607"/>
                    <a:pt x="101" y="1645"/>
                    <a:pt x="1" y="1713"/>
                  </a:cubicBezTo>
                  <a:cubicBezTo>
                    <a:pt x="16" y="1714"/>
                    <a:pt x="30" y="1714"/>
                    <a:pt x="44" y="1714"/>
                  </a:cubicBezTo>
                  <a:cubicBezTo>
                    <a:pt x="167" y="1714"/>
                    <a:pt x="244" y="1678"/>
                    <a:pt x="322" y="1645"/>
                  </a:cubicBezTo>
                  <a:lnTo>
                    <a:pt x="393" y="1625"/>
                  </a:lnTo>
                  <a:cubicBezTo>
                    <a:pt x="519" y="1603"/>
                    <a:pt x="644" y="1577"/>
                    <a:pt x="771" y="1563"/>
                  </a:cubicBezTo>
                  <a:cubicBezTo>
                    <a:pt x="1666" y="1461"/>
                    <a:pt x="2412" y="1102"/>
                    <a:pt x="3066" y="587"/>
                  </a:cubicBezTo>
                  <a:cubicBezTo>
                    <a:pt x="3270" y="426"/>
                    <a:pt x="3470" y="263"/>
                    <a:pt x="3671" y="101"/>
                  </a:cubicBezTo>
                  <a:cubicBezTo>
                    <a:pt x="3696" y="79"/>
                    <a:pt x="3736" y="58"/>
                    <a:pt x="3710" y="22"/>
                  </a:cubicBezTo>
                  <a:cubicBezTo>
                    <a:pt x="3698" y="6"/>
                    <a:pt x="3684" y="0"/>
                    <a:pt x="367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0"/>
            <p:cNvSpPr/>
            <p:nvPr/>
          </p:nvSpPr>
          <p:spPr>
            <a:xfrm>
              <a:off x="3573350" y="722850"/>
              <a:ext cx="175" cy="350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2" y="1"/>
                  </a:moveTo>
                  <a:lnTo>
                    <a:pt x="4" y="10"/>
                  </a:lnTo>
                  <a:lnTo>
                    <a:pt x="1" y="14"/>
                  </a:lnTo>
                  <a:lnTo>
                    <a:pt x="5" y="13"/>
                  </a:lnTo>
                  <a:lnTo>
                    <a:pt x="6" y="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0"/>
            <p:cNvSpPr/>
            <p:nvPr/>
          </p:nvSpPr>
          <p:spPr>
            <a:xfrm>
              <a:off x="2690825" y="701550"/>
              <a:ext cx="44975" cy="32350"/>
            </a:xfrm>
            <a:custGeom>
              <a:avLst/>
              <a:gdLst/>
              <a:ahLst/>
              <a:cxnLst/>
              <a:rect l="l" t="t" r="r" b="b"/>
              <a:pathLst>
                <a:path w="1799" h="1294" extrusionOk="0">
                  <a:moveTo>
                    <a:pt x="1529" y="523"/>
                  </a:moveTo>
                  <a:lnTo>
                    <a:pt x="1529" y="523"/>
                  </a:lnTo>
                  <a:cubicBezTo>
                    <a:pt x="1528" y="532"/>
                    <a:pt x="1527" y="542"/>
                    <a:pt x="1528" y="551"/>
                  </a:cubicBezTo>
                  <a:lnTo>
                    <a:pt x="1528" y="551"/>
                  </a:lnTo>
                  <a:cubicBezTo>
                    <a:pt x="1528" y="542"/>
                    <a:pt x="1529" y="532"/>
                    <a:pt x="1529" y="523"/>
                  </a:cubicBezTo>
                  <a:close/>
                  <a:moveTo>
                    <a:pt x="977" y="0"/>
                  </a:moveTo>
                  <a:cubicBezTo>
                    <a:pt x="728" y="0"/>
                    <a:pt x="478" y="1"/>
                    <a:pt x="229" y="16"/>
                  </a:cubicBezTo>
                  <a:lnTo>
                    <a:pt x="1" y="39"/>
                  </a:lnTo>
                  <a:cubicBezTo>
                    <a:pt x="3" y="49"/>
                    <a:pt x="1" y="60"/>
                    <a:pt x="0" y="71"/>
                  </a:cubicBezTo>
                  <a:cubicBezTo>
                    <a:pt x="179" y="96"/>
                    <a:pt x="358" y="110"/>
                    <a:pt x="539" y="115"/>
                  </a:cubicBezTo>
                  <a:cubicBezTo>
                    <a:pt x="758" y="121"/>
                    <a:pt x="976" y="135"/>
                    <a:pt x="1195" y="153"/>
                  </a:cubicBezTo>
                  <a:cubicBezTo>
                    <a:pt x="1398" y="171"/>
                    <a:pt x="1463" y="223"/>
                    <a:pt x="1508" y="383"/>
                  </a:cubicBezTo>
                  <a:cubicBezTo>
                    <a:pt x="1521" y="433"/>
                    <a:pt x="1528" y="479"/>
                    <a:pt x="1529" y="523"/>
                  </a:cubicBezTo>
                  <a:lnTo>
                    <a:pt x="1529" y="523"/>
                  </a:lnTo>
                  <a:cubicBezTo>
                    <a:pt x="1531" y="502"/>
                    <a:pt x="1537" y="480"/>
                    <a:pt x="1545" y="457"/>
                  </a:cubicBezTo>
                  <a:lnTo>
                    <a:pt x="1545" y="457"/>
                  </a:lnTo>
                  <a:cubicBezTo>
                    <a:pt x="1606" y="529"/>
                    <a:pt x="1593" y="588"/>
                    <a:pt x="1567" y="661"/>
                  </a:cubicBezTo>
                  <a:cubicBezTo>
                    <a:pt x="1542" y="622"/>
                    <a:pt x="1530" y="587"/>
                    <a:pt x="1528" y="551"/>
                  </a:cubicBezTo>
                  <a:lnTo>
                    <a:pt x="1528" y="551"/>
                  </a:lnTo>
                  <a:cubicBezTo>
                    <a:pt x="1517" y="712"/>
                    <a:pt x="1409" y="833"/>
                    <a:pt x="1202" y="906"/>
                  </a:cubicBezTo>
                  <a:cubicBezTo>
                    <a:pt x="1090" y="946"/>
                    <a:pt x="973" y="973"/>
                    <a:pt x="857" y="1004"/>
                  </a:cubicBezTo>
                  <a:cubicBezTo>
                    <a:pt x="706" y="1044"/>
                    <a:pt x="551" y="1075"/>
                    <a:pt x="409" y="1139"/>
                  </a:cubicBezTo>
                  <a:cubicBezTo>
                    <a:pt x="384" y="1150"/>
                    <a:pt x="332" y="1155"/>
                    <a:pt x="359" y="1200"/>
                  </a:cubicBezTo>
                  <a:cubicBezTo>
                    <a:pt x="343" y="1189"/>
                    <a:pt x="328" y="1185"/>
                    <a:pt x="316" y="1185"/>
                  </a:cubicBezTo>
                  <a:cubicBezTo>
                    <a:pt x="284" y="1185"/>
                    <a:pt x="263" y="1212"/>
                    <a:pt x="238" y="1233"/>
                  </a:cubicBezTo>
                  <a:lnTo>
                    <a:pt x="129" y="1238"/>
                  </a:lnTo>
                  <a:cubicBezTo>
                    <a:pt x="151" y="1281"/>
                    <a:pt x="180" y="1293"/>
                    <a:pt x="211" y="1293"/>
                  </a:cubicBezTo>
                  <a:cubicBezTo>
                    <a:pt x="252" y="1293"/>
                    <a:pt x="299" y="1271"/>
                    <a:pt x="340" y="1270"/>
                  </a:cubicBezTo>
                  <a:cubicBezTo>
                    <a:pt x="346" y="1258"/>
                    <a:pt x="355" y="1249"/>
                    <a:pt x="364" y="1239"/>
                  </a:cubicBezTo>
                  <a:cubicBezTo>
                    <a:pt x="368" y="1235"/>
                    <a:pt x="375" y="1230"/>
                    <a:pt x="374" y="1226"/>
                  </a:cubicBezTo>
                  <a:cubicBezTo>
                    <a:pt x="372" y="1219"/>
                    <a:pt x="369" y="1213"/>
                    <a:pt x="364" y="1207"/>
                  </a:cubicBezTo>
                  <a:lnTo>
                    <a:pt x="364" y="1207"/>
                  </a:lnTo>
                  <a:cubicBezTo>
                    <a:pt x="378" y="1223"/>
                    <a:pt x="393" y="1228"/>
                    <a:pt x="407" y="1228"/>
                  </a:cubicBezTo>
                  <a:cubicBezTo>
                    <a:pt x="438" y="1228"/>
                    <a:pt x="468" y="1203"/>
                    <a:pt x="498" y="1203"/>
                  </a:cubicBezTo>
                  <a:cubicBezTo>
                    <a:pt x="504" y="1203"/>
                    <a:pt x="509" y="1204"/>
                    <a:pt x="514" y="1206"/>
                  </a:cubicBezTo>
                  <a:cubicBezTo>
                    <a:pt x="666" y="1141"/>
                    <a:pt x="829" y="1110"/>
                    <a:pt x="997" y="1088"/>
                  </a:cubicBezTo>
                  <a:lnTo>
                    <a:pt x="1079" y="1062"/>
                  </a:lnTo>
                  <a:cubicBezTo>
                    <a:pt x="1202" y="1015"/>
                    <a:pt x="1332" y="977"/>
                    <a:pt x="1448" y="918"/>
                  </a:cubicBezTo>
                  <a:cubicBezTo>
                    <a:pt x="1742" y="770"/>
                    <a:pt x="1799" y="572"/>
                    <a:pt x="1656" y="310"/>
                  </a:cubicBezTo>
                  <a:cubicBezTo>
                    <a:pt x="1540" y="97"/>
                    <a:pt x="1356" y="2"/>
                    <a:pt x="1084" y="1"/>
                  </a:cubicBezTo>
                  <a:cubicBezTo>
                    <a:pt x="1049" y="1"/>
                    <a:pt x="1013" y="0"/>
                    <a:pt x="97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0"/>
            <p:cNvSpPr/>
            <p:nvPr/>
          </p:nvSpPr>
          <p:spPr>
            <a:xfrm>
              <a:off x="2887275" y="402875"/>
              <a:ext cx="75" cy="2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lnTo>
                    <a:pt x="2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0"/>
            <p:cNvSpPr/>
            <p:nvPr/>
          </p:nvSpPr>
          <p:spPr>
            <a:xfrm>
              <a:off x="3204925" y="514600"/>
              <a:ext cx="211000" cy="145200"/>
            </a:xfrm>
            <a:custGeom>
              <a:avLst/>
              <a:gdLst/>
              <a:ahLst/>
              <a:cxnLst/>
              <a:rect l="l" t="t" r="r" b="b"/>
              <a:pathLst>
                <a:path w="8440" h="5808" extrusionOk="0">
                  <a:moveTo>
                    <a:pt x="2050" y="3680"/>
                  </a:moveTo>
                  <a:cubicBezTo>
                    <a:pt x="2068" y="3680"/>
                    <a:pt x="2093" y="3696"/>
                    <a:pt x="2104" y="3716"/>
                  </a:cubicBezTo>
                  <a:cubicBezTo>
                    <a:pt x="2041" y="3787"/>
                    <a:pt x="2066" y="3894"/>
                    <a:pt x="1974" y="3956"/>
                  </a:cubicBezTo>
                  <a:cubicBezTo>
                    <a:pt x="1969" y="3955"/>
                    <a:pt x="1964" y="3954"/>
                    <a:pt x="1959" y="3954"/>
                  </a:cubicBezTo>
                  <a:cubicBezTo>
                    <a:pt x="1938" y="3954"/>
                    <a:pt x="1926" y="3965"/>
                    <a:pt x="1922" y="3986"/>
                  </a:cubicBezTo>
                  <a:cubicBezTo>
                    <a:pt x="1893" y="3986"/>
                    <a:pt x="1874" y="3995"/>
                    <a:pt x="1877" y="4021"/>
                  </a:cubicBezTo>
                  <a:lnTo>
                    <a:pt x="1824" y="3985"/>
                  </a:lnTo>
                  <a:cubicBezTo>
                    <a:pt x="1832" y="3853"/>
                    <a:pt x="1960" y="3782"/>
                    <a:pt x="2036" y="3686"/>
                  </a:cubicBezTo>
                  <a:cubicBezTo>
                    <a:pt x="2039" y="3682"/>
                    <a:pt x="2044" y="3680"/>
                    <a:pt x="2050" y="3680"/>
                  </a:cubicBezTo>
                  <a:close/>
                  <a:moveTo>
                    <a:pt x="1973" y="3975"/>
                  </a:moveTo>
                  <a:cubicBezTo>
                    <a:pt x="2065" y="4064"/>
                    <a:pt x="1997" y="4138"/>
                    <a:pt x="1947" y="4215"/>
                  </a:cubicBezTo>
                  <a:cubicBezTo>
                    <a:pt x="1943" y="4215"/>
                    <a:pt x="1939" y="4215"/>
                    <a:pt x="1936" y="4215"/>
                  </a:cubicBezTo>
                  <a:cubicBezTo>
                    <a:pt x="1904" y="4215"/>
                    <a:pt x="1881" y="4225"/>
                    <a:pt x="1874" y="4256"/>
                  </a:cubicBezTo>
                  <a:lnTo>
                    <a:pt x="1826" y="4273"/>
                  </a:lnTo>
                  <a:cubicBezTo>
                    <a:pt x="1735" y="4235"/>
                    <a:pt x="1795" y="4178"/>
                    <a:pt x="1803" y="4131"/>
                  </a:cubicBezTo>
                  <a:cubicBezTo>
                    <a:pt x="1811" y="4089"/>
                    <a:pt x="1873" y="4071"/>
                    <a:pt x="1878" y="4026"/>
                  </a:cubicBezTo>
                  <a:cubicBezTo>
                    <a:pt x="1882" y="4027"/>
                    <a:pt x="1886" y="4027"/>
                    <a:pt x="1889" y="4027"/>
                  </a:cubicBezTo>
                  <a:cubicBezTo>
                    <a:pt x="1915" y="4027"/>
                    <a:pt x="1929" y="4015"/>
                    <a:pt x="1923" y="3988"/>
                  </a:cubicBezTo>
                  <a:lnTo>
                    <a:pt x="1923" y="3988"/>
                  </a:lnTo>
                  <a:cubicBezTo>
                    <a:pt x="1928" y="3989"/>
                    <a:pt x="1932" y="3990"/>
                    <a:pt x="1937" y="3990"/>
                  </a:cubicBezTo>
                  <a:cubicBezTo>
                    <a:pt x="1950" y="3990"/>
                    <a:pt x="1963" y="3985"/>
                    <a:pt x="1973" y="3975"/>
                  </a:cubicBezTo>
                  <a:cubicBezTo>
                    <a:pt x="1973" y="3975"/>
                    <a:pt x="1973" y="3975"/>
                    <a:pt x="1973" y="3975"/>
                  </a:cubicBezTo>
                  <a:close/>
                  <a:moveTo>
                    <a:pt x="2284" y="3513"/>
                  </a:moveTo>
                  <a:cubicBezTo>
                    <a:pt x="2287" y="3593"/>
                    <a:pt x="2282" y="3672"/>
                    <a:pt x="2252" y="3749"/>
                  </a:cubicBezTo>
                  <a:lnTo>
                    <a:pt x="2252" y="3749"/>
                  </a:lnTo>
                  <a:lnTo>
                    <a:pt x="2251" y="3749"/>
                  </a:lnTo>
                  <a:cubicBezTo>
                    <a:pt x="2210" y="3786"/>
                    <a:pt x="2237" y="3832"/>
                    <a:pt x="2224" y="3874"/>
                  </a:cubicBezTo>
                  <a:cubicBezTo>
                    <a:pt x="2218" y="3949"/>
                    <a:pt x="2213" y="4026"/>
                    <a:pt x="2148" y="4086"/>
                  </a:cubicBezTo>
                  <a:cubicBezTo>
                    <a:pt x="2157" y="4094"/>
                    <a:pt x="2163" y="4105"/>
                    <a:pt x="2164" y="4116"/>
                  </a:cubicBezTo>
                  <a:cubicBezTo>
                    <a:pt x="2160" y="4179"/>
                    <a:pt x="2155" y="4242"/>
                    <a:pt x="2151" y="4306"/>
                  </a:cubicBezTo>
                  <a:cubicBezTo>
                    <a:pt x="2149" y="4358"/>
                    <a:pt x="2126" y="4410"/>
                    <a:pt x="2069" y="4410"/>
                  </a:cubicBezTo>
                  <a:cubicBezTo>
                    <a:pt x="2064" y="4410"/>
                    <a:pt x="2058" y="4410"/>
                    <a:pt x="2051" y="4409"/>
                  </a:cubicBezTo>
                  <a:cubicBezTo>
                    <a:pt x="1987" y="4398"/>
                    <a:pt x="2030" y="4334"/>
                    <a:pt x="2025" y="4292"/>
                  </a:cubicBezTo>
                  <a:cubicBezTo>
                    <a:pt x="2048" y="4275"/>
                    <a:pt x="2059" y="4245"/>
                    <a:pt x="2050" y="4218"/>
                  </a:cubicBezTo>
                  <a:lnTo>
                    <a:pt x="2099" y="4140"/>
                  </a:lnTo>
                  <a:cubicBezTo>
                    <a:pt x="2102" y="4115"/>
                    <a:pt x="2094" y="4084"/>
                    <a:pt x="2137" y="4084"/>
                  </a:cubicBezTo>
                  <a:cubicBezTo>
                    <a:pt x="2139" y="4084"/>
                    <a:pt x="2142" y="4084"/>
                    <a:pt x="2144" y="4084"/>
                  </a:cubicBezTo>
                  <a:cubicBezTo>
                    <a:pt x="2075" y="4025"/>
                    <a:pt x="2076" y="3998"/>
                    <a:pt x="2149" y="3872"/>
                  </a:cubicBezTo>
                  <a:cubicBezTo>
                    <a:pt x="2144" y="3818"/>
                    <a:pt x="2139" y="3766"/>
                    <a:pt x="2135" y="3712"/>
                  </a:cubicBezTo>
                  <a:cubicBezTo>
                    <a:pt x="2149" y="3625"/>
                    <a:pt x="2180" y="3549"/>
                    <a:pt x="2284" y="3513"/>
                  </a:cubicBezTo>
                  <a:close/>
                  <a:moveTo>
                    <a:pt x="1333" y="4327"/>
                  </a:moveTo>
                  <a:cubicBezTo>
                    <a:pt x="1354" y="4336"/>
                    <a:pt x="1348" y="4374"/>
                    <a:pt x="1351" y="4397"/>
                  </a:cubicBezTo>
                  <a:cubicBezTo>
                    <a:pt x="1361" y="4397"/>
                    <a:pt x="1369" y="4402"/>
                    <a:pt x="1374" y="4411"/>
                  </a:cubicBezTo>
                  <a:cubicBezTo>
                    <a:pt x="1369" y="4402"/>
                    <a:pt x="1361" y="4397"/>
                    <a:pt x="1350" y="4397"/>
                  </a:cubicBezTo>
                  <a:cubicBezTo>
                    <a:pt x="1348" y="4374"/>
                    <a:pt x="1354" y="4336"/>
                    <a:pt x="1333" y="4327"/>
                  </a:cubicBezTo>
                  <a:close/>
                  <a:moveTo>
                    <a:pt x="1773" y="3969"/>
                  </a:moveTo>
                  <a:lnTo>
                    <a:pt x="1784" y="3986"/>
                  </a:lnTo>
                  <a:cubicBezTo>
                    <a:pt x="1744" y="4044"/>
                    <a:pt x="1654" y="4119"/>
                    <a:pt x="1672" y="4157"/>
                  </a:cubicBezTo>
                  <a:cubicBezTo>
                    <a:pt x="1725" y="4271"/>
                    <a:pt x="1645" y="4355"/>
                    <a:pt x="1627" y="4452"/>
                  </a:cubicBezTo>
                  <a:cubicBezTo>
                    <a:pt x="1615" y="4448"/>
                    <a:pt x="1605" y="4446"/>
                    <a:pt x="1596" y="4446"/>
                  </a:cubicBezTo>
                  <a:cubicBezTo>
                    <a:pt x="1572" y="4446"/>
                    <a:pt x="1558" y="4460"/>
                    <a:pt x="1557" y="4490"/>
                  </a:cubicBezTo>
                  <a:cubicBezTo>
                    <a:pt x="1543" y="4484"/>
                    <a:pt x="1531" y="4481"/>
                    <a:pt x="1521" y="4481"/>
                  </a:cubicBezTo>
                  <a:cubicBezTo>
                    <a:pt x="1494" y="4481"/>
                    <a:pt x="1478" y="4501"/>
                    <a:pt x="1467" y="4529"/>
                  </a:cubicBezTo>
                  <a:lnTo>
                    <a:pt x="1420" y="4542"/>
                  </a:lnTo>
                  <a:lnTo>
                    <a:pt x="1363" y="4533"/>
                  </a:lnTo>
                  <a:cubicBezTo>
                    <a:pt x="1376" y="4492"/>
                    <a:pt x="1387" y="4453"/>
                    <a:pt x="1374" y="4411"/>
                  </a:cubicBezTo>
                  <a:cubicBezTo>
                    <a:pt x="1401" y="4382"/>
                    <a:pt x="1453" y="4351"/>
                    <a:pt x="1451" y="4322"/>
                  </a:cubicBezTo>
                  <a:cubicBezTo>
                    <a:pt x="1439" y="4121"/>
                    <a:pt x="1626" y="4059"/>
                    <a:pt x="1773" y="3969"/>
                  </a:cubicBezTo>
                  <a:close/>
                  <a:moveTo>
                    <a:pt x="1876" y="4258"/>
                  </a:moveTo>
                  <a:cubicBezTo>
                    <a:pt x="1906" y="4275"/>
                    <a:pt x="1958" y="4256"/>
                    <a:pt x="1973" y="4298"/>
                  </a:cubicBezTo>
                  <a:cubicBezTo>
                    <a:pt x="1963" y="4391"/>
                    <a:pt x="1969" y="4490"/>
                    <a:pt x="1848" y="4542"/>
                  </a:cubicBezTo>
                  <a:cubicBezTo>
                    <a:pt x="1804" y="4558"/>
                    <a:pt x="1770" y="4593"/>
                    <a:pt x="1718" y="4593"/>
                  </a:cubicBezTo>
                  <a:cubicBezTo>
                    <a:pt x="1714" y="4593"/>
                    <a:pt x="1710" y="4592"/>
                    <a:pt x="1706" y="4592"/>
                  </a:cubicBezTo>
                  <a:cubicBezTo>
                    <a:pt x="1669" y="4467"/>
                    <a:pt x="1746" y="4383"/>
                    <a:pt x="1841" y="4306"/>
                  </a:cubicBezTo>
                  <a:cubicBezTo>
                    <a:pt x="1866" y="4296"/>
                    <a:pt x="1890" y="4286"/>
                    <a:pt x="1876" y="4258"/>
                  </a:cubicBezTo>
                  <a:close/>
                  <a:moveTo>
                    <a:pt x="1238" y="4489"/>
                  </a:moveTo>
                  <a:lnTo>
                    <a:pt x="1285" y="4499"/>
                  </a:lnTo>
                  <a:cubicBezTo>
                    <a:pt x="1283" y="4511"/>
                    <a:pt x="1286" y="4523"/>
                    <a:pt x="1294" y="4533"/>
                  </a:cubicBezTo>
                  <a:cubicBezTo>
                    <a:pt x="1282" y="4604"/>
                    <a:pt x="1264" y="4670"/>
                    <a:pt x="1165" y="4689"/>
                  </a:cubicBezTo>
                  <a:cubicBezTo>
                    <a:pt x="1119" y="4628"/>
                    <a:pt x="1178" y="4581"/>
                    <a:pt x="1194" y="4529"/>
                  </a:cubicBezTo>
                  <a:lnTo>
                    <a:pt x="1238" y="4489"/>
                  </a:lnTo>
                  <a:close/>
                  <a:moveTo>
                    <a:pt x="1627" y="4454"/>
                  </a:moveTo>
                  <a:cubicBezTo>
                    <a:pt x="1627" y="4454"/>
                    <a:pt x="1627" y="4455"/>
                    <a:pt x="1627" y="4455"/>
                  </a:cubicBezTo>
                  <a:cubicBezTo>
                    <a:pt x="1654" y="4571"/>
                    <a:pt x="1616" y="4667"/>
                    <a:pt x="1508" y="4742"/>
                  </a:cubicBezTo>
                  <a:cubicBezTo>
                    <a:pt x="1486" y="4756"/>
                    <a:pt x="1448" y="4763"/>
                    <a:pt x="1464" y="4798"/>
                  </a:cubicBezTo>
                  <a:cubicBezTo>
                    <a:pt x="1452" y="4792"/>
                    <a:pt x="1441" y="4790"/>
                    <a:pt x="1431" y="4790"/>
                  </a:cubicBezTo>
                  <a:cubicBezTo>
                    <a:pt x="1404" y="4790"/>
                    <a:pt x="1387" y="4810"/>
                    <a:pt x="1375" y="4838"/>
                  </a:cubicBezTo>
                  <a:cubicBezTo>
                    <a:pt x="1338" y="4832"/>
                    <a:pt x="1282" y="4851"/>
                    <a:pt x="1292" y="4788"/>
                  </a:cubicBezTo>
                  <a:cubicBezTo>
                    <a:pt x="1305" y="4704"/>
                    <a:pt x="1363" y="4642"/>
                    <a:pt x="1433" y="4586"/>
                  </a:cubicBezTo>
                  <a:cubicBezTo>
                    <a:pt x="1457" y="4574"/>
                    <a:pt x="1490" y="4566"/>
                    <a:pt x="1471" y="4533"/>
                  </a:cubicBezTo>
                  <a:lnTo>
                    <a:pt x="1471" y="4533"/>
                  </a:lnTo>
                  <a:cubicBezTo>
                    <a:pt x="1483" y="4537"/>
                    <a:pt x="1492" y="4539"/>
                    <a:pt x="1501" y="4539"/>
                  </a:cubicBezTo>
                  <a:cubicBezTo>
                    <a:pt x="1529" y="4539"/>
                    <a:pt x="1545" y="4517"/>
                    <a:pt x="1559" y="4492"/>
                  </a:cubicBezTo>
                  <a:cubicBezTo>
                    <a:pt x="1560" y="4492"/>
                    <a:pt x="1561" y="4492"/>
                    <a:pt x="1562" y="4492"/>
                  </a:cubicBezTo>
                  <a:cubicBezTo>
                    <a:pt x="1588" y="4492"/>
                    <a:pt x="1613" y="4477"/>
                    <a:pt x="1627" y="4454"/>
                  </a:cubicBezTo>
                  <a:close/>
                  <a:moveTo>
                    <a:pt x="737" y="4713"/>
                  </a:moveTo>
                  <a:lnTo>
                    <a:pt x="737" y="4713"/>
                  </a:lnTo>
                  <a:cubicBezTo>
                    <a:pt x="844" y="4783"/>
                    <a:pt x="722" y="4806"/>
                    <a:pt x="699" y="4849"/>
                  </a:cubicBezTo>
                  <a:lnTo>
                    <a:pt x="627" y="4838"/>
                  </a:lnTo>
                  <a:cubicBezTo>
                    <a:pt x="643" y="4782"/>
                    <a:pt x="690" y="4749"/>
                    <a:pt x="737" y="4713"/>
                  </a:cubicBezTo>
                  <a:close/>
                  <a:moveTo>
                    <a:pt x="1084" y="4485"/>
                  </a:moveTo>
                  <a:cubicBezTo>
                    <a:pt x="1103" y="4485"/>
                    <a:pt x="1111" y="4506"/>
                    <a:pt x="1116" y="4524"/>
                  </a:cubicBezTo>
                  <a:cubicBezTo>
                    <a:pt x="1090" y="4574"/>
                    <a:pt x="998" y="4594"/>
                    <a:pt x="1027" y="4669"/>
                  </a:cubicBezTo>
                  <a:cubicBezTo>
                    <a:pt x="1108" y="4796"/>
                    <a:pt x="967" y="4838"/>
                    <a:pt x="899" y="4908"/>
                  </a:cubicBezTo>
                  <a:cubicBezTo>
                    <a:pt x="888" y="4911"/>
                    <a:pt x="878" y="4913"/>
                    <a:pt x="868" y="4913"/>
                  </a:cubicBezTo>
                  <a:cubicBezTo>
                    <a:pt x="846" y="4913"/>
                    <a:pt x="829" y="4903"/>
                    <a:pt x="822" y="4875"/>
                  </a:cubicBezTo>
                  <a:cubicBezTo>
                    <a:pt x="834" y="4786"/>
                    <a:pt x="942" y="4755"/>
                    <a:pt x="982" y="4682"/>
                  </a:cubicBezTo>
                  <a:cubicBezTo>
                    <a:pt x="974" y="4681"/>
                    <a:pt x="966" y="4680"/>
                    <a:pt x="958" y="4680"/>
                  </a:cubicBezTo>
                  <a:cubicBezTo>
                    <a:pt x="948" y="4680"/>
                    <a:pt x="937" y="4681"/>
                    <a:pt x="927" y="4681"/>
                  </a:cubicBezTo>
                  <a:cubicBezTo>
                    <a:pt x="901" y="4681"/>
                    <a:pt x="878" y="4676"/>
                    <a:pt x="869" y="4642"/>
                  </a:cubicBezTo>
                  <a:cubicBezTo>
                    <a:pt x="915" y="4575"/>
                    <a:pt x="990" y="4535"/>
                    <a:pt x="1061" y="4493"/>
                  </a:cubicBezTo>
                  <a:cubicBezTo>
                    <a:pt x="1070" y="4488"/>
                    <a:pt x="1078" y="4485"/>
                    <a:pt x="1084" y="4485"/>
                  </a:cubicBezTo>
                  <a:close/>
                  <a:moveTo>
                    <a:pt x="1217" y="4767"/>
                  </a:moveTo>
                  <a:cubicBezTo>
                    <a:pt x="1281" y="4867"/>
                    <a:pt x="1153" y="4915"/>
                    <a:pt x="1148" y="4994"/>
                  </a:cubicBezTo>
                  <a:cubicBezTo>
                    <a:pt x="1105" y="4978"/>
                    <a:pt x="1040" y="4983"/>
                    <a:pt x="1065" y="4914"/>
                  </a:cubicBezTo>
                  <a:cubicBezTo>
                    <a:pt x="1090" y="4845"/>
                    <a:pt x="1128" y="4787"/>
                    <a:pt x="1217" y="4767"/>
                  </a:cubicBezTo>
                  <a:close/>
                  <a:moveTo>
                    <a:pt x="558" y="4881"/>
                  </a:moveTo>
                  <a:cubicBezTo>
                    <a:pt x="552" y="4892"/>
                    <a:pt x="554" y="4906"/>
                    <a:pt x="559" y="4917"/>
                  </a:cubicBezTo>
                  <a:cubicBezTo>
                    <a:pt x="552" y="4935"/>
                    <a:pt x="546" y="4954"/>
                    <a:pt x="521" y="4954"/>
                  </a:cubicBezTo>
                  <a:cubicBezTo>
                    <a:pt x="518" y="4954"/>
                    <a:pt x="515" y="4954"/>
                    <a:pt x="511" y="4953"/>
                  </a:cubicBezTo>
                  <a:lnTo>
                    <a:pt x="511" y="4953"/>
                  </a:lnTo>
                  <a:cubicBezTo>
                    <a:pt x="515" y="4979"/>
                    <a:pt x="505" y="4992"/>
                    <a:pt x="479" y="4992"/>
                  </a:cubicBezTo>
                  <a:cubicBezTo>
                    <a:pt x="475" y="4992"/>
                    <a:pt x="470" y="4992"/>
                    <a:pt x="466" y="4991"/>
                  </a:cubicBezTo>
                  <a:cubicBezTo>
                    <a:pt x="464" y="5027"/>
                    <a:pt x="439" y="5033"/>
                    <a:pt x="408" y="5033"/>
                  </a:cubicBezTo>
                  <a:cubicBezTo>
                    <a:pt x="404" y="5033"/>
                    <a:pt x="400" y="5033"/>
                    <a:pt x="397" y="5033"/>
                  </a:cubicBezTo>
                  <a:cubicBezTo>
                    <a:pt x="409" y="5014"/>
                    <a:pt x="412" y="4985"/>
                    <a:pt x="440" y="4985"/>
                  </a:cubicBezTo>
                  <a:cubicBezTo>
                    <a:pt x="446" y="4985"/>
                    <a:pt x="453" y="4986"/>
                    <a:pt x="462" y="4989"/>
                  </a:cubicBezTo>
                  <a:cubicBezTo>
                    <a:pt x="450" y="4960"/>
                    <a:pt x="454" y="4945"/>
                    <a:pt x="477" y="4945"/>
                  </a:cubicBezTo>
                  <a:cubicBezTo>
                    <a:pt x="485" y="4945"/>
                    <a:pt x="494" y="4947"/>
                    <a:pt x="506" y="4950"/>
                  </a:cubicBezTo>
                  <a:cubicBezTo>
                    <a:pt x="472" y="4901"/>
                    <a:pt x="518" y="4893"/>
                    <a:pt x="558" y="4881"/>
                  </a:cubicBezTo>
                  <a:close/>
                  <a:moveTo>
                    <a:pt x="714" y="4930"/>
                  </a:moveTo>
                  <a:cubicBezTo>
                    <a:pt x="725" y="4930"/>
                    <a:pt x="736" y="4937"/>
                    <a:pt x="747" y="4957"/>
                  </a:cubicBezTo>
                  <a:cubicBezTo>
                    <a:pt x="738" y="5032"/>
                    <a:pt x="666" y="5070"/>
                    <a:pt x="615" y="5120"/>
                  </a:cubicBezTo>
                  <a:lnTo>
                    <a:pt x="517" y="5133"/>
                  </a:lnTo>
                  <a:lnTo>
                    <a:pt x="650" y="4957"/>
                  </a:lnTo>
                  <a:cubicBezTo>
                    <a:pt x="671" y="4955"/>
                    <a:pt x="692" y="4930"/>
                    <a:pt x="714" y="4930"/>
                  </a:cubicBezTo>
                  <a:close/>
                  <a:moveTo>
                    <a:pt x="979" y="4937"/>
                  </a:moveTo>
                  <a:cubicBezTo>
                    <a:pt x="989" y="4937"/>
                    <a:pt x="997" y="4943"/>
                    <a:pt x="996" y="4962"/>
                  </a:cubicBezTo>
                  <a:cubicBezTo>
                    <a:pt x="992" y="5039"/>
                    <a:pt x="919" y="5088"/>
                    <a:pt x="876" y="5148"/>
                  </a:cubicBezTo>
                  <a:cubicBezTo>
                    <a:pt x="862" y="5150"/>
                    <a:pt x="848" y="5151"/>
                    <a:pt x="835" y="5151"/>
                  </a:cubicBezTo>
                  <a:cubicBezTo>
                    <a:pt x="791" y="5151"/>
                    <a:pt x="760" y="5138"/>
                    <a:pt x="791" y="5077"/>
                  </a:cubicBezTo>
                  <a:cubicBezTo>
                    <a:pt x="809" y="5045"/>
                    <a:pt x="846" y="5020"/>
                    <a:pt x="875" y="4991"/>
                  </a:cubicBezTo>
                  <a:lnTo>
                    <a:pt x="936" y="4947"/>
                  </a:lnTo>
                  <a:cubicBezTo>
                    <a:pt x="949" y="4945"/>
                    <a:pt x="966" y="4937"/>
                    <a:pt x="979" y="4937"/>
                  </a:cubicBezTo>
                  <a:close/>
                  <a:moveTo>
                    <a:pt x="655" y="5156"/>
                  </a:moveTo>
                  <a:lnTo>
                    <a:pt x="655" y="5156"/>
                  </a:lnTo>
                  <a:cubicBezTo>
                    <a:pt x="756" y="5213"/>
                    <a:pt x="664" y="5247"/>
                    <a:pt x="633" y="5289"/>
                  </a:cubicBezTo>
                  <a:lnTo>
                    <a:pt x="568" y="5312"/>
                  </a:lnTo>
                  <a:cubicBezTo>
                    <a:pt x="561" y="5324"/>
                    <a:pt x="552" y="5334"/>
                    <a:pt x="540" y="5334"/>
                  </a:cubicBezTo>
                  <a:cubicBezTo>
                    <a:pt x="535" y="5334"/>
                    <a:pt x="530" y="5333"/>
                    <a:pt x="525" y="5329"/>
                  </a:cubicBezTo>
                  <a:cubicBezTo>
                    <a:pt x="505" y="5317"/>
                    <a:pt x="521" y="5299"/>
                    <a:pt x="530" y="5286"/>
                  </a:cubicBezTo>
                  <a:cubicBezTo>
                    <a:pt x="571" y="5242"/>
                    <a:pt x="613" y="5198"/>
                    <a:pt x="655" y="5156"/>
                  </a:cubicBezTo>
                  <a:close/>
                  <a:moveTo>
                    <a:pt x="791" y="5354"/>
                  </a:moveTo>
                  <a:cubicBezTo>
                    <a:pt x="727" y="5397"/>
                    <a:pt x="654" y="5427"/>
                    <a:pt x="578" y="5444"/>
                  </a:cubicBezTo>
                  <a:cubicBezTo>
                    <a:pt x="569" y="5451"/>
                    <a:pt x="557" y="5455"/>
                    <a:pt x="545" y="5455"/>
                  </a:cubicBezTo>
                  <a:cubicBezTo>
                    <a:pt x="538" y="5455"/>
                    <a:pt x="532" y="5454"/>
                    <a:pt x="526" y="5452"/>
                  </a:cubicBezTo>
                  <a:lnTo>
                    <a:pt x="526" y="5452"/>
                  </a:lnTo>
                  <a:cubicBezTo>
                    <a:pt x="532" y="5454"/>
                    <a:pt x="538" y="5455"/>
                    <a:pt x="544" y="5455"/>
                  </a:cubicBezTo>
                  <a:cubicBezTo>
                    <a:pt x="556" y="5455"/>
                    <a:pt x="568" y="5451"/>
                    <a:pt x="578" y="5443"/>
                  </a:cubicBezTo>
                  <a:cubicBezTo>
                    <a:pt x="654" y="5427"/>
                    <a:pt x="727" y="5397"/>
                    <a:pt x="791" y="5354"/>
                  </a:cubicBezTo>
                  <a:close/>
                  <a:moveTo>
                    <a:pt x="477" y="5115"/>
                  </a:moveTo>
                  <a:cubicBezTo>
                    <a:pt x="488" y="5115"/>
                    <a:pt x="499" y="5121"/>
                    <a:pt x="511" y="5135"/>
                  </a:cubicBezTo>
                  <a:cubicBezTo>
                    <a:pt x="504" y="5222"/>
                    <a:pt x="411" y="5268"/>
                    <a:pt x="375" y="5341"/>
                  </a:cubicBezTo>
                  <a:cubicBezTo>
                    <a:pt x="451" y="5341"/>
                    <a:pt x="449" y="5421"/>
                    <a:pt x="507" y="5440"/>
                  </a:cubicBezTo>
                  <a:cubicBezTo>
                    <a:pt x="494" y="5436"/>
                    <a:pt x="483" y="5434"/>
                    <a:pt x="473" y="5434"/>
                  </a:cubicBezTo>
                  <a:cubicBezTo>
                    <a:pt x="409" y="5434"/>
                    <a:pt x="383" y="5499"/>
                    <a:pt x="328" y="5515"/>
                  </a:cubicBezTo>
                  <a:cubicBezTo>
                    <a:pt x="299" y="5448"/>
                    <a:pt x="408" y="5409"/>
                    <a:pt x="375" y="5341"/>
                  </a:cubicBezTo>
                  <a:cubicBezTo>
                    <a:pt x="357" y="5340"/>
                    <a:pt x="339" y="5331"/>
                    <a:pt x="321" y="5331"/>
                  </a:cubicBezTo>
                  <a:cubicBezTo>
                    <a:pt x="309" y="5331"/>
                    <a:pt x="297" y="5335"/>
                    <a:pt x="286" y="5347"/>
                  </a:cubicBezTo>
                  <a:cubicBezTo>
                    <a:pt x="273" y="5405"/>
                    <a:pt x="260" y="5462"/>
                    <a:pt x="246" y="5520"/>
                  </a:cubicBezTo>
                  <a:cubicBezTo>
                    <a:pt x="147" y="5443"/>
                    <a:pt x="178" y="5367"/>
                    <a:pt x="248" y="5291"/>
                  </a:cubicBezTo>
                  <a:cubicBezTo>
                    <a:pt x="255" y="5284"/>
                    <a:pt x="260" y="5282"/>
                    <a:pt x="266" y="5282"/>
                  </a:cubicBezTo>
                  <a:cubicBezTo>
                    <a:pt x="279" y="5282"/>
                    <a:pt x="290" y="5297"/>
                    <a:pt x="303" y="5299"/>
                  </a:cubicBezTo>
                  <a:cubicBezTo>
                    <a:pt x="309" y="5283"/>
                    <a:pt x="315" y="5266"/>
                    <a:pt x="321" y="5251"/>
                  </a:cubicBezTo>
                  <a:cubicBezTo>
                    <a:pt x="356" y="5213"/>
                    <a:pt x="391" y="5175"/>
                    <a:pt x="430" y="5140"/>
                  </a:cubicBezTo>
                  <a:cubicBezTo>
                    <a:pt x="444" y="5128"/>
                    <a:pt x="460" y="5115"/>
                    <a:pt x="477" y="5115"/>
                  </a:cubicBezTo>
                  <a:close/>
                  <a:moveTo>
                    <a:pt x="8439" y="1"/>
                  </a:moveTo>
                  <a:lnTo>
                    <a:pt x="8439" y="1"/>
                  </a:lnTo>
                  <a:cubicBezTo>
                    <a:pt x="8304" y="15"/>
                    <a:pt x="8189" y="34"/>
                    <a:pt x="8080" y="72"/>
                  </a:cubicBezTo>
                  <a:cubicBezTo>
                    <a:pt x="7878" y="110"/>
                    <a:pt x="7675" y="145"/>
                    <a:pt x="7473" y="187"/>
                  </a:cubicBezTo>
                  <a:cubicBezTo>
                    <a:pt x="6976" y="290"/>
                    <a:pt x="6477" y="386"/>
                    <a:pt x="6009" y="571"/>
                  </a:cubicBezTo>
                  <a:cubicBezTo>
                    <a:pt x="5682" y="662"/>
                    <a:pt x="5396" y="819"/>
                    <a:pt x="5121" y="990"/>
                  </a:cubicBezTo>
                  <a:cubicBezTo>
                    <a:pt x="4487" y="1386"/>
                    <a:pt x="3856" y="1786"/>
                    <a:pt x="3230" y="2192"/>
                  </a:cubicBezTo>
                  <a:cubicBezTo>
                    <a:pt x="3050" y="2308"/>
                    <a:pt x="2875" y="2433"/>
                    <a:pt x="2739" y="2589"/>
                  </a:cubicBezTo>
                  <a:cubicBezTo>
                    <a:pt x="2663" y="2660"/>
                    <a:pt x="2582" y="2728"/>
                    <a:pt x="2513" y="2804"/>
                  </a:cubicBezTo>
                  <a:cubicBezTo>
                    <a:pt x="2264" y="3079"/>
                    <a:pt x="2043" y="3370"/>
                    <a:pt x="1774" y="3631"/>
                  </a:cubicBezTo>
                  <a:cubicBezTo>
                    <a:pt x="1484" y="3902"/>
                    <a:pt x="1160" y="4141"/>
                    <a:pt x="844" y="4389"/>
                  </a:cubicBezTo>
                  <a:cubicBezTo>
                    <a:pt x="531" y="4632"/>
                    <a:pt x="252" y="4901"/>
                    <a:pt x="90" y="5245"/>
                  </a:cubicBezTo>
                  <a:cubicBezTo>
                    <a:pt x="1" y="5435"/>
                    <a:pt x="10" y="5610"/>
                    <a:pt x="193" y="5758"/>
                  </a:cubicBezTo>
                  <a:cubicBezTo>
                    <a:pt x="203" y="5785"/>
                    <a:pt x="220" y="5807"/>
                    <a:pt x="237" y="5807"/>
                  </a:cubicBezTo>
                  <a:cubicBezTo>
                    <a:pt x="248" y="5807"/>
                    <a:pt x="260" y="5798"/>
                    <a:pt x="271" y="5774"/>
                  </a:cubicBezTo>
                  <a:cubicBezTo>
                    <a:pt x="288" y="5732"/>
                    <a:pt x="306" y="5690"/>
                    <a:pt x="328" y="5650"/>
                  </a:cubicBezTo>
                  <a:cubicBezTo>
                    <a:pt x="444" y="5624"/>
                    <a:pt x="558" y="5589"/>
                    <a:pt x="670" y="5548"/>
                  </a:cubicBezTo>
                  <a:cubicBezTo>
                    <a:pt x="1075" y="5403"/>
                    <a:pt x="1489" y="5284"/>
                    <a:pt x="1923" y="5217"/>
                  </a:cubicBezTo>
                  <a:cubicBezTo>
                    <a:pt x="2488" y="5129"/>
                    <a:pt x="3052" y="5039"/>
                    <a:pt x="3617" y="4956"/>
                  </a:cubicBezTo>
                  <a:cubicBezTo>
                    <a:pt x="4212" y="4868"/>
                    <a:pt x="4713" y="4638"/>
                    <a:pt x="5128" y="4265"/>
                  </a:cubicBezTo>
                  <a:cubicBezTo>
                    <a:pt x="5346" y="4070"/>
                    <a:pt x="5569" y="3879"/>
                    <a:pt x="5789" y="3686"/>
                  </a:cubicBezTo>
                  <a:cubicBezTo>
                    <a:pt x="5791" y="3686"/>
                    <a:pt x="5794" y="3686"/>
                    <a:pt x="5796" y="3686"/>
                  </a:cubicBezTo>
                  <a:cubicBezTo>
                    <a:pt x="5850" y="3686"/>
                    <a:pt x="5888" y="3660"/>
                    <a:pt x="5923" y="3629"/>
                  </a:cubicBezTo>
                  <a:cubicBezTo>
                    <a:pt x="5953" y="3604"/>
                    <a:pt x="5965" y="3576"/>
                    <a:pt x="5934" y="3547"/>
                  </a:cubicBezTo>
                  <a:cubicBezTo>
                    <a:pt x="5923" y="3537"/>
                    <a:pt x="5910" y="3533"/>
                    <a:pt x="5898" y="3533"/>
                  </a:cubicBezTo>
                  <a:cubicBezTo>
                    <a:pt x="5884" y="3533"/>
                    <a:pt x="5870" y="3538"/>
                    <a:pt x="5857" y="3548"/>
                  </a:cubicBezTo>
                  <a:cubicBezTo>
                    <a:pt x="5832" y="3568"/>
                    <a:pt x="5803" y="3592"/>
                    <a:pt x="5776" y="3614"/>
                  </a:cubicBezTo>
                  <a:cubicBezTo>
                    <a:pt x="5714" y="3627"/>
                    <a:pt x="5675" y="3666"/>
                    <a:pt x="5630" y="3702"/>
                  </a:cubicBezTo>
                  <a:cubicBezTo>
                    <a:pt x="5433" y="3860"/>
                    <a:pt x="5229" y="4012"/>
                    <a:pt x="5038" y="4175"/>
                  </a:cubicBezTo>
                  <a:cubicBezTo>
                    <a:pt x="4623" y="4529"/>
                    <a:pt x="4134" y="4755"/>
                    <a:pt x="3553" y="4831"/>
                  </a:cubicBezTo>
                  <a:cubicBezTo>
                    <a:pt x="3478" y="4840"/>
                    <a:pt x="3404" y="4852"/>
                    <a:pt x="3329" y="4864"/>
                  </a:cubicBezTo>
                  <a:cubicBezTo>
                    <a:pt x="3196" y="4899"/>
                    <a:pt x="3060" y="4919"/>
                    <a:pt x="2921" y="4924"/>
                  </a:cubicBezTo>
                  <a:cubicBezTo>
                    <a:pt x="3042" y="4843"/>
                    <a:pt x="3186" y="4819"/>
                    <a:pt x="3332" y="4801"/>
                  </a:cubicBezTo>
                  <a:lnTo>
                    <a:pt x="3917" y="4641"/>
                  </a:lnTo>
                  <a:lnTo>
                    <a:pt x="3926" y="4577"/>
                  </a:lnTo>
                  <a:lnTo>
                    <a:pt x="3926" y="4577"/>
                  </a:lnTo>
                  <a:cubicBezTo>
                    <a:pt x="3434" y="4723"/>
                    <a:pt x="2926" y="4821"/>
                    <a:pt x="2421" y="4930"/>
                  </a:cubicBezTo>
                  <a:lnTo>
                    <a:pt x="2144" y="4980"/>
                  </a:lnTo>
                  <a:cubicBezTo>
                    <a:pt x="2137" y="4951"/>
                    <a:pt x="2131" y="4924"/>
                    <a:pt x="2126" y="4895"/>
                  </a:cubicBezTo>
                  <a:lnTo>
                    <a:pt x="2126" y="4895"/>
                  </a:lnTo>
                  <a:cubicBezTo>
                    <a:pt x="2129" y="4931"/>
                    <a:pt x="2086" y="4963"/>
                    <a:pt x="2060" y="4995"/>
                  </a:cubicBezTo>
                  <a:lnTo>
                    <a:pt x="1925" y="5015"/>
                  </a:lnTo>
                  <a:cubicBezTo>
                    <a:pt x="1748" y="5075"/>
                    <a:pt x="1576" y="5147"/>
                    <a:pt x="1380" y="5153"/>
                  </a:cubicBezTo>
                  <a:cubicBezTo>
                    <a:pt x="1374" y="5207"/>
                    <a:pt x="1313" y="5180"/>
                    <a:pt x="1283" y="5200"/>
                  </a:cubicBezTo>
                  <a:cubicBezTo>
                    <a:pt x="1308" y="5175"/>
                    <a:pt x="1335" y="5151"/>
                    <a:pt x="1377" y="5150"/>
                  </a:cubicBezTo>
                  <a:lnTo>
                    <a:pt x="1376" y="5109"/>
                  </a:lnTo>
                  <a:cubicBezTo>
                    <a:pt x="1380" y="5109"/>
                    <a:pt x="1385" y="5109"/>
                    <a:pt x="1389" y="5109"/>
                  </a:cubicBezTo>
                  <a:cubicBezTo>
                    <a:pt x="1415" y="5109"/>
                    <a:pt x="1439" y="5107"/>
                    <a:pt x="1420" y="5070"/>
                  </a:cubicBezTo>
                  <a:lnTo>
                    <a:pt x="1420" y="5070"/>
                  </a:lnTo>
                  <a:cubicBezTo>
                    <a:pt x="1442" y="5075"/>
                    <a:pt x="1463" y="5078"/>
                    <a:pt x="1482" y="5078"/>
                  </a:cubicBezTo>
                  <a:cubicBezTo>
                    <a:pt x="1539" y="5078"/>
                    <a:pt x="1582" y="5053"/>
                    <a:pt x="1602" y="4991"/>
                  </a:cubicBezTo>
                  <a:cubicBezTo>
                    <a:pt x="1587" y="4988"/>
                    <a:pt x="1572" y="4987"/>
                    <a:pt x="1559" y="4987"/>
                  </a:cubicBezTo>
                  <a:cubicBezTo>
                    <a:pt x="1496" y="4987"/>
                    <a:pt x="1453" y="5021"/>
                    <a:pt x="1420" y="5070"/>
                  </a:cubicBezTo>
                  <a:cubicBezTo>
                    <a:pt x="1411" y="5069"/>
                    <a:pt x="1403" y="5068"/>
                    <a:pt x="1394" y="5068"/>
                  </a:cubicBezTo>
                  <a:cubicBezTo>
                    <a:pt x="1373" y="5068"/>
                    <a:pt x="1358" y="5074"/>
                    <a:pt x="1373" y="5106"/>
                  </a:cubicBezTo>
                  <a:cubicBezTo>
                    <a:pt x="1359" y="5097"/>
                    <a:pt x="1345" y="5094"/>
                    <a:pt x="1332" y="5094"/>
                  </a:cubicBezTo>
                  <a:cubicBezTo>
                    <a:pt x="1298" y="5094"/>
                    <a:pt x="1265" y="5113"/>
                    <a:pt x="1231" y="5113"/>
                  </a:cubicBezTo>
                  <a:cubicBezTo>
                    <a:pt x="1226" y="5113"/>
                    <a:pt x="1221" y="5113"/>
                    <a:pt x="1216" y="5112"/>
                  </a:cubicBezTo>
                  <a:lnTo>
                    <a:pt x="1148" y="5186"/>
                  </a:lnTo>
                  <a:lnTo>
                    <a:pt x="795" y="5352"/>
                  </a:lnTo>
                  <a:cubicBezTo>
                    <a:pt x="795" y="5352"/>
                    <a:pt x="795" y="5352"/>
                    <a:pt x="795" y="5352"/>
                  </a:cubicBezTo>
                  <a:lnTo>
                    <a:pt x="795" y="5352"/>
                  </a:lnTo>
                  <a:cubicBezTo>
                    <a:pt x="794" y="5352"/>
                    <a:pt x="792" y="5352"/>
                    <a:pt x="791" y="5352"/>
                  </a:cubicBezTo>
                  <a:cubicBezTo>
                    <a:pt x="761" y="5352"/>
                    <a:pt x="733" y="5333"/>
                    <a:pt x="703" y="5333"/>
                  </a:cubicBezTo>
                  <a:cubicBezTo>
                    <a:pt x="693" y="5333"/>
                    <a:pt x="682" y="5335"/>
                    <a:pt x="671" y="5341"/>
                  </a:cubicBezTo>
                  <a:cubicBezTo>
                    <a:pt x="671" y="5341"/>
                    <a:pt x="673" y="5336"/>
                    <a:pt x="673" y="5334"/>
                  </a:cubicBezTo>
                  <a:lnTo>
                    <a:pt x="673" y="5334"/>
                  </a:lnTo>
                  <a:lnTo>
                    <a:pt x="674" y="5334"/>
                  </a:lnTo>
                  <a:cubicBezTo>
                    <a:pt x="751" y="5280"/>
                    <a:pt x="855" y="5249"/>
                    <a:pt x="877" y="5152"/>
                  </a:cubicBezTo>
                  <a:cubicBezTo>
                    <a:pt x="895" y="5165"/>
                    <a:pt x="915" y="5171"/>
                    <a:pt x="934" y="5171"/>
                  </a:cubicBezTo>
                  <a:cubicBezTo>
                    <a:pt x="958" y="5171"/>
                    <a:pt x="980" y="5161"/>
                    <a:pt x="991" y="5146"/>
                  </a:cubicBezTo>
                  <a:cubicBezTo>
                    <a:pt x="1034" y="5088"/>
                    <a:pt x="1123" y="5066"/>
                    <a:pt x="1149" y="4997"/>
                  </a:cubicBezTo>
                  <a:cubicBezTo>
                    <a:pt x="1188" y="5018"/>
                    <a:pt x="1213" y="5057"/>
                    <a:pt x="1217" y="5101"/>
                  </a:cubicBezTo>
                  <a:cubicBezTo>
                    <a:pt x="1224" y="5014"/>
                    <a:pt x="1261" y="4943"/>
                    <a:pt x="1355" y="4896"/>
                  </a:cubicBezTo>
                  <a:cubicBezTo>
                    <a:pt x="1377" y="4884"/>
                    <a:pt x="1394" y="4868"/>
                    <a:pt x="1381" y="4844"/>
                  </a:cubicBezTo>
                  <a:lnTo>
                    <a:pt x="1381" y="4844"/>
                  </a:lnTo>
                  <a:cubicBezTo>
                    <a:pt x="1395" y="4851"/>
                    <a:pt x="1407" y="4855"/>
                    <a:pt x="1418" y="4855"/>
                  </a:cubicBezTo>
                  <a:cubicBezTo>
                    <a:pt x="1445" y="4855"/>
                    <a:pt x="1459" y="4831"/>
                    <a:pt x="1469" y="4802"/>
                  </a:cubicBezTo>
                  <a:lnTo>
                    <a:pt x="1511" y="4797"/>
                  </a:lnTo>
                  <a:lnTo>
                    <a:pt x="1511" y="4797"/>
                  </a:lnTo>
                  <a:cubicBezTo>
                    <a:pt x="1557" y="4799"/>
                    <a:pt x="1577" y="4819"/>
                    <a:pt x="1572" y="4860"/>
                  </a:cubicBezTo>
                  <a:cubicBezTo>
                    <a:pt x="1570" y="4886"/>
                    <a:pt x="1574" y="4911"/>
                    <a:pt x="1610" y="4919"/>
                  </a:cubicBezTo>
                  <a:cubicBezTo>
                    <a:pt x="1589" y="4800"/>
                    <a:pt x="1656" y="4720"/>
                    <a:pt x="1763" y="4655"/>
                  </a:cubicBezTo>
                  <a:cubicBezTo>
                    <a:pt x="1803" y="4630"/>
                    <a:pt x="1840" y="4600"/>
                    <a:pt x="1879" y="4573"/>
                  </a:cubicBezTo>
                  <a:cubicBezTo>
                    <a:pt x="1958" y="4605"/>
                    <a:pt x="1912" y="4678"/>
                    <a:pt x="1944" y="4737"/>
                  </a:cubicBezTo>
                  <a:cubicBezTo>
                    <a:pt x="1968" y="4641"/>
                    <a:pt x="1954" y="4544"/>
                    <a:pt x="2053" y="4486"/>
                  </a:cubicBezTo>
                  <a:cubicBezTo>
                    <a:pt x="2072" y="4465"/>
                    <a:pt x="2090" y="4449"/>
                    <a:pt x="2105" y="4449"/>
                  </a:cubicBezTo>
                  <a:cubicBezTo>
                    <a:pt x="2119" y="4449"/>
                    <a:pt x="2131" y="4463"/>
                    <a:pt x="2139" y="4497"/>
                  </a:cubicBezTo>
                  <a:lnTo>
                    <a:pt x="2144" y="4569"/>
                  </a:lnTo>
                  <a:cubicBezTo>
                    <a:pt x="2155" y="4565"/>
                    <a:pt x="2166" y="4563"/>
                    <a:pt x="2177" y="4563"/>
                  </a:cubicBezTo>
                  <a:cubicBezTo>
                    <a:pt x="2180" y="4563"/>
                    <a:pt x="2182" y="4563"/>
                    <a:pt x="2185" y="4563"/>
                  </a:cubicBezTo>
                  <a:cubicBezTo>
                    <a:pt x="2191" y="4479"/>
                    <a:pt x="2200" y="4396"/>
                    <a:pt x="2284" y="4336"/>
                  </a:cubicBezTo>
                  <a:cubicBezTo>
                    <a:pt x="2273" y="4332"/>
                    <a:pt x="2269" y="4325"/>
                    <a:pt x="2273" y="4315"/>
                  </a:cubicBezTo>
                  <a:cubicBezTo>
                    <a:pt x="2207" y="4214"/>
                    <a:pt x="2251" y="4122"/>
                    <a:pt x="2300" y="4030"/>
                  </a:cubicBezTo>
                  <a:cubicBezTo>
                    <a:pt x="2298" y="4004"/>
                    <a:pt x="2295" y="3977"/>
                    <a:pt x="2293" y="3951"/>
                  </a:cubicBezTo>
                  <a:cubicBezTo>
                    <a:pt x="2303" y="3886"/>
                    <a:pt x="2315" y="3820"/>
                    <a:pt x="2326" y="3754"/>
                  </a:cubicBezTo>
                  <a:lnTo>
                    <a:pt x="2326" y="3754"/>
                  </a:lnTo>
                  <a:lnTo>
                    <a:pt x="2326" y="3754"/>
                  </a:lnTo>
                  <a:cubicBezTo>
                    <a:pt x="2370" y="3666"/>
                    <a:pt x="2347" y="3571"/>
                    <a:pt x="2362" y="3479"/>
                  </a:cubicBezTo>
                  <a:cubicBezTo>
                    <a:pt x="2378" y="3412"/>
                    <a:pt x="2440" y="3372"/>
                    <a:pt x="2495" y="3329"/>
                  </a:cubicBezTo>
                  <a:cubicBezTo>
                    <a:pt x="2651" y="3209"/>
                    <a:pt x="2806" y="3089"/>
                    <a:pt x="2963" y="2969"/>
                  </a:cubicBezTo>
                  <a:cubicBezTo>
                    <a:pt x="2997" y="2945"/>
                    <a:pt x="3030" y="2918"/>
                    <a:pt x="3060" y="2890"/>
                  </a:cubicBezTo>
                  <a:cubicBezTo>
                    <a:pt x="3070" y="2879"/>
                    <a:pt x="3081" y="2853"/>
                    <a:pt x="3054" y="2840"/>
                  </a:cubicBezTo>
                  <a:cubicBezTo>
                    <a:pt x="3039" y="2833"/>
                    <a:pt x="3018" y="2824"/>
                    <a:pt x="3004" y="2824"/>
                  </a:cubicBezTo>
                  <a:cubicBezTo>
                    <a:pt x="3001" y="2824"/>
                    <a:pt x="2998" y="2824"/>
                    <a:pt x="2995" y="2825"/>
                  </a:cubicBezTo>
                  <a:cubicBezTo>
                    <a:pt x="2957" y="2844"/>
                    <a:pt x="2922" y="2867"/>
                    <a:pt x="2887" y="2893"/>
                  </a:cubicBezTo>
                  <a:cubicBezTo>
                    <a:pt x="2728" y="3010"/>
                    <a:pt x="2570" y="3127"/>
                    <a:pt x="2408" y="3241"/>
                  </a:cubicBezTo>
                  <a:cubicBezTo>
                    <a:pt x="2387" y="3257"/>
                    <a:pt x="2364" y="3287"/>
                    <a:pt x="2336" y="3287"/>
                  </a:cubicBezTo>
                  <a:cubicBezTo>
                    <a:pt x="2329" y="3287"/>
                    <a:pt x="2321" y="3284"/>
                    <a:pt x="2313" y="3280"/>
                  </a:cubicBezTo>
                  <a:lnTo>
                    <a:pt x="2313" y="3280"/>
                  </a:lnTo>
                  <a:cubicBezTo>
                    <a:pt x="2333" y="3318"/>
                    <a:pt x="2277" y="3331"/>
                    <a:pt x="2242" y="3350"/>
                  </a:cubicBezTo>
                  <a:cubicBezTo>
                    <a:pt x="2177" y="3290"/>
                    <a:pt x="2236" y="3271"/>
                    <a:pt x="2286" y="3251"/>
                  </a:cubicBezTo>
                  <a:cubicBezTo>
                    <a:pt x="2265" y="3208"/>
                    <a:pt x="2306" y="3183"/>
                    <a:pt x="2330" y="3155"/>
                  </a:cubicBezTo>
                  <a:cubicBezTo>
                    <a:pt x="2472" y="2973"/>
                    <a:pt x="2626" y="2799"/>
                    <a:pt x="2786" y="2634"/>
                  </a:cubicBezTo>
                  <a:cubicBezTo>
                    <a:pt x="3045" y="2427"/>
                    <a:pt x="3306" y="2221"/>
                    <a:pt x="3596" y="2046"/>
                  </a:cubicBezTo>
                  <a:cubicBezTo>
                    <a:pt x="3855" y="1889"/>
                    <a:pt x="4109" y="1727"/>
                    <a:pt x="4361" y="1563"/>
                  </a:cubicBezTo>
                  <a:cubicBezTo>
                    <a:pt x="4901" y="1209"/>
                    <a:pt x="5437" y="852"/>
                    <a:pt x="6070" y="622"/>
                  </a:cubicBezTo>
                  <a:cubicBezTo>
                    <a:pt x="6745" y="424"/>
                    <a:pt x="7444" y="300"/>
                    <a:pt x="8129" y="133"/>
                  </a:cubicBezTo>
                  <a:cubicBezTo>
                    <a:pt x="8355" y="92"/>
                    <a:pt x="8355" y="92"/>
                    <a:pt x="843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0"/>
            <p:cNvSpPr/>
            <p:nvPr/>
          </p:nvSpPr>
          <p:spPr>
            <a:xfrm>
              <a:off x="3511925" y="732525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lnTo>
                    <a:pt x="0" y="3"/>
                  </a:ln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0"/>
            <p:cNvSpPr/>
            <p:nvPr/>
          </p:nvSpPr>
          <p:spPr>
            <a:xfrm>
              <a:off x="3511300" y="726725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0" y="0"/>
                  </a:moveTo>
                  <a:lnTo>
                    <a:pt x="0" y="5"/>
                  </a:lnTo>
                  <a:cubicBezTo>
                    <a:pt x="1" y="4"/>
                    <a:pt x="3" y="3"/>
                    <a:pt x="5" y="2"/>
                  </a:cubicBezTo>
                  <a:cubicBezTo>
                    <a:pt x="3" y="2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0"/>
            <p:cNvSpPr/>
            <p:nvPr/>
          </p:nvSpPr>
          <p:spPr>
            <a:xfrm>
              <a:off x="3502725" y="73150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3" y="1"/>
                  </a:moveTo>
                  <a:lnTo>
                    <a:pt x="1" y="3"/>
                  </a:lnTo>
                  <a:lnTo>
                    <a:pt x="1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0"/>
            <p:cNvSpPr/>
            <p:nvPr/>
          </p:nvSpPr>
          <p:spPr>
            <a:xfrm>
              <a:off x="3164325" y="571550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1"/>
                  </a:moveTo>
                  <a:cubicBezTo>
                    <a:pt x="1" y="1"/>
                    <a:pt x="1" y="2"/>
                    <a:pt x="1" y="3"/>
                  </a:cubicBezTo>
                  <a:lnTo>
                    <a:pt x="4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0"/>
            <p:cNvSpPr/>
            <p:nvPr/>
          </p:nvSpPr>
          <p:spPr>
            <a:xfrm>
              <a:off x="3142850" y="5916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0"/>
                  </a:moveTo>
                  <a:cubicBezTo>
                    <a:pt x="1" y="2"/>
                    <a:pt x="1" y="3"/>
                    <a:pt x="3" y="4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0"/>
            <p:cNvSpPr/>
            <p:nvPr/>
          </p:nvSpPr>
          <p:spPr>
            <a:xfrm>
              <a:off x="3266400" y="549925"/>
              <a:ext cx="950" cy="1000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5" y="0"/>
                  </a:moveTo>
                  <a:cubicBezTo>
                    <a:pt x="4" y="7"/>
                    <a:pt x="3" y="12"/>
                    <a:pt x="1" y="19"/>
                  </a:cubicBezTo>
                  <a:cubicBezTo>
                    <a:pt x="0" y="23"/>
                    <a:pt x="10" y="27"/>
                    <a:pt x="14" y="32"/>
                  </a:cubicBezTo>
                  <a:cubicBezTo>
                    <a:pt x="21" y="37"/>
                    <a:pt x="27" y="40"/>
                    <a:pt x="30" y="40"/>
                  </a:cubicBezTo>
                  <a:cubicBezTo>
                    <a:pt x="36" y="40"/>
                    <a:pt x="37" y="33"/>
                    <a:pt x="34" y="19"/>
                  </a:cubicBezTo>
                  <a:cubicBezTo>
                    <a:pt x="31" y="14"/>
                    <a:pt x="29" y="5"/>
                    <a:pt x="24" y="4"/>
                  </a:cubicBezTo>
                  <a:cubicBezTo>
                    <a:pt x="17" y="2"/>
                    <a:pt x="11" y="1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3272250" y="545525"/>
              <a:ext cx="325" cy="375"/>
            </a:xfrm>
            <a:custGeom>
              <a:avLst/>
              <a:gdLst/>
              <a:ahLst/>
              <a:cxnLst/>
              <a:rect l="l" t="t" r="r" b="b"/>
              <a:pathLst>
                <a:path w="13" h="15" extrusionOk="0">
                  <a:moveTo>
                    <a:pt x="5" y="0"/>
                  </a:moveTo>
                  <a:lnTo>
                    <a:pt x="0" y="1"/>
                  </a:lnTo>
                  <a:cubicBezTo>
                    <a:pt x="5" y="5"/>
                    <a:pt x="9" y="10"/>
                    <a:pt x="12" y="14"/>
                  </a:cubicBezTo>
                  <a:cubicBezTo>
                    <a:pt x="10" y="10"/>
                    <a:pt x="8" y="5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3391225" y="798875"/>
              <a:ext cx="77275" cy="26125"/>
            </a:xfrm>
            <a:custGeom>
              <a:avLst/>
              <a:gdLst/>
              <a:ahLst/>
              <a:cxnLst/>
              <a:rect l="l" t="t" r="r" b="b"/>
              <a:pathLst>
                <a:path w="3091" h="1045" extrusionOk="0">
                  <a:moveTo>
                    <a:pt x="0" y="1"/>
                  </a:moveTo>
                  <a:lnTo>
                    <a:pt x="0" y="1"/>
                  </a:lnTo>
                  <a:cubicBezTo>
                    <a:pt x="217" y="152"/>
                    <a:pt x="440" y="295"/>
                    <a:pt x="671" y="428"/>
                  </a:cubicBezTo>
                  <a:cubicBezTo>
                    <a:pt x="819" y="515"/>
                    <a:pt x="975" y="593"/>
                    <a:pt x="1145" y="648"/>
                  </a:cubicBezTo>
                  <a:cubicBezTo>
                    <a:pt x="1150" y="655"/>
                    <a:pt x="1159" y="659"/>
                    <a:pt x="1167" y="659"/>
                  </a:cubicBezTo>
                  <a:cubicBezTo>
                    <a:pt x="1170" y="659"/>
                    <a:pt x="1173" y="658"/>
                    <a:pt x="1176" y="657"/>
                  </a:cubicBezTo>
                  <a:cubicBezTo>
                    <a:pt x="1319" y="762"/>
                    <a:pt x="1494" y="820"/>
                    <a:pt x="1648" y="907"/>
                  </a:cubicBezTo>
                  <a:cubicBezTo>
                    <a:pt x="1781" y="983"/>
                    <a:pt x="1925" y="1039"/>
                    <a:pt x="2088" y="1044"/>
                  </a:cubicBezTo>
                  <a:cubicBezTo>
                    <a:pt x="2119" y="1045"/>
                    <a:pt x="2149" y="1045"/>
                    <a:pt x="2180" y="1045"/>
                  </a:cubicBezTo>
                  <a:cubicBezTo>
                    <a:pt x="2480" y="1045"/>
                    <a:pt x="2777" y="1000"/>
                    <a:pt x="3090" y="975"/>
                  </a:cubicBezTo>
                  <a:cubicBezTo>
                    <a:pt x="3031" y="923"/>
                    <a:pt x="2970" y="920"/>
                    <a:pt x="2914" y="920"/>
                  </a:cubicBezTo>
                  <a:cubicBezTo>
                    <a:pt x="2905" y="920"/>
                    <a:pt x="2896" y="920"/>
                    <a:pt x="2887" y="920"/>
                  </a:cubicBezTo>
                  <a:cubicBezTo>
                    <a:pt x="2816" y="919"/>
                    <a:pt x="2746" y="918"/>
                    <a:pt x="2676" y="918"/>
                  </a:cubicBezTo>
                  <a:cubicBezTo>
                    <a:pt x="2581" y="918"/>
                    <a:pt x="2486" y="921"/>
                    <a:pt x="2391" y="933"/>
                  </a:cubicBezTo>
                  <a:cubicBezTo>
                    <a:pt x="2337" y="941"/>
                    <a:pt x="2283" y="945"/>
                    <a:pt x="2228" y="945"/>
                  </a:cubicBezTo>
                  <a:cubicBezTo>
                    <a:pt x="2059" y="945"/>
                    <a:pt x="1890" y="907"/>
                    <a:pt x="1737" y="832"/>
                  </a:cubicBezTo>
                  <a:cubicBezTo>
                    <a:pt x="1566" y="750"/>
                    <a:pt x="1387" y="681"/>
                    <a:pt x="1212" y="607"/>
                  </a:cubicBezTo>
                  <a:lnTo>
                    <a:pt x="1152" y="578"/>
                  </a:lnTo>
                  <a:cubicBezTo>
                    <a:pt x="748" y="415"/>
                    <a:pt x="432" y="125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3117700" y="573450"/>
              <a:ext cx="450" cy="225"/>
            </a:xfrm>
            <a:custGeom>
              <a:avLst/>
              <a:gdLst/>
              <a:ahLst/>
              <a:cxnLst/>
              <a:rect l="l" t="t" r="r" b="b"/>
              <a:pathLst>
                <a:path w="18" h="9" extrusionOk="0">
                  <a:moveTo>
                    <a:pt x="5" y="1"/>
                  </a:moveTo>
                  <a:lnTo>
                    <a:pt x="0" y="4"/>
                  </a:lnTo>
                  <a:cubicBezTo>
                    <a:pt x="6" y="7"/>
                    <a:pt x="11" y="8"/>
                    <a:pt x="17" y="9"/>
                  </a:cubicBezTo>
                  <a:cubicBezTo>
                    <a:pt x="12" y="7"/>
                    <a:pt x="8" y="3"/>
                    <a:pt x="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3161150" y="705825"/>
              <a:ext cx="350" cy="200"/>
            </a:xfrm>
            <a:custGeom>
              <a:avLst/>
              <a:gdLst/>
              <a:ahLst/>
              <a:cxnLst/>
              <a:rect l="l" t="t" r="r" b="b"/>
              <a:pathLst>
                <a:path w="14" h="8" extrusionOk="0">
                  <a:moveTo>
                    <a:pt x="10" y="1"/>
                  </a:moveTo>
                  <a:lnTo>
                    <a:pt x="1" y="8"/>
                  </a:lnTo>
                  <a:cubicBezTo>
                    <a:pt x="5" y="7"/>
                    <a:pt x="9" y="5"/>
                    <a:pt x="14" y="4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3262050" y="595800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1" y="1"/>
                  </a:moveTo>
                  <a:cubicBezTo>
                    <a:pt x="1" y="2"/>
                    <a:pt x="2" y="3"/>
                    <a:pt x="3" y="5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3492100" y="811400"/>
              <a:ext cx="50425" cy="10150"/>
            </a:xfrm>
            <a:custGeom>
              <a:avLst/>
              <a:gdLst/>
              <a:ahLst/>
              <a:cxnLst/>
              <a:rect l="l" t="t" r="r" b="b"/>
              <a:pathLst>
                <a:path w="2017" h="406" extrusionOk="0">
                  <a:moveTo>
                    <a:pt x="2017" y="0"/>
                  </a:moveTo>
                  <a:lnTo>
                    <a:pt x="2017" y="0"/>
                  </a:lnTo>
                  <a:cubicBezTo>
                    <a:pt x="1754" y="46"/>
                    <a:pt x="1496" y="109"/>
                    <a:pt x="1241" y="188"/>
                  </a:cubicBezTo>
                  <a:cubicBezTo>
                    <a:pt x="1043" y="225"/>
                    <a:pt x="847" y="274"/>
                    <a:pt x="645" y="301"/>
                  </a:cubicBezTo>
                  <a:cubicBezTo>
                    <a:pt x="442" y="329"/>
                    <a:pt x="234" y="305"/>
                    <a:pt x="0" y="368"/>
                  </a:cubicBezTo>
                  <a:cubicBezTo>
                    <a:pt x="103" y="393"/>
                    <a:pt x="224" y="406"/>
                    <a:pt x="356" y="406"/>
                  </a:cubicBezTo>
                  <a:cubicBezTo>
                    <a:pt x="629" y="406"/>
                    <a:pt x="949" y="353"/>
                    <a:pt x="1246" y="258"/>
                  </a:cubicBezTo>
                  <a:cubicBezTo>
                    <a:pt x="1508" y="200"/>
                    <a:pt x="1763" y="128"/>
                    <a:pt x="201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3519850" y="602650"/>
              <a:ext cx="125" cy="50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4" y="0"/>
                  </a:moveTo>
                  <a:lnTo>
                    <a:pt x="1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3519850" y="60260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1"/>
                  </a:moveTo>
                  <a:lnTo>
                    <a:pt x="1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2776225" y="698600"/>
              <a:ext cx="7100" cy="22200"/>
            </a:xfrm>
            <a:custGeom>
              <a:avLst/>
              <a:gdLst/>
              <a:ahLst/>
              <a:cxnLst/>
              <a:rect l="l" t="t" r="r" b="b"/>
              <a:pathLst>
                <a:path w="284" h="888" extrusionOk="0">
                  <a:moveTo>
                    <a:pt x="52" y="1"/>
                  </a:moveTo>
                  <a:cubicBezTo>
                    <a:pt x="1" y="41"/>
                    <a:pt x="14" y="90"/>
                    <a:pt x="33" y="128"/>
                  </a:cubicBezTo>
                  <a:cubicBezTo>
                    <a:pt x="122" y="303"/>
                    <a:pt x="123" y="492"/>
                    <a:pt x="169" y="674"/>
                  </a:cubicBezTo>
                  <a:cubicBezTo>
                    <a:pt x="186" y="745"/>
                    <a:pt x="205" y="816"/>
                    <a:pt x="224" y="888"/>
                  </a:cubicBezTo>
                  <a:cubicBezTo>
                    <a:pt x="284" y="667"/>
                    <a:pt x="247" y="453"/>
                    <a:pt x="186" y="240"/>
                  </a:cubicBezTo>
                  <a:cubicBezTo>
                    <a:pt x="152" y="190"/>
                    <a:pt x="119" y="139"/>
                    <a:pt x="115" y="78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3258550" y="61665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2" y="1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cubicBezTo>
                    <a:pt x="2" y="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2859950" y="429050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lnTo>
                    <a:pt x="1" y="2"/>
                  </a:ln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2875800" y="414375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lnTo>
                    <a:pt x="1" y="6"/>
                  </a:lnTo>
                  <a:lnTo>
                    <a:pt x="3" y="6"/>
                  </a:lnTo>
                  <a:cubicBezTo>
                    <a:pt x="3" y="5"/>
                    <a:pt x="3" y="3"/>
                    <a:pt x="4" y="2"/>
                  </a:cubicBezTo>
                  <a:cubicBezTo>
                    <a:pt x="5" y="2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2805325" y="569700"/>
              <a:ext cx="30225" cy="12700"/>
            </a:xfrm>
            <a:custGeom>
              <a:avLst/>
              <a:gdLst/>
              <a:ahLst/>
              <a:cxnLst/>
              <a:rect l="l" t="t" r="r" b="b"/>
              <a:pathLst>
                <a:path w="1209" h="508" extrusionOk="0">
                  <a:moveTo>
                    <a:pt x="59" y="1"/>
                  </a:moveTo>
                  <a:cubicBezTo>
                    <a:pt x="35" y="1"/>
                    <a:pt x="12" y="14"/>
                    <a:pt x="1" y="36"/>
                  </a:cubicBezTo>
                  <a:cubicBezTo>
                    <a:pt x="85" y="90"/>
                    <a:pt x="201" y="83"/>
                    <a:pt x="284" y="140"/>
                  </a:cubicBezTo>
                  <a:lnTo>
                    <a:pt x="375" y="179"/>
                  </a:lnTo>
                  <a:cubicBezTo>
                    <a:pt x="503" y="234"/>
                    <a:pt x="627" y="291"/>
                    <a:pt x="757" y="342"/>
                  </a:cubicBezTo>
                  <a:cubicBezTo>
                    <a:pt x="906" y="401"/>
                    <a:pt x="1040" y="488"/>
                    <a:pt x="1209" y="507"/>
                  </a:cubicBezTo>
                  <a:cubicBezTo>
                    <a:pt x="900" y="321"/>
                    <a:pt x="564" y="172"/>
                    <a:pt x="223" y="33"/>
                  </a:cubicBezTo>
                  <a:cubicBezTo>
                    <a:pt x="178" y="15"/>
                    <a:pt x="123" y="10"/>
                    <a:pt x="72" y="2"/>
                  </a:cubicBezTo>
                  <a:cubicBezTo>
                    <a:pt x="68" y="1"/>
                    <a:pt x="63" y="1"/>
                    <a:pt x="5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0"/>
            <p:cNvSpPr/>
            <p:nvPr/>
          </p:nvSpPr>
          <p:spPr>
            <a:xfrm>
              <a:off x="2752425" y="567650"/>
              <a:ext cx="34725" cy="9400"/>
            </a:xfrm>
            <a:custGeom>
              <a:avLst/>
              <a:gdLst/>
              <a:ahLst/>
              <a:cxnLst/>
              <a:rect l="l" t="t" r="r" b="b"/>
              <a:pathLst>
                <a:path w="1389" h="376" extrusionOk="0">
                  <a:moveTo>
                    <a:pt x="1125" y="1"/>
                  </a:moveTo>
                  <a:cubicBezTo>
                    <a:pt x="743" y="1"/>
                    <a:pt x="404" y="143"/>
                    <a:pt x="77" y="318"/>
                  </a:cubicBezTo>
                  <a:cubicBezTo>
                    <a:pt x="71" y="322"/>
                    <a:pt x="74" y="337"/>
                    <a:pt x="76" y="348"/>
                  </a:cubicBezTo>
                  <a:cubicBezTo>
                    <a:pt x="69" y="345"/>
                    <a:pt x="63" y="343"/>
                    <a:pt x="58" y="343"/>
                  </a:cubicBezTo>
                  <a:cubicBezTo>
                    <a:pt x="40" y="343"/>
                    <a:pt x="26" y="355"/>
                    <a:pt x="10" y="360"/>
                  </a:cubicBezTo>
                  <a:lnTo>
                    <a:pt x="1" y="367"/>
                  </a:lnTo>
                  <a:cubicBezTo>
                    <a:pt x="15" y="370"/>
                    <a:pt x="30" y="375"/>
                    <a:pt x="44" y="375"/>
                  </a:cubicBezTo>
                  <a:cubicBezTo>
                    <a:pt x="57" y="375"/>
                    <a:pt x="70" y="370"/>
                    <a:pt x="78" y="353"/>
                  </a:cubicBezTo>
                  <a:lnTo>
                    <a:pt x="122" y="360"/>
                  </a:lnTo>
                  <a:cubicBezTo>
                    <a:pt x="378" y="241"/>
                    <a:pt x="642" y="139"/>
                    <a:pt x="930" y="94"/>
                  </a:cubicBezTo>
                  <a:lnTo>
                    <a:pt x="1166" y="61"/>
                  </a:lnTo>
                  <a:cubicBezTo>
                    <a:pt x="1237" y="38"/>
                    <a:pt x="1312" y="25"/>
                    <a:pt x="1388" y="23"/>
                  </a:cubicBezTo>
                  <a:cubicBezTo>
                    <a:pt x="1298" y="8"/>
                    <a:pt x="1211" y="1"/>
                    <a:pt x="112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0"/>
            <p:cNvSpPr/>
            <p:nvPr/>
          </p:nvSpPr>
          <p:spPr>
            <a:xfrm>
              <a:off x="2928150" y="3757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0"/>
            <p:cNvSpPr/>
            <p:nvPr/>
          </p:nvSpPr>
          <p:spPr>
            <a:xfrm>
              <a:off x="2918425" y="378675"/>
              <a:ext cx="450" cy="825"/>
            </a:xfrm>
            <a:custGeom>
              <a:avLst/>
              <a:gdLst/>
              <a:ahLst/>
              <a:cxnLst/>
              <a:rect l="l" t="t" r="r" b="b"/>
              <a:pathLst>
                <a:path w="18" h="33" extrusionOk="0">
                  <a:moveTo>
                    <a:pt x="4" y="0"/>
                  </a:moveTo>
                  <a:lnTo>
                    <a:pt x="0" y="1"/>
                  </a:lnTo>
                  <a:cubicBezTo>
                    <a:pt x="3" y="13"/>
                    <a:pt x="9" y="23"/>
                    <a:pt x="17" y="32"/>
                  </a:cubicBezTo>
                  <a:cubicBezTo>
                    <a:pt x="17" y="23"/>
                    <a:pt x="13" y="13"/>
                    <a:pt x="9" y="6"/>
                  </a:cubicBezTo>
                  <a:cubicBezTo>
                    <a:pt x="7" y="4"/>
                    <a:pt x="6" y="2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0"/>
            <p:cNvSpPr/>
            <p:nvPr/>
          </p:nvSpPr>
          <p:spPr>
            <a:xfrm>
              <a:off x="2925875" y="37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0"/>
            <p:cNvSpPr/>
            <p:nvPr/>
          </p:nvSpPr>
          <p:spPr>
            <a:xfrm>
              <a:off x="3190775" y="628800"/>
              <a:ext cx="19000" cy="27950"/>
            </a:xfrm>
            <a:custGeom>
              <a:avLst/>
              <a:gdLst/>
              <a:ahLst/>
              <a:cxnLst/>
              <a:rect l="l" t="t" r="r" b="b"/>
              <a:pathLst>
                <a:path w="760" h="1118" extrusionOk="0">
                  <a:moveTo>
                    <a:pt x="747" y="1"/>
                  </a:moveTo>
                  <a:cubicBezTo>
                    <a:pt x="702" y="1"/>
                    <a:pt x="686" y="37"/>
                    <a:pt x="667" y="63"/>
                  </a:cubicBezTo>
                  <a:cubicBezTo>
                    <a:pt x="576" y="183"/>
                    <a:pt x="488" y="306"/>
                    <a:pt x="399" y="428"/>
                  </a:cubicBezTo>
                  <a:cubicBezTo>
                    <a:pt x="268" y="584"/>
                    <a:pt x="123" y="734"/>
                    <a:pt x="66" y="925"/>
                  </a:cubicBezTo>
                  <a:cubicBezTo>
                    <a:pt x="47" y="988"/>
                    <a:pt x="1" y="1061"/>
                    <a:pt x="110" y="1118"/>
                  </a:cubicBezTo>
                  <a:cubicBezTo>
                    <a:pt x="136" y="955"/>
                    <a:pt x="205" y="800"/>
                    <a:pt x="310" y="672"/>
                  </a:cubicBezTo>
                  <a:cubicBezTo>
                    <a:pt x="361" y="610"/>
                    <a:pt x="404" y="542"/>
                    <a:pt x="450" y="477"/>
                  </a:cubicBezTo>
                  <a:cubicBezTo>
                    <a:pt x="563" y="322"/>
                    <a:pt x="695" y="177"/>
                    <a:pt x="759" y="1"/>
                  </a:cubicBezTo>
                  <a:cubicBezTo>
                    <a:pt x="755" y="1"/>
                    <a:pt x="751" y="1"/>
                    <a:pt x="74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0"/>
            <p:cNvSpPr/>
            <p:nvPr/>
          </p:nvSpPr>
          <p:spPr>
            <a:xfrm>
              <a:off x="3226200" y="526700"/>
              <a:ext cx="175" cy="300"/>
            </a:xfrm>
            <a:custGeom>
              <a:avLst/>
              <a:gdLst/>
              <a:ahLst/>
              <a:cxnLst/>
              <a:rect l="l" t="t" r="r" b="b"/>
              <a:pathLst>
                <a:path w="7" h="12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7"/>
                    <a:pt x="4" y="11"/>
                    <a:pt x="5" y="11"/>
                  </a:cubicBezTo>
                  <a:cubicBezTo>
                    <a:pt x="7" y="11"/>
                    <a:pt x="6" y="8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0"/>
            <p:cNvSpPr/>
            <p:nvPr/>
          </p:nvSpPr>
          <p:spPr>
            <a:xfrm>
              <a:off x="3226025" y="525525"/>
              <a:ext cx="600" cy="1200"/>
            </a:xfrm>
            <a:custGeom>
              <a:avLst/>
              <a:gdLst/>
              <a:ahLst/>
              <a:cxnLst/>
              <a:rect l="l" t="t" r="r" b="b"/>
              <a:pathLst>
                <a:path w="24" h="48" extrusionOk="0">
                  <a:moveTo>
                    <a:pt x="8" y="0"/>
                  </a:moveTo>
                  <a:cubicBezTo>
                    <a:pt x="1" y="15"/>
                    <a:pt x="1" y="33"/>
                    <a:pt x="8" y="48"/>
                  </a:cubicBezTo>
                  <a:cubicBezTo>
                    <a:pt x="8" y="45"/>
                    <a:pt x="9" y="43"/>
                    <a:pt x="11" y="40"/>
                  </a:cubicBezTo>
                  <a:cubicBezTo>
                    <a:pt x="23" y="30"/>
                    <a:pt x="19" y="14"/>
                    <a:pt x="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0"/>
            <p:cNvSpPr/>
            <p:nvPr/>
          </p:nvSpPr>
          <p:spPr>
            <a:xfrm>
              <a:off x="2690725" y="7033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1"/>
                  </a:moveTo>
                  <a:cubicBezTo>
                    <a:pt x="2" y="1"/>
                    <a:pt x="2" y="2"/>
                    <a:pt x="1" y="4"/>
                  </a:cubicBezTo>
                  <a:lnTo>
                    <a:pt x="4" y="4"/>
                  </a:lnTo>
                  <a:cubicBezTo>
                    <a:pt x="4" y="3"/>
                    <a:pt x="4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0"/>
            <p:cNvSpPr/>
            <p:nvPr/>
          </p:nvSpPr>
          <p:spPr>
            <a:xfrm>
              <a:off x="2685975" y="703425"/>
              <a:ext cx="6150" cy="28700"/>
            </a:xfrm>
            <a:custGeom>
              <a:avLst/>
              <a:gdLst/>
              <a:ahLst/>
              <a:cxnLst/>
              <a:rect l="l" t="t" r="r" b="b"/>
              <a:pathLst>
                <a:path w="246" h="1148" extrusionOk="0">
                  <a:moveTo>
                    <a:pt x="191" y="0"/>
                  </a:moveTo>
                  <a:lnTo>
                    <a:pt x="112" y="6"/>
                  </a:lnTo>
                  <a:cubicBezTo>
                    <a:pt x="42" y="126"/>
                    <a:pt x="18" y="257"/>
                    <a:pt x="0" y="390"/>
                  </a:cubicBezTo>
                  <a:cubicBezTo>
                    <a:pt x="11" y="527"/>
                    <a:pt x="5" y="666"/>
                    <a:pt x="44" y="802"/>
                  </a:cubicBezTo>
                  <a:cubicBezTo>
                    <a:pt x="62" y="865"/>
                    <a:pt x="55" y="941"/>
                    <a:pt x="146" y="973"/>
                  </a:cubicBezTo>
                  <a:cubicBezTo>
                    <a:pt x="112" y="1056"/>
                    <a:pt x="172" y="1104"/>
                    <a:pt x="237" y="1148"/>
                  </a:cubicBezTo>
                  <a:cubicBezTo>
                    <a:pt x="239" y="1077"/>
                    <a:pt x="245" y="1005"/>
                    <a:pt x="146" y="974"/>
                  </a:cubicBezTo>
                  <a:cubicBezTo>
                    <a:pt x="169" y="944"/>
                    <a:pt x="159" y="912"/>
                    <a:pt x="150" y="881"/>
                  </a:cubicBezTo>
                  <a:cubicBezTo>
                    <a:pt x="65" y="584"/>
                    <a:pt x="85" y="292"/>
                    <a:pt x="19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0"/>
            <p:cNvSpPr/>
            <p:nvPr/>
          </p:nvSpPr>
          <p:spPr>
            <a:xfrm>
              <a:off x="3267575" y="776275"/>
              <a:ext cx="21725" cy="5975"/>
            </a:xfrm>
            <a:custGeom>
              <a:avLst/>
              <a:gdLst/>
              <a:ahLst/>
              <a:cxnLst/>
              <a:rect l="l" t="t" r="r" b="b"/>
              <a:pathLst>
                <a:path w="869" h="239" extrusionOk="0">
                  <a:moveTo>
                    <a:pt x="58" y="1"/>
                  </a:moveTo>
                  <a:cubicBezTo>
                    <a:pt x="41" y="1"/>
                    <a:pt x="26" y="7"/>
                    <a:pt x="19" y="28"/>
                  </a:cubicBezTo>
                  <a:cubicBezTo>
                    <a:pt x="1" y="72"/>
                    <a:pt x="50" y="78"/>
                    <a:pt x="83" y="85"/>
                  </a:cubicBezTo>
                  <a:cubicBezTo>
                    <a:pt x="342" y="145"/>
                    <a:pt x="600" y="212"/>
                    <a:pt x="869" y="238"/>
                  </a:cubicBezTo>
                  <a:cubicBezTo>
                    <a:pt x="869" y="224"/>
                    <a:pt x="867" y="208"/>
                    <a:pt x="866" y="194"/>
                  </a:cubicBezTo>
                  <a:cubicBezTo>
                    <a:pt x="615" y="133"/>
                    <a:pt x="363" y="72"/>
                    <a:pt x="111" y="11"/>
                  </a:cubicBezTo>
                  <a:cubicBezTo>
                    <a:pt x="95" y="7"/>
                    <a:pt x="75" y="1"/>
                    <a:pt x="5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0"/>
            <p:cNvSpPr/>
            <p:nvPr/>
          </p:nvSpPr>
          <p:spPr>
            <a:xfrm>
              <a:off x="3236875" y="712600"/>
              <a:ext cx="44375" cy="5625"/>
            </a:xfrm>
            <a:custGeom>
              <a:avLst/>
              <a:gdLst/>
              <a:ahLst/>
              <a:cxnLst/>
              <a:rect l="l" t="t" r="r" b="b"/>
              <a:pathLst>
                <a:path w="1775" h="225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0"/>
                    <a:pt x="8" y="39"/>
                    <a:pt x="10" y="57"/>
                  </a:cubicBezTo>
                  <a:cubicBezTo>
                    <a:pt x="328" y="97"/>
                    <a:pt x="642" y="160"/>
                    <a:pt x="962" y="173"/>
                  </a:cubicBezTo>
                  <a:cubicBezTo>
                    <a:pt x="1158" y="204"/>
                    <a:pt x="1353" y="223"/>
                    <a:pt x="1550" y="223"/>
                  </a:cubicBezTo>
                  <a:cubicBezTo>
                    <a:pt x="1592" y="223"/>
                    <a:pt x="1634" y="223"/>
                    <a:pt x="1676" y="221"/>
                  </a:cubicBezTo>
                  <a:cubicBezTo>
                    <a:pt x="1717" y="219"/>
                    <a:pt x="1774" y="224"/>
                    <a:pt x="1769" y="168"/>
                  </a:cubicBezTo>
                  <a:cubicBezTo>
                    <a:pt x="1766" y="140"/>
                    <a:pt x="1744" y="135"/>
                    <a:pt x="1720" y="135"/>
                  </a:cubicBezTo>
                  <a:cubicBezTo>
                    <a:pt x="1707" y="135"/>
                    <a:pt x="1693" y="136"/>
                    <a:pt x="1681" y="136"/>
                  </a:cubicBezTo>
                  <a:cubicBezTo>
                    <a:pt x="1628" y="137"/>
                    <a:pt x="1575" y="137"/>
                    <a:pt x="1522" y="137"/>
                  </a:cubicBezTo>
                  <a:cubicBezTo>
                    <a:pt x="1336" y="137"/>
                    <a:pt x="1150" y="132"/>
                    <a:pt x="965" y="109"/>
                  </a:cubicBezTo>
                  <a:cubicBezTo>
                    <a:pt x="646" y="58"/>
                    <a:pt x="323" y="30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0"/>
            <p:cNvSpPr/>
            <p:nvPr/>
          </p:nvSpPr>
          <p:spPr>
            <a:xfrm>
              <a:off x="3268575" y="468725"/>
              <a:ext cx="11450" cy="5150"/>
            </a:xfrm>
            <a:custGeom>
              <a:avLst/>
              <a:gdLst/>
              <a:ahLst/>
              <a:cxnLst/>
              <a:rect l="l" t="t" r="r" b="b"/>
              <a:pathLst>
                <a:path w="458" h="206" extrusionOk="0">
                  <a:moveTo>
                    <a:pt x="425" y="0"/>
                  </a:moveTo>
                  <a:cubicBezTo>
                    <a:pt x="292" y="0"/>
                    <a:pt x="193" y="47"/>
                    <a:pt x="92" y="83"/>
                  </a:cubicBezTo>
                  <a:cubicBezTo>
                    <a:pt x="51" y="96"/>
                    <a:pt x="0" y="120"/>
                    <a:pt x="19" y="165"/>
                  </a:cubicBezTo>
                  <a:cubicBezTo>
                    <a:pt x="32" y="196"/>
                    <a:pt x="56" y="206"/>
                    <a:pt x="82" y="206"/>
                  </a:cubicBezTo>
                  <a:cubicBezTo>
                    <a:pt x="106" y="206"/>
                    <a:pt x="132" y="198"/>
                    <a:pt x="153" y="190"/>
                  </a:cubicBezTo>
                  <a:cubicBezTo>
                    <a:pt x="263" y="154"/>
                    <a:pt x="379" y="120"/>
                    <a:pt x="458" y="1"/>
                  </a:cubicBezTo>
                  <a:cubicBezTo>
                    <a:pt x="447" y="1"/>
                    <a:pt x="436" y="0"/>
                    <a:pt x="42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0"/>
            <p:cNvSpPr/>
            <p:nvPr/>
          </p:nvSpPr>
          <p:spPr>
            <a:xfrm>
              <a:off x="3289250" y="514350"/>
              <a:ext cx="1275" cy="3875"/>
            </a:xfrm>
            <a:custGeom>
              <a:avLst/>
              <a:gdLst/>
              <a:ahLst/>
              <a:cxnLst/>
              <a:rect l="l" t="t" r="r" b="b"/>
              <a:pathLst>
                <a:path w="51" h="155" extrusionOk="0">
                  <a:moveTo>
                    <a:pt x="34" y="0"/>
                  </a:moveTo>
                  <a:cubicBezTo>
                    <a:pt x="15" y="49"/>
                    <a:pt x="0" y="100"/>
                    <a:pt x="15" y="155"/>
                  </a:cubicBezTo>
                  <a:cubicBezTo>
                    <a:pt x="29" y="146"/>
                    <a:pt x="38" y="145"/>
                    <a:pt x="40" y="142"/>
                  </a:cubicBezTo>
                  <a:cubicBezTo>
                    <a:pt x="49" y="96"/>
                    <a:pt x="50" y="40"/>
                    <a:pt x="3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0"/>
            <p:cNvSpPr/>
            <p:nvPr/>
          </p:nvSpPr>
          <p:spPr>
            <a:xfrm>
              <a:off x="3117700" y="456350"/>
              <a:ext cx="473350" cy="404725"/>
            </a:xfrm>
            <a:custGeom>
              <a:avLst/>
              <a:gdLst/>
              <a:ahLst/>
              <a:cxnLst/>
              <a:rect l="l" t="t" r="r" b="b"/>
              <a:pathLst>
                <a:path w="18934" h="16189" extrusionOk="0">
                  <a:moveTo>
                    <a:pt x="6591" y="2453"/>
                  </a:moveTo>
                  <a:lnTo>
                    <a:pt x="6591" y="2453"/>
                  </a:lnTo>
                  <a:cubicBezTo>
                    <a:pt x="6584" y="2478"/>
                    <a:pt x="6585" y="2509"/>
                    <a:pt x="6544" y="2513"/>
                  </a:cubicBezTo>
                  <a:cubicBezTo>
                    <a:pt x="6553" y="2549"/>
                    <a:pt x="6550" y="2580"/>
                    <a:pt x="6496" y="2589"/>
                  </a:cubicBezTo>
                  <a:cubicBezTo>
                    <a:pt x="6501" y="2604"/>
                    <a:pt x="6505" y="2618"/>
                    <a:pt x="6509" y="2633"/>
                  </a:cubicBezTo>
                  <a:cubicBezTo>
                    <a:pt x="6501" y="2642"/>
                    <a:pt x="6497" y="2655"/>
                    <a:pt x="6500" y="2668"/>
                  </a:cubicBezTo>
                  <a:lnTo>
                    <a:pt x="6430" y="2670"/>
                  </a:lnTo>
                  <a:cubicBezTo>
                    <a:pt x="6448" y="2640"/>
                    <a:pt x="6427" y="2589"/>
                    <a:pt x="6493" y="2588"/>
                  </a:cubicBezTo>
                  <a:cubicBezTo>
                    <a:pt x="6465" y="2542"/>
                    <a:pt x="6502" y="2527"/>
                    <a:pt x="6541" y="2511"/>
                  </a:cubicBezTo>
                  <a:lnTo>
                    <a:pt x="6543" y="2511"/>
                  </a:lnTo>
                  <a:cubicBezTo>
                    <a:pt x="6543" y="2482"/>
                    <a:pt x="6559" y="2464"/>
                    <a:pt x="6591" y="2453"/>
                  </a:cubicBezTo>
                  <a:close/>
                  <a:moveTo>
                    <a:pt x="6404" y="2670"/>
                  </a:moveTo>
                  <a:cubicBezTo>
                    <a:pt x="6390" y="2672"/>
                    <a:pt x="6379" y="2679"/>
                    <a:pt x="6371" y="2691"/>
                  </a:cubicBezTo>
                  <a:cubicBezTo>
                    <a:pt x="6379" y="2679"/>
                    <a:pt x="6389" y="2672"/>
                    <a:pt x="6404" y="2670"/>
                  </a:cubicBezTo>
                  <a:close/>
                  <a:moveTo>
                    <a:pt x="6364" y="2712"/>
                  </a:moveTo>
                  <a:cubicBezTo>
                    <a:pt x="6368" y="2868"/>
                    <a:pt x="6368" y="2868"/>
                    <a:pt x="6247" y="3046"/>
                  </a:cubicBezTo>
                  <a:lnTo>
                    <a:pt x="6182" y="2980"/>
                  </a:lnTo>
                  <a:lnTo>
                    <a:pt x="6182" y="2980"/>
                  </a:lnTo>
                  <a:lnTo>
                    <a:pt x="6182" y="2976"/>
                  </a:lnTo>
                  <a:lnTo>
                    <a:pt x="6179" y="2977"/>
                  </a:lnTo>
                  <a:cubicBezTo>
                    <a:pt x="6173" y="2855"/>
                    <a:pt x="6292" y="2796"/>
                    <a:pt x="6364" y="2712"/>
                  </a:cubicBezTo>
                  <a:close/>
                  <a:moveTo>
                    <a:pt x="6180" y="2979"/>
                  </a:moveTo>
                  <a:lnTo>
                    <a:pt x="6182" y="2981"/>
                  </a:lnTo>
                  <a:lnTo>
                    <a:pt x="6182" y="2980"/>
                  </a:lnTo>
                  <a:lnTo>
                    <a:pt x="6182" y="2980"/>
                  </a:lnTo>
                  <a:cubicBezTo>
                    <a:pt x="6184" y="3253"/>
                    <a:pt x="6143" y="3359"/>
                    <a:pt x="5974" y="3506"/>
                  </a:cubicBezTo>
                  <a:cubicBezTo>
                    <a:pt x="5961" y="3454"/>
                    <a:pt x="5949" y="3409"/>
                    <a:pt x="5939" y="3364"/>
                  </a:cubicBezTo>
                  <a:cubicBezTo>
                    <a:pt x="5971" y="3214"/>
                    <a:pt x="6028" y="3075"/>
                    <a:pt x="6179" y="2979"/>
                  </a:cubicBezTo>
                  <a:close/>
                  <a:moveTo>
                    <a:pt x="5909" y="3369"/>
                  </a:moveTo>
                  <a:lnTo>
                    <a:pt x="5909" y="3369"/>
                  </a:lnTo>
                  <a:cubicBezTo>
                    <a:pt x="5911" y="3479"/>
                    <a:pt x="5958" y="3599"/>
                    <a:pt x="5810" y="3675"/>
                  </a:cubicBezTo>
                  <a:cubicBezTo>
                    <a:pt x="5745" y="3718"/>
                    <a:pt x="5702" y="3776"/>
                    <a:pt x="5651" y="3831"/>
                  </a:cubicBezTo>
                  <a:cubicBezTo>
                    <a:pt x="5631" y="3852"/>
                    <a:pt x="5617" y="3860"/>
                    <a:pt x="5606" y="3860"/>
                  </a:cubicBezTo>
                  <a:cubicBezTo>
                    <a:pt x="5577" y="3860"/>
                    <a:pt x="5569" y="3806"/>
                    <a:pt x="5545" y="3794"/>
                  </a:cubicBezTo>
                  <a:cubicBezTo>
                    <a:pt x="5579" y="3698"/>
                    <a:pt x="5632" y="3616"/>
                    <a:pt x="5740" y="3566"/>
                  </a:cubicBezTo>
                  <a:lnTo>
                    <a:pt x="5741" y="3566"/>
                  </a:lnTo>
                  <a:cubicBezTo>
                    <a:pt x="5759" y="3477"/>
                    <a:pt x="5806" y="3405"/>
                    <a:pt x="5909" y="3369"/>
                  </a:cubicBezTo>
                  <a:close/>
                  <a:moveTo>
                    <a:pt x="5456" y="3833"/>
                  </a:moveTo>
                  <a:cubicBezTo>
                    <a:pt x="5515" y="3836"/>
                    <a:pt x="5510" y="3880"/>
                    <a:pt x="5525" y="3912"/>
                  </a:cubicBezTo>
                  <a:cubicBezTo>
                    <a:pt x="5513" y="3987"/>
                    <a:pt x="5456" y="4038"/>
                    <a:pt x="5392" y="4084"/>
                  </a:cubicBezTo>
                  <a:cubicBezTo>
                    <a:pt x="5334" y="4064"/>
                    <a:pt x="5366" y="4017"/>
                    <a:pt x="5345" y="3987"/>
                  </a:cubicBezTo>
                  <a:cubicBezTo>
                    <a:pt x="5357" y="3923"/>
                    <a:pt x="5418" y="3885"/>
                    <a:pt x="5455" y="3833"/>
                  </a:cubicBezTo>
                  <a:close/>
                  <a:moveTo>
                    <a:pt x="1978" y="4066"/>
                  </a:moveTo>
                  <a:cubicBezTo>
                    <a:pt x="1988" y="4148"/>
                    <a:pt x="1975" y="4217"/>
                    <a:pt x="1853" y="4222"/>
                  </a:cubicBezTo>
                  <a:cubicBezTo>
                    <a:pt x="1836" y="4108"/>
                    <a:pt x="1852" y="4089"/>
                    <a:pt x="1976" y="4066"/>
                  </a:cubicBezTo>
                  <a:close/>
                  <a:moveTo>
                    <a:pt x="1819" y="4244"/>
                  </a:moveTo>
                  <a:cubicBezTo>
                    <a:pt x="1856" y="4276"/>
                    <a:pt x="1871" y="4311"/>
                    <a:pt x="1840" y="4353"/>
                  </a:cubicBezTo>
                  <a:cubicBezTo>
                    <a:pt x="1817" y="4376"/>
                    <a:pt x="1791" y="4385"/>
                    <a:pt x="1763" y="4385"/>
                  </a:cubicBezTo>
                  <a:cubicBezTo>
                    <a:pt x="1748" y="4385"/>
                    <a:pt x="1732" y="4382"/>
                    <a:pt x="1716" y="4378"/>
                  </a:cubicBezTo>
                  <a:cubicBezTo>
                    <a:pt x="1697" y="4303"/>
                    <a:pt x="1728" y="4255"/>
                    <a:pt x="1819" y="4244"/>
                  </a:cubicBezTo>
                  <a:close/>
                  <a:moveTo>
                    <a:pt x="1684" y="4396"/>
                  </a:moveTo>
                  <a:cubicBezTo>
                    <a:pt x="1730" y="4487"/>
                    <a:pt x="1722" y="4500"/>
                    <a:pt x="1596" y="4530"/>
                  </a:cubicBezTo>
                  <a:cubicBezTo>
                    <a:pt x="1602" y="4515"/>
                    <a:pt x="1595" y="4498"/>
                    <a:pt x="1580" y="4492"/>
                  </a:cubicBezTo>
                  <a:cubicBezTo>
                    <a:pt x="1582" y="4434"/>
                    <a:pt x="1610" y="4397"/>
                    <a:pt x="1684" y="4396"/>
                  </a:cubicBezTo>
                  <a:close/>
                  <a:moveTo>
                    <a:pt x="1407" y="4273"/>
                  </a:moveTo>
                  <a:cubicBezTo>
                    <a:pt x="1410" y="4296"/>
                    <a:pt x="1415" y="4320"/>
                    <a:pt x="1419" y="4342"/>
                  </a:cubicBezTo>
                  <a:cubicBezTo>
                    <a:pt x="1331" y="4440"/>
                    <a:pt x="1231" y="4525"/>
                    <a:pt x="1122" y="4595"/>
                  </a:cubicBezTo>
                  <a:cubicBezTo>
                    <a:pt x="1116" y="4604"/>
                    <a:pt x="1108" y="4610"/>
                    <a:pt x="1100" y="4614"/>
                  </a:cubicBezTo>
                  <a:lnTo>
                    <a:pt x="1036" y="4609"/>
                  </a:lnTo>
                  <a:lnTo>
                    <a:pt x="1085" y="4562"/>
                  </a:lnTo>
                  <a:cubicBezTo>
                    <a:pt x="1163" y="4443"/>
                    <a:pt x="1289" y="4361"/>
                    <a:pt x="1407" y="4273"/>
                  </a:cubicBezTo>
                  <a:close/>
                  <a:moveTo>
                    <a:pt x="1547" y="4524"/>
                  </a:moveTo>
                  <a:lnTo>
                    <a:pt x="1548" y="4525"/>
                  </a:lnTo>
                  <a:cubicBezTo>
                    <a:pt x="1555" y="4534"/>
                    <a:pt x="1565" y="4539"/>
                    <a:pt x="1575" y="4539"/>
                  </a:cubicBezTo>
                  <a:cubicBezTo>
                    <a:pt x="1580" y="4539"/>
                    <a:pt x="1585" y="4538"/>
                    <a:pt x="1590" y="4535"/>
                  </a:cubicBezTo>
                  <a:lnTo>
                    <a:pt x="1590" y="4535"/>
                  </a:lnTo>
                  <a:cubicBezTo>
                    <a:pt x="1575" y="4574"/>
                    <a:pt x="1591" y="4620"/>
                    <a:pt x="1552" y="4654"/>
                  </a:cubicBezTo>
                  <a:cubicBezTo>
                    <a:pt x="1517" y="4680"/>
                    <a:pt x="1483" y="4711"/>
                    <a:pt x="1444" y="4711"/>
                  </a:cubicBezTo>
                  <a:cubicBezTo>
                    <a:pt x="1422" y="4711"/>
                    <a:pt x="1400" y="4702"/>
                    <a:pt x="1374" y="4680"/>
                  </a:cubicBezTo>
                  <a:cubicBezTo>
                    <a:pt x="1391" y="4595"/>
                    <a:pt x="1452" y="4546"/>
                    <a:pt x="1547" y="4524"/>
                  </a:cubicBezTo>
                  <a:close/>
                  <a:moveTo>
                    <a:pt x="4724" y="4456"/>
                  </a:moveTo>
                  <a:lnTo>
                    <a:pt x="4724" y="4458"/>
                  </a:lnTo>
                  <a:cubicBezTo>
                    <a:pt x="4745" y="4580"/>
                    <a:pt x="4709" y="4683"/>
                    <a:pt x="4581" y="4755"/>
                  </a:cubicBezTo>
                  <a:cubicBezTo>
                    <a:pt x="4474" y="4738"/>
                    <a:pt x="4544" y="4653"/>
                    <a:pt x="4504" y="4610"/>
                  </a:cubicBezTo>
                  <a:cubicBezTo>
                    <a:pt x="4547" y="4527"/>
                    <a:pt x="4618" y="4474"/>
                    <a:pt x="4724" y="4456"/>
                  </a:cubicBezTo>
                  <a:close/>
                  <a:moveTo>
                    <a:pt x="1700" y="4656"/>
                  </a:moveTo>
                  <a:cubicBezTo>
                    <a:pt x="1709" y="4656"/>
                    <a:pt x="1717" y="4657"/>
                    <a:pt x="1727" y="4660"/>
                  </a:cubicBezTo>
                  <a:cubicBezTo>
                    <a:pt x="1711" y="4749"/>
                    <a:pt x="1652" y="4808"/>
                    <a:pt x="1554" y="4840"/>
                  </a:cubicBezTo>
                  <a:cubicBezTo>
                    <a:pt x="1497" y="4773"/>
                    <a:pt x="1580" y="4743"/>
                    <a:pt x="1605" y="4697"/>
                  </a:cubicBezTo>
                  <a:cubicBezTo>
                    <a:pt x="1637" y="4681"/>
                    <a:pt x="1663" y="4656"/>
                    <a:pt x="1700" y="4656"/>
                  </a:cubicBezTo>
                  <a:close/>
                  <a:moveTo>
                    <a:pt x="1292" y="4720"/>
                  </a:moveTo>
                  <a:cubicBezTo>
                    <a:pt x="1312" y="4720"/>
                    <a:pt x="1337" y="4724"/>
                    <a:pt x="1366" y="4730"/>
                  </a:cubicBezTo>
                  <a:cubicBezTo>
                    <a:pt x="1339" y="4821"/>
                    <a:pt x="1320" y="4851"/>
                    <a:pt x="1254" y="4851"/>
                  </a:cubicBezTo>
                  <a:cubicBezTo>
                    <a:pt x="1232" y="4851"/>
                    <a:pt x="1206" y="4848"/>
                    <a:pt x="1174" y="4843"/>
                  </a:cubicBezTo>
                  <a:cubicBezTo>
                    <a:pt x="1204" y="4753"/>
                    <a:pt x="1230" y="4720"/>
                    <a:pt x="1292" y="4720"/>
                  </a:cubicBezTo>
                  <a:close/>
                  <a:moveTo>
                    <a:pt x="4450" y="4613"/>
                  </a:moveTo>
                  <a:cubicBezTo>
                    <a:pt x="4462" y="4732"/>
                    <a:pt x="4495" y="4859"/>
                    <a:pt x="4293" y="4913"/>
                  </a:cubicBezTo>
                  <a:cubicBezTo>
                    <a:pt x="4253" y="4869"/>
                    <a:pt x="4287" y="4807"/>
                    <a:pt x="4260" y="4761"/>
                  </a:cubicBezTo>
                  <a:cubicBezTo>
                    <a:pt x="4286" y="4677"/>
                    <a:pt x="4362" y="4641"/>
                    <a:pt x="4449" y="4613"/>
                  </a:cubicBezTo>
                  <a:close/>
                  <a:moveTo>
                    <a:pt x="1137" y="4843"/>
                  </a:moveTo>
                  <a:lnTo>
                    <a:pt x="1137" y="4844"/>
                  </a:lnTo>
                  <a:cubicBezTo>
                    <a:pt x="1162" y="4960"/>
                    <a:pt x="1128" y="4989"/>
                    <a:pt x="953" y="4997"/>
                  </a:cubicBezTo>
                  <a:cubicBezTo>
                    <a:pt x="941" y="4883"/>
                    <a:pt x="1043" y="4868"/>
                    <a:pt x="1137" y="4843"/>
                  </a:cubicBezTo>
                  <a:close/>
                  <a:moveTo>
                    <a:pt x="5273" y="4031"/>
                  </a:moveTo>
                  <a:lnTo>
                    <a:pt x="5273" y="4031"/>
                  </a:lnTo>
                  <a:cubicBezTo>
                    <a:pt x="5316" y="4158"/>
                    <a:pt x="5281" y="4255"/>
                    <a:pt x="5127" y="4304"/>
                  </a:cubicBezTo>
                  <a:cubicBezTo>
                    <a:pt x="5068" y="4323"/>
                    <a:pt x="5070" y="4374"/>
                    <a:pt x="5044" y="4410"/>
                  </a:cubicBezTo>
                  <a:cubicBezTo>
                    <a:pt x="5019" y="4434"/>
                    <a:pt x="4954" y="4442"/>
                    <a:pt x="5002" y="4492"/>
                  </a:cubicBezTo>
                  <a:lnTo>
                    <a:pt x="5046" y="4496"/>
                  </a:lnTo>
                  <a:lnTo>
                    <a:pt x="5083" y="4521"/>
                  </a:lnTo>
                  <a:cubicBezTo>
                    <a:pt x="4978" y="4651"/>
                    <a:pt x="4869" y="4777"/>
                    <a:pt x="4731" y="4884"/>
                  </a:cubicBezTo>
                  <a:cubicBezTo>
                    <a:pt x="4686" y="4947"/>
                    <a:pt x="4629" y="5003"/>
                    <a:pt x="4564" y="5047"/>
                  </a:cubicBezTo>
                  <a:cubicBezTo>
                    <a:pt x="4517" y="4935"/>
                    <a:pt x="4535" y="4857"/>
                    <a:pt x="4631" y="4796"/>
                  </a:cubicBezTo>
                  <a:cubicBezTo>
                    <a:pt x="4655" y="4788"/>
                    <a:pt x="4673" y="4765"/>
                    <a:pt x="4700" y="4765"/>
                  </a:cubicBezTo>
                  <a:cubicBezTo>
                    <a:pt x="4708" y="4765"/>
                    <a:pt x="4717" y="4767"/>
                    <a:pt x="4727" y="4773"/>
                  </a:cubicBezTo>
                  <a:lnTo>
                    <a:pt x="4910" y="4572"/>
                  </a:lnTo>
                  <a:cubicBezTo>
                    <a:pt x="4913" y="4572"/>
                    <a:pt x="4916" y="4572"/>
                    <a:pt x="4919" y="4572"/>
                  </a:cubicBezTo>
                  <a:cubicBezTo>
                    <a:pt x="4947" y="4572"/>
                    <a:pt x="4962" y="4561"/>
                    <a:pt x="4956" y="4532"/>
                  </a:cubicBezTo>
                  <a:cubicBezTo>
                    <a:pt x="4944" y="4531"/>
                    <a:pt x="4936" y="4521"/>
                    <a:pt x="4924" y="4521"/>
                  </a:cubicBezTo>
                  <a:cubicBezTo>
                    <a:pt x="4919" y="4521"/>
                    <a:pt x="4913" y="4523"/>
                    <a:pt x="4906" y="4529"/>
                  </a:cubicBezTo>
                  <a:cubicBezTo>
                    <a:pt x="4884" y="4548"/>
                    <a:pt x="4906" y="4557"/>
                    <a:pt x="4909" y="4569"/>
                  </a:cubicBezTo>
                  <a:cubicBezTo>
                    <a:pt x="4832" y="4556"/>
                    <a:pt x="4750" y="4548"/>
                    <a:pt x="4765" y="4450"/>
                  </a:cubicBezTo>
                  <a:cubicBezTo>
                    <a:pt x="4780" y="4371"/>
                    <a:pt x="4862" y="4340"/>
                    <a:pt x="4922" y="4296"/>
                  </a:cubicBezTo>
                  <a:lnTo>
                    <a:pt x="4923" y="4296"/>
                  </a:lnTo>
                  <a:cubicBezTo>
                    <a:pt x="5029" y="4221"/>
                    <a:pt x="5155" y="4163"/>
                    <a:pt x="5211" y="4045"/>
                  </a:cubicBezTo>
                  <a:cubicBezTo>
                    <a:pt x="5216" y="4034"/>
                    <a:pt x="5252" y="4036"/>
                    <a:pt x="5273" y="4031"/>
                  </a:cubicBezTo>
                  <a:close/>
                  <a:moveTo>
                    <a:pt x="833" y="5013"/>
                  </a:moveTo>
                  <a:cubicBezTo>
                    <a:pt x="855" y="5013"/>
                    <a:pt x="881" y="5020"/>
                    <a:pt x="912" y="5037"/>
                  </a:cubicBezTo>
                  <a:lnTo>
                    <a:pt x="881" y="5085"/>
                  </a:lnTo>
                  <a:cubicBezTo>
                    <a:pt x="842" y="5098"/>
                    <a:pt x="806" y="5130"/>
                    <a:pt x="763" y="5130"/>
                  </a:cubicBezTo>
                  <a:cubicBezTo>
                    <a:pt x="746" y="5130"/>
                    <a:pt x="729" y="5125"/>
                    <a:pt x="710" y="5114"/>
                  </a:cubicBezTo>
                  <a:cubicBezTo>
                    <a:pt x="740" y="5061"/>
                    <a:pt x="774" y="5013"/>
                    <a:pt x="833" y="5013"/>
                  </a:cubicBezTo>
                  <a:close/>
                  <a:moveTo>
                    <a:pt x="1494" y="4847"/>
                  </a:moveTo>
                  <a:lnTo>
                    <a:pt x="1494" y="4847"/>
                  </a:lnTo>
                  <a:cubicBezTo>
                    <a:pt x="1509" y="4968"/>
                    <a:pt x="1481" y="4993"/>
                    <a:pt x="1324" y="4997"/>
                  </a:cubicBezTo>
                  <a:cubicBezTo>
                    <a:pt x="1357" y="5070"/>
                    <a:pt x="1289" y="5095"/>
                    <a:pt x="1237" y="5128"/>
                  </a:cubicBezTo>
                  <a:cubicBezTo>
                    <a:pt x="1212" y="5145"/>
                    <a:pt x="1189" y="5152"/>
                    <a:pt x="1166" y="5152"/>
                  </a:cubicBezTo>
                  <a:cubicBezTo>
                    <a:pt x="1136" y="5152"/>
                    <a:pt x="1108" y="5138"/>
                    <a:pt x="1080" y="5114"/>
                  </a:cubicBezTo>
                  <a:cubicBezTo>
                    <a:pt x="1118" y="5032"/>
                    <a:pt x="1185" y="4994"/>
                    <a:pt x="1277" y="4994"/>
                  </a:cubicBezTo>
                  <a:cubicBezTo>
                    <a:pt x="1291" y="4994"/>
                    <a:pt x="1305" y="4994"/>
                    <a:pt x="1320" y="4996"/>
                  </a:cubicBezTo>
                  <a:cubicBezTo>
                    <a:pt x="1321" y="4899"/>
                    <a:pt x="1390" y="4858"/>
                    <a:pt x="1494" y="4847"/>
                  </a:cubicBezTo>
                  <a:close/>
                  <a:moveTo>
                    <a:pt x="4212" y="4757"/>
                  </a:moveTo>
                  <a:cubicBezTo>
                    <a:pt x="4222" y="4757"/>
                    <a:pt x="4232" y="4758"/>
                    <a:pt x="4242" y="4760"/>
                  </a:cubicBezTo>
                  <a:cubicBezTo>
                    <a:pt x="4210" y="4846"/>
                    <a:pt x="4268" y="4947"/>
                    <a:pt x="4157" y="5022"/>
                  </a:cubicBezTo>
                  <a:cubicBezTo>
                    <a:pt x="4121" y="5046"/>
                    <a:pt x="4091" y="5056"/>
                    <a:pt x="4064" y="5056"/>
                  </a:cubicBezTo>
                  <a:cubicBezTo>
                    <a:pt x="4027" y="5056"/>
                    <a:pt x="3996" y="5036"/>
                    <a:pt x="3962" y="5003"/>
                  </a:cubicBezTo>
                  <a:lnTo>
                    <a:pt x="3962" y="5003"/>
                  </a:lnTo>
                  <a:cubicBezTo>
                    <a:pt x="3987" y="5117"/>
                    <a:pt x="3921" y="5182"/>
                    <a:pt x="3795" y="5214"/>
                  </a:cubicBezTo>
                  <a:cubicBezTo>
                    <a:pt x="3752" y="5157"/>
                    <a:pt x="3793" y="5091"/>
                    <a:pt x="3768" y="5034"/>
                  </a:cubicBezTo>
                  <a:cubicBezTo>
                    <a:pt x="3802" y="4963"/>
                    <a:pt x="3870" y="4926"/>
                    <a:pt x="3952" y="4906"/>
                  </a:cubicBezTo>
                  <a:lnTo>
                    <a:pt x="3953" y="4907"/>
                  </a:lnTo>
                  <a:cubicBezTo>
                    <a:pt x="4049" y="4871"/>
                    <a:pt x="4091" y="4757"/>
                    <a:pt x="4212" y="4757"/>
                  </a:cubicBezTo>
                  <a:close/>
                  <a:moveTo>
                    <a:pt x="640" y="5148"/>
                  </a:moveTo>
                  <a:cubicBezTo>
                    <a:pt x="647" y="5148"/>
                    <a:pt x="655" y="5149"/>
                    <a:pt x="663" y="5149"/>
                  </a:cubicBezTo>
                  <a:lnTo>
                    <a:pt x="664" y="5151"/>
                  </a:lnTo>
                  <a:cubicBezTo>
                    <a:pt x="682" y="5209"/>
                    <a:pt x="618" y="5229"/>
                    <a:pt x="589" y="5266"/>
                  </a:cubicBezTo>
                  <a:lnTo>
                    <a:pt x="512" y="5265"/>
                  </a:lnTo>
                  <a:cubicBezTo>
                    <a:pt x="518" y="5191"/>
                    <a:pt x="558" y="5148"/>
                    <a:pt x="640" y="5148"/>
                  </a:cubicBezTo>
                  <a:close/>
                  <a:moveTo>
                    <a:pt x="918" y="5119"/>
                  </a:moveTo>
                  <a:lnTo>
                    <a:pt x="988" y="5122"/>
                  </a:lnTo>
                  <a:cubicBezTo>
                    <a:pt x="1016" y="5149"/>
                    <a:pt x="1080" y="5184"/>
                    <a:pt x="1056" y="5209"/>
                  </a:cubicBezTo>
                  <a:cubicBezTo>
                    <a:pt x="1018" y="5247"/>
                    <a:pt x="973" y="5291"/>
                    <a:pt x="913" y="5291"/>
                  </a:cubicBezTo>
                  <a:cubicBezTo>
                    <a:pt x="889" y="5291"/>
                    <a:pt x="863" y="5283"/>
                    <a:pt x="834" y="5266"/>
                  </a:cubicBezTo>
                  <a:cubicBezTo>
                    <a:pt x="788" y="5186"/>
                    <a:pt x="910" y="5177"/>
                    <a:pt x="918" y="5119"/>
                  </a:cubicBezTo>
                  <a:close/>
                  <a:moveTo>
                    <a:pt x="746" y="5269"/>
                  </a:moveTo>
                  <a:cubicBezTo>
                    <a:pt x="754" y="5269"/>
                    <a:pt x="761" y="5270"/>
                    <a:pt x="770" y="5272"/>
                  </a:cubicBezTo>
                  <a:cubicBezTo>
                    <a:pt x="798" y="5360"/>
                    <a:pt x="798" y="5387"/>
                    <a:pt x="732" y="5387"/>
                  </a:cubicBezTo>
                  <a:cubicBezTo>
                    <a:pt x="711" y="5387"/>
                    <a:pt x="684" y="5384"/>
                    <a:pt x="650" y="5380"/>
                  </a:cubicBezTo>
                  <a:lnTo>
                    <a:pt x="651" y="5380"/>
                  </a:lnTo>
                  <a:cubicBezTo>
                    <a:pt x="650" y="5353"/>
                    <a:pt x="564" y="5335"/>
                    <a:pt x="639" y="5299"/>
                  </a:cubicBezTo>
                  <a:cubicBezTo>
                    <a:pt x="677" y="5294"/>
                    <a:pt x="708" y="5269"/>
                    <a:pt x="746" y="5269"/>
                  </a:cubicBezTo>
                  <a:close/>
                  <a:moveTo>
                    <a:pt x="500" y="5275"/>
                  </a:moveTo>
                  <a:cubicBezTo>
                    <a:pt x="506" y="5344"/>
                    <a:pt x="472" y="5400"/>
                    <a:pt x="412" y="5444"/>
                  </a:cubicBezTo>
                  <a:cubicBezTo>
                    <a:pt x="339" y="5373"/>
                    <a:pt x="362" y="5329"/>
                    <a:pt x="500" y="5275"/>
                  </a:cubicBezTo>
                  <a:close/>
                  <a:moveTo>
                    <a:pt x="3719" y="5042"/>
                  </a:moveTo>
                  <a:lnTo>
                    <a:pt x="3719" y="5042"/>
                  </a:lnTo>
                  <a:cubicBezTo>
                    <a:pt x="3712" y="5113"/>
                    <a:pt x="3711" y="5183"/>
                    <a:pt x="3698" y="5252"/>
                  </a:cubicBezTo>
                  <a:cubicBezTo>
                    <a:pt x="3685" y="5299"/>
                    <a:pt x="3643" y="5332"/>
                    <a:pt x="3595" y="5332"/>
                  </a:cubicBezTo>
                  <a:cubicBezTo>
                    <a:pt x="3592" y="5332"/>
                    <a:pt x="3589" y="5332"/>
                    <a:pt x="3586" y="5331"/>
                  </a:cubicBezTo>
                  <a:cubicBezTo>
                    <a:pt x="3523" y="5328"/>
                    <a:pt x="3561" y="5267"/>
                    <a:pt x="3536" y="5240"/>
                  </a:cubicBezTo>
                  <a:cubicBezTo>
                    <a:pt x="3529" y="5233"/>
                    <a:pt x="3512" y="5230"/>
                    <a:pt x="3500" y="5226"/>
                  </a:cubicBezTo>
                  <a:lnTo>
                    <a:pt x="3500" y="5226"/>
                  </a:lnTo>
                  <a:cubicBezTo>
                    <a:pt x="3503" y="5277"/>
                    <a:pt x="3516" y="5329"/>
                    <a:pt x="3479" y="5375"/>
                  </a:cubicBezTo>
                  <a:cubicBezTo>
                    <a:pt x="3442" y="5421"/>
                    <a:pt x="3386" y="5447"/>
                    <a:pt x="3328" y="5448"/>
                  </a:cubicBezTo>
                  <a:cubicBezTo>
                    <a:pt x="3253" y="5445"/>
                    <a:pt x="3298" y="5372"/>
                    <a:pt x="3260" y="5342"/>
                  </a:cubicBezTo>
                  <a:cubicBezTo>
                    <a:pt x="3303" y="5270"/>
                    <a:pt x="3349" y="5200"/>
                    <a:pt x="3449" y="5200"/>
                  </a:cubicBezTo>
                  <a:cubicBezTo>
                    <a:pt x="3466" y="5200"/>
                    <a:pt x="3484" y="5202"/>
                    <a:pt x="3504" y="5207"/>
                  </a:cubicBezTo>
                  <a:cubicBezTo>
                    <a:pt x="3563" y="5141"/>
                    <a:pt x="3603" y="5054"/>
                    <a:pt x="3719" y="5042"/>
                  </a:cubicBezTo>
                  <a:close/>
                  <a:moveTo>
                    <a:pt x="412" y="5444"/>
                  </a:moveTo>
                  <a:lnTo>
                    <a:pt x="412" y="5444"/>
                  </a:lnTo>
                  <a:cubicBezTo>
                    <a:pt x="424" y="5454"/>
                    <a:pt x="437" y="5460"/>
                    <a:pt x="451" y="5462"/>
                  </a:cubicBezTo>
                  <a:cubicBezTo>
                    <a:pt x="437" y="5461"/>
                    <a:pt x="423" y="5454"/>
                    <a:pt x="412" y="5444"/>
                  </a:cubicBezTo>
                  <a:close/>
                  <a:moveTo>
                    <a:pt x="15537" y="5240"/>
                  </a:moveTo>
                  <a:cubicBezTo>
                    <a:pt x="15549" y="5240"/>
                    <a:pt x="15563" y="5242"/>
                    <a:pt x="15578" y="5247"/>
                  </a:cubicBezTo>
                  <a:cubicBezTo>
                    <a:pt x="15537" y="5278"/>
                    <a:pt x="15504" y="5304"/>
                    <a:pt x="15454" y="5310"/>
                  </a:cubicBezTo>
                  <a:cubicBezTo>
                    <a:pt x="15436" y="5340"/>
                    <a:pt x="15403" y="5347"/>
                    <a:pt x="15371" y="5358"/>
                  </a:cubicBezTo>
                  <a:cubicBezTo>
                    <a:pt x="15367" y="5366"/>
                    <a:pt x="15363" y="5375"/>
                    <a:pt x="15358" y="5384"/>
                  </a:cubicBezTo>
                  <a:cubicBezTo>
                    <a:pt x="15333" y="5390"/>
                    <a:pt x="15311" y="5397"/>
                    <a:pt x="15314" y="5423"/>
                  </a:cubicBezTo>
                  <a:cubicBezTo>
                    <a:pt x="15311" y="5423"/>
                    <a:pt x="15308" y="5423"/>
                    <a:pt x="15305" y="5423"/>
                  </a:cubicBezTo>
                  <a:cubicBezTo>
                    <a:pt x="15277" y="5423"/>
                    <a:pt x="15250" y="5425"/>
                    <a:pt x="15268" y="5462"/>
                  </a:cubicBezTo>
                  <a:cubicBezTo>
                    <a:pt x="15251" y="5455"/>
                    <a:pt x="15237" y="5451"/>
                    <a:pt x="15226" y="5451"/>
                  </a:cubicBezTo>
                  <a:cubicBezTo>
                    <a:pt x="15200" y="5451"/>
                    <a:pt x="15185" y="5468"/>
                    <a:pt x="15178" y="5501"/>
                  </a:cubicBezTo>
                  <a:cubicBezTo>
                    <a:pt x="15172" y="5497"/>
                    <a:pt x="15164" y="5495"/>
                    <a:pt x="15157" y="5495"/>
                  </a:cubicBezTo>
                  <a:cubicBezTo>
                    <a:pt x="15148" y="5495"/>
                    <a:pt x="15139" y="5498"/>
                    <a:pt x="15131" y="5504"/>
                  </a:cubicBezTo>
                  <a:lnTo>
                    <a:pt x="15062" y="5503"/>
                  </a:lnTo>
                  <a:cubicBezTo>
                    <a:pt x="15105" y="5386"/>
                    <a:pt x="15224" y="5355"/>
                    <a:pt x="15340" y="5319"/>
                  </a:cubicBezTo>
                  <a:lnTo>
                    <a:pt x="15428" y="5283"/>
                  </a:lnTo>
                  <a:cubicBezTo>
                    <a:pt x="15463" y="5271"/>
                    <a:pt x="15490" y="5240"/>
                    <a:pt x="15537" y="5240"/>
                  </a:cubicBezTo>
                  <a:close/>
                  <a:moveTo>
                    <a:pt x="3192" y="5328"/>
                  </a:moveTo>
                  <a:cubicBezTo>
                    <a:pt x="3209" y="5328"/>
                    <a:pt x="3227" y="5332"/>
                    <a:pt x="3250" y="5342"/>
                  </a:cubicBezTo>
                  <a:cubicBezTo>
                    <a:pt x="3244" y="5386"/>
                    <a:pt x="3242" y="5430"/>
                    <a:pt x="3232" y="5472"/>
                  </a:cubicBezTo>
                  <a:cubicBezTo>
                    <a:pt x="3224" y="5513"/>
                    <a:pt x="3188" y="5542"/>
                    <a:pt x="3147" y="5542"/>
                  </a:cubicBezTo>
                  <a:cubicBezTo>
                    <a:pt x="3146" y="5542"/>
                    <a:pt x="3144" y="5542"/>
                    <a:pt x="3143" y="5542"/>
                  </a:cubicBezTo>
                  <a:cubicBezTo>
                    <a:pt x="3072" y="5541"/>
                    <a:pt x="3105" y="5488"/>
                    <a:pt x="3094" y="5457"/>
                  </a:cubicBezTo>
                  <a:cubicBezTo>
                    <a:pt x="3090" y="5445"/>
                    <a:pt x="3088" y="5434"/>
                    <a:pt x="3086" y="5421"/>
                  </a:cubicBezTo>
                  <a:cubicBezTo>
                    <a:pt x="3113" y="5378"/>
                    <a:pt x="3137" y="5328"/>
                    <a:pt x="3192" y="5328"/>
                  </a:cubicBezTo>
                  <a:close/>
                  <a:moveTo>
                    <a:pt x="576" y="5393"/>
                  </a:moveTo>
                  <a:cubicBezTo>
                    <a:pt x="590" y="5393"/>
                    <a:pt x="606" y="5398"/>
                    <a:pt x="626" y="5411"/>
                  </a:cubicBezTo>
                  <a:cubicBezTo>
                    <a:pt x="654" y="5512"/>
                    <a:pt x="648" y="5551"/>
                    <a:pt x="584" y="5551"/>
                  </a:cubicBezTo>
                  <a:cubicBezTo>
                    <a:pt x="564" y="5551"/>
                    <a:pt x="537" y="5547"/>
                    <a:pt x="505" y="5539"/>
                  </a:cubicBezTo>
                  <a:lnTo>
                    <a:pt x="495" y="5463"/>
                  </a:lnTo>
                  <a:cubicBezTo>
                    <a:pt x="521" y="5438"/>
                    <a:pt x="537" y="5393"/>
                    <a:pt x="576" y="5393"/>
                  </a:cubicBezTo>
                  <a:close/>
                  <a:moveTo>
                    <a:pt x="16429" y="5378"/>
                  </a:moveTo>
                  <a:cubicBezTo>
                    <a:pt x="16448" y="5378"/>
                    <a:pt x="16464" y="5389"/>
                    <a:pt x="16473" y="5426"/>
                  </a:cubicBezTo>
                  <a:cubicBezTo>
                    <a:pt x="16393" y="5492"/>
                    <a:pt x="16315" y="5557"/>
                    <a:pt x="16235" y="5623"/>
                  </a:cubicBezTo>
                  <a:cubicBezTo>
                    <a:pt x="16220" y="5635"/>
                    <a:pt x="16204" y="5645"/>
                    <a:pt x="16189" y="5645"/>
                  </a:cubicBezTo>
                  <a:cubicBezTo>
                    <a:pt x="16176" y="5645"/>
                    <a:pt x="16164" y="5637"/>
                    <a:pt x="16153" y="5615"/>
                  </a:cubicBezTo>
                  <a:cubicBezTo>
                    <a:pt x="16208" y="5541"/>
                    <a:pt x="16246" y="5454"/>
                    <a:pt x="16334" y="5398"/>
                  </a:cubicBezTo>
                  <a:cubicBezTo>
                    <a:pt x="16337" y="5399"/>
                    <a:pt x="16340" y="5399"/>
                    <a:pt x="16344" y="5399"/>
                  </a:cubicBezTo>
                  <a:cubicBezTo>
                    <a:pt x="16370" y="5399"/>
                    <a:pt x="16402" y="5378"/>
                    <a:pt x="16429" y="5378"/>
                  </a:cubicBezTo>
                  <a:close/>
                  <a:moveTo>
                    <a:pt x="3014" y="5424"/>
                  </a:moveTo>
                  <a:cubicBezTo>
                    <a:pt x="3023" y="5424"/>
                    <a:pt x="3032" y="5425"/>
                    <a:pt x="3043" y="5426"/>
                  </a:cubicBezTo>
                  <a:cubicBezTo>
                    <a:pt x="3056" y="5528"/>
                    <a:pt x="3049" y="5620"/>
                    <a:pt x="2912" y="5659"/>
                  </a:cubicBezTo>
                  <a:cubicBezTo>
                    <a:pt x="2854" y="5632"/>
                    <a:pt x="2887" y="5579"/>
                    <a:pt x="2867" y="5541"/>
                  </a:cubicBezTo>
                  <a:cubicBezTo>
                    <a:pt x="2914" y="5500"/>
                    <a:pt x="2930" y="5424"/>
                    <a:pt x="3014" y="5424"/>
                  </a:cubicBezTo>
                  <a:close/>
                  <a:moveTo>
                    <a:pt x="343" y="5508"/>
                  </a:moveTo>
                  <a:cubicBezTo>
                    <a:pt x="444" y="5562"/>
                    <a:pt x="407" y="5640"/>
                    <a:pt x="394" y="5712"/>
                  </a:cubicBezTo>
                  <a:lnTo>
                    <a:pt x="396" y="5712"/>
                  </a:lnTo>
                  <a:cubicBezTo>
                    <a:pt x="395" y="5719"/>
                    <a:pt x="374" y="5727"/>
                    <a:pt x="361" y="5730"/>
                  </a:cubicBezTo>
                  <a:cubicBezTo>
                    <a:pt x="357" y="5730"/>
                    <a:pt x="354" y="5731"/>
                    <a:pt x="351" y="5731"/>
                  </a:cubicBezTo>
                  <a:cubicBezTo>
                    <a:pt x="328" y="5731"/>
                    <a:pt x="320" y="5711"/>
                    <a:pt x="317" y="5696"/>
                  </a:cubicBezTo>
                  <a:cubicBezTo>
                    <a:pt x="305" y="5635"/>
                    <a:pt x="288" y="5571"/>
                    <a:pt x="343" y="5508"/>
                  </a:cubicBezTo>
                  <a:close/>
                  <a:moveTo>
                    <a:pt x="480" y="5622"/>
                  </a:moveTo>
                  <a:cubicBezTo>
                    <a:pt x="557" y="5622"/>
                    <a:pt x="586" y="5665"/>
                    <a:pt x="588" y="5728"/>
                  </a:cubicBezTo>
                  <a:cubicBezTo>
                    <a:pt x="564" y="5734"/>
                    <a:pt x="545" y="5737"/>
                    <a:pt x="528" y="5737"/>
                  </a:cubicBezTo>
                  <a:cubicBezTo>
                    <a:pt x="461" y="5737"/>
                    <a:pt x="451" y="5690"/>
                    <a:pt x="463" y="5623"/>
                  </a:cubicBezTo>
                  <a:lnTo>
                    <a:pt x="464" y="5623"/>
                  </a:lnTo>
                  <a:cubicBezTo>
                    <a:pt x="470" y="5622"/>
                    <a:pt x="475" y="5622"/>
                    <a:pt x="480" y="5622"/>
                  </a:cubicBezTo>
                  <a:close/>
                  <a:moveTo>
                    <a:pt x="2770" y="5568"/>
                  </a:moveTo>
                  <a:cubicBezTo>
                    <a:pt x="2860" y="5601"/>
                    <a:pt x="2837" y="5671"/>
                    <a:pt x="2800" y="5708"/>
                  </a:cubicBezTo>
                  <a:cubicBezTo>
                    <a:pt x="2778" y="5730"/>
                    <a:pt x="2762" y="5738"/>
                    <a:pt x="2750" y="5738"/>
                  </a:cubicBezTo>
                  <a:cubicBezTo>
                    <a:pt x="2719" y="5738"/>
                    <a:pt x="2711" y="5686"/>
                    <a:pt x="2692" y="5661"/>
                  </a:cubicBezTo>
                  <a:lnTo>
                    <a:pt x="2770" y="5568"/>
                  </a:lnTo>
                  <a:close/>
                  <a:moveTo>
                    <a:pt x="14961" y="5472"/>
                  </a:moveTo>
                  <a:cubicBezTo>
                    <a:pt x="14977" y="5472"/>
                    <a:pt x="14992" y="5480"/>
                    <a:pt x="15005" y="5503"/>
                  </a:cubicBezTo>
                  <a:cubicBezTo>
                    <a:pt x="14832" y="5693"/>
                    <a:pt x="14559" y="5737"/>
                    <a:pt x="14316" y="5872"/>
                  </a:cubicBezTo>
                  <a:cubicBezTo>
                    <a:pt x="14322" y="5726"/>
                    <a:pt x="14416" y="5681"/>
                    <a:pt x="14515" y="5638"/>
                  </a:cubicBezTo>
                  <a:lnTo>
                    <a:pt x="14515" y="5637"/>
                  </a:lnTo>
                  <a:cubicBezTo>
                    <a:pt x="14642" y="5589"/>
                    <a:pt x="14769" y="5542"/>
                    <a:pt x="14897" y="5493"/>
                  </a:cubicBezTo>
                  <a:cubicBezTo>
                    <a:pt x="14919" y="5485"/>
                    <a:pt x="14941" y="5472"/>
                    <a:pt x="14961" y="5472"/>
                  </a:cubicBezTo>
                  <a:close/>
                  <a:moveTo>
                    <a:pt x="15606" y="5323"/>
                  </a:moveTo>
                  <a:lnTo>
                    <a:pt x="15606" y="5323"/>
                  </a:lnTo>
                  <a:cubicBezTo>
                    <a:pt x="15647" y="5362"/>
                    <a:pt x="15580" y="5390"/>
                    <a:pt x="15590" y="5424"/>
                  </a:cubicBezTo>
                  <a:cubicBezTo>
                    <a:pt x="15522" y="5566"/>
                    <a:pt x="15358" y="5615"/>
                    <a:pt x="15232" y="5702"/>
                  </a:cubicBezTo>
                  <a:cubicBezTo>
                    <a:pt x="15194" y="5728"/>
                    <a:pt x="15098" y="5727"/>
                    <a:pt x="15127" y="5801"/>
                  </a:cubicBezTo>
                  <a:cubicBezTo>
                    <a:pt x="15119" y="5790"/>
                    <a:pt x="15109" y="5786"/>
                    <a:pt x="15099" y="5786"/>
                  </a:cubicBezTo>
                  <a:cubicBezTo>
                    <a:pt x="15082" y="5786"/>
                    <a:pt x="15064" y="5798"/>
                    <a:pt x="15048" y="5805"/>
                  </a:cubicBezTo>
                  <a:cubicBezTo>
                    <a:pt x="14983" y="5828"/>
                    <a:pt x="14938" y="5882"/>
                    <a:pt x="14863" y="5887"/>
                  </a:cubicBezTo>
                  <a:cubicBezTo>
                    <a:pt x="14859" y="5717"/>
                    <a:pt x="14999" y="5633"/>
                    <a:pt x="15137" y="5548"/>
                  </a:cubicBezTo>
                  <a:cubicBezTo>
                    <a:pt x="15163" y="5541"/>
                    <a:pt x="15196" y="5539"/>
                    <a:pt x="15180" y="5504"/>
                  </a:cubicBezTo>
                  <a:lnTo>
                    <a:pt x="15180" y="5504"/>
                  </a:lnTo>
                  <a:cubicBezTo>
                    <a:pt x="15193" y="5509"/>
                    <a:pt x="15205" y="5511"/>
                    <a:pt x="15215" y="5511"/>
                  </a:cubicBezTo>
                  <a:cubicBezTo>
                    <a:pt x="15243" y="5511"/>
                    <a:pt x="15260" y="5494"/>
                    <a:pt x="15270" y="5465"/>
                  </a:cubicBezTo>
                  <a:cubicBezTo>
                    <a:pt x="15275" y="5465"/>
                    <a:pt x="15279" y="5465"/>
                    <a:pt x="15284" y="5465"/>
                  </a:cubicBezTo>
                  <a:cubicBezTo>
                    <a:pt x="15310" y="5465"/>
                    <a:pt x="15334" y="5462"/>
                    <a:pt x="15317" y="5428"/>
                  </a:cubicBezTo>
                  <a:lnTo>
                    <a:pt x="15317" y="5428"/>
                  </a:lnTo>
                  <a:cubicBezTo>
                    <a:pt x="15331" y="5434"/>
                    <a:pt x="15342" y="5436"/>
                    <a:pt x="15353" y="5436"/>
                  </a:cubicBezTo>
                  <a:cubicBezTo>
                    <a:pt x="15386" y="5436"/>
                    <a:pt x="15408" y="5409"/>
                    <a:pt x="15432" y="5387"/>
                  </a:cubicBezTo>
                  <a:cubicBezTo>
                    <a:pt x="15432" y="5387"/>
                    <a:pt x="15433" y="5387"/>
                    <a:pt x="15434" y="5387"/>
                  </a:cubicBezTo>
                  <a:cubicBezTo>
                    <a:pt x="15501" y="5387"/>
                    <a:pt x="15540" y="5330"/>
                    <a:pt x="15606" y="5323"/>
                  </a:cubicBezTo>
                  <a:close/>
                  <a:moveTo>
                    <a:pt x="16379" y="5619"/>
                  </a:moveTo>
                  <a:cubicBezTo>
                    <a:pt x="16396" y="5619"/>
                    <a:pt x="16413" y="5628"/>
                    <a:pt x="16428" y="5656"/>
                  </a:cubicBezTo>
                  <a:cubicBezTo>
                    <a:pt x="16318" y="5727"/>
                    <a:pt x="16228" y="5820"/>
                    <a:pt x="16089" y="5852"/>
                  </a:cubicBezTo>
                  <a:cubicBezTo>
                    <a:pt x="16090" y="5895"/>
                    <a:pt x="16046" y="5910"/>
                    <a:pt x="16019" y="5934"/>
                  </a:cubicBezTo>
                  <a:cubicBezTo>
                    <a:pt x="16013" y="5920"/>
                    <a:pt x="16008" y="5906"/>
                    <a:pt x="16002" y="5891"/>
                  </a:cubicBezTo>
                  <a:lnTo>
                    <a:pt x="16040" y="5848"/>
                  </a:lnTo>
                  <a:lnTo>
                    <a:pt x="16087" y="5850"/>
                  </a:lnTo>
                  <a:lnTo>
                    <a:pt x="16093" y="5780"/>
                  </a:lnTo>
                  <a:cubicBezTo>
                    <a:pt x="16191" y="5771"/>
                    <a:pt x="16233" y="5693"/>
                    <a:pt x="16305" y="5654"/>
                  </a:cubicBezTo>
                  <a:cubicBezTo>
                    <a:pt x="16329" y="5640"/>
                    <a:pt x="16355" y="5619"/>
                    <a:pt x="16379" y="5619"/>
                  </a:cubicBezTo>
                  <a:close/>
                  <a:moveTo>
                    <a:pt x="2591" y="5690"/>
                  </a:moveTo>
                  <a:cubicBezTo>
                    <a:pt x="2680" y="5726"/>
                    <a:pt x="2643" y="5783"/>
                    <a:pt x="2618" y="5832"/>
                  </a:cubicBezTo>
                  <a:cubicBezTo>
                    <a:pt x="2602" y="5864"/>
                    <a:pt x="2564" y="5889"/>
                    <a:pt x="2535" y="5916"/>
                  </a:cubicBezTo>
                  <a:lnTo>
                    <a:pt x="2492" y="5955"/>
                  </a:lnTo>
                  <a:lnTo>
                    <a:pt x="2436" y="5923"/>
                  </a:lnTo>
                  <a:cubicBezTo>
                    <a:pt x="2438" y="5822"/>
                    <a:pt x="2511" y="5756"/>
                    <a:pt x="2591" y="5690"/>
                  </a:cubicBezTo>
                  <a:close/>
                  <a:moveTo>
                    <a:pt x="12991" y="6108"/>
                  </a:moveTo>
                  <a:lnTo>
                    <a:pt x="12991" y="6108"/>
                  </a:lnTo>
                  <a:cubicBezTo>
                    <a:pt x="12992" y="6114"/>
                    <a:pt x="12996" y="6120"/>
                    <a:pt x="13000" y="6124"/>
                  </a:cubicBezTo>
                  <a:lnTo>
                    <a:pt x="13004" y="6124"/>
                  </a:lnTo>
                  <a:cubicBezTo>
                    <a:pt x="13000" y="6118"/>
                    <a:pt x="12996" y="6112"/>
                    <a:pt x="12991" y="6108"/>
                  </a:cubicBezTo>
                  <a:close/>
                  <a:moveTo>
                    <a:pt x="13676" y="5808"/>
                  </a:moveTo>
                  <a:cubicBezTo>
                    <a:pt x="13696" y="5808"/>
                    <a:pt x="13711" y="5815"/>
                    <a:pt x="13714" y="5844"/>
                  </a:cubicBezTo>
                  <a:cubicBezTo>
                    <a:pt x="13621" y="5973"/>
                    <a:pt x="13443" y="5997"/>
                    <a:pt x="13314" y="6080"/>
                  </a:cubicBezTo>
                  <a:cubicBezTo>
                    <a:pt x="13262" y="6082"/>
                    <a:pt x="13222" y="6126"/>
                    <a:pt x="13170" y="6126"/>
                  </a:cubicBezTo>
                  <a:cubicBezTo>
                    <a:pt x="13159" y="6126"/>
                    <a:pt x="13148" y="6124"/>
                    <a:pt x="13136" y="6120"/>
                  </a:cubicBezTo>
                  <a:cubicBezTo>
                    <a:pt x="13153" y="6008"/>
                    <a:pt x="13256" y="5966"/>
                    <a:pt x="13357" y="5921"/>
                  </a:cubicBezTo>
                  <a:lnTo>
                    <a:pt x="13357" y="5920"/>
                  </a:lnTo>
                  <a:cubicBezTo>
                    <a:pt x="13393" y="5901"/>
                    <a:pt x="13462" y="5914"/>
                    <a:pt x="13452" y="5851"/>
                  </a:cubicBezTo>
                  <a:lnTo>
                    <a:pt x="13452" y="5851"/>
                  </a:lnTo>
                  <a:cubicBezTo>
                    <a:pt x="13470" y="5859"/>
                    <a:pt x="13487" y="5863"/>
                    <a:pt x="13500" y="5863"/>
                  </a:cubicBezTo>
                  <a:cubicBezTo>
                    <a:pt x="13525" y="5863"/>
                    <a:pt x="13540" y="5849"/>
                    <a:pt x="13543" y="5813"/>
                  </a:cubicBezTo>
                  <a:cubicBezTo>
                    <a:pt x="13554" y="5822"/>
                    <a:pt x="13566" y="5825"/>
                    <a:pt x="13578" y="5825"/>
                  </a:cubicBezTo>
                  <a:cubicBezTo>
                    <a:pt x="13597" y="5825"/>
                    <a:pt x="13618" y="5817"/>
                    <a:pt x="13638" y="5813"/>
                  </a:cubicBezTo>
                  <a:cubicBezTo>
                    <a:pt x="13651" y="5811"/>
                    <a:pt x="13664" y="5808"/>
                    <a:pt x="13676" y="5808"/>
                  </a:cubicBezTo>
                  <a:close/>
                  <a:moveTo>
                    <a:pt x="14198" y="5778"/>
                  </a:moveTo>
                  <a:cubicBezTo>
                    <a:pt x="14214" y="5778"/>
                    <a:pt x="14229" y="5794"/>
                    <a:pt x="14234" y="5812"/>
                  </a:cubicBezTo>
                  <a:cubicBezTo>
                    <a:pt x="14181" y="5910"/>
                    <a:pt x="14088" y="5983"/>
                    <a:pt x="13979" y="6009"/>
                  </a:cubicBezTo>
                  <a:cubicBezTo>
                    <a:pt x="13862" y="6040"/>
                    <a:pt x="13770" y="6123"/>
                    <a:pt x="13638" y="6123"/>
                  </a:cubicBezTo>
                  <a:cubicBezTo>
                    <a:pt x="13637" y="6123"/>
                    <a:pt x="13636" y="6123"/>
                    <a:pt x="13635" y="6123"/>
                  </a:cubicBezTo>
                  <a:lnTo>
                    <a:pt x="13635" y="6123"/>
                  </a:lnTo>
                  <a:cubicBezTo>
                    <a:pt x="13640" y="6153"/>
                    <a:pt x="13614" y="6152"/>
                    <a:pt x="13591" y="6153"/>
                  </a:cubicBezTo>
                  <a:cubicBezTo>
                    <a:pt x="13598" y="6138"/>
                    <a:pt x="13602" y="6120"/>
                    <a:pt x="13624" y="6120"/>
                  </a:cubicBezTo>
                  <a:cubicBezTo>
                    <a:pt x="13626" y="6120"/>
                    <a:pt x="13629" y="6120"/>
                    <a:pt x="13632" y="6121"/>
                  </a:cubicBezTo>
                  <a:cubicBezTo>
                    <a:pt x="13611" y="6062"/>
                    <a:pt x="13653" y="6021"/>
                    <a:pt x="13701" y="5998"/>
                  </a:cubicBezTo>
                  <a:cubicBezTo>
                    <a:pt x="13860" y="5920"/>
                    <a:pt x="14025" y="5851"/>
                    <a:pt x="14190" y="5781"/>
                  </a:cubicBezTo>
                  <a:lnTo>
                    <a:pt x="14190" y="5780"/>
                  </a:lnTo>
                  <a:cubicBezTo>
                    <a:pt x="14193" y="5778"/>
                    <a:pt x="14196" y="5778"/>
                    <a:pt x="14198" y="5778"/>
                  </a:cubicBezTo>
                  <a:close/>
                  <a:moveTo>
                    <a:pt x="13103" y="6124"/>
                  </a:moveTo>
                  <a:lnTo>
                    <a:pt x="13103" y="6124"/>
                  </a:lnTo>
                  <a:cubicBezTo>
                    <a:pt x="13107" y="6126"/>
                    <a:pt x="13111" y="6127"/>
                    <a:pt x="13116" y="6127"/>
                  </a:cubicBezTo>
                  <a:cubicBezTo>
                    <a:pt x="13120" y="6127"/>
                    <a:pt x="13125" y="6126"/>
                    <a:pt x="13130" y="6124"/>
                  </a:cubicBezTo>
                  <a:lnTo>
                    <a:pt x="13130" y="6124"/>
                  </a:lnTo>
                  <a:lnTo>
                    <a:pt x="13113" y="6154"/>
                  </a:lnTo>
                  <a:cubicBezTo>
                    <a:pt x="13105" y="6147"/>
                    <a:pt x="13100" y="6136"/>
                    <a:pt x="13103" y="6124"/>
                  </a:cubicBezTo>
                  <a:close/>
                  <a:moveTo>
                    <a:pt x="2366" y="5954"/>
                  </a:moveTo>
                  <a:cubicBezTo>
                    <a:pt x="2401" y="6053"/>
                    <a:pt x="2337" y="6124"/>
                    <a:pt x="2272" y="6196"/>
                  </a:cubicBezTo>
                  <a:lnTo>
                    <a:pt x="2205" y="6198"/>
                  </a:lnTo>
                  <a:cubicBezTo>
                    <a:pt x="2243" y="6109"/>
                    <a:pt x="2277" y="6018"/>
                    <a:pt x="2365" y="5954"/>
                  </a:cubicBezTo>
                  <a:close/>
                  <a:moveTo>
                    <a:pt x="14761" y="5755"/>
                  </a:moveTo>
                  <a:cubicBezTo>
                    <a:pt x="14796" y="5808"/>
                    <a:pt x="14753" y="5838"/>
                    <a:pt x="14750" y="5872"/>
                  </a:cubicBezTo>
                  <a:lnTo>
                    <a:pt x="14750" y="5870"/>
                  </a:lnTo>
                  <a:cubicBezTo>
                    <a:pt x="14674" y="5983"/>
                    <a:pt x="14583" y="6071"/>
                    <a:pt x="14419" y="6101"/>
                  </a:cubicBezTo>
                  <a:cubicBezTo>
                    <a:pt x="14325" y="6117"/>
                    <a:pt x="14243" y="6178"/>
                    <a:pt x="14155" y="6219"/>
                  </a:cubicBezTo>
                  <a:cubicBezTo>
                    <a:pt x="14141" y="6227"/>
                    <a:pt x="14126" y="6235"/>
                    <a:pt x="14112" y="6235"/>
                  </a:cubicBezTo>
                  <a:cubicBezTo>
                    <a:pt x="14103" y="6235"/>
                    <a:pt x="14095" y="6232"/>
                    <a:pt x="14087" y="6223"/>
                  </a:cubicBezTo>
                  <a:cubicBezTo>
                    <a:pt x="14080" y="6216"/>
                    <a:pt x="14094" y="6194"/>
                    <a:pt x="14099" y="6179"/>
                  </a:cubicBezTo>
                  <a:cubicBezTo>
                    <a:pt x="14138" y="6058"/>
                    <a:pt x="14223" y="5971"/>
                    <a:pt x="14359" y="5921"/>
                  </a:cubicBezTo>
                  <a:lnTo>
                    <a:pt x="14761" y="5755"/>
                  </a:lnTo>
                  <a:close/>
                  <a:moveTo>
                    <a:pt x="15379" y="5703"/>
                  </a:moveTo>
                  <a:cubicBezTo>
                    <a:pt x="15384" y="5703"/>
                    <a:pt x="15389" y="5705"/>
                    <a:pt x="15395" y="5708"/>
                  </a:cubicBezTo>
                  <a:cubicBezTo>
                    <a:pt x="15415" y="5721"/>
                    <a:pt x="15398" y="5738"/>
                    <a:pt x="15389" y="5753"/>
                  </a:cubicBezTo>
                  <a:lnTo>
                    <a:pt x="15389" y="5752"/>
                  </a:lnTo>
                  <a:cubicBezTo>
                    <a:pt x="15342" y="5876"/>
                    <a:pt x="15270" y="5982"/>
                    <a:pt x="15134" y="6049"/>
                  </a:cubicBezTo>
                  <a:cubicBezTo>
                    <a:pt x="15026" y="6109"/>
                    <a:pt x="14894" y="6142"/>
                    <a:pt x="14813" y="6237"/>
                  </a:cubicBezTo>
                  <a:cubicBezTo>
                    <a:pt x="14805" y="6235"/>
                    <a:pt x="14798" y="6234"/>
                    <a:pt x="14790" y="6234"/>
                  </a:cubicBezTo>
                  <a:cubicBezTo>
                    <a:pt x="14740" y="6234"/>
                    <a:pt x="14701" y="6277"/>
                    <a:pt x="14650" y="6277"/>
                  </a:cubicBezTo>
                  <a:cubicBezTo>
                    <a:pt x="14644" y="6277"/>
                    <a:pt x="14637" y="6277"/>
                    <a:pt x="14630" y="6275"/>
                  </a:cubicBezTo>
                  <a:lnTo>
                    <a:pt x="14630" y="6275"/>
                  </a:lnTo>
                  <a:lnTo>
                    <a:pt x="14631" y="6312"/>
                  </a:lnTo>
                  <a:cubicBezTo>
                    <a:pt x="14617" y="6304"/>
                    <a:pt x="14592" y="6297"/>
                    <a:pt x="14592" y="6287"/>
                  </a:cubicBezTo>
                  <a:cubicBezTo>
                    <a:pt x="14591" y="6275"/>
                    <a:pt x="14599" y="6270"/>
                    <a:pt x="14611" y="6270"/>
                  </a:cubicBezTo>
                  <a:cubicBezTo>
                    <a:pt x="14616" y="6270"/>
                    <a:pt x="14620" y="6270"/>
                    <a:pt x="14626" y="6272"/>
                  </a:cubicBezTo>
                  <a:cubicBezTo>
                    <a:pt x="14623" y="6162"/>
                    <a:pt x="14686" y="6082"/>
                    <a:pt x="14787" y="6024"/>
                  </a:cubicBezTo>
                  <a:cubicBezTo>
                    <a:pt x="14851" y="5989"/>
                    <a:pt x="14838" y="5955"/>
                    <a:pt x="14811" y="5913"/>
                  </a:cubicBezTo>
                  <a:cubicBezTo>
                    <a:pt x="14822" y="5905"/>
                    <a:pt x="14826" y="5883"/>
                    <a:pt x="14843" y="5883"/>
                  </a:cubicBezTo>
                  <a:cubicBezTo>
                    <a:pt x="14847" y="5883"/>
                    <a:pt x="14852" y="5885"/>
                    <a:pt x="14857" y="5888"/>
                  </a:cubicBezTo>
                  <a:cubicBezTo>
                    <a:pt x="14847" y="5918"/>
                    <a:pt x="14816" y="5968"/>
                    <a:pt x="14858" y="5968"/>
                  </a:cubicBezTo>
                  <a:cubicBezTo>
                    <a:pt x="14867" y="5968"/>
                    <a:pt x="14880" y="5965"/>
                    <a:pt x="14897" y="5960"/>
                  </a:cubicBezTo>
                  <a:cubicBezTo>
                    <a:pt x="14985" y="5933"/>
                    <a:pt x="15083" y="5897"/>
                    <a:pt x="15132" y="5813"/>
                  </a:cubicBezTo>
                  <a:cubicBezTo>
                    <a:pt x="15137" y="5813"/>
                    <a:pt x="15141" y="5814"/>
                    <a:pt x="15146" y="5814"/>
                  </a:cubicBezTo>
                  <a:cubicBezTo>
                    <a:pt x="15229" y="5814"/>
                    <a:pt x="15271" y="5734"/>
                    <a:pt x="15351" y="5726"/>
                  </a:cubicBezTo>
                  <a:cubicBezTo>
                    <a:pt x="15358" y="5714"/>
                    <a:pt x="15367" y="5703"/>
                    <a:pt x="15379" y="5703"/>
                  </a:cubicBezTo>
                  <a:close/>
                  <a:moveTo>
                    <a:pt x="13504" y="6087"/>
                  </a:moveTo>
                  <a:cubicBezTo>
                    <a:pt x="13512" y="6087"/>
                    <a:pt x="13519" y="6090"/>
                    <a:pt x="13525" y="6101"/>
                  </a:cubicBezTo>
                  <a:cubicBezTo>
                    <a:pt x="13527" y="6104"/>
                    <a:pt x="13509" y="6115"/>
                    <a:pt x="13501" y="6123"/>
                  </a:cubicBezTo>
                  <a:cubicBezTo>
                    <a:pt x="13502" y="6135"/>
                    <a:pt x="13502" y="6148"/>
                    <a:pt x="13502" y="6160"/>
                  </a:cubicBezTo>
                  <a:cubicBezTo>
                    <a:pt x="13357" y="6310"/>
                    <a:pt x="13141" y="6349"/>
                    <a:pt x="12935" y="6438"/>
                  </a:cubicBezTo>
                  <a:cubicBezTo>
                    <a:pt x="12946" y="6329"/>
                    <a:pt x="13015" y="6286"/>
                    <a:pt x="13093" y="6248"/>
                  </a:cubicBezTo>
                  <a:cubicBezTo>
                    <a:pt x="13107" y="6242"/>
                    <a:pt x="13122" y="6232"/>
                    <a:pt x="13132" y="6221"/>
                  </a:cubicBezTo>
                  <a:lnTo>
                    <a:pt x="13132" y="6219"/>
                  </a:lnTo>
                  <a:cubicBezTo>
                    <a:pt x="13139" y="6219"/>
                    <a:pt x="13145" y="6219"/>
                    <a:pt x="13151" y="6218"/>
                  </a:cubicBezTo>
                  <a:cubicBezTo>
                    <a:pt x="13231" y="6204"/>
                    <a:pt x="13306" y="6173"/>
                    <a:pt x="13371" y="6125"/>
                  </a:cubicBezTo>
                  <a:lnTo>
                    <a:pt x="13475" y="6096"/>
                  </a:lnTo>
                  <a:cubicBezTo>
                    <a:pt x="13485" y="6091"/>
                    <a:pt x="13495" y="6087"/>
                    <a:pt x="13504" y="6087"/>
                  </a:cubicBezTo>
                  <a:close/>
                  <a:moveTo>
                    <a:pt x="13008" y="6087"/>
                  </a:moveTo>
                  <a:cubicBezTo>
                    <a:pt x="13017" y="6087"/>
                    <a:pt x="13030" y="6109"/>
                    <a:pt x="13042" y="6122"/>
                  </a:cubicBezTo>
                  <a:lnTo>
                    <a:pt x="13004" y="6124"/>
                  </a:lnTo>
                  <a:cubicBezTo>
                    <a:pt x="12996" y="6249"/>
                    <a:pt x="12857" y="6261"/>
                    <a:pt x="12771" y="6319"/>
                  </a:cubicBezTo>
                  <a:cubicBezTo>
                    <a:pt x="12645" y="6356"/>
                    <a:pt x="12522" y="6407"/>
                    <a:pt x="12407" y="6470"/>
                  </a:cubicBezTo>
                  <a:cubicBezTo>
                    <a:pt x="12379" y="6469"/>
                    <a:pt x="12361" y="6457"/>
                    <a:pt x="12357" y="6432"/>
                  </a:cubicBezTo>
                  <a:cubicBezTo>
                    <a:pt x="12417" y="6339"/>
                    <a:pt x="12509" y="6271"/>
                    <a:pt x="12616" y="6240"/>
                  </a:cubicBezTo>
                  <a:cubicBezTo>
                    <a:pt x="12618" y="6240"/>
                    <a:pt x="12618" y="6241"/>
                    <a:pt x="12619" y="6242"/>
                  </a:cubicBezTo>
                  <a:cubicBezTo>
                    <a:pt x="12717" y="6199"/>
                    <a:pt x="12815" y="6156"/>
                    <a:pt x="12914" y="6114"/>
                  </a:cubicBezTo>
                  <a:cubicBezTo>
                    <a:pt x="12931" y="6107"/>
                    <a:pt x="12949" y="6098"/>
                    <a:pt x="12965" y="6098"/>
                  </a:cubicBezTo>
                  <a:cubicBezTo>
                    <a:pt x="12974" y="6098"/>
                    <a:pt x="12983" y="6101"/>
                    <a:pt x="12991" y="6108"/>
                  </a:cubicBezTo>
                  <a:cubicBezTo>
                    <a:pt x="12989" y="6098"/>
                    <a:pt x="12993" y="6090"/>
                    <a:pt x="13008" y="6087"/>
                  </a:cubicBezTo>
                  <a:cubicBezTo>
                    <a:pt x="13008" y="6087"/>
                    <a:pt x="13008" y="6087"/>
                    <a:pt x="13008" y="6087"/>
                  </a:cubicBezTo>
                  <a:close/>
                  <a:moveTo>
                    <a:pt x="14039" y="6080"/>
                  </a:moveTo>
                  <a:lnTo>
                    <a:pt x="14039" y="6080"/>
                  </a:lnTo>
                  <a:cubicBezTo>
                    <a:pt x="13985" y="6221"/>
                    <a:pt x="13928" y="6332"/>
                    <a:pt x="13764" y="6375"/>
                  </a:cubicBezTo>
                  <a:lnTo>
                    <a:pt x="13764" y="6373"/>
                  </a:lnTo>
                  <a:cubicBezTo>
                    <a:pt x="13740" y="6379"/>
                    <a:pt x="13708" y="6388"/>
                    <a:pt x="13708" y="6414"/>
                  </a:cubicBezTo>
                  <a:cubicBezTo>
                    <a:pt x="13702" y="6409"/>
                    <a:pt x="13695" y="6407"/>
                    <a:pt x="13687" y="6407"/>
                  </a:cubicBezTo>
                  <a:cubicBezTo>
                    <a:pt x="13678" y="6407"/>
                    <a:pt x="13668" y="6410"/>
                    <a:pt x="13657" y="6414"/>
                  </a:cubicBezTo>
                  <a:cubicBezTo>
                    <a:pt x="13581" y="6441"/>
                    <a:pt x="13504" y="6467"/>
                    <a:pt x="13428" y="6493"/>
                  </a:cubicBezTo>
                  <a:cubicBezTo>
                    <a:pt x="13418" y="6498"/>
                    <a:pt x="13406" y="6504"/>
                    <a:pt x="13396" y="6504"/>
                  </a:cubicBezTo>
                  <a:cubicBezTo>
                    <a:pt x="13388" y="6504"/>
                    <a:pt x="13380" y="6500"/>
                    <a:pt x="13374" y="6489"/>
                  </a:cubicBezTo>
                  <a:cubicBezTo>
                    <a:pt x="13373" y="6486"/>
                    <a:pt x="13390" y="6473"/>
                    <a:pt x="13400" y="6464"/>
                  </a:cubicBezTo>
                  <a:cubicBezTo>
                    <a:pt x="13422" y="6353"/>
                    <a:pt x="13506" y="6284"/>
                    <a:pt x="13617" y="6232"/>
                  </a:cubicBezTo>
                  <a:cubicBezTo>
                    <a:pt x="13642" y="6221"/>
                    <a:pt x="13664" y="6205"/>
                    <a:pt x="13693" y="6199"/>
                  </a:cubicBezTo>
                  <a:cubicBezTo>
                    <a:pt x="13808" y="6174"/>
                    <a:pt x="13899" y="6099"/>
                    <a:pt x="14039" y="6080"/>
                  </a:cubicBezTo>
                  <a:close/>
                  <a:moveTo>
                    <a:pt x="14557" y="6140"/>
                  </a:moveTo>
                  <a:lnTo>
                    <a:pt x="14557" y="6140"/>
                  </a:lnTo>
                  <a:cubicBezTo>
                    <a:pt x="14482" y="6284"/>
                    <a:pt x="14442" y="6397"/>
                    <a:pt x="14306" y="6457"/>
                  </a:cubicBezTo>
                  <a:lnTo>
                    <a:pt x="14258" y="6474"/>
                  </a:lnTo>
                  <a:lnTo>
                    <a:pt x="14217" y="6492"/>
                  </a:lnTo>
                  <a:cubicBezTo>
                    <a:pt x="14106" y="6514"/>
                    <a:pt x="14000" y="6555"/>
                    <a:pt x="13903" y="6612"/>
                  </a:cubicBezTo>
                  <a:lnTo>
                    <a:pt x="13859" y="6611"/>
                  </a:lnTo>
                  <a:cubicBezTo>
                    <a:pt x="13891" y="6508"/>
                    <a:pt x="13923" y="6399"/>
                    <a:pt x="14039" y="6345"/>
                  </a:cubicBezTo>
                  <a:cubicBezTo>
                    <a:pt x="14192" y="6275"/>
                    <a:pt x="14356" y="6219"/>
                    <a:pt x="14557" y="6140"/>
                  </a:cubicBezTo>
                  <a:close/>
                  <a:moveTo>
                    <a:pt x="15136" y="6109"/>
                  </a:moveTo>
                  <a:cubicBezTo>
                    <a:pt x="15168" y="6120"/>
                    <a:pt x="15174" y="6130"/>
                    <a:pt x="15157" y="6161"/>
                  </a:cubicBezTo>
                  <a:cubicBezTo>
                    <a:pt x="15124" y="6221"/>
                    <a:pt x="15102" y="6286"/>
                    <a:pt x="15075" y="6348"/>
                  </a:cubicBezTo>
                  <a:cubicBezTo>
                    <a:pt x="15032" y="6399"/>
                    <a:pt x="14988" y="6450"/>
                    <a:pt x="14945" y="6501"/>
                  </a:cubicBezTo>
                  <a:cubicBezTo>
                    <a:pt x="14760" y="6580"/>
                    <a:pt x="14578" y="6665"/>
                    <a:pt x="14352" y="6734"/>
                  </a:cubicBezTo>
                  <a:cubicBezTo>
                    <a:pt x="14407" y="6565"/>
                    <a:pt x="14467" y="6433"/>
                    <a:pt x="14637" y="6361"/>
                  </a:cubicBezTo>
                  <a:cubicBezTo>
                    <a:pt x="14702" y="6325"/>
                    <a:pt x="14817" y="6343"/>
                    <a:pt x="14815" y="6238"/>
                  </a:cubicBezTo>
                  <a:lnTo>
                    <a:pt x="14815" y="6238"/>
                  </a:lnTo>
                  <a:cubicBezTo>
                    <a:pt x="14830" y="6241"/>
                    <a:pt x="14845" y="6243"/>
                    <a:pt x="14859" y="6243"/>
                  </a:cubicBezTo>
                  <a:cubicBezTo>
                    <a:pt x="14976" y="6243"/>
                    <a:pt x="15043" y="6153"/>
                    <a:pt x="15136" y="6109"/>
                  </a:cubicBezTo>
                  <a:close/>
                  <a:moveTo>
                    <a:pt x="12051" y="6716"/>
                  </a:moveTo>
                  <a:cubicBezTo>
                    <a:pt x="12056" y="6716"/>
                    <a:pt x="12061" y="6718"/>
                    <a:pt x="12065" y="6718"/>
                  </a:cubicBezTo>
                  <a:lnTo>
                    <a:pt x="12042" y="6739"/>
                  </a:lnTo>
                  <a:cubicBezTo>
                    <a:pt x="12031" y="6732"/>
                    <a:pt x="12031" y="6723"/>
                    <a:pt x="12046" y="6718"/>
                  </a:cubicBezTo>
                  <a:cubicBezTo>
                    <a:pt x="12047" y="6717"/>
                    <a:pt x="12049" y="6716"/>
                    <a:pt x="12051" y="6716"/>
                  </a:cubicBezTo>
                  <a:close/>
                  <a:moveTo>
                    <a:pt x="12771" y="6383"/>
                  </a:moveTo>
                  <a:cubicBezTo>
                    <a:pt x="12795" y="6386"/>
                    <a:pt x="12819" y="6400"/>
                    <a:pt x="12813" y="6418"/>
                  </a:cubicBezTo>
                  <a:cubicBezTo>
                    <a:pt x="12789" y="6485"/>
                    <a:pt x="12738" y="6538"/>
                    <a:pt x="12672" y="6563"/>
                  </a:cubicBezTo>
                  <a:lnTo>
                    <a:pt x="12672" y="6561"/>
                  </a:lnTo>
                  <a:cubicBezTo>
                    <a:pt x="12519" y="6626"/>
                    <a:pt x="12366" y="6691"/>
                    <a:pt x="12205" y="6759"/>
                  </a:cubicBezTo>
                  <a:cubicBezTo>
                    <a:pt x="12223" y="6636"/>
                    <a:pt x="12223" y="6636"/>
                    <a:pt x="12406" y="6540"/>
                  </a:cubicBezTo>
                  <a:lnTo>
                    <a:pt x="12771" y="6383"/>
                  </a:lnTo>
                  <a:close/>
                  <a:moveTo>
                    <a:pt x="13334" y="6359"/>
                  </a:moveTo>
                  <a:cubicBezTo>
                    <a:pt x="13275" y="6502"/>
                    <a:pt x="13224" y="6593"/>
                    <a:pt x="13093" y="6637"/>
                  </a:cubicBezTo>
                  <a:cubicBezTo>
                    <a:pt x="12968" y="6679"/>
                    <a:pt x="12860" y="6753"/>
                    <a:pt x="12726" y="6778"/>
                  </a:cubicBezTo>
                  <a:cubicBezTo>
                    <a:pt x="12691" y="6675"/>
                    <a:pt x="12775" y="6613"/>
                    <a:pt x="12853" y="6570"/>
                  </a:cubicBezTo>
                  <a:cubicBezTo>
                    <a:pt x="12990" y="6498"/>
                    <a:pt x="13142" y="6443"/>
                    <a:pt x="13333" y="6361"/>
                  </a:cubicBezTo>
                  <a:lnTo>
                    <a:pt x="13334" y="6359"/>
                  </a:lnTo>
                  <a:close/>
                  <a:moveTo>
                    <a:pt x="12710" y="6770"/>
                  </a:moveTo>
                  <a:cubicBezTo>
                    <a:pt x="12715" y="6770"/>
                    <a:pt x="12720" y="6773"/>
                    <a:pt x="12725" y="6779"/>
                  </a:cubicBezTo>
                  <a:cubicBezTo>
                    <a:pt x="12725" y="6791"/>
                    <a:pt x="12715" y="6800"/>
                    <a:pt x="12704" y="6800"/>
                  </a:cubicBezTo>
                  <a:cubicBezTo>
                    <a:pt x="12701" y="6800"/>
                    <a:pt x="12698" y="6799"/>
                    <a:pt x="12695" y="6797"/>
                  </a:cubicBezTo>
                  <a:cubicBezTo>
                    <a:pt x="12695" y="6797"/>
                    <a:pt x="12695" y="6797"/>
                    <a:pt x="12695" y="6797"/>
                  </a:cubicBezTo>
                  <a:cubicBezTo>
                    <a:pt x="12692" y="6797"/>
                    <a:pt x="12691" y="6786"/>
                    <a:pt x="12694" y="6782"/>
                  </a:cubicBezTo>
                  <a:lnTo>
                    <a:pt x="12695" y="6781"/>
                  </a:lnTo>
                  <a:cubicBezTo>
                    <a:pt x="12700" y="6773"/>
                    <a:pt x="12705" y="6770"/>
                    <a:pt x="12710" y="6770"/>
                  </a:cubicBezTo>
                  <a:close/>
                  <a:moveTo>
                    <a:pt x="13224" y="5853"/>
                  </a:moveTo>
                  <a:lnTo>
                    <a:pt x="13218" y="5885"/>
                  </a:lnTo>
                  <a:cubicBezTo>
                    <a:pt x="13062" y="6008"/>
                    <a:pt x="12855" y="6049"/>
                    <a:pt x="12677" y="6136"/>
                  </a:cubicBezTo>
                  <a:cubicBezTo>
                    <a:pt x="12647" y="6152"/>
                    <a:pt x="12597" y="6164"/>
                    <a:pt x="12595" y="6194"/>
                  </a:cubicBezTo>
                  <a:cubicBezTo>
                    <a:pt x="12584" y="6185"/>
                    <a:pt x="12572" y="6182"/>
                    <a:pt x="12559" y="6182"/>
                  </a:cubicBezTo>
                  <a:cubicBezTo>
                    <a:pt x="12526" y="6182"/>
                    <a:pt x="12487" y="6203"/>
                    <a:pt x="12455" y="6203"/>
                  </a:cubicBezTo>
                  <a:cubicBezTo>
                    <a:pt x="12423" y="6250"/>
                    <a:pt x="12362" y="6265"/>
                    <a:pt x="12308" y="6285"/>
                  </a:cubicBezTo>
                  <a:cubicBezTo>
                    <a:pt x="11960" y="6418"/>
                    <a:pt x="11605" y="6538"/>
                    <a:pt x="11231" y="6612"/>
                  </a:cubicBezTo>
                  <a:cubicBezTo>
                    <a:pt x="11176" y="6625"/>
                    <a:pt x="11120" y="6638"/>
                    <a:pt x="11064" y="6652"/>
                  </a:cubicBezTo>
                  <a:cubicBezTo>
                    <a:pt x="10953" y="6682"/>
                    <a:pt x="10844" y="6732"/>
                    <a:pt x="10726" y="6732"/>
                  </a:cubicBezTo>
                  <a:cubicBezTo>
                    <a:pt x="10696" y="6732"/>
                    <a:pt x="10666" y="6728"/>
                    <a:pt x="10635" y="6721"/>
                  </a:cubicBezTo>
                  <a:cubicBezTo>
                    <a:pt x="10508" y="6769"/>
                    <a:pt x="10375" y="6793"/>
                    <a:pt x="10241" y="6793"/>
                  </a:cubicBezTo>
                  <a:cubicBezTo>
                    <a:pt x="10221" y="6793"/>
                    <a:pt x="10201" y="6792"/>
                    <a:pt x="10180" y="6791"/>
                  </a:cubicBezTo>
                  <a:cubicBezTo>
                    <a:pt x="10111" y="6818"/>
                    <a:pt x="10038" y="6821"/>
                    <a:pt x="9965" y="6821"/>
                  </a:cubicBezTo>
                  <a:cubicBezTo>
                    <a:pt x="9942" y="6821"/>
                    <a:pt x="9920" y="6821"/>
                    <a:pt x="9897" y="6821"/>
                  </a:cubicBezTo>
                  <a:cubicBezTo>
                    <a:pt x="9885" y="6821"/>
                    <a:pt x="9873" y="6821"/>
                    <a:pt x="9861" y="6821"/>
                  </a:cubicBezTo>
                  <a:lnTo>
                    <a:pt x="9908" y="6776"/>
                  </a:lnTo>
                  <a:cubicBezTo>
                    <a:pt x="9912" y="6776"/>
                    <a:pt x="9916" y="6776"/>
                    <a:pt x="9920" y="6776"/>
                  </a:cubicBezTo>
                  <a:cubicBezTo>
                    <a:pt x="9949" y="6776"/>
                    <a:pt x="9978" y="6765"/>
                    <a:pt x="10000" y="6745"/>
                  </a:cubicBezTo>
                  <a:cubicBezTo>
                    <a:pt x="10006" y="6746"/>
                    <a:pt x="10011" y="6746"/>
                    <a:pt x="10017" y="6746"/>
                  </a:cubicBezTo>
                  <a:cubicBezTo>
                    <a:pt x="10062" y="6746"/>
                    <a:pt x="10102" y="6717"/>
                    <a:pt x="10147" y="6717"/>
                  </a:cubicBezTo>
                  <a:cubicBezTo>
                    <a:pt x="10160" y="6717"/>
                    <a:pt x="10174" y="6719"/>
                    <a:pt x="10188" y="6726"/>
                  </a:cubicBezTo>
                  <a:cubicBezTo>
                    <a:pt x="10304" y="6669"/>
                    <a:pt x="10431" y="6645"/>
                    <a:pt x="10561" y="6630"/>
                  </a:cubicBezTo>
                  <a:lnTo>
                    <a:pt x="11089" y="6502"/>
                  </a:lnTo>
                  <a:lnTo>
                    <a:pt x="11224" y="6506"/>
                  </a:lnTo>
                  <a:cubicBezTo>
                    <a:pt x="11225" y="6473"/>
                    <a:pt x="11267" y="6468"/>
                    <a:pt x="11283" y="6445"/>
                  </a:cubicBezTo>
                  <a:cubicBezTo>
                    <a:pt x="11482" y="6439"/>
                    <a:pt x="11659" y="6360"/>
                    <a:pt x="11846" y="6313"/>
                  </a:cubicBezTo>
                  <a:cubicBezTo>
                    <a:pt x="12034" y="6268"/>
                    <a:pt x="12218" y="6211"/>
                    <a:pt x="12404" y="6159"/>
                  </a:cubicBezTo>
                  <a:cubicBezTo>
                    <a:pt x="12410" y="6150"/>
                    <a:pt x="12415" y="6142"/>
                    <a:pt x="12420" y="6134"/>
                  </a:cubicBezTo>
                  <a:cubicBezTo>
                    <a:pt x="12508" y="6134"/>
                    <a:pt x="12594" y="6130"/>
                    <a:pt x="12651" y="6060"/>
                  </a:cubicBezTo>
                  <a:lnTo>
                    <a:pt x="12840" y="5991"/>
                  </a:lnTo>
                  <a:lnTo>
                    <a:pt x="12961" y="5936"/>
                  </a:lnTo>
                  <a:cubicBezTo>
                    <a:pt x="12996" y="5932"/>
                    <a:pt x="13029" y="5925"/>
                    <a:pt x="13053" y="5898"/>
                  </a:cubicBezTo>
                  <a:cubicBezTo>
                    <a:pt x="13087" y="5892"/>
                    <a:pt x="13120" y="5885"/>
                    <a:pt x="13143" y="5859"/>
                  </a:cubicBezTo>
                  <a:lnTo>
                    <a:pt x="13224" y="5853"/>
                  </a:lnTo>
                  <a:close/>
                  <a:moveTo>
                    <a:pt x="13762" y="6435"/>
                  </a:moveTo>
                  <a:cubicBezTo>
                    <a:pt x="13800" y="6435"/>
                    <a:pt x="13823" y="6452"/>
                    <a:pt x="13800" y="6500"/>
                  </a:cubicBezTo>
                  <a:cubicBezTo>
                    <a:pt x="13754" y="6597"/>
                    <a:pt x="13710" y="6700"/>
                    <a:pt x="13573" y="6740"/>
                  </a:cubicBezTo>
                  <a:cubicBezTo>
                    <a:pt x="13539" y="6751"/>
                    <a:pt x="13470" y="6754"/>
                    <a:pt x="13491" y="6814"/>
                  </a:cubicBezTo>
                  <a:cubicBezTo>
                    <a:pt x="13471" y="6802"/>
                    <a:pt x="13454" y="6796"/>
                    <a:pt x="13441" y="6796"/>
                  </a:cubicBezTo>
                  <a:cubicBezTo>
                    <a:pt x="13417" y="6796"/>
                    <a:pt x="13405" y="6815"/>
                    <a:pt x="13405" y="6854"/>
                  </a:cubicBezTo>
                  <a:cubicBezTo>
                    <a:pt x="13382" y="6841"/>
                    <a:pt x="13364" y="6834"/>
                    <a:pt x="13350" y="6834"/>
                  </a:cubicBezTo>
                  <a:cubicBezTo>
                    <a:pt x="13327" y="6834"/>
                    <a:pt x="13315" y="6852"/>
                    <a:pt x="13314" y="6890"/>
                  </a:cubicBezTo>
                  <a:cubicBezTo>
                    <a:pt x="13304" y="6877"/>
                    <a:pt x="13292" y="6871"/>
                    <a:pt x="13277" y="6871"/>
                  </a:cubicBezTo>
                  <a:cubicBezTo>
                    <a:pt x="13268" y="6871"/>
                    <a:pt x="13258" y="6874"/>
                    <a:pt x="13246" y="6878"/>
                  </a:cubicBezTo>
                  <a:cubicBezTo>
                    <a:pt x="13221" y="6889"/>
                    <a:pt x="13196" y="6903"/>
                    <a:pt x="13168" y="6903"/>
                  </a:cubicBezTo>
                  <a:cubicBezTo>
                    <a:pt x="13157" y="6903"/>
                    <a:pt x="13145" y="6901"/>
                    <a:pt x="13132" y="6895"/>
                  </a:cubicBezTo>
                  <a:cubicBezTo>
                    <a:pt x="13180" y="6669"/>
                    <a:pt x="13381" y="6576"/>
                    <a:pt x="13604" y="6511"/>
                  </a:cubicBezTo>
                  <a:cubicBezTo>
                    <a:pt x="13658" y="6498"/>
                    <a:pt x="13695" y="6482"/>
                    <a:pt x="13716" y="6442"/>
                  </a:cubicBezTo>
                  <a:lnTo>
                    <a:pt x="13717" y="6441"/>
                  </a:lnTo>
                  <a:cubicBezTo>
                    <a:pt x="13733" y="6437"/>
                    <a:pt x="13749" y="6435"/>
                    <a:pt x="13762" y="6435"/>
                  </a:cubicBezTo>
                  <a:close/>
                  <a:moveTo>
                    <a:pt x="13131" y="6896"/>
                  </a:moveTo>
                  <a:cubicBezTo>
                    <a:pt x="13142" y="6903"/>
                    <a:pt x="13141" y="6910"/>
                    <a:pt x="13125" y="6915"/>
                  </a:cubicBezTo>
                  <a:cubicBezTo>
                    <a:pt x="13123" y="6914"/>
                    <a:pt x="13120" y="6910"/>
                    <a:pt x="13119" y="6908"/>
                  </a:cubicBezTo>
                  <a:cubicBezTo>
                    <a:pt x="13118" y="6905"/>
                    <a:pt x="13117" y="6903"/>
                    <a:pt x="13116" y="6901"/>
                  </a:cubicBezTo>
                  <a:lnTo>
                    <a:pt x="13116" y="6901"/>
                  </a:lnTo>
                  <a:cubicBezTo>
                    <a:pt x="13117" y="6902"/>
                    <a:pt x="13119" y="6904"/>
                    <a:pt x="13121" y="6904"/>
                  </a:cubicBezTo>
                  <a:cubicBezTo>
                    <a:pt x="13124" y="6904"/>
                    <a:pt x="13128" y="6902"/>
                    <a:pt x="13131" y="6897"/>
                  </a:cubicBezTo>
                  <a:lnTo>
                    <a:pt x="13131" y="6896"/>
                  </a:lnTo>
                  <a:close/>
                  <a:moveTo>
                    <a:pt x="12249" y="6388"/>
                  </a:moveTo>
                  <a:cubicBezTo>
                    <a:pt x="12268" y="6388"/>
                    <a:pt x="12284" y="6399"/>
                    <a:pt x="12295" y="6432"/>
                  </a:cubicBezTo>
                  <a:cubicBezTo>
                    <a:pt x="12153" y="6630"/>
                    <a:pt x="11900" y="6671"/>
                    <a:pt x="11676" y="6752"/>
                  </a:cubicBezTo>
                  <a:cubicBezTo>
                    <a:pt x="11671" y="6754"/>
                    <a:pt x="11666" y="6755"/>
                    <a:pt x="11662" y="6755"/>
                  </a:cubicBezTo>
                  <a:cubicBezTo>
                    <a:pt x="11638" y="6755"/>
                    <a:pt x="11633" y="6726"/>
                    <a:pt x="11634" y="6703"/>
                  </a:cubicBezTo>
                  <a:lnTo>
                    <a:pt x="11634" y="6703"/>
                  </a:lnTo>
                  <a:cubicBezTo>
                    <a:pt x="11482" y="6865"/>
                    <a:pt x="11253" y="6851"/>
                    <a:pt x="11047" y="6890"/>
                  </a:cubicBezTo>
                  <a:cubicBezTo>
                    <a:pt x="11040" y="6891"/>
                    <a:pt x="11034" y="6892"/>
                    <a:pt x="11028" y="6892"/>
                  </a:cubicBezTo>
                  <a:cubicBezTo>
                    <a:pt x="10980" y="6892"/>
                    <a:pt x="10989" y="6849"/>
                    <a:pt x="10976" y="6823"/>
                  </a:cubicBezTo>
                  <a:cubicBezTo>
                    <a:pt x="10937" y="6898"/>
                    <a:pt x="10866" y="6929"/>
                    <a:pt x="10771" y="6936"/>
                  </a:cubicBezTo>
                  <a:cubicBezTo>
                    <a:pt x="10683" y="6942"/>
                    <a:pt x="10598" y="6958"/>
                    <a:pt x="10511" y="6968"/>
                  </a:cubicBezTo>
                  <a:cubicBezTo>
                    <a:pt x="10487" y="6926"/>
                    <a:pt x="10507" y="6872"/>
                    <a:pt x="10554" y="6855"/>
                  </a:cubicBezTo>
                  <a:lnTo>
                    <a:pt x="10554" y="6854"/>
                  </a:lnTo>
                  <a:cubicBezTo>
                    <a:pt x="10663" y="6816"/>
                    <a:pt x="10775" y="6780"/>
                    <a:pt x="10894" y="6780"/>
                  </a:cubicBezTo>
                  <a:cubicBezTo>
                    <a:pt x="10919" y="6780"/>
                    <a:pt x="10946" y="6781"/>
                    <a:pt x="10972" y="6785"/>
                  </a:cubicBezTo>
                  <a:cubicBezTo>
                    <a:pt x="10976" y="6785"/>
                    <a:pt x="10976" y="6807"/>
                    <a:pt x="10977" y="6820"/>
                  </a:cubicBezTo>
                  <a:lnTo>
                    <a:pt x="11034" y="6809"/>
                  </a:lnTo>
                  <a:cubicBezTo>
                    <a:pt x="11054" y="6733"/>
                    <a:pt x="11124" y="6716"/>
                    <a:pt x="11201" y="6700"/>
                  </a:cubicBezTo>
                  <a:cubicBezTo>
                    <a:pt x="11346" y="6668"/>
                    <a:pt x="11489" y="6632"/>
                    <a:pt x="11633" y="6596"/>
                  </a:cubicBezTo>
                  <a:cubicBezTo>
                    <a:pt x="11814" y="6534"/>
                    <a:pt x="11993" y="6473"/>
                    <a:pt x="12174" y="6412"/>
                  </a:cubicBezTo>
                  <a:cubicBezTo>
                    <a:pt x="12197" y="6405"/>
                    <a:pt x="12225" y="6388"/>
                    <a:pt x="12249" y="6388"/>
                  </a:cubicBezTo>
                  <a:close/>
                  <a:moveTo>
                    <a:pt x="14272" y="6517"/>
                  </a:moveTo>
                  <a:lnTo>
                    <a:pt x="14272" y="6517"/>
                  </a:lnTo>
                  <a:cubicBezTo>
                    <a:pt x="14309" y="6615"/>
                    <a:pt x="14240" y="6767"/>
                    <a:pt x="14130" y="6822"/>
                  </a:cubicBezTo>
                  <a:cubicBezTo>
                    <a:pt x="14073" y="6851"/>
                    <a:pt x="14011" y="6873"/>
                    <a:pt x="13951" y="6898"/>
                  </a:cubicBezTo>
                  <a:cubicBezTo>
                    <a:pt x="13874" y="6922"/>
                    <a:pt x="13798" y="6952"/>
                    <a:pt x="13718" y="6967"/>
                  </a:cubicBezTo>
                  <a:cubicBezTo>
                    <a:pt x="13707" y="6970"/>
                    <a:pt x="13698" y="6971"/>
                    <a:pt x="13690" y="6971"/>
                  </a:cubicBezTo>
                  <a:cubicBezTo>
                    <a:pt x="13644" y="6971"/>
                    <a:pt x="13671" y="6925"/>
                    <a:pt x="13671" y="6898"/>
                  </a:cubicBezTo>
                  <a:lnTo>
                    <a:pt x="13671" y="6896"/>
                  </a:lnTo>
                  <a:cubicBezTo>
                    <a:pt x="13736" y="6807"/>
                    <a:pt x="13776" y="6701"/>
                    <a:pt x="13904" y="6658"/>
                  </a:cubicBezTo>
                  <a:cubicBezTo>
                    <a:pt x="14035" y="6633"/>
                    <a:pt x="14158" y="6584"/>
                    <a:pt x="14272" y="6517"/>
                  </a:cubicBezTo>
                  <a:close/>
                  <a:moveTo>
                    <a:pt x="11875" y="6992"/>
                  </a:moveTo>
                  <a:cubicBezTo>
                    <a:pt x="11877" y="6996"/>
                    <a:pt x="11878" y="6999"/>
                    <a:pt x="11879" y="7003"/>
                  </a:cubicBezTo>
                  <a:cubicBezTo>
                    <a:pt x="11880" y="7010"/>
                    <a:pt x="11881" y="7013"/>
                    <a:pt x="11880" y="7013"/>
                  </a:cubicBezTo>
                  <a:cubicBezTo>
                    <a:pt x="11880" y="7013"/>
                    <a:pt x="11878" y="7007"/>
                    <a:pt x="11872" y="7007"/>
                  </a:cubicBezTo>
                  <a:cubicBezTo>
                    <a:pt x="11870" y="7007"/>
                    <a:pt x="11867" y="7008"/>
                    <a:pt x="11863" y="7011"/>
                  </a:cubicBezTo>
                  <a:cubicBezTo>
                    <a:pt x="11853" y="7004"/>
                    <a:pt x="11856" y="6997"/>
                    <a:pt x="11873" y="6995"/>
                  </a:cubicBezTo>
                  <a:lnTo>
                    <a:pt x="11875" y="6992"/>
                  </a:lnTo>
                  <a:close/>
                  <a:moveTo>
                    <a:pt x="10384" y="6858"/>
                  </a:moveTo>
                  <a:cubicBezTo>
                    <a:pt x="10387" y="6858"/>
                    <a:pt x="10390" y="6858"/>
                    <a:pt x="10393" y="6858"/>
                  </a:cubicBezTo>
                  <a:cubicBezTo>
                    <a:pt x="10478" y="6863"/>
                    <a:pt x="10423" y="6908"/>
                    <a:pt x="10418" y="6939"/>
                  </a:cubicBezTo>
                  <a:cubicBezTo>
                    <a:pt x="10406" y="6946"/>
                    <a:pt x="10397" y="6960"/>
                    <a:pt x="10384" y="6961"/>
                  </a:cubicBezTo>
                  <a:cubicBezTo>
                    <a:pt x="10039" y="7018"/>
                    <a:pt x="9691" y="7047"/>
                    <a:pt x="9342" y="7047"/>
                  </a:cubicBezTo>
                  <a:cubicBezTo>
                    <a:pt x="9335" y="7047"/>
                    <a:pt x="9328" y="7047"/>
                    <a:pt x="9321" y="7047"/>
                  </a:cubicBezTo>
                  <a:cubicBezTo>
                    <a:pt x="9320" y="6998"/>
                    <a:pt x="9371" y="6986"/>
                    <a:pt x="9408" y="6964"/>
                  </a:cubicBezTo>
                  <a:lnTo>
                    <a:pt x="9509" y="6918"/>
                  </a:lnTo>
                  <a:cubicBezTo>
                    <a:pt x="9532" y="6905"/>
                    <a:pt x="9556" y="6902"/>
                    <a:pt x="9581" y="6902"/>
                  </a:cubicBezTo>
                  <a:cubicBezTo>
                    <a:pt x="9605" y="6902"/>
                    <a:pt x="9629" y="6905"/>
                    <a:pt x="9653" y="6905"/>
                  </a:cubicBezTo>
                  <a:cubicBezTo>
                    <a:pt x="9678" y="6905"/>
                    <a:pt x="9702" y="6901"/>
                    <a:pt x="9724" y="6889"/>
                  </a:cubicBezTo>
                  <a:cubicBezTo>
                    <a:pt x="9738" y="6891"/>
                    <a:pt x="9752" y="6892"/>
                    <a:pt x="9766" y="6892"/>
                  </a:cubicBezTo>
                  <a:cubicBezTo>
                    <a:pt x="9810" y="6892"/>
                    <a:pt x="9856" y="6883"/>
                    <a:pt x="9898" y="6883"/>
                  </a:cubicBezTo>
                  <a:cubicBezTo>
                    <a:pt x="9929" y="6883"/>
                    <a:pt x="9958" y="6888"/>
                    <a:pt x="9983" y="6904"/>
                  </a:cubicBezTo>
                  <a:cubicBezTo>
                    <a:pt x="10004" y="6917"/>
                    <a:pt x="10021" y="6922"/>
                    <a:pt x="10036" y="6922"/>
                  </a:cubicBezTo>
                  <a:cubicBezTo>
                    <a:pt x="10089" y="6922"/>
                    <a:pt x="10119" y="6862"/>
                    <a:pt x="10174" y="6862"/>
                  </a:cubicBezTo>
                  <a:cubicBezTo>
                    <a:pt x="10181" y="6862"/>
                    <a:pt x="10188" y="6863"/>
                    <a:pt x="10196" y="6865"/>
                  </a:cubicBezTo>
                  <a:cubicBezTo>
                    <a:pt x="10210" y="6869"/>
                    <a:pt x="10225" y="6871"/>
                    <a:pt x="10241" y="6871"/>
                  </a:cubicBezTo>
                  <a:cubicBezTo>
                    <a:pt x="10286" y="6871"/>
                    <a:pt x="10337" y="6858"/>
                    <a:pt x="10384" y="6858"/>
                  </a:cubicBezTo>
                  <a:close/>
                  <a:moveTo>
                    <a:pt x="12042" y="6745"/>
                  </a:moveTo>
                  <a:lnTo>
                    <a:pt x="12042" y="6745"/>
                  </a:lnTo>
                  <a:cubicBezTo>
                    <a:pt x="12041" y="6817"/>
                    <a:pt x="11978" y="6852"/>
                    <a:pt x="11913" y="6879"/>
                  </a:cubicBezTo>
                  <a:cubicBezTo>
                    <a:pt x="11771" y="6937"/>
                    <a:pt x="11627" y="6991"/>
                    <a:pt x="11475" y="7049"/>
                  </a:cubicBezTo>
                  <a:cubicBezTo>
                    <a:pt x="11445" y="6991"/>
                    <a:pt x="11474" y="6920"/>
                    <a:pt x="11537" y="6898"/>
                  </a:cubicBezTo>
                  <a:cubicBezTo>
                    <a:pt x="11702" y="6845"/>
                    <a:pt x="11853" y="6747"/>
                    <a:pt x="12042" y="6745"/>
                  </a:cubicBezTo>
                  <a:close/>
                  <a:moveTo>
                    <a:pt x="14935" y="6615"/>
                  </a:moveTo>
                  <a:cubicBezTo>
                    <a:pt x="14917" y="6645"/>
                    <a:pt x="14899" y="6675"/>
                    <a:pt x="14880" y="6704"/>
                  </a:cubicBezTo>
                  <a:cubicBezTo>
                    <a:pt x="14876" y="6722"/>
                    <a:pt x="14878" y="6742"/>
                    <a:pt x="14885" y="6760"/>
                  </a:cubicBezTo>
                  <a:cubicBezTo>
                    <a:pt x="14878" y="6762"/>
                    <a:pt x="14870" y="6763"/>
                    <a:pt x="14863" y="6763"/>
                  </a:cubicBezTo>
                  <a:cubicBezTo>
                    <a:pt x="14763" y="6771"/>
                    <a:pt x="14685" y="6800"/>
                    <a:pt x="14680" y="6901"/>
                  </a:cubicBezTo>
                  <a:cubicBezTo>
                    <a:pt x="14681" y="6903"/>
                    <a:pt x="14684" y="6907"/>
                    <a:pt x="14686" y="6909"/>
                  </a:cubicBezTo>
                  <a:cubicBezTo>
                    <a:pt x="14684" y="6909"/>
                    <a:pt x="14683" y="6908"/>
                    <a:pt x="14681" y="6907"/>
                  </a:cubicBezTo>
                  <a:cubicBezTo>
                    <a:pt x="14665" y="6884"/>
                    <a:pt x="14650" y="6876"/>
                    <a:pt x="14636" y="6876"/>
                  </a:cubicBezTo>
                  <a:cubicBezTo>
                    <a:pt x="14608" y="6876"/>
                    <a:pt x="14584" y="6906"/>
                    <a:pt x="14561" y="6917"/>
                  </a:cubicBezTo>
                  <a:cubicBezTo>
                    <a:pt x="14428" y="6980"/>
                    <a:pt x="14322" y="7084"/>
                    <a:pt x="14160" y="7099"/>
                  </a:cubicBezTo>
                  <a:cubicBezTo>
                    <a:pt x="14214" y="7017"/>
                    <a:pt x="14202" y="6897"/>
                    <a:pt x="14318" y="6852"/>
                  </a:cubicBezTo>
                  <a:cubicBezTo>
                    <a:pt x="14523" y="6771"/>
                    <a:pt x="14711" y="6659"/>
                    <a:pt x="14935" y="6615"/>
                  </a:cubicBezTo>
                  <a:close/>
                  <a:moveTo>
                    <a:pt x="12618" y="6669"/>
                  </a:moveTo>
                  <a:cubicBezTo>
                    <a:pt x="12512" y="6979"/>
                    <a:pt x="12204" y="6994"/>
                    <a:pt x="11974" y="7123"/>
                  </a:cubicBezTo>
                  <a:cubicBezTo>
                    <a:pt x="11955" y="7014"/>
                    <a:pt x="12012" y="6940"/>
                    <a:pt x="12086" y="6899"/>
                  </a:cubicBezTo>
                  <a:cubicBezTo>
                    <a:pt x="12242" y="6820"/>
                    <a:pt x="12413" y="6757"/>
                    <a:pt x="12618" y="6669"/>
                  </a:cubicBezTo>
                  <a:close/>
                  <a:moveTo>
                    <a:pt x="11384" y="6926"/>
                  </a:moveTo>
                  <a:cubicBezTo>
                    <a:pt x="11394" y="6926"/>
                    <a:pt x="11404" y="6926"/>
                    <a:pt x="11413" y="6927"/>
                  </a:cubicBezTo>
                  <a:cubicBezTo>
                    <a:pt x="11398" y="7022"/>
                    <a:pt x="11354" y="7088"/>
                    <a:pt x="11249" y="7109"/>
                  </a:cubicBezTo>
                  <a:lnTo>
                    <a:pt x="11250" y="7106"/>
                  </a:lnTo>
                  <a:lnTo>
                    <a:pt x="11250" y="7106"/>
                  </a:lnTo>
                  <a:cubicBezTo>
                    <a:pt x="11131" y="7129"/>
                    <a:pt x="11011" y="7156"/>
                    <a:pt x="10883" y="7156"/>
                  </a:cubicBezTo>
                  <a:cubicBezTo>
                    <a:pt x="10871" y="7156"/>
                    <a:pt x="10859" y="7156"/>
                    <a:pt x="10846" y="7155"/>
                  </a:cubicBezTo>
                  <a:cubicBezTo>
                    <a:pt x="10863" y="7040"/>
                    <a:pt x="10919" y="6973"/>
                    <a:pt x="11059" y="6965"/>
                  </a:cubicBezTo>
                  <a:cubicBezTo>
                    <a:pt x="11163" y="6959"/>
                    <a:pt x="11262" y="6926"/>
                    <a:pt x="11384" y="6926"/>
                  </a:cubicBezTo>
                  <a:close/>
                  <a:moveTo>
                    <a:pt x="13090" y="6725"/>
                  </a:moveTo>
                  <a:lnTo>
                    <a:pt x="13090" y="6725"/>
                  </a:lnTo>
                  <a:cubicBezTo>
                    <a:pt x="13042" y="6876"/>
                    <a:pt x="12996" y="6992"/>
                    <a:pt x="12839" y="7055"/>
                  </a:cubicBezTo>
                  <a:cubicBezTo>
                    <a:pt x="12723" y="7103"/>
                    <a:pt x="12612" y="7155"/>
                    <a:pt x="12499" y="7206"/>
                  </a:cubicBezTo>
                  <a:cubicBezTo>
                    <a:pt x="12469" y="7201"/>
                    <a:pt x="12430" y="7211"/>
                    <a:pt x="12429" y="7168"/>
                  </a:cubicBezTo>
                  <a:cubicBezTo>
                    <a:pt x="12534" y="6911"/>
                    <a:pt x="12820" y="6851"/>
                    <a:pt x="13090" y="6725"/>
                  </a:cubicBezTo>
                  <a:close/>
                  <a:moveTo>
                    <a:pt x="10820" y="7010"/>
                  </a:moveTo>
                  <a:lnTo>
                    <a:pt x="10820" y="7010"/>
                  </a:lnTo>
                  <a:cubicBezTo>
                    <a:pt x="10736" y="7256"/>
                    <a:pt x="10511" y="7178"/>
                    <a:pt x="10315" y="7217"/>
                  </a:cubicBezTo>
                  <a:lnTo>
                    <a:pt x="10316" y="7214"/>
                  </a:lnTo>
                  <a:cubicBezTo>
                    <a:pt x="10411" y="6979"/>
                    <a:pt x="10629" y="7040"/>
                    <a:pt x="10820" y="7010"/>
                  </a:cubicBezTo>
                  <a:close/>
                  <a:moveTo>
                    <a:pt x="13499" y="6821"/>
                  </a:moveTo>
                  <a:cubicBezTo>
                    <a:pt x="13553" y="6825"/>
                    <a:pt x="13628" y="6809"/>
                    <a:pt x="13592" y="6896"/>
                  </a:cubicBezTo>
                  <a:cubicBezTo>
                    <a:pt x="13534" y="7023"/>
                    <a:pt x="13422" y="7094"/>
                    <a:pt x="13274" y="7137"/>
                  </a:cubicBezTo>
                  <a:cubicBezTo>
                    <a:pt x="13163" y="7169"/>
                    <a:pt x="13059" y="7219"/>
                    <a:pt x="12950" y="7261"/>
                  </a:cubicBezTo>
                  <a:cubicBezTo>
                    <a:pt x="12912" y="7148"/>
                    <a:pt x="12996" y="7090"/>
                    <a:pt x="13092" y="7034"/>
                  </a:cubicBezTo>
                  <a:lnTo>
                    <a:pt x="13093" y="7033"/>
                  </a:lnTo>
                  <a:cubicBezTo>
                    <a:pt x="13168" y="6990"/>
                    <a:pt x="13271" y="6978"/>
                    <a:pt x="13315" y="6897"/>
                  </a:cubicBezTo>
                  <a:cubicBezTo>
                    <a:pt x="13329" y="6902"/>
                    <a:pt x="13342" y="6904"/>
                    <a:pt x="13353" y="6904"/>
                  </a:cubicBezTo>
                  <a:cubicBezTo>
                    <a:pt x="13380" y="6904"/>
                    <a:pt x="13399" y="6890"/>
                    <a:pt x="13408" y="6859"/>
                  </a:cubicBezTo>
                  <a:cubicBezTo>
                    <a:pt x="13420" y="6862"/>
                    <a:pt x="13430" y="6863"/>
                    <a:pt x="13440" y="6863"/>
                  </a:cubicBezTo>
                  <a:cubicBezTo>
                    <a:pt x="13468" y="6863"/>
                    <a:pt x="13489" y="6851"/>
                    <a:pt x="13499" y="6821"/>
                  </a:cubicBezTo>
                  <a:close/>
                  <a:moveTo>
                    <a:pt x="10278" y="7065"/>
                  </a:moveTo>
                  <a:lnTo>
                    <a:pt x="10278" y="7065"/>
                  </a:lnTo>
                  <a:cubicBezTo>
                    <a:pt x="10224" y="7191"/>
                    <a:pt x="10116" y="7265"/>
                    <a:pt x="9996" y="7265"/>
                  </a:cubicBezTo>
                  <a:cubicBezTo>
                    <a:pt x="9964" y="7265"/>
                    <a:pt x="9931" y="7260"/>
                    <a:pt x="9899" y="7249"/>
                  </a:cubicBezTo>
                  <a:lnTo>
                    <a:pt x="9900" y="7247"/>
                  </a:lnTo>
                  <a:cubicBezTo>
                    <a:pt x="9825" y="7222"/>
                    <a:pt x="9884" y="7178"/>
                    <a:pt x="9911" y="7143"/>
                  </a:cubicBezTo>
                  <a:cubicBezTo>
                    <a:pt x="9980" y="7072"/>
                    <a:pt x="10067" y="7066"/>
                    <a:pt x="10157" y="7066"/>
                  </a:cubicBezTo>
                  <a:cubicBezTo>
                    <a:pt x="10174" y="7066"/>
                    <a:pt x="10191" y="7067"/>
                    <a:pt x="10209" y="7067"/>
                  </a:cubicBezTo>
                  <a:cubicBezTo>
                    <a:pt x="10232" y="7067"/>
                    <a:pt x="10255" y="7066"/>
                    <a:pt x="10278" y="7065"/>
                  </a:cubicBezTo>
                  <a:close/>
                  <a:moveTo>
                    <a:pt x="9717" y="7101"/>
                  </a:moveTo>
                  <a:cubicBezTo>
                    <a:pt x="9763" y="7101"/>
                    <a:pt x="9808" y="7108"/>
                    <a:pt x="9852" y="7123"/>
                  </a:cubicBezTo>
                  <a:cubicBezTo>
                    <a:pt x="9813" y="7130"/>
                    <a:pt x="9792" y="7169"/>
                    <a:pt x="9782" y="7192"/>
                  </a:cubicBezTo>
                  <a:lnTo>
                    <a:pt x="9783" y="7190"/>
                  </a:lnTo>
                  <a:lnTo>
                    <a:pt x="9783" y="7190"/>
                  </a:lnTo>
                  <a:cubicBezTo>
                    <a:pt x="9749" y="7275"/>
                    <a:pt x="9669" y="7275"/>
                    <a:pt x="9591" y="7287"/>
                  </a:cubicBezTo>
                  <a:cubicBezTo>
                    <a:pt x="9548" y="7275"/>
                    <a:pt x="9498" y="7293"/>
                    <a:pt x="9458" y="7266"/>
                  </a:cubicBezTo>
                  <a:cubicBezTo>
                    <a:pt x="9455" y="7263"/>
                    <a:pt x="9452" y="7262"/>
                    <a:pt x="9449" y="7260"/>
                  </a:cubicBezTo>
                  <a:lnTo>
                    <a:pt x="9459" y="7260"/>
                  </a:lnTo>
                  <a:cubicBezTo>
                    <a:pt x="9456" y="7235"/>
                    <a:pt x="9474" y="7200"/>
                    <a:pt x="9445" y="7187"/>
                  </a:cubicBezTo>
                  <a:cubicBezTo>
                    <a:pt x="9472" y="7185"/>
                    <a:pt x="9491" y="7166"/>
                    <a:pt x="9515" y="7153"/>
                  </a:cubicBezTo>
                  <a:cubicBezTo>
                    <a:pt x="9577" y="7118"/>
                    <a:pt x="9647" y="7101"/>
                    <a:pt x="9717" y="7101"/>
                  </a:cubicBezTo>
                  <a:close/>
                  <a:moveTo>
                    <a:pt x="9316" y="7123"/>
                  </a:moveTo>
                  <a:cubicBezTo>
                    <a:pt x="9326" y="7128"/>
                    <a:pt x="9341" y="7129"/>
                    <a:pt x="9355" y="7129"/>
                  </a:cubicBezTo>
                  <a:cubicBezTo>
                    <a:pt x="9359" y="7129"/>
                    <a:pt x="9363" y="7129"/>
                    <a:pt x="9367" y="7129"/>
                  </a:cubicBezTo>
                  <a:cubicBezTo>
                    <a:pt x="9400" y="7129"/>
                    <a:pt x="9430" y="7132"/>
                    <a:pt x="9416" y="7185"/>
                  </a:cubicBezTo>
                  <a:lnTo>
                    <a:pt x="9407" y="7185"/>
                  </a:lnTo>
                  <a:cubicBezTo>
                    <a:pt x="9405" y="7205"/>
                    <a:pt x="9396" y="7230"/>
                    <a:pt x="9404" y="7244"/>
                  </a:cubicBezTo>
                  <a:cubicBezTo>
                    <a:pt x="9370" y="7248"/>
                    <a:pt x="9344" y="7285"/>
                    <a:pt x="9310" y="7291"/>
                  </a:cubicBezTo>
                  <a:cubicBezTo>
                    <a:pt x="9279" y="7296"/>
                    <a:pt x="9248" y="7305"/>
                    <a:pt x="9219" y="7305"/>
                  </a:cubicBezTo>
                  <a:cubicBezTo>
                    <a:pt x="9185" y="7305"/>
                    <a:pt x="9156" y="7292"/>
                    <a:pt x="9138" y="7247"/>
                  </a:cubicBezTo>
                  <a:cubicBezTo>
                    <a:pt x="9197" y="7247"/>
                    <a:pt x="9202" y="7201"/>
                    <a:pt x="9220" y="7167"/>
                  </a:cubicBezTo>
                  <a:lnTo>
                    <a:pt x="9220" y="7166"/>
                  </a:lnTo>
                  <a:lnTo>
                    <a:pt x="9316" y="7123"/>
                  </a:lnTo>
                  <a:close/>
                  <a:moveTo>
                    <a:pt x="9134" y="7140"/>
                  </a:moveTo>
                  <a:cubicBezTo>
                    <a:pt x="9146" y="7140"/>
                    <a:pt x="9160" y="7141"/>
                    <a:pt x="9174" y="7143"/>
                  </a:cubicBezTo>
                  <a:cubicBezTo>
                    <a:pt x="9165" y="7148"/>
                    <a:pt x="9162" y="7157"/>
                    <a:pt x="9163" y="7168"/>
                  </a:cubicBezTo>
                  <a:cubicBezTo>
                    <a:pt x="9140" y="7191"/>
                    <a:pt x="9103" y="7210"/>
                    <a:pt x="9133" y="7245"/>
                  </a:cubicBezTo>
                  <a:cubicBezTo>
                    <a:pt x="9062" y="7267"/>
                    <a:pt x="9003" y="7326"/>
                    <a:pt x="8923" y="7326"/>
                  </a:cubicBezTo>
                  <a:cubicBezTo>
                    <a:pt x="8906" y="7326"/>
                    <a:pt x="8888" y="7323"/>
                    <a:pt x="8869" y="7317"/>
                  </a:cubicBezTo>
                  <a:lnTo>
                    <a:pt x="8869" y="7317"/>
                  </a:lnTo>
                  <a:cubicBezTo>
                    <a:pt x="8869" y="7317"/>
                    <a:pt x="8869" y="7317"/>
                    <a:pt x="8869" y="7317"/>
                  </a:cubicBezTo>
                  <a:cubicBezTo>
                    <a:pt x="8952" y="7251"/>
                    <a:pt x="8999" y="7140"/>
                    <a:pt x="9134" y="7140"/>
                  </a:cubicBezTo>
                  <a:close/>
                  <a:moveTo>
                    <a:pt x="11836" y="7013"/>
                  </a:moveTo>
                  <a:cubicBezTo>
                    <a:pt x="11844" y="7013"/>
                    <a:pt x="11852" y="7013"/>
                    <a:pt x="11860" y="7014"/>
                  </a:cubicBezTo>
                  <a:cubicBezTo>
                    <a:pt x="11839" y="7148"/>
                    <a:pt x="11746" y="7223"/>
                    <a:pt x="11598" y="7258"/>
                  </a:cubicBezTo>
                  <a:cubicBezTo>
                    <a:pt x="11509" y="7280"/>
                    <a:pt x="11430" y="7328"/>
                    <a:pt x="11333" y="7328"/>
                  </a:cubicBezTo>
                  <a:cubicBezTo>
                    <a:pt x="11330" y="7328"/>
                    <a:pt x="11326" y="7328"/>
                    <a:pt x="11323" y="7327"/>
                  </a:cubicBezTo>
                  <a:cubicBezTo>
                    <a:pt x="11315" y="7333"/>
                    <a:pt x="11302" y="7345"/>
                    <a:pt x="11298" y="7345"/>
                  </a:cubicBezTo>
                  <a:cubicBezTo>
                    <a:pt x="11298" y="7345"/>
                    <a:pt x="11298" y="7345"/>
                    <a:pt x="11298" y="7345"/>
                  </a:cubicBezTo>
                  <a:cubicBezTo>
                    <a:pt x="11278" y="7333"/>
                    <a:pt x="11283" y="7318"/>
                    <a:pt x="11297" y="7305"/>
                  </a:cubicBezTo>
                  <a:cubicBezTo>
                    <a:pt x="11318" y="7212"/>
                    <a:pt x="11376" y="7144"/>
                    <a:pt x="11495" y="7123"/>
                  </a:cubicBezTo>
                  <a:lnTo>
                    <a:pt x="11495" y="7121"/>
                  </a:lnTo>
                  <a:cubicBezTo>
                    <a:pt x="11615" y="7099"/>
                    <a:pt x="11709" y="7013"/>
                    <a:pt x="11836" y="7013"/>
                  </a:cubicBezTo>
                  <a:close/>
                  <a:moveTo>
                    <a:pt x="14104" y="6940"/>
                  </a:moveTo>
                  <a:lnTo>
                    <a:pt x="14104" y="6940"/>
                  </a:lnTo>
                  <a:cubicBezTo>
                    <a:pt x="14133" y="7008"/>
                    <a:pt x="14062" y="7066"/>
                    <a:pt x="14086" y="7130"/>
                  </a:cubicBezTo>
                  <a:cubicBezTo>
                    <a:pt x="13919" y="7262"/>
                    <a:pt x="13717" y="7327"/>
                    <a:pt x="13499" y="7364"/>
                  </a:cubicBezTo>
                  <a:cubicBezTo>
                    <a:pt x="13497" y="7375"/>
                    <a:pt x="13496" y="7387"/>
                    <a:pt x="13495" y="7398"/>
                  </a:cubicBezTo>
                  <a:cubicBezTo>
                    <a:pt x="13474" y="7393"/>
                    <a:pt x="13459" y="7383"/>
                    <a:pt x="13468" y="7362"/>
                  </a:cubicBezTo>
                  <a:cubicBezTo>
                    <a:pt x="13470" y="7357"/>
                    <a:pt x="13474" y="7354"/>
                    <a:pt x="13479" y="7354"/>
                  </a:cubicBezTo>
                  <a:cubicBezTo>
                    <a:pt x="13483" y="7354"/>
                    <a:pt x="13489" y="7357"/>
                    <a:pt x="13495" y="7361"/>
                  </a:cubicBezTo>
                  <a:cubicBezTo>
                    <a:pt x="13465" y="7238"/>
                    <a:pt x="13522" y="7150"/>
                    <a:pt x="13648" y="7094"/>
                  </a:cubicBezTo>
                  <a:cubicBezTo>
                    <a:pt x="13747" y="7050"/>
                    <a:pt x="13850" y="7014"/>
                    <a:pt x="13950" y="6973"/>
                  </a:cubicBezTo>
                  <a:lnTo>
                    <a:pt x="14104" y="6940"/>
                  </a:lnTo>
                  <a:close/>
                  <a:moveTo>
                    <a:pt x="12343" y="7060"/>
                  </a:moveTo>
                  <a:cubicBezTo>
                    <a:pt x="12395" y="7096"/>
                    <a:pt x="12339" y="7129"/>
                    <a:pt x="12339" y="7163"/>
                  </a:cubicBezTo>
                  <a:cubicBezTo>
                    <a:pt x="12291" y="7222"/>
                    <a:pt x="12257" y="7287"/>
                    <a:pt x="12173" y="7318"/>
                  </a:cubicBezTo>
                  <a:lnTo>
                    <a:pt x="12174" y="7316"/>
                  </a:lnTo>
                  <a:lnTo>
                    <a:pt x="12174" y="7316"/>
                  </a:lnTo>
                  <a:cubicBezTo>
                    <a:pt x="12162" y="7320"/>
                    <a:pt x="12150" y="7327"/>
                    <a:pt x="12142" y="7336"/>
                  </a:cubicBezTo>
                  <a:cubicBezTo>
                    <a:pt x="12136" y="7335"/>
                    <a:pt x="12130" y="7335"/>
                    <a:pt x="12123" y="7335"/>
                  </a:cubicBezTo>
                  <a:cubicBezTo>
                    <a:pt x="12111" y="7335"/>
                    <a:pt x="12100" y="7336"/>
                    <a:pt x="12089" y="7339"/>
                  </a:cubicBezTo>
                  <a:cubicBezTo>
                    <a:pt x="11990" y="7365"/>
                    <a:pt x="11892" y="7395"/>
                    <a:pt x="11791" y="7425"/>
                  </a:cubicBezTo>
                  <a:cubicBezTo>
                    <a:pt x="11795" y="7247"/>
                    <a:pt x="11812" y="7270"/>
                    <a:pt x="12343" y="7060"/>
                  </a:cubicBezTo>
                  <a:close/>
                  <a:moveTo>
                    <a:pt x="11229" y="7197"/>
                  </a:moveTo>
                  <a:lnTo>
                    <a:pt x="11229" y="7197"/>
                  </a:lnTo>
                  <a:cubicBezTo>
                    <a:pt x="11215" y="7336"/>
                    <a:pt x="11137" y="7402"/>
                    <a:pt x="10995" y="7419"/>
                  </a:cubicBezTo>
                  <a:cubicBezTo>
                    <a:pt x="10943" y="7423"/>
                    <a:pt x="10890" y="7430"/>
                    <a:pt x="10839" y="7440"/>
                  </a:cubicBezTo>
                  <a:cubicBezTo>
                    <a:pt x="10816" y="7446"/>
                    <a:pt x="10797" y="7448"/>
                    <a:pt x="10781" y="7448"/>
                  </a:cubicBezTo>
                  <a:cubicBezTo>
                    <a:pt x="10699" y="7448"/>
                    <a:pt x="10690" y="7387"/>
                    <a:pt x="10687" y="7318"/>
                  </a:cubicBezTo>
                  <a:cubicBezTo>
                    <a:pt x="10843" y="7217"/>
                    <a:pt x="11029" y="7219"/>
                    <a:pt x="11228" y="7200"/>
                  </a:cubicBezTo>
                  <a:lnTo>
                    <a:pt x="11229" y="7197"/>
                  </a:lnTo>
                  <a:close/>
                  <a:moveTo>
                    <a:pt x="10609" y="7257"/>
                  </a:moveTo>
                  <a:cubicBezTo>
                    <a:pt x="10657" y="7257"/>
                    <a:pt x="10660" y="7298"/>
                    <a:pt x="10683" y="7320"/>
                  </a:cubicBezTo>
                  <a:cubicBezTo>
                    <a:pt x="10559" y="7436"/>
                    <a:pt x="10518" y="7473"/>
                    <a:pt x="10401" y="7473"/>
                  </a:cubicBezTo>
                  <a:cubicBezTo>
                    <a:pt x="10346" y="7473"/>
                    <a:pt x="10274" y="7464"/>
                    <a:pt x="10169" y="7452"/>
                  </a:cubicBezTo>
                  <a:cubicBezTo>
                    <a:pt x="10188" y="7357"/>
                    <a:pt x="10238" y="7293"/>
                    <a:pt x="10367" y="7288"/>
                  </a:cubicBezTo>
                  <a:lnTo>
                    <a:pt x="10368" y="7285"/>
                  </a:lnTo>
                  <a:cubicBezTo>
                    <a:pt x="10443" y="7281"/>
                    <a:pt x="10517" y="7273"/>
                    <a:pt x="10591" y="7258"/>
                  </a:cubicBezTo>
                  <a:cubicBezTo>
                    <a:pt x="10598" y="7257"/>
                    <a:pt x="10604" y="7257"/>
                    <a:pt x="10609" y="7257"/>
                  </a:cubicBezTo>
                  <a:close/>
                  <a:moveTo>
                    <a:pt x="8608" y="7474"/>
                  </a:moveTo>
                  <a:cubicBezTo>
                    <a:pt x="8606" y="7475"/>
                    <a:pt x="8606" y="7476"/>
                    <a:pt x="8605" y="7476"/>
                  </a:cubicBezTo>
                  <a:cubicBezTo>
                    <a:pt x="8605" y="7476"/>
                    <a:pt x="8605" y="7476"/>
                    <a:pt x="8605" y="7476"/>
                  </a:cubicBezTo>
                  <a:cubicBezTo>
                    <a:pt x="8605" y="7476"/>
                    <a:pt x="8606" y="7475"/>
                    <a:pt x="8606" y="7474"/>
                  </a:cubicBezTo>
                  <a:close/>
                  <a:moveTo>
                    <a:pt x="10083" y="7329"/>
                  </a:moveTo>
                  <a:cubicBezTo>
                    <a:pt x="10052" y="7480"/>
                    <a:pt x="10050" y="7492"/>
                    <a:pt x="9773" y="7492"/>
                  </a:cubicBezTo>
                  <a:cubicBezTo>
                    <a:pt x="9750" y="7492"/>
                    <a:pt x="9724" y="7492"/>
                    <a:pt x="9697" y="7491"/>
                  </a:cubicBezTo>
                  <a:lnTo>
                    <a:pt x="9698" y="7490"/>
                  </a:lnTo>
                  <a:cubicBezTo>
                    <a:pt x="9794" y="7329"/>
                    <a:pt x="9794" y="7329"/>
                    <a:pt x="10083" y="7329"/>
                  </a:cubicBezTo>
                  <a:close/>
                  <a:moveTo>
                    <a:pt x="12808" y="7175"/>
                  </a:moveTo>
                  <a:cubicBezTo>
                    <a:pt x="12866" y="7175"/>
                    <a:pt x="12795" y="7254"/>
                    <a:pt x="12809" y="7281"/>
                  </a:cubicBezTo>
                  <a:cubicBezTo>
                    <a:pt x="12780" y="7302"/>
                    <a:pt x="12757" y="7330"/>
                    <a:pt x="12725" y="7343"/>
                  </a:cubicBezTo>
                  <a:cubicBezTo>
                    <a:pt x="12583" y="7398"/>
                    <a:pt x="12439" y="7449"/>
                    <a:pt x="12282" y="7507"/>
                  </a:cubicBezTo>
                  <a:cubicBezTo>
                    <a:pt x="12249" y="7338"/>
                    <a:pt x="12408" y="7326"/>
                    <a:pt x="12513" y="7273"/>
                  </a:cubicBezTo>
                  <a:lnTo>
                    <a:pt x="12514" y="7272"/>
                  </a:lnTo>
                  <a:lnTo>
                    <a:pt x="12734" y="7193"/>
                  </a:lnTo>
                  <a:cubicBezTo>
                    <a:pt x="12770" y="7180"/>
                    <a:pt x="12793" y="7175"/>
                    <a:pt x="12808" y="7175"/>
                  </a:cubicBezTo>
                  <a:close/>
                  <a:moveTo>
                    <a:pt x="9591" y="7352"/>
                  </a:moveTo>
                  <a:cubicBezTo>
                    <a:pt x="9615" y="7363"/>
                    <a:pt x="9651" y="7367"/>
                    <a:pt x="9638" y="7400"/>
                  </a:cubicBezTo>
                  <a:cubicBezTo>
                    <a:pt x="9616" y="7459"/>
                    <a:pt x="9583" y="7512"/>
                    <a:pt x="9500" y="7524"/>
                  </a:cubicBezTo>
                  <a:lnTo>
                    <a:pt x="9405" y="7530"/>
                  </a:lnTo>
                  <a:cubicBezTo>
                    <a:pt x="9340" y="7526"/>
                    <a:pt x="9265" y="7531"/>
                    <a:pt x="9310" y="7442"/>
                  </a:cubicBezTo>
                  <a:lnTo>
                    <a:pt x="9311" y="7440"/>
                  </a:lnTo>
                  <a:cubicBezTo>
                    <a:pt x="9372" y="7336"/>
                    <a:pt x="9497" y="7379"/>
                    <a:pt x="9591" y="7352"/>
                  </a:cubicBezTo>
                  <a:close/>
                  <a:moveTo>
                    <a:pt x="9174" y="7372"/>
                  </a:moveTo>
                  <a:cubicBezTo>
                    <a:pt x="9184" y="7372"/>
                    <a:pt x="9195" y="7372"/>
                    <a:pt x="9207" y="7374"/>
                  </a:cubicBezTo>
                  <a:cubicBezTo>
                    <a:pt x="9259" y="7380"/>
                    <a:pt x="9258" y="7407"/>
                    <a:pt x="9263" y="7437"/>
                  </a:cubicBezTo>
                  <a:cubicBezTo>
                    <a:pt x="9191" y="7521"/>
                    <a:pt x="9151" y="7556"/>
                    <a:pt x="9092" y="7556"/>
                  </a:cubicBezTo>
                  <a:cubicBezTo>
                    <a:pt x="9057" y="7556"/>
                    <a:pt x="9016" y="7544"/>
                    <a:pt x="8958" y="7524"/>
                  </a:cubicBezTo>
                  <a:cubicBezTo>
                    <a:pt x="9018" y="7458"/>
                    <a:pt x="9057" y="7372"/>
                    <a:pt x="9174" y="7372"/>
                  </a:cubicBezTo>
                  <a:close/>
                  <a:moveTo>
                    <a:pt x="11657" y="7336"/>
                  </a:moveTo>
                  <a:cubicBezTo>
                    <a:pt x="11663" y="7336"/>
                    <a:pt x="11674" y="7353"/>
                    <a:pt x="11682" y="7361"/>
                  </a:cubicBezTo>
                  <a:cubicBezTo>
                    <a:pt x="11634" y="7467"/>
                    <a:pt x="11542" y="7524"/>
                    <a:pt x="11418" y="7549"/>
                  </a:cubicBezTo>
                  <a:lnTo>
                    <a:pt x="11419" y="7547"/>
                  </a:lnTo>
                  <a:lnTo>
                    <a:pt x="11419" y="7547"/>
                  </a:lnTo>
                  <a:cubicBezTo>
                    <a:pt x="11354" y="7562"/>
                    <a:pt x="11291" y="7582"/>
                    <a:pt x="11227" y="7600"/>
                  </a:cubicBezTo>
                  <a:cubicBezTo>
                    <a:pt x="11219" y="7598"/>
                    <a:pt x="11211" y="7597"/>
                    <a:pt x="11201" y="7597"/>
                  </a:cubicBezTo>
                  <a:cubicBezTo>
                    <a:pt x="11198" y="7597"/>
                    <a:pt x="11194" y="7597"/>
                    <a:pt x="11191" y="7597"/>
                  </a:cubicBezTo>
                  <a:cubicBezTo>
                    <a:pt x="11165" y="7597"/>
                    <a:pt x="11141" y="7595"/>
                    <a:pt x="11149" y="7560"/>
                  </a:cubicBezTo>
                  <a:cubicBezTo>
                    <a:pt x="11161" y="7512"/>
                    <a:pt x="11186" y="7459"/>
                    <a:pt x="11250" y="7442"/>
                  </a:cubicBezTo>
                  <a:cubicBezTo>
                    <a:pt x="11386" y="7405"/>
                    <a:pt x="11520" y="7369"/>
                    <a:pt x="11656" y="7336"/>
                  </a:cubicBezTo>
                  <a:cubicBezTo>
                    <a:pt x="11656" y="7336"/>
                    <a:pt x="11657" y="7336"/>
                    <a:pt x="11657" y="7336"/>
                  </a:cubicBezTo>
                  <a:close/>
                  <a:moveTo>
                    <a:pt x="11071" y="7478"/>
                  </a:moveTo>
                  <a:lnTo>
                    <a:pt x="11071" y="7478"/>
                  </a:lnTo>
                  <a:cubicBezTo>
                    <a:pt x="11070" y="7647"/>
                    <a:pt x="10934" y="7659"/>
                    <a:pt x="10809" y="7684"/>
                  </a:cubicBezTo>
                  <a:lnTo>
                    <a:pt x="10570" y="7708"/>
                  </a:lnTo>
                  <a:cubicBezTo>
                    <a:pt x="10575" y="7562"/>
                    <a:pt x="10591" y="7535"/>
                    <a:pt x="10714" y="7525"/>
                  </a:cubicBezTo>
                  <a:cubicBezTo>
                    <a:pt x="10834" y="7516"/>
                    <a:pt x="10953" y="7501"/>
                    <a:pt x="11071" y="7478"/>
                  </a:cubicBezTo>
                  <a:close/>
                  <a:moveTo>
                    <a:pt x="12165" y="7407"/>
                  </a:moveTo>
                  <a:lnTo>
                    <a:pt x="12165" y="7407"/>
                  </a:lnTo>
                  <a:cubicBezTo>
                    <a:pt x="12161" y="7524"/>
                    <a:pt x="12086" y="7594"/>
                    <a:pt x="11959" y="7626"/>
                  </a:cubicBezTo>
                  <a:cubicBezTo>
                    <a:pt x="11845" y="7654"/>
                    <a:pt x="11740" y="7709"/>
                    <a:pt x="11606" y="7721"/>
                  </a:cubicBezTo>
                  <a:cubicBezTo>
                    <a:pt x="11604" y="7612"/>
                    <a:pt x="11668" y="7552"/>
                    <a:pt x="11770" y="7513"/>
                  </a:cubicBezTo>
                  <a:lnTo>
                    <a:pt x="11771" y="7512"/>
                  </a:lnTo>
                  <a:lnTo>
                    <a:pt x="12165" y="7407"/>
                  </a:lnTo>
                  <a:close/>
                  <a:moveTo>
                    <a:pt x="10339" y="7546"/>
                  </a:moveTo>
                  <a:cubicBezTo>
                    <a:pt x="10383" y="7546"/>
                    <a:pt x="10427" y="7549"/>
                    <a:pt x="10469" y="7557"/>
                  </a:cubicBezTo>
                  <a:cubicBezTo>
                    <a:pt x="10534" y="7570"/>
                    <a:pt x="10453" y="7632"/>
                    <a:pt x="10460" y="7672"/>
                  </a:cubicBezTo>
                  <a:cubicBezTo>
                    <a:pt x="10375" y="7725"/>
                    <a:pt x="10280" y="7731"/>
                    <a:pt x="10185" y="7731"/>
                  </a:cubicBezTo>
                  <a:cubicBezTo>
                    <a:pt x="10161" y="7731"/>
                    <a:pt x="10138" y="7730"/>
                    <a:pt x="10115" y="7730"/>
                  </a:cubicBezTo>
                  <a:cubicBezTo>
                    <a:pt x="10086" y="7730"/>
                    <a:pt x="10058" y="7731"/>
                    <a:pt x="10030" y="7733"/>
                  </a:cubicBezTo>
                  <a:cubicBezTo>
                    <a:pt x="10028" y="7733"/>
                    <a:pt x="10027" y="7733"/>
                    <a:pt x="10026" y="7733"/>
                  </a:cubicBezTo>
                  <a:cubicBezTo>
                    <a:pt x="9992" y="7733"/>
                    <a:pt x="10004" y="7694"/>
                    <a:pt x="9999" y="7672"/>
                  </a:cubicBezTo>
                  <a:cubicBezTo>
                    <a:pt x="10050" y="7640"/>
                    <a:pt x="10049" y="7558"/>
                    <a:pt x="10133" y="7556"/>
                  </a:cubicBezTo>
                  <a:lnTo>
                    <a:pt x="10134" y="7554"/>
                  </a:lnTo>
                  <a:cubicBezTo>
                    <a:pt x="10202" y="7552"/>
                    <a:pt x="10271" y="7546"/>
                    <a:pt x="10339" y="7546"/>
                  </a:cubicBezTo>
                  <a:close/>
                  <a:moveTo>
                    <a:pt x="13382" y="7198"/>
                  </a:moveTo>
                  <a:lnTo>
                    <a:pt x="13382" y="7198"/>
                  </a:lnTo>
                  <a:cubicBezTo>
                    <a:pt x="13427" y="7277"/>
                    <a:pt x="13340" y="7336"/>
                    <a:pt x="13358" y="7402"/>
                  </a:cubicBezTo>
                  <a:cubicBezTo>
                    <a:pt x="13204" y="7502"/>
                    <a:pt x="13016" y="7526"/>
                    <a:pt x="12834" y="7564"/>
                  </a:cubicBezTo>
                  <a:cubicBezTo>
                    <a:pt x="12646" y="7619"/>
                    <a:pt x="12456" y="7673"/>
                    <a:pt x="12268" y="7729"/>
                  </a:cubicBezTo>
                  <a:cubicBezTo>
                    <a:pt x="12226" y="7742"/>
                    <a:pt x="12185" y="7754"/>
                    <a:pt x="12140" y="7754"/>
                  </a:cubicBezTo>
                  <a:cubicBezTo>
                    <a:pt x="12132" y="7754"/>
                    <a:pt x="12123" y="7754"/>
                    <a:pt x="12115" y="7753"/>
                  </a:cubicBezTo>
                  <a:cubicBezTo>
                    <a:pt x="12129" y="7683"/>
                    <a:pt x="12178" y="7642"/>
                    <a:pt x="12256" y="7620"/>
                  </a:cubicBezTo>
                  <a:cubicBezTo>
                    <a:pt x="12333" y="7596"/>
                    <a:pt x="12407" y="7565"/>
                    <a:pt x="12483" y="7538"/>
                  </a:cubicBezTo>
                  <a:cubicBezTo>
                    <a:pt x="12556" y="7512"/>
                    <a:pt x="12595" y="7498"/>
                    <a:pt x="12629" y="7498"/>
                  </a:cubicBezTo>
                  <a:cubicBezTo>
                    <a:pt x="12668" y="7498"/>
                    <a:pt x="12701" y="7517"/>
                    <a:pt x="12772" y="7558"/>
                  </a:cubicBezTo>
                  <a:cubicBezTo>
                    <a:pt x="12767" y="7471"/>
                    <a:pt x="12817" y="7415"/>
                    <a:pt x="12908" y="7381"/>
                  </a:cubicBezTo>
                  <a:cubicBezTo>
                    <a:pt x="13063" y="7321"/>
                    <a:pt x="13218" y="7261"/>
                    <a:pt x="13382" y="7198"/>
                  </a:cubicBezTo>
                  <a:close/>
                  <a:moveTo>
                    <a:pt x="9814" y="7554"/>
                  </a:moveTo>
                  <a:cubicBezTo>
                    <a:pt x="9843" y="7554"/>
                    <a:pt x="9875" y="7557"/>
                    <a:pt x="9909" y="7564"/>
                  </a:cubicBezTo>
                  <a:cubicBezTo>
                    <a:pt x="9981" y="7577"/>
                    <a:pt x="9933" y="7623"/>
                    <a:pt x="9931" y="7656"/>
                  </a:cubicBezTo>
                  <a:lnTo>
                    <a:pt x="9930" y="7658"/>
                  </a:lnTo>
                  <a:lnTo>
                    <a:pt x="9900" y="7710"/>
                  </a:lnTo>
                  <a:lnTo>
                    <a:pt x="9818" y="7755"/>
                  </a:lnTo>
                  <a:cubicBezTo>
                    <a:pt x="9797" y="7751"/>
                    <a:pt x="9777" y="7749"/>
                    <a:pt x="9756" y="7749"/>
                  </a:cubicBezTo>
                  <a:cubicBezTo>
                    <a:pt x="9721" y="7749"/>
                    <a:pt x="9686" y="7753"/>
                    <a:pt x="9651" y="7753"/>
                  </a:cubicBezTo>
                  <a:cubicBezTo>
                    <a:pt x="9619" y="7753"/>
                    <a:pt x="9587" y="7750"/>
                    <a:pt x="9556" y="7736"/>
                  </a:cubicBezTo>
                  <a:cubicBezTo>
                    <a:pt x="9611" y="7614"/>
                    <a:pt x="9692" y="7554"/>
                    <a:pt x="9814" y="7554"/>
                  </a:cubicBezTo>
                  <a:close/>
                  <a:moveTo>
                    <a:pt x="9407" y="7590"/>
                  </a:moveTo>
                  <a:lnTo>
                    <a:pt x="9497" y="7600"/>
                  </a:lnTo>
                  <a:cubicBezTo>
                    <a:pt x="9445" y="7717"/>
                    <a:pt x="9392" y="7767"/>
                    <a:pt x="9301" y="7767"/>
                  </a:cubicBezTo>
                  <a:cubicBezTo>
                    <a:pt x="9270" y="7767"/>
                    <a:pt x="9235" y="7761"/>
                    <a:pt x="9195" y="7751"/>
                  </a:cubicBezTo>
                  <a:cubicBezTo>
                    <a:pt x="9145" y="7738"/>
                    <a:pt x="9170" y="7701"/>
                    <a:pt x="9169" y="7672"/>
                  </a:cubicBezTo>
                  <a:cubicBezTo>
                    <a:pt x="9218" y="7582"/>
                    <a:pt x="9321" y="7606"/>
                    <a:pt x="9407" y="7590"/>
                  </a:cubicBezTo>
                  <a:close/>
                  <a:moveTo>
                    <a:pt x="8542" y="7604"/>
                  </a:moveTo>
                  <a:cubicBezTo>
                    <a:pt x="8540" y="7615"/>
                    <a:pt x="8545" y="7626"/>
                    <a:pt x="8553" y="7633"/>
                  </a:cubicBezTo>
                  <a:cubicBezTo>
                    <a:pt x="8551" y="7646"/>
                    <a:pt x="8548" y="7659"/>
                    <a:pt x="8546" y="7673"/>
                  </a:cubicBezTo>
                  <a:cubicBezTo>
                    <a:pt x="8514" y="7690"/>
                    <a:pt x="8502" y="7717"/>
                    <a:pt x="8492" y="7747"/>
                  </a:cubicBezTo>
                  <a:cubicBezTo>
                    <a:pt x="8462" y="7760"/>
                    <a:pt x="8429" y="7768"/>
                    <a:pt x="8396" y="7768"/>
                  </a:cubicBezTo>
                  <a:cubicBezTo>
                    <a:pt x="8388" y="7768"/>
                    <a:pt x="8379" y="7767"/>
                    <a:pt x="8371" y="7766"/>
                  </a:cubicBezTo>
                  <a:cubicBezTo>
                    <a:pt x="8366" y="7757"/>
                    <a:pt x="8357" y="7748"/>
                    <a:pt x="8346" y="7748"/>
                  </a:cubicBezTo>
                  <a:cubicBezTo>
                    <a:pt x="8387" y="7676"/>
                    <a:pt x="8438" y="7614"/>
                    <a:pt x="8541" y="7604"/>
                  </a:cubicBezTo>
                  <a:close/>
                  <a:moveTo>
                    <a:pt x="8857" y="7370"/>
                  </a:moveTo>
                  <a:cubicBezTo>
                    <a:pt x="8927" y="7388"/>
                    <a:pt x="8967" y="7418"/>
                    <a:pt x="8918" y="7482"/>
                  </a:cubicBezTo>
                  <a:cubicBezTo>
                    <a:pt x="8885" y="7533"/>
                    <a:pt x="8788" y="7576"/>
                    <a:pt x="8893" y="7642"/>
                  </a:cubicBezTo>
                  <a:cubicBezTo>
                    <a:pt x="8937" y="7636"/>
                    <a:pt x="8984" y="7608"/>
                    <a:pt x="9026" y="7608"/>
                  </a:cubicBezTo>
                  <a:cubicBezTo>
                    <a:pt x="9057" y="7608"/>
                    <a:pt x="9085" y="7623"/>
                    <a:pt x="9106" y="7672"/>
                  </a:cubicBezTo>
                  <a:cubicBezTo>
                    <a:pt x="9039" y="7735"/>
                    <a:pt x="8999" y="7764"/>
                    <a:pt x="8953" y="7764"/>
                  </a:cubicBezTo>
                  <a:cubicBezTo>
                    <a:pt x="8917" y="7764"/>
                    <a:pt x="8878" y="7746"/>
                    <a:pt x="8822" y="7711"/>
                  </a:cubicBezTo>
                  <a:lnTo>
                    <a:pt x="8843" y="7673"/>
                  </a:lnTo>
                  <a:cubicBezTo>
                    <a:pt x="8826" y="7658"/>
                    <a:pt x="8813" y="7653"/>
                    <a:pt x="8802" y="7653"/>
                  </a:cubicBezTo>
                  <a:cubicBezTo>
                    <a:pt x="8778" y="7653"/>
                    <a:pt x="8769" y="7684"/>
                    <a:pt x="8754" y="7704"/>
                  </a:cubicBezTo>
                  <a:cubicBezTo>
                    <a:pt x="8715" y="7743"/>
                    <a:pt x="8674" y="7775"/>
                    <a:pt x="8624" y="7775"/>
                  </a:cubicBezTo>
                  <a:cubicBezTo>
                    <a:pt x="8600" y="7775"/>
                    <a:pt x="8574" y="7768"/>
                    <a:pt x="8545" y="7751"/>
                  </a:cubicBezTo>
                  <a:cubicBezTo>
                    <a:pt x="8549" y="7727"/>
                    <a:pt x="8579" y="7704"/>
                    <a:pt x="8557" y="7679"/>
                  </a:cubicBezTo>
                  <a:lnTo>
                    <a:pt x="8557" y="7679"/>
                  </a:lnTo>
                  <a:cubicBezTo>
                    <a:pt x="8561" y="7681"/>
                    <a:pt x="8566" y="7681"/>
                    <a:pt x="8569" y="7681"/>
                  </a:cubicBezTo>
                  <a:cubicBezTo>
                    <a:pt x="8592" y="7681"/>
                    <a:pt x="8591" y="7655"/>
                    <a:pt x="8601" y="7639"/>
                  </a:cubicBezTo>
                  <a:cubicBezTo>
                    <a:pt x="8649" y="7633"/>
                    <a:pt x="8698" y="7623"/>
                    <a:pt x="8747" y="7619"/>
                  </a:cubicBezTo>
                  <a:cubicBezTo>
                    <a:pt x="8778" y="7616"/>
                    <a:pt x="8807" y="7610"/>
                    <a:pt x="8794" y="7581"/>
                  </a:cubicBezTo>
                  <a:cubicBezTo>
                    <a:pt x="8787" y="7563"/>
                    <a:pt x="8762" y="7558"/>
                    <a:pt x="8738" y="7558"/>
                  </a:cubicBezTo>
                  <a:cubicBezTo>
                    <a:pt x="8732" y="7558"/>
                    <a:pt x="8726" y="7559"/>
                    <a:pt x="8721" y="7559"/>
                  </a:cubicBezTo>
                  <a:cubicBezTo>
                    <a:pt x="8687" y="7518"/>
                    <a:pt x="8732" y="7478"/>
                    <a:pt x="8721" y="7438"/>
                  </a:cubicBezTo>
                  <a:lnTo>
                    <a:pt x="8857" y="7370"/>
                  </a:lnTo>
                  <a:close/>
                  <a:moveTo>
                    <a:pt x="11495" y="7612"/>
                  </a:moveTo>
                  <a:lnTo>
                    <a:pt x="11495" y="7612"/>
                  </a:lnTo>
                  <a:cubicBezTo>
                    <a:pt x="11513" y="7717"/>
                    <a:pt x="11467" y="7779"/>
                    <a:pt x="11344" y="7802"/>
                  </a:cubicBezTo>
                  <a:cubicBezTo>
                    <a:pt x="11258" y="7818"/>
                    <a:pt x="11172" y="7843"/>
                    <a:pt x="11084" y="7853"/>
                  </a:cubicBezTo>
                  <a:cubicBezTo>
                    <a:pt x="11072" y="7854"/>
                    <a:pt x="11062" y="7855"/>
                    <a:pt x="11054" y="7855"/>
                  </a:cubicBezTo>
                  <a:cubicBezTo>
                    <a:pt x="10973" y="7855"/>
                    <a:pt x="11032" y="7793"/>
                    <a:pt x="11033" y="7758"/>
                  </a:cubicBezTo>
                  <a:lnTo>
                    <a:pt x="11034" y="7757"/>
                  </a:lnTo>
                  <a:cubicBezTo>
                    <a:pt x="11094" y="7675"/>
                    <a:pt x="11212" y="7692"/>
                    <a:pt x="11291" y="7642"/>
                  </a:cubicBezTo>
                  <a:lnTo>
                    <a:pt x="11495" y="7612"/>
                  </a:lnTo>
                  <a:close/>
                  <a:moveTo>
                    <a:pt x="10817" y="7746"/>
                  </a:moveTo>
                  <a:lnTo>
                    <a:pt x="10950" y="7751"/>
                  </a:lnTo>
                  <a:cubicBezTo>
                    <a:pt x="10932" y="7845"/>
                    <a:pt x="10871" y="7896"/>
                    <a:pt x="10756" y="7898"/>
                  </a:cubicBezTo>
                  <a:cubicBezTo>
                    <a:pt x="10683" y="7899"/>
                    <a:pt x="10612" y="7910"/>
                    <a:pt x="10540" y="7910"/>
                  </a:cubicBezTo>
                  <a:cubicBezTo>
                    <a:pt x="10511" y="7910"/>
                    <a:pt x="10482" y="7908"/>
                    <a:pt x="10453" y="7903"/>
                  </a:cubicBezTo>
                  <a:cubicBezTo>
                    <a:pt x="10436" y="7836"/>
                    <a:pt x="10474" y="7802"/>
                    <a:pt x="10536" y="7782"/>
                  </a:cubicBezTo>
                  <a:lnTo>
                    <a:pt x="10537" y="7779"/>
                  </a:lnTo>
                  <a:cubicBezTo>
                    <a:pt x="10543" y="7776"/>
                    <a:pt x="10549" y="7771"/>
                    <a:pt x="10554" y="7766"/>
                  </a:cubicBezTo>
                  <a:cubicBezTo>
                    <a:pt x="10565" y="7775"/>
                    <a:pt x="10579" y="7780"/>
                    <a:pt x="10593" y="7780"/>
                  </a:cubicBezTo>
                  <a:cubicBezTo>
                    <a:pt x="10596" y="7780"/>
                    <a:pt x="10600" y="7780"/>
                    <a:pt x="10603" y="7779"/>
                  </a:cubicBezTo>
                  <a:cubicBezTo>
                    <a:pt x="10675" y="7774"/>
                    <a:pt x="10745" y="7758"/>
                    <a:pt x="10817" y="7746"/>
                  </a:cubicBezTo>
                  <a:close/>
                  <a:moveTo>
                    <a:pt x="8269" y="7816"/>
                  </a:moveTo>
                  <a:lnTo>
                    <a:pt x="8269" y="7817"/>
                  </a:lnTo>
                  <a:lnTo>
                    <a:pt x="8368" y="7821"/>
                  </a:lnTo>
                  <a:lnTo>
                    <a:pt x="8363" y="7830"/>
                  </a:lnTo>
                  <a:cubicBezTo>
                    <a:pt x="8414" y="7837"/>
                    <a:pt x="8407" y="7858"/>
                    <a:pt x="8376" y="7881"/>
                  </a:cubicBezTo>
                  <a:cubicBezTo>
                    <a:pt x="8358" y="7925"/>
                    <a:pt x="8329" y="7937"/>
                    <a:pt x="8296" y="7937"/>
                  </a:cubicBezTo>
                  <a:cubicBezTo>
                    <a:pt x="8265" y="7937"/>
                    <a:pt x="8230" y="7926"/>
                    <a:pt x="8198" y="7923"/>
                  </a:cubicBezTo>
                  <a:cubicBezTo>
                    <a:pt x="8211" y="7881"/>
                    <a:pt x="8234" y="7845"/>
                    <a:pt x="8269" y="7816"/>
                  </a:cubicBezTo>
                  <a:close/>
                  <a:moveTo>
                    <a:pt x="12002" y="7715"/>
                  </a:moveTo>
                  <a:cubicBezTo>
                    <a:pt x="12013" y="7715"/>
                    <a:pt x="12030" y="7738"/>
                    <a:pt x="12043" y="7751"/>
                  </a:cubicBezTo>
                  <a:cubicBezTo>
                    <a:pt x="11888" y="7879"/>
                    <a:pt x="11686" y="7912"/>
                    <a:pt x="11485" y="7947"/>
                  </a:cubicBezTo>
                  <a:cubicBezTo>
                    <a:pt x="11493" y="7910"/>
                    <a:pt x="11499" y="7866"/>
                    <a:pt x="11543" y="7849"/>
                  </a:cubicBezTo>
                  <a:cubicBezTo>
                    <a:pt x="11691" y="7796"/>
                    <a:pt x="11841" y="7742"/>
                    <a:pt x="12001" y="7715"/>
                  </a:cubicBezTo>
                  <a:cubicBezTo>
                    <a:pt x="12001" y="7715"/>
                    <a:pt x="12002" y="7715"/>
                    <a:pt x="12002" y="7715"/>
                  </a:cubicBezTo>
                  <a:close/>
                  <a:moveTo>
                    <a:pt x="8553" y="7836"/>
                  </a:moveTo>
                  <a:cubicBezTo>
                    <a:pt x="8583" y="7836"/>
                    <a:pt x="8621" y="7839"/>
                    <a:pt x="8617" y="7873"/>
                  </a:cubicBezTo>
                  <a:cubicBezTo>
                    <a:pt x="8611" y="7925"/>
                    <a:pt x="8570" y="7947"/>
                    <a:pt x="8510" y="7947"/>
                  </a:cubicBezTo>
                  <a:cubicBezTo>
                    <a:pt x="8509" y="7947"/>
                    <a:pt x="8507" y="7947"/>
                    <a:pt x="8505" y="7947"/>
                  </a:cubicBezTo>
                  <a:cubicBezTo>
                    <a:pt x="8480" y="7942"/>
                    <a:pt x="8440" y="7949"/>
                    <a:pt x="8442" y="7912"/>
                  </a:cubicBezTo>
                  <a:lnTo>
                    <a:pt x="8442" y="7911"/>
                  </a:lnTo>
                  <a:cubicBezTo>
                    <a:pt x="8447" y="7855"/>
                    <a:pt x="8494" y="7836"/>
                    <a:pt x="8553" y="7836"/>
                  </a:cubicBezTo>
                  <a:close/>
                  <a:moveTo>
                    <a:pt x="9647" y="7829"/>
                  </a:moveTo>
                  <a:cubicBezTo>
                    <a:pt x="9702" y="7829"/>
                    <a:pt x="9756" y="7834"/>
                    <a:pt x="9811" y="7837"/>
                  </a:cubicBezTo>
                  <a:lnTo>
                    <a:pt x="9777" y="7912"/>
                  </a:lnTo>
                  <a:cubicBezTo>
                    <a:pt x="9731" y="7943"/>
                    <a:pt x="9680" y="7951"/>
                    <a:pt x="9628" y="7951"/>
                  </a:cubicBezTo>
                  <a:cubicBezTo>
                    <a:pt x="9579" y="7951"/>
                    <a:pt x="9528" y="7944"/>
                    <a:pt x="9479" y="7943"/>
                  </a:cubicBezTo>
                  <a:cubicBezTo>
                    <a:pt x="9429" y="7943"/>
                    <a:pt x="9451" y="7896"/>
                    <a:pt x="9453" y="7867"/>
                  </a:cubicBezTo>
                  <a:lnTo>
                    <a:pt x="9454" y="7866"/>
                  </a:lnTo>
                  <a:cubicBezTo>
                    <a:pt x="9517" y="7837"/>
                    <a:pt x="9581" y="7829"/>
                    <a:pt x="9647" y="7829"/>
                  </a:cubicBezTo>
                  <a:close/>
                  <a:moveTo>
                    <a:pt x="9181" y="7830"/>
                  </a:moveTo>
                  <a:cubicBezTo>
                    <a:pt x="9222" y="7830"/>
                    <a:pt x="9278" y="7844"/>
                    <a:pt x="9364" y="7867"/>
                  </a:cubicBezTo>
                  <a:cubicBezTo>
                    <a:pt x="9329" y="7942"/>
                    <a:pt x="9275" y="7960"/>
                    <a:pt x="9215" y="7960"/>
                  </a:cubicBezTo>
                  <a:cubicBezTo>
                    <a:pt x="9161" y="7960"/>
                    <a:pt x="9103" y="7946"/>
                    <a:pt x="9049" y="7946"/>
                  </a:cubicBezTo>
                  <a:cubicBezTo>
                    <a:pt x="9047" y="7946"/>
                    <a:pt x="9045" y="7946"/>
                    <a:pt x="9043" y="7946"/>
                  </a:cubicBezTo>
                  <a:cubicBezTo>
                    <a:pt x="9088" y="7864"/>
                    <a:pt x="9115" y="7830"/>
                    <a:pt x="9181" y="7830"/>
                  </a:cubicBezTo>
                  <a:close/>
                  <a:moveTo>
                    <a:pt x="8888" y="7824"/>
                  </a:moveTo>
                  <a:cubicBezTo>
                    <a:pt x="8920" y="7824"/>
                    <a:pt x="8948" y="7837"/>
                    <a:pt x="8963" y="7881"/>
                  </a:cubicBezTo>
                  <a:cubicBezTo>
                    <a:pt x="8969" y="7899"/>
                    <a:pt x="8956" y="7919"/>
                    <a:pt x="8951" y="7938"/>
                  </a:cubicBezTo>
                  <a:lnTo>
                    <a:pt x="8951" y="7937"/>
                  </a:lnTo>
                  <a:lnTo>
                    <a:pt x="8819" y="7956"/>
                  </a:lnTo>
                  <a:cubicBezTo>
                    <a:pt x="8808" y="7955"/>
                    <a:pt x="8796" y="7953"/>
                    <a:pt x="8784" y="7953"/>
                  </a:cubicBezTo>
                  <a:cubicBezTo>
                    <a:pt x="8765" y="7953"/>
                    <a:pt x="8748" y="7958"/>
                    <a:pt x="8744" y="7975"/>
                  </a:cubicBezTo>
                  <a:lnTo>
                    <a:pt x="8744" y="7978"/>
                  </a:lnTo>
                  <a:cubicBezTo>
                    <a:pt x="8741" y="7966"/>
                    <a:pt x="8735" y="7956"/>
                    <a:pt x="8728" y="7948"/>
                  </a:cubicBezTo>
                  <a:cubicBezTo>
                    <a:pt x="8677" y="7886"/>
                    <a:pt x="8730" y="7850"/>
                    <a:pt x="8782" y="7843"/>
                  </a:cubicBezTo>
                  <a:cubicBezTo>
                    <a:pt x="8814" y="7840"/>
                    <a:pt x="8853" y="7824"/>
                    <a:pt x="8888" y="7824"/>
                  </a:cubicBezTo>
                  <a:close/>
                  <a:moveTo>
                    <a:pt x="8180" y="7973"/>
                  </a:moveTo>
                  <a:cubicBezTo>
                    <a:pt x="8225" y="7990"/>
                    <a:pt x="8299" y="7986"/>
                    <a:pt x="8269" y="8060"/>
                  </a:cubicBezTo>
                  <a:cubicBezTo>
                    <a:pt x="8190" y="8057"/>
                    <a:pt x="8112" y="8061"/>
                    <a:pt x="8057" y="8001"/>
                  </a:cubicBezTo>
                  <a:lnTo>
                    <a:pt x="8180" y="7973"/>
                  </a:lnTo>
                  <a:close/>
                  <a:moveTo>
                    <a:pt x="8436" y="8015"/>
                  </a:moveTo>
                  <a:cubicBezTo>
                    <a:pt x="8457" y="8015"/>
                    <a:pt x="8481" y="8020"/>
                    <a:pt x="8502" y="8020"/>
                  </a:cubicBezTo>
                  <a:cubicBezTo>
                    <a:pt x="8506" y="8020"/>
                    <a:pt x="8510" y="8020"/>
                    <a:pt x="8514" y="8019"/>
                  </a:cubicBezTo>
                  <a:lnTo>
                    <a:pt x="8514" y="8019"/>
                  </a:lnTo>
                  <a:cubicBezTo>
                    <a:pt x="8506" y="8064"/>
                    <a:pt x="8485" y="8076"/>
                    <a:pt x="8461" y="8076"/>
                  </a:cubicBezTo>
                  <a:cubicBezTo>
                    <a:pt x="8433" y="8076"/>
                    <a:pt x="8400" y="8061"/>
                    <a:pt x="8372" y="8061"/>
                  </a:cubicBezTo>
                  <a:cubicBezTo>
                    <a:pt x="8370" y="8061"/>
                    <a:pt x="8368" y="8061"/>
                    <a:pt x="8366" y="8061"/>
                  </a:cubicBezTo>
                  <a:lnTo>
                    <a:pt x="8366" y="8060"/>
                  </a:lnTo>
                  <a:cubicBezTo>
                    <a:pt x="8381" y="8023"/>
                    <a:pt x="8407" y="8015"/>
                    <a:pt x="8436" y="8015"/>
                  </a:cubicBezTo>
                  <a:close/>
                  <a:moveTo>
                    <a:pt x="11300" y="7909"/>
                  </a:moveTo>
                  <a:cubicBezTo>
                    <a:pt x="11331" y="7909"/>
                    <a:pt x="11363" y="7910"/>
                    <a:pt x="11394" y="7911"/>
                  </a:cubicBezTo>
                  <a:cubicBezTo>
                    <a:pt x="11401" y="7911"/>
                    <a:pt x="11406" y="7934"/>
                    <a:pt x="11412" y="7944"/>
                  </a:cubicBezTo>
                  <a:cubicBezTo>
                    <a:pt x="11283" y="8069"/>
                    <a:pt x="11099" y="8075"/>
                    <a:pt x="10927" y="8098"/>
                  </a:cubicBezTo>
                  <a:cubicBezTo>
                    <a:pt x="10924" y="8098"/>
                    <a:pt x="10921" y="8098"/>
                    <a:pt x="10919" y="8098"/>
                  </a:cubicBezTo>
                  <a:cubicBezTo>
                    <a:pt x="10881" y="8098"/>
                    <a:pt x="10907" y="8047"/>
                    <a:pt x="10901" y="8023"/>
                  </a:cubicBezTo>
                  <a:cubicBezTo>
                    <a:pt x="11016" y="7927"/>
                    <a:pt x="11156" y="7909"/>
                    <a:pt x="11300" y="7909"/>
                  </a:cubicBezTo>
                  <a:close/>
                  <a:moveTo>
                    <a:pt x="8744" y="7993"/>
                  </a:moveTo>
                  <a:cubicBezTo>
                    <a:pt x="8748" y="8013"/>
                    <a:pt x="8767" y="8017"/>
                    <a:pt x="8789" y="8017"/>
                  </a:cubicBezTo>
                  <a:cubicBezTo>
                    <a:pt x="8799" y="8017"/>
                    <a:pt x="8809" y="8016"/>
                    <a:pt x="8818" y="8016"/>
                  </a:cubicBezTo>
                  <a:cubicBezTo>
                    <a:pt x="8851" y="8025"/>
                    <a:pt x="8889" y="8026"/>
                    <a:pt x="8906" y="8060"/>
                  </a:cubicBezTo>
                  <a:cubicBezTo>
                    <a:pt x="8904" y="8064"/>
                    <a:pt x="8901" y="8069"/>
                    <a:pt x="8901" y="8074"/>
                  </a:cubicBezTo>
                  <a:cubicBezTo>
                    <a:pt x="8905" y="8082"/>
                    <a:pt x="8908" y="8091"/>
                    <a:pt x="8912" y="8099"/>
                  </a:cubicBezTo>
                  <a:cubicBezTo>
                    <a:pt x="8869" y="8121"/>
                    <a:pt x="8827" y="8130"/>
                    <a:pt x="8787" y="8130"/>
                  </a:cubicBezTo>
                  <a:cubicBezTo>
                    <a:pt x="8717" y="8130"/>
                    <a:pt x="8652" y="8102"/>
                    <a:pt x="8589" y="8061"/>
                  </a:cubicBezTo>
                  <a:lnTo>
                    <a:pt x="8589" y="8060"/>
                  </a:lnTo>
                  <a:cubicBezTo>
                    <a:pt x="8616" y="8036"/>
                    <a:pt x="8649" y="8022"/>
                    <a:pt x="8685" y="8019"/>
                  </a:cubicBezTo>
                  <a:cubicBezTo>
                    <a:pt x="8718" y="8017"/>
                    <a:pt x="8740" y="8009"/>
                    <a:pt x="8744" y="7993"/>
                  </a:cubicBezTo>
                  <a:close/>
                  <a:moveTo>
                    <a:pt x="10694" y="7984"/>
                  </a:moveTo>
                  <a:cubicBezTo>
                    <a:pt x="10731" y="7984"/>
                    <a:pt x="10769" y="7987"/>
                    <a:pt x="10807" y="7994"/>
                  </a:cubicBezTo>
                  <a:cubicBezTo>
                    <a:pt x="10818" y="7997"/>
                    <a:pt x="10819" y="8038"/>
                    <a:pt x="10825" y="8061"/>
                  </a:cubicBezTo>
                  <a:cubicBezTo>
                    <a:pt x="10754" y="8132"/>
                    <a:pt x="10568" y="8186"/>
                    <a:pt x="10434" y="8186"/>
                  </a:cubicBezTo>
                  <a:cubicBezTo>
                    <a:pt x="10392" y="8186"/>
                    <a:pt x="10355" y="8181"/>
                    <a:pt x="10328" y="8169"/>
                  </a:cubicBezTo>
                  <a:cubicBezTo>
                    <a:pt x="10314" y="8163"/>
                    <a:pt x="10318" y="8124"/>
                    <a:pt x="10315" y="8100"/>
                  </a:cubicBezTo>
                  <a:cubicBezTo>
                    <a:pt x="10353" y="8064"/>
                    <a:pt x="10365" y="8004"/>
                    <a:pt x="10436" y="8001"/>
                  </a:cubicBezTo>
                  <a:cubicBezTo>
                    <a:pt x="10522" y="7998"/>
                    <a:pt x="10608" y="7984"/>
                    <a:pt x="10694" y="7984"/>
                  </a:cubicBezTo>
                  <a:close/>
                  <a:moveTo>
                    <a:pt x="10250" y="7793"/>
                  </a:moveTo>
                  <a:cubicBezTo>
                    <a:pt x="10286" y="7793"/>
                    <a:pt x="10316" y="7797"/>
                    <a:pt x="10333" y="7807"/>
                  </a:cubicBezTo>
                  <a:cubicBezTo>
                    <a:pt x="10373" y="7828"/>
                    <a:pt x="10358" y="7860"/>
                    <a:pt x="10337" y="7889"/>
                  </a:cubicBezTo>
                  <a:cubicBezTo>
                    <a:pt x="10298" y="7942"/>
                    <a:pt x="10234" y="7933"/>
                    <a:pt x="10176" y="7936"/>
                  </a:cubicBezTo>
                  <a:cubicBezTo>
                    <a:pt x="10161" y="7937"/>
                    <a:pt x="10147" y="7937"/>
                    <a:pt x="10132" y="7937"/>
                  </a:cubicBezTo>
                  <a:cubicBezTo>
                    <a:pt x="10099" y="7937"/>
                    <a:pt x="10065" y="7936"/>
                    <a:pt x="10032" y="7936"/>
                  </a:cubicBezTo>
                  <a:cubicBezTo>
                    <a:pt x="9990" y="7936"/>
                    <a:pt x="9948" y="7938"/>
                    <a:pt x="9906" y="7948"/>
                  </a:cubicBezTo>
                  <a:cubicBezTo>
                    <a:pt x="9887" y="7953"/>
                    <a:pt x="9879" y="7959"/>
                    <a:pt x="9894" y="8003"/>
                  </a:cubicBezTo>
                  <a:cubicBezTo>
                    <a:pt x="9926" y="8015"/>
                    <a:pt x="9962" y="8018"/>
                    <a:pt x="10001" y="8018"/>
                  </a:cubicBezTo>
                  <a:cubicBezTo>
                    <a:pt x="10048" y="8018"/>
                    <a:pt x="10099" y="8013"/>
                    <a:pt x="10149" y="8013"/>
                  </a:cubicBezTo>
                  <a:cubicBezTo>
                    <a:pt x="10156" y="8013"/>
                    <a:pt x="10164" y="8013"/>
                    <a:pt x="10171" y="8013"/>
                  </a:cubicBezTo>
                  <a:cubicBezTo>
                    <a:pt x="10239" y="8015"/>
                    <a:pt x="10270" y="8034"/>
                    <a:pt x="10253" y="8093"/>
                  </a:cubicBezTo>
                  <a:cubicBezTo>
                    <a:pt x="10217" y="8149"/>
                    <a:pt x="10195" y="8206"/>
                    <a:pt x="10096" y="8208"/>
                  </a:cubicBezTo>
                  <a:lnTo>
                    <a:pt x="10096" y="8207"/>
                  </a:lnTo>
                  <a:cubicBezTo>
                    <a:pt x="10032" y="8209"/>
                    <a:pt x="9968" y="8210"/>
                    <a:pt x="9904" y="8210"/>
                  </a:cubicBezTo>
                  <a:cubicBezTo>
                    <a:pt x="9617" y="8210"/>
                    <a:pt x="9330" y="8192"/>
                    <a:pt x="9044" y="8157"/>
                  </a:cubicBezTo>
                  <a:cubicBezTo>
                    <a:pt x="9000" y="8152"/>
                    <a:pt x="8952" y="8147"/>
                    <a:pt x="8939" y="8100"/>
                  </a:cubicBezTo>
                  <a:cubicBezTo>
                    <a:pt x="8945" y="8086"/>
                    <a:pt x="8950" y="8073"/>
                    <a:pt x="8956" y="8060"/>
                  </a:cubicBezTo>
                  <a:lnTo>
                    <a:pt x="8967" y="8047"/>
                  </a:lnTo>
                  <a:cubicBezTo>
                    <a:pt x="8981" y="8047"/>
                    <a:pt x="8993" y="8040"/>
                    <a:pt x="8998" y="8026"/>
                  </a:cubicBezTo>
                  <a:lnTo>
                    <a:pt x="9254" y="8026"/>
                  </a:lnTo>
                  <a:cubicBezTo>
                    <a:pt x="9273" y="8043"/>
                    <a:pt x="9263" y="8086"/>
                    <a:pt x="9299" y="8086"/>
                  </a:cubicBezTo>
                  <a:cubicBezTo>
                    <a:pt x="9305" y="8086"/>
                    <a:pt x="9313" y="8084"/>
                    <a:pt x="9323" y="8081"/>
                  </a:cubicBezTo>
                  <a:cubicBezTo>
                    <a:pt x="9407" y="8043"/>
                    <a:pt x="9479" y="8023"/>
                    <a:pt x="9545" y="8023"/>
                  </a:cubicBezTo>
                  <a:cubicBezTo>
                    <a:pt x="9622" y="8023"/>
                    <a:pt x="9689" y="8050"/>
                    <a:pt x="9753" y="8104"/>
                  </a:cubicBezTo>
                  <a:cubicBezTo>
                    <a:pt x="9789" y="8066"/>
                    <a:pt x="9839" y="8032"/>
                    <a:pt x="9859" y="7990"/>
                  </a:cubicBezTo>
                  <a:cubicBezTo>
                    <a:pt x="9870" y="7972"/>
                    <a:pt x="9868" y="7949"/>
                    <a:pt x="9855" y="7933"/>
                  </a:cubicBezTo>
                  <a:cubicBezTo>
                    <a:pt x="9865" y="7921"/>
                    <a:pt x="9876" y="7909"/>
                    <a:pt x="9884" y="7896"/>
                  </a:cubicBezTo>
                  <a:cubicBezTo>
                    <a:pt x="9923" y="7842"/>
                    <a:pt x="10126" y="7793"/>
                    <a:pt x="10250" y="7793"/>
                  </a:cubicBezTo>
                  <a:close/>
                  <a:moveTo>
                    <a:pt x="2486" y="12322"/>
                  </a:moveTo>
                  <a:cubicBezTo>
                    <a:pt x="2489" y="12322"/>
                    <a:pt x="2493" y="12323"/>
                    <a:pt x="2496" y="12323"/>
                  </a:cubicBezTo>
                  <a:cubicBezTo>
                    <a:pt x="2483" y="12323"/>
                    <a:pt x="2471" y="12324"/>
                    <a:pt x="2459" y="12326"/>
                  </a:cubicBezTo>
                  <a:cubicBezTo>
                    <a:pt x="2468" y="12324"/>
                    <a:pt x="2477" y="12322"/>
                    <a:pt x="2486" y="12322"/>
                  </a:cubicBezTo>
                  <a:close/>
                  <a:moveTo>
                    <a:pt x="2332" y="12368"/>
                  </a:moveTo>
                  <a:lnTo>
                    <a:pt x="2332" y="12369"/>
                  </a:lnTo>
                  <a:cubicBezTo>
                    <a:pt x="2302" y="12372"/>
                    <a:pt x="2280" y="12385"/>
                    <a:pt x="2277" y="12418"/>
                  </a:cubicBezTo>
                  <a:lnTo>
                    <a:pt x="2277" y="12418"/>
                  </a:lnTo>
                  <a:cubicBezTo>
                    <a:pt x="2280" y="12385"/>
                    <a:pt x="2302" y="12372"/>
                    <a:pt x="2332" y="12368"/>
                  </a:cubicBezTo>
                  <a:close/>
                  <a:moveTo>
                    <a:pt x="2553" y="12334"/>
                  </a:moveTo>
                  <a:lnTo>
                    <a:pt x="2683" y="12407"/>
                  </a:lnTo>
                  <a:cubicBezTo>
                    <a:pt x="2679" y="12464"/>
                    <a:pt x="2678" y="12489"/>
                    <a:pt x="2655" y="12489"/>
                  </a:cubicBezTo>
                  <a:cubicBezTo>
                    <a:pt x="2637" y="12489"/>
                    <a:pt x="2605" y="12473"/>
                    <a:pt x="2549" y="12445"/>
                  </a:cubicBezTo>
                  <a:cubicBezTo>
                    <a:pt x="2551" y="12407"/>
                    <a:pt x="2552" y="12370"/>
                    <a:pt x="2553" y="12334"/>
                  </a:cubicBezTo>
                  <a:close/>
                  <a:moveTo>
                    <a:pt x="4370" y="11477"/>
                  </a:moveTo>
                  <a:cubicBezTo>
                    <a:pt x="4389" y="11477"/>
                    <a:pt x="4410" y="11486"/>
                    <a:pt x="4428" y="11497"/>
                  </a:cubicBezTo>
                  <a:cubicBezTo>
                    <a:pt x="4864" y="11545"/>
                    <a:pt x="5287" y="11627"/>
                    <a:pt x="5691" y="11783"/>
                  </a:cubicBezTo>
                  <a:cubicBezTo>
                    <a:pt x="5894" y="11862"/>
                    <a:pt x="6110" y="11915"/>
                    <a:pt x="6319" y="11979"/>
                  </a:cubicBezTo>
                  <a:cubicBezTo>
                    <a:pt x="6327" y="11978"/>
                    <a:pt x="6336" y="11978"/>
                    <a:pt x="6344" y="11978"/>
                  </a:cubicBezTo>
                  <a:cubicBezTo>
                    <a:pt x="6401" y="11978"/>
                    <a:pt x="6452" y="11999"/>
                    <a:pt x="6502" y="12021"/>
                  </a:cubicBezTo>
                  <a:cubicBezTo>
                    <a:pt x="6912" y="12110"/>
                    <a:pt x="7333" y="12135"/>
                    <a:pt x="7753" y="12165"/>
                  </a:cubicBezTo>
                  <a:cubicBezTo>
                    <a:pt x="8148" y="12191"/>
                    <a:pt x="8536" y="12273"/>
                    <a:pt x="8908" y="12406"/>
                  </a:cubicBezTo>
                  <a:cubicBezTo>
                    <a:pt x="8912" y="12406"/>
                    <a:pt x="8915" y="12406"/>
                    <a:pt x="8919" y="12406"/>
                  </a:cubicBezTo>
                  <a:cubicBezTo>
                    <a:pt x="8991" y="12406"/>
                    <a:pt x="9051" y="12442"/>
                    <a:pt x="9156" y="12463"/>
                  </a:cubicBezTo>
                  <a:cubicBezTo>
                    <a:pt x="9097" y="12485"/>
                    <a:pt x="9050" y="12493"/>
                    <a:pt x="9010" y="12493"/>
                  </a:cubicBezTo>
                  <a:cubicBezTo>
                    <a:pt x="8972" y="12493"/>
                    <a:pt x="8939" y="12486"/>
                    <a:pt x="8906" y="12477"/>
                  </a:cubicBezTo>
                  <a:lnTo>
                    <a:pt x="8905" y="12477"/>
                  </a:lnTo>
                  <a:cubicBezTo>
                    <a:pt x="8622" y="12442"/>
                    <a:pt x="8335" y="12439"/>
                    <a:pt x="8049" y="12431"/>
                  </a:cubicBezTo>
                  <a:cubicBezTo>
                    <a:pt x="7741" y="12419"/>
                    <a:pt x="7437" y="12368"/>
                    <a:pt x="7143" y="12278"/>
                  </a:cubicBezTo>
                  <a:cubicBezTo>
                    <a:pt x="6930" y="12215"/>
                    <a:pt x="6715" y="12153"/>
                    <a:pt x="6501" y="12091"/>
                  </a:cubicBezTo>
                  <a:cubicBezTo>
                    <a:pt x="6493" y="12092"/>
                    <a:pt x="6486" y="12092"/>
                    <a:pt x="6478" y="12092"/>
                  </a:cubicBezTo>
                  <a:cubicBezTo>
                    <a:pt x="6421" y="12092"/>
                    <a:pt x="6369" y="12070"/>
                    <a:pt x="6317" y="12053"/>
                  </a:cubicBezTo>
                  <a:cubicBezTo>
                    <a:pt x="6118" y="12024"/>
                    <a:pt x="5921" y="11991"/>
                    <a:pt x="5722" y="11970"/>
                  </a:cubicBezTo>
                  <a:cubicBezTo>
                    <a:pt x="5236" y="11919"/>
                    <a:pt x="4805" y="11749"/>
                    <a:pt x="4398" y="11525"/>
                  </a:cubicBezTo>
                  <a:cubicBezTo>
                    <a:pt x="4372" y="11520"/>
                    <a:pt x="4327" y="11503"/>
                    <a:pt x="4334" y="11493"/>
                  </a:cubicBezTo>
                  <a:cubicBezTo>
                    <a:pt x="4344" y="11482"/>
                    <a:pt x="4357" y="11477"/>
                    <a:pt x="4370" y="11477"/>
                  </a:cubicBezTo>
                  <a:close/>
                  <a:moveTo>
                    <a:pt x="2774" y="12443"/>
                  </a:moveTo>
                  <a:lnTo>
                    <a:pt x="2774" y="12443"/>
                  </a:lnTo>
                  <a:cubicBezTo>
                    <a:pt x="2867" y="12469"/>
                    <a:pt x="2906" y="12544"/>
                    <a:pt x="2971" y="12595"/>
                  </a:cubicBezTo>
                  <a:lnTo>
                    <a:pt x="2970" y="12595"/>
                  </a:lnTo>
                  <a:cubicBezTo>
                    <a:pt x="2958" y="12620"/>
                    <a:pt x="2951" y="12649"/>
                    <a:pt x="2914" y="12656"/>
                  </a:cubicBezTo>
                  <a:cubicBezTo>
                    <a:pt x="2870" y="12647"/>
                    <a:pt x="2850" y="12595"/>
                    <a:pt x="2801" y="12595"/>
                  </a:cubicBezTo>
                  <a:cubicBezTo>
                    <a:pt x="2793" y="12595"/>
                    <a:pt x="2785" y="12596"/>
                    <a:pt x="2775" y="12599"/>
                  </a:cubicBezTo>
                  <a:cubicBezTo>
                    <a:pt x="2806" y="12548"/>
                    <a:pt x="2753" y="12495"/>
                    <a:pt x="2774" y="12443"/>
                  </a:cubicBezTo>
                  <a:close/>
                  <a:moveTo>
                    <a:pt x="2413" y="12360"/>
                  </a:moveTo>
                  <a:cubicBezTo>
                    <a:pt x="2447" y="12391"/>
                    <a:pt x="2459" y="12449"/>
                    <a:pt x="2519" y="12449"/>
                  </a:cubicBezTo>
                  <a:cubicBezTo>
                    <a:pt x="2527" y="12449"/>
                    <a:pt x="2537" y="12448"/>
                    <a:pt x="2547" y="12445"/>
                  </a:cubicBezTo>
                  <a:lnTo>
                    <a:pt x="2547" y="12445"/>
                  </a:lnTo>
                  <a:cubicBezTo>
                    <a:pt x="2522" y="12535"/>
                    <a:pt x="2530" y="12628"/>
                    <a:pt x="2571" y="12712"/>
                  </a:cubicBezTo>
                  <a:cubicBezTo>
                    <a:pt x="2566" y="12712"/>
                    <a:pt x="2562" y="12712"/>
                    <a:pt x="2558" y="12712"/>
                  </a:cubicBezTo>
                  <a:cubicBezTo>
                    <a:pt x="2490" y="12712"/>
                    <a:pt x="2460" y="12649"/>
                    <a:pt x="2401" y="12649"/>
                  </a:cubicBezTo>
                  <a:cubicBezTo>
                    <a:pt x="2395" y="12649"/>
                    <a:pt x="2388" y="12650"/>
                    <a:pt x="2382" y="12651"/>
                  </a:cubicBezTo>
                  <a:lnTo>
                    <a:pt x="2390" y="12638"/>
                  </a:lnTo>
                  <a:lnTo>
                    <a:pt x="2341" y="12633"/>
                  </a:lnTo>
                  <a:cubicBezTo>
                    <a:pt x="2271" y="12577"/>
                    <a:pt x="2182" y="12532"/>
                    <a:pt x="2165" y="12441"/>
                  </a:cubicBezTo>
                  <a:lnTo>
                    <a:pt x="2027" y="12450"/>
                  </a:lnTo>
                  <a:lnTo>
                    <a:pt x="2165" y="12439"/>
                  </a:lnTo>
                  <a:cubicBezTo>
                    <a:pt x="2178" y="12431"/>
                    <a:pt x="2191" y="12429"/>
                    <a:pt x="2205" y="12429"/>
                  </a:cubicBezTo>
                  <a:cubicBezTo>
                    <a:pt x="2223" y="12429"/>
                    <a:pt x="2241" y="12433"/>
                    <a:pt x="2259" y="12433"/>
                  </a:cubicBezTo>
                  <a:cubicBezTo>
                    <a:pt x="2264" y="12433"/>
                    <a:pt x="2270" y="12432"/>
                    <a:pt x="2276" y="12431"/>
                  </a:cubicBezTo>
                  <a:lnTo>
                    <a:pt x="2276" y="12431"/>
                  </a:lnTo>
                  <a:cubicBezTo>
                    <a:pt x="2270" y="12486"/>
                    <a:pt x="2310" y="12510"/>
                    <a:pt x="2364" y="12524"/>
                  </a:cubicBezTo>
                  <a:cubicBezTo>
                    <a:pt x="2427" y="12474"/>
                    <a:pt x="2332" y="12419"/>
                    <a:pt x="2369" y="12369"/>
                  </a:cubicBezTo>
                  <a:cubicBezTo>
                    <a:pt x="2383" y="12367"/>
                    <a:pt x="2398" y="12365"/>
                    <a:pt x="2413" y="12360"/>
                  </a:cubicBezTo>
                  <a:close/>
                  <a:moveTo>
                    <a:pt x="2673" y="12565"/>
                  </a:moveTo>
                  <a:cubicBezTo>
                    <a:pt x="2708" y="12565"/>
                    <a:pt x="2732" y="12601"/>
                    <a:pt x="2763" y="12601"/>
                  </a:cubicBezTo>
                  <a:cubicBezTo>
                    <a:pt x="2767" y="12601"/>
                    <a:pt x="2770" y="12601"/>
                    <a:pt x="2774" y="12600"/>
                  </a:cubicBezTo>
                  <a:lnTo>
                    <a:pt x="2774" y="12600"/>
                  </a:lnTo>
                  <a:cubicBezTo>
                    <a:pt x="2755" y="12640"/>
                    <a:pt x="2797" y="12672"/>
                    <a:pt x="2803" y="12729"/>
                  </a:cubicBezTo>
                  <a:lnTo>
                    <a:pt x="2803" y="12731"/>
                  </a:lnTo>
                  <a:cubicBezTo>
                    <a:pt x="2706" y="12702"/>
                    <a:pt x="2646" y="12664"/>
                    <a:pt x="2634" y="12581"/>
                  </a:cubicBezTo>
                  <a:cubicBezTo>
                    <a:pt x="2649" y="12569"/>
                    <a:pt x="2662" y="12565"/>
                    <a:pt x="2673" y="12565"/>
                  </a:cubicBezTo>
                  <a:close/>
                  <a:moveTo>
                    <a:pt x="2610" y="12719"/>
                  </a:moveTo>
                  <a:lnTo>
                    <a:pt x="2627" y="12732"/>
                  </a:lnTo>
                  <a:lnTo>
                    <a:pt x="2619" y="12746"/>
                  </a:lnTo>
                  <a:lnTo>
                    <a:pt x="2596" y="12733"/>
                  </a:lnTo>
                  <a:lnTo>
                    <a:pt x="2610" y="12719"/>
                  </a:lnTo>
                  <a:close/>
                  <a:moveTo>
                    <a:pt x="2147" y="12677"/>
                  </a:moveTo>
                  <a:cubicBezTo>
                    <a:pt x="2177" y="12677"/>
                    <a:pt x="2206" y="12681"/>
                    <a:pt x="2226" y="12703"/>
                  </a:cubicBezTo>
                  <a:cubicBezTo>
                    <a:pt x="2266" y="12747"/>
                    <a:pt x="2228" y="12748"/>
                    <a:pt x="2192" y="12750"/>
                  </a:cubicBezTo>
                  <a:lnTo>
                    <a:pt x="2132" y="12677"/>
                  </a:lnTo>
                  <a:cubicBezTo>
                    <a:pt x="2137" y="12677"/>
                    <a:pt x="2142" y="12677"/>
                    <a:pt x="2147" y="12677"/>
                  </a:cubicBezTo>
                  <a:close/>
                  <a:moveTo>
                    <a:pt x="2993" y="12595"/>
                  </a:moveTo>
                  <a:lnTo>
                    <a:pt x="2993" y="12595"/>
                  </a:lnTo>
                  <a:cubicBezTo>
                    <a:pt x="3062" y="12606"/>
                    <a:pt x="3122" y="12650"/>
                    <a:pt x="3153" y="12713"/>
                  </a:cubicBezTo>
                  <a:lnTo>
                    <a:pt x="3152" y="12713"/>
                  </a:lnTo>
                  <a:cubicBezTo>
                    <a:pt x="3147" y="12741"/>
                    <a:pt x="3135" y="12750"/>
                    <a:pt x="3119" y="12750"/>
                  </a:cubicBezTo>
                  <a:cubicBezTo>
                    <a:pt x="3104" y="12750"/>
                    <a:pt x="3086" y="12742"/>
                    <a:pt x="3069" y="12737"/>
                  </a:cubicBezTo>
                  <a:cubicBezTo>
                    <a:pt x="3034" y="12693"/>
                    <a:pt x="2990" y="12653"/>
                    <a:pt x="2993" y="12595"/>
                  </a:cubicBezTo>
                  <a:close/>
                  <a:moveTo>
                    <a:pt x="2759" y="12795"/>
                  </a:moveTo>
                  <a:lnTo>
                    <a:pt x="2759" y="12795"/>
                  </a:lnTo>
                  <a:cubicBezTo>
                    <a:pt x="2824" y="12800"/>
                    <a:pt x="2862" y="12826"/>
                    <a:pt x="2873" y="12895"/>
                  </a:cubicBezTo>
                  <a:lnTo>
                    <a:pt x="2873" y="12896"/>
                  </a:lnTo>
                  <a:cubicBezTo>
                    <a:pt x="2866" y="12897"/>
                    <a:pt x="2859" y="12897"/>
                    <a:pt x="2853" y="12897"/>
                  </a:cubicBezTo>
                  <a:cubicBezTo>
                    <a:pt x="2817" y="12897"/>
                    <a:pt x="2798" y="12883"/>
                    <a:pt x="2782" y="12866"/>
                  </a:cubicBezTo>
                  <a:cubicBezTo>
                    <a:pt x="2765" y="12847"/>
                    <a:pt x="2743" y="12831"/>
                    <a:pt x="2759" y="12795"/>
                  </a:cubicBezTo>
                  <a:close/>
                  <a:moveTo>
                    <a:pt x="2447" y="12828"/>
                  </a:moveTo>
                  <a:cubicBezTo>
                    <a:pt x="2465" y="12828"/>
                    <a:pt x="2485" y="12845"/>
                    <a:pt x="2504" y="12870"/>
                  </a:cubicBezTo>
                  <a:cubicBezTo>
                    <a:pt x="2514" y="12877"/>
                    <a:pt x="2523" y="12884"/>
                    <a:pt x="2533" y="12891"/>
                  </a:cubicBezTo>
                  <a:cubicBezTo>
                    <a:pt x="2525" y="12898"/>
                    <a:pt x="2518" y="12901"/>
                    <a:pt x="2513" y="12901"/>
                  </a:cubicBezTo>
                  <a:cubicBezTo>
                    <a:pt x="2503" y="12901"/>
                    <a:pt x="2497" y="12891"/>
                    <a:pt x="2491" y="12880"/>
                  </a:cubicBezTo>
                  <a:lnTo>
                    <a:pt x="2407" y="12878"/>
                  </a:lnTo>
                  <a:lnTo>
                    <a:pt x="2403" y="12876"/>
                  </a:lnTo>
                  <a:cubicBezTo>
                    <a:pt x="2416" y="12842"/>
                    <a:pt x="2431" y="12828"/>
                    <a:pt x="2447" y="12828"/>
                  </a:cubicBezTo>
                  <a:close/>
                  <a:moveTo>
                    <a:pt x="2913" y="12659"/>
                  </a:moveTo>
                  <a:lnTo>
                    <a:pt x="2914" y="12714"/>
                  </a:lnTo>
                  <a:cubicBezTo>
                    <a:pt x="2920" y="12713"/>
                    <a:pt x="2926" y="12712"/>
                    <a:pt x="2931" y="12712"/>
                  </a:cubicBezTo>
                  <a:cubicBezTo>
                    <a:pt x="2976" y="12712"/>
                    <a:pt x="2999" y="12753"/>
                    <a:pt x="3038" y="12763"/>
                  </a:cubicBezTo>
                  <a:cubicBezTo>
                    <a:pt x="3048" y="12790"/>
                    <a:pt x="3058" y="12814"/>
                    <a:pt x="3096" y="12814"/>
                  </a:cubicBezTo>
                  <a:cubicBezTo>
                    <a:pt x="3100" y="12814"/>
                    <a:pt x="3103" y="12814"/>
                    <a:pt x="3107" y="12814"/>
                  </a:cubicBezTo>
                  <a:lnTo>
                    <a:pt x="3107" y="12815"/>
                  </a:lnTo>
                  <a:cubicBezTo>
                    <a:pt x="3111" y="12815"/>
                    <a:pt x="3115" y="12815"/>
                    <a:pt x="3119" y="12815"/>
                  </a:cubicBezTo>
                  <a:cubicBezTo>
                    <a:pt x="3167" y="12815"/>
                    <a:pt x="3202" y="12840"/>
                    <a:pt x="3234" y="12870"/>
                  </a:cubicBezTo>
                  <a:cubicBezTo>
                    <a:pt x="3235" y="12876"/>
                    <a:pt x="3237" y="12882"/>
                    <a:pt x="3239" y="12888"/>
                  </a:cubicBezTo>
                  <a:cubicBezTo>
                    <a:pt x="3250" y="12914"/>
                    <a:pt x="3292" y="12947"/>
                    <a:pt x="3261" y="12966"/>
                  </a:cubicBezTo>
                  <a:cubicBezTo>
                    <a:pt x="3252" y="12972"/>
                    <a:pt x="3244" y="12975"/>
                    <a:pt x="3237" y="12975"/>
                  </a:cubicBezTo>
                  <a:cubicBezTo>
                    <a:pt x="3208" y="12975"/>
                    <a:pt x="3192" y="12938"/>
                    <a:pt x="3168" y="12924"/>
                  </a:cubicBezTo>
                  <a:cubicBezTo>
                    <a:pt x="3141" y="12895"/>
                    <a:pt x="3124" y="12871"/>
                    <a:pt x="3066" y="12866"/>
                  </a:cubicBezTo>
                  <a:cubicBezTo>
                    <a:pt x="2976" y="12857"/>
                    <a:pt x="2874" y="12832"/>
                    <a:pt x="2913" y="12715"/>
                  </a:cubicBezTo>
                  <a:cubicBezTo>
                    <a:pt x="2828" y="12697"/>
                    <a:pt x="2909" y="12677"/>
                    <a:pt x="2913" y="12659"/>
                  </a:cubicBezTo>
                  <a:close/>
                  <a:moveTo>
                    <a:pt x="3454" y="12913"/>
                  </a:moveTo>
                  <a:lnTo>
                    <a:pt x="3497" y="12952"/>
                  </a:lnTo>
                  <a:cubicBezTo>
                    <a:pt x="3489" y="12987"/>
                    <a:pt x="3546" y="13025"/>
                    <a:pt x="3499" y="13055"/>
                  </a:cubicBezTo>
                  <a:cubicBezTo>
                    <a:pt x="3490" y="13061"/>
                    <a:pt x="3480" y="13064"/>
                    <a:pt x="3469" y="13064"/>
                  </a:cubicBezTo>
                  <a:cubicBezTo>
                    <a:pt x="3445" y="13064"/>
                    <a:pt x="3420" y="13049"/>
                    <a:pt x="3397" y="13037"/>
                  </a:cubicBezTo>
                  <a:cubicBezTo>
                    <a:pt x="3324" y="12930"/>
                    <a:pt x="3328" y="12923"/>
                    <a:pt x="3454" y="12913"/>
                  </a:cubicBezTo>
                  <a:close/>
                  <a:moveTo>
                    <a:pt x="3306" y="13060"/>
                  </a:moveTo>
                  <a:cubicBezTo>
                    <a:pt x="3320" y="13060"/>
                    <a:pt x="3340" y="13069"/>
                    <a:pt x="3357" y="13073"/>
                  </a:cubicBezTo>
                  <a:cubicBezTo>
                    <a:pt x="3372" y="13114"/>
                    <a:pt x="3367" y="13136"/>
                    <a:pt x="3336" y="13136"/>
                  </a:cubicBezTo>
                  <a:cubicBezTo>
                    <a:pt x="3325" y="13136"/>
                    <a:pt x="3310" y="13134"/>
                    <a:pt x="3292" y="13128"/>
                  </a:cubicBezTo>
                  <a:cubicBezTo>
                    <a:pt x="3285" y="13105"/>
                    <a:pt x="3261" y="13078"/>
                    <a:pt x="3296" y="13062"/>
                  </a:cubicBezTo>
                  <a:cubicBezTo>
                    <a:pt x="3299" y="13061"/>
                    <a:pt x="3302" y="13060"/>
                    <a:pt x="3306" y="13060"/>
                  </a:cubicBezTo>
                  <a:close/>
                  <a:moveTo>
                    <a:pt x="3819" y="13056"/>
                  </a:moveTo>
                  <a:cubicBezTo>
                    <a:pt x="3919" y="13056"/>
                    <a:pt x="3951" y="13138"/>
                    <a:pt x="4020" y="13176"/>
                  </a:cubicBezTo>
                  <a:cubicBezTo>
                    <a:pt x="3979" y="13195"/>
                    <a:pt x="3948" y="13206"/>
                    <a:pt x="3924" y="13206"/>
                  </a:cubicBezTo>
                  <a:cubicBezTo>
                    <a:pt x="3877" y="13206"/>
                    <a:pt x="3854" y="13163"/>
                    <a:pt x="3819" y="13056"/>
                  </a:cubicBezTo>
                  <a:close/>
                  <a:moveTo>
                    <a:pt x="3592" y="12965"/>
                  </a:moveTo>
                  <a:cubicBezTo>
                    <a:pt x="3641" y="12974"/>
                    <a:pt x="3686" y="12997"/>
                    <a:pt x="3724" y="13029"/>
                  </a:cubicBezTo>
                  <a:cubicBezTo>
                    <a:pt x="3724" y="13035"/>
                    <a:pt x="3725" y="13041"/>
                    <a:pt x="3726" y="13047"/>
                  </a:cubicBezTo>
                  <a:cubicBezTo>
                    <a:pt x="3763" y="13126"/>
                    <a:pt x="3774" y="13148"/>
                    <a:pt x="3724" y="13148"/>
                  </a:cubicBezTo>
                  <a:cubicBezTo>
                    <a:pt x="3706" y="13148"/>
                    <a:pt x="3679" y="13145"/>
                    <a:pt x="3642" y="13141"/>
                  </a:cubicBezTo>
                  <a:cubicBezTo>
                    <a:pt x="3622" y="13191"/>
                    <a:pt x="3598" y="13220"/>
                    <a:pt x="3566" y="13220"/>
                  </a:cubicBezTo>
                  <a:cubicBezTo>
                    <a:pt x="3542" y="13220"/>
                    <a:pt x="3514" y="13204"/>
                    <a:pt x="3481" y="13168"/>
                  </a:cubicBezTo>
                  <a:cubicBezTo>
                    <a:pt x="3493" y="13150"/>
                    <a:pt x="3507" y="13144"/>
                    <a:pt x="3522" y="13144"/>
                  </a:cubicBezTo>
                  <a:cubicBezTo>
                    <a:pt x="3548" y="13144"/>
                    <a:pt x="3578" y="13162"/>
                    <a:pt x="3603" y="13162"/>
                  </a:cubicBezTo>
                  <a:cubicBezTo>
                    <a:pt x="3617" y="13162"/>
                    <a:pt x="3630" y="13156"/>
                    <a:pt x="3640" y="13140"/>
                  </a:cubicBezTo>
                  <a:cubicBezTo>
                    <a:pt x="3645" y="13077"/>
                    <a:pt x="3568" y="13031"/>
                    <a:pt x="3592" y="12965"/>
                  </a:cubicBezTo>
                  <a:close/>
                  <a:moveTo>
                    <a:pt x="4253" y="13256"/>
                  </a:moveTo>
                  <a:cubicBezTo>
                    <a:pt x="4252" y="13256"/>
                    <a:pt x="4252" y="13256"/>
                    <a:pt x="4252" y="13256"/>
                  </a:cubicBezTo>
                  <a:cubicBezTo>
                    <a:pt x="4252" y="13256"/>
                    <a:pt x="4252" y="13257"/>
                    <a:pt x="4252" y="13257"/>
                  </a:cubicBezTo>
                  <a:lnTo>
                    <a:pt x="4252" y="13257"/>
                  </a:lnTo>
                  <a:lnTo>
                    <a:pt x="4253" y="13256"/>
                  </a:lnTo>
                  <a:cubicBezTo>
                    <a:pt x="4253" y="13256"/>
                    <a:pt x="4253" y="13256"/>
                    <a:pt x="4253" y="13256"/>
                  </a:cubicBezTo>
                  <a:close/>
                  <a:moveTo>
                    <a:pt x="4252" y="13257"/>
                  </a:moveTo>
                  <a:lnTo>
                    <a:pt x="4251" y="13257"/>
                  </a:lnTo>
                  <a:lnTo>
                    <a:pt x="4248" y="13259"/>
                  </a:lnTo>
                  <a:lnTo>
                    <a:pt x="4251" y="13259"/>
                  </a:lnTo>
                  <a:cubicBezTo>
                    <a:pt x="4252" y="13258"/>
                    <a:pt x="4252" y="13257"/>
                    <a:pt x="4252" y="13257"/>
                  </a:cubicBezTo>
                  <a:close/>
                  <a:moveTo>
                    <a:pt x="3762" y="13222"/>
                  </a:moveTo>
                  <a:cubicBezTo>
                    <a:pt x="3772" y="13222"/>
                    <a:pt x="3784" y="13229"/>
                    <a:pt x="3794" y="13235"/>
                  </a:cubicBezTo>
                  <a:lnTo>
                    <a:pt x="3794" y="13236"/>
                  </a:lnTo>
                  <a:cubicBezTo>
                    <a:pt x="3827" y="13244"/>
                    <a:pt x="3876" y="13263"/>
                    <a:pt x="3855" y="13292"/>
                  </a:cubicBezTo>
                  <a:cubicBezTo>
                    <a:pt x="3844" y="13306"/>
                    <a:pt x="3834" y="13311"/>
                    <a:pt x="3824" y="13311"/>
                  </a:cubicBezTo>
                  <a:cubicBezTo>
                    <a:pt x="3802" y="13311"/>
                    <a:pt x="3783" y="13280"/>
                    <a:pt x="3763" y="13268"/>
                  </a:cubicBezTo>
                  <a:cubicBezTo>
                    <a:pt x="3748" y="13260"/>
                    <a:pt x="3729" y="13249"/>
                    <a:pt x="3743" y="13231"/>
                  </a:cubicBezTo>
                  <a:cubicBezTo>
                    <a:pt x="3749" y="13225"/>
                    <a:pt x="3755" y="13222"/>
                    <a:pt x="3762" y="13222"/>
                  </a:cubicBezTo>
                  <a:close/>
                  <a:moveTo>
                    <a:pt x="4108" y="13151"/>
                  </a:moveTo>
                  <a:cubicBezTo>
                    <a:pt x="4173" y="13151"/>
                    <a:pt x="4210" y="13210"/>
                    <a:pt x="4253" y="13256"/>
                  </a:cubicBezTo>
                  <a:lnTo>
                    <a:pt x="4253" y="13256"/>
                  </a:lnTo>
                  <a:cubicBezTo>
                    <a:pt x="4299" y="13242"/>
                    <a:pt x="4338" y="13235"/>
                    <a:pt x="4371" y="13235"/>
                  </a:cubicBezTo>
                  <a:cubicBezTo>
                    <a:pt x="4448" y="13235"/>
                    <a:pt x="4490" y="13273"/>
                    <a:pt x="4506" y="13354"/>
                  </a:cubicBezTo>
                  <a:lnTo>
                    <a:pt x="4335" y="13322"/>
                  </a:lnTo>
                  <a:cubicBezTo>
                    <a:pt x="4317" y="13291"/>
                    <a:pt x="4297" y="13261"/>
                    <a:pt x="4251" y="13259"/>
                  </a:cubicBezTo>
                  <a:cubicBezTo>
                    <a:pt x="4234" y="13283"/>
                    <a:pt x="4216" y="13292"/>
                    <a:pt x="4196" y="13292"/>
                  </a:cubicBezTo>
                  <a:cubicBezTo>
                    <a:pt x="4173" y="13292"/>
                    <a:pt x="4147" y="13280"/>
                    <a:pt x="4122" y="13269"/>
                  </a:cubicBezTo>
                  <a:lnTo>
                    <a:pt x="4026" y="13176"/>
                  </a:lnTo>
                  <a:cubicBezTo>
                    <a:pt x="4058" y="13158"/>
                    <a:pt x="4085" y="13151"/>
                    <a:pt x="4108" y="13151"/>
                  </a:cubicBezTo>
                  <a:close/>
                  <a:moveTo>
                    <a:pt x="3043" y="12931"/>
                  </a:moveTo>
                  <a:cubicBezTo>
                    <a:pt x="3068" y="12931"/>
                    <a:pt x="3097" y="12959"/>
                    <a:pt x="3125" y="12959"/>
                  </a:cubicBezTo>
                  <a:cubicBezTo>
                    <a:pt x="3125" y="12959"/>
                    <a:pt x="3126" y="12959"/>
                    <a:pt x="3126" y="12959"/>
                  </a:cubicBezTo>
                  <a:cubicBezTo>
                    <a:pt x="3128" y="12970"/>
                    <a:pt x="3132" y="12979"/>
                    <a:pt x="3139" y="12987"/>
                  </a:cubicBezTo>
                  <a:cubicBezTo>
                    <a:pt x="3166" y="12998"/>
                    <a:pt x="3194" y="13023"/>
                    <a:pt x="3182" y="13042"/>
                  </a:cubicBezTo>
                  <a:cubicBezTo>
                    <a:pt x="3137" y="13121"/>
                    <a:pt x="3206" y="13134"/>
                    <a:pt x="3261" y="13155"/>
                  </a:cubicBezTo>
                  <a:cubicBezTo>
                    <a:pt x="3291" y="13261"/>
                    <a:pt x="3418" y="13332"/>
                    <a:pt x="3410" y="13452"/>
                  </a:cubicBezTo>
                  <a:cubicBezTo>
                    <a:pt x="3398" y="13453"/>
                    <a:pt x="3387" y="13454"/>
                    <a:pt x="3376" y="13454"/>
                  </a:cubicBezTo>
                  <a:cubicBezTo>
                    <a:pt x="3286" y="13454"/>
                    <a:pt x="3210" y="13422"/>
                    <a:pt x="3138" y="13376"/>
                  </a:cubicBezTo>
                  <a:lnTo>
                    <a:pt x="3138" y="13377"/>
                  </a:lnTo>
                  <a:cubicBezTo>
                    <a:pt x="3011" y="13336"/>
                    <a:pt x="2866" y="13325"/>
                    <a:pt x="2772" y="13225"/>
                  </a:cubicBezTo>
                  <a:cubicBezTo>
                    <a:pt x="2678" y="13192"/>
                    <a:pt x="2567" y="13176"/>
                    <a:pt x="2543" y="13068"/>
                  </a:cubicBezTo>
                  <a:cubicBezTo>
                    <a:pt x="2535" y="13071"/>
                    <a:pt x="2529" y="13072"/>
                    <a:pt x="2523" y="13072"/>
                  </a:cubicBezTo>
                  <a:cubicBezTo>
                    <a:pt x="2496" y="13072"/>
                    <a:pt x="2489" y="13047"/>
                    <a:pt x="2480" y="13027"/>
                  </a:cubicBezTo>
                  <a:lnTo>
                    <a:pt x="2480" y="13027"/>
                  </a:lnTo>
                  <a:cubicBezTo>
                    <a:pt x="2510" y="13031"/>
                    <a:pt x="2541" y="13035"/>
                    <a:pt x="2546" y="13068"/>
                  </a:cubicBezTo>
                  <a:cubicBezTo>
                    <a:pt x="2557" y="13064"/>
                    <a:pt x="2567" y="13063"/>
                    <a:pt x="2576" y="13063"/>
                  </a:cubicBezTo>
                  <a:cubicBezTo>
                    <a:pt x="2617" y="13063"/>
                    <a:pt x="2646" y="13095"/>
                    <a:pt x="2683" y="13106"/>
                  </a:cubicBezTo>
                  <a:cubicBezTo>
                    <a:pt x="2692" y="13122"/>
                    <a:pt x="2708" y="13138"/>
                    <a:pt x="2723" y="13138"/>
                  </a:cubicBezTo>
                  <a:cubicBezTo>
                    <a:pt x="2730" y="13138"/>
                    <a:pt x="2736" y="13135"/>
                    <a:pt x="2742" y="13128"/>
                  </a:cubicBezTo>
                  <a:cubicBezTo>
                    <a:pt x="2763" y="13100"/>
                    <a:pt x="2716" y="13100"/>
                    <a:pt x="2697" y="13090"/>
                  </a:cubicBezTo>
                  <a:cubicBezTo>
                    <a:pt x="2700" y="13045"/>
                    <a:pt x="2693" y="13002"/>
                    <a:pt x="2631" y="12947"/>
                  </a:cubicBezTo>
                  <a:lnTo>
                    <a:pt x="2631" y="12947"/>
                  </a:lnTo>
                  <a:cubicBezTo>
                    <a:pt x="2832" y="12967"/>
                    <a:pt x="2818" y="13094"/>
                    <a:pt x="2861" y="13184"/>
                  </a:cubicBezTo>
                  <a:cubicBezTo>
                    <a:pt x="2940" y="13243"/>
                    <a:pt x="3038" y="13273"/>
                    <a:pt x="3135" y="13299"/>
                  </a:cubicBezTo>
                  <a:cubicBezTo>
                    <a:pt x="3135" y="13312"/>
                    <a:pt x="3135" y="13324"/>
                    <a:pt x="3139" y="13336"/>
                  </a:cubicBezTo>
                  <a:cubicBezTo>
                    <a:pt x="3158" y="13333"/>
                    <a:pt x="3175" y="13327"/>
                    <a:pt x="3166" y="13308"/>
                  </a:cubicBezTo>
                  <a:cubicBezTo>
                    <a:pt x="3164" y="13304"/>
                    <a:pt x="3149" y="13301"/>
                    <a:pt x="3138" y="13299"/>
                  </a:cubicBezTo>
                  <a:cubicBezTo>
                    <a:pt x="3154" y="13239"/>
                    <a:pt x="3124" y="13190"/>
                    <a:pt x="3095" y="13140"/>
                  </a:cubicBezTo>
                  <a:cubicBezTo>
                    <a:pt x="3076" y="13108"/>
                    <a:pt x="3040" y="13077"/>
                    <a:pt x="3083" y="13040"/>
                  </a:cubicBezTo>
                  <a:cubicBezTo>
                    <a:pt x="3077" y="13036"/>
                    <a:pt x="3071" y="13033"/>
                    <a:pt x="3066" y="13029"/>
                  </a:cubicBezTo>
                  <a:cubicBezTo>
                    <a:pt x="3037" y="13005"/>
                    <a:pt x="2984" y="12982"/>
                    <a:pt x="3017" y="12945"/>
                  </a:cubicBezTo>
                  <a:cubicBezTo>
                    <a:pt x="3025" y="12935"/>
                    <a:pt x="3033" y="12931"/>
                    <a:pt x="3043" y="12931"/>
                  </a:cubicBezTo>
                  <a:close/>
                  <a:moveTo>
                    <a:pt x="5445" y="13447"/>
                  </a:moveTo>
                  <a:cubicBezTo>
                    <a:pt x="5512" y="13447"/>
                    <a:pt x="5575" y="13459"/>
                    <a:pt x="5633" y="13494"/>
                  </a:cubicBezTo>
                  <a:cubicBezTo>
                    <a:pt x="5627" y="13522"/>
                    <a:pt x="5645" y="13565"/>
                    <a:pt x="5590" y="13565"/>
                  </a:cubicBezTo>
                  <a:cubicBezTo>
                    <a:pt x="5491" y="13565"/>
                    <a:pt x="5400" y="13546"/>
                    <a:pt x="5363" y="13452"/>
                  </a:cubicBezTo>
                  <a:cubicBezTo>
                    <a:pt x="5391" y="13449"/>
                    <a:pt x="5419" y="13447"/>
                    <a:pt x="5445" y="13447"/>
                  </a:cubicBezTo>
                  <a:close/>
                  <a:moveTo>
                    <a:pt x="17355" y="13459"/>
                  </a:moveTo>
                  <a:lnTo>
                    <a:pt x="17354" y="13461"/>
                  </a:lnTo>
                  <a:cubicBezTo>
                    <a:pt x="17350" y="13468"/>
                    <a:pt x="17350" y="13477"/>
                    <a:pt x="17354" y="13484"/>
                  </a:cubicBezTo>
                  <a:cubicBezTo>
                    <a:pt x="17253" y="13560"/>
                    <a:pt x="17134" y="13575"/>
                    <a:pt x="17009" y="13575"/>
                  </a:cubicBezTo>
                  <a:cubicBezTo>
                    <a:pt x="16984" y="13575"/>
                    <a:pt x="16959" y="13574"/>
                    <a:pt x="16933" y="13574"/>
                  </a:cubicBezTo>
                  <a:cubicBezTo>
                    <a:pt x="17057" y="13490"/>
                    <a:pt x="17209" y="13483"/>
                    <a:pt x="17355" y="13459"/>
                  </a:cubicBezTo>
                  <a:close/>
                  <a:moveTo>
                    <a:pt x="3587" y="13273"/>
                  </a:moveTo>
                  <a:cubicBezTo>
                    <a:pt x="3677" y="13273"/>
                    <a:pt x="3716" y="13346"/>
                    <a:pt x="3782" y="13371"/>
                  </a:cubicBezTo>
                  <a:cubicBezTo>
                    <a:pt x="3777" y="13396"/>
                    <a:pt x="3787" y="13413"/>
                    <a:pt x="3819" y="13415"/>
                  </a:cubicBezTo>
                  <a:lnTo>
                    <a:pt x="3819" y="13455"/>
                  </a:lnTo>
                  <a:cubicBezTo>
                    <a:pt x="3857" y="13440"/>
                    <a:pt x="3839" y="13427"/>
                    <a:pt x="3820" y="13414"/>
                  </a:cubicBezTo>
                  <a:cubicBezTo>
                    <a:pt x="3813" y="13399"/>
                    <a:pt x="3805" y="13383"/>
                    <a:pt x="3799" y="13368"/>
                  </a:cubicBezTo>
                  <a:cubicBezTo>
                    <a:pt x="3812" y="13361"/>
                    <a:pt x="3824" y="13359"/>
                    <a:pt x="3836" y="13359"/>
                  </a:cubicBezTo>
                  <a:cubicBezTo>
                    <a:pt x="3873" y="13359"/>
                    <a:pt x="3908" y="13381"/>
                    <a:pt x="3945" y="13381"/>
                  </a:cubicBezTo>
                  <a:cubicBezTo>
                    <a:pt x="3947" y="13381"/>
                    <a:pt x="3949" y="13381"/>
                    <a:pt x="3951" y="13381"/>
                  </a:cubicBezTo>
                  <a:cubicBezTo>
                    <a:pt x="3959" y="13394"/>
                    <a:pt x="3970" y="13408"/>
                    <a:pt x="3985" y="13408"/>
                  </a:cubicBezTo>
                  <a:cubicBezTo>
                    <a:pt x="3990" y="13408"/>
                    <a:pt x="3994" y="13407"/>
                    <a:pt x="4000" y="13404"/>
                  </a:cubicBezTo>
                  <a:cubicBezTo>
                    <a:pt x="4021" y="13390"/>
                    <a:pt x="4004" y="13373"/>
                    <a:pt x="3989" y="13360"/>
                  </a:cubicBezTo>
                  <a:cubicBezTo>
                    <a:pt x="3982" y="13337"/>
                    <a:pt x="3945" y="13311"/>
                    <a:pt x="3975" y="13292"/>
                  </a:cubicBezTo>
                  <a:cubicBezTo>
                    <a:pt x="3982" y="13287"/>
                    <a:pt x="3990" y="13285"/>
                    <a:pt x="3997" y="13285"/>
                  </a:cubicBezTo>
                  <a:cubicBezTo>
                    <a:pt x="4022" y="13285"/>
                    <a:pt x="4048" y="13307"/>
                    <a:pt x="4075" y="13312"/>
                  </a:cubicBezTo>
                  <a:cubicBezTo>
                    <a:pt x="4081" y="13348"/>
                    <a:pt x="4085" y="13385"/>
                    <a:pt x="4091" y="13421"/>
                  </a:cubicBezTo>
                  <a:lnTo>
                    <a:pt x="4163" y="13444"/>
                  </a:lnTo>
                  <a:cubicBezTo>
                    <a:pt x="4176" y="13452"/>
                    <a:pt x="4191" y="13463"/>
                    <a:pt x="4204" y="13463"/>
                  </a:cubicBezTo>
                  <a:cubicBezTo>
                    <a:pt x="4214" y="13463"/>
                    <a:pt x="4223" y="13458"/>
                    <a:pt x="4230" y="13444"/>
                  </a:cubicBezTo>
                  <a:cubicBezTo>
                    <a:pt x="4234" y="13438"/>
                    <a:pt x="4205" y="13420"/>
                    <a:pt x="4192" y="13407"/>
                  </a:cubicBezTo>
                  <a:cubicBezTo>
                    <a:pt x="4180" y="13353"/>
                    <a:pt x="4192" y="13339"/>
                    <a:pt x="4214" y="13339"/>
                  </a:cubicBezTo>
                  <a:cubicBezTo>
                    <a:pt x="4237" y="13339"/>
                    <a:pt x="4272" y="13356"/>
                    <a:pt x="4297" y="13358"/>
                  </a:cubicBezTo>
                  <a:cubicBezTo>
                    <a:pt x="4318" y="13388"/>
                    <a:pt x="4361" y="13408"/>
                    <a:pt x="4362" y="13450"/>
                  </a:cubicBezTo>
                  <a:cubicBezTo>
                    <a:pt x="4328" y="13457"/>
                    <a:pt x="4278" y="13440"/>
                    <a:pt x="4273" y="13492"/>
                  </a:cubicBezTo>
                  <a:cubicBezTo>
                    <a:pt x="4204" y="13512"/>
                    <a:pt x="4247" y="13564"/>
                    <a:pt x="4233" y="13600"/>
                  </a:cubicBezTo>
                  <a:lnTo>
                    <a:pt x="4094" y="13555"/>
                  </a:lnTo>
                  <a:cubicBezTo>
                    <a:pt x="4073" y="13560"/>
                    <a:pt x="4054" y="13563"/>
                    <a:pt x="4035" y="13563"/>
                  </a:cubicBezTo>
                  <a:cubicBezTo>
                    <a:pt x="3959" y="13563"/>
                    <a:pt x="3889" y="13524"/>
                    <a:pt x="3814" y="13515"/>
                  </a:cubicBezTo>
                  <a:lnTo>
                    <a:pt x="3655" y="13475"/>
                  </a:lnTo>
                  <a:lnTo>
                    <a:pt x="3557" y="13275"/>
                  </a:lnTo>
                  <a:cubicBezTo>
                    <a:pt x="3568" y="13273"/>
                    <a:pt x="3578" y="13273"/>
                    <a:pt x="3587" y="13273"/>
                  </a:cubicBezTo>
                  <a:close/>
                  <a:moveTo>
                    <a:pt x="5721" y="13493"/>
                  </a:moveTo>
                  <a:cubicBezTo>
                    <a:pt x="5810" y="13493"/>
                    <a:pt x="5884" y="13532"/>
                    <a:pt x="5959" y="13566"/>
                  </a:cubicBezTo>
                  <a:lnTo>
                    <a:pt x="5959" y="13568"/>
                  </a:lnTo>
                  <a:cubicBezTo>
                    <a:pt x="5952" y="13596"/>
                    <a:pt x="5967" y="13642"/>
                    <a:pt x="5920" y="13642"/>
                  </a:cubicBezTo>
                  <a:cubicBezTo>
                    <a:pt x="5914" y="13642"/>
                    <a:pt x="5906" y="13641"/>
                    <a:pt x="5897" y="13639"/>
                  </a:cubicBezTo>
                  <a:cubicBezTo>
                    <a:pt x="5802" y="13619"/>
                    <a:pt x="5710" y="13591"/>
                    <a:pt x="5687" y="13495"/>
                  </a:cubicBezTo>
                  <a:cubicBezTo>
                    <a:pt x="5699" y="13494"/>
                    <a:pt x="5710" y="13493"/>
                    <a:pt x="5721" y="13493"/>
                  </a:cubicBezTo>
                  <a:close/>
                  <a:moveTo>
                    <a:pt x="4885" y="13365"/>
                  </a:moveTo>
                  <a:cubicBezTo>
                    <a:pt x="4962" y="13365"/>
                    <a:pt x="5038" y="13391"/>
                    <a:pt x="5099" y="13442"/>
                  </a:cubicBezTo>
                  <a:cubicBezTo>
                    <a:pt x="5130" y="13416"/>
                    <a:pt x="5159" y="13406"/>
                    <a:pt x="5188" y="13406"/>
                  </a:cubicBezTo>
                  <a:cubicBezTo>
                    <a:pt x="5232" y="13406"/>
                    <a:pt x="5275" y="13430"/>
                    <a:pt x="5318" y="13453"/>
                  </a:cubicBezTo>
                  <a:cubicBezTo>
                    <a:pt x="5310" y="13511"/>
                    <a:pt x="5284" y="13531"/>
                    <a:pt x="5249" y="13531"/>
                  </a:cubicBezTo>
                  <a:cubicBezTo>
                    <a:pt x="5224" y="13531"/>
                    <a:pt x="5194" y="13521"/>
                    <a:pt x="5162" y="13508"/>
                  </a:cubicBezTo>
                  <a:lnTo>
                    <a:pt x="5101" y="13448"/>
                  </a:lnTo>
                  <a:cubicBezTo>
                    <a:pt x="5084" y="13464"/>
                    <a:pt x="5067" y="13481"/>
                    <a:pt x="5051" y="13497"/>
                  </a:cubicBezTo>
                  <a:lnTo>
                    <a:pt x="5059" y="13514"/>
                  </a:lnTo>
                  <a:lnTo>
                    <a:pt x="5128" y="13538"/>
                  </a:lnTo>
                  <a:cubicBezTo>
                    <a:pt x="5140" y="13568"/>
                    <a:pt x="5173" y="13607"/>
                    <a:pt x="5160" y="13626"/>
                  </a:cubicBezTo>
                  <a:cubicBezTo>
                    <a:pt x="5149" y="13643"/>
                    <a:pt x="5134" y="13649"/>
                    <a:pt x="5116" y="13649"/>
                  </a:cubicBezTo>
                  <a:cubicBezTo>
                    <a:pt x="5093" y="13649"/>
                    <a:pt x="5066" y="13638"/>
                    <a:pt x="5044" y="13629"/>
                  </a:cubicBezTo>
                  <a:cubicBezTo>
                    <a:pt x="4994" y="13610"/>
                    <a:pt x="4956" y="13579"/>
                    <a:pt x="4945" y="13531"/>
                  </a:cubicBezTo>
                  <a:cubicBezTo>
                    <a:pt x="4903" y="13513"/>
                    <a:pt x="4927" y="13489"/>
                    <a:pt x="4937" y="13467"/>
                  </a:cubicBezTo>
                  <a:cubicBezTo>
                    <a:pt x="4875" y="13456"/>
                    <a:pt x="4851" y="13405"/>
                    <a:pt x="4811" y="13373"/>
                  </a:cubicBezTo>
                  <a:cubicBezTo>
                    <a:pt x="4835" y="13367"/>
                    <a:pt x="4860" y="13365"/>
                    <a:pt x="4885" y="13365"/>
                  </a:cubicBezTo>
                  <a:close/>
                  <a:moveTo>
                    <a:pt x="18218" y="13331"/>
                  </a:moveTo>
                  <a:cubicBezTo>
                    <a:pt x="18246" y="13337"/>
                    <a:pt x="18269" y="13345"/>
                    <a:pt x="18267" y="13376"/>
                  </a:cubicBezTo>
                  <a:lnTo>
                    <a:pt x="18221" y="13376"/>
                  </a:lnTo>
                  <a:cubicBezTo>
                    <a:pt x="18194" y="13467"/>
                    <a:pt x="18071" y="13486"/>
                    <a:pt x="18029" y="13565"/>
                  </a:cubicBezTo>
                  <a:cubicBezTo>
                    <a:pt x="17958" y="13605"/>
                    <a:pt x="17888" y="13657"/>
                    <a:pt x="17809" y="13657"/>
                  </a:cubicBezTo>
                  <a:cubicBezTo>
                    <a:pt x="17770" y="13657"/>
                    <a:pt x="17729" y="13644"/>
                    <a:pt x="17683" y="13610"/>
                  </a:cubicBezTo>
                  <a:cubicBezTo>
                    <a:pt x="17820" y="13501"/>
                    <a:pt x="17969" y="13409"/>
                    <a:pt x="18148" y="13361"/>
                  </a:cubicBezTo>
                  <a:lnTo>
                    <a:pt x="18148" y="13362"/>
                  </a:lnTo>
                  <a:cubicBezTo>
                    <a:pt x="18161" y="13358"/>
                    <a:pt x="18174" y="13355"/>
                    <a:pt x="18185" y="13355"/>
                  </a:cubicBezTo>
                  <a:cubicBezTo>
                    <a:pt x="18195" y="13355"/>
                    <a:pt x="18204" y="13357"/>
                    <a:pt x="18212" y="13364"/>
                  </a:cubicBezTo>
                  <a:cubicBezTo>
                    <a:pt x="18209" y="13358"/>
                    <a:pt x="18206" y="13352"/>
                    <a:pt x="18205" y="13346"/>
                  </a:cubicBezTo>
                  <a:cubicBezTo>
                    <a:pt x="18205" y="13342"/>
                    <a:pt x="18213" y="13337"/>
                    <a:pt x="18218" y="13331"/>
                  </a:cubicBezTo>
                  <a:close/>
                  <a:moveTo>
                    <a:pt x="17538" y="13560"/>
                  </a:moveTo>
                  <a:lnTo>
                    <a:pt x="17538" y="13562"/>
                  </a:lnTo>
                  <a:cubicBezTo>
                    <a:pt x="17564" y="13569"/>
                    <a:pt x="17585" y="13581"/>
                    <a:pt x="17582" y="13608"/>
                  </a:cubicBezTo>
                  <a:cubicBezTo>
                    <a:pt x="17515" y="13660"/>
                    <a:pt x="17440" y="13684"/>
                    <a:pt x="17354" y="13684"/>
                  </a:cubicBezTo>
                  <a:cubicBezTo>
                    <a:pt x="17313" y="13684"/>
                    <a:pt x="17270" y="13678"/>
                    <a:pt x="17223" y="13667"/>
                  </a:cubicBezTo>
                  <a:cubicBezTo>
                    <a:pt x="17318" y="13583"/>
                    <a:pt x="17444" y="13606"/>
                    <a:pt x="17538" y="13560"/>
                  </a:cubicBezTo>
                  <a:close/>
                  <a:moveTo>
                    <a:pt x="16764" y="13729"/>
                  </a:moveTo>
                  <a:cubicBezTo>
                    <a:pt x="16764" y="13730"/>
                    <a:pt x="16763" y="13732"/>
                    <a:pt x="16762" y="13734"/>
                  </a:cubicBezTo>
                  <a:cubicBezTo>
                    <a:pt x="16763" y="13732"/>
                    <a:pt x="16763" y="13730"/>
                    <a:pt x="16764" y="13729"/>
                  </a:cubicBezTo>
                  <a:close/>
                  <a:moveTo>
                    <a:pt x="5282" y="13566"/>
                  </a:moveTo>
                  <a:cubicBezTo>
                    <a:pt x="5298" y="13566"/>
                    <a:pt x="5315" y="13570"/>
                    <a:pt x="5328" y="13575"/>
                  </a:cubicBezTo>
                  <a:cubicBezTo>
                    <a:pt x="5354" y="13587"/>
                    <a:pt x="5376" y="13604"/>
                    <a:pt x="5394" y="13625"/>
                  </a:cubicBezTo>
                  <a:cubicBezTo>
                    <a:pt x="5409" y="13640"/>
                    <a:pt x="5420" y="13646"/>
                    <a:pt x="5435" y="13646"/>
                  </a:cubicBezTo>
                  <a:cubicBezTo>
                    <a:pt x="5447" y="13646"/>
                    <a:pt x="5461" y="13642"/>
                    <a:pt x="5481" y="13635"/>
                  </a:cubicBezTo>
                  <a:cubicBezTo>
                    <a:pt x="5521" y="13623"/>
                    <a:pt x="5552" y="13616"/>
                    <a:pt x="5580" y="13616"/>
                  </a:cubicBezTo>
                  <a:cubicBezTo>
                    <a:pt x="5646" y="13616"/>
                    <a:pt x="5687" y="13656"/>
                    <a:pt x="5750" y="13749"/>
                  </a:cubicBezTo>
                  <a:cubicBezTo>
                    <a:pt x="5730" y="13761"/>
                    <a:pt x="5710" y="13765"/>
                    <a:pt x="5689" y="13765"/>
                  </a:cubicBezTo>
                  <a:cubicBezTo>
                    <a:pt x="5666" y="13765"/>
                    <a:pt x="5642" y="13759"/>
                    <a:pt x="5620" y="13753"/>
                  </a:cubicBezTo>
                  <a:cubicBezTo>
                    <a:pt x="5555" y="13734"/>
                    <a:pt x="5498" y="13693"/>
                    <a:pt x="5425" y="13693"/>
                  </a:cubicBezTo>
                  <a:cubicBezTo>
                    <a:pt x="5408" y="13693"/>
                    <a:pt x="5391" y="13696"/>
                    <a:pt x="5372" y="13701"/>
                  </a:cubicBezTo>
                  <a:cubicBezTo>
                    <a:pt x="5369" y="13702"/>
                    <a:pt x="5366" y="13702"/>
                    <a:pt x="5362" y="13702"/>
                  </a:cubicBezTo>
                  <a:cubicBezTo>
                    <a:pt x="5337" y="13702"/>
                    <a:pt x="5298" y="13679"/>
                    <a:pt x="5274" y="13660"/>
                  </a:cubicBezTo>
                  <a:cubicBezTo>
                    <a:pt x="5249" y="13642"/>
                    <a:pt x="5214" y="13615"/>
                    <a:pt x="5244" y="13581"/>
                  </a:cubicBezTo>
                  <a:cubicBezTo>
                    <a:pt x="5255" y="13569"/>
                    <a:pt x="5268" y="13566"/>
                    <a:pt x="5282" y="13566"/>
                  </a:cubicBezTo>
                  <a:close/>
                  <a:moveTo>
                    <a:pt x="16542" y="13772"/>
                  </a:moveTo>
                  <a:lnTo>
                    <a:pt x="16542" y="13772"/>
                  </a:lnTo>
                  <a:lnTo>
                    <a:pt x="16506" y="13785"/>
                  </a:lnTo>
                  <a:lnTo>
                    <a:pt x="16542" y="13772"/>
                  </a:lnTo>
                  <a:close/>
                  <a:moveTo>
                    <a:pt x="5632" y="13818"/>
                  </a:moveTo>
                  <a:cubicBezTo>
                    <a:pt x="5647" y="13823"/>
                    <a:pt x="5647" y="13832"/>
                    <a:pt x="5638" y="13840"/>
                  </a:cubicBezTo>
                  <a:lnTo>
                    <a:pt x="5637" y="13840"/>
                  </a:lnTo>
                  <a:lnTo>
                    <a:pt x="5614" y="13821"/>
                  </a:lnTo>
                  <a:cubicBezTo>
                    <a:pt x="5619" y="13818"/>
                    <a:pt x="5626" y="13818"/>
                    <a:pt x="5632" y="13818"/>
                  </a:cubicBezTo>
                  <a:close/>
                  <a:moveTo>
                    <a:pt x="13510" y="13796"/>
                  </a:moveTo>
                  <a:cubicBezTo>
                    <a:pt x="13529" y="13796"/>
                    <a:pt x="13559" y="13808"/>
                    <a:pt x="13564" y="13821"/>
                  </a:cubicBezTo>
                  <a:cubicBezTo>
                    <a:pt x="13572" y="13837"/>
                    <a:pt x="13548" y="13849"/>
                    <a:pt x="13526" y="13852"/>
                  </a:cubicBezTo>
                  <a:lnTo>
                    <a:pt x="13525" y="13852"/>
                  </a:lnTo>
                  <a:cubicBezTo>
                    <a:pt x="13521" y="13852"/>
                    <a:pt x="13517" y="13853"/>
                    <a:pt x="13513" y="13853"/>
                  </a:cubicBezTo>
                  <a:cubicBezTo>
                    <a:pt x="13489" y="13853"/>
                    <a:pt x="13467" y="13840"/>
                    <a:pt x="13453" y="13820"/>
                  </a:cubicBezTo>
                  <a:cubicBezTo>
                    <a:pt x="13472" y="13811"/>
                    <a:pt x="13491" y="13796"/>
                    <a:pt x="13510" y="13796"/>
                  </a:cubicBezTo>
                  <a:close/>
                  <a:moveTo>
                    <a:pt x="16349" y="13834"/>
                  </a:moveTo>
                  <a:lnTo>
                    <a:pt x="16349" y="13834"/>
                  </a:lnTo>
                  <a:cubicBezTo>
                    <a:pt x="16358" y="13840"/>
                    <a:pt x="16364" y="13846"/>
                    <a:pt x="16371" y="13852"/>
                  </a:cubicBezTo>
                  <a:lnTo>
                    <a:pt x="16370" y="13853"/>
                  </a:lnTo>
                  <a:cubicBezTo>
                    <a:pt x="16364" y="13847"/>
                    <a:pt x="16356" y="13840"/>
                    <a:pt x="16349" y="13834"/>
                  </a:cubicBezTo>
                  <a:close/>
                  <a:moveTo>
                    <a:pt x="15965" y="13853"/>
                  </a:moveTo>
                  <a:cubicBezTo>
                    <a:pt x="15968" y="13855"/>
                    <a:pt x="15971" y="13858"/>
                    <a:pt x="15974" y="13859"/>
                  </a:cubicBezTo>
                  <a:lnTo>
                    <a:pt x="15974" y="13860"/>
                  </a:lnTo>
                  <a:cubicBezTo>
                    <a:pt x="15971" y="13859"/>
                    <a:pt x="15968" y="13855"/>
                    <a:pt x="15965" y="13853"/>
                  </a:cubicBezTo>
                  <a:close/>
                  <a:moveTo>
                    <a:pt x="5872" y="13698"/>
                  </a:moveTo>
                  <a:cubicBezTo>
                    <a:pt x="5927" y="13698"/>
                    <a:pt x="5979" y="13742"/>
                    <a:pt x="6033" y="13742"/>
                  </a:cubicBezTo>
                  <a:cubicBezTo>
                    <a:pt x="6050" y="13742"/>
                    <a:pt x="6067" y="13738"/>
                    <a:pt x="6085" y="13727"/>
                  </a:cubicBezTo>
                  <a:lnTo>
                    <a:pt x="6085" y="13727"/>
                  </a:lnTo>
                  <a:cubicBezTo>
                    <a:pt x="6028" y="13767"/>
                    <a:pt x="6108" y="13797"/>
                    <a:pt x="6096" y="13834"/>
                  </a:cubicBezTo>
                  <a:cubicBezTo>
                    <a:pt x="6104" y="13842"/>
                    <a:pt x="6122" y="13855"/>
                    <a:pt x="6121" y="13858"/>
                  </a:cubicBezTo>
                  <a:cubicBezTo>
                    <a:pt x="6113" y="13867"/>
                    <a:pt x="6106" y="13871"/>
                    <a:pt x="6097" y="13871"/>
                  </a:cubicBezTo>
                  <a:cubicBezTo>
                    <a:pt x="6088" y="13871"/>
                    <a:pt x="6078" y="13866"/>
                    <a:pt x="6068" y="13860"/>
                  </a:cubicBezTo>
                  <a:cubicBezTo>
                    <a:pt x="5966" y="13837"/>
                    <a:pt x="5858" y="13823"/>
                    <a:pt x="5826" y="13709"/>
                  </a:cubicBezTo>
                  <a:cubicBezTo>
                    <a:pt x="5841" y="13701"/>
                    <a:pt x="5857" y="13698"/>
                    <a:pt x="5872" y="13698"/>
                  </a:cubicBezTo>
                  <a:close/>
                  <a:moveTo>
                    <a:pt x="5421" y="13773"/>
                  </a:moveTo>
                  <a:cubicBezTo>
                    <a:pt x="5481" y="13773"/>
                    <a:pt x="5520" y="13807"/>
                    <a:pt x="5556" y="13872"/>
                  </a:cubicBezTo>
                  <a:cubicBezTo>
                    <a:pt x="5551" y="13872"/>
                    <a:pt x="5547" y="13872"/>
                    <a:pt x="5543" y="13872"/>
                  </a:cubicBezTo>
                  <a:cubicBezTo>
                    <a:pt x="5446" y="13872"/>
                    <a:pt x="5395" y="13846"/>
                    <a:pt x="5357" y="13783"/>
                  </a:cubicBezTo>
                  <a:cubicBezTo>
                    <a:pt x="5381" y="13776"/>
                    <a:pt x="5402" y="13773"/>
                    <a:pt x="5421" y="13773"/>
                  </a:cubicBezTo>
                  <a:close/>
                  <a:moveTo>
                    <a:pt x="17212" y="13777"/>
                  </a:moveTo>
                  <a:cubicBezTo>
                    <a:pt x="17240" y="13777"/>
                    <a:pt x="17268" y="13779"/>
                    <a:pt x="17296" y="13780"/>
                  </a:cubicBezTo>
                  <a:cubicBezTo>
                    <a:pt x="17250" y="13872"/>
                    <a:pt x="17178" y="13884"/>
                    <a:pt x="17088" y="13884"/>
                  </a:cubicBezTo>
                  <a:cubicBezTo>
                    <a:pt x="17054" y="13884"/>
                    <a:pt x="17017" y="13882"/>
                    <a:pt x="16978" y="13882"/>
                  </a:cubicBezTo>
                  <a:cubicBezTo>
                    <a:pt x="16961" y="13882"/>
                    <a:pt x="16944" y="13883"/>
                    <a:pt x="16926" y="13884"/>
                  </a:cubicBezTo>
                  <a:lnTo>
                    <a:pt x="16926" y="13884"/>
                  </a:lnTo>
                  <a:cubicBezTo>
                    <a:pt x="17030" y="13794"/>
                    <a:pt x="17121" y="13777"/>
                    <a:pt x="17212" y="13777"/>
                  </a:cubicBezTo>
                  <a:close/>
                  <a:moveTo>
                    <a:pt x="18189" y="13699"/>
                  </a:moveTo>
                  <a:cubicBezTo>
                    <a:pt x="18208" y="13699"/>
                    <a:pt x="18221" y="13706"/>
                    <a:pt x="18222" y="13726"/>
                  </a:cubicBezTo>
                  <a:lnTo>
                    <a:pt x="18177" y="13726"/>
                  </a:lnTo>
                  <a:cubicBezTo>
                    <a:pt x="18177" y="13755"/>
                    <a:pt x="18123" y="13785"/>
                    <a:pt x="18167" y="13816"/>
                  </a:cubicBezTo>
                  <a:lnTo>
                    <a:pt x="18166" y="13817"/>
                  </a:lnTo>
                  <a:cubicBezTo>
                    <a:pt x="18156" y="13814"/>
                    <a:pt x="18146" y="13813"/>
                    <a:pt x="18136" y="13813"/>
                  </a:cubicBezTo>
                  <a:cubicBezTo>
                    <a:pt x="18097" y="13813"/>
                    <a:pt x="18065" y="13837"/>
                    <a:pt x="18033" y="13854"/>
                  </a:cubicBezTo>
                  <a:cubicBezTo>
                    <a:pt x="17982" y="13882"/>
                    <a:pt x="17929" y="13889"/>
                    <a:pt x="17867" y="13889"/>
                  </a:cubicBezTo>
                  <a:cubicBezTo>
                    <a:pt x="17831" y="13889"/>
                    <a:pt x="17792" y="13887"/>
                    <a:pt x="17749" y="13885"/>
                  </a:cubicBezTo>
                  <a:cubicBezTo>
                    <a:pt x="17849" y="13776"/>
                    <a:pt x="17948" y="13712"/>
                    <a:pt x="18074" y="13712"/>
                  </a:cubicBezTo>
                  <a:cubicBezTo>
                    <a:pt x="18105" y="13712"/>
                    <a:pt x="18137" y="13716"/>
                    <a:pt x="18171" y="13723"/>
                  </a:cubicBezTo>
                  <a:cubicBezTo>
                    <a:pt x="18165" y="13710"/>
                    <a:pt x="18166" y="13702"/>
                    <a:pt x="18180" y="13700"/>
                  </a:cubicBezTo>
                  <a:cubicBezTo>
                    <a:pt x="18183" y="13699"/>
                    <a:pt x="18186" y="13699"/>
                    <a:pt x="18189" y="13699"/>
                  </a:cubicBezTo>
                  <a:close/>
                  <a:moveTo>
                    <a:pt x="17645" y="13755"/>
                  </a:moveTo>
                  <a:cubicBezTo>
                    <a:pt x="17665" y="13755"/>
                    <a:pt x="17686" y="13755"/>
                    <a:pt x="17711" y="13755"/>
                  </a:cubicBezTo>
                  <a:cubicBezTo>
                    <a:pt x="17621" y="13862"/>
                    <a:pt x="17590" y="13899"/>
                    <a:pt x="17519" y="13899"/>
                  </a:cubicBezTo>
                  <a:cubicBezTo>
                    <a:pt x="17482" y="13899"/>
                    <a:pt x="17434" y="13889"/>
                    <a:pt x="17360" y="13873"/>
                  </a:cubicBezTo>
                  <a:lnTo>
                    <a:pt x="17360" y="13873"/>
                  </a:lnTo>
                  <a:cubicBezTo>
                    <a:pt x="17492" y="13768"/>
                    <a:pt x="17509" y="13755"/>
                    <a:pt x="17645" y="13755"/>
                  </a:cubicBezTo>
                  <a:close/>
                  <a:moveTo>
                    <a:pt x="16207" y="13893"/>
                  </a:moveTo>
                  <a:lnTo>
                    <a:pt x="16207" y="13893"/>
                  </a:lnTo>
                  <a:cubicBezTo>
                    <a:pt x="16209" y="13895"/>
                    <a:pt x="16211" y="13899"/>
                    <a:pt x="16214" y="13900"/>
                  </a:cubicBezTo>
                  <a:lnTo>
                    <a:pt x="16213" y="13902"/>
                  </a:lnTo>
                  <a:cubicBezTo>
                    <a:pt x="16211" y="13899"/>
                    <a:pt x="16209" y="13896"/>
                    <a:pt x="16207" y="13893"/>
                  </a:cubicBezTo>
                  <a:close/>
                  <a:moveTo>
                    <a:pt x="9742" y="13871"/>
                  </a:moveTo>
                  <a:cubicBezTo>
                    <a:pt x="9791" y="13871"/>
                    <a:pt x="9837" y="13883"/>
                    <a:pt x="9873" y="13934"/>
                  </a:cubicBezTo>
                  <a:cubicBezTo>
                    <a:pt x="9852" y="13923"/>
                    <a:pt x="9829" y="13920"/>
                    <a:pt x="9805" y="13920"/>
                  </a:cubicBezTo>
                  <a:cubicBezTo>
                    <a:pt x="9770" y="13920"/>
                    <a:pt x="9732" y="13927"/>
                    <a:pt x="9697" y="13927"/>
                  </a:cubicBezTo>
                  <a:cubicBezTo>
                    <a:pt x="9656" y="13927"/>
                    <a:pt x="9617" y="13918"/>
                    <a:pt x="9587" y="13878"/>
                  </a:cubicBezTo>
                  <a:lnTo>
                    <a:pt x="9587" y="13878"/>
                  </a:lnTo>
                  <a:cubicBezTo>
                    <a:pt x="9597" y="13879"/>
                    <a:pt x="9607" y="13880"/>
                    <a:pt x="9617" y="13880"/>
                  </a:cubicBezTo>
                  <a:cubicBezTo>
                    <a:pt x="9658" y="13880"/>
                    <a:pt x="9701" y="13871"/>
                    <a:pt x="9742" y="13871"/>
                  </a:cubicBezTo>
                  <a:close/>
                  <a:moveTo>
                    <a:pt x="10071" y="13906"/>
                  </a:moveTo>
                  <a:cubicBezTo>
                    <a:pt x="10116" y="13906"/>
                    <a:pt x="10161" y="13932"/>
                    <a:pt x="10207" y="13956"/>
                  </a:cubicBezTo>
                  <a:lnTo>
                    <a:pt x="9972" y="13956"/>
                  </a:lnTo>
                  <a:cubicBezTo>
                    <a:pt x="10006" y="13920"/>
                    <a:pt x="10038" y="13906"/>
                    <a:pt x="10071" y="13906"/>
                  </a:cubicBezTo>
                  <a:close/>
                  <a:moveTo>
                    <a:pt x="4623" y="13297"/>
                  </a:moveTo>
                  <a:cubicBezTo>
                    <a:pt x="4678" y="13297"/>
                    <a:pt x="4727" y="13341"/>
                    <a:pt x="4778" y="13373"/>
                  </a:cubicBezTo>
                  <a:lnTo>
                    <a:pt x="4777" y="13373"/>
                  </a:lnTo>
                  <a:cubicBezTo>
                    <a:pt x="4757" y="13411"/>
                    <a:pt x="4757" y="13442"/>
                    <a:pt x="4801" y="13470"/>
                  </a:cubicBezTo>
                  <a:cubicBezTo>
                    <a:pt x="4865" y="13514"/>
                    <a:pt x="4909" y="13570"/>
                    <a:pt x="4921" y="13641"/>
                  </a:cubicBezTo>
                  <a:lnTo>
                    <a:pt x="5019" y="13717"/>
                  </a:lnTo>
                  <a:lnTo>
                    <a:pt x="5044" y="13770"/>
                  </a:lnTo>
                  <a:cubicBezTo>
                    <a:pt x="5097" y="13753"/>
                    <a:pt x="5077" y="13720"/>
                    <a:pt x="5067" y="13689"/>
                  </a:cubicBezTo>
                  <a:lnTo>
                    <a:pt x="5067" y="13689"/>
                  </a:lnTo>
                  <a:cubicBezTo>
                    <a:pt x="5158" y="13714"/>
                    <a:pt x="5277" y="13704"/>
                    <a:pt x="5277" y="13835"/>
                  </a:cubicBezTo>
                  <a:cubicBezTo>
                    <a:pt x="5277" y="13864"/>
                    <a:pt x="5349" y="13892"/>
                    <a:pt x="5389" y="13921"/>
                  </a:cubicBezTo>
                  <a:cubicBezTo>
                    <a:pt x="5393" y="13953"/>
                    <a:pt x="5379" y="13966"/>
                    <a:pt x="5357" y="13966"/>
                  </a:cubicBezTo>
                  <a:cubicBezTo>
                    <a:pt x="5347" y="13966"/>
                    <a:pt x="5336" y="13963"/>
                    <a:pt x="5324" y="13958"/>
                  </a:cubicBezTo>
                  <a:cubicBezTo>
                    <a:pt x="5243" y="13918"/>
                    <a:pt x="5166" y="13871"/>
                    <a:pt x="5086" y="13827"/>
                  </a:cubicBezTo>
                  <a:cubicBezTo>
                    <a:pt x="5077" y="13832"/>
                    <a:pt x="5069" y="13835"/>
                    <a:pt x="5062" y="13835"/>
                  </a:cubicBezTo>
                  <a:cubicBezTo>
                    <a:pt x="5048" y="13835"/>
                    <a:pt x="5038" y="13826"/>
                    <a:pt x="5029" y="13813"/>
                  </a:cubicBezTo>
                  <a:lnTo>
                    <a:pt x="5029" y="13813"/>
                  </a:lnTo>
                  <a:lnTo>
                    <a:pt x="5030" y="13817"/>
                  </a:lnTo>
                  <a:cubicBezTo>
                    <a:pt x="4947" y="13802"/>
                    <a:pt x="4872" y="13772"/>
                    <a:pt x="4820" y="13710"/>
                  </a:cubicBezTo>
                  <a:cubicBezTo>
                    <a:pt x="4802" y="13718"/>
                    <a:pt x="4783" y="13724"/>
                    <a:pt x="4765" y="13724"/>
                  </a:cubicBezTo>
                  <a:cubicBezTo>
                    <a:pt x="4750" y="13724"/>
                    <a:pt x="4735" y="13721"/>
                    <a:pt x="4720" y="13711"/>
                  </a:cubicBezTo>
                  <a:cubicBezTo>
                    <a:pt x="4655" y="13700"/>
                    <a:pt x="4593" y="13683"/>
                    <a:pt x="4548" y="13638"/>
                  </a:cubicBezTo>
                  <a:cubicBezTo>
                    <a:pt x="4532" y="13645"/>
                    <a:pt x="4515" y="13648"/>
                    <a:pt x="4499" y="13648"/>
                  </a:cubicBezTo>
                  <a:cubicBezTo>
                    <a:pt x="4483" y="13648"/>
                    <a:pt x="4468" y="13645"/>
                    <a:pt x="4454" y="13639"/>
                  </a:cubicBezTo>
                  <a:cubicBezTo>
                    <a:pt x="4449" y="13640"/>
                    <a:pt x="4443" y="13640"/>
                    <a:pt x="4438" y="13640"/>
                  </a:cubicBezTo>
                  <a:cubicBezTo>
                    <a:pt x="4395" y="13640"/>
                    <a:pt x="4359" y="13619"/>
                    <a:pt x="4321" y="13606"/>
                  </a:cubicBezTo>
                  <a:cubicBezTo>
                    <a:pt x="4305" y="13568"/>
                    <a:pt x="4291" y="13530"/>
                    <a:pt x="4276" y="13492"/>
                  </a:cubicBezTo>
                  <a:lnTo>
                    <a:pt x="4366" y="13487"/>
                  </a:lnTo>
                  <a:lnTo>
                    <a:pt x="4459" y="13563"/>
                  </a:lnTo>
                  <a:cubicBezTo>
                    <a:pt x="4579" y="13495"/>
                    <a:pt x="4380" y="13474"/>
                    <a:pt x="4436" y="13413"/>
                  </a:cubicBezTo>
                  <a:cubicBezTo>
                    <a:pt x="4452" y="13407"/>
                    <a:pt x="4468" y="13404"/>
                    <a:pt x="4484" y="13404"/>
                  </a:cubicBezTo>
                  <a:cubicBezTo>
                    <a:pt x="4529" y="13404"/>
                    <a:pt x="4573" y="13426"/>
                    <a:pt x="4618" y="13442"/>
                  </a:cubicBezTo>
                  <a:cubicBezTo>
                    <a:pt x="4630" y="13450"/>
                    <a:pt x="4643" y="13459"/>
                    <a:pt x="4655" y="13459"/>
                  </a:cubicBezTo>
                  <a:cubicBezTo>
                    <a:pt x="4664" y="13459"/>
                    <a:pt x="4672" y="13454"/>
                    <a:pt x="4680" y="13442"/>
                  </a:cubicBezTo>
                  <a:cubicBezTo>
                    <a:pt x="4682" y="13436"/>
                    <a:pt x="4657" y="13419"/>
                    <a:pt x="4644" y="13407"/>
                  </a:cubicBezTo>
                  <a:cubicBezTo>
                    <a:pt x="4617" y="13383"/>
                    <a:pt x="4601" y="13341"/>
                    <a:pt x="4557" y="13341"/>
                  </a:cubicBezTo>
                  <a:cubicBezTo>
                    <a:pt x="4547" y="13341"/>
                    <a:pt x="4536" y="13343"/>
                    <a:pt x="4524" y="13348"/>
                  </a:cubicBezTo>
                  <a:cubicBezTo>
                    <a:pt x="4560" y="13310"/>
                    <a:pt x="4592" y="13297"/>
                    <a:pt x="4623" y="13297"/>
                  </a:cubicBezTo>
                  <a:close/>
                  <a:moveTo>
                    <a:pt x="6026" y="13918"/>
                  </a:moveTo>
                  <a:cubicBezTo>
                    <a:pt x="6038" y="13918"/>
                    <a:pt x="6051" y="13921"/>
                    <a:pt x="6065" y="13923"/>
                  </a:cubicBezTo>
                  <a:cubicBezTo>
                    <a:pt x="6149" y="13940"/>
                    <a:pt x="6209" y="13990"/>
                    <a:pt x="6269" y="14036"/>
                  </a:cubicBezTo>
                  <a:cubicBezTo>
                    <a:pt x="6273" y="14050"/>
                    <a:pt x="6275" y="14066"/>
                    <a:pt x="6278" y="14081"/>
                  </a:cubicBezTo>
                  <a:lnTo>
                    <a:pt x="6276" y="14081"/>
                  </a:lnTo>
                  <a:cubicBezTo>
                    <a:pt x="6265" y="14082"/>
                    <a:pt x="6253" y="14083"/>
                    <a:pt x="6242" y="14083"/>
                  </a:cubicBezTo>
                  <a:cubicBezTo>
                    <a:pt x="6130" y="14083"/>
                    <a:pt x="6045" y="14034"/>
                    <a:pt x="5978" y="13955"/>
                  </a:cubicBezTo>
                  <a:cubicBezTo>
                    <a:pt x="5986" y="13926"/>
                    <a:pt x="6004" y="13918"/>
                    <a:pt x="6026" y="13918"/>
                  </a:cubicBezTo>
                  <a:close/>
                  <a:moveTo>
                    <a:pt x="5451" y="13917"/>
                  </a:moveTo>
                  <a:cubicBezTo>
                    <a:pt x="5517" y="13917"/>
                    <a:pt x="5573" y="13965"/>
                    <a:pt x="5639" y="13965"/>
                  </a:cubicBezTo>
                  <a:cubicBezTo>
                    <a:pt x="5653" y="13965"/>
                    <a:pt x="5667" y="13963"/>
                    <a:pt x="5682" y="13958"/>
                  </a:cubicBezTo>
                  <a:lnTo>
                    <a:pt x="5682" y="13958"/>
                  </a:lnTo>
                  <a:cubicBezTo>
                    <a:pt x="5652" y="13987"/>
                    <a:pt x="5685" y="14006"/>
                    <a:pt x="5700" y="14029"/>
                  </a:cubicBezTo>
                  <a:lnTo>
                    <a:pt x="5752" y="14034"/>
                  </a:lnTo>
                  <a:lnTo>
                    <a:pt x="5700" y="14030"/>
                  </a:lnTo>
                  <a:cubicBezTo>
                    <a:pt x="5693" y="14051"/>
                    <a:pt x="5685" y="14074"/>
                    <a:pt x="5680" y="14097"/>
                  </a:cubicBezTo>
                  <a:cubicBezTo>
                    <a:pt x="5571" y="14062"/>
                    <a:pt x="5448" y="14044"/>
                    <a:pt x="5432" y="13918"/>
                  </a:cubicBezTo>
                  <a:cubicBezTo>
                    <a:pt x="5439" y="13917"/>
                    <a:pt x="5445" y="13917"/>
                    <a:pt x="5451" y="13917"/>
                  </a:cubicBezTo>
                  <a:close/>
                  <a:moveTo>
                    <a:pt x="9869" y="13937"/>
                  </a:moveTo>
                  <a:lnTo>
                    <a:pt x="9943" y="13965"/>
                  </a:lnTo>
                  <a:cubicBezTo>
                    <a:pt x="9945" y="14010"/>
                    <a:pt x="9993" y="14032"/>
                    <a:pt x="10014" y="14068"/>
                  </a:cubicBezTo>
                  <a:cubicBezTo>
                    <a:pt x="9982" y="14100"/>
                    <a:pt x="9948" y="14110"/>
                    <a:pt x="9913" y="14110"/>
                  </a:cubicBezTo>
                  <a:cubicBezTo>
                    <a:pt x="9855" y="14110"/>
                    <a:pt x="9795" y="14081"/>
                    <a:pt x="9736" y="14081"/>
                  </a:cubicBezTo>
                  <a:cubicBezTo>
                    <a:pt x="9732" y="14081"/>
                    <a:pt x="9728" y="14081"/>
                    <a:pt x="9724" y="14081"/>
                  </a:cubicBezTo>
                  <a:cubicBezTo>
                    <a:pt x="9684" y="14062"/>
                    <a:pt x="9641" y="14037"/>
                    <a:pt x="9650" y="13994"/>
                  </a:cubicBezTo>
                  <a:cubicBezTo>
                    <a:pt x="9658" y="13964"/>
                    <a:pt x="9684" y="13959"/>
                    <a:pt x="9711" y="13959"/>
                  </a:cubicBezTo>
                  <a:cubicBezTo>
                    <a:pt x="9721" y="13959"/>
                    <a:pt x="9731" y="13960"/>
                    <a:pt x="9741" y="13960"/>
                  </a:cubicBezTo>
                  <a:cubicBezTo>
                    <a:pt x="9748" y="13960"/>
                    <a:pt x="9755" y="13960"/>
                    <a:pt x="9762" y="13959"/>
                  </a:cubicBezTo>
                  <a:cubicBezTo>
                    <a:pt x="9798" y="13953"/>
                    <a:pt x="9833" y="13944"/>
                    <a:pt x="9869" y="13937"/>
                  </a:cubicBezTo>
                  <a:close/>
                  <a:moveTo>
                    <a:pt x="6060" y="13565"/>
                  </a:moveTo>
                  <a:cubicBezTo>
                    <a:pt x="6176" y="13565"/>
                    <a:pt x="6256" y="13612"/>
                    <a:pt x="6295" y="13717"/>
                  </a:cubicBezTo>
                  <a:cubicBezTo>
                    <a:pt x="6309" y="13691"/>
                    <a:pt x="6312" y="13653"/>
                    <a:pt x="6351" y="13653"/>
                  </a:cubicBezTo>
                  <a:cubicBezTo>
                    <a:pt x="6361" y="13653"/>
                    <a:pt x="6374" y="13656"/>
                    <a:pt x="6389" y="13662"/>
                  </a:cubicBezTo>
                  <a:cubicBezTo>
                    <a:pt x="6481" y="13697"/>
                    <a:pt x="6577" y="13727"/>
                    <a:pt x="6641" y="13798"/>
                  </a:cubicBezTo>
                  <a:lnTo>
                    <a:pt x="6667" y="13906"/>
                  </a:lnTo>
                  <a:cubicBezTo>
                    <a:pt x="6667" y="13906"/>
                    <a:pt x="6666" y="13906"/>
                    <a:pt x="6665" y="13906"/>
                  </a:cubicBezTo>
                  <a:cubicBezTo>
                    <a:pt x="6631" y="13906"/>
                    <a:pt x="6592" y="13874"/>
                    <a:pt x="6557" y="13874"/>
                  </a:cubicBezTo>
                  <a:cubicBezTo>
                    <a:pt x="6537" y="13874"/>
                    <a:pt x="6518" y="13885"/>
                    <a:pt x="6502" y="13919"/>
                  </a:cubicBezTo>
                  <a:cubicBezTo>
                    <a:pt x="6509" y="13921"/>
                    <a:pt x="6515" y="13921"/>
                    <a:pt x="6522" y="13921"/>
                  </a:cubicBezTo>
                  <a:cubicBezTo>
                    <a:pt x="6528" y="13921"/>
                    <a:pt x="6535" y="13921"/>
                    <a:pt x="6541" y="13919"/>
                  </a:cubicBezTo>
                  <a:cubicBezTo>
                    <a:pt x="6546" y="13927"/>
                    <a:pt x="6550" y="13935"/>
                    <a:pt x="6552" y="13943"/>
                  </a:cubicBezTo>
                  <a:cubicBezTo>
                    <a:pt x="6553" y="13947"/>
                    <a:pt x="6550" y="13952"/>
                    <a:pt x="6547" y="13955"/>
                  </a:cubicBezTo>
                  <a:cubicBezTo>
                    <a:pt x="6560" y="13954"/>
                    <a:pt x="6571" y="13953"/>
                    <a:pt x="6582" y="13953"/>
                  </a:cubicBezTo>
                  <a:cubicBezTo>
                    <a:pt x="6684" y="13953"/>
                    <a:pt x="6741" y="14018"/>
                    <a:pt x="6802" y="14079"/>
                  </a:cubicBezTo>
                  <a:lnTo>
                    <a:pt x="6802" y="14079"/>
                  </a:lnTo>
                  <a:lnTo>
                    <a:pt x="6802" y="14079"/>
                  </a:lnTo>
                  <a:cubicBezTo>
                    <a:pt x="6801" y="14091"/>
                    <a:pt x="6801" y="14103"/>
                    <a:pt x="6798" y="14114"/>
                  </a:cubicBezTo>
                  <a:cubicBezTo>
                    <a:pt x="6792" y="14115"/>
                    <a:pt x="6786" y="14115"/>
                    <a:pt x="6780" y="14115"/>
                  </a:cubicBezTo>
                  <a:cubicBezTo>
                    <a:pt x="6665" y="14115"/>
                    <a:pt x="6582" y="14059"/>
                    <a:pt x="6545" y="13955"/>
                  </a:cubicBezTo>
                  <a:cubicBezTo>
                    <a:pt x="6536" y="13961"/>
                    <a:pt x="6526" y="13964"/>
                    <a:pt x="6515" y="13964"/>
                  </a:cubicBezTo>
                  <a:cubicBezTo>
                    <a:pt x="6506" y="13964"/>
                    <a:pt x="6497" y="13962"/>
                    <a:pt x="6489" y="13958"/>
                  </a:cubicBezTo>
                  <a:cubicBezTo>
                    <a:pt x="6493" y="13944"/>
                    <a:pt x="6496" y="13931"/>
                    <a:pt x="6500" y="13919"/>
                  </a:cubicBezTo>
                  <a:cubicBezTo>
                    <a:pt x="6495" y="13877"/>
                    <a:pt x="6486" y="13838"/>
                    <a:pt x="6432" y="13838"/>
                  </a:cubicBezTo>
                  <a:cubicBezTo>
                    <a:pt x="6424" y="13838"/>
                    <a:pt x="6415" y="13839"/>
                    <a:pt x="6405" y="13841"/>
                  </a:cubicBezTo>
                  <a:cubicBezTo>
                    <a:pt x="6363" y="13897"/>
                    <a:pt x="6420" y="13923"/>
                    <a:pt x="6453" y="13956"/>
                  </a:cubicBezTo>
                  <a:cubicBezTo>
                    <a:pt x="6437" y="13993"/>
                    <a:pt x="6395" y="13986"/>
                    <a:pt x="6362" y="13993"/>
                  </a:cubicBezTo>
                  <a:cubicBezTo>
                    <a:pt x="6307" y="13937"/>
                    <a:pt x="6197" y="13925"/>
                    <a:pt x="6188" y="13828"/>
                  </a:cubicBezTo>
                  <a:cubicBezTo>
                    <a:pt x="6202" y="13819"/>
                    <a:pt x="6215" y="13815"/>
                    <a:pt x="6229" y="13815"/>
                  </a:cubicBezTo>
                  <a:cubicBezTo>
                    <a:pt x="6273" y="13815"/>
                    <a:pt x="6314" y="13857"/>
                    <a:pt x="6359" y="13857"/>
                  </a:cubicBezTo>
                  <a:cubicBezTo>
                    <a:pt x="6372" y="13857"/>
                    <a:pt x="6386" y="13853"/>
                    <a:pt x="6400" y="13843"/>
                  </a:cubicBezTo>
                  <a:cubicBezTo>
                    <a:pt x="6401" y="13779"/>
                    <a:pt x="6379" y="13730"/>
                    <a:pt x="6293" y="13723"/>
                  </a:cubicBezTo>
                  <a:cubicBezTo>
                    <a:pt x="6282" y="13744"/>
                    <a:pt x="6266" y="13751"/>
                    <a:pt x="6248" y="13751"/>
                  </a:cubicBezTo>
                  <a:cubicBezTo>
                    <a:pt x="6236" y="13751"/>
                    <a:pt x="6222" y="13748"/>
                    <a:pt x="6207" y="13742"/>
                  </a:cubicBezTo>
                  <a:cubicBezTo>
                    <a:pt x="6180" y="13732"/>
                    <a:pt x="6153" y="13718"/>
                    <a:pt x="6124" y="13718"/>
                  </a:cubicBezTo>
                  <a:cubicBezTo>
                    <a:pt x="6111" y="13718"/>
                    <a:pt x="6099" y="13721"/>
                    <a:pt x="6085" y="13727"/>
                  </a:cubicBezTo>
                  <a:cubicBezTo>
                    <a:pt x="6091" y="13660"/>
                    <a:pt x="6026" y="13623"/>
                    <a:pt x="5999" y="13569"/>
                  </a:cubicBezTo>
                  <a:cubicBezTo>
                    <a:pt x="6021" y="13566"/>
                    <a:pt x="6041" y="13565"/>
                    <a:pt x="6060" y="13565"/>
                  </a:cubicBezTo>
                  <a:close/>
                  <a:moveTo>
                    <a:pt x="5709" y="13834"/>
                  </a:moveTo>
                  <a:cubicBezTo>
                    <a:pt x="5800" y="13834"/>
                    <a:pt x="5868" y="13878"/>
                    <a:pt x="5919" y="13954"/>
                  </a:cubicBezTo>
                  <a:cubicBezTo>
                    <a:pt x="5908" y="14006"/>
                    <a:pt x="5810" y="13975"/>
                    <a:pt x="5809" y="14037"/>
                  </a:cubicBezTo>
                  <a:cubicBezTo>
                    <a:pt x="5911" y="14048"/>
                    <a:pt x="6008" y="14063"/>
                    <a:pt x="6054" y="14196"/>
                  </a:cubicBezTo>
                  <a:cubicBezTo>
                    <a:pt x="5933" y="14148"/>
                    <a:pt x="5807" y="14162"/>
                    <a:pt x="5796" y="14034"/>
                  </a:cubicBezTo>
                  <a:lnTo>
                    <a:pt x="5775" y="14031"/>
                  </a:lnTo>
                  <a:lnTo>
                    <a:pt x="5752" y="14034"/>
                  </a:lnTo>
                  <a:cubicBezTo>
                    <a:pt x="5752" y="13996"/>
                    <a:pt x="5759" y="13954"/>
                    <a:pt x="5701" y="13954"/>
                  </a:cubicBezTo>
                  <a:cubicBezTo>
                    <a:pt x="5697" y="13954"/>
                    <a:pt x="5692" y="13955"/>
                    <a:pt x="5687" y="13955"/>
                  </a:cubicBezTo>
                  <a:cubicBezTo>
                    <a:pt x="5693" y="13911"/>
                    <a:pt x="5627" y="13889"/>
                    <a:pt x="5637" y="13842"/>
                  </a:cubicBezTo>
                  <a:cubicBezTo>
                    <a:pt x="5662" y="13837"/>
                    <a:pt x="5686" y="13834"/>
                    <a:pt x="5709" y="13834"/>
                  </a:cubicBezTo>
                  <a:close/>
                  <a:moveTo>
                    <a:pt x="9040" y="14179"/>
                  </a:moveTo>
                  <a:lnTo>
                    <a:pt x="9092" y="14250"/>
                  </a:lnTo>
                  <a:cubicBezTo>
                    <a:pt x="9083" y="14221"/>
                    <a:pt x="9078" y="14192"/>
                    <a:pt x="9040" y="14179"/>
                  </a:cubicBezTo>
                  <a:close/>
                  <a:moveTo>
                    <a:pt x="9863" y="14149"/>
                  </a:moveTo>
                  <a:cubicBezTo>
                    <a:pt x="9930" y="14149"/>
                    <a:pt x="9996" y="14162"/>
                    <a:pt x="10057" y="14189"/>
                  </a:cubicBezTo>
                  <a:cubicBezTo>
                    <a:pt x="10120" y="14217"/>
                    <a:pt x="10165" y="14255"/>
                    <a:pt x="10170" y="14319"/>
                  </a:cubicBezTo>
                  <a:cubicBezTo>
                    <a:pt x="10154" y="14329"/>
                    <a:pt x="10138" y="14332"/>
                    <a:pt x="10122" y="14332"/>
                  </a:cubicBezTo>
                  <a:cubicBezTo>
                    <a:pt x="10087" y="14332"/>
                    <a:pt x="10053" y="14315"/>
                    <a:pt x="10018" y="14315"/>
                  </a:cubicBezTo>
                  <a:cubicBezTo>
                    <a:pt x="10011" y="14315"/>
                    <a:pt x="10004" y="14316"/>
                    <a:pt x="9996" y="14318"/>
                  </a:cubicBezTo>
                  <a:lnTo>
                    <a:pt x="9862" y="14307"/>
                  </a:lnTo>
                  <a:lnTo>
                    <a:pt x="9773" y="14244"/>
                  </a:lnTo>
                  <a:cubicBezTo>
                    <a:pt x="9787" y="14212"/>
                    <a:pt x="9749" y="14158"/>
                    <a:pt x="9818" y="14151"/>
                  </a:cubicBezTo>
                  <a:cubicBezTo>
                    <a:pt x="9833" y="14150"/>
                    <a:pt x="9848" y="14149"/>
                    <a:pt x="9863" y="14149"/>
                  </a:cubicBezTo>
                  <a:close/>
                  <a:moveTo>
                    <a:pt x="10314" y="13958"/>
                  </a:moveTo>
                  <a:lnTo>
                    <a:pt x="10314" y="13958"/>
                  </a:lnTo>
                  <a:cubicBezTo>
                    <a:pt x="10337" y="13961"/>
                    <a:pt x="10374" y="13952"/>
                    <a:pt x="10362" y="13991"/>
                  </a:cubicBezTo>
                  <a:cubicBezTo>
                    <a:pt x="10388" y="13987"/>
                    <a:pt x="10414" y="13985"/>
                    <a:pt x="10438" y="13985"/>
                  </a:cubicBezTo>
                  <a:cubicBezTo>
                    <a:pt x="10539" y="13985"/>
                    <a:pt x="10625" y="14017"/>
                    <a:pt x="10686" y="14103"/>
                  </a:cubicBezTo>
                  <a:lnTo>
                    <a:pt x="10636" y="14145"/>
                  </a:lnTo>
                  <a:lnTo>
                    <a:pt x="10755" y="14199"/>
                  </a:lnTo>
                  <a:cubicBezTo>
                    <a:pt x="10777" y="14243"/>
                    <a:pt x="10803" y="14283"/>
                    <a:pt x="10853" y="14308"/>
                  </a:cubicBezTo>
                  <a:cubicBezTo>
                    <a:pt x="10852" y="14320"/>
                    <a:pt x="10851" y="14332"/>
                    <a:pt x="10849" y="14343"/>
                  </a:cubicBezTo>
                  <a:cubicBezTo>
                    <a:pt x="10848" y="14343"/>
                    <a:pt x="10847" y="14343"/>
                    <a:pt x="10846" y="14343"/>
                  </a:cubicBezTo>
                  <a:cubicBezTo>
                    <a:pt x="10783" y="14343"/>
                    <a:pt x="10729" y="14303"/>
                    <a:pt x="10666" y="14303"/>
                  </a:cubicBezTo>
                  <a:cubicBezTo>
                    <a:pt x="10654" y="14303"/>
                    <a:pt x="10641" y="14305"/>
                    <a:pt x="10629" y="14308"/>
                  </a:cubicBezTo>
                  <a:cubicBezTo>
                    <a:pt x="10559" y="14263"/>
                    <a:pt x="10485" y="14224"/>
                    <a:pt x="10446" y="14153"/>
                  </a:cubicBezTo>
                  <a:cubicBezTo>
                    <a:pt x="10379" y="14114"/>
                    <a:pt x="10418" y="14035"/>
                    <a:pt x="10361" y="13993"/>
                  </a:cubicBezTo>
                  <a:cubicBezTo>
                    <a:pt x="10360" y="13993"/>
                    <a:pt x="10359" y="13993"/>
                    <a:pt x="10357" y="13993"/>
                  </a:cubicBezTo>
                  <a:cubicBezTo>
                    <a:pt x="10330" y="13993"/>
                    <a:pt x="10316" y="13981"/>
                    <a:pt x="10314" y="13958"/>
                  </a:cubicBezTo>
                  <a:close/>
                  <a:moveTo>
                    <a:pt x="8617" y="14011"/>
                  </a:moveTo>
                  <a:cubicBezTo>
                    <a:pt x="8638" y="14011"/>
                    <a:pt x="8658" y="14016"/>
                    <a:pt x="8679" y="14030"/>
                  </a:cubicBezTo>
                  <a:cubicBezTo>
                    <a:pt x="8669" y="14073"/>
                    <a:pt x="8732" y="14113"/>
                    <a:pt x="8681" y="14156"/>
                  </a:cubicBezTo>
                  <a:cubicBezTo>
                    <a:pt x="8680" y="14166"/>
                    <a:pt x="8680" y="14174"/>
                    <a:pt x="8680" y="14183"/>
                  </a:cubicBezTo>
                  <a:cubicBezTo>
                    <a:pt x="8681" y="14183"/>
                    <a:pt x="8682" y="14183"/>
                    <a:pt x="8683" y="14183"/>
                  </a:cubicBezTo>
                  <a:cubicBezTo>
                    <a:pt x="8817" y="14183"/>
                    <a:pt x="8806" y="14285"/>
                    <a:pt x="8845" y="14352"/>
                  </a:cubicBezTo>
                  <a:cubicBezTo>
                    <a:pt x="8819" y="14342"/>
                    <a:pt x="8791" y="14340"/>
                    <a:pt x="8761" y="14340"/>
                  </a:cubicBezTo>
                  <a:cubicBezTo>
                    <a:pt x="8745" y="14340"/>
                    <a:pt x="8729" y="14340"/>
                    <a:pt x="8712" y="14340"/>
                  </a:cubicBezTo>
                  <a:cubicBezTo>
                    <a:pt x="8668" y="14340"/>
                    <a:pt x="8625" y="14336"/>
                    <a:pt x="8590" y="14305"/>
                  </a:cubicBezTo>
                  <a:cubicBezTo>
                    <a:pt x="8578" y="14261"/>
                    <a:pt x="8625" y="14184"/>
                    <a:pt x="8536" y="14184"/>
                  </a:cubicBezTo>
                  <a:cubicBezTo>
                    <a:pt x="8526" y="14184"/>
                    <a:pt x="8514" y="14185"/>
                    <a:pt x="8499" y="14187"/>
                  </a:cubicBezTo>
                  <a:cubicBezTo>
                    <a:pt x="8527" y="14135"/>
                    <a:pt x="8461" y="14085"/>
                    <a:pt x="8495" y="14032"/>
                  </a:cubicBezTo>
                  <a:cubicBezTo>
                    <a:pt x="8536" y="14030"/>
                    <a:pt x="8576" y="14011"/>
                    <a:pt x="8617" y="14011"/>
                  </a:cubicBezTo>
                  <a:close/>
                  <a:moveTo>
                    <a:pt x="9367" y="13881"/>
                  </a:moveTo>
                  <a:cubicBezTo>
                    <a:pt x="9402" y="13881"/>
                    <a:pt x="9440" y="13888"/>
                    <a:pt x="9476" y="13888"/>
                  </a:cubicBezTo>
                  <a:cubicBezTo>
                    <a:pt x="9481" y="13888"/>
                    <a:pt x="9487" y="13888"/>
                    <a:pt x="9492" y="13887"/>
                  </a:cubicBezTo>
                  <a:lnTo>
                    <a:pt x="9492" y="13887"/>
                  </a:lnTo>
                  <a:cubicBezTo>
                    <a:pt x="9484" y="13931"/>
                    <a:pt x="9524" y="13960"/>
                    <a:pt x="9539" y="13998"/>
                  </a:cubicBezTo>
                  <a:cubicBezTo>
                    <a:pt x="9560" y="14019"/>
                    <a:pt x="9602" y="14050"/>
                    <a:pt x="9547" y="14067"/>
                  </a:cubicBezTo>
                  <a:cubicBezTo>
                    <a:pt x="9518" y="14075"/>
                    <a:pt x="9489" y="14079"/>
                    <a:pt x="9459" y="14079"/>
                  </a:cubicBezTo>
                  <a:cubicBezTo>
                    <a:pt x="9424" y="14079"/>
                    <a:pt x="9388" y="14073"/>
                    <a:pt x="9354" y="14062"/>
                  </a:cubicBezTo>
                  <a:cubicBezTo>
                    <a:pt x="9333" y="14059"/>
                    <a:pt x="9321" y="14037"/>
                    <a:pt x="9329" y="14018"/>
                  </a:cubicBezTo>
                  <a:cubicBezTo>
                    <a:pt x="9339" y="13985"/>
                    <a:pt x="9373" y="13994"/>
                    <a:pt x="9401" y="13991"/>
                  </a:cubicBezTo>
                  <a:cubicBezTo>
                    <a:pt x="9359" y="13949"/>
                    <a:pt x="9300" y="13969"/>
                    <a:pt x="9250" y="13956"/>
                  </a:cubicBezTo>
                  <a:cubicBezTo>
                    <a:pt x="9242" y="13966"/>
                    <a:pt x="9229" y="13978"/>
                    <a:pt x="9232" y="13984"/>
                  </a:cubicBezTo>
                  <a:cubicBezTo>
                    <a:pt x="9275" y="14062"/>
                    <a:pt x="9233" y="14075"/>
                    <a:pt x="9173" y="14075"/>
                  </a:cubicBezTo>
                  <a:cubicBezTo>
                    <a:pt x="9163" y="14075"/>
                    <a:pt x="9151" y="14075"/>
                    <a:pt x="9140" y="14074"/>
                  </a:cubicBezTo>
                  <a:lnTo>
                    <a:pt x="9140" y="14074"/>
                  </a:lnTo>
                  <a:cubicBezTo>
                    <a:pt x="9219" y="14126"/>
                    <a:pt x="9314" y="14136"/>
                    <a:pt x="9407" y="14149"/>
                  </a:cubicBezTo>
                  <a:cubicBezTo>
                    <a:pt x="9475" y="14126"/>
                    <a:pt x="9517" y="14112"/>
                    <a:pt x="9551" y="14112"/>
                  </a:cubicBezTo>
                  <a:cubicBezTo>
                    <a:pt x="9603" y="14112"/>
                    <a:pt x="9636" y="14142"/>
                    <a:pt x="9713" y="14216"/>
                  </a:cubicBezTo>
                  <a:cubicBezTo>
                    <a:pt x="9723" y="14273"/>
                    <a:pt x="9669" y="14268"/>
                    <a:pt x="9631" y="14277"/>
                  </a:cubicBezTo>
                  <a:lnTo>
                    <a:pt x="9410" y="14246"/>
                  </a:lnTo>
                  <a:cubicBezTo>
                    <a:pt x="9372" y="14268"/>
                    <a:pt x="9332" y="14274"/>
                    <a:pt x="9291" y="14274"/>
                  </a:cubicBezTo>
                  <a:cubicBezTo>
                    <a:pt x="9237" y="14274"/>
                    <a:pt x="9182" y="14263"/>
                    <a:pt x="9128" y="14263"/>
                  </a:cubicBezTo>
                  <a:cubicBezTo>
                    <a:pt x="9115" y="14263"/>
                    <a:pt x="9102" y="14264"/>
                    <a:pt x="9089" y="14265"/>
                  </a:cubicBezTo>
                  <a:cubicBezTo>
                    <a:pt x="9081" y="14325"/>
                    <a:pt x="9138" y="14328"/>
                    <a:pt x="9182" y="14342"/>
                  </a:cubicBezTo>
                  <a:cubicBezTo>
                    <a:pt x="9182" y="14389"/>
                    <a:pt x="9189" y="14440"/>
                    <a:pt x="9132" y="14472"/>
                  </a:cubicBezTo>
                  <a:cubicBezTo>
                    <a:pt x="8976" y="14430"/>
                    <a:pt x="8969" y="14419"/>
                    <a:pt x="9007" y="14295"/>
                  </a:cubicBezTo>
                  <a:lnTo>
                    <a:pt x="9007" y="14295"/>
                  </a:lnTo>
                  <a:cubicBezTo>
                    <a:pt x="8998" y="14298"/>
                    <a:pt x="8988" y="14299"/>
                    <a:pt x="8978" y="14299"/>
                  </a:cubicBezTo>
                  <a:cubicBezTo>
                    <a:pt x="8952" y="14299"/>
                    <a:pt x="8927" y="14289"/>
                    <a:pt x="8908" y="14269"/>
                  </a:cubicBezTo>
                  <a:cubicBezTo>
                    <a:pt x="8880" y="14239"/>
                    <a:pt x="8848" y="14204"/>
                    <a:pt x="8879" y="14167"/>
                  </a:cubicBezTo>
                  <a:cubicBezTo>
                    <a:pt x="8892" y="14152"/>
                    <a:pt x="8914" y="14147"/>
                    <a:pt x="8938" y="14147"/>
                  </a:cubicBezTo>
                  <a:cubicBezTo>
                    <a:pt x="8953" y="14147"/>
                    <a:pt x="8969" y="14149"/>
                    <a:pt x="8983" y="14153"/>
                  </a:cubicBezTo>
                  <a:cubicBezTo>
                    <a:pt x="9004" y="14158"/>
                    <a:pt x="9023" y="14168"/>
                    <a:pt x="9040" y="14179"/>
                  </a:cubicBezTo>
                  <a:cubicBezTo>
                    <a:pt x="9077" y="14144"/>
                    <a:pt x="9068" y="14109"/>
                    <a:pt x="9045" y="14073"/>
                  </a:cubicBezTo>
                  <a:lnTo>
                    <a:pt x="9045" y="14073"/>
                  </a:lnTo>
                  <a:cubicBezTo>
                    <a:pt x="9044" y="14073"/>
                    <a:pt x="9043" y="14073"/>
                    <a:pt x="9041" y="14073"/>
                  </a:cubicBezTo>
                  <a:cubicBezTo>
                    <a:pt x="9015" y="14073"/>
                    <a:pt x="9003" y="14036"/>
                    <a:pt x="8979" y="14036"/>
                  </a:cubicBezTo>
                  <a:cubicBezTo>
                    <a:pt x="8974" y="14036"/>
                    <a:pt x="8967" y="14038"/>
                    <a:pt x="8960" y="14043"/>
                  </a:cubicBezTo>
                  <a:cubicBezTo>
                    <a:pt x="8898" y="14087"/>
                    <a:pt x="8864" y="14111"/>
                    <a:pt x="8839" y="14111"/>
                  </a:cubicBezTo>
                  <a:cubicBezTo>
                    <a:pt x="8808" y="14111"/>
                    <a:pt x="8790" y="14075"/>
                    <a:pt x="8749" y="13992"/>
                  </a:cubicBezTo>
                  <a:cubicBezTo>
                    <a:pt x="8865" y="13970"/>
                    <a:pt x="8978" y="13922"/>
                    <a:pt x="9096" y="13922"/>
                  </a:cubicBezTo>
                  <a:cubicBezTo>
                    <a:pt x="9145" y="13922"/>
                    <a:pt x="9195" y="13931"/>
                    <a:pt x="9247" y="13953"/>
                  </a:cubicBezTo>
                  <a:cubicBezTo>
                    <a:pt x="9274" y="13894"/>
                    <a:pt x="9318" y="13881"/>
                    <a:pt x="9367" y="13881"/>
                  </a:cubicBezTo>
                  <a:close/>
                  <a:moveTo>
                    <a:pt x="9636" y="14299"/>
                  </a:moveTo>
                  <a:cubicBezTo>
                    <a:pt x="9669" y="14342"/>
                    <a:pt x="9723" y="14338"/>
                    <a:pt x="9773" y="14340"/>
                  </a:cubicBezTo>
                  <a:lnTo>
                    <a:pt x="9857" y="14389"/>
                  </a:lnTo>
                  <a:lnTo>
                    <a:pt x="9863" y="14403"/>
                  </a:lnTo>
                  <a:cubicBezTo>
                    <a:pt x="9915" y="14401"/>
                    <a:pt x="9953" y="14372"/>
                    <a:pt x="9995" y="14350"/>
                  </a:cubicBezTo>
                  <a:cubicBezTo>
                    <a:pt x="10059" y="14403"/>
                    <a:pt x="10171" y="14358"/>
                    <a:pt x="10242" y="14433"/>
                  </a:cubicBezTo>
                  <a:cubicBezTo>
                    <a:pt x="10210" y="14470"/>
                    <a:pt x="10170" y="14476"/>
                    <a:pt x="10131" y="14476"/>
                  </a:cubicBezTo>
                  <a:cubicBezTo>
                    <a:pt x="10114" y="14476"/>
                    <a:pt x="10098" y="14475"/>
                    <a:pt x="10081" y="14475"/>
                  </a:cubicBezTo>
                  <a:cubicBezTo>
                    <a:pt x="10068" y="14475"/>
                    <a:pt x="10055" y="14476"/>
                    <a:pt x="10043" y="14478"/>
                  </a:cubicBezTo>
                  <a:cubicBezTo>
                    <a:pt x="9980" y="14464"/>
                    <a:pt x="9919" y="14439"/>
                    <a:pt x="9864" y="14405"/>
                  </a:cubicBezTo>
                  <a:cubicBezTo>
                    <a:pt x="9820" y="14450"/>
                    <a:pt x="9776" y="14466"/>
                    <a:pt x="9733" y="14466"/>
                  </a:cubicBezTo>
                  <a:cubicBezTo>
                    <a:pt x="9670" y="14466"/>
                    <a:pt x="9607" y="14432"/>
                    <a:pt x="9544" y="14403"/>
                  </a:cubicBezTo>
                  <a:cubicBezTo>
                    <a:pt x="9544" y="14371"/>
                    <a:pt x="9546" y="14338"/>
                    <a:pt x="9547" y="14306"/>
                  </a:cubicBezTo>
                  <a:lnTo>
                    <a:pt x="9636" y="14299"/>
                  </a:lnTo>
                  <a:close/>
                  <a:moveTo>
                    <a:pt x="10289" y="14464"/>
                  </a:moveTo>
                  <a:lnTo>
                    <a:pt x="10290" y="14465"/>
                  </a:lnTo>
                  <a:cubicBezTo>
                    <a:pt x="10295" y="14465"/>
                    <a:pt x="10299" y="14471"/>
                    <a:pt x="10303" y="14475"/>
                  </a:cubicBezTo>
                  <a:lnTo>
                    <a:pt x="10297" y="14487"/>
                  </a:lnTo>
                  <a:lnTo>
                    <a:pt x="10277" y="14476"/>
                  </a:lnTo>
                  <a:cubicBezTo>
                    <a:pt x="10280" y="14471"/>
                    <a:pt x="10285" y="14464"/>
                    <a:pt x="10289" y="14464"/>
                  </a:cubicBezTo>
                  <a:close/>
                  <a:moveTo>
                    <a:pt x="11900" y="14734"/>
                  </a:moveTo>
                  <a:cubicBezTo>
                    <a:pt x="11900" y="14734"/>
                    <a:pt x="11900" y="14734"/>
                    <a:pt x="11900" y="14734"/>
                  </a:cubicBezTo>
                  <a:cubicBezTo>
                    <a:pt x="11900" y="14734"/>
                    <a:pt x="11900" y="14734"/>
                    <a:pt x="11901" y="14734"/>
                  </a:cubicBezTo>
                  <a:lnTo>
                    <a:pt x="11901" y="14734"/>
                  </a:lnTo>
                  <a:cubicBezTo>
                    <a:pt x="11901" y="14734"/>
                    <a:pt x="11901" y="14734"/>
                    <a:pt x="11901" y="14734"/>
                  </a:cubicBezTo>
                  <a:cubicBezTo>
                    <a:pt x="11900" y="14734"/>
                    <a:pt x="11900" y="14734"/>
                    <a:pt x="11900" y="14734"/>
                  </a:cubicBezTo>
                  <a:close/>
                  <a:moveTo>
                    <a:pt x="6684" y="13803"/>
                  </a:moveTo>
                  <a:lnTo>
                    <a:pt x="6684" y="13803"/>
                  </a:lnTo>
                  <a:cubicBezTo>
                    <a:pt x="6710" y="13805"/>
                    <a:pt x="6747" y="13797"/>
                    <a:pt x="6734" y="13835"/>
                  </a:cubicBezTo>
                  <a:cubicBezTo>
                    <a:pt x="6746" y="13834"/>
                    <a:pt x="6757" y="13834"/>
                    <a:pt x="6769" y="13834"/>
                  </a:cubicBezTo>
                  <a:cubicBezTo>
                    <a:pt x="6909" y="13834"/>
                    <a:pt x="7009" y="13907"/>
                    <a:pt x="7104" y="13987"/>
                  </a:cubicBezTo>
                  <a:cubicBezTo>
                    <a:pt x="7081" y="14013"/>
                    <a:pt x="7097" y="14060"/>
                    <a:pt x="7047" y="14073"/>
                  </a:cubicBezTo>
                  <a:cubicBezTo>
                    <a:pt x="7050" y="14129"/>
                    <a:pt x="7122" y="14111"/>
                    <a:pt x="7148" y="14142"/>
                  </a:cubicBezTo>
                  <a:cubicBezTo>
                    <a:pt x="7174" y="14177"/>
                    <a:pt x="7218" y="14207"/>
                    <a:pt x="7194" y="14257"/>
                  </a:cubicBezTo>
                  <a:lnTo>
                    <a:pt x="7213" y="14251"/>
                  </a:lnTo>
                  <a:lnTo>
                    <a:pt x="7229" y="14265"/>
                  </a:lnTo>
                  <a:cubicBezTo>
                    <a:pt x="7242" y="14273"/>
                    <a:pt x="7256" y="14281"/>
                    <a:pt x="7270" y="14288"/>
                  </a:cubicBezTo>
                  <a:cubicBezTo>
                    <a:pt x="7273" y="14276"/>
                    <a:pt x="7281" y="14267"/>
                    <a:pt x="7292" y="14262"/>
                  </a:cubicBezTo>
                  <a:cubicBezTo>
                    <a:pt x="7306" y="14188"/>
                    <a:pt x="7295" y="14125"/>
                    <a:pt x="7194" y="14100"/>
                  </a:cubicBezTo>
                  <a:cubicBezTo>
                    <a:pt x="7182" y="14056"/>
                    <a:pt x="7156" y="14017"/>
                    <a:pt x="7120" y="13988"/>
                  </a:cubicBezTo>
                  <a:cubicBezTo>
                    <a:pt x="7150" y="13978"/>
                    <a:pt x="7177" y="13973"/>
                    <a:pt x="7202" y="13973"/>
                  </a:cubicBezTo>
                  <a:cubicBezTo>
                    <a:pt x="7285" y="13973"/>
                    <a:pt x="7346" y="14024"/>
                    <a:pt x="7407" y="14075"/>
                  </a:cubicBezTo>
                  <a:cubicBezTo>
                    <a:pt x="7407" y="14096"/>
                    <a:pt x="7406" y="14118"/>
                    <a:pt x="7431" y="14118"/>
                  </a:cubicBezTo>
                  <a:cubicBezTo>
                    <a:pt x="7437" y="14118"/>
                    <a:pt x="7444" y="14117"/>
                    <a:pt x="7452" y="14114"/>
                  </a:cubicBezTo>
                  <a:lnTo>
                    <a:pt x="7452" y="14114"/>
                  </a:lnTo>
                  <a:cubicBezTo>
                    <a:pt x="7431" y="14156"/>
                    <a:pt x="7431" y="14188"/>
                    <a:pt x="7498" y="14192"/>
                  </a:cubicBezTo>
                  <a:cubicBezTo>
                    <a:pt x="7469" y="14236"/>
                    <a:pt x="7494" y="14258"/>
                    <a:pt x="7544" y="14269"/>
                  </a:cubicBezTo>
                  <a:cubicBezTo>
                    <a:pt x="7534" y="14306"/>
                    <a:pt x="7547" y="14332"/>
                    <a:pt x="7589" y="14346"/>
                  </a:cubicBezTo>
                  <a:cubicBezTo>
                    <a:pt x="7590" y="14368"/>
                    <a:pt x="7593" y="14387"/>
                    <a:pt x="7619" y="14387"/>
                  </a:cubicBezTo>
                  <a:cubicBezTo>
                    <a:pt x="7623" y="14387"/>
                    <a:pt x="7628" y="14387"/>
                    <a:pt x="7634" y="14386"/>
                  </a:cubicBezTo>
                  <a:lnTo>
                    <a:pt x="7634" y="14386"/>
                  </a:lnTo>
                  <a:cubicBezTo>
                    <a:pt x="7619" y="14425"/>
                    <a:pt x="7629" y="14452"/>
                    <a:pt x="7679" y="14463"/>
                  </a:cubicBezTo>
                  <a:cubicBezTo>
                    <a:pt x="7672" y="14498"/>
                    <a:pt x="7684" y="14526"/>
                    <a:pt x="7726" y="14540"/>
                  </a:cubicBezTo>
                  <a:cubicBezTo>
                    <a:pt x="7728" y="14562"/>
                    <a:pt x="7735" y="14580"/>
                    <a:pt x="7763" y="14580"/>
                  </a:cubicBezTo>
                  <a:cubicBezTo>
                    <a:pt x="7765" y="14580"/>
                    <a:pt x="7768" y="14580"/>
                    <a:pt x="7771" y="14579"/>
                  </a:cubicBezTo>
                  <a:lnTo>
                    <a:pt x="7771" y="14579"/>
                  </a:lnTo>
                  <a:cubicBezTo>
                    <a:pt x="7762" y="14621"/>
                    <a:pt x="7789" y="14649"/>
                    <a:pt x="7818" y="14677"/>
                  </a:cubicBezTo>
                  <a:cubicBezTo>
                    <a:pt x="7818" y="14639"/>
                    <a:pt x="7823" y="14600"/>
                    <a:pt x="7774" y="14578"/>
                  </a:cubicBezTo>
                  <a:cubicBezTo>
                    <a:pt x="7771" y="14557"/>
                    <a:pt x="7766" y="14538"/>
                    <a:pt x="7740" y="14538"/>
                  </a:cubicBezTo>
                  <a:cubicBezTo>
                    <a:pt x="7737" y="14538"/>
                    <a:pt x="7733" y="14538"/>
                    <a:pt x="7729" y="14539"/>
                  </a:cubicBezTo>
                  <a:cubicBezTo>
                    <a:pt x="7739" y="14502"/>
                    <a:pt x="7736" y="14470"/>
                    <a:pt x="7683" y="14462"/>
                  </a:cubicBezTo>
                  <a:cubicBezTo>
                    <a:pt x="7692" y="14425"/>
                    <a:pt x="7684" y="14396"/>
                    <a:pt x="7639" y="14384"/>
                  </a:cubicBezTo>
                  <a:cubicBezTo>
                    <a:pt x="7638" y="14363"/>
                    <a:pt x="7637" y="14342"/>
                    <a:pt x="7612" y="14342"/>
                  </a:cubicBezTo>
                  <a:cubicBezTo>
                    <a:pt x="7607" y="14342"/>
                    <a:pt x="7600" y="14343"/>
                    <a:pt x="7592" y="14345"/>
                  </a:cubicBezTo>
                  <a:cubicBezTo>
                    <a:pt x="7611" y="14305"/>
                    <a:pt x="7604" y="14275"/>
                    <a:pt x="7547" y="14268"/>
                  </a:cubicBezTo>
                  <a:cubicBezTo>
                    <a:pt x="7561" y="14229"/>
                    <a:pt x="7557" y="14199"/>
                    <a:pt x="7501" y="14191"/>
                  </a:cubicBezTo>
                  <a:cubicBezTo>
                    <a:pt x="7513" y="14153"/>
                    <a:pt x="7508" y="14123"/>
                    <a:pt x="7456" y="14113"/>
                  </a:cubicBezTo>
                  <a:lnTo>
                    <a:pt x="7456" y="14074"/>
                  </a:lnTo>
                  <a:cubicBezTo>
                    <a:pt x="7480" y="14071"/>
                    <a:pt x="7504" y="14069"/>
                    <a:pt x="7527" y="14069"/>
                  </a:cubicBezTo>
                  <a:cubicBezTo>
                    <a:pt x="7625" y="14069"/>
                    <a:pt x="7719" y="14096"/>
                    <a:pt x="7812" y="14123"/>
                  </a:cubicBezTo>
                  <a:cubicBezTo>
                    <a:pt x="7824" y="14181"/>
                    <a:pt x="7843" y="14237"/>
                    <a:pt x="7912" y="14267"/>
                  </a:cubicBezTo>
                  <a:cubicBezTo>
                    <a:pt x="7904" y="14302"/>
                    <a:pt x="7915" y="14331"/>
                    <a:pt x="7956" y="14345"/>
                  </a:cubicBezTo>
                  <a:cubicBezTo>
                    <a:pt x="7973" y="14424"/>
                    <a:pt x="8006" y="14495"/>
                    <a:pt x="8092" y="14539"/>
                  </a:cubicBezTo>
                  <a:cubicBezTo>
                    <a:pt x="8086" y="14573"/>
                    <a:pt x="8094" y="14602"/>
                    <a:pt x="8137" y="14617"/>
                  </a:cubicBezTo>
                  <a:cubicBezTo>
                    <a:pt x="8139" y="14639"/>
                    <a:pt x="8149" y="14657"/>
                    <a:pt x="8179" y="14657"/>
                  </a:cubicBezTo>
                  <a:cubicBezTo>
                    <a:pt x="8180" y="14657"/>
                    <a:pt x="8181" y="14657"/>
                    <a:pt x="8182" y="14657"/>
                  </a:cubicBezTo>
                  <a:lnTo>
                    <a:pt x="8182" y="14657"/>
                  </a:lnTo>
                  <a:cubicBezTo>
                    <a:pt x="8178" y="14696"/>
                    <a:pt x="8199" y="14727"/>
                    <a:pt x="8230" y="14754"/>
                  </a:cubicBezTo>
                  <a:cubicBezTo>
                    <a:pt x="8230" y="14716"/>
                    <a:pt x="8225" y="14680"/>
                    <a:pt x="8184" y="14655"/>
                  </a:cubicBezTo>
                  <a:cubicBezTo>
                    <a:pt x="8180" y="14635"/>
                    <a:pt x="8173" y="14615"/>
                    <a:pt x="8145" y="14615"/>
                  </a:cubicBezTo>
                  <a:cubicBezTo>
                    <a:pt x="8144" y="14615"/>
                    <a:pt x="8142" y="14615"/>
                    <a:pt x="8140" y="14615"/>
                  </a:cubicBezTo>
                  <a:cubicBezTo>
                    <a:pt x="8149" y="14579"/>
                    <a:pt x="8148" y="14547"/>
                    <a:pt x="8094" y="14538"/>
                  </a:cubicBezTo>
                  <a:cubicBezTo>
                    <a:pt x="8086" y="14454"/>
                    <a:pt x="8068" y="14376"/>
                    <a:pt x="7959" y="14345"/>
                  </a:cubicBezTo>
                  <a:cubicBezTo>
                    <a:pt x="7981" y="14302"/>
                    <a:pt x="7979" y="14271"/>
                    <a:pt x="7913" y="14267"/>
                  </a:cubicBezTo>
                  <a:cubicBezTo>
                    <a:pt x="7947" y="14214"/>
                    <a:pt x="7882" y="14163"/>
                    <a:pt x="7909" y="14111"/>
                  </a:cubicBezTo>
                  <a:lnTo>
                    <a:pt x="8093" y="14106"/>
                  </a:lnTo>
                  <a:cubicBezTo>
                    <a:pt x="8146" y="14139"/>
                    <a:pt x="8140" y="14221"/>
                    <a:pt x="8226" y="14231"/>
                  </a:cubicBezTo>
                  <a:cubicBezTo>
                    <a:pt x="8212" y="14269"/>
                    <a:pt x="8213" y="14301"/>
                    <a:pt x="8271" y="14308"/>
                  </a:cubicBezTo>
                  <a:cubicBezTo>
                    <a:pt x="8261" y="14346"/>
                    <a:pt x="8263" y="14377"/>
                    <a:pt x="8318" y="14386"/>
                  </a:cubicBezTo>
                  <a:cubicBezTo>
                    <a:pt x="8309" y="14421"/>
                    <a:pt x="8310" y="14453"/>
                    <a:pt x="8363" y="14463"/>
                  </a:cubicBezTo>
                  <a:cubicBezTo>
                    <a:pt x="8356" y="14504"/>
                    <a:pt x="8375" y="14535"/>
                    <a:pt x="8411" y="14561"/>
                  </a:cubicBezTo>
                  <a:cubicBezTo>
                    <a:pt x="8411" y="14523"/>
                    <a:pt x="8417" y="14482"/>
                    <a:pt x="8366" y="14462"/>
                  </a:cubicBezTo>
                  <a:cubicBezTo>
                    <a:pt x="8368" y="14428"/>
                    <a:pt x="8363" y="14399"/>
                    <a:pt x="8321" y="14384"/>
                  </a:cubicBezTo>
                  <a:cubicBezTo>
                    <a:pt x="8322" y="14351"/>
                    <a:pt x="8315" y="14321"/>
                    <a:pt x="8276" y="14307"/>
                  </a:cubicBezTo>
                  <a:cubicBezTo>
                    <a:pt x="8280" y="14274"/>
                    <a:pt x="8262" y="14242"/>
                    <a:pt x="8231" y="14230"/>
                  </a:cubicBezTo>
                  <a:cubicBezTo>
                    <a:pt x="8239" y="14179"/>
                    <a:pt x="8158" y="14128"/>
                    <a:pt x="8233" y="14078"/>
                  </a:cubicBezTo>
                  <a:lnTo>
                    <a:pt x="8411" y="14066"/>
                  </a:lnTo>
                  <a:cubicBezTo>
                    <a:pt x="8431" y="14113"/>
                    <a:pt x="8441" y="14164"/>
                    <a:pt x="8502" y="14191"/>
                  </a:cubicBezTo>
                  <a:cubicBezTo>
                    <a:pt x="8498" y="14248"/>
                    <a:pt x="8523" y="14290"/>
                    <a:pt x="8592" y="14307"/>
                  </a:cubicBezTo>
                  <a:cubicBezTo>
                    <a:pt x="8573" y="14405"/>
                    <a:pt x="8631" y="14462"/>
                    <a:pt x="8728" y="14500"/>
                  </a:cubicBezTo>
                  <a:cubicBezTo>
                    <a:pt x="8722" y="14535"/>
                    <a:pt x="8725" y="14566"/>
                    <a:pt x="8774" y="14578"/>
                  </a:cubicBezTo>
                  <a:cubicBezTo>
                    <a:pt x="8767" y="14611"/>
                    <a:pt x="8786" y="14645"/>
                    <a:pt x="8818" y="14655"/>
                  </a:cubicBezTo>
                  <a:lnTo>
                    <a:pt x="8818" y="14731"/>
                  </a:lnTo>
                  <a:lnTo>
                    <a:pt x="8455" y="14766"/>
                  </a:lnTo>
                  <a:cubicBezTo>
                    <a:pt x="8411" y="14776"/>
                    <a:pt x="8367" y="14785"/>
                    <a:pt x="8322" y="14785"/>
                  </a:cubicBezTo>
                  <a:cubicBezTo>
                    <a:pt x="8291" y="14785"/>
                    <a:pt x="8260" y="14781"/>
                    <a:pt x="8228" y="14771"/>
                  </a:cubicBezTo>
                  <a:cubicBezTo>
                    <a:pt x="8174" y="14803"/>
                    <a:pt x="8118" y="14812"/>
                    <a:pt x="8060" y="14812"/>
                  </a:cubicBezTo>
                  <a:cubicBezTo>
                    <a:pt x="7996" y="14812"/>
                    <a:pt x="7930" y="14801"/>
                    <a:pt x="7865" y="14798"/>
                  </a:cubicBezTo>
                  <a:cubicBezTo>
                    <a:pt x="7839" y="14801"/>
                    <a:pt x="7813" y="14803"/>
                    <a:pt x="7788" y="14803"/>
                  </a:cubicBezTo>
                  <a:cubicBezTo>
                    <a:pt x="7722" y="14803"/>
                    <a:pt x="7656" y="14792"/>
                    <a:pt x="7594" y="14771"/>
                  </a:cubicBezTo>
                  <a:cubicBezTo>
                    <a:pt x="7580" y="14776"/>
                    <a:pt x="7566" y="14778"/>
                    <a:pt x="7551" y="14778"/>
                  </a:cubicBezTo>
                  <a:cubicBezTo>
                    <a:pt x="7534" y="14778"/>
                    <a:pt x="7516" y="14774"/>
                    <a:pt x="7500" y="14767"/>
                  </a:cubicBezTo>
                  <a:cubicBezTo>
                    <a:pt x="7497" y="14767"/>
                    <a:pt x="7495" y="14767"/>
                    <a:pt x="7493" y="14767"/>
                  </a:cubicBezTo>
                  <a:cubicBezTo>
                    <a:pt x="7434" y="14767"/>
                    <a:pt x="7376" y="14753"/>
                    <a:pt x="7324" y="14728"/>
                  </a:cubicBezTo>
                  <a:cubicBezTo>
                    <a:pt x="7117" y="14717"/>
                    <a:pt x="6924" y="14674"/>
                    <a:pt x="6764" y="14556"/>
                  </a:cubicBezTo>
                  <a:cubicBezTo>
                    <a:pt x="6755" y="14550"/>
                    <a:pt x="6751" y="14541"/>
                    <a:pt x="6748" y="14532"/>
                  </a:cubicBezTo>
                  <a:cubicBezTo>
                    <a:pt x="6738" y="14538"/>
                    <a:pt x="6728" y="14540"/>
                    <a:pt x="6718" y="14540"/>
                  </a:cubicBezTo>
                  <a:cubicBezTo>
                    <a:pt x="6691" y="14540"/>
                    <a:pt x="6665" y="14522"/>
                    <a:pt x="6638" y="14507"/>
                  </a:cubicBezTo>
                  <a:cubicBezTo>
                    <a:pt x="6407" y="14463"/>
                    <a:pt x="6201" y="14374"/>
                    <a:pt x="6002" y="14270"/>
                  </a:cubicBezTo>
                  <a:lnTo>
                    <a:pt x="5997" y="14270"/>
                  </a:lnTo>
                  <a:lnTo>
                    <a:pt x="5974" y="14274"/>
                  </a:lnTo>
                  <a:lnTo>
                    <a:pt x="5954" y="14265"/>
                  </a:lnTo>
                  <a:cubicBezTo>
                    <a:pt x="5957" y="14252"/>
                    <a:pt x="5963" y="14243"/>
                    <a:pt x="5976" y="14243"/>
                  </a:cubicBezTo>
                  <a:cubicBezTo>
                    <a:pt x="5980" y="14243"/>
                    <a:pt x="5984" y="14244"/>
                    <a:pt x="5989" y="14245"/>
                  </a:cubicBezTo>
                  <a:cubicBezTo>
                    <a:pt x="5995" y="14246"/>
                    <a:pt x="5995" y="14260"/>
                    <a:pt x="5997" y="14269"/>
                  </a:cubicBezTo>
                  <a:lnTo>
                    <a:pt x="6182" y="14262"/>
                  </a:lnTo>
                  <a:cubicBezTo>
                    <a:pt x="6146" y="14145"/>
                    <a:pt x="6146" y="14145"/>
                    <a:pt x="6273" y="14144"/>
                  </a:cubicBezTo>
                  <a:lnTo>
                    <a:pt x="6405" y="14200"/>
                  </a:lnTo>
                  <a:cubicBezTo>
                    <a:pt x="6425" y="14138"/>
                    <a:pt x="6350" y="14118"/>
                    <a:pt x="6361" y="14074"/>
                  </a:cubicBezTo>
                  <a:cubicBezTo>
                    <a:pt x="6333" y="14070"/>
                    <a:pt x="6323" y="14053"/>
                    <a:pt x="6314" y="14034"/>
                  </a:cubicBezTo>
                  <a:lnTo>
                    <a:pt x="6363" y="14024"/>
                  </a:lnTo>
                  <a:cubicBezTo>
                    <a:pt x="6377" y="14036"/>
                    <a:pt x="6379" y="14057"/>
                    <a:pt x="6366" y="14070"/>
                  </a:cubicBezTo>
                  <a:cubicBezTo>
                    <a:pt x="6386" y="14063"/>
                    <a:pt x="6405" y="14059"/>
                    <a:pt x="6421" y="14059"/>
                  </a:cubicBezTo>
                  <a:cubicBezTo>
                    <a:pt x="6481" y="14059"/>
                    <a:pt x="6517" y="14103"/>
                    <a:pt x="6555" y="14147"/>
                  </a:cubicBezTo>
                  <a:cubicBezTo>
                    <a:pt x="6593" y="14166"/>
                    <a:pt x="6582" y="14200"/>
                    <a:pt x="6589" y="14229"/>
                  </a:cubicBezTo>
                  <a:cubicBezTo>
                    <a:pt x="6637" y="14256"/>
                    <a:pt x="6665" y="14298"/>
                    <a:pt x="6692" y="14339"/>
                  </a:cubicBezTo>
                  <a:lnTo>
                    <a:pt x="6755" y="14349"/>
                  </a:lnTo>
                  <a:cubicBezTo>
                    <a:pt x="6726" y="14288"/>
                    <a:pt x="6704" y="14223"/>
                    <a:pt x="6627" y="14160"/>
                  </a:cubicBezTo>
                  <a:cubicBezTo>
                    <a:pt x="6637" y="14159"/>
                    <a:pt x="6647" y="14159"/>
                    <a:pt x="6656" y="14159"/>
                  </a:cubicBezTo>
                  <a:cubicBezTo>
                    <a:pt x="6751" y="14159"/>
                    <a:pt x="6810" y="14194"/>
                    <a:pt x="6873" y="14219"/>
                  </a:cubicBezTo>
                  <a:lnTo>
                    <a:pt x="6921" y="14179"/>
                  </a:lnTo>
                  <a:lnTo>
                    <a:pt x="6855" y="14072"/>
                  </a:lnTo>
                  <a:lnTo>
                    <a:pt x="6855" y="14072"/>
                  </a:lnTo>
                  <a:lnTo>
                    <a:pt x="6855" y="14072"/>
                  </a:lnTo>
                  <a:lnTo>
                    <a:pt x="6908" y="14054"/>
                  </a:lnTo>
                  <a:cubicBezTo>
                    <a:pt x="6935" y="14070"/>
                    <a:pt x="6967" y="14079"/>
                    <a:pt x="6998" y="14079"/>
                  </a:cubicBezTo>
                  <a:cubicBezTo>
                    <a:pt x="7013" y="14079"/>
                    <a:pt x="7028" y="14077"/>
                    <a:pt x="7043" y="14073"/>
                  </a:cubicBezTo>
                  <a:cubicBezTo>
                    <a:pt x="7012" y="14032"/>
                    <a:pt x="6963" y="14029"/>
                    <a:pt x="6914" y="14028"/>
                  </a:cubicBezTo>
                  <a:cubicBezTo>
                    <a:pt x="6847" y="13968"/>
                    <a:pt x="6722" y="13950"/>
                    <a:pt x="6730" y="13839"/>
                  </a:cubicBezTo>
                  <a:lnTo>
                    <a:pt x="6684" y="13803"/>
                  </a:lnTo>
                  <a:close/>
                  <a:moveTo>
                    <a:pt x="11000" y="14413"/>
                  </a:moveTo>
                  <a:cubicBezTo>
                    <a:pt x="10986" y="14413"/>
                    <a:pt x="10968" y="14416"/>
                    <a:pt x="10946" y="14424"/>
                  </a:cubicBezTo>
                  <a:cubicBezTo>
                    <a:pt x="10962" y="14462"/>
                    <a:pt x="10978" y="14500"/>
                    <a:pt x="11038" y="14502"/>
                  </a:cubicBezTo>
                  <a:cubicBezTo>
                    <a:pt x="11034" y="14525"/>
                    <a:pt x="11032" y="14546"/>
                    <a:pt x="11055" y="14546"/>
                  </a:cubicBezTo>
                  <a:cubicBezTo>
                    <a:pt x="11062" y="14546"/>
                    <a:pt x="11070" y="14544"/>
                    <a:pt x="11082" y="14540"/>
                  </a:cubicBezTo>
                  <a:lnTo>
                    <a:pt x="11082" y="14540"/>
                  </a:lnTo>
                  <a:cubicBezTo>
                    <a:pt x="11054" y="14611"/>
                    <a:pt x="11098" y="14642"/>
                    <a:pt x="11173" y="14655"/>
                  </a:cubicBezTo>
                  <a:cubicBezTo>
                    <a:pt x="11153" y="14697"/>
                    <a:pt x="11176" y="14720"/>
                    <a:pt x="11218" y="14733"/>
                  </a:cubicBezTo>
                  <a:cubicBezTo>
                    <a:pt x="11221" y="14757"/>
                    <a:pt x="11231" y="14773"/>
                    <a:pt x="11261" y="14773"/>
                  </a:cubicBezTo>
                  <a:cubicBezTo>
                    <a:pt x="11262" y="14773"/>
                    <a:pt x="11264" y="14773"/>
                    <a:pt x="11265" y="14773"/>
                  </a:cubicBezTo>
                  <a:lnTo>
                    <a:pt x="11265" y="14773"/>
                  </a:lnTo>
                  <a:cubicBezTo>
                    <a:pt x="11263" y="14797"/>
                    <a:pt x="11270" y="14812"/>
                    <a:pt x="11295" y="14812"/>
                  </a:cubicBezTo>
                  <a:cubicBezTo>
                    <a:pt x="11299" y="14812"/>
                    <a:pt x="11304" y="14812"/>
                    <a:pt x="11309" y="14811"/>
                  </a:cubicBezTo>
                  <a:lnTo>
                    <a:pt x="11309" y="14811"/>
                  </a:lnTo>
                  <a:cubicBezTo>
                    <a:pt x="11296" y="14850"/>
                    <a:pt x="11318" y="14874"/>
                    <a:pt x="11357" y="14891"/>
                  </a:cubicBezTo>
                  <a:cubicBezTo>
                    <a:pt x="11362" y="14855"/>
                    <a:pt x="11354" y="14825"/>
                    <a:pt x="11311" y="14810"/>
                  </a:cubicBezTo>
                  <a:cubicBezTo>
                    <a:pt x="11310" y="14787"/>
                    <a:pt x="11301" y="14772"/>
                    <a:pt x="11273" y="14772"/>
                  </a:cubicBezTo>
                  <a:cubicBezTo>
                    <a:pt x="11271" y="14772"/>
                    <a:pt x="11269" y="14772"/>
                    <a:pt x="11267" y="14772"/>
                  </a:cubicBezTo>
                  <a:cubicBezTo>
                    <a:pt x="11267" y="14749"/>
                    <a:pt x="11264" y="14729"/>
                    <a:pt x="11239" y="14729"/>
                  </a:cubicBezTo>
                  <a:cubicBezTo>
                    <a:pt x="11234" y="14729"/>
                    <a:pt x="11228" y="14730"/>
                    <a:pt x="11222" y="14731"/>
                  </a:cubicBezTo>
                  <a:cubicBezTo>
                    <a:pt x="11241" y="14691"/>
                    <a:pt x="11224" y="14666"/>
                    <a:pt x="11176" y="14654"/>
                  </a:cubicBezTo>
                  <a:cubicBezTo>
                    <a:pt x="11177" y="14597"/>
                    <a:pt x="11143" y="14561"/>
                    <a:pt x="11084" y="14539"/>
                  </a:cubicBezTo>
                  <a:cubicBezTo>
                    <a:pt x="11091" y="14526"/>
                    <a:pt x="11099" y="14512"/>
                    <a:pt x="11107" y="14498"/>
                  </a:cubicBezTo>
                  <a:cubicBezTo>
                    <a:pt x="11096" y="14494"/>
                    <a:pt x="11085" y="14492"/>
                    <a:pt x="11075" y="14492"/>
                  </a:cubicBezTo>
                  <a:cubicBezTo>
                    <a:pt x="11062" y="14492"/>
                    <a:pt x="11050" y="14495"/>
                    <a:pt x="11039" y="14501"/>
                  </a:cubicBezTo>
                  <a:cubicBezTo>
                    <a:pt x="11052" y="14450"/>
                    <a:pt x="11047" y="14413"/>
                    <a:pt x="11000" y="14413"/>
                  </a:cubicBezTo>
                  <a:close/>
                  <a:moveTo>
                    <a:pt x="15542" y="14865"/>
                  </a:moveTo>
                  <a:cubicBezTo>
                    <a:pt x="15472" y="14961"/>
                    <a:pt x="15358" y="14962"/>
                    <a:pt x="15245" y="14964"/>
                  </a:cubicBezTo>
                  <a:cubicBezTo>
                    <a:pt x="15310" y="14859"/>
                    <a:pt x="15445" y="14901"/>
                    <a:pt x="15542" y="14865"/>
                  </a:cubicBezTo>
                  <a:close/>
                  <a:moveTo>
                    <a:pt x="11901" y="14734"/>
                  </a:moveTo>
                  <a:cubicBezTo>
                    <a:pt x="11877" y="14777"/>
                    <a:pt x="11897" y="14800"/>
                    <a:pt x="11946" y="14811"/>
                  </a:cubicBezTo>
                  <a:cubicBezTo>
                    <a:pt x="11945" y="14834"/>
                    <a:pt x="11946" y="14853"/>
                    <a:pt x="11970" y="14853"/>
                  </a:cubicBezTo>
                  <a:cubicBezTo>
                    <a:pt x="11975" y="14853"/>
                    <a:pt x="11982" y="14853"/>
                    <a:pt x="11990" y="14850"/>
                  </a:cubicBezTo>
                  <a:lnTo>
                    <a:pt x="11990" y="14850"/>
                  </a:lnTo>
                  <a:cubicBezTo>
                    <a:pt x="11970" y="14892"/>
                    <a:pt x="11986" y="14917"/>
                    <a:pt x="12036" y="14928"/>
                  </a:cubicBezTo>
                  <a:cubicBezTo>
                    <a:pt x="12035" y="14950"/>
                    <a:pt x="12037" y="14970"/>
                    <a:pt x="12061" y="14970"/>
                  </a:cubicBezTo>
                  <a:cubicBezTo>
                    <a:pt x="12067" y="14970"/>
                    <a:pt x="12073" y="14969"/>
                    <a:pt x="12081" y="14967"/>
                  </a:cubicBezTo>
                  <a:lnTo>
                    <a:pt x="12081" y="14967"/>
                  </a:lnTo>
                  <a:cubicBezTo>
                    <a:pt x="12060" y="15008"/>
                    <a:pt x="12079" y="15032"/>
                    <a:pt x="12127" y="15044"/>
                  </a:cubicBezTo>
                  <a:cubicBezTo>
                    <a:pt x="12127" y="15066"/>
                    <a:pt x="12131" y="15085"/>
                    <a:pt x="12156" y="15085"/>
                  </a:cubicBezTo>
                  <a:cubicBezTo>
                    <a:pt x="12161" y="15085"/>
                    <a:pt x="12166" y="15085"/>
                    <a:pt x="12172" y="15083"/>
                  </a:cubicBezTo>
                  <a:lnTo>
                    <a:pt x="12172" y="15083"/>
                  </a:lnTo>
                  <a:cubicBezTo>
                    <a:pt x="12156" y="15123"/>
                    <a:pt x="12174" y="15148"/>
                    <a:pt x="12221" y="15161"/>
                  </a:cubicBezTo>
                  <a:cubicBezTo>
                    <a:pt x="12225" y="15126"/>
                    <a:pt x="12218" y="15095"/>
                    <a:pt x="12175" y="15081"/>
                  </a:cubicBezTo>
                  <a:cubicBezTo>
                    <a:pt x="12173" y="15059"/>
                    <a:pt x="12167" y="15041"/>
                    <a:pt x="12140" y="15041"/>
                  </a:cubicBezTo>
                  <a:cubicBezTo>
                    <a:pt x="12136" y="15041"/>
                    <a:pt x="12133" y="15041"/>
                    <a:pt x="12129" y="15042"/>
                  </a:cubicBezTo>
                  <a:cubicBezTo>
                    <a:pt x="12143" y="15004"/>
                    <a:pt x="12131" y="14978"/>
                    <a:pt x="12084" y="14966"/>
                  </a:cubicBezTo>
                  <a:cubicBezTo>
                    <a:pt x="12084" y="14943"/>
                    <a:pt x="12081" y="14924"/>
                    <a:pt x="12056" y="14924"/>
                  </a:cubicBezTo>
                  <a:cubicBezTo>
                    <a:pt x="12051" y="14924"/>
                    <a:pt x="12045" y="14925"/>
                    <a:pt x="12037" y="14926"/>
                  </a:cubicBezTo>
                  <a:cubicBezTo>
                    <a:pt x="12058" y="14886"/>
                    <a:pt x="12043" y="14860"/>
                    <a:pt x="11992" y="14849"/>
                  </a:cubicBezTo>
                  <a:cubicBezTo>
                    <a:pt x="11993" y="14827"/>
                    <a:pt x="11994" y="14805"/>
                    <a:pt x="11970" y="14805"/>
                  </a:cubicBezTo>
                  <a:cubicBezTo>
                    <a:pt x="11963" y="14805"/>
                    <a:pt x="11956" y="14807"/>
                    <a:pt x="11946" y="14810"/>
                  </a:cubicBezTo>
                  <a:cubicBezTo>
                    <a:pt x="11972" y="14767"/>
                    <a:pt x="11960" y="14740"/>
                    <a:pt x="11901" y="14734"/>
                  </a:cubicBezTo>
                  <a:close/>
                  <a:moveTo>
                    <a:pt x="5616" y="1"/>
                  </a:moveTo>
                  <a:cubicBezTo>
                    <a:pt x="5597" y="1"/>
                    <a:pt x="5584" y="9"/>
                    <a:pt x="5571" y="18"/>
                  </a:cubicBezTo>
                  <a:cubicBezTo>
                    <a:pt x="5406" y="133"/>
                    <a:pt x="5218" y="213"/>
                    <a:pt x="5035" y="301"/>
                  </a:cubicBezTo>
                  <a:cubicBezTo>
                    <a:pt x="4891" y="369"/>
                    <a:pt x="4739" y="426"/>
                    <a:pt x="4623" y="530"/>
                  </a:cubicBezTo>
                  <a:cubicBezTo>
                    <a:pt x="4602" y="537"/>
                    <a:pt x="4582" y="545"/>
                    <a:pt x="4563" y="555"/>
                  </a:cubicBezTo>
                  <a:cubicBezTo>
                    <a:pt x="4531" y="575"/>
                    <a:pt x="4494" y="595"/>
                    <a:pt x="4499" y="626"/>
                  </a:cubicBezTo>
                  <a:cubicBezTo>
                    <a:pt x="4492" y="623"/>
                    <a:pt x="4485" y="622"/>
                    <a:pt x="4478" y="622"/>
                  </a:cubicBezTo>
                  <a:cubicBezTo>
                    <a:pt x="4447" y="622"/>
                    <a:pt x="4420" y="647"/>
                    <a:pt x="4393" y="663"/>
                  </a:cubicBezTo>
                  <a:cubicBezTo>
                    <a:pt x="4381" y="671"/>
                    <a:pt x="4372" y="681"/>
                    <a:pt x="4364" y="691"/>
                  </a:cubicBezTo>
                  <a:cubicBezTo>
                    <a:pt x="4303" y="712"/>
                    <a:pt x="4249" y="750"/>
                    <a:pt x="4210" y="801"/>
                  </a:cubicBezTo>
                  <a:cubicBezTo>
                    <a:pt x="3856" y="1017"/>
                    <a:pt x="3562" y="1280"/>
                    <a:pt x="3383" y="1622"/>
                  </a:cubicBezTo>
                  <a:cubicBezTo>
                    <a:pt x="3297" y="1781"/>
                    <a:pt x="3197" y="1932"/>
                    <a:pt x="3082" y="2072"/>
                  </a:cubicBezTo>
                  <a:cubicBezTo>
                    <a:pt x="3033" y="2094"/>
                    <a:pt x="2999" y="2126"/>
                    <a:pt x="2987" y="2173"/>
                  </a:cubicBezTo>
                  <a:cubicBezTo>
                    <a:pt x="2950" y="2201"/>
                    <a:pt x="2886" y="2223"/>
                    <a:pt x="2950" y="2276"/>
                  </a:cubicBezTo>
                  <a:cubicBezTo>
                    <a:pt x="2927" y="2266"/>
                    <a:pt x="2909" y="2262"/>
                    <a:pt x="2895" y="2262"/>
                  </a:cubicBezTo>
                  <a:cubicBezTo>
                    <a:pt x="2846" y="2262"/>
                    <a:pt x="2847" y="2313"/>
                    <a:pt x="2838" y="2355"/>
                  </a:cubicBezTo>
                  <a:cubicBezTo>
                    <a:pt x="2850" y="2376"/>
                    <a:pt x="2865" y="2386"/>
                    <a:pt x="2882" y="2386"/>
                  </a:cubicBezTo>
                  <a:cubicBezTo>
                    <a:pt x="2895" y="2386"/>
                    <a:pt x="2909" y="2379"/>
                    <a:pt x="2924" y="2368"/>
                  </a:cubicBezTo>
                  <a:cubicBezTo>
                    <a:pt x="2951" y="2346"/>
                    <a:pt x="2993" y="2325"/>
                    <a:pt x="2962" y="2289"/>
                  </a:cubicBezTo>
                  <a:lnTo>
                    <a:pt x="2962" y="2289"/>
                  </a:lnTo>
                  <a:cubicBezTo>
                    <a:pt x="2968" y="2292"/>
                    <a:pt x="2974" y="2294"/>
                    <a:pt x="2980" y="2294"/>
                  </a:cubicBezTo>
                  <a:cubicBezTo>
                    <a:pt x="2988" y="2294"/>
                    <a:pt x="2995" y="2291"/>
                    <a:pt x="3001" y="2287"/>
                  </a:cubicBezTo>
                  <a:cubicBezTo>
                    <a:pt x="3015" y="2282"/>
                    <a:pt x="3031" y="2280"/>
                    <a:pt x="3045" y="2278"/>
                  </a:cubicBezTo>
                  <a:cubicBezTo>
                    <a:pt x="3055" y="2253"/>
                    <a:pt x="3078" y="2244"/>
                    <a:pt x="3107" y="2239"/>
                  </a:cubicBezTo>
                  <a:lnTo>
                    <a:pt x="3107" y="2239"/>
                  </a:lnTo>
                  <a:cubicBezTo>
                    <a:pt x="3091" y="2254"/>
                    <a:pt x="3090" y="2285"/>
                    <a:pt x="3060" y="2285"/>
                  </a:cubicBezTo>
                  <a:cubicBezTo>
                    <a:pt x="3057" y="2285"/>
                    <a:pt x="3053" y="2285"/>
                    <a:pt x="3050" y="2284"/>
                  </a:cubicBezTo>
                  <a:lnTo>
                    <a:pt x="3050" y="2284"/>
                  </a:lnTo>
                  <a:cubicBezTo>
                    <a:pt x="3084" y="2328"/>
                    <a:pt x="3039" y="2362"/>
                    <a:pt x="3019" y="2396"/>
                  </a:cubicBezTo>
                  <a:cubicBezTo>
                    <a:pt x="2901" y="2584"/>
                    <a:pt x="2756" y="2753"/>
                    <a:pt x="2589" y="2899"/>
                  </a:cubicBezTo>
                  <a:cubicBezTo>
                    <a:pt x="2589" y="2873"/>
                    <a:pt x="2587" y="2847"/>
                    <a:pt x="2587" y="2822"/>
                  </a:cubicBezTo>
                  <a:cubicBezTo>
                    <a:pt x="2593" y="2811"/>
                    <a:pt x="2596" y="2798"/>
                    <a:pt x="2593" y="2785"/>
                  </a:cubicBezTo>
                  <a:lnTo>
                    <a:pt x="2707" y="2620"/>
                  </a:lnTo>
                  <a:cubicBezTo>
                    <a:pt x="2736" y="2585"/>
                    <a:pt x="2772" y="2554"/>
                    <a:pt x="2791" y="2515"/>
                  </a:cubicBezTo>
                  <a:cubicBezTo>
                    <a:pt x="2811" y="2476"/>
                    <a:pt x="2805" y="2448"/>
                    <a:pt x="2767" y="2448"/>
                  </a:cubicBezTo>
                  <a:cubicBezTo>
                    <a:pt x="2756" y="2448"/>
                    <a:pt x="2741" y="2450"/>
                    <a:pt x="2724" y="2456"/>
                  </a:cubicBezTo>
                  <a:cubicBezTo>
                    <a:pt x="2684" y="2459"/>
                    <a:pt x="2675" y="2485"/>
                    <a:pt x="2669" y="2513"/>
                  </a:cubicBezTo>
                  <a:cubicBezTo>
                    <a:pt x="2606" y="2570"/>
                    <a:pt x="2558" y="2641"/>
                    <a:pt x="2528" y="2721"/>
                  </a:cubicBezTo>
                  <a:cubicBezTo>
                    <a:pt x="2486" y="2761"/>
                    <a:pt x="2455" y="2806"/>
                    <a:pt x="2452" y="2862"/>
                  </a:cubicBezTo>
                  <a:cubicBezTo>
                    <a:pt x="2347" y="2975"/>
                    <a:pt x="2338" y="3124"/>
                    <a:pt x="2246" y="3245"/>
                  </a:cubicBezTo>
                  <a:cubicBezTo>
                    <a:pt x="1969" y="3608"/>
                    <a:pt x="1641" y="3932"/>
                    <a:pt x="1271" y="4229"/>
                  </a:cubicBezTo>
                  <a:cubicBezTo>
                    <a:pt x="1156" y="4321"/>
                    <a:pt x="1034" y="4414"/>
                    <a:pt x="967" y="4537"/>
                  </a:cubicBezTo>
                  <a:cubicBezTo>
                    <a:pt x="859" y="4737"/>
                    <a:pt x="690" y="4881"/>
                    <a:pt x="488" y="5012"/>
                  </a:cubicBezTo>
                  <a:cubicBezTo>
                    <a:pt x="251" y="5166"/>
                    <a:pt x="109" y="5374"/>
                    <a:pt x="96" y="5636"/>
                  </a:cubicBezTo>
                  <a:cubicBezTo>
                    <a:pt x="93" y="5687"/>
                    <a:pt x="97" y="5737"/>
                    <a:pt x="29" y="5768"/>
                  </a:cubicBezTo>
                  <a:cubicBezTo>
                    <a:pt x="0" y="5781"/>
                    <a:pt x="16" y="5813"/>
                    <a:pt x="44" y="5828"/>
                  </a:cubicBezTo>
                  <a:cubicBezTo>
                    <a:pt x="79" y="5827"/>
                    <a:pt x="113" y="5826"/>
                    <a:pt x="147" y="5826"/>
                  </a:cubicBezTo>
                  <a:cubicBezTo>
                    <a:pt x="462" y="5826"/>
                    <a:pt x="757" y="5896"/>
                    <a:pt x="1029" y="6042"/>
                  </a:cubicBezTo>
                  <a:cubicBezTo>
                    <a:pt x="1099" y="6080"/>
                    <a:pt x="1168" y="6121"/>
                    <a:pt x="1240" y="6156"/>
                  </a:cubicBezTo>
                  <a:cubicBezTo>
                    <a:pt x="1249" y="6161"/>
                    <a:pt x="1259" y="6164"/>
                    <a:pt x="1270" y="6165"/>
                  </a:cubicBezTo>
                  <a:cubicBezTo>
                    <a:pt x="1273" y="6183"/>
                    <a:pt x="1293" y="6199"/>
                    <a:pt x="1315" y="6215"/>
                  </a:cubicBezTo>
                  <a:cubicBezTo>
                    <a:pt x="1485" y="6329"/>
                    <a:pt x="1629" y="6466"/>
                    <a:pt x="1778" y="6599"/>
                  </a:cubicBezTo>
                  <a:cubicBezTo>
                    <a:pt x="2162" y="7056"/>
                    <a:pt x="2489" y="7540"/>
                    <a:pt x="2679" y="8085"/>
                  </a:cubicBezTo>
                  <a:cubicBezTo>
                    <a:pt x="2692" y="8123"/>
                    <a:pt x="2712" y="8158"/>
                    <a:pt x="2738" y="8188"/>
                  </a:cubicBezTo>
                  <a:cubicBezTo>
                    <a:pt x="2806" y="8263"/>
                    <a:pt x="2836" y="8349"/>
                    <a:pt x="2862" y="8435"/>
                  </a:cubicBezTo>
                  <a:cubicBezTo>
                    <a:pt x="2999" y="8893"/>
                    <a:pt x="3094" y="9356"/>
                    <a:pt x="3134" y="9826"/>
                  </a:cubicBezTo>
                  <a:lnTo>
                    <a:pt x="3141" y="9829"/>
                  </a:lnTo>
                  <a:lnTo>
                    <a:pt x="3135" y="10502"/>
                  </a:lnTo>
                  <a:cubicBezTo>
                    <a:pt x="3133" y="10502"/>
                    <a:pt x="3130" y="10502"/>
                    <a:pt x="3128" y="10502"/>
                  </a:cubicBezTo>
                  <a:cubicBezTo>
                    <a:pt x="3066" y="10502"/>
                    <a:pt x="3058" y="10433"/>
                    <a:pt x="3001" y="10424"/>
                  </a:cubicBezTo>
                  <a:cubicBezTo>
                    <a:pt x="3001" y="10400"/>
                    <a:pt x="2989" y="10385"/>
                    <a:pt x="2959" y="10385"/>
                  </a:cubicBezTo>
                  <a:cubicBezTo>
                    <a:pt x="2958" y="10385"/>
                    <a:pt x="2957" y="10385"/>
                    <a:pt x="2956" y="10385"/>
                  </a:cubicBezTo>
                  <a:cubicBezTo>
                    <a:pt x="2951" y="10357"/>
                    <a:pt x="2933" y="10345"/>
                    <a:pt x="2906" y="10345"/>
                  </a:cubicBezTo>
                  <a:cubicBezTo>
                    <a:pt x="2900" y="10345"/>
                    <a:pt x="2894" y="10346"/>
                    <a:pt x="2887" y="10347"/>
                  </a:cubicBezTo>
                  <a:cubicBezTo>
                    <a:pt x="2801" y="10177"/>
                    <a:pt x="2848" y="9988"/>
                    <a:pt x="2782" y="9769"/>
                  </a:cubicBezTo>
                  <a:cubicBezTo>
                    <a:pt x="2747" y="10121"/>
                    <a:pt x="2779" y="10428"/>
                    <a:pt x="2769" y="10735"/>
                  </a:cubicBezTo>
                  <a:cubicBezTo>
                    <a:pt x="2756" y="10851"/>
                    <a:pt x="2744" y="10968"/>
                    <a:pt x="2732" y="11084"/>
                  </a:cubicBezTo>
                  <a:cubicBezTo>
                    <a:pt x="2677" y="11223"/>
                    <a:pt x="2641" y="11368"/>
                    <a:pt x="2566" y="11503"/>
                  </a:cubicBezTo>
                  <a:cubicBezTo>
                    <a:pt x="2495" y="11631"/>
                    <a:pt x="2386" y="11742"/>
                    <a:pt x="2295" y="11868"/>
                  </a:cubicBezTo>
                  <a:cubicBezTo>
                    <a:pt x="2313" y="11872"/>
                    <a:pt x="2328" y="11874"/>
                    <a:pt x="2341" y="11874"/>
                  </a:cubicBezTo>
                  <a:cubicBezTo>
                    <a:pt x="2392" y="11874"/>
                    <a:pt x="2411" y="11844"/>
                    <a:pt x="2432" y="11822"/>
                  </a:cubicBezTo>
                  <a:cubicBezTo>
                    <a:pt x="2526" y="11725"/>
                    <a:pt x="2605" y="11614"/>
                    <a:pt x="2669" y="11497"/>
                  </a:cubicBezTo>
                  <a:cubicBezTo>
                    <a:pt x="2689" y="11463"/>
                    <a:pt x="2694" y="11412"/>
                    <a:pt x="2752" y="11412"/>
                  </a:cubicBezTo>
                  <a:cubicBezTo>
                    <a:pt x="2757" y="11412"/>
                    <a:pt x="2762" y="11413"/>
                    <a:pt x="2768" y="11413"/>
                  </a:cubicBezTo>
                  <a:cubicBezTo>
                    <a:pt x="2719" y="11304"/>
                    <a:pt x="2831" y="11198"/>
                    <a:pt x="2780" y="11090"/>
                  </a:cubicBezTo>
                  <a:lnTo>
                    <a:pt x="2826" y="11088"/>
                  </a:lnTo>
                  <a:cubicBezTo>
                    <a:pt x="2830" y="11013"/>
                    <a:pt x="2797" y="10934"/>
                    <a:pt x="2854" y="10864"/>
                  </a:cubicBezTo>
                  <a:lnTo>
                    <a:pt x="2905" y="10890"/>
                  </a:lnTo>
                  <a:cubicBezTo>
                    <a:pt x="2902" y="10871"/>
                    <a:pt x="2891" y="10858"/>
                    <a:pt x="2869" y="10858"/>
                  </a:cubicBezTo>
                  <a:cubicBezTo>
                    <a:pt x="2865" y="10858"/>
                    <a:pt x="2861" y="10859"/>
                    <a:pt x="2857" y="10859"/>
                  </a:cubicBezTo>
                  <a:cubicBezTo>
                    <a:pt x="2854" y="10820"/>
                    <a:pt x="2849" y="10780"/>
                    <a:pt x="2845" y="10741"/>
                  </a:cubicBezTo>
                  <a:cubicBezTo>
                    <a:pt x="2864" y="10682"/>
                    <a:pt x="2893" y="10631"/>
                    <a:pt x="2870" y="10563"/>
                  </a:cubicBezTo>
                  <a:cubicBezTo>
                    <a:pt x="2849" y="10496"/>
                    <a:pt x="2837" y="10418"/>
                    <a:pt x="2886" y="10351"/>
                  </a:cubicBezTo>
                  <a:cubicBezTo>
                    <a:pt x="2900" y="10369"/>
                    <a:pt x="2912" y="10388"/>
                    <a:pt x="2941" y="10388"/>
                  </a:cubicBezTo>
                  <a:cubicBezTo>
                    <a:pt x="2944" y="10388"/>
                    <a:pt x="2948" y="10388"/>
                    <a:pt x="2952" y="10387"/>
                  </a:cubicBezTo>
                  <a:lnTo>
                    <a:pt x="2952" y="10387"/>
                  </a:lnTo>
                  <a:cubicBezTo>
                    <a:pt x="2950" y="10410"/>
                    <a:pt x="2947" y="10433"/>
                    <a:pt x="2970" y="10433"/>
                  </a:cubicBezTo>
                  <a:cubicBezTo>
                    <a:pt x="2977" y="10433"/>
                    <a:pt x="2987" y="10431"/>
                    <a:pt x="2999" y="10427"/>
                  </a:cubicBezTo>
                  <a:lnTo>
                    <a:pt x="2999" y="10427"/>
                  </a:lnTo>
                  <a:cubicBezTo>
                    <a:pt x="2946" y="10498"/>
                    <a:pt x="3028" y="10530"/>
                    <a:pt x="3059" y="10579"/>
                  </a:cubicBezTo>
                  <a:cubicBezTo>
                    <a:pt x="3078" y="10605"/>
                    <a:pt x="3118" y="10634"/>
                    <a:pt x="3114" y="10656"/>
                  </a:cubicBezTo>
                  <a:cubicBezTo>
                    <a:pt x="3097" y="10756"/>
                    <a:pt x="3075" y="10853"/>
                    <a:pt x="3074" y="10956"/>
                  </a:cubicBezTo>
                  <a:cubicBezTo>
                    <a:pt x="3074" y="10973"/>
                    <a:pt x="3060" y="10976"/>
                    <a:pt x="3043" y="10976"/>
                  </a:cubicBezTo>
                  <a:cubicBezTo>
                    <a:pt x="3032" y="10976"/>
                    <a:pt x="3019" y="10974"/>
                    <a:pt x="3008" y="10974"/>
                  </a:cubicBezTo>
                  <a:cubicBezTo>
                    <a:pt x="3006" y="10974"/>
                    <a:pt x="3003" y="10975"/>
                    <a:pt x="3001" y="10975"/>
                  </a:cubicBezTo>
                  <a:cubicBezTo>
                    <a:pt x="2999" y="11010"/>
                    <a:pt x="3059" y="11043"/>
                    <a:pt x="3007" y="11081"/>
                  </a:cubicBezTo>
                  <a:lnTo>
                    <a:pt x="3003" y="11081"/>
                  </a:lnTo>
                  <a:lnTo>
                    <a:pt x="3003" y="11082"/>
                  </a:lnTo>
                  <a:lnTo>
                    <a:pt x="3006" y="11082"/>
                  </a:lnTo>
                  <a:cubicBezTo>
                    <a:pt x="3065" y="11108"/>
                    <a:pt x="3065" y="11120"/>
                    <a:pt x="3001" y="11161"/>
                  </a:cubicBezTo>
                  <a:cubicBezTo>
                    <a:pt x="3001" y="11135"/>
                    <a:pt x="3002" y="11108"/>
                    <a:pt x="3003" y="11082"/>
                  </a:cubicBezTo>
                  <a:lnTo>
                    <a:pt x="3003" y="11082"/>
                  </a:lnTo>
                  <a:lnTo>
                    <a:pt x="2907" y="11125"/>
                  </a:lnTo>
                  <a:cubicBezTo>
                    <a:pt x="2901" y="11095"/>
                    <a:pt x="2879" y="11085"/>
                    <a:pt x="2849" y="11085"/>
                  </a:cubicBezTo>
                  <a:cubicBezTo>
                    <a:pt x="2846" y="11085"/>
                    <a:pt x="2842" y="11085"/>
                    <a:pt x="2838" y="11085"/>
                  </a:cubicBezTo>
                  <a:cubicBezTo>
                    <a:pt x="2855" y="11107"/>
                    <a:pt x="2874" y="11125"/>
                    <a:pt x="2906" y="11126"/>
                  </a:cubicBezTo>
                  <a:cubicBezTo>
                    <a:pt x="2904" y="11236"/>
                    <a:pt x="2875" y="11339"/>
                    <a:pt x="2772" y="11416"/>
                  </a:cubicBezTo>
                  <a:cubicBezTo>
                    <a:pt x="2804" y="11460"/>
                    <a:pt x="2747" y="11563"/>
                    <a:pt x="2844" y="11563"/>
                  </a:cubicBezTo>
                  <a:cubicBezTo>
                    <a:pt x="2859" y="11563"/>
                    <a:pt x="2877" y="11560"/>
                    <a:pt x="2900" y="11555"/>
                  </a:cubicBezTo>
                  <a:lnTo>
                    <a:pt x="2900" y="11555"/>
                  </a:lnTo>
                  <a:cubicBezTo>
                    <a:pt x="2820" y="11854"/>
                    <a:pt x="2653" y="12102"/>
                    <a:pt x="2325" y="12248"/>
                  </a:cubicBezTo>
                  <a:cubicBezTo>
                    <a:pt x="2208" y="12300"/>
                    <a:pt x="2090" y="12332"/>
                    <a:pt x="1974" y="12332"/>
                  </a:cubicBezTo>
                  <a:cubicBezTo>
                    <a:pt x="1852" y="12332"/>
                    <a:pt x="1732" y="12297"/>
                    <a:pt x="1616" y="12214"/>
                  </a:cubicBezTo>
                  <a:cubicBezTo>
                    <a:pt x="1561" y="12203"/>
                    <a:pt x="1577" y="12168"/>
                    <a:pt x="1582" y="12139"/>
                  </a:cubicBezTo>
                  <a:cubicBezTo>
                    <a:pt x="1498" y="12120"/>
                    <a:pt x="1421" y="12084"/>
                    <a:pt x="1353" y="12032"/>
                  </a:cubicBezTo>
                  <a:lnTo>
                    <a:pt x="1353" y="12032"/>
                  </a:lnTo>
                  <a:cubicBezTo>
                    <a:pt x="1243" y="12104"/>
                    <a:pt x="1319" y="12159"/>
                    <a:pt x="1385" y="12197"/>
                  </a:cubicBezTo>
                  <a:cubicBezTo>
                    <a:pt x="1652" y="12348"/>
                    <a:pt x="1818" y="12571"/>
                    <a:pt x="1998" y="12787"/>
                  </a:cubicBezTo>
                  <a:cubicBezTo>
                    <a:pt x="2070" y="12871"/>
                    <a:pt x="2148" y="12951"/>
                    <a:pt x="2228" y="13027"/>
                  </a:cubicBezTo>
                  <a:cubicBezTo>
                    <a:pt x="2480" y="13278"/>
                    <a:pt x="2799" y="13455"/>
                    <a:pt x="3146" y="13537"/>
                  </a:cubicBezTo>
                  <a:cubicBezTo>
                    <a:pt x="3378" y="13593"/>
                    <a:pt x="3611" y="13650"/>
                    <a:pt x="3848" y="13689"/>
                  </a:cubicBezTo>
                  <a:cubicBezTo>
                    <a:pt x="4441" y="13788"/>
                    <a:pt x="4992" y="13971"/>
                    <a:pt x="5505" y="14244"/>
                  </a:cubicBezTo>
                  <a:cubicBezTo>
                    <a:pt x="5857" y="14428"/>
                    <a:pt x="6220" y="14586"/>
                    <a:pt x="6596" y="14715"/>
                  </a:cubicBezTo>
                  <a:cubicBezTo>
                    <a:pt x="7054" y="14876"/>
                    <a:pt x="7522" y="14969"/>
                    <a:pt x="8007" y="14969"/>
                  </a:cubicBezTo>
                  <a:cubicBezTo>
                    <a:pt x="8164" y="14969"/>
                    <a:pt x="8322" y="14960"/>
                    <a:pt x="8482" y="14940"/>
                  </a:cubicBezTo>
                  <a:cubicBezTo>
                    <a:pt x="8786" y="14901"/>
                    <a:pt x="9092" y="14872"/>
                    <a:pt x="9399" y="14872"/>
                  </a:cubicBezTo>
                  <a:cubicBezTo>
                    <a:pt x="9589" y="14872"/>
                    <a:pt x="9781" y="14883"/>
                    <a:pt x="9972" y="14910"/>
                  </a:cubicBezTo>
                  <a:cubicBezTo>
                    <a:pt x="10860" y="15033"/>
                    <a:pt x="11706" y="15251"/>
                    <a:pt x="12470" y="15675"/>
                  </a:cubicBezTo>
                  <a:cubicBezTo>
                    <a:pt x="12811" y="15866"/>
                    <a:pt x="13178" y="16011"/>
                    <a:pt x="13557" y="16107"/>
                  </a:cubicBezTo>
                  <a:cubicBezTo>
                    <a:pt x="13743" y="16155"/>
                    <a:pt x="13932" y="16188"/>
                    <a:pt x="14122" y="16188"/>
                  </a:cubicBezTo>
                  <a:cubicBezTo>
                    <a:pt x="14239" y="16188"/>
                    <a:pt x="14356" y="16176"/>
                    <a:pt x="14472" y="16146"/>
                  </a:cubicBezTo>
                  <a:cubicBezTo>
                    <a:pt x="15226" y="15955"/>
                    <a:pt x="15958" y="15686"/>
                    <a:pt x="16657" y="15344"/>
                  </a:cubicBezTo>
                  <a:cubicBezTo>
                    <a:pt x="16700" y="15333"/>
                    <a:pt x="16743" y="15320"/>
                    <a:pt x="16767" y="15284"/>
                  </a:cubicBezTo>
                  <a:cubicBezTo>
                    <a:pt x="16801" y="15280"/>
                    <a:pt x="16833" y="15264"/>
                    <a:pt x="16857" y="15239"/>
                  </a:cubicBezTo>
                  <a:cubicBezTo>
                    <a:pt x="17027" y="15176"/>
                    <a:pt x="17161" y="15070"/>
                    <a:pt x="17297" y="14966"/>
                  </a:cubicBezTo>
                  <a:cubicBezTo>
                    <a:pt x="17285" y="14956"/>
                    <a:pt x="17273" y="14947"/>
                    <a:pt x="17262" y="14937"/>
                  </a:cubicBezTo>
                  <a:cubicBezTo>
                    <a:pt x="17180" y="14981"/>
                    <a:pt x="17107" y="15042"/>
                    <a:pt x="17003" y="15042"/>
                  </a:cubicBezTo>
                  <a:cubicBezTo>
                    <a:pt x="16999" y="15042"/>
                    <a:pt x="16995" y="15042"/>
                    <a:pt x="16991" y="15042"/>
                  </a:cubicBezTo>
                  <a:cubicBezTo>
                    <a:pt x="16971" y="15133"/>
                    <a:pt x="16844" y="15121"/>
                    <a:pt x="16798" y="15188"/>
                  </a:cubicBezTo>
                  <a:cubicBezTo>
                    <a:pt x="16796" y="15188"/>
                    <a:pt x="16795" y="15188"/>
                    <a:pt x="16794" y="15188"/>
                  </a:cubicBezTo>
                  <a:cubicBezTo>
                    <a:pt x="16783" y="15188"/>
                    <a:pt x="16773" y="15193"/>
                    <a:pt x="16764" y="15201"/>
                  </a:cubicBezTo>
                  <a:lnTo>
                    <a:pt x="16717" y="15203"/>
                  </a:lnTo>
                  <a:cubicBezTo>
                    <a:pt x="16712" y="15202"/>
                    <a:pt x="16707" y="15202"/>
                    <a:pt x="16703" y="15202"/>
                  </a:cubicBezTo>
                  <a:cubicBezTo>
                    <a:pt x="16682" y="15202"/>
                    <a:pt x="16673" y="15216"/>
                    <a:pt x="16670" y="15234"/>
                  </a:cubicBezTo>
                  <a:lnTo>
                    <a:pt x="16626" y="15268"/>
                  </a:lnTo>
                  <a:lnTo>
                    <a:pt x="16310" y="15381"/>
                  </a:lnTo>
                  <a:cubicBezTo>
                    <a:pt x="16211" y="15426"/>
                    <a:pt x="16115" y="15478"/>
                    <a:pt x="16000" y="15489"/>
                  </a:cubicBezTo>
                  <a:cubicBezTo>
                    <a:pt x="15867" y="15585"/>
                    <a:pt x="15700" y="15621"/>
                    <a:pt x="15537" y="15662"/>
                  </a:cubicBezTo>
                  <a:cubicBezTo>
                    <a:pt x="15441" y="15713"/>
                    <a:pt x="15335" y="15744"/>
                    <a:pt x="15226" y="15754"/>
                  </a:cubicBezTo>
                  <a:cubicBezTo>
                    <a:pt x="14913" y="15880"/>
                    <a:pt x="14591" y="15986"/>
                    <a:pt x="14250" y="16024"/>
                  </a:cubicBezTo>
                  <a:cubicBezTo>
                    <a:pt x="14194" y="16030"/>
                    <a:pt x="14139" y="16033"/>
                    <a:pt x="14083" y="16033"/>
                  </a:cubicBezTo>
                  <a:cubicBezTo>
                    <a:pt x="13865" y="16033"/>
                    <a:pt x="13648" y="15985"/>
                    <a:pt x="13449" y="15892"/>
                  </a:cubicBezTo>
                  <a:cubicBezTo>
                    <a:pt x="13261" y="15864"/>
                    <a:pt x="13100" y="15778"/>
                    <a:pt x="12936" y="15704"/>
                  </a:cubicBezTo>
                  <a:cubicBezTo>
                    <a:pt x="12719" y="15606"/>
                    <a:pt x="12500" y="15509"/>
                    <a:pt x="12301" y="15382"/>
                  </a:cubicBezTo>
                  <a:cubicBezTo>
                    <a:pt x="12178" y="15328"/>
                    <a:pt x="12049" y="15281"/>
                    <a:pt x="11949" y="15195"/>
                  </a:cubicBezTo>
                  <a:cubicBezTo>
                    <a:pt x="11743" y="15151"/>
                    <a:pt x="11555" y="15063"/>
                    <a:pt x="11357" y="14998"/>
                  </a:cubicBezTo>
                  <a:cubicBezTo>
                    <a:pt x="10941" y="14879"/>
                    <a:pt x="10509" y="14817"/>
                    <a:pt x="10087" y="14718"/>
                  </a:cubicBezTo>
                  <a:cubicBezTo>
                    <a:pt x="10058" y="14724"/>
                    <a:pt x="10029" y="14726"/>
                    <a:pt x="10001" y="14726"/>
                  </a:cubicBezTo>
                  <a:cubicBezTo>
                    <a:pt x="9922" y="14726"/>
                    <a:pt x="9845" y="14708"/>
                    <a:pt x="9768" y="14690"/>
                  </a:cubicBezTo>
                  <a:lnTo>
                    <a:pt x="9675" y="14690"/>
                  </a:lnTo>
                  <a:cubicBezTo>
                    <a:pt x="9640" y="14690"/>
                    <a:pt x="9605" y="14692"/>
                    <a:pt x="9570" y="14692"/>
                  </a:cubicBezTo>
                  <a:cubicBezTo>
                    <a:pt x="9530" y="14692"/>
                    <a:pt x="9490" y="14690"/>
                    <a:pt x="9451" y="14680"/>
                  </a:cubicBezTo>
                  <a:lnTo>
                    <a:pt x="9358" y="14684"/>
                  </a:lnTo>
                  <a:lnTo>
                    <a:pt x="8869" y="14717"/>
                  </a:lnTo>
                  <a:cubicBezTo>
                    <a:pt x="8864" y="14687"/>
                    <a:pt x="8860" y="14658"/>
                    <a:pt x="8816" y="14653"/>
                  </a:cubicBezTo>
                  <a:cubicBezTo>
                    <a:pt x="8819" y="14620"/>
                    <a:pt x="8818" y="14588"/>
                    <a:pt x="8771" y="14576"/>
                  </a:cubicBezTo>
                  <a:cubicBezTo>
                    <a:pt x="8773" y="14542"/>
                    <a:pt x="8765" y="14514"/>
                    <a:pt x="8725" y="14498"/>
                  </a:cubicBezTo>
                  <a:cubicBezTo>
                    <a:pt x="8697" y="14409"/>
                    <a:pt x="8736" y="14371"/>
                    <a:pt x="8824" y="14371"/>
                  </a:cubicBezTo>
                  <a:cubicBezTo>
                    <a:pt x="8835" y="14371"/>
                    <a:pt x="8847" y="14371"/>
                    <a:pt x="8860" y="14372"/>
                  </a:cubicBezTo>
                  <a:cubicBezTo>
                    <a:pt x="8898" y="14395"/>
                    <a:pt x="8945" y="14410"/>
                    <a:pt x="8948" y="14458"/>
                  </a:cubicBezTo>
                  <a:cubicBezTo>
                    <a:pt x="8973" y="14494"/>
                    <a:pt x="9008" y="14505"/>
                    <a:pt x="9048" y="14505"/>
                  </a:cubicBezTo>
                  <a:cubicBezTo>
                    <a:pt x="9062" y="14505"/>
                    <a:pt x="9076" y="14504"/>
                    <a:pt x="9090" y="14502"/>
                  </a:cubicBezTo>
                  <a:cubicBezTo>
                    <a:pt x="9102" y="14496"/>
                    <a:pt x="9115" y="14491"/>
                    <a:pt x="9128" y="14487"/>
                  </a:cubicBezTo>
                  <a:cubicBezTo>
                    <a:pt x="9199" y="14490"/>
                    <a:pt x="9264" y="14502"/>
                    <a:pt x="9308" y="14556"/>
                  </a:cubicBezTo>
                  <a:lnTo>
                    <a:pt x="9342" y="14525"/>
                  </a:lnTo>
                  <a:cubicBezTo>
                    <a:pt x="9356" y="14499"/>
                    <a:pt x="9376" y="14490"/>
                    <a:pt x="9402" y="14490"/>
                  </a:cubicBezTo>
                  <a:cubicBezTo>
                    <a:pt x="9412" y="14490"/>
                    <a:pt x="9423" y="14491"/>
                    <a:pt x="9435" y="14494"/>
                  </a:cubicBezTo>
                  <a:cubicBezTo>
                    <a:pt x="9465" y="14440"/>
                    <a:pt x="9429" y="14425"/>
                    <a:pt x="9376" y="14425"/>
                  </a:cubicBezTo>
                  <a:cubicBezTo>
                    <a:pt x="9282" y="14425"/>
                    <a:pt x="9214" y="14400"/>
                    <a:pt x="9223" y="14305"/>
                  </a:cubicBezTo>
                  <a:cubicBezTo>
                    <a:pt x="9254" y="14305"/>
                    <a:pt x="9285" y="14303"/>
                    <a:pt x="9316" y="14303"/>
                  </a:cubicBezTo>
                  <a:cubicBezTo>
                    <a:pt x="9379" y="14303"/>
                    <a:pt x="9441" y="14310"/>
                    <a:pt x="9493" y="14353"/>
                  </a:cubicBezTo>
                  <a:cubicBezTo>
                    <a:pt x="9497" y="14378"/>
                    <a:pt x="9505" y="14399"/>
                    <a:pt x="9537" y="14402"/>
                  </a:cubicBezTo>
                  <a:cubicBezTo>
                    <a:pt x="9509" y="14434"/>
                    <a:pt x="9521" y="14466"/>
                    <a:pt x="9540" y="14498"/>
                  </a:cubicBezTo>
                  <a:lnTo>
                    <a:pt x="9585" y="14516"/>
                  </a:lnTo>
                  <a:cubicBezTo>
                    <a:pt x="9638" y="14501"/>
                    <a:pt x="9690" y="14495"/>
                    <a:pt x="9742" y="14495"/>
                  </a:cubicBezTo>
                  <a:cubicBezTo>
                    <a:pt x="9830" y="14495"/>
                    <a:pt x="9917" y="14514"/>
                    <a:pt x="10003" y="14540"/>
                  </a:cubicBezTo>
                  <a:cubicBezTo>
                    <a:pt x="10007" y="14540"/>
                    <a:pt x="10010" y="14539"/>
                    <a:pt x="10014" y="14539"/>
                  </a:cubicBezTo>
                  <a:lnTo>
                    <a:pt x="10021" y="14527"/>
                  </a:lnTo>
                  <a:cubicBezTo>
                    <a:pt x="10022" y="14527"/>
                    <a:pt x="10022" y="14526"/>
                    <a:pt x="10024" y="14526"/>
                  </a:cubicBezTo>
                  <a:lnTo>
                    <a:pt x="10024" y="14523"/>
                  </a:lnTo>
                  <a:lnTo>
                    <a:pt x="10396" y="14546"/>
                  </a:lnTo>
                  <a:lnTo>
                    <a:pt x="10396" y="14545"/>
                  </a:lnTo>
                  <a:cubicBezTo>
                    <a:pt x="10414" y="14566"/>
                    <a:pt x="10434" y="14574"/>
                    <a:pt x="10456" y="14574"/>
                  </a:cubicBezTo>
                  <a:cubicBezTo>
                    <a:pt x="10483" y="14574"/>
                    <a:pt x="10512" y="14562"/>
                    <a:pt x="10544" y="14554"/>
                  </a:cubicBezTo>
                  <a:lnTo>
                    <a:pt x="10409" y="14531"/>
                  </a:lnTo>
                  <a:cubicBezTo>
                    <a:pt x="10371" y="14475"/>
                    <a:pt x="10330" y="14419"/>
                    <a:pt x="10459" y="14412"/>
                  </a:cubicBezTo>
                  <a:cubicBezTo>
                    <a:pt x="10471" y="14412"/>
                    <a:pt x="10480" y="14397"/>
                    <a:pt x="10491" y="14388"/>
                  </a:cubicBezTo>
                  <a:cubicBezTo>
                    <a:pt x="10446" y="14384"/>
                    <a:pt x="10398" y="14388"/>
                    <a:pt x="10358" y="14374"/>
                  </a:cubicBezTo>
                  <a:cubicBezTo>
                    <a:pt x="10227" y="14331"/>
                    <a:pt x="10217" y="14274"/>
                    <a:pt x="10323" y="14185"/>
                  </a:cubicBezTo>
                  <a:cubicBezTo>
                    <a:pt x="10211" y="14185"/>
                    <a:pt x="10133" y="14126"/>
                    <a:pt x="10053" y="14070"/>
                  </a:cubicBezTo>
                  <a:cubicBezTo>
                    <a:pt x="10041" y="14036"/>
                    <a:pt x="10030" y="13995"/>
                    <a:pt x="10084" y="13995"/>
                  </a:cubicBezTo>
                  <a:cubicBezTo>
                    <a:pt x="10089" y="13995"/>
                    <a:pt x="10094" y="13995"/>
                    <a:pt x="10100" y="13996"/>
                  </a:cubicBezTo>
                  <a:cubicBezTo>
                    <a:pt x="10232" y="14011"/>
                    <a:pt x="10339" y="14059"/>
                    <a:pt x="10354" y="14189"/>
                  </a:cubicBezTo>
                  <a:lnTo>
                    <a:pt x="10498" y="14333"/>
                  </a:lnTo>
                  <a:lnTo>
                    <a:pt x="10547" y="14380"/>
                  </a:lnTo>
                  <a:cubicBezTo>
                    <a:pt x="10534" y="14435"/>
                    <a:pt x="10574" y="14457"/>
                    <a:pt x="10625" y="14475"/>
                  </a:cubicBezTo>
                  <a:cubicBezTo>
                    <a:pt x="10633" y="14477"/>
                    <a:pt x="10639" y="14479"/>
                    <a:pt x="10646" y="14479"/>
                  </a:cubicBezTo>
                  <a:cubicBezTo>
                    <a:pt x="10663" y="14479"/>
                    <a:pt x="10674" y="14469"/>
                    <a:pt x="10675" y="14460"/>
                  </a:cubicBezTo>
                  <a:cubicBezTo>
                    <a:pt x="10680" y="14426"/>
                    <a:pt x="10647" y="14405"/>
                    <a:pt x="10623" y="14381"/>
                  </a:cubicBezTo>
                  <a:cubicBezTo>
                    <a:pt x="10625" y="14367"/>
                    <a:pt x="10626" y="14354"/>
                    <a:pt x="10627" y="14339"/>
                  </a:cubicBezTo>
                  <a:lnTo>
                    <a:pt x="10627" y="14339"/>
                  </a:lnTo>
                  <a:lnTo>
                    <a:pt x="10904" y="14419"/>
                  </a:lnTo>
                  <a:lnTo>
                    <a:pt x="10925" y="14426"/>
                  </a:lnTo>
                  <a:lnTo>
                    <a:pt x="10946" y="14424"/>
                  </a:lnTo>
                  <a:cubicBezTo>
                    <a:pt x="10994" y="14374"/>
                    <a:pt x="10953" y="14357"/>
                    <a:pt x="10906" y="14343"/>
                  </a:cubicBezTo>
                  <a:cubicBezTo>
                    <a:pt x="10913" y="14318"/>
                    <a:pt x="10900" y="14300"/>
                    <a:pt x="10874" y="14289"/>
                  </a:cubicBezTo>
                  <a:cubicBezTo>
                    <a:pt x="10884" y="14232"/>
                    <a:pt x="10865" y="14188"/>
                    <a:pt x="10799" y="14166"/>
                  </a:cubicBezTo>
                  <a:cubicBezTo>
                    <a:pt x="10775" y="14148"/>
                    <a:pt x="10767" y="14114"/>
                    <a:pt x="10727" y="14112"/>
                  </a:cubicBezTo>
                  <a:cubicBezTo>
                    <a:pt x="10726" y="14092"/>
                    <a:pt x="10741" y="14077"/>
                    <a:pt x="10759" y="14077"/>
                  </a:cubicBezTo>
                  <a:cubicBezTo>
                    <a:pt x="10762" y="14077"/>
                    <a:pt x="10764" y="14077"/>
                    <a:pt x="10767" y="14078"/>
                  </a:cubicBezTo>
                  <a:cubicBezTo>
                    <a:pt x="10907" y="14117"/>
                    <a:pt x="11053" y="14147"/>
                    <a:pt x="11157" y="14249"/>
                  </a:cubicBezTo>
                  <a:cubicBezTo>
                    <a:pt x="11161" y="14337"/>
                    <a:pt x="11228" y="14384"/>
                    <a:pt x="11311" y="14422"/>
                  </a:cubicBezTo>
                  <a:cubicBezTo>
                    <a:pt x="11311" y="14445"/>
                    <a:pt x="11315" y="14463"/>
                    <a:pt x="11341" y="14463"/>
                  </a:cubicBezTo>
                  <a:cubicBezTo>
                    <a:pt x="11345" y="14463"/>
                    <a:pt x="11350" y="14463"/>
                    <a:pt x="11355" y="14462"/>
                  </a:cubicBezTo>
                  <a:lnTo>
                    <a:pt x="11355" y="14462"/>
                  </a:lnTo>
                  <a:cubicBezTo>
                    <a:pt x="11332" y="14507"/>
                    <a:pt x="11382" y="14539"/>
                    <a:pt x="11386" y="14579"/>
                  </a:cubicBezTo>
                  <a:cubicBezTo>
                    <a:pt x="11394" y="14587"/>
                    <a:pt x="11405" y="14591"/>
                    <a:pt x="11416" y="14591"/>
                  </a:cubicBezTo>
                  <a:cubicBezTo>
                    <a:pt x="11426" y="14591"/>
                    <a:pt x="11437" y="14587"/>
                    <a:pt x="11445" y="14579"/>
                  </a:cubicBezTo>
                  <a:lnTo>
                    <a:pt x="11445" y="14579"/>
                  </a:lnTo>
                  <a:cubicBezTo>
                    <a:pt x="11416" y="14624"/>
                    <a:pt x="11455" y="14639"/>
                    <a:pt x="11492" y="14655"/>
                  </a:cubicBezTo>
                  <a:cubicBezTo>
                    <a:pt x="11494" y="14677"/>
                    <a:pt x="11501" y="14695"/>
                    <a:pt x="11529" y="14695"/>
                  </a:cubicBezTo>
                  <a:cubicBezTo>
                    <a:pt x="11531" y="14695"/>
                    <a:pt x="11534" y="14695"/>
                    <a:pt x="11537" y="14695"/>
                  </a:cubicBezTo>
                  <a:lnTo>
                    <a:pt x="11537" y="14695"/>
                  </a:lnTo>
                  <a:cubicBezTo>
                    <a:pt x="11527" y="14730"/>
                    <a:pt x="11544" y="14756"/>
                    <a:pt x="11583" y="14772"/>
                  </a:cubicBezTo>
                  <a:cubicBezTo>
                    <a:pt x="11586" y="14794"/>
                    <a:pt x="11596" y="14811"/>
                    <a:pt x="11626" y="14811"/>
                  </a:cubicBezTo>
                  <a:cubicBezTo>
                    <a:pt x="11626" y="14811"/>
                    <a:pt x="11627" y="14811"/>
                    <a:pt x="11628" y="14811"/>
                  </a:cubicBezTo>
                  <a:lnTo>
                    <a:pt x="11628" y="14811"/>
                  </a:lnTo>
                  <a:cubicBezTo>
                    <a:pt x="11619" y="14847"/>
                    <a:pt x="11636" y="14872"/>
                    <a:pt x="11674" y="14888"/>
                  </a:cubicBezTo>
                  <a:cubicBezTo>
                    <a:pt x="11682" y="14915"/>
                    <a:pt x="11699" y="14928"/>
                    <a:pt x="11727" y="14928"/>
                  </a:cubicBezTo>
                  <a:cubicBezTo>
                    <a:pt x="11733" y="14928"/>
                    <a:pt x="11739" y="14927"/>
                    <a:pt x="11745" y="14926"/>
                  </a:cubicBezTo>
                  <a:cubicBezTo>
                    <a:pt x="11730" y="14908"/>
                    <a:pt x="11720" y="14884"/>
                    <a:pt x="11691" y="14884"/>
                  </a:cubicBezTo>
                  <a:cubicBezTo>
                    <a:pt x="11687" y="14884"/>
                    <a:pt x="11682" y="14885"/>
                    <a:pt x="11677" y="14886"/>
                  </a:cubicBezTo>
                  <a:cubicBezTo>
                    <a:pt x="11695" y="14846"/>
                    <a:pt x="11681" y="14821"/>
                    <a:pt x="11632" y="14809"/>
                  </a:cubicBezTo>
                  <a:cubicBezTo>
                    <a:pt x="11630" y="14787"/>
                    <a:pt x="11627" y="14768"/>
                    <a:pt x="11602" y="14768"/>
                  </a:cubicBezTo>
                  <a:cubicBezTo>
                    <a:pt x="11597" y="14768"/>
                    <a:pt x="11593" y="14768"/>
                    <a:pt x="11587" y="14770"/>
                  </a:cubicBezTo>
                  <a:cubicBezTo>
                    <a:pt x="11602" y="14730"/>
                    <a:pt x="11586" y="14705"/>
                    <a:pt x="11542" y="14692"/>
                  </a:cubicBezTo>
                  <a:cubicBezTo>
                    <a:pt x="11541" y="14671"/>
                    <a:pt x="11537" y="14651"/>
                    <a:pt x="11511" y="14651"/>
                  </a:cubicBezTo>
                  <a:cubicBezTo>
                    <a:pt x="11507" y="14651"/>
                    <a:pt x="11502" y="14652"/>
                    <a:pt x="11497" y="14653"/>
                  </a:cubicBezTo>
                  <a:cubicBezTo>
                    <a:pt x="11514" y="14613"/>
                    <a:pt x="11495" y="14589"/>
                    <a:pt x="11450" y="14576"/>
                  </a:cubicBezTo>
                  <a:cubicBezTo>
                    <a:pt x="11463" y="14529"/>
                    <a:pt x="11405" y="14503"/>
                    <a:pt x="11405" y="14460"/>
                  </a:cubicBezTo>
                  <a:lnTo>
                    <a:pt x="11359" y="14459"/>
                  </a:lnTo>
                  <a:cubicBezTo>
                    <a:pt x="11357" y="14440"/>
                    <a:pt x="11361" y="14416"/>
                    <a:pt x="11337" y="14416"/>
                  </a:cubicBezTo>
                  <a:cubicBezTo>
                    <a:pt x="11331" y="14416"/>
                    <a:pt x="11324" y="14418"/>
                    <a:pt x="11313" y="14421"/>
                  </a:cubicBezTo>
                  <a:cubicBezTo>
                    <a:pt x="11344" y="14372"/>
                    <a:pt x="11267" y="14326"/>
                    <a:pt x="11309" y="14277"/>
                  </a:cubicBezTo>
                  <a:lnTo>
                    <a:pt x="11309" y="14277"/>
                  </a:lnTo>
                  <a:cubicBezTo>
                    <a:pt x="11386" y="14327"/>
                    <a:pt x="11488" y="14347"/>
                    <a:pt x="11552" y="14415"/>
                  </a:cubicBezTo>
                  <a:cubicBezTo>
                    <a:pt x="11684" y="14445"/>
                    <a:pt x="11722" y="14554"/>
                    <a:pt x="11798" y="14632"/>
                  </a:cubicBezTo>
                  <a:cubicBezTo>
                    <a:pt x="11810" y="14681"/>
                    <a:pt x="11821" y="14733"/>
                    <a:pt x="11900" y="14734"/>
                  </a:cubicBezTo>
                  <a:lnTo>
                    <a:pt x="11900" y="14734"/>
                  </a:lnTo>
                  <a:cubicBezTo>
                    <a:pt x="11901" y="14707"/>
                    <a:pt x="11903" y="14680"/>
                    <a:pt x="11904" y="14653"/>
                  </a:cubicBezTo>
                  <a:lnTo>
                    <a:pt x="11848" y="14613"/>
                  </a:lnTo>
                  <a:cubicBezTo>
                    <a:pt x="11862" y="14609"/>
                    <a:pt x="11874" y="14607"/>
                    <a:pt x="11884" y="14607"/>
                  </a:cubicBezTo>
                  <a:cubicBezTo>
                    <a:pt x="11906" y="14607"/>
                    <a:pt x="11918" y="14618"/>
                    <a:pt x="11908" y="14649"/>
                  </a:cubicBezTo>
                  <a:cubicBezTo>
                    <a:pt x="12061" y="14661"/>
                    <a:pt x="12140" y="14755"/>
                    <a:pt x="12216" y="14853"/>
                  </a:cubicBezTo>
                  <a:cubicBezTo>
                    <a:pt x="12244" y="14917"/>
                    <a:pt x="12287" y="14973"/>
                    <a:pt x="12341" y="15017"/>
                  </a:cubicBezTo>
                  <a:lnTo>
                    <a:pt x="12375" y="15062"/>
                  </a:lnTo>
                  <a:lnTo>
                    <a:pt x="12433" y="15131"/>
                  </a:lnTo>
                  <a:lnTo>
                    <a:pt x="12469" y="15178"/>
                  </a:lnTo>
                  <a:lnTo>
                    <a:pt x="12526" y="15246"/>
                  </a:lnTo>
                  <a:lnTo>
                    <a:pt x="12563" y="15293"/>
                  </a:lnTo>
                  <a:lnTo>
                    <a:pt x="12594" y="15266"/>
                  </a:lnTo>
                  <a:cubicBezTo>
                    <a:pt x="12583" y="15251"/>
                    <a:pt x="12571" y="15234"/>
                    <a:pt x="12561" y="15219"/>
                  </a:cubicBezTo>
                  <a:lnTo>
                    <a:pt x="12505" y="15149"/>
                  </a:lnTo>
                  <a:cubicBezTo>
                    <a:pt x="12494" y="15133"/>
                    <a:pt x="12483" y="15118"/>
                    <a:pt x="12471" y="15101"/>
                  </a:cubicBezTo>
                  <a:cubicBezTo>
                    <a:pt x="12454" y="15077"/>
                    <a:pt x="12435" y="15055"/>
                    <a:pt x="12417" y="15031"/>
                  </a:cubicBezTo>
                  <a:cubicBezTo>
                    <a:pt x="12406" y="15016"/>
                    <a:pt x="12396" y="15001"/>
                    <a:pt x="12386" y="14986"/>
                  </a:cubicBezTo>
                  <a:cubicBezTo>
                    <a:pt x="12362" y="14945"/>
                    <a:pt x="12342" y="14904"/>
                    <a:pt x="12349" y="14856"/>
                  </a:cubicBezTo>
                  <a:lnTo>
                    <a:pt x="12349" y="14856"/>
                  </a:lnTo>
                  <a:cubicBezTo>
                    <a:pt x="12451" y="14915"/>
                    <a:pt x="12582" y="14928"/>
                    <a:pt x="12669" y="15010"/>
                  </a:cubicBezTo>
                  <a:cubicBezTo>
                    <a:pt x="12695" y="15074"/>
                    <a:pt x="12727" y="15134"/>
                    <a:pt x="12811" y="15159"/>
                  </a:cubicBezTo>
                  <a:cubicBezTo>
                    <a:pt x="12817" y="15201"/>
                    <a:pt x="12824" y="15240"/>
                    <a:pt x="12879" y="15240"/>
                  </a:cubicBezTo>
                  <a:cubicBezTo>
                    <a:pt x="12885" y="15240"/>
                    <a:pt x="12893" y="15239"/>
                    <a:pt x="12902" y="15238"/>
                  </a:cubicBezTo>
                  <a:lnTo>
                    <a:pt x="12902" y="15238"/>
                  </a:lnTo>
                  <a:cubicBezTo>
                    <a:pt x="12872" y="15282"/>
                    <a:pt x="12898" y="15303"/>
                    <a:pt x="12947" y="15315"/>
                  </a:cubicBezTo>
                  <a:cubicBezTo>
                    <a:pt x="12951" y="15357"/>
                    <a:pt x="12961" y="15395"/>
                    <a:pt x="13014" y="15395"/>
                  </a:cubicBezTo>
                  <a:cubicBezTo>
                    <a:pt x="13021" y="15395"/>
                    <a:pt x="13029" y="15394"/>
                    <a:pt x="13037" y="15392"/>
                  </a:cubicBezTo>
                  <a:lnTo>
                    <a:pt x="13037" y="15392"/>
                  </a:lnTo>
                  <a:cubicBezTo>
                    <a:pt x="13010" y="15438"/>
                    <a:pt x="13034" y="15459"/>
                    <a:pt x="13082" y="15471"/>
                  </a:cubicBezTo>
                  <a:cubicBezTo>
                    <a:pt x="13082" y="15494"/>
                    <a:pt x="13090" y="15511"/>
                    <a:pt x="13116" y="15511"/>
                  </a:cubicBezTo>
                  <a:cubicBezTo>
                    <a:pt x="13119" y="15511"/>
                    <a:pt x="13123" y="15511"/>
                    <a:pt x="13126" y="15510"/>
                  </a:cubicBezTo>
                  <a:lnTo>
                    <a:pt x="13126" y="15510"/>
                  </a:lnTo>
                  <a:cubicBezTo>
                    <a:pt x="13115" y="15547"/>
                    <a:pt x="13135" y="15571"/>
                    <a:pt x="13173" y="15587"/>
                  </a:cubicBezTo>
                  <a:cubicBezTo>
                    <a:pt x="13182" y="15616"/>
                    <a:pt x="13206" y="15627"/>
                    <a:pt x="13239" y="15627"/>
                  </a:cubicBezTo>
                  <a:cubicBezTo>
                    <a:pt x="13241" y="15627"/>
                    <a:pt x="13242" y="15627"/>
                    <a:pt x="13244" y="15627"/>
                  </a:cubicBezTo>
                  <a:cubicBezTo>
                    <a:pt x="13226" y="15608"/>
                    <a:pt x="13214" y="15585"/>
                    <a:pt x="13182" y="15585"/>
                  </a:cubicBezTo>
                  <a:cubicBezTo>
                    <a:pt x="13180" y="15585"/>
                    <a:pt x="13178" y="15585"/>
                    <a:pt x="13175" y="15585"/>
                  </a:cubicBezTo>
                  <a:cubicBezTo>
                    <a:pt x="13189" y="15547"/>
                    <a:pt x="13174" y="15521"/>
                    <a:pt x="13130" y="15508"/>
                  </a:cubicBezTo>
                  <a:cubicBezTo>
                    <a:pt x="13130" y="15485"/>
                    <a:pt x="13121" y="15468"/>
                    <a:pt x="13093" y="15468"/>
                  </a:cubicBezTo>
                  <a:cubicBezTo>
                    <a:pt x="13091" y="15468"/>
                    <a:pt x="13088" y="15468"/>
                    <a:pt x="13085" y="15469"/>
                  </a:cubicBezTo>
                  <a:cubicBezTo>
                    <a:pt x="13099" y="15431"/>
                    <a:pt x="13080" y="15407"/>
                    <a:pt x="13038" y="15391"/>
                  </a:cubicBezTo>
                  <a:cubicBezTo>
                    <a:pt x="13027" y="15354"/>
                    <a:pt x="13021" y="15312"/>
                    <a:pt x="12965" y="15312"/>
                  </a:cubicBezTo>
                  <a:cubicBezTo>
                    <a:pt x="12960" y="15312"/>
                    <a:pt x="12955" y="15312"/>
                    <a:pt x="12949" y="15313"/>
                  </a:cubicBezTo>
                  <a:cubicBezTo>
                    <a:pt x="12971" y="15272"/>
                    <a:pt x="12948" y="15250"/>
                    <a:pt x="12903" y="15237"/>
                  </a:cubicBezTo>
                  <a:cubicBezTo>
                    <a:pt x="12893" y="15199"/>
                    <a:pt x="12890" y="15156"/>
                    <a:pt x="12836" y="15156"/>
                  </a:cubicBezTo>
                  <a:cubicBezTo>
                    <a:pt x="12829" y="15156"/>
                    <a:pt x="12821" y="15157"/>
                    <a:pt x="12813" y="15158"/>
                  </a:cubicBezTo>
                  <a:cubicBezTo>
                    <a:pt x="12855" y="15111"/>
                    <a:pt x="12767" y="15060"/>
                    <a:pt x="12817" y="15012"/>
                  </a:cubicBezTo>
                  <a:lnTo>
                    <a:pt x="12817" y="15012"/>
                  </a:lnTo>
                  <a:lnTo>
                    <a:pt x="13030" y="15054"/>
                  </a:lnTo>
                  <a:lnTo>
                    <a:pt x="13194" y="15218"/>
                  </a:lnTo>
                  <a:cubicBezTo>
                    <a:pt x="13216" y="15239"/>
                    <a:pt x="13237" y="15261"/>
                    <a:pt x="13258" y="15282"/>
                  </a:cubicBezTo>
                  <a:cubicBezTo>
                    <a:pt x="13262" y="15303"/>
                    <a:pt x="13279" y="15320"/>
                    <a:pt x="13300" y="15324"/>
                  </a:cubicBezTo>
                  <a:cubicBezTo>
                    <a:pt x="13313" y="15338"/>
                    <a:pt x="13327" y="15352"/>
                    <a:pt x="13340" y="15366"/>
                  </a:cubicBezTo>
                  <a:cubicBezTo>
                    <a:pt x="13349" y="15359"/>
                    <a:pt x="13356" y="15353"/>
                    <a:pt x="13363" y="15347"/>
                  </a:cubicBezTo>
                  <a:lnTo>
                    <a:pt x="13324" y="15304"/>
                  </a:lnTo>
                  <a:cubicBezTo>
                    <a:pt x="13311" y="15289"/>
                    <a:pt x="13296" y="15275"/>
                    <a:pt x="13283" y="15259"/>
                  </a:cubicBezTo>
                  <a:cubicBezTo>
                    <a:pt x="13274" y="15232"/>
                    <a:pt x="13260" y="15206"/>
                    <a:pt x="13227" y="15193"/>
                  </a:cubicBezTo>
                  <a:cubicBezTo>
                    <a:pt x="13214" y="15148"/>
                    <a:pt x="13156" y="15113"/>
                    <a:pt x="13182" y="15058"/>
                  </a:cubicBezTo>
                  <a:lnTo>
                    <a:pt x="13182" y="15058"/>
                  </a:lnTo>
                  <a:cubicBezTo>
                    <a:pt x="13300" y="15074"/>
                    <a:pt x="13431" y="15039"/>
                    <a:pt x="13529" y="15126"/>
                  </a:cubicBezTo>
                  <a:cubicBezTo>
                    <a:pt x="13543" y="15192"/>
                    <a:pt x="13600" y="15230"/>
                    <a:pt x="13652" y="15271"/>
                  </a:cubicBezTo>
                  <a:cubicBezTo>
                    <a:pt x="13664" y="15281"/>
                    <a:pt x="13676" y="15292"/>
                    <a:pt x="13690" y="15292"/>
                  </a:cubicBezTo>
                  <a:cubicBezTo>
                    <a:pt x="13697" y="15292"/>
                    <a:pt x="13705" y="15288"/>
                    <a:pt x="13714" y="15278"/>
                  </a:cubicBezTo>
                  <a:cubicBezTo>
                    <a:pt x="13736" y="15251"/>
                    <a:pt x="13707" y="15239"/>
                    <a:pt x="13688" y="15225"/>
                  </a:cubicBezTo>
                  <a:cubicBezTo>
                    <a:pt x="13663" y="15182"/>
                    <a:pt x="13640" y="15139"/>
                    <a:pt x="13582" y="15121"/>
                  </a:cubicBezTo>
                  <a:cubicBezTo>
                    <a:pt x="13643" y="15080"/>
                    <a:pt x="13703" y="15063"/>
                    <a:pt x="13764" y="15063"/>
                  </a:cubicBezTo>
                  <a:cubicBezTo>
                    <a:pt x="13840" y="15063"/>
                    <a:pt x="13915" y="15088"/>
                    <a:pt x="13991" y="15121"/>
                  </a:cubicBezTo>
                  <a:cubicBezTo>
                    <a:pt x="13982" y="15148"/>
                    <a:pt x="13999" y="15161"/>
                    <a:pt x="14024" y="15170"/>
                  </a:cubicBezTo>
                  <a:cubicBezTo>
                    <a:pt x="14030" y="15192"/>
                    <a:pt x="14047" y="15207"/>
                    <a:pt x="14068" y="15211"/>
                  </a:cubicBezTo>
                  <a:cubicBezTo>
                    <a:pt x="14074" y="15231"/>
                    <a:pt x="14092" y="15246"/>
                    <a:pt x="14113" y="15250"/>
                  </a:cubicBezTo>
                  <a:lnTo>
                    <a:pt x="14157" y="15289"/>
                  </a:lnTo>
                  <a:lnTo>
                    <a:pt x="14215" y="15338"/>
                  </a:lnTo>
                  <a:cubicBezTo>
                    <a:pt x="14256" y="15426"/>
                    <a:pt x="14344" y="15477"/>
                    <a:pt x="14421" y="15536"/>
                  </a:cubicBezTo>
                  <a:cubicBezTo>
                    <a:pt x="14437" y="15551"/>
                    <a:pt x="14452" y="15564"/>
                    <a:pt x="14467" y="15578"/>
                  </a:cubicBezTo>
                  <a:lnTo>
                    <a:pt x="14502" y="15608"/>
                  </a:lnTo>
                  <a:lnTo>
                    <a:pt x="14572" y="15674"/>
                  </a:lnTo>
                  <a:lnTo>
                    <a:pt x="14617" y="15712"/>
                  </a:lnTo>
                  <a:lnTo>
                    <a:pt x="14665" y="15749"/>
                  </a:lnTo>
                  <a:cubicBezTo>
                    <a:pt x="14673" y="15742"/>
                    <a:pt x="14681" y="15735"/>
                    <a:pt x="14690" y="15728"/>
                  </a:cubicBezTo>
                  <a:cubicBezTo>
                    <a:pt x="14678" y="15713"/>
                    <a:pt x="14665" y="15699"/>
                    <a:pt x="14653" y="15685"/>
                  </a:cubicBezTo>
                  <a:lnTo>
                    <a:pt x="14612" y="15647"/>
                  </a:lnTo>
                  <a:lnTo>
                    <a:pt x="14546" y="15579"/>
                  </a:lnTo>
                  <a:lnTo>
                    <a:pt x="14502" y="15539"/>
                  </a:lnTo>
                  <a:lnTo>
                    <a:pt x="14459" y="15498"/>
                  </a:lnTo>
                  <a:cubicBezTo>
                    <a:pt x="14390" y="15413"/>
                    <a:pt x="14309" y="15338"/>
                    <a:pt x="14219" y="15276"/>
                  </a:cubicBezTo>
                  <a:cubicBezTo>
                    <a:pt x="14214" y="15266"/>
                    <a:pt x="14206" y="15261"/>
                    <a:pt x="14196" y="15258"/>
                  </a:cubicBezTo>
                  <a:lnTo>
                    <a:pt x="14156" y="15219"/>
                  </a:lnTo>
                  <a:lnTo>
                    <a:pt x="14113" y="15180"/>
                  </a:lnTo>
                  <a:lnTo>
                    <a:pt x="14069" y="15142"/>
                  </a:lnTo>
                  <a:lnTo>
                    <a:pt x="14025" y="15120"/>
                  </a:lnTo>
                  <a:cubicBezTo>
                    <a:pt x="14067" y="15065"/>
                    <a:pt x="14119" y="15051"/>
                    <a:pt x="14174" y="15051"/>
                  </a:cubicBezTo>
                  <a:cubicBezTo>
                    <a:pt x="14228" y="15051"/>
                    <a:pt x="14286" y="15065"/>
                    <a:pt x="14340" y="15066"/>
                  </a:cubicBezTo>
                  <a:cubicBezTo>
                    <a:pt x="14432" y="15167"/>
                    <a:pt x="14527" y="15265"/>
                    <a:pt x="14670" y="15316"/>
                  </a:cubicBezTo>
                  <a:cubicBezTo>
                    <a:pt x="14670" y="15344"/>
                    <a:pt x="14686" y="15356"/>
                    <a:pt x="14716" y="15357"/>
                  </a:cubicBezTo>
                  <a:cubicBezTo>
                    <a:pt x="14717" y="15382"/>
                    <a:pt x="14733" y="15394"/>
                    <a:pt x="14761" y="15396"/>
                  </a:cubicBezTo>
                  <a:cubicBezTo>
                    <a:pt x="14763" y="15420"/>
                    <a:pt x="14780" y="15432"/>
                    <a:pt x="14807" y="15434"/>
                  </a:cubicBezTo>
                  <a:cubicBezTo>
                    <a:pt x="14811" y="15457"/>
                    <a:pt x="14826" y="15469"/>
                    <a:pt x="14851" y="15473"/>
                  </a:cubicBezTo>
                  <a:cubicBezTo>
                    <a:pt x="14857" y="15495"/>
                    <a:pt x="14876" y="15510"/>
                    <a:pt x="14899" y="15513"/>
                  </a:cubicBezTo>
                  <a:lnTo>
                    <a:pt x="14942" y="15549"/>
                  </a:lnTo>
                  <a:cubicBezTo>
                    <a:pt x="14964" y="15579"/>
                    <a:pt x="14999" y="15587"/>
                    <a:pt x="15037" y="15590"/>
                  </a:cubicBezTo>
                  <a:cubicBezTo>
                    <a:pt x="15015" y="15569"/>
                    <a:pt x="14992" y="15548"/>
                    <a:pt x="14958" y="15548"/>
                  </a:cubicBezTo>
                  <a:cubicBezTo>
                    <a:pt x="14953" y="15548"/>
                    <a:pt x="14949" y="15549"/>
                    <a:pt x="14944" y="15549"/>
                  </a:cubicBezTo>
                  <a:cubicBezTo>
                    <a:pt x="14944" y="15523"/>
                    <a:pt x="14930" y="15510"/>
                    <a:pt x="14900" y="15510"/>
                  </a:cubicBezTo>
                  <a:cubicBezTo>
                    <a:pt x="14901" y="15484"/>
                    <a:pt x="14888" y="15471"/>
                    <a:pt x="14859" y="15471"/>
                  </a:cubicBezTo>
                  <a:cubicBezTo>
                    <a:pt x="14858" y="15471"/>
                    <a:pt x="14856" y="15471"/>
                    <a:pt x="14855" y="15471"/>
                  </a:cubicBezTo>
                  <a:cubicBezTo>
                    <a:pt x="14857" y="15445"/>
                    <a:pt x="14845" y="15432"/>
                    <a:pt x="14820" y="15432"/>
                  </a:cubicBezTo>
                  <a:cubicBezTo>
                    <a:pt x="14817" y="15432"/>
                    <a:pt x="14813" y="15433"/>
                    <a:pt x="14810" y="15433"/>
                  </a:cubicBezTo>
                  <a:cubicBezTo>
                    <a:pt x="14813" y="15406"/>
                    <a:pt x="14799" y="15393"/>
                    <a:pt x="14771" y="15393"/>
                  </a:cubicBezTo>
                  <a:cubicBezTo>
                    <a:pt x="14769" y="15393"/>
                    <a:pt x="14766" y="15393"/>
                    <a:pt x="14763" y="15394"/>
                  </a:cubicBezTo>
                  <a:cubicBezTo>
                    <a:pt x="14767" y="15366"/>
                    <a:pt x="14755" y="15354"/>
                    <a:pt x="14726" y="15354"/>
                  </a:cubicBezTo>
                  <a:cubicBezTo>
                    <a:pt x="14724" y="15354"/>
                    <a:pt x="14721" y="15354"/>
                    <a:pt x="14718" y="15354"/>
                  </a:cubicBezTo>
                  <a:cubicBezTo>
                    <a:pt x="14723" y="15327"/>
                    <a:pt x="14708" y="15316"/>
                    <a:pt x="14681" y="15316"/>
                  </a:cubicBezTo>
                  <a:cubicBezTo>
                    <a:pt x="14679" y="15316"/>
                    <a:pt x="14676" y="15316"/>
                    <a:pt x="14673" y="15316"/>
                  </a:cubicBezTo>
                  <a:cubicBezTo>
                    <a:pt x="14679" y="15249"/>
                    <a:pt x="14605" y="15228"/>
                    <a:pt x="14568" y="15187"/>
                  </a:cubicBezTo>
                  <a:cubicBezTo>
                    <a:pt x="14527" y="15139"/>
                    <a:pt x="14447" y="15115"/>
                    <a:pt x="14442" y="15044"/>
                  </a:cubicBezTo>
                  <a:cubicBezTo>
                    <a:pt x="14531" y="15040"/>
                    <a:pt x="14621" y="15007"/>
                    <a:pt x="14710" y="15007"/>
                  </a:cubicBezTo>
                  <a:cubicBezTo>
                    <a:pt x="14758" y="15007"/>
                    <a:pt x="14805" y="15017"/>
                    <a:pt x="14853" y="15045"/>
                  </a:cubicBezTo>
                  <a:cubicBezTo>
                    <a:pt x="14849" y="15073"/>
                    <a:pt x="14863" y="15086"/>
                    <a:pt x="14894" y="15086"/>
                  </a:cubicBezTo>
                  <a:cubicBezTo>
                    <a:pt x="14895" y="15086"/>
                    <a:pt x="14896" y="15086"/>
                    <a:pt x="14898" y="15086"/>
                  </a:cubicBezTo>
                  <a:lnTo>
                    <a:pt x="14898" y="15086"/>
                  </a:lnTo>
                  <a:cubicBezTo>
                    <a:pt x="14896" y="15112"/>
                    <a:pt x="14911" y="15124"/>
                    <a:pt x="14939" y="15124"/>
                  </a:cubicBezTo>
                  <a:cubicBezTo>
                    <a:pt x="14940" y="15124"/>
                    <a:pt x="14942" y="15124"/>
                    <a:pt x="14943" y="15124"/>
                  </a:cubicBezTo>
                  <a:cubicBezTo>
                    <a:pt x="14943" y="15150"/>
                    <a:pt x="14960" y="15162"/>
                    <a:pt x="14989" y="15163"/>
                  </a:cubicBezTo>
                  <a:cubicBezTo>
                    <a:pt x="15002" y="15189"/>
                    <a:pt x="15016" y="15213"/>
                    <a:pt x="15044" y="15213"/>
                  </a:cubicBezTo>
                  <a:cubicBezTo>
                    <a:pt x="15054" y="15213"/>
                    <a:pt x="15065" y="15210"/>
                    <a:pt x="15078" y="15203"/>
                  </a:cubicBezTo>
                  <a:lnTo>
                    <a:pt x="15078" y="15203"/>
                  </a:lnTo>
                  <a:cubicBezTo>
                    <a:pt x="15068" y="15232"/>
                    <a:pt x="15079" y="15244"/>
                    <a:pt x="15103" y="15244"/>
                  </a:cubicBezTo>
                  <a:cubicBezTo>
                    <a:pt x="15109" y="15244"/>
                    <a:pt x="15117" y="15243"/>
                    <a:pt x="15125" y="15241"/>
                  </a:cubicBezTo>
                  <a:lnTo>
                    <a:pt x="15125" y="15241"/>
                  </a:lnTo>
                  <a:cubicBezTo>
                    <a:pt x="15116" y="15270"/>
                    <a:pt x="15127" y="15281"/>
                    <a:pt x="15152" y="15281"/>
                  </a:cubicBezTo>
                  <a:cubicBezTo>
                    <a:pt x="15157" y="15281"/>
                    <a:pt x="15163" y="15281"/>
                    <a:pt x="15170" y="15280"/>
                  </a:cubicBezTo>
                  <a:lnTo>
                    <a:pt x="15170" y="15280"/>
                  </a:lnTo>
                  <a:cubicBezTo>
                    <a:pt x="15163" y="15309"/>
                    <a:pt x="15175" y="15319"/>
                    <a:pt x="15202" y="15319"/>
                  </a:cubicBezTo>
                  <a:cubicBezTo>
                    <a:pt x="15206" y="15319"/>
                    <a:pt x="15211" y="15319"/>
                    <a:pt x="15215" y="15319"/>
                  </a:cubicBezTo>
                  <a:lnTo>
                    <a:pt x="15215" y="15319"/>
                  </a:lnTo>
                  <a:cubicBezTo>
                    <a:pt x="15211" y="15346"/>
                    <a:pt x="15224" y="15357"/>
                    <a:pt x="15251" y="15357"/>
                  </a:cubicBezTo>
                  <a:cubicBezTo>
                    <a:pt x="15255" y="15357"/>
                    <a:pt x="15259" y="15357"/>
                    <a:pt x="15263" y="15357"/>
                  </a:cubicBezTo>
                  <a:cubicBezTo>
                    <a:pt x="15267" y="15328"/>
                    <a:pt x="15251" y="15316"/>
                    <a:pt x="15222" y="15316"/>
                  </a:cubicBezTo>
                  <a:cubicBezTo>
                    <a:pt x="15220" y="15316"/>
                    <a:pt x="15219" y="15316"/>
                    <a:pt x="15218" y="15316"/>
                  </a:cubicBezTo>
                  <a:cubicBezTo>
                    <a:pt x="15220" y="15290"/>
                    <a:pt x="15204" y="15278"/>
                    <a:pt x="15176" y="15278"/>
                  </a:cubicBezTo>
                  <a:cubicBezTo>
                    <a:pt x="15175" y="15278"/>
                    <a:pt x="15174" y="15278"/>
                    <a:pt x="15172" y="15278"/>
                  </a:cubicBezTo>
                  <a:cubicBezTo>
                    <a:pt x="15172" y="15252"/>
                    <a:pt x="15156" y="15240"/>
                    <a:pt x="15127" y="15239"/>
                  </a:cubicBezTo>
                  <a:cubicBezTo>
                    <a:pt x="15126" y="15214"/>
                    <a:pt x="15109" y="15201"/>
                    <a:pt x="15081" y="15200"/>
                  </a:cubicBezTo>
                  <a:cubicBezTo>
                    <a:pt x="15068" y="15175"/>
                    <a:pt x="15055" y="15150"/>
                    <a:pt x="15026" y="15150"/>
                  </a:cubicBezTo>
                  <a:cubicBezTo>
                    <a:pt x="15017" y="15150"/>
                    <a:pt x="15005" y="15153"/>
                    <a:pt x="14991" y="15161"/>
                  </a:cubicBezTo>
                  <a:cubicBezTo>
                    <a:pt x="15002" y="15131"/>
                    <a:pt x="14995" y="15119"/>
                    <a:pt x="14972" y="15119"/>
                  </a:cubicBezTo>
                  <a:cubicBezTo>
                    <a:pt x="14965" y="15119"/>
                    <a:pt x="14955" y="15120"/>
                    <a:pt x="14944" y="15123"/>
                  </a:cubicBezTo>
                  <a:cubicBezTo>
                    <a:pt x="14957" y="15093"/>
                    <a:pt x="14949" y="15080"/>
                    <a:pt x="14926" y="15080"/>
                  </a:cubicBezTo>
                  <a:cubicBezTo>
                    <a:pt x="14919" y="15080"/>
                    <a:pt x="14910" y="15082"/>
                    <a:pt x="14899" y="15085"/>
                  </a:cubicBezTo>
                  <a:cubicBezTo>
                    <a:pt x="14909" y="15055"/>
                    <a:pt x="14901" y="15043"/>
                    <a:pt x="14878" y="15043"/>
                  </a:cubicBezTo>
                  <a:cubicBezTo>
                    <a:pt x="14873" y="15043"/>
                    <a:pt x="14866" y="15044"/>
                    <a:pt x="14859" y="15045"/>
                  </a:cubicBezTo>
                  <a:cubicBezTo>
                    <a:pt x="14850" y="14991"/>
                    <a:pt x="14897" y="14978"/>
                    <a:pt x="14944" y="14966"/>
                  </a:cubicBezTo>
                  <a:cubicBezTo>
                    <a:pt x="14955" y="14968"/>
                    <a:pt x="14966" y="14969"/>
                    <a:pt x="14977" y="14969"/>
                  </a:cubicBezTo>
                  <a:cubicBezTo>
                    <a:pt x="15036" y="14969"/>
                    <a:pt x="15095" y="14943"/>
                    <a:pt x="15154" y="14943"/>
                  </a:cubicBezTo>
                  <a:cubicBezTo>
                    <a:pt x="15180" y="14943"/>
                    <a:pt x="15206" y="14948"/>
                    <a:pt x="15232" y="14962"/>
                  </a:cubicBezTo>
                  <a:cubicBezTo>
                    <a:pt x="15268" y="14986"/>
                    <a:pt x="15087" y="15011"/>
                    <a:pt x="15233" y="15037"/>
                  </a:cubicBezTo>
                  <a:cubicBezTo>
                    <a:pt x="15289" y="15048"/>
                    <a:pt x="15342" y="15068"/>
                    <a:pt x="15398" y="15085"/>
                  </a:cubicBezTo>
                  <a:cubicBezTo>
                    <a:pt x="15396" y="15112"/>
                    <a:pt x="15413" y="15124"/>
                    <a:pt x="15443" y="15124"/>
                  </a:cubicBezTo>
                  <a:cubicBezTo>
                    <a:pt x="15445" y="15149"/>
                    <a:pt x="15461" y="15159"/>
                    <a:pt x="15489" y="15163"/>
                  </a:cubicBezTo>
                  <a:cubicBezTo>
                    <a:pt x="15503" y="15189"/>
                    <a:pt x="15523" y="15206"/>
                    <a:pt x="15553" y="15206"/>
                  </a:cubicBezTo>
                  <a:cubicBezTo>
                    <a:pt x="15561" y="15206"/>
                    <a:pt x="15569" y="15205"/>
                    <a:pt x="15579" y="15202"/>
                  </a:cubicBezTo>
                  <a:lnTo>
                    <a:pt x="15579" y="15202"/>
                  </a:lnTo>
                  <a:cubicBezTo>
                    <a:pt x="15574" y="15230"/>
                    <a:pt x="15592" y="15240"/>
                    <a:pt x="15620" y="15240"/>
                  </a:cubicBezTo>
                  <a:cubicBezTo>
                    <a:pt x="15622" y="15240"/>
                    <a:pt x="15624" y="15240"/>
                    <a:pt x="15625" y="15240"/>
                  </a:cubicBezTo>
                  <a:lnTo>
                    <a:pt x="15625" y="15240"/>
                  </a:lnTo>
                  <a:cubicBezTo>
                    <a:pt x="15623" y="15268"/>
                    <a:pt x="15641" y="15278"/>
                    <a:pt x="15671" y="15280"/>
                  </a:cubicBezTo>
                  <a:cubicBezTo>
                    <a:pt x="15671" y="15304"/>
                    <a:pt x="15688" y="15316"/>
                    <a:pt x="15716" y="15318"/>
                  </a:cubicBezTo>
                  <a:cubicBezTo>
                    <a:pt x="15729" y="15346"/>
                    <a:pt x="15749" y="15360"/>
                    <a:pt x="15779" y="15360"/>
                  </a:cubicBezTo>
                  <a:cubicBezTo>
                    <a:pt x="15787" y="15360"/>
                    <a:pt x="15796" y="15359"/>
                    <a:pt x="15806" y="15357"/>
                  </a:cubicBezTo>
                  <a:lnTo>
                    <a:pt x="15806" y="15357"/>
                  </a:lnTo>
                  <a:cubicBezTo>
                    <a:pt x="15804" y="15385"/>
                    <a:pt x="15823" y="15395"/>
                    <a:pt x="15852" y="15396"/>
                  </a:cubicBezTo>
                  <a:cubicBezTo>
                    <a:pt x="15861" y="15427"/>
                    <a:pt x="15890" y="15433"/>
                    <a:pt x="15924" y="15434"/>
                  </a:cubicBezTo>
                  <a:lnTo>
                    <a:pt x="15855" y="15395"/>
                  </a:lnTo>
                  <a:cubicBezTo>
                    <a:pt x="15850" y="15372"/>
                    <a:pt x="15833" y="15359"/>
                    <a:pt x="15808" y="15356"/>
                  </a:cubicBezTo>
                  <a:cubicBezTo>
                    <a:pt x="15793" y="15329"/>
                    <a:pt x="15772" y="15313"/>
                    <a:pt x="15740" y="15313"/>
                  </a:cubicBezTo>
                  <a:cubicBezTo>
                    <a:pt x="15734" y="15313"/>
                    <a:pt x="15726" y="15313"/>
                    <a:pt x="15718" y="15315"/>
                  </a:cubicBezTo>
                  <a:cubicBezTo>
                    <a:pt x="15722" y="15287"/>
                    <a:pt x="15704" y="15277"/>
                    <a:pt x="15673" y="15277"/>
                  </a:cubicBezTo>
                  <a:cubicBezTo>
                    <a:pt x="15674" y="15250"/>
                    <a:pt x="15656" y="15239"/>
                    <a:pt x="15627" y="15238"/>
                  </a:cubicBezTo>
                  <a:cubicBezTo>
                    <a:pt x="15627" y="15213"/>
                    <a:pt x="15610" y="15201"/>
                    <a:pt x="15581" y="15200"/>
                  </a:cubicBezTo>
                  <a:cubicBezTo>
                    <a:pt x="15569" y="15173"/>
                    <a:pt x="15551" y="15155"/>
                    <a:pt x="15522" y="15155"/>
                  </a:cubicBezTo>
                  <a:cubicBezTo>
                    <a:pt x="15513" y="15155"/>
                    <a:pt x="15503" y="15157"/>
                    <a:pt x="15491" y="15161"/>
                  </a:cubicBezTo>
                  <a:cubicBezTo>
                    <a:pt x="15498" y="15131"/>
                    <a:pt x="15483" y="15121"/>
                    <a:pt x="15456" y="15121"/>
                  </a:cubicBezTo>
                  <a:cubicBezTo>
                    <a:pt x="15453" y="15121"/>
                    <a:pt x="15449" y="15121"/>
                    <a:pt x="15446" y="15121"/>
                  </a:cubicBezTo>
                  <a:cubicBezTo>
                    <a:pt x="15450" y="15093"/>
                    <a:pt x="15435" y="15083"/>
                    <a:pt x="15406" y="15083"/>
                  </a:cubicBezTo>
                  <a:cubicBezTo>
                    <a:pt x="15404" y="15083"/>
                    <a:pt x="15402" y="15083"/>
                    <a:pt x="15401" y="15083"/>
                  </a:cubicBezTo>
                  <a:cubicBezTo>
                    <a:pt x="15388" y="14970"/>
                    <a:pt x="15520" y="15004"/>
                    <a:pt x="15575" y="14961"/>
                  </a:cubicBezTo>
                  <a:cubicBezTo>
                    <a:pt x="15614" y="14949"/>
                    <a:pt x="15654" y="14940"/>
                    <a:pt x="15694" y="14940"/>
                  </a:cubicBezTo>
                  <a:cubicBezTo>
                    <a:pt x="15716" y="14940"/>
                    <a:pt x="15739" y="14943"/>
                    <a:pt x="15762" y="14950"/>
                  </a:cubicBezTo>
                  <a:cubicBezTo>
                    <a:pt x="15793" y="14931"/>
                    <a:pt x="15810" y="14894"/>
                    <a:pt x="15856" y="14893"/>
                  </a:cubicBezTo>
                  <a:cubicBezTo>
                    <a:pt x="15862" y="14896"/>
                    <a:pt x="15868" y="14897"/>
                    <a:pt x="15873" y="14897"/>
                  </a:cubicBezTo>
                  <a:cubicBezTo>
                    <a:pt x="15882" y="14897"/>
                    <a:pt x="15889" y="14893"/>
                    <a:pt x="15895" y="14884"/>
                  </a:cubicBezTo>
                  <a:cubicBezTo>
                    <a:pt x="16051" y="14842"/>
                    <a:pt x="16207" y="14803"/>
                    <a:pt x="16362" y="14759"/>
                  </a:cubicBezTo>
                  <a:cubicBezTo>
                    <a:pt x="16397" y="14749"/>
                    <a:pt x="16430" y="14741"/>
                    <a:pt x="16462" y="14741"/>
                  </a:cubicBezTo>
                  <a:cubicBezTo>
                    <a:pt x="16486" y="14741"/>
                    <a:pt x="16510" y="14745"/>
                    <a:pt x="16534" y="14756"/>
                  </a:cubicBezTo>
                  <a:cubicBezTo>
                    <a:pt x="16544" y="14798"/>
                    <a:pt x="16571" y="14814"/>
                    <a:pt x="16616" y="14814"/>
                  </a:cubicBezTo>
                  <a:cubicBezTo>
                    <a:pt x="16619" y="14814"/>
                    <a:pt x="16622" y="14814"/>
                    <a:pt x="16625" y="14814"/>
                  </a:cubicBezTo>
                  <a:cubicBezTo>
                    <a:pt x="16625" y="14840"/>
                    <a:pt x="16643" y="14850"/>
                    <a:pt x="16670" y="14853"/>
                  </a:cubicBezTo>
                  <a:cubicBezTo>
                    <a:pt x="16699" y="14900"/>
                    <a:pt x="16751" y="14929"/>
                    <a:pt x="16807" y="14930"/>
                  </a:cubicBezTo>
                  <a:cubicBezTo>
                    <a:pt x="16818" y="14961"/>
                    <a:pt x="16843" y="14971"/>
                    <a:pt x="16874" y="14971"/>
                  </a:cubicBezTo>
                  <a:cubicBezTo>
                    <a:pt x="16881" y="14971"/>
                    <a:pt x="16889" y="14970"/>
                    <a:pt x="16897" y="14969"/>
                  </a:cubicBezTo>
                  <a:cubicBezTo>
                    <a:pt x="16899" y="14998"/>
                    <a:pt x="16924" y="15005"/>
                    <a:pt x="16951" y="15008"/>
                  </a:cubicBezTo>
                  <a:cubicBezTo>
                    <a:pt x="16945" y="14985"/>
                    <a:pt x="16927" y="14972"/>
                    <a:pt x="16899" y="14967"/>
                  </a:cubicBezTo>
                  <a:cubicBezTo>
                    <a:pt x="16885" y="14940"/>
                    <a:pt x="16864" y="14924"/>
                    <a:pt x="16834" y="14924"/>
                  </a:cubicBezTo>
                  <a:cubicBezTo>
                    <a:pt x="16826" y="14924"/>
                    <a:pt x="16817" y="14925"/>
                    <a:pt x="16808" y="14928"/>
                  </a:cubicBezTo>
                  <a:cubicBezTo>
                    <a:pt x="16798" y="14874"/>
                    <a:pt x="16769" y="14845"/>
                    <a:pt x="16717" y="14845"/>
                  </a:cubicBezTo>
                  <a:cubicBezTo>
                    <a:pt x="16704" y="14845"/>
                    <a:pt x="16689" y="14846"/>
                    <a:pt x="16673" y="14850"/>
                  </a:cubicBezTo>
                  <a:cubicBezTo>
                    <a:pt x="16684" y="14818"/>
                    <a:pt x="16667" y="14811"/>
                    <a:pt x="16640" y="14811"/>
                  </a:cubicBezTo>
                  <a:cubicBezTo>
                    <a:pt x="16636" y="14811"/>
                    <a:pt x="16632" y="14811"/>
                    <a:pt x="16628" y="14811"/>
                  </a:cubicBezTo>
                  <a:cubicBezTo>
                    <a:pt x="16643" y="14765"/>
                    <a:pt x="16567" y="14745"/>
                    <a:pt x="16581" y="14697"/>
                  </a:cubicBezTo>
                  <a:lnTo>
                    <a:pt x="16670" y="14658"/>
                  </a:lnTo>
                  <a:cubicBezTo>
                    <a:pt x="16929" y="14641"/>
                    <a:pt x="17010" y="14430"/>
                    <a:pt x="17185" y="14319"/>
                  </a:cubicBezTo>
                  <a:lnTo>
                    <a:pt x="17185" y="14319"/>
                  </a:lnTo>
                  <a:cubicBezTo>
                    <a:pt x="17004" y="14363"/>
                    <a:pt x="16826" y="14406"/>
                    <a:pt x="16669" y="14493"/>
                  </a:cubicBezTo>
                  <a:cubicBezTo>
                    <a:pt x="16104" y="14657"/>
                    <a:pt x="15531" y="14797"/>
                    <a:pt x="14945" y="14897"/>
                  </a:cubicBezTo>
                  <a:cubicBezTo>
                    <a:pt x="14601" y="14937"/>
                    <a:pt x="14257" y="14975"/>
                    <a:pt x="13909" y="14975"/>
                  </a:cubicBezTo>
                  <a:cubicBezTo>
                    <a:pt x="13833" y="14975"/>
                    <a:pt x="13757" y="14973"/>
                    <a:pt x="13680" y="14969"/>
                  </a:cubicBezTo>
                  <a:cubicBezTo>
                    <a:pt x="13502" y="14959"/>
                    <a:pt x="13324" y="14942"/>
                    <a:pt x="13146" y="14942"/>
                  </a:cubicBezTo>
                  <a:cubicBezTo>
                    <a:pt x="13135" y="14942"/>
                    <a:pt x="13124" y="14942"/>
                    <a:pt x="13113" y="14942"/>
                  </a:cubicBezTo>
                  <a:cubicBezTo>
                    <a:pt x="13110" y="14942"/>
                    <a:pt x="13106" y="14942"/>
                    <a:pt x="13102" y="14942"/>
                  </a:cubicBezTo>
                  <a:cubicBezTo>
                    <a:pt x="12806" y="14942"/>
                    <a:pt x="12548" y="14851"/>
                    <a:pt x="12307" y="14715"/>
                  </a:cubicBezTo>
                  <a:cubicBezTo>
                    <a:pt x="12175" y="14640"/>
                    <a:pt x="12051" y="14556"/>
                    <a:pt x="11925" y="14472"/>
                  </a:cubicBezTo>
                  <a:cubicBezTo>
                    <a:pt x="11636" y="14284"/>
                    <a:pt x="11336" y="14109"/>
                    <a:pt x="11003" y="13981"/>
                  </a:cubicBezTo>
                  <a:cubicBezTo>
                    <a:pt x="10547" y="13806"/>
                    <a:pt x="10079" y="13699"/>
                    <a:pt x="9591" y="13699"/>
                  </a:cubicBezTo>
                  <a:cubicBezTo>
                    <a:pt x="9438" y="13699"/>
                    <a:pt x="9283" y="13709"/>
                    <a:pt x="9126" y="13732"/>
                  </a:cubicBezTo>
                  <a:cubicBezTo>
                    <a:pt x="8828" y="13774"/>
                    <a:pt x="8532" y="13830"/>
                    <a:pt x="8237" y="13887"/>
                  </a:cubicBezTo>
                  <a:cubicBezTo>
                    <a:pt x="8144" y="13905"/>
                    <a:pt x="8052" y="13914"/>
                    <a:pt x="7961" y="13914"/>
                  </a:cubicBezTo>
                  <a:cubicBezTo>
                    <a:pt x="7783" y="13914"/>
                    <a:pt x="7608" y="13881"/>
                    <a:pt x="7435" y="13824"/>
                  </a:cubicBezTo>
                  <a:cubicBezTo>
                    <a:pt x="7169" y="13738"/>
                    <a:pt x="6906" y="13638"/>
                    <a:pt x="6650" y="13525"/>
                  </a:cubicBezTo>
                  <a:cubicBezTo>
                    <a:pt x="6323" y="13381"/>
                    <a:pt x="5978" y="13294"/>
                    <a:pt x="5614" y="13254"/>
                  </a:cubicBezTo>
                  <a:cubicBezTo>
                    <a:pt x="5203" y="13206"/>
                    <a:pt x="4796" y="13131"/>
                    <a:pt x="4396" y="13029"/>
                  </a:cubicBezTo>
                  <a:cubicBezTo>
                    <a:pt x="3745" y="12865"/>
                    <a:pt x="3194" y="12567"/>
                    <a:pt x="2723" y="12145"/>
                  </a:cubicBezTo>
                  <a:cubicBezTo>
                    <a:pt x="2832" y="12045"/>
                    <a:pt x="2883" y="11916"/>
                    <a:pt x="2976" y="11791"/>
                  </a:cubicBezTo>
                  <a:cubicBezTo>
                    <a:pt x="3209" y="12054"/>
                    <a:pt x="3516" y="12170"/>
                    <a:pt x="3848" y="12255"/>
                  </a:cubicBezTo>
                  <a:cubicBezTo>
                    <a:pt x="4035" y="12303"/>
                    <a:pt x="4221" y="12361"/>
                    <a:pt x="4405" y="12418"/>
                  </a:cubicBezTo>
                  <a:cubicBezTo>
                    <a:pt x="4668" y="12500"/>
                    <a:pt x="4923" y="12598"/>
                    <a:pt x="5193" y="12663"/>
                  </a:cubicBezTo>
                  <a:cubicBezTo>
                    <a:pt x="5520" y="12769"/>
                    <a:pt x="5745" y="12823"/>
                    <a:pt x="5896" y="12823"/>
                  </a:cubicBezTo>
                  <a:cubicBezTo>
                    <a:pt x="5953" y="12823"/>
                    <a:pt x="6000" y="12815"/>
                    <a:pt x="6037" y="12800"/>
                  </a:cubicBezTo>
                  <a:lnTo>
                    <a:pt x="5268" y="12601"/>
                  </a:lnTo>
                  <a:cubicBezTo>
                    <a:pt x="4775" y="12423"/>
                    <a:pt x="4292" y="12221"/>
                    <a:pt x="3777" y="12086"/>
                  </a:cubicBezTo>
                  <a:cubicBezTo>
                    <a:pt x="3522" y="12019"/>
                    <a:pt x="3290" y="11912"/>
                    <a:pt x="3120" y="11726"/>
                  </a:cubicBezTo>
                  <a:cubicBezTo>
                    <a:pt x="3083" y="11686"/>
                    <a:pt x="3033" y="11651"/>
                    <a:pt x="3051" y="11591"/>
                  </a:cubicBezTo>
                  <a:cubicBezTo>
                    <a:pt x="3105" y="11399"/>
                    <a:pt x="3158" y="11208"/>
                    <a:pt x="3213" y="11008"/>
                  </a:cubicBezTo>
                  <a:cubicBezTo>
                    <a:pt x="3328" y="11087"/>
                    <a:pt x="3421" y="11165"/>
                    <a:pt x="3530" y="11218"/>
                  </a:cubicBezTo>
                  <a:cubicBezTo>
                    <a:pt x="3921" y="11415"/>
                    <a:pt x="4298" y="11630"/>
                    <a:pt x="4705" y="11806"/>
                  </a:cubicBezTo>
                  <a:cubicBezTo>
                    <a:pt x="5011" y="11940"/>
                    <a:pt x="5338" y="12027"/>
                    <a:pt x="5672" y="12065"/>
                  </a:cubicBezTo>
                  <a:cubicBezTo>
                    <a:pt x="6055" y="12107"/>
                    <a:pt x="6438" y="12166"/>
                    <a:pt x="6792" y="12298"/>
                  </a:cubicBezTo>
                  <a:cubicBezTo>
                    <a:pt x="7586" y="12594"/>
                    <a:pt x="8433" y="12561"/>
                    <a:pt x="9267" y="12592"/>
                  </a:cubicBezTo>
                  <a:cubicBezTo>
                    <a:pt x="9441" y="12599"/>
                    <a:pt x="9615" y="12595"/>
                    <a:pt x="9786" y="12622"/>
                  </a:cubicBezTo>
                  <a:cubicBezTo>
                    <a:pt x="10786" y="12783"/>
                    <a:pt x="11725" y="13071"/>
                    <a:pt x="12553" y="13589"/>
                  </a:cubicBezTo>
                  <a:cubicBezTo>
                    <a:pt x="13059" y="13905"/>
                    <a:pt x="13635" y="14066"/>
                    <a:pt x="14242" y="14168"/>
                  </a:cubicBezTo>
                  <a:cubicBezTo>
                    <a:pt x="14488" y="14211"/>
                    <a:pt x="14741" y="14186"/>
                    <a:pt x="14985" y="14237"/>
                  </a:cubicBezTo>
                  <a:cubicBezTo>
                    <a:pt x="15152" y="14272"/>
                    <a:pt x="15319" y="14291"/>
                    <a:pt x="15484" y="14291"/>
                  </a:cubicBezTo>
                  <a:cubicBezTo>
                    <a:pt x="15713" y="14291"/>
                    <a:pt x="15940" y="14255"/>
                    <a:pt x="16166" y="14182"/>
                  </a:cubicBezTo>
                  <a:cubicBezTo>
                    <a:pt x="16490" y="14077"/>
                    <a:pt x="16823" y="14028"/>
                    <a:pt x="17170" y="14028"/>
                  </a:cubicBezTo>
                  <a:cubicBezTo>
                    <a:pt x="17191" y="14028"/>
                    <a:pt x="17211" y="14029"/>
                    <a:pt x="17231" y="14029"/>
                  </a:cubicBezTo>
                  <a:cubicBezTo>
                    <a:pt x="17251" y="14029"/>
                    <a:pt x="17271" y="14029"/>
                    <a:pt x="17291" y="14029"/>
                  </a:cubicBezTo>
                  <a:cubicBezTo>
                    <a:pt x="17610" y="14029"/>
                    <a:pt x="17930" y="13994"/>
                    <a:pt x="18248" y="13955"/>
                  </a:cubicBezTo>
                  <a:cubicBezTo>
                    <a:pt x="18319" y="13947"/>
                    <a:pt x="18406" y="13953"/>
                    <a:pt x="18463" y="13872"/>
                  </a:cubicBezTo>
                  <a:lnTo>
                    <a:pt x="18181" y="13872"/>
                  </a:lnTo>
                  <a:cubicBezTo>
                    <a:pt x="18183" y="13867"/>
                    <a:pt x="18186" y="13861"/>
                    <a:pt x="18185" y="13856"/>
                  </a:cubicBezTo>
                  <a:cubicBezTo>
                    <a:pt x="18180" y="13846"/>
                    <a:pt x="18177" y="13836"/>
                    <a:pt x="18171" y="13827"/>
                  </a:cubicBezTo>
                  <a:lnTo>
                    <a:pt x="18171" y="13826"/>
                  </a:lnTo>
                  <a:lnTo>
                    <a:pt x="18173" y="13826"/>
                  </a:lnTo>
                  <a:cubicBezTo>
                    <a:pt x="18218" y="13805"/>
                    <a:pt x="18260" y="13782"/>
                    <a:pt x="18285" y="13740"/>
                  </a:cubicBezTo>
                  <a:cubicBezTo>
                    <a:pt x="18320" y="13717"/>
                    <a:pt x="18357" y="13696"/>
                    <a:pt x="18392" y="13671"/>
                  </a:cubicBezTo>
                  <a:cubicBezTo>
                    <a:pt x="18410" y="13659"/>
                    <a:pt x="18429" y="13646"/>
                    <a:pt x="18427" y="13627"/>
                  </a:cubicBezTo>
                  <a:lnTo>
                    <a:pt x="18427" y="13627"/>
                  </a:lnTo>
                  <a:cubicBezTo>
                    <a:pt x="18434" y="13628"/>
                    <a:pt x="18442" y="13628"/>
                    <a:pt x="18449" y="13628"/>
                  </a:cubicBezTo>
                  <a:cubicBezTo>
                    <a:pt x="18512" y="13628"/>
                    <a:pt x="18573" y="13609"/>
                    <a:pt x="18625" y="13574"/>
                  </a:cubicBezTo>
                  <a:lnTo>
                    <a:pt x="18647" y="13577"/>
                  </a:lnTo>
                  <a:lnTo>
                    <a:pt x="18669" y="13569"/>
                  </a:lnTo>
                  <a:cubicBezTo>
                    <a:pt x="18708" y="13565"/>
                    <a:pt x="18761" y="13538"/>
                    <a:pt x="18748" y="13519"/>
                  </a:cubicBezTo>
                  <a:cubicBezTo>
                    <a:pt x="18689" y="13433"/>
                    <a:pt x="18764" y="13392"/>
                    <a:pt x="18811" y="13338"/>
                  </a:cubicBezTo>
                  <a:cubicBezTo>
                    <a:pt x="18853" y="13291"/>
                    <a:pt x="18893" y="13242"/>
                    <a:pt x="18934" y="13193"/>
                  </a:cubicBezTo>
                  <a:lnTo>
                    <a:pt x="18934" y="13193"/>
                  </a:lnTo>
                  <a:cubicBezTo>
                    <a:pt x="18809" y="13273"/>
                    <a:pt x="18664" y="13341"/>
                    <a:pt x="18583" y="13469"/>
                  </a:cubicBezTo>
                  <a:cubicBezTo>
                    <a:pt x="18524" y="13502"/>
                    <a:pt x="18452" y="13527"/>
                    <a:pt x="18424" y="13602"/>
                  </a:cubicBezTo>
                  <a:cubicBezTo>
                    <a:pt x="18412" y="13587"/>
                    <a:pt x="18397" y="13581"/>
                    <a:pt x="18378" y="13581"/>
                  </a:cubicBezTo>
                  <a:cubicBezTo>
                    <a:pt x="18370" y="13581"/>
                    <a:pt x="18362" y="13582"/>
                    <a:pt x="18353" y="13584"/>
                  </a:cubicBezTo>
                  <a:cubicBezTo>
                    <a:pt x="18324" y="13593"/>
                    <a:pt x="18295" y="13600"/>
                    <a:pt x="18267" y="13608"/>
                  </a:cubicBezTo>
                  <a:cubicBezTo>
                    <a:pt x="18196" y="13588"/>
                    <a:pt x="18202" y="13551"/>
                    <a:pt x="18237" y="13508"/>
                  </a:cubicBezTo>
                  <a:cubicBezTo>
                    <a:pt x="18262" y="13478"/>
                    <a:pt x="18291" y="13451"/>
                    <a:pt x="18319" y="13423"/>
                  </a:cubicBezTo>
                  <a:cubicBezTo>
                    <a:pt x="18458" y="13331"/>
                    <a:pt x="18537" y="13185"/>
                    <a:pt x="18701" y="13115"/>
                  </a:cubicBezTo>
                  <a:cubicBezTo>
                    <a:pt x="18784" y="13093"/>
                    <a:pt x="18858" y="13060"/>
                    <a:pt x="18898" y="12989"/>
                  </a:cubicBezTo>
                  <a:cubicBezTo>
                    <a:pt x="18807" y="12989"/>
                    <a:pt x="18739" y="13039"/>
                    <a:pt x="18663" y="13071"/>
                  </a:cubicBezTo>
                  <a:cubicBezTo>
                    <a:pt x="18502" y="13135"/>
                    <a:pt x="18349" y="13213"/>
                    <a:pt x="18179" y="13261"/>
                  </a:cubicBezTo>
                  <a:cubicBezTo>
                    <a:pt x="18175" y="13272"/>
                    <a:pt x="18172" y="13281"/>
                    <a:pt x="18168" y="13291"/>
                  </a:cubicBezTo>
                  <a:cubicBezTo>
                    <a:pt x="18154" y="13302"/>
                    <a:pt x="18140" y="13306"/>
                    <a:pt x="18126" y="13306"/>
                  </a:cubicBezTo>
                  <a:cubicBezTo>
                    <a:pt x="18088" y="13306"/>
                    <a:pt x="18047" y="13278"/>
                    <a:pt x="18008" y="13278"/>
                  </a:cubicBezTo>
                  <a:cubicBezTo>
                    <a:pt x="17988" y="13278"/>
                    <a:pt x="17969" y="13285"/>
                    <a:pt x="17950" y="13305"/>
                  </a:cubicBezTo>
                  <a:cubicBezTo>
                    <a:pt x="17844" y="13414"/>
                    <a:pt x="17688" y="13453"/>
                    <a:pt x="17538" y="13499"/>
                  </a:cubicBezTo>
                  <a:lnTo>
                    <a:pt x="17436" y="13520"/>
                  </a:lnTo>
                  <a:cubicBezTo>
                    <a:pt x="17454" y="13483"/>
                    <a:pt x="17472" y="13448"/>
                    <a:pt x="17489" y="13412"/>
                  </a:cubicBezTo>
                  <a:lnTo>
                    <a:pt x="17814" y="13263"/>
                  </a:lnTo>
                  <a:cubicBezTo>
                    <a:pt x="17851" y="13262"/>
                    <a:pt x="17883" y="13253"/>
                    <a:pt x="17904" y="13224"/>
                  </a:cubicBezTo>
                  <a:lnTo>
                    <a:pt x="18036" y="13173"/>
                  </a:lnTo>
                  <a:lnTo>
                    <a:pt x="18127" y="13211"/>
                  </a:lnTo>
                  <a:lnTo>
                    <a:pt x="18154" y="13138"/>
                  </a:lnTo>
                  <a:lnTo>
                    <a:pt x="18219" y="13089"/>
                  </a:lnTo>
                  <a:lnTo>
                    <a:pt x="18267" y="13065"/>
                  </a:lnTo>
                  <a:cubicBezTo>
                    <a:pt x="18400" y="13023"/>
                    <a:pt x="18511" y="12949"/>
                    <a:pt x="18618" y="12871"/>
                  </a:cubicBezTo>
                  <a:cubicBezTo>
                    <a:pt x="18641" y="12866"/>
                    <a:pt x="18650" y="12852"/>
                    <a:pt x="18634" y="12836"/>
                  </a:cubicBezTo>
                  <a:cubicBezTo>
                    <a:pt x="18628" y="12831"/>
                    <a:pt x="18622" y="12828"/>
                    <a:pt x="18615" y="12828"/>
                  </a:cubicBezTo>
                  <a:cubicBezTo>
                    <a:pt x="18605" y="12828"/>
                    <a:pt x="18595" y="12834"/>
                    <a:pt x="18587" y="12844"/>
                  </a:cubicBezTo>
                  <a:cubicBezTo>
                    <a:pt x="18462" y="12905"/>
                    <a:pt x="18319" y="12938"/>
                    <a:pt x="18206" y="13017"/>
                  </a:cubicBezTo>
                  <a:lnTo>
                    <a:pt x="18153" y="13039"/>
                  </a:lnTo>
                  <a:lnTo>
                    <a:pt x="17974" y="13111"/>
                  </a:lnTo>
                  <a:lnTo>
                    <a:pt x="17976" y="13112"/>
                  </a:lnTo>
                  <a:lnTo>
                    <a:pt x="17903" y="13142"/>
                  </a:lnTo>
                  <a:cubicBezTo>
                    <a:pt x="17898" y="13141"/>
                    <a:pt x="17893" y="13141"/>
                    <a:pt x="17887" y="13141"/>
                  </a:cubicBezTo>
                  <a:cubicBezTo>
                    <a:pt x="17860" y="13141"/>
                    <a:pt x="17834" y="13154"/>
                    <a:pt x="17819" y="13178"/>
                  </a:cubicBezTo>
                  <a:cubicBezTo>
                    <a:pt x="17593" y="13250"/>
                    <a:pt x="17373" y="13348"/>
                    <a:pt x="17129" y="13364"/>
                  </a:cubicBezTo>
                  <a:cubicBezTo>
                    <a:pt x="16799" y="13386"/>
                    <a:pt x="16497" y="13480"/>
                    <a:pt x="16197" y="13590"/>
                  </a:cubicBezTo>
                  <a:cubicBezTo>
                    <a:pt x="16038" y="13650"/>
                    <a:pt x="15874" y="13701"/>
                    <a:pt x="15709" y="13747"/>
                  </a:cubicBezTo>
                  <a:cubicBezTo>
                    <a:pt x="15513" y="13803"/>
                    <a:pt x="15312" y="13831"/>
                    <a:pt x="15110" y="13831"/>
                  </a:cubicBezTo>
                  <a:cubicBezTo>
                    <a:pt x="15048" y="13831"/>
                    <a:pt x="14987" y="13828"/>
                    <a:pt x="14925" y="13823"/>
                  </a:cubicBezTo>
                  <a:cubicBezTo>
                    <a:pt x="14283" y="13765"/>
                    <a:pt x="13660" y="13639"/>
                    <a:pt x="13062" y="13426"/>
                  </a:cubicBezTo>
                  <a:cubicBezTo>
                    <a:pt x="12511" y="13230"/>
                    <a:pt x="11959" y="13035"/>
                    <a:pt x="11405" y="12846"/>
                  </a:cubicBezTo>
                  <a:cubicBezTo>
                    <a:pt x="10926" y="12684"/>
                    <a:pt x="10436" y="12550"/>
                    <a:pt x="9921" y="12504"/>
                  </a:cubicBezTo>
                  <a:cubicBezTo>
                    <a:pt x="9653" y="12476"/>
                    <a:pt x="9389" y="12419"/>
                    <a:pt x="9133" y="12332"/>
                  </a:cubicBezTo>
                  <a:cubicBezTo>
                    <a:pt x="8767" y="12210"/>
                    <a:pt x="8395" y="12103"/>
                    <a:pt x="7999" y="12068"/>
                  </a:cubicBezTo>
                  <a:cubicBezTo>
                    <a:pt x="7698" y="12044"/>
                    <a:pt x="7399" y="12005"/>
                    <a:pt x="7099" y="11973"/>
                  </a:cubicBezTo>
                  <a:cubicBezTo>
                    <a:pt x="6599" y="11919"/>
                    <a:pt x="6137" y="11752"/>
                    <a:pt x="5671" y="11602"/>
                  </a:cubicBezTo>
                  <a:cubicBezTo>
                    <a:pt x="5380" y="11509"/>
                    <a:pt x="5085" y="11428"/>
                    <a:pt x="4775" y="11402"/>
                  </a:cubicBezTo>
                  <a:cubicBezTo>
                    <a:pt x="4454" y="11375"/>
                    <a:pt x="4154" y="11290"/>
                    <a:pt x="3859" y="11189"/>
                  </a:cubicBezTo>
                  <a:cubicBezTo>
                    <a:pt x="3707" y="11138"/>
                    <a:pt x="3563" y="11064"/>
                    <a:pt x="3434" y="10970"/>
                  </a:cubicBezTo>
                  <a:cubicBezTo>
                    <a:pt x="3292" y="10868"/>
                    <a:pt x="3196" y="10757"/>
                    <a:pt x="3247" y="10587"/>
                  </a:cubicBezTo>
                  <a:cubicBezTo>
                    <a:pt x="3257" y="10557"/>
                    <a:pt x="3244" y="10524"/>
                    <a:pt x="3240" y="10492"/>
                  </a:cubicBezTo>
                  <a:cubicBezTo>
                    <a:pt x="3258" y="10464"/>
                    <a:pt x="3280" y="10453"/>
                    <a:pt x="3304" y="10453"/>
                  </a:cubicBezTo>
                  <a:cubicBezTo>
                    <a:pt x="3324" y="10453"/>
                    <a:pt x="3345" y="10461"/>
                    <a:pt x="3368" y="10473"/>
                  </a:cubicBezTo>
                  <a:cubicBezTo>
                    <a:pt x="3378" y="10479"/>
                    <a:pt x="3389" y="10482"/>
                    <a:pt x="3400" y="10482"/>
                  </a:cubicBezTo>
                  <a:cubicBezTo>
                    <a:pt x="3413" y="10482"/>
                    <a:pt x="3427" y="10478"/>
                    <a:pt x="3437" y="10468"/>
                  </a:cubicBezTo>
                  <a:lnTo>
                    <a:pt x="3437" y="10468"/>
                  </a:lnTo>
                  <a:cubicBezTo>
                    <a:pt x="3424" y="10494"/>
                    <a:pt x="3440" y="10515"/>
                    <a:pt x="3470" y="10530"/>
                  </a:cubicBezTo>
                  <a:cubicBezTo>
                    <a:pt x="3540" y="10563"/>
                    <a:pt x="3601" y="10611"/>
                    <a:pt x="3682" y="10628"/>
                  </a:cubicBezTo>
                  <a:cubicBezTo>
                    <a:pt x="3688" y="10645"/>
                    <a:pt x="3702" y="10655"/>
                    <a:pt x="3721" y="10655"/>
                  </a:cubicBezTo>
                  <a:cubicBezTo>
                    <a:pt x="3724" y="10655"/>
                    <a:pt x="3728" y="10654"/>
                    <a:pt x="3731" y="10654"/>
                  </a:cubicBezTo>
                  <a:cubicBezTo>
                    <a:pt x="3745" y="10662"/>
                    <a:pt x="3758" y="10669"/>
                    <a:pt x="3771" y="10669"/>
                  </a:cubicBezTo>
                  <a:cubicBezTo>
                    <a:pt x="3776" y="10669"/>
                    <a:pt x="3780" y="10668"/>
                    <a:pt x="3785" y="10666"/>
                  </a:cubicBezTo>
                  <a:cubicBezTo>
                    <a:pt x="3785" y="10673"/>
                    <a:pt x="3790" y="10681"/>
                    <a:pt x="3801" y="10688"/>
                  </a:cubicBezTo>
                  <a:cubicBezTo>
                    <a:pt x="3827" y="10701"/>
                    <a:pt x="3856" y="10726"/>
                    <a:pt x="3884" y="10726"/>
                  </a:cubicBezTo>
                  <a:cubicBezTo>
                    <a:pt x="3899" y="10726"/>
                    <a:pt x="3913" y="10719"/>
                    <a:pt x="3927" y="10699"/>
                  </a:cubicBezTo>
                  <a:cubicBezTo>
                    <a:pt x="3965" y="10642"/>
                    <a:pt x="3897" y="10630"/>
                    <a:pt x="3854" y="10613"/>
                  </a:cubicBezTo>
                  <a:cubicBezTo>
                    <a:pt x="3846" y="10611"/>
                    <a:pt x="3839" y="10609"/>
                    <a:pt x="3832" y="10607"/>
                  </a:cubicBezTo>
                  <a:cubicBezTo>
                    <a:pt x="3825" y="10589"/>
                    <a:pt x="3809" y="10581"/>
                    <a:pt x="3789" y="10581"/>
                  </a:cubicBezTo>
                  <a:cubicBezTo>
                    <a:pt x="3786" y="10581"/>
                    <a:pt x="3783" y="10581"/>
                    <a:pt x="3780" y="10581"/>
                  </a:cubicBezTo>
                  <a:cubicBezTo>
                    <a:pt x="3756" y="10554"/>
                    <a:pt x="3722" y="10537"/>
                    <a:pt x="3685" y="10535"/>
                  </a:cubicBezTo>
                  <a:cubicBezTo>
                    <a:pt x="3631" y="10504"/>
                    <a:pt x="3578" y="10471"/>
                    <a:pt x="3523" y="10440"/>
                  </a:cubicBezTo>
                  <a:cubicBezTo>
                    <a:pt x="3514" y="10434"/>
                    <a:pt x="3504" y="10432"/>
                    <a:pt x="3494" y="10432"/>
                  </a:cubicBezTo>
                  <a:cubicBezTo>
                    <a:pt x="3479" y="10432"/>
                    <a:pt x="3464" y="10437"/>
                    <a:pt x="3453" y="10448"/>
                  </a:cubicBezTo>
                  <a:cubicBezTo>
                    <a:pt x="3466" y="10423"/>
                    <a:pt x="3456" y="10399"/>
                    <a:pt x="3428" y="10382"/>
                  </a:cubicBezTo>
                  <a:cubicBezTo>
                    <a:pt x="3392" y="10359"/>
                    <a:pt x="3354" y="10339"/>
                    <a:pt x="3319" y="10316"/>
                  </a:cubicBezTo>
                  <a:cubicBezTo>
                    <a:pt x="3264" y="10265"/>
                    <a:pt x="3267" y="10201"/>
                    <a:pt x="3264" y="10137"/>
                  </a:cubicBezTo>
                  <a:cubicBezTo>
                    <a:pt x="3261" y="10055"/>
                    <a:pt x="3253" y="9973"/>
                    <a:pt x="3245" y="9889"/>
                  </a:cubicBezTo>
                  <a:cubicBezTo>
                    <a:pt x="3245" y="9868"/>
                    <a:pt x="3235" y="9848"/>
                    <a:pt x="3220" y="9833"/>
                  </a:cubicBezTo>
                  <a:cubicBezTo>
                    <a:pt x="3238" y="9823"/>
                    <a:pt x="3238" y="9792"/>
                    <a:pt x="3227" y="9730"/>
                  </a:cubicBezTo>
                  <a:cubicBezTo>
                    <a:pt x="3246" y="9691"/>
                    <a:pt x="3208" y="9635"/>
                    <a:pt x="3275" y="9610"/>
                  </a:cubicBezTo>
                  <a:cubicBezTo>
                    <a:pt x="3389" y="9711"/>
                    <a:pt x="3541" y="9724"/>
                    <a:pt x="3692" y="9731"/>
                  </a:cubicBezTo>
                  <a:cubicBezTo>
                    <a:pt x="3729" y="9733"/>
                    <a:pt x="3767" y="9734"/>
                    <a:pt x="3804" y="9734"/>
                  </a:cubicBezTo>
                  <a:cubicBezTo>
                    <a:pt x="4032" y="9734"/>
                    <a:pt x="4257" y="9704"/>
                    <a:pt x="4481" y="9672"/>
                  </a:cubicBezTo>
                  <a:cubicBezTo>
                    <a:pt x="5115" y="9578"/>
                    <a:pt x="5750" y="9522"/>
                    <a:pt x="6388" y="9522"/>
                  </a:cubicBezTo>
                  <a:cubicBezTo>
                    <a:pt x="6708" y="9522"/>
                    <a:pt x="7029" y="9536"/>
                    <a:pt x="7351" y="9566"/>
                  </a:cubicBezTo>
                  <a:cubicBezTo>
                    <a:pt x="7670" y="9596"/>
                    <a:pt x="7987" y="9612"/>
                    <a:pt x="8303" y="9612"/>
                  </a:cubicBezTo>
                  <a:cubicBezTo>
                    <a:pt x="9116" y="9612"/>
                    <a:pt x="9918" y="9507"/>
                    <a:pt x="10706" y="9271"/>
                  </a:cubicBezTo>
                  <a:cubicBezTo>
                    <a:pt x="11356" y="9076"/>
                    <a:pt x="12030" y="8957"/>
                    <a:pt x="12713" y="8869"/>
                  </a:cubicBezTo>
                  <a:cubicBezTo>
                    <a:pt x="13311" y="8792"/>
                    <a:pt x="13906" y="8703"/>
                    <a:pt x="14479" y="8528"/>
                  </a:cubicBezTo>
                  <a:cubicBezTo>
                    <a:pt x="15033" y="8358"/>
                    <a:pt x="15540" y="8123"/>
                    <a:pt x="15951" y="7755"/>
                  </a:cubicBezTo>
                  <a:cubicBezTo>
                    <a:pt x="16062" y="7690"/>
                    <a:pt x="16163" y="7609"/>
                    <a:pt x="16251" y="7516"/>
                  </a:cubicBezTo>
                  <a:lnTo>
                    <a:pt x="16214" y="7421"/>
                  </a:lnTo>
                  <a:cubicBezTo>
                    <a:pt x="16096" y="7491"/>
                    <a:pt x="15987" y="7573"/>
                    <a:pt x="15888" y="7667"/>
                  </a:cubicBezTo>
                  <a:cubicBezTo>
                    <a:pt x="15862" y="7680"/>
                    <a:pt x="15837" y="7694"/>
                    <a:pt x="15813" y="7709"/>
                  </a:cubicBezTo>
                  <a:cubicBezTo>
                    <a:pt x="15244" y="8135"/>
                    <a:pt x="14577" y="8390"/>
                    <a:pt x="13847" y="8542"/>
                  </a:cubicBezTo>
                  <a:cubicBezTo>
                    <a:pt x="13252" y="8666"/>
                    <a:pt x="12646" y="8734"/>
                    <a:pt x="12047" y="8831"/>
                  </a:cubicBezTo>
                  <a:lnTo>
                    <a:pt x="11771" y="8894"/>
                  </a:lnTo>
                  <a:cubicBezTo>
                    <a:pt x="11751" y="8872"/>
                    <a:pt x="11749" y="8850"/>
                    <a:pt x="11784" y="8840"/>
                  </a:cubicBezTo>
                  <a:cubicBezTo>
                    <a:pt x="11871" y="8812"/>
                    <a:pt x="11949" y="8766"/>
                    <a:pt x="12046" y="8764"/>
                  </a:cubicBezTo>
                  <a:cubicBezTo>
                    <a:pt x="12193" y="8702"/>
                    <a:pt x="12369" y="8699"/>
                    <a:pt x="12533" y="8610"/>
                  </a:cubicBezTo>
                  <a:cubicBezTo>
                    <a:pt x="12487" y="8602"/>
                    <a:pt x="12440" y="8599"/>
                    <a:pt x="12391" y="8599"/>
                  </a:cubicBezTo>
                  <a:cubicBezTo>
                    <a:pt x="12174" y="8599"/>
                    <a:pt x="11921" y="8674"/>
                    <a:pt x="11605" y="8824"/>
                  </a:cubicBezTo>
                  <a:cubicBezTo>
                    <a:pt x="11568" y="8831"/>
                    <a:pt x="11530" y="8835"/>
                    <a:pt x="11507" y="8866"/>
                  </a:cubicBezTo>
                  <a:lnTo>
                    <a:pt x="11499" y="8867"/>
                  </a:lnTo>
                  <a:cubicBezTo>
                    <a:pt x="11496" y="8867"/>
                    <a:pt x="11493" y="8867"/>
                    <a:pt x="11490" y="8867"/>
                  </a:cubicBezTo>
                  <a:cubicBezTo>
                    <a:pt x="11439" y="8867"/>
                    <a:pt x="11399" y="8895"/>
                    <a:pt x="11354" y="8912"/>
                  </a:cubicBezTo>
                  <a:cubicBezTo>
                    <a:pt x="10438" y="9268"/>
                    <a:pt x="9487" y="9488"/>
                    <a:pt x="8480" y="9488"/>
                  </a:cubicBezTo>
                  <a:cubicBezTo>
                    <a:pt x="8416" y="9488"/>
                    <a:pt x="8353" y="9487"/>
                    <a:pt x="8289" y="9485"/>
                  </a:cubicBezTo>
                  <a:cubicBezTo>
                    <a:pt x="8056" y="9479"/>
                    <a:pt x="7823" y="9472"/>
                    <a:pt x="7589" y="9465"/>
                  </a:cubicBezTo>
                  <a:cubicBezTo>
                    <a:pt x="7573" y="9456"/>
                    <a:pt x="7556" y="9451"/>
                    <a:pt x="7538" y="9451"/>
                  </a:cubicBezTo>
                  <a:cubicBezTo>
                    <a:pt x="7525" y="9451"/>
                    <a:pt x="7512" y="9454"/>
                    <a:pt x="7500" y="9459"/>
                  </a:cubicBezTo>
                  <a:cubicBezTo>
                    <a:pt x="7105" y="9418"/>
                    <a:pt x="6709" y="9390"/>
                    <a:pt x="6312" y="9390"/>
                  </a:cubicBezTo>
                  <a:cubicBezTo>
                    <a:pt x="6182" y="9390"/>
                    <a:pt x="6052" y="9393"/>
                    <a:pt x="5921" y="9400"/>
                  </a:cubicBezTo>
                  <a:cubicBezTo>
                    <a:pt x="5416" y="9425"/>
                    <a:pt x="4916" y="9489"/>
                    <a:pt x="4417" y="9553"/>
                  </a:cubicBezTo>
                  <a:cubicBezTo>
                    <a:pt x="4215" y="9579"/>
                    <a:pt x="4013" y="9602"/>
                    <a:pt x="3809" y="9602"/>
                  </a:cubicBezTo>
                  <a:cubicBezTo>
                    <a:pt x="3764" y="9602"/>
                    <a:pt x="3719" y="9600"/>
                    <a:pt x="3674" y="9598"/>
                  </a:cubicBezTo>
                  <a:cubicBezTo>
                    <a:pt x="3441" y="9586"/>
                    <a:pt x="3266" y="9515"/>
                    <a:pt x="3219" y="9296"/>
                  </a:cubicBezTo>
                  <a:cubicBezTo>
                    <a:pt x="3207" y="9241"/>
                    <a:pt x="3170" y="9189"/>
                    <a:pt x="3145" y="9136"/>
                  </a:cubicBezTo>
                  <a:cubicBezTo>
                    <a:pt x="3160" y="9126"/>
                    <a:pt x="3175" y="9123"/>
                    <a:pt x="3189" y="9123"/>
                  </a:cubicBezTo>
                  <a:cubicBezTo>
                    <a:pt x="3218" y="9123"/>
                    <a:pt x="3247" y="9138"/>
                    <a:pt x="3276" y="9144"/>
                  </a:cubicBezTo>
                  <a:cubicBezTo>
                    <a:pt x="3424" y="9237"/>
                    <a:pt x="3594" y="9262"/>
                    <a:pt x="3771" y="9262"/>
                  </a:cubicBezTo>
                  <a:cubicBezTo>
                    <a:pt x="3788" y="9262"/>
                    <a:pt x="3805" y="9262"/>
                    <a:pt x="3821" y="9262"/>
                  </a:cubicBezTo>
                  <a:cubicBezTo>
                    <a:pt x="3835" y="9269"/>
                    <a:pt x="3850" y="9272"/>
                    <a:pt x="3865" y="9272"/>
                  </a:cubicBezTo>
                  <a:cubicBezTo>
                    <a:pt x="3881" y="9272"/>
                    <a:pt x="3896" y="9269"/>
                    <a:pt x="3909" y="9262"/>
                  </a:cubicBezTo>
                  <a:cubicBezTo>
                    <a:pt x="4001" y="9260"/>
                    <a:pt x="4092" y="9258"/>
                    <a:pt x="4183" y="9258"/>
                  </a:cubicBezTo>
                  <a:cubicBezTo>
                    <a:pt x="4325" y="9258"/>
                    <a:pt x="4467" y="9262"/>
                    <a:pt x="4608" y="9276"/>
                  </a:cubicBezTo>
                  <a:cubicBezTo>
                    <a:pt x="4631" y="9278"/>
                    <a:pt x="4653" y="9279"/>
                    <a:pt x="4676" y="9279"/>
                  </a:cubicBezTo>
                  <a:cubicBezTo>
                    <a:pt x="4781" y="9279"/>
                    <a:pt x="4885" y="9255"/>
                    <a:pt x="4984" y="9219"/>
                  </a:cubicBezTo>
                  <a:cubicBezTo>
                    <a:pt x="5128" y="9165"/>
                    <a:pt x="5272" y="9108"/>
                    <a:pt x="5416" y="9054"/>
                  </a:cubicBezTo>
                  <a:cubicBezTo>
                    <a:pt x="5495" y="9041"/>
                    <a:pt x="5571" y="9017"/>
                    <a:pt x="5645" y="8982"/>
                  </a:cubicBezTo>
                  <a:lnTo>
                    <a:pt x="5955" y="8915"/>
                  </a:lnTo>
                  <a:lnTo>
                    <a:pt x="6546" y="8916"/>
                  </a:lnTo>
                  <a:cubicBezTo>
                    <a:pt x="6604" y="8938"/>
                    <a:pt x="6666" y="8949"/>
                    <a:pt x="6728" y="8950"/>
                  </a:cubicBezTo>
                  <a:cubicBezTo>
                    <a:pt x="6795" y="8964"/>
                    <a:pt x="6859" y="8985"/>
                    <a:pt x="6925" y="8989"/>
                  </a:cubicBezTo>
                  <a:cubicBezTo>
                    <a:pt x="7230" y="9011"/>
                    <a:pt x="7534" y="9028"/>
                    <a:pt x="7834" y="9028"/>
                  </a:cubicBezTo>
                  <a:cubicBezTo>
                    <a:pt x="8168" y="9028"/>
                    <a:pt x="8496" y="9007"/>
                    <a:pt x="8813" y="8947"/>
                  </a:cubicBezTo>
                  <a:lnTo>
                    <a:pt x="8534" y="8947"/>
                  </a:lnTo>
                  <a:cubicBezTo>
                    <a:pt x="8447" y="8947"/>
                    <a:pt x="8360" y="8948"/>
                    <a:pt x="8273" y="8948"/>
                  </a:cubicBezTo>
                  <a:cubicBezTo>
                    <a:pt x="7758" y="8948"/>
                    <a:pt x="7244" y="8931"/>
                    <a:pt x="6732" y="8873"/>
                  </a:cubicBezTo>
                  <a:cubicBezTo>
                    <a:pt x="6684" y="8862"/>
                    <a:pt x="6637" y="8847"/>
                    <a:pt x="6588" y="8847"/>
                  </a:cubicBezTo>
                  <a:cubicBezTo>
                    <a:pt x="6577" y="8847"/>
                    <a:pt x="6566" y="8847"/>
                    <a:pt x="6555" y="8849"/>
                  </a:cubicBezTo>
                  <a:cubicBezTo>
                    <a:pt x="6437" y="8833"/>
                    <a:pt x="6319" y="8823"/>
                    <a:pt x="6201" y="8823"/>
                  </a:cubicBezTo>
                  <a:cubicBezTo>
                    <a:pt x="6104" y="8823"/>
                    <a:pt x="6008" y="8829"/>
                    <a:pt x="5911" y="8844"/>
                  </a:cubicBezTo>
                  <a:cubicBezTo>
                    <a:pt x="5899" y="8843"/>
                    <a:pt x="5886" y="8842"/>
                    <a:pt x="5874" y="8842"/>
                  </a:cubicBezTo>
                  <a:cubicBezTo>
                    <a:pt x="5788" y="8842"/>
                    <a:pt x="5708" y="8872"/>
                    <a:pt x="5626" y="8892"/>
                  </a:cubicBezTo>
                  <a:cubicBezTo>
                    <a:pt x="5551" y="8903"/>
                    <a:pt x="5474" y="8910"/>
                    <a:pt x="5411" y="8953"/>
                  </a:cubicBezTo>
                  <a:cubicBezTo>
                    <a:pt x="5273" y="8967"/>
                    <a:pt x="5155" y="9026"/>
                    <a:pt x="5033" y="9071"/>
                  </a:cubicBezTo>
                  <a:cubicBezTo>
                    <a:pt x="4910" y="9117"/>
                    <a:pt x="4787" y="9145"/>
                    <a:pt x="4659" y="9145"/>
                  </a:cubicBezTo>
                  <a:cubicBezTo>
                    <a:pt x="4602" y="9145"/>
                    <a:pt x="4543" y="9139"/>
                    <a:pt x="4484" y="9127"/>
                  </a:cubicBezTo>
                  <a:cubicBezTo>
                    <a:pt x="4407" y="9113"/>
                    <a:pt x="4330" y="9106"/>
                    <a:pt x="4252" y="9106"/>
                  </a:cubicBezTo>
                  <a:cubicBezTo>
                    <a:pt x="4187" y="9106"/>
                    <a:pt x="4122" y="9111"/>
                    <a:pt x="4057" y="9121"/>
                  </a:cubicBezTo>
                  <a:cubicBezTo>
                    <a:pt x="3983" y="9132"/>
                    <a:pt x="3910" y="9137"/>
                    <a:pt x="3838" y="9137"/>
                  </a:cubicBezTo>
                  <a:cubicBezTo>
                    <a:pt x="3671" y="9137"/>
                    <a:pt x="3509" y="9110"/>
                    <a:pt x="3347" y="9063"/>
                  </a:cubicBezTo>
                  <a:cubicBezTo>
                    <a:pt x="3332" y="9036"/>
                    <a:pt x="3301" y="9026"/>
                    <a:pt x="3269" y="9020"/>
                  </a:cubicBezTo>
                  <a:cubicBezTo>
                    <a:pt x="3153" y="8949"/>
                    <a:pt x="3089" y="8856"/>
                    <a:pt x="3095" y="8730"/>
                  </a:cubicBezTo>
                  <a:cubicBezTo>
                    <a:pt x="3097" y="8672"/>
                    <a:pt x="3080" y="8614"/>
                    <a:pt x="3046" y="8565"/>
                  </a:cubicBezTo>
                  <a:cubicBezTo>
                    <a:pt x="3067" y="8545"/>
                    <a:pt x="3094" y="8534"/>
                    <a:pt x="3123" y="8534"/>
                  </a:cubicBezTo>
                  <a:cubicBezTo>
                    <a:pt x="3128" y="8534"/>
                    <a:pt x="3134" y="8534"/>
                    <a:pt x="3140" y="8535"/>
                  </a:cubicBezTo>
                  <a:cubicBezTo>
                    <a:pt x="3240" y="8592"/>
                    <a:pt x="3347" y="8617"/>
                    <a:pt x="3459" y="8617"/>
                  </a:cubicBezTo>
                  <a:cubicBezTo>
                    <a:pt x="3503" y="8617"/>
                    <a:pt x="3548" y="8613"/>
                    <a:pt x="3593" y="8605"/>
                  </a:cubicBezTo>
                  <a:cubicBezTo>
                    <a:pt x="4120" y="8519"/>
                    <a:pt x="4651" y="8462"/>
                    <a:pt x="5184" y="8410"/>
                  </a:cubicBezTo>
                  <a:cubicBezTo>
                    <a:pt x="5197" y="8416"/>
                    <a:pt x="5211" y="8419"/>
                    <a:pt x="5225" y="8419"/>
                  </a:cubicBezTo>
                  <a:cubicBezTo>
                    <a:pt x="5242" y="8419"/>
                    <a:pt x="5258" y="8415"/>
                    <a:pt x="5273" y="8407"/>
                  </a:cubicBezTo>
                  <a:cubicBezTo>
                    <a:pt x="5342" y="8409"/>
                    <a:pt x="5411" y="8410"/>
                    <a:pt x="5479" y="8410"/>
                  </a:cubicBezTo>
                  <a:cubicBezTo>
                    <a:pt x="5730" y="8410"/>
                    <a:pt x="5980" y="8398"/>
                    <a:pt x="6229" y="8372"/>
                  </a:cubicBezTo>
                  <a:cubicBezTo>
                    <a:pt x="6242" y="8378"/>
                    <a:pt x="6256" y="8381"/>
                    <a:pt x="6270" y="8381"/>
                  </a:cubicBezTo>
                  <a:cubicBezTo>
                    <a:pt x="6287" y="8381"/>
                    <a:pt x="6303" y="8377"/>
                    <a:pt x="6318" y="8369"/>
                  </a:cubicBezTo>
                  <a:cubicBezTo>
                    <a:pt x="6751" y="8362"/>
                    <a:pt x="7177" y="8318"/>
                    <a:pt x="7585" y="8188"/>
                  </a:cubicBezTo>
                  <a:cubicBezTo>
                    <a:pt x="7658" y="8166"/>
                    <a:pt x="7728" y="8161"/>
                    <a:pt x="7804" y="8156"/>
                  </a:cubicBezTo>
                  <a:cubicBezTo>
                    <a:pt x="7854" y="8153"/>
                    <a:pt x="7903" y="8151"/>
                    <a:pt x="7952" y="8151"/>
                  </a:cubicBezTo>
                  <a:cubicBezTo>
                    <a:pt x="8229" y="8151"/>
                    <a:pt x="8500" y="8200"/>
                    <a:pt x="8772" y="8242"/>
                  </a:cubicBezTo>
                  <a:cubicBezTo>
                    <a:pt x="9145" y="8298"/>
                    <a:pt x="9517" y="8330"/>
                    <a:pt x="9887" y="8330"/>
                  </a:cubicBezTo>
                  <a:cubicBezTo>
                    <a:pt x="10423" y="8330"/>
                    <a:pt x="10955" y="8262"/>
                    <a:pt x="11479" y="8098"/>
                  </a:cubicBezTo>
                  <a:cubicBezTo>
                    <a:pt x="12089" y="7906"/>
                    <a:pt x="12707" y="7736"/>
                    <a:pt x="13326" y="7568"/>
                  </a:cubicBezTo>
                  <a:cubicBezTo>
                    <a:pt x="13767" y="7447"/>
                    <a:pt x="14186" y="7285"/>
                    <a:pt x="14568" y="7060"/>
                  </a:cubicBezTo>
                  <a:cubicBezTo>
                    <a:pt x="14620" y="7033"/>
                    <a:pt x="14667" y="7000"/>
                    <a:pt x="14712" y="6965"/>
                  </a:cubicBezTo>
                  <a:cubicBezTo>
                    <a:pt x="14719" y="6960"/>
                    <a:pt x="14723" y="6949"/>
                    <a:pt x="14719" y="6941"/>
                  </a:cubicBezTo>
                  <a:lnTo>
                    <a:pt x="14719" y="6941"/>
                  </a:lnTo>
                  <a:cubicBezTo>
                    <a:pt x="14724" y="6943"/>
                    <a:pt x="14729" y="6943"/>
                    <a:pt x="14734" y="6943"/>
                  </a:cubicBezTo>
                  <a:cubicBezTo>
                    <a:pt x="14758" y="6943"/>
                    <a:pt x="14782" y="6929"/>
                    <a:pt x="14803" y="6911"/>
                  </a:cubicBezTo>
                  <a:cubicBezTo>
                    <a:pt x="14847" y="6874"/>
                    <a:pt x="14931" y="6861"/>
                    <a:pt x="14925" y="6794"/>
                  </a:cubicBezTo>
                  <a:lnTo>
                    <a:pt x="14925" y="6794"/>
                  </a:lnTo>
                  <a:cubicBezTo>
                    <a:pt x="14928" y="6794"/>
                    <a:pt x="14931" y="6794"/>
                    <a:pt x="14934" y="6794"/>
                  </a:cubicBezTo>
                  <a:cubicBezTo>
                    <a:pt x="14956" y="6794"/>
                    <a:pt x="14979" y="6786"/>
                    <a:pt x="14996" y="6772"/>
                  </a:cubicBezTo>
                  <a:cubicBezTo>
                    <a:pt x="15193" y="6636"/>
                    <a:pt x="15422" y="6536"/>
                    <a:pt x="15594" y="6373"/>
                  </a:cubicBezTo>
                  <a:cubicBezTo>
                    <a:pt x="15666" y="6338"/>
                    <a:pt x="15730" y="6291"/>
                    <a:pt x="15785" y="6234"/>
                  </a:cubicBezTo>
                  <a:cubicBezTo>
                    <a:pt x="15912" y="6186"/>
                    <a:pt x="15975" y="6078"/>
                    <a:pt x="16088" y="6013"/>
                  </a:cubicBezTo>
                  <a:cubicBezTo>
                    <a:pt x="16353" y="5860"/>
                    <a:pt x="16599" y="5686"/>
                    <a:pt x="16852" y="5519"/>
                  </a:cubicBezTo>
                  <a:lnTo>
                    <a:pt x="16859" y="5511"/>
                  </a:lnTo>
                  <a:cubicBezTo>
                    <a:pt x="16900" y="5495"/>
                    <a:pt x="16934" y="5468"/>
                    <a:pt x="16959" y="5434"/>
                  </a:cubicBezTo>
                  <a:cubicBezTo>
                    <a:pt x="16967" y="5435"/>
                    <a:pt x="16974" y="5435"/>
                    <a:pt x="16981" y="5435"/>
                  </a:cubicBezTo>
                  <a:cubicBezTo>
                    <a:pt x="17028" y="5435"/>
                    <a:pt x="17062" y="5408"/>
                    <a:pt x="17096" y="5382"/>
                  </a:cubicBezTo>
                  <a:cubicBezTo>
                    <a:pt x="17299" y="5233"/>
                    <a:pt x="17501" y="5083"/>
                    <a:pt x="17705" y="4933"/>
                  </a:cubicBezTo>
                  <a:cubicBezTo>
                    <a:pt x="17769" y="4908"/>
                    <a:pt x="17821" y="4874"/>
                    <a:pt x="17856" y="4799"/>
                  </a:cubicBezTo>
                  <a:lnTo>
                    <a:pt x="17856" y="4799"/>
                  </a:lnTo>
                  <a:cubicBezTo>
                    <a:pt x="17753" y="4804"/>
                    <a:pt x="17711" y="4852"/>
                    <a:pt x="17664" y="4896"/>
                  </a:cubicBezTo>
                  <a:lnTo>
                    <a:pt x="16900" y="5382"/>
                  </a:lnTo>
                  <a:cubicBezTo>
                    <a:pt x="16876" y="5384"/>
                    <a:pt x="16858" y="5391"/>
                    <a:pt x="16855" y="5412"/>
                  </a:cubicBezTo>
                  <a:cubicBezTo>
                    <a:pt x="16762" y="5421"/>
                    <a:pt x="16717" y="5486"/>
                    <a:pt x="16656" y="5533"/>
                  </a:cubicBezTo>
                  <a:cubicBezTo>
                    <a:pt x="16654" y="5533"/>
                    <a:pt x="16652" y="5533"/>
                    <a:pt x="16650" y="5533"/>
                  </a:cubicBezTo>
                  <a:cubicBezTo>
                    <a:pt x="16581" y="5533"/>
                    <a:pt x="16556" y="5593"/>
                    <a:pt x="16500" y="5614"/>
                  </a:cubicBezTo>
                  <a:cubicBezTo>
                    <a:pt x="16443" y="5601"/>
                    <a:pt x="16439" y="5570"/>
                    <a:pt x="16469" y="5535"/>
                  </a:cubicBezTo>
                  <a:cubicBezTo>
                    <a:pt x="16505" y="5498"/>
                    <a:pt x="16543" y="5462"/>
                    <a:pt x="16582" y="5428"/>
                  </a:cubicBezTo>
                  <a:lnTo>
                    <a:pt x="16582" y="5428"/>
                  </a:lnTo>
                  <a:cubicBezTo>
                    <a:pt x="16580" y="5428"/>
                    <a:pt x="16577" y="5428"/>
                    <a:pt x="16574" y="5428"/>
                  </a:cubicBezTo>
                  <a:cubicBezTo>
                    <a:pt x="16564" y="5428"/>
                    <a:pt x="16554" y="5425"/>
                    <a:pt x="16546" y="5419"/>
                  </a:cubicBezTo>
                  <a:cubicBezTo>
                    <a:pt x="16484" y="5347"/>
                    <a:pt x="16588" y="5305"/>
                    <a:pt x="16591" y="5245"/>
                  </a:cubicBezTo>
                  <a:lnTo>
                    <a:pt x="16591" y="5245"/>
                  </a:lnTo>
                  <a:cubicBezTo>
                    <a:pt x="16504" y="5249"/>
                    <a:pt x="16438" y="5313"/>
                    <a:pt x="16350" y="5313"/>
                  </a:cubicBezTo>
                  <a:cubicBezTo>
                    <a:pt x="16345" y="5313"/>
                    <a:pt x="16341" y="5313"/>
                    <a:pt x="16336" y="5312"/>
                  </a:cubicBezTo>
                  <a:lnTo>
                    <a:pt x="16660" y="4771"/>
                  </a:lnTo>
                  <a:cubicBezTo>
                    <a:pt x="16736" y="4693"/>
                    <a:pt x="16792" y="4598"/>
                    <a:pt x="16821" y="4493"/>
                  </a:cubicBezTo>
                  <a:lnTo>
                    <a:pt x="16813" y="4490"/>
                  </a:lnTo>
                  <a:cubicBezTo>
                    <a:pt x="16716" y="4553"/>
                    <a:pt x="16662" y="4641"/>
                    <a:pt x="16624" y="4737"/>
                  </a:cubicBezTo>
                  <a:cubicBezTo>
                    <a:pt x="16519" y="4840"/>
                    <a:pt x="16485" y="4984"/>
                    <a:pt x="16356" y="5075"/>
                  </a:cubicBezTo>
                  <a:cubicBezTo>
                    <a:pt x="16301" y="5253"/>
                    <a:pt x="16211" y="5415"/>
                    <a:pt x="16034" y="5532"/>
                  </a:cubicBezTo>
                  <a:cubicBezTo>
                    <a:pt x="16031" y="5532"/>
                    <a:pt x="16029" y="5532"/>
                    <a:pt x="16026" y="5532"/>
                  </a:cubicBezTo>
                  <a:cubicBezTo>
                    <a:pt x="16009" y="5532"/>
                    <a:pt x="15992" y="5541"/>
                    <a:pt x="15983" y="5555"/>
                  </a:cubicBezTo>
                  <a:cubicBezTo>
                    <a:pt x="15976" y="5556"/>
                    <a:pt x="15969" y="5562"/>
                    <a:pt x="15967" y="5568"/>
                  </a:cubicBezTo>
                  <a:cubicBezTo>
                    <a:pt x="15889" y="5596"/>
                    <a:pt x="15806" y="5619"/>
                    <a:pt x="15770" y="5695"/>
                  </a:cubicBezTo>
                  <a:cubicBezTo>
                    <a:pt x="15784" y="5698"/>
                    <a:pt x="15797" y="5699"/>
                    <a:pt x="15809" y="5699"/>
                  </a:cubicBezTo>
                  <a:cubicBezTo>
                    <a:pt x="15896" y="5699"/>
                    <a:pt x="15944" y="5635"/>
                    <a:pt x="16002" y="5588"/>
                  </a:cubicBezTo>
                  <a:cubicBezTo>
                    <a:pt x="16059" y="5600"/>
                    <a:pt x="16041" y="5632"/>
                    <a:pt x="16030" y="5661"/>
                  </a:cubicBezTo>
                  <a:cubicBezTo>
                    <a:pt x="16016" y="5696"/>
                    <a:pt x="16000" y="5732"/>
                    <a:pt x="15983" y="5768"/>
                  </a:cubicBezTo>
                  <a:cubicBezTo>
                    <a:pt x="15965" y="5810"/>
                    <a:pt x="15889" y="5852"/>
                    <a:pt x="15939" y="5896"/>
                  </a:cubicBezTo>
                  <a:cubicBezTo>
                    <a:pt x="15932" y="5894"/>
                    <a:pt x="15925" y="5892"/>
                    <a:pt x="15918" y="5892"/>
                  </a:cubicBezTo>
                  <a:cubicBezTo>
                    <a:pt x="15872" y="5892"/>
                    <a:pt x="15853" y="5950"/>
                    <a:pt x="15818" y="5972"/>
                  </a:cubicBezTo>
                  <a:lnTo>
                    <a:pt x="15329" y="6291"/>
                  </a:lnTo>
                  <a:cubicBezTo>
                    <a:pt x="15305" y="6297"/>
                    <a:pt x="15282" y="6317"/>
                    <a:pt x="15253" y="6317"/>
                  </a:cubicBezTo>
                  <a:cubicBezTo>
                    <a:pt x="15238" y="6317"/>
                    <a:pt x="15222" y="6312"/>
                    <a:pt x="15202" y="6298"/>
                  </a:cubicBezTo>
                  <a:cubicBezTo>
                    <a:pt x="15287" y="6155"/>
                    <a:pt x="15319" y="5986"/>
                    <a:pt x="15498" y="5891"/>
                  </a:cubicBezTo>
                  <a:cubicBezTo>
                    <a:pt x="15555" y="5862"/>
                    <a:pt x="15642" y="5858"/>
                    <a:pt x="15631" y="5774"/>
                  </a:cubicBezTo>
                  <a:cubicBezTo>
                    <a:pt x="15624" y="5768"/>
                    <a:pt x="15617" y="5766"/>
                    <a:pt x="15609" y="5766"/>
                  </a:cubicBezTo>
                  <a:cubicBezTo>
                    <a:pt x="15581" y="5766"/>
                    <a:pt x="15551" y="5798"/>
                    <a:pt x="15522" y="5798"/>
                  </a:cubicBezTo>
                  <a:cubicBezTo>
                    <a:pt x="15508" y="5798"/>
                    <a:pt x="15495" y="5791"/>
                    <a:pt x="15481" y="5770"/>
                  </a:cubicBezTo>
                  <a:cubicBezTo>
                    <a:pt x="15535" y="5646"/>
                    <a:pt x="15615" y="5539"/>
                    <a:pt x="15749" y="5468"/>
                  </a:cubicBezTo>
                  <a:cubicBezTo>
                    <a:pt x="15798" y="5451"/>
                    <a:pt x="15854" y="5441"/>
                    <a:pt x="15858" y="5384"/>
                  </a:cubicBezTo>
                  <a:cubicBezTo>
                    <a:pt x="15864" y="5384"/>
                    <a:pt x="15868" y="5384"/>
                    <a:pt x="15873" y="5384"/>
                  </a:cubicBezTo>
                  <a:cubicBezTo>
                    <a:pt x="15934" y="5384"/>
                    <a:pt x="15969" y="5351"/>
                    <a:pt x="15996" y="5309"/>
                  </a:cubicBezTo>
                  <a:cubicBezTo>
                    <a:pt x="16037" y="5302"/>
                    <a:pt x="16057" y="5284"/>
                    <a:pt x="16043" y="5247"/>
                  </a:cubicBezTo>
                  <a:lnTo>
                    <a:pt x="16043" y="5247"/>
                  </a:lnTo>
                  <a:cubicBezTo>
                    <a:pt x="16014" y="5260"/>
                    <a:pt x="15968" y="5261"/>
                    <a:pt x="15993" y="5305"/>
                  </a:cubicBezTo>
                  <a:cubicBezTo>
                    <a:pt x="15974" y="5301"/>
                    <a:pt x="15957" y="5299"/>
                    <a:pt x="15941" y="5299"/>
                  </a:cubicBezTo>
                  <a:cubicBezTo>
                    <a:pt x="15892" y="5299"/>
                    <a:pt x="15860" y="5321"/>
                    <a:pt x="15858" y="5382"/>
                  </a:cubicBezTo>
                  <a:cubicBezTo>
                    <a:pt x="15849" y="5369"/>
                    <a:pt x="15838" y="5364"/>
                    <a:pt x="15827" y="5364"/>
                  </a:cubicBezTo>
                  <a:cubicBezTo>
                    <a:pt x="15805" y="5364"/>
                    <a:pt x="15781" y="5380"/>
                    <a:pt x="15759" y="5380"/>
                  </a:cubicBezTo>
                  <a:cubicBezTo>
                    <a:pt x="15748" y="5380"/>
                    <a:pt x="15738" y="5376"/>
                    <a:pt x="15729" y="5365"/>
                  </a:cubicBezTo>
                  <a:cubicBezTo>
                    <a:pt x="15737" y="5246"/>
                    <a:pt x="15842" y="5186"/>
                    <a:pt x="15940" y="5122"/>
                  </a:cubicBezTo>
                  <a:cubicBezTo>
                    <a:pt x="16008" y="5100"/>
                    <a:pt x="16075" y="5075"/>
                    <a:pt x="16102" y="5006"/>
                  </a:cubicBezTo>
                  <a:cubicBezTo>
                    <a:pt x="16086" y="4998"/>
                    <a:pt x="16071" y="4995"/>
                    <a:pt x="16056" y="4995"/>
                  </a:cubicBezTo>
                  <a:cubicBezTo>
                    <a:pt x="16020" y="4995"/>
                    <a:pt x="15988" y="5011"/>
                    <a:pt x="15953" y="5016"/>
                  </a:cubicBezTo>
                  <a:cubicBezTo>
                    <a:pt x="15950" y="5017"/>
                    <a:pt x="15947" y="5017"/>
                    <a:pt x="15945" y="5017"/>
                  </a:cubicBezTo>
                  <a:cubicBezTo>
                    <a:pt x="15913" y="5017"/>
                    <a:pt x="15918" y="4985"/>
                    <a:pt x="15914" y="4964"/>
                  </a:cubicBezTo>
                  <a:lnTo>
                    <a:pt x="15886" y="4944"/>
                  </a:lnTo>
                  <a:cubicBezTo>
                    <a:pt x="15861" y="4954"/>
                    <a:pt x="15846" y="4981"/>
                    <a:pt x="15850" y="5007"/>
                  </a:cubicBezTo>
                  <a:cubicBezTo>
                    <a:pt x="15801" y="5067"/>
                    <a:pt x="15734" y="5110"/>
                    <a:pt x="15657" y="5129"/>
                  </a:cubicBezTo>
                  <a:cubicBezTo>
                    <a:pt x="15503" y="5166"/>
                    <a:pt x="15354" y="5224"/>
                    <a:pt x="15206" y="5271"/>
                  </a:cubicBezTo>
                  <a:cubicBezTo>
                    <a:pt x="15062" y="5315"/>
                    <a:pt x="14922" y="5404"/>
                    <a:pt x="14773" y="5462"/>
                  </a:cubicBezTo>
                  <a:cubicBezTo>
                    <a:pt x="14695" y="5493"/>
                    <a:pt x="14621" y="5539"/>
                    <a:pt x="14530" y="5539"/>
                  </a:cubicBezTo>
                  <a:cubicBezTo>
                    <a:pt x="14520" y="5539"/>
                    <a:pt x="14510" y="5538"/>
                    <a:pt x="14500" y="5537"/>
                  </a:cubicBezTo>
                  <a:lnTo>
                    <a:pt x="14502" y="5536"/>
                  </a:lnTo>
                  <a:cubicBezTo>
                    <a:pt x="14509" y="5484"/>
                    <a:pt x="14539" y="5445"/>
                    <a:pt x="14597" y="5425"/>
                  </a:cubicBezTo>
                  <a:cubicBezTo>
                    <a:pt x="14597" y="5391"/>
                    <a:pt x="14614" y="5353"/>
                    <a:pt x="14554" y="5323"/>
                  </a:cubicBezTo>
                  <a:cubicBezTo>
                    <a:pt x="14521" y="5401"/>
                    <a:pt x="14433" y="5426"/>
                    <a:pt x="14364" y="5473"/>
                  </a:cubicBezTo>
                  <a:cubicBezTo>
                    <a:pt x="14364" y="5482"/>
                    <a:pt x="14363" y="5492"/>
                    <a:pt x="14362" y="5500"/>
                  </a:cubicBezTo>
                  <a:cubicBezTo>
                    <a:pt x="14383" y="5505"/>
                    <a:pt x="14402" y="5520"/>
                    <a:pt x="14410" y="5542"/>
                  </a:cubicBezTo>
                  <a:cubicBezTo>
                    <a:pt x="14404" y="5550"/>
                    <a:pt x="14396" y="5557"/>
                    <a:pt x="14387" y="5562"/>
                  </a:cubicBezTo>
                  <a:cubicBezTo>
                    <a:pt x="14353" y="5635"/>
                    <a:pt x="14280" y="5663"/>
                    <a:pt x="14203" y="5693"/>
                  </a:cubicBezTo>
                  <a:cubicBezTo>
                    <a:pt x="14075" y="5743"/>
                    <a:pt x="13948" y="5796"/>
                    <a:pt x="13821" y="5847"/>
                  </a:cubicBezTo>
                  <a:cubicBezTo>
                    <a:pt x="13781" y="5787"/>
                    <a:pt x="13875" y="5752"/>
                    <a:pt x="13861" y="5696"/>
                  </a:cubicBezTo>
                  <a:cubicBezTo>
                    <a:pt x="13846" y="5694"/>
                    <a:pt x="13832" y="5694"/>
                    <a:pt x="13818" y="5694"/>
                  </a:cubicBezTo>
                  <a:cubicBezTo>
                    <a:pt x="13707" y="5694"/>
                    <a:pt x="13624" y="5749"/>
                    <a:pt x="13544" y="5810"/>
                  </a:cubicBezTo>
                  <a:cubicBezTo>
                    <a:pt x="13531" y="5808"/>
                    <a:pt x="13518" y="5806"/>
                    <a:pt x="13506" y="5806"/>
                  </a:cubicBezTo>
                  <a:cubicBezTo>
                    <a:pt x="13480" y="5806"/>
                    <a:pt x="13459" y="5816"/>
                    <a:pt x="13452" y="5848"/>
                  </a:cubicBezTo>
                  <a:cubicBezTo>
                    <a:pt x="13445" y="5843"/>
                    <a:pt x="13436" y="5842"/>
                    <a:pt x="13427" y="5842"/>
                  </a:cubicBezTo>
                  <a:cubicBezTo>
                    <a:pt x="13406" y="5842"/>
                    <a:pt x="13383" y="5850"/>
                    <a:pt x="13362" y="5850"/>
                  </a:cubicBezTo>
                  <a:cubicBezTo>
                    <a:pt x="13342" y="5850"/>
                    <a:pt x="13326" y="5842"/>
                    <a:pt x="13318" y="5812"/>
                  </a:cubicBezTo>
                  <a:cubicBezTo>
                    <a:pt x="13327" y="5808"/>
                    <a:pt x="13333" y="5800"/>
                    <a:pt x="13334" y="5789"/>
                  </a:cubicBezTo>
                  <a:lnTo>
                    <a:pt x="13646" y="5630"/>
                  </a:lnTo>
                  <a:cubicBezTo>
                    <a:pt x="13682" y="5624"/>
                    <a:pt x="13714" y="5615"/>
                    <a:pt x="13734" y="5587"/>
                  </a:cubicBezTo>
                  <a:lnTo>
                    <a:pt x="13795" y="5564"/>
                  </a:lnTo>
                  <a:lnTo>
                    <a:pt x="13862" y="5541"/>
                  </a:lnTo>
                  <a:cubicBezTo>
                    <a:pt x="13868" y="5529"/>
                    <a:pt x="13877" y="5518"/>
                    <a:pt x="13886" y="5508"/>
                  </a:cubicBezTo>
                  <a:lnTo>
                    <a:pt x="13957" y="5516"/>
                  </a:lnTo>
                  <a:lnTo>
                    <a:pt x="14123" y="5415"/>
                  </a:lnTo>
                  <a:lnTo>
                    <a:pt x="14076" y="5374"/>
                  </a:lnTo>
                  <a:cubicBezTo>
                    <a:pt x="13984" y="5409"/>
                    <a:pt x="13890" y="5443"/>
                    <a:pt x="13809" y="5498"/>
                  </a:cubicBezTo>
                  <a:lnTo>
                    <a:pt x="13754" y="5525"/>
                  </a:lnTo>
                  <a:lnTo>
                    <a:pt x="13707" y="5544"/>
                  </a:lnTo>
                  <a:lnTo>
                    <a:pt x="13614" y="5587"/>
                  </a:lnTo>
                  <a:lnTo>
                    <a:pt x="13499" y="5621"/>
                  </a:lnTo>
                  <a:cubicBezTo>
                    <a:pt x="13413" y="5649"/>
                    <a:pt x="13346" y="5701"/>
                    <a:pt x="13275" y="5747"/>
                  </a:cubicBezTo>
                  <a:lnTo>
                    <a:pt x="13188" y="5785"/>
                  </a:lnTo>
                  <a:lnTo>
                    <a:pt x="13101" y="5824"/>
                  </a:lnTo>
                  <a:lnTo>
                    <a:pt x="13010" y="5863"/>
                  </a:lnTo>
                  <a:lnTo>
                    <a:pt x="12934" y="5896"/>
                  </a:lnTo>
                  <a:lnTo>
                    <a:pt x="12799" y="5951"/>
                  </a:lnTo>
                  <a:cubicBezTo>
                    <a:pt x="12731" y="5958"/>
                    <a:pt x="12665" y="5972"/>
                    <a:pt x="12613" y="6015"/>
                  </a:cubicBezTo>
                  <a:lnTo>
                    <a:pt x="12388" y="6092"/>
                  </a:lnTo>
                  <a:lnTo>
                    <a:pt x="11904" y="6225"/>
                  </a:lnTo>
                  <a:cubicBezTo>
                    <a:pt x="11875" y="6236"/>
                    <a:pt x="11847" y="6248"/>
                    <a:pt x="11817" y="6248"/>
                  </a:cubicBezTo>
                  <a:cubicBezTo>
                    <a:pt x="11802" y="6248"/>
                    <a:pt x="11786" y="6245"/>
                    <a:pt x="11770" y="6236"/>
                  </a:cubicBezTo>
                  <a:cubicBezTo>
                    <a:pt x="11766" y="6271"/>
                    <a:pt x="11744" y="6275"/>
                    <a:pt x="11720" y="6275"/>
                  </a:cubicBezTo>
                  <a:cubicBezTo>
                    <a:pt x="11711" y="6275"/>
                    <a:pt x="11701" y="6275"/>
                    <a:pt x="11692" y="6275"/>
                  </a:cubicBezTo>
                  <a:cubicBezTo>
                    <a:pt x="11688" y="6275"/>
                    <a:pt x="11683" y="6275"/>
                    <a:pt x="11680" y="6275"/>
                  </a:cubicBezTo>
                  <a:cubicBezTo>
                    <a:pt x="11665" y="6291"/>
                    <a:pt x="11650" y="6305"/>
                    <a:pt x="11633" y="6305"/>
                  </a:cubicBezTo>
                  <a:cubicBezTo>
                    <a:pt x="11622" y="6305"/>
                    <a:pt x="11610" y="6298"/>
                    <a:pt x="11596" y="6281"/>
                  </a:cubicBezTo>
                  <a:lnTo>
                    <a:pt x="11678" y="6274"/>
                  </a:lnTo>
                  <a:cubicBezTo>
                    <a:pt x="11685" y="6240"/>
                    <a:pt x="11710" y="6233"/>
                    <a:pt x="11737" y="6233"/>
                  </a:cubicBezTo>
                  <a:cubicBezTo>
                    <a:pt x="11748" y="6233"/>
                    <a:pt x="11758" y="6234"/>
                    <a:pt x="11769" y="6235"/>
                  </a:cubicBezTo>
                  <a:cubicBezTo>
                    <a:pt x="11797" y="6183"/>
                    <a:pt x="11858" y="6181"/>
                    <a:pt x="11909" y="6166"/>
                  </a:cubicBezTo>
                  <a:cubicBezTo>
                    <a:pt x="12424" y="5961"/>
                    <a:pt x="12942" y="5762"/>
                    <a:pt x="13436" y="5520"/>
                  </a:cubicBezTo>
                  <a:cubicBezTo>
                    <a:pt x="13453" y="5512"/>
                    <a:pt x="13477" y="5512"/>
                    <a:pt x="13499" y="5508"/>
                  </a:cubicBezTo>
                  <a:cubicBezTo>
                    <a:pt x="13676" y="5382"/>
                    <a:pt x="13892" y="5318"/>
                    <a:pt x="14095" y="5233"/>
                  </a:cubicBezTo>
                  <a:cubicBezTo>
                    <a:pt x="14316" y="5140"/>
                    <a:pt x="14544" y="5054"/>
                    <a:pt x="14768" y="4965"/>
                  </a:cubicBezTo>
                  <a:cubicBezTo>
                    <a:pt x="14922" y="4933"/>
                    <a:pt x="15054" y="4849"/>
                    <a:pt x="15212" y="4828"/>
                  </a:cubicBezTo>
                  <a:cubicBezTo>
                    <a:pt x="15434" y="4733"/>
                    <a:pt x="15678" y="4689"/>
                    <a:pt x="15905" y="4605"/>
                  </a:cubicBezTo>
                  <a:cubicBezTo>
                    <a:pt x="15910" y="4606"/>
                    <a:pt x="15915" y="4606"/>
                    <a:pt x="15920" y="4606"/>
                  </a:cubicBezTo>
                  <a:cubicBezTo>
                    <a:pt x="15981" y="4606"/>
                    <a:pt x="16036" y="4569"/>
                    <a:pt x="16098" y="4569"/>
                  </a:cubicBezTo>
                  <a:cubicBezTo>
                    <a:pt x="16110" y="4569"/>
                    <a:pt x="16122" y="4571"/>
                    <a:pt x="16134" y="4574"/>
                  </a:cubicBezTo>
                  <a:cubicBezTo>
                    <a:pt x="16322" y="4485"/>
                    <a:pt x="16541" y="4471"/>
                    <a:pt x="16733" y="4393"/>
                  </a:cubicBezTo>
                  <a:lnTo>
                    <a:pt x="16808" y="4383"/>
                  </a:lnTo>
                  <a:lnTo>
                    <a:pt x="16902" y="4373"/>
                  </a:lnTo>
                  <a:lnTo>
                    <a:pt x="16991" y="4334"/>
                  </a:lnTo>
                  <a:cubicBezTo>
                    <a:pt x="16990" y="4307"/>
                    <a:pt x="16966" y="4296"/>
                    <a:pt x="16943" y="4285"/>
                  </a:cubicBezTo>
                  <a:lnTo>
                    <a:pt x="16723" y="4337"/>
                  </a:lnTo>
                  <a:cubicBezTo>
                    <a:pt x="16446" y="4383"/>
                    <a:pt x="16172" y="4447"/>
                    <a:pt x="15905" y="4530"/>
                  </a:cubicBezTo>
                  <a:cubicBezTo>
                    <a:pt x="15882" y="4532"/>
                    <a:pt x="15860" y="4535"/>
                    <a:pt x="15838" y="4538"/>
                  </a:cubicBezTo>
                  <a:cubicBezTo>
                    <a:pt x="15169" y="4689"/>
                    <a:pt x="14545" y="4933"/>
                    <a:pt x="13924" y="5186"/>
                  </a:cubicBezTo>
                  <a:cubicBezTo>
                    <a:pt x="13011" y="5560"/>
                    <a:pt x="12125" y="5978"/>
                    <a:pt x="11199" y="6329"/>
                  </a:cubicBezTo>
                  <a:lnTo>
                    <a:pt x="11082" y="6367"/>
                  </a:lnTo>
                  <a:lnTo>
                    <a:pt x="10000" y="6658"/>
                  </a:lnTo>
                  <a:cubicBezTo>
                    <a:pt x="9985" y="6655"/>
                    <a:pt x="9971" y="6653"/>
                    <a:pt x="9958" y="6653"/>
                  </a:cubicBezTo>
                  <a:cubicBezTo>
                    <a:pt x="9936" y="6653"/>
                    <a:pt x="9915" y="6659"/>
                    <a:pt x="9898" y="6678"/>
                  </a:cubicBezTo>
                  <a:cubicBezTo>
                    <a:pt x="9762" y="6720"/>
                    <a:pt x="9619" y="6744"/>
                    <a:pt x="9497" y="6814"/>
                  </a:cubicBezTo>
                  <a:cubicBezTo>
                    <a:pt x="9460" y="6815"/>
                    <a:pt x="9427" y="6823"/>
                    <a:pt x="9407" y="6853"/>
                  </a:cubicBezTo>
                  <a:cubicBezTo>
                    <a:pt x="9152" y="6929"/>
                    <a:pt x="8949" y="7072"/>
                    <a:pt x="8744" y="7214"/>
                  </a:cubicBezTo>
                  <a:cubicBezTo>
                    <a:pt x="8533" y="7361"/>
                    <a:pt x="8348" y="7532"/>
                    <a:pt x="8154" y="7692"/>
                  </a:cubicBezTo>
                  <a:cubicBezTo>
                    <a:pt x="7862" y="7931"/>
                    <a:pt x="7522" y="8080"/>
                    <a:pt x="7123" y="8144"/>
                  </a:cubicBezTo>
                  <a:cubicBezTo>
                    <a:pt x="6736" y="8206"/>
                    <a:pt x="6344" y="8213"/>
                    <a:pt x="5955" y="8254"/>
                  </a:cubicBezTo>
                  <a:cubicBezTo>
                    <a:pt x="5935" y="8248"/>
                    <a:pt x="5915" y="8245"/>
                    <a:pt x="5894" y="8245"/>
                  </a:cubicBezTo>
                  <a:cubicBezTo>
                    <a:pt x="5869" y="8245"/>
                    <a:pt x="5844" y="8249"/>
                    <a:pt x="5821" y="8257"/>
                  </a:cubicBezTo>
                  <a:cubicBezTo>
                    <a:pt x="5754" y="8254"/>
                    <a:pt x="5686" y="8253"/>
                    <a:pt x="5619" y="8253"/>
                  </a:cubicBezTo>
                  <a:cubicBezTo>
                    <a:pt x="5468" y="8253"/>
                    <a:pt x="5316" y="8259"/>
                    <a:pt x="5164" y="8267"/>
                  </a:cubicBezTo>
                  <a:cubicBezTo>
                    <a:pt x="4651" y="8292"/>
                    <a:pt x="4141" y="8347"/>
                    <a:pt x="3636" y="8435"/>
                  </a:cubicBezTo>
                  <a:cubicBezTo>
                    <a:pt x="3584" y="8444"/>
                    <a:pt x="3534" y="8449"/>
                    <a:pt x="3486" y="8449"/>
                  </a:cubicBezTo>
                  <a:cubicBezTo>
                    <a:pt x="3306" y="8449"/>
                    <a:pt x="3158" y="8384"/>
                    <a:pt x="3039" y="8244"/>
                  </a:cubicBezTo>
                  <a:cubicBezTo>
                    <a:pt x="3017" y="8218"/>
                    <a:pt x="2992" y="8193"/>
                    <a:pt x="2967" y="8170"/>
                  </a:cubicBezTo>
                  <a:cubicBezTo>
                    <a:pt x="2828" y="8047"/>
                    <a:pt x="2788" y="7906"/>
                    <a:pt x="2850" y="7742"/>
                  </a:cubicBezTo>
                  <a:cubicBezTo>
                    <a:pt x="2887" y="7644"/>
                    <a:pt x="2916" y="7544"/>
                    <a:pt x="2944" y="7444"/>
                  </a:cubicBezTo>
                  <a:cubicBezTo>
                    <a:pt x="2926" y="7424"/>
                    <a:pt x="2937" y="7392"/>
                    <a:pt x="2963" y="7387"/>
                  </a:cubicBezTo>
                  <a:cubicBezTo>
                    <a:pt x="2995" y="7362"/>
                    <a:pt x="2989" y="7331"/>
                    <a:pt x="2958" y="7305"/>
                  </a:cubicBezTo>
                  <a:cubicBezTo>
                    <a:pt x="2942" y="7300"/>
                    <a:pt x="2930" y="7298"/>
                    <a:pt x="2919" y="7298"/>
                  </a:cubicBezTo>
                  <a:cubicBezTo>
                    <a:pt x="2872" y="7298"/>
                    <a:pt x="2872" y="7340"/>
                    <a:pt x="2866" y="7376"/>
                  </a:cubicBezTo>
                  <a:lnTo>
                    <a:pt x="2862" y="7376"/>
                  </a:lnTo>
                  <a:cubicBezTo>
                    <a:pt x="2787" y="7447"/>
                    <a:pt x="2751" y="7535"/>
                    <a:pt x="2729" y="7628"/>
                  </a:cubicBezTo>
                  <a:lnTo>
                    <a:pt x="2693" y="7672"/>
                  </a:lnTo>
                  <a:cubicBezTo>
                    <a:pt x="2567" y="7537"/>
                    <a:pt x="2496" y="7377"/>
                    <a:pt x="2420" y="7219"/>
                  </a:cubicBezTo>
                  <a:cubicBezTo>
                    <a:pt x="2516" y="7116"/>
                    <a:pt x="2610" y="7010"/>
                    <a:pt x="2710" y="6908"/>
                  </a:cubicBezTo>
                  <a:cubicBezTo>
                    <a:pt x="2853" y="6763"/>
                    <a:pt x="3018" y="6633"/>
                    <a:pt x="3144" y="6476"/>
                  </a:cubicBezTo>
                  <a:lnTo>
                    <a:pt x="3599" y="6045"/>
                  </a:lnTo>
                  <a:cubicBezTo>
                    <a:pt x="3667" y="6010"/>
                    <a:pt x="3708" y="5955"/>
                    <a:pt x="3744" y="5898"/>
                  </a:cubicBezTo>
                  <a:lnTo>
                    <a:pt x="3706" y="5860"/>
                  </a:lnTo>
                  <a:cubicBezTo>
                    <a:pt x="3642" y="5898"/>
                    <a:pt x="3581" y="5938"/>
                    <a:pt x="3544" y="5999"/>
                  </a:cubicBezTo>
                  <a:cubicBezTo>
                    <a:pt x="3389" y="6139"/>
                    <a:pt x="3227" y="6273"/>
                    <a:pt x="3089" y="6427"/>
                  </a:cubicBezTo>
                  <a:cubicBezTo>
                    <a:pt x="2980" y="6521"/>
                    <a:pt x="2867" y="6613"/>
                    <a:pt x="2760" y="6709"/>
                  </a:cubicBezTo>
                  <a:cubicBezTo>
                    <a:pt x="2628" y="6829"/>
                    <a:pt x="2492" y="6947"/>
                    <a:pt x="2414" y="7103"/>
                  </a:cubicBezTo>
                  <a:cubicBezTo>
                    <a:pt x="2396" y="7113"/>
                    <a:pt x="2381" y="7117"/>
                    <a:pt x="2369" y="7117"/>
                  </a:cubicBezTo>
                  <a:cubicBezTo>
                    <a:pt x="2335" y="7117"/>
                    <a:pt x="2320" y="7081"/>
                    <a:pt x="2301" y="7054"/>
                  </a:cubicBezTo>
                  <a:cubicBezTo>
                    <a:pt x="2187" y="6891"/>
                    <a:pt x="2088" y="6719"/>
                    <a:pt x="1926" y="6582"/>
                  </a:cubicBezTo>
                  <a:lnTo>
                    <a:pt x="1867" y="6506"/>
                  </a:lnTo>
                  <a:cubicBezTo>
                    <a:pt x="1953" y="6448"/>
                    <a:pt x="2063" y="6422"/>
                    <a:pt x="2139" y="6351"/>
                  </a:cubicBezTo>
                  <a:cubicBezTo>
                    <a:pt x="2218" y="6334"/>
                    <a:pt x="2258" y="6279"/>
                    <a:pt x="2303" y="6228"/>
                  </a:cubicBezTo>
                  <a:cubicBezTo>
                    <a:pt x="2319" y="6218"/>
                    <a:pt x="2339" y="6206"/>
                    <a:pt x="2357" y="6206"/>
                  </a:cubicBezTo>
                  <a:cubicBezTo>
                    <a:pt x="2366" y="6206"/>
                    <a:pt x="2374" y="6209"/>
                    <a:pt x="2381" y="6218"/>
                  </a:cubicBezTo>
                  <a:cubicBezTo>
                    <a:pt x="2405" y="6251"/>
                    <a:pt x="2420" y="6262"/>
                    <a:pt x="2428" y="6262"/>
                  </a:cubicBezTo>
                  <a:cubicBezTo>
                    <a:pt x="2443" y="6262"/>
                    <a:pt x="2436" y="6218"/>
                    <a:pt x="2434" y="6198"/>
                  </a:cubicBezTo>
                  <a:cubicBezTo>
                    <a:pt x="2428" y="6105"/>
                    <a:pt x="2504" y="6045"/>
                    <a:pt x="2551" y="5973"/>
                  </a:cubicBezTo>
                  <a:lnTo>
                    <a:pt x="2561" y="5965"/>
                  </a:lnTo>
                  <a:cubicBezTo>
                    <a:pt x="2581" y="5957"/>
                    <a:pt x="2597" y="5954"/>
                    <a:pt x="2608" y="5954"/>
                  </a:cubicBezTo>
                  <a:cubicBezTo>
                    <a:pt x="2667" y="5954"/>
                    <a:pt x="2630" y="6039"/>
                    <a:pt x="2666" y="6054"/>
                  </a:cubicBezTo>
                  <a:cubicBezTo>
                    <a:pt x="2681" y="5992"/>
                    <a:pt x="2671" y="5927"/>
                    <a:pt x="2713" y="5872"/>
                  </a:cubicBezTo>
                  <a:cubicBezTo>
                    <a:pt x="2732" y="5850"/>
                    <a:pt x="2754" y="5825"/>
                    <a:pt x="2795" y="5825"/>
                  </a:cubicBezTo>
                  <a:cubicBezTo>
                    <a:pt x="2796" y="5825"/>
                    <a:pt x="2798" y="5825"/>
                    <a:pt x="2800" y="5825"/>
                  </a:cubicBezTo>
                  <a:cubicBezTo>
                    <a:pt x="2815" y="5826"/>
                    <a:pt x="2826" y="5826"/>
                    <a:pt x="2835" y="5826"/>
                  </a:cubicBezTo>
                  <a:cubicBezTo>
                    <a:pt x="2866" y="5826"/>
                    <a:pt x="2868" y="5820"/>
                    <a:pt x="2880" y="5794"/>
                  </a:cubicBezTo>
                  <a:cubicBezTo>
                    <a:pt x="2893" y="5771"/>
                    <a:pt x="2908" y="5750"/>
                    <a:pt x="2925" y="5730"/>
                  </a:cubicBezTo>
                  <a:cubicBezTo>
                    <a:pt x="2952" y="5720"/>
                    <a:pt x="2980" y="5711"/>
                    <a:pt x="3008" y="5702"/>
                  </a:cubicBezTo>
                  <a:cubicBezTo>
                    <a:pt x="3009" y="5702"/>
                    <a:pt x="3010" y="5702"/>
                    <a:pt x="3011" y="5702"/>
                  </a:cubicBezTo>
                  <a:cubicBezTo>
                    <a:pt x="3029" y="5702"/>
                    <a:pt x="3056" y="5755"/>
                    <a:pt x="3074" y="5755"/>
                  </a:cubicBezTo>
                  <a:cubicBezTo>
                    <a:pt x="3083" y="5755"/>
                    <a:pt x="3090" y="5739"/>
                    <a:pt x="3091" y="5690"/>
                  </a:cubicBezTo>
                  <a:cubicBezTo>
                    <a:pt x="3093" y="5658"/>
                    <a:pt x="3125" y="5623"/>
                    <a:pt x="3151" y="5623"/>
                  </a:cubicBezTo>
                  <a:cubicBezTo>
                    <a:pt x="3153" y="5623"/>
                    <a:pt x="3156" y="5623"/>
                    <a:pt x="3158" y="5624"/>
                  </a:cubicBezTo>
                  <a:cubicBezTo>
                    <a:pt x="3171" y="5627"/>
                    <a:pt x="3183" y="5629"/>
                    <a:pt x="3193" y="5629"/>
                  </a:cubicBezTo>
                  <a:cubicBezTo>
                    <a:pt x="3264" y="5629"/>
                    <a:pt x="3281" y="5558"/>
                    <a:pt x="3335" y="5539"/>
                  </a:cubicBezTo>
                  <a:cubicBezTo>
                    <a:pt x="3377" y="5524"/>
                    <a:pt x="3415" y="5504"/>
                    <a:pt x="3456" y="5489"/>
                  </a:cubicBezTo>
                  <a:cubicBezTo>
                    <a:pt x="3459" y="5489"/>
                    <a:pt x="3461" y="5488"/>
                    <a:pt x="3463" y="5488"/>
                  </a:cubicBezTo>
                  <a:cubicBezTo>
                    <a:pt x="3480" y="5488"/>
                    <a:pt x="3501" y="5505"/>
                    <a:pt x="3519" y="5505"/>
                  </a:cubicBezTo>
                  <a:cubicBezTo>
                    <a:pt x="3531" y="5505"/>
                    <a:pt x="3543" y="5496"/>
                    <a:pt x="3549" y="5465"/>
                  </a:cubicBezTo>
                  <a:cubicBezTo>
                    <a:pt x="3558" y="5425"/>
                    <a:pt x="3601" y="5392"/>
                    <a:pt x="3652" y="5392"/>
                  </a:cubicBezTo>
                  <a:cubicBezTo>
                    <a:pt x="3664" y="5392"/>
                    <a:pt x="3675" y="5393"/>
                    <a:pt x="3687" y="5397"/>
                  </a:cubicBezTo>
                  <a:cubicBezTo>
                    <a:pt x="3741" y="5411"/>
                    <a:pt x="3717" y="5478"/>
                    <a:pt x="3760" y="5508"/>
                  </a:cubicBezTo>
                  <a:cubicBezTo>
                    <a:pt x="3775" y="5318"/>
                    <a:pt x="3783" y="5328"/>
                    <a:pt x="3941" y="5230"/>
                  </a:cubicBezTo>
                  <a:cubicBezTo>
                    <a:pt x="4070" y="5153"/>
                    <a:pt x="4222" y="5104"/>
                    <a:pt x="4329" y="4998"/>
                  </a:cubicBezTo>
                  <a:cubicBezTo>
                    <a:pt x="4354" y="4974"/>
                    <a:pt x="4388" y="4945"/>
                    <a:pt x="4433" y="4945"/>
                  </a:cubicBezTo>
                  <a:cubicBezTo>
                    <a:pt x="4442" y="4945"/>
                    <a:pt x="4452" y="4946"/>
                    <a:pt x="4462" y="4949"/>
                  </a:cubicBezTo>
                  <a:cubicBezTo>
                    <a:pt x="4558" y="5058"/>
                    <a:pt x="4487" y="5141"/>
                    <a:pt x="4406" y="5221"/>
                  </a:cubicBezTo>
                  <a:cubicBezTo>
                    <a:pt x="4321" y="5290"/>
                    <a:pt x="4218" y="5348"/>
                    <a:pt x="4185" y="5487"/>
                  </a:cubicBezTo>
                  <a:cubicBezTo>
                    <a:pt x="4295" y="5421"/>
                    <a:pt x="4372" y="5373"/>
                    <a:pt x="4418" y="5297"/>
                  </a:cubicBezTo>
                  <a:cubicBezTo>
                    <a:pt x="4625" y="5123"/>
                    <a:pt x="4820" y="4937"/>
                    <a:pt x="5004" y="4739"/>
                  </a:cubicBezTo>
                  <a:cubicBezTo>
                    <a:pt x="5054" y="4686"/>
                    <a:pt x="5134" y="4647"/>
                    <a:pt x="5139" y="4567"/>
                  </a:cubicBezTo>
                  <a:cubicBezTo>
                    <a:pt x="5185" y="4537"/>
                    <a:pt x="5195" y="4454"/>
                    <a:pt x="5262" y="4454"/>
                  </a:cubicBezTo>
                  <a:cubicBezTo>
                    <a:pt x="5280" y="4454"/>
                    <a:pt x="5301" y="4460"/>
                    <a:pt x="5328" y="4473"/>
                  </a:cubicBezTo>
                  <a:cubicBezTo>
                    <a:pt x="5373" y="4379"/>
                    <a:pt x="5335" y="4257"/>
                    <a:pt x="5448" y="4190"/>
                  </a:cubicBezTo>
                  <a:cubicBezTo>
                    <a:pt x="5567" y="4120"/>
                    <a:pt x="5618" y="4018"/>
                    <a:pt x="5666" y="3912"/>
                  </a:cubicBezTo>
                  <a:lnTo>
                    <a:pt x="5760" y="3890"/>
                  </a:lnTo>
                  <a:cubicBezTo>
                    <a:pt x="5819" y="3770"/>
                    <a:pt x="5843" y="3734"/>
                    <a:pt x="5903" y="3734"/>
                  </a:cubicBezTo>
                  <a:cubicBezTo>
                    <a:pt x="5917" y="3734"/>
                    <a:pt x="5934" y="3736"/>
                    <a:pt x="5953" y="3740"/>
                  </a:cubicBezTo>
                  <a:cubicBezTo>
                    <a:pt x="5977" y="3618"/>
                    <a:pt x="5987" y="3613"/>
                    <a:pt x="6182" y="3565"/>
                  </a:cubicBezTo>
                  <a:cubicBezTo>
                    <a:pt x="6178" y="3560"/>
                    <a:pt x="6173" y="3554"/>
                    <a:pt x="6172" y="3547"/>
                  </a:cubicBezTo>
                  <a:cubicBezTo>
                    <a:pt x="6172" y="3383"/>
                    <a:pt x="6270" y="3245"/>
                    <a:pt x="6329" y="3094"/>
                  </a:cubicBezTo>
                  <a:cubicBezTo>
                    <a:pt x="6394" y="3120"/>
                    <a:pt x="6381" y="3165"/>
                    <a:pt x="6385" y="3196"/>
                  </a:cubicBezTo>
                  <a:cubicBezTo>
                    <a:pt x="6434" y="3032"/>
                    <a:pt x="6408" y="2844"/>
                    <a:pt x="6533" y="2689"/>
                  </a:cubicBezTo>
                  <a:cubicBezTo>
                    <a:pt x="6541" y="2685"/>
                    <a:pt x="6547" y="2677"/>
                    <a:pt x="6546" y="2668"/>
                  </a:cubicBezTo>
                  <a:lnTo>
                    <a:pt x="6546" y="2668"/>
                  </a:lnTo>
                  <a:cubicBezTo>
                    <a:pt x="6621" y="2703"/>
                    <a:pt x="6576" y="2769"/>
                    <a:pt x="6600" y="2817"/>
                  </a:cubicBezTo>
                  <a:lnTo>
                    <a:pt x="6628" y="2817"/>
                  </a:lnTo>
                  <a:cubicBezTo>
                    <a:pt x="6654" y="2715"/>
                    <a:pt x="6697" y="2615"/>
                    <a:pt x="6676" y="2507"/>
                  </a:cubicBezTo>
                  <a:cubicBezTo>
                    <a:pt x="6679" y="2482"/>
                    <a:pt x="6687" y="2457"/>
                    <a:pt x="6696" y="2432"/>
                  </a:cubicBezTo>
                  <a:cubicBezTo>
                    <a:pt x="6726" y="2370"/>
                    <a:pt x="6722" y="2264"/>
                    <a:pt x="6813" y="2264"/>
                  </a:cubicBezTo>
                  <a:cubicBezTo>
                    <a:pt x="6820" y="2264"/>
                    <a:pt x="6827" y="2264"/>
                    <a:pt x="6835" y="2265"/>
                  </a:cubicBezTo>
                  <a:cubicBezTo>
                    <a:pt x="6864" y="2271"/>
                    <a:pt x="6886" y="2290"/>
                    <a:pt x="6895" y="2316"/>
                  </a:cubicBezTo>
                  <a:cubicBezTo>
                    <a:pt x="6921" y="2252"/>
                    <a:pt x="6954" y="2190"/>
                    <a:pt x="6947" y="2124"/>
                  </a:cubicBezTo>
                  <a:cubicBezTo>
                    <a:pt x="7092" y="1990"/>
                    <a:pt x="7264" y="1884"/>
                    <a:pt x="7434" y="1777"/>
                  </a:cubicBezTo>
                  <a:cubicBezTo>
                    <a:pt x="7471" y="1753"/>
                    <a:pt x="7509" y="1732"/>
                    <a:pt x="7545" y="1709"/>
                  </a:cubicBezTo>
                  <a:cubicBezTo>
                    <a:pt x="7579" y="1689"/>
                    <a:pt x="7600" y="1661"/>
                    <a:pt x="7578" y="1627"/>
                  </a:cubicBezTo>
                  <a:cubicBezTo>
                    <a:pt x="7567" y="1609"/>
                    <a:pt x="7551" y="1602"/>
                    <a:pt x="7535" y="1602"/>
                  </a:cubicBezTo>
                  <a:cubicBezTo>
                    <a:pt x="7517" y="1602"/>
                    <a:pt x="7498" y="1609"/>
                    <a:pt x="7481" y="1617"/>
                  </a:cubicBezTo>
                  <a:cubicBezTo>
                    <a:pt x="7427" y="1641"/>
                    <a:pt x="7375" y="1667"/>
                    <a:pt x="7324" y="1695"/>
                  </a:cubicBezTo>
                  <a:cubicBezTo>
                    <a:pt x="6798" y="1972"/>
                    <a:pt x="6370" y="2335"/>
                    <a:pt x="6064" y="2791"/>
                  </a:cubicBezTo>
                  <a:cubicBezTo>
                    <a:pt x="5529" y="3586"/>
                    <a:pt x="4830" y="4239"/>
                    <a:pt x="3918" y="4727"/>
                  </a:cubicBezTo>
                  <a:cubicBezTo>
                    <a:pt x="3552" y="4922"/>
                    <a:pt x="3210" y="5149"/>
                    <a:pt x="2850" y="5353"/>
                  </a:cubicBezTo>
                  <a:cubicBezTo>
                    <a:pt x="2514" y="5543"/>
                    <a:pt x="2250" y="5783"/>
                    <a:pt x="2082" y="6098"/>
                  </a:cubicBezTo>
                  <a:cubicBezTo>
                    <a:pt x="2044" y="6171"/>
                    <a:pt x="1997" y="6237"/>
                    <a:pt x="1942" y="6297"/>
                  </a:cubicBezTo>
                  <a:cubicBezTo>
                    <a:pt x="1897" y="6344"/>
                    <a:pt x="1853" y="6366"/>
                    <a:pt x="1807" y="6366"/>
                  </a:cubicBezTo>
                  <a:cubicBezTo>
                    <a:pt x="1765" y="6366"/>
                    <a:pt x="1721" y="6348"/>
                    <a:pt x="1671" y="6313"/>
                  </a:cubicBezTo>
                  <a:cubicBezTo>
                    <a:pt x="1618" y="6276"/>
                    <a:pt x="1566" y="6238"/>
                    <a:pt x="1515" y="6200"/>
                  </a:cubicBezTo>
                  <a:cubicBezTo>
                    <a:pt x="1497" y="6152"/>
                    <a:pt x="1535" y="6134"/>
                    <a:pt x="1576" y="6112"/>
                  </a:cubicBezTo>
                  <a:cubicBezTo>
                    <a:pt x="1721" y="6039"/>
                    <a:pt x="1848" y="5935"/>
                    <a:pt x="1951" y="5809"/>
                  </a:cubicBezTo>
                  <a:cubicBezTo>
                    <a:pt x="2370" y="5302"/>
                    <a:pt x="2939" y="4950"/>
                    <a:pt x="3560" y="4645"/>
                  </a:cubicBezTo>
                  <a:cubicBezTo>
                    <a:pt x="3710" y="4572"/>
                    <a:pt x="3868" y="4510"/>
                    <a:pt x="4001" y="4412"/>
                  </a:cubicBezTo>
                  <a:cubicBezTo>
                    <a:pt x="4185" y="4321"/>
                    <a:pt x="4336" y="4195"/>
                    <a:pt x="4488" y="4071"/>
                  </a:cubicBezTo>
                  <a:cubicBezTo>
                    <a:pt x="4620" y="3983"/>
                    <a:pt x="4757" y="3899"/>
                    <a:pt x="4824" y="3760"/>
                  </a:cubicBezTo>
                  <a:cubicBezTo>
                    <a:pt x="4837" y="3757"/>
                    <a:pt x="4850" y="3755"/>
                    <a:pt x="4864" y="3753"/>
                  </a:cubicBezTo>
                  <a:lnTo>
                    <a:pt x="4864" y="3709"/>
                  </a:lnTo>
                  <a:cubicBezTo>
                    <a:pt x="4839" y="3716"/>
                    <a:pt x="4821" y="3729"/>
                    <a:pt x="4818" y="3753"/>
                  </a:cubicBezTo>
                  <a:cubicBezTo>
                    <a:pt x="4656" y="3832"/>
                    <a:pt x="4530" y="3946"/>
                    <a:pt x="4403" y="4059"/>
                  </a:cubicBezTo>
                  <a:lnTo>
                    <a:pt x="3940" y="4366"/>
                  </a:lnTo>
                  <a:cubicBezTo>
                    <a:pt x="3270" y="4664"/>
                    <a:pt x="2633" y="5004"/>
                    <a:pt x="2101" y="5470"/>
                  </a:cubicBezTo>
                  <a:cubicBezTo>
                    <a:pt x="2079" y="5490"/>
                    <a:pt x="2061" y="5503"/>
                    <a:pt x="2041" y="5503"/>
                  </a:cubicBezTo>
                  <a:cubicBezTo>
                    <a:pt x="2027" y="5503"/>
                    <a:pt x="2013" y="5496"/>
                    <a:pt x="1995" y="5479"/>
                  </a:cubicBezTo>
                  <a:lnTo>
                    <a:pt x="2427" y="4965"/>
                  </a:lnTo>
                  <a:cubicBezTo>
                    <a:pt x="2646" y="4705"/>
                    <a:pt x="2916" y="4491"/>
                    <a:pt x="3220" y="4339"/>
                  </a:cubicBezTo>
                  <a:cubicBezTo>
                    <a:pt x="3465" y="4216"/>
                    <a:pt x="3704" y="4078"/>
                    <a:pt x="3933" y="3929"/>
                  </a:cubicBezTo>
                  <a:cubicBezTo>
                    <a:pt x="3935" y="3929"/>
                    <a:pt x="3936" y="3929"/>
                    <a:pt x="3938" y="3929"/>
                  </a:cubicBezTo>
                  <a:cubicBezTo>
                    <a:pt x="3947" y="3929"/>
                    <a:pt x="3955" y="3923"/>
                    <a:pt x="3957" y="3914"/>
                  </a:cubicBezTo>
                  <a:cubicBezTo>
                    <a:pt x="4184" y="3810"/>
                    <a:pt x="4385" y="3674"/>
                    <a:pt x="4575" y="3528"/>
                  </a:cubicBezTo>
                  <a:cubicBezTo>
                    <a:pt x="4616" y="3516"/>
                    <a:pt x="4669" y="3492"/>
                    <a:pt x="4637" y="3458"/>
                  </a:cubicBezTo>
                  <a:cubicBezTo>
                    <a:pt x="4628" y="3448"/>
                    <a:pt x="4618" y="3444"/>
                    <a:pt x="4608" y="3444"/>
                  </a:cubicBezTo>
                  <a:cubicBezTo>
                    <a:pt x="4583" y="3444"/>
                    <a:pt x="4558" y="3472"/>
                    <a:pt x="4539" y="3491"/>
                  </a:cubicBezTo>
                  <a:cubicBezTo>
                    <a:pt x="4323" y="3613"/>
                    <a:pt x="4096" y="3720"/>
                    <a:pt x="3894" y="3863"/>
                  </a:cubicBezTo>
                  <a:lnTo>
                    <a:pt x="3893" y="3867"/>
                  </a:lnTo>
                  <a:cubicBezTo>
                    <a:pt x="3703" y="3957"/>
                    <a:pt x="3515" y="4053"/>
                    <a:pt x="3320" y="4138"/>
                  </a:cubicBezTo>
                  <a:cubicBezTo>
                    <a:pt x="2872" y="4334"/>
                    <a:pt x="2520" y="4614"/>
                    <a:pt x="2246" y="4975"/>
                  </a:cubicBezTo>
                  <a:cubicBezTo>
                    <a:pt x="2079" y="5195"/>
                    <a:pt x="1944" y="5440"/>
                    <a:pt x="1689" y="5604"/>
                  </a:cubicBezTo>
                  <a:cubicBezTo>
                    <a:pt x="1661" y="5621"/>
                    <a:pt x="1655" y="5651"/>
                    <a:pt x="1691" y="5663"/>
                  </a:cubicBezTo>
                  <a:cubicBezTo>
                    <a:pt x="1695" y="5664"/>
                    <a:pt x="1699" y="5665"/>
                    <a:pt x="1703" y="5665"/>
                  </a:cubicBezTo>
                  <a:cubicBezTo>
                    <a:pt x="1723" y="5665"/>
                    <a:pt x="1749" y="5652"/>
                    <a:pt x="1772" y="5646"/>
                  </a:cubicBezTo>
                  <a:cubicBezTo>
                    <a:pt x="1854" y="5617"/>
                    <a:pt x="1936" y="5588"/>
                    <a:pt x="2018" y="5561"/>
                  </a:cubicBezTo>
                  <a:lnTo>
                    <a:pt x="2018" y="5561"/>
                  </a:lnTo>
                  <a:cubicBezTo>
                    <a:pt x="1875" y="5775"/>
                    <a:pt x="1679" y="5951"/>
                    <a:pt x="1450" y="6098"/>
                  </a:cubicBezTo>
                  <a:cubicBezTo>
                    <a:pt x="1443" y="6101"/>
                    <a:pt x="1436" y="6103"/>
                    <a:pt x="1429" y="6103"/>
                  </a:cubicBezTo>
                  <a:cubicBezTo>
                    <a:pt x="1408" y="6103"/>
                    <a:pt x="1385" y="6093"/>
                    <a:pt x="1365" y="6093"/>
                  </a:cubicBezTo>
                  <a:cubicBezTo>
                    <a:pt x="1354" y="6093"/>
                    <a:pt x="1344" y="6096"/>
                    <a:pt x="1336" y="6103"/>
                  </a:cubicBezTo>
                  <a:cubicBezTo>
                    <a:pt x="1358" y="6066"/>
                    <a:pt x="1307" y="6052"/>
                    <a:pt x="1282" y="6036"/>
                  </a:cubicBezTo>
                  <a:cubicBezTo>
                    <a:pt x="1117" y="5928"/>
                    <a:pt x="935" y="5848"/>
                    <a:pt x="745" y="5800"/>
                  </a:cubicBezTo>
                  <a:lnTo>
                    <a:pt x="698" y="5742"/>
                  </a:lnTo>
                  <a:lnTo>
                    <a:pt x="698" y="5742"/>
                  </a:lnTo>
                  <a:lnTo>
                    <a:pt x="707" y="5745"/>
                  </a:lnTo>
                  <a:lnTo>
                    <a:pt x="708" y="5743"/>
                  </a:lnTo>
                  <a:cubicBezTo>
                    <a:pt x="708" y="5742"/>
                    <a:pt x="709" y="5739"/>
                    <a:pt x="709" y="5738"/>
                  </a:cubicBezTo>
                  <a:lnTo>
                    <a:pt x="708" y="5738"/>
                  </a:lnTo>
                  <a:cubicBezTo>
                    <a:pt x="679" y="5517"/>
                    <a:pt x="766" y="5422"/>
                    <a:pt x="1005" y="5412"/>
                  </a:cubicBezTo>
                  <a:cubicBezTo>
                    <a:pt x="946" y="5346"/>
                    <a:pt x="1030" y="5336"/>
                    <a:pt x="1065" y="5302"/>
                  </a:cubicBezTo>
                  <a:cubicBezTo>
                    <a:pt x="1113" y="5253"/>
                    <a:pt x="1202" y="5302"/>
                    <a:pt x="1239" y="5240"/>
                  </a:cubicBezTo>
                  <a:cubicBezTo>
                    <a:pt x="1282" y="5166"/>
                    <a:pt x="1359" y="5113"/>
                    <a:pt x="1445" y="5109"/>
                  </a:cubicBezTo>
                  <a:cubicBezTo>
                    <a:pt x="1569" y="5105"/>
                    <a:pt x="1475" y="4982"/>
                    <a:pt x="1569" y="4974"/>
                  </a:cubicBezTo>
                  <a:cubicBezTo>
                    <a:pt x="1590" y="4972"/>
                    <a:pt x="1611" y="4959"/>
                    <a:pt x="1633" y="4959"/>
                  </a:cubicBezTo>
                  <a:cubicBezTo>
                    <a:pt x="1642" y="4959"/>
                    <a:pt x="1650" y="4960"/>
                    <a:pt x="1658" y="4960"/>
                  </a:cubicBezTo>
                  <a:cubicBezTo>
                    <a:pt x="1675" y="4960"/>
                    <a:pt x="1686" y="4955"/>
                    <a:pt x="1677" y="4925"/>
                  </a:cubicBezTo>
                  <a:cubicBezTo>
                    <a:pt x="1648" y="4831"/>
                    <a:pt x="1739" y="4783"/>
                    <a:pt x="1802" y="4739"/>
                  </a:cubicBezTo>
                  <a:cubicBezTo>
                    <a:pt x="1857" y="4700"/>
                    <a:pt x="1861" y="4658"/>
                    <a:pt x="1865" y="4609"/>
                  </a:cubicBezTo>
                  <a:cubicBezTo>
                    <a:pt x="1838" y="4609"/>
                    <a:pt x="1812" y="4616"/>
                    <a:pt x="1786" y="4616"/>
                  </a:cubicBezTo>
                  <a:cubicBezTo>
                    <a:pt x="1768" y="4616"/>
                    <a:pt x="1751" y="4612"/>
                    <a:pt x="1734" y="4601"/>
                  </a:cubicBezTo>
                  <a:cubicBezTo>
                    <a:pt x="1743" y="4559"/>
                    <a:pt x="1777" y="4524"/>
                    <a:pt x="1819" y="4511"/>
                  </a:cubicBezTo>
                  <a:cubicBezTo>
                    <a:pt x="1869" y="4530"/>
                    <a:pt x="1866" y="4568"/>
                    <a:pt x="1867" y="4605"/>
                  </a:cubicBezTo>
                  <a:lnTo>
                    <a:pt x="1982" y="4565"/>
                  </a:lnTo>
                  <a:cubicBezTo>
                    <a:pt x="1986" y="4496"/>
                    <a:pt x="1824" y="4469"/>
                    <a:pt x="1911" y="4374"/>
                  </a:cubicBezTo>
                  <a:cubicBezTo>
                    <a:pt x="1947" y="4341"/>
                    <a:pt x="2093" y="4383"/>
                    <a:pt x="2011" y="4266"/>
                  </a:cubicBezTo>
                  <a:cubicBezTo>
                    <a:pt x="2001" y="4253"/>
                    <a:pt x="2027" y="4220"/>
                    <a:pt x="2041" y="4197"/>
                  </a:cubicBezTo>
                  <a:cubicBezTo>
                    <a:pt x="2056" y="4169"/>
                    <a:pt x="2077" y="4148"/>
                    <a:pt x="2109" y="4148"/>
                  </a:cubicBezTo>
                  <a:cubicBezTo>
                    <a:pt x="2120" y="4148"/>
                    <a:pt x="2132" y="4151"/>
                    <a:pt x="2146" y="4157"/>
                  </a:cubicBezTo>
                  <a:cubicBezTo>
                    <a:pt x="2145" y="4116"/>
                    <a:pt x="2102" y="4078"/>
                    <a:pt x="2142" y="4036"/>
                  </a:cubicBezTo>
                  <a:cubicBezTo>
                    <a:pt x="2157" y="4014"/>
                    <a:pt x="2172" y="3992"/>
                    <a:pt x="2186" y="3969"/>
                  </a:cubicBezTo>
                  <a:cubicBezTo>
                    <a:pt x="2257" y="3874"/>
                    <a:pt x="2328" y="3780"/>
                    <a:pt x="2400" y="3685"/>
                  </a:cubicBezTo>
                  <a:lnTo>
                    <a:pt x="2360" y="3635"/>
                  </a:lnTo>
                  <a:cubicBezTo>
                    <a:pt x="2343" y="3649"/>
                    <a:pt x="2326" y="3661"/>
                    <a:pt x="2306" y="3661"/>
                  </a:cubicBezTo>
                  <a:cubicBezTo>
                    <a:pt x="2295" y="3661"/>
                    <a:pt x="2284" y="3657"/>
                    <a:pt x="2271" y="3649"/>
                  </a:cubicBezTo>
                  <a:lnTo>
                    <a:pt x="2271" y="3649"/>
                  </a:lnTo>
                  <a:cubicBezTo>
                    <a:pt x="2308" y="3761"/>
                    <a:pt x="2203" y="3808"/>
                    <a:pt x="2131" y="3871"/>
                  </a:cubicBezTo>
                  <a:cubicBezTo>
                    <a:pt x="2115" y="3956"/>
                    <a:pt x="2064" y="4019"/>
                    <a:pt x="1978" y="4060"/>
                  </a:cubicBezTo>
                  <a:cubicBezTo>
                    <a:pt x="1969" y="4032"/>
                    <a:pt x="1878" y="4018"/>
                    <a:pt x="1960" y="3971"/>
                  </a:cubicBezTo>
                  <a:cubicBezTo>
                    <a:pt x="2017" y="3938"/>
                    <a:pt x="2012" y="3856"/>
                    <a:pt x="2093" y="3837"/>
                  </a:cubicBezTo>
                  <a:cubicBezTo>
                    <a:pt x="2105" y="3745"/>
                    <a:pt x="2107" y="3649"/>
                    <a:pt x="2255" y="3641"/>
                  </a:cubicBezTo>
                  <a:cubicBezTo>
                    <a:pt x="2246" y="3511"/>
                    <a:pt x="2283" y="3463"/>
                    <a:pt x="2410" y="3435"/>
                  </a:cubicBezTo>
                  <a:cubicBezTo>
                    <a:pt x="2404" y="3416"/>
                    <a:pt x="2412" y="3407"/>
                    <a:pt x="2433" y="3407"/>
                  </a:cubicBezTo>
                  <a:cubicBezTo>
                    <a:pt x="2434" y="3407"/>
                    <a:pt x="2435" y="3407"/>
                    <a:pt x="2436" y="3407"/>
                  </a:cubicBezTo>
                  <a:cubicBezTo>
                    <a:pt x="2396" y="3376"/>
                    <a:pt x="2409" y="3346"/>
                    <a:pt x="2442" y="3317"/>
                  </a:cubicBezTo>
                  <a:cubicBezTo>
                    <a:pt x="2446" y="3277"/>
                    <a:pt x="2473" y="3252"/>
                    <a:pt x="2515" y="3237"/>
                  </a:cubicBezTo>
                  <a:cubicBezTo>
                    <a:pt x="2537" y="3210"/>
                    <a:pt x="2561" y="3186"/>
                    <a:pt x="2587" y="3163"/>
                  </a:cubicBezTo>
                  <a:cubicBezTo>
                    <a:pt x="3038" y="2782"/>
                    <a:pt x="3348" y="2337"/>
                    <a:pt x="3485" y="1804"/>
                  </a:cubicBezTo>
                  <a:cubicBezTo>
                    <a:pt x="3544" y="1575"/>
                    <a:pt x="3712" y="1390"/>
                    <a:pt x="3871" y="1203"/>
                  </a:cubicBezTo>
                  <a:cubicBezTo>
                    <a:pt x="4004" y="1042"/>
                    <a:pt x="4201" y="946"/>
                    <a:pt x="4367" y="819"/>
                  </a:cubicBezTo>
                  <a:cubicBezTo>
                    <a:pt x="4397" y="815"/>
                    <a:pt x="4421" y="804"/>
                    <a:pt x="4428" y="777"/>
                  </a:cubicBezTo>
                  <a:cubicBezTo>
                    <a:pt x="4448" y="769"/>
                    <a:pt x="4467" y="759"/>
                    <a:pt x="4486" y="748"/>
                  </a:cubicBezTo>
                  <a:cubicBezTo>
                    <a:pt x="4517" y="729"/>
                    <a:pt x="4551" y="707"/>
                    <a:pt x="4547" y="677"/>
                  </a:cubicBezTo>
                  <a:lnTo>
                    <a:pt x="4547" y="677"/>
                  </a:lnTo>
                  <a:cubicBezTo>
                    <a:pt x="4553" y="679"/>
                    <a:pt x="4559" y="680"/>
                    <a:pt x="4565" y="680"/>
                  </a:cubicBezTo>
                  <a:cubicBezTo>
                    <a:pt x="4588" y="680"/>
                    <a:pt x="4612" y="665"/>
                    <a:pt x="4633" y="650"/>
                  </a:cubicBezTo>
                  <a:cubicBezTo>
                    <a:pt x="4679" y="618"/>
                    <a:pt x="4721" y="582"/>
                    <a:pt x="4764" y="549"/>
                  </a:cubicBezTo>
                  <a:cubicBezTo>
                    <a:pt x="5067" y="376"/>
                    <a:pt x="5438" y="286"/>
                    <a:pt x="5675" y="23"/>
                  </a:cubicBezTo>
                  <a:cubicBezTo>
                    <a:pt x="5650" y="7"/>
                    <a:pt x="5631" y="1"/>
                    <a:pt x="561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0"/>
            <p:cNvSpPr/>
            <p:nvPr/>
          </p:nvSpPr>
          <p:spPr>
            <a:xfrm>
              <a:off x="3591150" y="785875"/>
              <a:ext cx="300" cy="225"/>
            </a:xfrm>
            <a:custGeom>
              <a:avLst/>
              <a:gdLst/>
              <a:ahLst/>
              <a:cxnLst/>
              <a:rect l="l" t="t" r="r" b="b"/>
              <a:pathLst>
                <a:path w="12" h="9" extrusionOk="0">
                  <a:moveTo>
                    <a:pt x="9" y="0"/>
                  </a:moveTo>
                  <a:lnTo>
                    <a:pt x="1" y="9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0"/>
            <p:cNvSpPr/>
            <p:nvPr/>
          </p:nvSpPr>
          <p:spPr>
            <a:xfrm>
              <a:off x="2825275" y="628100"/>
              <a:ext cx="3275" cy="11250"/>
            </a:xfrm>
            <a:custGeom>
              <a:avLst/>
              <a:gdLst/>
              <a:ahLst/>
              <a:cxnLst/>
              <a:rect l="l" t="t" r="r" b="b"/>
              <a:pathLst>
                <a:path w="131" h="450" extrusionOk="0">
                  <a:moveTo>
                    <a:pt x="79" y="1"/>
                  </a:moveTo>
                  <a:cubicBezTo>
                    <a:pt x="78" y="1"/>
                    <a:pt x="77" y="1"/>
                    <a:pt x="77" y="1"/>
                  </a:cubicBezTo>
                  <a:cubicBezTo>
                    <a:pt x="48" y="2"/>
                    <a:pt x="24" y="25"/>
                    <a:pt x="23" y="53"/>
                  </a:cubicBezTo>
                  <a:cubicBezTo>
                    <a:pt x="1" y="193"/>
                    <a:pt x="23" y="328"/>
                    <a:pt x="128" y="449"/>
                  </a:cubicBezTo>
                  <a:cubicBezTo>
                    <a:pt x="128" y="317"/>
                    <a:pt x="129" y="185"/>
                    <a:pt x="128" y="53"/>
                  </a:cubicBezTo>
                  <a:cubicBezTo>
                    <a:pt x="130" y="24"/>
                    <a:pt x="107" y="1"/>
                    <a:pt x="7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0"/>
            <p:cNvSpPr/>
            <p:nvPr/>
          </p:nvSpPr>
          <p:spPr>
            <a:xfrm>
              <a:off x="3021550" y="635600"/>
              <a:ext cx="16350" cy="2125"/>
            </a:xfrm>
            <a:custGeom>
              <a:avLst/>
              <a:gdLst/>
              <a:ahLst/>
              <a:cxnLst/>
              <a:rect l="l" t="t" r="r" b="b"/>
              <a:pathLst>
                <a:path w="654" h="85" extrusionOk="0">
                  <a:moveTo>
                    <a:pt x="132" y="1"/>
                  </a:moveTo>
                  <a:cubicBezTo>
                    <a:pt x="87" y="1"/>
                    <a:pt x="43" y="6"/>
                    <a:pt x="1" y="25"/>
                  </a:cubicBezTo>
                  <a:cubicBezTo>
                    <a:pt x="101" y="67"/>
                    <a:pt x="200" y="85"/>
                    <a:pt x="299" y="85"/>
                  </a:cubicBezTo>
                  <a:cubicBezTo>
                    <a:pt x="418" y="85"/>
                    <a:pt x="535" y="60"/>
                    <a:pt x="653" y="21"/>
                  </a:cubicBezTo>
                  <a:lnTo>
                    <a:pt x="653" y="21"/>
                  </a:lnTo>
                  <a:cubicBezTo>
                    <a:pt x="651" y="21"/>
                    <a:pt x="649" y="21"/>
                    <a:pt x="647" y="21"/>
                  </a:cubicBezTo>
                  <a:cubicBezTo>
                    <a:pt x="638" y="21"/>
                    <a:pt x="629" y="17"/>
                    <a:pt x="624" y="8"/>
                  </a:cubicBezTo>
                  <a:cubicBezTo>
                    <a:pt x="581" y="20"/>
                    <a:pt x="539" y="24"/>
                    <a:pt x="496" y="24"/>
                  </a:cubicBezTo>
                  <a:cubicBezTo>
                    <a:pt x="420" y="24"/>
                    <a:pt x="344" y="11"/>
                    <a:pt x="268" y="8"/>
                  </a:cubicBezTo>
                  <a:cubicBezTo>
                    <a:pt x="223" y="6"/>
                    <a:pt x="177" y="1"/>
                    <a:pt x="13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0"/>
            <p:cNvSpPr/>
            <p:nvPr/>
          </p:nvSpPr>
          <p:spPr>
            <a:xfrm>
              <a:off x="3258050" y="636800"/>
              <a:ext cx="25" cy="200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0" y="0"/>
                  </a:moveTo>
                  <a:lnTo>
                    <a:pt x="0" y="7"/>
                  </a:ln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0"/>
            <p:cNvSpPr/>
            <p:nvPr/>
          </p:nvSpPr>
          <p:spPr>
            <a:xfrm>
              <a:off x="3244150" y="630725"/>
              <a:ext cx="17475" cy="8725"/>
            </a:xfrm>
            <a:custGeom>
              <a:avLst/>
              <a:gdLst/>
              <a:ahLst/>
              <a:cxnLst/>
              <a:rect l="l" t="t" r="r" b="b"/>
              <a:pathLst>
                <a:path w="699" h="349" extrusionOk="0">
                  <a:moveTo>
                    <a:pt x="579" y="1"/>
                  </a:moveTo>
                  <a:lnTo>
                    <a:pt x="563" y="6"/>
                  </a:lnTo>
                  <a:lnTo>
                    <a:pt x="545" y="6"/>
                  </a:lnTo>
                  <a:cubicBezTo>
                    <a:pt x="553" y="81"/>
                    <a:pt x="510" y="124"/>
                    <a:pt x="429" y="143"/>
                  </a:cubicBezTo>
                  <a:cubicBezTo>
                    <a:pt x="340" y="163"/>
                    <a:pt x="257" y="191"/>
                    <a:pt x="214" y="268"/>
                  </a:cubicBezTo>
                  <a:cubicBezTo>
                    <a:pt x="202" y="261"/>
                    <a:pt x="190" y="258"/>
                    <a:pt x="179" y="258"/>
                  </a:cubicBezTo>
                  <a:cubicBezTo>
                    <a:pt x="150" y="258"/>
                    <a:pt x="122" y="275"/>
                    <a:pt x="93" y="275"/>
                  </a:cubicBezTo>
                  <a:cubicBezTo>
                    <a:pt x="92" y="275"/>
                    <a:pt x="90" y="275"/>
                    <a:pt x="89" y="275"/>
                  </a:cubicBezTo>
                  <a:cubicBezTo>
                    <a:pt x="81" y="305"/>
                    <a:pt x="1" y="294"/>
                    <a:pt x="33" y="346"/>
                  </a:cubicBezTo>
                  <a:cubicBezTo>
                    <a:pt x="45" y="348"/>
                    <a:pt x="56" y="348"/>
                    <a:pt x="66" y="348"/>
                  </a:cubicBezTo>
                  <a:cubicBezTo>
                    <a:pt x="131" y="348"/>
                    <a:pt x="180" y="323"/>
                    <a:pt x="214" y="270"/>
                  </a:cubicBezTo>
                  <a:lnTo>
                    <a:pt x="348" y="266"/>
                  </a:lnTo>
                  <a:cubicBezTo>
                    <a:pt x="356" y="256"/>
                    <a:pt x="366" y="247"/>
                    <a:pt x="378" y="238"/>
                  </a:cubicBezTo>
                  <a:cubicBezTo>
                    <a:pt x="412" y="221"/>
                    <a:pt x="449" y="189"/>
                    <a:pt x="486" y="189"/>
                  </a:cubicBezTo>
                  <a:cubicBezTo>
                    <a:pt x="501" y="189"/>
                    <a:pt x="515" y="194"/>
                    <a:pt x="530" y="206"/>
                  </a:cubicBezTo>
                  <a:cubicBezTo>
                    <a:pt x="543" y="215"/>
                    <a:pt x="553" y="228"/>
                    <a:pt x="556" y="243"/>
                  </a:cubicBezTo>
                  <a:cubicBezTo>
                    <a:pt x="550" y="176"/>
                    <a:pt x="584" y="150"/>
                    <a:pt x="699" y="83"/>
                  </a:cubicBezTo>
                  <a:lnTo>
                    <a:pt x="676" y="48"/>
                  </a:lnTo>
                  <a:cubicBezTo>
                    <a:pt x="655" y="59"/>
                    <a:pt x="638" y="64"/>
                    <a:pt x="624" y="64"/>
                  </a:cubicBezTo>
                  <a:cubicBezTo>
                    <a:pt x="594" y="64"/>
                    <a:pt x="580" y="42"/>
                    <a:pt x="57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0"/>
            <p:cNvSpPr/>
            <p:nvPr/>
          </p:nvSpPr>
          <p:spPr>
            <a:xfrm>
              <a:off x="3402100" y="430100"/>
              <a:ext cx="7925" cy="4125"/>
            </a:xfrm>
            <a:custGeom>
              <a:avLst/>
              <a:gdLst/>
              <a:ahLst/>
              <a:cxnLst/>
              <a:rect l="l" t="t" r="r" b="b"/>
              <a:pathLst>
                <a:path w="317" h="165" extrusionOk="0">
                  <a:moveTo>
                    <a:pt x="240" y="0"/>
                  </a:moveTo>
                  <a:cubicBezTo>
                    <a:pt x="178" y="0"/>
                    <a:pt x="129" y="23"/>
                    <a:pt x="80" y="39"/>
                  </a:cubicBezTo>
                  <a:cubicBezTo>
                    <a:pt x="38" y="52"/>
                    <a:pt x="0" y="81"/>
                    <a:pt x="21" y="127"/>
                  </a:cubicBezTo>
                  <a:cubicBezTo>
                    <a:pt x="33" y="156"/>
                    <a:pt x="55" y="165"/>
                    <a:pt x="80" y="165"/>
                  </a:cubicBezTo>
                  <a:cubicBezTo>
                    <a:pt x="98" y="165"/>
                    <a:pt x="116" y="160"/>
                    <a:pt x="132" y="155"/>
                  </a:cubicBezTo>
                  <a:cubicBezTo>
                    <a:pt x="211" y="133"/>
                    <a:pt x="275" y="92"/>
                    <a:pt x="317" y="12"/>
                  </a:cubicBezTo>
                  <a:cubicBezTo>
                    <a:pt x="289" y="3"/>
                    <a:pt x="263" y="0"/>
                    <a:pt x="24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0"/>
            <p:cNvSpPr/>
            <p:nvPr/>
          </p:nvSpPr>
          <p:spPr>
            <a:xfrm>
              <a:off x="3096575" y="627725"/>
              <a:ext cx="15900" cy="3925"/>
            </a:xfrm>
            <a:custGeom>
              <a:avLst/>
              <a:gdLst/>
              <a:ahLst/>
              <a:cxnLst/>
              <a:rect l="l" t="t" r="r" b="b"/>
              <a:pathLst>
                <a:path w="636" h="157" extrusionOk="0">
                  <a:moveTo>
                    <a:pt x="581" y="0"/>
                  </a:moveTo>
                  <a:cubicBezTo>
                    <a:pt x="570" y="0"/>
                    <a:pt x="556" y="2"/>
                    <a:pt x="541" y="5"/>
                  </a:cubicBezTo>
                  <a:cubicBezTo>
                    <a:pt x="370" y="41"/>
                    <a:pt x="201" y="81"/>
                    <a:pt x="31" y="121"/>
                  </a:cubicBezTo>
                  <a:cubicBezTo>
                    <a:pt x="25" y="124"/>
                    <a:pt x="18" y="126"/>
                    <a:pt x="12" y="126"/>
                  </a:cubicBezTo>
                  <a:cubicBezTo>
                    <a:pt x="8" y="126"/>
                    <a:pt x="4" y="125"/>
                    <a:pt x="0" y="124"/>
                  </a:cubicBezTo>
                  <a:lnTo>
                    <a:pt x="0" y="124"/>
                  </a:lnTo>
                  <a:cubicBezTo>
                    <a:pt x="23" y="150"/>
                    <a:pt x="51" y="155"/>
                    <a:pt x="81" y="155"/>
                  </a:cubicBezTo>
                  <a:cubicBezTo>
                    <a:pt x="99" y="155"/>
                    <a:pt x="117" y="153"/>
                    <a:pt x="134" y="153"/>
                  </a:cubicBezTo>
                  <a:cubicBezTo>
                    <a:pt x="146" y="153"/>
                    <a:pt x="157" y="154"/>
                    <a:pt x="168" y="156"/>
                  </a:cubicBezTo>
                  <a:lnTo>
                    <a:pt x="597" y="71"/>
                  </a:lnTo>
                  <a:cubicBezTo>
                    <a:pt x="636" y="20"/>
                    <a:pt x="620" y="0"/>
                    <a:pt x="58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3573025" y="790450"/>
              <a:ext cx="225" cy="30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0" y="0"/>
                  </a:moveTo>
                  <a:cubicBezTo>
                    <a:pt x="2" y="4"/>
                    <a:pt x="4" y="7"/>
                    <a:pt x="5" y="11"/>
                  </a:cubicBezTo>
                  <a:lnTo>
                    <a:pt x="9" y="11"/>
                  </a:lnTo>
                  <a:cubicBezTo>
                    <a:pt x="9" y="11"/>
                    <a:pt x="9" y="9"/>
                    <a:pt x="9" y="9"/>
                  </a:cubicBezTo>
                  <a:cubicBezTo>
                    <a:pt x="6" y="5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2865250" y="661800"/>
              <a:ext cx="12625" cy="3150"/>
            </a:xfrm>
            <a:custGeom>
              <a:avLst/>
              <a:gdLst/>
              <a:ahLst/>
              <a:cxnLst/>
              <a:rect l="l" t="t" r="r" b="b"/>
              <a:pathLst>
                <a:path w="505" h="126" extrusionOk="0">
                  <a:moveTo>
                    <a:pt x="397" y="1"/>
                  </a:moveTo>
                  <a:cubicBezTo>
                    <a:pt x="352" y="1"/>
                    <a:pt x="306" y="10"/>
                    <a:pt x="261" y="10"/>
                  </a:cubicBezTo>
                  <a:cubicBezTo>
                    <a:pt x="255" y="10"/>
                    <a:pt x="250" y="10"/>
                    <a:pt x="244" y="9"/>
                  </a:cubicBezTo>
                  <a:cubicBezTo>
                    <a:pt x="172" y="49"/>
                    <a:pt x="52" y="15"/>
                    <a:pt x="1" y="119"/>
                  </a:cubicBezTo>
                  <a:cubicBezTo>
                    <a:pt x="22" y="124"/>
                    <a:pt x="43" y="125"/>
                    <a:pt x="63" y="125"/>
                  </a:cubicBezTo>
                  <a:cubicBezTo>
                    <a:pt x="129" y="125"/>
                    <a:pt x="188" y="104"/>
                    <a:pt x="246" y="104"/>
                  </a:cubicBezTo>
                  <a:cubicBezTo>
                    <a:pt x="251" y="104"/>
                    <a:pt x="255" y="104"/>
                    <a:pt x="260" y="104"/>
                  </a:cubicBezTo>
                  <a:cubicBezTo>
                    <a:pt x="342" y="79"/>
                    <a:pt x="413" y="30"/>
                    <a:pt x="505" y="28"/>
                  </a:cubicBezTo>
                  <a:cubicBezTo>
                    <a:pt x="470" y="7"/>
                    <a:pt x="434" y="1"/>
                    <a:pt x="39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40"/>
            <p:cNvSpPr/>
            <p:nvPr/>
          </p:nvSpPr>
          <p:spPr>
            <a:xfrm>
              <a:off x="2877850" y="662500"/>
              <a:ext cx="175" cy="2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7" y="0"/>
                  </a:move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40"/>
            <p:cNvSpPr/>
            <p:nvPr/>
          </p:nvSpPr>
          <p:spPr>
            <a:xfrm>
              <a:off x="3281250" y="51912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0"/>
                  </a:moveTo>
                  <a:lnTo>
                    <a:pt x="1" y="3"/>
                  </a:lnTo>
                  <a:lnTo>
                    <a:pt x="2" y="3"/>
                  </a:lnTo>
                  <a:cubicBezTo>
                    <a:pt x="3" y="3"/>
                    <a:pt x="2" y="2"/>
                    <a:pt x="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40"/>
            <p:cNvSpPr/>
            <p:nvPr/>
          </p:nvSpPr>
          <p:spPr>
            <a:xfrm>
              <a:off x="3476125" y="821000"/>
              <a:ext cx="9750" cy="2025"/>
            </a:xfrm>
            <a:custGeom>
              <a:avLst/>
              <a:gdLst/>
              <a:ahLst/>
              <a:cxnLst/>
              <a:rect l="l" t="t" r="r" b="b"/>
              <a:pathLst>
                <a:path w="390" h="81" extrusionOk="0">
                  <a:moveTo>
                    <a:pt x="280" y="0"/>
                  </a:moveTo>
                  <a:cubicBezTo>
                    <a:pt x="184" y="0"/>
                    <a:pt x="89" y="19"/>
                    <a:pt x="1" y="56"/>
                  </a:cubicBezTo>
                  <a:cubicBezTo>
                    <a:pt x="49" y="72"/>
                    <a:pt x="95" y="80"/>
                    <a:pt x="141" y="80"/>
                  </a:cubicBezTo>
                  <a:cubicBezTo>
                    <a:pt x="222" y="80"/>
                    <a:pt x="302" y="56"/>
                    <a:pt x="390" y="9"/>
                  </a:cubicBezTo>
                  <a:cubicBezTo>
                    <a:pt x="353" y="3"/>
                    <a:pt x="316" y="0"/>
                    <a:pt x="28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>
              <a:off x="3072500" y="736050"/>
              <a:ext cx="9775" cy="2350"/>
            </a:xfrm>
            <a:custGeom>
              <a:avLst/>
              <a:gdLst/>
              <a:ahLst/>
              <a:cxnLst/>
              <a:rect l="l" t="t" r="r" b="b"/>
              <a:pathLst>
                <a:path w="391" h="94" extrusionOk="0">
                  <a:moveTo>
                    <a:pt x="180" y="1"/>
                  </a:moveTo>
                  <a:cubicBezTo>
                    <a:pt x="140" y="1"/>
                    <a:pt x="101" y="4"/>
                    <a:pt x="63" y="10"/>
                  </a:cubicBezTo>
                  <a:cubicBezTo>
                    <a:pt x="0" y="22"/>
                    <a:pt x="1" y="57"/>
                    <a:pt x="40" y="93"/>
                  </a:cubicBezTo>
                  <a:lnTo>
                    <a:pt x="131" y="91"/>
                  </a:lnTo>
                  <a:lnTo>
                    <a:pt x="390" y="26"/>
                  </a:lnTo>
                  <a:cubicBezTo>
                    <a:pt x="309" y="8"/>
                    <a:pt x="242" y="1"/>
                    <a:pt x="18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>
              <a:off x="3407625" y="708475"/>
              <a:ext cx="7200" cy="3525"/>
            </a:xfrm>
            <a:custGeom>
              <a:avLst/>
              <a:gdLst/>
              <a:ahLst/>
              <a:cxnLst/>
              <a:rect l="l" t="t" r="r" b="b"/>
              <a:pathLst>
                <a:path w="288" h="141" extrusionOk="0">
                  <a:moveTo>
                    <a:pt x="54" y="1"/>
                  </a:moveTo>
                  <a:cubicBezTo>
                    <a:pt x="28" y="1"/>
                    <a:pt x="5" y="19"/>
                    <a:pt x="1" y="46"/>
                  </a:cubicBezTo>
                  <a:cubicBezTo>
                    <a:pt x="2" y="65"/>
                    <a:pt x="11" y="81"/>
                    <a:pt x="28" y="92"/>
                  </a:cubicBezTo>
                  <a:cubicBezTo>
                    <a:pt x="86" y="116"/>
                    <a:pt x="145" y="141"/>
                    <a:pt x="211" y="141"/>
                  </a:cubicBezTo>
                  <a:cubicBezTo>
                    <a:pt x="235" y="141"/>
                    <a:pt x="261" y="138"/>
                    <a:pt x="287" y="130"/>
                  </a:cubicBezTo>
                  <a:cubicBezTo>
                    <a:pt x="253" y="31"/>
                    <a:pt x="153" y="20"/>
                    <a:pt x="62" y="2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>
              <a:off x="3071250" y="632175"/>
              <a:ext cx="13325" cy="2250"/>
            </a:xfrm>
            <a:custGeom>
              <a:avLst/>
              <a:gdLst/>
              <a:ahLst/>
              <a:cxnLst/>
              <a:rect l="l" t="t" r="r" b="b"/>
              <a:pathLst>
                <a:path w="533" h="90" extrusionOk="0">
                  <a:moveTo>
                    <a:pt x="533" y="1"/>
                  </a:moveTo>
                  <a:lnTo>
                    <a:pt x="0" y="67"/>
                  </a:lnTo>
                  <a:cubicBezTo>
                    <a:pt x="60" y="84"/>
                    <a:pt x="119" y="89"/>
                    <a:pt x="178" y="89"/>
                  </a:cubicBezTo>
                  <a:cubicBezTo>
                    <a:pt x="283" y="89"/>
                    <a:pt x="388" y="70"/>
                    <a:pt x="493" y="57"/>
                  </a:cubicBezTo>
                  <a:cubicBezTo>
                    <a:pt x="531" y="53"/>
                    <a:pt x="532" y="26"/>
                    <a:pt x="53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>
              <a:off x="3284650" y="541125"/>
              <a:ext cx="6025" cy="4425"/>
            </a:xfrm>
            <a:custGeom>
              <a:avLst/>
              <a:gdLst/>
              <a:ahLst/>
              <a:cxnLst/>
              <a:rect l="l" t="t" r="r" b="b"/>
              <a:pathLst>
                <a:path w="241" h="177" extrusionOk="0">
                  <a:moveTo>
                    <a:pt x="212" y="0"/>
                  </a:moveTo>
                  <a:cubicBezTo>
                    <a:pt x="104" y="3"/>
                    <a:pt x="35" y="49"/>
                    <a:pt x="0" y="176"/>
                  </a:cubicBezTo>
                  <a:cubicBezTo>
                    <a:pt x="105" y="118"/>
                    <a:pt x="220" y="129"/>
                    <a:pt x="239" y="24"/>
                  </a:cubicBezTo>
                  <a:cubicBezTo>
                    <a:pt x="240" y="17"/>
                    <a:pt x="221" y="0"/>
                    <a:pt x="21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>
              <a:off x="3576575" y="645000"/>
              <a:ext cx="5925" cy="5275"/>
            </a:xfrm>
            <a:custGeom>
              <a:avLst/>
              <a:gdLst/>
              <a:ahLst/>
              <a:cxnLst/>
              <a:rect l="l" t="t" r="r" b="b"/>
              <a:pathLst>
                <a:path w="237" h="211" extrusionOk="0">
                  <a:moveTo>
                    <a:pt x="236" y="0"/>
                  </a:moveTo>
                  <a:cubicBezTo>
                    <a:pt x="124" y="64"/>
                    <a:pt x="33" y="88"/>
                    <a:pt x="6" y="177"/>
                  </a:cubicBezTo>
                  <a:cubicBezTo>
                    <a:pt x="1" y="197"/>
                    <a:pt x="22" y="210"/>
                    <a:pt x="40" y="210"/>
                  </a:cubicBezTo>
                  <a:cubicBezTo>
                    <a:pt x="43" y="210"/>
                    <a:pt x="46" y="210"/>
                    <a:pt x="49" y="209"/>
                  </a:cubicBezTo>
                  <a:cubicBezTo>
                    <a:pt x="152" y="187"/>
                    <a:pt x="194" y="119"/>
                    <a:pt x="23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>
              <a:off x="3543800" y="72197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1" y="0"/>
                  </a:moveTo>
                  <a:lnTo>
                    <a:pt x="1" y="5"/>
                  </a:lnTo>
                  <a:lnTo>
                    <a:pt x="2" y="5"/>
                  </a:lnTo>
                  <a:cubicBezTo>
                    <a:pt x="2" y="4"/>
                    <a:pt x="2" y="3"/>
                    <a:pt x="2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>
              <a:off x="3218325" y="617025"/>
              <a:ext cx="350" cy="175"/>
            </a:xfrm>
            <a:custGeom>
              <a:avLst/>
              <a:gdLst/>
              <a:ahLst/>
              <a:cxnLst/>
              <a:rect l="l" t="t" r="r" b="b"/>
              <a:pathLst>
                <a:path w="14" h="7" extrusionOk="0">
                  <a:moveTo>
                    <a:pt x="4" y="0"/>
                  </a:moveTo>
                  <a:lnTo>
                    <a:pt x="1" y="4"/>
                  </a:lnTo>
                  <a:cubicBezTo>
                    <a:pt x="6" y="4"/>
                    <a:pt x="10" y="5"/>
                    <a:pt x="14" y="6"/>
                  </a:cubicBezTo>
                  <a:cubicBezTo>
                    <a:pt x="10" y="5"/>
                    <a:pt x="8" y="3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>
              <a:off x="3218650" y="617175"/>
              <a:ext cx="575" cy="30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5"/>
                    <a:pt x="15" y="9"/>
                    <a:pt x="22" y="11"/>
                  </a:cubicBezTo>
                  <a:cubicBezTo>
                    <a:pt x="16" y="5"/>
                    <a:pt x="9" y="2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>
              <a:off x="3218575" y="612950"/>
              <a:ext cx="6925" cy="6950"/>
            </a:xfrm>
            <a:custGeom>
              <a:avLst/>
              <a:gdLst/>
              <a:ahLst/>
              <a:cxnLst/>
              <a:rect l="l" t="t" r="r" b="b"/>
              <a:pathLst>
                <a:path w="277" h="278" extrusionOk="0">
                  <a:moveTo>
                    <a:pt x="276" y="1"/>
                  </a:moveTo>
                  <a:lnTo>
                    <a:pt x="276" y="1"/>
                  </a:lnTo>
                  <a:cubicBezTo>
                    <a:pt x="183" y="35"/>
                    <a:pt x="159" y="102"/>
                    <a:pt x="106" y="146"/>
                  </a:cubicBezTo>
                  <a:cubicBezTo>
                    <a:pt x="85" y="164"/>
                    <a:pt x="64" y="182"/>
                    <a:pt x="39" y="182"/>
                  </a:cubicBezTo>
                  <a:cubicBezTo>
                    <a:pt x="35" y="182"/>
                    <a:pt x="30" y="181"/>
                    <a:pt x="25" y="180"/>
                  </a:cubicBezTo>
                  <a:lnTo>
                    <a:pt x="25" y="180"/>
                  </a:lnTo>
                  <a:cubicBezTo>
                    <a:pt x="49" y="206"/>
                    <a:pt x="0" y="269"/>
                    <a:pt x="73" y="278"/>
                  </a:cubicBezTo>
                  <a:cubicBezTo>
                    <a:pt x="159" y="203"/>
                    <a:pt x="249" y="127"/>
                    <a:pt x="27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>
              <a:off x="3164325" y="5715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lnTo>
                    <a:pt x="1" y="2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2897925" y="713300"/>
              <a:ext cx="2750" cy="5800"/>
            </a:xfrm>
            <a:custGeom>
              <a:avLst/>
              <a:gdLst/>
              <a:ahLst/>
              <a:cxnLst/>
              <a:rect l="l" t="t" r="r" b="b"/>
              <a:pathLst>
                <a:path w="110" h="232" extrusionOk="0">
                  <a:moveTo>
                    <a:pt x="58" y="0"/>
                  </a:moveTo>
                  <a:cubicBezTo>
                    <a:pt x="27" y="0"/>
                    <a:pt x="21" y="25"/>
                    <a:pt x="19" y="48"/>
                  </a:cubicBezTo>
                  <a:cubicBezTo>
                    <a:pt x="16" y="102"/>
                    <a:pt x="0" y="158"/>
                    <a:pt x="48" y="232"/>
                  </a:cubicBezTo>
                  <a:cubicBezTo>
                    <a:pt x="92" y="172"/>
                    <a:pt x="101" y="117"/>
                    <a:pt x="107" y="61"/>
                  </a:cubicBezTo>
                  <a:cubicBezTo>
                    <a:pt x="109" y="37"/>
                    <a:pt x="106" y="7"/>
                    <a:pt x="69" y="1"/>
                  </a:cubicBezTo>
                  <a:cubicBezTo>
                    <a:pt x="65" y="1"/>
                    <a:pt x="62" y="0"/>
                    <a:pt x="5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3489575" y="538975"/>
              <a:ext cx="30500" cy="11850"/>
            </a:xfrm>
            <a:custGeom>
              <a:avLst/>
              <a:gdLst/>
              <a:ahLst/>
              <a:cxnLst/>
              <a:rect l="l" t="t" r="r" b="b"/>
              <a:pathLst>
                <a:path w="1220" h="474" extrusionOk="0">
                  <a:moveTo>
                    <a:pt x="1220" y="1"/>
                  </a:moveTo>
                  <a:cubicBezTo>
                    <a:pt x="1096" y="40"/>
                    <a:pt x="962" y="56"/>
                    <a:pt x="845" y="115"/>
                  </a:cubicBezTo>
                  <a:cubicBezTo>
                    <a:pt x="573" y="197"/>
                    <a:pt x="302" y="281"/>
                    <a:pt x="49" y="402"/>
                  </a:cubicBezTo>
                  <a:cubicBezTo>
                    <a:pt x="18" y="413"/>
                    <a:pt x="0" y="435"/>
                    <a:pt x="24" y="458"/>
                  </a:cubicBezTo>
                  <a:cubicBezTo>
                    <a:pt x="35" y="469"/>
                    <a:pt x="45" y="473"/>
                    <a:pt x="56" y="473"/>
                  </a:cubicBezTo>
                  <a:cubicBezTo>
                    <a:pt x="78" y="473"/>
                    <a:pt x="99" y="456"/>
                    <a:pt x="120" y="448"/>
                  </a:cubicBezTo>
                  <a:lnTo>
                    <a:pt x="847" y="177"/>
                  </a:lnTo>
                  <a:lnTo>
                    <a:pt x="1204" y="55"/>
                  </a:lnTo>
                  <a:cubicBezTo>
                    <a:pt x="1209" y="37"/>
                    <a:pt x="1215" y="18"/>
                    <a:pt x="122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3040225" y="714000"/>
              <a:ext cx="7950" cy="2100"/>
            </a:xfrm>
            <a:custGeom>
              <a:avLst/>
              <a:gdLst/>
              <a:ahLst/>
              <a:cxnLst/>
              <a:rect l="l" t="t" r="r" b="b"/>
              <a:pathLst>
                <a:path w="318" h="84" extrusionOk="0">
                  <a:moveTo>
                    <a:pt x="120" y="1"/>
                  </a:moveTo>
                  <a:cubicBezTo>
                    <a:pt x="104" y="1"/>
                    <a:pt x="87" y="1"/>
                    <a:pt x="70" y="2"/>
                  </a:cubicBezTo>
                  <a:cubicBezTo>
                    <a:pt x="41" y="3"/>
                    <a:pt x="6" y="7"/>
                    <a:pt x="4" y="37"/>
                  </a:cubicBezTo>
                  <a:cubicBezTo>
                    <a:pt x="0" y="80"/>
                    <a:pt x="41" y="81"/>
                    <a:pt x="75" y="81"/>
                  </a:cubicBezTo>
                  <a:cubicBezTo>
                    <a:pt x="76" y="81"/>
                    <a:pt x="78" y="81"/>
                    <a:pt x="80" y="81"/>
                  </a:cubicBezTo>
                  <a:cubicBezTo>
                    <a:pt x="113" y="81"/>
                    <a:pt x="146" y="83"/>
                    <a:pt x="180" y="83"/>
                  </a:cubicBezTo>
                  <a:cubicBezTo>
                    <a:pt x="225" y="83"/>
                    <a:pt x="272" y="80"/>
                    <a:pt x="318" y="65"/>
                  </a:cubicBezTo>
                  <a:cubicBezTo>
                    <a:pt x="261" y="11"/>
                    <a:pt x="192" y="1"/>
                    <a:pt x="12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2827100" y="651450"/>
              <a:ext cx="3500" cy="12175"/>
            </a:xfrm>
            <a:custGeom>
              <a:avLst/>
              <a:gdLst/>
              <a:ahLst/>
              <a:cxnLst/>
              <a:rect l="l" t="t" r="r" b="b"/>
              <a:pathLst>
                <a:path w="140" h="487" extrusionOk="0">
                  <a:moveTo>
                    <a:pt x="114" y="0"/>
                  </a:moveTo>
                  <a:cubicBezTo>
                    <a:pt x="98" y="46"/>
                    <a:pt x="81" y="92"/>
                    <a:pt x="88" y="142"/>
                  </a:cubicBezTo>
                  <a:cubicBezTo>
                    <a:pt x="23" y="224"/>
                    <a:pt x="51" y="328"/>
                    <a:pt x="0" y="413"/>
                  </a:cubicBezTo>
                  <a:cubicBezTo>
                    <a:pt x="5" y="438"/>
                    <a:pt x="8" y="461"/>
                    <a:pt x="13" y="486"/>
                  </a:cubicBezTo>
                  <a:cubicBezTo>
                    <a:pt x="64" y="484"/>
                    <a:pt x="90" y="463"/>
                    <a:pt x="96" y="419"/>
                  </a:cubicBezTo>
                  <a:cubicBezTo>
                    <a:pt x="109" y="338"/>
                    <a:pt x="125" y="259"/>
                    <a:pt x="139" y="181"/>
                  </a:cubicBezTo>
                  <a:cubicBezTo>
                    <a:pt x="133" y="169"/>
                    <a:pt x="128" y="157"/>
                    <a:pt x="126" y="145"/>
                  </a:cubicBezTo>
                  <a:cubicBezTo>
                    <a:pt x="123" y="96"/>
                    <a:pt x="119" y="48"/>
                    <a:pt x="11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3355000" y="575800"/>
              <a:ext cx="45525" cy="26500"/>
            </a:xfrm>
            <a:custGeom>
              <a:avLst/>
              <a:gdLst/>
              <a:ahLst/>
              <a:cxnLst/>
              <a:rect l="l" t="t" r="r" b="b"/>
              <a:pathLst>
                <a:path w="1821" h="1060" extrusionOk="0">
                  <a:moveTo>
                    <a:pt x="1758" y="1"/>
                  </a:moveTo>
                  <a:cubicBezTo>
                    <a:pt x="1731" y="1"/>
                    <a:pt x="1699" y="28"/>
                    <a:pt x="1673" y="36"/>
                  </a:cubicBezTo>
                  <a:cubicBezTo>
                    <a:pt x="1660" y="40"/>
                    <a:pt x="1650" y="52"/>
                    <a:pt x="1640" y="60"/>
                  </a:cubicBezTo>
                  <a:cubicBezTo>
                    <a:pt x="1162" y="324"/>
                    <a:pt x="675" y="577"/>
                    <a:pt x="221" y="872"/>
                  </a:cubicBezTo>
                  <a:cubicBezTo>
                    <a:pt x="165" y="904"/>
                    <a:pt x="110" y="934"/>
                    <a:pt x="55" y="966"/>
                  </a:cubicBezTo>
                  <a:cubicBezTo>
                    <a:pt x="24" y="986"/>
                    <a:pt x="0" y="1010"/>
                    <a:pt x="35" y="1043"/>
                  </a:cubicBezTo>
                  <a:cubicBezTo>
                    <a:pt x="46" y="1055"/>
                    <a:pt x="58" y="1059"/>
                    <a:pt x="70" y="1059"/>
                  </a:cubicBezTo>
                  <a:cubicBezTo>
                    <a:pt x="85" y="1059"/>
                    <a:pt x="99" y="1053"/>
                    <a:pt x="112" y="1044"/>
                  </a:cubicBezTo>
                  <a:cubicBezTo>
                    <a:pt x="170" y="1005"/>
                    <a:pt x="226" y="964"/>
                    <a:pt x="283" y="923"/>
                  </a:cubicBezTo>
                  <a:lnTo>
                    <a:pt x="1704" y="110"/>
                  </a:lnTo>
                  <a:cubicBezTo>
                    <a:pt x="1749" y="96"/>
                    <a:pt x="1820" y="86"/>
                    <a:pt x="1795" y="31"/>
                  </a:cubicBezTo>
                  <a:cubicBezTo>
                    <a:pt x="1785" y="9"/>
                    <a:pt x="1772" y="1"/>
                    <a:pt x="175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3247025" y="436625"/>
              <a:ext cx="141425" cy="95225"/>
            </a:xfrm>
            <a:custGeom>
              <a:avLst/>
              <a:gdLst/>
              <a:ahLst/>
              <a:cxnLst/>
              <a:rect l="l" t="t" r="r" b="b"/>
              <a:pathLst>
                <a:path w="5657" h="3809" extrusionOk="0">
                  <a:moveTo>
                    <a:pt x="5657" y="0"/>
                  </a:moveTo>
                  <a:cubicBezTo>
                    <a:pt x="5533" y="7"/>
                    <a:pt x="5441" y="25"/>
                    <a:pt x="5357" y="66"/>
                  </a:cubicBezTo>
                  <a:cubicBezTo>
                    <a:pt x="5284" y="81"/>
                    <a:pt x="5207" y="87"/>
                    <a:pt x="5144" y="125"/>
                  </a:cubicBezTo>
                  <a:cubicBezTo>
                    <a:pt x="4632" y="259"/>
                    <a:pt x="4123" y="404"/>
                    <a:pt x="3606" y="526"/>
                  </a:cubicBezTo>
                  <a:cubicBezTo>
                    <a:pt x="3118" y="641"/>
                    <a:pt x="2698" y="850"/>
                    <a:pt x="2348" y="1155"/>
                  </a:cubicBezTo>
                  <a:cubicBezTo>
                    <a:pt x="1834" y="1602"/>
                    <a:pt x="1395" y="2104"/>
                    <a:pt x="945" y="2599"/>
                  </a:cubicBezTo>
                  <a:cubicBezTo>
                    <a:pt x="627" y="2939"/>
                    <a:pt x="366" y="3312"/>
                    <a:pt x="92" y="3680"/>
                  </a:cubicBezTo>
                  <a:cubicBezTo>
                    <a:pt x="73" y="3696"/>
                    <a:pt x="56" y="3715"/>
                    <a:pt x="39" y="3734"/>
                  </a:cubicBezTo>
                  <a:cubicBezTo>
                    <a:pt x="26" y="3753"/>
                    <a:pt x="0" y="3775"/>
                    <a:pt x="26" y="3797"/>
                  </a:cubicBezTo>
                  <a:cubicBezTo>
                    <a:pt x="36" y="3806"/>
                    <a:pt x="46" y="3809"/>
                    <a:pt x="56" y="3809"/>
                  </a:cubicBezTo>
                  <a:cubicBezTo>
                    <a:pt x="73" y="3809"/>
                    <a:pt x="88" y="3799"/>
                    <a:pt x="101" y="3789"/>
                  </a:cubicBezTo>
                  <a:cubicBezTo>
                    <a:pt x="120" y="3772"/>
                    <a:pt x="138" y="3753"/>
                    <a:pt x="153" y="3734"/>
                  </a:cubicBezTo>
                  <a:cubicBezTo>
                    <a:pt x="276" y="3645"/>
                    <a:pt x="365" y="3533"/>
                    <a:pt x="447" y="3417"/>
                  </a:cubicBezTo>
                  <a:cubicBezTo>
                    <a:pt x="642" y="3142"/>
                    <a:pt x="835" y="2865"/>
                    <a:pt x="1058" y="2606"/>
                  </a:cubicBezTo>
                  <a:cubicBezTo>
                    <a:pt x="1403" y="2308"/>
                    <a:pt x="1711" y="1982"/>
                    <a:pt x="2025" y="1660"/>
                  </a:cubicBezTo>
                  <a:cubicBezTo>
                    <a:pt x="2503" y="1170"/>
                    <a:pt x="3060" y="788"/>
                    <a:pt x="3806" y="618"/>
                  </a:cubicBezTo>
                  <a:cubicBezTo>
                    <a:pt x="4263" y="514"/>
                    <a:pt x="4697" y="341"/>
                    <a:pt x="5143" y="199"/>
                  </a:cubicBezTo>
                  <a:cubicBezTo>
                    <a:pt x="5240" y="190"/>
                    <a:pt x="5323" y="144"/>
                    <a:pt x="5412" y="117"/>
                  </a:cubicBezTo>
                  <a:cubicBezTo>
                    <a:pt x="5497" y="101"/>
                    <a:pt x="5578" y="81"/>
                    <a:pt x="565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3579275" y="801775"/>
              <a:ext cx="8225" cy="2250"/>
            </a:xfrm>
            <a:custGeom>
              <a:avLst/>
              <a:gdLst/>
              <a:ahLst/>
              <a:cxnLst/>
              <a:rect l="l" t="t" r="r" b="b"/>
              <a:pathLst>
                <a:path w="329" h="90" extrusionOk="0">
                  <a:moveTo>
                    <a:pt x="328" y="0"/>
                  </a:moveTo>
                  <a:lnTo>
                    <a:pt x="328" y="0"/>
                  </a:lnTo>
                  <a:cubicBezTo>
                    <a:pt x="297" y="10"/>
                    <a:pt x="263" y="11"/>
                    <a:pt x="228" y="11"/>
                  </a:cubicBezTo>
                  <a:cubicBezTo>
                    <a:pt x="211" y="11"/>
                    <a:pt x="193" y="11"/>
                    <a:pt x="175" y="11"/>
                  </a:cubicBezTo>
                  <a:cubicBezTo>
                    <a:pt x="113" y="11"/>
                    <a:pt x="52" y="16"/>
                    <a:pt x="2" y="63"/>
                  </a:cubicBezTo>
                  <a:cubicBezTo>
                    <a:pt x="0" y="66"/>
                    <a:pt x="2" y="78"/>
                    <a:pt x="6" y="80"/>
                  </a:cubicBezTo>
                  <a:cubicBezTo>
                    <a:pt x="31" y="86"/>
                    <a:pt x="55" y="89"/>
                    <a:pt x="79" y="89"/>
                  </a:cubicBezTo>
                  <a:cubicBezTo>
                    <a:pt x="171" y="89"/>
                    <a:pt x="249" y="44"/>
                    <a:pt x="32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2842625" y="642700"/>
              <a:ext cx="4500" cy="5350"/>
            </a:xfrm>
            <a:custGeom>
              <a:avLst/>
              <a:gdLst/>
              <a:ahLst/>
              <a:cxnLst/>
              <a:rect l="l" t="t" r="r" b="b"/>
              <a:pathLst>
                <a:path w="180" h="214" extrusionOk="0">
                  <a:moveTo>
                    <a:pt x="161" y="0"/>
                  </a:moveTo>
                  <a:cubicBezTo>
                    <a:pt x="154" y="0"/>
                    <a:pt x="146" y="2"/>
                    <a:pt x="139" y="2"/>
                  </a:cubicBezTo>
                  <a:cubicBezTo>
                    <a:pt x="138" y="2"/>
                    <a:pt x="137" y="2"/>
                    <a:pt x="136" y="2"/>
                  </a:cubicBezTo>
                  <a:cubicBezTo>
                    <a:pt x="82" y="65"/>
                    <a:pt x="1" y="117"/>
                    <a:pt x="25" y="213"/>
                  </a:cubicBezTo>
                  <a:cubicBezTo>
                    <a:pt x="115" y="206"/>
                    <a:pt x="102" y="130"/>
                    <a:pt x="153" y="103"/>
                  </a:cubicBezTo>
                  <a:cubicBezTo>
                    <a:pt x="164" y="76"/>
                    <a:pt x="172" y="48"/>
                    <a:pt x="178" y="20"/>
                  </a:cubicBezTo>
                  <a:cubicBezTo>
                    <a:pt x="180" y="4"/>
                    <a:pt x="172" y="0"/>
                    <a:pt x="16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2814675" y="702850"/>
              <a:ext cx="5225" cy="5000"/>
            </a:xfrm>
            <a:custGeom>
              <a:avLst/>
              <a:gdLst/>
              <a:ahLst/>
              <a:cxnLst/>
              <a:rect l="l" t="t" r="r" b="b"/>
              <a:pathLst>
                <a:path w="209" h="200" extrusionOk="0">
                  <a:moveTo>
                    <a:pt x="49" y="1"/>
                  </a:moveTo>
                  <a:lnTo>
                    <a:pt x="49" y="1"/>
                  </a:lnTo>
                  <a:cubicBezTo>
                    <a:pt x="52" y="73"/>
                    <a:pt x="0" y="159"/>
                    <a:pt x="121" y="199"/>
                  </a:cubicBezTo>
                  <a:cubicBezTo>
                    <a:pt x="110" y="130"/>
                    <a:pt x="208" y="32"/>
                    <a:pt x="4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3527400" y="635075"/>
              <a:ext cx="7450" cy="4825"/>
            </a:xfrm>
            <a:custGeom>
              <a:avLst/>
              <a:gdLst/>
              <a:ahLst/>
              <a:cxnLst/>
              <a:rect l="l" t="t" r="r" b="b"/>
              <a:pathLst>
                <a:path w="298" h="193" extrusionOk="0">
                  <a:moveTo>
                    <a:pt x="161" y="0"/>
                  </a:moveTo>
                  <a:cubicBezTo>
                    <a:pt x="122" y="30"/>
                    <a:pt x="81" y="58"/>
                    <a:pt x="42" y="88"/>
                  </a:cubicBezTo>
                  <a:cubicBezTo>
                    <a:pt x="11" y="113"/>
                    <a:pt x="1" y="143"/>
                    <a:pt x="28" y="172"/>
                  </a:cubicBezTo>
                  <a:cubicBezTo>
                    <a:pt x="41" y="186"/>
                    <a:pt x="56" y="192"/>
                    <a:pt x="70" y="192"/>
                  </a:cubicBezTo>
                  <a:cubicBezTo>
                    <a:pt x="89" y="192"/>
                    <a:pt x="108" y="182"/>
                    <a:pt x="124" y="169"/>
                  </a:cubicBezTo>
                  <a:cubicBezTo>
                    <a:pt x="184" y="120"/>
                    <a:pt x="240" y="69"/>
                    <a:pt x="298" y="19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3232975" y="648550"/>
              <a:ext cx="65950" cy="11425"/>
            </a:xfrm>
            <a:custGeom>
              <a:avLst/>
              <a:gdLst/>
              <a:ahLst/>
              <a:cxnLst/>
              <a:rect l="l" t="t" r="r" b="b"/>
              <a:pathLst>
                <a:path w="2638" h="457" extrusionOk="0">
                  <a:moveTo>
                    <a:pt x="2615" y="1"/>
                  </a:moveTo>
                  <a:lnTo>
                    <a:pt x="2295" y="72"/>
                  </a:lnTo>
                  <a:lnTo>
                    <a:pt x="1749" y="189"/>
                  </a:lnTo>
                  <a:cubicBezTo>
                    <a:pt x="1256" y="283"/>
                    <a:pt x="755" y="321"/>
                    <a:pt x="257" y="378"/>
                  </a:cubicBezTo>
                  <a:cubicBezTo>
                    <a:pt x="243" y="376"/>
                    <a:pt x="230" y="375"/>
                    <a:pt x="217" y="375"/>
                  </a:cubicBezTo>
                  <a:cubicBezTo>
                    <a:pt x="138" y="375"/>
                    <a:pt x="69" y="403"/>
                    <a:pt x="1" y="439"/>
                  </a:cubicBezTo>
                  <a:cubicBezTo>
                    <a:pt x="43" y="451"/>
                    <a:pt x="86" y="456"/>
                    <a:pt x="130" y="456"/>
                  </a:cubicBezTo>
                  <a:cubicBezTo>
                    <a:pt x="173" y="456"/>
                    <a:pt x="216" y="451"/>
                    <a:pt x="259" y="439"/>
                  </a:cubicBezTo>
                  <a:cubicBezTo>
                    <a:pt x="371" y="432"/>
                    <a:pt x="484" y="424"/>
                    <a:pt x="595" y="417"/>
                  </a:cubicBezTo>
                  <a:cubicBezTo>
                    <a:pt x="987" y="391"/>
                    <a:pt x="1374" y="347"/>
                    <a:pt x="1751" y="252"/>
                  </a:cubicBezTo>
                  <a:cubicBezTo>
                    <a:pt x="1938" y="230"/>
                    <a:pt x="2117" y="180"/>
                    <a:pt x="2297" y="134"/>
                  </a:cubicBezTo>
                  <a:cubicBezTo>
                    <a:pt x="2417" y="113"/>
                    <a:pt x="2534" y="85"/>
                    <a:pt x="2638" y="26"/>
                  </a:cubicBezTo>
                  <a:cubicBezTo>
                    <a:pt x="2620" y="25"/>
                    <a:pt x="2613" y="16"/>
                    <a:pt x="261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3191425" y="629250"/>
              <a:ext cx="11025" cy="8925"/>
            </a:xfrm>
            <a:custGeom>
              <a:avLst/>
              <a:gdLst/>
              <a:ahLst/>
              <a:cxnLst/>
              <a:rect l="l" t="t" r="r" b="b"/>
              <a:pathLst>
                <a:path w="441" h="357" extrusionOk="0">
                  <a:moveTo>
                    <a:pt x="336" y="0"/>
                  </a:moveTo>
                  <a:cubicBezTo>
                    <a:pt x="279" y="39"/>
                    <a:pt x="227" y="81"/>
                    <a:pt x="189" y="134"/>
                  </a:cubicBezTo>
                  <a:cubicBezTo>
                    <a:pt x="117" y="170"/>
                    <a:pt x="74" y="226"/>
                    <a:pt x="28" y="282"/>
                  </a:cubicBezTo>
                  <a:cubicBezTo>
                    <a:pt x="1" y="313"/>
                    <a:pt x="11" y="338"/>
                    <a:pt x="56" y="351"/>
                  </a:cubicBezTo>
                  <a:cubicBezTo>
                    <a:pt x="68" y="355"/>
                    <a:pt x="79" y="357"/>
                    <a:pt x="88" y="357"/>
                  </a:cubicBezTo>
                  <a:cubicBezTo>
                    <a:pt x="133" y="357"/>
                    <a:pt x="146" y="315"/>
                    <a:pt x="169" y="287"/>
                  </a:cubicBezTo>
                  <a:lnTo>
                    <a:pt x="441" y="38"/>
                  </a:lnTo>
                  <a:cubicBezTo>
                    <a:pt x="433" y="32"/>
                    <a:pt x="424" y="26"/>
                    <a:pt x="417" y="20"/>
                  </a:cubicBezTo>
                  <a:lnTo>
                    <a:pt x="33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2879975" y="592375"/>
              <a:ext cx="33400" cy="7475"/>
            </a:xfrm>
            <a:custGeom>
              <a:avLst/>
              <a:gdLst/>
              <a:ahLst/>
              <a:cxnLst/>
              <a:rect l="l" t="t" r="r" b="b"/>
              <a:pathLst>
                <a:path w="1336" h="299" extrusionOk="0">
                  <a:moveTo>
                    <a:pt x="64" y="1"/>
                  </a:moveTo>
                  <a:cubicBezTo>
                    <a:pt x="27" y="22"/>
                    <a:pt x="0" y="44"/>
                    <a:pt x="63" y="65"/>
                  </a:cubicBezTo>
                  <a:lnTo>
                    <a:pt x="163" y="73"/>
                  </a:lnTo>
                  <a:cubicBezTo>
                    <a:pt x="470" y="106"/>
                    <a:pt x="766" y="179"/>
                    <a:pt x="1064" y="242"/>
                  </a:cubicBezTo>
                  <a:cubicBezTo>
                    <a:pt x="1151" y="272"/>
                    <a:pt x="1240" y="298"/>
                    <a:pt x="1335" y="298"/>
                  </a:cubicBezTo>
                  <a:lnTo>
                    <a:pt x="1334" y="257"/>
                  </a:lnTo>
                  <a:cubicBezTo>
                    <a:pt x="1245" y="229"/>
                    <a:pt x="1157" y="191"/>
                    <a:pt x="1060" y="183"/>
                  </a:cubicBezTo>
                  <a:cubicBezTo>
                    <a:pt x="735" y="97"/>
                    <a:pt x="408" y="18"/>
                    <a:pt x="6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2974725" y="656375"/>
              <a:ext cx="3875" cy="3000"/>
            </a:xfrm>
            <a:custGeom>
              <a:avLst/>
              <a:gdLst/>
              <a:ahLst/>
              <a:cxnLst/>
              <a:rect l="l" t="t" r="r" b="b"/>
              <a:pathLst>
                <a:path w="155" h="120" extrusionOk="0">
                  <a:moveTo>
                    <a:pt x="27" y="0"/>
                  </a:moveTo>
                  <a:cubicBezTo>
                    <a:pt x="23" y="0"/>
                    <a:pt x="18" y="0"/>
                    <a:pt x="14" y="0"/>
                  </a:cubicBezTo>
                  <a:cubicBezTo>
                    <a:pt x="7" y="3"/>
                    <a:pt x="2" y="8"/>
                    <a:pt x="0" y="15"/>
                  </a:cubicBezTo>
                  <a:cubicBezTo>
                    <a:pt x="0" y="98"/>
                    <a:pt x="78" y="106"/>
                    <a:pt x="155" y="119"/>
                  </a:cubicBezTo>
                  <a:cubicBezTo>
                    <a:pt x="134" y="59"/>
                    <a:pt x="110" y="0"/>
                    <a:pt x="2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3203200" y="550325"/>
              <a:ext cx="70125" cy="77450"/>
            </a:xfrm>
            <a:custGeom>
              <a:avLst/>
              <a:gdLst/>
              <a:ahLst/>
              <a:cxnLst/>
              <a:rect l="l" t="t" r="r" b="b"/>
              <a:pathLst>
                <a:path w="2805" h="3098" extrusionOk="0">
                  <a:moveTo>
                    <a:pt x="1352" y="1759"/>
                  </a:moveTo>
                  <a:cubicBezTo>
                    <a:pt x="1408" y="1789"/>
                    <a:pt x="1369" y="1827"/>
                    <a:pt x="1366" y="1862"/>
                  </a:cubicBezTo>
                  <a:cubicBezTo>
                    <a:pt x="1352" y="1870"/>
                    <a:pt x="1337" y="1878"/>
                    <a:pt x="1323" y="1878"/>
                  </a:cubicBezTo>
                  <a:cubicBezTo>
                    <a:pt x="1313" y="1878"/>
                    <a:pt x="1303" y="1873"/>
                    <a:pt x="1295" y="1862"/>
                  </a:cubicBezTo>
                  <a:cubicBezTo>
                    <a:pt x="1287" y="1847"/>
                    <a:pt x="1288" y="1829"/>
                    <a:pt x="1298" y="1815"/>
                  </a:cubicBezTo>
                  <a:cubicBezTo>
                    <a:pt x="1314" y="1795"/>
                    <a:pt x="1332" y="1776"/>
                    <a:pt x="1352" y="1759"/>
                  </a:cubicBezTo>
                  <a:close/>
                  <a:moveTo>
                    <a:pt x="2804" y="1"/>
                  </a:moveTo>
                  <a:cubicBezTo>
                    <a:pt x="2693" y="11"/>
                    <a:pt x="2642" y="86"/>
                    <a:pt x="2585" y="155"/>
                  </a:cubicBezTo>
                  <a:lnTo>
                    <a:pt x="2407" y="310"/>
                  </a:lnTo>
                  <a:lnTo>
                    <a:pt x="1981" y="808"/>
                  </a:lnTo>
                  <a:cubicBezTo>
                    <a:pt x="1971" y="811"/>
                    <a:pt x="1959" y="813"/>
                    <a:pt x="1947" y="813"/>
                  </a:cubicBezTo>
                  <a:cubicBezTo>
                    <a:pt x="1769" y="1102"/>
                    <a:pt x="1569" y="1377"/>
                    <a:pt x="1320" y="1629"/>
                  </a:cubicBezTo>
                  <a:cubicBezTo>
                    <a:pt x="911" y="2046"/>
                    <a:pt x="563" y="2504"/>
                    <a:pt x="132" y="2907"/>
                  </a:cubicBezTo>
                  <a:cubicBezTo>
                    <a:pt x="84" y="2936"/>
                    <a:pt x="42" y="2976"/>
                    <a:pt x="11" y="3023"/>
                  </a:cubicBezTo>
                  <a:cubicBezTo>
                    <a:pt x="0" y="3073"/>
                    <a:pt x="16" y="3098"/>
                    <a:pt x="52" y="3098"/>
                  </a:cubicBezTo>
                  <a:cubicBezTo>
                    <a:pt x="66" y="3098"/>
                    <a:pt x="84" y="3094"/>
                    <a:pt x="104" y="3086"/>
                  </a:cubicBezTo>
                  <a:cubicBezTo>
                    <a:pt x="174" y="3057"/>
                    <a:pt x="200" y="2975"/>
                    <a:pt x="292" y="2969"/>
                  </a:cubicBezTo>
                  <a:cubicBezTo>
                    <a:pt x="292" y="2969"/>
                    <a:pt x="297" y="2966"/>
                    <a:pt x="297" y="2966"/>
                  </a:cubicBezTo>
                  <a:cubicBezTo>
                    <a:pt x="275" y="2942"/>
                    <a:pt x="306" y="2926"/>
                    <a:pt x="310" y="2906"/>
                  </a:cubicBezTo>
                  <a:cubicBezTo>
                    <a:pt x="435" y="2853"/>
                    <a:pt x="472" y="2718"/>
                    <a:pt x="605" y="2672"/>
                  </a:cubicBezTo>
                  <a:lnTo>
                    <a:pt x="609" y="2668"/>
                  </a:lnTo>
                  <a:cubicBezTo>
                    <a:pt x="765" y="2408"/>
                    <a:pt x="976" y="2176"/>
                    <a:pt x="1171" y="1937"/>
                  </a:cubicBezTo>
                  <a:cubicBezTo>
                    <a:pt x="1189" y="1915"/>
                    <a:pt x="1214" y="1892"/>
                    <a:pt x="1244" y="1892"/>
                  </a:cubicBezTo>
                  <a:cubicBezTo>
                    <a:pt x="1256" y="1892"/>
                    <a:pt x="1269" y="1895"/>
                    <a:pt x="1282" y="1904"/>
                  </a:cubicBezTo>
                  <a:cubicBezTo>
                    <a:pt x="1329" y="1934"/>
                    <a:pt x="1291" y="1973"/>
                    <a:pt x="1276" y="2007"/>
                  </a:cubicBezTo>
                  <a:cubicBezTo>
                    <a:pt x="1250" y="2040"/>
                    <a:pt x="1185" y="2074"/>
                    <a:pt x="1248" y="2110"/>
                  </a:cubicBezTo>
                  <a:cubicBezTo>
                    <a:pt x="1253" y="2113"/>
                    <a:pt x="1258" y="2114"/>
                    <a:pt x="1263" y="2114"/>
                  </a:cubicBezTo>
                  <a:cubicBezTo>
                    <a:pt x="1290" y="2114"/>
                    <a:pt x="1319" y="2073"/>
                    <a:pt x="1339" y="2048"/>
                  </a:cubicBezTo>
                  <a:cubicBezTo>
                    <a:pt x="1345" y="2038"/>
                    <a:pt x="1350" y="2026"/>
                    <a:pt x="1354" y="2015"/>
                  </a:cubicBezTo>
                  <a:cubicBezTo>
                    <a:pt x="1406" y="1943"/>
                    <a:pt x="1490" y="1883"/>
                    <a:pt x="1470" y="1784"/>
                  </a:cubicBezTo>
                  <a:lnTo>
                    <a:pt x="1470" y="1784"/>
                  </a:lnTo>
                  <a:cubicBezTo>
                    <a:pt x="1472" y="1784"/>
                    <a:pt x="1474" y="1784"/>
                    <a:pt x="1475" y="1784"/>
                  </a:cubicBezTo>
                  <a:cubicBezTo>
                    <a:pt x="1508" y="1784"/>
                    <a:pt x="1522" y="1761"/>
                    <a:pt x="1530" y="1739"/>
                  </a:cubicBezTo>
                  <a:cubicBezTo>
                    <a:pt x="1590" y="1565"/>
                    <a:pt x="1690" y="1409"/>
                    <a:pt x="1799" y="1256"/>
                  </a:cubicBezTo>
                  <a:cubicBezTo>
                    <a:pt x="1889" y="1131"/>
                    <a:pt x="1964" y="998"/>
                    <a:pt x="2046" y="869"/>
                  </a:cubicBezTo>
                  <a:lnTo>
                    <a:pt x="2659" y="155"/>
                  </a:lnTo>
                  <a:cubicBezTo>
                    <a:pt x="2727" y="117"/>
                    <a:pt x="2779" y="68"/>
                    <a:pt x="280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3273300" y="5502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2" y="1"/>
                  </a:moveTo>
                  <a:cubicBezTo>
                    <a:pt x="1" y="2"/>
                    <a:pt x="1" y="3"/>
                    <a:pt x="0" y="5"/>
                  </a:cubicBezTo>
                  <a:cubicBezTo>
                    <a:pt x="2" y="5"/>
                    <a:pt x="4" y="3"/>
                    <a:pt x="6" y="3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2883700" y="714200"/>
              <a:ext cx="4575" cy="3725"/>
            </a:xfrm>
            <a:custGeom>
              <a:avLst/>
              <a:gdLst/>
              <a:ahLst/>
              <a:cxnLst/>
              <a:rect l="l" t="t" r="r" b="b"/>
              <a:pathLst>
                <a:path w="183" h="149" extrusionOk="0">
                  <a:moveTo>
                    <a:pt x="183" y="1"/>
                  </a:moveTo>
                  <a:cubicBezTo>
                    <a:pt x="95" y="9"/>
                    <a:pt x="27" y="40"/>
                    <a:pt x="1" y="117"/>
                  </a:cubicBezTo>
                  <a:cubicBezTo>
                    <a:pt x="2" y="131"/>
                    <a:pt x="9" y="141"/>
                    <a:pt x="20" y="147"/>
                  </a:cubicBezTo>
                  <a:cubicBezTo>
                    <a:pt x="27" y="148"/>
                    <a:pt x="33" y="148"/>
                    <a:pt x="39" y="148"/>
                  </a:cubicBezTo>
                  <a:cubicBezTo>
                    <a:pt x="121" y="148"/>
                    <a:pt x="137" y="76"/>
                    <a:pt x="182" y="35"/>
                  </a:cubicBezTo>
                  <a:cubicBezTo>
                    <a:pt x="177" y="24"/>
                    <a:pt x="178" y="12"/>
                    <a:pt x="18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3193825" y="513300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2" y="0"/>
                  </a:moveTo>
                  <a:lnTo>
                    <a:pt x="2" y="2"/>
                  </a:lnTo>
                  <a:cubicBezTo>
                    <a:pt x="1" y="3"/>
                    <a:pt x="0" y="4"/>
                    <a:pt x="0" y="6"/>
                  </a:cubicBezTo>
                  <a:cubicBezTo>
                    <a:pt x="2" y="6"/>
                    <a:pt x="5" y="8"/>
                    <a:pt x="7" y="8"/>
                  </a:cubicBezTo>
                  <a:cubicBezTo>
                    <a:pt x="6" y="5"/>
                    <a:pt x="4" y="3"/>
                    <a:pt x="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3590150" y="7809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0"/>
                  </a:moveTo>
                  <a:cubicBezTo>
                    <a:pt x="3" y="1"/>
                    <a:pt x="1" y="2"/>
                    <a:pt x="0" y="4"/>
                  </a:cubicBezTo>
                  <a:lnTo>
                    <a:pt x="6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3107625" y="745000"/>
              <a:ext cx="10100" cy="1250"/>
            </a:xfrm>
            <a:custGeom>
              <a:avLst/>
              <a:gdLst/>
              <a:ahLst/>
              <a:cxnLst/>
              <a:rect l="l" t="t" r="r" b="b"/>
              <a:pathLst>
                <a:path w="404" h="50" extrusionOk="0">
                  <a:moveTo>
                    <a:pt x="43" y="1"/>
                  </a:moveTo>
                  <a:lnTo>
                    <a:pt x="0" y="40"/>
                  </a:lnTo>
                  <a:lnTo>
                    <a:pt x="88" y="46"/>
                  </a:lnTo>
                  <a:cubicBezTo>
                    <a:pt x="106" y="42"/>
                    <a:pt x="123" y="40"/>
                    <a:pt x="141" y="40"/>
                  </a:cubicBezTo>
                  <a:cubicBezTo>
                    <a:pt x="187" y="40"/>
                    <a:pt x="234" y="50"/>
                    <a:pt x="279" y="50"/>
                  </a:cubicBezTo>
                  <a:cubicBezTo>
                    <a:pt x="323" y="50"/>
                    <a:pt x="365" y="41"/>
                    <a:pt x="403" y="8"/>
                  </a:cubicBezTo>
                  <a:lnTo>
                    <a:pt x="4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3307725" y="494375"/>
              <a:ext cx="5050" cy="2775"/>
            </a:xfrm>
            <a:custGeom>
              <a:avLst/>
              <a:gdLst/>
              <a:ahLst/>
              <a:cxnLst/>
              <a:rect l="l" t="t" r="r" b="b"/>
              <a:pathLst>
                <a:path w="202" h="111" extrusionOk="0">
                  <a:moveTo>
                    <a:pt x="147" y="1"/>
                  </a:moveTo>
                  <a:cubicBezTo>
                    <a:pt x="126" y="1"/>
                    <a:pt x="105" y="10"/>
                    <a:pt x="85" y="17"/>
                  </a:cubicBezTo>
                  <a:cubicBezTo>
                    <a:pt x="52" y="27"/>
                    <a:pt x="1" y="35"/>
                    <a:pt x="22" y="77"/>
                  </a:cubicBezTo>
                  <a:cubicBezTo>
                    <a:pt x="34" y="102"/>
                    <a:pt x="50" y="110"/>
                    <a:pt x="68" y="110"/>
                  </a:cubicBezTo>
                  <a:cubicBezTo>
                    <a:pt x="88" y="110"/>
                    <a:pt x="111" y="99"/>
                    <a:pt x="132" y="86"/>
                  </a:cubicBezTo>
                  <a:cubicBezTo>
                    <a:pt x="159" y="68"/>
                    <a:pt x="202" y="57"/>
                    <a:pt x="189" y="16"/>
                  </a:cubicBezTo>
                  <a:cubicBezTo>
                    <a:pt x="175" y="4"/>
                    <a:pt x="161" y="1"/>
                    <a:pt x="14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2850950" y="587025"/>
              <a:ext cx="6700" cy="2200"/>
            </a:xfrm>
            <a:custGeom>
              <a:avLst/>
              <a:gdLst/>
              <a:ahLst/>
              <a:cxnLst/>
              <a:rect l="l" t="t" r="r" b="b"/>
              <a:pathLst>
                <a:path w="268" h="88" extrusionOk="0">
                  <a:moveTo>
                    <a:pt x="59" y="1"/>
                  </a:moveTo>
                  <a:cubicBezTo>
                    <a:pt x="34" y="1"/>
                    <a:pt x="12" y="9"/>
                    <a:pt x="1" y="40"/>
                  </a:cubicBezTo>
                  <a:lnTo>
                    <a:pt x="42" y="56"/>
                  </a:lnTo>
                  <a:lnTo>
                    <a:pt x="217" y="88"/>
                  </a:lnTo>
                  <a:lnTo>
                    <a:pt x="267" y="46"/>
                  </a:lnTo>
                  <a:cubicBezTo>
                    <a:pt x="212" y="33"/>
                    <a:pt x="159" y="16"/>
                    <a:pt x="103" y="7"/>
                  </a:cubicBezTo>
                  <a:cubicBezTo>
                    <a:pt x="88" y="4"/>
                    <a:pt x="73" y="1"/>
                    <a:pt x="5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3284525" y="563500"/>
              <a:ext cx="27625" cy="19425"/>
            </a:xfrm>
            <a:custGeom>
              <a:avLst/>
              <a:gdLst/>
              <a:ahLst/>
              <a:cxnLst/>
              <a:rect l="l" t="t" r="r" b="b"/>
              <a:pathLst>
                <a:path w="1105" h="777" extrusionOk="0">
                  <a:moveTo>
                    <a:pt x="1083" y="0"/>
                  </a:moveTo>
                  <a:cubicBezTo>
                    <a:pt x="1007" y="13"/>
                    <a:pt x="953" y="53"/>
                    <a:pt x="905" y="103"/>
                  </a:cubicBezTo>
                  <a:cubicBezTo>
                    <a:pt x="814" y="158"/>
                    <a:pt x="713" y="205"/>
                    <a:pt x="641" y="282"/>
                  </a:cubicBezTo>
                  <a:lnTo>
                    <a:pt x="62" y="674"/>
                  </a:lnTo>
                  <a:cubicBezTo>
                    <a:pt x="33" y="695"/>
                    <a:pt x="0" y="720"/>
                    <a:pt x="28" y="752"/>
                  </a:cubicBezTo>
                  <a:cubicBezTo>
                    <a:pt x="42" y="770"/>
                    <a:pt x="57" y="776"/>
                    <a:pt x="72" y="776"/>
                  </a:cubicBezTo>
                  <a:cubicBezTo>
                    <a:pt x="95" y="776"/>
                    <a:pt x="119" y="760"/>
                    <a:pt x="140" y="745"/>
                  </a:cubicBezTo>
                  <a:cubicBezTo>
                    <a:pt x="324" y="604"/>
                    <a:pt x="507" y="464"/>
                    <a:pt x="691" y="324"/>
                  </a:cubicBezTo>
                  <a:cubicBezTo>
                    <a:pt x="791" y="280"/>
                    <a:pt x="866" y="208"/>
                    <a:pt x="943" y="141"/>
                  </a:cubicBezTo>
                  <a:cubicBezTo>
                    <a:pt x="1009" y="116"/>
                    <a:pt x="1064" y="73"/>
                    <a:pt x="1105" y="17"/>
                  </a:cubicBezTo>
                  <a:lnTo>
                    <a:pt x="108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2730475" y="61517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3289225" y="781125"/>
              <a:ext cx="5750" cy="2500"/>
            </a:xfrm>
            <a:custGeom>
              <a:avLst/>
              <a:gdLst/>
              <a:ahLst/>
              <a:cxnLst/>
              <a:rect l="l" t="t" r="r" b="b"/>
              <a:pathLst>
                <a:path w="230" h="100" extrusionOk="0">
                  <a:moveTo>
                    <a:pt x="0" y="0"/>
                  </a:moveTo>
                  <a:cubicBezTo>
                    <a:pt x="1" y="14"/>
                    <a:pt x="3" y="30"/>
                    <a:pt x="3" y="44"/>
                  </a:cubicBezTo>
                  <a:cubicBezTo>
                    <a:pt x="67" y="100"/>
                    <a:pt x="157" y="69"/>
                    <a:pt x="230" y="95"/>
                  </a:cubicBezTo>
                  <a:cubicBezTo>
                    <a:pt x="229" y="76"/>
                    <a:pt x="229" y="56"/>
                    <a:pt x="227" y="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3039150" y="615200"/>
              <a:ext cx="4350" cy="4675"/>
            </a:xfrm>
            <a:custGeom>
              <a:avLst/>
              <a:gdLst/>
              <a:ahLst/>
              <a:cxnLst/>
              <a:rect l="l" t="t" r="r" b="b"/>
              <a:pathLst>
                <a:path w="174" h="187" extrusionOk="0">
                  <a:moveTo>
                    <a:pt x="54" y="0"/>
                  </a:moveTo>
                  <a:cubicBezTo>
                    <a:pt x="32" y="0"/>
                    <a:pt x="5" y="13"/>
                    <a:pt x="4" y="33"/>
                  </a:cubicBezTo>
                  <a:cubicBezTo>
                    <a:pt x="0" y="98"/>
                    <a:pt x="37" y="152"/>
                    <a:pt x="106" y="183"/>
                  </a:cubicBezTo>
                  <a:cubicBezTo>
                    <a:pt x="112" y="185"/>
                    <a:pt x="117" y="187"/>
                    <a:pt x="122" y="187"/>
                  </a:cubicBezTo>
                  <a:cubicBezTo>
                    <a:pt x="144" y="187"/>
                    <a:pt x="162" y="167"/>
                    <a:pt x="174" y="148"/>
                  </a:cubicBezTo>
                  <a:cubicBezTo>
                    <a:pt x="154" y="94"/>
                    <a:pt x="126" y="40"/>
                    <a:pt x="73" y="5"/>
                  </a:cubicBezTo>
                  <a:cubicBezTo>
                    <a:pt x="68" y="2"/>
                    <a:pt x="61" y="0"/>
                    <a:pt x="5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3222975" y="726475"/>
              <a:ext cx="10700" cy="4400"/>
            </a:xfrm>
            <a:custGeom>
              <a:avLst/>
              <a:gdLst/>
              <a:ahLst/>
              <a:cxnLst/>
              <a:rect l="l" t="t" r="r" b="b"/>
              <a:pathLst>
                <a:path w="428" h="176" extrusionOk="0">
                  <a:moveTo>
                    <a:pt x="33" y="0"/>
                  </a:moveTo>
                  <a:cubicBezTo>
                    <a:pt x="17" y="0"/>
                    <a:pt x="5" y="8"/>
                    <a:pt x="3" y="25"/>
                  </a:cubicBezTo>
                  <a:cubicBezTo>
                    <a:pt x="0" y="48"/>
                    <a:pt x="28" y="62"/>
                    <a:pt x="57" y="65"/>
                  </a:cubicBezTo>
                  <a:cubicBezTo>
                    <a:pt x="97" y="97"/>
                    <a:pt x="149" y="101"/>
                    <a:pt x="198" y="113"/>
                  </a:cubicBezTo>
                  <a:cubicBezTo>
                    <a:pt x="265" y="157"/>
                    <a:pt x="346" y="166"/>
                    <a:pt x="427" y="176"/>
                  </a:cubicBezTo>
                  <a:lnTo>
                    <a:pt x="422" y="131"/>
                  </a:lnTo>
                  <a:lnTo>
                    <a:pt x="197" y="54"/>
                  </a:lnTo>
                  <a:cubicBezTo>
                    <a:pt x="153" y="38"/>
                    <a:pt x="117" y="8"/>
                    <a:pt x="66" y="8"/>
                  </a:cubicBezTo>
                  <a:cubicBezTo>
                    <a:pt x="65" y="8"/>
                    <a:pt x="64" y="8"/>
                    <a:pt x="63" y="8"/>
                  </a:cubicBezTo>
                  <a:cubicBezTo>
                    <a:pt x="53" y="3"/>
                    <a:pt x="42" y="0"/>
                    <a:pt x="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2883925" y="658600"/>
              <a:ext cx="225" cy="275"/>
            </a:xfrm>
            <a:custGeom>
              <a:avLst/>
              <a:gdLst/>
              <a:ahLst/>
              <a:cxnLst/>
              <a:rect l="l" t="t" r="r" b="b"/>
              <a:pathLst>
                <a:path w="9" h="11" extrusionOk="0">
                  <a:moveTo>
                    <a:pt x="7" y="1"/>
                  </a:moveTo>
                  <a:lnTo>
                    <a:pt x="0" y="10"/>
                  </a:lnTo>
                  <a:lnTo>
                    <a:pt x="8" y="2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2884150" y="656825"/>
              <a:ext cx="3100" cy="1850"/>
            </a:xfrm>
            <a:custGeom>
              <a:avLst/>
              <a:gdLst/>
              <a:ahLst/>
              <a:cxnLst/>
              <a:rect l="l" t="t" r="r" b="b"/>
              <a:pathLst>
                <a:path w="124" h="74" extrusionOk="0">
                  <a:moveTo>
                    <a:pt x="60" y="0"/>
                  </a:moveTo>
                  <a:cubicBezTo>
                    <a:pt x="45" y="0"/>
                    <a:pt x="29" y="7"/>
                    <a:pt x="18" y="19"/>
                  </a:cubicBezTo>
                  <a:cubicBezTo>
                    <a:pt x="7" y="32"/>
                    <a:pt x="5" y="54"/>
                    <a:pt x="1" y="72"/>
                  </a:cubicBezTo>
                  <a:cubicBezTo>
                    <a:pt x="10" y="73"/>
                    <a:pt x="20" y="74"/>
                    <a:pt x="30" y="74"/>
                  </a:cubicBezTo>
                  <a:cubicBezTo>
                    <a:pt x="41" y="74"/>
                    <a:pt x="53" y="73"/>
                    <a:pt x="65" y="72"/>
                  </a:cubicBezTo>
                  <a:cubicBezTo>
                    <a:pt x="92" y="63"/>
                    <a:pt x="123" y="44"/>
                    <a:pt x="97" y="16"/>
                  </a:cubicBezTo>
                  <a:cubicBezTo>
                    <a:pt x="87" y="5"/>
                    <a:pt x="74" y="0"/>
                    <a:pt x="6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3523025" y="639675"/>
              <a:ext cx="4700" cy="4550"/>
            </a:xfrm>
            <a:custGeom>
              <a:avLst/>
              <a:gdLst/>
              <a:ahLst/>
              <a:cxnLst/>
              <a:rect l="l" t="t" r="r" b="b"/>
              <a:pathLst>
                <a:path w="188" h="182" extrusionOk="0">
                  <a:moveTo>
                    <a:pt x="119" y="1"/>
                  </a:moveTo>
                  <a:cubicBezTo>
                    <a:pt x="104" y="1"/>
                    <a:pt x="89" y="7"/>
                    <a:pt x="77" y="18"/>
                  </a:cubicBezTo>
                  <a:cubicBezTo>
                    <a:pt x="51" y="41"/>
                    <a:pt x="26" y="63"/>
                    <a:pt x="1" y="86"/>
                  </a:cubicBezTo>
                  <a:lnTo>
                    <a:pt x="36" y="181"/>
                  </a:lnTo>
                  <a:cubicBezTo>
                    <a:pt x="77" y="154"/>
                    <a:pt x="117" y="126"/>
                    <a:pt x="155" y="95"/>
                  </a:cubicBezTo>
                  <a:cubicBezTo>
                    <a:pt x="187" y="70"/>
                    <a:pt x="186" y="38"/>
                    <a:pt x="155" y="13"/>
                  </a:cubicBezTo>
                  <a:cubicBezTo>
                    <a:pt x="145" y="5"/>
                    <a:pt x="132" y="1"/>
                    <a:pt x="11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3575275" y="763600"/>
              <a:ext cx="8125" cy="6050"/>
            </a:xfrm>
            <a:custGeom>
              <a:avLst/>
              <a:gdLst/>
              <a:ahLst/>
              <a:cxnLst/>
              <a:rect l="l" t="t" r="r" b="b"/>
              <a:pathLst>
                <a:path w="325" h="242" extrusionOk="0">
                  <a:moveTo>
                    <a:pt x="282" y="0"/>
                  </a:moveTo>
                  <a:cubicBezTo>
                    <a:pt x="269" y="0"/>
                    <a:pt x="255" y="7"/>
                    <a:pt x="242" y="15"/>
                  </a:cubicBezTo>
                  <a:cubicBezTo>
                    <a:pt x="222" y="32"/>
                    <a:pt x="202" y="50"/>
                    <a:pt x="183" y="69"/>
                  </a:cubicBezTo>
                  <a:cubicBezTo>
                    <a:pt x="133" y="97"/>
                    <a:pt x="82" y="126"/>
                    <a:pt x="33" y="155"/>
                  </a:cubicBezTo>
                  <a:cubicBezTo>
                    <a:pt x="6" y="173"/>
                    <a:pt x="1" y="201"/>
                    <a:pt x="20" y="223"/>
                  </a:cubicBezTo>
                  <a:cubicBezTo>
                    <a:pt x="30" y="236"/>
                    <a:pt x="42" y="242"/>
                    <a:pt x="56" y="242"/>
                  </a:cubicBezTo>
                  <a:cubicBezTo>
                    <a:pt x="69" y="242"/>
                    <a:pt x="83" y="236"/>
                    <a:pt x="96" y="228"/>
                  </a:cubicBezTo>
                  <a:cubicBezTo>
                    <a:pt x="162" y="189"/>
                    <a:pt x="223" y="139"/>
                    <a:pt x="274" y="82"/>
                  </a:cubicBezTo>
                  <a:cubicBezTo>
                    <a:pt x="304" y="69"/>
                    <a:pt x="324" y="47"/>
                    <a:pt x="312" y="22"/>
                  </a:cubicBezTo>
                  <a:cubicBezTo>
                    <a:pt x="306" y="6"/>
                    <a:pt x="295" y="0"/>
                    <a:pt x="28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3156775" y="597500"/>
              <a:ext cx="2350" cy="1375"/>
            </a:xfrm>
            <a:custGeom>
              <a:avLst/>
              <a:gdLst/>
              <a:ahLst/>
              <a:cxnLst/>
              <a:rect l="l" t="t" r="r" b="b"/>
              <a:pathLst>
                <a:path w="94" h="55" extrusionOk="0">
                  <a:moveTo>
                    <a:pt x="77" y="0"/>
                  </a:moveTo>
                  <a:cubicBezTo>
                    <a:pt x="57" y="2"/>
                    <a:pt x="29" y="4"/>
                    <a:pt x="19" y="16"/>
                  </a:cubicBezTo>
                  <a:cubicBezTo>
                    <a:pt x="1" y="34"/>
                    <a:pt x="19" y="49"/>
                    <a:pt x="42" y="53"/>
                  </a:cubicBezTo>
                  <a:cubicBezTo>
                    <a:pt x="48" y="54"/>
                    <a:pt x="53" y="54"/>
                    <a:pt x="58" y="54"/>
                  </a:cubicBezTo>
                  <a:cubicBezTo>
                    <a:pt x="74" y="54"/>
                    <a:pt x="87" y="48"/>
                    <a:pt x="94" y="31"/>
                  </a:cubicBezTo>
                  <a:cubicBezTo>
                    <a:pt x="88" y="21"/>
                    <a:pt x="82" y="0"/>
                    <a:pt x="7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2809625" y="699450"/>
              <a:ext cx="3275" cy="4000"/>
            </a:xfrm>
            <a:custGeom>
              <a:avLst/>
              <a:gdLst/>
              <a:ahLst/>
              <a:cxnLst/>
              <a:rect l="l" t="t" r="r" b="b"/>
              <a:pathLst>
                <a:path w="131" h="160" extrusionOk="0">
                  <a:moveTo>
                    <a:pt x="107" y="0"/>
                  </a:moveTo>
                  <a:cubicBezTo>
                    <a:pt x="0" y="33"/>
                    <a:pt x="77" y="105"/>
                    <a:pt x="62" y="158"/>
                  </a:cubicBezTo>
                  <a:lnTo>
                    <a:pt x="131" y="159"/>
                  </a:lnTo>
                  <a:cubicBezTo>
                    <a:pt x="122" y="106"/>
                    <a:pt x="115" y="54"/>
                    <a:pt x="10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3416050" y="510300"/>
              <a:ext cx="22075" cy="5675"/>
            </a:xfrm>
            <a:custGeom>
              <a:avLst/>
              <a:gdLst/>
              <a:ahLst/>
              <a:cxnLst/>
              <a:rect l="l" t="t" r="r" b="b"/>
              <a:pathLst>
                <a:path w="883" h="227" extrusionOk="0">
                  <a:moveTo>
                    <a:pt x="882" y="0"/>
                  </a:moveTo>
                  <a:lnTo>
                    <a:pt x="882" y="0"/>
                  </a:lnTo>
                  <a:cubicBezTo>
                    <a:pt x="758" y="2"/>
                    <a:pt x="636" y="23"/>
                    <a:pt x="518" y="62"/>
                  </a:cubicBezTo>
                  <a:lnTo>
                    <a:pt x="147" y="136"/>
                  </a:lnTo>
                  <a:cubicBezTo>
                    <a:pt x="126" y="139"/>
                    <a:pt x="105" y="142"/>
                    <a:pt x="84" y="147"/>
                  </a:cubicBezTo>
                  <a:cubicBezTo>
                    <a:pt x="50" y="153"/>
                    <a:pt x="0" y="162"/>
                    <a:pt x="8" y="195"/>
                  </a:cubicBezTo>
                  <a:cubicBezTo>
                    <a:pt x="15" y="219"/>
                    <a:pt x="29" y="226"/>
                    <a:pt x="45" y="226"/>
                  </a:cubicBezTo>
                  <a:cubicBezTo>
                    <a:pt x="67" y="226"/>
                    <a:pt x="93" y="214"/>
                    <a:pt x="114" y="211"/>
                  </a:cubicBezTo>
                  <a:cubicBezTo>
                    <a:pt x="127" y="208"/>
                    <a:pt x="140" y="204"/>
                    <a:pt x="153" y="198"/>
                  </a:cubicBezTo>
                  <a:cubicBezTo>
                    <a:pt x="279" y="189"/>
                    <a:pt x="395" y="147"/>
                    <a:pt x="516" y="119"/>
                  </a:cubicBezTo>
                  <a:cubicBezTo>
                    <a:pt x="642" y="113"/>
                    <a:pt x="754" y="59"/>
                    <a:pt x="876" y="41"/>
                  </a:cubicBezTo>
                  <a:cubicBezTo>
                    <a:pt x="879" y="27"/>
                    <a:pt x="881" y="13"/>
                    <a:pt x="88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2930425" y="638575"/>
              <a:ext cx="20425" cy="8850"/>
            </a:xfrm>
            <a:custGeom>
              <a:avLst/>
              <a:gdLst/>
              <a:ahLst/>
              <a:cxnLst/>
              <a:rect l="l" t="t" r="r" b="b"/>
              <a:pathLst>
                <a:path w="817" h="354" extrusionOk="0">
                  <a:moveTo>
                    <a:pt x="1" y="0"/>
                  </a:moveTo>
                  <a:cubicBezTo>
                    <a:pt x="1" y="55"/>
                    <a:pt x="26" y="95"/>
                    <a:pt x="90" y="112"/>
                  </a:cubicBezTo>
                  <a:lnTo>
                    <a:pt x="225" y="179"/>
                  </a:lnTo>
                  <a:lnTo>
                    <a:pt x="369" y="211"/>
                  </a:lnTo>
                  <a:cubicBezTo>
                    <a:pt x="496" y="233"/>
                    <a:pt x="607" y="290"/>
                    <a:pt x="726" y="330"/>
                  </a:cubicBezTo>
                  <a:cubicBezTo>
                    <a:pt x="741" y="345"/>
                    <a:pt x="761" y="354"/>
                    <a:pt x="782" y="354"/>
                  </a:cubicBezTo>
                  <a:cubicBezTo>
                    <a:pt x="794" y="354"/>
                    <a:pt x="805" y="351"/>
                    <a:pt x="815" y="346"/>
                  </a:cubicBezTo>
                  <a:lnTo>
                    <a:pt x="816" y="345"/>
                  </a:lnTo>
                  <a:cubicBezTo>
                    <a:pt x="809" y="299"/>
                    <a:pt x="770" y="282"/>
                    <a:pt x="722" y="270"/>
                  </a:cubicBezTo>
                  <a:cubicBezTo>
                    <a:pt x="534" y="156"/>
                    <a:pt x="306" y="119"/>
                    <a:pt x="99" y="41"/>
                  </a:cubicBezTo>
                  <a:lnTo>
                    <a:pt x="73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3332200" y="439025"/>
              <a:ext cx="3475" cy="2450"/>
            </a:xfrm>
            <a:custGeom>
              <a:avLst/>
              <a:gdLst/>
              <a:ahLst/>
              <a:cxnLst/>
              <a:rect l="l" t="t" r="r" b="b"/>
              <a:pathLst>
                <a:path w="139" h="98" extrusionOk="0">
                  <a:moveTo>
                    <a:pt x="105" y="8"/>
                  </a:moveTo>
                  <a:cubicBezTo>
                    <a:pt x="61" y="14"/>
                    <a:pt x="0" y="1"/>
                    <a:pt x="13" y="69"/>
                  </a:cubicBezTo>
                  <a:cubicBezTo>
                    <a:pt x="29" y="87"/>
                    <a:pt x="48" y="98"/>
                    <a:pt x="69" y="98"/>
                  </a:cubicBezTo>
                  <a:cubicBezTo>
                    <a:pt x="81" y="98"/>
                    <a:pt x="93" y="94"/>
                    <a:pt x="105" y="86"/>
                  </a:cubicBezTo>
                  <a:cubicBezTo>
                    <a:pt x="138" y="64"/>
                    <a:pt x="136" y="34"/>
                    <a:pt x="105" y="8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2824175" y="697875"/>
              <a:ext cx="2550" cy="1925"/>
            </a:xfrm>
            <a:custGeom>
              <a:avLst/>
              <a:gdLst/>
              <a:ahLst/>
              <a:cxnLst/>
              <a:rect l="l" t="t" r="r" b="b"/>
              <a:pathLst>
                <a:path w="102" h="77" extrusionOk="0">
                  <a:moveTo>
                    <a:pt x="57" y="0"/>
                  </a:moveTo>
                  <a:cubicBezTo>
                    <a:pt x="51" y="0"/>
                    <a:pt x="44" y="2"/>
                    <a:pt x="36" y="7"/>
                  </a:cubicBezTo>
                  <a:cubicBezTo>
                    <a:pt x="1" y="27"/>
                    <a:pt x="29" y="57"/>
                    <a:pt x="58" y="76"/>
                  </a:cubicBezTo>
                  <a:lnTo>
                    <a:pt x="102" y="50"/>
                  </a:lnTo>
                  <a:cubicBezTo>
                    <a:pt x="87" y="33"/>
                    <a:pt x="80" y="0"/>
                    <a:pt x="5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3146700" y="732725"/>
              <a:ext cx="1075" cy="300"/>
            </a:xfrm>
            <a:custGeom>
              <a:avLst/>
              <a:gdLst/>
              <a:ahLst/>
              <a:cxnLst/>
              <a:rect l="l" t="t" r="r" b="b"/>
              <a:pathLst>
                <a:path w="43" h="12" extrusionOk="0">
                  <a:moveTo>
                    <a:pt x="1" y="1"/>
                  </a:moveTo>
                  <a:cubicBezTo>
                    <a:pt x="7" y="9"/>
                    <a:pt x="14" y="12"/>
                    <a:pt x="21" y="12"/>
                  </a:cubicBezTo>
                  <a:cubicBezTo>
                    <a:pt x="28" y="12"/>
                    <a:pt x="35" y="9"/>
                    <a:pt x="42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3530525" y="609650"/>
              <a:ext cx="16825" cy="13600"/>
            </a:xfrm>
            <a:custGeom>
              <a:avLst/>
              <a:gdLst/>
              <a:ahLst/>
              <a:cxnLst/>
              <a:rect l="l" t="t" r="r" b="b"/>
              <a:pathLst>
                <a:path w="673" h="544" extrusionOk="0">
                  <a:moveTo>
                    <a:pt x="640" y="1"/>
                  </a:moveTo>
                  <a:cubicBezTo>
                    <a:pt x="610" y="16"/>
                    <a:pt x="576" y="29"/>
                    <a:pt x="565" y="62"/>
                  </a:cubicBezTo>
                  <a:cubicBezTo>
                    <a:pt x="370" y="194"/>
                    <a:pt x="181" y="331"/>
                    <a:pt x="12" y="488"/>
                  </a:cubicBezTo>
                  <a:cubicBezTo>
                    <a:pt x="0" y="524"/>
                    <a:pt x="4" y="544"/>
                    <a:pt x="27" y="544"/>
                  </a:cubicBezTo>
                  <a:cubicBezTo>
                    <a:pt x="38" y="544"/>
                    <a:pt x="53" y="539"/>
                    <a:pt x="72" y="531"/>
                  </a:cubicBezTo>
                  <a:cubicBezTo>
                    <a:pt x="274" y="398"/>
                    <a:pt x="460" y="243"/>
                    <a:pt x="629" y="70"/>
                  </a:cubicBezTo>
                  <a:cubicBezTo>
                    <a:pt x="631" y="70"/>
                    <a:pt x="632" y="70"/>
                    <a:pt x="634" y="70"/>
                  </a:cubicBezTo>
                  <a:cubicBezTo>
                    <a:pt x="653" y="70"/>
                    <a:pt x="670" y="55"/>
                    <a:pt x="672" y="36"/>
                  </a:cubicBezTo>
                  <a:lnTo>
                    <a:pt x="64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3531425" y="630400"/>
              <a:ext cx="7900" cy="5175"/>
            </a:xfrm>
            <a:custGeom>
              <a:avLst/>
              <a:gdLst/>
              <a:ahLst/>
              <a:cxnLst/>
              <a:rect l="l" t="t" r="r" b="b"/>
              <a:pathLst>
                <a:path w="316" h="207" extrusionOk="0">
                  <a:moveTo>
                    <a:pt x="250" y="0"/>
                  </a:moveTo>
                  <a:cubicBezTo>
                    <a:pt x="202" y="0"/>
                    <a:pt x="176" y="42"/>
                    <a:pt x="142" y="67"/>
                  </a:cubicBezTo>
                  <a:cubicBezTo>
                    <a:pt x="127" y="79"/>
                    <a:pt x="118" y="96"/>
                    <a:pt x="112" y="115"/>
                  </a:cubicBezTo>
                  <a:cubicBezTo>
                    <a:pt x="108" y="122"/>
                    <a:pt x="108" y="130"/>
                    <a:pt x="112" y="137"/>
                  </a:cubicBezTo>
                  <a:cubicBezTo>
                    <a:pt x="109" y="136"/>
                    <a:pt x="107" y="136"/>
                    <a:pt x="105" y="135"/>
                  </a:cubicBezTo>
                  <a:cubicBezTo>
                    <a:pt x="98" y="133"/>
                    <a:pt x="91" y="132"/>
                    <a:pt x="85" y="132"/>
                  </a:cubicBezTo>
                  <a:cubicBezTo>
                    <a:pt x="46" y="132"/>
                    <a:pt x="25" y="163"/>
                    <a:pt x="0" y="187"/>
                  </a:cubicBezTo>
                  <a:lnTo>
                    <a:pt x="137" y="206"/>
                  </a:lnTo>
                  <a:cubicBezTo>
                    <a:pt x="144" y="193"/>
                    <a:pt x="146" y="178"/>
                    <a:pt x="144" y="163"/>
                  </a:cubicBezTo>
                  <a:lnTo>
                    <a:pt x="144" y="163"/>
                  </a:lnTo>
                  <a:lnTo>
                    <a:pt x="156" y="169"/>
                  </a:lnTo>
                  <a:cubicBezTo>
                    <a:pt x="224" y="160"/>
                    <a:pt x="281" y="116"/>
                    <a:pt x="307" y="53"/>
                  </a:cubicBezTo>
                  <a:cubicBezTo>
                    <a:pt x="315" y="34"/>
                    <a:pt x="304" y="12"/>
                    <a:pt x="284" y="6"/>
                  </a:cubicBezTo>
                  <a:cubicBezTo>
                    <a:pt x="272" y="2"/>
                    <a:pt x="261" y="0"/>
                    <a:pt x="25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3199800" y="627125"/>
              <a:ext cx="4600" cy="3100"/>
            </a:xfrm>
            <a:custGeom>
              <a:avLst/>
              <a:gdLst/>
              <a:ahLst/>
              <a:cxnLst/>
              <a:rect l="l" t="t" r="r" b="b"/>
              <a:pathLst>
                <a:path w="184" h="124" extrusionOk="0">
                  <a:moveTo>
                    <a:pt x="114" y="0"/>
                  </a:moveTo>
                  <a:cubicBezTo>
                    <a:pt x="104" y="0"/>
                    <a:pt x="93" y="2"/>
                    <a:pt x="81" y="5"/>
                  </a:cubicBezTo>
                  <a:cubicBezTo>
                    <a:pt x="70" y="14"/>
                    <a:pt x="61" y="23"/>
                    <a:pt x="54" y="35"/>
                  </a:cubicBezTo>
                  <a:lnTo>
                    <a:pt x="0" y="85"/>
                  </a:lnTo>
                  <a:lnTo>
                    <a:pt x="81" y="105"/>
                  </a:lnTo>
                  <a:cubicBezTo>
                    <a:pt x="89" y="111"/>
                    <a:pt x="98" y="117"/>
                    <a:pt x="106" y="123"/>
                  </a:cubicBezTo>
                  <a:cubicBezTo>
                    <a:pt x="140" y="101"/>
                    <a:pt x="183" y="82"/>
                    <a:pt x="165" y="35"/>
                  </a:cubicBezTo>
                  <a:cubicBezTo>
                    <a:pt x="156" y="10"/>
                    <a:pt x="138" y="0"/>
                    <a:pt x="11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3216800" y="723800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6" y="1"/>
                  </a:moveTo>
                  <a:cubicBezTo>
                    <a:pt x="8" y="8"/>
                    <a:pt x="4" y="18"/>
                    <a:pt x="0" y="27"/>
                  </a:cubicBezTo>
                  <a:cubicBezTo>
                    <a:pt x="0" y="29"/>
                    <a:pt x="10" y="35"/>
                    <a:pt x="16" y="39"/>
                  </a:cubicBezTo>
                  <a:lnTo>
                    <a:pt x="31" y="14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2863625" y="727150"/>
              <a:ext cx="275" cy="125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0" y="0"/>
                  </a:moveTo>
                  <a:lnTo>
                    <a:pt x="0" y="5"/>
                  </a:lnTo>
                  <a:lnTo>
                    <a:pt x="11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3219050" y="724750"/>
              <a:ext cx="825" cy="1025"/>
            </a:xfrm>
            <a:custGeom>
              <a:avLst/>
              <a:gdLst/>
              <a:ahLst/>
              <a:cxnLst/>
              <a:rect l="l" t="t" r="r" b="b"/>
              <a:pathLst>
                <a:path w="33" h="41" extrusionOk="0">
                  <a:moveTo>
                    <a:pt x="16" y="1"/>
                  </a:moveTo>
                  <a:cubicBezTo>
                    <a:pt x="10" y="9"/>
                    <a:pt x="5" y="18"/>
                    <a:pt x="2" y="27"/>
                  </a:cubicBezTo>
                  <a:cubicBezTo>
                    <a:pt x="0" y="31"/>
                    <a:pt x="11" y="35"/>
                    <a:pt x="16" y="40"/>
                  </a:cubicBezTo>
                  <a:cubicBezTo>
                    <a:pt x="21" y="32"/>
                    <a:pt x="27" y="24"/>
                    <a:pt x="33" y="15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2950825" y="647200"/>
              <a:ext cx="1700" cy="1375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1" y="0"/>
                  </a:moveTo>
                  <a:lnTo>
                    <a:pt x="0" y="1"/>
                  </a:lnTo>
                  <a:lnTo>
                    <a:pt x="49" y="55"/>
                  </a:lnTo>
                  <a:lnTo>
                    <a:pt x="51" y="42"/>
                  </a:lnTo>
                  <a:lnTo>
                    <a:pt x="68" y="4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3221325" y="725750"/>
              <a:ext cx="800" cy="1000"/>
            </a:xfrm>
            <a:custGeom>
              <a:avLst/>
              <a:gdLst/>
              <a:ahLst/>
              <a:cxnLst/>
              <a:rect l="l" t="t" r="r" b="b"/>
              <a:pathLst>
                <a:path w="32" h="40" extrusionOk="0">
                  <a:moveTo>
                    <a:pt x="15" y="0"/>
                  </a:moveTo>
                  <a:cubicBezTo>
                    <a:pt x="9" y="9"/>
                    <a:pt x="5" y="17"/>
                    <a:pt x="1" y="26"/>
                  </a:cubicBezTo>
                  <a:cubicBezTo>
                    <a:pt x="1" y="30"/>
                    <a:pt x="10" y="35"/>
                    <a:pt x="15" y="39"/>
                  </a:cubicBezTo>
                  <a:lnTo>
                    <a:pt x="32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2825575" y="699075"/>
              <a:ext cx="2100" cy="1725"/>
            </a:xfrm>
            <a:custGeom>
              <a:avLst/>
              <a:gdLst/>
              <a:ahLst/>
              <a:cxnLst/>
              <a:rect l="l" t="t" r="r" b="b"/>
              <a:pathLst>
                <a:path w="84" h="69" extrusionOk="0">
                  <a:moveTo>
                    <a:pt x="46" y="1"/>
                  </a:moveTo>
                  <a:lnTo>
                    <a:pt x="0" y="28"/>
                  </a:lnTo>
                  <a:cubicBezTo>
                    <a:pt x="4" y="42"/>
                    <a:pt x="8" y="56"/>
                    <a:pt x="11" y="69"/>
                  </a:cubicBezTo>
                  <a:lnTo>
                    <a:pt x="84" y="60"/>
                  </a:lnTo>
                  <a:cubicBezTo>
                    <a:pt x="71" y="40"/>
                    <a:pt x="59" y="21"/>
                    <a:pt x="4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3592525" y="784750"/>
              <a:ext cx="200" cy="200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7" y="0"/>
                  </a:moveTo>
                  <a:lnTo>
                    <a:pt x="0" y="5"/>
                  </a:lnTo>
                  <a:lnTo>
                    <a:pt x="4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3114775" y="600950"/>
              <a:ext cx="2625" cy="2325"/>
            </a:xfrm>
            <a:custGeom>
              <a:avLst/>
              <a:gdLst/>
              <a:ahLst/>
              <a:cxnLst/>
              <a:rect l="l" t="t" r="r" b="b"/>
              <a:pathLst>
                <a:path w="105" h="93" extrusionOk="0">
                  <a:moveTo>
                    <a:pt x="68" y="0"/>
                  </a:moveTo>
                  <a:cubicBezTo>
                    <a:pt x="52" y="0"/>
                    <a:pt x="30" y="9"/>
                    <a:pt x="5" y="25"/>
                  </a:cubicBezTo>
                  <a:cubicBezTo>
                    <a:pt x="0" y="73"/>
                    <a:pt x="13" y="93"/>
                    <a:pt x="36" y="93"/>
                  </a:cubicBezTo>
                  <a:cubicBezTo>
                    <a:pt x="53" y="93"/>
                    <a:pt x="75" y="83"/>
                    <a:pt x="102" y="67"/>
                  </a:cubicBezTo>
                  <a:cubicBezTo>
                    <a:pt x="105" y="20"/>
                    <a:pt x="92" y="0"/>
                    <a:pt x="6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3591350" y="784850"/>
              <a:ext cx="1275" cy="1100"/>
            </a:xfrm>
            <a:custGeom>
              <a:avLst/>
              <a:gdLst/>
              <a:ahLst/>
              <a:cxnLst/>
              <a:rect l="l" t="t" r="r" b="b"/>
              <a:pathLst>
                <a:path w="51" h="44" extrusionOk="0">
                  <a:moveTo>
                    <a:pt x="47" y="1"/>
                  </a:moveTo>
                  <a:lnTo>
                    <a:pt x="1" y="41"/>
                  </a:lnTo>
                  <a:lnTo>
                    <a:pt x="3" y="44"/>
                  </a:lnTo>
                  <a:lnTo>
                    <a:pt x="51" y="3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3474600" y="567675"/>
              <a:ext cx="775" cy="1000"/>
            </a:xfrm>
            <a:custGeom>
              <a:avLst/>
              <a:gdLst/>
              <a:ahLst/>
              <a:cxnLst/>
              <a:rect l="l" t="t" r="r" b="b"/>
              <a:pathLst>
                <a:path w="31" h="40" extrusionOk="0">
                  <a:moveTo>
                    <a:pt x="15" y="1"/>
                  </a:moveTo>
                  <a:cubicBezTo>
                    <a:pt x="11" y="9"/>
                    <a:pt x="5" y="18"/>
                    <a:pt x="0" y="26"/>
                  </a:cubicBezTo>
                  <a:lnTo>
                    <a:pt x="15" y="39"/>
                  </a:lnTo>
                  <a:cubicBezTo>
                    <a:pt x="21" y="32"/>
                    <a:pt x="26" y="22"/>
                    <a:pt x="31" y="14"/>
                  </a:cubicBezTo>
                  <a:cubicBezTo>
                    <a:pt x="31" y="11"/>
                    <a:pt x="21" y="5"/>
                    <a:pt x="1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3476700" y="566875"/>
              <a:ext cx="1150" cy="700"/>
            </a:xfrm>
            <a:custGeom>
              <a:avLst/>
              <a:gdLst/>
              <a:ahLst/>
              <a:cxnLst/>
              <a:rect l="l" t="t" r="r" b="b"/>
              <a:pathLst>
                <a:path w="46" h="28" extrusionOk="0">
                  <a:moveTo>
                    <a:pt x="16" y="1"/>
                  </a:moveTo>
                  <a:cubicBezTo>
                    <a:pt x="11" y="1"/>
                    <a:pt x="5" y="9"/>
                    <a:pt x="0" y="14"/>
                  </a:cubicBezTo>
                  <a:lnTo>
                    <a:pt x="30" y="27"/>
                  </a:lnTo>
                  <a:lnTo>
                    <a:pt x="46" y="14"/>
                  </a:lnTo>
                  <a:cubicBezTo>
                    <a:pt x="36" y="8"/>
                    <a:pt x="27" y="4"/>
                    <a:pt x="1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3478150" y="553875"/>
              <a:ext cx="31325" cy="13150"/>
            </a:xfrm>
            <a:custGeom>
              <a:avLst/>
              <a:gdLst/>
              <a:ahLst/>
              <a:cxnLst/>
              <a:rect l="l" t="t" r="r" b="b"/>
              <a:pathLst>
                <a:path w="1253" h="526" extrusionOk="0">
                  <a:moveTo>
                    <a:pt x="1163" y="0"/>
                  </a:moveTo>
                  <a:cubicBezTo>
                    <a:pt x="789" y="131"/>
                    <a:pt x="420" y="272"/>
                    <a:pt x="72" y="448"/>
                  </a:cubicBezTo>
                  <a:cubicBezTo>
                    <a:pt x="46" y="464"/>
                    <a:pt x="1" y="467"/>
                    <a:pt x="24" y="511"/>
                  </a:cubicBezTo>
                  <a:cubicBezTo>
                    <a:pt x="30" y="522"/>
                    <a:pt x="37" y="525"/>
                    <a:pt x="45" y="525"/>
                  </a:cubicBezTo>
                  <a:cubicBezTo>
                    <a:pt x="56" y="525"/>
                    <a:pt x="68" y="517"/>
                    <a:pt x="79" y="517"/>
                  </a:cubicBezTo>
                  <a:cubicBezTo>
                    <a:pt x="479" y="363"/>
                    <a:pt x="865" y="184"/>
                    <a:pt x="1253" y="12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3311600" y="562400"/>
              <a:ext cx="2025" cy="1550"/>
            </a:xfrm>
            <a:custGeom>
              <a:avLst/>
              <a:gdLst/>
              <a:ahLst/>
              <a:cxnLst/>
              <a:rect l="l" t="t" r="r" b="b"/>
              <a:pathLst>
                <a:path w="81" h="62" extrusionOk="0">
                  <a:moveTo>
                    <a:pt x="59" y="0"/>
                  </a:moveTo>
                  <a:lnTo>
                    <a:pt x="0" y="43"/>
                  </a:lnTo>
                  <a:lnTo>
                    <a:pt x="22" y="61"/>
                  </a:lnTo>
                  <a:lnTo>
                    <a:pt x="80" y="22"/>
                  </a:lnTo>
                  <a:cubicBezTo>
                    <a:pt x="65" y="19"/>
                    <a:pt x="59" y="12"/>
                    <a:pt x="5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2384300" y="238125"/>
              <a:ext cx="1003650" cy="693250"/>
            </a:xfrm>
            <a:custGeom>
              <a:avLst/>
              <a:gdLst/>
              <a:ahLst/>
              <a:cxnLst/>
              <a:rect l="l" t="t" r="r" b="b"/>
              <a:pathLst>
                <a:path w="40146" h="27730" extrusionOk="0">
                  <a:moveTo>
                    <a:pt x="27424" y="141"/>
                  </a:moveTo>
                  <a:cubicBezTo>
                    <a:pt x="27425" y="143"/>
                    <a:pt x="27425" y="145"/>
                    <a:pt x="27426" y="147"/>
                  </a:cubicBezTo>
                  <a:lnTo>
                    <a:pt x="27427" y="147"/>
                  </a:lnTo>
                  <a:cubicBezTo>
                    <a:pt x="27426" y="145"/>
                    <a:pt x="27426" y="144"/>
                    <a:pt x="27425" y="141"/>
                  </a:cubicBezTo>
                  <a:cubicBezTo>
                    <a:pt x="27425" y="141"/>
                    <a:pt x="27425" y="141"/>
                    <a:pt x="27424" y="141"/>
                  </a:cubicBezTo>
                  <a:close/>
                  <a:moveTo>
                    <a:pt x="25839" y="300"/>
                  </a:moveTo>
                  <a:lnTo>
                    <a:pt x="25838" y="303"/>
                  </a:lnTo>
                  <a:cubicBezTo>
                    <a:pt x="25839" y="302"/>
                    <a:pt x="25839" y="301"/>
                    <a:pt x="25839" y="300"/>
                  </a:cubicBezTo>
                  <a:close/>
                  <a:moveTo>
                    <a:pt x="26977" y="306"/>
                  </a:moveTo>
                  <a:cubicBezTo>
                    <a:pt x="26842" y="372"/>
                    <a:pt x="26706" y="435"/>
                    <a:pt x="26659" y="577"/>
                  </a:cubicBezTo>
                  <a:cubicBezTo>
                    <a:pt x="26795" y="511"/>
                    <a:pt x="26926" y="442"/>
                    <a:pt x="26977" y="306"/>
                  </a:cubicBezTo>
                  <a:close/>
                  <a:moveTo>
                    <a:pt x="25614" y="501"/>
                  </a:moveTo>
                  <a:lnTo>
                    <a:pt x="25614" y="501"/>
                  </a:lnTo>
                  <a:cubicBezTo>
                    <a:pt x="25376" y="544"/>
                    <a:pt x="25160" y="628"/>
                    <a:pt x="24981" y="773"/>
                  </a:cubicBezTo>
                  <a:cubicBezTo>
                    <a:pt x="25227" y="741"/>
                    <a:pt x="25426" y="629"/>
                    <a:pt x="25614" y="501"/>
                  </a:cubicBezTo>
                  <a:close/>
                  <a:moveTo>
                    <a:pt x="22847" y="919"/>
                  </a:moveTo>
                  <a:cubicBezTo>
                    <a:pt x="22863" y="919"/>
                    <a:pt x="22881" y="920"/>
                    <a:pt x="22898" y="923"/>
                  </a:cubicBezTo>
                  <a:lnTo>
                    <a:pt x="22897" y="923"/>
                  </a:lnTo>
                  <a:cubicBezTo>
                    <a:pt x="22880" y="920"/>
                    <a:pt x="22863" y="919"/>
                    <a:pt x="22847" y="919"/>
                  </a:cubicBezTo>
                  <a:close/>
                  <a:moveTo>
                    <a:pt x="26616" y="561"/>
                  </a:moveTo>
                  <a:cubicBezTo>
                    <a:pt x="26589" y="561"/>
                    <a:pt x="26578" y="586"/>
                    <a:pt x="26568" y="615"/>
                  </a:cubicBezTo>
                  <a:cubicBezTo>
                    <a:pt x="26501" y="615"/>
                    <a:pt x="26457" y="642"/>
                    <a:pt x="26431" y="692"/>
                  </a:cubicBezTo>
                  <a:cubicBezTo>
                    <a:pt x="26300" y="726"/>
                    <a:pt x="26175" y="770"/>
                    <a:pt x="26070" y="848"/>
                  </a:cubicBezTo>
                  <a:cubicBezTo>
                    <a:pt x="26062" y="847"/>
                    <a:pt x="26055" y="847"/>
                    <a:pt x="26048" y="847"/>
                  </a:cubicBezTo>
                  <a:cubicBezTo>
                    <a:pt x="25972" y="847"/>
                    <a:pt x="25899" y="875"/>
                    <a:pt x="25841" y="925"/>
                  </a:cubicBezTo>
                  <a:cubicBezTo>
                    <a:pt x="25718" y="951"/>
                    <a:pt x="25577" y="951"/>
                    <a:pt x="25524" y="1081"/>
                  </a:cubicBezTo>
                  <a:cubicBezTo>
                    <a:pt x="25634" y="1038"/>
                    <a:pt x="25766" y="1024"/>
                    <a:pt x="25840" y="926"/>
                  </a:cubicBezTo>
                  <a:cubicBezTo>
                    <a:pt x="25862" y="930"/>
                    <a:pt x="25884" y="932"/>
                    <a:pt x="25905" y="932"/>
                  </a:cubicBezTo>
                  <a:cubicBezTo>
                    <a:pt x="25972" y="932"/>
                    <a:pt x="26029" y="910"/>
                    <a:pt x="26068" y="849"/>
                  </a:cubicBezTo>
                  <a:cubicBezTo>
                    <a:pt x="26219" y="849"/>
                    <a:pt x="26349" y="811"/>
                    <a:pt x="26431" y="693"/>
                  </a:cubicBezTo>
                  <a:cubicBezTo>
                    <a:pt x="26453" y="699"/>
                    <a:pt x="26473" y="702"/>
                    <a:pt x="26490" y="702"/>
                  </a:cubicBezTo>
                  <a:cubicBezTo>
                    <a:pt x="26538" y="702"/>
                    <a:pt x="26567" y="677"/>
                    <a:pt x="26568" y="616"/>
                  </a:cubicBezTo>
                  <a:cubicBezTo>
                    <a:pt x="26585" y="626"/>
                    <a:pt x="26598" y="630"/>
                    <a:pt x="26610" y="630"/>
                  </a:cubicBezTo>
                  <a:cubicBezTo>
                    <a:pt x="26637" y="630"/>
                    <a:pt x="26649" y="605"/>
                    <a:pt x="26659" y="577"/>
                  </a:cubicBezTo>
                  <a:cubicBezTo>
                    <a:pt x="26641" y="566"/>
                    <a:pt x="26627" y="561"/>
                    <a:pt x="26616" y="561"/>
                  </a:cubicBezTo>
                  <a:close/>
                  <a:moveTo>
                    <a:pt x="29838" y="1235"/>
                  </a:moveTo>
                  <a:cubicBezTo>
                    <a:pt x="29877" y="1235"/>
                    <a:pt x="29920" y="1244"/>
                    <a:pt x="29972" y="1256"/>
                  </a:cubicBezTo>
                  <a:lnTo>
                    <a:pt x="29972" y="1256"/>
                  </a:lnTo>
                  <a:cubicBezTo>
                    <a:pt x="29928" y="1268"/>
                    <a:pt x="29890" y="1272"/>
                    <a:pt x="29855" y="1272"/>
                  </a:cubicBezTo>
                  <a:cubicBezTo>
                    <a:pt x="29815" y="1272"/>
                    <a:pt x="29779" y="1267"/>
                    <a:pt x="29741" y="1259"/>
                  </a:cubicBezTo>
                  <a:cubicBezTo>
                    <a:pt x="29774" y="1242"/>
                    <a:pt x="29805" y="1235"/>
                    <a:pt x="29838" y="1235"/>
                  </a:cubicBezTo>
                  <a:close/>
                  <a:moveTo>
                    <a:pt x="28359" y="1195"/>
                  </a:moveTo>
                  <a:cubicBezTo>
                    <a:pt x="28656" y="1195"/>
                    <a:pt x="28952" y="1205"/>
                    <a:pt x="29249" y="1238"/>
                  </a:cubicBezTo>
                  <a:cubicBezTo>
                    <a:pt x="29276" y="1248"/>
                    <a:pt x="29301" y="1265"/>
                    <a:pt x="29328" y="1270"/>
                  </a:cubicBezTo>
                  <a:cubicBezTo>
                    <a:pt x="30071" y="1373"/>
                    <a:pt x="30812" y="1482"/>
                    <a:pt x="31557" y="1573"/>
                  </a:cubicBezTo>
                  <a:cubicBezTo>
                    <a:pt x="31860" y="1611"/>
                    <a:pt x="32164" y="1662"/>
                    <a:pt x="32473" y="1664"/>
                  </a:cubicBezTo>
                  <a:cubicBezTo>
                    <a:pt x="32471" y="1689"/>
                    <a:pt x="32470" y="1713"/>
                    <a:pt x="32469" y="1737"/>
                  </a:cubicBezTo>
                  <a:lnTo>
                    <a:pt x="32065" y="1825"/>
                  </a:lnTo>
                  <a:cubicBezTo>
                    <a:pt x="31925" y="1843"/>
                    <a:pt x="31784" y="1866"/>
                    <a:pt x="31642" y="1876"/>
                  </a:cubicBezTo>
                  <a:cubicBezTo>
                    <a:pt x="31281" y="1901"/>
                    <a:pt x="30963" y="2029"/>
                    <a:pt x="30638" y="2148"/>
                  </a:cubicBezTo>
                  <a:cubicBezTo>
                    <a:pt x="30440" y="2220"/>
                    <a:pt x="30248" y="2316"/>
                    <a:pt x="30022" y="2318"/>
                  </a:cubicBezTo>
                  <a:cubicBezTo>
                    <a:pt x="30007" y="2278"/>
                    <a:pt x="29963" y="2289"/>
                    <a:pt x="29930" y="2281"/>
                  </a:cubicBezTo>
                  <a:cubicBezTo>
                    <a:pt x="29742" y="2132"/>
                    <a:pt x="29501" y="2078"/>
                    <a:pt x="29266" y="2020"/>
                  </a:cubicBezTo>
                  <a:lnTo>
                    <a:pt x="29265" y="2019"/>
                  </a:lnTo>
                  <a:cubicBezTo>
                    <a:pt x="28975" y="1946"/>
                    <a:pt x="28689" y="1869"/>
                    <a:pt x="28418" y="1752"/>
                  </a:cubicBezTo>
                  <a:cubicBezTo>
                    <a:pt x="28391" y="1742"/>
                    <a:pt x="28365" y="1726"/>
                    <a:pt x="28336" y="1726"/>
                  </a:cubicBezTo>
                  <a:cubicBezTo>
                    <a:pt x="28324" y="1726"/>
                    <a:pt x="28311" y="1729"/>
                    <a:pt x="28297" y="1737"/>
                  </a:cubicBezTo>
                  <a:cubicBezTo>
                    <a:pt x="28314" y="1698"/>
                    <a:pt x="28280" y="1701"/>
                    <a:pt x="28250" y="1700"/>
                  </a:cubicBezTo>
                  <a:cubicBezTo>
                    <a:pt x="28238" y="1669"/>
                    <a:pt x="28217" y="1657"/>
                    <a:pt x="28188" y="1657"/>
                  </a:cubicBezTo>
                  <a:cubicBezTo>
                    <a:pt x="28179" y="1657"/>
                    <a:pt x="28169" y="1658"/>
                    <a:pt x="28158" y="1661"/>
                  </a:cubicBezTo>
                  <a:cubicBezTo>
                    <a:pt x="28152" y="1628"/>
                    <a:pt x="28135" y="1613"/>
                    <a:pt x="28109" y="1613"/>
                  </a:cubicBezTo>
                  <a:cubicBezTo>
                    <a:pt x="28097" y="1613"/>
                    <a:pt x="28083" y="1616"/>
                    <a:pt x="28068" y="1623"/>
                  </a:cubicBezTo>
                  <a:cubicBezTo>
                    <a:pt x="28061" y="1562"/>
                    <a:pt x="28025" y="1542"/>
                    <a:pt x="27973" y="1542"/>
                  </a:cubicBezTo>
                  <a:cubicBezTo>
                    <a:pt x="27960" y="1542"/>
                    <a:pt x="27947" y="1543"/>
                    <a:pt x="27932" y="1545"/>
                  </a:cubicBezTo>
                  <a:cubicBezTo>
                    <a:pt x="27940" y="1512"/>
                    <a:pt x="27917" y="1506"/>
                    <a:pt x="27886" y="1506"/>
                  </a:cubicBezTo>
                  <a:cubicBezTo>
                    <a:pt x="27861" y="1454"/>
                    <a:pt x="27811" y="1434"/>
                    <a:pt x="27749" y="1429"/>
                  </a:cubicBezTo>
                  <a:cubicBezTo>
                    <a:pt x="27690" y="1358"/>
                    <a:pt x="27589" y="1341"/>
                    <a:pt x="27509" y="1298"/>
                  </a:cubicBezTo>
                  <a:cubicBezTo>
                    <a:pt x="27470" y="1277"/>
                    <a:pt x="27394" y="1288"/>
                    <a:pt x="27403" y="1219"/>
                  </a:cubicBezTo>
                  <a:cubicBezTo>
                    <a:pt x="27494" y="1214"/>
                    <a:pt x="27584" y="1207"/>
                    <a:pt x="27673" y="1205"/>
                  </a:cubicBezTo>
                  <a:cubicBezTo>
                    <a:pt x="27902" y="1201"/>
                    <a:pt x="28130" y="1195"/>
                    <a:pt x="28359" y="1195"/>
                  </a:cubicBezTo>
                  <a:close/>
                  <a:moveTo>
                    <a:pt x="22752" y="950"/>
                  </a:moveTo>
                  <a:cubicBezTo>
                    <a:pt x="22796" y="950"/>
                    <a:pt x="22836" y="955"/>
                    <a:pt x="22840" y="1002"/>
                  </a:cubicBezTo>
                  <a:cubicBezTo>
                    <a:pt x="22811" y="1003"/>
                    <a:pt x="22797" y="1015"/>
                    <a:pt x="22796" y="1040"/>
                  </a:cubicBezTo>
                  <a:cubicBezTo>
                    <a:pt x="22765" y="1040"/>
                    <a:pt x="22750" y="1054"/>
                    <a:pt x="22750" y="1081"/>
                  </a:cubicBezTo>
                  <a:cubicBezTo>
                    <a:pt x="22590" y="1184"/>
                    <a:pt x="22536" y="1339"/>
                    <a:pt x="22484" y="1491"/>
                  </a:cubicBezTo>
                  <a:cubicBezTo>
                    <a:pt x="22396" y="1743"/>
                    <a:pt x="22352" y="2007"/>
                    <a:pt x="22232" y="2253"/>
                  </a:cubicBezTo>
                  <a:cubicBezTo>
                    <a:pt x="22230" y="2260"/>
                    <a:pt x="22242" y="2272"/>
                    <a:pt x="22250" y="2283"/>
                  </a:cubicBezTo>
                  <a:cubicBezTo>
                    <a:pt x="22161" y="2287"/>
                    <a:pt x="22146" y="2335"/>
                    <a:pt x="22161" y="2398"/>
                  </a:cubicBezTo>
                  <a:cubicBezTo>
                    <a:pt x="22154" y="2397"/>
                    <a:pt x="22149" y="2396"/>
                    <a:pt x="22143" y="2396"/>
                  </a:cubicBezTo>
                  <a:cubicBezTo>
                    <a:pt x="22089" y="2396"/>
                    <a:pt x="22084" y="2444"/>
                    <a:pt x="22063" y="2475"/>
                  </a:cubicBezTo>
                  <a:cubicBezTo>
                    <a:pt x="22025" y="2488"/>
                    <a:pt x="21994" y="2518"/>
                    <a:pt x="21982" y="2556"/>
                  </a:cubicBezTo>
                  <a:cubicBezTo>
                    <a:pt x="21876" y="2627"/>
                    <a:pt x="21780" y="2717"/>
                    <a:pt x="21631" y="2717"/>
                  </a:cubicBezTo>
                  <a:cubicBezTo>
                    <a:pt x="21628" y="2717"/>
                    <a:pt x="21625" y="2717"/>
                    <a:pt x="21622" y="2716"/>
                  </a:cubicBezTo>
                  <a:lnTo>
                    <a:pt x="21622" y="2716"/>
                  </a:lnTo>
                  <a:cubicBezTo>
                    <a:pt x="21633" y="2752"/>
                    <a:pt x="21591" y="2755"/>
                    <a:pt x="21571" y="2771"/>
                  </a:cubicBezTo>
                  <a:cubicBezTo>
                    <a:pt x="21581" y="2747"/>
                    <a:pt x="21578" y="2716"/>
                    <a:pt x="21620" y="2712"/>
                  </a:cubicBezTo>
                  <a:cubicBezTo>
                    <a:pt x="21602" y="2673"/>
                    <a:pt x="21648" y="2632"/>
                    <a:pt x="21617" y="2593"/>
                  </a:cubicBezTo>
                  <a:cubicBezTo>
                    <a:pt x="21771" y="2527"/>
                    <a:pt x="21747" y="2391"/>
                    <a:pt x="21787" y="2280"/>
                  </a:cubicBezTo>
                  <a:cubicBezTo>
                    <a:pt x="21829" y="1964"/>
                    <a:pt x="21836" y="1643"/>
                    <a:pt x="21995" y="1346"/>
                  </a:cubicBezTo>
                  <a:cubicBezTo>
                    <a:pt x="21999" y="1339"/>
                    <a:pt x="21988" y="1326"/>
                    <a:pt x="21982" y="1315"/>
                  </a:cubicBezTo>
                  <a:lnTo>
                    <a:pt x="21982" y="1315"/>
                  </a:lnTo>
                  <a:cubicBezTo>
                    <a:pt x="21990" y="1317"/>
                    <a:pt x="21997" y="1318"/>
                    <a:pt x="22002" y="1318"/>
                  </a:cubicBezTo>
                  <a:cubicBezTo>
                    <a:pt x="22028" y="1318"/>
                    <a:pt x="22028" y="1295"/>
                    <a:pt x="22028" y="1274"/>
                  </a:cubicBezTo>
                  <a:cubicBezTo>
                    <a:pt x="22105" y="1247"/>
                    <a:pt x="22137" y="1186"/>
                    <a:pt x="22173" y="1128"/>
                  </a:cubicBezTo>
                  <a:cubicBezTo>
                    <a:pt x="22277" y="1062"/>
                    <a:pt x="22409" y="1049"/>
                    <a:pt x="22524" y="1001"/>
                  </a:cubicBezTo>
                  <a:cubicBezTo>
                    <a:pt x="22605" y="1000"/>
                    <a:pt x="22677" y="969"/>
                    <a:pt x="22752" y="950"/>
                  </a:cubicBezTo>
                  <a:close/>
                  <a:moveTo>
                    <a:pt x="23408" y="2334"/>
                  </a:moveTo>
                  <a:cubicBezTo>
                    <a:pt x="23428" y="2334"/>
                    <a:pt x="23452" y="2340"/>
                    <a:pt x="23473" y="2342"/>
                  </a:cubicBezTo>
                  <a:cubicBezTo>
                    <a:pt x="23554" y="2399"/>
                    <a:pt x="23654" y="2416"/>
                    <a:pt x="23753" y="2432"/>
                  </a:cubicBezTo>
                  <a:cubicBezTo>
                    <a:pt x="24234" y="2456"/>
                    <a:pt x="24701" y="2529"/>
                    <a:pt x="25146" y="2693"/>
                  </a:cubicBezTo>
                  <a:cubicBezTo>
                    <a:pt x="25206" y="2715"/>
                    <a:pt x="25277" y="2720"/>
                    <a:pt x="25342" y="2733"/>
                  </a:cubicBezTo>
                  <a:cubicBezTo>
                    <a:pt x="25431" y="2758"/>
                    <a:pt x="25520" y="2779"/>
                    <a:pt x="25615" y="2781"/>
                  </a:cubicBezTo>
                  <a:lnTo>
                    <a:pt x="25840" y="2791"/>
                  </a:lnTo>
                  <a:cubicBezTo>
                    <a:pt x="25927" y="2835"/>
                    <a:pt x="26024" y="2821"/>
                    <a:pt x="26118" y="2832"/>
                  </a:cubicBezTo>
                  <a:cubicBezTo>
                    <a:pt x="26196" y="2840"/>
                    <a:pt x="26285" y="2823"/>
                    <a:pt x="26332" y="2898"/>
                  </a:cubicBezTo>
                  <a:cubicBezTo>
                    <a:pt x="26248" y="2933"/>
                    <a:pt x="26177" y="2993"/>
                    <a:pt x="26074" y="2996"/>
                  </a:cubicBezTo>
                  <a:cubicBezTo>
                    <a:pt x="26008" y="2982"/>
                    <a:pt x="25941" y="2979"/>
                    <a:pt x="25874" y="2979"/>
                  </a:cubicBezTo>
                  <a:cubicBezTo>
                    <a:pt x="25807" y="2979"/>
                    <a:pt x="25740" y="2982"/>
                    <a:pt x="25673" y="2983"/>
                  </a:cubicBezTo>
                  <a:cubicBezTo>
                    <a:pt x="25669" y="2983"/>
                    <a:pt x="25665" y="2983"/>
                    <a:pt x="25662" y="2983"/>
                  </a:cubicBezTo>
                  <a:cubicBezTo>
                    <a:pt x="25507" y="2983"/>
                    <a:pt x="25357" y="2959"/>
                    <a:pt x="25204" y="2946"/>
                  </a:cubicBezTo>
                  <a:cubicBezTo>
                    <a:pt x="25056" y="2933"/>
                    <a:pt x="24921" y="2860"/>
                    <a:pt x="24769" y="2860"/>
                  </a:cubicBezTo>
                  <a:cubicBezTo>
                    <a:pt x="24748" y="2860"/>
                    <a:pt x="24727" y="2862"/>
                    <a:pt x="24705" y="2865"/>
                  </a:cubicBezTo>
                  <a:cubicBezTo>
                    <a:pt x="24647" y="2809"/>
                    <a:pt x="24576" y="2782"/>
                    <a:pt x="24496" y="2782"/>
                  </a:cubicBezTo>
                  <a:cubicBezTo>
                    <a:pt x="24476" y="2782"/>
                    <a:pt x="24455" y="2783"/>
                    <a:pt x="24434" y="2787"/>
                  </a:cubicBezTo>
                  <a:cubicBezTo>
                    <a:pt x="24432" y="2751"/>
                    <a:pt x="24412" y="2744"/>
                    <a:pt x="24388" y="2744"/>
                  </a:cubicBezTo>
                  <a:cubicBezTo>
                    <a:pt x="24374" y="2744"/>
                    <a:pt x="24357" y="2747"/>
                    <a:pt x="24342" y="2747"/>
                  </a:cubicBezTo>
                  <a:cubicBezTo>
                    <a:pt x="24328" y="2725"/>
                    <a:pt x="24303" y="2715"/>
                    <a:pt x="24274" y="2708"/>
                  </a:cubicBezTo>
                  <a:cubicBezTo>
                    <a:pt x="24126" y="2669"/>
                    <a:pt x="23974" y="2662"/>
                    <a:pt x="23822" y="2662"/>
                  </a:cubicBezTo>
                  <a:cubicBezTo>
                    <a:pt x="23773" y="2662"/>
                    <a:pt x="23723" y="2662"/>
                    <a:pt x="23674" y="2663"/>
                  </a:cubicBezTo>
                  <a:cubicBezTo>
                    <a:pt x="23443" y="2666"/>
                    <a:pt x="23213" y="2708"/>
                    <a:pt x="22980" y="2708"/>
                  </a:cubicBezTo>
                  <a:cubicBezTo>
                    <a:pt x="22922" y="2708"/>
                    <a:pt x="22863" y="2705"/>
                    <a:pt x="22804" y="2699"/>
                  </a:cubicBezTo>
                  <a:cubicBezTo>
                    <a:pt x="22797" y="2669"/>
                    <a:pt x="22668" y="2668"/>
                    <a:pt x="22771" y="2614"/>
                  </a:cubicBezTo>
                  <a:lnTo>
                    <a:pt x="22769" y="2614"/>
                  </a:lnTo>
                  <a:cubicBezTo>
                    <a:pt x="22968" y="2507"/>
                    <a:pt x="23175" y="2415"/>
                    <a:pt x="23386" y="2337"/>
                  </a:cubicBezTo>
                  <a:cubicBezTo>
                    <a:pt x="23393" y="2335"/>
                    <a:pt x="23400" y="2334"/>
                    <a:pt x="23408" y="2334"/>
                  </a:cubicBezTo>
                  <a:close/>
                  <a:moveTo>
                    <a:pt x="22660" y="2707"/>
                  </a:moveTo>
                  <a:cubicBezTo>
                    <a:pt x="22704" y="2707"/>
                    <a:pt x="22749" y="2716"/>
                    <a:pt x="22796" y="2736"/>
                  </a:cubicBezTo>
                  <a:cubicBezTo>
                    <a:pt x="22850" y="2756"/>
                    <a:pt x="22908" y="2760"/>
                    <a:pt x="22965" y="2760"/>
                  </a:cubicBezTo>
                  <a:cubicBezTo>
                    <a:pt x="22975" y="2760"/>
                    <a:pt x="22985" y="2759"/>
                    <a:pt x="22995" y="2759"/>
                  </a:cubicBezTo>
                  <a:cubicBezTo>
                    <a:pt x="23301" y="2754"/>
                    <a:pt x="23607" y="2719"/>
                    <a:pt x="23914" y="2719"/>
                  </a:cubicBezTo>
                  <a:cubicBezTo>
                    <a:pt x="24056" y="2719"/>
                    <a:pt x="24198" y="2727"/>
                    <a:pt x="24341" y="2749"/>
                  </a:cubicBezTo>
                  <a:cubicBezTo>
                    <a:pt x="24342" y="2785"/>
                    <a:pt x="24362" y="2792"/>
                    <a:pt x="24386" y="2792"/>
                  </a:cubicBezTo>
                  <a:cubicBezTo>
                    <a:pt x="24401" y="2792"/>
                    <a:pt x="24418" y="2789"/>
                    <a:pt x="24434" y="2789"/>
                  </a:cubicBezTo>
                  <a:cubicBezTo>
                    <a:pt x="24498" y="2844"/>
                    <a:pt x="24575" y="2868"/>
                    <a:pt x="24661" y="2868"/>
                  </a:cubicBezTo>
                  <a:cubicBezTo>
                    <a:pt x="24676" y="2868"/>
                    <a:pt x="24691" y="2868"/>
                    <a:pt x="24706" y="2866"/>
                  </a:cubicBezTo>
                  <a:cubicBezTo>
                    <a:pt x="24853" y="2959"/>
                    <a:pt x="25029" y="2972"/>
                    <a:pt x="25201" y="2999"/>
                  </a:cubicBezTo>
                  <a:cubicBezTo>
                    <a:pt x="25398" y="3045"/>
                    <a:pt x="25599" y="3056"/>
                    <a:pt x="25802" y="3056"/>
                  </a:cubicBezTo>
                  <a:cubicBezTo>
                    <a:pt x="25829" y="3056"/>
                    <a:pt x="25857" y="3051"/>
                    <a:pt x="25884" y="3051"/>
                  </a:cubicBezTo>
                  <a:cubicBezTo>
                    <a:pt x="25915" y="3051"/>
                    <a:pt x="25943" y="3058"/>
                    <a:pt x="25965" y="3089"/>
                  </a:cubicBezTo>
                  <a:cubicBezTo>
                    <a:pt x="25822" y="3175"/>
                    <a:pt x="25662" y="3214"/>
                    <a:pt x="25490" y="3214"/>
                  </a:cubicBezTo>
                  <a:cubicBezTo>
                    <a:pt x="25470" y="3214"/>
                    <a:pt x="25451" y="3213"/>
                    <a:pt x="25431" y="3212"/>
                  </a:cubicBezTo>
                  <a:cubicBezTo>
                    <a:pt x="25409" y="3198"/>
                    <a:pt x="25385" y="3194"/>
                    <a:pt x="25359" y="3194"/>
                  </a:cubicBezTo>
                  <a:cubicBezTo>
                    <a:pt x="25347" y="3194"/>
                    <a:pt x="25335" y="3195"/>
                    <a:pt x="25323" y="3196"/>
                  </a:cubicBezTo>
                  <a:cubicBezTo>
                    <a:pt x="25258" y="3200"/>
                    <a:pt x="25193" y="3202"/>
                    <a:pt x="25128" y="3202"/>
                  </a:cubicBezTo>
                  <a:cubicBezTo>
                    <a:pt x="24785" y="3202"/>
                    <a:pt x="24452" y="3145"/>
                    <a:pt x="24125" y="3045"/>
                  </a:cubicBezTo>
                  <a:cubicBezTo>
                    <a:pt x="23990" y="3003"/>
                    <a:pt x="23852" y="2969"/>
                    <a:pt x="23713" y="2939"/>
                  </a:cubicBezTo>
                  <a:cubicBezTo>
                    <a:pt x="23618" y="2918"/>
                    <a:pt x="23523" y="2910"/>
                    <a:pt x="23428" y="2910"/>
                  </a:cubicBezTo>
                  <a:cubicBezTo>
                    <a:pt x="23209" y="2910"/>
                    <a:pt x="22992" y="2955"/>
                    <a:pt x="22775" y="2995"/>
                  </a:cubicBezTo>
                  <a:cubicBezTo>
                    <a:pt x="22517" y="3042"/>
                    <a:pt x="22263" y="3114"/>
                    <a:pt x="21997" y="3114"/>
                  </a:cubicBezTo>
                  <a:cubicBezTo>
                    <a:pt x="21931" y="3114"/>
                    <a:pt x="21864" y="3110"/>
                    <a:pt x="21796" y="3099"/>
                  </a:cubicBezTo>
                  <a:cubicBezTo>
                    <a:pt x="21863" y="3016"/>
                    <a:pt x="21986" y="3002"/>
                    <a:pt x="22070" y="2941"/>
                  </a:cubicBezTo>
                  <a:lnTo>
                    <a:pt x="22069" y="2941"/>
                  </a:lnTo>
                  <a:cubicBezTo>
                    <a:pt x="22211" y="2898"/>
                    <a:pt x="22337" y="2831"/>
                    <a:pt x="22461" y="2764"/>
                  </a:cubicBezTo>
                  <a:cubicBezTo>
                    <a:pt x="22528" y="2728"/>
                    <a:pt x="22593" y="2707"/>
                    <a:pt x="22660" y="2707"/>
                  </a:cubicBezTo>
                  <a:close/>
                  <a:moveTo>
                    <a:pt x="23376" y="2983"/>
                  </a:moveTo>
                  <a:cubicBezTo>
                    <a:pt x="23639" y="2983"/>
                    <a:pt x="23899" y="3027"/>
                    <a:pt x="24158" y="3116"/>
                  </a:cubicBezTo>
                  <a:cubicBezTo>
                    <a:pt x="24440" y="3212"/>
                    <a:pt x="24738" y="3258"/>
                    <a:pt x="25042" y="3258"/>
                  </a:cubicBezTo>
                  <a:cubicBezTo>
                    <a:pt x="25064" y="3258"/>
                    <a:pt x="25087" y="3258"/>
                    <a:pt x="25109" y="3257"/>
                  </a:cubicBezTo>
                  <a:cubicBezTo>
                    <a:pt x="25142" y="3257"/>
                    <a:pt x="25176" y="3253"/>
                    <a:pt x="25209" y="3253"/>
                  </a:cubicBezTo>
                  <a:cubicBezTo>
                    <a:pt x="25250" y="3253"/>
                    <a:pt x="25290" y="3259"/>
                    <a:pt x="25327" y="3284"/>
                  </a:cubicBezTo>
                  <a:cubicBezTo>
                    <a:pt x="25054" y="3339"/>
                    <a:pt x="24780" y="3363"/>
                    <a:pt x="24506" y="3363"/>
                  </a:cubicBezTo>
                  <a:cubicBezTo>
                    <a:pt x="24264" y="3363"/>
                    <a:pt x="24021" y="3344"/>
                    <a:pt x="23778" y="3312"/>
                  </a:cubicBezTo>
                  <a:cubicBezTo>
                    <a:pt x="23639" y="3293"/>
                    <a:pt x="23500" y="3283"/>
                    <a:pt x="23360" y="3283"/>
                  </a:cubicBezTo>
                  <a:cubicBezTo>
                    <a:pt x="23131" y="3283"/>
                    <a:pt x="22903" y="3309"/>
                    <a:pt x="22679" y="3361"/>
                  </a:cubicBezTo>
                  <a:cubicBezTo>
                    <a:pt x="22199" y="3474"/>
                    <a:pt x="21705" y="3532"/>
                    <a:pt x="21210" y="3567"/>
                  </a:cubicBezTo>
                  <a:cubicBezTo>
                    <a:pt x="21193" y="3563"/>
                    <a:pt x="21177" y="3562"/>
                    <a:pt x="21161" y="3562"/>
                  </a:cubicBezTo>
                  <a:cubicBezTo>
                    <a:pt x="21105" y="3562"/>
                    <a:pt x="21051" y="3578"/>
                    <a:pt x="20996" y="3587"/>
                  </a:cubicBezTo>
                  <a:cubicBezTo>
                    <a:pt x="20977" y="3590"/>
                    <a:pt x="20956" y="3597"/>
                    <a:pt x="20936" y="3597"/>
                  </a:cubicBezTo>
                  <a:cubicBezTo>
                    <a:pt x="20917" y="3597"/>
                    <a:pt x="20899" y="3589"/>
                    <a:pt x="20887" y="3563"/>
                  </a:cubicBezTo>
                  <a:cubicBezTo>
                    <a:pt x="21094" y="3448"/>
                    <a:pt x="21301" y="3333"/>
                    <a:pt x="21507" y="3216"/>
                  </a:cubicBezTo>
                  <a:cubicBezTo>
                    <a:pt x="21595" y="3165"/>
                    <a:pt x="21696" y="3135"/>
                    <a:pt x="21798" y="3130"/>
                  </a:cubicBezTo>
                  <a:cubicBezTo>
                    <a:pt x="21865" y="3169"/>
                    <a:pt x="21936" y="3181"/>
                    <a:pt x="22007" y="3181"/>
                  </a:cubicBezTo>
                  <a:cubicBezTo>
                    <a:pt x="22075" y="3181"/>
                    <a:pt x="22144" y="3170"/>
                    <a:pt x="22212" y="3160"/>
                  </a:cubicBezTo>
                  <a:cubicBezTo>
                    <a:pt x="22397" y="3137"/>
                    <a:pt x="22582" y="3104"/>
                    <a:pt x="22765" y="3060"/>
                  </a:cubicBezTo>
                  <a:cubicBezTo>
                    <a:pt x="22971" y="3009"/>
                    <a:pt x="23174" y="2983"/>
                    <a:pt x="23376" y="2983"/>
                  </a:cubicBezTo>
                  <a:close/>
                  <a:moveTo>
                    <a:pt x="23421" y="3372"/>
                  </a:moveTo>
                  <a:cubicBezTo>
                    <a:pt x="23611" y="3372"/>
                    <a:pt x="23802" y="3386"/>
                    <a:pt x="23994" y="3414"/>
                  </a:cubicBezTo>
                  <a:cubicBezTo>
                    <a:pt x="24149" y="3437"/>
                    <a:pt x="24305" y="3448"/>
                    <a:pt x="24460" y="3448"/>
                  </a:cubicBezTo>
                  <a:cubicBezTo>
                    <a:pt x="24599" y="3448"/>
                    <a:pt x="24737" y="3439"/>
                    <a:pt x="24875" y="3421"/>
                  </a:cubicBezTo>
                  <a:cubicBezTo>
                    <a:pt x="24888" y="3420"/>
                    <a:pt x="24902" y="3418"/>
                    <a:pt x="24915" y="3418"/>
                  </a:cubicBezTo>
                  <a:cubicBezTo>
                    <a:pt x="24938" y="3418"/>
                    <a:pt x="24960" y="3423"/>
                    <a:pt x="24978" y="3442"/>
                  </a:cubicBezTo>
                  <a:cubicBezTo>
                    <a:pt x="24983" y="3412"/>
                    <a:pt x="25002" y="3408"/>
                    <a:pt x="25023" y="3408"/>
                  </a:cubicBezTo>
                  <a:cubicBezTo>
                    <a:pt x="25032" y="3408"/>
                    <a:pt x="25041" y="3409"/>
                    <a:pt x="25050" y="3409"/>
                  </a:cubicBezTo>
                  <a:cubicBezTo>
                    <a:pt x="25058" y="3409"/>
                    <a:pt x="25066" y="3408"/>
                    <a:pt x="25072" y="3406"/>
                  </a:cubicBezTo>
                  <a:lnTo>
                    <a:pt x="25072" y="3406"/>
                  </a:lnTo>
                  <a:cubicBezTo>
                    <a:pt x="25073" y="3418"/>
                    <a:pt x="25072" y="3431"/>
                    <a:pt x="25069" y="3443"/>
                  </a:cubicBezTo>
                  <a:lnTo>
                    <a:pt x="24979" y="3444"/>
                  </a:lnTo>
                  <a:cubicBezTo>
                    <a:pt x="24994" y="3471"/>
                    <a:pt x="24964" y="3481"/>
                    <a:pt x="24950" y="3496"/>
                  </a:cubicBezTo>
                  <a:cubicBezTo>
                    <a:pt x="24845" y="3547"/>
                    <a:pt x="24735" y="3591"/>
                    <a:pt x="24654" y="3671"/>
                  </a:cubicBezTo>
                  <a:cubicBezTo>
                    <a:pt x="24383" y="3827"/>
                    <a:pt x="24119" y="3989"/>
                    <a:pt x="23876" y="4176"/>
                  </a:cubicBezTo>
                  <a:cubicBezTo>
                    <a:pt x="23685" y="4266"/>
                    <a:pt x="23552" y="4425"/>
                    <a:pt x="23348" y="4502"/>
                  </a:cubicBezTo>
                  <a:lnTo>
                    <a:pt x="22389" y="4641"/>
                  </a:lnTo>
                  <a:lnTo>
                    <a:pt x="21074" y="4651"/>
                  </a:lnTo>
                  <a:cubicBezTo>
                    <a:pt x="21019" y="4648"/>
                    <a:pt x="20964" y="4647"/>
                    <a:pt x="20910" y="4647"/>
                  </a:cubicBezTo>
                  <a:cubicBezTo>
                    <a:pt x="20537" y="4647"/>
                    <a:pt x="20169" y="4702"/>
                    <a:pt x="19800" y="4743"/>
                  </a:cubicBezTo>
                  <a:cubicBezTo>
                    <a:pt x="19562" y="4771"/>
                    <a:pt x="19344" y="4867"/>
                    <a:pt x="19104" y="4885"/>
                  </a:cubicBezTo>
                  <a:lnTo>
                    <a:pt x="19124" y="4848"/>
                  </a:lnTo>
                  <a:cubicBezTo>
                    <a:pt x="19288" y="4710"/>
                    <a:pt x="19451" y="4573"/>
                    <a:pt x="19615" y="4437"/>
                  </a:cubicBezTo>
                  <a:cubicBezTo>
                    <a:pt x="19634" y="4420"/>
                    <a:pt x="19655" y="4401"/>
                    <a:pt x="19625" y="4380"/>
                  </a:cubicBezTo>
                  <a:lnTo>
                    <a:pt x="19625" y="4380"/>
                  </a:lnTo>
                  <a:cubicBezTo>
                    <a:pt x="19634" y="4382"/>
                    <a:pt x="19642" y="4389"/>
                    <a:pt x="19653" y="4389"/>
                  </a:cubicBezTo>
                  <a:cubicBezTo>
                    <a:pt x="19658" y="4389"/>
                    <a:pt x="19664" y="4387"/>
                    <a:pt x="19671" y="4381"/>
                  </a:cubicBezTo>
                  <a:cubicBezTo>
                    <a:pt x="19691" y="4363"/>
                    <a:pt x="19671" y="4352"/>
                    <a:pt x="19669" y="4339"/>
                  </a:cubicBezTo>
                  <a:cubicBezTo>
                    <a:pt x="19808" y="4314"/>
                    <a:pt x="19929" y="4225"/>
                    <a:pt x="19985" y="4107"/>
                  </a:cubicBezTo>
                  <a:cubicBezTo>
                    <a:pt x="20124" y="4082"/>
                    <a:pt x="20205" y="4025"/>
                    <a:pt x="20257" y="3914"/>
                  </a:cubicBezTo>
                  <a:cubicBezTo>
                    <a:pt x="20268" y="3916"/>
                    <a:pt x="20279" y="3916"/>
                    <a:pt x="20289" y="3916"/>
                  </a:cubicBezTo>
                  <a:cubicBezTo>
                    <a:pt x="20382" y="3916"/>
                    <a:pt x="20424" y="3836"/>
                    <a:pt x="20494" y="3801"/>
                  </a:cubicBezTo>
                  <a:cubicBezTo>
                    <a:pt x="20517" y="3792"/>
                    <a:pt x="20553" y="3795"/>
                    <a:pt x="20531" y="3758"/>
                  </a:cubicBezTo>
                  <a:lnTo>
                    <a:pt x="20531" y="3758"/>
                  </a:lnTo>
                  <a:cubicBezTo>
                    <a:pt x="20549" y="3765"/>
                    <a:pt x="20567" y="3769"/>
                    <a:pt x="20584" y="3769"/>
                  </a:cubicBezTo>
                  <a:cubicBezTo>
                    <a:pt x="20631" y="3769"/>
                    <a:pt x="20671" y="3744"/>
                    <a:pt x="20712" y="3720"/>
                  </a:cubicBezTo>
                  <a:lnTo>
                    <a:pt x="21210" y="3625"/>
                  </a:lnTo>
                  <a:cubicBezTo>
                    <a:pt x="21579" y="3605"/>
                    <a:pt x="21950" y="3602"/>
                    <a:pt x="22314" y="3531"/>
                  </a:cubicBezTo>
                  <a:cubicBezTo>
                    <a:pt x="22359" y="3521"/>
                    <a:pt x="22403" y="3517"/>
                    <a:pt x="22447" y="3505"/>
                  </a:cubicBezTo>
                  <a:cubicBezTo>
                    <a:pt x="22768" y="3415"/>
                    <a:pt x="23093" y="3372"/>
                    <a:pt x="23421" y="3372"/>
                  </a:cubicBezTo>
                  <a:close/>
                  <a:moveTo>
                    <a:pt x="22070" y="1157"/>
                  </a:moveTo>
                  <a:lnTo>
                    <a:pt x="22023" y="1195"/>
                  </a:lnTo>
                  <a:lnTo>
                    <a:pt x="22023" y="1273"/>
                  </a:lnTo>
                  <a:cubicBezTo>
                    <a:pt x="22018" y="1272"/>
                    <a:pt x="22013" y="1272"/>
                    <a:pt x="22009" y="1272"/>
                  </a:cubicBezTo>
                  <a:cubicBezTo>
                    <a:pt x="21982" y="1272"/>
                    <a:pt x="21978" y="1292"/>
                    <a:pt x="21978" y="1314"/>
                  </a:cubicBezTo>
                  <a:cubicBezTo>
                    <a:pt x="21849" y="1416"/>
                    <a:pt x="21834" y="1559"/>
                    <a:pt x="21790" y="1691"/>
                  </a:cubicBezTo>
                  <a:cubicBezTo>
                    <a:pt x="21724" y="1884"/>
                    <a:pt x="21762" y="2088"/>
                    <a:pt x="21720" y="2284"/>
                  </a:cubicBezTo>
                  <a:cubicBezTo>
                    <a:pt x="21691" y="2388"/>
                    <a:pt x="21625" y="2483"/>
                    <a:pt x="21615" y="2594"/>
                  </a:cubicBezTo>
                  <a:cubicBezTo>
                    <a:pt x="21535" y="2636"/>
                    <a:pt x="21495" y="2702"/>
                    <a:pt x="21468" y="2776"/>
                  </a:cubicBezTo>
                  <a:cubicBezTo>
                    <a:pt x="21415" y="2812"/>
                    <a:pt x="21367" y="2853"/>
                    <a:pt x="21311" y="2884"/>
                  </a:cubicBezTo>
                  <a:cubicBezTo>
                    <a:pt x="20569" y="3291"/>
                    <a:pt x="19846" y="3719"/>
                    <a:pt x="19184" y="4217"/>
                  </a:cubicBezTo>
                  <a:cubicBezTo>
                    <a:pt x="19111" y="4271"/>
                    <a:pt x="19044" y="4332"/>
                    <a:pt x="18973" y="4389"/>
                  </a:cubicBezTo>
                  <a:cubicBezTo>
                    <a:pt x="18644" y="4592"/>
                    <a:pt x="18454" y="4894"/>
                    <a:pt x="18213" y="5160"/>
                  </a:cubicBezTo>
                  <a:cubicBezTo>
                    <a:pt x="18109" y="5123"/>
                    <a:pt x="18178" y="5061"/>
                    <a:pt x="18191" y="5016"/>
                  </a:cubicBezTo>
                  <a:cubicBezTo>
                    <a:pt x="18261" y="4778"/>
                    <a:pt x="18326" y="4539"/>
                    <a:pt x="18293" y="4293"/>
                  </a:cubicBezTo>
                  <a:cubicBezTo>
                    <a:pt x="18266" y="4088"/>
                    <a:pt x="18255" y="3884"/>
                    <a:pt x="18247" y="3678"/>
                  </a:cubicBezTo>
                  <a:cubicBezTo>
                    <a:pt x="18277" y="3536"/>
                    <a:pt x="18308" y="3393"/>
                    <a:pt x="18339" y="3250"/>
                  </a:cubicBezTo>
                  <a:cubicBezTo>
                    <a:pt x="18501" y="2925"/>
                    <a:pt x="18793" y="2693"/>
                    <a:pt x="19110" y="2481"/>
                  </a:cubicBezTo>
                  <a:lnTo>
                    <a:pt x="19109" y="2481"/>
                  </a:lnTo>
                  <a:cubicBezTo>
                    <a:pt x="19255" y="2386"/>
                    <a:pt x="19410" y="2304"/>
                    <a:pt x="19571" y="2237"/>
                  </a:cubicBezTo>
                  <a:cubicBezTo>
                    <a:pt x="20281" y="1937"/>
                    <a:pt x="20979" y="1617"/>
                    <a:pt x="21678" y="1299"/>
                  </a:cubicBezTo>
                  <a:cubicBezTo>
                    <a:pt x="21776" y="1255"/>
                    <a:pt x="21870" y="1191"/>
                    <a:pt x="21989" y="1191"/>
                  </a:cubicBezTo>
                  <a:cubicBezTo>
                    <a:pt x="21998" y="1191"/>
                    <a:pt x="22008" y="1192"/>
                    <a:pt x="22018" y="1192"/>
                  </a:cubicBezTo>
                  <a:cubicBezTo>
                    <a:pt x="22006" y="1153"/>
                    <a:pt x="22048" y="1163"/>
                    <a:pt x="22070" y="1157"/>
                  </a:cubicBezTo>
                  <a:close/>
                  <a:moveTo>
                    <a:pt x="17391" y="5499"/>
                  </a:moveTo>
                  <a:cubicBezTo>
                    <a:pt x="17391" y="5500"/>
                    <a:pt x="17391" y="5501"/>
                    <a:pt x="17391" y="5502"/>
                  </a:cubicBezTo>
                  <a:lnTo>
                    <a:pt x="17392" y="5502"/>
                  </a:lnTo>
                  <a:cubicBezTo>
                    <a:pt x="17393" y="5502"/>
                    <a:pt x="17393" y="5502"/>
                    <a:pt x="17393" y="5503"/>
                  </a:cubicBezTo>
                  <a:lnTo>
                    <a:pt x="17393" y="5503"/>
                  </a:lnTo>
                  <a:lnTo>
                    <a:pt x="17393" y="5502"/>
                  </a:lnTo>
                  <a:cubicBezTo>
                    <a:pt x="17393" y="5501"/>
                    <a:pt x="17392" y="5500"/>
                    <a:pt x="17391" y="5499"/>
                  </a:cubicBezTo>
                  <a:close/>
                  <a:moveTo>
                    <a:pt x="23226" y="4584"/>
                  </a:moveTo>
                  <a:cubicBezTo>
                    <a:pt x="23243" y="4584"/>
                    <a:pt x="23253" y="4593"/>
                    <a:pt x="23254" y="4611"/>
                  </a:cubicBezTo>
                  <a:lnTo>
                    <a:pt x="23214" y="4614"/>
                  </a:lnTo>
                  <a:cubicBezTo>
                    <a:pt x="23078" y="4766"/>
                    <a:pt x="22910" y="4883"/>
                    <a:pt x="22710" y="4967"/>
                  </a:cubicBezTo>
                  <a:cubicBezTo>
                    <a:pt x="22101" y="5124"/>
                    <a:pt x="21479" y="5202"/>
                    <a:pt x="20846" y="5227"/>
                  </a:cubicBezTo>
                  <a:cubicBezTo>
                    <a:pt x="20090" y="5258"/>
                    <a:pt x="19348" y="5357"/>
                    <a:pt x="18637" y="5588"/>
                  </a:cubicBezTo>
                  <a:cubicBezTo>
                    <a:pt x="18614" y="5595"/>
                    <a:pt x="18590" y="5609"/>
                    <a:pt x="18568" y="5609"/>
                  </a:cubicBezTo>
                  <a:cubicBezTo>
                    <a:pt x="18556" y="5609"/>
                    <a:pt x="18544" y="5605"/>
                    <a:pt x="18534" y="5593"/>
                  </a:cubicBezTo>
                  <a:lnTo>
                    <a:pt x="18534" y="5593"/>
                  </a:lnTo>
                  <a:cubicBezTo>
                    <a:pt x="18537" y="5604"/>
                    <a:pt x="18538" y="5615"/>
                    <a:pt x="18516" y="5618"/>
                  </a:cubicBezTo>
                  <a:cubicBezTo>
                    <a:pt x="18510" y="5620"/>
                    <a:pt x="18504" y="5620"/>
                    <a:pt x="18500" y="5620"/>
                  </a:cubicBezTo>
                  <a:cubicBezTo>
                    <a:pt x="18474" y="5620"/>
                    <a:pt x="18469" y="5602"/>
                    <a:pt x="18474" y="5578"/>
                  </a:cubicBezTo>
                  <a:lnTo>
                    <a:pt x="18525" y="5578"/>
                  </a:lnTo>
                  <a:cubicBezTo>
                    <a:pt x="18671" y="5347"/>
                    <a:pt x="18870" y="5152"/>
                    <a:pt x="19071" y="4956"/>
                  </a:cubicBezTo>
                  <a:lnTo>
                    <a:pt x="19071" y="4957"/>
                  </a:lnTo>
                  <a:cubicBezTo>
                    <a:pt x="19087" y="4964"/>
                    <a:pt x="19103" y="4967"/>
                    <a:pt x="19119" y="4967"/>
                  </a:cubicBezTo>
                  <a:cubicBezTo>
                    <a:pt x="19148" y="4967"/>
                    <a:pt x="19176" y="4959"/>
                    <a:pt x="19203" y="4950"/>
                  </a:cubicBezTo>
                  <a:cubicBezTo>
                    <a:pt x="19563" y="4848"/>
                    <a:pt x="19934" y="4798"/>
                    <a:pt x="20310" y="4758"/>
                  </a:cubicBezTo>
                  <a:cubicBezTo>
                    <a:pt x="20565" y="4730"/>
                    <a:pt x="20823" y="4751"/>
                    <a:pt x="21075" y="4704"/>
                  </a:cubicBezTo>
                  <a:lnTo>
                    <a:pt x="22389" y="4686"/>
                  </a:lnTo>
                  <a:cubicBezTo>
                    <a:pt x="22410" y="4689"/>
                    <a:pt x="22431" y="4689"/>
                    <a:pt x="22452" y="4689"/>
                  </a:cubicBezTo>
                  <a:cubicBezTo>
                    <a:pt x="22534" y="4689"/>
                    <a:pt x="22616" y="4676"/>
                    <a:pt x="22698" y="4671"/>
                  </a:cubicBezTo>
                  <a:cubicBezTo>
                    <a:pt x="22845" y="4664"/>
                    <a:pt x="22984" y="4607"/>
                    <a:pt x="23132" y="4607"/>
                  </a:cubicBezTo>
                  <a:cubicBezTo>
                    <a:pt x="23157" y="4607"/>
                    <a:pt x="23182" y="4609"/>
                    <a:pt x="23208" y="4613"/>
                  </a:cubicBezTo>
                  <a:cubicBezTo>
                    <a:pt x="23196" y="4600"/>
                    <a:pt x="23197" y="4589"/>
                    <a:pt x="23213" y="4585"/>
                  </a:cubicBezTo>
                  <a:cubicBezTo>
                    <a:pt x="23218" y="4584"/>
                    <a:pt x="23222" y="4584"/>
                    <a:pt x="23226" y="4584"/>
                  </a:cubicBezTo>
                  <a:close/>
                  <a:moveTo>
                    <a:pt x="22523" y="5072"/>
                  </a:moveTo>
                  <a:cubicBezTo>
                    <a:pt x="22540" y="5072"/>
                    <a:pt x="22560" y="5076"/>
                    <a:pt x="22577" y="5076"/>
                  </a:cubicBezTo>
                  <a:cubicBezTo>
                    <a:pt x="22560" y="5103"/>
                    <a:pt x="22539" y="5121"/>
                    <a:pt x="22507" y="5121"/>
                  </a:cubicBezTo>
                  <a:cubicBezTo>
                    <a:pt x="22500" y="5121"/>
                    <a:pt x="22493" y="5121"/>
                    <a:pt x="22485" y="5119"/>
                  </a:cubicBezTo>
                  <a:cubicBezTo>
                    <a:pt x="22409" y="5217"/>
                    <a:pt x="22268" y="5217"/>
                    <a:pt x="22165" y="5276"/>
                  </a:cubicBezTo>
                  <a:cubicBezTo>
                    <a:pt x="22024" y="5294"/>
                    <a:pt x="21899" y="5352"/>
                    <a:pt x="21772" y="5401"/>
                  </a:cubicBezTo>
                  <a:cubicBezTo>
                    <a:pt x="21626" y="5447"/>
                    <a:pt x="21476" y="5488"/>
                    <a:pt x="21340" y="5557"/>
                  </a:cubicBezTo>
                  <a:cubicBezTo>
                    <a:pt x="20796" y="5709"/>
                    <a:pt x="20238" y="5817"/>
                    <a:pt x="19674" y="5899"/>
                  </a:cubicBezTo>
                  <a:cubicBezTo>
                    <a:pt x="19072" y="5987"/>
                    <a:pt x="18474" y="6084"/>
                    <a:pt x="17913" y="6302"/>
                  </a:cubicBezTo>
                  <a:cubicBezTo>
                    <a:pt x="17901" y="6308"/>
                    <a:pt x="17888" y="6316"/>
                    <a:pt x="17876" y="6316"/>
                  </a:cubicBezTo>
                  <a:cubicBezTo>
                    <a:pt x="17870" y="6316"/>
                    <a:pt x="17864" y="6314"/>
                    <a:pt x="17858" y="6308"/>
                  </a:cubicBezTo>
                  <a:cubicBezTo>
                    <a:pt x="17842" y="6293"/>
                    <a:pt x="17862" y="6278"/>
                    <a:pt x="17877" y="6268"/>
                  </a:cubicBezTo>
                  <a:lnTo>
                    <a:pt x="17879" y="6268"/>
                  </a:lnTo>
                  <a:cubicBezTo>
                    <a:pt x="17913" y="6220"/>
                    <a:pt x="17947" y="6172"/>
                    <a:pt x="17983" y="6124"/>
                  </a:cubicBezTo>
                  <a:cubicBezTo>
                    <a:pt x="18041" y="6065"/>
                    <a:pt x="18101" y="6008"/>
                    <a:pt x="18158" y="5949"/>
                  </a:cubicBezTo>
                  <a:cubicBezTo>
                    <a:pt x="18243" y="5860"/>
                    <a:pt x="18316" y="5760"/>
                    <a:pt x="18452" y="5718"/>
                  </a:cubicBezTo>
                  <a:cubicBezTo>
                    <a:pt x="19209" y="5465"/>
                    <a:pt x="19996" y="5338"/>
                    <a:pt x="20807" y="5299"/>
                  </a:cubicBezTo>
                  <a:cubicBezTo>
                    <a:pt x="21355" y="5271"/>
                    <a:pt x="21904" y="5238"/>
                    <a:pt x="22433" y="5094"/>
                  </a:cubicBezTo>
                  <a:cubicBezTo>
                    <a:pt x="22438" y="5093"/>
                    <a:pt x="22442" y="5092"/>
                    <a:pt x="22446" y="5092"/>
                  </a:cubicBezTo>
                  <a:cubicBezTo>
                    <a:pt x="22463" y="5092"/>
                    <a:pt x="22471" y="5104"/>
                    <a:pt x="22482" y="5114"/>
                  </a:cubicBezTo>
                  <a:cubicBezTo>
                    <a:pt x="22482" y="5080"/>
                    <a:pt x="22501" y="5072"/>
                    <a:pt x="22523" y="5072"/>
                  </a:cubicBezTo>
                  <a:close/>
                  <a:moveTo>
                    <a:pt x="17224" y="3580"/>
                  </a:moveTo>
                  <a:cubicBezTo>
                    <a:pt x="17220" y="3580"/>
                    <a:pt x="17216" y="3581"/>
                    <a:pt x="17212" y="3581"/>
                  </a:cubicBezTo>
                  <a:cubicBezTo>
                    <a:pt x="17151" y="3874"/>
                    <a:pt x="17065" y="4163"/>
                    <a:pt x="16956" y="4443"/>
                  </a:cubicBezTo>
                  <a:cubicBezTo>
                    <a:pt x="16834" y="4753"/>
                    <a:pt x="16782" y="5074"/>
                    <a:pt x="16893" y="5394"/>
                  </a:cubicBezTo>
                  <a:cubicBezTo>
                    <a:pt x="17016" y="5748"/>
                    <a:pt x="17114" y="6103"/>
                    <a:pt x="17098" y="6474"/>
                  </a:cubicBezTo>
                  <a:lnTo>
                    <a:pt x="17098" y="6474"/>
                  </a:lnTo>
                  <a:cubicBezTo>
                    <a:pt x="17109" y="6459"/>
                    <a:pt x="17121" y="6446"/>
                    <a:pt x="17133" y="6432"/>
                  </a:cubicBezTo>
                  <a:cubicBezTo>
                    <a:pt x="17164" y="6239"/>
                    <a:pt x="17169" y="6046"/>
                    <a:pt x="17120" y="5856"/>
                  </a:cubicBezTo>
                  <a:cubicBezTo>
                    <a:pt x="17087" y="5725"/>
                    <a:pt x="17046" y="5595"/>
                    <a:pt x="17004" y="5464"/>
                  </a:cubicBezTo>
                  <a:cubicBezTo>
                    <a:pt x="16910" y="5179"/>
                    <a:pt x="16900" y="4893"/>
                    <a:pt x="16994" y="4607"/>
                  </a:cubicBezTo>
                  <a:cubicBezTo>
                    <a:pt x="17028" y="4502"/>
                    <a:pt x="17063" y="4396"/>
                    <a:pt x="17105" y="4293"/>
                  </a:cubicBezTo>
                  <a:cubicBezTo>
                    <a:pt x="17187" y="4092"/>
                    <a:pt x="17228" y="3883"/>
                    <a:pt x="17265" y="3674"/>
                  </a:cubicBezTo>
                  <a:cubicBezTo>
                    <a:pt x="17271" y="3641"/>
                    <a:pt x="17311" y="3580"/>
                    <a:pt x="17224" y="3580"/>
                  </a:cubicBezTo>
                  <a:close/>
                  <a:moveTo>
                    <a:pt x="17098" y="6474"/>
                  </a:moveTo>
                  <a:lnTo>
                    <a:pt x="17098" y="6474"/>
                  </a:lnTo>
                  <a:cubicBezTo>
                    <a:pt x="17097" y="6474"/>
                    <a:pt x="17097" y="6474"/>
                    <a:pt x="17097" y="6474"/>
                  </a:cubicBezTo>
                  <a:cubicBezTo>
                    <a:pt x="17097" y="6474"/>
                    <a:pt x="17097" y="6474"/>
                    <a:pt x="17098" y="6474"/>
                  </a:cubicBezTo>
                  <a:lnTo>
                    <a:pt x="17098" y="6474"/>
                  </a:lnTo>
                  <a:cubicBezTo>
                    <a:pt x="17098" y="6474"/>
                    <a:pt x="17098" y="6474"/>
                    <a:pt x="17098" y="6474"/>
                  </a:cubicBezTo>
                  <a:close/>
                  <a:moveTo>
                    <a:pt x="21850" y="5436"/>
                  </a:moveTo>
                  <a:cubicBezTo>
                    <a:pt x="21866" y="5436"/>
                    <a:pt x="21880" y="5441"/>
                    <a:pt x="21887" y="5462"/>
                  </a:cubicBezTo>
                  <a:cubicBezTo>
                    <a:pt x="21845" y="5473"/>
                    <a:pt x="21812" y="5506"/>
                    <a:pt x="21765" y="5506"/>
                  </a:cubicBezTo>
                  <a:cubicBezTo>
                    <a:pt x="21762" y="5506"/>
                    <a:pt x="21758" y="5506"/>
                    <a:pt x="21755" y="5505"/>
                  </a:cubicBezTo>
                  <a:cubicBezTo>
                    <a:pt x="21740" y="5533"/>
                    <a:pt x="21716" y="5546"/>
                    <a:pt x="21683" y="5546"/>
                  </a:cubicBezTo>
                  <a:cubicBezTo>
                    <a:pt x="21677" y="5546"/>
                    <a:pt x="21671" y="5546"/>
                    <a:pt x="21664" y="5545"/>
                  </a:cubicBezTo>
                  <a:cubicBezTo>
                    <a:pt x="21614" y="5615"/>
                    <a:pt x="21520" y="5627"/>
                    <a:pt x="21444" y="5661"/>
                  </a:cubicBezTo>
                  <a:cubicBezTo>
                    <a:pt x="21434" y="5666"/>
                    <a:pt x="21424" y="5668"/>
                    <a:pt x="21416" y="5668"/>
                  </a:cubicBezTo>
                  <a:cubicBezTo>
                    <a:pt x="21402" y="5668"/>
                    <a:pt x="21391" y="5663"/>
                    <a:pt x="21382" y="5654"/>
                  </a:cubicBezTo>
                  <a:cubicBezTo>
                    <a:pt x="21382" y="5675"/>
                    <a:pt x="21364" y="5690"/>
                    <a:pt x="21338" y="5702"/>
                  </a:cubicBezTo>
                  <a:cubicBezTo>
                    <a:pt x="21280" y="5727"/>
                    <a:pt x="21222" y="5752"/>
                    <a:pt x="21162" y="5777"/>
                  </a:cubicBezTo>
                  <a:cubicBezTo>
                    <a:pt x="21062" y="5816"/>
                    <a:pt x="20935" y="5818"/>
                    <a:pt x="20886" y="5925"/>
                  </a:cubicBezTo>
                  <a:cubicBezTo>
                    <a:pt x="20874" y="5915"/>
                    <a:pt x="20863" y="5911"/>
                    <a:pt x="20852" y="5911"/>
                  </a:cubicBezTo>
                  <a:cubicBezTo>
                    <a:pt x="20829" y="5911"/>
                    <a:pt x="20808" y="5926"/>
                    <a:pt x="20788" y="5933"/>
                  </a:cubicBezTo>
                  <a:cubicBezTo>
                    <a:pt x="20490" y="6048"/>
                    <a:pt x="20186" y="6144"/>
                    <a:pt x="19869" y="6208"/>
                  </a:cubicBezTo>
                  <a:cubicBezTo>
                    <a:pt x="19206" y="6342"/>
                    <a:pt x="18549" y="6491"/>
                    <a:pt x="17899" y="6662"/>
                  </a:cubicBezTo>
                  <a:cubicBezTo>
                    <a:pt x="17741" y="6705"/>
                    <a:pt x="17580" y="6743"/>
                    <a:pt x="17443" y="6829"/>
                  </a:cubicBezTo>
                  <a:cubicBezTo>
                    <a:pt x="17478" y="6656"/>
                    <a:pt x="17613" y="6542"/>
                    <a:pt x="17754" y="6430"/>
                  </a:cubicBezTo>
                  <a:lnTo>
                    <a:pt x="17754" y="6432"/>
                  </a:lnTo>
                  <a:cubicBezTo>
                    <a:pt x="18330" y="6213"/>
                    <a:pt x="18933" y="6083"/>
                    <a:pt x="19555" y="5998"/>
                  </a:cubicBezTo>
                  <a:cubicBezTo>
                    <a:pt x="20142" y="5917"/>
                    <a:pt x="20726" y="5809"/>
                    <a:pt x="21288" y="5634"/>
                  </a:cubicBezTo>
                  <a:lnTo>
                    <a:pt x="21345" y="5609"/>
                  </a:lnTo>
                  <a:cubicBezTo>
                    <a:pt x="21353" y="5612"/>
                    <a:pt x="21362" y="5617"/>
                    <a:pt x="21369" y="5622"/>
                  </a:cubicBezTo>
                  <a:cubicBezTo>
                    <a:pt x="21444" y="5586"/>
                    <a:pt x="21514" y="5537"/>
                    <a:pt x="21602" y="5537"/>
                  </a:cubicBezTo>
                  <a:cubicBezTo>
                    <a:pt x="21621" y="5537"/>
                    <a:pt x="21642" y="5539"/>
                    <a:pt x="21664" y="5545"/>
                  </a:cubicBezTo>
                  <a:cubicBezTo>
                    <a:pt x="21665" y="5508"/>
                    <a:pt x="21683" y="5499"/>
                    <a:pt x="21706" y="5499"/>
                  </a:cubicBezTo>
                  <a:cubicBezTo>
                    <a:pt x="21721" y="5499"/>
                    <a:pt x="21738" y="5502"/>
                    <a:pt x="21754" y="5505"/>
                  </a:cubicBezTo>
                  <a:cubicBezTo>
                    <a:pt x="21739" y="5462"/>
                    <a:pt x="21800" y="5466"/>
                    <a:pt x="21810" y="5439"/>
                  </a:cubicBezTo>
                  <a:cubicBezTo>
                    <a:pt x="21823" y="5439"/>
                    <a:pt x="21838" y="5436"/>
                    <a:pt x="21850" y="5436"/>
                  </a:cubicBezTo>
                  <a:close/>
                  <a:moveTo>
                    <a:pt x="21017" y="5928"/>
                  </a:moveTo>
                  <a:lnTo>
                    <a:pt x="20930" y="6006"/>
                  </a:lnTo>
                  <a:lnTo>
                    <a:pt x="20845" y="6046"/>
                  </a:lnTo>
                  <a:lnTo>
                    <a:pt x="20805" y="6071"/>
                  </a:lnTo>
                  <a:cubicBezTo>
                    <a:pt x="20631" y="6213"/>
                    <a:pt x="20451" y="6351"/>
                    <a:pt x="20249" y="6466"/>
                  </a:cubicBezTo>
                  <a:cubicBezTo>
                    <a:pt x="20161" y="6489"/>
                    <a:pt x="20060" y="6495"/>
                    <a:pt x="20023" y="6585"/>
                  </a:cubicBezTo>
                  <a:cubicBezTo>
                    <a:pt x="20005" y="6579"/>
                    <a:pt x="19990" y="6576"/>
                    <a:pt x="19978" y="6576"/>
                  </a:cubicBezTo>
                  <a:cubicBezTo>
                    <a:pt x="19951" y="6576"/>
                    <a:pt x="19938" y="6592"/>
                    <a:pt x="19935" y="6627"/>
                  </a:cubicBezTo>
                  <a:cubicBezTo>
                    <a:pt x="19918" y="6615"/>
                    <a:pt x="19902" y="6611"/>
                    <a:pt x="19887" y="6611"/>
                  </a:cubicBezTo>
                  <a:cubicBezTo>
                    <a:pt x="19849" y="6611"/>
                    <a:pt x="19816" y="6637"/>
                    <a:pt x="19782" y="6649"/>
                  </a:cubicBezTo>
                  <a:cubicBezTo>
                    <a:pt x="19481" y="6759"/>
                    <a:pt x="19167" y="6830"/>
                    <a:pt x="18849" y="6862"/>
                  </a:cubicBezTo>
                  <a:cubicBezTo>
                    <a:pt x="18506" y="6899"/>
                    <a:pt x="18164" y="6940"/>
                    <a:pt x="17820" y="6975"/>
                  </a:cubicBezTo>
                  <a:cubicBezTo>
                    <a:pt x="17642" y="6993"/>
                    <a:pt x="17473" y="7055"/>
                    <a:pt x="17292" y="7055"/>
                  </a:cubicBezTo>
                  <a:cubicBezTo>
                    <a:pt x="17280" y="7055"/>
                    <a:pt x="17268" y="7055"/>
                    <a:pt x="17256" y="7055"/>
                  </a:cubicBezTo>
                  <a:lnTo>
                    <a:pt x="17256" y="7055"/>
                  </a:lnTo>
                  <a:cubicBezTo>
                    <a:pt x="17273" y="7088"/>
                    <a:pt x="17234" y="7083"/>
                    <a:pt x="17218" y="7093"/>
                  </a:cubicBezTo>
                  <a:cubicBezTo>
                    <a:pt x="17215" y="7072"/>
                    <a:pt x="17213" y="7051"/>
                    <a:pt x="17242" y="7051"/>
                  </a:cubicBezTo>
                  <a:cubicBezTo>
                    <a:pt x="17245" y="7051"/>
                    <a:pt x="17247" y="7051"/>
                    <a:pt x="17250" y="7051"/>
                  </a:cubicBezTo>
                  <a:lnTo>
                    <a:pt x="17250" y="7052"/>
                  </a:lnTo>
                  <a:cubicBezTo>
                    <a:pt x="17251" y="6945"/>
                    <a:pt x="17357" y="6907"/>
                    <a:pt x="17435" y="6851"/>
                  </a:cubicBezTo>
                  <a:cubicBezTo>
                    <a:pt x="17624" y="6837"/>
                    <a:pt x="17782" y="6747"/>
                    <a:pt x="17959" y="6704"/>
                  </a:cubicBezTo>
                  <a:cubicBezTo>
                    <a:pt x="18859" y="6486"/>
                    <a:pt x="19789" y="6361"/>
                    <a:pt x="20660" y="6056"/>
                  </a:cubicBezTo>
                  <a:cubicBezTo>
                    <a:pt x="20688" y="6046"/>
                    <a:pt x="20720" y="6046"/>
                    <a:pt x="20750" y="6042"/>
                  </a:cubicBezTo>
                  <a:lnTo>
                    <a:pt x="20846" y="5983"/>
                  </a:lnTo>
                  <a:cubicBezTo>
                    <a:pt x="20858" y="5964"/>
                    <a:pt x="20896" y="5958"/>
                    <a:pt x="20889" y="5929"/>
                  </a:cubicBezTo>
                  <a:lnTo>
                    <a:pt x="21017" y="5928"/>
                  </a:lnTo>
                  <a:close/>
                  <a:moveTo>
                    <a:pt x="20143" y="6563"/>
                  </a:moveTo>
                  <a:cubicBezTo>
                    <a:pt x="20160" y="6563"/>
                    <a:pt x="20167" y="6576"/>
                    <a:pt x="20167" y="6592"/>
                  </a:cubicBezTo>
                  <a:lnTo>
                    <a:pt x="20122" y="6592"/>
                  </a:lnTo>
                  <a:cubicBezTo>
                    <a:pt x="20138" y="6602"/>
                    <a:pt x="20140" y="6612"/>
                    <a:pt x="20123" y="6622"/>
                  </a:cubicBezTo>
                  <a:cubicBezTo>
                    <a:pt x="20117" y="6625"/>
                    <a:pt x="20110" y="6628"/>
                    <a:pt x="20103" y="6629"/>
                  </a:cubicBezTo>
                  <a:cubicBezTo>
                    <a:pt x="19759" y="6950"/>
                    <a:pt x="19299" y="7066"/>
                    <a:pt x="18826" y="7153"/>
                  </a:cubicBezTo>
                  <a:cubicBezTo>
                    <a:pt x="18428" y="7227"/>
                    <a:pt x="18035" y="7330"/>
                    <a:pt x="17623" y="7333"/>
                  </a:cubicBezTo>
                  <a:cubicBezTo>
                    <a:pt x="17593" y="7328"/>
                    <a:pt x="17563" y="7326"/>
                    <a:pt x="17534" y="7326"/>
                  </a:cubicBezTo>
                  <a:cubicBezTo>
                    <a:pt x="17439" y="7326"/>
                    <a:pt x="17346" y="7346"/>
                    <a:pt x="17252" y="7352"/>
                  </a:cubicBezTo>
                  <a:cubicBezTo>
                    <a:pt x="17198" y="7355"/>
                    <a:pt x="17146" y="7382"/>
                    <a:pt x="17091" y="7382"/>
                  </a:cubicBezTo>
                  <a:cubicBezTo>
                    <a:pt x="17071" y="7382"/>
                    <a:pt x="17051" y="7378"/>
                    <a:pt x="17030" y="7368"/>
                  </a:cubicBezTo>
                  <a:lnTo>
                    <a:pt x="17030" y="7368"/>
                  </a:lnTo>
                  <a:cubicBezTo>
                    <a:pt x="17043" y="7399"/>
                    <a:pt x="17005" y="7395"/>
                    <a:pt x="16987" y="7403"/>
                  </a:cubicBezTo>
                  <a:cubicBezTo>
                    <a:pt x="16985" y="7383"/>
                    <a:pt x="16985" y="7361"/>
                    <a:pt x="17013" y="7361"/>
                  </a:cubicBezTo>
                  <a:cubicBezTo>
                    <a:pt x="17016" y="7361"/>
                    <a:pt x="17018" y="7361"/>
                    <a:pt x="17020" y="7361"/>
                  </a:cubicBezTo>
                  <a:lnTo>
                    <a:pt x="17021" y="7362"/>
                  </a:lnTo>
                  <a:cubicBezTo>
                    <a:pt x="17025" y="7276"/>
                    <a:pt x="17092" y="7221"/>
                    <a:pt x="17164" y="7171"/>
                  </a:cubicBezTo>
                  <a:cubicBezTo>
                    <a:pt x="17516" y="7089"/>
                    <a:pt x="17871" y="7030"/>
                    <a:pt x="18230" y="6995"/>
                  </a:cubicBezTo>
                  <a:cubicBezTo>
                    <a:pt x="18507" y="6968"/>
                    <a:pt x="18787" y="6950"/>
                    <a:pt x="19063" y="6906"/>
                  </a:cubicBezTo>
                  <a:cubicBezTo>
                    <a:pt x="19369" y="6855"/>
                    <a:pt x="19678" y="6801"/>
                    <a:pt x="19935" y="6631"/>
                  </a:cubicBezTo>
                  <a:lnTo>
                    <a:pt x="20020" y="6622"/>
                  </a:lnTo>
                  <a:cubicBezTo>
                    <a:pt x="20021" y="6611"/>
                    <a:pt x="20023" y="6599"/>
                    <a:pt x="20027" y="6589"/>
                  </a:cubicBezTo>
                  <a:lnTo>
                    <a:pt x="20119" y="6592"/>
                  </a:lnTo>
                  <a:cubicBezTo>
                    <a:pt x="20124" y="6583"/>
                    <a:pt x="20125" y="6566"/>
                    <a:pt x="20133" y="6565"/>
                  </a:cubicBezTo>
                  <a:cubicBezTo>
                    <a:pt x="20136" y="6564"/>
                    <a:pt x="20140" y="6563"/>
                    <a:pt x="20143" y="6563"/>
                  </a:cubicBezTo>
                  <a:close/>
                  <a:moveTo>
                    <a:pt x="15951" y="4604"/>
                  </a:moveTo>
                  <a:cubicBezTo>
                    <a:pt x="15895" y="4800"/>
                    <a:pt x="15861" y="4998"/>
                    <a:pt x="15900" y="5198"/>
                  </a:cubicBezTo>
                  <a:cubicBezTo>
                    <a:pt x="15960" y="5503"/>
                    <a:pt x="16043" y="5804"/>
                    <a:pt x="16184" y="6089"/>
                  </a:cubicBezTo>
                  <a:cubicBezTo>
                    <a:pt x="16373" y="6473"/>
                    <a:pt x="16491" y="6869"/>
                    <a:pt x="16442" y="7290"/>
                  </a:cubicBezTo>
                  <a:cubicBezTo>
                    <a:pt x="16419" y="7446"/>
                    <a:pt x="16302" y="7562"/>
                    <a:pt x="16211" y="7691"/>
                  </a:cubicBezTo>
                  <a:cubicBezTo>
                    <a:pt x="16127" y="7584"/>
                    <a:pt x="16170" y="7466"/>
                    <a:pt x="16180" y="7357"/>
                  </a:cubicBezTo>
                  <a:cubicBezTo>
                    <a:pt x="16207" y="7066"/>
                    <a:pt x="16146" y="6794"/>
                    <a:pt x="16014" y="6529"/>
                  </a:cubicBezTo>
                  <a:cubicBezTo>
                    <a:pt x="15964" y="6429"/>
                    <a:pt x="15909" y="6331"/>
                    <a:pt x="15856" y="6231"/>
                  </a:cubicBezTo>
                  <a:cubicBezTo>
                    <a:pt x="15645" y="5818"/>
                    <a:pt x="15504" y="5396"/>
                    <a:pt x="15611" y="4940"/>
                  </a:cubicBezTo>
                  <a:cubicBezTo>
                    <a:pt x="15614" y="4921"/>
                    <a:pt x="15614" y="4902"/>
                    <a:pt x="15610" y="4883"/>
                  </a:cubicBezTo>
                  <a:cubicBezTo>
                    <a:pt x="15696" y="4763"/>
                    <a:pt x="15817" y="4679"/>
                    <a:pt x="15951" y="4604"/>
                  </a:cubicBezTo>
                  <a:close/>
                  <a:moveTo>
                    <a:pt x="19679" y="7029"/>
                  </a:moveTo>
                  <a:cubicBezTo>
                    <a:pt x="19695" y="7029"/>
                    <a:pt x="19703" y="7038"/>
                    <a:pt x="19700" y="7053"/>
                  </a:cubicBezTo>
                  <a:cubicBezTo>
                    <a:pt x="19697" y="7053"/>
                    <a:pt x="19694" y="7053"/>
                    <a:pt x="19691" y="7053"/>
                  </a:cubicBezTo>
                  <a:cubicBezTo>
                    <a:pt x="19682" y="7053"/>
                    <a:pt x="19672" y="7054"/>
                    <a:pt x="19664" y="7057"/>
                  </a:cubicBezTo>
                  <a:cubicBezTo>
                    <a:pt x="19653" y="7097"/>
                    <a:pt x="19621" y="7121"/>
                    <a:pt x="19577" y="7138"/>
                  </a:cubicBezTo>
                  <a:cubicBezTo>
                    <a:pt x="19488" y="7222"/>
                    <a:pt x="19394" y="7304"/>
                    <a:pt x="19309" y="7392"/>
                  </a:cubicBezTo>
                  <a:cubicBezTo>
                    <a:pt x="19240" y="7464"/>
                    <a:pt x="19152" y="7515"/>
                    <a:pt x="19057" y="7540"/>
                  </a:cubicBezTo>
                  <a:cubicBezTo>
                    <a:pt x="18858" y="7578"/>
                    <a:pt x="18666" y="7630"/>
                    <a:pt x="18460" y="7637"/>
                  </a:cubicBezTo>
                  <a:cubicBezTo>
                    <a:pt x="18364" y="7640"/>
                    <a:pt x="18268" y="7641"/>
                    <a:pt x="18173" y="7641"/>
                  </a:cubicBezTo>
                  <a:cubicBezTo>
                    <a:pt x="17965" y="7641"/>
                    <a:pt x="17757" y="7636"/>
                    <a:pt x="17550" y="7636"/>
                  </a:cubicBezTo>
                  <a:cubicBezTo>
                    <a:pt x="17300" y="7636"/>
                    <a:pt x="17051" y="7643"/>
                    <a:pt x="16801" y="7675"/>
                  </a:cubicBezTo>
                  <a:cubicBezTo>
                    <a:pt x="16813" y="7688"/>
                    <a:pt x="16810" y="7699"/>
                    <a:pt x="16790" y="7699"/>
                  </a:cubicBezTo>
                  <a:cubicBezTo>
                    <a:pt x="16779" y="7699"/>
                    <a:pt x="16769" y="7685"/>
                    <a:pt x="16759" y="7677"/>
                  </a:cubicBezTo>
                  <a:cubicBezTo>
                    <a:pt x="16764" y="7670"/>
                    <a:pt x="16772" y="7666"/>
                    <a:pt x="16780" y="7666"/>
                  </a:cubicBezTo>
                  <a:cubicBezTo>
                    <a:pt x="16785" y="7666"/>
                    <a:pt x="16791" y="7667"/>
                    <a:pt x="16795" y="7670"/>
                  </a:cubicBezTo>
                  <a:lnTo>
                    <a:pt x="16795" y="7672"/>
                  </a:lnTo>
                  <a:cubicBezTo>
                    <a:pt x="16801" y="7585"/>
                    <a:pt x="16864" y="7528"/>
                    <a:pt x="16933" y="7472"/>
                  </a:cubicBezTo>
                  <a:cubicBezTo>
                    <a:pt x="17162" y="7431"/>
                    <a:pt x="17392" y="7404"/>
                    <a:pt x="17624" y="7391"/>
                  </a:cubicBezTo>
                  <a:cubicBezTo>
                    <a:pt x="18297" y="7386"/>
                    <a:pt x="18939" y="7245"/>
                    <a:pt x="19573" y="7069"/>
                  </a:cubicBezTo>
                  <a:cubicBezTo>
                    <a:pt x="19591" y="7056"/>
                    <a:pt x="19610" y="7046"/>
                    <a:pt x="19631" y="7046"/>
                  </a:cubicBezTo>
                  <a:cubicBezTo>
                    <a:pt x="19641" y="7046"/>
                    <a:pt x="19650" y="7048"/>
                    <a:pt x="19661" y="7052"/>
                  </a:cubicBezTo>
                  <a:cubicBezTo>
                    <a:pt x="19656" y="7040"/>
                    <a:pt x="19659" y="7031"/>
                    <a:pt x="19676" y="7030"/>
                  </a:cubicBezTo>
                  <a:cubicBezTo>
                    <a:pt x="19677" y="7030"/>
                    <a:pt x="19678" y="7029"/>
                    <a:pt x="19679" y="7029"/>
                  </a:cubicBezTo>
                  <a:close/>
                  <a:moveTo>
                    <a:pt x="38364" y="7836"/>
                  </a:moveTo>
                  <a:cubicBezTo>
                    <a:pt x="38366" y="7836"/>
                    <a:pt x="38367" y="7837"/>
                    <a:pt x="38368" y="7837"/>
                  </a:cubicBezTo>
                  <a:cubicBezTo>
                    <a:pt x="38378" y="7842"/>
                    <a:pt x="38387" y="7846"/>
                    <a:pt x="38395" y="7853"/>
                  </a:cubicBezTo>
                  <a:lnTo>
                    <a:pt x="38357" y="7865"/>
                  </a:lnTo>
                  <a:cubicBezTo>
                    <a:pt x="38342" y="7858"/>
                    <a:pt x="38338" y="7850"/>
                    <a:pt x="38349" y="7842"/>
                  </a:cubicBezTo>
                  <a:cubicBezTo>
                    <a:pt x="38354" y="7839"/>
                    <a:pt x="38359" y="7836"/>
                    <a:pt x="38364" y="7836"/>
                  </a:cubicBezTo>
                  <a:close/>
                  <a:moveTo>
                    <a:pt x="15531" y="4918"/>
                  </a:moveTo>
                  <a:lnTo>
                    <a:pt x="15529" y="4919"/>
                  </a:lnTo>
                  <a:cubicBezTo>
                    <a:pt x="15526" y="4963"/>
                    <a:pt x="15529" y="5010"/>
                    <a:pt x="15519" y="5053"/>
                  </a:cubicBezTo>
                  <a:cubicBezTo>
                    <a:pt x="15453" y="5325"/>
                    <a:pt x="15507" y="5588"/>
                    <a:pt x="15595" y="5850"/>
                  </a:cubicBezTo>
                  <a:cubicBezTo>
                    <a:pt x="15668" y="6074"/>
                    <a:pt x="15779" y="6285"/>
                    <a:pt x="15894" y="6493"/>
                  </a:cubicBezTo>
                  <a:cubicBezTo>
                    <a:pt x="16057" y="6791"/>
                    <a:pt x="16146" y="7097"/>
                    <a:pt x="16114" y="7427"/>
                  </a:cubicBezTo>
                  <a:cubicBezTo>
                    <a:pt x="16101" y="7536"/>
                    <a:pt x="16105" y="7645"/>
                    <a:pt x="16125" y="7754"/>
                  </a:cubicBezTo>
                  <a:cubicBezTo>
                    <a:pt x="16118" y="7828"/>
                    <a:pt x="16066" y="7884"/>
                    <a:pt x="16029" y="7947"/>
                  </a:cubicBezTo>
                  <a:cubicBezTo>
                    <a:pt x="16016" y="7951"/>
                    <a:pt x="16004" y="7953"/>
                    <a:pt x="15995" y="7953"/>
                  </a:cubicBezTo>
                  <a:cubicBezTo>
                    <a:pt x="15962" y="7953"/>
                    <a:pt x="15948" y="7931"/>
                    <a:pt x="15942" y="7895"/>
                  </a:cubicBezTo>
                  <a:cubicBezTo>
                    <a:pt x="15929" y="7820"/>
                    <a:pt x="15951" y="7742"/>
                    <a:pt x="15905" y="7672"/>
                  </a:cubicBezTo>
                  <a:cubicBezTo>
                    <a:pt x="15903" y="7590"/>
                    <a:pt x="15903" y="7507"/>
                    <a:pt x="15898" y="7424"/>
                  </a:cubicBezTo>
                  <a:cubicBezTo>
                    <a:pt x="15897" y="7400"/>
                    <a:pt x="15903" y="7364"/>
                    <a:pt x="15859" y="7364"/>
                  </a:cubicBezTo>
                  <a:cubicBezTo>
                    <a:pt x="15855" y="7364"/>
                    <a:pt x="15851" y="7364"/>
                    <a:pt x="15847" y="7365"/>
                  </a:cubicBezTo>
                  <a:cubicBezTo>
                    <a:pt x="15890" y="7351"/>
                    <a:pt x="15886" y="7320"/>
                    <a:pt x="15879" y="7288"/>
                  </a:cubicBezTo>
                  <a:cubicBezTo>
                    <a:pt x="15838" y="7095"/>
                    <a:pt x="15766" y="6911"/>
                    <a:pt x="15666" y="6742"/>
                  </a:cubicBezTo>
                  <a:cubicBezTo>
                    <a:pt x="15561" y="6572"/>
                    <a:pt x="15468" y="6396"/>
                    <a:pt x="15357" y="6229"/>
                  </a:cubicBezTo>
                  <a:cubicBezTo>
                    <a:pt x="15149" y="5916"/>
                    <a:pt x="15069" y="5585"/>
                    <a:pt x="15149" y="5230"/>
                  </a:cubicBezTo>
                  <a:cubicBezTo>
                    <a:pt x="15249" y="5100"/>
                    <a:pt x="15399" y="5018"/>
                    <a:pt x="15531" y="4918"/>
                  </a:cubicBezTo>
                  <a:close/>
                  <a:moveTo>
                    <a:pt x="19072" y="7600"/>
                  </a:moveTo>
                  <a:cubicBezTo>
                    <a:pt x="19073" y="7622"/>
                    <a:pt x="19055" y="7641"/>
                    <a:pt x="19034" y="7641"/>
                  </a:cubicBezTo>
                  <a:cubicBezTo>
                    <a:pt x="19033" y="7641"/>
                    <a:pt x="19032" y="7641"/>
                    <a:pt x="19032" y="7641"/>
                  </a:cubicBezTo>
                  <a:cubicBezTo>
                    <a:pt x="19014" y="7720"/>
                    <a:pt x="18916" y="7757"/>
                    <a:pt x="18889" y="7831"/>
                  </a:cubicBezTo>
                  <a:lnTo>
                    <a:pt x="18757" y="7920"/>
                  </a:lnTo>
                  <a:cubicBezTo>
                    <a:pt x="18561" y="7976"/>
                    <a:pt x="18360" y="7993"/>
                    <a:pt x="18159" y="7993"/>
                  </a:cubicBezTo>
                  <a:cubicBezTo>
                    <a:pt x="17999" y="7993"/>
                    <a:pt x="17838" y="7982"/>
                    <a:pt x="17679" y="7972"/>
                  </a:cubicBezTo>
                  <a:cubicBezTo>
                    <a:pt x="17546" y="7964"/>
                    <a:pt x="17415" y="7959"/>
                    <a:pt x="17283" y="7959"/>
                  </a:cubicBezTo>
                  <a:cubicBezTo>
                    <a:pt x="17023" y="7959"/>
                    <a:pt x="16765" y="7979"/>
                    <a:pt x="16509" y="8032"/>
                  </a:cubicBezTo>
                  <a:cubicBezTo>
                    <a:pt x="16566" y="7933"/>
                    <a:pt x="16617" y="7833"/>
                    <a:pt x="16730" y="7770"/>
                  </a:cubicBezTo>
                  <a:lnTo>
                    <a:pt x="16730" y="7771"/>
                  </a:lnTo>
                  <a:cubicBezTo>
                    <a:pt x="16947" y="7724"/>
                    <a:pt x="17166" y="7714"/>
                    <a:pt x="17386" y="7714"/>
                  </a:cubicBezTo>
                  <a:cubicBezTo>
                    <a:pt x="17534" y="7714"/>
                    <a:pt x="17682" y="7718"/>
                    <a:pt x="17830" y="7719"/>
                  </a:cubicBezTo>
                  <a:cubicBezTo>
                    <a:pt x="17887" y="7719"/>
                    <a:pt x="17945" y="7720"/>
                    <a:pt x="18002" y="7720"/>
                  </a:cubicBezTo>
                  <a:cubicBezTo>
                    <a:pt x="18238" y="7720"/>
                    <a:pt x="18473" y="7715"/>
                    <a:pt x="18706" y="7683"/>
                  </a:cubicBezTo>
                  <a:cubicBezTo>
                    <a:pt x="18795" y="7671"/>
                    <a:pt x="18878" y="7632"/>
                    <a:pt x="18967" y="7632"/>
                  </a:cubicBezTo>
                  <a:cubicBezTo>
                    <a:pt x="18987" y="7632"/>
                    <a:pt x="19007" y="7634"/>
                    <a:pt x="19028" y="7638"/>
                  </a:cubicBezTo>
                  <a:cubicBezTo>
                    <a:pt x="19015" y="7604"/>
                    <a:pt x="19053" y="7609"/>
                    <a:pt x="19072" y="7600"/>
                  </a:cubicBezTo>
                  <a:close/>
                  <a:moveTo>
                    <a:pt x="16497" y="8039"/>
                  </a:moveTo>
                  <a:lnTo>
                    <a:pt x="16497" y="8039"/>
                  </a:lnTo>
                  <a:cubicBezTo>
                    <a:pt x="16495" y="8041"/>
                    <a:pt x="16492" y="8042"/>
                    <a:pt x="16490" y="8044"/>
                  </a:cubicBezTo>
                  <a:cubicBezTo>
                    <a:pt x="16491" y="8041"/>
                    <a:pt x="16495" y="8040"/>
                    <a:pt x="16497" y="8039"/>
                  </a:cubicBezTo>
                  <a:close/>
                  <a:moveTo>
                    <a:pt x="18512" y="8265"/>
                  </a:moveTo>
                  <a:cubicBezTo>
                    <a:pt x="18504" y="8280"/>
                    <a:pt x="18488" y="8292"/>
                    <a:pt x="18459" y="8295"/>
                  </a:cubicBezTo>
                  <a:cubicBezTo>
                    <a:pt x="18488" y="8291"/>
                    <a:pt x="18504" y="8280"/>
                    <a:pt x="18512" y="8265"/>
                  </a:cubicBezTo>
                  <a:close/>
                  <a:moveTo>
                    <a:pt x="18715" y="8010"/>
                  </a:moveTo>
                  <a:lnTo>
                    <a:pt x="18523" y="8210"/>
                  </a:lnTo>
                  <a:cubicBezTo>
                    <a:pt x="18289" y="8278"/>
                    <a:pt x="18049" y="8293"/>
                    <a:pt x="17808" y="8293"/>
                  </a:cubicBezTo>
                  <a:cubicBezTo>
                    <a:pt x="17678" y="8293"/>
                    <a:pt x="17549" y="8289"/>
                    <a:pt x="17420" y="8286"/>
                  </a:cubicBezTo>
                  <a:lnTo>
                    <a:pt x="17420" y="8286"/>
                  </a:lnTo>
                  <a:cubicBezTo>
                    <a:pt x="17522" y="8327"/>
                    <a:pt x="17696" y="8346"/>
                    <a:pt x="17884" y="8346"/>
                  </a:cubicBezTo>
                  <a:cubicBezTo>
                    <a:pt x="18056" y="8346"/>
                    <a:pt x="18239" y="8330"/>
                    <a:pt x="18390" y="8299"/>
                  </a:cubicBezTo>
                  <a:lnTo>
                    <a:pt x="18459" y="8295"/>
                  </a:lnTo>
                  <a:lnTo>
                    <a:pt x="18459" y="8295"/>
                  </a:lnTo>
                  <a:cubicBezTo>
                    <a:pt x="18452" y="8331"/>
                    <a:pt x="18427" y="8362"/>
                    <a:pt x="18393" y="8378"/>
                  </a:cubicBezTo>
                  <a:cubicBezTo>
                    <a:pt x="18362" y="8441"/>
                    <a:pt x="18315" y="8494"/>
                    <a:pt x="18257" y="8533"/>
                  </a:cubicBezTo>
                  <a:cubicBezTo>
                    <a:pt x="18056" y="8595"/>
                    <a:pt x="17851" y="8623"/>
                    <a:pt x="17642" y="8623"/>
                  </a:cubicBezTo>
                  <a:cubicBezTo>
                    <a:pt x="17574" y="8623"/>
                    <a:pt x="17505" y="8620"/>
                    <a:pt x="17436" y="8614"/>
                  </a:cubicBezTo>
                  <a:cubicBezTo>
                    <a:pt x="17333" y="8606"/>
                    <a:pt x="17230" y="8602"/>
                    <a:pt x="17128" y="8602"/>
                  </a:cubicBezTo>
                  <a:cubicBezTo>
                    <a:pt x="16757" y="8602"/>
                    <a:pt x="16393" y="8657"/>
                    <a:pt x="16039" y="8771"/>
                  </a:cubicBezTo>
                  <a:cubicBezTo>
                    <a:pt x="16033" y="8773"/>
                    <a:pt x="16026" y="8774"/>
                    <a:pt x="16019" y="8774"/>
                  </a:cubicBezTo>
                  <a:cubicBezTo>
                    <a:pt x="16007" y="8774"/>
                    <a:pt x="15995" y="8771"/>
                    <a:pt x="15985" y="8764"/>
                  </a:cubicBezTo>
                  <a:lnTo>
                    <a:pt x="15985" y="8764"/>
                  </a:lnTo>
                  <a:cubicBezTo>
                    <a:pt x="15995" y="8799"/>
                    <a:pt x="15953" y="8802"/>
                    <a:pt x="15934" y="8819"/>
                  </a:cubicBezTo>
                  <a:cubicBezTo>
                    <a:pt x="15942" y="8794"/>
                    <a:pt x="15940" y="8764"/>
                    <a:pt x="15980" y="8758"/>
                  </a:cubicBezTo>
                  <a:lnTo>
                    <a:pt x="15980" y="8759"/>
                  </a:lnTo>
                  <a:cubicBezTo>
                    <a:pt x="16006" y="8629"/>
                    <a:pt x="16117" y="8547"/>
                    <a:pt x="16224" y="8462"/>
                  </a:cubicBezTo>
                  <a:cubicBezTo>
                    <a:pt x="16365" y="8401"/>
                    <a:pt x="16509" y="8343"/>
                    <a:pt x="16666" y="8318"/>
                  </a:cubicBezTo>
                  <a:cubicBezTo>
                    <a:pt x="16741" y="8306"/>
                    <a:pt x="16817" y="8303"/>
                    <a:pt x="16892" y="8303"/>
                  </a:cubicBezTo>
                  <a:cubicBezTo>
                    <a:pt x="16968" y="8303"/>
                    <a:pt x="17043" y="8306"/>
                    <a:pt x="17118" y="8306"/>
                  </a:cubicBezTo>
                  <a:cubicBezTo>
                    <a:pt x="17148" y="8306"/>
                    <a:pt x="17178" y="8305"/>
                    <a:pt x="17208" y="8304"/>
                  </a:cubicBezTo>
                  <a:cubicBezTo>
                    <a:pt x="17236" y="8316"/>
                    <a:pt x="17272" y="8329"/>
                    <a:pt x="17302" y="8329"/>
                  </a:cubicBezTo>
                  <a:cubicBezTo>
                    <a:pt x="17327" y="8329"/>
                    <a:pt x="17346" y="8320"/>
                    <a:pt x="17352" y="8293"/>
                  </a:cubicBezTo>
                  <a:cubicBezTo>
                    <a:pt x="17358" y="8264"/>
                    <a:pt x="17337" y="8257"/>
                    <a:pt x="17310" y="8257"/>
                  </a:cubicBezTo>
                  <a:cubicBezTo>
                    <a:pt x="17289" y="8257"/>
                    <a:pt x="17265" y="8261"/>
                    <a:pt x="17245" y="8261"/>
                  </a:cubicBezTo>
                  <a:cubicBezTo>
                    <a:pt x="17240" y="8261"/>
                    <a:pt x="17235" y="8261"/>
                    <a:pt x="17231" y="8260"/>
                  </a:cubicBezTo>
                  <a:cubicBezTo>
                    <a:pt x="17223" y="8260"/>
                    <a:pt x="17216" y="8261"/>
                    <a:pt x="17209" y="8264"/>
                  </a:cubicBezTo>
                  <a:cubicBezTo>
                    <a:pt x="17121" y="8255"/>
                    <a:pt x="17032" y="8251"/>
                    <a:pt x="16943" y="8251"/>
                  </a:cubicBezTo>
                  <a:cubicBezTo>
                    <a:pt x="16852" y="8251"/>
                    <a:pt x="16760" y="8256"/>
                    <a:pt x="16668" y="8265"/>
                  </a:cubicBezTo>
                  <a:cubicBezTo>
                    <a:pt x="16656" y="8263"/>
                    <a:pt x="16643" y="8263"/>
                    <a:pt x="16631" y="8263"/>
                  </a:cubicBezTo>
                  <a:cubicBezTo>
                    <a:pt x="16540" y="8263"/>
                    <a:pt x="16458" y="8295"/>
                    <a:pt x="16376" y="8323"/>
                  </a:cubicBezTo>
                  <a:cubicBezTo>
                    <a:pt x="16362" y="8328"/>
                    <a:pt x="16349" y="8330"/>
                    <a:pt x="16338" y="8330"/>
                  </a:cubicBezTo>
                  <a:cubicBezTo>
                    <a:pt x="16317" y="8330"/>
                    <a:pt x="16300" y="8320"/>
                    <a:pt x="16293" y="8293"/>
                  </a:cubicBezTo>
                  <a:cubicBezTo>
                    <a:pt x="16354" y="8227"/>
                    <a:pt x="16387" y="8140"/>
                    <a:pt x="16482" y="8097"/>
                  </a:cubicBezTo>
                  <a:cubicBezTo>
                    <a:pt x="16742" y="8046"/>
                    <a:pt x="17005" y="8024"/>
                    <a:pt x="17270" y="8024"/>
                  </a:cubicBezTo>
                  <a:cubicBezTo>
                    <a:pt x="17375" y="8024"/>
                    <a:pt x="17481" y="8028"/>
                    <a:pt x="17586" y="8034"/>
                  </a:cubicBezTo>
                  <a:cubicBezTo>
                    <a:pt x="17769" y="8046"/>
                    <a:pt x="17951" y="8056"/>
                    <a:pt x="18133" y="8056"/>
                  </a:cubicBezTo>
                  <a:cubicBezTo>
                    <a:pt x="18328" y="8056"/>
                    <a:pt x="18522" y="8044"/>
                    <a:pt x="18715" y="8010"/>
                  </a:cubicBezTo>
                  <a:close/>
                  <a:moveTo>
                    <a:pt x="15569" y="8839"/>
                  </a:moveTo>
                  <a:cubicBezTo>
                    <a:pt x="15543" y="8854"/>
                    <a:pt x="15525" y="8881"/>
                    <a:pt x="15521" y="8912"/>
                  </a:cubicBezTo>
                  <a:lnTo>
                    <a:pt x="15520" y="8912"/>
                  </a:lnTo>
                  <a:cubicBezTo>
                    <a:pt x="15525" y="8881"/>
                    <a:pt x="15543" y="8854"/>
                    <a:pt x="15569" y="8839"/>
                  </a:cubicBezTo>
                  <a:close/>
                  <a:moveTo>
                    <a:pt x="15000" y="5344"/>
                  </a:moveTo>
                  <a:cubicBezTo>
                    <a:pt x="15035" y="5344"/>
                    <a:pt x="15046" y="5369"/>
                    <a:pt x="15037" y="5422"/>
                  </a:cubicBezTo>
                  <a:cubicBezTo>
                    <a:pt x="14998" y="5646"/>
                    <a:pt x="15051" y="5857"/>
                    <a:pt x="15160" y="6062"/>
                  </a:cubicBezTo>
                  <a:cubicBezTo>
                    <a:pt x="15174" y="6092"/>
                    <a:pt x="15191" y="6120"/>
                    <a:pt x="15206" y="6150"/>
                  </a:cubicBezTo>
                  <a:cubicBezTo>
                    <a:pt x="15427" y="6549"/>
                    <a:pt x="15712" y="6924"/>
                    <a:pt x="15823" y="7364"/>
                  </a:cubicBezTo>
                  <a:cubicBezTo>
                    <a:pt x="15823" y="7366"/>
                    <a:pt x="15836" y="7366"/>
                    <a:pt x="15844" y="7367"/>
                  </a:cubicBezTo>
                  <a:cubicBezTo>
                    <a:pt x="15798" y="7471"/>
                    <a:pt x="15848" y="7573"/>
                    <a:pt x="15853" y="7675"/>
                  </a:cubicBezTo>
                  <a:lnTo>
                    <a:pt x="15905" y="8067"/>
                  </a:lnTo>
                  <a:cubicBezTo>
                    <a:pt x="15896" y="8147"/>
                    <a:pt x="15836" y="8208"/>
                    <a:pt x="15793" y="8274"/>
                  </a:cubicBezTo>
                  <a:cubicBezTo>
                    <a:pt x="15645" y="8503"/>
                    <a:pt x="15496" y="8731"/>
                    <a:pt x="15347" y="8959"/>
                  </a:cubicBezTo>
                  <a:cubicBezTo>
                    <a:pt x="15284" y="8941"/>
                    <a:pt x="15287" y="8885"/>
                    <a:pt x="15275" y="8847"/>
                  </a:cubicBezTo>
                  <a:cubicBezTo>
                    <a:pt x="15174" y="8533"/>
                    <a:pt x="15003" y="8251"/>
                    <a:pt x="14799" y="7977"/>
                  </a:cubicBezTo>
                  <a:cubicBezTo>
                    <a:pt x="14594" y="7699"/>
                    <a:pt x="14438" y="7387"/>
                    <a:pt x="14339" y="7057"/>
                  </a:cubicBezTo>
                  <a:cubicBezTo>
                    <a:pt x="14247" y="6750"/>
                    <a:pt x="14179" y="6441"/>
                    <a:pt x="14166" y="6125"/>
                  </a:cubicBezTo>
                  <a:cubicBezTo>
                    <a:pt x="14188" y="6037"/>
                    <a:pt x="14261" y="5977"/>
                    <a:pt x="14322" y="5913"/>
                  </a:cubicBezTo>
                  <a:lnTo>
                    <a:pt x="14322" y="5913"/>
                  </a:lnTo>
                  <a:lnTo>
                    <a:pt x="14320" y="5914"/>
                  </a:lnTo>
                  <a:cubicBezTo>
                    <a:pt x="14511" y="5715"/>
                    <a:pt x="14734" y="5541"/>
                    <a:pt x="14943" y="5357"/>
                  </a:cubicBezTo>
                  <a:cubicBezTo>
                    <a:pt x="14967" y="5348"/>
                    <a:pt x="14985" y="5344"/>
                    <a:pt x="15000" y="5344"/>
                  </a:cubicBezTo>
                  <a:close/>
                  <a:moveTo>
                    <a:pt x="14069" y="6191"/>
                  </a:moveTo>
                  <a:cubicBezTo>
                    <a:pt x="14125" y="6212"/>
                    <a:pt x="14109" y="6254"/>
                    <a:pt x="14111" y="6291"/>
                  </a:cubicBezTo>
                  <a:cubicBezTo>
                    <a:pt x="14157" y="6911"/>
                    <a:pt x="14348" y="7496"/>
                    <a:pt x="14729" y="8026"/>
                  </a:cubicBezTo>
                  <a:cubicBezTo>
                    <a:pt x="14953" y="8334"/>
                    <a:pt x="15138" y="8654"/>
                    <a:pt x="15271" y="8997"/>
                  </a:cubicBezTo>
                  <a:cubicBezTo>
                    <a:pt x="15286" y="9102"/>
                    <a:pt x="15207" y="9180"/>
                    <a:pt x="15167" y="9269"/>
                  </a:cubicBezTo>
                  <a:cubicBezTo>
                    <a:pt x="15153" y="9275"/>
                    <a:pt x="15140" y="9278"/>
                    <a:pt x="15128" y="9278"/>
                  </a:cubicBezTo>
                  <a:cubicBezTo>
                    <a:pt x="15106" y="9278"/>
                    <a:pt x="15088" y="9267"/>
                    <a:pt x="15081" y="9241"/>
                  </a:cubicBezTo>
                  <a:cubicBezTo>
                    <a:pt x="14954" y="8826"/>
                    <a:pt x="14650" y="8495"/>
                    <a:pt x="14379" y="8149"/>
                  </a:cubicBezTo>
                  <a:cubicBezTo>
                    <a:pt x="14269" y="8010"/>
                    <a:pt x="14196" y="7856"/>
                    <a:pt x="14108" y="7707"/>
                  </a:cubicBezTo>
                  <a:cubicBezTo>
                    <a:pt x="13958" y="7358"/>
                    <a:pt x="13870" y="6994"/>
                    <a:pt x="13800" y="6628"/>
                  </a:cubicBezTo>
                  <a:cubicBezTo>
                    <a:pt x="13812" y="6579"/>
                    <a:pt x="13825" y="6529"/>
                    <a:pt x="13838" y="6479"/>
                  </a:cubicBezTo>
                  <a:cubicBezTo>
                    <a:pt x="13844" y="6473"/>
                    <a:pt x="13847" y="6466"/>
                    <a:pt x="13851" y="6459"/>
                  </a:cubicBezTo>
                  <a:cubicBezTo>
                    <a:pt x="13851" y="6459"/>
                    <a:pt x="13852" y="6458"/>
                    <a:pt x="13852" y="6457"/>
                  </a:cubicBezTo>
                  <a:lnTo>
                    <a:pt x="13852" y="6457"/>
                  </a:lnTo>
                  <a:lnTo>
                    <a:pt x="13851" y="6458"/>
                  </a:lnTo>
                  <a:lnTo>
                    <a:pt x="14069" y="6191"/>
                  </a:lnTo>
                  <a:close/>
                  <a:moveTo>
                    <a:pt x="17597" y="9360"/>
                  </a:moveTo>
                  <a:cubicBezTo>
                    <a:pt x="17614" y="9360"/>
                    <a:pt x="17623" y="9374"/>
                    <a:pt x="17630" y="9387"/>
                  </a:cubicBezTo>
                  <a:cubicBezTo>
                    <a:pt x="17623" y="9395"/>
                    <a:pt x="17613" y="9399"/>
                    <a:pt x="17603" y="9399"/>
                  </a:cubicBezTo>
                  <a:cubicBezTo>
                    <a:pt x="17594" y="9399"/>
                    <a:pt x="17585" y="9396"/>
                    <a:pt x="17578" y="9388"/>
                  </a:cubicBezTo>
                  <a:cubicBezTo>
                    <a:pt x="17581" y="9379"/>
                    <a:pt x="17581" y="9363"/>
                    <a:pt x="17587" y="9361"/>
                  </a:cubicBezTo>
                  <a:cubicBezTo>
                    <a:pt x="17591" y="9360"/>
                    <a:pt x="17594" y="9360"/>
                    <a:pt x="17597" y="9360"/>
                  </a:cubicBezTo>
                  <a:close/>
                  <a:moveTo>
                    <a:pt x="15469" y="9682"/>
                  </a:moveTo>
                  <a:cubicBezTo>
                    <a:pt x="15470" y="9683"/>
                    <a:pt x="15472" y="9684"/>
                    <a:pt x="15474" y="9685"/>
                  </a:cubicBezTo>
                  <a:cubicBezTo>
                    <a:pt x="15476" y="9686"/>
                    <a:pt x="15479" y="9686"/>
                    <a:pt x="15482" y="9687"/>
                  </a:cubicBezTo>
                  <a:lnTo>
                    <a:pt x="15482" y="9687"/>
                  </a:lnTo>
                  <a:cubicBezTo>
                    <a:pt x="15477" y="9685"/>
                    <a:pt x="15473" y="9683"/>
                    <a:pt x="15469" y="9682"/>
                  </a:cubicBezTo>
                  <a:close/>
                  <a:moveTo>
                    <a:pt x="18204" y="8607"/>
                  </a:moveTo>
                  <a:lnTo>
                    <a:pt x="18204" y="8607"/>
                  </a:lnTo>
                  <a:cubicBezTo>
                    <a:pt x="18203" y="8629"/>
                    <a:pt x="18195" y="8645"/>
                    <a:pt x="18167" y="8648"/>
                  </a:cubicBezTo>
                  <a:cubicBezTo>
                    <a:pt x="18121" y="8757"/>
                    <a:pt x="18054" y="8852"/>
                    <a:pt x="17932" y="8913"/>
                  </a:cubicBezTo>
                  <a:cubicBezTo>
                    <a:pt x="17309" y="8978"/>
                    <a:pt x="16666" y="8942"/>
                    <a:pt x="16076" y="9179"/>
                  </a:cubicBezTo>
                  <a:cubicBezTo>
                    <a:pt x="16377" y="9122"/>
                    <a:pt x="16678" y="9072"/>
                    <a:pt x="16985" y="9046"/>
                  </a:cubicBezTo>
                  <a:cubicBezTo>
                    <a:pt x="17290" y="9021"/>
                    <a:pt x="17600" y="9010"/>
                    <a:pt x="17909" y="8992"/>
                  </a:cubicBezTo>
                  <a:lnTo>
                    <a:pt x="17909" y="8992"/>
                  </a:lnTo>
                  <a:cubicBezTo>
                    <a:pt x="17842" y="9105"/>
                    <a:pt x="17776" y="9218"/>
                    <a:pt x="17666" y="9306"/>
                  </a:cubicBezTo>
                  <a:cubicBezTo>
                    <a:pt x="17643" y="9303"/>
                    <a:pt x="17622" y="9301"/>
                    <a:pt x="17600" y="9301"/>
                  </a:cubicBezTo>
                  <a:cubicBezTo>
                    <a:pt x="17495" y="9301"/>
                    <a:pt x="17398" y="9337"/>
                    <a:pt x="17297" y="9360"/>
                  </a:cubicBezTo>
                  <a:cubicBezTo>
                    <a:pt x="16863" y="9441"/>
                    <a:pt x="16416" y="9451"/>
                    <a:pt x="15985" y="9545"/>
                  </a:cubicBezTo>
                  <a:cubicBezTo>
                    <a:pt x="15985" y="9546"/>
                    <a:pt x="15985" y="9546"/>
                    <a:pt x="15985" y="9546"/>
                  </a:cubicBezTo>
                  <a:lnTo>
                    <a:pt x="15985" y="9546"/>
                  </a:lnTo>
                  <a:cubicBezTo>
                    <a:pt x="15910" y="9567"/>
                    <a:pt x="15835" y="9590"/>
                    <a:pt x="15756" y="9607"/>
                  </a:cubicBezTo>
                  <a:cubicBezTo>
                    <a:pt x="15670" y="9625"/>
                    <a:pt x="15600" y="9688"/>
                    <a:pt x="15507" y="9688"/>
                  </a:cubicBezTo>
                  <a:cubicBezTo>
                    <a:pt x="15499" y="9688"/>
                    <a:pt x="15490" y="9688"/>
                    <a:pt x="15482" y="9687"/>
                  </a:cubicBezTo>
                  <a:lnTo>
                    <a:pt x="15482" y="9687"/>
                  </a:lnTo>
                  <a:cubicBezTo>
                    <a:pt x="15482" y="9687"/>
                    <a:pt x="15482" y="9687"/>
                    <a:pt x="15482" y="9687"/>
                  </a:cubicBezTo>
                  <a:cubicBezTo>
                    <a:pt x="15477" y="9722"/>
                    <a:pt x="15437" y="9720"/>
                    <a:pt x="15412" y="9732"/>
                  </a:cubicBezTo>
                  <a:cubicBezTo>
                    <a:pt x="15423" y="9712"/>
                    <a:pt x="15425" y="9680"/>
                    <a:pt x="15454" y="9680"/>
                  </a:cubicBezTo>
                  <a:cubicBezTo>
                    <a:pt x="15459" y="9680"/>
                    <a:pt x="15463" y="9681"/>
                    <a:pt x="15469" y="9682"/>
                  </a:cubicBezTo>
                  <a:lnTo>
                    <a:pt x="15469" y="9682"/>
                  </a:lnTo>
                  <a:cubicBezTo>
                    <a:pt x="15444" y="9664"/>
                    <a:pt x="15447" y="9644"/>
                    <a:pt x="15459" y="9619"/>
                  </a:cubicBezTo>
                  <a:cubicBezTo>
                    <a:pt x="15566" y="9423"/>
                    <a:pt x="15671" y="9227"/>
                    <a:pt x="15777" y="9030"/>
                  </a:cubicBezTo>
                  <a:cubicBezTo>
                    <a:pt x="15812" y="8965"/>
                    <a:pt x="15873" y="8919"/>
                    <a:pt x="15936" y="8873"/>
                  </a:cubicBezTo>
                  <a:cubicBezTo>
                    <a:pt x="16275" y="8758"/>
                    <a:pt x="16629" y="8694"/>
                    <a:pt x="16987" y="8682"/>
                  </a:cubicBezTo>
                  <a:cubicBezTo>
                    <a:pt x="17039" y="8680"/>
                    <a:pt x="17091" y="8679"/>
                    <a:pt x="17143" y="8679"/>
                  </a:cubicBezTo>
                  <a:cubicBezTo>
                    <a:pt x="17318" y="8679"/>
                    <a:pt x="17494" y="8689"/>
                    <a:pt x="17669" y="8689"/>
                  </a:cubicBezTo>
                  <a:cubicBezTo>
                    <a:pt x="17834" y="8689"/>
                    <a:pt x="18000" y="8680"/>
                    <a:pt x="18164" y="8646"/>
                  </a:cubicBezTo>
                  <a:cubicBezTo>
                    <a:pt x="18145" y="8611"/>
                    <a:pt x="18185" y="8617"/>
                    <a:pt x="18204" y="8607"/>
                  </a:cubicBezTo>
                  <a:close/>
                  <a:moveTo>
                    <a:pt x="17264" y="9819"/>
                  </a:moveTo>
                  <a:lnTo>
                    <a:pt x="17264" y="9819"/>
                  </a:lnTo>
                  <a:cubicBezTo>
                    <a:pt x="17265" y="9820"/>
                    <a:pt x="17265" y="9820"/>
                    <a:pt x="17266" y="9821"/>
                  </a:cubicBezTo>
                  <a:lnTo>
                    <a:pt x="17266" y="9821"/>
                  </a:lnTo>
                  <a:cubicBezTo>
                    <a:pt x="17266" y="9820"/>
                    <a:pt x="17266" y="9820"/>
                    <a:pt x="17266" y="9820"/>
                  </a:cubicBezTo>
                  <a:cubicBezTo>
                    <a:pt x="17266" y="9820"/>
                    <a:pt x="17265" y="9820"/>
                    <a:pt x="17264" y="9819"/>
                  </a:cubicBezTo>
                  <a:close/>
                  <a:moveTo>
                    <a:pt x="13716" y="6673"/>
                  </a:moveTo>
                  <a:cubicBezTo>
                    <a:pt x="13768" y="6704"/>
                    <a:pt x="13751" y="6753"/>
                    <a:pt x="13758" y="6794"/>
                  </a:cubicBezTo>
                  <a:cubicBezTo>
                    <a:pt x="13802" y="7113"/>
                    <a:pt x="13895" y="7423"/>
                    <a:pt x="14033" y="7713"/>
                  </a:cubicBezTo>
                  <a:cubicBezTo>
                    <a:pt x="14142" y="8000"/>
                    <a:pt x="14343" y="8242"/>
                    <a:pt x="14545" y="8482"/>
                  </a:cubicBezTo>
                  <a:cubicBezTo>
                    <a:pt x="14723" y="8693"/>
                    <a:pt x="14868" y="8915"/>
                    <a:pt x="14971" y="9160"/>
                  </a:cubicBezTo>
                  <a:cubicBezTo>
                    <a:pt x="14998" y="9224"/>
                    <a:pt x="15006" y="9300"/>
                    <a:pt x="15084" y="9343"/>
                  </a:cubicBezTo>
                  <a:cubicBezTo>
                    <a:pt x="15080" y="9462"/>
                    <a:pt x="14979" y="9549"/>
                    <a:pt x="14939" y="9655"/>
                  </a:cubicBezTo>
                  <a:cubicBezTo>
                    <a:pt x="14927" y="9659"/>
                    <a:pt x="14916" y="9662"/>
                    <a:pt x="14906" y="9662"/>
                  </a:cubicBezTo>
                  <a:cubicBezTo>
                    <a:pt x="14883" y="9662"/>
                    <a:pt x="14865" y="9650"/>
                    <a:pt x="14851" y="9628"/>
                  </a:cubicBezTo>
                  <a:cubicBezTo>
                    <a:pt x="14815" y="9576"/>
                    <a:pt x="14777" y="9525"/>
                    <a:pt x="14740" y="9474"/>
                  </a:cubicBezTo>
                  <a:cubicBezTo>
                    <a:pt x="14694" y="9397"/>
                    <a:pt x="14651" y="9319"/>
                    <a:pt x="14576" y="9259"/>
                  </a:cubicBezTo>
                  <a:lnTo>
                    <a:pt x="14566" y="9248"/>
                  </a:lnTo>
                  <a:cubicBezTo>
                    <a:pt x="14505" y="9168"/>
                    <a:pt x="14444" y="9087"/>
                    <a:pt x="14380" y="9009"/>
                  </a:cubicBezTo>
                  <a:cubicBezTo>
                    <a:pt x="14100" y="8667"/>
                    <a:pt x="13844" y="8316"/>
                    <a:pt x="13702" y="7912"/>
                  </a:cubicBezTo>
                  <a:cubicBezTo>
                    <a:pt x="13617" y="7638"/>
                    <a:pt x="13579" y="7359"/>
                    <a:pt x="13557" y="7077"/>
                  </a:cubicBezTo>
                  <a:lnTo>
                    <a:pt x="13557" y="7077"/>
                  </a:lnTo>
                  <a:cubicBezTo>
                    <a:pt x="13492" y="7374"/>
                    <a:pt x="13525" y="7685"/>
                    <a:pt x="13651" y="7960"/>
                  </a:cubicBezTo>
                  <a:cubicBezTo>
                    <a:pt x="13808" y="8462"/>
                    <a:pt x="14152" y="8875"/>
                    <a:pt x="14520" y="9274"/>
                  </a:cubicBezTo>
                  <a:cubicBezTo>
                    <a:pt x="14526" y="9299"/>
                    <a:pt x="14545" y="9320"/>
                    <a:pt x="14570" y="9329"/>
                  </a:cubicBezTo>
                  <a:cubicBezTo>
                    <a:pt x="14594" y="9399"/>
                    <a:pt x="14643" y="9456"/>
                    <a:pt x="14700" y="9507"/>
                  </a:cubicBezTo>
                  <a:cubicBezTo>
                    <a:pt x="14742" y="9589"/>
                    <a:pt x="14796" y="9665"/>
                    <a:pt x="14858" y="9733"/>
                  </a:cubicBezTo>
                  <a:cubicBezTo>
                    <a:pt x="14854" y="9861"/>
                    <a:pt x="14745" y="9955"/>
                    <a:pt x="14706" y="10072"/>
                  </a:cubicBezTo>
                  <a:cubicBezTo>
                    <a:pt x="14677" y="10067"/>
                    <a:pt x="14653" y="10047"/>
                    <a:pt x="14644" y="10020"/>
                  </a:cubicBezTo>
                  <a:cubicBezTo>
                    <a:pt x="14521" y="9631"/>
                    <a:pt x="14260" y="9310"/>
                    <a:pt x="13959" y="9008"/>
                  </a:cubicBezTo>
                  <a:cubicBezTo>
                    <a:pt x="13665" y="8712"/>
                    <a:pt x="13470" y="8374"/>
                    <a:pt x="13388" y="7990"/>
                  </a:cubicBezTo>
                  <a:cubicBezTo>
                    <a:pt x="13362" y="7870"/>
                    <a:pt x="13322" y="7752"/>
                    <a:pt x="13287" y="7634"/>
                  </a:cubicBezTo>
                  <a:cubicBezTo>
                    <a:pt x="13263" y="7543"/>
                    <a:pt x="13293" y="7459"/>
                    <a:pt x="13337" y="7376"/>
                  </a:cubicBezTo>
                  <a:lnTo>
                    <a:pt x="13337" y="7376"/>
                  </a:lnTo>
                  <a:lnTo>
                    <a:pt x="13336" y="7377"/>
                  </a:lnTo>
                  <a:cubicBezTo>
                    <a:pt x="13424" y="7209"/>
                    <a:pt x="13511" y="7040"/>
                    <a:pt x="13596" y="6871"/>
                  </a:cubicBezTo>
                  <a:cubicBezTo>
                    <a:pt x="13611" y="6843"/>
                    <a:pt x="13636" y="6810"/>
                    <a:pt x="13594" y="6789"/>
                  </a:cubicBezTo>
                  <a:lnTo>
                    <a:pt x="13594" y="6789"/>
                  </a:lnTo>
                  <a:cubicBezTo>
                    <a:pt x="13606" y="6794"/>
                    <a:pt x="13616" y="6796"/>
                    <a:pt x="13624" y="6796"/>
                  </a:cubicBezTo>
                  <a:cubicBezTo>
                    <a:pt x="13673" y="6796"/>
                    <a:pt x="13659" y="6724"/>
                    <a:pt x="13691" y="6705"/>
                  </a:cubicBezTo>
                  <a:cubicBezTo>
                    <a:pt x="13689" y="6699"/>
                    <a:pt x="13685" y="6694"/>
                    <a:pt x="13682" y="6690"/>
                  </a:cubicBezTo>
                  <a:lnTo>
                    <a:pt x="13682" y="6690"/>
                  </a:lnTo>
                  <a:cubicBezTo>
                    <a:pt x="13685" y="6692"/>
                    <a:pt x="13689" y="6693"/>
                    <a:pt x="13694" y="6696"/>
                  </a:cubicBezTo>
                  <a:cubicBezTo>
                    <a:pt x="13694" y="6696"/>
                    <a:pt x="13712" y="6688"/>
                    <a:pt x="13712" y="6688"/>
                  </a:cubicBezTo>
                  <a:lnTo>
                    <a:pt x="13716" y="6673"/>
                  </a:lnTo>
                  <a:close/>
                  <a:moveTo>
                    <a:pt x="12816" y="10244"/>
                  </a:moveTo>
                  <a:lnTo>
                    <a:pt x="12816" y="10244"/>
                  </a:lnTo>
                  <a:cubicBezTo>
                    <a:pt x="12804" y="10264"/>
                    <a:pt x="12809" y="10291"/>
                    <a:pt x="12827" y="10307"/>
                  </a:cubicBezTo>
                  <a:cubicBezTo>
                    <a:pt x="12808" y="10291"/>
                    <a:pt x="12804" y="10264"/>
                    <a:pt x="12816" y="10244"/>
                  </a:cubicBezTo>
                  <a:close/>
                  <a:moveTo>
                    <a:pt x="13202" y="7756"/>
                  </a:moveTo>
                  <a:cubicBezTo>
                    <a:pt x="13220" y="7756"/>
                    <a:pt x="13235" y="7762"/>
                    <a:pt x="13241" y="7783"/>
                  </a:cubicBezTo>
                  <a:cubicBezTo>
                    <a:pt x="13259" y="7846"/>
                    <a:pt x="13277" y="7909"/>
                    <a:pt x="13288" y="7972"/>
                  </a:cubicBezTo>
                  <a:cubicBezTo>
                    <a:pt x="13370" y="8398"/>
                    <a:pt x="13595" y="8764"/>
                    <a:pt x="13922" y="9089"/>
                  </a:cubicBezTo>
                  <a:cubicBezTo>
                    <a:pt x="14175" y="9335"/>
                    <a:pt x="14383" y="9622"/>
                    <a:pt x="14539" y="9940"/>
                  </a:cubicBezTo>
                  <a:cubicBezTo>
                    <a:pt x="14568" y="9999"/>
                    <a:pt x="14537" y="10085"/>
                    <a:pt x="14634" y="10118"/>
                  </a:cubicBezTo>
                  <a:cubicBezTo>
                    <a:pt x="14625" y="10219"/>
                    <a:pt x="14602" y="10314"/>
                    <a:pt x="14486" y="10368"/>
                  </a:cubicBezTo>
                  <a:cubicBezTo>
                    <a:pt x="14490" y="10298"/>
                    <a:pt x="14492" y="10229"/>
                    <a:pt x="14395" y="10197"/>
                  </a:cubicBezTo>
                  <a:cubicBezTo>
                    <a:pt x="14432" y="10168"/>
                    <a:pt x="14408" y="10137"/>
                    <a:pt x="14393" y="10112"/>
                  </a:cubicBezTo>
                  <a:cubicBezTo>
                    <a:pt x="14289" y="9948"/>
                    <a:pt x="14186" y="9784"/>
                    <a:pt x="14034" y="9647"/>
                  </a:cubicBezTo>
                  <a:cubicBezTo>
                    <a:pt x="13992" y="9603"/>
                    <a:pt x="13954" y="9555"/>
                    <a:pt x="13908" y="9514"/>
                  </a:cubicBezTo>
                  <a:cubicBezTo>
                    <a:pt x="13494" y="9158"/>
                    <a:pt x="13192" y="8746"/>
                    <a:pt x="13049" y="8255"/>
                  </a:cubicBezTo>
                  <a:cubicBezTo>
                    <a:pt x="13036" y="8151"/>
                    <a:pt x="13027" y="8052"/>
                    <a:pt x="13107" y="7954"/>
                  </a:cubicBezTo>
                  <a:lnTo>
                    <a:pt x="13107" y="7957"/>
                  </a:lnTo>
                  <a:cubicBezTo>
                    <a:pt x="13149" y="7903"/>
                    <a:pt x="13151" y="7826"/>
                    <a:pt x="13170" y="7760"/>
                  </a:cubicBezTo>
                  <a:cubicBezTo>
                    <a:pt x="13180" y="7758"/>
                    <a:pt x="13192" y="7756"/>
                    <a:pt x="13202" y="7756"/>
                  </a:cubicBezTo>
                  <a:close/>
                  <a:moveTo>
                    <a:pt x="17505" y="9378"/>
                  </a:moveTo>
                  <a:cubicBezTo>
                    <a:pt x="17531" y="9378"/>
                    <a:pt x="17557" y="9383"/>
                    <a:pt x="17584" y="9395"/>
                  </a:cubicBezTo>
                  <a:cubicBezTo>
                    <a:pt x="17574" y="9520"/>
                    <a:pt x="17470" y="9600"/>
                    <a:pt x="17390" y="9693"/>
                  </a:cubicBezTo>
                  <a:lnTo>
                    <a:pt x="16797" y="9864"/>
                  </a:lnTo>
                  <a:cubicBezTo>
                    <a:pt x="16409" y="9935"/>
                    <a:pt x="16022" y="10003"/>
                    <a:pt x="15635" y="10079"/>
                  </a:cubicBezTo>
                  <a:cubicBezTo>
                    <a:pt x="15533" y="10099"/>
                    <a:pt x="15418" y="10111"/>
                    <a:pt x="15347" y="10195"/>
                  </a:cubicBezTo>
                  <a:cubicBezTo>
                    <a:pt x="15340" y="10193"/>
                    <a:pt x="15332" y="10192"/>
                    <a:pt x="15324" y="10192"/>
                  </a:cubicBezTo>
                  <a:cubicBezTo>
                    <a:pt x="15297" y="10192"/>
                    <a:pt x="15270" y="10204"/>
                    <a:pt x="15243" y="10204"/>
                  </a:cubicBezTo>
                  <a:cubicBezTo>
                    <a:pt x="15231" y="10204"/>
                    <a:pt x="15220" y="10202"/>
                    <a:pt x="15208" y="10195"/>
                  </a:cubicBezTo>
                  <a:lnTo>
                    <a:pt x="15208" y="10195"/>
                  </a:lnTo>
                  <a:cubicBezTo>
                    <a:pt x="15217" y="10219"/>
                    <a:pt x="15194" y="10269"/>
                    <a:pt x="15230" y="10269"/>
                  </a:cubicBezTo>
                  <a:cubicBezTo>
                    <a:pt x="15241" y="10269"/>
                    <a:pt x="15256" y="10265"/>
                    <a:pt x="15277" y="10255"/>
                  </a:cubicBezTo>
                  <a:cubicBezTo>
                    <a:pt x="15307" y="10242"/>
                    <a:pt x="15346" y="10236"/>
                    <a:pt x="15347" y="10199"/>
                  </a:cubicBezTo>
                  <a:cubicBezTo>
                    <a:pt x="15354" y="10199"/>
                    <a:pt x="15361" y="10200"/>
                    <a:pt x="15368" y="10200"/>
                  </a:cubicBezTo>
                  <a:cubicBezTo>
                    <a:pt x="15499" y="10200"/>
                    <a:pt x="15612" y="10138"/>
                    <a:pt x="15736" y="10116"/>
                  </a:cubicBezTo>
                  <a:cubicBezTo>
                    <a:pt x="16091" y="10052"/>
                    <a:pt x="16454" y="10021"/>
                    <a:pt x="16799" y="9920"/>
                  </a:cubicBezTo>
                  <a:cubicBezTo>
                    <a:pt x="16943" y="9909"/>
                    <a:pt x="17064" y="9815"/>
                    <a:pt x="17211" y="9815"/>
                  </a:cubicBezTo>
                  <a:cubicBezTo>
                    <a:pt x="17228" y="9815"/>
                    <a:pt x="17246" y="9817"/>
                    <a:pt x="17264" y="9819"/>
                  </a:cubicBezTo>
                  <a:lnTo>
                    <a:pt x="17264" y="9819"/>
                  </a:lnTo>
                  <a:cubicBezTo>
                    <a:pt x="17262" y="9818"/>
                    <a:pt x="17261" y="9817"/>
                    <a:pt x="17259" y="9815"/>
                  </a:cubicBezTo>
                  <a:cubicBezTo>
                    <a:pt x="17263" y="9806"/>
                    <a:pt x="17264" y="9789"/>
                    <a:pt x="17271" y="9788"/>
                  </a:cubicBezTo>
                  <a:cubicBezTo>
                    <a:pt x="17275" y="9787"/>
                    <a:pt x="17278" y="9786"/>
                    <a:pt x="17281" y="9786"/>
                  </a:cubicBezTo>
                  <a:cubicBezTo>
                    <a:pt x="17298" y="9786"/>
                    <a:pt x="17306" y="9800"/>
                    <a:pt x="17313" y="9814"/>
                  </a:cubicBezTo>
                  <a:cubicBezTo>
                    <a:pt x="17305" y="9822"/>
                    <a:pt x="17295" y="9826"/>
                    <a:pt x="17285" y="9826"/>
                  </a:cubicBezTo>
                  <a:cubicBezTo>
                    <a:pt x="17278" y="9826"/>
                    <a:pt x="17272" y="9824"/>
                    <a:pt x="17266" y="9821"/>
                  </a:cubicBezTo>
                  <a:lnTo>
                    <a:pt x="17266" y="9821"/>
                  </a:lnTo>
                  <a:cubicBezTo>
                    <a:pt x="17202" y="10021"/>
                    <a:pt x="17039" y="10168"/>
                    <a:pt x="16900" y="10329"/>
                  </a:cubicBezTo>
                  <a:cubicBezTo>
                    <a:pt x="16276" y="10427"/>
                    <a:pt x="15639" y="10472"/>
                    <a:pt x="15042" y="10675"/>
                  </a:cubicBezTo>
                  <a:cubicBezTo>
                    <a:pt x="15030" y="10679"/>
                    <a:pt x="15021" y="10680"/>
                    <a:pt x="15014" y="10680"/>
                  </a:cubicBezTo>
                  <a:cubicBezTo>
                    <a:pt x="14982" y="10680"/>
                    <a:pt x="14993" y="10643"/>
                    <a:pt x="14984" y="10623"/>
                  </a:cubicBezTo>
                  <a:lnTo>
                    <a:pt x="15201" y="10191"/>
                  </a:lnTo>
                  <a:cubicBezTo>
                    <a:pt x="15246" y="10058"/>
                    <a:pt x="15294" y="9923"/>
                    <a:pt x="15395" y="9811"/>
                  </a:cubicBezTo>
                  <a:cubicBezTo>
                    <a:pt x="15590" y="9743"/>
                    <a:pt x="15779" y="9658"/>
                    <a:pt x="15984" y="9608"/>
                  </a:cubicBezTo>
                  <a:cubicBezTo>
                    <a:pt x="15984" y="9608"/>
                    <a:pt x="15984" y="9608"/>
                    <a:pt x="15984" y="9608"/>
                  </a:cubicBezTo>
                  <a:lnTo>
                    <a:pt x="15984" y="9608"/>
                  </a:lnTo>
                  <a:cubicBezTo>
                    <a:pt x="16417" y="9520"/>
                    <a:pt x="16868" y="9515"/>
                    <a:pt x="17298" y="9412"/>
                  </a:cubicBezTo>
                  <a:cubicBezTo>
                    <a:pt x="17299" y="9412"/>
                    <a:pt x="17300" y="9412"/>
                    <a:pt x="17301" y="9412"/>
                  </a:cubicBezTo>
                  <a:cubicBezTo>
                    <a:pt x="17370" y="9412"/>
                    <a:pt x="17436" y="9378"/>
                    <a:pt x="17505" y="9378"/>
                  </a:cubicBezTo>
                  <a:close/>
                  <a:moveTo>
                    <a:pt x="15438" y="8989"/>
                  </a:moveTo>
                  <a:cubicBezTo>
                    <a:pt x="15438" y="9041"/>
                    <a:pt x="15439" y="9092"/>
                    <a:pt x="15439" y="9143"/>
                  </a:cubicBezTo>
                  <a:cubicBezTo>
                    <a:pt x="15506" y="9123"/>
                    <a:pt x="15457" y="9049"/>
                    <a:pt x="15517" y="9023"/>
                  </a:cubicBezTo>
                  <a:cubicBezTo>
                    <a:pt x="15528" y="9067"/>
                    <a:pt x="15539" y="9109"/>
                    <a:pt x="15548" y="9150"/>
                  </a:cubicBezTo>
                  <a:cubicBezTo>
                    <a:pt x="15532" y="9213"/>
                    <a:pt x="15539" y="9280"/>
                    <a:pt x="15497" y="9337"/>
                  </a:cubicBezTo>
                  <a:cubicBezTo>
                    <a:pt x="15481" y="9360"/>
                    <a:pt x="15470" y="9386"/>
                    <a:pt x="15438" y="9386"/>
                  </a:cubicBezTo>
                  <a:cubicBezTo>
                    <a:pt x="15431" y="9386"/>
                    <a:pt x="15424" y="9386"/>
                    <a:pt x="15416" y="9383"/>
                  </a:cubicBezTo>
                  <a:cubicBezTo>
                    <a:pt x="15443" y="9306"/>
                    <a:pt x="15434" y="9227"/>
                    <a:pt x="15437" y="9148"/>
                  </a:cubicBezTo>
                  <a:lnTo>
                    <a:pt x="15437" y="9148"/>
                  </a:lnTo>
                  <a:cubicBezTo>
                    <a:pt x="15425" y="9149"/>
                    <a:pt x="15414" y="9152"/>
                    <a:pt x="15403" y="9155"/>
                  </a:cubicBezTo>
                  <a:cubicBezTo>
                    <a:pt x="15400" y="9231"/>
                    <a:pt x="15368" y="9309"/>
                    <a:pt x="15405" y="9385"/>
                  </a:cubicBezTo>
                  <a:cubicBezTo>
                    <a:pt x="15382" y="9418"/>
                    <a:pt x="15361" y="9452"/>
                    <a:pt x="15361" y="9493"/>
                  </a:cubicBezTo>
                  <a:cubicBezTo>
                    <a:pt x="15356" y="9674"/>
                    <a:pt x="15262" y="9834"/>
                    <a:pt x="15163" y="9981"/>
                  </a:cubicBezTo>
                  <a:cubicBezTo>
                    <a:pt x="15106" y="10067"/>
                    <a:pt x="15092" y="10153"/>
                    <a:pt x="15051" y="10235"/>
                  </a:cubicBezTo>
                  <a:cubicBezTo>
                    <a:pt x="14988" y="10358"/>
                    <a:pt x="14998" y="10520"/>
                    <a:pt x="14833" y="10600"/>
                  </a:cubicBezTo>
                  <a:cubicBezTo>
                    <a:pt x="14872" y="10667"/>
                    <a:pt x="14832" y="10729"/>
                    <a:pt x="14810" y="10792"/>
                  </a:cubicBezTo>
                  <a:lnTo>
                    <a:pt x="14865" y="10830"/>
                  </a:lnTo>
                  <a:lnTo>
                    <a:pt x="14811" y="10793"/>
                  </a:lnTo>
                  <a:cubicBezTo>
                    <a:pt x="14774" y="10862"/>
                    <a:pt x="14739" y="10933"/>
                    <a:pt x="14703" y="11001"/>
                  </a:cubicBezTo>
                  <a:lnTo>
                    <a:pt x="14689" y="11003"/>
                  </a:lnTo>
                  <a:lnTo>
                    <a:pt x="14673" y="11001"/>
                  </a:lnTo>
                  <a:cubicBezTo>
                    <a:pt x="14589" y="10840"/>
                    <a:pt x="14644" y="10665"/>
                    <a:pt x="14609" y="10499"/>
                  </a:cubicBezTo>
                  <a:cubicBezTo>
                    <a:pt x="14626" y="10405"/>
                    <a:pt x="14648" y="10313"/>
                    <a:pt x="14716" y="10233"/>
                  </a:cubicBezTo>
                  <a:lnTo>
                    <a:pt x="14748" y="10143"/>
                  </a:lnTo>
                  <a:cubicBezTo>
                    <a:pt x="14872" y="10033"/>
                    <a:pt x="14899" y="9883"/>
                    <a:pt x="14969" y="9750"/>
                  </a:cubicBezTo>
                  <a:lnTo>
                    <a:pt x="15049" y="9639"/>
                  </a:lnTo>
                  <a:cubicBezTo>
                    <a:pt x="15101" y="9655"/>
                    <a:pt x="15073" y="9693"/>
                    <a:pt x="15098" y="9734"/>
                  </a:cubicBezTo>
                  <a:cubicBezTo>
                    <a:pt x="15124" y="9499"/>
                    <a:pt x="15225" y="9300"/>
                    <a:pt x="15353" y="9110"/>
                  </a:cubicBezTo>
                  <a:cubicBezTo>
                    <a:pt x="15371" y="9065"/>
                    <a:pt x="15386" y="9017"/>
                    <a:pt x="15438" y="8989"/>
                  </a:cubicBezTo>
                  <a:close/>
                  <a:moveTo>
                    <a:pt x="12980" y="8376"/>
                  </a:moveTo>
                  <a:cubicBezTo>
                    <a:pt x="13029" y="8376"/>
                    <a:pt x="13025" y="8424"/>
                    <a:pt x="13035" y="8456"/>
                  </a:cubicBezTo>
                  <a:cubicBezTo>
                    <a:pt x="13115" y="8720"/>
                    <a:pt x="13266" y="8954"/>
                    <a:pt x="13448" y="9177"/>
                  </a:cubicBezTo>
                  <a:cubicBezTo>
                    <a:pt x="13603" y="9366"/>
                    <a:pt x="13798" y="9526"/>
                    <a:pt x="13980" y="9696"/>
                  </a:cubicBezTo>
                  <a:cubicBezTo>
                    <a:pt x="14130" y="9855"/>
                    <a:pt x="14231" y="10044"/>
                    <a:pt x="14393" y="10198"/>
                  </a:cubicBezTo>
                  <a:cubicBezTo>
                    <a:pt x="14386" y="10269"/>
                    <a:pt x="14407" y="10330"/>
                    <a:pt x="14482" y="10371"/>
                  </a:cubicBezTo>
                  <a:cubicBezTo>
                    <a:pt x="14453" y="10414"/>
                    <a:pt x="14508" y="10484"/>
                    <a:pt x="14421" y="10507"/>
                  </a:cubicBezTo>
                  <a:cubicBezTo>
                    <a:pt x="14448" y="10553"/>
                    <a:pt x="14392" y="10585"/>
                    <a:pt x="14394" y="10628"/>
                  </a:cubicBezTo>
                  <a:cubicBezTo>
                    <a:pt x="14383" y="10640"/>
                    <a:pt x="14372" y="10645"/>
                    <a:pt x="14362" y="10645"/>
                  </a:cubicBezTo>
                  <a:cubicBezTo>
                    <a:pt x="14334" y="10645"/>
                    <a:pt x="14308" y="10615"/>
                    <a:pt x="14281" y="10615"/>
                  </a:cubicBezTo>
                  <a:cubicBezTo>
                    <a:pt x="14279" y="10615"/>
                    <a:pt x="14277" y="10615"/>
                    <a:pt x="14275" y="10615"/>
                  </a:cubicBezTo>
                  <a:cubicBezTo>
                    <a:pt x="14305" y="10584"/>
                    <a:pt x="14262" y="10557"/>
                    <a:pt x="14247" y="10534"/>
                  </a:cubicBezTo>
                  <a:cubicBezTo>
                    <a:pt x="14136" y="10380"/>
                    <a:pt x="13987" y="10251"/>
                    <a:pt x="13838" y="10124"/>
                  </a:cubicBezTo>
                  <a:cubicBezTo>
                    <a:pt x="13570" y="9898"/>
                    <a:pt x="13306" y="9669"/>
                    <a:pt x="13118" y="9386"/>
                  </a:cubicBezTo>
                  <a:lnTo>
                    <a:pt x="13067" y="9432"/>
                  </a:lnTo>
                  <a:cubicBezTo>
                    <a:pt x="13137" y="9593"/>
                    <a:pt x="13263" y="9721"/>
                    <a:pt x="13392" y="9847"/>
                  </a:cubicBezTo>
                  <a:cubicBezTo>
                    <a:pt x="13668" y="10116"/>
                    <a:pt x="13993" y="10344"/>
                    <a:pt x="14254" y="10625"/>
                  </a:cubicBezTo>
                  <a:cubicBezTo>
                    <a:pt x="14247" y="10661"/>
                    <a:pt x="14264" y="10686"/>
                    <a:pt x="14303" y="10703"/>
                  </a:cubicBezTo>
                  <a:cubicBezTo>
                    <a:pt x="14305" y="10856"/>
                    <a:pt x="14186" y="10972"/>
                    <a:pt x="14127" y="11106"/>
                  </a:cubicBezTo>
                  <a:cubicBezTo>
                    <a:pt x="14119" y="11107"/>
                    <a:pt x="14112" y="11108"/>
                    <a:pt x="14106" y="11108"/>
                  </a:cubicBezTo>
                  <a:cubicBezTo>
                    <a:pt x="14018" y="11108"/>
                    <a:pt x="13983" y="11012"/>
                    <a:pt x="13895" y="11012"/>
                  </a:cubicBezTo>
                  <a:cubicBezTo>
                    <a:pt x="13888" y="10979"/>
                    <a:pt x="13860" y="10957"/>
                    <a:pt x="13828" y="10942"/>
                  </a:cubicBezTo>
                  <a:cubicBezTo>
                    <a:pt x="13518" y="10792"/>
                    <a:pt x="13233" y="10615"/>
                    <a:pt x="12985" y="10393"/>
                  </a:cubicBezTo>
                  <a:cubicBezTo>
                    <a:pt x="12979" y="10350"/>
                    <a:pt x="12963" y="10314"/>
                    <a:pt x="12907" y="10314"/>
                  </a:cubicBezTo>
                  <a:cubicBezTo>
                    <a:pt x="12903" y="10314"/>
                    <a:pt x="12900" y="10314"/>
                    <a:pt x="12896" y="10314"/>
                  </a:cubicBezTo>
                  <a:cubicBezTo>
                    <a:pt x="12918" y="10264"/>
                    <a:pt x="12870" y="10244"/>
                    <a:pt x="12838" y="10218"/>
                  </a:cubicBezTo>
                  <a:cubicBezTo>
                    <a:pt x="12787" y="10070"/>
                    <a:pt x="12812" y="9919"/>
                    <a:pt x="12803" y="9771"/>
                  </a:cubicBezTo>
                  <a:lnTo>
                    <a:pt x="12803" y="9771"/>
                  </a:lnTo>
                  <a:cubicBezTo>
                    <a:pt x="12869" y="9774"/>
                    <a:pt x="12878" y="9826"/>
                    <a:pt x="12907" y="9860"/>
                  </a:cubicBezTo>
                  <a:cubicBezTo>
                    <a:pt x="12995" y="9964"/>
                    <a:pt x="13072" y="10073"/>
                    <a:pt x="13190" y="10155"/>
                  </a:cubicBezTo>
                  <a:cubicBezTo>
                    <a:pt x="13197" y="10163"/>
                    <a:pt x="13205" y="10170"/>
                    <a:pt x="13214" y="10175"/>
                  </a:cubicBezTo>
                  <a:cubicBezTo>
                    <a:pt x="13229" y="10191"/>
                    <a:pt x="13244" y="10204"/>
                    <a:pt x="13260" y="10218"/>
                  </a:cubicBezTo>
                  <a:lnTo>
                    <a:pt x="13305" y="10256"/>
                  </a:lnTo>
                  <a:lnTo>
                    <a:pt x="13350" y="10295"/>
                  </a:lnTo>
                  <a:lnTo>
                    <a:pt x="13404" y="10266"/>
                  </a:lnTo>
                  <a:lnTo>
                    <a:pt x="13359" y="10226"/>
                  </a:lnTo>
                  <a:lnTo>
                    <a:pt x="13313" y="10188"/>
                  </a:lnTo>
                  <a:lnTo>
                    <a:pt x="13268" y="10148"/>
                  </a:lnTo>
                  <a:lnTo>
                    <a:pt x="13225" y="10107"/>
                  </a:lnTo>
                  <a:lnTo>
                    <a:pt x="12879" y="9694"/>
                  </a:lnTo>
                  <a:cubicBezTo>
                    <a:pt x="12821" y="9614"/>
                    <a:pt x="12797" y="9515"/>
                    <a:pt x="12813" y="9419"/>
                  </a:cubicBezTo>
                  <a:cubicBezTo>
                    <a:pt x="12831" y="9305"/>
                    <a:pt x="12838" y="9191"/>
                    <a:pt x="12849" y="9077"/>
                  </a:cubicBezTo>
                  <a:cubicBezTo>
                    <a:pt x="12918" y="9084"/>
                    <a:pt x="12918" y="9133"/>
                    <a:pt x="12934" y="9174"/>
                  </a:cubicBezTo>
                  <a:cubicBezTo>
                    <a:pt x="12970" y="9263"/>
                    <a:pt x="12992" y="9357"/>
                    <a:pt x="13066" y="9432"/>
                  </a:cubicBezTo>
                  <a:lnTo>
                    <a:pt x="13117" y="9385"/>
                  </a:lnTo>
                  <a:cubicBezTo>
                    <a:pt x="13047" y="9242"/>
                    <a:pt x="12978" y="9099"/>
                    <a:pt x="12909" y="8957"/>
                  </a:cubicBezTo>
                  <a:cubicBezTo>
                    <a:pt x="12896" y="8906"/>
                    <a:pt x="12883" y="8856"/>
                    <a:pt x="12901" y="8803"/>
                  </a:cubicBezTo>
                  <a:cubicBezTo>
                    <a:pt x="12901" y="8780"/>
                    <a:pt x="12901" y="8756"/>
                    <a:pt x="12900" y="8732"/>
                  </a:cubicBezTo>
                  <a:cubicBezTo>
                    <a:pt x="12906" y="8731"/>
                    <a:pt x="12912" y="8731"/>
                    <a:pt x="12918" y="8731"/>
                  </a:cubicBezTo>
                  <a:cubicBezTo>
                    <a:pt x="12970" y="8731"/>
                    <a:pt x="12977" y="8765"/>
                    <a:pt x="12973" y="8805"/>
                  </a:cubicBezTo>
                  <a:cubicBezTo>
                    <a:pt x="13025" y="8942"/>
                    <a:pt x="13093" y="9072"/>
                    <a:pt x="13177" y="9192"/>
                  </a:cubicBezTo>
                  <a:cubicBezTo>
                    <a:pt x="13189" y="9209"/>
                    <a:pt x="13197" y="9239"/>
                    <a:pt x="13225" y="9239"/>
                  </a:cubicBezTo>
                  <a:cubicBezTo>
                    <a:pt x="13232" y="9239"/>
                    <a:pt x="13242" y="9237"/>
                    <a:pt x="13253" y="9231"/>
                  </a:cubicBezTo>
                  <a:lnTo>
                    <a:pt x="13253" y="9231"/>
                  </a:lnTo>
                  <a:cubicBezTo>
                    <a:pt x="13225" y="9307"/>
                    <a:pt x="13277" y="9350"/>
                    <a:pt x="13344" y="9386"/>
                  </a:cubicBezTo>
                  <a:cubicBezTo>
                    <a:pt x="13353" y="9425"/>
                    <a:pt x="13358" y="9466"/>
                    <a:pt x="13412" y="9466"/>
                  </a:cubicBezTo>
                  <a:cubicBezTo>
                    <a:pt x="13418" y="9466"/>
                    <a:pt x="13425" y="9466"/>
                    <a:pt x="13433" y="9464"/>
                  </a:cubicBezTo>
                  <a:lnTo>
                    <a:pt x="13433" y="9464"/>
                  </a:lnTo>
                  <a:cubicBezTo>
                    <a:pt x="13400" y="9511"/>
                    <a:pt x="13441" y="9525"/>
                    <a:pt x="13481" y="9540"/>
                  </a:cubicBezTo>
                  <a:cubicBezTo>
                    <a:pt x="13481" y="9565"/>
                    <a:pt x="13491" y="9580"/>
                    <a:pt x="13520" y="9580"/>
                  </a:cubicBezTo>
                  <a:cubicBezTo>
                    <a:pt x="13522" y="9580"/>
                    <a:pt x="13524" y="9580"/>
                    <a:pt x="13526" y="9580"/>
                  </a:cubicBezTo>
                  <a:lnTo>
                    <a:pt x="13526" y="9580"/>
                  </a:lnTo>
                  <a:cubicBezTo>
                    <a:pt x="13517" y="9616"/>
                    <a:pt x="13550" y="9634"/>
                    <a:pt x="13574" y="9656"/>
                  </a:cubicBezTo>
                  <a:cubicBezTo>
                    <a:pt x="13590" y="9677"/>
                    <a:pt x="13601" y="9704"/>
                    <a:pt x="13630" y="9704"/>
                  </a:cubicBezTo>
                  <a:cubicBezTo>
                    <a:pt x="13639" y="9704"/>
                    <a:pt x="13650" y="9701"/>
                    <a:pt x="13663" y="9695"/>
                  </a:cubicBezTo>
                  <a:cubicBezTo>
                    <a:pt x="13666" y="9690"/>
                    <a:pt x="13674" y="9684"/>
                    <a:pt x="13672" y="9681"/>
                  </a:cubicBezTo>
                  <a:cubicBezTo>
                    <a:pt x="13665" y="9671"/>
                    <a:pt x="13658" y="9663"/>
                    <a:pt x="13650" y="9655"/>
                  </a:cubicBezTo>
                  <a:cubicBezTo>
                    <a:pt x="13615" y="9630"/>
                    <a:pt x="13604" y="9576"/>
                    <a:pt x="13547" y="9576"/>
                  </a:cubicBezTo>
                  <a:cubicBezTo>
                    <a:pt x="13542" y="9576"/>
                    <a:pt x="13536" y="9576"/>
                    <a:pt x="13530" y="9577"/>
                  </a:cubicBezTo>
                  <a:cubicBezTo>
                    <a:pt x="13535" y="9552"/>
                    <a:pt x="13534" y="9533"/>
                    <a:pt x="13511" y="9533"/>
                  </a:cubicBezTo>
                  <a:cubicBezTo>
                    <a:pt x="13504" y="9533"/>
                    <a:pt x="13495" y="9535"/>
                    <a:pt x="13485" y="9538"/>
                  </a:cubicBezTo>
                  <a:cubicBezTo>
                    <a:pt x="13521" y="9490"/>
                    <a:pt x="13485" y="9474"/>
                    <a:pt x="13438" y="9461"/>
                  </a:cubicBezTo>
                  <a:cubicBezTo>
                    <a:pt x="13429" y="9425"/>
                    <a:pt x="13430" y="9380"/>
                    <a:pt x="13380" y="9380"/>
                  </a:cubicBezTo>
                  <a:cubicBezTo>
                    <a:pt x="13371" y="9380"/>
                    <a:pt x="13360" y="9381"/>
                    <a:pt x="13347" y="9385"/>
                  </a:cubicBezTo>
                  <a:cubicBezTo>
                    <a:pt x="13376" y="9306"/>
                    <a:pt x="13328" y="9262"/>
                    <a:pt x="13255" y="9229"/>
                  </a:cubicBezTo>
                  <a:cubicBezTo>
                    <a:pt x="13162" y="9035"/>
                    <a:pt x="13070" y="8841"/>
                    <a:pt x="12977" y="8646"/>
                  </a:cubicBezTo>
                  <a:cubicBezTo>
                    <a:pt x="12953" y="8561"/>
                    <a:pt x="12941" y="8472"/>
                    <a:pt x="12944" y="8382"/>
                  </a:cubicBezTo>
                  <a:cubicBezTo>
                    <a:pt x="12958" y="8378"/>
                    <a:pt x="12970" y="8376"/>
                    <a:pt x="12980" y="8376"/>
                  </a:cubicBezTo>
                  <a:close/>
                  <a:moveTo>
                    <a:pt x="16875" y="10383"/>
                  </a:moveTo>
                  <a:lnTo>
                    <a:pt x="16875" y="10383"/>
                  </a:lnTo>
                  <a:cubicBezTo>
                    <a:pt x="16753" y="10530"/>
                    <a:pt x="16633" y="10673"/>
                    <a:pt x="16510" y="10815"/>
                  </a:cubicBezTo>
                  <a:lnTo>
                    <a:pt x="16510" y="10812"/>
                  </a:lnTo>
                  <a:cubicBezTo>
                    <a:pt x="16467" y="10862"/>
                    <a:pt x="16429" y="10919"/>
                    <a:pt x="16353" y="10942"/>
                  </a:cubicBezTo>
                  <a:cubicBezTo>
                    <a:pt x="16305" y="10940"/>
                    <a:pt x="16257" y="10939"/>
                    <a:pt x="16209" y="10939"/>
                  </a:cubicBezTo>
                  <a:cubicBezTo>
                    <a:pt x="15948" y="10939"/>
                    <a:pt x="15691" y="10972"/>
                    <a:pt x="15435" y="11022"/>
                  </a:cubicBezTo>
                  <a:cubicBezTo>
                    <a:pt x="15199" y="11055"/>
                    <a:pt x="14972" y="11111"/>
                    <a:pt x="14758" y="11206"/>
                  </a:cubicBezTo>
                  <a:cubicBezTo>
                    <a:pt x="14691" y="11187"/>
                    <a:pt x="14734" y="11147"/>
                    <a:pt x="14732" y="11114"/>
                  </a:cubicBezTo>
                  <a:cubicBezTo>
                    <a:pt x="14791" y="11028"/>
                    <a:pt x="14836" y="10931"/>
                    <a:pt x="14865" y="10830"/>
                  </a:cubicBezTo>
                  <a:lnTo>
                    <a:pt x="14940" y="10774"/>
                  </a:lnTo>
                  <a:cubicBezTo>
                    <a:pt x="15101" y="10727"/>
                    <a:pt x="15255" y="10658"/>
                    <a:pt x="15425" y="10629"/>
                  </a:cubicBezTo>
                  <a:cubicBezTo>
                    <a:pt x="15704" y="10581"/>
                    <a:pt x="15982" y="10532"/>
                    <a:pt x="16262" y="10488"/>
                  </a:cubicBezTo>
                  <a:cubicBezTo>
                    <a:pt x="16467" y="10457"/>
                    <a:pt x="16664" y="10390"/>
                    <a:pt x="16875" y="10383"/>
                  </a:cubicBezTo>
                  <a:close/>
                  <a:moveTo>
                    <a:pt x="12827" y="10307"/>
                  </a:moveTo>
                  <a:lnTo>
                    <a:pt x="12891" y="10316"/>
                  </a:lnTo>
                  <a:cubicBezTo>
                    <a:pt x="12898" y="10352"/>
                    <a:pt x="12894" y="10399"/>
                    <a:pt x="12944" y="10399"/>
                  </a:cubicBezTo>
                  <a:cubicBezTo>
                    <a:pt x="12954" y="10399"/>
                    <a:pt x="12965" y="10398"/>
                    <a:pt x="12979" y="10394"/>
                  </a:cubicBezTo>
                  <a:lnTo>
                    <a:pt x="12979" y="10394"/>
                  </a:lnTo>
                  <a:cubicBezTo>
                    <a:pt x="12929" y="10431"/>
                    <a:pt x="12979" y="10457"/>
                    <a:pt x="13001" y="10482"/>
                  </a:cubicBezTo>
                  <a:cubicBezTo>
                    <a:pt x="13137" y="10646"/>
                    <a:pt x="13323" y="10765"/>
                    <a:pt x="13526" y="10862"/>
                  </a:cubicBezTo>
                  <a:cubicBezTo>
                    <a:pt x="13643" y="10919"/>
                    <a:pt x="13745" y="11009"/>
                    <a:pt x="13892" y="11013"/>
                  </a:cubicBezTo>
                  <a:cubicBezTo>
                    <a:pt x="13896" y="11099"/>
                    <a:pt x="13995" y="11119"/>
                    <a:pt x="14048" y="11171"/>
                  </a:cubicBezTo>
                  <a:cubicBezTo>
                    <a:pt x="14062" y="11308"/>
                    <a:pt x="13987" y="11414"/>
                    <a:pt x="13894" y="11514"/>
                  </a:cubicBezTo>
                  <a:cubicBezTo>
                    <a:pt x="13856" y="11469"/>
                    <a:pt x="13838" y="11407"/>
                    <a:pt x="13757" y="11400"/>
                  </a:cubicBezTo>
                  <a:cubicBezTo>
                    <a:pt x="13762" y="11374"/>
                    <a:pt x="13751" y="11360"/>
                    <a:pt x="13724" y="11360"/>
                  </a:cubicBezTo>
                  <a:cubicBezTo>
                    <a:pt x="13720" y="11360"/>
                    <a:pt x="13716" y="11360"/>
                    <a:pt x="13712" y="11361"/>
                  </a:cubicBezTo>
                  <a:cubicBezTo>
                    <a:pt x="13705" y="11328"/>
                    <a:pt x="13694" y="11304"/>
                    <a:pt x="13668" y="11304"/>
                  </a:cubicBezTo>
                  <a:cubicBezTo>
                    <a:pt x="13656" y="11304"/>
                    <a:pt x="13641" y="11309"/>
                    <a:pt x="13622" y="11320"/>
                  </a:cubicBezTo>
                  <a:cubicBezTo>
                    <a:pt x="13670" y="11275"/>
                    <a:pt x="13613" y="11255"/>
                    <a:pt x="13584" y="11238"/>
                  </a:cubicBezTo>
                  <a:cubicBezTo>
                    <a:pt x="13344" y="11095"/>
                    <a:pt x="13126" y="10931"/>
                    <a:pt x="12909" y="10765"/>
                  </a:cubicBezTo>
                  <a:cubicBezTo>
                    <a:pt x="12833" y="10619"/>
                    <a:pt x="12863" y="10458"/>
                    <a:pt x="12827" y="10307"/>
                  </a:cubicBezTo>
                  <a:close/>
                  <a:moveTo>
                    <a:pt x="16346" y="10971"/>
                  </a:moveTo>
                  <a:cubicBezTo>
                    <a:pt x="16283" y="11084"/>
                    <a:pt x="16201" y="11181"/>
                    <a:pt x="16075" y="11245"/>
                  </a:cubicBezTo>
                  <a:lnTo>
                    <a:pt x="16076" y="11243"/>
                  </a:lnTo>
                  <a:lnTo>
                    <a:pt x="16076" y="11243"/>
                  </a:lnTo>
                  <a:cubicBezTo>
                    <a:pt x="15896" y="11251"/>
                    <a:pt x="15735" y="11315"/>
                    <a:pt x="15571" y="11371"/>
                  </a:cubicBezTo>
                  <a:cubicBezTo>
                    <a:pt x="15507" y="11384"/>
                    <a:pt x="15441" y="11399"/>
                    <a:pt x="15376" y="11409"/>
                  </a:cubicBezTo>
                  <a:cubicBezTo>
                    <a:pt x="15093" y="11456"/>
                    <a:pt x="14818" y="11539"/>
                    <a:pt x="14531" y="11565"/>
                  </a:cubicBezTo>
                  <a:cubicBezTo>
                    <a:pt x="14591" y="11450"/>
                    <a:pt x="14602" y="11309"/>
                    <a:pt x="14759" y="11244"/>
                  </a:cubicBezTo>
                  <a:cubicBezTo>
                    <a:pt x="14994" y="11220"/>
                    <a:pt x="15206" y="11119"/>
                    <a:pt x="15437" y="11081"/>
                  </a:cubicBezTo>
                  <a:lnTo>
                    <a:pt x="16346" y="10971"/>
                  </a:lnTo>
                  <a:close/>
                  <a:moveTo>
                    <a:pt x="15633" y="11679"/>
                  </a:moveTo>
                  <a:lnTo>
                    <a:pt x="15632" y="11681"/>
                  </a:lnTo>
                  <a:cubicBezTo>
                    <a:pt x="15634" y="11683"/>
                    <a:pt x="15636" y="11684"/>
                    <a:pt x="15638" y="11685"/>
                  </a:cubicBezTo>
                  <a:lnTo>
                    <a:pt x="15638" y="11685"/>
                  </a:lnTo>
                  <a:cubicBezTo>
                    <a:pt x="15637" y="11683"/>
                    <a:pt x="15635" y="11681"/>
                    <a:pt x="15633" y="11679"/>
                  </a:cubicBezTo>
                  <a:close/>
                  <a:moveTo>
                    <a:pt x="12948" y="10895"/>
                  </a:moveTo>
                  <a:cubicBezTo>
                    <a:pt x="12995" y="10895"/>
                    <a:pt x="13017" y="10941"/>
                    <a:pt x="13048" y="10966"/>
                  </a:cubicBezTo>
                  <a:cubicBezTo>
                    <a:pt x="13222" y="11105"/>
                    <a:pt x="13404" y="11233"/>
                    <a:pt x="13620" y="11322"/>
                  </a:cubicBezTo>
                  <a:cubicBezTo>
                    <a:pt x="13628" y="11355"/>
                    <a:pt x="13639" y="11379"/>
                    <a:pt x="13666" y="11379"/>
                  </a:cubicBezTo>
                  <a:cubicBezTo>
                    <a:pt x="13678" y="11379"/>
                    <a:pt x="13692" y="11374"/>
                    <a:pt x="13710" y="11363"/>
                  </a:cubicBezTo>
                  <a:lnTo>
                    <a:pt x="13710" y="11363"/>
                  </a:lnTo>
                  <a:cubicBezTo>
                    <a:pt x="13706" y="11376"/>
                    <a:pt x="13685" y="11385"/>
                    <a:pt x="13707" y="11403"/>
                  </a:cubicBezTo>
                  <a:cubicBezTo>
                    <a:pt x="13714" y="11410"/>
                    <a:pt x="13720" y="11412"/>
                    <a:pt x="13726" y="11412"/>
                  </a:cubicBezTo>
                  <a:cubicBezTo>
                    <a:pt x="13737" y="11412"/>
                    <a:pt x="13745" y="11403"/>
                    <a:pt x="13756" y="11401"/>
                  </a:cubicBezTo>
                  <a:lnTo>
                    <a:pt x="13756" y="11401"/>
                  </a:lnTo>
                  <a:cubicBezTo>
                    <a:pt x="13715" y="11483"/>
                    <a:pt x="13802" y="11510"/>
                    <a:pt x="13848" y="11555"/>
                  </a:cubicBezTo>
                  <a:cubicBezTo>
                    <a:pt x="13886" y="11615"/>
                    <a:pt x="13865" y="11693"/>
                    <a:pt x="13804" y="11728"/>
                  </a:cubicBezTo>
                  <a:cubicBezTo>
                    <a:pt x="13735" y="11771"/>
                    <a:pt x="13771" y="11819"/>
                    <a:pt x="13762" y="11865"/>
                  </a:cubicBezTo>
                  <a:lnTo>
                    <a:pt x="13622" y="12140"/>
                  </a:lnTo>
                  <a:lnTo>
                    <a:pt x="13531" y="12136"/>
                  </a:lnTo>
                  <a:cubicBezTo>
                    <a:pt x="13533" y="12113"/>
                    <a:pt x="13533" y="12093"/>
                    <a:pt x="13509" y="12093"/>
                  </a:cubicBezTo>
                  <a:cubicBezTo>
                    <a:pt x="13503" y="12093"/>
                    <a:pt x="13496" y="12094"/>
                    <a:pt x="13487" y="12096"/>
                  </a:cubicBezTo>
                  <a:cubicBezTo>
                    <a:pt x="13520" y="12050"/>
                    <a:pt x="13486" y="12032"/>
                    <a:pt x="13439" y="12019"/>
                  </a:cubicBezTo>
                  <a:cubicBezTo>
                    <a:pt x="13442" y="11994"/>
                    <a:pt x="13430" y="11981"/>
                    <a:pt x="13402" y="11981"/>
                  </a:cubicBezTo>
                  <a:cubicBezTo>
                    <a:pt x="13399" y="11981"/>
                    <a:pt x="13397" y="11981"/>
                    <a:pt x="13394" y="11981"/>
                  </a:cubicBezTo>
                  <a:cubicBezTo>
                    <a:pt x="13396" y="11955"/>
                    <a:pt x="13383" y="11942"/>
                    <a:pt x="13356" y="11942"/>
                  </a:cubicBezTo>
                  <a:cubicBezTo>
                    <a:pt x="13354" y="11942"/>
                    <a:pt x="13352" y="11942"/>
                    <a:pt x="13349" y="11942"/>
                  </a:cubicBezTo>
                  <a:cubicBezTo>
                    <a:pt x="13351" y="11916"/>
                    <a:pt x="13335" y="11904"/>
                    <a:pt x="13307" y="11904"/>
                  </a:cubicBezTo>
                  <a:cubicBezTo>
                    <a:pt x="13305" y="11904"/>
                    <a:pt x="13304" y="11904"/>
                    <a:pt x="13303" y="11904"/>
                  </a:cubicBezTo>
                  <a:cubicBezTo>
                    <a:pt x="13290" y="11878"/>
                    <a:pt x="13276" y="11853"/>
                    <a:pt x="13249" y="11853"/>
                  </a:cubicBezTo>
                  <a:cubicBezTo>
                    <a:pt x="13239" y="11853"/>
                    <a:pt x="13227" y="11856"/>
                    <a:pt x="13212" y="11863"/>
                  </a:cubicBezTo>
                  <a:cubicBezTo>
                    <a:pt x="13225" y="11834"/>
                    <a:pt x="13216" y="11822"/>
                    <a:pt x="13193" y="11822"/>
                  </a:cubicBezTo>
                  <a:cubicBezTo>
                    <a:pt x="13185" y="11822"/>
                    <a:pt x="13177" y="11823"/>
                    <a:pt x="13167" y="11825"/>
                  </a:cubicBezTo>
                  <a:cubicBezTo>
                    <a:pt x="13191" y="11794"/>
                    <a:pt x="13164" y="11786"/>
                    <a:pt x="13135" y="11779"/>
                  </a:cubicBezTo>
                  <a:cubicBezTo>
                    <a:pt x="13017" y="11670"/>
                    <a:pt x="13052" y="11522"/>
                    <a:pt x="13002" y="11396"/>
                  </a:cubicBezTo>
                  <a:lnTo>
                    <a:pt x="13002" y="11396"/>
                  </a:lnTo>
                  <a:lnTo>
                    <a:pt x="13549" y="11615"/>
                  </a:lnTo>
                  <a:lnTo>
                    <a:pt x="13656" y="11680"/>
                  </a:lnTo>
                  <a:lnTo>
                    <a:pt x="13681" y="11658"/>
                  </a:lnTo>
                  <a:cubicBezTo>
                    <a:pt x="13662" y="11620"/>
                    <a:pt x="13626" y="11594"/>
                    <a:pt x="13584" y="11585"/>
                  </a:cubicBezTo>
                  <a:cubicBezTo>
                    <a:pt x="13424" y="11470"/>
                    <a:pt x="13217" y="11424"/>
                    <a:pt x="13049" y="11320"/>
                  </a:cubicBezTo>
                  <a:cubicBezTo>
                    <a:pt x="12919" y="11204"/>
                    <a:pt x="12957" y="11043"/>
                    <a:pt x="12904" y="10906"/>
                  </a:cubicBezTo>
                  <a:cubicBezTo>
                    <a:pt x="12921" y="10899"/>
                    <a:pt x="12935" y="10895"/>
                    <a:pt x="12948" y="10895"/>
                  </a:cubicBezTo>
                  <a:close/>
                  <a:moveTo>
                    <a:pt x="16039" y="11315"/>
                  </a:moveTo>
                  <a:cubicBezTo>
                    <a:pt x="16041" y="11315"/>
                    <a:pt x="16043" y="11315"/>
                    <a:pt x="16045" y="11315"/>
                  </a:cubicBezTo>
                  <a:cubicBezTo>
                    <a:pt x="15922" y="11435"/>
                    <a:pt x="15799" y="11555"/>
                    <a:pt x="15676" y="11676"/>
                  </a:cubicBezTo>
                  <a:cubicBezTo>
                    <a:pt x="15669" y="11683"/>
                    <a:pt x="15660" y="11688"/>
                    <a:pt x="15650" y="11688"/>
                  </a:cubicBezTo>
                  <a:cubicBezTo>
                    <a:pt x="15646" y="11688"/>
                    <a:pt x="15642" y="11687"/>
                    <a:pt x="15638" y="11685"/>
                  </a:cubicBezTo>
                  <a:lnTo>
                    <a:pt x="15638" y="11685"/>
                  </a:lnTo>
                  <a:cubicBezTo>
                    <a:pt x="15649" y="11701"/>
                    <a:pt x="15638" y="11716"/>
                    <a:pt x="15622" y="11730"/>
                  </a:cubicBezTo>
                  <a:cubicBezTo>
                    <a:pt x="15523" y="11821"/>
                    <a:pt x="15430" y="11916"/>
                    <a:pt x="15307" y="11986"/>
                  </a:cubicBezTo>
                  <a:cubicBezTo>
                    <a:pt x="15297" y="11984"/>
                    <a:pt x="15287" y="11984"/>
                    <a:pt x="15277" y="11984"/>
                  </a:cubicBezTo>
                  <a:cubicBezTo>
                    <a:pt x="15235" y="11984"/>
                    <a:pt x="15194" y="11995"/>
                    <a:pt x="15153" y="12001"/>
                  </a:cubicBezTo>
                  <a:cubicBezTo>
                    <a:pt x="14858" y="12050"/>
                    <a:pt x="14575" y="12144"/>
                    <a:pt x="14275" y="12177"/>
                  </a:cubicBezTo>
                  <a:cubicBezTo>
                    <a:pt x="14305" y="12096"/>
                    <a:pt x="14317" y="12008"/>
                    <a:pt x="14404" y="11951"/>
                  </a:cubicBezTo>
                  <a:cubicBezTo>
                    <a:pt x="14402" y="11931"/>
                    <a:pt x="14401" y="11912"/>
                    <a:pt x="14400" y="11892"/>
                  </a:cubicBezTo>
                  <a:cubicBezTo>
                    <a:pt x="14405" y="11878"/>
                    <a:pt x="14399" y="11856"/>
                    <a:pt x="14421" y="11856"/>
                  </a:cubicBezTo>
                  <a:cubicBezTo>
                    <a:pt x="14424" y="11856"/>
                    <a:pt x="14427" y="11857"/>
                    <a:pt x="14431" y="11857"/>
                  </a:cubicBezTo>
                  <a:cubicBezTo>
                    <a:pt x="14426" y="11766"/>
                    <a:pt x="14475" y="11690"/>
                    <a:pt x="14526" y="11615"/>
                  </a:cubicBezTo>
                  <a:cubicBezTo>
                    <a:pt x="14554" y="11624"/>
                    <a:pt x="14582" y="11627"/>
                    <a:pt x="14610" y="11627"/>
                  </a:cubicBezTo>
                  <a:cubicBezTo>
                    <a:pt x="14648" y="11627"/>
                    <a:pt x="14687" y="11621"/>
                    <a:pt x="14725" y="11613"/>
                  </a:cubicBezTo>
                  <a:cubicBezTo>
                    <a:pt x="15007" y="11552"/>
                    <a:pt x="15289" y="11490"/>
                    <a:pt x="15572" y="11427"/>
                  </a:cubicBezTo>
                  <a:cubicBezTo>
                    <a:pt x="15734" y="11412"/>
                    <a:pt x="15871" y="11315"/>
                    <a:pt x="16039" y="11315"/>
                  </a:cubicBezTo>
                  <a:close/>
                  <a:moveTo>
                    <a:pt x="15298" y="12018"/>
                  </a:moveTo>
                  <a:cubicBezTo>
                    <a:pt x="15288" y="12041"/>
                    <a:pt x="15270" y="12055"/>
                    <a:pt x="15236" y="12058"/>
                  </a:cubicBezTo>
                  <a:lnTo>
                    <a:pt x="15237" y="12056"/>
                  </a:lnTo>
                  <a:lnTo>
                    <a:pt x="15237" y="12056"/>
                  </a:lnTo>
                  <a:cubicBezTo>
                    <a:pt x="15206" y="12090"/>
                    <a:pt x="15174" y="12124"/>
                    <a:pt x="15125" y="12140"/>
                  </a:cubicBezTo>
                  <a:cubicBezTo>
                    <a:pt x="15038" y="12233"/>
                    <a:pt x="14933" y="12309"/>
                    <a:pt x="14827" y="12384"/>
                  </a:cubicBezTo>
                  <a:cubicBezTo>
                    <a:pt x="14583" y="12417"/>
                    <a:pt x="14352" y="12490"/>
                    <a:pt x="14121" y="12560"/>
                  </a:cubicBezTo>
                  <a:cubicBezTo>
                    <a:pt x="14148" y="12449"/>
                    <a:pt x="14184" y="12344"/>
                    <a:pt x="14256" y="12247"/>
                  </a:cubicBezTo>
                  <a:cubicBezTo>
                    <a:pt x="14537" y="12235"/>
                    <a:pt x="14792" y="12134"/>
                    <a:pt x="15063" y="12088"/>
                  </a:cubicBezTo>
                  <a:cubicBezTo>
                    <a:pt x="15100" y="12060"/>
                    <a:pt x="15141" y="12052"/>
                    <a:pt x="15186" y="12052"/>
                  </a:cubicBezTo>
                  <a:cubicBezTo>
                    <a:pt x="15202" y="12052"/>
                    <a:pt x="15220" y="12053"/>
                    <a:pt x="15237" y="12055"/>
                  </a:cubicBezTo>
                  <a:cubicBezTo>
                    <a:pt x="15270" y="12053"/>
                    <a:pt x="15289" y="12039"/>
                    <a:pt x="15298" y="12018"/>
                  </a:cubicBezTo>
                  <a:close/>
                  <a:moveTo>
                    <a:pt x="14492" y="10629"/>
                  </a:moveTo>
                  <a:cubicBezTo>
                    <a:pt x="14533" y="10644"/>
                    <a:pt x="14532" y="10676"/>
                    <a:pt x="14536" y="10708"/>
                  </a:cubicBezTo>
                  <a:cubicBezTo>
                    <a:pt x="14549" y="10808"/>
                    <a:pt x="14547" y="10910"/>
                    <a:pt x="14599" y="11004"/>
                  </a:cubicBezTo>
                  <a:cubicBezTo>
                    <a:pt x="14677" y="11182"/>
                    <a:pt x="14534" y="11319"/>
                    <a:pt x="14475" y="11472"/>
                  </a:cubicBezTo>
                  <a:cubicBezTo>
                    <a:pt x="14478" y="11521"/>
                    <a:pt x="14438" y="11521"/>
                    <a:pt x="14399" y="11521"/>
                  </a:cubicBezTo>
                  <a:cubicBezTo>
                    <a:pt x="14395" y="11559"/>
                    <a:pt x="14390" y="11596"/>
                    <a:pt x="14383" y="11633"/>
                  </a:cubicBezTo>
                  <a:cubicBezTo>
                    <a:pt x="14377" y="11658"/>
                    <a:pt x="14363" y="11668"/>
                    <a:pt x="14344" y="11668"/>
                  </a:cubicBezTo>
                  <a:cubicBezTo>
                    <a:pt x="14336" y="11668"/>
                    <a:pt x="14328" y="11667"/>
                    <a:pt x="14319" y="11664"/>
                  </a:cubicBezTo>
                  <a:lnTo>
                    <a:pt x="14319" y="11664"/>
                  </a:lnTo>
                  <a:cubicBezTo>
                    <a:pt x="14395" y="11693"/>
                    <a:pt x="14348" y="11745"/>
                    <a:pt x="14332" y="11781"/>
                  </a:cubicBezTo>
                  <a:cubicBezTo>
                    <a:pt x="14241" y="12004"/>
                    <a:pt x="14142" y="12222"/>
                    <a:pt x="14047" y="12444"/>
                  </a:cubicBezTo>
                  <a:cubicBezTo>
                    <a:pt x="14008" y="12534"/>
                    <a:pt x="13973" y="12624"/>
                    <a:pt x="13935" y="12716"/>
                  </a:cubicBezTo>
                  <a:cubicBezTo>
                    <a:pt x="13847" y="12662"/>
                    <a:pt x="13857" y="12581"/>
                    <a:pt x="13860" y="12507"/>
                  </a:cubicBezTo>
                  <a:cubicBezTo>
                    <a:pt x="13871" y="12295"/>
                    <a:pt x="13885" y="12083"/>
                    <a:pt x="13898" y="11872"/>
                  </a:cubicBezTo>
                  <a:cubicBezTo>
                    <a:pt x="13952" y="11743"/>
                    <a:pt x="13959" y="11599"/>
                    <a:pt x="14058" y="11481"/>
                  </a:cubicBezTo>
                  <a:cubicBezTo>
                    <a:pt x="14119" y="11519"/>
                    <a:pt x="14069" y="11574"/>
                    <a:pt x="14106" y="11604"/>
                  </a:cubicBezTo>
                  <a:cubicBezTo>
                    <a:pt x="14097" y="11496"/>
                    <a:pt x="14090" y="11384"/>
                    <a:pt x="14161" y="11281"/>
                  </a:cubicBezTo>
                  <a:cubicBezTo>
                    <a:pt x="14159" y="11235"/>
                    <a:pt x="14174" y="11203"/>
                    <a:pt x="14227" y="11203"/>
                  </a:cubicBezTo>
                  <a:cubicBezTo>
                    <a:pt x="14234" y="11203"/>
                    <a:pt x="14242" y="11203"/>
                    <a:pt x="14251" y="11205"/>
                  </a:cubicBezTo>
                  <a:lnTo>
                    <a:pt x="14256" y="11129"/>
                  </a:lnTo>
                  <a:cubicBezTo>
                    <a:pt x="14239" y="11048"/>
                    <a:pt x="14285" y="10994"/>
                    <a:pt x="14361" y="10953"/>
                  </a:cubicBezTo>
                  <a:cubicBezTo>
                    <a:pt x="14374" y="10836"/>
                    <a:pt x="14436" y="10734"/>
                    <a:pt x="14492" y="10629"/>
                  </a:cubicBezTo>
                  <a:close/>
                  <a:moveTo>
                    <a:pt x="13121" y="11825"/>
                  </a:moveTo>
                  <a:lnTo>
                    <a:pt x="13121" y="11827"/>
                  </a:lnTo>
                  <a:lnTo>
                    <a:pt x="13165" y="11827"/>
                  </a:lnTo>
                  <a:cubicBezTo>
                    <a:pt x="13161" y="11854"/>
                    <a:pt x="13173" y="11866"/>
                    <a:pt x="13200" y="11866"/>
                  </a:cubicBezTo>
                  <a:cubicBezTo>
                    <a:pt x="13204" y="11866"/>
                    <a:pt x="13207" y="11866"/>
                    <a:pt x="13211" y="11866"/>
                  </a:cubicBezTo>
                  <a:cubicBezTo>
                    <a:pt x="13220" y="11896"/>
                    <a:pt x="13233" y="11921"/>
                    <a:pt x="13259" y="11921"/>
                  </a:cubicBezTo>
                  <a:cubicBezTo>
                    <a:pt x="13270" y="11921"/>
                    <a:pt x="13283" y="11916"/>
                    <a:pt x="13300" y="11906"/>
                  </a:cubicBezTo>
                  <a:lnTo>
                    <a:pt x="13300" y="11906"/>
                  </a:lnTo>
                  <a:cubicBezTo>
                    <a:pt x="13285" y="11938"/>
                    <a:pt x="13293" y="11949"/>
                    <a:pt x="13314" y="11949"/>
                  </a:cubicBezTo>
                  <a:cubicBezTo>
                    <a:pt x="13323" y="11949"/>
                    <a:pt x="13333" y="11947"/>
                    <a:pt x="13345" y="11944"/>
                  </a:cubicBezTo>
                  <a:lnTo>
                    <a:pt x="13345" y="11944"/>
                  </a:lnTo>
                  <a:cubicBezTo>
                    <a:pt x="13333" y="11974"/>
                    <a:pt x="13342" y="11987"/>
                    <a:pt x="13364" y="11987"/>
                  </a:cubicBezTo>
                  <a:cubicBezTo>
                    <a:pt x="13372" y="11987"/>
                    <a:pt x="13381" y="11985"/>
                    <a:pt x="13392" y="11982"/>
                  </a:cubicBezTo>
                  <a:lnTo>
                    <a:pt x="13392" y="11982"/>
                  </a:lnTo>
                  <a:cubicBezTo>
                    <a:pt x="13383" y="12011"/>
                    <a:pt x="13388" y="12026"/>
                    <a:pt x="13410" y="12026"/>
                  </a:cubicBezTo>
                  <a:cubicBezTo>
                    <a:pt x="13417" y="12026"/>
                    <a:pt x="13426" y="12024"/>
                    <a:pt x="13436" y="12022"/>
                  </a:cubicBezTo>
                  <a:lnTo>
                    <a:pt x="13436" y="12022"/>
                  </a:lnTo>
                  <a:cubicBezTo>
                    <a:pt x="13407" y="12067"/>
                    <a:pt x="13443" y="12083"/>
                    <a:pt x="13482" y="12099"/>
                  </a:cubicBezTo>
                  <a:cubicBezTo>
                    <a:pt x="13483" y="12123"/>
                    <a:pt x="13497" y="12138"/>
                    <a:pt x="13524" y="12138"/>
                  </a:cubicBezTo>
                  <a:cubicBezTo>
                    <a:pt x="13525" y="12138"/>
                    <a:pt x="13526" y="12138"/>
                    <a:pt x="13527" y="12138"/>
                  </a:cubicBezTo>
                  <a:lnTo>
                    <a:pt x="13527" y="12138"/>
                  </a:lnTo>
                  <a:cubicBezTo>
                    <a:pt x="13523" y="12161"/>
                    <a:pt x="13532" y="12175"/>
                    <a:pt x="13561" y="12177"/>
                  </a:cubicBezTo>
                  <a:cubicBezTo>
                    <a:pt x="13577" y="12300"/>
                    <a:pt x="13532" y="12403"/>
                    <a:pt x="13422" y="12483"/>
                  </a:cubicBezTo>
                  <a:cubicBezTo>
                    <a:pt x="13447" y="12627"/>
                    <a:pt x="13343" y="12744"/>
                    <a:pt x="13307" y="12875"/>
                  </a:cubicBezTo>
                  <a:cubicBezTo>
                    <a:pt x="13299" y="12883"/>
                    <a:pt x="13290" y="12887"/>
                    <a:pt x="13283" y="12887"/>
                  </a:cubicBezTo>
                  <a:cubicBezTo>
                    <a:pt x="13272" y="12887"/>
                    <a:pt x="13264" y="12880"/>
                    <a:pt x="13262" y="12869"/>
                  </a:cubicBezTo>
                  <a:cubicBezTo>
                    <a:pt x="13242" y="12724"/>
                    <a:pt x="13225" y="12578"/>
                    <a:pt x="13206" y="12432"/>
                  </a:cubicBezTo>
                  <a:cubicBezTo>
                    <a:pt x="13199" y="12379"/>
                    <a:pt x="13227" y="12369"/>
                    <a:pt x="13263" y="12369"/>
                  </a:cubicBezTo>
                  <a:cubicBezTo>
                    <a:pt x="13275" y="12369"/>
                    <a:pt x="13288" y="12370"/>
                    <a:pt x="13300" y="12371"/>
                  </a:cubicBezTo>
                  <a:cubicBezTo>
                    <a:pt x="13294" y="12407"/>
                    <a:pt x="13322" y="12428"/>
                    <a:pt x="13349" y="12449"/>
                  </a:cubicBezTo>
                  <a:lnTo>
                    <a:pt x="13349" y="12448"/>
                  </a:lnTo>
                  <a:lnTo>
                    <a:pt x="13395" y="12476"/>
                  </a:lnTo>
                  <a:cubicBezTo>
                    <a:pt x="13382" y="12463"/>
                    <a:pt x="13373" y="12446"/>
                    <a:pt x="13349" y="12446"/>
                  </a:cubicBezTo>
                  <a:cubicBezTo>
                    <a:pt x="13363" y="12407"/>
                    <a:pt x="13336" y="12384"/>
                    <a:pt x="13300" y="12366"/>
                  </a:cubicBezTo>
                  <a:lnTo>
                    <a:pt x="13300" y="12369"/>
                  </a:lnTo>
                  <a:cubicBezTo>
                    <a:pt x="13135" y="12213"/>
                    <a:pt x="13120" y="12022"/>
                    <a:pt x="13121" y="11825"/>
                  </a:cubicBezTo>
                  <a:close/>
                  <a:moveTo>
                    <a:pt x="13253" y="13197"/>
                  </a:moveTo>
                  <a:lnTo>
                    <a:pt x="13252" y="13198"/>
                  </a:lnTo>
                  <a:cubicBezTo>
                    <a:pt x="13248" y="13201"/>
                    <a:pt x="13245" y="13204"/>
                    <a:pt x="13242" y="13207"/>
                  </a:cubicBezTo>
                  <a:lnTo>
                    <a:pt x="13242" y="13207"/>
                  </a:lnTo>
                  <a:cubicBezTo>
                    <a:pt x="13245" y="13203"/>
                    <a:pt x="13249" y="13200"/>
                    <a:pt x="13253" y="13197"/>
                  </a:cubicBezTo>
                  <a:close/>
                  <a:moveTo>
                    <a:pt x="13763" y="12063"/>
                  </a:moveTo>
                  <a:cubicBezTo>
                    <a:pt x="13850" y="12108"/>
                    <a:pt x="13795" y="12178"/>
                    <a:pt x="13800" y="12237"/>
                  </a:cubicBezTo>
                  <a:cubicBezTo>
                    <a:pt x="13815" y="12426"/>
                    <a:pt x="13760" y="12619"/>
                    <a:pt x="13860" y="12801"/>
                  </a:cubicBezTo>
                  <a:cubicBezTo>
                    <a:pt x="13835" y="13058"/>
                    <a:pt x="13705" y="13289"/>
                    <a:pt x="13619" y="13530"/>
                  </a:cubicBezTo>
                  <a:lnTo>
                    <a:pt x="13618" y="13529"/>
                  </a:lnTo>
                  <a:cubicBezTo>
                    <a:pt x="13567" y="13480"/>
                    <a:pt x="13584" y="13420"/>
                    <a:pt x="13580" y="13363"/>
                  </a:cubicBezTo>
                  <a:cubicBezTo>
                    <a:pt x="13559" y="13081"/>
                    <a:pt x="13569" y="12797"/>
                    <a:pt x="13606" y="12516"/>
                  </a:cubicBezTo>
                  <a:lnTo>
                    <a:pt x="13763" y="12063"/>
                  </a:lnTo>
                  <a:close/>
                  <a:moveTo>
                    <a:pt x="28930" y="13804"/>
                  </a:moveTo>
                  <a:lnTo>
                    <a:pt x="28930" y="13804"/>
                  </a:lnTo>
                  <a:cubicBezTo>
                    <a:pt x="28928" y="13834"/>
                    <a:pt x="28930" y="13868"/>
                    <a:pt x="28882" y="13877"/>
                  </a:cubicBezTo>
                  <a:cubicBezTo>
                    <a:pt x="28881" y="13899"/>
                    <a:pt x="28876" y="13918"/>
                    <a:pt x="28848" y="13918"/>
                  </a:cubicBezTo>
                  <a:cubicBezTo>
                    <a:pt x="28845" y="13918"/>
                    <a:pt x="28841" y="13917"/>
                    <a:pt x="28836" y="13917"/>
                  </a:cubicBezTo>
                  <a:lnTo>
                    <a:pt x="28836" y="13917"/>
                  </a:lnTo>
                  <a:cubicBezTo>
                    <a:pt x="28836" y="13917"/>
                    <a:pt x="28836" y="13917"/>
                    <a:pt x="28836" y="13917"/>
                  </a:cubicBezTo>
                  <a:cubicBezTo>
                    <a:pt x="28836" y="13895"/>
                    <a:pt x="28840" y="13876"/>
                    <a:pt x="28867" y="13876"/>
                  </a:cubicBezTo>
                  <a:cubicBezTo>
                    <a:pt x="28871" y="13876"/>
                    <a:pt x="28876" y="13876"/>
                    <a:pt x="28881" y="13877"/>
                  </a:cubicBezTo>
                  <a:lnTo>
                    <a:pt x="28880" y="13876"/>
                  </a:lnTo>
                  <a:cubicBezTo>
                    <a:pt x="28866" y="13837"/>
                    <a:pt x="28888" y="13815"/>
                    <a:pt x="28930" y="13804"/>
                  </a:cubicBezTo>
                  <a:close/>
                  <a:moveTo>
                    <a:pt x="13637" y="13925"/>
                  </a:moveTo>
                  <a:lnTo>
                    <a:pt x="13666" y="13939"/>
                  </a:lnTo>
                  <a:cubicBezTo>
                    <a:pt x="13661" y="13944"/>
                    <a:pt x="13655" y="13951"/>
                    <a:pt x="13652" y="13951"/>
                  </a:cubicBezTo>
                  <a:cubicBezTo>
                    <a:pt x="13651" y="13951"/>
                    <a:pt x="13651" y="13951"/>
                    <a:pt x="13651" y="13951"/>
                  </a:cubicBezTo>
                  <a:cubicBezTo>
                    <a:pt x="13640" y="13947"/>
                    <a:pt x="13630" y="13944"/>
                    <a:pt x="13620" y="13939"/>
                  </a:cubicBezTo>
                  <a:lnTo>
                    <a:pt x="13637" y="13925"/>
                  </a:lnTo>
                  <a:close/>
                  <a:moveTo>
                    <a:pt x="13495" y="12647"/>
                  </a:moveTo>
                  <a:cubicBezTo>
                    <a:pt x="13556" y="12744"/>
                    <a:pt x="13525" y="12847"/>
                    <a:pt x="13506" y="12944"/>
                  </a:cubicBezTo>
                  <a:cubicBezTo>
                    <a:pt x="13463" y="13169"/>
                    <a:pt x="13514" y="13386"/>
                    <a:pt x="13554" y="13605"/>
                  </a:cubicBezTo>
                  <a:cubicBezTo>
                    <a:pt x="13575" y="13805"/>
                    <a:pt x="13473" y="13981"/>
                    <a:pt x="13405" y="14161"/>
                  </a:cubicBezTo>
                  <a:cubicBezTo>
                    <a:pt x="13400" y="14176"/>
                    <a:pt x="13369" y="14180"/>
                    <a:pt x="13349" y="14189"/>
                  </a:cubicBezTo>
                  <a:lnTo>
                    <a:pt x="13348" y="14188"/>
                  </a:lnTo>
                  <a:cubicBezTo>
                    <a:pt x="13370" y="14043"/>
                    <a:pt x="13285" y="13909"/>
                    <a:pt x="13288" y="13766"/>
                  </a:cubicBezTo>
                  <a:cubicBezTo>
                    <a:pt x="13237" y="13569"/>
                    <a:pt x="13297" y="13373"/>
                    <a:pt x="13294" y="13178"/>
                  </a:cubicBezTo>
                  <a:cubicBezTo>
                    <a:pt x="13316" y="13094"/>
                    <a:pt x="13337" y="13009"/>
                    <a:pt x="13359" y="12926"/>
                  </a:cubicBezTo>
                  <a:cubicBezTo>
                    <a:pt x="13423" y="12839"/>
                    <a:pt x="13452" y="12741"/>
                    <a:pt x="13495" y="12647"/>
                  </a:cubicBezTo>
                  <a:close/>
                  <a:moveTo>
                    <a:pt x="29470" y="13314"/>
                  </a:moveTo>
                  <a:lnTo>
                    <a:pt x="29470" y="13314"/>
                  </a:lnTo>
                  <a:cubicBezTo>
                    <a:pt x="29466" y="13324"/>
                    <a:pt x="29463" y="13335"/>
                    <a:pt x="29459" y="13346"/>
                  </a:cubicBezTo>
                  <a:lnTo>
                    <a:pt x="29446" y="13353"/>
                  </a:lnTo>
                  <a:cubicBezTo>
                    <a:pt x="29426" y="13353"/>
                    <a:pt x="29422" y="13385"/>
                    <a:pt x="29402" y="13385"/>
                  </a:cubicBezTo>
                  <a:cubicBezTo>
                    <a:pt x="29397" y="13385"/>
                    <a:pt x="29392" y="13384"/>
                    <a:pt x="29386" y="13380"/>
                  </a:cubicBezTo>
                  <a:lnTo>
                    <a:pt x="29386" y="13380"/>
                  </a:lnTo>
                  <a:cubicBezTo>
                    <a:pt x="29388" y="13401"/>
                    <a:pt x="29390" y="13423"/>
                    <a:pt x="29367" y="13423"/>
                  </a:cubicBezTo>
                  <a:cubicBezTo>
                    <a:pt x="29362" y="13423"/>
                    <a:pt x="29357" y="13422"/>
                    <a:pt x="29351" y="13421"/>
                  </a:cubicBezTo>
                  <a:lnTo>
                    <a:pt x="29351" y="13421"/>
                  </a:lnTo>
                  <a:cubicBezTo>
                    <a:pt x="29360" y="13428"/>
                    <a:pt x="29369" y="13434"/>
                    <a:pt x="29367" y="13436"/>
                  </a:cubicBezTo>
                  <a:cubicBezTo>
                    <a:pt x="29266" y="13597"/>
                    <a:pt x="29196" y="13771"/>
                    <a:pt x="29068" y="13920"/>
                  </a:cubicBezTo>
                  <a:cubicBezTo>
                    <a:pt x="29050" y="13921"/>
                    <a:pt x="29031" y="13924"/>
                    <a:pt x="29031" y="13943"/>
                  </a:cubicBezTo>
                  <a:cubicBezTo>
                    <a:pt x="29031" y="13950"/>
                    <a:pt x="29045" y="13956"/>
                    <a:pt x="29055" y="13963"/>
                  </a:cubicBezTo>
                  <a:cubicBezTo>
                    <a:pt x="29056" y="13982"/>
                    <a:pt x="29052" y="13996"/>
                    <a:pt x="29025" y="13997"/>
                  </a:cubicBezTo>
                  <a:cubicBezTo>
                    <a:pt x="29002" y="14108"/>
                    <a:pt x="28926" y="14194"/>
                    <a:pt x="28844" y="14277"/>
                  </a:cubicBezTo>
                  <a:cubicBezTo>
                    <a:pt x="28791" y="14258"/>
                    <a:pt x="28785" y="14223"/>
                    <a:pt x="28804" y="14183"/>
                  </a:cubicBezTo>
                  <a:cubicBezTo>
                    <a:pt x="28824" y="14142"/>
                    <a:pt x="28848" y="14101"/>
                    <a:pt x="28869" y="14060"/>
                  </a:cubicBezTo>
                  <a:lnTo>
                    <a:pt x="28823" y="14023"/>
                  </a:lnTo>
                  <a:cubicBezTo>
                    <a:pt x="28790" y="14042"/>
                    <a:pt x="28762" y="14069"/>
                    <a:pt x="28719" y="14069"/>
                  </a:cubicBezTo>
                  <a:cubicBezTo>
                    <a:pt x="28718" y="14069"/>
                    <a:pt x="28716" y="14069"/>
                    <a:pt x="28715" y="14069"/>
                  </a:cubicBezTo>
                  <a:lnTo>
                    <a:pt x="28715" y="14069"/>
                  </a:lnTo>
                  <a:cubicBezTo>
                    <a:pt x="28715" y="14069"/>
                    <a:pt x="28715" y="14069"/>
                    <a:pt x="28715" y="14069"/>
                  </a:cubicBezTo>
                  <a:cubicBezTo>
                    <a:pt x="28709" y="13990"/>
                    <a:pt x="28775" y="13956"/>
                    <a:pt x="28836" y="13917"/>
                  </a:cubicBezTo>
                  <a:lnTo>
                    <a:pt x="28836" y="13917"/>
                  </a:lnTo>
                  <a:cubicBezTo>
                    <a:pt x="28860" y="13955"/>
                    <a:pt x="28838" y="13989"/>
                    <a:pt x="28824" y="14023"/>
                  </a:cubicBezTo>
                  <a:lnTo>
                    <a:pt x="28870" y="14060"/>
                  </a:lnTo>
                  <a:lnTo>
                    <a:pt x="28977" y="13997"/>
                  </a:lnTo>
                  <a:cubicBezTo>
                    <a:pt x="28948" y="13949"/>
                    <a:pt x="28954" y="13903"/>
                    <a:pt x="28983" y="13855"/>
                  </a:cubicBezTo>
                  <a:cubicBezTo>
                    <a:pt x="29017" y="13800"/>
                    <a:pt x="29070" y="13751"/>
                    <a:pt x="29059" y="13681"/>
                  </a:cubicBezTo>
                  <a:cubicBezTo>
                    <a:pt x="29132" y="13576"/>
                    <a:pt x="29216" y="13481"/>
                    <a:pt x="29338" y="13414"/>
                  </a:cubicBezTo>
                  <a:cubicBezTo>
                    <a:pt x="29341" y="13392"/>
                    <a:pt x="29360" y="13376"/>
                    <a:pt x="29382" y="13374"/>
                  </a:cubicBezTo>
                  <a:cubicBezTo>
                    <a:pt x="29396" y="13338"/>
                    <a:pt x="29446" y="13340"/>
                    <a:pt x="29470" y="13314"/>
                  </a:cubicBezTo>
                  <a:close/>
                  <a:moveTo>
                    <a:pt x="13164" y="13448"/>
                  </a:moveTo>
                  <a:cubicBezTo>
                    <a:pt x="13225" y="13474"/>
                    <a:pt x="13205" y="13523"/>
                    <a:pt x="13210" y="13565"/>
                  </a:cubicBezTo>
                  <a:cubicBezTo>
                    <a:pt x="13217" y="13632"/>
                    <a:pt x="13197" y="13704"/>
                    <a:pt x="13241" y="13768"/>
                  </a:cubicBezTo>
                  <a:cubicBezTo>
                    <a:pt x="13254" y="13913"/>
                    <a:pt x="13241" y="14065"/>
                    <a:pt x="13348" y="14192"/>
                  </a:cubicBezTo>
                  <a:cubicBezTo>
                    <a:pt x="13387" y="14364"/>
                    <a:pt x="13336" y="14514"/>
                    <a:pt x="13215" y="14650"/>
                  </a:cubicBezTo>
                  <a:cubicBezTo>
                    <a:pt x="13216" y="14618"/>
                    <a:pt x="13224" y="14583"/>
                    <a:pt x="13168" y="14577"/>
                  </a:cubicBezTo>
                  <a:cubicBezTo>
                    <a:pt x="13181" y="14530"/>
                    <a:pt x="13190" y="14485"/>
                    <a:pt x="13123" y="14461"/>
                  </a:cubicBezTo>
                  <a:cubicBezTo>
                    <a:pt x="13132" y="14404"/>
                    <a:pt x="13154" y="14344"/>
                    <a:pt x="13077" y="14306"/>
                  </a:cubicBezTo>
                  <a:cubicBezTo>
                    <a:pt x="13090" y="14125"/>
                    <a:pt x="13077" y="13943"/>
                    <a:pt x="13066" y="13761"/>
                  </a:cubicBezTo>
                  <a:cubicBezTo>
                    <a:pt x="13104" y="13657"/>
                    <a:pt x="13091" y="13543"/>
                    <a:pt x="13164" y="13448"/>
                  </a:cubicBezTo>
                  <a:close/>
                  <a:moveTo>
                    <a:pt x="28698" y="14107"/>
                  </a:moveTo>
                  <a:cubicBezTo>
                    <a:pt x="28797" y="14192"/>
                    <a:pt x="28703" y="14270"/>
                    <a:pt x="28660" y="14328"/>
                  </a:cubicBezTo>
                  <a:cubicBezTo>
                    <a:pt x="28605" y="14399"/>
                    <a:pt x="28588" y="14491"/>
                    <a:pt x="28610" y="14577"/>
                  </a:cubicBezTo>
                  <a:cubicBezTo>
                    <a:pt x="28580" y="14580"/>
                    <a:pt x="28574" y="14598"/>
                    <a:pt x="28577" y="14620"/>
                  </a:cubicBezTo>
                  <a:lnTo>
                    <a:pt x="28577" y="14620"/>
                  </a:lnTo>
                  <a:cubicBezTo>
                    <a:pt x="28576" y="14620"/>
                    <a:pt x="28576" y="14620"/>
                    <a:pt x="28576" y="14620"/>
                  </a:cubicBezTo>
                  <a:cubicBezTo>
                    <a:pt x="28551" y="14708"/>
                    <a:pt x="28566" y="14815"/>
                    <a:pt x="28427" y="14850"/>
                  </a:cubicBezTo>
                  <a:cubicBezTo>
                    <a:pt x="28444" y="14763"/>
                    <a:pt x="28438" y="14667"/>
                    <a:pt x="28477" y="14587"/>
                  </a:cubicBezTo>
                  <a:lnTo>
                    <a:pt x="28477" y="14586"/>
                  </a:lnTo>
                  <a:cubicBezTo>
                    <a:pt x="28557" y="14428"/>
                    <a:pt x="28551" y="14241"/>
                    <a:pt x="28698" y="14107"/>
                  </a:cubicBezTo>
                  <a:close/>
                  <a:moveTo>
                    <a:pt x="12984" y="14887"/>
                  </a:moveTo>
                  <a:lnTo>
                    <a:pt x="12984" y="14887"/>
                  </a:lnTo>
                  <a:cubicBezTo>
                    <a:pt x="12984" y="14888"/>
                    <a:pt x="12984" y="14890"/>
                    <a:pt x="12984" y="14891"/>
                  </a:cubicBezTo>
                  <a:cubicBezTo>
                    <a:pt x="12984" y="14891"/>
                    <a:pt x="12984" y="14892"/>
                    <a:pt x="12984" y="14892"/>
                  </a:cubicBezTo>
                  <a:lnTo>
                    <a:pt x="12984" y="14892"/>
                  </a:lnTo>
                  <a:cubicBezTo>
                    <a:pt x="12985" y="14890"/>
                    <a:pt x="12985" y="14889"/>
                    <a:pt x="12985" y="14888"/>
                  </a:cubicBezTo>
                  <a:cubicBezTo>
                    <a:pt x="12985" y="14887"/>
                    <a:pt x="12984" y="14887"/>
                    <a:pt x="12984" y="14887"/>
                  </a:cubicBezTo>
                  <a:close/>
                  <a:moveTo>
                    <a:pt x="28833" y="14339"/>
                  </a:moveTo>
                  <a:cubicBezTo>
                    <a:pt x="28837" y="14339"/>
                    <a:pt x="28841" y="14339"/>
                    <a:pt x="28846" y="14340"/>
                  </a:cubicBezTo>
                  <a:cubicBezTo>
                    <a:pt x="28812" y="14430"/>
                    <a:pt x="28778" y="14520"/>
                    <a:pt x="28744" y="14611"/>
                  </a:cubicBezTo>
                  <a:cubicBezTo>
                    <a:pt x="28727" y="14617"/>
                    <a:pt x="28704" y="14621"/>
                    <a:pt x="28712" y="14643"/>
                  </a:cubicBezTo>
                  <a:cubicBezTo>
                    <a:pt x="28715" y="14651"/>
                    <a:pt x="28734" y="14655"/>
                    <a:pt x="28744" y="14661"/>
                  </a:cubicBezTo>
                  <a:cubicBezTo>
                    <a:pt x="28747" y="14711"/>
                    <a:pt x="28748" y="14761"/>
                    <a:pt x="28749" y="14811"/>
                  </a:cubicBezTo>
                  <a:cubicBezTo>
                    <a:pt x="28727" y="14840"/>
                    <a:pt x="28679" y="14866"/>
                    <a:pt x="28700" y="14902"/>
                  </a:cubicBezTo>
                  <a:cubicBezTo>
                    <a:pt x="28696" y="14900"/>
                    <a:pt x="28691" y="14899"/>
                    <a:pt x="28686" y="14899"/>
                  </a:cubicBezTo>
                  <a:cubicBezTo>
                    <a:pt x="28664" y="14899"/>
                    <a:pt x="28641" y="14914"/>
                    <a:pt x="28618" y="14922"/>
                  </a:cubicBezTo>
                  <a:cubicBezTo>
                    <a:pt x="28583" y="14821"/>
                    <a:pt x="28635" y="14718"/>
                    <a:pt x="28610" y="14617"/>
                  </a:cubicBezTo>
                  <a:lnTo>
                    <a:pt x="28612" y="14579"/>
                  </a:lnTo>
                  <a:cubicBezTo>
                    <a:pt x="28681" y="14556"/>
                    <a:pt x="28660" y="14493"/>
                    <a:pt x="28687" y="14451"/>
                  </a:cubicBezTo>
                  <a:cubicBezTo>
                    <a:pt x="28723" y="14397"/>
                    <a:pt x="28748" y="14339"/>
                    <a:pt x="28833" y="14339"/>
                  </a:cubicBezTo>
                  <a:close/>
                  <a:moveTo>
                    <a:pt x="28528" y="14880"/>
                  </a:moveTo>
                  <a:cubicBezTo>
                    <a:pt x="28552" y="14880"/>
                    <a:pt x="28566" y="14908"/>
                    <a:pt x="28582" y="14931"/>
                  </a:cubicBezTo>
                  <a:cubicBezTo>
                    <a:pt x="28584" y="15007"/>
                    <a:pt x="28553" y="15070"/>
                    <a:pt x="28483" y="15117"/>
                  </a:cubicBezTo>
                  <a:lnTo>
                    <a:pt x="28483" y="15116"/>
                  </a:lnTo>
                  <a:cubicBezTo>
                    <a:pt x="28437" y="15044"/>
                    <a:pt x="28416" y="14970"/>
                    <a:pt x="28488" y="14902"/>
                  </a:cubicBezTo>
                  <a:cubicBezTo>
                    <a:pt x="28504" y="14886"/>
                    <a:pt x="28517" y="14880"/>
                    <a:pt x="28528" y="14880"/>
                  </a:cubicBezTo>
                  <a:close/>
                  <a:moveTo>
                    <a:pt x="13454" y="14910"/>
                  </a:moveTo>
                  <a:lnTo>
                    <a:pt x="13454" y="14910"/>
                  </a:lnTo>
                  <a:cubicBezTo>
                    <a:pt x="13535" y="15003"/>
                    <a:pt x="13414" y="15076"/>
                    <a:pt x="13438" y="15156"/>
                  </a:cubicBezTo>
                  <a:cubicBezTo>
                    <a:pt x="13407" y="15142"/>
                    <a:pt x="13351" y="15154"/>
                    <a:pt x="13359" y="15097"/>
                  </a:cubicBezTo>
                  <a:cubicBezTo>
                    <a:pt x="13365" y="15026"/>
                    <a:pt x="13399" y="14959"/>
                    <a:pt x="13452" y="14913"/>
                  </a:cubicBezTo>
                  <a:lnTo>
                    <a:pt x="13454" y="14910"/>
                  </a:lnTo>
                  <a:close/>
                  <a:moveTo>
                    <a:pt x="28346" y="15090"/>
                  </a:moveTo>
                  <a:lnTo>
                    <a:pt x="28432" y="15121"/>
                  </a:lnTo>
                  <a:cubicBezTo>
                    <a:pt x="28471" y="15210"/>
                    <a:pt x="28438" y="15297"/>
                    <a:pt x="28427" y="15384"/>
                  </a:cubicBezTo>
                  <a:lnTo>
                    <a:pt x="28426" y="15382"/>
                  </a:lnTo>
                  <a:cubicBezTo>
                    <a:pt x="28422" y="15408"/>
                    <a:pt x="28395" y="15420"/>
                    <a:pt x="28364" y="15420"/>
                  </a:cubicBezTo>
                  <a:cubicBezTo>
                    <a:pt x="28362" y="15420"/>
                    <a:pt x="28361" y="15420"/>
                    <a:pt x="28359" y="15420"/>
                  </a:cubicBezTo>
                  <a:cubicBezTo>
                    <a:pt x="28324" y="15419"/>
                    <a:pt x="28308" y="15400"/>
                    <a:pt x="28306" y="15372"/>
                  </a:cubicBezTo>
                  <a:cubicBezTo>
                    <a:pt x="28296" y="15275"/>
                    <a:pt x="28320" y="15183"/>
                    <a:pt x="28346" y="15090"/>
                  </a:cubicBezTo>
                  <a:close/>
                  <a:moveTo>
                    <a:pt x="13254" y="15153"/>
                  </a:moveTo>
                  <a:cubicBezTo>
                    <a:pt x="13353" y="15238"/>
                    <a:pt x="13268" y="15315"/>
                    <a:pt x="13234" y="15393"/>
                  </a:cubicBezTo>
                  <a:cubicBezTo>
                    <a:pt x="13227" y="15407"/>
                    <a:pt x="13219" y="15420"/>
                    <a:pt x="13212" y="15432"/>
                  </a:cubicBezTo>
                  <a:lnTo>
                    <a:pt x="13158" y="15433"/>
                  </a:lnTo>
                  <a:cubicBezTo>
                    <a:pt x="13164" y="15334"/>
                    <a:pt x="13190" y="15238"/>
                    <a:pt x="13254" y="15153"/>
                  </a:cubicBezTo>
                  <a:close/>
                  <a:moveTo>
                    <a:pt x="11313" y="15420"/>
                  </a:moveTo>
                  <a:cubicBezTo>
                    <a:pt x="11346" y="15420"/>
                    <a:pt x="11373" y="15435"/>
                    <a:pt x="11391" y="15469"/>
                  </a:cubicBezTo>
                  <a:cubicBezTo>
                    <a:pt x="11366" y="15471"/>
                    <a:pt x="11348" y="15482"/>
                    <a:pt x="11343" y="15505"/>
                  </a:cubicBezTo>
                  <a:lnTo>
                    <a:pt x="11342" y="15505"/>
                  </a:lnTo>
                  <a:cubicBezTo>
                    <a:pt x="11317" y="15508"/>
                    <a:pt x="11298" y="15518"/>
                    <a:pt x="11297" y="15543"/>
                  </a:cubicBezTo>
                  <a:cubicBezTo>
                    <a:pt x="11293" y="15542"/>
                    <a:pt x="11289" y="15542"/>
                    <a:pt x="11285" y="15542"/>
                  </a:cubicBezTo>
                  <a:cubicBezTo>
                    <a:pt x="11265" y="15542"/>
                    <a:pt x="11243" y="15546"/>
                    <a:pt x="11223" y="15546"/>
                  </a:cubicBezTo>
                  <a:cubicBezTo>
                    <a:pt x="11202" y="15546"/>
                    <a:pt x="11184" y="15542"/>
                    <a:pt x="11176" y="15523"/>
                  </a:cubicBezTo>
                  <a:cubicBezTo>
                    <a:pt x="11156" y="15473"/>
                    <a:pt x="11216" y="15448"/>
                    <a:pt x="11263" y="15430"/>
                  </a:cubicBezTo>
                  <a:cubicBezTo>
                    <a:pt x="11280" y="15423"/>
                    <a:pt x="11297" y="15420"/>
                    <a:pt x="11313" y="15420"/>
                  </a:cubicBezTo>
                  <a:close/>
                  <a:moveTo>
                    <a:pt x="13222" y="15480"/>
                  </a:moveTo>
                  <a:cubicBezTo>
                    <a:pt x="13306" y="15557"/>
                    <a:pt x="13238" y="15618"/>
                    <a:pt x="13195" y="15681"/>
                  </a:cubicBezTo>
                  <a:lnTo>
                    <a:pt x="13193" y="15680"/>
                  </a:lnTo>
                  <a:cubicBezTo>
                    <a:pt x="13193" y="15680"/>
                    <a:pt x="13193" y="15680"/>
                    <a:pt x="13193" y="15680"/>
                  </a:cubicBezTo>
                  <a:cubicBezTo>
                    <a:pt x="13187" y="15680"/>
                    <a:pt x="13157" y="15667"/>
                    <a:pt x="13141" y="15662"/>
                  </a:cubicBezTo>
                  <a:lnTo>
                    <a:pt x="13172" y="15554"/>
                  </a:lnTo>
                  <a:cubicBezTo>
                    <a:pt x="13206" y="15538"/>
                    <a:pt x="13211" y="15507"/>
                    <a:pt x="13222" y="15480"/>
                  </a:cubicBezTo>
                  <a:close/>
                  <a:moveTo>
                    <a:pt x="13118" y="15671"/>
                  </a:moveTo>
                  <a:lnTo>
                    <a:pt x="13117" y="15674"/>
                  </a:lnTo>
                  <a:cubicBezTo>
                    <a:pt x="13103" y="15678"/>
                    <a:pt x="13089" y="15685"/>
                    <a:pt x="13076" y="15694"/>
                  </a:cubicBezTo>
                  <a:cubicBezTo>
                    <a:pt x="13089" y="15685"/>
                    <a:pt x="13103" y="15677"/>
                    <a:pt x="13118" y="15671"/>
                  </a:cubicBezTo>
                  <a:close/>
                  <a:moveTo>
                    <a:pt x="13034" y="15738"/>
                  </a:moveTo>
                  <a:cubicBezTo>
                    <a:pt x="13030" y="15749"/>
                    <a:pt x="13029" y="15760"/>
                    <a:pt x="13029" y="15771"/>
                  </a:cubicBezTo>
                  <a:lnTo>
                    <a:pt x="13028" y="15772"/>
                  </a:lnTo>
                  <a:cubicBezTo>
                    <a:pt x="13027" y="15761"/>
                    <a:pt x="13030" y="15749"/>
                    <a:pt x="13034" y="15738"/>
                  </a:cubicBezTo>
                  <a:close/>
                  <a:moveTo>
                    <a:pt x="13169" y="15797"/>
                  </a:moveTo>
                  <a:cubicBezTo>
                    <a:pt x="13168" y="15805"/>
                    <a:pt x="13168" y="15814"/>
                    <a:pt x="13168" y="15823"/>
                  </a:cubicBezTo>
                  <a:lnTo>
                    <a:pt x="13168" y="15822"/>
                  </a:lnTo>
                  <a:cubicBezTo>
                    <a:pt x="13168" y="15814"/>
                    <a:pt x="13168" y="15805"/>
                    <a:pt x="13169" y="15797"/>
                  </a:cubicBezTo>
                  <a:close/>
                  <a:moveTo>
                    <a:pt x="13036" y="16062"/>
                  </a:moveTo>
                  <a:cubicBezTo>
                    <a:pt x="13143" y="16161"/>
                    <a:pt x="13048" y="16242"/>
                    <a:pt x="13007" y="16328"/>
                  </a:cubicBezTo>
                  <a:lnTo>
                    <a:pt x="13007" y="16328"/>
                  </a:lnTo>
                  <a:cubicBezTo>
                    <a:pt x="12944" y="16242"/>
                    <a:pt x="12982" y="16159"/>
                    <a:pt x="13019" y="16077"/>
                  </a:cubicBezTo>
                  <a:cubicBezTo>
                    <a:pt x="13028" y="16077"/>
                    <a:pt x="13035" y="16071"/>
                    <a:pt x="13036" y="16062"/>
                  </a:cubicBezTo>
                  <a:close/>
                  <a:moveTo>
                    <a:pt x="13807" y="16302"/>
                  </a:moveTo>
                  <a:cubicBezTo>
                    <a:pt x="13847" y="16374"/>
                    <a:pt x="13866" y="16445"/>
                    <a:pt x="13815" y="16520"/>
                  </a:cubicBezTo>
                  <a:cubicBezTo>
                    <a:pt x="13926" y="16581"/>
                    <a:pt x="13941" y="16629"/>
                    <a:pt x="13886" y="16745"/>
                  </a:cubicBezTo>
                  <a:cubicBezTo>
                    <a:pt x="13864" y="16749"/>
                    <a:pt x="13842" y="16754"/>
                    <a:pt x="13822" y="16754"/>
                  </a:cubicBezTo>
                  <a:cubicBezTo>
                    <a:pt x="13791" y="16754"/>
                    <a:pt x="13767" y="16741"/>
                    <a:pt x="13759" y="16692"/>
                  </a:cubicBezTo>
                  <a:cubicBezTo>
                    <a:pt x="13749" y="16633"/>
                    <a:pt x="13764" y="16569"/>
                    <a:pt x="13721" y="16514"/>
                  </a:cubicBezTo>
                  <a:cubicBezTo>
                    <a:pt x="13694" y="16472"/>
                    <a:pt x="13680" y="16425"/>
                    <a:pt x="13678" y="16376"/>
                  </a:cubicBezTo>
                  <a:lnTo>
                    <a:pt x="13680" y="16374"/>
                  </a:lnTo>
                  <a:lnTo>
                    <a:pt x="13807" y="16302"/>
                  </a:lnTo>
                  <a:close/>
                  <a:moveTo>
                    <a:pt x="12234" y="16010"/>
                  </a:moveTo>
                  <a:cubicBezTo>
                    <a:pt x="12222" y="16064"/>
                    <a:pt x="12211" y="16117"/>
                    <a:pt x="12201" y="16172"/>
                  </a:cubicBezTo>
                  <a:cubicBezTo>
                    <a:pt x="12204" y="16210"/>
                    <a:pt x="12208" y="16248"/>
                    <a:pt x="12211" y="16287"/>
                  </a:cubicBezTo>
                  <a:cubicBezTo>
                    <a:pt x="12138" y="16356"/>
                    <a:pt x="12159" y="16438"/>
                    <a:pt x="12167" y="16519"/>
                  </a:cubicBezTo>
                  <a:cubicBezTo>
                    <a:pt x="12095" y="16569"/>
                    <a:pt x="12076" y="16638"/>
                    <a:pt x="12076" y="16713"/>
                  </a:cubicBezTo>
                  <a:cubicBezTo>
                    <a:pt x="12022" y="16740"/>
                    <a:pt x="12014" y="16780"/>
                    <a:pt x="12031" y="16828"/>
                  </a:cubicBezTo>
                  <a:cubicBezTo>
                    <a:pt x="12027" y="16828"/>
                    <a:pt x="12024" y="16828"/>
                    <a:pt x="12021" y="16828"/>
                  </a:cubicBezTo>
                  <a:cubicBezTo>
                    <a:pt x="11964" y="16828"/>
                    <a:pt x="11964" y="16877"/>
                    <a:pt x="11941" y="16906"/>
                  </a:cubicBezTo>
                  <a:lnTo>
                    <a:pt x="11941" y="16946"/>
                  </a:lnTo>
                  <a:cubicBezTo>
                    <a:pt x="11937" y="16945"/>
                    <a:pt x="11932" y="16945"/>
                    <a:pt x="11928" y="16945"/>
                  </a:cubicBezTo>
                  <a:cubicBezTo>
                    <a:pt x="11902" y="16945"/>
                    <a:pt x="11895" y="16961"/>
                    <a:pt x="11895" y="16985"/>
                  </a:cubicBezTo>
                  <a:lnTo>
                    <a:pt x="11830" y="16937"/>
                  </a:lnTo>
                  <a:cubicBezTo>
                    <a:pt x="11928" y="16682"/>
                    <a:pt x="12028" y="16426"/>
                    <a:pt x="12128" y="16171"/>
                  </a:cubicBezTo>
                  <a:cubicBezTo>
                    <a:pt x="12151" y="16111"/>
                    <a:pt x="12128" y="16029"/>
                    <a:pt x="12234" y="16010"/>
                  </a:cubicBezTo>
                  <a:close/>
                  <a:moveTo>
                    <a:pt x="13905" y="16758"/>
                  </a:moveTo>
                  <a:cubicBezTo>
                    <a:pt x="13957" y="16758"/>
                    <a:pt x="13978" y="16788"/>
                    <a:pt x="13991" y="16826"/>
                  </a:cubicBezTo>
                  <a:cubicBezTo>
                    <a:pt x="14016" y="16897"/>
                    <a:pt x="13936" y="16949"/>
                    <a:pt x="13939" y="17016"/>
                  </a:cubicBezTo>
                  <a:cubicBezTo>
                    <a:pt x="13790" y="16941"/>
                    <a:pt x="13782" y="16890"/>
                    <a:pt x="13899" y="16758"/>
                  </a:cubicBezTo>
                  <a:cubicBezTo>
                    <a:pt x="13902" y="16758"/>
                    <a:pt x="13903" y="16758"/>
                    <a:pt x="13905" y="16758"/>
                  </a:cubicBezTo>
                  <a:close/>
                  <a:moveTo>
                    <a:pt x="12897" y="16600"/>
                  </a:moveTo>
                  <a:cubicBezTo>
                    <a:pt x="12978" y="16703"/>
                    <a:pt x="12978" y="16826"/>
                    <a:pt x="12990" y="16940"/>
                  </a:cubicBezTo>
                  <a:cubicBezTo>
                    <a:pt x="12995" y="16993"/>
                    <a:pt x="12972" y="17020"/>
                    <a:pt x="12935" y="17020"/>
                  </a:cubicBezTo>
                  <a:cubicBezTo>
                    <a:pt x="12910" y="17020"/>
                    <a:pt x="12879" y="17008"/>
                    <a:pt x="12846" y="16983"/>
                  </a:cubicBezTo>
                  <a:cubicBezTo>
                    <a:pt x="12764" y="16846"/>
                    <a:pt x="12858" y="16725"/>
                    <a:pt x="12897" y="16600"/>
                  </a:cubicBezTo>
                  <a:close/>
                  <a:moveTo>
                    <a:pt x="14364" y="15872"/>
                  </a:moveTo>
                  <a:cubicBezTo>
                    <a:pt x="14448" y="15896"/>
                    <a:pt x="14490" y="15961"/>
                    <a:pt x="14456" y="16016"/>
                  </a:cubicBezTo>
                  <a:cubicBezTo>
                    <a:pt x="14442" y="16040"/>
                    <a:pt x="14401" y="16058"/>
                    <a:pt x="14438" y="16087"/>
                  </a:cubicBezTo>
                  <a:cubicBezTo>
                    <a:pt x="14425" y="16083"/>
                    <a:pt x="14413" y="16081"/>
                    <a:pt x="14404" y="16081"/>
                  </a:cubicBezTo>
                  <a:cubicBezTo>
                    <a:pt x="14365" y="16081"/>
                    <a:pt x="14355" y="16113"/>
                    <a:pt x="14349" y="16149"/>
                  </a:cubicBezTo>
                  <a:cubicBezTo>
                    <a:pt x="14351" y="16149"/>
                    <a:pt x="14353" y="16149"/>
                    <a:pt x="14355" y="16149"/>
                  </a:cubicBezTo>
                  <a:cubicBezTo>
                    <a:pt x="14401" y="16149"/>
                    <a:pt x="14425" y="16125"/>
                    <a:pt x="14442" y="16091"/>
                  </a:cubicBezTo>
                  <a:cubicBezTo>
                    <a:pt x="14551" y="16141"/>
                    <a:pt x="14543" y="16218"/>
                    <a:pt x="14508" y="16301"/>
                  </a:cubicBezTo>
                  <a:lnTo>
                    <a:pt x="14459" y="16341"/>
                  </a:lnTo>
                  <a:cubicBezTo>
                    <a:pt x="14444" y="16356"/>
                    <a:pt x="14413" y="16370"/>
                    <a:pt x="14449" y="16390"/>
                  </a:cubicBezTo>
                  <a:cubicBezTo>
                    <a:pt x="14449" y="16391"/>
                    <a:pt x="14449" y="16391"/>
                    <a:pt x="14450" y="16391"/>
                  </a:cubicBezTo>
                  <a:cubicBezTo>
                    <a:pt x="14456" y="16391"/>
                    <a:pt x="14476" y="16372"/>
                    <a:pt x="14488" y="16363"/>
                  </a:cubicBezTo>
                  <a:cubicBezTo>
                    <a:pt x="14511" y="16363"/>
                    <a:pt x="14530" y="16349"/>
                    <a:pt x="14537" y="16327"/>
                  </a:cubicBezTo>
                  <a:cubicBezTo>
                    <a:pt x="14595" y="16367"/>
                    <a:pt x="14601" y="16418"/>
                    <a:pt x="14589" y="16475"/>
                  </a:cubicBezTo>
                  <a:cubicBezTo>
                    <a:pt x="14673" y="16552"/>
                    <a:pt x="14696" y="16643"/>
                    <a:pt x="14667" y="16745"/>
                  </a:cubicBezTo>
                  <a:cubicBezTo>
                    <a:pt x="14796" y="16823"/>
                    <a:pt x="14767" y="16918"/>
                    <a:pt x="14713" y="17018"/>
                  </a:cubicBezTo>
                  <a:cubicBezTo>
                    <a:pt x="14681" y="17021"/>
                    <a:pt x="14649" y="17026"/>
                    <a:pt x="14619" y="17026"/>
                  </a:cubicBezTo>
                  <a:cubicBezTo>
                    <a:pt x="14569" y="17026"/>
                    <a:pt x="14527" y="17011"/>
                    <a:pt x="14515" y="16940"/>
                  </a:cubicBezTo>
                  <a:cubicBezTo>
                    <a:pt x="14511" y="16892"/>
                    <a:pt x="14533" y="16855"/>
                    <a:pt x="14577" y="16826"/>
                  </a:cubicBezTo>
                  <a:lnTo>
                    <a:pt x="14577" y="16826"/>
                  </a:lnTo>
                  <a:cubicBezTo>
                    <a:pt x="14563" y="16829"/>
                    <a:pt x="14550" y="16831"/>
                    <a:pt x="14539" y="16831"/>
                  </a:cubicBezTo>
                  <a:cubicBezTo>
                    <a:pt x="14477" y="16831"/>
                    <a:pt x="14462" y="16781"/>
                    <a:pt x="14446" y="16734"/>
                  </a:cubicBezTo>
                  <a:cubicBezTo>
                    <a:pt x="14427" y="16675"/>
                    <a:pt x="14446" y="16608"/>
                    <a:pt x="14405" y="16553"/>
                  </a:cubicBezTo>
                  <a:lnTo>
                    <a:pt x="14376" y="16514"/>
                  </a:lnTo>
                  <a:cubicBezTo>
                    <a:pt x="14355" y="16477"/>
                    <a:pt x="14443" y="16425"/>
                    <a:pt x="14356" y="16398"/>
                  </a:cubicBezTo>
                  <a:cubicBezTo>
                    <a:pt x="14344" y="16333"/>
                    <a:pt x="14270" y="16279"/>
                    <a:pt x="14320" y="16206"/>
                  </a:cubicBezTo>
                  <a:cubicBezTo>
                    <a:pt x="14267" y="16108"/>
                    <a:pt x="14241" y="16006"/>
                    <a:pt x="14289" y="15899"/>
                  </a:cubicBezTo>
                  <a:lnTo>
                    <a:pt x="14289" y="15899"/>
                  </a:lnTo>
                  <a:cubicBezTo>
                    <a:pt x="14301" y="15907"/>
                    <a:pt x="14311" y="15910"/>
                    <a:pt x="14319" y="15910"/>
                  </a:cubicBezTo>
                  <a:cubicBezTo>
                    <a:pt x="14341" y="15910"/>
                    <a:pt x="14350" y="15887"/>
                    <a:pt x="14364" y="15872"/>
                  </a:cubicBezTo>
                  <a:close/>
                  <a:moveTo>
                    <a:pt x="13998" y="17012"/>
                  </a:moveTo>
                  <a:cubicBezTo>
                    <a:pt x="14024" y="17012"/>
                    <a:pt x="14050" y="17017"/>
                    <a:pt x="14077" y="17019"/>
                  </a:cubicBezTo>
                  <a:cubicBezTo>
                    <a:pt x="14099" y="17092"/>
                    <a:pt x="14026" y="17145"/>
                    <a:pt x="14027" y="17212"/>
                  </a:cubicBezTo>
                  <a:lnTo>
                    <a:pt x="14027" y="17212"/>
                  </a:lnTo>
                  <a:cubicBezTo>
                    <a:pt x="13879" y="17183"/>
                    <a:pt x="13874" y="17169"/>
                    <a:pt x="13941" y="17022"/>
                  </a:cubicBezTo>
                  <a:cubicBezTo>
                    <a:pt x="13960" y="17014"/>
                    <a:pt x="13979" y="17012"/>
                    <a:pt x="13998" y="17012"/>
                  </a:cubicBezTo>
                  <a:close/>
                  <a:moveTo>
                    <a:pt x="15921" y="16946"/>
                  </a:moveTo>
                  <a:cubicBezTo>
                    <a:pt x="15926" y="16946"/>
                    <a:pt x="15931" y="16946"/>
                    <a:pt x="15936" y="16947"/>
                  </a:cubicBezTo>
                  <a:cubicBezTo>
                    <a:pt x="15925" y="16975"/>
                    <a:pt x="15935" y="17007"/>
                    <a:pt x="15957" y="17025"/>
                  </a:cubicBezTo>
                  <a:cubicBezTo>
                    <a:pt x="15994" y="17101"/>
                    <a:pt x="16005" y="17174"/>
                    <a:pt x="15928" y="17240"/>
                  </a:cubicBezTo>
                  <a:cubicBezTo>
                    <a:pt x="15860" y="17224"/>
                    <a:pt x="15863" y="17160"/>
                    <a:pt x="15827" y="17123"/>
                  </a:cubicBezTo>
                  <a:cubicBezTo>
                    <a:pt x="15822" y="17094"/>
                    <a:pt x="15816" y="17066"/>
                    <a:pt x="15811" y="17036"/>
                  </a:cubicBezTo>
                  <a:cubicBezTo>
                    <a:pt x="15806" y="17013"/>
                    <a:pt x="15802" y="16991"/>
                    <a:pt x="15797" y="16968"/>
                  </a:cubicBezTo>
                  <a:lnTo>
                    <a:pt x="15797" y="16968"/>
                  </a:lnTo>
                  <a:cubicBezTo>
                    <a:pt x="15802" y="16991"/>
                    <a:pt x="15808" y="17013"/>
                    <a:pt x="15812" y="17036"/>
                  </a:cubicBezTo>
                  <a:cubicBezTo>
                    <a:pt x="15847" y="17005"/>
                    <a:pt x="15855" y="16946"/>
                    <a:pt x="15921" y="16946"/>
                  </a:cubicBezTo>
                  <a:close/>
                  <a:moveTo>
                    <a:pt x="16189" y="16969"/>
                  </a:moveTo>
                  <a:cubicBezTo>
                    <a:pt x="16205" y="16969"/>
                    <a:pt x="16234" y="16978"/>
                    <a:pt x="16255" y="16983"/>
                  </a:cubicBezTo>
                  <a:cubicBezTo>
                    <a:pt x="16241" y="17016"/>
                    <a:pt x="16256" y="17054"/>
                    <a:pt x="16287" y="17072"/>
                  </a:cubicBezTo>
                  <a:cubicBezTo>
                    <a:pt x="16304" y="17149"/>
                    <a:pt x="16245" y="17212"/>
                    <a:pt x="16234" y="17284"/>
                  </a:cubicBezTo>
                  <a:cubicBezTo>
                    <a:pt x="16085" y="17191"/>
                    <a:pt x="16062" y="17079"/>
                    <a:pt x="16176" y="16974"/>
                  </a:cubicBezTo>
                  <a:lnTo>
                    <a:pt x="16177" y="16972"/>
                  </a:lnTo>
                  <a:cubicBezTo>
                    <a:pt x="16180" y="16970"/>
                    <a:pt x="16184" y="16969"/>
                    <a:pt x="16189" y="16969"/>
                  </a:cubicBezTo>
                  <a:close/>
                  <a:moveTo>
                    <a:pt x="14759" y="17015"/>
                  </a:moveTo>
                  <a:cubicBezTo>
                    <a:pt x="14837" y="17015"/>
                    <a:pt x="14839" y="17082"/>
                    <a:pt x="14852" y="17139"/>
                  </a:cubicBezTo>
                  <a:lnTo>
                    <a:pt x="14852" y="17139"/>
                  </a:lnTo>
                  <a:cubicBezTo>
                    <a:pt x="14791" y="17206"/>
                    <a:pt x="14744" y="17290"/>
                    <a:pt x="14621" y="17290"/>
                  </a:cubicBezTo>
                  <a:cubicBezTo>
                    <a:pt x="14594" y="17186"/>
                    <a:pt x="14647" y="17101"/>
                    <a:pt x="14711" y="17021"/>
                  </a:cubicBezTo>
                  <a:lnTo>
                    <a:pt x="14711" y="17022"/>
                  </a:lnTo>
                  <a:cubicBezTo>
                    <a:pt x="14730" y="17017"/>
                    <a:pt x="14745" y="17015"/>
                    <a:pt x="14759" y="17015"/>
                  </a:cubicBezTo>
                  <a:close/>
                  <a:moveTo>
                    <a:pt x="12991" y="17061"/>
                  </a:moveTo>
                  <a:cubicBezTo>
                    <a:pt x="12993" y="17061"/>
                    <a:pt x="12994" y="17061"/>
                    <a:pt x="12996" y="17061"/>
                  </a:cubicBezTo>
                  <a:cubicBezTo>
                    <a:pt x="13048" y="17063"/>
                    <a:pt x="13058" y="17112"/>
                    <a:pt x="13059" y="17149"/>
                  </a:cubicBezTo>
                  <a:lnTo>
                    <a:pt x="13059" y="17148"/>
                  </a:lnTo>
                  <a:lnTo>
                    <a:pt x="13059" y="17148"/>
                  </a:lnTo>
                  <a:cubicBezTo>
                    <a:pt x="13061" y="17214"/>
                    <a:pt x="13039" y="17273"/>
                    <a:pt x="12941" y="17301"/>
                  </a:cubicBezTo>
                  <a:cubicBezTo>
                    <a:pt x="12898" y="17236"/>
                    <a:pt x="12910" y="17183"/>
                    <a:pt x="12908" y="17133"/>
                  </a:cubicBezTo>
                  <a:cubicBezTo>
                    <a:pt x="12905" y="17091"/>
                    <a:pt x="12950" y="17061"/>
                    <a:pt x="12991" y="17061"/>
                  </a:cubicBezTo>
                  <a:close/>
                  <a:moveTo>
                    <a:pt x="13373" y="17060"/>
                  </a:moveTo>
                  <a:lnTo>
                    <a:pt x="13373" y="17060"/>
                  </a:lnTo>
                  <a:cubicBezTo>
                    <a:pt x="13498" y="17080"/>
                    <a:pt x="13550" y="17149"/>
                    <a:pt x="13544" y="17255"/>
                  </a:cubicBezTo>
                  <a:cubicBezTo>
                    <a:pt x="13531" y="17280"/>
                    <a:pt x="13502" y="17301"/>
                    <a:pt x="13524" y="17328"/>
                  </a:cubicBezTo>
                  <a:lnTo>
                    <a:pt x="13524" y="17328"/>
                  </a:lnTo>
                  <a:cubicBezTo>
                    <a:pt x="13443" y="17319"/>
                    <a:pt x="13392" y="17283"/>
                    <a:pt x="13370" y="17208"/>
                  </a:cubicBezTo>
                  <a:cubicBezTo>
                    <a:pt x="13355" y="17156"/>
                    <a:pt x="13389" y="17110"/>
                    <a:pt x="13373" y="17060"/>
                  </a:cubicBezTo>
                  <a:close/>
                  <a:moveTo>
                    <a:pt x="16845" y="17023"/>
                  </a:moveTo>
                  <a:lnTo>
                    <a:pt x="16845" y="17023"/>
                  </a:lnTo>
                  <a:cubicBezTo>
                    <a:pt x="16844" y="17046"/>
                    <a:pt x="16841" y="17070"/>
                    <a:pt x="16865" y="17070"/>
                  </a:cubicBezTo>
                  <a:cubicBezTo>
                    <a:pt x="16871" y="17070"/>
                    <a:pt x="16879" y="17068"/>
                    <a:pt x="16889" y="17065"/>
                  </a:cubicBezTo>
                  <a:lnTo>
                    <a:pt x="16891" y="17062"/>
                  </a:lnTo>
                  <a:lnTo>
                    <a:pt x="16891" y="17062"/>
                  </a:lnTo>
                  <a:cubicBezTo>
                    <a:pt x="16872" y="17149"/>
                    <a:pt x="16920" y="17238"/>
                    <a:pt x="16885" y="17325"/>
                  </a:cubicBezTo>
                  <a:cubicBezTo>
                    <a:pt x="16861" y="17331"/>
                    <a:pt x="16847" y="17377"/>
                    <a:pt x="16822" y="17377"/>
                  </a:cubicBezTo>
                  <a:cubicBezTo>
                    <a:pt x="16810" y="17377"/>
                    <a:pt x="16797" y="17368"/>
                    <a:pt x="16780" y="17343"/>
                  </a:cubicBezTo>
                  <a:cubicBezTo>
                    <a:pt x="16750" y="17299"/>
                    <a:pt x="16730" y="17256"/>
                    <a:pt x="16746" y="17202"/>
                  </a:cubicBezTo>
                  <a:cubicBezTo>
                    <a:pt x="16759" y="17156"/>
                    <a:pt x="16778" y="17110"/>
                    <a:pt x="16759" y="17061"/>
                  </a:cubicBezTo>
                  <a:lnTo>
                    <a:pt x="16759" y="17061"/>
                  </a:lnTo>
                  <a:cubicBezTo>
                    <a:pt x="16764" y="17063"/>
                    <a:pt x="16770" y="17063"/>
                    <a:pt x="16774" y="17063"/>
                  </a:cubicBezTo>
                  <a:cubicBezTo>
                    <a:pt x="16805" y="17063"/>
                    <a:pt x="16819" y="17031"/>
                    <a:pt x="16845" y="17023"/>
                  </a:cubicBezTo>
                  <a:close/>
                  <a:moveTo>
                    <a:pt x="16402" y="17368"/>
                  </a:moveTo>
                  <a:cubicBezTo>
                    <a:pt x="16403" y="17377"/>
                    <a:pt x="16401" y="17388"/>
                    <a:pt x="16396" y="17397"/>
                  </a:cubicBezTo>
                  <a:cubicBezTo>
                    <a:pt x="16400" y="17389"/>
                    <a:pt x="16402" y="17380"/>
                    <a:pt x="16402" y="17369"/>
                  </a:cubicBezTo>
                  <a:lnTo>
                    <a:pt x="16402" y="17368"/>
                  </a:lnTo>
                  <a:close/>
                  <a:moveTo>
                    <a:pt x="15573" y="17138"/>
                  </a:moveTo>
                  <a:lnTo>
                    <a:pt x="15620" y="17369"/>
                  </a:lnTo>
                  <a:cubicBezTo>
                    <a:pt x="15608" y="17365"/>
                    <a:pt x="15600" y="17363"/>
                    <a:pt x="15593" y="17363"/>
                  </a:cubicBezTo>
                  <a:cubicBezTo>
                    <a:pt x="15569" y="17363"/>
                    <a:pt x="15574" y="17388"/>
                    <a:pt x="15573" y="17408"/>
                  </a:cubicBezTo>
                  <a:cubicBezTo>
                    <a:pt x="15559" y="17417"/>
                    <a:pt x="15544" y="17420"/>
                    <a:pt x="15530" y="17420"/>
                  </a:cubicBezTo>
                  <a:cubicBezTo>
                    <a:pt x="15500" y="17420"/>
                    <a:pt x="15471" y="17408"/>
                    <a:pt x="15441" y="17407"/>
                  </a:cubicBezTo>
                  <a:lnTo>
                    <a:pt x="15484" y="17138"/>
                  </a:lnTo>
                  <a:close/>
                  <a:moveTo>
                    <a:pt x="16344" y="17283"/>
                  </a:moveTo>
                  <a:cubicBezTo>
                    <a:pt x="16364" y="17283"/>
                    <a:pt x="16381" y="17294"/>
                    <a:pt x="16391" y="17330"/>
                  </a:cubicBezTo>
                  <a:lnTo>
                    <a:pt x="16391" y="17330"/>
                  </a:lnTo>
                  <a:cubicBezTo>
                    <a:pt x="16344" y="17354"/>
                    <a:pt x="16338" y="17419"/>
                    <a:pt x="16274" y="17425"/>
                  </a:cubicBezTo>
                  <a:cubicBezTo>
                    <a:pt x="16230" y="17386"/>
                    <a:pt x="16253" y="17344"/>
                    <a:pt x="16263" y="17303"/>
                  </a:cubicBezTo>
                  <a:cubicBezTo>
                    <a:pt x="16289" y="17300"/>
                    <a:pt x="16318" y="17283"/>
                    <a:pt x="16344" y="17283"/>
                  </a:cubicBezTo>
                  <a:close/>
                  <a:moveTo>
                    <a:pt x="12786" y="17174"/>
                  </a:moveTo>
                  <a:cubicBezTo>
                    <a:pt x="12838" y="17174"/>
                    <a:pt x="12834" y="17219"/>
                    <a:pt x="12841" y="17255"/>
                  </a:cubicBezTo>
                  <a:cubicBezTo>
                    <a:pt x="12855" y="17328"/>
                    <a:pt x="12839" y="17391"/>
                    <a:pt x="12753" y="17430"/>
                  </a:cubicBezTo>
                  <a:cubicBezTo>
                    <a:pt x="12706" y="17345"/>
                    <a:pt x="12750" y="17262"/>
                    <a:pt x="12758" y="17177"/>
                  </a:cubicBezTo>
                  <a:lnTo>
                    <a:pt x="12757" y="17177"/>
                  </a:lnTo>
                  <a:cubicBezTo>
                    <a:pt x="12768" y="17175"/>
                    <a:pt x="12778" y="17174"/>
                    <a:pt x="12786" y="17174"/>
                  </a:cubicBezTo>
                  <a:close/>
                  <a:moveTo>
                    <a:pt x="16742" y="16375"/>
                  </a:moveTo>
                  <a:cubicBezTo>
                    <a:pt x="16752" y="16375"/>
                    <a:pt x="16762" y="16379"/>
                    <a:pt x="16774" y="16385"/>
                  </a:cubicBezTo>
                  <a:cubicBezTo>
                    <a:pt x="16805" y="16446"/>
                    <a:pt x="16825" y="16512"/>
                    <a:pt x="16878" y="16564"/>
                  </a:cubicBezTo>
                  <a:cubicBezTo>
                    <a:pt x="16881" y="16594"/>
                    <a:pt x="16883" y="16623"/>
                    <a:pt x="16887" y="16653"/>
                  </a:cubicBezTo>
                  <a:lnTo>
                    <a:pt x="16938" y="16632"/>
                  </a:lnTo>
                  <a:lnTo>
                    <a:pt x="16938" y="16632"/>
                  </a:lnTo>
                  <a:cubicBezTo>
                    <a:pt x="16930" y="16667"/>
                    <a:pt x="16938" y="16697"/>
                    <a:pt x="16983" y="16710"/>
                  </a:cubicBezTo>
                  <a:cubicBezTo>
                    <a:pt x="16985" y="16774"/>
                    <a:pt x="17013" y="16830"/>
                    <a:pt x="17059" y="16881"/>
                  </a:cubicBezTo>
                  <a:cubicBezTo>
                    <a:pt x="17072" y="16917"/>
                    <a:pt x="17119" y="16939"/>
                    <a:pt x="17116" y="16981"/>
                  </a:cubicBezTo>
                  <a:cubicBezTo>
                    <a:pt x="17174" y="17040"/>
                    <a:pt x="17149" y="17113"/>
                    <a:pt x="17170" y="17177"/>
                  </a:cubicBezTo>
                  <a:cubicBezTo>
                    <a:pt x="17174" y="17188"/>
                    <a:pt x="17178" y="17196"/>
                    <a:pt x="17185" y="17204"/>
                  </a:cubicBezTo>
                  <a:cubicBezTo>
                    <a:pt x="17177" y="17219"/>
                    <a:pt x="17171" y="17236"/>
                    <a:pt x="17168" y="17254"/>
                  </a:cubicBezTo>
                  <a:cubicBezTo>
                    <a:pt x="17157" y="17302"/>
                    <a:pt x="17207" y="17368"/>
                    <a:pt x="17121" y="17399"/>
                  </a:cubicBezTo>
                  <a:cubicBezTo>
                    <a:pt x="17105" y="17292"/>
                    <a:pt x="16951" y="17219"/>
                    <a:pt x="17012" y="17092"/>
                  </a:cubicBezTo>
                  <a:cubicBezTo>
                    <a:pt x="16975" y="17072"/>
                    <a:pt x="16935" y="17060"/>
                    <a:pt x="16893" y="17060"/>
                  </a:cubicBezTo>
                  <a:cubicBezTo>
                    <a:pt x="16891" y="17040"/>
                    <a:pt x="16893" y="17016"/>
                    <a:pt x="16869" y="17016"/>
                  </a:cubicBezTo>
                  <a:cubicBezTo>
                    <a:pt x="16863" y="17016"/>
                    <a:pt x="16856" y="17018"/>
                    <a:pt x="16847" y="17021"/>
                  </a:cubicBezTo>
                  <a:cubicBezTo>
                    <a:pt x="16867" y="16943"/>
                    <a:pt x="16837" y="16868"/>
                    <a:pt x="16829" y="16792"/>
                  </a:cubicBezTo>
                  <a:lnTo>
                    <a:pt x="16816" y="16795"/>
                  </a:lnTo>
                  <a:lnTo>
                    <a:pt x="16803" y="16789"/>
                  </a:lnTo>
                  <a:lnTo>
                    <a:pt x="16713" y="16747"/>
                  </a:lnTo>
                  <a:cubicBezTo>
                    <a:pt x="16710" y="16708"/>
                    <a:pt x="16697" y="16675"/>
                    <a:pt x="16641" y="16669"/>
                  </a:cubicBezTo>
                  <a:lnTo>
                    <a:pt x="16641" y="16669"/>
                  </a:lnTo>
                  <a:cubicBezTo>
                    <a:pt x="16661" y="16697"/>
                    <a:pt x="16652" y="16746"/>
                    <a:pt x="16710" y="16749"/>
                  </a:cubicBezTo>
                  <a:cubicBezTo>
                    <a:pt x="16703" y="16855"/>
                    <a:pt x="16785" y="16952"/>
                    <a:pt x="16755" y="17060"/>
                  </a:cubicBezTo>
                  <a:cubicBezTo>
                    <a:pt x="16726" y="17098"/>
                    <a:pt x="16695" y="17126"/>
                    <a:pt x="16655" y="17126"/>
                  </a:cubicBezTo>
                  <a:cubicBezTo>
                    <a:pt x="16633" y="17126"/>
                    <a:pt x="16608" y="17117"/>
                    <a:pt x="16579" y="17095"/>
                  </a:cubicBezTo>
                  <a:lnTo>
                    <a:pt x="16579" y="17095"/>
                  </a:lnTo>
                  <a:cubicBezTo>
                    <a:pt x="16596" y="17208"/>
                    <a:pt x="16683" y="17321"/>
                    <a:pt x="16573" y="17433"/>
                  </a:cubicBezTo>
                  <a:lnTo>
                    <a:pt x="16527" y="17409"/>
                  </a:lnTo>
                  <a:cubicBezTo>
                    <a:pt x="16530" y="17387"/>
                    <a:pt x="16516" y="17365"/>
                    <a:pt x="16494" y="17361"/>
                  </a:cubicBezTo>
                  <a:cubicBezTo>
                    <a:pt x="16459" y="17303"/>
                    <a:pt x="16490" y="17233"/>
                    <a:pt x="16411" y="17179"/>
                  </a:cubicBezTo>
                  <a:cubicBezTo>
                    <a:pt x="16348" y="17138"/>
                    <a:pt x="16415" y="17066"/>
                    <a:pt x="16454" y="17016"/>
                  </a:cubicBezTo>
                  <a:lnTo>
                    <a:pt x="16455" y="17013"/>
                  </a:lnTo>
                  <a:cubicBezTo>
                    <a:pt x="16460" y="17008"/>
                    <a:pt x="16466" y="17006"/>
                    <a:pt x="16472" y="17006"/>
                  </a:cubicBezTo>
                  <a:cubicBezTo>
                    <a:pt x="16489" y="17006"/>
                    <a:pt x="16510" y="17024"/>
                    <a:pt x="16527" y="17032"/>
                  </a:cubicBezTo>
                  <a:cubicBezTo>
                    <a:pt x="16525" y="17061"/>
                    <a:pt x="16509" y="17098"/>
                    <a:pt x="16557" y="17098"/>
                  </a:cubicBezTo>
                  <a:cubicBezTo>
                    <a:pt x="16563" y="17098"/>
                    <a:pt x="16569" y="17098"/>
                    <a:pt x="16577" y="17097"/>
                  </a:cubicBezTo>
                  <a:cubicBezTo>
                    <a:pt x="16604" y="17046"/>
                    <a:pt x="16591" y="17005"/>
                    <a:pt x="16534" y="16977"/>
                  </a:cubicBezTo>
                  <a:cubicBezTo>
                    <a:pt x="16491" y="16854"/>
                    <a:pt x="16546" y="16757"/>
                    <a:pt x="16637" y="16667"/>
                  </a:cubicBezTo>
                  <a:lnTo>
                    <a:pt x="16627" y="16662"/>
                  </a:lnTo>
                  <a:cubicBezTo>
                    <a:pt x="16669" y="16619"/>
                    <a:pt x="16641" y="16564"/>
                    <a:pt x="16660" y="16516"/>
                  </a:cubicBezTo>
                  <a:cubicBezTo>
                    <a:pt x="16678" y="16478"/>
                    <a:pt x="16698" y="16440"/>
                    <a:pt x="16713" y="16400"/>
                  </a:cubicBezTo>
                  <a:cubicBezTo>
                    <a:pt x="16721" y="16382"/>
                    <a:pt x="16731" y="16375"/>
                    <a:pt x="16742" y="16375"/>
                  </a:cubicBezTo>
                  <a:close/>
                  <a:moveTo>
                    <a:pt x="14769" y="17401"/>
                  </a:moveTo>
                  <a:cubicBezTo>
                    <a:pt x="14758" y="17424"/>
                    <a:pt x="14742" y="17443"/>
                    <a:pt x="14723" y="17457"/>
                  </a:cubicBezTo>
                  <a:lnTo>
                    <a:pt x="14725" y="17454"/>
                  </a:lnTo>
                  <a:cubicBezTo>
                    <a:pt x="14742" y="17440"/>
                    <a:pt x="14758" y="17422"/>
                    <a:pt x="14769" y="17401"/>
                  </a:cubicBezTo>
                  <a:close/>
                  <a:moveTo>
                    <a:pt x="15791" y="17149"/>
                  </a:moveTo>
                  <a:cubicBezTo>
                    <a:pt x="15802" y="17179"/>
                    <a:pt x="15808" y="17212"/>
                    <a:pt x="15825" y="17238"/>
                  </a:cubicBezTo>
                  <a:cubicBezTo>
                    <a:pt x="15874" y="17311"/>
                    <a:pt x="15894" y="17383"/>
                    <a:pt x="15838" y="17460"/>
                  </a:cubicBezTo>
                  <a:lnTo>
                    <a:pt x="15765" y="17462"/>
                  </a:lnTo>
                  <a:cubicBezTo>
                    <a:pt x="15742" y="17358"/>
                    <a:pt x="15639" y="17248"/>
                    <a:pt x="15791" y="17151"/>
                  </a:cubicBezTo>
                  <a:lnTo>
                    <a:pt x="15791" y="17149"/>
                  </a:lnTo>
                  <a:close/>
                  <a:moveTo>
                    <a:pt x="11506" y="17315"/>
                  </a:moveTo>
                  <a:lnTo>
                    <a:pt x="11533" y="17332"/>
                  </a:lnTo>
                  <a:cubicBezTo>
                    <a:pt x="11544" y="17333"/>
                    <a:pt x="11556" y="17334"/>
                    <a:pt x="11567" y="17337"/>
                  </a:cubicBezTo>
                  <a:cubicBezTo>
                    <a:pt x="11584" y="17397"/>
                    <a:pt x="11584" y="17460"/>
                    <a:pt x="11567" y="17521"/>
                  </a:cubicBezTo>
                  <a:cubicBezTo>
                    <a:pt x="11494" y="17469"/>
                    <a:pt x="11527" y="17400"/>
                    <a:pt x="11528" y="17336"/>
                  </a:cubicBezTo>
                  <a:cubicBezTo>
                    <a:pt x="11509" y="17334"/>
                    <a:pt x="11502" y="17327"/>
                    <a:pt x="11506" y="17315"/>
                  </a:cubicBezTo>
                  <a:close/>
                  <a:moveTo>
                    <a:pt x="13531" y="17337"/>
                  </a:moveTo>
                  <a:lnTo>
                    <a:pt x="13620" y="17356"/>
                  </a:lnTo>
                  <a:cubicBezTo>
                    <a:pt x="13647" y="17441"/>
                    <a:pt x="13568" y="17488"/>
                    <a:pt x="13521" y="17546"/>
                  </a:cubicBezTo>
                  <a:lnTo>
                    <a:pt x="13452" y="17553"/>
                  </a:lnTo>
                  <a:cubicBezTo>
                    <a:pt x="13418" y="17464"/>
                    <a:pt x="13492" y="17406"/>
                    <a:pt x="13531" y="17337"/>
                  </a:cubicBezTo>
                  <a:close/>
                  <a:moveTo>
                    <a:pt x="15438" y="17408"/>
                  </a:moveTo>
                  <a:cubicBezTo>
                    <a:pt x="15439" y="17427"/>
                    <a:pt x="15437" y="17446"/>
                    <a:pt x="15444" y="17463"/>
                  </a:cubicBezTo>
                  <a:cubicBezTo>
                    <a:pt x="15498" y="17575"/>
                    <a:pt x="15494" y="17585"/>
                    <a:pt x="15349" y="17639"/>
                  </a:cubicBezTo>
                  <a:lnTo>
                    <a:pt x="15349" y="17408"/>
                  </a:lnTo>
                  <a:close/>
                  <a:moveTo>
                    <a:pt x="13419" y="17626"/>
                  </a:moveTo>
                  <a:cubicBezTo>
                    <a:pt x="13403" y="17639"/>
                    <a:pt x="13383" y="17647"/>
                    <a:pt x="13362" y="17647"/>
                  </a:cubicBezTo>
                  <a:cubicBezTo>
                    <a:pt x="13362" y="17647"/>
                    <a:pt x="13362" y="17647"/>
                    <a:pt x="13362" y="17647"/>
                  </a:cubicBezTo>
                  <a:lnTo>
                    <a:pt x="13362" y="17647"/>
                  </a:lnTo>
                  <a:cubicBezTo>
                    <a:pt x="13383" y="17647"/>
                    <a:pt x="13402" y="17639"/>
                    <a:pt x="13419" y="17626"/>
                  </a:cubicBezTo>
                  <a:close/>
                  <a:moveTo>
                    <a:pt x="16700" y="17389"/>
                  </a:moveTo>
                  <a:cubicBezTo>
                    <a:pt x="16716" y="17389"/>
                    <a:pt x="16734" y="17401"/>
                    <a:pt x="16757" y="17437"/>
                  </a:cubicBezTo>
                  <a:cubicBezTo>
                    <a:pt x="16805" y="17509"/>
                    <a:pt x="16742" y="17569"/>
                    <a:pt x="16755" y="17634"/>
                  </a:cubicBezTo>
                  <a:cubicBezTo>
                    <a:pt x="16738" y="17644"/>
                    <a:pt x="16721" y="17650"/>
                    <a:pt x="16705" y="17650"/>
                  </a:cubicBezTo>
                  <a:cubicBezTo>
                    <a:pt x="16692" y="17650"/>
                    <a:pt x="16679" y="17646"/>
                    <a:pt x="16666" y="17635"/>
                  </a:cubicBezTo>
                  <a:lnTo>
                    <a:pt x="16666" y="17633"/>
                  </a:lnTo>
                  <a:cubicBezTo>
                    <a:pt x="16672" y="17611"/>
                    <a:pt x="16664" y="17596"/>
                    <a:pt x="16640" y="17589"/>
                  </a:cubicBezTo>
                  <a:cubicBezTo>
                    <a:pt x="16615" y="17542"/>
                    <a:pt x="16621" y="17496"/>
                    <a:pt x="16625" y="17449"/>
                  </a:cubicBezTo>
                  <a:cubicBezTo>
                    <a:pt x="16652" y="17432"/>
                    <a:pt x="16671" y="17389"/>
                    <a:pt x="16700" y="17389"/>
                  </a:cubicBezTo>
                  <a:close/>
                  <a:moveTo>
                    <a:pt x="16425" y="17395"/>
                  </a:moveTo>
                  <a:cubicBezTo>
                    <a:pt x="16445" y="17395"/>
                    <a:pt x="16464" y="17403"/>
                    <a:pt x="16484" y="17408"/>
                  </a:cubicBezTo>
                  <a:cubicBezTo>
                    <a:pt x="16486" y="17472"/>
                    <a:pt x="16548" y="17528"/>
                    <a:pt x="16524" y="17597"/>
                  </a:cubicBezTo>
                  <a:cubicBezTo>
                    <a:pt x="16488" y="17614"/>
                    <a:pt x="16479" y="17641"/>
                    <a:pt x="16482" y="17673"/>
                  </a:cubicBezTo>
                  <a:cubicBezTo>
                    <a:pt x="16348" y="17659"/>
                    <a:pt x="16344" y="17577"/>
                    <a:pt x="16352" y="17489"/>
                  </a:cubicBezTo>
                  <a:lnTo>
                    <a:pt x="16353" y="17487"/>
                  </a:lnTo>
                  <a:cubicBezTo>
                    <a:pt x="16384" y="17472"/>
                    <a:pt x="16401" y="17438"/>
                    <a:pt x="16392" y="17405"/>
                  </a:cubicBezTo>
                  <a:cubicBezTo>
                    <a:pt x="16404" y="17398"/>
                    <a:pt x="16415" y="17395"/>
                    <a:pt x="16425" y="17395"/>
                  </a:cubicBezTo>
                  <a:close/>
                  <a:moveTo>
                    <a:pt x="12872" y="17449"/>
                  </a:moveTo>
                  <a:lnTo>
                    <a:pt x="12872" y="17449"/>
                  </a:lnTo>
                  <a:cubicBezTo>
                    <a:pt x="12897" y="17600"/>
                    <a:pt x="12897" y="17600"/>
                    <a:pt x="12822" y="17695"/>
                  </a:cubicBezTo>
                  <a:lnTo>
                    <a:pt x="12821" y="17695"/>
                  </a:lnTo>
                  <a:cubicBezTo>
                    <a:pt x="12780" y="17614"/>
                    <a:pt x="12827" y="17550"/>
                    <a:pt x="12872" y="17449"/>
                  </a:cubicBezTo>
                  <a:close/>
                  <a:moveTo>
                    <a:pt x="15622" y="17370"/>
                  </a:moveTo>
                  <a:lnTo>
                    <a:pt x="15622" y="17370"/>
                  </a:lnTo>
                  <a:cubicBezTo>
                    <a:pt x="15693" y="17409"/>
                    <a:pt x="15693" y="17488"/>
                    <a:pt x="15749" y="17534"/>
                  </a:cubicBezTo>
                  <a:lnTo>
                    <a:pt x="15751" y="17532"/>
                  </a:lnTo>
                  <a:lnTo>
                    <a:pt x="15751" y="17532"/>
                  </a:lnTo>
                  <a:cubicBezTo>
                    <a:pt x="15772" y="17579"/>
                    <a:pt x="15716" y="17629"/>
                    <a:pt x="15753" y="17677"/>
                  </a:cubicBezTo>
                  <a:cubicBezTo>
                    <a:pt x="15744" y="17674"/>
                    <a:pt x="15738" y="17673"/>
                    <a:pt x="15732" y="17673"/>
                  </a:cubicBezTo>
                  <a:cubicBezTo>
                    <a:pt x="15707" y="17673"/>
                    <a:pt x="15714" y="17701"/>
                    <a:pt x="15711" y="17718"/>
                  </a:cubicBezTo>
                  <a:cubicBezTo>
                    <a:pt x="15699" y="17726"/>
                    <a:pt x="15686" y="17729"/>
                    <a:pt x="15672" y="17729"/>
                  </a:cubicBezTo>
                  <a:cubicBezTo>
                    <a:pt x="15655" y="17729"/>
                    <a:pt x="15637" y="17723"/>
                    <a:pt x="15622" y="17711"/>
                  </a:cubicBezTo>
                  <a:cubicBezTo>
                    <a:pt x="15573" y="17615"/>
                    <a:pt x="15588" y="17512"/>
                    <a:pt x="15578" y="17410"/>
                  </a:cubicBezTo>
                  <a:lnTo>
                    <a:pt x="15578" y="17410"/>
                  </a:lnTo>
                  <a:cubicBezTo>
                    <a:pt x="15589" y="17414"/>
                    <a:pt x="15597" y="17416"/>
                    <a:pt x="15604" y="17416"/>
                  </a:cubicBezTo>
                  <a:cubicBezTo>
                    <a:pt x="15627" y="17416"/>
                    <a:pt x="15622" y="17392"/>
                    <a:pt x="15622" y="17370"/>
                  </a:cubicBezTo>
                  <a:close/>
                  <a:moveTo>
                    <a:pt x="14822" y="17489"/>
                  </a:moveTo>
                  <a:cubicBezTo>
                    <a:pt x="14829" y="17489"/>
                    <a:pt x="14837" y="17490"/>
                    <a:pt x="14846" y="17491"/>
                  </a:cubicBezTo>
                  <a:cubicBezTo>
                    <a:pt x="14851" y="17533"/>
                    <a:pt x="14841" y="17580"/>
                    <a:pt x="14884" y="17614"/>
                  </a:cubicBezTo>
                  <a:cubicBezTo>
                    <a:pt x="14886" y="17599"/>
                    <a:pt x="14889" y="17586"/>
                    <a:pt x="14891" y="17572"/>
                  </a:cubicBezTo>
                  <a:lnTo>
                    <a:pt x="14891" y="17572"/>
                  </a:lnTo>
                  <a:cubicBezTo>
                    <a:pt x="14889" y="17585"/>
                    <a:pt x="14887" y="17599"/>
                    <a:pt x="14884" y="17614"/>
                  </a:cubicBezTo>
                  <a:cubicBezTo>
                    <a:pt x="14889" y="17655"/>
                    <a:pt x="14881" y="17698"/>
                    <a:pt x="14861" y="17735"/>
                  </a:cubicBezTo>
                  <a:cubicBezTo>
                    <a:pt x="14848" y="17742"/>
                    <a:pt x="14838" y="17745"/>
                    <a:pt x="14830" y="17745"/>
                  </a:cubicBezTo>
                  <a:cubicBezTo>
                    <a:pt x="14790" y="17745"/>
                    <a:pt x="14800" y="17678"/>
                    <a:pt x="14760" y="17678"/>
                  </a:cubicBezTo>
                  <a:cubicBezTo>
                    <a:pt x="14759" y="17678"/>
                    <a:pt x="14758" y="17678"/>
                    <a:pt x="14758" y="17678"/>
                  </a:cubicBezTo>
                  <a:cubicBezTo>
                    <a:pt x="14758" y="17634"/>
                    <a:pt x="14755" y="17590"/>
                    <a:pt x="14758" y="17547"/>
                  </a:cubicBezTo>
                  <a:cubicBezTo>
                    <a:pt x="14761" y="17507"/>
                    <a:pt x="14784" y="17489"/>
                    <a:pt x="14822" y="17489"/>
                  </a:cubicBezTo>
                  <a:close/>
                  <a:moveTo>
                    <a:pt x="14575" y="17485"/>
                  </a:moveTo>
                  <a:lnTo>
                    <a:pt x="14657" y="17488"/>
                  </a:lnTo>
                  <a:cubicBezTo>
                    <a:pt x="14670" y="17605"/>
                    <a:pt x="14660" y="17717"/>
                    <a:pt x="14533" y="17792"/>
                  </a:cubicBezTo>
                  <a:cubicBezTo>
                    <a:pt x="14540" y="17733"/>
                    <a:pt x="14505" y="17687"/>
                    <a:pt x="14467" y="17642"/>
                  </a:cubicBezTo>
                  <a:cubicBezTo>
                    <a:pt x="14431" y="17557"/>
                    <a:pt x="14513" y="17527"/>
                    <a:pt x="14575" y="17488"/>
                  </a:cubicBezTo>
                  <a:lnTo>
                    <a:pt x="14575" y="17485"/>
                  </a:lnTo>
                  <a:close/>
                  <a:moveTo>
                    <a:pt x="16963" y="17306"/>
                  </a:moveTo>
                  <a:cubicBezTo>
                    <a:pt x="16971" y="17306"/>
                    <a:pt x="16981" y="17310"/>
                    <a:pt x="16993" y="17323"/>
                  </a:cubicBezTo>
                  <a:cubicBezTo>
                    <a:pt x="17033" y="17365"/>
                    <a:pt x="17064" y="17414"/>
                    <a:pt x="17099" y="17460"/>
                  </a:cubicBezTo>
                  <a:cubicBezTo>
                    <a:pt x="17149" y="17541"/>
                    <a:pt x="17115" y="17613"/>
                    <a:pt x="17075" y="17684"/>
                  </a:cubicBezTo>
                  <a:lnTo>
                    <a:pt x="17076" y="17682"/>
                  </a:lnTo>
                  <a:lnTo>
                    <a:pt x="17076" y="17682"/>
                  </a:lnTo>
                  <a:cubicBezTo>
                    <a:pt x="17071" y="17683"/>
                    <a:pt x="17065" y="17684"/>
                    <a:pt x="17061" y="17684"/>
                  </a:cubicBezTo>
                  <a:cubicBezTo>
                    <a:pt x="17021" y="17684"/>
                    <a:pt x="17004" y="17634"/>
                    <a:pt x="16965" y="17634"/>
                  </a:cubicBezTo>
                  <a:cubicBezTo>
                    <a:pt x="16958" y="17634"/>
                    <a:pt x="16950" y="17636"/>
                    <a:pt x="16941" y="17640"/>
                  </a:cubicBezTo>
                  <a:cubicBezTo>
                    <a:pt x="16919" y="17680"/>
                    <a:pt x="16945" y="17702"/>
                    <a:pt x="16985" y="17718"/>
                  </a:cubicBezTo>
                  <a:cubicBezTo>
                    <a:pt x="17020" y="17781"/>
                    <a:pt x="16982" y="17809"/>
                    <a:pt x="16916" y="17823"/>
                  </a:cubicBezTo>
                  <a:cubicBezTo>
                    <a:pt x="16897" y="17827"/>
                    <a:pt x="16879" y="17830"/>
                    <a:pt x="16862" y="17830"/>
                  </a:cubicBezTo>
                  <a:cubicBezTo>
                    <a:pt x="16831" y="17830"/>
                    <a:pt x="16804" y="17821"/>
                    <a:pt x="16781" y="17791"/>
                  </a:cubicBezTo>
                  <a:cubicBezTo>
                    <a:pt x="16755" y="17756"/>
                    <a:pt x="16757" y="17721"/>
                    <a:pt x="16763" y="17684"/>
                  </a:cubicBezTo>
                  <a:cubicBezTo>
                    <a:pt x="16809" y="17634"/>
                    <a:pt x="16826" y="17615"/>
                    <a:pt x="16857" y="17615"/>
                  </a:cubicBezTo>
                  <a:cubicBezTo>
                    <a:pt x="16876" y="17615"/>
                    <a:pt x="16901" y="17623"/>
                    <a:pt x="16941" y="17635"/>
                  </a:cubicBezTo>
                  <a:cubicBezTo>
                    <a:pt x="16944" y="17539"/>
                    <a:pt x="16851" y="17447"/>
                    <a:pt x="16919" y="17347"/>
                  </a:cubicBezTo>
                  <a:cubicBezTo>
                    <a:pt x="16935" y="17337"/>
                    <a:pt x="16943" y="17306"/>
                    <a:pt x="16963" y="17306"/>
                  </a:cubicBezTo>
                  <a:close/>
                  <a:moveTo>
                    <a:pt x="16581" y="17643"/>
                  </a:moveTo>
                  <a:cubicBezTo>
                    <a:pt x="16594" y="17643"/>
                    <a:pt x="16606" y="17646"/>
                    <a:pt x="16618" y="17655"/>
                  </a:cubicBezTo>
                  <a:cubicBezTo>
                    <a:pt x="16616" y="17685"/>
                    <a:pt x="16633" y="17712"/>
                    <a:pt x="16660" y="17723"/>
                  </a:cubicBezTo>
                  <a:cubicBezTo>
                    <a:pt x="16664" y="17804"/>
                    <a:pt x="16640" y="17861"/>
                    <a:pt x="16545" y="17861"/>
                  </a:cubicBezTo>
                  <a:cubicBezTo>
                    <a:pt x="16534" y="17861"/>
                    <a:pt x="16522" y="17860"/>
                    <a:pt x="16509" y="17859"/>
                  </a:cubicBezTo>
                  <a:cubicBezTo>
                    <a:pt x="16503" y="17818"/>
                    <a:pt x="16486" y="17777"/>
                    <a:pt x="16507" y="17736"/>
                  </a:cubicBezTo>
                  <a:cubicBezTo>
                    <a:pt x="16530" y="17714"/>
                    <a:pt x="16541" y="17689"/>
                    <a:pt x="16533" y="17658"/>
                  </a:cubicBezTo>
                  <a:cubicBezTo>
                    <a:pt x="16549" y="17650"/>
                    <a:pt x="16565" y="17643"/>
                    <a:pt x="16581" y="17643"/>
                  </a:cubicBezTo>
                  <a:close/>
                  <a:moveTo>
                    <a:pt x="15944" y="17473"/>
                  </a:moveTo>
                  <a:cubicBezTo>
                    <a:pt x="15985" y="17542"/>
                    <a:pt x="16022" y="17613"/>
                    <a:pt x="16063" y="17680"/>
                  </a:cubicBezTo>
                  <a:cubicBezTo>
                    <a:pt x="16100" y="17739"/>
                    <a:pt x="16134" y="17794"/>
                    <a:pt x="16105" y="17862"/>
                  </a:cubicBezTo>
                  <a:lnTo>
                    <a:pt x="15993" y="17869"/>
                  </a:lnTo>
                  <a:cubicBezTo>
                    <a:pt x="15945" y="17805"/>
                    <a:pt x="15944" y="17716"/>
                    <a:pt x="15850" y="17679"/>
                  </a:cubicBezTo>
                  <a:cubicBezTo>
                    <a:pt x="15882" y="17632"/>
                    <a:pt x="15835" y="17582"/>
                    <a:pt x="15857" y="17535"/>
                  </a:cubicBezTo>
                  <a:cubicBezTo>
                    <a:pt x="15895" y="17531"/>
                    <a:pt x="15883" y="17474"/>
                    <a:pt x="15928" y="17474"/>
                  </a:cubicBezTo>
                  <a:cubicBezTo>
                    <a:pt x="15932" y="17474"/>
                    <a:pt x="15938" y="17474"/>
                    <a:pt x="15944" y="17476"/>
                  </a:cubicBezTo>
                  <a:lnTo>
                    <a:pt x="15944" y="17473"/>
                  </a:lnTo>
                  <a:close/>
                  <a:moveTo>
                    <a:pt x="16048" y="17236"/>
                  </a:moveTo>
                  <a:cubicBezTo>
                    <a:pt x="16137" y="17305"/>
                    <a:pt x="16149" y="17414"/>
                    <a:pt x="16224" y="17489"/>
                  </a:cubicBezTo>
                  <a:cubicBezTo>
                    <a:pt x="16243" y="17529"/>
                    <a:pt x="16264" y="17570"/>
                    <a:pt x="16222" y="17610"/>
                  </a:cubicBezTo>
                  <a:cubicBezTo>
                    <a:pt x="16335" y="17668"/>
                    <a:pt x="16433" y="17733"/>
                    <a:pt x="16377" y="17866"/>
                  </a:cubicBezTo>
                  <a:cubicBezTo>
                    <a:pt x="16340" y="17872"/>
                    <a:pt x="16304" y="17876"/>
                    <a:pt x="16267" y="17876"/>
                  </a:cubicBezTo>
                  <a:cubicBezTo>
                    <a:pt x="16235" y="17876"/>
                    <a:pt x="16204" y="17873"/>
                    <a:pt x="16173" y="17868"/>
                  </a:cubicBezTo>
                  <a:cubicBezTo>
                    <a:pt x="16226" y="17811"/>
                    <a:pt x="16253" y="17750"/>
                    <a:pt x="16213" y="17679"/>
                  </a:cubicBezTo>
                  <a:lnTo>
                    <a:pt x="16213" y="17679"/>
                  </a:lnTo>
                  <a:cubicBezTo>
                    <a:pt x="16220" y="17681"/>
                    <a:pt x="16227" y="17682"/>
                    <a:pt x="16233" y="17682"/>
                  </a:cubicBezTo>
                  <a:cubicBezTo>
                    <a:pt x="16242" y="17682"/>
                    <a:pt x="16250" y="17679"/>
                    <a:pt x="16252" y="17665"/>
                  </a:cubicBezTo>
                  <a:cubicBezTo>
                    <a:pt x="16257" y="17640"/>
                    <a:pt x="16245" y="17630"/>
                    <a:pt x="16223" y="17630"/>
                  </a:cubicBezTo>
                  <a:cubicBezTo>
                    <a:pt x="16219" y="17630"/>
                    <a:pt x="16214" y="17631"/>
                    <a:pt x="16208" y="17632"/>
                  </a:cubicBezTo>
                  <a:lnTo>
                    <a:pt x="16208" y="17677"/>
                  </a:lnTo>
                  <a:cubicBezTo>
                    <a:pt x="16068" y="17642"/>
                    <a:pt x="16081" y="17507"/>
                    <a:pt x="15994" y="17439"/>
                  </a:cubicBezTo>
                  <a:cubicBezTo>
                    <a:pt x="15973" y="17370"/>
                    <a:pt x="15974" y="17302"/>
                    <a:pt x="16047" y="17238"/>
                  </a:cubicBezTo>
                  <a:lnTo>
                    <a:pt x="16048" y="17236"/>
                  </a:lnTo>
                  <a:close/>
                  <a:moveTo>
                    <a:pt x="12712" y="17571"/>
                  </a:moveTo>
                  <a:lnTo>
                    <a:pt x="12712" y="17571"/>
                  </a:lnTo>
                  <a:cubicBezTo>
                    <a:pt x="12699" y="17665"/>
                    <a:pt x="12743" y="17761"/>
                    <a:pt x="12677" y="17848"/>
                  </a:cubicBezTo>
                  <a:lnTo>
                    <a:pt x="12676" y="17847"/>
                  </a:lnTo>
                  <a:lnTo>
                    <a:pt x="12619" y="17877"/>
                  </a:lnTo>
                  <a:cubicBezTo>
                    <a:pt x="12621" y="17770"/>
                    <a:pt x="12616" y="17659"/>
                    <a:pt x="12712" y="17571"/>
                  </a:cubicBezTo>
                  <a:close/>
                  <a:moveTo>
                    <a:pt x="15756" y="17680"/>
                  </a:moveTo>
                  <a:lnTo>
                    <a:pt x="15756" y="17680"/>
                  </a:lnTo>
                  <a:cubicBezTo>
                    <a:pt x="15771" y="17686"/>
                    <a:pt x="15787" y="17688"/>
                    <a:pt x="15802" y="17688"/>
                  </a:cubicBezTo>
                  <a:cubicBezTo>
                    <a:pt x="15817" y="17688"/>
                    <a:pt x="15833" y="17686"/>
                    <a:pt x="15847" y="17680"/>
                  </a:cubicBezTo>
                  <a:lnTo>
                    <a:pt x="15847" y="17680"/>
                  </a:lnTo>
                  <a:cubicBezTo>
                    <a:pt x="15823" y="17749"/>
                    <a:pt x="15915" y="17802"/>
                    <a:pt x="15890" y="17872"/>
                  </a:cubicBezTo>
                  <a:cubicBezTo>
                    <a:pt x="15886" y="17872"/>
                    <a:pt x="15882" y="17871"/>
                    <a:pt x="15879" y="17871"/>
                  </a:cubicBezTo>
                  <a:cubicBezTo>
                    <a:pt x="15850" y="17871"/>
                    <a:pt x="15816" y="17877"/>
                    <a:pt x="15786" y="17877"/>
                  </a:cubicBezTo>
                  <a:cubicBezTo>
                    <a:pt x="15737" y="17877"/>
                    <a:pt x="15700" y="17861"/>
                    <a:pt x="15722" y="17774"/>
                  </a:cubicBezTo>
                  <a:lnTo>
                    <a:pt x="15722" y="17771"/>
                  </a:lnTo>
                  <a:cubicBezTo>
                    <a:pt x="15758" y="17747"/>
                    <a:pt x="15773" y="17717"/>
                    <a:pt x="15756" y="17680"/>
                  </a:cubicBezTo>
                  <a:close/>
                  <a:moveTo>
                    <a:pt x="13943" y="17878"/>
                  </a:moveTo>
                  <a:lnTo>
                    <a:pt x="13943" y="17880"/>
                  </a:lnTo>
                  <a:cubicBezTo>
                    <a:pt x="13946" y="17881"/>
                    <a:pt x="13949" y="17882"/>
                    <a:pt x="13951" y="17884"/>
                  </a:cubicBezTo>
                  <a:lnTo>
                    <a:pt x="13951" y="17884"/>
                  </a:lnTo>
                  <a:cubicBezTo>
                    <a:pt x="13949" y="17882"/>
                    <a:pt x="13946" y="17880"/>
                    <a:pt x="13943" y="17878"/>
                  </a:cubicBezTo>
                  <a:close/>
                  <a:moveTo>
                    <a:pt x="15497" y="17666"/>
                  </a:moveTo>
                  <a:cubicBezTo>
                    <a:pt x="15573" y="17666"/>
                    <a:pt x="15551" y="17749"/>
                    <a:pt x="15607" y="17768"/>
                  </a:cubicBezTo>
                  <a:cubicBezTo>
                    <a:pt x="15625" y="17868"/>
                    <a:pt x="15626" y="17893"/>
                    <a:pt x="15546" y="17893"/>
                  </a:cubicBezTo>
                  <a:cubicBezTo>
                    <a:pt x="15524" y="17893"/>
                    <a:pt x="15496" y="17891"/>
                    <a:pt x="15462" y="17888"/>
                  </a:cubicBezTo>
                  <a:lnTo>
                    <a:pt x="15463" y="17886"/>
                  </a:lnTo>
                  <a:cubicBezTo>
                    <a:pt x="15433" y="17809"/>
                    <a:pt x="15430" y="17734"/>
                    <a:pt x="15497" y="17666"/>
                  </a:cubicBezTo>
                  <a:close/>
                  <a:moveTo>
                    <a:pt x="14121" y="17449"/>
                  </a:moveTo>
                  <a:cubicBezTo>
                    <a:pt x="14219" y="17479"/>
                    <a:pt x="14150" y="17539"/>
                    <a:pt x="14152" y="17585"/>
                  </a:cubicBezTo>
                  <a:cubicBezTo>
                    <a:pt x="14017" y="17667"/>
                    <a:pt x="13869" y="17733"/>
                    <a:pt x="13770" y="17850"/>
                  </a:cubicBezTo>
                  <a:lnTo>
                    <a:pt x="13766" y="17857"/>
                  </a:lnTo>
                  <a:lnTo>
                    <a:pt x="13708" y="17913"/>
                  </a:lnTo>
                  <a:lnTo>
                    <a:pt x="13689" y="17913"/>
                  </a:lnTo>
                  <a:lnTo>
                    <a:pt x="13672" y="17905"/>
                  </a:lnTo>
                  <a:cubicBezTo>
                    <a:pt x="13675" y="17867"/>
                    <a:pt x="13699" y="17824"/>
                    <a:pt x="13643" y="17797"/>
                  </a:cubicBezTo>
                  <a:cubicBezTo>
                    <a:pt x="13646" y="17790"/>
                    <a:pt x="13646" y="17783"/>
                    <a:pt x="13643" y="17775"/>
                  </a:cubicBezTo>
                  <a:lnTo>
                    <a:pt x="13643" y="17775"/>
                  </a:lnTo>
                  <a:cubicBezTo>
                    <a:pt x="13651" y="17781"/>
                    <a:pt x="13661" y="17784"/>
                    <a:pt x="13670" y="17784"/>
                  </a:cubicBezTo>
                  <a:cubicBezTo>
                    <a:pt x="13686" y="17784"/>
                    <a:pt x="13701" y="17776"/>
                    <a:pt x="13710" y="17762"/>
                  </a:cubicBezTo>
                  <a:cubicBezTo>
                    <a:pt x="13752" y="17718"/>
                    <a:pt x="13791" y="17673"/>
                    <a:pt x="13832" y="17629"/>
                  </a:cubicBezTo>
                  <a:lnTo>
                    <a:pt x="13904" y="17576"/>
                  </a:lnTo>
                  <a:cubicBezTo>
                    <a:pt x="13912" y="17573"/>
                    <a:pt x="13922" y="17572"/>
                    <a:pt x="13932" y="17572"/>
                  </a:cubicBezTo>
                  <a:cubicBezTo>
                    <a:pt x="13948" y="17572"/>
                    <a:pt x="13965" y="17574"/>
                    <a:pt x="13982" y="17574"/>
                  </a:cubicBezTo>
                  <a:cubicBezTo>
                    <a:pt x="14013" y="17574"/>
                    <a:pt x="14039" y="17565"/>
                    <a:pt x="14041" y="17512"/>
                  </a:cubicBezTo>
                  <a:cubicBezTo>
                    <a:pt x="14041" y="17490"/>
                    <a:pt x="14092" y="17470"/>
                    <a:pt x="14121" y="17449"/>
                  </a:cubicBezTo>
                  <a:close/>
                  <a:moveTo>
                    <a:pt x="15276" y="17644"/>
                  </a:moveTo>
                  <a:cubicBezTo>
                    <a:pt x="15292" y="17644"/>
                    <a:pt x="15310" y="17650"/>
                    <a:pt x="15326" y="17650"/>
                  </a:cubicBezTo>
                  <a:cubicBezTo>
                    <a:pt x="15333" y="17650"/>
                    <a:pt x="15339" y="17649"/>
                    <a:pt x="15344" y="17647"/>
                  </a:cubicBezTo>
                  <a:lnTo>
                    <a:pt x="15344" y="17647"/>
                  </a:lnTo>
                  <a:cubicBezTo>
                    <a:pt x="15326" y="17734"/>
                    <a:pt x="15307" y="17821"/>
                    <a:pt x="15289" y="17907"/>
                  </a:cubicBezTo>
                  <a:cubicBezTo>
                    <a:pt x="15245" y="17948"/>
                    <a:pt x="15187" y="17949"/>
                    <a:pt x="15130" y="17949"/>
                  </a:cubicBezTo>
                  <a:cubicBezTo>
                    <a:pt x="15128" y="17916"/>
                    <a:pt x="15126" y="17881"/>
                    <a:pt x="15125" y="17847"/>
                  </a:cubicBezTo>
                  <a:cubicBezTo>
                    <a:pt x="15180" y="17800"/>
                    <a:pt x="15206" y="17737"/>
                    <a:pt x="15230" y="17679"/>
                  </a:cubicBezTo>
                  <a:cubicBezTo>
                    <a:pt x="15241" y="17651"/>
                    <a:pt x="15258" y="17644"/>
                    <a:pt x="15276" y="17644"/>
                  </a:cubicBezTo>
                  <a:close/>
                  <a:moveTo>
                    <a:pt x="14273" y="17641"/>
                  </a:moveTo>
                  <a:cubicBezTo>
                    <a:pt x="14282" y="17641"/>
                    <a:pt x="14293" y="17642"/>
                    <a:pt x="14301" y="17642"/>
                  </a:cubicBezTo>
                  <a:cubicBezTo>
                    <a:pt x="14355" y="17693"/>
                    <a:pt x="14286" y="17745"/>
                    <a:pt x="14301" y="17796"/>
                  </a:cubicBezTo>
                  <a:cubicBezTo>
                    <a:pt x="14247" y="17822"/>
                    <a:pt x="14234" y="17869"/>
                    <a:pt x="14220" y="17917"/>
                  </a:cubicBezTo>
                  <a:cubicBezTo>
                    <a:pt x="14184" y="17949"/>
                    <a:pt x="14151" y="17960"/>
                    <a:pt x="14120" y="17960"/>
                  </a:cubicBezTo>
                  <a:cubicBezTo>
                    <a:pt x="14059" y="17960"/>
                    <a:pt x="14007" y="17912"/>
                    <a:pt x="13951" y="17884"/>
                  </a:cubicBezTo>
                  <a:lnTo>
                    <a:pt x="13951" y="17884"/>
                  </a:lnTo>
                  <a:cubicBezTo>
                    <a:pt x="13992" y="17919"/>
                    <a:pt x="13959" y="17939"/>
                    <a:pt x="13915" y="17945"/>
                  </a:cubicBezTo>
                  <a:cubicBezTo>
                    <a:pt x="13906" y="17947"/>
                    <a:pt x="13898" y="17947"/>
                    <a:pt x="13891" y="17947"/>
                  </a:cubicBezTo>
                  <a:cubicBezTo>
                    <a:pt x="13845" y="17947"/>
                    <a:pt x="13824" y="17922"/>
                    <a:pt x="13840" y="17872"/>
                  </a:cubicBezTo>
                  <a:cubicBezTo>
                    <a:pt x="13862" y="17866"/>
                    <a:pt x="13883" y="17849"/>
                    <a:pt x="13904" y="17849"/>
                  </a:cubicBezTo>
                  <a:cubicBezTo>
                    <a:pt x="13909" y="17849"/>
                    <a:pt x="13914" y="17850"/>
                    <a:pt x="13920" y="17853"/>
                  </a:cubicBezTo>
                  <a:cubicBezTo>
                    <a:pt x="13921" y="17840"/>
                    <a:pt x="13924" y="17828"/>
                    <a:pt x="13929" y="17816"/>
                  </a:cubicBezTo>
                  <a:cubicBezTo>
                    <a:pt x="13938" y="17788"/>
                    <a:pt x="13953" y="17780"/>
                    <a:pt x="13971" y="17780"/>
                  </a:cubicBezTo>
                  <a:cubicBezTo>
                    <a:pt x="14001" y="17780"/>
                    <a:pt x="14038" y="17805"/>
                    <a:pt x="14067" y="17805"/>
                  </a:cubicBezTo>
                  <a:cubicBezTo>
                    <a:pt x="14083" y="17805"/>
                    <a:pt x="14096" y="17797"/>
                    <a:pt x="14104" y="17772"/>
                  </a:cubicBezTo>
                  <a:cubicBezTo>
                    <a:pt x="14124" y="17702"/>
                    <a:pt x="14194" y="17676"/>
                    <a:pt x="14257" y="17644"/>
                  </a:cubicBezTo>
                  <a:cubicBezTo>
                    <a:pt x="14262" y="17642"/>
                    <a:pt x="14267" y="17641"/>
                    <a:pt x="14273" y="17641"/>
                  </a:cubicBezTo>
                  <a:close/>
                  <a:moveTo>
                    <a:pt x="12601" y="14927"/>
                  </a:moveTo>
                  <a:cubicBezTo>
                    <a:pt x="12646" y="14927"/>
                    <a:pt x="12652" y="14961"/>
                    <a:pt x="12658" y="14996"/>
                  </a:cubicBezTo>
                  <a:cubicBezTo>
                    <a:pt x="12794" y="15678"/>
                    <a:pt x="12748" y="16342"/>
                    <a:pt x="12388" y="16975"/>
                  </a:cubicBezTo>
                  <a:cubicBezTo>
                    <a:pt x="12365" y="17013"/>
                    <a:pt x="12329" y="17050"/>
                    <a:pt x="12347" y="17100"/>
                  </a:cubicBezTo>
                  <a:cubicBezTo>
                    <a:pt x="12296" y="17110"/>
                    <a:pt x="12291" y="17141"/>
                    <a:pt x="12303" y="17179"/>
                  </a:cubicBezTo>
                  <a:cubicBezTo>
                    <a:pt x="12208" y="17267"/>
                    <a:pt x="12113" y="17355"/>
                    <a:pt x="12122" y="17488"/>
                  </a:cubicBezTo>
                  <a:cubicBezTo>
                    <a:pt x="12038" y="17496"/>
                    <a:pt x="12003" y="17532"/>
                    <a:pt x="12031" y="17604"/>
                  </a:cubicBezTo>
                  <a:cubicBezTo>
                    <a:pt x="11941" y="17609"/>
                    <a:pt x="11913" y="17649"/>
                    <a:pt x="11939" y="17720"/>
                  </a:cubicBezTo>
                  <a:cubicBezTo>
                    <a:pt x="11928" y="17717"/>
                    <a:pt x="11919" y="17716"/>
                    <a:pt x="11911" y="17716"/>
                  </a:cubicBezTo>
                  <a:cubicBezTo>
                    <a:pt x="11858" y="17716"/>
                    <a:pt x="11856" y="17759"/>
                    <a:pt x="11849" y="17798"/>
                  </a:cubicBezTo>
                  <a:cubicBezTo>
                    <a:pt x="11796" y="17808"/>
                    <a:pt x="11762" y="17825"/>
                    <a:pt x="11800" y="17873"/>
                  </a:cubicBezTo>
                  <a:cubicBezTo>
                    <a:pt x="11792" y="17870"/>
                    <a:pt x="11784" y="17863"/>
                    <a:pt x="11774" y="17863"/>
                  </a:cubicBezTo>
                  <a:cubicBezTo>
                    <a:pt x="11769" y="17863"/>
                    <a:pt x="11763" y="17865"/>
                    <a:pt x="11756" y="17872"/>
                  </a:cubicBezTo>
                  <a:cubicBezTo>
                    <a:pt x="11736" y="17890"/>
                    <a:pt x="11752" y="17900"/>
                    <a:pt x="11757" y="17913"/>
                  </a:cubicBezTo>
                  <a:cubicBezTo>
                    <a:pt x="11743" y="17908"/>
                    <a:pt x="11732" y="17906"/>
                    <a:pt x="11724" y="17906"/>
                  </a:cubicBezTo>
                  <a:cubicBezTo>
                    <a:pt x="11702" y="17906"/>
                    <a:pt x="11700" y="17924"/>
                    <a:pt x="11712" y="17951"/>
                  </a:cubicBezTo>
                  <a:cubicBezTo>
                    <a:pt x="11700" y="17946"/>
                    <a:pt x="11689" y="17944"/>
                    <a:pt x="11678" y="17944"/>
                  </a:cubicBezTo>
                  <a:cubicBezTo>
                    <a:pt x="11649" y="17944"/>
                    <a:pt x="11621" y="17957"/>
                    <a:pt x="11593" y="17961"/>
                  </a:cubicBezTo>
                  <a:cubicBezTo>
                    <a:pt x="11656" y="17767"/>
                    <a:pt x="11727" y="17573"/>
                    <a:pt x="11700" y="17367"/>
                  </a:cubicBezTo>
                  <a:cubicBezTo>
                    <a:pt x="11686" y="17250"/>
                    <a:pt x="11725" y="17151"/>
                    <a:pt x="11831" y="17073"/>
                  </a:cubicBezTo>
                  <a:cubicBezTo>
                    <a:pt x="11880" y="17059"/>
                    <a:pt x="11924" y="17041"/>
                    <a:pt x="11897" y="16985"/>
                  </a:cubicBezTo>
                  <a:lnTo>
                    <a:pt x="11897" y="16985"/>
                  </a:lnTo>
                  <a:cubicBezTo>
                    <a:pt x="11905" y="16987"/>
                    <a:pt x="11911" y="16987"/>
                    <a:pt x="11916" y="16987"/>
                  </a:cubicBezTo>
                  <a:cubicBezTo>
                    <a:pt x="11941" y="16987"/>
                    <a:pt x="11946" y="16969"/>
                    <a:pt x="11943" y="16946"/>
                  </a:cubicBezTo>
                  <a:lnTo>
                    <a:pt x="11943" y="16946"/>
                  </a:lnTo>
                  <a:cubicBezTo>
                    <a:pt x="11947" y="16946"/>
                    <a:pt x="11951" y="16947"/>
                    <a:pt x="11955" y="16947"/>
                  </a:cubicBezTo>
                  <a:cubicBezTo>
                    <a:pt x="11979" y="16947"/>
                    <a:pt x="11988" y="16930"/>
                    <a:pt x="11994" y="16910"/>
                  </a:cubicBezTo>
                  <a:cubicBezTo>
                    <a:pt x="12025" y="16889"/>
                    <a:pt x="12040" y="16862"/>
                    <a:pt x="12034" y="16829"/>
                  </a:cubicBezTo>
                  <a:cubicBezTo>
                    <a:pt x="12087" y="16801"/>
                    <a:pt x="12101" y="16761"/>
                    <a:pt x="12079" y="16713"/>
                  </a:cubicBezTo>
                  <a:cubicBezTo>
                    <a:pt x="12177" y="16671"/>
                    <a:pt x="12169" y="16594"/>
                    <a:pt x="12170" y="16518"/>
                  </a:cubicBezTo>
                  <a:cubicBezTo>
                    <a:pt x="12254" y="16450"/>
                    <a:pt x="12202" y="16363"/>
                    <a:pt x="12215" y="16285"/>
                  </a:cubicBezTo>
                  <a:cubicBezTo>
                    <a:pt x="12290" y="16198"/>
                    <a:pt x="12259" y="16103"/>
                    <a:pt x="12241" y="16009"/>
                  </a:cubicBezTo>
                  <a:cubicBezTo>
                    <a:pt x="12260" y="15801"/>
                    <a:pt x="12346" y="15605"/>
                    <a:pt x="12404" y="15404"/>
                  </a:cubicBezTo>
                  <a:cubicBezTo>
                    <a:pt x="12479" y="15486"/>
                    <a:pt x="12468" y="15583"/>
                    <a:pt x="12472" y="15677"/>
                  </a:cubicBezTo>
                  <a:cubicBezTo>
                    <a:pt x="12484" y="15972"/>
                    <a:pt x="12438" y="16262"/>
                    <a:pt x="12367" y="16550"/>
                  </a:cubicBezTo>
                  <a:cubicBezTo>
                    <a:pt x="12347" y="16590"/>
                    <a:pt x="12320" y="16631"/>
                    <a:pt x="12369" y="16675"/>
                  </a:cubicBezTo>
                  <a:cubicBezTo>
                    <a:pt x="12408" y="16647"/>
                    <a:pt x="12409" y="16609"/>
                    <a:pt x="12410" y="16572"/>
                  </a:cubicBezTo>
                  <a:cubicBezTo>
                    <a:pt x="12560" y="16157"/>
                    <a:pt x="12591" y="15738"/>
                    <a:pt x="12478" y="15312"/>
                  </a:cubicBezTo>
                  <a:cubicBezTo>
                    <a:pt x="12463" y="15175"/>
                    <a:pt x="12541" y="15057"/>
                    <a:pt x="12579" y="14929"/>
                  </a:cubicBezTo>
                  <a:cubicBezTo>
                    <a:pt x="12587" y="14928"/>
                    <a:pt x="12594" y="14927"/>
                    <a:pt x="12601" y="14927"/>
                  </a:cubicBezTo>
                  <a:close/>
                  <a:moveTo>
                    <a:pt x="14904" y="17766"/>
                  </a:moveTo>
                  <a:lnTo>
                    <a:pt x="14904" y="17766"/>
                  </a:lnTo>
                  <a:cubicBezTo>
                    <a:pt x="15010" y="17794"/>
                    <a:pt x="15018" y="17865"/>
                    <a:pt x="15011" y="17942"/>
                  </a:cubicBezTo>
                  <a:lnTo>
                    <a:pt x="15011" y="17940"/>
                  </a:lnTo>
                  <a:cubicBezTo>
                    <a:pt x="14986" y="17957"/>
                    <a:pt x="14963" y="17966"/>
                    <a:pt x="14943" y="17966"/>
                  </a:cubicBezTo>
                  <a:cubicBezTo>
                    <a:pt x="14917" y="17966"/>
                    <a:pt x="14897" y="17949"/>
                    <a:pt x="14889" y="17907"/>
                  </a:cubicBezTo>
                  <a:cubicBezTo>
                    <a:pt x="14881" y="17872"/>
                    <a:pt x="14889" y="17834"/>
                    <a:pt x="14889" y="17798"/>
                  </a:cubicBezTo>
                  <a:cubicBezTo>
                    <a:pt x="14900" y="17792"/>
                    <a:pt x="14906" y="17779"/>
                    <a:pt x="14904" y="17766"/>
                  </a:cubicBezTo>
                  <a:close/>
                  <a:moveTo>
                    <a:pt x="14735" y="17718"/>
                  </a:moveTo>
                  <a:cubicBezTo>
                    <a:pt x="14741" y="17718"/>
                    <a:pt x="14749" y="17718"/>
                    <a:pt x="14757" y="17720"/>
                  </a:cubicBezTo>
                  <a:cubicBezTo>
                    <a:pt x="14757" y="17752"/>
                    <a:pt x="14754" y="17784"/>
                    <a:pt x="14796" y="17799"/>
                  </a:cubicBezTo>
                  <a:lnTo>
                    <a:pt x="14796" y="17797"/>
                  </a:lnTo>
                  <a:lnTo>
                    <a:pt x="14796" y="17797"/>
                  </a:lnTo>
                  <a:cubicBezTo>
                    <a:pt x="14797" y="17840"/>
                    <a:pt x="14805" y="17884"/>
                    <a:pt x="14786" y="17926"/>
                  </a:cubicBezTo>
                  <a:cubicBezTo>
                    <a:pt x="14768" y="17969"/>
                    <a:pt x="14738" y="17989"/>
                    <a:pt x="14697" y="17989"/>
                  </a:cubicBezTo>
                  <a:cubicBezTo>
                    <a:pt x="14683" y="17989"/>
                    <a:pt x="14666" y="17986"/>
                    <a:pt x="14648" y="17981"/>
                  </a:cubicBezTo>
                  <a:cubicBezTo>
                    <a:pt x="14563" y="17959"/>
                    <a:pt x="14596" y="17916"/>
                    <a:pt x="14621" y="17872"/>
                  </a:cubicBezTo>
                  <a:cubicBezTo>
                    <a:pt x="14625" y="17860"/>
                    <a:pt x="14626" y="17848"/>
                    <a:pt x="14625" y="17835"/>
                  </a:cubicBezTo>
                  <a:cubicBezTo>
                    <a:pt x="14688" y="17817"/>
                    <a:pt x="14651" y="17718"/>
                    <a:pt x="14735" y="17718"/>
                  </a:cubicBezTo>
                  <a:close/>
                  <a:moveTo>
                    <a:pt x="14423" y="17695"/>
                  </a:moveTo>
                  <a:cubicBezTo>
                    <a:pt x="14478" y="17716"/>
                    <a:pt x="14455" y="17793"/>
                    <a:pt x="14528" y="17796"/>
                  </a:cubicBezTo>
                  <a:cubicBezTo>
                    <a:pt x="14524" y="17799"/>
                    <a:pt x="14518" y="17804"/>
                    <a:pt x="14518" y="17808"/>
                  </a:cubicBezTo>
                  <a:cubicBezTo>
                    <a:pt x="14520" y="17816"/>
                    <a:pt x="14524" y="17825"/>
                    <a:pt x="14528" y="17834"/>
                  </a:cubicBezTo>
                  <a:cubicBezTo>
                    <a:pt x="14536" y="17912"/>
                    <a:pt x="14533" y="17985"/>
                    <a:pt x="14413" y="17985"/>
                  </a:cubicBezTo>
                  <a:lnTo>
                    <a:pt x="14413" y="17982"/>
                  </a:lnTo>
                  <a:cubicBezTo>
                    <a:pt x="14385" y="17982"/>
                    <a:pt x="14350" y="17991"/>
                    <a:pt x="14321" y="17991"/>
                  </a:cubicBezTo>
                  <a:cubicBezTo>
                    <a:pt x="14282" y="17991"/>
                    <a:pt x="14251" y="17977"/>
                    <a:pt x="14251" y="17913"/>
                  </a:cubicBezTo>
                  <a:cubicBezTo>
                    <a:pt x="14307" y="17887"/>
                    <a:pt x="14319" y="17847"/>
                    <a:pt x="14305" y="17797"/>
                  </a:cubicBezTo>
                  <a:lnTo>
                    <a:pt x="14305" y="17797"/>
                  </a:lnTo>
                  <a:cubicBezTo>
                    <a:pt x="14307" y="17797"/>
                    <a:pt x="14309" y="17797"/>
                    <a:pt x="14311" y="17797"/>
                  </a:cubicBezTo>
                  <a:cubicBezTo>
                    <a:pt x="14387" y="17797"/>
                    <a:pt x="14374" y="17717"/>
                    <a:pt x="14423" y="17695"/>
                  </a:cubicBezTo>
                  <a:close/>
                  <a:moveTo>
                    <a:pt x="12721" y="17886"/>
                  </a:moveTo>
                  <a:lnTo>
                    <a:pt x="12721" y="17886"/>
                  </a:lnTo>
                  <a:cubicBezTo>
                    <a:pt x="12793" y="17922"/>
                    <a:pt x="12761" y="17986"/>
                    <a:pt x="12778" y="18037"/>
                  </a:cubicBezTo>
                  <a:lnTo>
                    <a:pt x="12759" y="18073"/>
                  </a:lnTo>
                  <a:cubicBezTo>
                    <a:pt x="12676" y="18020"/>
                    <a:pt x="12721" y="17950"/>
                    <a:pt x="12721" y="17886"/>
                  </a:cubicBezTo>
                  <a:close/>
                  <a:moveTo>
                    <a:pt x="12620" y="17970"/>
                  </a:moveTo>
                  <a:lnTo>
                    <a:pt x="12627" y="18112"/>
                  </a:lnTo>
                  <a:cubicBezTo>
                    <a:pt x="12616" y="18138"/>
                    <a:pt x="12589" y="18146"/>
                    <a:pt x="12561" y="18150"/>
                  </a:cubicBezTo>
                  <a:cubicBezTo>
                    <a:pt x="12574" y="18088"/>
                    <a:pt x="12542" y="18016"/>
                    <a:pt x="12620" y="17970"/>
                  </a:cubicBezTo>
                  <a:close/>
                  <a:moveTo>
                    <a:pt x="31184" y="18620"/>
                  </a:moveTo>
                  <a:lnTo>
                    <a:pt x="31182" y="18631"/>
                  </a:lnTo>
                  <a:lnTo>
                    <a:pt x="31182" y="18632"/>
                  </a:lnTo>
                  <a:lnTo>
                    <a:pt x="31182" y="18632"/>
                  </a:lnTo>
                  <a:cubicBezTo>
                    <a:pt x="31183" y="18628"/>
                    <a:pt x="31184" y="18624"/>
                    <a:pt x="31184" y="18620"/>
                  </a:cubicBezTo>
                  <a:close/>
                  <a:moveTo>
                    <a:pt x="11620" y="18534"/>
                  </a:moveTo>
                  <a:lnTo>
                    <a:pt x="11620" y="18534"/>
                  </a:lnTo>
                  <a:cubicBezTo>
                    <a:pt x="11544" y="18566"/>
                    <a:pt x="11519" y="18620"/>
                    <a:pt x="11530" y="18688"/>
                  </a:cubicBezTo>
                  <a:cubicBezTo>
                    <a:pt x="11630" y="18667"/>
                    <a:pt x="11644" y="18608"/>
                    <a:pt x="11620" y="18534"/>
                  </a:cubicBezTo>
                  <a:close/>
                  <a:moveTo>
                    <a:pt x="31522" y="18690"/>
                  </a:moveTo>
                  <a:cubicBezTo>
                    <a:pt x="31568" y="18734"/>
                    <a:pt x="31554" y="18786"/>
                    <a:pt x="31551" y="18837"/>
                  </a:cubicBezTo>
                  <a:cubicBezTo>
                    <a:pt x="31551" y="18837"/>
                    <a:pt x="31550" y="18837"/>
                    <a:pt x="31549" y="18837"/>
                  </a:cubicBezTo>
                  <a:cubicBezTo>
                    <a:pt x="31527" y="18837"/>
                    <a:pt x="31502" y="18845"/>
                    <a:pt x="31480" y="18845"/>
                  </a:cubicBezTo>
                  <a:cubicBezTo>
                    <a:pt x="31455" y="18845"/>
                    <a:pt x="31435" y="18835"/>
                    <a:pt x="31428" y="18797"/>
                  </a:cubicBezTo>
                  <a:cubicBezTo>
                    <a:pt x="31416" y="18732"/>
                    <a:pt x="31449" y="18698"/>
                    <a:pt x="31522" y="18690"/>
                  </a:cubicBezTo>
                  <a:close/>
                  <a:moveTo>
                    <a:pt x="31287" y="18920"/>
                  </a:moveTo>
                  <a:cubicBezTo>
                    <a:pt x="31358" y="18920"/>
                    <a:pt x="31368" y="18996"/>
                    <a:pt x="31430" y="19001"/>
                  </a:cubicBezTo>
                  <a:cubicBezTo>
                    <a:pt x="31423" y="18938"/>
                    <a:pt x="31450" y="18921"/>
                    <a:pt x="31491" y="18921"/>
                  </a:cubicBezTo>
                  <a:cubicBezTo>
                    <a:pt x="31510" y="18921"/>
                    <a:pt x="31533" y="18925"/>
                    <a:pt x="31557" y="18930"/>
                  </a:cubicBezTo>
                  <a:lnTo>
                    <a:pt x="31543" y="19064"/>
                  </a:lnTo>
                  <a:cubicBezTo>
                    <a:pt x="31537" y="19062"/>
                    <a:pt x="31530" y="19061"/>
                    <a:pt x="31523" y="19061"/>
                  </a:cubicBezTo>
                  <a:cubicBezTo>
                    <a:pt x="31509" y="19061"/>
                    <a:pt x="31494" y="19064"/>
                    <a:pt x="31481" y="19064"/>
                  </a:cubicBezTo>
                  <a:cubicBezTo>
                    <a:pt x="31461" y="19064"/>
                    <a:pt x="31443" y="19059"/>
                    <a:pt x="31432" y="19033"/>
                  </a:cubicBezTo>
                  <a:cubicBezTo>
                    <a:pt x="31421" y="19029"/>
                    <a:pt x="31411" y="19027"/>
                    <a:pt x="31402" y="19027"/>
                  </a:cubicBezTo>
                  <a:cubicBezTo>
                    <a:pt x="31353" y="19027"/>
                    <a:pt x="31322" y="19075"/>
                    <a:pt x="31273" y="19076"/>
                  </a:cubicBezTo>
                  <a:cubicBezTo>
                    <a:pt x="31268" y="19076"/>
                    <a:pt x="31263" y="19076"/>
                    <a:pt x="31258" y="19076"/>
                  </a:cubicBezTo>
                  <a:cubicBezTo>
                    <a:pt x="31206" y="19076"/>
                    <a:pt x="31169" y="19068"/>
                    <a:pt x="31161" y="19012"/>
                  </a:cubicBezTo>
                  <a:cubicBezTo>
                    <a:pt x="31153" y="18943"/>
                    <a:pt x="31198" y="18932"/>
                    <a:pt x="31267" y="18921"/>
                  </a:cubicBezTo>
                  <a:cubicBezTo>
                    <a:pt x="31274" y="18920"/>
                    <a:pt x="31281" y="18920"/>
                    <a:pt x="31287" y="18920"/>
                  </a:cubicBezTo>
                  <a:close/>
                  <a:moveTo>
                    <a:pt x="18461" y="19612"/>
                  </a:moveTo>
                  <a:cubicBezTo>
                    <a:pt x="18484" y="19612"/>
                    <a:pt x="18508" y="19629"/>
                    <a:pt x="18530" y="19661"/>
                  </a:cubicBezTo>
                  <a:lnTo>
                    <a:pt x="18530" y="19661"/>
                  </a:lnTo>
                  <a:lnTo>
                    <a:pt x="18391" y="19660"/>
                  </a:lnTo>
                  <a:cubicBezTo>
                    <a:pt x="18414" y="19628"/>
                    <a:pt x="18438" y="19612"/>
                    <a:pt x="18461" y="19612"/>
                  </a:cubicBezTo>
                  <a:close/>
                  <a:moveTo>
                    <a:pt x="16762" y="19630"/>
                  </a:moveTo>
                  <a:cubicBezTo>
                    <a:pt x="16796" y="19630"/>
                    <a:pt x="16816" y="19671"/>
                    <a:pt x="16842" y="19695"/>
                  </a:cubicBezTo>
                  <a:cubicBezTo>
                    <a:pt x="16825" y="19700"/>
                    <a:pt x="16807" y="19702"/>
                    <a:pt x="16790" y="19702"/>
                  </a:cubicBezTo>
                  <a:cubicBezTo>
                    <a:pt x="16765" y="19702"/>
                    <a:pt x="16740" y="19697"/>
                    <a:pt x="16717" y="19688"/>
                  </a:cubicBezTo>
                  <a:cubicBezTo>
                    <a:pt x="16717" y="19678"/>
                    <a:pt x="16712" y="19667"/>
                    <a:pt x="16705" y="19659"/>
                  </a:cubicBezTo>
                  <a:cubicBezTo>
                    <a:pt x="16728" y="19638"/>
                    <a:pt x="16746" y="19630"/>
                    <a:pt x="16762" y="19630"/>
                  </a:cubicBezTo>
                  <a:close/>
                  <a:moveTo>
                    <a:pt x="17525" y="19700"/>
                  </a:moveTo>
                  <a:lnTo>
                    <a:pt x="17525" y="19700"/>
                  </a:lnTo>
                  <a:cubicBezTo>
                    <a:pt x="17531" y="19725"/>
                    <a:pt x="17536" y="19754"/>
                    <a:pt x="17496" y="19755"/>
                  </a:cubicBezTo>
                  <a:cubicBezTo>
                    <a:pt x="17467" y="19754"/>
                    <a:pt x="17445" y="19732"/>
                    <a:pt x="17442" y="19704"/>
                  </a:cubicBezTo>
                  <a:lnTo>
                    <a:pt x="17525" y="19700"/>
                  </a:lnTo>
                  <a:close/>
                  <a:moveTo>
                    <a:pt x="16281" y="19701"/>
                  </a:moveTo>
                  <a:cubicBezTo>
                    <a:pt x="16287" y="19701"/>
                    <a:pt x="16292" y="19702"/>
                    <a:pt x="16297" y="19703"/>
                  </a:cubicBezTo>
                  <a:lnTo>
                    <a:pt x="16297" y="19701"/>
                  </a:lnTo>
                  <a:lnTo>
                    <a:pt x="16297" y="19701"/>
                  </a:lnTo>
                  <a:cubicBezTo>
                    <a:pt x="16300" y="19724"/>
                    <a:pt x="16316" y="19750"/>
                    <a:pt x="16287" y="19764"/>
                  </a:cubicBezTo>
                  <a:cubicBezTo>
                    <a:pt x="16276" y="19770"/>
                    <a:pt x="16267" y="19772"/>
                    <a:pt x="16259" y="19772"/>
                  </a:cubicBezTo>
                  <a:cubicBezTo>
                    <a:pt x="16236" y="19772"/>
                    <a:pt x="16220" y="19756"/>
                    <a:pt x="16208" y="19736"/>
                  </a:cubicBezTo>
                  <a:cubicBezTo>
                    <a:pt x="16226" y="19714"/>
                    <a:pt x="16253" y="19701"/>
                    <a:pt x="16281" y="19701"/>
                  </a:cubicBezTo>
                  <a:close/>
                  <a:moveTo>
                    <a:pt x="17645" y="19698"/>
                  </a:moveTo>
                  <a:cubicBezTo>
                    <a:pt x="17688" y="19698"/>
                    <a:pt x="17729" y="19708"/>
                    <a:pt x="17767" y="19733"/>
                  </a:cubicBezTo>
                  <a:lnTo>
                    <a:pt x="17767" y="19733"/>
                  </a:lnTo>
                  <a:cubicBezTo>
                    <a:pt x="17734" y="19765"/>
                    <a:pt x="17693" y="19779"/>
                    <a:pt x="17648" y="19779"/>
                  </a:cubicBezTo>
                  <a:cubicBezTo>
                    <a:pt x="17638" y="19779"/>
                    <a:pt x="17628" y="19779"/>
                    <a:pt x="17618" y="19777"/>
                  </a:cubicBezTo>
                  <a:cubicBezTo>
                    <a:pt x="17592" y="19763"/>
                    <a:pt x="17578" y="19735"/>
                    <a:pt x="17580" y="19705"/>
                  </a:cubicBezTo>
                  <a:cubicBezTo>
                    <a:pt x="17603" y="19700"/>
                    <a:pt x="17624" y="19698"/>
                    <a:pt x="17645" y="19698"/>
                  </a:cubicBezTo>
                  <a:close/>
                  <a:moveTo>
                    <a:pt x="17836" y="19716"/>
                  </a:moveTo>
                  <a:cubicBezTo>
                    <a:pt x="17868" y="19716"/>
                    <a:pt x="17899" y="19732"/>
                    <a:pt x="17929" y="19744"/>
                  </a:cubicBezTo>
                  <a:lnTo>
                    <a:pt x="17929" y="19744"/>
                  </a:lnTo>
                  <a:cubicBezTo>
                    <a:pt x="17924" y="19774"/>
                    <a:pt x="17925" y="19806"/>
                    <a:pt x="17877" y="19812"/>
                  </a:cubicBezTo>
                  <a:cubicBezTo>
                    <a:pt x="17872" y="19813"/>
                    <a:pt x="17867" y="19813"/>
                    <a:pt x="17862" y="19813"/>
                  </a:cubicBezTo>
                  <a:cubicBezTo>
                    <a:pt x="17804" y="19813"/>
                    <a:pt x="17801" y="19766"/>
                    <a:pt x="17785" y="19731"/>
                  </a:cubicBezTo>
                  <a:cubicBezTo>
                    <a:pt x="17803" y="19720"/>
                    <a:pt x="17820" y="19716"/>
                    <a:pt x="17836" y="19716"/>
                  </a:cubicBezTo>
                  <a:close/>
                  <a:moveTo>
                    <a:pt x="17480" y="19810"/>
                  </a:moveTo>
                  <a:cubicBezTo>
                    <a:pt x="17493" y="19810"/>
                    <a:pt x="17509" y="19814"/>
                    <a:pt x="17531" y="19824"/>
                  </a:cubicBezTo>
                  <a:lnTo>
                    <a:pt x="17618" y="19814"/>
                  </a:lnTo>
                  <a:cubicBezTo>
                    <a:pt x="17668" y="19820"/>
                    <a:pt x="17723" y="19820"/>
                    <a:pt x="17732" y="19879"/>
                  </a:cubicBezTo>
                  <a:cubicBezTo>
                    <a:pt x="17714" y="19892"/>
                    <a:pt x="17696" y="19897"/>
                    <a:pt x="17678" y="19897"/>
                  </a:cubicBezTo>
                  <a:cubicBezTo>
                    <a:pt x="17633" y="19897"/>
                    <a:pt x="17591" y="19866"/>
                    <a:pt x="17546" y="19866"/>
                  </a:cubicBezTo>
                  <a:cubicBezTo>
                    <a:pt x="17540" y="19866"/>
                    <a:pt x="17533" y="19866"/>
                    <a:pt x="17527" y="19868"/>
                  </a:cubicBezTo>
                  <a:lnTo>
                    <a:pt x="17525" y="19868"/>
                  </a:lnTo>
                  <a:cubicBezTo>
                    <a:pt x="17515" y="19884"/>
                    <a:pt x="17502" y="19889"/>
                    <a:pt x="17488" y="19889"/>
                  </a:cubicBezTo>
                  <a:cubicBezTo>
                    <a:pt x="17476" y="19889"/>
                    <a:pt x="17463" y="19885"/>
                    <a:pt x="17449" y="19881"/>
                  </a:cubicBezTo>
                  <a:cubicBezTo>
                    <a:pt x="17443" y="19840"/>
                    <a:pt x="17447" y="19810"/>
                    <a:pt x="17480" y="19810"/>
                  </a:cubicBezTo>
                  <a:close/>
                  <a:moveTo>
                    <a:pt x="15296" y="19827"/>
                  </a:moveTo>
                  <a:cubicBezTo>
                    <a:pt x="15313" y="19827"/>
                    <a:pt x="15330" y="19833"/>
                    <a:pt x="15347" y="19840"/>
                  </a:cubicBezTo>
                  <a:lnTo>
                    <a:pt x="15347" y="19840"/>
                  </a:lnTo>
                  <a:cubicBezTo>
                    <a:pt x="15342" y="19868"/>
                    <a:pt x="15350" y="19906"/>
                    <a:pt x="15306" y="19912"/>
                  </a:cubicBezTo>
                  <a:cubicBezTo>
                    <a:pt x="15303" y="19912"/>
                    <a:pt x="15300" y="19912"/>
                    <a:pt x="15297" y="19912"/>
                  </a:cubicBezTo>
                  <a:cubicBezTo>
                    <a:pt x="15258" y="19912"/>
                    <a:pt x="15261" y="19875"/>
                    <a:pt x="15252" y="19850"/>
                  </a:cubicBezTo>
                  <a:cubicBezTo>
                    <a:pt x="15265" y="19833"/>
                    <a:pt x="15280" y="19827"/>
                    <a:pt x="15296" y="19827"/>
                  </a:cubicBezTo>
                  <a:close/>
                  <a:moveTo>
                    <a:pt x="15402" y="19821"/>
                  </a:moveTo>
                  <a:lnTo>
                    <a:pt x="15475" y="19823"/>
                  </a:lnTo>
                  <a:cubicBezTo>
                    <a:pt x="15470" y="19856"/>
                    <a:pt x="15508" y="19914"/>
                    <a:pt x="15440" y="19914"/>
                  </a:cubicBezTo>
                  <a:cubicBezTo>
                    <a:pt x="15377" y="19914"/>
                    <a:pt x="15400" y="19858"/>
                    <a:pt x="15402" y="19821"/>
                  </a:cubicBezTo>
                  <a:close/>
                  <a:moveTo>
                    <a:pt x="15011" y="19858"/>
                  </a:moveTo>
                  <a:cubicBezTo>
                    <a:pt x="15016" y="19858"/>
                    <a:pt x="15020" y="19858"/>
                    <a:pt x="15025" y="19858"/>
                  </a:cubicBezTo>
                  <a:cubicBezTo>
                    <a:pt x="15037" y="19905"/>
                    <a:pt x="15022" y="19928"/>
                    <a:pt x="14979" y="19928"/>
                  </a:cubicBezTo>
                  <a:cubicBezTo>
                    <a:pt x="14970" y="19928"/>
                    <a:pt x="14960" y="19927"/>
                    <a:pt x="14948" y="19925"/>
                  </a:cubicBezTo>
                  <a:cubicBezTo>
                    <a:pt x="14943" y="19880"/>
                    <a:pt x="14964" y="19858"/>
                    <a:pt x="15011" y="19858"/>
                  </a:cubicBezTo>
                  <a:close/>
                  <a:moveTo>
                    <a:pt x="17852" y="19858"/>
                  </a:moveTo>
                  <a:cubicBezTo>
                    <a:pt x="17881" y="19858"/>
                    <a:pt x="17904" y="19870"/>
                    <a:pt x="17919" y="19918"/>
                  </a:cubicBezTo>
                  <a:cubicBezTo>
                    <a:pt x="17920" y="19922"/>
                    <a:pt x="17898" y="19926"/>
                    <a:pt x="17877" y="19928"/>
                  </a:cubicBezTo>
                  <a:lnTo>
                    <a:pt x="17876" y="19928"/>
                  </a:lnTo>
                  <a:cubicBezTo>
                    <a:pt x="17872" y="19929"/>
                    <a:pt x="17868" y="19929"/>
                    <a:pt x="17864" y="19929"/>
                  </a:cubicBezTo>
                  <a:cubicBezTo>
                    <a:pt x="17839" y="19929"/>
                    <a:pt x="17818" y="19919"/>
                    <a:pt x="17812" y="19893"/>
                  </a:cubicBezTo>
                  <a:cubicBezTo>
                    <a:pt x="17807" y="19870"/>
                    <a:pt x="17823" y="19858"/>
                    <a:pt x="17848" y="19858"/>
                  </a:cubicBezTo>
                  <a:cubicBezTo>
                    <a:pt x="17849" y="19858"/>
                    <a:pt x="17851" y="19858"/>
                    <a:pt x="17852" y="19858"/>
                  </a:cubicBezTo>
                  <a:close/>
                  <a:moveTo>
                    <a:pt x="15581" y="19813"/>
                  </a:moveTo>
                  <a:cubicBezTo>
                    <a:pt x="15606" y="19813"/>
                    <a:pt x="15631" y="19819"/>
                    <a:pt x="15655" y="19824"/>
                  </a:cubicBezTo>
                  <a:lnTo>
                    <a:pt x="15655" y="19824"/>
                  </a:lnTo>
                  <a:cubicBezTo>
                    <a:pt x="15652" y="19863"/>
                    <a:pt x="15702" y="19926"/>
                    <a:pt x="15621" y="19932"/>
                  </a:cubicBezTo>
                  <a:cubicBezTo>
                    <a:pt x="15618" y="19932"/>
                    <a:pt x="15614" y="19932"/>
                    <a:pt x="15611" y="19932"/>
                  </a:cubicBezTo>
                  <a:cubicBezTo>
                    <a:pt x="15543" y="19932"/>
                    <a:pt x="15534" y="19873"/>
                    <a:pt x="15537" y="19820"/>
                  </a:cubicBezTo>
                  <a:cubicBezTo>
                    <a:pt x="15551" y="19815"/>
                    <a:pt x="15566" y="19813"/>
                    <a:pt x="15581" y="19813"/>
                  </a:cubicBezTo>
                  <a:close/>
                  <a:moveTo>
                    <a:pt x="14947" y="19928"/>
                  </a:moveTo>
                  <a:cubicBezTo>
                    <a:pt x="14945" y="19941"/>
                    <a:pt x="14943" y="19953"/>
                    <a:pt x="14943" y="19966"/>
                  </a:cubicBezTo>
                  <a:cubicBezTo>
                    <a:pt x="14943" y="19954"/>
                    <a:pt x="14944" y="19941"/>
                    <a:pt x="14947" y="19928"/>
                  </a:cubicBezTo>
                  <a:close/>
                  <a:moveTo>
                    <a:pt x="17178" y="19776"/>
                  </a:moveTo>
                  <a:cubicBezTo>
                    <a:pt x="17187" y="19776"/>
                    <a:pt x="17198" y="19776"/>
                    <a:pt x="17209" y="19777"/>
                  </a:cubicBezTo>
                  <a:lnTo>
                    <a:pt x="17208" y="19777"/>
                  </a:lnTo>
                  <a:lnTo>
                    <a:pt x="17190" y="19850"/>
                  </a:lnTo>
                  <a:cubicBezTo>
                    <a:pt x="17195" y="19868"/>
                    <a:pt x="17201" y="19886"/>
                    <a:pt x="17208" y="19902"/>
                  </a:cubicBezTo>
                  <a:cubicBezTo>
                    <a:pt x="17225" y="19936"/>
                    <a:pt x="17254" y="19970"/>
                    <a:pt x="17203" y="20000"/>
                  </a:cubicBezTo>
                  <a:cubicBezTo>
                    <a:pt x="17196" y="20002"/>
                    <a:pt x="17188" y="20004"/>
                    <a:pt x="17180" y="20004"/>
                  </a:cubicBezTo>
                  <a:cubicBezTo>
                    <a:pt x="17174" y="20004"/>
                    <a:pt x="17167" y="20003"/>
                    <a:pt x="17162" y="20001"/>
                  </a:cubicBezTo>
                  <a:cubicBezTo>
                    <a:pt x="17108" y="19981"/>
                    <a:pt x="17124" y="19942"/>
                    <a:pt x="17128" y="19905"/>
                  </a:cubicBezTo>
                  <a:cubicBezTo>
                    <a:pt x="17131" y="19887"/>
                    <a:pt x="17134" y="19869"/>
                    <a:pt x="17138" y="19851"/>
                  </a:cubicBezTo>
                  <a:cubicBezTo>
                    <a:pt x="17105" y="19793"/>
                    <a:pt x="17128" y="19776"/>
                    <a:pt x="17178" y="19776"/>
                  </a:cubicBezTo>
                  <a:close/>
                  <a:moveTo>
                    <a:pt x="16931" y="19632"/>
                  </a:moveTo>
                  <a:cubicBezTo>
                    <a:pt x="16951" y="19632"/>
                    <a:pt x="16983" y="19641"/>
                    <a:pt x="17032" y="19657"/>
                  </a:cubicBezTo>
                  <a:cubicBezTo>
                    <a:pt x="17024" y="19687"/>
                    <a:pt x="17015" y="19717"/>
                    <a:pt x="17007" y="19745"/>
                  </a:cubicBezTo>
                  <a:cubicBezTo>
                    <a:pt x="17025" y="19781"/>
                    <a:pt x="17048" y="19816"/>
                    <a:pt x="17012" y="19852"/>
                  </a:cubicBezTo>
                  <a:cubicBezTo>
                    <a:pt x="17013" y="19864"/>
                    <a:pt x="17017" y="19877"/>
                    <a:pt x="17021" y="19888"/>
                  </a:cubicBezTo>
                  <a:cubicBezTo>
                    <a:pt x="17045" y="19921"/>
                    <a:pt x="17077" y="19953"/>
                    <a:pt x="17038" y="19990"/>
                  </a:cubicBezTo>
                  <a:cubicBezTo>
                    <a:pt x="17025" y="20000"/>
                    <a:pt x="17009" y="20005"/>
                    <a:pt x="16994" y="20005"/>
                  </a:cubicBezTo>
                  <a:cubicBezTo>
                    <a:pt x="16989" y="20005"/>
                    <a:pt x="16984" y="20005"/>
                    <a:pt x="16979" y="20003"/>
                  </a:cubicBezTo>
                  <a:cubicBezTo>
                    <a:pt x="16911" y="19978"/>
                    <a:pt x="16938" y="19932"/>
                    <a:pt x="16950" y="19890"/>
                  </a:cubicBezTo>
                  <a:cubicBezTo>
                    <a:pt x="16952" y="19877"/>
                    <a:pt x="16954" y="19864"/>
                    <a:pt x="16954" y="19852"/>
                  </a:cubicBezTo>
                  <a:cubicBezTo>
                    <a:pt x="16916" y="19812"/>
                    <a:pt x="16926" y="19775"/>
                    <a:pt x="16963" y="19739"/>
                  </a:cubicBezTo>
                  <a:lnTo>
                    <a:pt x="16908" y="19737"/>
                  </a:lnTo>
                  <a:cubicBezTo>
                    <a:pt x="16896" y="19661"/>
                    <a:pt x="16895" y="19632"/>
                    <a:pt x="16931" y="19632"/>
                  </a:cubicBezTo>
                  <a:close/>
                  <a:moveTo>
                    <a:pt x="31113" y="19900"/>
                  </a:moveTo>
                  <a:cubicBezTo>
                    <a:pt x="31191" y="19900"/>
                    <a:pt x="31211" y="19936"/>
                    <a:pt x="31188" y="19999"/>
                  </a:cubicBezTo>
                  <a:lnTo>
                    <a:pt x="31025" y="20008"/>
                  </a:lnTo>
                  <a:cubicBezTo>
                    <a:pt x="31016" y="19952"/>
                    <a:pt x="31018" y="19901"/>
                    <a:pt x="31105" y="19900"/>
                  </a:cubicBezTo>
                  <a:cubicBezTo>
                    <a:pt x="31108" y="19900"/>
                    <a:pt x="31111" y="19900"/>
                    <a:pt x="31113" y="19900"/>
                  </a:cubicBezTo>
                  <a:close/>
                  <a:moveTo>
                    <a:pt x="16838" y="19743"/>
                  </a:moveTo>
                  <a:lnTo>
                    <a:pt x="16838" y="19743"/>
                  </a:lnTo>
                  <a:cubicBezTo>
                    <a:pt x="16836" y="19779"/>
                    <a:pt x="16861" y="19817"/>
                    <a:pt x="16828" y="19851"/>
                  </a:cubicBezTo>
                  <a:cubicBezTo>
                    <a:pt x="16832" y="19870"/>
                    <a:pt x="16838" y="19888"/>
                    <a:pt x="16845" y="19905"/>
                  </a:cubicBezTo>
                  <a:cubicBezTo>
                    <a:pt x="16863" y="19940"/>
                    <a:pt x="16900" y="19974"/>
                    <a:pt x="16845" y="20005"/>
                  </a:cubicBezTo>
                  <a:lnTo>
                    <a:pt x="16844" y="20005"/>
                  </a:lnTo>
                  <a:cubicBezTo>
                    <a:pt x="16837" y="20008"/>
                    <a:pt x="16830" y="20009"/>
                    <a:pt x="16822" y="20009"/>
                  </a:cubicBezTo>
                  <a:cubicBezTo>
                    <a:pt x="16815" y="20009"/>
                    <a:pt x="16808" y="20008"/>
                    <a:pt x="16801" y="20006"/>
                  </a:cubicBezTo>
                  <a:cubicBezTo>
                    <a:pt x="16742" y="19987"/>
                    <a:pt x="16762" y="19946"/>
                    <a:pt x="16767" y="19909"/>
                  </a:cubicBezTo>
                  <a:cubicBezTo>
                    <a:pt x="16769" y="19890"/>
                    <a:pt x="16769" y="19871"/>
                    <a:pt x="16772" y="19852"/>
                  </a:cubicBezTo>
                  <a:cubicBezTo>
                    <a:pt x="16738" y="19791"/>
                    <a:pt x="16743" y="19747"/>
                    <a:pt x="16838" y="19743"/>
                  </a:cubicBezTo>
                  <a:close/>
                  <a:moveTo>
                    <a:pt x="30852" y="19854"/>
                  </a:moveTo>
                  <a:cubicBezTo>
                    <a:pt x="30896" y="19854"/>
                    <a:pt x="30930" y="19888"/>
                    <a:pt x="30972" y="19958"/>
                  </a:cubicBezTo>
                  <a:cubicBezTo>
                    <a:pt x="30922" y="20002"/>
                    <a:pt x="30858" y="20005"/>
                    <a:pt x="30793" y="20009"/>
                  </a:cubicBezTo>
                  <a:cubicBezTo>
                    <a:pt x="30756" y="19989"/>
                    <a:pt x="30706" y="19980"/>
                    <a:pt x="30701" y="19931"/>
                  </a:cubicBezTo>
                  <a:cubicBezTo>
                    <a:pt x="30767" y="19880"/>
                    <a:pt x="30813" y="19854"/>
                    <a:pt x="30852" y="19854"/>
                  </a:cubicBezTo>
                  <a:close/>
                  <a:moveTo>
                    <a:pt x="15124" y="19857"/>
                  </a:moveTo>
                  <a:lnTo>
                    <a:pt x="15206" y="19859"/>
                  </a:lnTo>
                  <a:cubicBezTo>
                    <a:pt x="15204" y="19898"/>
                    <a:pt x="15201" y="19936"/>
                    <a:pt x="15200" y="19974"/>
                  </a:cubicBezTo>
                  <a:cubicBezTo>
                    <a:pt x="15202" y="20005"/>
                    <a:pt x="15190" y="20014"/>
                    <a:pt x="15174" y="20014"/>
                  </a:cubicBezTo>
                  <a:cubicBezTo>
                    <a:pt x="15160" y="20014"/>
                    <a:pt x="15141" y="20007"/>
                    <a:pt x="15125" y="20005"/>
                  </a:cubicBezTo>
                  <a:cubicBezTo>
                    <a:pt x="15120" y="19993"/>
                    <a:pt x="15125" y="19978"/>
                    <a:pt x="15137" y="19972"/>
                  </a:cubicBezTo>
                  <a:lnTo>
                    <a:pt x="15124" y="19928"/>
                  </a:lnTo>
                  <a:lnTo>
                    <a:pt x="15124" y="19857"/>
                  </a:lnTo>
                  <a:close/>
                  <a:moveTo>
                    <a:pt x="14692" y="19931"/>
                  </a:moveTo>
                  <a:cubicBezTo>
                    <a:pt x="14755" y="19931"/>
                    <a:pt x="14766" y="19959"/>
                    <a:pt x="14754" y="20005"/>
                  </a:cubicBezTo>
                  <a:cubicBezTo>
                    <a:pt x="14731" y="20012"/>
                    <a:pt x="14707" y="20015"/>
                    <a:pt x="14683" y="20015"/>
                  </a:cubicBezTo>
                  <a:cubicBezTo>
                    <a:pt x="14663" y="20015"/>
                    <a:pt x="14644" y="20013"/>
                    <a:pt x="14625" y="20008"/>
                  </a:cubicBezTo>
                  <a:cubicBezTo>
                    <a:pt x="14622" y="19968"/>
                    <a:pt x="14628" y="19933"/>
                    <a:pt x="14691" y="19932"/>
                  </a:cubicBezTo>
                  <a:lnTo>
                    <a:pt x="14692" y="19931"/>
                  </a:lnTo>
                  <a:close/>
                  <a:moveTo>
                    <a:pt x="14812" y="19973"/>
                  </a:moveTo>
                  <a:cubicBezTo>
                    <a:pt x="14800" y="19989"/>
                    <a:pt x="14801" y="20012"/>
                    <a:pt x="14788" y="20027"/>
                  </a:cubicBezTo>
                  <a:cubicBezTo>
                    <a:pt x="14800" y="20013"/>
                    <a:pt x="14799" y="19990"/>
                    <a:pt x="14812" y="19973"/>
                  </a:cubicBezTo>
                  <a:close/>
                  <a:moveTo>
                    <a:pt x="18373" y="19833"/>
                  </a:moveTo>
                  <a:cubicBezTo>
                    <a:pt x="18460" y="19863"/>
                    <a:pt x="18557" y="19875"/>
                    <a:pt x="18599" y="19965"/>
                  </a:cubicBezTo>
                  <a:cubicBezTo>
                    <a:pt x="18584" y="19980"/>
                    <a:pt x="18569" y="19988"/>
                    <a:pt x="18553" y="19988"/>
                  </a:cubicBezTo>
                  <a:cubicBezTo>
                    <a:pt x="18538" y="19988"/>
                    <a:pt x="18523" y="19981"/>
                    <a:pt x="18506" y="19966"/>
                  </a:cubicBezTo>
                  <a:cubicBezTo>
                    <a:pt x="18488" y="19951"/>
                    <a:pt x="18469" y="19939"/>
                    <a:pt x="18454" y="19939"/>
                  </a:cubicBezTo>
                  <a:cubicBezTo>
                    <a:pt x="18439" y="19939"/>
                    <a:pt x="18428" y="19953"/>
                    <a:pt x="18429" y="19989"/>
                  </a:cubicBezTo>
                  <a:cubicBezTo>
                    <a:pt x="18429" y="20012"/>
                    <a:pt x="18429" y="20037"/>
                    <a:pt x="18403" y="20037"/>
                  </a:cubicBezTo>
                  <a:cubicBezTo>
                    <a:pt x="18399" y="20037"/>
                    <a:pt x="18393" y="20036"/>
                    <a:pt x="18387" y="20034"/>
                  </a:cubicBezTo>
                  <a:cubicBezTo>
                    <a:pt x="18358" y="20026"/>
                    <a:pt x="18353" y="19995"/>
                    <a:pt x="18347" y="19969"/>
                  </a:cubicBezTo>
                  <a:cubicBezTo>
                    <a:pt x="18365" y="19928"/>
                    <a:pt x="18329" y="19882"/>
                    <a:pt x="18373" y="19833"/>
                  </a:cubicBezTo>
                  <a:close/>
                  <a:moveTo>
                    <a:pt x="14859" y="20020"/>
                  </a:moveTo>
                  <a:cubicBezTo>
                    <a:pt x="14870" y="20033"/>
                    <a:pt x="14877" y="20047"/>
                    <a:pt x="14884" y="20063"/>
                  </a:cubicBezTo>
                  <a:cubicBezTo>
                    <a:pt x="14877" y="20047"/>
                    <a:pt x="14868" y="20034"/>
                    <a:pt x="14859" y="20021"/>
                  </a:cubicBezTo>
                  <a:lnTo>
                    <a:pt x="14859" y="20020"/>
                  </a:lnTo>
                  <a:close/>
                  <a:moveTo>
                    <a:pt x="31207" y="20066"/>
                  </a:moveTo>
                  <a:cubicBezTo>
                    <a:pt x="31207" y="20066"/>
                    <a:pt x="31207" y="20066"/>
                    <a:pt x="31207" y="20066"/>
                  </a:cubicBezTo>
                  <a:lnTo>
                    <a:pt x="31207" y="20066"/>
                  </a:lnTo>
                  <a:cubicBezTo>
                    <a:pt x="31207" y="20066"/>
                    <a:pt x="31207" y="20066"/>
                    <a:pt x="31207" y="20066"/>
                  </a:cubicBezTo>
                  <a:close/>
                  <a:moveTo>
                    <a:pt x="14327" y="20010"/>
                  </a:moveTo>
                  <a:cubicBezTo>
                    <a:pt x="14347" y="20010"/>
                    <a:pt x="14367" y="20013"/>
                    <a:pt x="14387" y="20013"/>
                  </a:cubicBezTo>
                  <a:lnTo>
                    <a:pt x="14387" y="20012"/>
                  </a:lnTo>
                  <a:cubicBezTo>
                    <a:pt x="14388" y="20047"/>
                    <a:pt x="14389" y="20083"/>
                    <a:pt x="14390" y="20119"/>
                  </a:cubicBezTo>
                  <a:cubicBezTo>
                    <a:pt x="14371" y="20126"/>
                    <a:pt x="14355" y="20129"/>
                    <a:pt x="14341" y="20129"/>
                  </a:cubicBezTo>
                  <a:cubicBezTo>
                    <a:pt x="14291" y="20129"/>
                    <a:pt x="14272" y="20087"/>
                    <a:pt x="14254" y="20045"/>
                  </a:cubicBezTo>
                  <a:cubicBezTo>
                    <a:pt x="14272" y="20016"/>
                    <a:pt x="14298" y="20010"/>
                    <a:pt x="14327" y="20010"/>
                  </a:cubicBezTo>
                  <a:close/>
                  <a:moveTo>
                    <a:pt x="18943" y="20143"/>
                  </a:moveTo>
                  <a:cubicBezTo>
                    <a:pt x="18947" y="20143"/>
                    <a:pt x="18951" y="20144"/>
                    <a:pt x="18954" y="20146"/>
                  </a:cubicBezTo>
                  <a:lnTo>
                    <a:pt x="18953" y="20146"/>
                  </a:lnTo>
                  <a:cubicBezTo>
                    <a:pt x="18950" y="20144"/>
                    <a:pt x="18947" y="20143"/>
                    <a:pt x="18943" y="20143"/>
                  </a:cubicBezTo>
                  <a:close/>
                  <a:moveTo>
                    <a:pt x="15496" y="20049"/>
                  </a:moveTo>
                  <a:cubicBezTo>
                    <a:pt x="15542" y="20049"/>
                    <a:pt x="15567" y="20074"/>
                    <a:pt x="15572" y="20115"/>
                  </a:cubicBezTo>
                  <a:cubicBezTo>
                    <a:pt x="15570" y="20143"/>
                    <a:pt x="15552" y="20159"/>
                    <a:pt x="15522" y="20159"/>
                  </a:cubicBezTo>
                  <a:cubicBezTo>
                    <a:pt x="15520" y="20159"/>
                    <a:pt x="15518" y="20159"/>
                    <a:pt x="15516" y="20159"/>
                  </a:cubicBezTo>
                  <a:cubicBezTo>
                    <a:pt x="15475" y="20159"/>
                    <a:pt x="15445" y="20139"/>
                    <a:pt x="15441" y="20103"/>
                  </a:cubicBezTo>
                  <a:cubicBezTo>
                    <a:pt x="15436" y="20075"/>
                    <a:pt x="15456" y="20050"/>
                    <a:pt x="15485" y="20050"/>
                  </a:cubicBezTo>
                  <a:cubicBezTo>
                    <a:pt x="15485" y="20050"/>
                    <a:pt x="15486" y="20050"/>
                    <a:pt x="15487" y="20050"/>
                  </a:cubicBezTo>
                  <a:cubicBezTo>
                    <a:pt x="15490" y="20049"/>
                    <a:pt x="15493" y="20049"/>
                    <a:pt x="15496" y="20049"/>
                  </a:cubicBezTo>
                  <a:close/>
                  <a:moveTo>
                    <a:pt x="18599" y="19964"/>
                  </a:moveTo>
                  <a:lnTo>
                    <a:pt x="18599" y="19964"/>
                  </a:lnTo>
                  <a:cubicBezTo>
                    <a:pt x="18745" y="19993"/>
                    <a:pt x="18851" y="20059"/>
                    <a:pt x="18913" y="20162"/>
                  </a:cubicBezTo>
                  <a:lnTo>
                    <a:pt x="18913" y="20162"/>
                  </a:lnTo>
                  <a:cubicBezTo>
                    <a:pt x="18913" y="20162"/>
                    <a:pt x="18913" y="20162"/>
                    <a:pt x="18913" y="20163"/>
                  </a:cubicBezTo>
                  <a:lnTo>
                    <a:pt x="18801" y="20161"/>
                  </a:lnTo>
                  <a:cubicBezTo>
                    <a:pt x="18790" y="20131"/>
                    <a:pt x="18771" y="20096"/>
                    <a:pt x="18737" y="20091"/>
                  </a:cubicBezTo>
                  <a:cubicBezTo>
                    <a:pt x="18649" y="20078"/>
                    <a:pt x="18626" y="20021"/>
                    <a:pt x="18599" y="19964"/>
                  </a:cubicBezTo>
                  <a:close/>
                  <a:moveTo>
                    <a:pt x="18913" y="20162"/>
                  </a:moveTo>
                  <a:cubicBezTo>
                    <a:pt x="18914" y="20162"/>
                    <a:pt x="18914" y="20162"/>
                    <a:pt x="18914" y="20163"/>
                  </a:cubicBezTo>
                  <a:lnTo>
                    <a:pt x="18913" y="20163"/>
                  </a:lnTo>
                  <a:cubicBezTo>
                    <a:pt x="18913" y="20162"/>
                    <a:pt x="18913" y="20162"/>
                    <a:pt x="18913" y="20162"/>
                  </a:cubicBezTo>
                  <a:close/>
                  <a:moveTo>
                    <a:pt x="17187" y="20051"/>
                  </a:moveTo>
                  <a:cubicBezTo>
                    <a:pt x="17213" y="20051"/>
                    <a:pt x="17236" y="20068"/>
                    <a:pt x="17244" y="20095"/>
                  </a:cubicBezTo>
                  <a:cubicBezTo>
                    <a:pt x="17253" y="20121"/>
                    <a:pt x="17241" y="20151"/>
                    <a:pt x="17216" y="20163"/>
                  </a:cubicBezTo>
                  <a:cubicBezTo>
                    <a:pt x="17211" y="20163"/>
                    <a:pt x="17206" y="20163"/>
                    <a:pt x="17201" y="20163"/>
                  </a:cubicBezTo>
                  <a:cubicBezTo>
                    <a:pt x="17152" y="20163"/>
                    <a:pt x="17130" y="20147"/>
                    <a:pt x="17127" y="20114"/>
                  </a:cubicBezTo>
                  <a:cubicBezTo>
                    <a:pt x="17124" y="20078"/>
                    <a:pt x="17140" y="20052"/>
                    <a:pt x="17184" y="20051"/>
                  </a:cubicBezTo>
                  <a:cubicBezTo>
                    <a:pt x="17185" y="20051"/>
                    <a:pt x="17186" y="20051"/>
                    <a:pt x="17187" y="20051"/>
                  </a:cubicBezTo>
                  <a:close/>
                  <a:moveTo>
                    <a:pt x="16990" y="20049"/>
                  </a:moveTo>
                  <a:cubicBezTo>
                    <a:pt x="17001" y="20049"/>
                    <a:pt x="17014" y="20052"/>
                    <a:pt x="17030" y="20059"/>
                  </a:cubicBezTo>
                  <a:cubicBezTo>
                    <a:pt x="17086" y="20085"/>
                    <a:pt x="17078" y="20134"/>
                    <a:pt x="17030" y="20171"/>
                  </a:cubicBezTo>
                  <a:lnTo>
                    <a:pt x="17028" y="20171"/>
                  </a:lnTo>
                  <a:cubicBezTo>
                    <a:pt x="16990" y="20164"/>
                    <a:pt x="16948" y="20164"/>
                    <a:pt x="16930" y="20125"/>
                  </a:cubicBezTo>
                  <a:cubicBezTo>
                    <a:pt x="16938" y="20088"/>
                    <a:pt x="16952" y="20049"/>
                    <a:pt x="16990" y="20049"/>
                  </a:cubicBezTo>
                  <a:close/>
                  <a:moveTo>
                    <a:pt x="14746" y="20059"/>
                  </a:moveTo>
                  <a:cubicBezTo>
                    <a:pt x="14757" y="20082"/>
                    <a:pt x="14769" y="20104"/>
                    <a:pt x="14780" y="20127"/>
                  </a:cubicBezTo>
                  <a:cubicBezTo>
                    <a:pt x="14847" y="20109"/>
                    <a:pt x="14880" y="20101"/>
                    <a:pt x="14884" y="20081"/>
                  </a:cubicBezTo>
                  <a:lnTo>
                    <a:pt x="14884" y="20081"/>
                  </a:lnTo>
                  <a:cubicBezTo>
                    <a:pt x="14880" y="20102"/>
                    <a:pt x="14847" y="20110"/>
                    <a:pt x="14780" y="20127"/>
                  </a:cubicBezTo>
                  <a:lnTo>
                    <a:pt x="14758" y="20164"/>
                  </a:lnTo>
                  <a:cubicBezTo>
                    <a:pt x="14760" y="20170"/>
                    <a:pt x="14761" y="20176"/>
                    <a:pt x="14761" y="20183"/>
                  </a:cubicBezTo>
                  <a:lnTo>
                    <a:pt x="14761" y="20183"/>
                  </a:lnTo>
                  <a:cubicBezTo>
                    <a:pt x="14761" y="20177"/>
                    <a:pt x="14760" y="20171"/>
                    <a:pt x="14758" y="20165"/>
                  </a:cubicBezTo>
                  <a:cubicBezTo>
                    <a:pt x="14751" y="20163"/>
                    <a:pt x="14744" y="20163"/>
                    <a:pt x="14736" y="20163"/>
                  </a:cubicBezTo>
                  <a:cubicBezTo>
                    <a:pt x="14731" y="20163"/>
                    <a:pt x="14725" y="20163"/>
                    <a:pt x="14720" y="20163"/>
                  </a:cubicBezTo>
                  <a:cubicBezTo>
                    <a:pt x="14698" y="20163"/>
                    <a:pt x="14677" y="20161"/>
                    <a:pt x="14671" y="20133"/>
                  </a:cubicBezTo>
                  <a:cubicBezTo>
                    <a:pt x="14660" y="20084"/>
                    <a:pt x="14710" y="20076"/>
                    <a:pt x="14746" y="20059"/>
                  </a:cubicBezTo>
                  <a:close/>
                  <a:moveTo>
                    <a:pt x="14513" y="19969"/>
                  </a:moveTo>
                  <a:cubicBezTo>
                    <a:pt x="14536" y="19969"/>
                    <a:pt x="14559" y="19982"/>
                    <a:pt x="14583" y="20007"/>
                  </a:cubicBezTo>
                  <a:lnTo>
                    <a:pt x="14583" y="20007"/>
                  </a:lnTo>
                  <a:cubicBezTo>
                    <a:pt x="14574" y="20047"/>
                    <a:pt x="14533" y="20081"/>
                    <a:pt x="14555" y="20127"/>
                  </a:cubicBezTo>
                  <a:cubicBezTo>
                    <a:pt x="14583" y="20152"/>
                    <a:pt x="14599" y="20179"/>
                    <a:pt x="14553" y="20202"/>
                  </a:cubicBezTo>
                  <a:cubicBezTo>
                    <a:pt x="14548" y="20204"/>
                    <a:pt x="14543" y="20205"/>
                    <a:pt x="14537" y="20205"/>
                  </a:cubicBezTo>
                  <a:cubicBezTo>
                    <a:pt x="14528" y="20205"/>
                    <a:pt x="14520" y="20203"/>
                    <a:pt x="14513" y="20198"/>
                  </a:cubicBezTo>
                  <a:cubicBezTo>
                    <a:pt x="14486" y="20167"/>
                    <a:pt x="14492" y="20141"/>
                    <a:pt x="14538" y="20128"/>
                  </a:cubicBezTo>
                  <a:cubicBezTo>
                    <a:pt x="14506" y="20088"/>
                    <a:pt x="14475" y="20049"/>
                    <a:pt x="14443" y="20009"/>
                  </a:cubicBezTo>
                  <a:cubicBezTo>
                    <a:pt x="14466" y="19983"/>
                    <a:pt x="14489" y="19969"/>
                    <a:pt x="14513" y="19969"/>
                  </a:cubicBezTo>
                  <a:close/>
                  <a:moveTo>
                    <a:pt x="13973" y="20069"/>
                  </a:moveTo>
                  <a:cubicBezTo>
                    <a:pt x="14006" y="20069"/>
                    <a:pt x="14029" y="20088"/>
                    <a:pt x="14029" y="20145"/>
                  </a:cubicBezTo>
                  <a:lnTo>
                    <a:pt x="14030" y="20142"/>
                  </a:lnTo>
                  <a:lnTo>
                    <a:pt x="14030" y="20142"/>
                  </a:lnTo>
                  <a:cubicBezTo>
                    <a:pt x="14030" y="20175"/>
                    <a:pt x="14028" y="20205"/>
                    <a:pt x="14027" y="20238"/>
                  </a:cubicBezTo>
                  <a:cubicBezTo>
                    <a:pt x="14002" y="20243"/>
                    <a:pt x="13981" y="20246"/>
                    <a:pt x="13965" y="20246"/>
                  </a:cubicBezTo>
                  <a:cubicBezTo>
                    <a:pt x="13859" y="20246"/>
                    <a:pt x="13920" y="20140"/>
                    <a:pt x="13897" y="20088"/>
                  </a:cubicBezTo>
                  <a:cubicBezTo>
                    <a:pt x="13925" y="20077"/>
                    <a:pt x="13951" y="20069"/>
                    <a:pt x="13973" y="20069"/>
                  </a:cubicBezTo>
                  <a:close/>
                  <a:moveTo>
                    <a:pt x="14872" y="20197"/>
                  </a:moveTo>
                  <a:cubicBezTo>
                    <a:pt x="14918" y="20197"/>
                    <a:pt x="14894" y="20256"/>
                    <a:pt x="14924" y="20270"/>
                  </a:cubicBezTo>
                  <a:lnTo>
                    <a:pt x="14924" y="20270"/>
                  </a:lnTo>
                  <a:cubicBezTo>
                    <a:pt x="14913" y="20272"/>
                    <a:pt x="14905" y="20273"/>
                    <a:pt x="14897" y="20273"/>
                  </a:cubicBezTo>
                  <a:cubicBezTo>
                    <a:pt x="14852" y="20273"/>
                    <a:pt x="14851" y="20236"/>
                    <a:pt x="14846" y="20202"/>
                  </a:cubicBezTo>
                  <a:cubicBezTo>
                    <a:pt x="14856" y="20199"/>
                    <a:pt x="14865" y="20197"/>
                    <a:pt x="14872" y="20197"/>
                  </a:cubicBezTo>
                  <a:close/>
                  <a:moveTo>
                    <a:pt x="18362" y="20217"/>
                  </a:moveTo>
                  <a:cubicBezTo>
                    <a:pt x="18371" y="20228"/>
                    <a:pt x="18379" y="20238"/>
                    <a:pt x="18387" y="20247"/>
                  </a:cubicBezTo>
                  <a:cubicBezTo>
                    <a:pt x="18396" y="20261"/>
                    <a:pt x="18386" y="20278"/>
                    <a:pt x="18371" y="20278"/>
                  </a:cubicBezTo>
                  <a:lnTo>
                    <a:pt x="18370" y="20278"/>
                  </a:lnTo>
                  <a:cubicBezTo>
                    <a:pt x="18367" y="20278"/>
                    <a:pt x="18365" y="20278"/>
                    <a:pt x="18364" y="20278"/>
                  </a:cubicBezTo>
                  <a:cubicBezTo>
                    <a:pt x="18341" y="20278"/>
                    <a:pt x="18330" y="20266"/>
                    <a:pt x="18336" y="20246"/>
                  </a:cubicBezTo>
                  <a:cubicBezTo>
                    <a:pt x="18340" y="20235"/>
                    <a:pt x="18353" y="20227"/>
                    <a:pt x="18362" y="20217"/>
                  </a:cubicBezTo>
                  <a:close/>
                  <a:moveTo>
                    <a:pt x="18658" y="20207"/>
                  </a:moveTo>
                  <a:cubicBezTo>
                    <a:pt x="18681" y="20207"/>
                    <a:pt x="18696" y="20225"/>
                    <a:pt x="18711" y="20241"/>
                  </a:cubicBezTo>
                  <a:cubicBezTo>
                    <a:pt x="18703" y="20270"/>
                    <a:pt x="18686" y="20279"/>
                    <a:pt x="18664" y="20279"/>
                  </a:cubicBezTo>
                  <a:cubicBezTo>
                    <a:pt x="18652" y="20279"/>
                    <a:pt x="18639" y="20277"/>
                    <a:pt x="18625" y="20273"/>
                  </a:cubicBezTo>
                  <a:lnTo>
                    <a:pt x="18624" y="20273"/>
                  </a:lnTo>
                  <a:cubicBezTo>
                    <a:pt x="18623" y="20249"/>
                    <a:pt x="18612" y="20221"/>
                    <a:pt x="18643" y="20210"/>
                  </a:cubicBezTo>
                  <a:cubicBezTo>
                    <a:pt x="18648" y="20208"/>
                    <a:pt x="18654" y="20207"/>
                    <a:pt x="18658" y="20207"/>
                  </a:cubicBezTo>
                  <a:close/>
                  <a:moveTo>
                    <a:pt x="13017" y="20188"/>
                  </a:moveTo>
                  <a:cubicBezTo>
                    <a:pt x="13032" y="20188"/>
                    <a:pt x="13053" y="20192"/>
                    <a:pt x="13082" y="20201"/>
                  </a:cubicBezTo>
                  <a:lnTo>
                    <a:pt x="13082" y="20201"/>
                  </a:lnTo>
                  <a:cubicBezTo>
                    <a:pt x="13072" y="20241"/>
                    <a:pt x="13105" y="20307"/>
                    <a:pt x="13025" y="20307"/>
                  </a:cubicBezTo>
                  <a:cubicBezTo>
                    <a:pt x="13017" y="20307"/>
                    <a:pt x="13009" y="20306"/>
                    <a:pt x="13000" y="20305"/>
                  </a:cubicBezTo>
                  <a:cubicBezTo>
                    <a:pt x="12981" y="20218"/>
                    <a:pt x="12980" y="20188"/>
                    <a:pt x="13017" y="20188"/>
                  </a:cubicBezTo>
                  <a:close/>
                  <a:moveTo>
                    <a:pt x="18836" y="20284"/>
                  </a:moveTo>
                  <a:cubicBezTo>
                    <a:pt x="18840" y="20284"/>
                    <a:pt x="18844" y="20285"/>
                    <a:pt x="18847" y="20286"/>
                  </a:cubicBezTo>
                  <a:cubicBezTo>
                    <a:pt x="18868" y="20289"/>
                    <a:pt x="18882" y="20306"/>
                    <a:pt x="18881" y="20327"/>
                  </a:cubicBezTo>
                  <a:cubicBezTo>
                    <a:pt x="18876" y="20341"/>
                    <a:pt x="18870" y="20356"/>
                    <a:pt x="18852" y="20356"/>
                  </a:cubicBezTo>
                  <a:cubicBezTo>
                    <a:pt x="18848" y="20356"/>
                    <a:pt x="18844" y="20355"/>
                    <a:pt x="18839" y="20354"/>
                  </a:cubicBezTo>
                  <a:lnTo>
                    <a:pt x="18839" y="20353"/>
                  </a:lnTo>
                  <a:cubicBezTo>
                    <a:pt x="18818" y="20347"/>
                    <a:pt x="18801" y="20334"/>
                    <a:pt x="18805" y="20314"/>
                  </a:cubicBezTo>
                  <a:cubicBezTo>
                    <a:pt x="18806" y="20296"/>
                    <a:pt x="18820" y="20284"/>
                    <a:pt x="18836" y="20284"/>
                  </a:cubicBezTo>
                  <a:close/>
                  <a:moveTo>
                    <a:pt x="30783" y="20242"/>
                  </a:moveTo>
                  <a:cubicBezTo>
                    <a:pt x="30827" y="20242"/>
                    <a:pt x="30862" y="20263"/>
                    <a:pt x="30883" y="20317"/>
                  </a:cubicBezTo>
                  <a:cubicBezTo>
                    <a:pt x="30876" y="20315"/>
                    <a:pt x="30870" y="20315"/>
                    <a:pt x="30864" y="20315"/>
                  </a:cubicBezTo>
                  <a:cubicBezTo>
                    <a:pt x="30818" y="20315"/>
                    <a:pt x="30786" y="20358"/>
                    <a:pt x="30740" y="20358"/>
                  </a:cubicBezTo>
                  <a:cubicBezTo>
                    <a:pt x="30734" y="20358"/>
                    <a:pt x="30729" y="20358"/>
                    <a:pt x="30724" y="20356"/>
                  </a:cubicBezTo>
                  <a:cubicBezTo>
                    <a:pt x="30698" y="20352"/>
                    <a:pt x="30662" y="20359"/>
                    <a:pt x="30654" y="20326"/>
                  </a:cubicBezTo>
                  <a:cubicBezTo>
                    <a:pt x="30648" y="20295"/>
                    <a:pt x="30673" y="20273"/>
                    <a:pt x="30698" y="20263"/>
                  </a:cubicBezTo>
                  <a:cubicBezTo>
                    <a:pt x="30728" y="20249"/>
                    <a:pt x="30757" y="20242"/>
                    <a:pt x="30783" y="20242"/>
                  </a:cubicBezTo>
                  <a:close/>
                  <a:moveTo>
                    <a:pt x="13993" y="20277"/>
                  </a:moveTo>
                  <a:cubicBezTo>
                    <a:pt x="14004" y="20277"/>
                    <a:pt x="14016" y="20279"/>
                    <a:pt x="14028" y="20280"/>
                  </a:cubicBezTo>
                  <a:cubicBezTo>
                    <a:pt x="14028" y="20307"/>
                    <a:pt x="14029" y="20331"/>
                    <a:pt x="14030" y="20356"/>
                  </a:cubicBezTo>
                  <a:lnTo>
                    <a:pt x="14030" y="20356"/>
                  </a:lnTo>
                  <a:cubicBezTo>
                    <a:pt x="14017" y="20357"/>
                    <a:pt x="14001" y="20359"/>
                    <a:pt x="13986" y="20359"/>
                  </a:cubicBezTo>
                  <a:cubicBezTo>
                    <a:pt x="13962" y="20359"/>
                    <a:pt x="13940" y="20354"/>
                    <a:pt x="13936" y="20330"/>
                  </a:cubicBezTo>
                  <a:cubicBezTo>
                    <a:pt x="13929" y="20289"/>
                    <a:pt x="13957" y="20277"/>
                    <a:pt x="13993" y="20277"/>
                  </a:cubicBezTo>
                  <a:close/>
                  <a:moveTo>
                    <a:pt x="15246" y="20320"/>
                  </a:moveTo>
                  <a:cubicBezTo>
                    <a:pt x="15274" y="20320"/>
                    <a:pt x="15296" y="20329"/>
                    <a:pt x="15307" y="20359"/>
                  </a:cubicBezTo>
                  <a:cubicBezTo>
                    <a:pt x="15300" y="20368"/>
                    <a:pt x="15294" y="20377"/>
                    <a:pt x="15290" y="20389"/>
                  </a:cubicBezTo>
                  <a:lnTo>
                    <a:pt x="15290" y="20389"/>
                  </a:lnTo>
                  <a:cubicBezTo>
                    <a:pt x="15279" y="20390"/>
                    <a:pt x="15268" y="20391"/>
                    <a:pt x="15258" y="20394"/>
                  </a:cubicBezTo>
                  <a:cubicBezTo>
                    <a:pt x="15223" y="20380"/>
                    <a:pt x="15208" y="20355"/>
                    <a:pt x="15213" y="20323"/>
                  </a:cubicBezTo>
                  <a:cubicBezTo>
                    <a:pt x="15225" y="20321"/>
                    <a:pt x="15236" y="20320"/>
                    <a:pt x="15246" y="20320"/>
                  </a:cubicBezTo>
                  <a:close/>
                  <a:moveTo>
                    <a:pt x="13772" y="20096"/>
                  </a:moveTo>
                  <a:cubicBezTo>
                    <a:pt x="13793" y="20096"/>
                    <a:pt x="13816" y="20099"/>
                    <a:pt x="13838" y="20101"/>
                  </a:cubicBezTo>
                  <a:lnTo>
                    <a:pt x="13838" y="20098"/>
                  </a:lnTo>
                  <a:cubicBezTo>
                    <a:pt x="13840" y="20173"/>
                    <a:pt x="13841" y="20248"/>
                    <a:pt x="13846" y="20323"/>
                  </a:cubicBezTo>
                  <a:cubicBezTo>
                    <a:pt x="13851" y="20383"/>
                    <a:pt x="13810" y="20400"/>
                    <a:pt x="13753" y="20404"/>
                  </a:cubicBezTo>
                  <a:cubicBezTo>
                    <a:pt x="13678" y="20317"/>
                    <a:pt x="13743" y="20213"/>
                    <a:pt x="13702" y="20121"/>
                  </a:cubicBezTo>
                  <a:cubicBezTo>
                    <a:pt x="13722" y="20101"/>
                    <a:pt x="13746" y="20096"/>
                    <a:pt x="13772" y="20096"/>
                  </a:cubicBezTo>
                  <a:close/>
                  <a:moveTo>
                    <a:pt x="16314" y="20390"/>
                  </a:moveTo>
                  <a:cubicBezTo>
                    <a:pt x="16344" y="20390"/>
                    <a:pt x="16374" y="20397"/>
                    <a:pt x="16401" y="20403"/>
                  </a:cubicBezTo>
                  <a:lnTo>
                    <a:pt x="16400" y="20403"/>
                  </a:lnTo>
                  <a:cubicBezTo>
                    <a:pt x="16448" y="20413"/>
                    <a:pt x="16398" y="20438"/>
                    <a:pt x="16389" y="20457"/>
                  </a:cubicBezTo>
                  <a:lnTo>
                    <a:pt x="16217" y="20430"/>
                  </a:lnTo>
                  <a:cubicBezTo>
                    <a:pt x="16244" y="20400"/>
                    <a:pt x="16279" y="20390"/>
                    <a:pt x="16314" y="20390"/>
                  </a:cubicBezTo>
                  <a:close/>
                  <a:moveTo>
                    <a:pt x="14759" y="20197"/>
                  </a:moveTo>
                  <a:cubicBezTo>
                    <a:pt x="14771" y="20202"/>
                    <a:pt x="14782" y="20204"/>
                    <a:pt x="14793" y="20208"/>
                  </a:cubicBezTo>
                  <a:cubicBezTo>
                    <a:pt x="14822" y="20270"/>
                    <a:pt x="14753" y="20343"/>
                    <a:pt x="14830" y="20403"/>
                  </a:cubicBezTo>
                  <a:cubicBezTo>
                    <a:pt x="14851" y="20417"/>
                    <a:pt x="14828" y="20453"/>
                    <a:pt x="14798" y="20465"/>
                  </a:cubicBezTo>
                  <a:cubicBezTo>
                    <a:pt x="14789" y="20468"/>
                    <a:pt x="14774" y="20470"/>
                    <a:pt x="14761" y="20470"/>
                  </a:cubicBezTo>
                  <a:cubicBezTo>
                    <a:pt x="14749" y="20470"/>
                    <a:pt x="14739" y="20468"/>
                    <a:pt x="14735" y="20465"/>
                  </a:cubicBezTo>
                  <a:cubicBezTo>
                    <a:pt x="14696" y="20410"/>
                    <a:pt x="14722" y="20342"/>
                    <a:pt x="14688" y="20283"/>
                  </a:cubicBezTo>
                  <a:cubicBezTo>
                    <a:pt x="14665" y="20243"/>
                    <a:pt x="14721" y="20219"/>
                    <a:pt x="14759" y="20198"/>
                  </a:cubicBezTo>
                  <a:cubicBezTo>
                    <a:pt x="14759" y="20198"/>
                    <a:pt x="14759" y="20198"/>
                    <a:pt x="14759" y="20197"/>
                  </a:cubicBezTo>
                  <a:close/>
                  <a:moveTo>
                    <a:pt x="15572" y="20430"/>
                  </a:moveTo>
                  <a:lnTo>
                    <a:pt x="15654" y="20453"/>
                  </a:lnTo>
                  <a:cubicBezTo>
                    <a:pt x="15647" y="20461"/>
                    <a:pt x="15642" y="20475"/>
                    <a:pt x="15633" y="20478"/>
                  </a:cubicBezTo>
                  <a:cubicBezTo>
                    <a:pt x="15624" y="20480"/>
                    <a:pt x="15617" y="20481"/>
                    <a:pt x="15609" y="20481"/>
                  </a:cubicBezTo>
                  <a:cubicBezTo>
                    <a:pt x="15581" y="20481"/>
                    <a:pt x="15560" y="20464"/>
                    <a:pt x="15542" y="20443"/>
                  </a:cubicBezTo>
                  <a:cubicBezTo>
                    <a:pt x="15553" y="20441"/>
                    <a:pt x="15563" y="20436"/>
                    <a:pt x="15572" y="20431"/>
                  </a:cubicBezTo>
                  <a:lnTo>
                    <a:pt x="15572" y="20430"/>
                  </a:lnTo>
                  <a:close/>
                  <a:moveTo>
                    <a:pt x="30489" y="20206"/>
                  </a:moveTo>
                  <a:cubicBezTo>
                    <a:pt x="30516" y="20206"/>
                    <a:pt x="30549" y="20211"/>
                    <a:pt x="30603" y="20220"/>
                  </a:cubicBezTo>
                  <a:cubicBezTo>
                    <a:pt x="30598" y="20342"/>
                    <a:pt x="30365" y="20295"/>
                    <a:pt x="30381" y="20433"/>
                  </a:cubicBezTo>
                  <a:lnTo>
                    <a:pt x="30252" y="20496"/>
                  </a:lnTo>
                  <a:cubicBezTo>
                    <a:pt x="30189" y="20430"/>
                    <a:pt x="30184" y="20368"/>
                    <a:pt x="30282" y="20328"/>
                  </a:cubicBezTo>
                  <a:cubicBezTo>
                    <a:pt x="30326" y="20309"/>
                    <a:pt x="30360" y="20296"/>
                    <a:pt x="30351" y="20248"/>
                  </a:cubicBezTo>
                  <a:cubicBezTo>
                    <a:pt x="30420" y="20218"/>
                    <a:pt x="30448" y="20206"/>
                    <a:pt x="30489" y="20206"/>
                  </a:cubicBezTo>
                  <a:close/>
                  <a:moveTo>
                    <a:pt x="14983" y="20084"/>
                  </a:moveTo>
                  <a:lnTo>
                    <a:pt x="15072" y="20090"/>
                  </a:lnTo>
                  <a:cubicBezTo>
                    <a:pt x="15086" y="20142"/>
                    <a:pt x="15072" y="20204"/>
                    <a:pt x="15130" y="20246"/>
                  </a:cubicBezTo>
                  <a:cubicBezTo>
                    <a:pt x="15156" y="20238"/>
                    <a:pt x="15177" y="20219"/>
                    <a:pt x="15188" y="20192"/>
                  </a:cubicBezTo>
                  <a:cubicBezTo>
                    <a:pt x="15200" y="20159"/>
                    <a:pt x="15120" y="20094"/>
                    <a:pt x="15212" y="20093"/>
                  </a:cubicBezTo>
                  <a:cubicBezTo>
                    <a:pt x="15276" y="20093"/>
                    <a:pt x="15207" y="20173"/>
                    <a:pt x="15250" y="20205"/>
                  </a:cubicBezTo>
                  <a:cubicBezTo>
                    <a:pt x="15260" y="20236"/>
                    <a:pt x="15255" y="20263"/>
                    <a:pt x="15213" y="20276"/>
                  </a:cubicBezTo>
                  <a:cubicBezTo>
                    <a:pt x="15190" y="20265"/>
                    <a:pt x="15173" y="20244"/>
                    <a:pt x="15144" y="20244"/>
                  </a:cubicBezTo>
                  <a:cubicBezTo>
                    <a:pt x="15141" y="20244"/>
                    <a:pt x="15137" y="20244"/>
                    <a:pt x="15133" y="20245"/>
                  </a:cubicBezTo>
                  <a:lnTo>
                    <a:pt x="15067" y="20304"/>
                  </a:lnTo>
                  <a:cubicBezTo>
                    <a:pt x="15156" y="20314"/>
                    <a:pt x="15169" y="20369"/>
                    <a:pt x="15169" y="20433"/>
                  </a:cubicBezTo>
                  <a:cubicBezTo>
                    <a:pt x="15172" y="20449"/>
                    <a:pt x="15174" y="20465"/>
                    <a:pt x="15175" y="20480"/>
                  </a:cubicBezTo>
                  <a:lnTo>
                    <a:pt x="15123" y="20512"/>
                  </a:lnTo>
                  <a:cubicBezTo>
                    <a:pt x="15082" y="20450"/>
                    <a:pt x="15062" y="20378"/>
                    <a:pt x="15065" y="20305"/>
                  </a:cubicBezTo>
                  <a:cubicBezTo>
                    <a:pt x="15016" y="20241"/>
                    <a:pt x="14987" y="20165"/>
                    <a:pt x="14981" y="20085"/>
                  </a:cubicBezTo>
                  <a:lnTo>
                    <a:pt x="14983" y="20084"/>
                  </a:lnTo>
                  <a:close/>
                  <a:moveTo>
                    <a:pt x="14578" y="20253"/>
                  </a:moveTo>
                  <a:cubicBezTo>
                    <a:pt x="14595" y="20253"/>
                    <a:pt x="14609" y="20271"/>
                    <a:pt x="14615" y="20321"/>
                  </a:cubicBezTo>
                  <a:cubicBezTo>
                    <a:pt x="14623" y="20383"/>
                    <a:pt x="14662" y="20437"/>
                    <a:pt x="14654" y="20499"/>
                  </a:cubicBezTo>
                  <a:cubicBezTo>
                    <a:pt x="14631" y="20506"/>
                    <a:pt x="14607" y="20512"/>
                    <a:pt x="14588" y="20512"/>
                  </a:cubicBezTo>
                  <a:cubicBezTo>
                    <a:pt x="14556" y="20512"/>
                    <a:pt x="14535" y="20496"/>
                    <a:pt x="14543" y="20443"/>
                  </a:cubicBezTo>
                  <a:cubicBezTo>
                    <a:pt x="14550" y="20396"/>
                    <a:pt x="14520" y="20360"/>
                    <a:pt x="14506" y="20318"/>
                  </a:cubicBezTo>
                  <a:cubicBezTo>
                    <a:pt x="14529" y="20285"/>
                    <a:pt x="14556" y="20253"/>
                    <a:pt x="14578" y="20253"/>
                  </a:cubicBezTo>
                  <a:close/>
                  <a:moveTo>
                    <a:pt x="30592" y="20387"/>
                  </a:moveTo>
                  <a:cubicBezTo>
                    <a:pt x="30627" y="20387"/>
                    <a:pt x="30663" y="20401"/>
                    <a:pt x="30699" y="20433"/>
                  </a:cubicBezTo>
                  <a:cubicBezTo>
                    <a:pt x="30634" y="20482"/>
                    <a:pt x="30564" y="20517"/>
                    <a:pt x="30483" y="20517"/>
                  </a:cubicBezTo>
                  <a:cubicBezTo>
                    <a:pt x="30454" y="20517"/>
                    <a:pt x="30423" y="20513"/>
                    <a:pt x="30391" y="20503"/>
                  </a:cubicBezTo>
                  <a:lnTo>
                    <a:pt x="30467" y="20437"/>
                  </a:lnTo>
                  <a:cubicBezTo>
                    <a:pt x="30509" y="20407"/>
                    <a:pt x="30550" y="20387"/>
                    <a:pt x="30592" y="20387"/>
                  </a:cubicBezTo>
                  <a:close/>
                  <a:moveTo>
                    <a:pt x="13620" y="20125"/>
                  </a:moveTo>
                  <a:lnTo>
                    <a:pt x="13620" y="20125"/>
                  </a:lnTo>
                  <a:cubicBezTo>
                    <a:pt x="13630" y="20154"/>
                    <a:pt x="13631" y="20182"/>
                    <a:pt x="13599" y="20203"/>
                  </a:cubicBezTo>
                  <a:cubicBezTo>
                    <a:pt x="13703" y="20278"/>
                    <a:pt x="13640" y="20384"/>
                    <a:pt x="13668" y="20473"/>
                  </a:cubicBezTo>
                  <a:cubicBezTo>
                    <a:pt x="13640" y="20507"/>
                    <a:pt x="13616" y="20524"/>
                    <a:pt x="13595" y="20524"/>
                  </a:cubicBezTo>
                  <a:cubicBezTo>
                    <a:pt x="13571" y="20524"/>
                    <a:pt x="13553" y="20501"/>
                    <a:pt x="13539" y="20454"/>
                  </a:cubicBezTo>
                  <a:cubicBezTo>
                    <a:pt x="13530" y="20423"/>
                    <a:pt x="13525" y="20391"/>
                    <a:pt x="13519" y="20360"/>
                  </a:cubicBezTo>
                  <a:cubicBezTo>
                    <a:pt x="13514" y="20306"/>
                    <a:pt x="13505" y="20252"/>
                    <a:pt x="13548" y="20204"/>
                  </a:cubicBezTo>
                  <a:cubicBezTo>
                    <a:pt x="13518" y="20199"/>
                    <a:pt x="13496" y="20185"/>
                    <a:pt x="13511" y="20158"/>
                  </a:cubicBezTo>
                  <a:lnTo>
                    <a:pt x="13512" y="20156"/>
                  </a:lnTo>
                  <a:cubicBezTo>
                    <a:pt x="13528" y="20127"/>
                    <a:pt x="13557" y="20125"/>
                    <a:pt x="13586" y="20125"/>
                  </a:cubicBezTo>
                  <a:cubicBezTo>
                    <a:pt x="13592" y="20125"/>
                    <a:pt x="13598" y="20125"/>
                    <a:pt x="13604" y="20125"/>
                  </a:cubicBezTo>
                  <a:cubicBezTo>
                    <a:pt x="13609" y="20125"/>
                    <a:pt x="13615" y="20125"/>
                    <a:pt x="13620" y="20125"/>
                  </a:cubicBezTo>
                  <a:close/>
                  <a:moveTo>
                    <a:pt x="13409" y="20243"/>
                  </a:moveTo>
                  <a:cubicBezTo>
                    <a:pt x="13416" y="20243"/>
                    <a:pt x="13424" y="20244"/>
                    <a:pt x="13432" y="20245"/>
                  </a:cubicBezTo>
                  <a:cubicBezTo>
                    <a:pt x="13438" y="20282"/>
                    <a:pt x="13443" y="20317"/>
                    <a:pt x="13449" y="20353"/>
                  </a:cubicBezTo>
                  <a:lnTo>
                    <a:pt x="13450" y="20350"/>
                  </a:lnTo>
                  <a:lnTo>
                    <a:pt x="13450" y="20350"/>
                  </a:lnTo>
                  <a:cubicBezTo>
                    <a:pt x="13435" y="20385"/>
                    <a:pt x="13431" y="20423"/>
                    <a:pt x="13442" y="20459"/>
                  </a:cubicBezTo>
                  <a:cubicBezTo>
                    <a:pt x="13454" y="20510"/>
                    <a:pt x="13430" y="20538"/>
                    <a:pt x="13370" y="20538"/>
                  </a:cubicBezTo>
                  <a:cubicBezTo>
                    <a:pt x="13367" y="20538"/>
                    <a:pt x="13365" y="20538"/>
                    <a:pt x="13362" y="20538"/>
                  </a:cubicBezTo>
                  <a:lnTo>
                    <a:pt x="13347" y="20396"/>
                  </a:lnTo>
                  <a:cubicBezTo>
                    <a:pt x="13349" y="20365"/>
                    <a:pt x="13350" y="20334"/>
                    <a:pt x="13350" y="20302"/>
                  </a:cubicBezTo>
                  <a:cubicBezTo>
                    <a:pt x="13347" y="20258"/>
                    <a:pt x="13371" y="20243"/>
                    <a:pt x="13409" y="20243"/>
                  </a:cubicBezTo>
                  <a:close/>
                  <a:moveTo>
                    <a:pt x="13174" y="20167"/>
                  </a:moveTo>
                  <a:lnTo>
                    <a:pt x="13253" y="20169"/>
                  </a:lnTo>
                  <a:cubicBezTo>
                    <a:pt x="13275" y="20260"/>
                    <a:pt x="13218" y="20359"/>
                    <a:pt x="13284" y="20447"/>
                  </a:cubicBezTo>
                  <a:cubicBezTo>
                    <a:pt x="13296" y="20492"/>
                    <a:pt x="13309" y="20543"/>
                    <a:pt x="13229" y="20545"/>
                  </a:cubicBezTo>
                  <a:cubicBezTo>
                    <a:pt x="13227" y="20546"/>
                    <a:pt x="13226" y="20546"/>
                    <a:pt x="13224" y="20546"/>
                  </a:cubicBezTo>
                  <a:cubicBezTo>
                    <a:pt x="13163" y="20546"/>
                    <a:pt x="13170" y="20503"/>
                    <a:pt x="13178" y="20465"/>
                  </a:cubicBezTo>
                  <a:cubicBezTo>
                    <a:pt x="13198" y="20365"/>
                    <a:pt x="13147" y="20266"/>
                    <a:pt x="13174" y="20167"/>
                  </a:cubicBezTo>
                  <a:close/>
                  <a:moveTo>
                    <a:pt x="14967" y="20476"/>
                  </a:moveTo>
                  <a:cubicBezTo>
                    <a:pt x="14972" y="20476"/>
                    <a:pt x="14976" y="20477"/>
                    <a:pt x="14981" y="20478"/>
                  </a:cubicBezTo>
                  <a:lnTo>
                    <a:pt x="14981" y="20550"/>
                  </a:lnTo>
                  <a:cubicBezTo>
                    <a:pt x="14949" y="20548"/>
                    <a:pt x="14917" y="20543"/>
                    <a:pt x="14898" y="20515"/>
                  </a:cubicBezTo>
                  <a:cubicBezTo>
                    <a:pt x="14913" y="20490"/>
                    <a:pt x="14940" y="20476"/>
                    <a:pt x="14967" y="20476"/>
                  </a:cubicBezTo>
                  <a:close/>
                  <a:moveTo>
                    <a:pt x="11206" y="20490"/>
                  </a:moveTo>
                  <a:lnTo>
                    <a:pt x="11201" y="20492"/>
                  </a:lnTo>
                  <a:lnTo>
                    <a:pt x="11204" y="20492"/>
                  </a:lnTo>
                  <a:cubicBezTo>
                    <a:pt x="11207" y="20522"/>
                    <a:pt x="11216" y="20547"/>
                    <a:pt x="11258" y="20551"/>
                  </a:cubicBezTo>
                  <a:cubicBezTo>
                    <a:pt x="11262" y="20519"/>
                    <a:pt x="11259" y="20491"/>
                    <a:pt x="11217" y="20491"/>
                  </a:cubicBezTo>
                  <a:cubicBezTo>
                    <a:pt x="11214" y="20491"/>
                    <a:pt x="11210" y="20491"/>
                    <a:pt x="11206" y="20492"/>
                  </a:cubicBezTo>
                  <a:lnTo>
                    <a:pt x="11206" y="20492"/>
                  </a:lnTo>
                  <a:cubicBezTo>
                    <a:pt x="11206" y="20491"/>
                    <a:pt x="11206" y="20490"/>
                    <a:pt x="11206" y="20490"/>
                  </a:cubicBezTo>
                  <a:close/>
                  <a:moveTo>
                    <a:pt x="31061" y="20274"/>
                  </a:moveTo>
                  <a:cubicBezTo>
                    <a:pt x="31077" y="20274"/>
                    <a:pt x="31094" y="20276"/>
                    <a:pt x="31111" y="20280"/>
                  </a:cubicBezTo>
                  <a:lnTo>
                    <a:pt x="31111" y="20280"/>
                  </a:lnTo>
                  <a:lnTo>
                    <a:pt x="31111" y="20280"/>
                  </a:lnTo>
                  <a:cubicBezTo>
                    <a:pt x="31120" y="20337"/>
                    <a:pt x="31092" y="20377"/>
                    <a:pt x="31032" y="20400"/>
                  </a:cubicBezTo>
                  <a:cubicBezTo>
                    <a:pt x="30994" y="20480"/>
                    <a:pt x="30960" y="20561"/>
                    <a:pt x="30854" y="20561"/>
                  </a:cubicBezTo>
                  <a:cubicBezTo>
                    <a:pt x="30836" y="20561"/>
                    <a:pt x="30816" y="20559"/>
                    <a:pt x="30794" y="20554"/>
                  </a:cubicBezTo>
                  <a:cubicBezTo>
                    <a:pt x="30713" y="20542"/>
                    <a:pt x="30667" y="20518"/>
                    <a:pt x="30739" y="20449"/>
                  </a:cubicBezTo>
                  <a:cubicBezTo>
                    <a:pt x="30773" y="20439"/>
                    <a:pt x="30807" y="20436"/>
                    <a:pt x="30842" y="20436"/>
                  </a:cubicBezTo>
                  <a:cubicBezTo>
                    <a:pt x="30865" y="20436"/>
                    <a:pt x="30889" y="20437"/>
                    <a:pt x="30913" y="20438"/>
                  </a:cubicBezTo>
                  <a:cubicBezTo>
                    <a:pt x="30921" y="20439"/>
                    <a:pt x="30930" y="20440"/>
                    <a:pt x="30939" y="20440"/>
                  </a:cubicBezTo>
                  <a:cubicBezTo>
                    <a:pt x="30964" y="20440"/>
                    <a:pt x="30986" y="20433"/>
                    <a:pt x="30978" y="20396"/>
                  </a:cubicBezTo>
                  <a:lnTo>
                    <a:pt x="30978" y="20396"/>
                  </a:lnTo>
                  <a:cubicBezTo>
                    <a:pt x="30971" y="20396"/>
                    <a:pt x="30964" y="20397"/>
                    <a:pt x="30957" y="20397"/>
                  </a:cubicBezTo>
                  <a:cubicBezTo>
                    <a:pt x="30902" y="20397"/>
                    <a:pt x="30880" y="20370"/>
                    <a:pt x="30889" y="20318"/>
                  </a:cubicBezTo>
                  <a:cubicBezTo>
                    <a:pt x="30945" y="20298"/>
                    <a:pt x="31000" y="20274"/>
                    <a:pt x="31061" y="20274"/>
                  </a:cubicBezTo>
                  <a:close/>
                  <a:moveTo>
                    <a:pt x="15331" y="20525"/>
                  </a:moveTo>
                  <a:cubicBezTo>
                    <a:pt x="15337" y="20551"/>
                    <a:pt x="15369" y="20589"/>
                    <a:pt x="15309" y="20592"/>
                  </a:cubicBezTo>
                  <a:cubicBezTo>
                    <a:pt x="15308" y="20592"/>
                    <a:pt x="15307" y="20592"/>
                    <a:pt x="15305" y="20592"/>
                  </a:cubicBezTo>
                  <a:cubicBezTo>
                    <a:pt x="15259" y="20592"/>
                    <a:pt x="15267" y="20554"/>
                    <a:pt x="15271" y="20525"/>
                  </a:cubicBezTo>
                  <a:close/>
                  <a:moveTo>
                    <a:pt x="14842" y="20516"/>
                  </a:moveTo>
                  <a:lnTo>
                    <a:pt x="14842" y="20516"/>
                  </a:lnTo>
                  <a:cubicBezTo>
                    <a:pt x="14858" y="20554"/>
                    <a:pt x="14849" y="20585"/>
                    <a:pt x="14804" y="20604"/>
                  </a:cubicBezTo>
                  <a:cubicBezTo>
                    <a:pt x="14752" y="20589"/>
                    <a:pt x="14759" y="20556"/>
                    <a:pt x="14766" y="20522"/>
                  </a:cubicBezTo>
                  <a:lnTo>
                    <a:pt x="14766" y="20520"/>
                  </a:lnTo>
                  <a:lnTo>
                    <a:pt x="14842" y="20516"/>
                  </a:lnTo>
                  <a:close/>
                  <a:moveTo>
                    <a:pt x="14987" y="20587"/>
                  </a:moveTo>
                  <a:cubicBezTo>
                    <a:pt x="15038" y="20617"/>
                    <a:pt x="15030" y="20661"/>
                    <a:pt x="15022" y="20704"/>
                  </a:cubicBezTo>
                  <a:cubicBezTo>
                    <a:pt x="14911" y="20682"/>
                    <a:pt x="14908" y="20671"/>
                    <a:pt x="14987" y="20588"/>
                  </a:cubicBezTo>
                  <a:lnTo>
                    <a:pt x="14987" y="20587"/>
                  </a:lnTo>
                  <a:close/>
                  <a:moveTo>
                    <a:pt x="15186" y="20555"/>
                  </a:moveTo>
                  <a:cubicBezTo>
                    <a:pt x="15181" y="20618"/>
                    <a:pt x="15252" y="20688"/>
                    <a:pt x="15164" y="20744"/>
                  </a:cubicBezTo>
                  <a:lnTo>
                    <a:pt x="15164" y="20743"/>
                  </a:lnTo>
                  <a:lnTo>
                    <a:pt x="15132" y="20699"/>
                  </a:lnTo>
                  <a:cubicBezTo>
                    <a:pt x="15160" y="20650"/>
                    <a:pt x="15118" y="20604"/>
                    <a:pt x="15124" y="20555"/>
                  </a:cubicBezTo>
                  <a:close/>
                  <a:moveTo>
                    <a:pt x="15169" y="20788"/>
                  </a:moveTo>
                  <a:lnTo>
                    <a:pt x="15201" y="20796"/>
                  </a:lnTo>
                  <a:lnTo>
                    <a:pt x="15180" y="20815"/>
                  </a:lnTo>
                  <a:lnTo>
                    <a:pt x="15169" y="20788"/>
                  </a:lnTo>
                  <a:close/>
                  <a:moveTo>
                    <a:pt x="15344" y="20651"/>
                  </a:moveTo>
                  <a:cubicBezTo>
                    <a:pt x="15420" y="20651"/>
                    <a:pt x="15337" y="20729"/>
                    <a:pt x="15389" y="20749"/>
                  </a:cubicBezTo>
                  <a:cubicBezTo>
                    <a:pt x="15398" y="20805"/>
                    <a:pt x="15366" y="20826"/>
                    <a:pt x="15306" y="20826"/>
                  </a:cubicBezTo>
                  <a:cubicBezTo>
                    <a:pt x="15305" y="20826"/>
                    <a:pt x="15303" y="20826"/>
                    <a:pt x="15301" y="20826"/>
                  </a:cubicBezTo>
                  <a:cubicBezTo>
                    <a:pt x="15264" y="20794"/>
                    <a:pt x="15296" y="20769"/>
                    <a:pt x="15311" y="20742"/>
                  </a:cubicBezTo>
                  <a:cubicBezTo>
                    <a:pt x="15326" y="20714"/>
                    <a:pt x="15261" y="20657"/>
                    <a:pt x="15336" y="20652"/>
                  </a:cubicBezTo>
                  <a:lnTo>
                    <a:pt x="15337" y="20651"/>
                  </a:lnTo>
                  <a:cubicBezTo>
                    <a:pt x="15339" y="20651"/>
                    <a:pt x="15342" y="20651"/>
                    <a:pt x="15344" y="20651"/>
                  </a:cubicBezTo>
                  <a:close/>
                  <a:moveTo>
                    <a:pt x="14854" y="20635"/>
                  </a:moveTo>
                  <a:cubicBezTo>
                    <a:pt x="14880" y="20642"/>
                    <a:pt x="14899" y="20666"/>
                    <a:pt x="14900" y="20693"/>
                  </a:cubicBezTo>
                  <a:cubicBezTo>
                    <a:pt x="14903" y="20753"/>
                    <a:pt x="14903" y="20775"/>
                    <a:pt x="14932" y="20775"/>
                  </a:cubicBezTo>
                  <a:cubicBezTo>
                    <a:pt x="14949" y="20775"/>
                    <a:pt x="14975" y="20767"/>
                    <a:pt x="15018" y="20755"/>
                  </a:cubicBezTo>
                  <a:lnTo>
                    <a:pt x="15018" y="20755"/>
                  </a:lnTo>
                  <a:cubicBezTo>
                    <a:pt x="15069" y="20837"/>
                    <a:pt x="14967" y="20855"/>
                    <a:pt x="14936" y="20902"/>
                  </a:cubicBezTo>
                  <a:lnTo>
                    <a:pt x="14935" y="20902"/>
                  </a:lnTo>
                  <a:cubicBezTo>
                    <a:pt x="14922" y="20895"/>
                    <a:pt x="14903" y="20894"/>
                    <a:pt x="14885" y="20894"/>
                  </a:cubicBezTo>
                  <a:cubicBezTo>
                    <a:pt x="14880" y="20894"/>
                    <a:pt x="14875" y="20894"/>
                    <a:pt x="14870" y="20894"/>
                  </a:cubicBezTo>
                  <a:cubicBezTo>
                    <a:pt x="14834" y="20894"/>
                    <a:pt x="14800" y="20891"/>
                    <a:pt x="14805" y="20840"/>
                  </a:cubicBezTo>
                  <a:cubicBezTo>
                    <a:pt x="14813" y="20773"/>
                    <a:pt x="14697" y="20677"/>
                    <a:pt x="14854" y="20635"/>
                  </a:cubicBezTo>
                  <a:close/>
                  <a:moveTo>
                    <a:pt x="12574" y="14583"/>
                  </a:moveTo>
                  <a:cubicBezTo>
                    <a:pt x="12587" y="14661"/>
                    <a:pt x="12534" y="14720"/>
                    <a:pt x="12495" y="14783"/>
                  </a:cubicBezTo>
                  <a:cubicBezTo>
                    <a:pt x="12493" y="14794"/>
                    <a:pt x="12487" y="14803"/>
                    <a:pt x="12479" y="14811"/>
                  </a:cubicBezTo>
                  <a:cubicBezTo>
                    <a:pt x="12476" y="14849"/>
                    <a:pt x="12497" y="14891"/>
                    <a:pt x="12449" y="14921"/>
                  </a:cubicBezTo>
                  <a:cubicBezTo>
                    <a:pt x="12446" y="14948"/>
                    <a:pt x="12425" y="14964"/>
                    <a:pt x="12396" y="14971"/>
                  </a:cubicBezTo>
                  <a:lnTo>
                    <a:pt x="12403" y="14970"/>
                  </a:lnTo>
                  <a:lnTo>
                    <a:pt x="12403" y="14970"/>
                  </a:lnTo>
                  <a:cubicBezTo>
                    <a:pt x="12398" y="15133"/>
                    <a:pt x="12321" y="15281"/>
                    <a:pt x="12265" y="15433"/>
                  </a:cubicBezTo>
                  <a:cubicBezTo>
                    <a:pt x="12089" y="15911"/>
                    <a:pt x="11905" y="16386"/>
                    <a:pt x="11723" y="16862"/>
                  </a:cubicBezTo>
                  <a:cubicBezTo>
                    <a:pt x="11713" y="16885"/>
                    <a:pt x="11699" y="16906"/>
                    <a:pt x="11675" y="16953"/>
                  </a:cubicBezTo>
                  <a:cubicBezTo>
                    <a:pt x="11604" y="16818"/>
                    <a:pt x="11599" y="16692"/>
                    <a:pt x="11568" y="16572"/>
                  </a:cubicBezTo>
                  <a:cubicBezTo>
                    <a:pt x="11527" y="16607"/>
                    <a:pt x="11485" y="16638"/>
                    <a:pt x="11509" y="16700"/>
                  </a:cubicBezTo>
                  <a:cubicBezTo>
                    <a:pt x="11535" y="16765"/>
                    <a:pt x="11543" y="16835"/>
                    <a:pt x="11513" y="16903"/>
                  </a:cubicBezTo>
                  <a:cubicBezTo>
                    <a:pt x="11518" y="16931"/>
                    <a:pt x="11522" y="16960"/>
                    <a:pt x="11525" y="16988"/>
                  </a:cubicBezTo>
                  <a:cubicBezTo>
                    <a:pt x="11538" y="17048"/>
                    <a:pt x="11552" y="17109"/>
                    <a:pt x="11563" y="17169"/>
                  </a:cubicBezTo>
                  <a:cubicBezTo>
                    <a:pt x="11556" y="17170"/>
                    <a:pt x="11549" y="17170"/>
                    <a:pt x="11543" y="17170"/>
                  </a:cubicBezTo>
                  <a:cubicBezTo>
                    <a:pt x="11464" y="17170"/>
                    <a:pt x="11495" y="17103"/>
                    <a:pt x="11478" y="17067"/>
                  </a:cubicBezTo>
                  <a:lnTo>
                    <a:pt x="11478" y="17067"/>
                  </a:lnTo>
                  <a:lnTo>
                    <a:pt x="11382" y="17101"/>
                  </a:lnTo>
                  <a:cubicBezTo>
                    <a:pt x="11414" y="17164"/>
                    <a:pt x="11465" y="17230"/>
                    <a:pt x="11439" y="17298"/>
                  </a:cubicBezTo>
                  <a:cubicBezTo>
                    <a:pt x="11396" y="17407"/>
                    <a:pt x="11441" y="17488"/>
                    <a:pt x="11518" y="17566"/>
                  </a:cubicBezTo>
                  <a:cubicBezTo>
                    <a:pt x="11561" y="17698"/>
                    <a:pt x="11517" y="17823"/>
                    <a:pt x="11480" y="17949"/>
                  </a:cubicBezTo>
                  <a:cubicBezTo>
                    <a:pt x="11387" y="17903"/>
                    <a:pt x="11475" y="17812"/>
                    <a:pt x="11416" y="17758"/>
                  </a:cubicBezTo>
                  <a:lnTo>
                    <a:pt x="11416" y="17758"/>
                  </a:lnTo>
                  <a:cubicBezTo>
                    <a:pt x="11372" y="17794"/>
                    <a:pt x="11340" y="17837"/>
                    <a:pt x="11346" y="17893"/>
                  </a:cubicBezTo>
                  <a:cubicBezTo>
                    <a:pt x="11357" y="17979"/>
                    <a:pt x="11314" y="18061"/>
                    <a:pt x="11279" y="18131"/>
                  </a:cubicBezTo>
                  <a:cubicBezTo>
                    <a:pt x="11209" y="18271"/>
                    <a:pt x="11177" y="18414"/>
                    <a:pt x="11162" y="18562"/>
                  </a:cubicBezTo>
                  <a:lnTo>
                    <a:pt x="11109" y="18580"/>
                  </a:lnTo>
                  <a:lnTo>
                    <a:pt x="11108" y="18579"/>
                  </a:lnTo>
                  <a:lnTo>
                    <a:pt x="11107" y="18581"/>
                  </a:lnTo>
                  <a:lnTo>
                    <a:pt x="11113" y="18584"/>
                  </a:lnTo>
                  <a:cubicBezTo>
                    <a:pt x="11114" y="18605"/>
                    <a:pt x="11115" y="18627"/>
                    <a:pt x="11118" y="18648"/>
                  </a:cubicBezTo>
                  <a:lnTo>
                    <a:pt x="11040" y="18643"/>
                  </a:lnTo>
                  <a:cubicBezTo>
                    <a:pt x="11036" y="18548"/>
                    <a:pt x="11017" y="18457"/>
                    <a:pt x="10956" y="18368"/>
                  </a:cubicBezTo>
                  <a:lnTo>
                    <a:pt x="10956" y="18368"/>
                  </a:lnTo>
                  <a:cubicBezTo>
                    <a:pt x="10933" y="18508"/>
                    <a:pt x="10970" y="18637"/>
                    <a:pt x="10995" y="18769"/>
                  </a:cubicBezTo>
                  <a:cubicBezTo>
                    <a:pt x="11002" y="19014"/>
                    <a:pt x="11084" y="19250"/>
                    <a:pt x="11126" y="19491"/>
                  </a:cubicBezTo>
                  <a:cubicBezTo>
                    <a:pt x="11166" y="19729"/>
                    <a:pt x="11176" y="19964"/>
                    <a:pt x="11115" y="20199"/>
                  </a:cubicBezTo>
                  <a:cubicBezTo>
                    <a:pt x="11114" y="20311"/>
                    <a:pt x="11077" y="20416"/>
                    <a:pt x="11018" y="20515"/>
                  </a:cubicBezTo>
                  <a:cubicBezTo>
                    <a:pt x="10892" y="20796"/>
                    <a:pt x="10673" y="21000"/>
                    <a:pt x="10341" y="21113"/>
                  </a:cubicBezTo>
                  <a:cubicBezTo>
                    <a:pt x="10258" y="21142"/>
                    <a:pt x="10175" y="21162"/>
                    <a:pt x="10087" y="21162"/>
                  </a:cubicBezTo>
                  <a:cubicBezTo>
                    <a:pt x="10064" y="21162"/>
                    <a:pt x="10040" y="21161"/>
                    <a:pt x="10016" y="21158"/>
                  </a:cubicBezTo>
                  <a:cubicBezTo>
                    <a:pt x="9804" y="21035"/>
                    <a:pt x="9791" y="20977"/>
                    <a:pt x="9932" y="20800"/>
                  </a:cubicBezTo>
                  <a:cubicBezTo>
                    <a:pt x="9975" y="20744"/>
                    <a:pt x="10033" y="20706"/>
                    <a:pt x="10099" y="20671"/>
                  </a:cubicBezTo>
                  <a:cubicBezTo>
                    <a:pt x="10187" y="20625"/>
                    <a:pt x="10329" y="20635"/>
                    <a:pt x="10365" y="20545"/>
                  </a:cubicBezTo>
                  <a:cubicBezTo>
                    <a:pt x="10402" y="20456"/>
                    <a:pt x="10329" y="20359"/>
                    <a:pt x="10306" y="20265"/>
                  </a:cubicBezTo>
                  <a:cubicBezTo>
                    <a:pt x="10281" y="20164"/>
                    <a:pt x="10249" y="20064"/>
                    <a:pt x="10214" y="19965"/>
                  </a:cubicBezTo>
                  <a:cubicBezTo>
                    <a:pt x="10186" y="19886"/>
                    <a:pt x="10149" y="19806"/>
                    <a:pt x="10086" y="19741"/>
                  </a:cubicBezTo>
                  <a:cubicBezTo>
                    <a:pt x="10037" y="19688"/>
                    <a:pt x="9985" y="19643"/>
                    <a:pt x="9895" y="19643"/>
                  </a:cubicBezTo>
                  <a:cubicBezTo>
                    <a:pt x="9871" y="19643"/>
                    <a:pt x="9843" y="19646"/>
                    <a:pt x="9812" y="19654"/>
                  </a:cubicBezTo>
                  <a:cubicBezTo>
                    <a:pt x="9930" y="19724"/>
                    <a:pt x="10025" y="19787"/>
                    <a:pt x="10060" y="19888"/>
                  </a:cubicBezTo>
                  <a:cubicBezTo>
                    <a:pt x="10131" y="20097"/>
                    <a:pt x="10199" y="20306"/>
                    <a:pt x="10271" y="20524"/>
                  </a:cubicBezTo>
                  <a:cubicBezTo>
                    <a:pt x="10114" y="20561"/>
                    <a:pt x="9969" y="20593"/>
                    <a:pt x="9861" y="20706"/>
                  </a:cubicBezTo>
                  <a:cubicBezTo>
                    <a:pt x="9771" y="20573"/>
                    <a:pt x="9709" y="20422"/>
                    <a:pt x="9682" y="20264"/>
                  </a:cubicBezTo>
                  <a:cubicBezTo>
                    <a:pt x="9654" y="20123"/>
                    <a:pt x="9626" y="19984"/>
                    <a:pt x="9564" y="19851"/>
                  </a:cubicBezTo>
                  <a:cubicBezTo>
                    <a:pt x="9550" y="19663"/>
                    <a:pt x="9510" y="19480"/>
                    <a:pt x="9465" y="19296"/>
                  </a:cubicBezTo>
                  <a:cubicBezTo>
                    <a:pt x="9395" y="19008"/>
                    <a:pt x="9439" y="18719"/>
                    <a:pt x="9496" y="18435"/>
                  </a:cubicBezTo>
                  <a:cubicBezTo>
                    <a:pt x="9621" y="17817"/>
                    <a:pt x="9696" y="17193"/>
                    <a:pt x="9756" y="16569"/>
                  </a:cubicBezTo>
                  <a:cubicBezTo>
                    <a:pt x="9778" y="16333"/>
                    <a:pt x="9884" y="16148"/>
                    <a:pt x="10099" y="16004"/>
                  </a:cubicBezTo>
                  <a:cubicBezTo>
                    <a:pt x="10236" y="15914"/>
                    <a:pt x="10351" y="15797"/>
                    <a:pt x="10523" y="15752"/>
                  </a:cubicBezTo>
                  <a:cubicBezTo>
                    <a:pt x="10525" y="15801"/>
                    <a:pt x="10561" y="15813"/>
                    <a:pt x="10608" y="15813"/>
                  </a:cubicBezTo>
                  <a:cubicBezTo>
                    <a:pt x="10610" y="15813"/>
                    <a:pt x="10612" y="15813"/>
                    <a:pt x="10615" y="15813"/>
                  </a:cubicBezTo>
                  <a:cubicBezTo>
                    <a:pt x="10734" y="15810"/>
                    <a:pt x="10807" y="15757"/>
                    <a:pt x="10851" y="15666"/>
                  </a:cubicBezTo>
                  <a:cubicBezTo>
                    <a:pt x="10859" y="15668"/>
                    <a:pt x="10866" y="15669"/>
                    <a:pt x="10873" y="15669"/>
                  </a:cubicBezTo>
                  <a:cubicBezTo>
                    <a:pt x="10937" y="15669"/>
                    <a:pt x="10958" y="15602"/>
                    <a:pt x="11013" y="15588"/>
                  </a:cubicBezTo>
                  <a:cubicBezTo>
                    <a:pt x="11033" y="15583"/>
                    <a:pt x="11051" y="15580"/>
                    <a:pt x="11065" y="15580"/>
                  </a:cubicBezTo>
                  <a:cubicBezTo>
                    <a:pt x="11106" y="15580"/>
                    <a:pt x="11123" y="15602"/>
                    <a:pt x="11113" y="15656"/>
                  </a:cubicBezTo>
                  <a:cubicBezTo>
                    <a:pt x="11077" y="15662"/>
                    <a:pt x="11047" y="15672"/>
                    <a:pt x="11033" y="15703"/>
                  </a:cubicBezTo>
                  <a:cubicBezTo>
                    <a:pt x="11044" y="15706"/>
                    <a:pt x="11053" y="15708"/>
                    <a:pt x="11063" y="15708"/>
                  </a:cubicBezTo>
                  <a:cubicBezTo>
                    <a:pt x="11090" y="15708"/>
                    <a:pt x="11111" y="15695"/>
                    <a:pt x="11125" y="15669"/>
                  </a:cubicBezTo>
                  <a:cubicBezTo>
                    <a:pt x="11195" y="15640"/>
                    <a:pt x="11285" y="15634"/>
                    <a:pt x="11304" y="15550"/>
                  </a:cubicBezTo>
                  <a:cubicBezTo>
                    <a:pt x="11306" y="15550"/>
                    <a:pt x="11307" y="15550"/>
                    <a:pt x="11309" y="15550"/>
                  </a:cubicBezTo>
                  <a:cubicBezTo>
                    <a:pt x="11330" y="15550"/>
                    <a:pt x="11349" y="15535"/>
                    <a:pt x="11355" y="15515"/>
                  </a:cubicBezTo>
                  <a:cubicBezTo>
                    <a:pt x="11380" y="15512"/>
                    <a:pt x="11398" y="15500"/>
                    <a:pt x="11403" y="15479"/>
                  </a:cubicBezTo>
                  <a:cubicBezTo>
                    <a:pt x="11468" y="15473"/>
                    <a:pt x="11521" y="15452"/>
                    <a:pt x="11538" y="15393"/>
                  </a:cubicBezTo>
                  <a:lnTo>
                    <a:pt x="11538" y="15393"/>
                  </a:lnTo>
                  <a:cubicBezTo>
                    <a:pt x="11522" y="15395"/>
                    <a:pt x="11507" y="15396"/>
                    <a:pt x="11493" y="15396"/>
                  </a:cubicBezTo>
                  <a:cubicBezTo>
                    <a:pt x="11413" y="15396"/>
                    <a:pt x="11370" y="15362"/>
                    <a:pt x="11389" y="15274"/>
                  </a:cubicBezTo>
                  <a:lnTo>
                    <a:pt x="11480" y="15273"/>
                  </a:lnTo>
                  <a:cubicBezTo>
                    <a:pt x="11536" y="15284"/>
                    <a:pt x="11584" y="15301"/>
                    <a:pt x="11575" y="15362"/>
                  </a:cubicBezTo>
                  <a:cubicBezTo>
                    <a:pt x="11654" y="15340"/>
                    <a:pt x="11739" y="15325"/>
                    <a:pt x="11760" y="15238"/>
                  </a:cubicBezTo>
                  <a:lnTo>
                    <a:pt x="11760" y="15238"/>
                  </a:lnTo>
                  <a:cubicBezTo>
                    <a:pt x="11751" y="15242"/>
                    <a:pt x="11741" y="15244"/>
                    <a:pt x="11731" y="15244"/>
                  </a:cubicBezTo>
                  <a:cubicBezTo>
                    <a:pt x="11728" y="15244"/>
                    <a:pt x="11726" y="15244"/>
                    <a:pt x="11723" y="15243"/>
                  </a:cubicBezTo>
                  <a:cubicBezTo>
                    <a:pt x="11698" y="15252"/>
                    <a:pt x="11673" y="15258"/>
                    <a:pt x="11648" y="15258"/>
                  </a:cubicBezTo>
                  <a:cubicBezTo>
                    <a:pt x="11623" y="15258"/>
                    <a:pt x="11598" y="15252"/>
                    <a:pt x="11574" y="15240"/>
                  </a:cubicBezTo>
                  <a:lnTo>
                    <a:pt x="11485" y="15240"/>
                  </a:lnTo>
                  <a:cubicBezTo>
                    <a:pt x="11475" y="15205"/>
                    <a:pt x="11485" y="15179"/>
                    <a:pt x="11528" y="15164"/>
                  </a:cubicBezTo>
                  <a:cubicBezTo>
                    <a:pt x="11601" y="15137"/>
                    <a:pt x="11676" y="15110"/>
                    <a:pt x="11750" y="15083"/>
                  </a:cubicBezTo>
                  <a:cubicBezTo>
                    <a:pt x="11790" y="15024"/>
                    <a:pt x="11849" y="14998"/>
                    <a:pt x="11924" y="14998"/>
                  </a:cubicBezTo>
                  <a:cubicBezTo>
                    <a:pt x="11929" y="14998"/>
                    <a:pt x="11934" y="14998"/>
                    <a:pt x="11939" y="14998"/>
                  </a:cubicBezTo>
                  <a:cubicBezTo>
                    <a:pt x="11976" y="14878"/>
                    <a:pt x="12125" y="14862"/>
                    <a:pt x="12213" y="14787"/>
                  </a:cubicBezTo>
                  <a:cubicBezTo>
                    <a:pt x="12251" y="14753"/>
                    <a:pt x="12312" y="14737"/>
                    <a:pt x="12349" y="14695"/>
                  </a:cubicBezTo>
                  <a:cubicBezTo>
                    <a:pt x="12449" y="14694"/>
                    <a:pt x="12480" y="14592"/>
                    <a:pt x="12574" y="14583"/>
                  </a:cubicBezTo>
                  <a:close/>
                  <a:moveTo>
                    <a:pt x="12991" y="13845"/>
                  </a:moveTo>
                  <a:cubicBezTo>
                    <a:pt x="12991" y="13849"/>
                    <a:pt x="12992" y="13852"/>
                    <a:pt x="12992" y="13855"/>
                  </a:cubicBezTo>
                  <a:cubicBezTo>
                    <a:pt x="13042" y="13932"/>
                    <a:pt x="13008" y="14016"/>
                    <a:pt x="13023" y="14096"/>
                  </a:cubicBezTo>
                  <a:cubicBezTo>
                    <a:pt x="13039" y="14167"/>
                    <a:pt x="13003" y="14248"/>
                    <a:pt x="13074" y="14309"/>
                  </a:cubicBezTo>
                  <a:cubicBezTo>
                    <a:pt x="13070" y="14365"/>
                    <a:pt x="13055" y="14423"/>
                    <a:pt x="13120" y="14465"/>
                  </a:cubicBezTo>
                  <a:cubicBezTo>
                    <a:pt x="13115" y="14509"/>
                    <a:pt x="13109" y="14554"/>
                    <a:pt x="13165" y="14581"/>
                  </a:cubicBezTo>
                  <a:cubicBezTo>
                    <a:pt x="13165" y="14613"/>
                    <a:pt x="13152" y="14651"/>
                    <a:pt x="13208" y="14658"/>
                  </a:cubicBezTo>
                  <a:cubicBezTo>
                    <a:pt x="13250" y="14834"/>
                    <a:pt x="13143" y="14991"/>
                    <a:pt x="13116" y="15158"/>
                  </a:cubicBezTo>
                  <a:cubicBezTo>
                    <a:pt x="13115" y="15158"/>
                    <a:pt x="13114" y="15158"/>
                    <a:pt x="13114" y="15158"/>
                  </a:cubicBezTo>
                  <a:cubicBezTo>
                    <a:pt x="13084" y="15158"/>
                    <a:pt x="13074" y="15121"/>
                    <a:pt x="13044" y="15121"/>
                  </a:cubicBezTo>
                  <a:cubicBezTo>
                    <a:pt x="13040" y="15121"/>
                    <a:pt x="13035" y="15122"/>
                    <a:pt x="13030" y="15123"/>
                  </a:cubicBezTo>
                  <a:cubicBezTo>
                    <a:pt x="13042" y="15041"/>
                    <a:pt x="13065" y="14959"/>
                    <a:pt x="12984" y="14892"/>
                  </a:cubicBezTo>
                  <a:lnTo>
                    <a:pt x="12984" y="14892"/>
                  </a:lnTo>
                  <a:cubicBezTo>
                    <a:pt x="12968" y="14972"/>
                    <a:pt x="12960" y="15053"/>
                    <a:pt x="13029" y="15121"/>
                  </a:cubicBezTo>
                  <a:cubicBezTo>
                    <a:pt x="13010" y="15160"/>
                    <a:pt x="13015" y="15206"/>
                    <a:pt x="13040" y="15242"/>
                  </a:cubicBezTo>
                  <a:cubicBezTo>
                    <a:pt x="13042" y="15517"/>
                    <a:pt x="12934" y="15775"/>
                    <a:pt x="12883" y="16041"/>
                  </a:cubicBezTo>
                  <a:lnTo>
                    <a:pt x="12883" y="16040"/>
                  </a:lnTo>
                  <a:cubicBezTo>
                    <a:pt x="12831" y="16307"/>
                    <a:pt x="12770" y="16572"/>
                    <a:pt x="12709" y="16837"/>
                  </a:cubicBezTo>
                  <a:cubicBezTo>
                    <a:pt x="12681" y="16961"/>
                    <a:pt x="12642" y="17084"/>
                    <a:pt x="12607" y="17207"/>
                  </a:cubicBezTo>
                  <a:cubicBezTo>
                    <a:pt x="12575" y="17265"/>
                    <a:pt x="12451" y="17313"/>
                    <a:pt x="12579" y="17389"/>
                  </a:cubicBezTo>
                  <a:lnTo>
                    <a:pt x="12567" y="17391"/>
                  </a:lnTo>
                  <a:cubicBezTo>
                    <a:pt x="12604" y="17418"/>
                    <a:pt x="12585" y="17458"/>
                    <a:pt x="12579" y="17491"/>
                  </a:cubicBezTo>
                  <a:cubicBezTo>
                    <a:pt x="12548" y="17663"/>
                    <a:pt x="12517" y="17834"/>
                    <a:pt x="12475" y="18003"/>
                  </a:cubicBezTo>
                  <a:cubicBezTo>
                    <a:pt x="12461" y="18056"/>
                    <a:pt x="12454" y="18101"/>
                    <a:pt x="12491" y="18146"/>
                  </a:cubicBezTo>
                  <a:cubicBezTo>
                    <a:pt x="12486" y="18251"/>
                    <a:pt x="12350" y="18187"/>
                    <a:pt x="12309" y="18251"/>
                  </a:cubicBezTo>
                  <a:cubicBezTo>
                    <a:pt x="12272" y="18307"/>
                    <a:pt x="12210" y="18346"/>
                    <a:pt x="12142" y="18375"/>
                  </a:cubicBezTo>
                  <a:lnTo>
                    <a:pt x="12108" y="18400"/>
                  </a:lnTo>
                  <a:lnTo>
                    <a:pt x="12032" y="18459"/>
                  </a:lnTo>
                  <a:lnTo>
                    <a:pt x="11981" y="18417"/>
                  </a:lnTo>
                  <a:cubicBezTo>
                    <a:pt x="11892" y="18440"/>
                    <a:pt x="11874" y="18509"/>
                    <a:pt x="11844" y="18570"/>
                  </a:cubicBezTo>
                  <a:cubicBezTo>
                    <a:pt x="11800" y="18655"/>
                    <a:pt x="11758" y="18743"/>
                    <a:pt x="11711" y="18828"/>
                  </a:cubicBezTo>
                  <a:cubicBezTo>
                    <a:pt x="11588" y="19039"/>
                    <a:pt x="11529" y="19257"/>
                    <a:pt x="11623" y="19490"/>
                  </a:cubicBezTo>
                  <a:cubicBezTo>
                    <a:pt x="11634" y="19518"/>
                    <a:pt x="11648" y="19548"/>
                    <a:pt x="11628" y="19579"/>
                  </a:cubicBezTo>
                  <a:cubicBezTo>
                    <a:pt x="11631" y="19578"/>
                    <a:pt x="11635" y="19578"/>
                    <a:pt x="11638" y="19578"/>
                  </a:cubicBezTo>
                  <a:cubicBezTo>
                    <a:pt x="11666" y="19578"/>
                    <a:pt x="11665" y="19606"/>
                    <a:pt x="11676" y="19622"/>
                  </a:cubicBezTo>
                  <a:cubicBezTo>
                    <a:pt x="11651" y="19622"/>
                    <a:pt x="11630" y="19605"/>
                    <a:pt x="11623" y="19581"/>
                  </a:cubicBezTo>
                  <a:lnTo>
                    <a:pt x="11577" y="19581"/>
                  </a:lnTo>
                  <a:cubicBezTo>
                    <a:pt x="11575" y="19560"/>
                    <a:pt x="11572" y="19541"/>
                    <a:pt x="11546" y="19541"/>
                  </a:cubicBezTo>
                  <a:cubicBezTo>
                    <a:pt x="11542" y="19541"/>
                    <a:pt x="11538" y="19541"/>
                    <a:pt x="11533" y="19542"/>
                  </a:cubicBezTo>
                  <a:cubicBezTo>
                    <a:pt x="11544" y="19505"/>
                    <a:pt x="11544" y="19472"/>
                    <a:pt x="11486" y="19465"/>
                  </a:cubicBezTo>
                  <a:cubicBezTo>
                    <a:pt x="11416" y="19218"/>
                    <a:pt x="11436" y="18975"/>
                    <a:pt x="11548" y="18740"/>
                  </a:cubicBezTo>
                  <a:cubicBezTo>
                    <a:pt x="11559" y="18718"/>
                    <a:pt x="11543" y="18704"/>
                    <a:pt x="11530" y="18688"/>
                  </a:cubicBezTo>
                  <a:cubicBezTo>
                    <a:pt x="11434" y="18754"/>
                    <a:pt x="11418" y="18854"/>
                    <a:pt x="11405" y="18942"/>
                  </a:cubicBezTo>
                  <a:cubicBezTo>
                    <a:pt x="11379" y="19119"/>
                    <a:pt x="11333" y="19304"/>
                    <a:pt x="11484" y="19464"/>
                  </a:cubicBezTo>
                  <a:cubicBezTo>
                    <a:pt x="11475" y="19500"/>
                    <a:pt x="11479" y="19533"/>
                    <a:pt x="11530" y="19543"/>
                  </a:cubicBezTo>
                  <a:cubicBezTo>
                    <a:pt x="11530" y="19565"/>
                    <a:pt x="11531" y="19587"/>
                    <a:pt x="11556" y="19587"/>
                  </a:cubicBezTo>
                  <a:cubicBezTo>
                    <a:pt x="11562" y="19587"/>
                    <a:pt x="11568" y="19586"/>
                    <a:pt x="11575" y="19584"/>
                  </a:cubicBezTo>
                  <a:lnTo>
                    <a:pt x="11575" y="19584"/>
                  </a:lnTo>
                  <a:cubicBezTo>
                    <a:pt x="11557" y="19663"/>
                    <a:pt x="11622" y="19705"/>
                    <a:pt x="11680" y="19751"/>
                  </a:cubicBezTo>
                  <a:cubicBezTo>
                    <a:pt x="11681" y="19758"/>
                    <a:pt x="11686" y="19764"/>
                    <a:pt x="11693" y="19768"/>
                  </a:cubicBezTo>
                  <a:cubicBezTo>
                    <a:pt x="11714" y="19836"/>
                    <a:pt x="11764" y="19887"/>
                    <a:pt x="11826" y="19931"/>
                  </a:cubicBezTo>
                  <a:cubicBezTo>
                    <a:pt x="11871" y="20002"/>
                    <a:pt x="11820" y="20060"/>
                    <a:pt x="11790" y="20122"/>
                  </a:cubicBezTo>
                  <a:cubicBezTo>
                    <a:pt x="11790" y="20169"/>
                    <a:pt x="11744" y="20182"/>
                    <a:pt x="11708" y="20201"/>
                  </a:cubicBezTo>
                  <a:lnTo>
                    <a:pt x="11670" y="20436"/>
                  </a:lnTo>
                  <a:lnTo>
                    <a:pt x="11664" y="20431"/>
                  </a:lnTo>
                  <a:lnTo>
                    <a:pt x="11580" y="20433"/>
                  </a:lnTo>
                  <a:cubicBezTo>
                    <a:pt x="11580" y="20377"/>
                    <a:pt x="11569" y="20327"/>
                    <a:pt x="11490" y="20317"/>
                  </a:cubicBezTo>
                  <a:cubicBezTo>
                    <a:pt x="11500" y="20279"/>
                    <a:pt x="11486" y="20253"/>
                    <a:pt x="11443" y="20240"/>
                  </a:cubicBezTo>
                  <a:cubicBezTo>
                    <a:pt x="11441" y="20213"/>
                    <a:pt x="11422" y="20195"/>
                    <a:pt x="11396" y="20180"/>
                  </a:cubicBezTo>
                  <a:lnTo>
                    <a:pt x="11396" y="20180"/>
                  </a:lnTo>
                  <a:cubicBezTo>
                    <a:pt x="11399" y="20207"/>
                    <a:pt x="11407" y="20232"/>
                    <a:pt x="11442" y="20240"/>
                  </a:cubicBezTo>
                  <a:cubicBezTo>
                    <a:pt x="11441" y="20272"/>
                    <a:pt x="11448" y="20302"/>
                    <a:pt x="11487" y="20317"/>
                  </a:cubicBezTo>
                  <a:cubicBezTo>
                    <a:pt x="11493" y="20369"/>
                    <a:pt x="11511" y="20415"/>
                    <a:pt x="11578" y="20433"/>
                  </a:cubicBezTo>
                  <a:lnTo>
                    <a:pt x="11590" y="20595"/>
                  </a:lnTo>
                  <a:cubicBezTo>
                    <a:pt x="11552" y="20705"/>
                    <a:pt x="11555" y="20828"/>
                    <a:pt x="11440" y="20910"/>
                  </a:cubicBezTo>
                  <a:cubicBezTo>
                    <a:pt x="11443" y="20875"/>
                    <a:pt x="11446" y="20839"/>
                    <a:pt x="11396" y="20821"/>
                  </a:cubicBezTo>
                  <a:cubicBezTo>
                    <a:pt x="11396" y="20778"/>
                    <a:pt x="11421" y="20729"/>
                    <a:pt x="11349" y="20706"/>
                  </a:cubicBezTo>
                  <a:cubicBezTo>
                    <a:pt x="11355" y="20671"/>
                    <a:pt x="11366" y="20635"/>
                    <a:pt x="11304" y="20629"/>
                  </a:cubicBezTo>
                  <a:cubicBezTo>
                    <a:pt x="11315" y="20592"/>
                    <a:pt x="11315" y="20560"/>
                    <a:pt x="11258" y="20551"/>
                  </a:cubicBezTo>
                  <a:lnTo>
                    <a:pt x="11258" y="20551"/>
                  </a:lnTo>
                  <a:cubicBezTo>
                    <a:pt x="11247" y="20588"/>
                    <a:pt x="11254" y="20618"/>
                    <a:pt x="11303" y="20630"/>
                  </a:cubicBezTo>
                  <a:cubicBezTo>
                    <a:pt x="11298" y="20664"/>
                    <a:pt x="11297" y="20696"/>
                    <a:pt x="11348" y="20707"/>
                  </a:cubicBezTo>
                  <a:cubicBezTo>
                    <a:pt x="11340" y="20752"/>
                    <a:pt x="11339" y="20796"/>
                    <a:pt x="11395" y="20822"/>
                  </a:cubicBezTo>
                  <a:cubicBezTo>
                    <a:pt x="11391" y="20860"/>
                    <a:pt x="11383" y="20900"/>
                    <a:pt x="11436" y="20919"/>
                  </a:cubicBezTo>
                  <a:cubicBezTo>
                    <a:pt x="11445" y="21006"/>
                    <a:pt x="11423" y="21089"/>
                    <a:pt x="11384" y="21170"/>
                  </a:cubicBezTo>
                  <a:cubicBezTo>
                    <a:pt x="11390" y="21205"/>
                    <a:pt x="11376" y="21233"/>
                    <a:pt x="11339" y="21250"/>
                  </a:cubicBezTo>
                  <a:lnTo>
                    <a:pt x="11206" y="21783"/>
                  </a:lnTo>
                  <a:cubicBezTo>
                    <a:pt x="11137" y="21694"/>
                    <a:pt x="11147" y="21590"/>
                    <a:pt x="11134" y="21491"/>
                  </a:cubicBezTo>
                  <a:cubicBezTo>
                    <a:pt x="11120" y="21380"/>
                    <a:pt x="11120" y="21266"/>
                    <a:pt x="11034" y="21172"/>
                  </a:cubicBezTo>
                  <a:cubicBezTo>
                    <a:pt x="11043" y="21126"/>
                    <a:pt x="11056" y="21079"/>
                    <a:pt x="10989" y="21054"/>
                  </a:cubicBezTo>
                  <a:cubicBezTo>
                    <a:pt x="10996" y="21019"/>
                    <a:pt x="11005" y="20983"/>
                    <a:pt x="10943" y="20977"/>
                  </a:cubicBezTo>
                  <a:lnTo>
                    <a:pt x="10929" y="20931"/>
                  </a:lnTo>
                  <a:cubicBezTo>
                    <a:pt x="10925" y="20837"/>
                    <a:pt x="10965" y="20770"/>
                    <a:pt x="11077" y="20746"/>
                  </a:cubicBezTo>
                  <a:lnTo>
                    <a:pt x="11077" y="20746"/>
                  </a:lnTo>
                  <a:cubicBezTo>
                    <a:pt x="11068" y="20783"/>
                    <a:pt x="11069" y="20814"/>
                    <a:pt x="11122" y="20822"/>
                  </a:cubicBezTo>
                  <a:cubicBezTo>
                    <a:pt x="11114" y="20859"/>
                    <a:pt x="11115" y="20891"/>
                    <a:pt x="11169" y="20901"/>
                  </a:cubicBezTo>
                  <a:cubicBezTo>
                    <a:pt x="11168" y="20965"/>
                    <a:pt x="11176" y="21027"/>
                    <a:pt x="11260" y="21055"/>
                  </a:cubicBezTo>
                  <a:cubicBezTo>
                    <a:pt x="11263" y="21126"/>
                    <a:pt x="11206" y="21211"/>
                    <a:pt x="11329" y="21252"/>
                  </a:cubicBezTo>
                  <a:cubicBezTo>
                    <a:pt x="11313" y="21227"/>
                    <a:pt x="11308" y="21197"/>
                    <a:pt x="11316" y="21168"/>
                  </a:cubicBezTo>
                  <a:cubicBezTo>
                    <a:pt x="11303" y="21129"/>
                    <a:pt x="11316" y="21079"/>
                    <a:pt x="11261" y="21054"/>
                  </a:cubicBezTo>
                  <a:cubicBezTo>
                    <a:pt x="11261" y="20990"/>
                    <a:pt x="11253" y="20928"/>
                    <a:pt x="11171" y="20900"/>
                  </a:cubicBezTo>
                  <a:cubicBezTo>
                    <a:pt x="11179" y="20863"/>
                    <a:pt x="11176" y="20832"/>
                    <a:pt x="11125" y="20821"/>
                  </a:cubicBezTo>
                  <a:cubicBezTo>
                    <a:pt x="11132" y="20787"/>
                    <a:pt x="11120" y="20759"/>
                    <a:pt x="11081" y="20744"/>
                  </a:cubicBezTo>
                  <a:cubicBezTo>
                    <a:pt x="11057" y="20638"/>
                    <a:pt x="11102" y="20555"/>
                    <a:pt x="11201" y="20492"/>
                  </a:cubicBezTo>
                  <a:cubicBezTo>
                    <a:pt x="11176" y="20349"/>
                    <a:pt x="11239" y="20217"/>
                    <a:pt x="11277" y="20083"/>
                  </a:cubicBezTo>
                  <a:cubicBezTo>
                    <a:pt x="11279" y="19956"/>
                    <a:pt x="11282" y="19829"/>
                    <a:pt x="11283" y="19701"/>
                  </a:cubicBezTo>
                  <a:cubicBezTo>
                    <a:pt x="11256" y="19656"/>
                    <a:pt x="11278" y="19617"/>
                    <a:pt x="11303" y="19577"/>
                  </a:cubicBezTo>
                  <a:cubicBezTo>
                    <a:pt x="11200" y="19380"/>
                    <a:pt x="11141" y="19179"/>
                    <a:pt x="11215" y="18963"/>
                  </a:cubicBezTo>
                  <a:cubicBezTo>
                    <a:pt x="11319" y="18661"/>
                    <a:pt x="11427" y="18360"/>
                    <a:pt x="11585" y="18075"/>
                  </a:cubicBezTo>
                  <a:cubicBezTo>
                    <a:pt x="11644" y="18047"/>
                    <a:pt x="11704" y="18019"/>
                    <a:pt x="11716" y="17954"/>
                  </a:cubicBezTo>
                  <a:cubicBezTo>
                    <a:pt x="11718" y="17954"/>
                    <a:pt x="11721" y="17954"/>
                    <a:pt x="11723" y="17954"/>
                  </a:cubicBezTo>
                  <a:cubicBezTo>
                    <a:pt x="11752" y="17954"/>
                    <a:pt x="11764" y="17941"/>
                    <a:pt x="11762" y="17915"/>
                  </a:cubicBezTo>
                  <a:lnTo>
                    <a:pt x="11762" y="17915"/>
                  </a:lnTo>
                  <a:cubicBezTo>
                    <a:pt x="11763" y="17915"/>
                    <a:pt x="11764" y="17915"/>
                    <a:pt x="11766" y="17915"/>
                  </a:cubicBezTo>
                  <a:cubicBezTo>
                    <a:pt x="11795" y="17915"/>
                    <a:pt x="11807" y="17900"/>
                    <a:pt x="11807" y="17875"/>
                  </a:cubicBezTo>
                  <a:cubicBezTo>
                    <a:pt x="11850" y="17861"/>
                    <a:pt x="11893" y="17847"/>
                    <a:pt x="11854" y="17798"/>
                  </a:cubicBezTo>
                  <a:lnTo>
                    <a:pt x="11854" y="17798"/>
                  </a:lnTo>
                  <a:cubicBezTo>
                    <a:pt x="11863" y="17800"/>
                    <a:pt x="11872" y="17801"/>
                    <a:pt x="11880" y="17801"/>
                  </a:cubicBezTo>
                  <a:cubicBezTo>
                    <a:pt x="11932" y="17801"/>
                    <a:pt x="11936" y="17759"/>
                    <a:pt x="11943" y="17720"/>
                  </a:cubicBezTo>
                  <a:cubicBezTo>
                    <a:pt x="12007" y="17701"/>
                    <a:pt x="12041" y="17664"/>
                    <a:pt x="12033" y="17603"/>
                  </a:cubicBezTo>
                  <a:cubicBezTo>
                    <a:pt x="12102" y="17586"/>
                    <a:pt x="12126" y="17544"/>
                    <a:pt x="12125" y="17487"/>
                  </a:cubicBezTo>
                  <a:cubicBezTo>
                    <a:pt x="12223" y="17400"/>
                    <a:pt x="12314" y="17309"/>
                    <a:pt x="12306" y="17177"/>
                  </a:cubicBezTo>
                  <a:cubicBezTo>
                    <a:pt x="12373" y="17174"/>
                    <a:pt x="12385" y="17147"/>
                    <a:pt x="12353" y="17100"/>
                  </a:cubicBezTo>
                  <a:lnTo>
                    <a:pt x="12353" y="17100"/>
                  </a:lnTo>
                  <a:cubicBezTo>
                    <a:pt x="12358" y="17101"/>
                    <a:pt x="12363" y="17101"/>
                    <a:pt x="12367" y="17101"/>
                  </a:cubicBezTo>
                  <a:cubicBezTo>
                    <a:pt x="12426" y="17101"/>
                    <a:pt x="12426" y="17047"/>
                    <a:pt x="12443" y="17017"/>
                  </a:cubicBezTo>
                  <a:cubicBezTo>
                    <a:pt x="12814" y="16381"/>
                    <a:pt x="12901" y="15715"/>
                    <a:pt x="12734" y="15022"/>
                  </a:cubicBezTo>
                  <a:cubicBezTo>
                    <a:pt x="12721" y="14963"/>
                    <a:pt x="12740" y="14889"/>
                    <a:pt x="12661" y="14850"/>
                  </a:cubicBezTo>
                  <a:cubicBezTo>
                    <a:pt x="12649" y="14698"/>
                    <a:pt x="12720" y="14558"/>
                    <a:pt x="12752" y="14413"/>
                  </a:cubicBezTo>
                  <a:lnTo>
                    <a:pt x="12808" y="14334"/>
                  </a:lnTo>
                  <a:cubicBezTo>
                    <a:pt x="12812" y="14339"/>
                    <a:pt x="12818" y="14342"/>
                    <a:pt x="12824" y="14342"/>
                  </a:cubicBezTo>
                  <a:cubicBezTo>
                    <a:pt x="12828" y="14342"/>
                    <a:pt x="12831" y="14341"/>
                    <a:pt x="12834" y="14340"/>
                  </a:cubicBezTo>
                  <a:cubicBezTo>
                    <a:pt x="12852" y="14446"/>
                    <a:pt x="12866" y="14551"/>
                    <a:pt x="12889" y="14656"/>
                  </a:cubicBezTo>
                  <a:cubicBezTo>
                    <a:pt x="12907" y="14736"/>
                    <a:pt x="12895" y="14827"/>
                    <a:pt x="12984" y="14887"/>
                  </a:cubicBezTo>
                  <a:lnTo>
                    <a:pt x="12984" y="14887"/>
                  </a:lnTo>
                  <a:cubicBezTo>
                    <a:pt x="12978" y="14664"/>
                    <a:pt x="12898" y="14449"/>
                    <a:pt x="12883" y="14227"/>
                  </a:cubicBezTo>
                  <a:cubicBezTo>
                    <a:pt x="12897" y="14098"/>
                    <a:pt x="12934" y="13972"/>
                    <a:pt x="12992" y="13856"/>
                  </a:cubicBezTo>
                  <a:cubicBezTo>
                    <a:pt x="12992" y="13852"/>
                    <a:pt x="12991" y="13849"/>
                    <a:pt x="12991" y="13845"/>
                  </a:cubicBezTo>
                  <a:close/>
                  <a:moveTo>
                    <a:pt x="10397" y="22648"/>
                  </a:moveTo>
                  <a:cubicBezTo>
                    <a:pt x="10397" y="22648"/>
                    <a:pt x="10397" y="22648"/>
                    <a:pt x="10397" y="22648"/>
                  </a:cubicBezTo>
                  <a:lnTo>
                    <a:pt x="10397" y="22648"/>
                  </a:lnTo>
                  <a:cubicBezTo>
                    <a:pt x="10397" y="22648"/>
                    <a:pt x="10397" y="22648"/>
                    <a:pt x="10397" y="22648"/>
                  </a:cubicBezTo>
                  <a:close/>
                  <a:moveTo>
                    <a:pt x="9307" y="18694"/>
                  </a:moveTo>
                  <a:lnTo>
                    <a:pt x="9317" y="18706"/>
                  </a:lnTo>
                  <a:lnTo>
                    <a:pt x="9332" y="18704"/>
                  </a:lnTo>
                  <a:lnTo>
                    <a:pt x="9332" y="18704"/>
                  </a:lnTo>
                  <a:cubicBezTo>
                    <a:pt x="9286" y="18935"/>
                    <a:pt x="9302" y="19162"/>
                    <a:pt x="9369" y="19388"/>
                  </a:cubicBezTo>
                  <a:cubicBezTo>
                    <a:pt x="9414" y="19542"/>
                    <a:pt x="9451" y="19698"/>
                    <a:pt x="9492" y="19854"/>
                  </a:cubicBezTo>
                  <a:cubicBezTo>
                    <a:pt x="9563" y="20208"/>
                    <a:pt x="9633" y="20561"/>
                    <a:pt x="9705" y="20915"/>
                  </a:cubicBezTo>
                  <a:cubicBezTo>
                    <a:pt x="9731" y="21042"/>
                    <a:pt x="9765" y="21170"/>
                    <a:pt x="9941" y="21214"/>
                  </a:cubicBezTo>
                  <a:cubicBezTo>
                    <a:pt x="10003" y="21245"/>
                    <a:pt x="10065" y="21257"/>
                    <a:pt x="10126" y="21257"/>
                  </a:cubicBezTo>
                  <a:cubicBezTo>
                    <a:pt x="10213" y="21257"/>
                    <a:pt x="10299" y="21233"/>
                    <a:pt x="10386" y="21208"/>
                  </a:cubicBezTo>
                  <a:cubicBezTo>
                    <a:pt x="10431" y="21194"/>
                    <a:pt x="10470" y="21153"/>
                    <a:pt x="10520" y="21153"/>
                  </a:cubicBezTo>
                  <a:cubicBezTo>
                    <a:pt x="10533" y="21153"/>
                    <a:pt x="10547" y="21156"/>
                    <a:pt x="10561" y="21162"/>
                  </a:cubicBezTo>
                  <a:cubicBezTo>
                    <a:pt x="10551" y="21149"/>
                    <a:pt x="10555" y="21136"/>
                    <a:pt x="10574" y="21123"/>
                  </a:cubicBezTo>
                  <a:cubicBezTo>
                    <a:pt x="10599" y="21127"/>
                    <a:pt x="10612" y="21140"/>
                    <a:pt x="10605" y="21160"/>
                  </a:cubicBezTo>
                  <a:cubicBezTo>
                    <a:pt x="10604" y="21166"/>
                    <a:pt x="10590" y="21170"/>
                    <a:pt x="10579" y="21173"/>
                  </a:cubicBezTo>
                  <a:cubicBezTo>
                    <a:pt x="10595" y="21212"/>
                    <a:pt x="10576" y="21248"/>
                    <a:pt x="10560" y="21281"/>
                  </a:cubicBezTo>
                  <a:cubicBezTo>
                    <a:pt x="10436" y="21564"/>
                    <a:pt x="10347" y="21856"/>
                    <a:pt x="10241" y="22142"/>
                  </a:cubicBezTo>
                  <a:cubicBezTo>
                    <a:pt x="10188" y="22285"/>
                    <a:pt x="10124" y="22425"/>
                    <a:pt x="10064" y="22566"/>
                  </a:cubicBezTo>
                  <a:cubicBezTo>
                    <a:pt x="10055" y="22618"/>
                    <a:pt x="10045" y="22668"/>
                    <a:pt x="10035" y="22717"/>
                  </a:cubicBezTo>
                  <a:cubicBezTo>
                    <a:pt x="10025" y="22758"/>
                    <a:pt x="10017" y="22802"/>
                    <a:pt x="9958" y="22802"/>
                  </a:cubicBezTo>
                  <a:cubicBezTo>
                    <a:pt x="9953" y="22802"/>
                    <a:pt x="9948" y="22801"/>
                    <a:pt x="9942" y="22801"/>
                  </a:cubicBezTo>
                  <a:lnTo>
                    <a:pt x="9942" y="22588"/>
                  </a:lnTo>
                  <a:cubicBezTo>
                    <a:pt x="9850" y="22580"/>
                    <a:pt x="9878" y="22522"/>
                    <a:pt x="9885" y="22478"/>
                  </a:cubicBezTo>
                  <a:cubicBezTo>
                    <a:pt x="9894" y="22420"/>
                    <a:pt x="9844" y="22425"/>
                    <a:pt x="9806" y="22417"/>
                  </a:cubicBezTo>
                  <a:lnTo>
                    <a:pt x="9806" y="22417"/>
                  </a:lnTo>
                  <a:cubicBezTo>
                    <a:pt x="9802" y="22470"/>
                    <a:pt x="9827" y="22531"/>
                    <a:pt x="9760" y="22570"/>
                  </a:cubicBezTo>
                  <a:cubicBezTo>
                    <a:pt x="9736" y="22537"/>
                    <a:pt x="9727" y="22495"/>
                    <a:pt x="9736" y="22455"/>
                  </a:cubicBezTo>
                  <a:lnTo>
                    <a:pt x="9803" y="22415"/>
                  </a:lnTo>
                  <a:cubicBezTo>
                    <a:pt x="9794" y="22374"/>
                    <a:pt x="9827" y="22329"/>
                    <a:pt x="9789" y="22288"/>
                  </a:cubicBezTo>
                  <a:cubicBezTo>
                    <a:pt x="9745" y="22305"/>
                    <a:pt x="9761" y="22381"/>
                    <a:pt x="9702" y="22381"/>
                  </a:cubicBezTo>
                  <a:cubicBezTo>
                    <a:pt x="9693" y="22381"/>
                    <a:pt x="9682" y="22379"/>
                    <a:pt x="9670" y="22375"/>
                  </a:cubicBezTo>
                  <a:cubicBezTo>
                    <a:pt x="9667" y="22347"/>
                    <a:pt x="9665" y="22319"/>
                    <a:pt x="9662" y="22292"/>
                  </a:cubicBezTo>
                  <a:cubicBezTo>
                    <a:pt x="9673" y="22284"/>
                    <a:pt x="9689" y="22276"/>
                    <a:pt x="9693" y="22266"/>
                  </a:cubicBezTo>
                  <a:cubicBezTo>
                    <a:pt x="9697" y="22250"/>
                    <a:pt x="9699" y="22234"/>
                    <a:pt x="9699" y="22216"/>
                  </a:cubicBezTo>
                  <a:cubicBezTo>
                    <a:pt x="9670" y="22216"/>
                    <a:pt x="9666" y="22237"/>
                    <a:pt x="9661" y="22254"/>
                  </a:cubicBezTo>
                  <a:cubicBezTo>
                    <a:pt x="9660" y="22266"/>
                    <a:pt x="9660" y="22278"/>
                    <a:pt x="9662" y="22289"/>
                  </a:cubicBezTo>
                  <a:cubicBezTo>
                    <a:pt x="9596" y="22223"/>
                    <a:pt x="9579" y="22138"/>
                    <a:pt x="9561" y="22056"/>
                  </a:cubicBezTo>
                  <a:lnTo>
                    <a:pt x="9561" y="22056"/>
                  </a:lnTo>
                  <a:lnTo>
                    <a:pt x="9571" y="22058"/>
                  </a:lnTo>
                  <a:lnTo>
                    <a:pt x="9567" y="22053"/>
                  </a:lnTo>
                  <a:cubicBezTo>
                    <a:pt x="9466" y="21914"/>
                    <a:pt x="9433" y="21756"/>
                    <a:pt x="9419" y="21600"/>
                  </a:cubicBezTo>
                  <a:cubicBezTo>
                    <a:pt x="9364" y="21006"/>
                    <a:pt x="9231" y="20424"/>
                    <a:pt x="9106" y="19840"/>
                  </a:cubicBezTo>
                  <a:cubicBezTo>
                    <a:pt x="9021" y="19443"/>
                    <a:pt x="9095" y="19058"/>
                    <a:pt x="9307" y="18694"/>
                  </a:cubicBezTo>
                  <a:close/>
                  <a:moveTo>
                    <a:pt x="10396" y="22648"/>
                  </a:moveTo>
                  <a:cubicBezTo>
                    <a:pt x="10296" y="22703"/>
                    <a:pt x="10259" y="22784"/>
                    <a:pt x="10260" y="22881"/>
                  </a:cubicBezTo>
                  <a:lnTo>
                    <a:pt x="10260" y="22881"/>
                  </a:lnTo>
                  <a:cubicBezTo>
                    <a:pt x="10260" y="22881"/>
                    <a:pt x="10260" y="22881"/>
                    <a:pt x="10260" y="22880"/>
                  </a:cubicBezTo>
                  <a:cubicBezTo>
                    <a:pt x="10342" y="22829"/>
                    <a:pt x="10393" y="22743"/>
                    <a:pt x="10397" y="22648"/>
                  </a:cubicBezTo>
                  <a:close/>
                  <a:moveTo>
                    <a:pt x="9854" y="22804"/>
                  </a:moveTo>
                  <a:lnTo>
                    <a:pt x="9943" y="22805"/>
                  </a:lnTo>
                  <a:cubicBezTo>
                    <a:pt x="9964" y="22868"/>
                    <a:pt x="9959" y="22931"/>
                    <a:pt x="9943" y="22996"/>
                  </a:cubicBezTo>
                  <a:cubicBezTo>
                    <a:pt x="9939" y="22997"/>
                    <a:pt x="9934" y="22997"/>
                    <a:pt x="9931" y="22997"/>
                  </a:cubicBezTo>
                  <a:cubicBezTo>
                    <a:pt x="9899" y="22997"/>
                    <a:pt x="9891" y="22961"/>
                    <a:pt x="9860" y="22959"/>
                  </a:cubicBezTo>
                  <a:cubicBezTo>
                    <a:pt x="9859" y="22959"/>
                    <a:pt x="9859" y="22959"/>
                    <a:pt x="9859" y="22958"/>
                  </a:cubicBezTo>
                  <a:lnTo>
                    <a:pt x="9859" y="22958"/>
                  </a:lnTo>
                  <a:cubicBezTo>
                    <a:pt x="9857" y="22906"/>
                    <a:pt x="9855" y="22855"/>
                    <a:pt x="9854" y="22804"/>
                  </a:cubicBezTo>
                  <a:close/>
                  <a:moveTo>
                    <a:pt x="10804" y="23283"/>
                  </a:moveTo>
                  <a:lnTo>
                    <a:pt x="10807" y="23285"/>
                  </a:lnTo>
                  <a:lnTo>
                    <a:pt x="10807" y="23285"/>
                  </a:lnTo>
                  <a:cubicBezTo>
                    <a:pt x="10807" y="23284"/>
                    <a:pt x="10806" y="23284"/>
                    <a:pt x="10805" y="23283"/>
                  </a:cubicBezTo>
                  <a:close/>
                  <a:moveTo>
                    <a:pt x="11150" y="22533"/>
                  </a:moveTo>
                  <a:cubicBezTo>
                    <a:pt x="11276" y="22710"/>
                    <a:pt x="11295" y="22956"/>
                    <a:pt x="11212" y="23112"/>
                  </a:cubicBezTo>
                  <a:cubicBezTo>
                    <a:pt x="11216" y="23151"/>
                    <a:pt x="11227" y="23192"/>
                    <a:pt x="11170" y="23212"/>
                  </a:cubicBezTo>
                  <a:cubicBezTo>
                    <a:pt x="11163" y="23271"/>
                    <a:pt x="11210" y="23344"/>
                    <a:pt x="11114" y="23381"/>
                  </a:cubicBezTo>
                  <a:cubicBezTo>
                    <a:pt x="11119" y="23413"/>
                    <a:pt x="11121" y="23445"/>
                    <a:pt x="11095" y="23470"/>
                  </a:cubicBezTo>
                  <a:cubicBezTo>
                    <a:pt x="11082" y="23483"/>
                    <a:pt x="11062" y="23490"/>
                    <a:pt x="11036" y="23506"/>
                  </a:cubicBezTo>
                  <a:cubicBezTo>
                    <a:pt x="10998" y="23430"/>
                    <a:pt x="10996" y="23370"/>
                    <a:pt x="11075" y="23321"/>
                  </a:cubicBezTo>
                  <a:cubicBezTo>
                    <a:pt x="11053" y="23256"/>
                    <a:pt x="11047" y="23194"/>
                    <a:pt x="11124" y="23150"/>
                  </a:cubicBezTo>
                  <a:cubicBezTo>
                    <a:pt x="11119" y="23111"/>
                    <a:pt x="11114" y="23073"/>
                    <a:pt x="11109" y="23035"/>
                  </a:cubicBezTo>
                  <a:cubicBezTo>
                    <a:pt x="11028" y="22996"/>
                    <a:pt x="11097" y="22946"/>
                    <a:pt x="11094" y="22901"/>
                  </a:cubicBezTo>
                  <a:cubicBezTo>
                    <a:pt x="11087" y="22773"/>
                    <a:pt x="11157" y="22659"/>
                    <a:pt x="11150" y="22533"/>
                  </a:cubicBezTo>
                  <a:close/>
                  <a:moveTo>
                    <a:pt x="15947" y="19780"/>
                  </a:moveTo>
                  <a:cubicBezTo>
                    <a:pt x="15963" y="19780"/>
                    <a:pt x="15980" y="19781"/>
                    <a:pt x="15996" y="19782"/>
                  </a:cubicBezTo>
                  <a:lnTo>
                    <a:pt x="15996" y="19782"/>
                  </a:lnTo>
                  <a:cubicBezTo>
                    <a:pt x="16043" y="19841"/>
                    <a:pt x="16010" y="19910"/>
                    <a:pt x="16033" y="19969"/>
                  </a:cubicBezTo>
                  <a:cubicBezTo>
                    <a:pt x="16018" y="20090"/>
                    <a:pt x="16044" y="20207"/>
                    <a:pt x="16083" y="20322"/>
                  </a:cubicBezTo>
                  <a:cubicBezTo>
                    <a:pt x="16161" y="20740"/>
                    <a:pt x="16131" y="21145"/>
                    <a:pt x="15863" y="21519"/>
                  </a:cubicBezTo>
                  <a:cubicBezTo>
                    <a:pt x="15756" y="21670"/>
                    <a:pt x="15767" y="21823"/>
                    <a:pt x="15865" y="21979"/>
                  </a:cubicBezTo>
                  <a:cubicBezTo>
                    <a:pt x="15944" y="22104"/>
                    <a:pt x="16024" y="22230"/>
                    <a:pt x="16071" y="22366"/>
                  </a:cubicBezTo>
                  <a:cubicBezTo>
                    <a:pt x="16206" y="22747"/>
                    <a:pt x="16142" y="23251"/>
                    <a:pt x="15607" y="23515"/>
                  </a:cubicBezTo>
                  <a:cubicBezTo>
                    <a:pt x="15586" y="23523"/>
                    <a:pt x="15565" y="23529"/>
                    <a:pt x="15544" y="23534"/>
                  </a:cubicBezTo>
                  <a:cubicBezTo>
                    <a:pt x="15501" y="23482"/>
                    <a:pt x="15535" y="23433"/>
                    <a:pt x="15545" y="23386"/>
                  </a:cubicBezTo>
                  <a:cubicBezTo>
                    <a:pt x="15629" y="22985"/>
                    <a:pt x="15590" y="22595"/>
                    <a:pt x="15364" y="22237"/>
                  </a:cubicBezTo>
                  <a:cubicBezTo>
                    <a:pt x="15183" y="21951"/>
                    <a:pt x="15076" y="21659"/>
                    <a:pt x="15125" y="21334"/>
                  </a:cubicBezTo>
                  <a:cubicBezTo>
                    <a:pt x="15257" y="21293"/>
                    <a:pt x="15220" y="21180"/>
                    <a:pt x="15262" y="21102"/>
                  </a:cubicBezTo>
                  <a:cubicBezTo>
                    <a:pt x="15312" y="21095"/>
                    <a:pt x="15367" y="21104"/>
                    <a:pt x="15419" y="21065"/>
                  </a:cubicBezTo>
                  <a:lnTo>
                    <a:pt x="15257" y="21054"/>
                  </a:lnTo>
                  <a:cubicBezTo>
                    <a:pt x="15261" y="21033"/>
                    <a:pt x="15265" y="21013"/>
                    <a:pt x="15269" y="20992"/>
                  </a:cubicBezTo>
                  <a:cubicBezTo>
                    <a:pt x="15313" y="20988"/>
                    <a:pt x="15359" y="20992"/>
                    <a:pt x="15400" y="20978"/>
                  </a:cubicBezTo>
                  <a:cubicBezTo>
                    <a:pt x="15458" y="20959"/>
                    <a:pt x="15430" y="20937"/>
                    <a:pt x="15393" y="20919"/>
                  </a:cubicBezTo>
                  <a:cubicBezTo>
                    <a:pt x="15374" y="20935"/>
                    <a:pt x="15354" y="20940"/>
                    <a:pt x="15334" y="20940"/>
                  </a:cubicBezTo>
                  <a:cubicBezTo>
                    <a:pt x="15311" y="20940"/>
                    <a:pt x="15288" y="20934"/>
                    <a:pt x="15264" y="20931"/>
                  </a:cubicBezTo>
                  <a:cubicBezTo>
                    <a:pt x="15261" y="20902"/>
                    <a:pt x="15276" y="20875"/>
                    <a:pt x="15301" y="20862"/>
                  </a:cubicBezTo>
                  <a:cubicBezTo>
                    <a:pt x="15339" y="20865"/>
                    <a:pt x="15382" y="20862"/>
                    <a:pt x="15395" y="20906"/>
                  </a:cubicBezTo>
                  <a:cubicBezTo>
                    <a:pt x="15516" y="20878"/>
                    <a:pt x="15453" y="20808"/>
                    <a:pt x="15443" y="20751"/>
                  </a:cubicBezTo>
                  <a:lnTo>
                    <a:pt x="15521" y="20730"/>
                  </a:lnTo>
                  <a:cubicBezTo>
                    <a:pt x="15507" y="20696"/>
                    <a:pt x="15465" y="20718"/>
                    <a:pt x="15441" y="20704"/>
                  </a:cubicBezTo>
                  <a:cubicBezTo>
                    <a:pt x="15438" y="20693"/>
                    <a:pt x="15437" y="20681"/>
                    <a:pt x="15438" y="20669"/>
                  </a:cubicBezTo>
                  <a:cubicBezTo>
                    <a:pt x="15437" y="20645"/>
                    <a:pt x="15435" y="20622"/>
                    <a:pt x="15434" y="20597"/>
                  </a:cubicBezTo>
                  <a:lnTo>
                    <a:pt x="15396" y="20556"/>
                  </a:lnTo>
                  <a:lnTo>
                    <a:pt x="15370" y="20496"/>
                  </a:lnTo>
                  <a:lnTo>
                    <a:pt x="15371" y="20496"/>
                  </a:lnTo>
                  <a:lnTo>
                    <a:pt x="15396" y="20556"/>
                  </a:lnTo>
                  <a:cubicBezTo>
                    <a:pt x="15414" y="20549"/>
                    <a:pt x="15433" y="20546"/>
                    <a:pt x="15451" y="20546"/>
                  </a:cubicBezTo>
                  <a:cubicBezTo>
                    <a:pt x="15489" y="20546"/>
                    <a:pt x="15528" y="20558"/>
                    <a:pt x="15566" y="20558"/>
                  </a:cubicBezTo>
                  <a:cubicBezTo>
                    <a:pt x="15570" y="20558"/>
                    <a:pt x="15573" y="20558"/>
                    <a:pt x="15577" y="20557"/>
                  </a:cubicBezTo>
                  <a:lnTo>
                    <a:pt x="15787" y="20537"/>
                  </a:lnTo>
                  <a:cubicBezTo>
                    <a:pt x="15761" y="20515"/>
                    <a:pt x="15736" y="20500"/>
                    <a:pt x="15723" y="20479"/>
                  </a:cubicBezTo>
                  <a:cubicBezTo>
                    <a:pt x="15710" y="20459"/>
                    <a:pt x="15737" y="20449"/>
                    <a:pt x="15754" y="20437"/>
                  </a:cubicBezTo>
                  <a:cubicBezTo>
                    <a:pt x="15783" y="20412"/>
                    <a:pt x="15780" y="20410"/>
                    <a:pt x="15714" y="20379"/>
                  </a:cubicBezTo>
                  <a:lnTo>
                    <a:pt x="15571" y="20403"/>
                  </a:lnTo>
                  <a:cubicBezTo>
                    <a:pt x="15553" y="20385"/>
                    <a:pt x="15531" y="20380"/>
                    <a:pt x="15507" y="20380"/>
                  </a:cubicBezTo>
                  <a:cubicBezTo>
                    <a:pt x="15476" y="20380"/>
                    <a:pt x="15443" y="20389"/>
                    <a:pt x="15412" y="20389"/>
                  </a:cubicBezTo>
                  <a:cubicBezTo>
                    <a:pt x="15387" y="20389"/>
                    <a:pt x="15362" y="20382"/>
                    <a:pt x="15343" y="20360"/>
                  </a:cubicBezTo>
                  <a:cubicBezTo>
                    <a:pt x="15399" y="20301"/>
                    <a:pt x="15320" y="20259"/>
                    <a:pt x="15315" y="20208"/>
                  </a:cubicBezTo>
                  <a:cubicBezTo>
                    <a:pt x="15356" y="20163"/>
                    <a:pt x="15255" y="20113"/>
                    <a:pt x="15339" y="20063"/>
                  </a:cubicBezTo>
                  <a:lnTo>
                    <a:pt x="15339" y="20063"/>
                  </a:lnTo>
                  <a:cubicBezTo>
                    <a:pt x="15372" y="20154"/>
                    <a:pt x="15431" y="20219"/>
                    <a:pt x="15534" y="20219"/>
                  </a:cubicBezTo>
                  <a:cubicBezTo>
                    <a:pt x="15558" y="20219"/>
                    <a:pt x="15585" y="20216"/>
                    <a:pt x="15614" y="20208"/>
                  </a:cubicBezTo>
                  <a:lnTo>
                    <a:pt x="15671" y="20207"/>
                  </a:lnTo>
                  <a:cubicBezTo>
                    <a:pt x="15691" y="20161"/>
                    <a:pt x="15633" y="20141"/>
                    <a:pt x="15629" y="20104"/>
                  </a:cubicBezTo>
                  <a:cubicBezTo>
                    <a:pt x="15625" y="20074"/>
                    <a:pt x="15633" y="20043"/>
                    <a:pt x="15662" y="20043"/>
                  </a:cubicBezTo>
                  <a:cubicBezTo>
                    <a:pt x="15668" y="20043"/>
                    <a:pt x="15675" y="20045"/>
                    <a:pt x="15684" y="20049"/>
                  </a:cubicBezTo>
                  <a:cubicBezTo>
                    <a:pt x="15708" y="20058"/>
                    <a:pt x="15726" y="20066"/>
                    <a:pt x="15738" y="20066"/>
                  </a:cubicBezTo>
                  <a:cubicBezTo>
                    <a:pt x="15753" y="20066"/>
                    <a:pt x="15759" y="20054"/>
                    <a:pt x="15759" y="20019"/>
                  </a:cubicBezTo>
                  <a:cubicBezTo>
                    <a:pt x="15756" y="19947"/>
                    <a:pt x="15693" y="19888"/>
                    <a:pt x="15709" y="19816"/>
                  </a:cubicBezTo>
                  <a:cubicBezTo>
                    <a:pt x="15788" y="19798"/>
                    <a:pt x="15866" y="19780"/>
                    <a:pt x="15947" y="19780"/>
                  </a:cubicBezTo>
                  <a:close/>
                  <a:moveTo>
                    <a:pt x="10033" y="23577"/>
                  </a:moveTo>
                  <a:lnTo>
                    <a:pt x="10033" y="23577"/>
                  </a:lnTo>
                  <a:cubicBezTo>
                    <a:pt x="9974" y="23584"/>
                    <a:pt x="9978" y="23619"/>
                    <a:pt x="9988" y="23655"/>
                  </a:cubicBezTo>
                  <a:cubicBezTo>
                    <a:pt x="10037" y="23645"/>
                    <a:pt x="10039" y="23613"/>
                    <a:pt x="10033" y="23577"/>
                  </a:cubicBezTo>
                  <a:close/>
                  <a:moveTo>
                    <a:pt x="14216" y="20045"/>
                  </a:moveTo>
                  <a:cubicBezTo>
                    <a:pt x="14244" y="20108"/>
                    <a:pt x="14147" y="20186"/>
                    <a:pt x="14248" y="20242"/>
                  </a:cubicBezTo>
                  <a:cubicBezTo>
                    <a:pt x="14257" y="20293"/>
                    <a:pt x="14187" y="20352"/>
                    <a:pt x="14266" y="20397"/>
                  </a:cubicBezTo>
                  <a:lnTo>
                    <a:pt x="14248" y="20394"/>
                  </a:lnTo>
                  <a:lnTo>
                    <a:pt x="14248" y="20394"/>
                  </a:lnTo>
                  <a:cubicBezTo>
                    <a:pt x="14269" y="20497"/>
                    <a:pt x="14291" y="20598"/>
                    <a:pt x="14312" y="20699"/>
                  </a:cubicBezTo>
                  <a:lnTo>
                    <a:pt x="14376" y="20695"/>
                  </a:lnTo>
                  <a:cubicBezTo>
                    <a:pt x="14376" y="20654"/>
                    <a:pt x="14377" y="20613"/>
                    <a:pt x="14379" y="20572"/>
                  </a:cubicBezTo>
                  <a:lnTo>
                    <a:pt x="14381" y="20569"/>
                  </a:lnTo>
                  <a:cubicBezTo>
                    <a:pt x="14314" y="20525"/>
                    <a:pt x="14375" y="20438"/>
                    <a:pt x="14301" y="20396"/>
                  </a:cubicBezTo>
                  <a:lnTo>
                    <a:pt x="14325" y="20278"/>
                  </a:lnTo>
                  <a:lnTo>
                    <a:pt x="14295" y="20242"/>
                  </a:lnTo>
                  <a:cubicBezTo>
                    <a:pt x="14309" y="20206"/>
                    <a:pt x="14331" y="20174"/>
                    <a:pt x="14382" y="20174"/>
                  </a:cubicBezTo>
                  <a:cubicBezTo>
                    <a:pt x="14384" y="20174"/>
                    <a:pt x="14386" y="20174"/>
                    <a:pt x="14388" y="20175"/>
                  </a:cubicBezTo>
                  <a:cubicBezTo>
                    <a:pt x="14418" y="20210"/>
                    <a:pt x="14427" y="20246"/>
                    <a:pt x="14379" y="20277"/>
                  </a:cubicBezTo>
                  <a:lnTo>
                    <a:pt x="14444" y="20317"/>
                  </a:lnTo>
                  <a:lnTo>
                    <a:pt x="14474" y="20547"/>
                  </a:lnTo>
                  <a:cubicBezTo>
                    <a:pt x="14476" y="20562"/>
                    <a:pt x="14477" y="20578"/>
                    <a:pt x="14480" y="20593"/>
                  </a:cubicBezTo>
                  <a:cubicBezTo>
                    <a:pt x="14528" y="20635"/>
                    <a:pt x="14508" y="20695"/>
                    <a:pt x="14536" y="20742"/>
                  </a:cubicBezTo>
                  <a:cubicBezTo>
                    <a:pt x="14538" y="20795"/>
                    <a:pt x="14564" y="20845"/>
                    <a:pt x="14606" y="20877"/>
                  </a:cubicBezTo>
                  <a:cubicBezTo>
                    <a:pt x="14650" y="20819"/>
                    <a:pt x="14571" y="20749"/>
                    <a:pt x="14640" y="20705"/>
                  </a:cubicBezTo>
                  <a:lnTo>
                    <a:pt x="14595" y="20693"/>
                  </a:lnTo>
                  <a:cubicBezTo>
                    <a:pt x="14581" y="20636"/>
                    <a:pt x="14526" y="20564"/>
                    <a:pt x="14660" y="20562"/>
                  </a:cubicBezTo>
                  <a:cubicBezTo>
                    <a:pt x="14663" y="20610"/>
                    <a:pt x="14664" y="20658"/>
                    <a:pt x="14666" y="20706"/>
                  </a:cubicBezTo>
                  <a:cubicBezTo>
                    <a:pt x="14746" y="20736"/>
                    <a:pt x="14690" y="20808"/>
                    <a:pt x="14733" y="20857"/>
                  </a:cubicBezTo>
                  <a:cubicBezTo>
                    <a:pt x="14804" y="20939"/>
                    <a:pt x="14646" y="20922"/>
                    <a:pt x="14631" y="20987"/>
                  </a:cubicBezTo>
                  <a:cubicBezTo>
                    <a:pt x="14746" y="20966"/>
                    <a:pt x="14865" y="20996"/>
                    <a:pt x="14940" y="20903"/>
                  </a:cubicBezTo>
                  <a:cubicBezTo>
                    <a:pt x="14944" y="20903"/>
                    <a:pt x="14948" y="20903"/>
                    <a:pt x="14952" y="20903"/>
                  </a:cubicBezTo>
                  <a:cubicBezTo>
                    <a:pt x="15006" y="20903"/>
                    <a:pt x="15033" y="20926"/>
                    <a:pt x="15030" y="20979"/>
                  </a:cubicBezTo>
                  <a:cubicBezTo>
                    <a:pt x="15022" y="21089"/>
                    <a:pt x="15024" y="21199"/>
                    <a:pt x="15004" y="21306"/>
                  </a:cubicBezTo>
                  <a:cubicBezTo>
                    <a:pt x="14946" y="21605"/>
                    <a:pt x="15009" y="21883"/>
                    <a:pt x="15183" y="22143"/>
                  </a:cubicBezTo>
                  <a:cubicBezTo>
                    <a:pt x="15336" y="22369"/>
                    <a:pt x="15434" y="22609"/>
                    <a:pt x="15465" y="22870"/>
                  </a:cubicBezTo>
                  <a:cubicBezTo>
                    <a:pt x="15498" y="23149"/>
                    <a:pt x="15451" y="23432"/>
                    <a:pt x="15327" y="23683"/>
                  </a:cubicBezTo>
                  <a:cubicBezTo>
                    <a:pt x="15237" y="23871"/>
                    <a:pt x="15066" y="23978"/>
                    <a:pt x="14829" y="24005"/>
                  </a:cubicBezTo>
                  <a:cubicBezTo>
                    <a:pt x="14805" y="24008"/>
                    <a:pt x="14782" y="24009"/>
                    <a:pt x="14759" y="24009"/>
                  </a:cubicBezTo>
                  <a:cubicBezTo>
                    <a:pt x="14642" y="24009"/>
                    <a:pt x="14540" y="23970"/>
                    <a:pt x="14469" y="23884"/>
                  </a:cubicBezTo>
                  <a:cubicBezTo>
                    <a:pt x="14188" y="23540"/>
                    <a:pt x="13951" y="23175"/>
                    <a:pt x="13798" y="22775"/>
                  </a:cubicBezTo>
                  <a:cubicBezTo>
                    <a:pt x="13796" y="22761"/>
                    <a:pt x="13796" y="22750"/>
                    <a:pt x="13798" y="22736"/>
                  </a:cubicBezTo>
                  <a:cubicBezTo>
                    <a:pt x="13783" y="22726"/>
                    <a:pt x="13763" y="22715"/>
                    <a:pt x="13756" y="22701"/>
                  </a:cubicBezTo>
                  <a:cubicBezTo>
                    <a:pt x="13568" y="22293"/>
                    <a:pt x="13332" y="21902"/>
                    <a:pt x="13167" y="21486"/>
                  </a:cubicBezTo>
                  <a:cubicBezTo>
                    <a:pt x="13052" y="21195"/>
                    <a:pt x="13013" y="20895"/>
                    <a:pt x="13030" y="20588"/>
                  </a:cubicBezTo>
                  <a:lnTo>
                    <a:pt x="13030" y="20588"/>
                  </a:lnTo>
                  <a:cubicBezTo>
                    <a:pt x="13098" y="20597"/>
                    <a:pt x="13104" y="20639"/>
                    <a:pt x="13112" y="20687"/>
                  </a:cubicBezTo>
                  <a:cubicBezTo>
                    <a:pt x="13121" y="20745"/>
                    <a:pt x="13107" y="20808"/>
                    <a:pt x="13164" y="20884"/>
                  </a:cubicBezTo>
                  <a:cubicBezTo>
                    <a:pt x="13168" y="20822"/>
                    <a:pt x="13167" y="20784"/>
                    <a:pt x="13177" y="20749"/>
                  </a:cubicBezTo>
                  <a:cubicBezTo>
                    <a:pt x="13192" y="20696"/>
                    <a:pt x="13127" y="20600"/>
                    <a:pt x="13241" y="20600"/>
                  </a:cubicBezTo>
                  <a:cubicBezTo>
                    <a:pt x="13243" y="20600"/>
                    <a:pt x="13244" y="20600"/>
                    <a:pt x="13246" y="20600"/>
                  </a:cubicBezTo>
                  <a:cubicBezTo>
                    <a:pt x="13337" y="20601"/>
                    <a:pt x="13292" y="20692"/>
                    <a:pt x="13312" y="20742"/>
                  </a:cubicBezTo>
                  <a:cubicBezTo>
                    <a:pt x="13317" y="20752"/>
                    <a:pt x="13320" y="20758"/>
                    <a:pt x="13324" y="20758"/>
                  </a:cubicBezTo>
                  <a:cubicBezTo>
                    <a:pt x="13328" y="20758"/>
                    <a:pt x="13333" y="20754"/>
                    <a:pt x="13342" y="20745"/>
                  </a:cubicBezTo>
                  <a:cubicBezTo>
                    <a:pt x="13369" y="20704"/>
                    <a:pt x="13349" y="20651"/>
                    <a:pt x="13357" y="20601"/>
                  </a:cubicBezTo>
                  <a:cubicBezTo>
                    <a:pt x="13379" y="20595"/>
                    <a:pt x="13397" y="20592"/>
                    <a:pt x="13411" y="20592"/>
                  </a:cubicBezTo>
                  <a:cubicBezTo>
                    <a:pt x="13496" y="20592"/>
                    <a:pt x="13468" y="20693"/>
                    <a:pt x="13511" y="20730"/>
                  </a:cubicBezTo>
                  <a:cubicBezTo>
                    <a:pt x="13539" y="20708"/>
                    <a:pt x="13540" y="20683"/>
                    <a:pt x="13540" y="20658"/>
                  </a:cubicBezTo>
                  <a:cubicBezTo>
                    <a:pt x="13544" y="20612"/>
                    <a:pt x="13552" y="20564"/>
                    <a:pt x="13620" y="20561"/>
                  </a:cubicBezTo>
                  <a:cubicBezTo>
                    <a:pt x="13622" y="20561"/>
                    <a:pt x="13625" y="20561"/>
                    <a:pt x="13627" y="20561"/>
                  </a:cubicBezTo>
                  <a:cubicBezTo>
                    <a:pt x="13693" y="20561"/>
                    <a:pt x="13693" y="20611"/>
                    <a:pt x="13705" y="20652"/>
                  </a:cubicBezTo>
                  <a:cubicBezTo>
                    <a:pt x="13713" y="20679"/>
                    <a:pt x="13700" y="20713"/>
                    <a:pt x="13770" y="20736"/>
                  </a:cubicBezTo>
                  <a:cubicBezTo>
                    <a:pt x="13751" y="20641"/>
                    <a:pt x="13794" y="20556"/>
                    <a:pt x="13749" y="20471"/>
                  </a:cubicBezTo>
                  <a:cubicBezTo>
                    <a:pt x="13753" y="20460"/>
                    <a:pt x="13758" y="20449"/>
                    <a:pt x="13760" y="20437"/>
                  </a:cubicBezTo>
                  <a:cubicBezTo>
                    <a:pt x="13763" y="20437"/>
                    <a:pt x="13766" y="20437"/>
                    <a:pt x="13769" y="20437"/>
                  </a:cubicBezTo>
                  <a:cubicBezTo>
                    <a:pt x="13812" y="20437"/>
                    <a:pt x="13844" y="20446"/>
                    <a:pt x="13854" y="20493"/>
                  </a:cubicBezTo>
                  <a:cubicBezTo>
                    <a:pt x="13871" y="20566"/>
                    <a:pt x="13896" y="20637"/>
                    <a:pt x="13917" y="20708"/>
                  </a:cubicBezTo>
                  <a:cubicBezTo>
                    <a:pt x="13934" y="20639"/>
                    <a:pt x="13939" y="20568"/>
                    <a:pt x="13934" y="20497"/>
                  </a:cubicBezTo>
                  <a:cubicBezTo>
                    <a:pt x="13930" y="20435"/>
                    <a:pt x="13958" y="20400"/>
                    <a:pt x="14030" y="20393"/>
                  </a:cubicBezTo>
                  <a:cubicBezTo>
                    <a:pt x="14083" y="20437"/>
                    <a:pt x="14059" y="20498"/>
                    <a:pt x="14081" y="20549"/>
                  </a:cubicBezTo>
                  <a:cubicBezTo>
                    <a:pt x="14094" y="20626"/>
                    <a:pt x="14109" y="20704"/>
                    <a:pt x="14123" y="20781"/>
                  </a:cubicBezTo>
                  <a:lnTo>
                    <a:pt x="14181" y="20784"/>
                  </a:lnTo>
                  <a:cubicBezTo>
                    <a:pt x="14155" y="20708"/>
                    <a:pt x="14194" y="20620"/>
                    <a:pt x="14135" y="20550"/>
                  </a:cubicBezTo>
                  <a:lnTo>
                    <a:pt x="14135" y="20398"/>
                  </a:lnTo>
                  <a:cubicBezTo>
                    <a:pt x="14127" y="20353"/>
                    <a:pt x="14119" y="20309"/>
                    <a:pt x="14086" y="20272"/>
                  </a:cubicBezTo>
                  <a:lnTo>
                    <a:pt x="14113" y="20227"/>
                  </a:lnTo>
                  <a:lnTo>
                    <a:pt x="14149" y="20221"/>
                  </a:lnTo>
                  <a:lnTo>
                    <a:pt x="14115" y="20216"/>
                  </a:lnTo>
                  <a:cubicBezTo>
                    <a:pt x="14043" y="20066"/>
                    <a:pt x="14054" y="20046"/>
                    <a:pt x="14216" y="20046"/>
                  </a:cubicBezTo>
                  <a:lnTo>
                    <a:pt x="14216" y="20045"/>
                  </a:lnTo>
                  <a:close/>
                  <a:moveTo>
                    <a:pt x="9988" y="23655"/>
                  </a:moveTo>
                  <a:lnTo>
                    <a:pt x="9988" y="23655"/>
                  </a:lnTo>
                  <a:cubicBezTo>
                    <a:pt x="9899" y="23683"/>
                    <a:pt x="9898" y="23747"/>
                    <a:pt x="9897" y="23811"/>
                  </a:cubicBezTo>
                  <a:cubicBezTo>
                    <a:pt x="9822" y="23875"/>
                    <a:pt x="9793" y="23954"/>
                    <a:pt x="9806" y="24043"/>
                  </a:cubicBezTo>
                  <a:cubicBezTo>
                    <a:pt x="9884" y="23979"/>
                    <a:pt x="9915" y="23902"/>
                    <a:pt x="9898" y="23811"/>
                  </a:cubicBezTo>
                  <a:cubicBezTo>
                    <a:pt x="9980" y="23781"/>
                    <a:pt x="9988" y="23720"/>
                    <a:pt x="9988" y="23655"/>
                  </a:cubicBezTo>
                  <a:close/>
                  <a:moveTo>
                    <a:pt x="10441" y="23811"/>
                  </a:moveTo>
                  <a:cubicBezTo>
                    <a:pt x="10508" y="23828"/>
                    <a:pt x="10493" y="23874"/>
                    <a:pt x="10492" y="23916"/>
                  </a:cubicBezTo>
                  <a:cubicBezTo>
                    <a:pt x="10491" y="24007"/>
                    <a:pt x="10463" y="24100"/>
                    <a:pt x="10505" y="24190"/>
                  </a:cubicBezTo>
                  <a:cubicBezTo>
                    <a:pt x="10540" y="24293"/>
                    <a:pt x="10532" y="24393"/>
                    <a:pt x="10492" y="24491"/>
                  </a:cubicBezTo>
                  <a:cubicBezTo>
                    <a:pt x="10480" y="24524"/>
                    <a:pt x="10463" y="24548"/>
                    <a:pt x="10420" y="24548"/>
                  </a:cubicBezTo>
                  <a:lnTo>
                    <a:pt x="10420" y="24548"/>
                  </a:lnTo>
                  <a:cubicBezTo>
                    <a:pt x="10420" y="24548"/>
                    <a:pt x="10420" y="24548"/>
                    <a:pt x="10420" y="24548"/>
                  </a:cubicBezTo>
                  <a:cubicBezTo>
                    <a:pt x="10401" y="24531"/>
                    <a:pt x="10386" y="24508"/>
                    <a:pt x="10353" y="24508"/>
                  </a:cubicBezTo>
                  <a:cubicBezTo>
                    <a:pt x="10352" y="24508"/>
                    <a:pt x="10352" y="24508"/>
                    <a:pt x="10351" y="24508"/>
                  </a:cubicBezTo>
                  <a:cubicBezTo>
                    <a:pt x="10304" y="24340"/>
                    <a:pt x="10329" y="24173"/>
                    <a:pt x="10351" y="24005"/>
                  </a:cubicBezTo>
                  <a:cubicBezTo>
                    <a:pt x="10404" y="23978"/>
                    <a:pt x="10395" y="23930"/>
                    <a:pt x="10396" y="23888"/>
                  </a:cubicBezTo>
                  <a:cubicBezTo>
                    <a:pt x="10436" y="23873"/>
                    <a:pt x="10439" y="23842"/>
                    <a:pt x="10441" y="23811"/>
                  </a:cubicBezTo>
                  <a:close/>
                  <a:moveTo>
                    <a:pt x="10900" y="20934"/>
                  </a:moveTo>
                  <a:lnTo>
                    <a:pt x="10900" y="20934"/>
                  </a:lnTo>
                  <a:cubicBezTo>
                    <a:pt x="10896" y="20960"/>
                    <a:pt x="10905" y="20978"/>
                    <a:pt x="10939" y="20978"/>
                  </a:cubicBezTo>
                  <a:cubicBezTo>
                    <a:pt x="10933" y="21014"/>
                    <a:pt x="10923" y="21051"/>
                    <a:pt x="10984" y="21057"/>
                  </a:cubicBezTo>
                  <a:cubicBezTo>
                    <a:pt x="10971" y="21103"/>
                    <a:pt x="10956" y="21151"/>
                    <a:pt x="11031" y="21172"/>
                  </a:cubicBezTo>
                  <a:cubicBezTo>
                    <a:pt x="11052" y="21447"/>
                    <a:pt x="11075" y="21722"/>
                    <a:pt x="11096" y="21997"/>
                  </a:cubicBezTo>
                  <a:cubicBezTo>
                    <a:pt x="11087" y="22185"/>
                    <a:pt x="11081" y="22373"/>
                    <a:pt x="10986" y="22549"/>
                  </a:cubicBezTo>
                  <a:cubicBezTo>
                    <a:pt x="10902" y="22648"/>
                    <a:pt x="10819" y="22750"/>
                    <a:pt x="10803" y="22877"/>
                  </a:cubicBezTo>
                  <a:cubicBezTo>
                    <a:pt x="10732" y="22892"/>
                    <a:pt x="10704" y="22933"/>
                    <a:pt x="10711" y="22992"/>
                  </a:cubicBezTo>
                  <a:cubicBezTo>
                    <a:pt x="10707" y="22992"/>
                    <a:pt x="10704" y="22991"/>
                    <a:pt x="10701" y="22991"/>
                  </a:cubicBezTo>
                  <a:cubicBezTo>
                    <a:pt x="10673" y="22991"/>
                    <a:pt x="10666" y="23009"/>
                    <a:pt x="10666" y="23032"/>
                  </a:cubicBezTo>
                  <a:cubicBezTo>
                    <a:pt x="10623" y="23046"/>
                    <a:pt x="10602" y="23069"/>
                    <a:pt x="10619" y="23109"/>
                  </a:cubicBezTo>
                  <a:cubicBezTo>
                    <a:pt x="10614" y="23108"/>
                    <a:pt x="10609" y="23107"/>
                    <a:pt x="10605" y="23107"/>
                  </a:cubicBezTo>
                  <a:cubicBezTo>
                    <a:pt x="10579" y="23107"/>
                    <a:pt x="10573" y="23124"/>
                    <a:pt x="10576" y="23148"/>
                  </a:cubicBezTo>
                  <a:cubicBezTo>
                    <a:pt x="10573" y="23148"/>
                    <a:pt x="10571" y="23148"/>
                    <a:pt x="10569" y="23148"/>
                  </a:cubicBezTo>
                  <a:cubicBezTo>
                    <a:pt x="10541" y="23148"/>
                    <a:pt x="10530" y="23164"/>
                    <a:pt x="10530" y="23187"/>
                  </a:cubicBezTo>
                  <a:cubicBezTo>
                    <a:pt x="10489" y="23202"/>
                    <a:pt x="10467" y="23224"/>
                    <a:pt x="10485" y="23264"/>
                  </a:cubicBezTo>
                  <a:cubicBezTo>
                    <a:pt x="10480" y="23263"/>
                    <a:pt x="10475" y="23263"/>
                    <a:pt x="10470" y="23263"/>
                  </a:cubicBezTo>
                  <a:cubicBezTo>
                    <a:pt x="10444" y="23263"/>
                    <a:pt x="10439" y="23280"/>
                    <a:pt x="10440" y="23304"/>
                  </a:cubicBezTo>
                  <a:cubicBezTo>
                    <a:pt x="10391" y="23315"/>
                    <a:pt x="10371" y="23338"/>
                    <a:pt x="10394" y="23380"/>
                  </a:cubicBezTo>
                  <a:cubicBezTo>
                    <a:pt x="10386" y="23378"/>
                    <a:pt x="10380" y="23377"/>
                    <a:pt x="10375" y="23377"/>
                  </a:cubicBezTo>
                  <a:cubicBezTo>
                    <a:pt x="10350" y="23377"/>
                    <a:pt x="10348" y="23397"/>
                    <a:pt x="10348" y="23420"/>
                  </a:cubicBezTo>
                  <a:cubicBezTo>
                    <a:pt x="10300" y="23431"/>
                    <a:pt x="10284" y="23457"/>
                    <a:pt x="10302" y="23497"/>
                  </a:cubicBezTo>
                  <a:cubicBezTo>
                    <a:pt x="10228" y="23510"/>
                    <a:pt x="10211" y="23557"/>
                    <a:pt x="10213" y="23614"/>
                  </a:cubicBezTo>
                  <a:cubicBezTo>
                    <a:pt x="10163" y="23625"/>
                    <a:pt x="10162" y="23657"/>
                    <a:pt x="10167" y="23691"/>
                  </a:cubicBezTo>
                  <a:cubicBezTo>
                    <a:pt x="10115" y="23702"/>
                    <a:pt x="10119" y="23736"/>
                    <a:pt x="10121" y="23770"/>
                  </a:cubicBezTo>
                  <a:cubicBezTo>
                    <a:pt x="10060" y="23795"/>
                    <a:pt x="10061" y="23839"/>
                    <a:pt x="10076" y="23886"/>
                  </a:cubicBezTo>
                  <a:cubicBezTo>
                    <a:pt x="10006" y="23909"/>
                    <a:pt x="10019" y="23956"/>
                    <a:pt x="10031" y="24003"/>
                  </a:cubicBezTo>
                  <a:cubicBezTo>
                    <a:pt x="9950" y="24039"/>
                    <a:pt x="9978" y="24100"/>
                    <a:pt x="9986" y="24157"/>
                  </a:cubicBezTo>
                  <a:cubicBezTo>
                    <a:pt x="9936" y="24170"/>
                    <a:pt x="9945" y="24205"/>
                    <a:pt x="9949" y="24237"/>
                  </a:cubicBezTo>
                  <a:cubicBezTo>
                    <a:pt x="9949" y="24312"/>
                    <a:pt x="9948" y="24387"/>
                    <a:pt x="9947" y="24463"/>
                  </a:cubicBezTo>
                  <a:cubicBezTo>
                    <a:pt x="10026" y="24396"/>
                    <a:pt x="9975" y="24312"/>
                    <a:pt x="9987" y="24237"/>
                  </a:cubicBezTo>
                  <a:cubicBezTo>
                    <a:pt x="9987" y="24211"/>
                    <a:pt x="9987" y="24184"/>
                    <a:pt x="9988" y="24158"/>
                  </a:cubicBezTo>
                  <a:cubicBezTo>
                    <a:pt x="10056" y="24118"/>
                    <a:pt x="10031" y="24057"/>
                    <a:pt x="10032" y="24003"/>
                  </a:cubicBezTo>
                  <a:cubicBezTo>
                    <a:pt x="10087" y="23975"/>
                    <a:pt x="10082" y="23930"/>
                    <a:pt x="10079" y="23886"/>
                  </a:cubicBezTo>
                  <a:cubicBezTo>
                    <a:pt x="10133" y="23859"/>
                    <a:pt x="10132" y="23816"/>
                    <a:pt x="10123" y="23771"/>
                  </a:cubicBezTo>
                  <a:cubicBezTo>
                    <a:pt x="10177" y="23761"/>
                    <a:pt x="10171" y="23726"/>
                    <a:pt x="10169" y="23692"/>
                  </a:cubicBezTo>
                  <a:cubicBezTo>
                    <a:pt x="10220" y="23682"/>
                    <a:pt x="10218" y="23648"/>
                    <a:pt x="10214" y="23615"/>
                  </a:cubicBezTo>
                  <a:cubicBezTo>
                    <a:pt x="10278" y="23595"/>
                    <a:pt x="10301" y="23552"/>
                    <a:pt x="10304" y="23499"/>
                  </a:cubicBezTo>
                  <a:cubicBezTo>
                    <a:pt x="10348" y="23484"/>
                    <a:pt x="10359" y="23457"/>
                    <a:pt x="10350" y="23421"/>
                  </a:cubicBezTo>
                  <a:lnTo>
                    <a:pt x="10350" y="23421"/>
                  </a:lnTo>
                  <a:cubicBezTo>
                    <a:pt x="10352" y="23421"/>
                    <a:pt x="10354" y="23421"/>
                    <a:pt x="10356" y="23421"/>
                  </a:cubicBezTo>
                  <a:cubicBezTo>
                    <a:pt x="10385" y="23421"/>
                    <a:pt x="10394" y="23404"/>
                    <a:pt x="10396" y="23382"/>
                  </a:cubicBezTo>
                  <a:cubicBezTo>
                    <a:pt x="10438" y="23367"/>
                    <a:pt x="10453" y="23342"/>
                    <a:pt x="10440" y="23305"/>
                  </a:cubicBezTo>
                  <a:lnTo>
                    <a:pt x="10440" y="23305"/>
                  </a:lnTo>
                  <a:cubicBezTo>
                    <a:pt x="10443" y="23305"/>
                    <a:pt x="10446" y="23305"/>
                    <a:pt x="10449" y="23305"/>
                  </a:cubicBezTo>
                  <a:cubicBezTo>
                    <a:pt x="10477" y="23305"/>
                    <a:pt x="10486" y="23288"/>
                    <a:pt x="10486" y="23266"/>
                  </a:cubicBezTo>
                  <a:cubicBezTo>
                    <a:pt x="10533" y="23254"/>
                    <a:pt x="10548" y="23227"/>
                    <a:pt x="10532" y="23188"/>
                  </a:cubicBezTo>
                  <a:lnTo>
                    <a:pt x="10532" y="23188"/>
                  </a:lnTo>
                  <a:cubicBezTo>
                    <a:pt x="10537" y="23189"/>
                    <a:pt x="10542" y="23190"/>
                    <a:pt x="10547" y="23190"/>
                  </a:cubicBezTo>
                  <a:cubicBezTo>
                    <a:pt x="10573" y="23190"/>
                    <a:pt x="10579" y="23172"/>
                    <a:pt x="10577" y="23149"/>
                  </a:cubicBezTo>
                  <a:lnTo>
                    <a:pt x="10577" y="23149"/>
                  </a:lnTo>
                  <a:cubicBezTo>
                    <a:pt x="10580" y="23149"/>
                    <a:pt x="10583" y="23149"/>
                    <a:pt x="10585" y="23149"/>
                  </a:cubicBezTo>
                  <a:cubicBezTo>
                    <a:pt x="10613" y="23149"/>
                    <a:pt x="10622" y="23134"/>
                    <a:pt x="10622" y="23110"/>
                  </a:cubicBezTo>
                  <a:cubicBezTo>
                    <a:pt x="10668" y="23098"/>
                    <a:pt x="10684" y="23072"/>
                    <a:pt x="10668" y="23032"/>
                  </a:cubicBezTo>
                  <a:lnTo>
                    <a:pt x="10668" y="23032"/>
                  </a:lnTo>
                  <a:cubicBezTo>
                    <a:pt x="10674" y="23034"/>
                    <a:pt x="10679" y="23034"/>
                    <a:pt x="10683" y="23034"/>
                  </a:cubicBezTo>
                  <a:cubicBezTo>
                    <a:pt x="10709" y="23034"/>
                    <a:pt x="10714" y="23017"/>
                    <a:pt x="10713" y="22993"/>
                  </a:cubicBezTo>
                  <a:cubicBezTo>
                    <a:pt x="10778" y="22974"/>
                    <a:pt x="10822" y="22943"/>
                    <a:pt x="10804" y="22877"/>
                  </a:cubicBezTo>
                  <a:lnTo>
                    <a:pt x="10804" y="22877"/>
                  </a:lnTo>
                  <a:lnTo>
                    <a:pt x="10891" y="22909"/>
                  </a:lnTo>
                  <a:cubicBezTo>
                    <a:pt x="10893" y="22876"/>
                    <a:pt x="10903" y="22849"/>
                    <a:pt x="10945" y="22839"/>
                  </a:cubicBezTo>
                  <a:lnTo>
                    <a:pt x="10945" y="22839"/>
                  </a:lnTo>
                  <a:cubicBezTo>
                    <a:pt x="10946" y="22840"/>
                    <a:pt x="10946" y="22840"/>
                    <a:pt x="10946" y="22841"/>
                  </a:cubicBezTo>
                  <a:lnTo>
                    <a:pt x="10946" y="22842"/>
                  </a:lnTo>
                  <a:cubicBezTo>
                    <a:pt x="10947" y="22842"/>
                    <a:pt x="10948" y="22842"/>
                    <a:pt x="10948" y="22842"/>
                  </a:cubicBezTo>
                  <a:lnTo>
                    <a:pt x="10948" y="22842"/>
                  </a:lnTo>
                  <a:cubicBezTo>
                    <a:pt x="10948" y="22841"/>
                    <a:pt x="10947" y="22840"/>
                    <a:pt x="10946" y="22839"/>
                  </a:cubicBezTo>
                  <a:lnTo>
                    <a:pt x="10946" y="22839"/>
                  </a:lnTo>
                  <a:cubicBezTo>
                    <a:pt x="10946" y="22839"/>
                    <a:pt x="10946" y="22839"/>
                    <a:pt x="10945" y="22839"/>
                  </a:cubicBezTo>
                  <a:lnTo>
                    <a:pt x="10945" y="22839"/>
                  </a:lnTo>
                  <a:cubicBezTo>
                    <a:pt x="10925" y="22796"/>
                    <a:pt x="10947" y="22767"/>
                    <a:pt x="10989" y="22742"/>
                  </a:cubicBezTo>
                  <a:lnTo>
                    <a:pt x="10989" y="22742"/>
                  </a:lnTo>
                  <a:cubicBezTo>
                    <a:pt x="10990" y="22780"/>
                    <a:pt x="11024" y="22829"/>
                    <a:pt x="10948" y="22842"/>
                  </a:cubicBezTo>
                  <a:lnTo>
                    <a:pt x="10948" y="22842"/>
                  </a:lnTo>
                  <a:cubicBezTo>
                    <a:pt x="10996" y="22940"/>
                    <a:pt x="10934" y="23025"/>
                    <a:pt x="10902" y="23111"/>
                  </a:cubicBezTo>
                  <a:cubicBezTo>
                    <a:pt x="10881" y="23172"/>
                    <a:pt x="10842" y="23227"/>
                    <a:pt x="10810" y="23286"/>
                  </a:cubicBezTo>
                  <a:lnTo>
                    <a:pt x="10807" y="23285"/>
                  </a:lnTo>
                  <a:lnTo>
                    <a:pt x="10807" y="23285"/>
                  </a:lnTo>
                  <a:cubicBezTo>
                    <a:pt x="10841" y="23305"/>
                    <a:pt x="10871" y="23324"/>
                    <a:pt x="10810" y="23345"/>
                  </a:cubicBezTo>
                  <a:cubicBezTo>
                    <a:pt x="10839" y="23405"/>
                    <a:pt x="10797" y="23456"/>
                    <a:pt x="10779" y="23509"/>
                  </a:cubicBezTo>
                  <a:cubicBezTo>
                    <a:pt x="10713" y="23701"/>
                    <a:pt x="10646" y="23892"/>
                    <a:pt x="10579" y="24083"/>
                  </a:cubicBezTo>
                  <a:cubicBezTo>
                    <a:pt x="10514" y="24024"/>
                    <a:pt x="10549" y="23955"/>
                    <a:pt x="10552" y="23887"/>
                  </a:cubicBezTo>
                  <a:cubicBezTo>
                    <a:pt x="10558" y="23708"/>
                    <a:pt x="10635" y="23545"/>
                    <a:pt x="10713" y="23384"/>
                  </a:cubicBezTo>
                  <a:cubicBezTo>
                    <a:pt x="10714" y="23384"/>
                    <a:pt x="10716" y="23384"/>
                    <a:pt x="10717" y="23384"/>
                  </a:cubicBezTo>
                  <a:cubicBezTo>
                    <a:pt x="10746" y="23384"/>
                    <a:pt x="10759" y="23368"/>
                    <a:pt x="10760" y="23345"/>
                  </a:cubicBezTo>
                  <a:lnTo>
                    <a:pt x="10805" y="23345"/>
                  </a:lnTo>
                  <a:lnTo>
                    <a:pt x="10804" y="23283"/>
                  </a:lnTo>
                  <a:lnTo>
                    <a:pt x="10769" y="23275"/>
                  </a:lnTo>
                  <a:cubicBezTo>
                    <a:pt x="10766" y="23298"/>
                    <a:pt x="10762" y="23321"/>
                    <a:pt x="10759" y="23344"/>
                  </a:cubicBezTo>
                  <a:cubicBezTo>
                    <a:pt x="10736" y="23344"/>
                    <a:pt x="10717" y="23361"/>
                    <a:pt x="10713" y="23382"/>
                  </a:cubicBezTo>
                  <a:cubicBezTo>
                    <a:pt x="10704" y="23386"/>
                    <a:pt x="10693" y="23386"/>
                    <a:pt x="10684" y="23386"/>
                  </a:cubicBezTo>
                  <a:cubicBezTo>
                    <a:pt x="10658" y="23425"/>
                    <a:pt x="10621" y="23458"/>
                    <a:pt x="10579" y="23482"/>
                  </a:cubicBezTo>
                  <a:cubicBezTo>
                    <a:pt x="10590" y="23503"/>
                    <a:pt x="10579" y="23521"/>
                    <a:pt x="10564" y="23539"/>
                  </a:cubicBezTo>
                  <a:cubicBezTo>
                    <a:pt x="10516" y="23627"/>
                    <a:pt x="10435" y="23703"/>
                    <a:pt x="10439" y="23809"/>
                  </a:cubicBezTo>
                  <a:cubicBezTo>
                    <a:pt x="10384" y="23817"/>
                    <a:pt x="10394" y="23854"/>
                    <a:pt x="10394" y="23886"/>
                  </a:cubicBezTo>
                  <a:cubicBezTo>
                    <a:pt x="10331" y="23912"/>
                    <a:pt x="10348" y="23961"/>
                    <a:pt x="10348" y="24005"/>
                  </a:cubicBezTo>
                  <a:cubicBezTo>
                    <a:pt x="10245" y="24173"/>
                    <a:pt x="10206" y="24340"/>
                    <a:pt x="10348" y="24508"/>
                  </a:cubicBezTo>
                  <a:cubicBezTo>
                    <a:pt x="10354" y="24536"/>
                    <a:pt x="10370" y="24551"/>
                    <a:pt x="10397" y="24551"/>
                  </a:cubicBezTo>
                  <a:cubicBezTo>
                    <a:pt x="10403" y="24551"/>
                    <a:pt x="10409" y="24550"/>
                    <a:pt x="10416" y="24549"/>
                  </a:cubicBezTo>
                  <a:lnTo>
                    <a:pt x="10416" y="24549"/>
                  </a:lnTo>
                  <a:cubicBezTo>
                    <a:pt x="10433" y="24644"/>
                    <a:pt x="10455" y="24741"/>
                    <a:pt x="10307" y="24775"/>
                  </a:cubicBezTo>
                  <a:cubicBezTo>
                    <a:pt x="10311" y="24752"/>
                    <a:pt x="10308" y="24734"/>
                    <a:pt x="10285" y="24734"/>
                  </a:cubicBezTo>
                  <a:cubicBezTo>
                    <a:pt x="10279" y="24734"/>
                    <a:pt x="10271" y="24736"/>
                    <a:pt x="10262" y="24738"/>
                  </a:cubicBezTo>
                  <a:cubicBezTo>
                    <a:pt x="10287" y="24696"/>
                    <a:pt x="10275" y="24670"/>
                    <a:pt x="10216" y="24662"/>
                  </a:cubicBezTo>
                  <a:lnTo>
                    <a:pt x="10216" y="24662"/>
                  </a:lnTo>
                  <a:cubicBezTo>
                    <a:pt x="10205" y="24699"/>
                    <a:pt x="10213" y="24728"/>
                    <a:pt x="10260" y="24740"/>
                  </a:cubicBezTo>
                  <a:cubicBezTo>
                    <a:pt x="10259" y="24764"/>
                    <a:pt x="10271" y="24778"/>
                    <a:pt x="10299" y="24778"/>
                  </a:cubicBezTo>
                  <a:cubicBezTo>
                    <a:pt x="10300" y="24778"/>
                    <a:pt x="10301" y="24778"/>
                    <a:pt x="10302" y="24778"/>
                  </a:cubicBezTo>
                  <a:lnTo>
                    <a:pt x="10302" y="24778"/>
                  </a:lnTo>
                  <a:cubicBezTo>
                    <a:pt x="10344" y="24854"/>
                    <a:pt x="10356" y="24920"/>
                    <a:pt x="10224" y="24932"/>
                  </a:cubicBezTo>
                  <a:cubicBezTo>
                    <a:pt x="10289" y="25033"/>
                    <a:pt x="10238" y="25102"/>
                    <a:pt x="10138" y="25158"/>
                  </a:cubicBezTo>
                  <a:lnTo>
                    <a:pt x="9881" y="24967"/>
                  </a:lnTo>
                  <a:cubicBezTo>
                    <a:pt x="9808" y="24862"/>
                    <a:pt x="9771" y="24748"/>
                    <a:pt x="9745" y="24630"/>
                  </a:cubicBezTo>
                  <a:lnTo>
                    <a:pt x="9806" y="24043"/>
                  </a:lnTo>
                  <a:lnTo>
                    <a:pt x="9761" y="24043"/>
                  </a:lnTo>
                  <a:cubicBezTo>
                    <a:pt x="9735" y="24239"/>
                    <a:pt x="9684" y="24434"/>
                    <a:pt x="9725" y="24633"/>
                  </a:cubicBezTo>
                  <a:cubicBezTo>
                    <a:pt x="9624" y="24538"/>
                    <a:pt x="9607" y="24426"/>
                    <a:pt x="9635" y="24307"/>
                  </a:cubicBezTo>
                  <a:cubicBezTo>
                    <a:pt x="9657" y="24215"/>
                    <a:pt x="9693" y="24126"/>
                    <a:pt x="9723" y="24036"/>
                  </a:cubicBezTo>
                  <a:cubicBezTo>
                    <a:pt x="9793" y="23762"/>
                    <a:pt x="9847" y="23485"/>
                    <a:pt x="9986" y="23229"/>
                  </a:cubicBezTo>
                  <a:cubicBezTo>
                    <a:pt x="10050" y="23174"/>
                    <a:pt x="10133" y="23129"/>
                    <a:pt x="10125" y="23036"/>
                  </a:cubicBezTo>
                  <a:lnTo>
                    <a:pt x="10125" y="23036"/>
                  </a:lnTo>
                  <a:cubicBezTo>
                    <a:pt x="10132" y="23038"/>
                    <a:pt x="10137" y="23038"/>
                    <a:pt x="10142" y="23038"/>
                  </a:cubicBezTo>
                  <a:cubicBezTo>
                    <a:pt x="10167" y="23038"/>
                    <a:pt x="10171" y="23020"/>
                    <a:pt x="10170" y="22997"/>
                  </a:cubicBezTo>
                  <a:cubicBezTo>
                    <a:pt x="10220" y="22986"/>
                    <a:pt x="10236" y="22960"/>
                    <a:pt x="10216" y="22920"/>
                  </a:cubicBezTo>
                  <a:lnTo>
                    <a:pt x="10216" y="22920"/>
                  </a:lnTo>
                  <a:cubicBezTo>
                    <a:pt x="10223" y="22921"/>
                    <a:pt x="10229" y="22922"/>
                    <a:pt x="10234" y="22922"/>
                  </a:cubicBezTo>
                  <a:cubicBezTo>
                    <a:pt x="10258" y="22922"/>
                    <a:pt x="10260" y="22903"/>
                    <a:pt x="10260" y="22882"/>
                  </a:cubicBezTo>
                  <a:lnTo>
                    <a:pt x="10260" y="22882"/>
                  </a:lnTo>
                  <a:cubicBezTo>
                    <a:pt x="10260" y="22882"/>
                    <a:pt x="10260" y="22882"/>
                    <a:pt x="10260" y="22882"/>
                  </a:cubicBezTo>
                  <a:cubicBezTo>
                    <a:pt x="10260" y="22881"/>
                    <a:pt x="10260" y="22881"/>
                    <a:pt x="10260" y="22881"/>
                  </a:cubicBezTo>
                  <a:lnTo>
                    <a:pt x="10260" y="22881"/>
                  </a:lnTo>
                  <a:cubicBezTo>
                    <a:pt x="10260" y="22881"/>
                    <a:pt x="10260" y="22881"/>
                    <a:pt x="10260" y="22882"/>
                  </a:cubicBezTo>
                  <a:lnTo>
                    <a:pt x="10260" y="22882"/>
                  </a:lnTo>
                  <a:cubicBezTo>
                    <a:pt x="10253" y="22880"/>
                    <a:pt x="10247" y="22879"/>
                    <a:pt x="10241" y="22879"/>
                  </a:cubicBezTo>
                  <a:cubicBezTo>
                    <a:pt x="10217" y="22879"/>
                    <a:pt x="10214" y="22898"/>
                    <a:pt x="10214" y="22920"/>
                  </a:cubicBezTo>
                  <a:cubicBezTo>
                    <a:pt x="10167" y="22931"/>
                    <a:pt x="10155" y="22959"/>
                    <a:pt x="10169" y="22997"/>
                  </a:cubicBezTo>
                  <a:cubicBezTo>
                    <a:pt x="10165" y="22996"/>
                    <a:pt x="10161" y="22996"/>
                    <a:pt x="10158" y="22996"/>
                  </a:cubicBezTo>
                  <a:cubicBezTo>
                    <a:pt x="10132" y="22996"/>
                    <a:pt x="10125" y="23013"/>
                    <a:pt x="10124" y="23036"/>
                  </a:cubicBezTo>
                  <a:lnTo>
                    <a:pt x="10002" y="23080"/>
                  </a:lnTo>
                  <a:cubicBezTo>
                    <a:pt x="10050" y="22967"/>
                    <a:pt x="10070" y="22842"/>
                    <a:pt x="10164" y="22746"/>
                  </a:cubicBezTo>
                  <a:cubicBezTo>
                    <a:pt x="10211" y="22700"/>
                    <a:pt x="10164" y="22643"/>
                    <a:pt x="10184" y="22603"/>
                  </a:cubicBezTo>
                  <a:cubicBezTo>
                    <a:pt x="10319" y="22342"/>
                    <a:pt x="10328" y="22047"/>
                    <a:pt x="10489" y="21793"/>
                  </a:cubicBezTo>
                  <a:lnTo>
                    <a:pt x="10489" y="21793"/>
                  </a:lnTo>
                  <a:cubicBezTo>
                    <a:pt x="10514" y="22059"/>
                    <a:pt x="10497" y="22320"/>
                    <a:pt x="10391" y="22575"/>
                  </a:cubicBezTo>
                  <a:cubicBezTo>
                    <a:pt x="10382" y="22596"/>
                    <a:pt x="10394" y="22623"/>
                    <a:pt x="10397" y="22648"/>
                  </a:cubicBezTo>
                  <a:lnTo>
                    <a:pt x="10397" y="22648"/>
                  </a:lnTo>
                  <a:cubicBezTo>
                    <a:pt x="10397" y="22648"/>
                    <a:pt x="10397" y="22648"/>
                    <a:pt x="10397" y="22647"/>
                  </a:cubicBezTo>
                  <a:cubicBezTo>
                    <a:pt x="10574" y="22373"/>
                    <a:pt x="10624" y="22086"/>
                    <a:pt x="10511" y="21785"/>
                  </a:cubicBezTo>
                  <a:cubicBezTo>
                    <a:pt x="10504" y="21600"/>
                    <a:pt x="10595" y="21437"/>
                    <a:pt x="10660" y="21268"/>
                  </a:cubicBezTo>
                  <a:cubicBezTo>
                    <a:pt x="10788" y="21450"/>
                    <a:pt x="10805" y="21651"/>
                    <a:pt x="10780" y="21856"/>
                  </a:cubicBezTo>
                  <a:cubicBezTo>
                    <a:pt x="10744" y="22156"/>
                    <a:pt x="10629" y="22440"/>
                    <a:pt x="10505" y="22722"/>
                  </a:cubicBezTo>
                  <a:cubicBezTo>
                    <a:pt x="10485" y="22760"/>
                    <a:pt x="10444" y="22796"/>
                    <a:pt x="10486" y="22841"/>
                  </a:cubicBezTo>
                  <a:cubicBezTo>
                    <a:pt x="10416" y="22843"/>
                    <a:pt x="10422" y="22878"/>
                    <a:pt x="10440" y="22918"/>
                  </a:cubicBezTo>
                  <a:cubicBezTo>
                    <a:pt x="10375" y="22922"/>
                    <a:pt x="10379" y="22956"/>
                    <a:pt x="10395" y="22996"/>
                  </a:cubicBezTo>
                  <a:cubicBezTo>
                    <a:pt x="10333" y="23002"/>
                    <a:pt x="10334" y="23034"/>
                    <a:pt x="10350" y="23073"/>
                  </a:cubicBezTo>
                  <a:cubicBezTo>
                    <a:pt x="10285" y="23078"/>
                    <a:pt x="10287" y="23111"/>
                    <a:pt x="10303" y="23150"/>
                  </a:cubicBezTo>
                  <a:cubicBezTo>
                    <a:pt x="10296" y="23148"/>
                    <a:pt x="10291" y="23148"/>
                    <a:pt x="10286" y="23148"/>
                  </a:cubicBezTo>
                  <a:cubicBezTo>
                    <a:pt x="10260" y="23148"/>
                    <a:pt x="10260" y="23169"/>
                    <a:pt x="10258" y="23189"/>
                  </a:cubicBezTo>
                  <a:cubicBezTo>
                    <a:pt x="10215" y="23204"/>
                    <a:pt x="10208" y="23232"/>
                    <a:pt x="10214" y="23268"/>
                  </a:cubicBezTo>
                  <a:cubicBezTo>
                    <a:pt x="10167" y="23280"/>
                    <a:pt x="10162" y="23311"/>
                    <a:pt x="10169" y="23346"/>
                  </a:cubicBezTo>
                  <a:cubicBezTo>
                    <a:pt x="10080" y="23405"/>
                    <a:pt x="10031" y="23479"/>
                    <a:pt x="10033" y="23577"/>
                  </a:cubicBezTo>
                  <a:cubicBezTo>
                    <a:pt x="10119" y="23518"/>
                    <a:pt x="10165" y="23440"/>
                    <a:pt x="10170" y="23345"/>
                  </a:cubicBezTo>
                  <a:cubicBezTo>
                    <a:pt x="10225" y="23337"/>
                    <a:pt x="10227" y="23305"/>
                    <a:pt x="10216" y="23268"/>
                  </a:cubicBezTo>
                  <a:cubicBezTo>
                    <a:pt x="10272" y="23261"/>
                    <a:pt x="10276" y="23230"/>
                    <a:pt x="10262" y="23192"/>
                  </a:cubicBezTo>
                  <a:lnTo>
                    <a:pt x="10262" y="23192"/>
                  </a:lnTo>
                  <a:cubicBezTo>
                    <a:pt x="10266" y="23193"/>
                    <a:pt x="10271" y="23193"/>
                    <a:pt x="10275" y="23193"/>
                  </a:cubicBezTo>
                  <a:cubicBezTo>
                    <a:pt x="10302" y="23193"/>
                    <a:pt x="10305" y="23172"/>
                    <a:pt x="10307" y="23151"/>
                  </a:cubicBezTo>
                  <a:cubicBezTo>
                    <a:pt x="10340" y="23142"/>
                    <a:pt x="10360" y="23107"/>
                    <a:pt x="10352" y="23074"/>
                  </a:cubicBezTo>
                  <a:cubicBezTo>
                    <a:pt x="10395" y="23059"/>
                    <a:pt x="10403" y="23031"/>
                    <a:pt x="10397" y="22997"/>
                  </a:cubicBezTo>
                  <a:cubicBezTo>
                    <a:pt x="10444" y="22984"/>
                    <a:pt x="10451" y="22954"/>
                    <a:pt x="10444" y="22918"/>
                  </a:cubicBezTo>
                  <a:cubicBezTo>
                    <a:pt x="10491" y="22908"/>
                    <a:pt x="10497" y="22877"/>
                    <a:pt x="10489" y="22841"/>
                  </a:cubicBezTo>
                  <a:cubicBezTo>
                    <a:pt x="10551" y="22820"/>
                    <a:pt x="10552" y="22767"/>
                    <a:pt x="10572" y="22722"/>
                  </a:cubicBezTo>
                  <a:cubicBezTo>
                    <a:pt x="10702" y="22483"/>
                    <a:pt x="10794" y="22232"/>
                    <a:pt x="10835" y="21972"/>
                  </a:cubicBezTo>
                  <a:cubicBezTo>
                    <a:pt x="10875" y="21712"/>
                    <a:pt x="10870" y="21450"/>
                    <a:pt x="10706" y="21211"/>
                  </a:cubicBezTo>
                  <a:cubicBezTo>
                    <a:pt x="10705" y="21172"/>
                    <a:pt x="10704" y="21133"/>
                    <a:pt x="10703" y="21094"/>
                  </a:cubicBezTo>
                  <a:cubicBezTo>
                    <a:pt x="10750" y="21023"/>
                    <a:pt x="10793" y="20950"/>
                    <a:pt x="10900" y="20934"/>
                  </a:cubicBezTo>
                  <a:close/>
                  <a:moveTo>
                    <a:pt x="9246" y="25713"/>
                  </a:moveTo>
                  <a:cubicBezTo>
                    <a:pt x="9298" y="25882"/>
                    <a:pt x="9220" y="26026"/>
                    <a:pt x="9202" y="26173"/>
                  </a:cubicBezTo>
                  <a:lnTo>
                    <a:pt x="9143" y="26179"/>
                  </a:lnTo>
                  <a:cubicBezTo>
                    <a:pt x="9170" y="26028"/>
                    <a:pt x="9160" y="25871"/>
                    <a:pt x="9246" y="25713"/>
                  </a:cubicBezTo>
                  <a:close/>
                  <a:moveTo>
                    <a:pt x="9547" y="24587"/>
                  </a:moveTo>
                  <a:cubicBezTo>
                    <a:pt x="9666" y="24711"/>
                    <a:pt x="9678" y="24873"/>
                    <a:pt x="9806" y="24973"/>
                  </a:cubicBezTo>
                  <a:cubicBezTo>
                    <a:pt x="9843" y="25074"/>
                    <a:pt x="10001" y="25107"/>
                    <a:pt x="10001" y="25234"/>
                  </a:cubicBezTo>
                  <a:cubicBezTo>
                    <a:pt x="10001" y="25241"/>
                    <a:pt x="10003" y="25244"/>
                    <a:pt x="10007" y="25244"/>
                  </a:cubicBezTo>
                  <a:cubicBezTo>
                    <a:pt x="10019" y="25244"/>
                    <a:pt x="10050" y="25206"/>
                    <a:pt x="10074" y="25203"/>
                  </a:cubicBezTo>
                  <a:lnTo>
                    <a:pt x="10074" y="25203"/>
                  </a:lnTo>
                  <a:cubicBezTo>
                    <a:pt x="10051" y="25322"/>
                    <a:pt x="10070" y="25319"/>
                    <a:pt x="10104" y="25434"/>
                  </a:cubicBezTo>
                  <a:cubicBezTo>
                    <a:pt x="10136" y="25542"/>
                    <a:pt x="10119" y="25660"/>
                    <a:pt x="10126" y="25773"/>
                  </a:cubicBezTo>
                  <a:cubicBezTo>
                    <a:pt x="10129" y="25817"/>
                    <a:pt x="10143" y="25861"/>
                    <a:pt x="10120" y="25905"/>
                  </a:cubicBezTo>
                  <a:cubicBezTo>
                    <a:pt x="10011" y="25967"/>
                    <a:pt x="9913" y="26039"/>
                    <a:pt x="9842" y="26134"/>
                  </a:cubicBezTo>
                  <a:lnTo>
                    <a:pt x="9842" y="26133"/>
                  </a:lnTo>
                  <a:cubicBezTo>
                    <a:pt x="9509" y="26384"/>
                    <a:pt x="9390" y="26729"/>
                    <a:pt x="9278" y="27078"/>
                  </a:cubicBezTo>
                  <a:cubicBezTo>
                    <a:pt x="9245" y="26803"/>
                    <a:pt x="9233" y="26534"/>
                    <a:pt x="9293" y="26266"/>
                  </a:cubicBezTo>
                  <a:cubicBezTo>
                    <a:pt x="9313" y="26177"/>
                    <a:pt x="9325" y="26087"/>
                    <a:pt x="9330" y="25996"/>
                  </a:cubicBezTo>
                  <a:cubicBezTo>
                    <a:pt x="9339" y="25807"/>
                    <a:pt x="9387" y="25627"/>
                    <a:pt x="9458" y="25448"/>
                  </a:cubicBezTo>
                  <a:cubicBezTo>
                    <a:pt x="9498" y="25348"/>
                    <a:pt x="9557" y="25240"/>
                    <a:pt x="9422" y="25150"/>
                  </a:cubicBezTo>
                  <a:cubicBezTo>
                    <a:pt x="9389" y="25127"/>
                    <a:pt x="9415" y="25090"/>
                    <a:pt x="9424" y="25059"/>
                  </a:cubicBezTo>
                  <a:cubicBezTo>
                    <a:pt x="9464" y="24908"/>
                    <a:pt x="9503" y="24756"/>
                    <a:pt x="9547" y="24587"/>
                  </a:cubicBezTo>
                  <a:close/>
                  <a:moveTo>
                    <a:pt x="26768" y="0"/>
                  </a:moveTo>
                  <a:cubicBezTo>
                    <a:pt x="26719" y="0"/>
                    <a:pt x="26670" y="2"/>
                    <a:pt x="26620" y="6"/>
                  </a:cubicBezTo>
                  <a:cubicBezTo>
                    <a:pt x="26292" y="32"/>
                    <a:pt x="25988" y="126"/>
                    <a:pt x="25693" y="244"/>
                  </a:cubicBezTo>
                  <a:cubicBezTo>
                    <a:pt x="25379" y="369"/>
                    <a:pt x="25066" y="496"/>
                    <a:pt x="24754" y="623"/>
                  </a:cubicBezTo>
                  <a:cubicBezTo>
                    <a:pt x="24707" y="701"/>
                    <a:pt x="24610" y="735"/>
                    <a:pt x="24549" y="799"/>
                  </a:cubicBezTo>
                  <a:cubicBezTo>
                    <a:pt x="24526" y="823"/>
                    <a:pt x="24477" y="841"/>
                    <a:pt x="24511" y="877"/>
                  </a:cubicBezTo>
                  <a:cubicBezTo>
                    <a:pt x="24501" y="872"/>
                    <a:pt x="24492" y="870"/>
                    <a:pt x="24485" y="870"/>
                  </a:cubicBezTo>
                  <a:cubicBezTo>
                    <a:pt x="24450" y="870"/>
                    <a:pt x="24437" y="914"/>
                    <a:pt x="24408" y="925"/>
                  </a:cubicBezTo>
                  <a:cubicBezTo>
                    <a:pt x="24429" y="941"/>
                    <a:pt x="24446" y="947"/>
                    <a:pt x="24460" y="947"/>
                  </a:cubicBezTo>
                  <a:cubicBezTo>
                    <a:pt x="24490" y="947"/>
                    <a:pt x="24507" y="917"/>
                    <a:pt x="24523" y="888"/>
                  </a:cubicBezTo>
                  <a:cubicBezTo>
                    <a:pt x="24527" y="889"/>
                    <a:pt x="24531" y="889"/>
                    <a:pt x="24534" y="889"/>
                  </a:cubicBezTo>
                  <a:cubicBezTo>
                    <a:pt x="24579" y="889"/>
                    <a:pt x="24605" y="857"/>
                    <a:pt x="24635" y="835"/>
                  </a:cubicBezTo>
                  <a:cubicBezTo>
                    <a:pt x="24976" y="585"/>
                    <a:pt x="25392" y="448"/>
                    <a:pt x="25796" y="296"/>
                  </a:cubicBezTo>
                  <a:cubicBezTo>
                    <a:pt x="25799" y="295"/>
                    <a:pt x="25802" y="295"/>
                    <a:pt x="25805" y="295"/>
                  </a:cubicBezTo>
                  <a:cubicBezTo>
                    <a:pt x="25815" y="295"/>
                    <a:pt x="25828" y="299"/>
                    <a:pt x="25839" y="300"/>
                  </a:cubicBezTo>
                  <a:cubicBezTo>
                    <a:pt x="25850" y="257"/>
                    <a:pt x="25901" y="262"/>
                    <a:pt x="25933" y="244"/>
                  </a:cubicBezTo>
                  <a:lnTo>
                    <a:pt x="25933" y="244"/>
                  </a:lnTo>
                  <a:cubicBezTo>
                    <a:pt x="25926" y="286"/>
                    <a:pt x="25898" y="304"/>
                    <a:pt x="25857" y="304"/>
                  </a:cubicBezTo>
                  <a:cubicBezTo>
                    <a:pt x="25851" y="304"/>
                    <a:pt x="25844" y="304"/>
                    <a:pt x="25838" y="303"/>
                  </a:cubicBezTo>
                  <a:cubicBezTo>
                    <a:pt x="25825" y="329"/>
                    <a:pt x="25810" y="357"/>
                    <a:pt x="25796" y="383"/>
                  </a:cubicBezTo>
                  <a:cubicBezTo>
                    <a:pt x="25789" y="382"/>
                    <a:pt x="25782" y="381"/>
                    <a:pt x="25776" y="381"/>
                  </a:cubicBezTo>
                  <a:cubicBezTo>
                    <a:pt x="25744" y="381"/>
                    <a:pt x="25720" y="393"/>
                    <a:pt x="25705" y="422"/>
                  </a:cubicBezTo>
                  <a:cubicBezTo>
                    <a:pt x="25656" y="432"/>
                    <a:pt x="25600" y="436"/>
                    <a:pt x="25614" y="501"/>
                  </a:cubicBezTo>
                  <a:cubicBezTo>
                    <a:pt x="25667" y="492"/>
                    <a:pt x="25715" y="483"/>
                    <a:pt x="25707" y="423"/>
                  </a:cubicBezTo>
                  <a:lnTo>
                    <a:pt x="25707" y="423"/>
                  </a:lnTo>
                  <a:cubicBezTo>
                    <a:pt x="25721" y="429"/>
                    <a:pt x="25734" y="431"/>
                    <a:pt x="25745" y="431"/>
                  </a:cubicBezTo>
                  <a:cubicBezTo>
                    <a:pt x="25771" y="431"/>
                    <a:pt x="25789" y="415"/>
                    <a:pt x="25797" y="384"/>
                  </a:cubicBezTo>
                  <a:cubicBezTo>
                    <a:pt x="26029" y="329"/>
                    <a:pt x="26242" y="238"/>
                    <a:pt x="26450" y="139"/>
                  </a:cubicBezTo>
                  <a:cubicBezTo>
                    <a:pt x="26546" y="111"/>
                    <a:pt x="26640" y="77"/>
                    <a:pt x="26744" y="76"/>
                  </a:cubicBezTo>
                  <a:lnTo>
                    <a:pt x="26744" y="76"/>
                  </a:lnTo>
                  <a:cubicBezTo>
                    <a:pt x="26792" y="112"/>
                    <a:pt x="26720" y="151"/>
                    <a:pt x="26747" y="188"/>
                  </a:cubicBezTo>
                  <a:cubicBezTo>
                    <a:pt x="26735" y="186"/>
                    <a:pt x="26723" y="186"/>
                    <a:pt x="26712" y="186"/>
                  </a:cubicBezTo>
                  <a:cubicBezTo>
                    <a:pt x="26630" y="186"/>
                    <a:pt x="26581" y="225"/>
                    <a:pt x="26568" y="303"/>
                  </a:cubicBezTo>
                  <a:cubicBezTo>
                    <a:pt x="26553" y="296"/>
                    <a:pt x="26541" y="293"/>
                    <a:pt x="26530" y="293"/>
                  </a:cubicBezTo>
                  <a:cubicBezTo>
                    <a:pt x="26502" y="293"/>
                    <a:pt x="26488" y="316"/>
                    <a:pt x="26476" y="342"/>
                  </a:cubicBezTo>
                  <a:cubicBezTo>
                    <a:pt x="26425" y="351"/>
                    <a:pt x="26374" y="359"/>
                    <a:pt x="26385" y="420"/>
                  </a:cubicBezTo>
                  <a:cubicBezTo>
                    <a:pt x="26369" y="417"/>
                    <a:pt x="26354" y="415"/>
                    <a:pt x="26340" y="415"/>
                  </a:cubicBezTo>
                  <a:cubicBezTo>
                    <a:pt x="26288" y="415"/>
                    <a:pt x="26254" y="437"/>
                    <a:pt x="26249" y="497"/>
                  </a:cubicBezTo>
                  <a:cubicBezTo>
                    <a:pt x="26237" y="489"/>
                    <a:pt x="26225" y="486"/>
                    <a:pt x="26213" y="486"/>
                  </a:cubicBezTo>
                  <a:cubicBezTo>
                    <a:pt x="26191" y="486"/>
                    <a:pt x="26170" y="497"/>
                    <a:pt x="26150" y="505"/>
                  </a:cubicBezTo>
                  <a:cubicBezTo>
                    <a:pt x="25947" y="603"/>
                    <a:pt x="25739" y="687"/>
                    <a:pt x="25526" y="760"/>
                  </a:cubicBezTo>
                  <a:cubicBezTo>
                    <a:pt x="25500" y="769"/>
                    <a:pt x="25473" y="777"/>
                    <a:pt x="25476" y="807"/>
                  </a:cubicBezTo>
                  <a:cubicBezTo>
                    <a:pt x="25460" y="802"/>
                    <a:pt x="25444" y="799"/>
                    <a:pt x="25430" y="799"/>
                  </a:cubicBezTo>
                  <a:cubicBezTo>
                    <a:pt x="25394" y="799"/>
                    <a:pt x="25365" y="815"/>
                    <a:pt x="25342" y="846"/>
                  </a:cubicBezTo>
                  <a:cubicBezTo>
                    <a:pt x="25312" y="846"/>
                    <a:pt x="25283" y="849"/>
                    <a:pt x="25294" y="884"/>
                  </a:cubicBezTo>
                  <a:cubicBezTo>
                    <a:pt x="25283" y="880"/>
                    <a:pt x="25272" y="878"/>
                    <a:pt x="25263" y="878"/>
                  </a:cubicBezTo>
                  <a:cubicBezTo>
                    <a:pt x="25235" y="878"/>
                    <a:pt x="25217" y="896"/>
                    <a:pt x="25205" y="924"/>
                  </a:cubicBezTo>
                  <a:cubicBezTo>
                    <a:pt x="25176" y="924"/>
                    <a:pt x="25159" y="938"/>
                    <a:pt x="25159" y="963"/>
                  </a:cubicBezTo>
                  <a:cubicBezTo>
                    <a:pt x="25111" y="976"/>
                    <a:pt x="25089" y="999"/>
                    <a:pt x="25113" y="1040"/>
                  </a:cubicBezTo>
                  <a:cubicBezTo>
                    <a:pt x="25109" y="1040"/>
                    <a:pt x="25106" y="1040"/>
                    <a:pt x="25104" y="1040"/>
                  </a:cubicBezTo>
                  <a:cubicBezTo>
                    <a:pt x="25077" y="1040"/>
                    <a:pt x="25067" y="1059"/>
                    <a:pt x="25053" y="1077"/>
                  </a:cubicBezTo>
                  <a:cubicBezTo>
                    <a:pt x="24979" y="1186"/>
                    <a:pt x="24963" y="1309"/>
                    <a:pt x="24933" y="1429"/>
                  </a:cubicBezTo>
                  <a:cubicBezTo>
                    <a:pt x="24899" y="1433"/>
                    <a:pt x="24890" y="1447"/>
                    <a:pt x="24907" y="1471"/>
                  </a:cubicBezTo>
                  <a:lnTo>
                    <a:pt x="24934" y="1430"/>
                  </a:lnTo>
                  <a:cubicBezTo>
                    <a:pt x="25066" y="1326"/>
                    <a:pt x="25075" y="1178"/>
                    <a:pt x="25116" y="1044"/>
                  </a:cubicBezTo>
                  <a:cubicBezTo>
                    <a:pt x="25155" y="1028"/>
                    <a:pt x="25187" y="1009"/>
                    <a:pt x="25163" y="967"/>
                  </a:cubicBezTo>
                  <a:lnTo>
                    <a:pt x="25163" y="967"/>
                  </a:lnTo>
                  <a:cubicBezTo>
                    <a:pt x="25171" y="968"/>
                    <a:pt x="25179" y="969"/>
                    <a:pt x="25186" y="969"/>
                  </a:cubicBezTo>
                  <a:cubicBezTo>
                    <a:pt x="25209" y="969"/>
                    <a:pt x="25219" y="958"/>
                    <a:pt x="25208" y="928"/>
                  </a:cubicBezTo>
                  <a:lnTo>
                    <a:pt x="25208" y="928"/>
                  </a:lnTo>
                  <a:cubicBezTo>
                    <a:pt x="25223" y="936"/>
                    <a:pt x="25235" y="939"/>
                    <a:pt x="25246" y="939"/>
                  </a:cubicBezTo>
                  <a:cubicBezTo>
                    <a:pt x="25273" y="939"/>
                    <a:pt x="25287" y="917"/>
                    <a:pt x="25297" y="888"/>
                  </a:cubicBezTo>
                  <a:cubicBezTo>
                    <a:pt x="25301" y="888"/>
                    <a:pt x="25306" y="888"/>
                    <a:pt x="25310" y="888"/>
                  </a:cubicBezTo>
                  <a:cubicBezTo>
                    <a:pt x="25337" y="888"/>
                    <a:pt x="25359" y="886"/>
                    <a:pt x="25343" y="850"/>
                  </a:cubicBezTo>
                  <a:lnTo>
                    <a:pt x="25343" y="850"/>
                  </a:lnTo>
                  <a:cubicBezTo>
                    <a:pt x="25361" y="857"/>
                    <a:pt x="25377" y="861"/>
                    <a:pt x="25393" y="861"/>
                  </a:cubicBezTo>
                  <a:cubicBezTo>
                    <a:pt x="25428" y="861"/>
                    <a:pt x="25456" y="842"/>
                    <a:pt x="25479" y="810"/>
                  </a:cubicBezTo>
                  <a:cubicBezTo>
                    <a:pt x="25755" y="763"/>
                    <a:pt x="26017" y="657"/>
                    <a:pt x="26249" y="501"/>
                  </a:cubicBezTo>
                  <a:cubicBezTo>
                    <a:pt x="26316" y="501"/>
                    <a:pt x="26363" y="477"/>
                    <a:pt x="26387" y="422"/>
                  </a:cubicBezTo>
                  <a:cubicBezTo>
                    <a:pt x="26439" y="416"/>
                    <a:pt x="26493" y="409"/>
                    <a:pt x="26479" y="346"/>
                  </a:cubicBezTo>
                  <a:lnTo>
                    <a:pt x="26479" y="346"/>
                  </a:lnTo>
                  <a:cubicBezTo>
                    <a:pt x="26493" y="353"/>
                    <a:pt x="26505" y="356"/>
                    <a:pt x="26515" y="356"/>
                  </a:cubicBezTo>
                  <a:cubicBezTo>
                    <a:pt x="26543" y="356"/>
                    <a:pt x="26557" y="333"/>
                    <a:pt x="26569" y="306"/>
                  </a:cubicBezTo>
                  <a:cubicBezTo>
                    <a:pt x="26643" y="294"/>
                    <a:pt x="26708" y="252"/>
                    <a:pt x="26750" y="190"/>
                  </a:cubicBezTo>
                  <a:cubicBezTo>
                    <a:pt x="26809" y="190"/>
                    <a:pt x="26851" y="160"/>
                    <a:pt x="26889" y="126"/>
                  </a:cubicBezTo>
                  <a:cubicBezTo>
                    <a:pt x="26960" y="96"/>
                    <a:pt x="27017" y="81"/>
                    <a:pt x="27068" y="81"/>
                  </a:cubicBezTo>
                  <a:cubicBezTo>
                    <a:pt x="27129" y="81"/>
                    <a:pt x="27182" y="103"/>
                    <a:pt x="27241" y="149"/>
                  </a:cubicBezTo>
                  <a:cubicBezTo>
                    <a:pt x="27239" y="149"/>
                    <a:pt x="27237" y="149"/>
                    <a:pt x="27236" y="149"/>
                  </a:cubicBezTo>
                  <a:cubicBezTo>
                    <a:pt x="27209" y="149"/>
                    <a:pt x="27183" y="150"/>
                    <a:pt x="27203" y="188"/>
                  </a:cubicBezTo>
                  <a:cubicBezTo>
                    <a:pt x="27182" y="183"/>
                    <a:pt x="27164" y="180"/>
                    <a:pt x="27147" y="180"/>
                  </a:cubicBezTo>
                  <a:cubicBezTo>
                    <a:pt x="27099" y="180"/>
                    <a:pt x="27068" y="204"/>
                    <a:pt x="27067" y="265"/>
                  </a:cubicBezTo>
                  <a:cubicBezTo>
                    <a:pt x="27049" y="254"/>
                    <a:pt x="27035" y="250"/>
                    <a:pt x="27023" y="250"/>
                  </a:cubicBezTo>
                  <a:cubicBezTo>
                    <a:pt x="26997" y="250"/>
                    <a:pt x="26985" y="275"/>
                    <a:pt x="26977" y="306"/>
                  </a:cubicBezTo>
                  <a:cubicBezTo>
                    <a:pt x="26992" y="314"/>
                    <a:pt x="27004" y="317"/>
                    <a:pt x="27014" y="317"/>
                  </a:cubicBezTo>
                  <a:cubicBezTo>
                    <a:pt x="27042" y="317"/>
                    <a:pt x="27055" y="292"/>
                    <a:pt x="27068" y="266"/>
                  </a:cubicBezTo>
                  <a:cubicBezTo>
                    <a:pt x="27130" y="263"/>
                    <a:pt x="27176" y="238"/>
                    <a:pt x="27204" y="189"/>
                  </a:cubicBezTo>
                  <a:cubicBezTo>
                    <a:pt x="27233" y="189"/>
                    <a:pt x="27263" y="188"/>
                    <a:pt x="27251" y="153"/>
                  </a:cubicBezTo>
                  <a:lnTo>
                    <a:pt x="27251" y="153"/>
                  </a:lnTo>
                  <a:cubicBezTo>
                    <a:pt x="27256" y="154"/>
                    <a:pt x="27261" y="154"/>
                    <a:pt x="27265" y="154"/>
                  </a:cubicBezTo>
                  <a:cubicBezTo>
                    <a:pt x="27305" y="154"/>
                    <a:pt x="27342" y="130"/>
                    <a:pt x="27382" y="130"/>
                  </a:cubicBezTo>
                  <a:cubicBezTo>
                    <a:pt x="27396" y="130"/>
                    <a:pt x="27410" y="133"/>
                    <a:pt x="27424" y="141"/>
                  </a:cubicBezTo>
                  <a:lnTo>
                    <a:pt x="27424" y="141"/>
                  </a:lnTo>
                  <a:cubicBezTo>
                    <a:pt x="27418" y="111"/>
                    <a:pt x="27452" y="120"/>
                    <a:pt x="27471" y="115"/>
                  </a:cubicBezTo>
                  <a:lnTo>
                    <a:pt x="27471" y="115"/>
                  </a:lnTo>
                  <a:cubicBezTo>
                    <a:pt x="27470" y="136"/>
                    <a:pt x="27463" y="149"/>
                    <a:pt x="27442" y="149"/>
                  </a:cubicBezTo>
                  <a:cubicBezTo>
                    <a:pt x="27438" y="149"/>
                    <a:pt x="27433" y="149"/>
                    <a:pt x="27427" y="147"/>
                  </a:cubicBezTo>
                  <a:lnTo>
                    <a:pt x="27427" y="147"/>
                  </a:lnTo>
                  <a:cubicBezTo>
                    <a:pt x="27443" y="198"/>
                    <a:pt x="27383" y="212"/>
                    <a:pt x="27357" y="243"/>
                  </a:cubicBezTo>
                  <a:lnTo>
                    <a:pt x="27357" y="241"/>
                  </a:lnTo>
                  <a:cubicBezTo>
                    <a:pt x="27330" y="273"/>
                    <a:pt x="27271" y="290"/>
                    <a:pt x="27294" y="344"/>
                  </a:cubicBezTo>
                  <a:cubicBezTo>
                    <a:pt x="27286" y="340"/>
                    <a:pt x="27278" y="338"/>
                    <a:pt x="27269" y="338"/>
                  </a:cubicBezTo>
                  <a:cubicBezTo>
                    <a:pt x="27257" y="338"/>
                    <a:pt x="27245" y="342"/>
                    <a:pt x="27235" y="351"/>
                  </a:cubicBezTo>
                  <a:cubicBezTo>
                    <a:pt x="27087" y="477"/>
                    <a:pt x="26941" y="604"/>
                    <a:pt x="26795" y="731"/>
                  </a:cubicBezTo>
                  <a:cubicBezTo>
                    <a:pt x="26765" y="732"/>
                    <a:pt x="26747" y="743"/>
                    <a:pt x="26748" y="770"/>
                  </a:cubicBezTo>
                  <a:cubicBezTo>
                    <a:pt x="26747" y="770"/>
                    <a:pt x="26746" y="770"/>
                    <a:pt x="26744" y="770"/>
                  </a:cubicBezTo>
                  <a:cubicBezTo>
                    <a:pt x="26680" y="770"/>
                    <a:pt x="26639" y="799"/>
                    <a:pt x="26613" y="848"/>
                  </a:cubicBezTo>
                  <a:cubicBezTo>
                    <a:pt x="26526" y="858"/>
                    <a:pt x="26445" y="899"/>
                    <a:pt x="26386" y="963"/>
                  </a:cubicBezTo>
                  <a:cubicBezTo>
                    <a:pt x="26356" y="965"/>
                    <a:pt x="26330" y="969"/>
                    <a:pt x="26339" y="1003"/>
                  </a:cubicBezTo>
                  <a:cubicBezTo>
                    <a:pt x="26204" y="1011"/>
                    <a:pt x="26086" y="1044"/>
                    <a:pt x="26022" y="1158"/>
                  </a:cubicBezTo>
                  <a:cubicBezTo>
                    <a:pt x="26015" y="1157"/>
                    <a:pt x="26009" y="1157"/>
                    <a:pt x="26003" y="1157"/>
                  </a:cubicBezTo>
                  <a:cubicBezTo>
                    <a:pt x="25906" y="1157"/>
                    <a:pt x="25854" y="1223"/>
                    <a:pt x="25791" y="1273"/>
                  </a:cubicBezTo>
                  <a:cubicBezTo>
                    <a:pt x="25653" y="1327"/>
                    <a:pt x="25507" y="1351"/>
                    <a:pt x="25361" y="1375"/>
                  </a:cubicBezTo>
                  <a:cubicBezTo>
                    <a:pt x="25349" y="1375"/>
                    <a:pt x="25335" y="1379"/>
                    <a:pt x="25323" y="1379"/>
                  </a:cubicBezTo>
                  <a:cubicBezTo>
                    <a:pt x="25318" y="1379"/>
                    <a:pt x="25313" y="1378"/>
                    <a:pt x="25310" y="1375"/>
                  </a:cubicBezTo>
                  <a:cubicBezTo>
                    <a:pt x="25293" y="1362"/>
                    <a:pt x="25310" y="1348"/>
                    <a:pt x="25323" y="1337"/>
                  </a:cubicBezTo>
                  <a:cubicBezTo>
                    <a:pt x="25336" y="1288"/>
                    <a:pt x="25398" y="1255"/>
                    <a:pt x="25387" y="1197"/>
                  </a:cubicBezTo>
                  <a:cubicBezTo>
                    <a:pt x="25432" y="1184"/>
                    <a:pt x="25470" y="1169"/>
                    <a:pt x="25435" y="1122"/>
                  </a:cubicBezTo>
                  <a:lnTo>
                    <a:pt x="25435" y="1122"/>
                  </a:lnTo>
                  <a:cubicBezTo>
                    <a:pt x="25449" y="1130"/>
                    <a:pt x="25461" y="1133"/>
                    <a:pt x="25470" y="1133"/>
                  </a:cubicBezTo>
                  <a:cubicBezTo>
                    <a:pt x="25498" y="1133"/>
                    <a:pt x="25510" y="1105"/>
                    <a:pt x="25524" y="1081"/>
                  </a:cubicBezTo>
                  <a:cubicBezTo>
                    <a:pt x="25506" y="1070"/>
                    <a:pt x="25492" y="1065"/>
                    <a:pt x="25481" y="1065"/>
                  </a:cubicBezTo>
                  <a:cubicBezTo>
                    <a:pt x="25454" y="1065"/>
                    <a:pt x="25442" y="1090"/>
                    <a:pt x="25431" y="1119"/>
                  </a:cubicBezTo>
                  <a:cubicBezTo>
                    <a:pt x="25384" y="1132"/>
                    <a:pt x="25346" y="1148"/>
                    <a:pt x="25386" y="1198"/>
                  </a:cubicBezTo>
                  <a:cubicBezTo>
                    <a:pt x="25280" y="1252"/>
                    <a:pt x="25246" y="1293"/>
                    <a:pt x="25161" y="1468"/>
                  </a:cubicBezTo>
                  <a:cubicBezTo>
                    <a:pt x="25181" y="1482"/>
                    <a:pt x="25199" y="1487"/>
                    <a:pt x="25218" y="1487"/>
                  </a:cubicBezTo>
                  <a:cubicBezTo>
                    <a:pt x="25256" y="1487"/>
                    <a:pt x="25292" y="1467"/>
                    <a:pt x="25328" y="1459"/>
                  </a:cubicBezTo>
                  <a:cubicBezTo>
                    <a:pt x="25517" y="1417"/>
                    <a:pt x="25703" y="1367"/>
                    <a:pt x="25894" y="1331"/>
                  </a:cubicBezTo>
                  <a:cubicBezTo>
                    <a:pt x="25941" y="1323"/>
                    <a:pt x="25992" y="1304"/>
                    <a:pt x="26041" y="1304"/>
                  </a:cubicBezTo>
                  <a:cubicBezTo>
                    <a:pt x="26077" y="1304"/>
                    <a:pt x="26113" y="1314"/>
                    <a:pt x="26146" y="1345"/>
                  </a:cubicBezTo>
                  <a:lnTo>
                    <a:pt x="26144" y="1342"/>
                  </a:lnTo>
                  <a:cubicBezTo>
                    <a:pt x="26131" y="1330"/>
                    <a:pt x="26131" y="1318"/>
                    <a:pt x="26147" y="1309"/>
                  </a:cubicBezTo>
                  <a:cubicBezTo>
                    <a:pt x="26179" y="1248"/>
                    <a:pt x="26280" y="1291"/>
                    <a:pt x="26310" y="1229"/>
                  </a:cubicBezTo>
                  <a:lnTo>
                    <a:pt x="26310" y="1229"/>
                  </a:lnTo>
                  <a:lnTo>
                    <a:pt x="26067" y="1245"/>
                  </a:lnTo>
                  <a:cubicBezTo>
                    <a:pt x="26063" y="1245"/>
                    <a:pt x="26059" y="1245"/>
                    <a:pt x="26056" y="1245"/>
                  </a:cubicBezTo>
                  <a:cubicBezTo>
                    <a:pt x="25965" y="1245"/>
                    <a:pt x="25992" y="1203"/>
                    <a:pt x="26024" y="1159"/>
                  </a:cubicBezTo>
                  <a:cubicBezTo>
                    <a:pt x="26143" y="1127"/>
                    <a:pt x="26256" y="1087"/>
                    <a:pt x="26341" y="1005"/>
                  </a:cubicBezTo>
                  <a:cubicBezTo>
                    <a:pt x="26370" y="1003"/>
                    <a:pt x="26398" y="1000"/>
                    <a:pt x="26388" y="965"/>
                  </a:cubicBezTo>
                  <a:lnTo>
                    <a:pt x="26388" y="965"/>
                  </a:lnTo>
                  <a:cubicBezTo>
                    <a:pt x="26392" y="965"/>
                    <a:pt x="26397" y="965"/>
                    <a:pt x="26401" y="965"/>
                  </a:cubicBezTo>
                  <a:cubicBezTo>
                    <a:pt x="26498" y="965"/>
                    <a:pt x="26579" y="938"/>
                    <a:pt x="26614" y="849"/>
                  </a:cubicBezTo>
                  <a:cubicBezTo>
                    <a:pt x="26628" y="851"/>
                    <a:pt x="26641" y="853"/>
                    <a:pt x="26654" y="853"/>
                  </a:cubicBezTo>
                  <a:cubicBezTo>
                    <a:pt x="26707" y="853"/>
                    <a:pt x="26742" y="829"/>
                    <a:pt x="26751" y="772"/>
                  </a:cubicBezTo>
                  <a:cubicBezTo>
                    <a:pt x="26757" y="772"/>
                    <a:pt x="26763" y="773"/>
                    <a:pt x="26769" y="773"/>
                  </a:cubicBezTo>
                  <a:cubicBezTo>
                    <a:pt x="26794" y="773"/>
                    <a:pt x="26810" y="765"/>
                    <a:pt x="26797" y="735"/>
                  </a:cubicBezTo>
                  <a:lnTo>
                    <a:pt x="26797" y="735"/>
                  </a:lnTo>
                  <a:cubicBezTo>
                    <a:pt x="26808" y="741"/>
                    <a:pt x="26820" y="746"/>
                    <a:pt x="26832" y="746"/>
                  </a:cubicBezTo>
                  <a:cubicBezTo>
                    <a:pt x="26839" y="746"/>
                    <a:pt x="26847" y="744"/>
                    <a:pt x="26854" y="738"/>
                  </a:cubicBezTo>
                  <a:cubicBezTo>
                    <a:pt x="27024" y="625"/>
                    <a:pt x="27194" y="514"/>
                    <a:pt x="27295" y="345"/>
                  </a:cubicBezTo>
                  <a:cubicBezTo>
                    <a:pt x="27411" y="308"/>
                    <a:pt x="27485" y="229"/>
                    <a:pt x="27569" y="158"/>
                  </a:cubicBezTo>
                  <a:lnTo>
                    <a:pt x="27747" y="138"/>
                  </a:lnTo>
                  <a:lnTo>
                    <a:pt x="27967" y="157"/>
                  </a:lnTo>
                  <a:lnTo>
                    <a:pt x="27975" y="226"/>
                  </a:lnTo>
                  <a:cubicBezTo>
                    <a:pt x="27946" y="227"/>
                    <a:pt x="27921" y="232"/>
                    <a:pt x="27930" y="265"/>
                  </a:cubicBezTo>
                  <a:cubicBezTo>
                    <a:pt x="27924" y="265"/>
                    <a:pt x="27917" y="265"/>
                    <a:pt x="27911" y="265"/>
                  </a:cubicBezTo>
                  <a:cubicBezTo>
                    <a:pt x="27823" y="265"/>
                    <a:pt x="27757" y="290"/>
                    <a:pt x="27749" y="382"/>
                  </a:cubicBezTo>
                  <a:cubicBezTo>
                    <a:pt x="27740" y="379"/>
                    <a:pt x="27731" y="378"/>
                    <a:pt x="27724" y="378"/>
                  </a:cubicBezTo>
                  <a:cubicBezTo>
                    <a:pt x="27701" y="378"/>
                    <a:pt x="27692" y="391"/>
                    <a:pt x="27703" y="420"/>
                  </a:cubicBezTo>
                  <a:cubicBezTo>
                    <a:pt x="27693" y="417"/>
                    <a:pt x="27684" y="416"/>
                    <a:pt x="27677" y="416"/>
                  </a:cubicBezTo>
                  <a:cubicBezTo>
                    <a:pt x="27653" y="416"/>
                    <a:pt x="27647" y="430"/>
                    <a:pt x="27658" y="459"/>
                  </a:cubicBezTo>
                  <a:cubicBezTo>
                    <a:pt x="27647" y="456"/>
                    <a:pt x="27639" y="455"/>
                    <a:pt x="27631" y="455"/>
                  </a:cubicBezTo>
                  <a:cubicBezTo>
                    <a:pt x="27608" y="455"/>
                    <a:pt x="27602" y="469"/>
                    <a:pt x="27613" y="498"/>
                  </a:cubicBezTo>
                  <a:cubicBezTo>
                    <a:pt x="27602" y="495"/>
                    <a:pt x="27593" y="494"/>
                    <a:pt x="27586" y="494"/>
                  </a:cubicBezTo>
                  <a:cubicBezTo>
                    <a:pt x="27563" y="494"/>
                    <a:pt x="27558" y="509"/>
                    <a:pt x="27568" y="536"/>
                  </a:cubicBezTo>
                  <a:cubicBezTo>
                    <a:pt x="27558" y="533"/>
                    <a:pt x="27550" y="532"/>
                    <a:pt x="27544" y="532"/>
                  </a:cubicBezTo>
                  <a:cubicBezTo>
                    <a:pt x="27520" y="532"/>
                    <a:pt x="27516" y="550"/>
                    <a:pt x="27524" y="577"/>
                  </a:cubicBezTo>
                  <a:cubicBezTo>
                    <a:pt x="27521" y="576"/>
                    <a:pt x="27518" y="576"/>
                    <a:pt x="27515" y="576"/>
                  </a:cubicBezTo>
                  <a:cubicBezTo>
                    <a:pt x="27427" y="576"/>
                    <a:pt x="27406" y="633"/>
                    <a:pt x="27387" y="692"/>
                  </a:cubicBezTo>
                  <a:cubicBezTo>
                    <a:pt x="27343" y="706"/>
                    <a:pt x="27318" y="728"/>
                    <a:pt x="27342" y="770"/>
                  </a:cubicBezTo>
                  <a:cubicBezTo>
                    <a:pt x="27336" y="770"/>
                    <a:pt x="27330" y="769"/>
                    <a:pt x="27325" y="769"/>
                  </a:cubicBezTo>
                  <a:cubicBezTo>
                    <a:pt x="27270" y="769"/>
                    <a:pt x="27254" y="804"/>
                    <a:pt x="27250" y="848"/>
                  </a:cubicBezTo>
                  <a:cubicBezTo>
                    <a:pt x="27219" y="848"/>
                    <a:pt x="27206" y="861"/>
                    <a:pt x="27205" y="887"/>
                  </a:cubicBezTo>
                  <a:cubicBezTo>
                    <a:pt x="27178" y="889"/>
                    <a:pt x="27163" y="901"/>
                    <a:pt x="27160" y="925"/>
                  </a:cubicBezTo>
                  <a:cubicBezTo>
                    <a:pt x="27134" y="928"/>
                    <a:pt x="27119" y="942"/>
                    <a:pt x="27116" y="963"/>
                  </a:cubicBezTo>
                  <a:cubicBezTo>
                    <a:pt x="27087" y="965"/>
                    <a:pt x="27071" y="977"/>
                    <a:pt x="27069" y="1002"/>
                  </a:cubicBezTo>
                  <a:cubicBezTo>
                    <a:pt x="27041" y="1003"/>
                    <a:pt x="27022" y="1013"/>
                    <a:pt x="27024" y="1040"/>
                  </a:cubicBezTo>
                  <a:cubicBezTo>
                    <a:pt x="27017" y="1039"/>
                    <a:pt x="27011" y="1039"/>
                    <a:pt x="27005" y="1039"/>
                  </a:cubicBezTo>
                  <a:cubicBezTo>
                    <a:pt x="26973" y="1039"/>
                    <a:pt x="26949" y="1052"/>
                    <a:pt x="26934" y="1079"/>
                  </a:cubicBezTo>
                  <a:cubicBezTo>
                    <a:pt x="26907" y="1083"/>
                    <a:pt x="26889" y="1093"/>
                    <a:pt x="26887" y="1119"/>
                  </a:cubicBezTo>
                  <a:cubicBezTo>
                    <a:pt x="26861" y="1145"/>
                    <a:pt x="26791" y="1138"/>
                    <a:pt x="26811" y="1197"/>
                  </a:cubicBezTo>
                  <a:cubicBezTo>
                    <a:pt x="26745" y="1182"/>
                    <a:pt x="26680" y="1174"/>
                    <a:pt x="26616" y="1174"/>
                  </a:cubicBezTo>
                  <a:cubicBezTo>
                    <a:pt x="26515" y="1174"/>
                    <a:pt x="26416" y="1194"/>
                    <a:pt x="26319" y="1235"/>
                  </a:cubicBezTo>
                  <a:cubicBezTo>
                    <a:pt x="26332" y="1237"/>
                    <a:pt x="26344" y="1237"/>
                    <a:pt x="26357" y="1237"/>
                  </a:cubicBezTo>
                  <a:cubicBezTo>
                    <a:pt x="26399" y="1237"/>
                    <a:pt x="26443" y="1231"/>
                    <a:pt x="26485" y="1231"/>
                  </a:cubicBezTo>
                  <a:cubicBezTo>
                    <a:pt x="26530" y="1231"/>
                    <a:pt x="26573" y="1238"/>
                    <a:pt x="26613" y="1267"/>
                  </a:cubicBezTo>
                  <a:cubicBezTo>
                    <a:pt x="26625" y="1265"/>
                    <a:pt x="26637" y="1265"/>
                    <a:pt x="26649" y="1265"/>
                  </a:cubicBezTo>
                  <a:cubicBezTo>
                    <a:pt x="26687" y="1265"/>
                    <a:pt x="26727" y="1271"/>
                    <a:pt x="26765" y="1271"/>
                  </a:cubicBezTo>
                  <a:cubicBezTo>
                    <a:pt x="26815" y="1271"/>
                    <a:pt x="26862" y="1259"/>
                    <a:pt x="26896" y="1203"/>
                  </a:cubicBezTo>
                  <a:cubicBezTo>
                    <a:pt x="27025" y="1242"/>
                    <a:pt x="27164" y="1242"/>
                    <a:pt x="27296" y="1265"/>
                  </a:cubicBezTo>
                  <a:cubicBezTo>
                    <a:pt x="27441" y="1335"/>
                    <a:pt x="27578" y="1418"/>
                    <a:pt x="27752" y="1430"/>
                  </a:cubicBezTo>
                  <a:cubicBezTo>
                    <a:pt x="27755" y="1493"/>
                    <a:pt x="27791" y="1512"/>
                    <a:pt x="27844" y="1512"/>
                  </a:cubicBezTo>
                  <a:cubicBezTo>
                    <a:pt x="27857" y="1512"/>
                    <a:pt x="27872" y="1511"/>
                    <a:pt x="27887" y="1509"/>
                  </a:cubicBezTo>
                  <a:lnTo>
                    <a:pt x="27887" y="1509"/>
                  </a:lnTo>
                  <a:cubicBezTo>
                    <a:pt x="27879" y="1539"/>
                    <a:pt x="27899" y="1547"/>
                    <a:pt x="27927" y="1547"/>
                  </a:cubicBezTo>
                  <a:cubicBezTo>
                    <a:pt x="27929" y="1547"/>
                    <a:pt x="27931" y="1547"/>
                    <a:pt x="27934" y="1547"/>
                  </a:cubicBezTo>
                  <a:cubicBezTo>
                    <a:pt x="27954" y="1597"/>
                    <a:pt x="27993" y="1625"/>
                    <a:pt x="28053" y="1625"/>
                  </a:cubicBezTo>
                  <a:cubicBezTo>
                    <a:pt x="28058" y="1625"/>
                    <a:pt x="28064" y="1624"/>
                    <a:pt x="28070" y="1624"/>
                  </a:cubicBezTo>
                  <a:cubicBezTo>
                    <a:pt x="28079" y="1655"/>
                    <a:pt x="28096" y="1670"/>
                    <a:pt x="28122" y="1670"/>
                  </a:cubicBezTo>
                  <a:cubicBezTo>
                    <a:pt x="28133" y="1670"/>
                    <a:pt x="28145" y="1667"/>
                    <a:pt x="28160" y="1662"/>
                  </a:cubicBezTo>
                  <a:cubicBezTo>
                    <a:pt x="28165" y="1697"/>
                    <a:pt x="28181" y="1713"/>
                    <a:pt x="28207" y="1713"/>
                  </a:cubicBezTo>
                  <a:cubicBezTo>
                    <a:pt x="28219" y="1713"/>
                    <a:pt x="28234" y="1710"/>
                    <a:pt x="28250" y="1702"/>
                  </a:cubicBezTo>
                  <a:lnTo>
                    <a:pt x="28250" y="1702"/>
                  </a:lnTo>
                  <a:cubicBezTo>
                    <a:pt x="28235" y="1739"/>
                    <a:pt x="28260" y="1740"/>
                    <a:pt x="28287" y="1740"/>
                  </a:cubicBezTo>
                  <a:cubicBezTo>
                    <a:pt x="28290" y="1740"/>
                    <a:pt x="28293" y="1740"/>
                    <a:pt x="28296" y="1740"/>
                  </a:cubicBezTo>
                  <a:cubicBezTo>
                    <a:pt x="28331" y="1806"/>
                    <a:pt x="28410" y="1818"/>
                    <a:pt x="28475" y="1844"/>
                  </a:cubicBezTo>
                  <a:cubicBezTo>
                    <a:pt x="28935" y="2034"/>
                    <a:pt x="29447" y="2105"/>
                    <a:pt x="29913" y="2286"/>
                  </a:cubicBezTo>
                  <a:cubicBezTo>
                    <a:pt x="29916" y="2287"/>
                    <a:pt x="29918" y="2287"/>
                    <a:pt x="29920" y="2287"/>
                  </a:cubicBezTo>
                  <a:cubicBezTo>
                    <a:pt x="29924" y="2287"/>
                    <a:pt x="29927" y="2286"/>
                    <a:pt x="29931" y="2285"/>
                  </a:cubicBezTo>
                  <a:lnTo>
                    <a:pt x="29931" y="2285"/>
                  </a:lnTo>
                  <a:lnTo>
                    <a:pt x="29929" y="2357"/>
                  </a:lnTo>
                  <a:cubicBezTo>
                    <a:pt x="29869" y="2368"/>
                    <a:pt x="29808" y="2374"/>
                    <a:pt x="29748" y="2374"/>
                  </a:cubicBezTo>
                  <a:cubicBezTo>
                    <a:pt x="29626" y="2374"/>
                    <a:pt x="29504" y="2352"/>
                    <a:pt x="29389" y="2309"/>
                  </a:cubicBezTo>
                  <a:cubicBezTo>
                    <a:pt x="29374" y="2291"/>
                    <a:pt x="29355" y="2287"/>
                    <a:pt x="29335" y="2287"/>
                  </a:cubicBezTo>
                  <a:cubicBezTo>
                    <a:pt x="29322" y="2287"/>
                    <a:pt x="29307" y="2289"/>
                    <a:pt x="29294" y="2290"/>
                  </a:cubicBezTo>
                  <a:cubicBezTo>
                    <a:pt x="29277" y="2309"/>
                    <a:pt x="29253" y="2321"/>
                    <a:pt x="29228" y="2322"/>
                  </a:cubicBezTo>
                  <a:cubicBezTo>
                    <a:pt x="29202" y="2321"/>
                    <a:pt x="29178" y="2309"/>
                    <a:pt x="29162" y="2290"/>
                  </a:cubicBezTo>
                  <a:cubicBezTo>
                    <a:pt x="29113" y="2275"/>
                    <a:pt x="29056" y="2289"/>
                    <a:pt x="29012" y="2258"/>
                  </a:cubicBezTo>
                  <a:lnTo>
                    <a:pt x="28797" y="2245"/>
                  </a:lnTo>
                  <a:lnTo>
                    <a:pt x="28572" y="2222"/>
                  </a:lnTo>
                  <a:cubicBezTo>
                    <a:pt x="28535" y="2217"/>
                    <a:pt x="28498" y="2210"/>
                    <a:pt x="28460" y="2206"/>
                  </a:cubicBezTo>
                  <a:cubicBezTo>
                    <a:pt x="27827" y="2170"/>
                    <a:pt x="27222" y="2054"/>
                    <a:pt x="26666" y="1774"/>
                  </a:cubicBezTo>
                  <a:cubicBezTo>
                    <a:pt x="26420" y="1649"/>
                    <a:pt x="26163" y="1535"/>
                    <a:pt x="25873" y="1494"/>
                  </a:cubicBezTo>
                  <a:cubicBezTo>
                    <a:pt x="25834" y="1488"/>
                    <a:pt x="25837" y="1461"/>
                    <a:pt x="25841" y="1436"/>
                  </a:cubicBezTo>
                  <a:lnTo>
                    <a:pt x="25841" y="1436"/>
                  </a:lnTo>
                  <a:lnTo>
                    <a:pt x="25629" y="1479"/>
                  </a:lnTo>
                  <a:cubicBezTo>
                    <a:pt x="25636" y="1491"/>
                    <a:pt x="25632" y="1499"/>
                    <a:pt x="25618" y="1504"/>
                  </a:cubicBezTo>
                  <a:cubicBezTo>
                    <a:pt x="25865" y="1560"/>
                    <a:pt x="26115" y="1611"/>
                    <a:pt x="26343" y="1714"/>
                  </a:cubicBezTo>
                  <a:cubicBezTo>
                    <a:pt x="26509" y="1790"/>
                    <a:pt x="26676" y="1865"/>
                    <a:pt x="26844" y="1940"/>
                  </a:cubicBezTo>
                  <a:cubicBezTo>
                    <a:pt x="27384" y="2182"/>
                    <a:pt x="27967" y="2267"/>
                    <a:pt x="28570" y="2279"/>
                  </a:cubicBezTo>
                  <a:lnTo>
                    <a:pt x="28794" y="2303"/>
                  </a:lnTo>
                  <a:lnTo>
                    <a:pt x="29260" y="2386"/>
                  </a:lnTo>
                  <a:cubicBezTo>
                    <a:pt x="29100" y="2461"/>
                    <a:pt x="28965" y="2513"/>
                    <a:pt x="28813" y="2513"/>
                  </a:cubicBezTo>
                  <a:cubicBezTo>
                    <a:pt x="28806" y="2513"/>
                    <a:pt x="28800" y="2513"/>
                    <a:pt x="28793" y="2513"/>
                  </a:cubicBezTo>
                  <a:cubicBezTo>
                    <a:pt x="28165" y="2497"/>
                    <a:pt x="27548" y="2420"/>
                    <a:pt x="26947" y="2266"/>
                  </a:cubicBezTo>
                  <a:cubicBezTo>
                    <a:pt x="26612" y="2180"/>
                    <a:pt x="26323" y="2015"/>
                    <a:pt x="26027" y="1859"/>
                  </a:cubicBezTo>
                  <a:cubicBezTo>
                    <a:pt x="25825" y="1752"/>
                    <a:pt x="25618" y="1651"/>
                    <a:pt x="25371" y="1651"/>
                  </a:cubicBezTo>
                  <a:cubicBezTo>
                    <a:pt x="25367" y="1651"/>
                    <a:pt x="25363" y="1651"/>
                    <a:pt x="25359" y="1651"/>
                  </a:cubicBezTo>
                  <a:cubicBezTo>
                    <a:pt x="25350" y="1617"/>
                    <a:pt x="25330" y="1585"/>
                    <a:pt x="25292" y="1585"/>
                  </a:cubicBezTo>
                  <a:cubicBezTo>
                    <a:pt x="25285" y="1585"/>
                    <a:pt x="25278" y="1586"/>
                    <a:pt x="25269" y="1588"/>
                  </a:cubicBezTo>
                  <a:cubicBezTo>
                    <a:pt x="25168" y="1617"/>
                    <a:pt x="25053" y="1622"/>
                    <a:pt x="24978" y="1701"/>
                  </a:cubicBezTo>
                  <a:lnTo>
                    <a:pt x="25302" y="1694"/>
                  </a:lnTo>
                  <a:cubicBezTo>
                    <a:pt x="25519" y="1707"/>
                    <a:pt x="25715" y="1774"/>
                    <a:pt x="25895" y="1872"/>
                  </a:cubicBezTo>
                  <a:cubicBezTo>
                    <a:pt x="26173" y="2025"/>
                    <a:pt x="26468" y="2154"/>
                    <a:pt x="26751" y="2300"/>
                  </a:cubicBezTo>
                  <a:cubicBezTo>
                    <a:pt x="26797" y="2324"/>
                    <a:pt x="26852" y="2331"/>
                    <a:pt x="26893" y="2338"/>
                  </a:cubicBezTo>
                  <a:cubicBezTo>
                    <a:pt x="27373" y="2422"/>
                    <a:pt x="27846" y="2535"/>
                    <a:pt x="28338" y="2555"/>
                  </a:cubicBezTo>
                  <a:cubicBezTo>
                    <a:pt x="28233" y="2617"/>
                    <a:pt x="28107" y="2589"/>
                    <a:pt x="27993" y="2612"/>
                  </a:cubicBezTo>
                  <a:cubicBezTo>
                    <a:pt x="27913" y="2629"/>
                    <a:pt x="27830" y="2632"/>
                    <a:pt x="27748" y="2642"/>
                  </a:cubicBezTo>
                  <a:cubicBezTo>
                    <a:pt x="27545" y="2658"/>
                    <a:pt x="27343" y="2681"/>
                    <a:pt x="27138" y="2690"/>
                  </a:cubicBezTo>
                  <a:cubicBezTo>
                    <a:pt x="26879" y="2703"/>
                    <a:pt x="26641" y="2796"/>
                    <a:pt x="26388" y="2831"/>
                  </a:cubicBezTo>
                  <a:cubicBezTo>
                    <a:pt x="26216" y="2758"/>
                    <a:pt x="26027" y="2766"/>
                    <a:pt x="25843" y="2752"/>
                  </a:cubicBezTo>
                  <a:lnTo>
                    <a:pt x="25617" y="2743"/>
                  </a:lnTo>
                  <a:cubicBezTo>
                    <a:pt x="25535" y="2689"/>
                    <a:pt x="25431" y="2707"/>
                    <a:pt x="25341" y="2682"/>
                  </a:cubicBezTo>
                  <a:cubicBezTo>
                    <a:pt x="25327" y="2678"/>
                    <a:pt x="25312" y="2674"/>
                    <a:pt x="25298" y="2669"/>
                  </a:cubicBezTo>
                  <a:cubicBezTo>
                    <a:pt x="24817" y="2513"/>
                    <a:pt x="24332" y="2369"/>
                    <a:pt x="23809" y="2369"/>
                  </a:cubicBezTo>
                  <a:cubicBezTo>
                    <a:pt x="23791" y="2369"/>
                    <a:pt x="23772" y="2369"/>
                    <a:pt x="23754" y="2369"/>
                  </a:cubicBezTo>
                  <a:cubicBezTo>
                    <a:pt x="23678" y="2336"/>
                    <a:pt x="23575" y="2353"/>
                    <a:pt x="23520" y="2280"/>
                  </a:cubicBezTo>
                  <a:lnTo>
                    <a:pt x="23798" y="2164"/>
                  </a:lnTo>
                  <a:cubicBezTo>
                    <a:pt x="23798" y="2141"/>
                    <a:pt x="23799" y="2119"/>
                    <a:pt x="23799" y="2096"/>
                  </a:cubicBezTo>
                  <a:lnTo>
                    <a:pt x="23799" y="2096"/>
                  </a:lnTo>
                  <a:cubicBezTo>
                    <a:pt x="23622" y="2135"/>
                    <a:pt x="23468" y="2221"/>
                    <a:pt x="23304" y="2286"/>
                  </a:cubicBezTo>
                  <a:cubicBezTo>
                    <a:pt x="22868" y="2461"/>
                    <a:pt x="22429" y="2632"/>
                    <a:pt x="22025" y="2860"/>
                  </a:cubicBezTo>
                  <a:cubicBezTo>
                    <a:pt x="21581" y="3058"/>
                    <a:pt x="21173" y="3306"/>
                    <a:pt x="20763" y="3547"/>
                  </a:cubicBezTo>
                  <a:cubicBezTo>
                    <a:pt x="20742" y="3559"/>
                    <a:pt x="20736" y="3576"/>
                    <a:pt x="20748" y="3595"/>
                  </a:cubicBezTo>
                  <a:cubicBezTo>
                    <a:pt x="20737" y="3592"/>
                    <a:pt x="20728" y="3590"/>
                    <a:pt x="20720" y="3590"/>
                  </a:cubicBezTo>
                  <a:cubicBezTo>
                    <a:pt x="20699" y="3590"/>
                    <a:pt x="20693" y="3604"/>
                    <a:pt x="20702" y="3631"/>
                  </a:cubicBezTo>
                  <a:lnTo>
                    <a:pt x="20702" y="3631"/>
                  </a:lnTo>
                  <a:cubicBezTo>
                    <a:pt x="20568" y="3647"/>
                    <a:pt x="20532" y="3674"/>
                    <a:pt x="20531" y="3758"/>
                  </a:cubicBezTo>
                  <a:cubicBezTo>
                    <a:pt x="20513" y="3744"/>
                    <a:pt x="20498" y="3738"/>
                    <a:pt x="20486" y="3738"/>
                  </a:cubicBezTo>
                  <a:cubicBezTo>
                    <a:pt x="20454" y="3738"/>
                    <a:pt x="20436" y="3775"/>
                    <a:pt x="20411" y="3792"/>
                  </a:cubicBezTo>
                  <a:cubicBezTo>
                    <a:pt x="20344" y="3819"/>
                    <a:pt x="20276" y="3842"/>
                    <a:pt x="20257" y="3912"/>
                  </a:cubicBezTo>
                  <a:cubicBezTo>
                    <a:pt x="20136" y="3947"/>
                    <a:pt x="20043" y="4009"/>
                    <a:pt x="19985" y="4106"/>
                  </a:cubicBezTo>
                  <a:cubicBezTo>
                    <a:pt x="19845" y="4150"/>
                    <a:pt x="19746" y="4235"/>
                    <a:pt x="19667" y="4338"/>
                  </a:cubicBezTo>
                  <a:cubicBezTo>
                    <a:pt x="19663" y="4338"/>
                    <a:pt x="19661" y="4338"/>
                    <a:pt x="19658" y="4338"/>
                  </a:cubicBezTo>
                  <a:cubicBezTo>
                    <a:pt x="19629" y="4338"/>
                    <a:pt x="19614" y="4349"/>
                    <a:pt x="19621" y="4378"/>
                  </a:cubicBezTo>
                  <a:cubicBezTo>
                    <a:pt x="19395" y="4480"/>
                    <a:pt x="19249" y="4654"/>
                    <a:pt x="19079" y="4806"/>
                  </a:cubicBezTo>
                  <a:cubicBezTo>
                    <a:pt x="18657" y="5204"/>
                    <a:pt x="18261" y="5618"/>
                    <a:pt x="17936" y="6079"/>
                  </a:cubicBezTo>
                  <a:cubicBezTo>
                    <a:pt x="17864" y="6144"/>
                    <a:pt x="17799" y="6213"/>
                    <a:pt x="17750" y="6293"/>
                  </a:cubicBezTo>
                  <a:cubicBezTo>
                    <a:pt x="17326" y="6716"/>
                    <a:pt x="16954" y="7170"/>
                    <a:pt x="16614" y="7645"/>
                  </a:cubicBezTo>
                  <a:cubicBezTo>
                    <a:pt x="16420" y="7914"/>
                    <a:pt x="16269" y="8204"/>
                    <a:pt x="16041" y="8456"/>
                  </a:cubicBezTo>
                  <a:cubicBezTo>
                    <a:pt x="16047" y="8519"/>
                    <a:pt x="15997" y="8563"/>
                    <a:pt x="15961" y="8608"/>
                  </a:cubicBezTo>
                  <a:cubicBezTo>
                    <a:pt x="15823" y="8780"/>
                    <a:pt x="15663" y="8939"/>
                    <a:pt x="15602" y="9148"/>
                  </a:cubicBezTo>
                  <a:cubicBezTo>
                    <a:pt x="15601" y="9153"/>
                    <a:pt x="15576" y="9154"/>
                    <a:pt x="15563" y="9156"/>
                  </a:cubicBezTo>
                  <a:cubicBezTo>
                    <a:pt x="15566" y="9090"/>
                    <a:pt x="15569" y="9023"/>
                    <a:pt x="15572" y="8957"/>
                  </a:cubicBezTo>
                  <a:cubicBezTo>
                    <a:pt x="15602" y="8915"/>
                    <a:pt x="15628" y="8873"/>
                    <a:pt x="15607" y="8822"/>
                  </a:cubicBezTo>
                  <a:cubicBezTo>
                    <a:pt x="15648" y="8689"/>
                    <a:pt x="15673" y="8549"/>
                    <a:pt x="15818" y="8461"/>
                  </a:cubicBezTo>
                  <a:lnTo>
                    <a:pt x="15945" y="8411"/>
                  </a:lnTo>
                  <a:cubicBezTo>
                    <a:pt x="15936" y="8392"/>
                    <a:pt x="15924" y="8374"/>
                    <a:pt x="15896" y="8373"/>
                  </a:cubicBezTo>
                  <a:cubicBezTo>
                    <a:pt x="15871" y="8299"/>
                    <a:pt x="15928" y="8251"/>
                    <a:pt x="15970" y="8198"/>
                  </a:cubicBezTo>
                  <a:cubicBezTo>
                    <a:pt x="16490" y="7543"/>
                    <a:pt x="16952" y="6855"/>
                    <a:pt x="17502" y="6216"/>
                  </a:cubicBezTo>
                  <a:cubicBezTo>
                    <a:pt x="17618" y="6081"/>
                    <a:pt x="17732" y="5944"/>
                    <a:pt x="17838" y="5803"/>
                  </a:cubicBezTo>
                  <a:cubicBezTo>
                    <a:pt x="18189" y="5335"/>
                    <a:pt x="18578" y="4896"/>
                    <a:pt x="19032" y="4497"/>
                  </a:cubicBezTo>
                  <a:cubicBezTo>
                    <a:pt x="19485" y="4166"/>
                    <a:pt x="19935" y="3832"/>
                    <a:pt x="20410" y="3523"/>
                  </a:cubicBezTo>
                  <a:cubicBezTo>
                    <a:pt x="21122" y="3058"/>
                    <a:pt x="21885" y="2670"/>
                    <a:pt x="22722" y="2390"/>
                  </a:cubicBezTo>
                  <a:cubicBezTo>
                    <a:pt x="22851" y="2346"/>
                    <a:pt x="22981" y="2299"/>
                    <a:pt x="23109" y="2254"/>
                  </a:cubicBezTo>
                  <a:lnTo>
                    <a:pt x="22981" y="2204"/>
                  </a:lnTo>
                  <a:cubicBezTo>
                    <a:pt x="22872" y="2209"/>
                    <a:pt x="22796" y="2274"/>
                    <a:pt x="22703" y="2310"/>
                  </a:cubicBezTo>
                  <a:lnTo>
                    <a:pt x="22721" y="2212"/>
                  </a:lnTo>
                  <a:cubicBezTo>
                    <a:pt x="22708" y="2204"/>
                    <a:pt x="22694" y="2195"/>
                    <a:pt x="22681" y="2185"/>
                  </a:cubicBezTo>
                  <a:cubicBezTo>
                    <a:pt x="22654" y="2225"/>
                    <a:pt x="22608" y="2258"/>
                    <a:pt x="22608" y="2310"/>
                  </a:cubicBezTo>
                  <a:cubicBezTo>
                    <a:pt x="22482" y="2425"/>
                    <a:pt x="22289" y="2435"/>
                    <a:pt x="22144" y="2519"/>
                  </a:cubicBezTo>
                  <a:cubicBezTo>
                    <a:pt x="22127" y="2476"/>
                    <a:pt x="22164" y="2441"/>
                    <a:pt x="22167" y="2400"/>
                  </a:cubicBezTo>
                  <a:cubicBezTo>
                    <a:pt x="22226" y="2378"/>
                    <a:pt x="22259" y="2341"/>
                    <a:pt x="22258" y="2283"/>
                  </a:cubicBezTo>
                  <a:cubicBezTo>
                    <a:pt x="22413" y="2140"/>
                    <a:pt x="22434" y="1952"/>
                    <a:pt x="22485" y="1775"/>
                  </a:cubicBezTo>
                  <a:cubicBezTo>
                    <a:pt x="22548" y="1556"/>
                    <a:pt x="22595" y="1334"/>
                    <a:pt x="22755" y="1146"/>
                  </a:cubicBezTo>
                  <a:cubicBezTo>
                    <a:pt x="22772" y="1127"/>
                    <a:pt x="22781" y="1104"/>
                    <a:pt x="22760" y="1083"/>
                  </a:cubicBezTo>
                  <a:lnTo>
                    <a:pt x="22760" y="1083"/>
                  </a:lnTo>
                  <a:cubicBezTo>
                    <a:pt x="22769" y="1086"/>
                    <a:pt x="22776" y="1087"/>
                    <a:pt x="22782" y="1087"/>
                  </a:cubicBezTo>
                  <a:cubicBezTo>
                    <a:pt x="22806" y="1087"/>
                    <a:pt x="22807" y="1068"/>
                    <a:pt x="22803" y="1044"/>
                  </a:cubicBezTo>
                  <a:lnTo>
                    <a:pt x="22803" y="1044"/>
                  </a:lnTo>
                  <a:cubicBezTo>
                    <a:pt x="22808" y="1045"/>
                    <a:pt x="22813" y="1045"/>
                    <a:pt x="22817" y="1045"/>
                  </a:cubicBezTo>
                  <a:cubicBezTo>
                    <a:pt x="22844" y="1045"/>
                    <a:pt x="22852" y="1030"/>
                    <a:pt x="22849" y="1005"/>
                  </a:cubicBezTo>
                  <a:lnTo>
                    <a:pt x="22849" y="1005"/>
                  </a:lnTo>
                  <a:cubicBezTo>
                    <a:pt x="22852" y="1005"/>
                    <a:pt x="22856" y="1005"/>
                    <a:pt x="22859" y="1005"/>
                  </a:cubicBezTo>
                  <a:cubicBezTo>
                    <a:pt x="22911" y="1005"/>
                    <a:pt x="22930" y="968"/>
                    <a:pt x="22951" y="933"/>
                  </a:cubicBezTo>
                  <a:cubicBezTo>
                    <a:pt x="23056" y="889"/>
                    <a:pt x="23161" y="843"/>
                    <a:pt x="23282" y="843"/>
                  </a:cubicBezTo>
                  <a:cubicBezTo>
                    <a:pt x="23293" y="843"/>
                    <a:pt x="23304" y="843"/>
                    <a:pt x="23315" y="844"/>
                  </a:cubicBezTo>
                  <a:lnTo>
                    <a:pt x="23290" y="880"/>
                  </a:lnTo>
                  <a:lnTo>
                    <a:pt x="23222" y="942"/>
                  </a:lnTo>
                  <a:lnTo>
                    <a:pt x="23188" y="986"/>
                  </a:lnTo>
                  <a:lnTo>
                    <a:pt x="23225" y="1016"/>
                  </a:lnTo>
                  <a:lnTo>
                    <a:pt x="23264" y="971"/>
                  </a:lnTo>
                  <a:lnTo>
                    <a:pt x="23327" y="906"/>
                  </a:lnTo>
                  <a:cubicBezTo>
                    <a:pt x="23336" y="893"/>
                    <a:pt x="23346" y="880"/>
                    <a:pt x="23357" y="868"/>
                  </a:cubicBezTo>
                  <a:cubicBezTo>
                    <a:pt x="23420" y="818"/>
                    <a:pt x="23493" y="783"/>
                    <a:pt x="23572" y="766"/>
                  </a:cubicBezTo>
                  <a:lnTo>
                    <a:pt x="24024" y="686"/>
                  </a:lnTo>
                  <a:cubicBezTo>
                    <a:pt x="24139" y="661"/>
                    <a:pt x="24266" y="679"/>
                    <a:pt x="24371" y="615"/>
                  </a:cubicBezTo>
                  <a:cubicBezTo>
                    <a:pt x="24319" y="611"/>
                    <a:pt x="24268" y="607"/>
                    <a:pt x="24217" y="607"/>
                  </a:cubicBezTo>
                  <a:cubicBezTo>
                    <a:pt x="24155" y="607"/>
                    <a:pt x="24093" y="613"/>
                    <a:pt x="24032" y="632"/>
                  </a:cubicBezTo>
                  <a:cubicBezTo>
                    <a:pt x="23854" y="656"/>
                    <a:pt x="23672" y="660"/>
                    <a:pt x="23501" y="717"/>
                  </a:cubicBezTo>
                  <a:cubicBezTo>
                    <a:pt x="23171" y="760"/>
                    <a:pt x="22845" y="830"/>
                    <a:pt x="22528" y="927"/>
                  </a:cubicBezTo>
                  <a:cubicBezTo>
                    <a:pt x="22171" y="996"/>
                    <a:pt x="21825" y="1108"/>
                    <a:pt x="21496" y="1261"/>
                  </a:cubicBezTo>
                  <a:cubicBezTo>
                    <a:pt x="20854" y="1561"/>
                    <a:pt x="20209" y="1855"/>
                    <a:pt x="19552" y="2132"/>
                  </a:cubicBezTo>
                  <a:cubicBezTo>
                    <a:pt x="19011" y="2359"/>
                    <a:pt x="18586" y="2699"/>
                    <a:pt x="18245" y="3121"/>
                  </a:cubicBezTo>
                  <a:cubicBezTo>
                    <a:pt x="18069" y="3338"/>
                    <a:pt x="17923" y="3570"/>
                    <a:pt x="17774" y="3801"/>
                  </a:cubicBezTo>
                  <a:cubicBezTo>
                    <a:pt x="17767" y="3835"/>
                    <a:pt x="17758" y="3868"/>
                    <a:pt x="17723" y="3891"/>
                  </a:cubicBezTo>
                  <a:cubicBezTo>
                    <a:pt x="17723" y="3915"/>
                    <a:pt x="17711" y="3936"/>
                    <a:pt x="17689" y="3946"/>
                  </a:cubicBezTo>
                  <a:cubicBezTo>
                    <a:pt x="17687" y="4005"/>
                    <a:pt x="17649" y="4054"/>
                    <a:pt x="17619" y="4105"/>
                  </a:cubicBezTo>
                  <a:cubicBezTo>
                    <a:pt x="17609" y="4164"/>
                    <a:pt x="17600" y="4225"/>
                    <a:pt x="17535" y="4263"/>
                  </a:cubicBezTo>
                  <a:cubicBezTo>
                    <a:pt x="17542" y="4314"/>
                    <a:pt x="17535" y="4363"/>
                    <a:pt x="17485" y="4400"/>
                  </a:cubicBezTo>
                  <a:cubicBezTo>
                    <a:pt x="17504" y="4355"/>
                    <a:pt x="17459" y="4293"/>
                    <a:pt x="17533" y="4262"/>
                  </a:cubicBezTo>
                  <a:cubicBezTo>
                    <a:pt x="17508" y="4210"/>
                    <a:pt x="17524" y="4160"/>
                    <a:pt x="17548" y="4110"/>
                  </a:cubicBezTo>
                  <a:cubicBezTo>
                    <a:pt x="17586" y="4015"/>
                    <a:pt x="17596" y="3912"/>
                    <a:pt x="17653" y="3822"/>
                  </a:cubicBezTo>
                  <a:cubicBezTo>
                    <a:pt x="17663" y="3779"/>
                    <a:pt x="17666" y="3734"/>
                    <a:pt x="17706" y="3702"/>
                  </a:cubicBezTo>
                  <a:cubicBezTo>
                    <a:pt x="17748" y="3551"/>
                    <a:pt x="17836" y="3417"/>
                    <a:pt x="17919" y="3281"/>
                  </a:cubicBezTo>
                  <a:cubicBezTo>
                    <a:pt x="18091" y="2999"/>
                    <a:pt x="18276" y="2720"/>
                    <a:pt x="18452" y="2438"/>
                  </a:cubicBezTo>
                  <a:cubicBezTo>
                    <a:pt x="18496" y="2367"/>
                    <a:pt x="18560" y="2298"/>
                    <a:pt x="18531" y="2206"/>
                  </a:cubicBezTo>
                  <a:lnTo>
                    <a:pt x="18531" y="2206"/>
                  </a:lnTo>
                  <a:cubicBezTo>
                    <a:pt x="18413" y="2310"/>
                    <a:pt x="18379" y="2459"/>
                    <a:pt x="18266" y="2566"/>
                  </a:cubicBezTo>
                  <a:cubicBezTo>
                    <a:pt x="18084" y="2860"/>
                    <a:pt x="17887" y="3147"/>
                    <a:pt x="17725" y="3451"/>
                  </a:cubicBezTo>
                  <a:cubicBezTo>
                    <a:pt x="17522" y="3833"/>
                    <a:pt x="17407" y="4235"/>
                    <a:pt x="17357" y="4651"/>
                  </a:cubicBezTo>
                  <a:cubicBezTo>
                    <a:pt x="17328" y="4803"/>
                    <a:pt x="17301" y="4955"/>
                    <a:pt x="17314" y="5110"/>
                  </a:cubicBezTo>
                  <a:cubicBezTo>
                    <a:pt x="17320" y="5243"/>
                    <a:pt x="17288" y="5382"/>
                    <a:pt x="17391" y="5499"/>
                  </a:cubicBezTo>
                  <a:lnTo>
                    <a:pt x="17391" y="5499"/>
                  </a:lnTo>
                  <a:cubicBezTo>
                    <a:pt x="17389" y="5371"/>
                    <a:pt x="17385" y="5241"/>
                    <a:pt x="17383" y="5111"/>
                  </a:cubicBezTo>
                  <a:cubicBezTo>
                    <a:pt x="17462" y="4811"/>
                    <a:pt x="17566" y="4519"/>
                    <a:pt x="17691" y="4235"/>
                  </a:cubicBezTo>
                  <a:cubicBezTo>
                    <a:pt x="17720" y="4172"/>
                    <a:pt x="17735" y="4100"/>
                    <a:pt x="17800" y="4052"/>
                  </a:cubicBezTo>
                  <a:lnTo>
                    <a:pt x="17800" y="4052"/>
                  </a:lnTo>
                  <a:cubicBezTo>
                    <a:pt x="17796" y="4121"/>
                    <a:pt x="17807" y="4193"/>
                    <a:pt x="17788" y="4260"/>
                  </a:cubicBezTo>
                  <a:cubicBezTo>
                    <a:pt x="17735" y="4446"/>
                    <a:pt x="17752" y="4639"/>
                    <a:pt x="17731" y="4828"/>
                  </a:cubicBezTo>
                  <a:cubicBezTo>
                    <a:pt x="17725" y="4875"/>
                    <a:pt x="17710" y="4934"/>
                    <a:pt x="17804" y="4936"/>
                  </a:cubicBezTo>
                  <a:cubicBezTo>
                    <a:pt x="17783" y="4575"/>
                    <a:pt x="17852" y="4223"/>
                    <a:pt x="17918" y="3867"/>
                  </a:cubicBezTo>
                  <a:cubicBezTo>
                    <a:pt x="17975" y="3719"/>
                    <a:pt x="18037" y="3572"/>
                    <a:pt x="18147" y="3445"/>
                  </a:cubicBezTo>
                  <a:cubicBezTo>
                    <a:pt x="18151" y="3411"/>
                    <a:pt x="18163" y="3381"/>
                    <a:pt x="18207" y="3368"/>
                  </a:cubicBezTo>
                  <a:cubicBezTo>
                    <a:pt x="18205" y="3356"/>
                    <a:pt x="18209" y="3345"/>
                    <a:pt x="18215" y="3336"/>
                  </a:cubicBezTo>
                  <a:lnTo>
                    <a:pt x="18215" y="3336"/>
                  </a:lnTo>
                  <a:cubicBezTo>
                    <a:pt x="18249" y="3354"/>
                    <a:pt x="18247" y="3364"/>
                    <a:pt x="18208" y="3368"/>
                  </a:cubicBezTo>
                  <a:cubicBezTo>
                    <a:pt x="18227" y="3424"/>
                    <a:pt x="18217" y="3477"/>
                    <a:pt x="18197" y="3530"/>
                  </a:cubicBezTo>
                  <a:cubicBezTo>
                    <a:pt x="18190" y="3580"/>
                    <a:pt x="18183" y="3630"/>
                    <a:pt x="18176" y="3678"/>
                  </a:cubicBezTo>
                  <a:cubicBezTo>
                    <a:pt x="18148" y="3801"/>
                    <a:pt x="18167" y="3922"/>
                    <a:pt x="18186" y="4042"/>
                  </a:cubicBezTo>
                  <a:cubicBezTo>
                    <a:pt x="18239" y="4371"/>
                    <a:pt x="18233" y="4696"/>
                    <a:pt x="18117" y="5017"/>
                  </a:cubicBezTo>
                  <a:cubicBezTo>
                    <a:pt x="18083" y="5113"/>
                    <a:pt x="18027" y="5208"/>
                    <a:pt x="18043" y="5314"/>
                  </a:cubicBezTo>
                  <a:cubicBezTo>
                    <a:pt x="18005" y="5428"/>
                    <a:pt x="17907" y="5513"/>
                    <a:pt x="17839" y="5611"/>
                  </a:cubicBezTo>
                  <a:cubicBezTo>
                    <a:pt x="17789" y="5590"/>
                    <a:pt x="17799" y="5549"/>
                    <a:pt x="17799" y="5513"/>
                  </a:cubicBezTo>
                  <a:cubicBezTo>
                    <a:pt x="17799" y="5412"/>
                    <a:pt x="17800" y="5311"/>
                    <a:pt x="17801" y="5209"/>
                  </a:cubicBezTo>
                  <a:cubicBezTo>
                    <a:pt x="17788" y="5206"/>
                    <a:pt x="17776" y="5204"/>
                    <a:pt x="17766" y="5204"/>
                  </a:cubicBezTo>
                  <a:cubicBezTo>
                    <a:pt x="17717" y="5204"/>
                    <a:pt x="17711" y="5244"/>
                    <a:pt x="17711" y="5282"/>
                  </a:cubicBezTo>
                  <a:cubicBezTo>
                    <a:pt x="17712" y="5423"/>
                    <a:pt x="17689" y="5564"/>
                    <a:pt x="17724" y="5704"/>
                  </a:cubicBezTo>
                  <a:cubicBezTo>
                    <a:pt x="17675" y="5855"/>
                    <a:pt x="17563" y="5973"/>
                    <a:pt x="17439" y="6082"/>
                  </a:cubicBezTo>
                  <a:cubicBezTo>
                    <a:pt x="17441" y="5947"/>
                    <a:pt x="17449" y="5811"/>
                    <a:pt x="17445" y="5677"/>
                  </a:cubicBezTo>
                  <a:cubicBezTo>
                    <a:pt x="17442" y="5619"/>
                    <a:pt x="17468" y="5548"/>
                    <a:pt x="17393" y="5503"/>
                  </a:cubicBezTo>
                  <a:lnTo>
                    <a:pt x="17393" y="5503"/>
                  </a:lnTo>
                  <a:lnTo>
                    <a:pt x="17401" y="6088"/>
                  </a:lnTo>
                  <a:cubicBezTo>
                    <a:pt x="17325" y="6203"/>
                    <a:pt x="17296" y="6342"/>
                    <a:pt x="17170" y="6434"/>
                  </a:cubicBezTo>
                  <a:cubicBezTo>
                    <a:pt x="17165" y="6462"/>
                    <a:pt x="17151" y="6479"/>
                    <a:pt x="17125" y="6479"/>
                  </a:cubicBezTo>
                  <a:cubicBezTo>
                    <a:pt x="17117" y="6479"/>
                    <a:pt x="17108" y="6478"/>
                    <a:pt x="17098" y="6474"/>
                  </a:cubicBezTo>
                  <a:lnTo>
                    <a:pt x="17098" y="6474"/>
                  </a:lnTo>
                  <a:cubicBezTo>
                    <a:pt x="17097" y="6475"/>
                    <a:pt x="17097" y="6475"/>
                    <a:pt x="17097" y="6476"/>
                  </a:cubicBezTo>
                  <a:cubicBezTo>
                    <a:pt x="17081" y="6559"/>
                    <a:pt x="17037" y="6633"/>
                    <a:pt x="16986" y="6704"/>
                  </a:cubicBezTo>
                  <a:cubicBezTo>
                    <a:pt x="16904" y="6693"/>
                    <a:pt x="16916" y="6631"/>
                    <a:pt x="16900" y="6585"/>
                  </a:cubicBezTo>
                  <a:cubicBezTo>
                    <a:pt x="16782" y="6240"/>
                    <a:pt x="16665" y="5895"/>
                    <a:pt x="16547" y="5549"/>
                  </a:cubicBezTo>
                  <a:cubicBezTo>
                    <a:pt x="16537" y="5522"/>
                    <a:pt x="16538" y="5481"/>
                    <a:pt x="16474" y="5481"/>
                  </a:cubicBezTo>
                  <a:cubicBezTo>
                    <a:pt x="16464" y="5481"/>
                    <a:pt x="16453" y="5482"/>
                    <a:pt x="16439" y="5484"/>
                  </a:cubicBezTo>
                  <a:cubicBezTo>
                    <a:pt x="16571" y="5910"/>
                    <a:pt x="16734" y="6326"/>
                    <a:pt x="16869" y="6748"/>
                  </a:cubicBezTo>
                  <a:cubicBezTo>
                    <a:pt x="16892" y="6818"/>
                    <a:pt x="16847" y="6870"/>
                    <a:pt x="16804" y="6924"/>
                  </a:cubicBezTo>
                  <a:cubicBezTo>
                    <a:pt x="16727" y="7020"/>
                    <a:pt x="16654" y="7118"/>
                    <a:pt x="16579" y="7214"/>
                  </a:cubicBezTo>
                  <a:cubicBezTo>
                    <a:pt x="16518" y="7196"/>
                    <a:pt x="16539" y="7152"/>
                    <a:pt x="16538" y="7116"/>
                  </a:cubicBezTo>
                  <a:cubicBezTo>
                    <a:pt x="16534" y="6769"/>
                    <a:pt x="16445" y="6439"/>
                    <a:pt x="16293" y="6118"/>
                  </a:cubicBezTo>
                  <a:cubicBezTo>
                    <a:pt x="16063" y="5633"/>
                    <a:pt x="15912" y="5137"/>
                    <a:pt x="16025" y="4608"/>
                  </a:cubicBezTo>
                  <a:cubicBezTo>
                    <a:pt x="16045" y="4562"/>
                    <a:pt x="16064" y="4514"/>
                    <a:pt x="16085" y="4466"/>
                  </a:cubicBezTo>
                  <a:cubicBezTo>
                    <a:pt x="16314" y="4296"/>
                    <a:pt x="16514" y="4103"/>
                    <a:pt x="16712" y="3908"/>
                  </a:cubicBezTo>
                  <a:cubicBezTo>
                    <a:pt x="16787" y="3912"/>
                    <a:pt x="16767" y="3959"/>
                    <a:pt x="16757" y="3991"/>
                  </a:cubicBezTo>
                  <a:cubicBezTo>
                    <a:pt x="16717" y="4112"/>
                    <a:pt x="16673" y="4233"/>
                    <a:pt x="16630" y="4355"/>
                  </a:cubicBezTo>
                  <a:cubicBezTo>
                    <a:pt x="16567" y="4531"/>
                    <a:pt x="16476" y="4698"/>
                    <a:pt x="16448" y="4884"/>
                  </a:cubicBezTo>
                  <a:cubicBezTo>
                    <a:pt x="16404" y="5081"/>
                    <a:pt x="16370" y="5278"/>
                    <a:pt x="16490" y="5470"/>
                  </a:cubicBezTo>
                  <a:cubicBezTo>
                    <a:pt x="16495" y="5276"/>
                    <a:pt x="16478" y="5081"/>
                    <a:pt x="16522" y="4890"/>
                  </a:cubicBezTo>
                  <a:cubicBezTo>
                    <a:pt x="16584" y="4724"/>
                    <a:pt x="16648" y="4560"/>
                    <a:pt x="16706" y="4395"/>
                  </a:cubicBezTo>
                  <a:cubicBezTo>
                    <a:pt x="16772" y="4212"/>
                    <a:pt x="16855" y="4031"/>
                    <a:pt x="16849" y="3835"/>
                  </a:cubicBezTo>
                  <a:cubicBezTo>
                    <a:pt x="16924" y="3674"/>
                    <a:pt x="17097" y="3578"/>
                    <a:pt x="17213" y="3444"/>
                  </a:cubicBezTo>
                  <a:cubicBezTo>
                    <a:pt x="17275" y="3460"/>
                    <a:pt x="17242" y="3495"/>
                    <a:pt x="17235" y="3525"/>
                  </a:cubicBezTo>
                  <a:cubicBezTo>
                    <a:pt x="17235" y="3558"/>
                    <a:pt x="17247" y="3579"/>
                    <a:pt x="17264" y="3579"/>
                  </a:cubicBezTo>
                  <a:cubicBezTo>
                    <a:pt x="17275" y="3579"/>
                    <a:pt x="17288" y="3571"/>
                    <a:pt x="17302" y="3553"/>
                  </a:cubicBezTo>
                  <a:cubicBezTo>
                    <a:pt x="17351" y="3487"/>
                    <a:pt x="17382" y="3411"/>
                    <a:pt x="17392" y="3330"/>
                  </a:cubicBezTo>
                  <a:lnTo>
                    <a:pt x="17448" y="3226"/>
                  </a:lnTo>
                  <a:lnTo>
                    <a:pt x="17591" y="3071"/>
                  </a:lnTo>
                  <a:lnTo>
                    <a:pt x="17659" y="3009"/>
                  </a:lnTo>
                  <a:lnTo>
                    <a:pt x="17612" y="2974"/>
                  </a:lnTo>
                  <a:cubicBezTo>
                    <a:pt x="17579" y="2980"/>
                    <a:pt x="17567" y="3004"/>
                    <a:pt x="17550" y="3026"/>
                  </a:cubicBezTo>
                  <a:cubicBezTo>
                    <a:pt x="17491" y="3071"/>
                    <a:pt x="17432" y="3114"/>
                    <a:pt x="17392" y="3174"/>
                  </a:cubicBezTo>
                  <a:lnTo>
                    <a:pt x="16020" y="4412"/>
                  </a:lnTo>
                  <a:lnTo>
                    <a:pt x="14917" y="5275"/>
                  </a:lnTo>
                  <a:cubicBezTo>
                    <a:pt x="14481" y="5602"/>
                    <a:pt x="14091" y="5961"/>
                    <a:pt x="13803" y="6395"/>
                  </a:cubicBezTo>
                  <a:cubicBezTo>
                    <a:pt x="13790" y="6397"/>
                    <a:pt x="13785" y="6403"/>
                    <a:pt x="13788" y="6414"/>
                  </a:cubicBezTo>
                  <a:cubicBezTo>
                    <a:pt x="13726" y="6471"/>
                    <a:pt x="13687" y="6540"/>
                    <a:pt x="13649" y="6609"/>
                  </a:cubicBezTo>
                  <a:cubicBezTo>
                    <a:pt x="13637" y="6627"/>
                    <a:pt x="13637" y="6649"/>
                    <a:pt x="13650" y="6666"/>
                  </a:cubicBezTo>
                  <a:cubicBezTo>
                    <a:pt x="13647" y="6665"/>
                    <a:pt x="13643" y="6665"/>
                    <a:pt x="13640" y="6665"/>
                  </a:cubicBezTo>
                  <a:cubicBezTo>
                    <a:pt x="13632" y="6665"/>
                    <a:pt x="13623" y="6667"/>
                    <a:pt x="13617" y="6672"/>
                  </a:cubicBezTo>
                  <a:cubicBezTo>
                    <a:pt x="13576" y="6696"/>
                    <a:pt x="13549" y="6735"/>
                    <a:pt x="13577" y="6782"/>
                  </a:cubicBezTo>
                  <a:cubicBezTo>
                    <a:pt x="13487" y="6783"/>
                    <a:pt x="13489" y="6856"/>
                    <a:pt x="13464" y="6899"/>
                  </a:cubicBezTo>
                  <a:cubicBezTo>
                    <a:pt x="13198" y="7374"/>
                    <a:pt x="12981" y="7867"/>
                    <a:pt x="12862" y="8385"/>
                  </a:cubicBezTo>
                  <a:cubicBezTo>
                    <a:pt x="12732" y="8957"/>
                    <a:pt x="12643" y="9531"/>
                    <a:pt x="12681" y="10115"/>
                  </a:cubicBezTo>
                  <a:cubicBezTo>
                    <a:pt x="12714" y="10625"/>
                    <a:pt x="12807" y="11127"/>
                    <a:pt x="12919" y="11628"/>
                  </a:cubicBezTo>
                  <a:cubicBezTo>
                    <a:pt x="13002" y="12001"/>
                    <a:pt x="13076" y="12377"/>
                    <a:pt x="13143" y="12753"/>
                  </a:cubicBezTo>
                  <a:cubicBezTo>
                    <a:pt x="13161" y="12856"/>
                    <a:pt x="13212" y="12968"/>
                    <a:pt x="13126" y="13069"/>
                  </a:cubicBezTo>
                  <a:cubicBezTo>
                    <a:pt x="13032" y="13080"/>
                    <a:pt x="12960" y="13131"/>
                    <a:pt x="12883" y="13170"/>
                  </a:cubicBezTo>
                  <a:cubicBezTo>
                    <a:pt x="12560" y="13334"/>
                    <a:pt x="12217" y="13458"/>
                    <a:pt x="11864" y="13540"/>
                  </a:cubicBezTo>
                  <a:cubicBezTo>
                    <a:pt x="11398" y="13649"/>
                    <a:pt x="10938" y="13777"/>
                    <a:pt x="10467" y="13874"/>
                  </a:cubicBezTo>
                  <a:cubicBezTo>
                    <a:pt x="8758" y="14221"/>
                    <a:pt x="7146" y="14777"/>
                    <a:pt x="5613" y="15508"/>
                  </a:cubicBezTo>
                  <a:cubicBezTo>
                    <a:pt x="5104" y="15751"/>
                    <a:pt x="4559" y="15924"/>
                    <a:pt x="4011" y="16093"/>
                  </a:cubicBezTo>
                  <a:cubicBezTo>
                    <a:pt x="3284" y="16319"/>
                    <a:pt x="2525" y="16439"/>
                    <a:pt x="1776" y="16594"/>
                  </a:cubicBezTo>
                  <a:cubicBezTo>
                    <a:pt x="1254" y="16701"/>
                    <a:pt x="745" y="16845"/>
                    <a:pt x="266" y="17056"/>
                  </a:cubicBezTo>
                  <a:cubicBezTo>
                    <a:pt x="163" y="17103"/>
                    <a:pt x="48" y="17147"/>
                    <a:pt x="1" y="17251"/>
                  </a:cubicBezTo>
                  <a:cubicBezTo>
                    <a:pt x="15" y="17279"/>
                    <a:pt x="30" y="17288"/>
                    <a:pt x="47" y="17288"/>
                  </a:cubicBezTo>
                  <a:cubicBezTo>
                    <a:pt x="71" y="17288"/>
                    <a:pt x="96" y="17268"/>
                    <a:pt x="120" y="17255"/>
                  </a:cubicBezTo>
                  <a:cubicBezTo>
                    <a:pt x="273" y="17168"/>
                    <a:pt x="435" y="17098"/>
                    <a:pt x="604" y="17044"/>
                  </a:cubicBezTo>
                  <a:cubicBezTo>
                    <a:pt x="1144" y="16878"/>
                    <a:pt x="1689" y="16723"/>
                    <a:pt x="2256" y="16632"/>
                  </a:cubicBezTo>
                  <a:cubicBezTo>
                    <a:pt x="3637" y="16409"/>
                    <a:pt x="4982" y="15997"/>
                    <a:pt x="6251" y="15405"/>
                  </a:cubicBezTo>
                  <a:cubicBezTo>
                    <a:pt x="7381" y="14878"/>
                    <a:pt x="8565" y="14475"/>
                    <a:pt x="9781" y="14203"/>
                  </a:cubicBezTo>
                  <a:cubicBezTo>
                    <a:pt x="10491" y="14044"/>
                    <a:pt x="11196" y="13874"/>
                    <a:pt x="11899" y="13692"/>
                  </a:cubicBezTo>
                  <a:cubicBezTo>
                    <a:pt x="12344" y="13578"/>
                    <a:pt x="12768" y="13429"/>
                    <a:pt x="13120" y="13159"/>
                  </a:cubicBezTo>
                  <a:lnTo>
                    <a:pt x="13168" y="13184"/>
                  </a:lnTo>
                  <a:cubicBezTo>
                    <a:pt x="13166" y="13204"/>
                    <a:pt x="13162" y="13225"/>
                    <a:pt x="13159" y="13245"/>
                  </a:cubicBezTo>
                  <a:cubicBezTo>
                    <a:pt x="12990" y="13593"/>
                    <a:pt x="12859" y="13952"/>
                    <a:pt x="12713" y="14308"/>
                  </a:cubicBezTo>
                  <a:lnTo>
                    <a:pt x="12689" y="14360"/>
                  </a:lnTo>
                  <a:cubicBezTo>
                    <a:pt x="12652" y="14410"/>
                    <a:pt x="12638" y="14471"/>
                    <a:pt x="12581" y="14509"/>
                  </a:cubicBezTo>
                  <a:cubicBezTo>
                    <a:pt x="12473" y="14541"/>
                    <a:pt x="12372" y="14581"/>
                    <a:pt x="12287" y="14649"/>
                  </a:cubicBezTo>
                  <a:cubicBezTo>
                    <a:pt x="11626" y="15010"/>
                    <a:pt x="10949" y="15350"/>
                    <a:pt x="10303" y="15733"/>
                  </a:cubicBezTo>
                  <a:cubicBezTo>
                    <a:pt x="10144" y="15827"/>
                    <a:pt x="9997" y="15939"/>
                    <a:pt x="9866" y="16068"/>
                  </a:cubicBezTo>
                  <a:cubicBezTo>
                    <a:pt x="9755" y="16179"/>
                    <a:pt x="9682" y="16304"/>
                    <a:pt x="9662" y="16450"/>
                  </a:cubicBezTo>
                  <a:cubicBezTo>
                    <a:pt x="9636" y="16654"/>
                    <a:pt x="9602" y="16859"/>
                    <a:pt x="9579" y="17065"/>
                  </a:cubicBezTo>
                  <a:cubicBezTo>
                    <a:pt x="9513" y="17663"/>
                    <a:pt x="9439" y="18256"/>
                    <a:pt x="9132" y="18812"/>
                  </a:cubicBezTo>
                  <a:cubicBezTo>
                    <a:pt x="8934" y="19172"/>
                    <a:pt x="8925" y="19562"/>
                    <a:pt x="9015" y="19951"/>
                  </a:cubicBezTo>
                  <a:cubicBezTo>
                    <a:pt x="9125" y="20433"/>
                    <a:pt x="9243" y="20914"/>
                    <a:pt x="9284" y="21403"/>
                  </a:cubicBezTo>
                  <a:cubicBezTo>
                    <a:pt x="9319" y="21790"/>
                    <a:pt x="9454" y="22148"/>
                    <a:pt x="9640" y="22496"/>
                  </a:cubicBezTo>
                  <a:lnTo>
                    <a:pt x="9815" y="22956"/>
                  </a:lnTo>
                  <a:cubicBezTo>
                    <a:pt x="9820" y="22956"/>
                    <a:pt x="9825" y="22955"/>
                    <a:pt x="9830" y="22955"/>
                  </a:cubicBezTo>
                  <a:cubicBezTo>
                    <a:pt x="9830" y="22955"/>
                    <a:pt x="9830" y="22955"/>
                    <a:pt x="9831" y="22955"/>
                  </a:cubicBezTo>
                  <a:lnTo>
                    <a:pt x="9831" y="22955"/>
                  </a:lnTo>
                  <a:cubicBezTo>
                    <a:pt x="9825" y="22955"/>
                    <a:pt x="9820" y="22956"/>
                    <a:pt x="9815" y="22956"/>
                  </a:cubicBezTo>
                  <a:cubicBezTo>
                    <a:pt x="9808" y="23008"/>
                    <a:pt x="9836" y="23046"/>
                    <a:pt x="9876" y="23080"/>
                  </a:cubicBezTo>
                  <a:cubicBezTo>
                    <a:pt x="9867" y="23276"/>
                    <a:pt x="9765" y="23451"/>
                    <a:pt x="9714" y="23639"/>
                  </a:cubicBezTo>
                  <a:cubicBezTo>
                    <a:pt x="9548" y="24247"/>
                    <a:pt x="9380" y="24855"/>
                    <a:pt x="9207" y="25462"/>
                  </a:cubicBezTo>
                  <a:cubicBezTo>
                    <a:pt x="9126" y="25744"/>
                    <a:pt x="9060" y="26027"/>
                    <a:pt x="9035" y="26317"/>
                  </a:cubicBezTo>
                  <a:cubicBezTo>
                    <a:pt x="8994" y="26776"/>
                    <a:pt x="9110" y="27215"/>
                    <a:pt x="9255" y="27650"/>
                  </a:cubicBezTo>
                  <a:cubicBezTo>
                    <a:pt x="9265" y="27682"/>
                    <a:pt x="9255" y="27730"/>
                    <a:pt x="9319" y="27730"/>
                  </a:cubicBezTo>
                  <a:cubicBezTo>
                    <a:pt x="9321" y="27730"/>
                    <a:pt x="9324" y="27730"/>
                    <a:pt x="9326" y="27730"/>
                  </a:cubicBezTo>
                  <a:cubicBezTo>
                    <a:pt x="9374" y="27705"/>
                    <a:pt x="9361" y="27662"/>
                    <a:pt x="9359" y="27626"/>
                  </a:cubicBezTo>
                  <a:cubicBezTo>
                    <a:pt x="9351" y="27094"/>
                    <a:pt x="9504" y="26606"/>
                    <a:pt x="9907" y="26188"/>
                  </a:cubicBezTo>
                  <a:lnTo>
                    <a:pt x="10189" y="25915"/>
                  </a:lnTo>
                  <a:cubicBezTo>
                    <a:pt x="10265" y="25858"/>
                    <a:pt x="10228" y="25782"/>
                    <a:pt x="10226" y="25716"/>
                  </a:cubicBezTo>
                  <a:cubicBezTo>
                    <a:pt x="10214" y="25473"/>
                    <a:pt x="10266" y="25233"/>
                    <a:pt x="10379" y="25018"/>
                  </a:cubicBezTo>
                  <a:cubicBezTo>
                    <a:pt x="10546" y="24691"/>
                    <a:pt x="10679" y="24356"/>
                    <a:pt x="10724" y="23999"/>
                  </a:cubicBezTo>
                  <a:cubicBezTo>
                    <a:pt x="10729" y="23961"/>
                    <a:pt x="10749" y="23925"/>
                    <a:pt x="10755" y="23886"/>
                  </a:cubicBezTo>
                  <a:cubicBezTo>
                    <a:pt x="10767" y="23816"/>
                    <a:pt x="10809" y="23777"/>
                    <a:pt x="10891" y="23751"/>
                  </a:cubicBezTo>
                  <a:cubicBezTo>
                    <a:pt x="11198" y="23654"/>
                    <a:pt x="11347" y="23446"/>
                    <a:pt x="11403" y="23182"/>
                  </a:cubicBezTo>
                  <a:cubicBezTo>
                    <a:pt x="11449" y="22967"/>
                    <a:pt x="11426" y="22753"/>
                    <a:pt x="11323" y="22556"/>
                  </a:cubicBezTo>
                  <a:cubicBezTo>
                    <a:pt x="11202" y="22323"/>
                    <a:pt x="11209" y="22094"/>
                    <a:pt x="11289" y="21858"/>
                  </a:cubicBezTo>
                  <a:cubicBezTo>
                    <a:pt x="11308" y="21803"/>
                    <a:pt x="11323" y="21746"/>
                    <a:pt x="11339" y="21689"/>
                  </a:cubicBezTo>
                  <a:cubicBezTo>
                    <a:pt x="11442" y="21293"/>
                    <a:pt x="11604" y="20910"/>
                    <a:pt x="11723" y="20517"/>
                  </a:cubicBezTo>
                  <a:cubicBezTo>
                    <a:pt x="11723" y="20517"/>
                    <a:pt x="11731" y="20504"/>
                    <a:pt x="11730" y="20504"/>
                  </a:cubicBezTo>
                  <a:cubicBezTo>
                    <a:pt x="11843" y="20326"/>
                    <a:pt x="11886" y="20126"/>
                    <a:pt x="11977" y="19940"/>
                  </a:cubicBezTo>
                  <a:cubicBezTo>
                    <a:pt x="12180" y="20077"/>
                    <a:pt x="12416" y="20159"/>
                    <a:pt x="12660" y="20180"/>
                  </a:cubicBezTo>
                  <a:cubicBezTo>
                    <a:pt x="12910" y="20202"/>
                    <a:pt x="12910" y="20204"/>
                    <a:pt x="12909" y="20428"/>
                  </a:cubicBezTo>
                  <a:lnTo>
                    <a:pt x="12909" y="20543"/>
                  </a:lnTo>
                  <a:cubicBezTo>
                    <a:pt x="12915" y="20952"/>
                    <a:pt x="12947" y="21359"/>
                    <a:pt x="13146" y="21738"/>
                  </a:cubicBezTo>
                  <a:cubicBezTo>
                    <a:pt x="13392" y="22210"/>
                    <a:pt x="13620" y="22688"/>
                    <a:pt x="13853" y="23164"/>
                  </a:cubicBezTo>
                  <a:cubicBezTo>
                    <a:pt x="13983" y="23424"/>
                    <a:pt x="14143" y="23667"/>
                    <a:pt x="14332" y="23888"/>
                  </a:cubicBezTo>
                  <a:cubicBezTo>
                    <a:pt x="14458" y="24039"/>
                    <a:pt x="14615" y="24114"/>
                    <a:pt x="14790" y="24114"/>
                  </a:cubicBezTo>
                  <a:cubicBezTo>
                    <a:pt x="14891" y="24114"/>
                    <a:pt x="14999" y="24088"/>
                    <a:pt x="15110" y="24038"/>
                  </a:cubicBezTo>
                  <a:cubicBezTo>
                    <a:pt x="15251" y="23976"/>
                    <a:pt x="15367" y="23866"/>
                    <a:pt x="15434" y="23727"/>
                  </a:cubicBezTo>
                  <a:cubicBezTo>
                    <a:pt x="15457" y="23679"/>
                    <a:pt x="15475" y="23640"/>
                    <a:pt x="15550" y="23622"/>
                  </a:cubicBezTo>
                  <a:cubicBezTo>
                    <a:pt x="15984" y="23523"/>
                    <a:pt x="16181" y="23248"/>
                    <a:pt x="16261" y="22896"/>
                  </a:cubicBezTo>
                  <a:cubicBezTo>
                    <a:pt x="16326" y="22606"/>
                    <a:pt x="16265" y="22326"/>
                    <a:pt x="16077" y="22078"/>
                  </a:cubicBezTo>
                  <a:cubicBezTo>
                    <a:pt x="15912" y="21859"/>
                    <a:pt x="15900" y="21662"/>
                    <a:pt x="16062" y="21432"/>
                  </a:cubicBezTo>
                  <a:cubicBezTo>
                    <a:pt x="16228" y="21196"/>
                    <a:pt x="16301" y="20931"/>
                    <a:pt x="16237" y="20650"/>
                  </a:cubicBezTo>
                  <a:cubicBezTo>
                    <a:pt x="16230" y="20622"/>
                    <a:pt x="16224" y="20586"/>
                    <a:pt x="16281" y="20562"/>
                  </a:cubicBezTo>
                  <a:cubicBezTo>
                    <a:pt x="16524" y="20650"/>
                    <a:pt x="16780" y="20695"/>
                    <a:pt x="17037" y="20695"/>
                  </a:cubicBezTo>
                  <a:cubicBezTo>
                    <a:pt x="17151" y="20695"/>
                    <a:pt x="17266" y="20686"/>
                    <a:pt x="17380" y="20668"/>
                  </a:cubicBezTo>
                  <a:cubicBezTo>
                    <a:pt x="17440" y="20659"/>
                    <a:pt x="17497" y="20655"/>
                    <a:pt x="17554" y="20655"/>
                  </a:cubicBezTo>
                  <a:cubicBezTo>
                    <a:pt x="17762" y="20655"/>
                    <a:pt x="17953" y="20713"/>
                    <a:pt x="18134" y="20815"/>
                  </a:cubicBezTo>
                  <a:cubicBezTo>
                    <a:pt x="18316" y="20919"/>
                    <a:pt x="18498" y="21023"/>
                    <a:pt x="18688" y="21118"/>
                  </a:cubicBezTo>
                  <a:cubicBezTo>
                    <a:pt x="19507" y="21527"/>
                    <a:pt x="20372" y="21736"/>
                    <a:pt x="21285" y="21736"/>
                  </a:cubicBezTo>
                  <a:cubicBezTo>
                    <a:pt x="21549" y="21736"/>
                    <a:pt x="21818" y="21719"/>
                    <a:pt x="22091" y="21683"/>
                  </a:cubicBezTo>
                  <a:cubicBezTo>
                    <a:pt x="22299" y="21655"/>
                    <a:pt x="22502" y="21604"/>
                    <a:pt x="22698" y="21530"/>
                  </a:cubicBezTo>
                  <a:cubicBezTo>
                    <a:pt x="22791" y="21497"/>
                    <a:pt x="22823" y="21454"/>
                    <a:pt x="22714" y="21400"/>
                  </a:cubicBezTo>
                  <a:lnTo>
                    <a:pt x="22714" y="21400"/>
                  </a:lnTo>
                  <a:cubicBezTo>
                    <a:pt x="22675" y="21429"/>
                    <a:pt x="22628" y="21444"/>
                    <a:pt x="22580" y="21444"/>
                  </a:cubicBezTo>
                  <a:cubicBezTo>
                    <a:pt x="22578" y="21444"/>
                    <a:pt x="22576" y="21444"/>
                    <a:pt x="22574" y="21444"/>
                  </a:cubicBezTo>
                  <a:cubicBezTo>
                    <a:pt x="22415" y="21512"/>
                    <a:pt x="22246" y="21551"/>
                    <a:pt x="22075" y="21558"/>
                  </a:cubicBezTo>
                  <a:cubicBezTo>
                    <a:pt x="22045" y="21574"/>
                    <a:pt x="22011" y="21582"/>
                    <a:pt x="21978" y="21582"/>
                  </a:cubicBezTo>
                  <a:cubicBezTo>
                    <a:pt x="21965" y="21582"/>
                    <a:pt x="21952" y="21581"/>
                    <a:pt x="21940" y="21579"/>
                  </a:cubicBezTo>
                  <a:cubicBezTo>
                    <a:pt x="21762" y="21603"/>
                    <a:pt x="21584" y="21621"/>
                    <a:pt x="21405" y="21621"/>
                  </a:cubicBezTo>
                  <a:cubicBezTo>
                    <a:pt x="21310" y="21621"/>
                    <a:pt x="21215" y="21616"/>
                    <a:pt x="21120" y="21605"/>
                  </a:cubicBezTo>
                  <a:cubicBezTo>
                    <a:pt x="21108" y="21609"/>
                    <a:pt x="21095" y="21611"/>
                    <a:pt x="21082" y="21611"/>
                  </a:cubicBezTo>
                  <a:cubicBezTo>
                    <a:pt x="21065" y="21611"/>
                    <a:pt x="21047" y="21607"/>
                    <a:pt x="21030" y="21599"/>
                  </a:cubicBezTo>
                  <a:cubicBezTo>
                    <a:pt x="20338" y="21584"/>
                    <a:pt x="19657" y="21425"/>
                    <a:pt x="19030" y="21132"/>
                  </a:cubicBezTo>
                  <a:cubicBezTo>
                    <a:pt x="18952" y="21115"/>
                    <a:pt x="18877" y="21080"/>
                    <a:pt x="18814" y="21030"/>
                  </a:cubicBezTo>
                  <a:lnTo>
                    <a:pt x="18803" y="21025"/>
                  </a:lnTo>
                  <a:cubicBezTo>
                    <a:pt x="18725" y="21006"/>
                    <a:pt x="18651" y="20967"/>
                    <a:pt x="18589" y="20915"/>
                  </a:cubicBezTo>
                  <a:cubicBezTo>
                    <a:pt x="18562" y="20912"/>
                    <a:pt x="18537" y="20904"/>
                    <a:pt x="18524" y="20882"/>
                  </a:cubicBezTo>
                  <a:cubicBezTo>
                    <a:pt x="18296" y="20777"/>
                    <a:pt x="18093" y="20637"/>
                    <a:pt x="17850" y="20554"/>
                  </a:cubicBezTo>
                  <a:cubicBezTo>
                    <a:pt x="17736" y="20536"/>
                    <a:pt x="17621" y="20528"/>
                    <a:pt x="17506" y="20528"/>
                  </a:cubicBezTo>
                  <a:cubicBezTo>
                    <a:pt x="17408" y="20528"/>
                    <a:pt x="17310" y="20534"/>
                    <a:pt x="17213" y="20547"/>
                  </a:cubicBezTo>
                  <a:cubicBezTo>
                    <a:pt x="17151" y="20556"/>
                    <a:pt x="17089" y="20561"/>
                    <a:pt x="17027" y="20561"/>
                  </a:cubicBezTo>
                  <a:cubicBezTo>
                    <a:pt x="16953" y="20561"/>
                    <a:pt x="16879" y="20554"/>
                    <a:pt x="16806" y="20540"/>
                  </a:cubicBezTo>
                  <a:cubicBezTo>
                    <a:pt x="16764" y="20544"/>
                    <a:pt x="16722" y="20548"/>
                    <a:pt x="16680" y="20548"/>
                  </a:cubicBezTo>
                  <a:cubicBezTo>
                    <a:pt x="16616" y="20548"/>
                    <a:pt x="16554" y="20539"/>
                    <a:pt x="16495" y="20506"/>
                  </a:cubicBezTo>
                  <a:lnTo>
                    <a:pt x="16517" y="20317"/>
                  </a:lnTo>
                  <a:cubicBezTo>
                    <a:pt x="16489" y="20293"/>
                    <a:pt x="16489" y="20270"/>
                    <a:pt x="16520" y="20247"/>
                  </a:cubicBezTo>
                  <a:cubicBezTo>
                    <a:pt x="16507" y="20214"/>
                    <a:pt x="16479" y="20199"/>
                    <a:pt x="16449" y="20199"/>
                  </a:cubicBezTo>
                  <a:cubicBezTo>
                    <a:pt x="16437" y="20199"/>
                    <a:pt x="16424" y="20202"/>
                    <a:pt x="16413" y="20207"/>
                  </a:cubicBezTo>
                  <a:cubicBezTo>
                    <a:pt x="16347" y="20235"/>
                    <a:pt x="16425" y="20249"/>
                    <a:pt x="16432" y="20272"/>
                  </a:cubicBezTo>
                  <a:cubicBezTo>
                    <a:pt x="16451" y="20331"/>
                    <a:pt x="16419" y="20356"/>
                    <a:pt x="16354" y="20359"/>
                  </a:cubicBezTo>
                  <a:cubicBezTo>
                    <a:pt x="16346" y="20359"/>
                    <a:pt x="16338" y="20359"/>
                    <a:pt x="16330" y="20359"/>
                  </a:cubicBezTo>
                  <a:cubicBezTo>
                    <a:pt x="16278" y="20359"/>
                    <a:pt x="16227" y="20356"/>
                    <a:pt x="16175" y="20355"/>
                  </a:cubicBezTo>
                  <a:cubicBezTo>
                    <a:pt x="16170" y="20345"/>
                    <a:pt x="16167" y="20333"/>
                    <a:pt x="16162" y="20322"/>
                  </a:cubicBezTo>
                  <a:cubicBezTo>
                    <a:pt x="16188" y="20302"/>
                    <a:pt x="16186" y="20265"/>
                    <a:pt x="16168" y="20230"/>
                  </a:cubicBezTo>
                  <a:cubicBezTo>
                    <a:pt x="16154" y="20202"/>
                    <a:pt x="16155" y="20167"/>
                    <a:pt x="16144" y="20138"/>
                  </a:cubicBezTo>
                  <a:cubicBezTo>
                    <a:pt x="16121" y="20071"/>
                    <a:pt x="16154" y="19997"/>
                    <a:pt x="16110" y="19933"/>
                  </a:cubicBezTo>
                  <a:cubicBezTo>
                    <a:pt x="16113" y="19906"/>
                    <a:pt x="16117" y="19879"/>
                    <a:pt x="16120" y="19852"/>
                  </a:cubicBezTo>
                  <a:cubicBezTo>
                    <a:pt x="16124" y="19852"/>
                    <a:pt x="16127" y="19852"/>
                    <a:pt x="16131" y="19852"/>
                  </a:cubicBezTo>
                  <a:cubicBezTo>
                    <a:pt x="16163" y="19852"/>
                    <a:pt x="16193" y="19871"/>
                    <a:pt x="16225" y="19871"/>
                  </a:cubicBezTo>
                  <a:cubicBezTo>
                    <a:pt x="16237" y="19871"/>
                    <a:pt x="16249" y="19868"/>
                    <a:pt x="16262" y="19861"/>
                  </a:cubicBezTo>
                  <a:cubicBezTo>
                    <a:pt x="16267" y="19840"/>
                    <a:pt x="16295" y="19824"/>
                    <a:pt x="16308" y="19824"/>
                  </a:cubicBezTo>
                  <a:cubicBezTo>
                    <a:pt x="16312" y="19824"/>
                    <a:pt x="16315" y="19825"/>
                    <a:pt x="16315" y="19829"/>
                  </a:cubicBezTo>
                  <a:cubicBezTo>
                    <a:pt x="16322" y="19913"/>
                    <a:pt x="16442" y="19997"/>
                    <a:pt x="16324" y="20084"/>
                  </a:cubicBezTo>
                  <a:cubicBezTo>
                    <a:pt x="16374" y="20101"/>
                    <a:pt x="16403" y="20111"/>
                    <a:pt x="16420" y="20111"/>
                  </a:cubicBezTo>
                  <a:cubicBezTo>
                    <a:pt x="16447" y="20111"/>
                    <a:pt x="16444" y="20086"/>
                    <a:pt x="16451" y="20025"/>
                  </a:cubicBezTo>
                  <a:cubicBezTo>
                    <a:pt x="16459" y="19931"/>
                    <a:pt x="16368" y="19840"/>
                    <a:pt x="16446" y="19748"/>
                  </a:cubicBezTo>
                  <a:cubicBezTo>
                    <a:pt x="16419" y="19742"/>
                    <a:pt x="16397" y="19723"/>
                    <a:pt x="16389" y="19697"/>
                  </a:cubicBezTo>
                  <a:cubicBezTo>
                    <a:pt x="16477" y="19657"/>
                    <a:pt x="16573" y="19670"/>
                    <a:pt x="16666" y="19665"/>
                  </a:cubicBezTo>
                  <a:lnTo>
                    <a:pt x="16666" y="19665"/>
                  </a:lnTo>
                  <a:cubicBezTo>
                    <a:pt x="16671" y="19701"/>
                    <a:pt x="16652" y="19742"/>
                    <a:pt x="16685" y="19775"/>
                  </a:cubicBezTo>
                  <a:lnTo>
                    <a:pt x="16664" y="19779"/>
                  </a:lnTo>
                  <a:cubicBezTo>
                    <a:pt x="16664" y="19856"/>
                    <a:pt x="16730" y="19933"/>
                    <a:pt x="16667" y="20010"/>
                  </a:cubicBezTo>
                  <a:cubicBezTo>
                    <a:pt x="16675" y="20051"/>
                    <a:pt x="16696" y="20074"/>
                    <a:pt x="16733" y="20074"/>
                  </a:cubicBezTo>
                  <a:cubicBezTo>
                    <a:pt x="16745" y="20074"/>
                    <a:pt x="16759" y="20072"/>
                    <a:pt x="16775" y="20066"/>
                  </a:cubicBezTo>
                  <a:cubicBezTo>
                    <a:pt x="16794" y="20060"/>
                    <a:pt x="16810" y="20057"/>
                    <a:pt x="16824" y="20057"/>
                  </a:cubicBezTo>
                  <a:cubicBezTo>
                    <a:pt x="16866" y="20057"/>
                    <a:pt x="16890" y="20083"/>
                    <a:pt x="16904" y="20127"/>
                  </a:cubicBezTo>
                  <a:cubicBezTo>
                    <a:pt x="16871" y="20163"/>
                    <a:pt x="16832" y="20172"/>
                    <a:pt x="16790" y="20172"/>
                  </a:cubicBezTo>
                  <a:cubicBezTo>
                    <a:pt x="16755" y="20172"/>
                    <a:pt x="16719" y="20166"/>
                    <a:pt x="16684" y="20166"/>
                  </a:cubicBezTo>
                  <a:cubicBezTo>
                    <a:pt x="16674" y="20166"/>
                    <a:pt x="16665" y="20166"/>
                    <a:pt x="16655" y="20167"/>
                  </a:cubicBezTo>
                  <a:cubicBezTo>
                    <a:pt x="16654" y="20168"/>
                    <a:pt x="16652" y="20168"/>
                    <a:pt x="16651" y="20168"/>
                  </a:cubicBezTo>
                  <a:cubicBezTo>
                    <a:pt x="16622" y="20168"/>
                    <a:pt x="16617" y="20118"/>
                    <a:pt x="16617" y="20088"/>
                  </a:cubicBezTo>
                  <a:cubicBezTo>
                    <a:pt x="16636" y="20063"/>
                    <a:pt x="16627" y="20038"/>
                    <a:pt x="16620" y="20013"/>
                  </a:cubicBezTo>
                  <a:cubicBezTo>
                    <a:pt x="16585" y="19937"/>
                    <a:pt x="16585" y="19858"/>
                    <a:pt x="16590" y="19779"/>
                  </a:cubicBezTo>
                  <a:cubicBezTo>
                    <a:pt x="16584" y="19778"/>
                    <a:pt x="16578" y="19777"/>
                    <a:pt x="16572" y="19777"/>
                  </a:cubicBezTo>
                  <a:cubicBezTo>
                    <a:pt x="16570" y="19777"/>
                    <a:pt x="16567" y="19777"/>
                    <a:pt x="16565" y="19777"/>
                  </a:cubicBezTo>
                  <a:cubicBezTo>
                    <a:pt x="16560" y="19743"/>
                    <a:pt x="16545" y="19727"/>
                    <a:pt x="16520" y="19727"/>
                  </a:cubicBezTo>
                  <a:cubicBezTo>
                    <a:pt x="16508" y="19727"/>
                    <a:pt x="16493" y="19731"/>
                    <a:pt x="16476" y="19739"/>
                  </a:cubicBezTo>
                  <a:cubicBezTo>
                    <a:pt x="16469" y="19770"/>
                    <a:pt x="16497" y="19780"/>
                    <a:pt x="16521" y="19792"/>
                  </a:cubicBezTo>
                  <a:cubicBezTo>
                    <a:pt x="16520" y="19895"/>
                    <a:pt x="16505" y="20000"/>
                    <a:pt x="16562" y="20097"/>
                  </a:cubicBezTo>
                  <a:cubicBezTo>
                    <a:pt x="16592" y="20153"/>
                    <a:pt x="16540" y="20198"/>
                    <a:pt x="16533" y="20248"/>
                  </a:cubicBezTo>
                  <a:lnTo>
                    <a:pt x="16615" y="20285"/>
                  </a:lnTo>
                  <a:lnTo>
                    <a:pt x="16553" y="20321"/>
                  </a:lnTo>
                  <a:cubicBezTo>
                    <a:pt x="16561" y="20360"/>
                    <a:pt x="16581" y="20370"/>
                    <a:pt x="16605" y="20370"/>
                  </a:cubicBezTo>
                  <a:cubicBezTo>
                    <a:pt x="16628" y="20370"/>
                    <a:pt x="16655" y="20360"/>
                    <a:pt x="16678" y="20360"/>
                  </a:cubicBezTo>
                  <a:cubicBezTo>
                    <a:pt x="16684" y="20360"/>
                    <a:pt x="16689" y="20361"/>
                    <a:pt x="16694" y="20362"/>
                  </a:cubicBezTo>
                  <a:cubicBezTo>
                    <a:pt x="16713" y="20368"/>
                    <a:pt x="16740" y="20372"/>
                    <a:pt x="16724" y="20415"/>
                  </a:cubicBezTo>
                  <a:cubicBezTo>
                    <a:pt x="16722" y="20437"/>
                    <a:pt x="16707" y="20441"/>
                    <a:pt x="16687" y="20441"/>
                  </a:cubicBezTo>
                  <a:cubicBezTo>
                    <a:pt x="16675" y="20441"/>
                    <a:pt x="16661" y="20440"/>
                    <a:pt x="16648" y="20440"/>
                  </a:cubicBezTo>
                  <a:cubicBezTo>
                    <a:pt x="16623" y="20440"/>
                    <a:pt x="16599" y="20445"/>
                    <a:pt x="16587" y="20474"/>
                  </a:cubicBezTo>
                  <a:cubicBezTo>
                    <a:pt x="16610" y="20470"/>
                    <a:pt x="16631" y="20469"/>
                    <a:pt x="16652" y="20469"/>
                  </a:cubicBezTo>
                  <a:cubicBezTo>
                    <a:pt x="16706" y="20469"/>
                    <a:pt x="16756" y="20479"/>
                    <a:pt x="16807" y="20487"/>
                  </a:cubicBezTo>
                  <a:lnTo>
                    <a:pt x="16816" y="20480"/>
                  </a:lnTo>
                  <a:cubicBezTo>
                    <a:pt x="16812" y="20427"/>
                    <a:pt x="16807" y="20373"/>
                    <a:pt x="16804" y="20318"/>
                  </a:cubicBezTo>
                  <a:cubicBezTo>
                    <a:pt x="16793" y="20309"/>
                    <a:pt x="16780" y="20305"/>
                    <a:pt x="16766" y="20305"/>
                  </a:cubicBezTo>
                  <a:cubicBezTo>
                    <a:pt x="16737" y="20305"/>
                    <a:pt x="16704" y="20320"/>
                    <a:pt x="16675" y="20320"/>
                  </a:cubicBezTo>
                  <a:cubicBezTo>
                    <a:pt x="16653" y="20320"/>
                    <a:pt x="16634" y="20312"/>
                    <a:pt x="16620" y="20285"/>
                  </a:cubicBezTo>
                  <a:cubicBezTo>
                    <a:pt x="16679" y="20236"/>
                    <a:pt x="16746" y="20219"/>
                    <a:pt x="16816" y="20219"/>
                  </a:cubicBezTo>
                  <a:cubicBezTo>
                    <a:pt x="16859" y="20219"/>
                    <a:pt x="16903" y="20226"/>
                    <a:pt x="16948" y="20235"/>
                  </a:cubicBezTo>
                  <a:lnTo>
                    <a:pt x="17033" y="20199"/>
                  </a:lnTo>
                  <a:cubicBezTo>
                    <a:pt x="17058" y="20209"/>
                    <a:pt x="17075" y="20223"/>
                    <a:pt x="17076" y="20247"/>
                  </a:cubicBezTo>
                  <a:cubicBezTo>
                    <a:pt x="17146" y="20208"/>
                    <a:pt x="17251" y="20232"/>
                    <a:pt x="17297" y="20196"/>
                  </a:cubicBezTo>
                  <a:cubicBezTo>
                    <a:pt x="17345" y="20160"/>
                    <a:pt x="17313" y="20069"/>
                    <a:pt x="17352" y="20007"/>
                  </a:cubicBezTo>
                  <a:cubicBezTo>
                    <a:pt x="17262" y="19938"/>
                    <a:pt x="17355" y="19863"/>
                    <a:pt x="17342" y="19791"/>
                  </a:cubicBezTo>
                  <a:lnTo>
                    <a:pt x="17342" y="19791"/>
                  </a:lnTo>
                  <a:cubicBezTo>
                    <a:pt x="17385" y="19861"/>
                    <a:pt x="17409" y="19931"/>
                    <a:pt x="17373" y="20008"/>
                  </a:cubicBezTo>
                  <a:cubicBezTo>
                    <a:pt x="17372" y="20049"/>
                    <a:pt x="17369" y="20090"/>
                    <a:pt x="17432" y="20090"/>
                  </a:cubicBezTo>
                  <a:cubicBezTo>
                    <a:pt x="17435" y="20090"/>
                    <a:pt x="17439" y="20090"/>
                    <a:pt x="17442" y="20090"/>
                  </a:cubicBezTo>
                  <a:cubicBezTo>
                    <a:pt x="17502" y="20090"/>
                    <a:pt x="17561" y="20088"/>
                    <a:pt x="17621" y="20088"/>
                  </a:cubicBezTo>
                  <a:cubicBezTo>
                    <a:pt x="17650" y="20088"/>
                    <a:pt x="17680" y="20089"/>
                    <a:pt x="17710" y="20090"/>
                  </a:cubicBezTo>
                  <a:cubicBezTo>
                    <a:pt x="17757" y="20093"/>
                    <a:pt x="17798" y="20121"/>
                    <a:pt x="17787" y="20167"/>
                  </a:cubicBezTo>
                  <a:cubicBezTo>
                    <a:pt x="17780" y="20196"/>
                    <a:pt x="17754" y="20205"/>
                    <a:pt x="17726" y="20205"/>
                  </a:cubicBezTo>
                  <a:cubicBezTo>
                    <a:pt x="17716" y="20205"/>
                    <a:pt x="17705" y="20204"/>
                    <a:pt x="17695" y="20202"/>
                  </a:cubicBezTo>
                  <a:cubicBezTo>
                    <a:pt x="17667" y="20197"/>
                    <a:pt x="17641" y="20180"/>
                    <a:pt x="17613" y="20175"/>
                  </a:cubicBezTo>
                  <a:cubicBezTo>
                    <a:pt x="17607" y="20173"/>
                    <a:pt x="17600" y="20172"/>
                    <a:pt x="17594" y="20172"/>
                  </a:cubicBezTo>
                  <a:cubicBezTo>
                    <a:pt x="17567" y="20172"/>
                    <a:pt x="17540" y="20183"/>
                    <a:pt x="17544" y="20204"/>
                  </a:cubicBezTo>
                  <a:cubicBezTo>
                    <a:pt x="17557" y="20269"/>
                    <a:pt x="17530" y="20281"/>
                    <a:pt x="17494" y="20281"/>
                  </a:cubicBezTo>
                  <a:cubicBezTo>
                    <a:pt x="17474" y="20281"/>
                    <a:pt x="17452" y="20277"/>
                    <a:pt x="17432" y="20277"/>
                  </a:cubicBezTo>
                  <a:cubicBezTo>
                    <a:pt x="17411" y="20277"/>
                    <a:pt x="17393" y="20281"/>
                    <a:pt x="17384" y="20297"/>
                  </a:cubicBezTo>
                  <a:cubicBezTo>
                    <a:pt x="17391" y="20343"/>
                    <a:pt x="17399" y="20392"/>
                    <a:pt x="17417" y="20492"/>
                  </a:cubicBezTo>
                  <a:cubicBezTo>
                    <a:pt x="17437" y="20396"/>
                    <a:pt x="17464" y="20347"/>
                    <a:pt x="17532" y="20347"/>
                  </a:cubicBezTo>
                  <a:cubicBezTo>
                    <a:pt x="17548" y="20347"/>
                    <a:pt x="17565" y="20349"/>
                    <a:pt x="17585" y="20354"/>
                  </a:cubicBezTo>
                  <a:cubicBezTo>
                    <a:pt x="17669" y="20375"/>
                    <a:pt x="17763" y="20367"/>
                    <a:pt x="17854" y="20372"/>
                  </a:cubicBezTo>
                  <a:cubicBezTo>
                    <a:pt x="17864" y="20369"/>
                    <a:pt x="17874" y="20368"/>
                    <a:pt x="17883" y="20368"/>
                  </a:cubicBezTo>
                  <a:cubicBezTo>
                    <a:pt x="17908" y="20368"/>
                    <a:pt x="17929" y="20379"/>
                    <a:pt x="17945" y="20404"/>
                  </a:cubicBezTo>
                  <a:cubicBezTo>
                    <a:pt x="17955" y="20419"/>
                    <a:pt x="17940" y="20444"/>
                    <a:pt x="17970" y="20452"/>
                  </a:cubicBezTo>
                  <a:cubicBezTo>
                    <a:pt x="17983" y="20402"/>
                    <a:pt x="18007" y="20388"/>
                    <a:pt x="18036" y="20388"/>
                  </a:cubicBezTo>
                  <a:cubicBezTo>
                    <a:pt x="18075" y="20388"/>
                    <a:pt x="18122" y="20413"/>
                    <a:pt x="18161" y="20413"/>
                  </a:cubicBezTo>
                  <a:cubicBezTo>
                    <a:pt x="18178" y="20413"/>
                    <a:pt x="18193" y="20408"/>
                    <a:pt x="18205" y="20394"/>
                  </a:cubicBezTo>
                  <a:cubicBezTo>
                    <a:pt x="18157" y="20330"/>
                    <a:pt x="18170" y="20230"/>
                    <a:pt x="18021" y="20229"/>
                  </a:cubicBezTo>
                  <a:cubicBezTo>
                    <a:pt x="17953" y="20228"/>
                    <a:pt x="18019" y="20129"/>
                    <a:pt x="17997" y="20078"/>
                  </a:cubicBezTo>
                  <a:cubicBezTo>
                    <a:pt x="17986" y="20074"/>
                    <a:pt x="17973" y="20072"/>
                    <a:pt x="17961" y="20072"/>
                  </a:cubicBezTo>
                  <a:cubicBezTo>
                    <a:pt x="17934" y="20072"/>
                    <a:pt x="17912" y="20084"/>
                    <a:pt x="17923" y="20110"/>
                  </a:cubicBezTo>
                  <a:cubicBezTo>
                    <a:pt x="17952" y="20183"/>
                    <a:pt x="17918" y="20247"/>
                    <a:pt x="17914" y="20328"/>
                  </a:cubicBezTo>
                  <a:cubicBezTo>
                    <a:pt x="17889" y="20315"/>
                    <a:pt x="17862" y="20312"/>
                    <a:pt x="17834" y="20312"/>
                  </a:cubicBezTo>
                  <a:cubicBezTo>
                    <a:pt x="17804" y="20312"/>
                    <a:pt x="17775" y="20315"/>
                    <a:pt x="17746" y="20315"/>
                  </a:cubicBezTo>
                  <a:cubicBezTo>
                    <a:pt x="17703" y="20315"/>
                    <a:pt x="17662" y="20308"/>
                    <a:pt x="17626" y="20271"/>
                  </a:cubicBezTo>
                  <a:cubicBezTo>
                    <a:pt x="17650" y="20248"/>
                    <a:pt x="17675" y="20241"/>
                    <a:pt x="17700" y="20241"/>
                  </a:cubicBezTo>
                  <a:cubicBezTo>
                    <a:pt x="17737" y="20241"/>
                    <a:pt x="17775" y="20255"/>
                    <a:pt x="17816" y="20255"/>
                  </a:cubicBezTo>
                  <a:cubicBezTo>
                    <a:pt x="17830" y="20255"/>
                    <a:pt x="17845" y="20253"/>
                    <a:pt x="17861" y="20248"/>
                  </a:cubicBezTo>
                  <a:cubicBezTo>
                    <a:pt x="17802" y="20184"/>
                    <a:pt x="17933" y="20068"/>
                    <a:pt x="17756" y="20037"/>
                  </a:cubicBezTo>
                  <a:cubicBezTo>
                    <a:pt x="17734" y="20044"/>
                    <a:pt x="17713" y="20049"/>
                    <a:pt x="17693" y="20049"/>
                  </a:cubicBezTo>
                  <a:cubicBezTo>
                    <a:pt x="17665" y="20049"/>
                    <a:pt x="17641" y="20039"/>
                    <a:pt x="17624" y="20007"/>
                  </a:cubicBezTo>
                  <a:lnTo>
                    <a:pt x="17484" y="20022"/>
                  </a:lnTo>
                  <a:cubicBezTo>
                    <a:pt x="17455" y="20006"/>
                    <a:pt x="17440" y="19972"/>
                    <a:pt x="17447" y="19940"/>
                  </a:cubicBezTo>
                  <a:cubicBezTo>
                    <a:pt x="17447" y="19938"/>
                    <a:pt x="17447" y="19934"/>
                    <a:pt x="17448" y="19932"/>
                  </a:cubicBezTo>
                  <a:lnTo>
                    <a:pt x="17448" y="19932"/>
                  </a:lnTo>
                  <a:cubicBezTo>
                    <a:pt x="17448" y="19934"/>
                    <a:pt x="17448" y="19938"/>
                    <a:pt x="17447" y="19940"/>
                  </a:cubicBezTo>
                  <a:cubicBezTo>
                    <a:pt x="17463" y="19935"/>
                    <a:pt x="17479" y="19933"/>
                    <a:pt x="17494" y="19933"/>
                  </a:cubicBezTo>
                  <a:cubicBezTo>
                    <a:pt x="17539" y="19933"/>
                    <a:pt x="17582" y="19951"/>
                    <a:pt x="17626" y="19958"/>
                  </a:cubicBezTo>
                  <a:cubicBezTo>
                    <a:pt x="17645" y="19947"/>
                    <a:pt x="17662" y="19943"/>
                    <a:pt x="17677" y="19943"/>
                  </a:cubicBezTo>
                  <a:cubicBezTo>
                    <a:pt x="17707" y="19943"/>
                    <a:pt x="17733" y="19960"/>
                    <a:pt x="17756" y="19986"/>
                  </a:cubicBezTo>
                  <a:cubicBezTo>
                    <a:pt x="17781" y="19978"/>
                    <a:pt x="17804" y="19975"/>
                    <a:pt x="17827" y="19975"/>
                  </a:cubicBezTo>
                  <a:cubicBezTo>
                    <a:pt x="17885" y="19975"/>
                    <a:pt x="17938" y="19996"/>
                    <a:pt x="17990" y="20025"/>
                  </a:cubicBezTo>
                  <a:cubicBezTo>
                    <a:pt x="18012" y="20018"/>
                    <a:pt x="18031" y="20014"/>
                    <a:pt x="18046" y="20014"/>
                  </a:cubicBezTo>
                  <a:cubicBezTo>
                    <a:pt x="18078" y="20014"/>
                    <a:pt x="18089" y="20033"/>
                    <a:pt x="18066" y="20084"/>
                  </a:cubicBezTo>
                  <a:cubicBezTo>
                    <a:pt x="18082" y="20126"/>
                    <a:pt x="18108" y="20139"/>
                    <a:pt x="18140" y="20139"/>
                  </a:cubicBezTo>
                  <a:cubicBezTo>
                    <a:pt x="18162" y="20139"/>
                    <a:pt x="18186" y="20133"/>
                    <a:pt x="18210" y="20126"/>
                  </a:cubicBezTo>
                  <a:cubicBezTo>
                    <a:pt x="18153" y="20066"/>
                    <a:pt x="18176" y="19996"/>
                    <a:pt x="18176" y="19928"/>
                  </a:cubicBezTo>
                  <a:cubicBezTo>
                    <a:pt x="18176" y="19896"/>
                    <a:pt x="18176" y="19857"/>
                    <a:pt x="18131" y="19855"/>
                  </a:cubicBezTo>
                  <a:cubicBezTo>
                    <a:pt x="18127" y="19854"/>
                    <a:pt x="18124" y="19854"/>
                    <a:pt x="18122" y="19854"/>
                  </a:cubicBezTo>
                  <a:cubicBezTo>
                    <a:pt x="18076" y="19854"/>
                    <a:pt x="18084" y="19890"/>
                    <a:pt x="18089" y="19920"/>
                  </a:cubicBezTo>
                  <a:cubicBezTo>
                    <a:pt x="18094" y="19948"/>
                    <a:pt x="18078" y="19965"/>
                    <a:pt x="18049" y="19965"/>
                  </a:cubicBezTo>
                  <a:cubicBezTo>
                    <a:pt x="18046" y="19965"/>
                    <a:pt x="18043" y="19964"/>
                    <a:pt x="18040" y="19964"/>
                  </a:cubicBezTo>
                  <a:cubicBezTo>
                    <a:pt x="18040" y="19964"/>
                    <a:pt x="18039" y="19964"/>
                    <a:pt x="18038" y="19964"/>
                  </a:cubicBezTo>
                  <a:cubicBezTo>
                    <a:pt x="18011" y="19964"/>
                    <a:pt x="17989" y="19940"/>
                    <a:pt x="17991" y="19912"/>
                  </a:cubicBezTo>
                  <a:cubicBezTo>
                    <a:pt x="17991" y="19856"/>
                    <a:pt x="17991" y="19799"/>
                    <a:pt x="17990" y="19743"/>
                  </a:cubicBezTo>
                  <a:cubicBezTo>
                    <a:pt x="17999" y="19740"/>
                    <a:pt x="18008" y="19739"/>
                    <a:pt x="18016" y="19739"/>
                  </a:cubicBezTo>
                  <a:cubicBezTo>
                    <a:pt x="18065" y="19739"/>
                    <a:pt x="18098" y="19788"/>
                    <a:pt x="18156" y="19788"/>
                  </a:cubicBezTo>
                  <a:cubicBezTo>
                    <a:pt x="18162" y="19788"/>
                    <a:pt x="18168" y="19787"/>
                    <a:pt x="18175" y="19786"/>
                  </a:cubicBezTo>
                  <a:cubicBezTo>
                    <a:pt x="18191" y="19783"/>
                    <a:pt x="18205" y="19782"/>
                    <a:pt x="18218" y="19782"/>
                  </a:cubicBezTo>
                  <a:cubicBezTo>
                    <a:pt x="18310" y="19782"/>
                    <a:pt x="18318" y="19848"/>
                    <a:pt x="18292" y="19927"/>
                  </a:cubicBezTo>
                  <a:cubicBezTo>
                    <a:pt x="18230" y="19983"/>
                    <a:pt x="18279" y="20071"/>
                    <a:pt x="18214" y="20126"/>
                  </a:cubicBezTo>
                  <a:cubicBezTo>
                    <a:pt x="18286" y="20211"/>
                    <a:pt x="18251" y="20308"/>
                    <a:pt x="18253" y="20400"/>
                  </a:cubicBezTo>
                  <a:cubicBezTo>
                    <a:pt x="18286" y="20396"/>
                    <a:pt x="18311" y="20393"/>
                    <a:pt x="18330" y="20393"/>
                  </a:cubicBezTo>
                  <a:cubicBezTo>
                    <a:pt x="18395" y="20393"/>
                    <a:pt x="18399" y="20428"/>
                    <a:pt x="18412" y="20581"/>
                  </a:cubicBezTo>
                  <a:cubicBezTo>
                    <a:pt x="18428" y="20497"/>
                    <a:pt x="18440" y="20421"/>
                    <a:pt x="18455" y="20345"/>
                  </a:cubicBezTo>
                  <a:cubicBezTo>
                    <a:pt x="18461" y="20316"/>
                    <a:pt x="18469" y="20283"/>
                    <a:pt x="18512" y="20283"/>
                  </a:cubicBezTo>
                  <a:cubicBezTo>
                    <a:pt x="18515" y="20283"/>
                    <a:pt x="18519" y="20283"/>
                    <a:pt x="18523" y="20284"/>
                  </a:cubicBezTo>
                  <a:cubicBezTo>
                    <a:pt x="18570" y="20289"/>
                    <a:pt x="18572" y="20326"/>
                    <a:pt x="18582" y="20356"/>
                  </a:cubicBezTo>
                  <a:cubicBezTo>
                    <a:pt x="18588" y="20357"/>
                    <a:pt x="18593" y="20357"/>
                    <a:pt x="18599" y="20357"/>
                  </a:cubicBezTo>
                  <a:cubicBezTo>
                    <a:pt x="18605" y="20357"/>
                    <a:pt x="18611" y="20357"/>
                    <a:pt x="18617" y="20356"/>
                  </a:cubicBezTo>
                  <a:cubicBezTo>
                    <a:pt x="18618" y="20346"/>
                    <a:pt x="18622" y="20335"/>
                    <a:pt x="18625" y="20326"/>
                  </a:cubicBezTo>
                  <a:cubicBezTo>
                    <a:pt x="18676" y="20330"/>
                    <a:pt x="18706" y="20355"/>
                    <a:pt x="18712" y="20397"/>
                  </a:cubicBezTo>
                  <a:cubicBezTo>
                    <a:pt x="18721" y="20465"/>
                    <a:pt x="18726" y="20534"/>
                    <a:pt x="18732" y="20603"/>
                  </a:cubicBezTo>
                  <a:lnTo>
                    <a:pt x="18787" y="20591"/>
                  </a:lnTo>
                  <a:cubicBezTo>
                    <a:pt x="18792" y="20528"/>
                    <a:pt x="18745" y="20419"/>
                    <a:pt x="18839" y="20418"/>
                  </a:cubicBezTo>
                  <a:cubicBezTo>
                    <a:pt x="18840" y="20418"/>
                    <a:pt x="18840" y="20418"/>
                    <a:pt x="18841" y="20418"/>
                  </a:cubicBezTo>
                  <a:cubicBezTo>
                    <a:pt x="18931" y="20418"/>
                    <a:pt x="18887" y="20529"/>
                    <a:pt x="18902" y="20592"/>
                  </a:cubicBezTo>
                  <a:cubicBezTo>
                    <a:pt x="18912" y="20616"/>
                    <a:pt x="18913" y="20649"/>
                    <a:pt x="18932" y="20662"/>
                  </a:cubicBezTo>
                  <a:cubicBezTo>
                    <a:pt x="18936" y="20664"/>
                    <a:pt x="18939" y="20665"/>
                    <a:pt x="18942" y="20665"/>
                  </a:cubicBezTo>
                  <a:cubicBezTo>
                    <a:pt x="18955" y="20665"/>
                    <a:pt x="18959" y="20640"/>
                    <a:pt x="18969" y="20630"/>
                  </a:cubicBezTo>
                  <a:cubicBezTo>
                    <a:pt x="18985" y="20503"/>
                    <a:pt x="18947" y="20371"/>
                    <a:pt x="19003" y="20246"/>
                  </a:cubicBezTo>
                  <a:cubicBezTo>
                    <a:pt x="18977" y="20220"/>
                    <a:pt x="18973" y="20190"/>
                    <a:pt x="18975" y="20158"/>
                  </a:cubicBezTo>
                  <a:lnTo>
                    <a:pt x="18975" y="20158"/>
                  </a:lnTo>
                  <a:cubicBezTo>
                    <a:pt x="19025" y="20172"/>
                    <a:pt x="19072" y="20188"/>
                    <a:pt x="19080" y="20241"/>
                  </a:cubicBezTo>
                  <a:lnTo>
                    <a:pt x="19085" y="20236"/>
                  </a:lnTo>
                  <a:cubicBezTo>
                    <a:pt x="19090" y="20236"/>
                    <a:pt x="19095" y="20236"/>
                    <a:pt x="19100" y="20236"/>
                  </a:cubicBezTo>
                  <a:cubicBezTo>
                    <a:pt x="19133" y="20236"/>
                    <a:pt x="19162" y="20241"/>
                    <a:pt x="19178" y="20272"/>
                  </a:cubicBezTo>
                  <a:lnTo>
                    <a:pt x="19221" y="20299"/>
                  </a:lnTo>
                  <a:cubicBezTo>
                    <a:pt x="19508" y="20446"/>
                    <a:pt x="19815" y="20561"/>
                    <a:pt x="20118" y="20680"/>
                  </a:cubicBezTo>
                  <a:lnTo>
                    <a:pt x="20259" y="20705"/>
                  </a:lnTo>
                  <a:cubicBezTo>
                    <a:pt x="20260" y="20713"/>
                    <a:pt x="20265" y="20720"/>
                    <a:pt x="20270" y="20725"/>
                  </a:cubicBezTo>
                  <a:lnTo>
                    <a:pt x="20593" y="20764"/>
                  </a:lnTo>
                  <a:cubicBezTo>
                    <a:pt x="20471" y="20740"/>
                    <a:pt x="20380" y="20658"/>
                    <a:pt x="20255" y="20639"/>
                  </a:cubicBezTo>
                  <a:lnTo>
                    <a:pt x="20206" y="20605"/>
                  </a:lnTo>
                  <a:cubicBezTo>
                    <a:pt x="20173" y="20605"/>
                    <a:pt x="20140" y="20592"/>
                    <a:pt x="20115" y="20569"/>
                  </a:cubicBezTo>
                  <a:cubicBezTo>
                    <a:pt x="19988" y="20535"/>
                    <a:pt x="19865" y="20485"/>
                    <a:pt x="19749" y="20421"/>
                  </a:cubicBezTo>
                  <a:cubicBezTo>
                    <a:pt x="19682" y="20403"/>
                    <a:pt x="19620" y="20378"/>
                    <a:pt x="19569" y="20335"/>
                  </a:cubicBezTo>
                  <a:cubicBezTo>
                    <a:pt x="19518" y="20324"/>
                    <a:pt x="19470" y="20301"/>
                    <a:pt x="19431" y="20266"/>
                  </a:cubicBezTo>
                  <a:cubicBezTo>
                    <a:pt x="19332" y="20229"/>
                    <a:pt x="19241" y="20178"/>
                    <a:pt x="19158" y="20115"/>
                  </a:cubicBezTo>
                  <a:cubicBezTo>
                    <a:pt x="19060" y="20075"/>
                    <a:pt x="18969" y="20018"/>
                    <a:pt x="18888" y="19949"/>
                  </a:cubicBezTo>
                  <a:lnTo>
                    <a:pt x="18567" y="19780"/>
                  </a:lnTo>
                  <a:cubicBezTo>
                    <a:pt x="18700" y="19718"/>
                    <a:pt x="18821" y="19706"/>
                    <a:pt x="18939" y="19686"/>
                  </a:cubicBezTo>
                  <a:lnTo>
                    <a:pt x="18948" y="19681"/>
                  </a:lnTo>
                  <a:lnTo>
                    <a:pt x="18982" y="19655"/>
                  </a:lnTo>
                  <a:cubicBezTo>
                    <a:pt x="18984" y="19655"/>
                    <a:pt x="18986" y="19655"/>
                    <a:pt x="18988" y="19655"/>
                  </a:cubicBezTo>
                  <a:cubicBezTo>
                    <a:pt x="19037" y="19655"/>
                    <a:pt x="19069" y="19629"/>
                    <a:pt x="19101" y="19599"/>
                  </a:cubicBezTo>
                  <a:cubicBezTo>
                    <a:pt x="19080" y="19591"/>
                    <a:pt x="19061" y="19586"/>
                    <a:pt x="19044" y="19586"/>
                  </a:cubicBezTo>
                  <a:cubicBezTo>
                    <a:pt x="19022" y="19586"/>
                    <a:pt x="19002" y="19594"/>
                    <a:pt x="18984" y="19613"/>
                  </a:cubicBezTo>
                  <a:cubicBezTo>
                    <a:pt x="18874" y="19615"/>
                    <a:pt x="18763" y="19617"/>
                    <a:pt x="18658" y="19650"/>
                  </a:cubicBezTo>
                  <a:cubicBezTo>
                    <a:pt x="18654" y="19632"/>
                    <a:pt x="18641" y="19612"/>
                    <a:pt x="18647" y="19597"/>
                  </a:cubicBezTo>
                  <a:cubicBezTo>
                    <a:pt x="18657" y="19569"/>
                    <a:pt x="18656" y="19562"/>
                    <a:pt x="18622" y="19561"/>
                  </a:cubicBezTo>
                  <a:cubicBezTo>
                    <a:pt x="18583" y="19579"/>
                    <a:pt x="18543" y="19583"/>
                    <a:pt x="18502" y="19583"/>
                  </a:cubicBezTo>
                  <a:cubicBezTo>
                    <a:pt x="18469" y="19583"/>
                    <a:pt x="18434" y="19580"/>
                    <a:pt x="18400" y="19579"/>
                  </a:cubicBezTo>
                  <a:cubicBezTo>
                    <a:pt x="18375" y="19584"/>
                    <a:pt x="18350" y="19586"/>
                    <a:pt x="18325" y="19586"/>
                  </a:cubicBezTo>
                  <a:cubicBezTo>
                    <a:pt x="18264" y="19586"/>
                    <a:pt x="18202" y="19575"/>
                    <a:pt x="18140" y="19575"/>
                  </a:cubicBezTo>
                  <a:cubicBezTo>
                    <a:pt x="18103" y="19575"/>
                    <a:pt x="18065" y="19579"/>
                    <a:pt x="18028" y="19592"/>
                  </a:cubicBezTo>
                  <a:lnTo>
                    <a:pt x="17986" y="19579"/>
                  </a:lnTo>
                  <a:cubicBezTo>
                    <a:pt x="17943" y="19586"/>
                    <a:pt x="17900" y="19589"/>
                    <a:pt x="17857" y="19589"/>
                  </a:cubicBezTo>
                  <a:cubicBezTo>
                    <a:pt x="17764" y="19589"/>
                    <a:pt x="17670" y="19576"/>
                    <a:pt x="17577" y="19569"/>
                  </a:cubicBezTo>
                  <a:lnTo>
                    <a:pt x="17486" y="19574"/>
                  </a:lnTo>
                  <a:cubicBezTo>
                    <a:pt x="17427" y="19572"/>
                    <a:pt x="17367" y="19574"/>
                    <a:pt x="17309" y="19566"/>
                  </a:cubicBezTo>
                  <a:cubicBezTo>
                    <a:pt x="17153" y="19540"/>
                    <a:pt x="16996" y="19527"/>
                    <a:pt x="16838" y="19527"/>
                  </a:cubicBezTo>
                  <a:cubicBezTo>
                    <a:pt x="16677" y="19527"/>
                    <a:pt x="16516" y="19541"/>
                    <a:pt x="16357" y="19567"/>
                  </a:cubicBezTo>
                  <a:lnTo>
                    <a:pt x="16176" y="19605"/>
                  </a:lnTo>
                  <a:cubicBezTo>
                    <a:pt x="16018" y="19653"/>
                    <a:pt x="15855" y="19680"/>
                    <a:pt x="15690" y="19685"/>
                  </a:cubicBezTo>
                  <a:cubicBezTo>
                    <a:pt x="15157" y="19699"/>
                    <a:pt x="14647" y="19812"/>
                    <a:pt x="14131" y="19911"/>
                  </a:cubicBezTo>
                  <a:cubicBezTo>
                    <a:pt x="13708" y="19991"/>
                    <a:pt x="13282" y="20053"/>
                    <a:pt x="12846" y="20053"/>
                  </a:cubicBezTo>
                  <a:cubicBezTo>
                    <a:pt x="12819" y="20053"/>
                    <a:pt x="12791" y="20053"/>
                    <a:pt x="12764" y="20052"/>
                  </a:cubicBezTo>
                  <a:cubicBezTo>
                    <a:pt x="12352" y="20044"/>
                    <a:pt x="12037" y="19881"/>
                    <a:pt x="11827" y="19590"/>
                  </a:cubicBezTo>
                  <a:cubicBezTo>
                    <a:pt x="11689" y="19399"/>
                    <a:pt x="11578" y="19185"/>
                    <a:pt x="11768" y="18962"/>
                  </a:cubicBezTo>
                  <a:cubicBezTo>
                    <a:pt x="11823" y="18801"/>
                    <a:pt x="11931" y="18664"/>
                    <a:pt x="12075" y="18571"/>
                  </a:cubicBezTo>
                  <a:cubicBezTo>
                    <a:pt x="12092" y="18533"/>
                    <a:pt x="12127" y="18505"/>
                    <a:pt x="12169" y="18497"/>
                  </a:cubicBezTo>
                  <a:cubicBezTo>
                    <a:pt x="12328" y="18360"/>
                    <a:pt x="12512" y="18259"/>
                    <a:pt x="12736" y="18218"/>
                  </a:cubicBezTo>
                  <a:cubicBezTo>
                    <a:pt x="12793" y="18171"/>
                    <a:pt x="12864" y="18156"/>
                    <a:pt x="12939" y="18148"/>
                  </a:cubicBezTo>
                  <a:cubicBezTo>
                    <a:pt x="13084" y="18089"/>
                    <a:pt x="13238" y="18061"/>
                    <a:pt x="13393" y="18061"/>
                  </a:cubicBezTo>
                  <a:cubicBezTo>
                    <a:pt x="13426" y="18041"/>
                    <a:pt x="13461" y="18034"/>
                    <a:pt x="13497" y="18034"/>
                  </a:cubicBezTo>
                  <a:cubicBezTo>
                    <a:pt x="13522" y="18034"/>
                    <a:pt x="13549" y="18038"/>
                    <a:pt x="13575" y="18044"/>
                  </a:cubicBezTo>
                  <a:lnTo>
                    <a:pt x="13666" y="18039"/>
                  </a:lnTo>
                  <a:cubicBezTo>
                    <a:pt x="13716" y="18036"/>
                    <a:pt x="13766" y="18034"/>
                    <a:pt x="13815" y="18034"/>
                  </a:cubicBezTo>
                  <a:cubicBezTo>
                    <a:pt x="13964" y="18034"/>
                    <a:pt x="14111" y="18050"/>
                    <a:pt x="14257" y="18074"/>
                  </a:cubicBezTo>
                  <a:cubicBezTo>
                    <a:pt x="14285" y="18070"/>
                    <a:pt x="14313" y="18069"/>
                    <a:pt x="14340" y="18069"/>
                  </a:cubicBezTo>
                  <a:cubicBezTo>
                    <a:pt x="14390" y="18069"/>
                    <a:pt x="14439" y="18074"/>
                    <a:pt x="14488" y="18086"/>
                  </a:cubicBezTo>
                  <a:cubicBezTo>
                    <a:pt x="14505" y="18083"/>
                    <a:pt x="14523" y="18081"/>
                    <a:pt x="14539" y="18081"/>
                  </a:cubicBezTo>
                  <a:cubicBezTo>
                    <a:pt x="14568" y="18081"/>
                    <a:pt x="14595" y="18087"/>
                    <a:pt x="14620" y="18105"/>
                  </a:cubicBezTo>
                  <a:cubicBezTo>
                    <a:pt x="14754" y="18069"/>
                    <a:pt x="14892" y="18074"/>
                    <a:pt x="15029" y="18071"/>
                  </a:cubicBezTo>
                  <a:cubicBezTo>
                    <a:pt x="15074" y="18051"/>
                    <a:pt x="15121" y="18041"/>
                    <a:pt x="15170" y="18041"/>
                  </a:cubicBezTo>
                  <a:cubicBezTo>
                    <a:pt x="15180" y="18041"/>
                    <a:pt x="15189" y="18041"/>
                    <a:pt x="15199" y="18042"/>
                  </a:cubicBezTo>
                  <a:cubicBezTo>
                    <a:pt x="15410" y="17999"/>
                    <a:pt x="15624" y="17963"/>
                    <a:pt x="15842" y="17962"/>
                  </a:cubicBezTo>
                  <a:cubicBezTo>
                    <a:pt x="15879" y="17962"/>
                    <a:pt x="15915" y="17962"/>
                    <a:pt x="15952" y="17962"/>
                  </a:cubicBezTo>
                  <a:cubicBezTo>
                    <a:pt x="16021" y="17962"/>
                    <a:pt x="16090" y="17962"/>
                    <a:pt x="16159" y="17962"/>
                  </a:cubicBezTo>
                  <a:cubicBezTo>
                    <a:pt x="16434" y="17962"/>
                    <a:pt x="16710" y="17958"/>
                    <a:pt x="16982" y="17916"/>
                  </a:cubicBezTo>
                  <a:lnTo>
                    <a:pt x="17064" y="17891"/>
                  </a:lnTo>
                  <a:lnTo>
                    <a:pt x="17521" y="17743"/>
                  </a:lnTo>
                  <a:lnTo>
                    <a:pt x="17611" y="17699"/>
                  </a:lnTo>
                  <a:lnTo>
                    <a:pt x="17700" y="17653"/>
                  </a:lnTo>
                  <a:lnTo>
                    <a:pt x="18113" y="17356"/>
                  </a:lnTo>
                  <a:cubicBezTo>
                    <a:pt x="18114" y="17337"/>
                    <a:pt x="18125" y="17327"/>
                    <a:pt x="18146" y="17326"/>
                  </a:cubicBezTo>
                  <a:lnTo>
                    <a:pt x="18360" y="17103"/>
                  </a:lnTo>
                  <a:cubicBezTo>
                    <a:pt x="18525" y="16986"/>
                    <a:pt x="18679" y="16854"/>
                    <a:pt x="18891" y="16795"/>
                  </a:cubicBezTo>
                  <a:cubicBezTo>
                    <a:pt x="19000" y="16722"/>
                    <a:pt x="19134" y="16689"/>
                    <a:pt x="19252" y="16631"/>
                  </a:cubicBezTo>
                  <a:cubicBezTo>
                    <a:pt x="19344" y="16609"/>
                    <a:pt x="19431" y="16577"/>
                    <a:pt x="19502" y="16521"/>
                  </a:cubicBezTo>
                  <a:lnTo>
                    <a:pt x="19502" y="16521"/>
                  </a:lnTo>
                  <a:cubicBezTo>
                    <a:pt x="19500" y="16522"/>
                    <a:pt x="19498" y="16522"/>
                    <a:pt x="19496" y="16522"/>
                  </a:cubicBezTo>
                  <a:cubicBezTo>
                    <a:pt x="19486" y="16522"/>
                    <a:pt x="19479" y="16517"/>
                    <a:pt x="19477" y="16506"/>
                  </a:cubicBezTo>
                  <a:cubicBezTo>
                    <a:pt x="19399" y="16513"/>
                    <a:pt x="19322" y="16527"/>
                    <a:pt x="19255" y="16566"/>
                  </a:cubicBezTo>
                  <a:lnTo>
                    <a:pt x="18807" y="16728"/>
                  </a:lnTo>
                  <a:cubicBezTo>
                    <a:pt x="18734" y="16773"/>
                    <a:pt x="18655" y="16808"/>
                    <a:pt x="18573" y="16830"/>
                  </a:cubicBezTo>
                  <a:lnTo>
                    <a:pt x="18559" y="16837"/>
                  </a:lnTo>
                  <a:lnTo>
                    <a:pt x="18371" y="16963"/>
                  </a:lnTo>
                  <a:lnTo>
                    <a:pt x="18365" y="16968"/>
                  </a:lnTo>
                  <a:cubicBezTo>
                    <a:pt x="18334" y="17005"/>
                    <a:pt x="18301" y="17042"/>
                    <a:pt x="18251" y="17061"/>
                  </a:cubicBezTo>
                  <a:cubicBezTo>
                    <a:pt x="18248" y="17073"/>
                    <a:pt x="18247" y="17085"/>
                    <a:pt x="18246" y="17097"/>
                  </a:cubicBezTo>
                  <a:cubicBezTo>
                    <a:pt x="18163" y="17139"/>
                    <a:pt x="18121" y="17221"/>
                    <a:pt x="18032" y="17257"/>
                  </a:cubicBezTo>
                  <a:cubicBezTo>
                    <a:pt x="17974" y="17331"/>
                    <a:pt x="17907" y="17396"/>
                    <a:pt x="17807" y="17428"/>
                  </a:cubicBezTo>
                  <a:cubicBezTo>
                    <a:pt x="17697" y="17510"/>
                    <a:pt x="17598" y="17608"/>
                    <a:pt x="17446" y="17638"/>
                  </a:cubicBezTo>
                  <a:cubicBezTo>
                    <a:pt x="17417" y="17677"/>
                    <a:pt x="17371" y="17692"/>
                    <a:pt x="17322" y="17705"/>
                  </a:cubicBezTo>
                  <a:cubicBezTo>
                    <a:pt x="17310" y="17712"/>
                    <a:pt x="17297" y="17718"/>
                    <a:pt x="17284" y="17723"/>
                  </a:cubicBezTo>
                  <a:cubicBezTo>
                    <a:pt x="17257" y="17729"/>
                    <a:pt x="17231" y="17751"/>
                    <a:pt x="17203" y="17751"/>
                  </a:cubicBezTo>
                  <a:cubicBezTo>
                    <a:pt x="17192" y="17751"/>
                    <a:pt x="17180" y="17747"/>
                    <a:pt x="17168" y="17739"/>
                  </a:cubicBezTo>
                  <a:cubicBezTo>
                    <a:pt x="17160" y="17734"/>
                    <a:pt x="17162" y="17715"/>
                    <a:pt x="17165" y="17704"/>
                  </a:cubicBezTo>
                  <a:cubicBezTo>
                    <a:pt x="17175" y="17672"/>
                    <a:pt x="17194" y="17664"/>
                    <a:pt x="17216" y="17664"/>
                  </a:cubicBezTo>
                  <a:cubicBezTo>
                    <a:pt x="17238" y="17664"/>
                    <a:pt x="17263" y="17672"/>
                    <a:pt x="17286" y="17672"/>
                  </a:cubicBezTo>
                  <a:cubicBezTo>
                    <a:pt x="17287" y="17672"/>
                    <a:pt x="17289" y="17672"/>
                    <a:pt x="17290" y="17672"/>
                  </a:cubicBezTo>
                  <a:cubicBezTo>
                    <a:pt x="17286" y="17622"/>
                    <a:pt x="17232" y="17582"/>
                    <a:pt x="17257" y="17528"/>
                  </a:cubicBezTo>
                  <a:cubicBezTo>
                    <a:pt x="17263" y="17450"/>
                    <a:pt x="17270" y="17371"/>
                    <a:pt x="17276" y="17293"/>
                  </a:cubicBezTo>
                  <a:cubicBezTo>
                    <a:pt x="17271" y="17260"/>
                    <a:pt x="17267" y="17225"/>
                    <a:pt x="17263" y="17192"/>
                  </a:cubicBezTo>
                  <a:cubicBezTo>
                    <a:pt x="17336" y="17104"/>
                    <a:pt x="17223" y="17030"/>
                    <a:pt x="17237" y="16947"/>
                  </a:cubicBezTo>
                  <a:cubicBezTo>
                    <a:pt x="17225" y="16909"/>
                    <a:pt x="17214" y="16870"/>
                    <a:pt x="17202" y="16832"/>
                  </a:cubicBezTo>
                  <a:cubicBezTo>
                    <a:pt x="17216" y="16774"/>
                    <a:pt x="17176" y="16727"/>
                    <a:pt x="17162" y="16675"/>
                  </a:cubicBezTo>
                  <a:cubicBezTo>
                    <a:pt x="17163" y="16648"/>
                    <a:pt x="17164" y="16622"/>
                    <a:pt x="17164" y="16596"/>
                  </a:cubicBezTo>
                  <a:cubicBezTo>
                    <a:pt x="17165" y="16570"/>
                    <a:pt x="17169" y="16545"/>
                    <a:pt x="17170" y="16519"/>
                  </a:cubicBezTo>
                  <a:cubicBezTo>
                    <a:pt x="17135" y="16449"/>
                    <a:pt x="17100" y="16377"/>
                    <a:pt x="17064" y="16307"/>
                  </a:cubicBezTo>
                  <a:cubicBezTo>
                    <a:pt x="16964" y="16106"/>
                    <a:pt x="16918" y="15889"/>
                    <a:pt x="16806" y="15691"/>
                  </a:cubicBezTo>
                  <a:lnTo>
                    <a:pt x="16799" y="15703"/>
                  </a:lnTo>
                  <a:lnTo>
                    <a:pt x="16785" y="15700"/>
                  </a:lnTo>
                  <a:lnTo>
                    <a:pt x="16785" y="15700"/>
                  </a:lnTo>
                  <a:lnTo>
                    <a:pt x="16811" y="15934"/>
                  </a:lnTo>
                  <a:cubicBezTo>
                    <a:pt x="16945" y="16172"/>
                    <a:pt x="17017" y="16427"/>
                    <a:pt x="17119" y="16675"/>
                  </a:cubicBezTo>
                  <a:lnTo>
                    <a:pt x="17113" y="16826"/>
                  </a:lnTo>
                  <a:cubicBezTo>
                    <a:pt x="17111" y="16826"/>
                    <a:pt x="17110" y="16826"/>
                    <a:pt x="17108" y="16826"/>
                  </a:cubicBezTo>
                  <a:cubicBezTo>
                    <a:pt x="17097" y="16826"/>
                    <a:pt x="17087" y="16822"/>
                    <a:pt x="17078" y="16815"/>
                  </a:cubicBezTo>
                  <a:cubicBezTo>
                    <a:pt x="17065" y="16775"/>
                    <a:pt x="17089" y="16709"/>
                    <a:pt x="17015" y="16709"/>
                  </a:cubicBezTo>
                  <a:cubicBezTo>
                    <a:pt x="17007" y="16709"/>
                    <a:pt x="16998" y="16710"/>
                    <a:pt x="16987" y="16711"/>
                  </a:cubicBezTo>
                  <a:cubicBezTo>
                    <a:pt x="17008" y="16670"/>
                    <a:pt x="16999" y="16641"/>
                    <a:pt x="16941" y="16634"/>
                  </a:cubicBezTo>
                  <a:cubicBezTo>
                    <a:pt x="16969" y="16597"/>
                    <a:pt x="16937" y="16570"/>
                    <a:pt x="16917" y="16541"/>
                  </a:cubicBezTo>
                  <a:cubicBezTo>
                    <a:pt x="16894" y="16475"/>
                    <a:pt x="16863" y="16412"/>
                    <a:pt x="16801" y="16364"/>
                  </a:cubicBezTo>
                  <a:cubicBezTo>
                    <a:pt x="16794" y="16299"/>
                    <a:pt x="16742" y="16238"/>
                    <a:pt x="16767" y="16168"/>
                  </a:cubicBezTo>
                  <a:lnTo>
                    <a:pt x="16656" y="16131"/>
                  </a:lnTo>
                  <a:lnTo>
                    <a:pt x="16656" y="16131"/>
                  </a:lnTo>
                  <a:cubicBezTo>
                    <a:pt x="16687" y="16236"/>
                    <a:pt x="16669" y="16349"/>
                    <a:pt x="16606" y="16438"/>
                  </a:cubicBezTo>
                  <a:lnTo>
                    <a:pt x="16577" y="16520"/>
                  </a:lnTo>
                  <a:lnTo>
                    <a:pt x="16549" y="16620"/>
                  </a:lnTo>
                  <a:cubicBezTo>
                    <a:pt x="16529" y="16653"/>
                    <a:pt x="16510" y="16689"/>
                    <a:pt x="16494" y="16726"/>
                  </a:cubicBezTo>
                  <a:cubicBezTo>
                    <a:pt x="16479" y="16762"/>
                    <a:pt x="16458" y="16774"/>
                    <a:pt x="16432" y="16774"/>
                  </a:cubicBezTo>
                  <a:cubicBezTo>
                    <a:pt x="16414" y="16774"/>
                    <a:pt x="16394" y="16768"/>
                    <a:pt x="16373" y="16760"/>
                  </a:cubicBezTo>
                  <a:lnTo>
                    <a:pt x="16373" y="16760"/>
                  </a:lnTo>
                  <a:cubicBezTo>
                    <a:pt x="16423" y="16861"/>
                    <a:pt x="16439" y="16955"/>
                    <a:pt x="16302" y="17022"/>
                  </a:cubicBezTo>
                  <a:cubicBezTo>
                    <a:pt x="16299" y="17001"/>
                    <a:pt x="16296" y="16982"/>
                    <a:pt x="16271" y="16982"/>
                  </a:cubicBezTo>
                  <a:cubicBezTo>
                    <a:pt x="16267" y="16982"/>
                    <a:pt x="16262" y="16982"/>
                    <a:pt x="16257" y="16984"/>
                  </a:cubicBezTo>
                  <a:cubicBezTo>
                    <a:pt x="16257" y="16899"/>
                    <a:pt x="16228" y="16813"/>
                    <a:pt x="16276" y="16730"/>
                  </a:cubicBezTo>
                  <a:lnTo>
                    <a:pt x="16251" y="16709"/>
                  </a:lnTo>
                  <a:cubicBezTo>
                    <a:pt x="16200" y="16749"/>
                    <a:pt x="16146" y="16780"/>
                    <a:pt x="16138" y="16854"/>
                  </a:cubicBezTo>
                  <a:cubicBezTo>
                    <a:pt x="16132" y="16916"/>
                    <a:pt x="16107" y="16987"/>
                    <a:pt x="16028" y="17024"/>
                  </a:cubicBezTo>
                  <a:cubicBezTo>
                    <a:pt x="15999" y="16999"/>
                    <a:pt x="16006" y="16945"/>
                    <a:pt x="15947" y="16945"/>
                  </a:cubicBezTo>
                  <a:cubicBezTo>
                    <a:pt x="15945" y="16945"/>
                    <a:pt x="15942" y="16945"/>
                    <a:pt x="15940" y="16946"/>
                  </a:cubicBezTo>
                  <a:cubicBezTo>
                    <a:pt x="15938" y="16880"/>
                    <a:pt x="15937" y="16816"/>
                    <a:pt x="15936" y="16752"/>
                  </a:cubicBezTo>
                  <a:lnTo>
                    <a:pt x="15894" y="16733"/>
                  </a:lnTo>
                  <a:cubicBezTo>
                    <a:pt x="15828" y="16802"/>
                    <a:pt x="15841" y="16893"/>
                    <a:pt x="15797" y="16968"/>
                  </a:cubicBezTo>
                  <a:cubicBezTo>
                    <a:pt x="15787" y="16973"/>
                    <a:pt x="15777" y="16977"/>
                    <a:pt x="15766" y="16977"/>
                  </a:cubicBezTo>
                  <a:cubicBezTo>
                    <a:pt x="15752" y="16945"/>
                    <a:pt x="15736" y="16917"/>
                    <a:pt x="15694" y="16917"/>
                  </a:cubicBezTo>
                  <a:cubicBezTo>
                    <a:pt x="15689" y="16917"/>
                    <a:pt x="15683" y="16917"/>
                    <a:pt x="15677" y="16918"/>
                  </a:cubicBezTo>
                  <a:cubicBezTo>
                    <a:pt x="15691" y="16941"/>
                    <a:pt x="15707" y="16963"/>
                    <a:pt x="15721" y="16985"/>
                  </a:cubicBezTo>
                  <a:cubicBezTo>
                    <a:pt x="15720" y="17022"/>
                    <a:pt x="15716" y="17060"/>
                    <a:pt x="15709" y="17097"/>
                  </a:cubicBezTo>
                  <a:cubicBezTo>
                    <a:pt x="15699" y="17142"/>
                    <a:pt x="15675" y="17162"/>
                    <a:pt x="15643" y="17162"/>
                  </a:cubicBezTo>
                  <a:cubicBezTo>
                    <a:pt x="15623" y="17162"/>
                    <a:pt x="15600" y="17154"/>
                    <a:pt x="15575" y="17141"/>
                  </a:cubicBezTo>
                  <a:lnTo>
                    <a:pt x="15576" y="17141"/>
                  </a:lnTo>
                  <a:cubicBezTo>
                    <a:pt x="15577" y="17090"/>
                    <a:pt x="15579" y="17037"/>
                    <a:pt x="15580" y="16986"/>
                  </a:cubicBezTo>
                  <a:cubicBezTo>
                    <a:pt x="15560" y="16956"/>
                    <a:pt x="15523" y="16953"/>
                    <a:pt x="15489" y="16947"/>
                  </a:cubicBezTo>
                  <a:lnTo>
                    <a:pt x="15481" y="17138"/>
                  </a:lnTo>
                  <a:cubicBezTo>
                    <a:pt x="15443" y="17141"/>
                    <a:pt x="15422" y="17190"/>
                    <a:pt x="15383" y="17190"/>
                  </a:cubicBezTo>
                  <a:cubicBezTo>
                    <a:pt x="15372" y="17190"/>
                    <a:pt x="15360" y="17186"/>
                    <a:pt x="15345" y="17176"/>
                  </a:cubicBezTo>
                  <a:lnTo>
                    <a:pt x="15344" y="17408"/>
                  </a:lnTo>
                  <a:cubicBezTo>
                    <a:pt x="15335" y="17401"/>
                    <a:pt x="15326" y="17399"/>
                    <a:pt x="15316" y="17399"/>
                  </a:cubicBezTo>
                  <a:cubicBezTo>
                    <a:pt x="15302" y="17399"/>
                    <a:pt x="15286" y="17404"/>
                    <a:pt x="15271" y="17404"/>
                  </a:cubicBezTo>
                  <a:cubicBezTo>
                    <a:pt x="15266" y="17404"/>
                    <a:pt x="15262" y="17404"/>
                    <a:pt x="15257" y="17402"/>
                  </a:cubicBezTo>
                  <a:lnTo>
                    <a:pt x="15237" y="17464"/>
                  </a:lnTo>
                  <a:cubicBezTo>
                    <a:pt x="15230" y="17531"/>
                    <a:pt x="15202" y="17592"/>
                    <a:pt x="15160" y="17642"/>
                  </a:cubicBezTo>
                  <a:lnTo>
                    <a:pt x="15107" y="17775"/>
                  </a:lnTo>
                  <a:cubicBezTo>
                    <a:pt x="15090" y="17788"/>
                    <a:pt x="15075" y="17793"/>
                    <a:pt x="15062" y="17793"/>
                  </a:cubicBezTo>
                  <a:cubicBezTo>
                    <a:pt x="15039" y="17793"/>
                    <a:pt x="15020" y="17777"/>
                    <a:pt x="15002" y="17752"/>
                  </a:cubicBezTo>
                  <a:cubicBezTo>
                    <a:pt x="14944" y="17679"/>
                    <a:pt x="14992" y="17602"/>
                    <a:pt x="14984" y="17528"/>
                  </a:cubicBezTo>
                  <a:lnTo>
                    <a:pt x="15055" y="17513"/>
                  </a:lnTo>
                  <a:cubicBezTo>
                    <a:pt x="15030" y="17449"/>
                    <a:pt x="15082" y="17391"/>
                    <a:pt x="15082" y="17330"/>
                  </a:cubicBezTo>
                  <a:cubicBezTo>
                    <a:pt x="15091" y="17330"/>
                    <a:pt x="15099" y="17325"/>
                    <a:pt x="15101" y="17317"/>
                  </a:cubicBezTo>
                  <a:cubicBezTo>
                    <a:pt x="15088" y="17307"/>
                    <a:pt x="15075" y="17296"/>
                    <a:pt x="15061" y="17287"/>
                  </a:cubicBezTo>
                  <a:lnTo>
                    <a:pt x="15030" y="17336"/>
                  </a:lnTo>
                  <a:lnTo>
                    <a:pt x="14962" y="17372"/>
                  </a:lnTo>
                  <a:cubicBezTo>
                    <a:pt x="15000" y="17421"/>
                    <a:pt x="14953" y="17476"/>
                    <a:pt x="14979" y="17526"/>
                  </a:cubicBezTo>
                  <a:cubicBezTo>
                    <a:pt x="14975" y="17525"/>
                    <a:pt x="14971" y="17524"/>
                    <a:pt x="14967" y="17524"/>
                  </a:cubicBezTo>
                  <a:cubicBezTo>
                    <a:pt x="14936" y="17524"/>
                    <a:pt x="14928" y="17565"/>
                    <a:pt x="14896" y="17565"/>
                  </a:cubicBezTo>
                  <a:cubicBezTo>
                    <a:pt x="14895" y="17565"/>
                    <a:pt x="14893" y="17565"/>
                    <a:pt x="14892" y="17565"/>
                  </a:cubicBezTo>
                  <a:cubicBezTo>
                    <a:pt x="14895" y="17532"/>
                    <a:pt x="14877" y="17502"/>
                    <a:pt x="14847" y="17489"/>
                  </a:cubicBezTo>
                  <a:cubicBezTo>
                    <a:pt x="14833" y="17463"/>
                    <a:pt x="14837" y="17430"/>
                    <a:pt x="14803" y="17413"/>
                  </a:cubicBezTo>
                  <a:cubicBezTo>
                    <a:pt x="14827" y="17363"/>
                    <a:pt x="14802" y="17276"/>
                    <a:pt x="14889" y="17276"/>
                  </a:cubicBezTo>
                  <a:cubicBezTo>
                    <a:pt x="14904" y="17276"/>
                    <a:pt x="14920" y="17278"/>
                    <a:pt x="14941" y="17283"/>
                  </a:cubicBezTo>
                  <a:cubicBezTo>
                    <a:pt x="14935" y="17175"/>
                    <a:pt x="15019" y="17129"/>
                    <a:pt x="15119" y="17091"/>
                  </a:cubicBezTo>
                  <a:cubicBezTo>
                    <a:pt x="15114" y="17032"/>
                    <a:pt x="15167" y="17015"/>
                    <a:pt x="15213" y="16993"/>
                  </a:cubicBezTo>
                  <a:cubicBezTo>
                    <a:pt x="15239" y="16963"/>
                    <a:pt x="15263" y="16931"/>
                    <a:pt x="15300" y="16931"/>
                  </a:cubicBezTo>
                  <a:cubicBezTo>
                    <a:pt x="15316" y="16931"/>
                    <a:pt x="15335" y="16937"/>
                    <a:pt x="15357" y="16952"/>
                  </a:cubicBezTo>
                  <a:cubicBezTo>
                    <a:pt x="15328" y="16903"/>
                    <a:pt x="15347" y="16860"/>
                    <a:pt x="15382" y="16820"/>
                  </a:cubicBezTo>
                  <a:lnTo>
                    <a:pt x="15438" y="16795"/>
                  </a:lnTo>
                  <a:cubicBezTo>
                    <a:pt x="15434" y="16783"/>
                    <a:pt x="15435" y="16769"/>
                    <a:pt x="15443" y="16758"/>
                  </a:cubicBezTo>
                  <a:cubicBezTo>
                    <a:pt x="15495" y="16734"/>
                    <a:pt x="15522" y="16689"/>
                    <a:pt x="15558" y="16652"/>
                  </a:cubicBezTo>
                  <a:cubicBezTo>
                    <a:pt x="15594" y="16635"/>
                    <a:pt x="15620" y="16604"/>
                    <a:pt x="15629" y="16566"/>
                  </a:cubicBezTo>
                  <a:lnTo>
                    <a:pt x="15748" y="16475"/>
                  </a:lnTo>
                  <a:lnTo>
                    <a:pt x="15758" y="16402"/>
                  </a:lnTo>
                  <a:lnTo>
                    <a:pt x="15758" y="16402"/>
                  </a:lnTo>
                  <a:cubicBezTo>
                    <a:pt x="15671" y="16419"/>
                    <a:pt x="15646" y="16490"/>
                    <a:pt x="15594" y="16537"/>
                  </a:cubicBezTo>
                  <a:lnTo>
                    <a:pt x="15508" y="16615"/>
                  </a:lnTo>
                  <a:cubicBezTo>
                    <a:pt x="15477" y="16637"/>
                    <a:pt x="15435" y="16650"/>
                    <a:pt x="15435" y="16691"/>
                  </a:cubicBezTo>
                  <a:lnTo>
                    <a:pt x="15347" y="16715"/>
                  </a:lnTo>
                  <a:cubicBezTo>
                    <a:pt x="15342" y="16735"/>
                    <a:pt x="15337" y="16757"/>
                    <a:pt x="15331" y="16777"/>
                  </a:cubicBezTo>
                  <a:cubicBezTo>
                    <a:pt x="15324" y="16775"/>
                    <a:pt x="15316" y="16774"/>
                    <a:pt x="15309" y="16774"/>
                  </a:cubicBezTo>
                  <a:cubicBezTo>
                    <a:pt x="15291" y="16774"/>
                    <a:pt x="15273" y="16779"/>
                    <a:pt x="15257" y="16789"/>
                  </a:cubicBezTo>
                  <a:cubicBezTo>
                    <a:pt x="15287" y="16751"/>
                    <a:pt x="15249" y="16715"/>
                    <a:pt x="15252" y="16677"/>
                  </a:cubicBezTo>
                  <a:cubicBezTo>
                    <a:pt x="15244" y="16675"/>
                    <a:pt x="15235" y="16673"/>
                    <a:pt x="15226" y="16673"/>
                  </a:cubicBezTo>
                  <a:cubicBezTo>
                    <a:pt x="15221" y="16673"/>
                    <a:pt x="15217" y="16674"/>
                    <a:pt x="15212" y="16675"/>
                  </a:cubicBezTo>
                  <a:cubicBezTo>
                    <a:pt x="15214" y="16635"/>
                    <a:pt x="15206" y="16602"/>
                    <a:pt x="15166" y="16578"/>
                  </a:cubicBezTo>
                  <a:cubicBezTo>
                    <a:pt x="15164" y="16549"/>
                    <a:pt x="15163" y="16519"/>
                    <a:pt x="15162" y="16488"/>
                  </a:cubicBezTo>
                  <a:lnTo>
                    <a:pt x="15162" y="16488"/>
                  </a:lnTo>
                  <a:cubicBezTo>
                    <a:pt x="15101" y="16520"/>
                    <a:pt x="15129" y="16550"/>
                    <a:pt x="15164" y="16578"/>
                  </a:cubicBezTo>
                  <a:cubicBezTo>
                    <a:pt x="15166" y="16615"/>
                    <a:pt x="15148" y="16660"/>
                    <a:pt x="15208" y="16676"/>
                  </a:cubicBezTo>
                  <a:cubicBezTo>
                    <a:pt x="15199" y="16721"/>
                    <a:pt x="15187" y="16767"/>
                    <a:pt x="15254" y="16791"/>
                  </a:cubicBezTo>
                  <a:cubicBezTo>
                    <a:pt x="15249" y="16843"/>
                    <a:pt x="15198" y="16873"/>
                    <a:pt x="15167" y="16912"/>
                  </a:cubicBezTo>
                  <a:cubicBezTo>
                    <a:pt x="15152" y="16917"/>
                    <a:pt x="15139" y="16920"/>
                    <a:pt x="15127" y="16920"/>
                  </a:cubicBezTo>
                  <a:cubicBezTo>
                    <a:pt x="15101" y="16920"/>
                    <a:pt x="15081" y="16906"/>
                    <a:pt x="15066" y="16872"/>
                  </a:cubicBezTo>
                  <a:cubicBezTo>
                    <a:pt x="15036" y="16807"/>
                    <a:pt x="15042" y="16730"/>
                    <a:pt x="14977" y="16678"/>
                  </a:cubicBezTo>
                  <a:cubicBezTo>
                    <a:pt x="14977" y="16654"/>
                    <a:pt x="14999" y="16616"/>
                    <a:pt x="14957" y="16616"/>
                  </a:cubicBezTo>
                  <a:cubicBezTo>
                    <a:pt x="14956" y="16616"/>
                    <a:pt x="14954" y="16616"/>
                    <a:pt x="14953" y="16616"/>
                  </a:cubicBezTo>
                  <a:cubicBezTo>
                    <a:pt x="14928" y="16616"/>
                    <a:pt x="14943" y="16656"/>
                    <a:pt x="14950" y="16677"/>
                  </a:cubicBezTo>
                  <a:cubicBezTo>
                    <a:pt x="14969" y="16785"/>
                    <a:pt x="15000" y="16890"/>
                    <a:pt x="15044" y="16990"/>
                  </a:cubicBezTo>
                  <a:lnTo>
                    <a:pt x="14985" y="17066"/>
                  </a:lnTo>
                  <a:cubicBezTo>
                    <a:pt x="14858" y="17047"/>
                    <a:pt x="14940" y="16949"/>
                    <a:pt x="14898" y="16898"/>
                  </a:cubicBezTo>
                  <a:cubicBezTo>
                    <a:pt x="14716" y="16681"/>
                    <a:pt x="14704" y="16417"/>
                    <a:pt x="14621" y="16172"/>
                  </a:cubicBezTo>
                  <a:cubicBezTo>
                    <a:pt x="14569" y="16093"/>
                    <a:pt x="14556" y="16014"/>
                    <a:pt x="14606" y="15932"/>
                  </a:cubicBezTo>
                  <a:cubicBezTo>
                    <a:pt x="14521" y="15923"/>
                    <a:pt x="14530" y="15872"/>
                    <a:pt x="14534" y="15822"/>
                  </a:cubicBezTo>
                  <a:cubicBezTo>
                    <a:pt x="14516" y="15759"/>
                    <a:pt x="14497" y="15695"/>
                    <a:pt x="14480" y="15632"/>
                  </a:cubicBezTo>
                  <a:lnTo>
                    <a:pt x="14465" y="15636"/>
                  </a:lnTo>
                  <a:lnTo>
                    <a:pt x="14450" y="15636"/>
                  </a:lnTo>
                  <a:cubicBezTo>
                    <a:pt x="14445" y="15659"/>
                    <a:pt x="14440" y="15683"/>
                    <a:pt x="14436" y="15707"/>
                  </a:cubicBezTo>
                  <a:cubicBezTo>
                    <a:pt x="14426" y="15768"/>
                    <a:pt x="14352" y="15791"/>
                    <a:pt x="14329" y="15842"/>
                  </a:cubicBezTo>
                  <a:cubicBezTo>
                    <a:pt x="14315" y="15847"/>
                    <a:pt x="14301" y="15850"/>
                    <a:pt x="14289" y="15850"/>
                  </a:cubicBezTo>
                  <a:cubicBezTo>
                    <a:pt x="14271" y="15850"/>
                    <a:pt x="14258" y="15842"/>
                    <a:pt x="14257" y="15813"/>
                  </a:cubicBezTo>
                  <a:cubicBezTo>
                    <a:pt x="14256" y="15777"/>
                    <a:pt x="14259" y="15743"/>
                    <a:pt x="14260" y="15707"/>
                  </a:cubicBezTo>
                  <a:cubicBezTo>
                    <a:pt x="14253" y="15627"/>
                    <a:pt x="14185" y="15552"/>
                    <a:pt x="14238" y="15469"/>
                  </a:cubicBezTo>
                  <a:lnTo>
                    <a:pt x="14182" y="15469"/>
                  </a:lnTo>
                  <a:cubicBezTo>
                    <a:pt x="14235" y="15575"/>
                    <a:pt x="14193" y="15681"/>
                    <a:pt x="14187" y="15785"/>
                  </a:cubicBezTo>
                  <a:cubicBezTo>
                    <a:pt x="14197" y="15823"/>
                    <a:pt x="14205" y="15861"/>
                    <a:pt x="14215" y="15899"/>
                  </a:cubicBezTo>
                  <a:lnTo>
                    <a:pt x="14154" y="15974"/>
                  </a:lnTo>
                  <a:cubicBezTo>
                    <a:pt x="14228" y="16098"/>
                    <a:pt x="14174" y="16250"/>
                    <a:pt x="14270" y="16370"/>
                  </a:cubicBezTo>
                  <a:cubicBezTo>
                    <a:pt x="14272" y="16409"/>
                    <a:pt x="14295" y="16451"/>
                    <a:pt x="14263" y="16490"/>
                  </a:cubicBezTo>
                  <a:cubicBezTo>
                    <a:pt x="14222" y="16505"/>
                    <a:pt x="14174" y="16512"/>
                    <a:pt x="14167" y="16560"/>
                  </a:cubicBezTo>
                  <a:cubicBezTo>
                    <a:pt x="14164" y="16560"/>
                    <a:pt x="14162" y="16560"/>
                    <a:pt x="14160" y="16560"/>
                  </a:cubicBezTo>
                  <a:cubicBezTo>
                    <a:pt x="14132" y="16560"/>
                    <a:pt x="14120" y="16573"/>
                    <a:pt x="14121" y="16599"/>
                  </a:cubicBezTo>
                  <a:cubicBezTo>
                    <a:pt x="14091" y="16599"/>
                    <a:pt x="14071" y="16607"/>
                    <a:pt x="14075" y="16635"/>
                  </a:cubicBezTo>
                  <a:lnTo>
                    <a:pt x="14075" y="16634"/>
                  </a:lnTo>
                  <a:cubicBezTo>
                    <a:pt x="14079" y="16634"/>
                    <a:pt x="14083" y="16635"/>
                    <a:pt x="14086" y="16635"/>
                  </a:cubicBezTo>
                  <a:cubicBezTo>
                    <a:pt x="14114" y="16635"/>
                    <a:pt x="14132" y="16626"/>
                    <a:pt x="14124" y="16596"/>
                  </a:cubicBezTo>
                  <a:lnTo>
                    <a:pt x="14124" y="16596"/>
                  </a:lnTo>
                  <a:cubicBezTo>
                    <a:pt x="14135" y="16598"/>
                    <a:pt x="14144" y="16599"/>
                    <a:pt x="14152" y="16599"/>
                  </a:cubicBezTo>
                  <a:cubicBezTo>
                    <a:pt x="14174" y="16599"/>
                    <a:pt x="14185" y="16590"/>
                    <a:pt x="14169" y="16558"/>
                  </a:cubicBezTo>
                  <a:lnTo>
                    <a:pt x="14169" y="16558"/>
                  </a:lnTo>
                  <a:cubicBezTo>
                    <a:pt x="14185" y="16567"/>
                    <a:pt x="14197" y="16571"/>
                    <a:pt x="14208" y="16571"/>
                  </a:cubicBezTo>
                  <a:cubicBezTo>
                    <a:pt x="14235" y="16571"/>
                    <a:pt x="14246" y="16544"/>
                    <a:pt x="14257" y="16518"/>
                  </a:cubicBezTo>
                  <a:cubicBezTo>
                    <a:pt x="14270" y="16518"/>
                    <a:pt x="14283" y="16518"/>
                    <a:pt x="14297" y="16519"/>
                  </a:cubicBezTo>
                  <a:cubicBezTo>
                    <a:pt x="14285" y="16576"/>
                    <a:pt x="14377" y="16629"/>
                    <a:pt x="14307" y="16689"/>
                  </a:cubicBezTo>
                  <a:cubicBezTo>
                    <a:pt x="14383" y="16764"/>
                    <a:pt x="14455" y="16837"/>
                    <a:pt x="14363" y="16939"/>
                  </a:cubicBezTo>
                  <a:cubicBezTo>
                    <a:pt x="14338" y="16947"/>
                    <a:pt x="14322" y="16956"/>
                    <a:pt x="14344" y="16979"/>
                  </a:cubicBezTo>
                  <a:cubicBezTo>
                    <a:pt x="14333" y="16976"/>
                    <a:pt x="14323" y="16975"/>
                    <a:pt x="14315" y="16975"/>
                  </a:cubicBezTo>
                  <a:cubicBezTo>
                    <a:pt x="14294" y="16975"/>
                    <a:pt x="14285" y="16986"/>
                    <a:pt x="14300" y="17016"/>
                  </a:cubicBezTo>
                  <a:cubicBezTo>
                    <a:pt x="14284" y="17006"/>
                    <a:pt x="14271" y="17002"/>
                    <a:pt x="14260" y="17002"/>
                  </a:cubicBezTo>
                  <a:cubicBezTo>
                    <a:pt x="14234" y="17002"/>
                    <a:pt x="14221" y="17028"/>
                    <a:pt x="14211" y="17056"/>
                  </a:cubicBezTo>
                  <a:lnTo>
                    <a:pt x="14211" y="17056"/>
                  </a:lnTo>
                  <a:cubicBezTo>
                    <a:pt x="14211" y="17056"/>
                    <a:pt x="14211" y="17056"/>
                    <a:pt x="14211" y="17056"/>
                  </a:cubicBezTo>
                  <a:lnTo>
                    <a:pt x="14211" y="17056"/>
                  </a:lnTo>
                  <a:cubicBezTo>
                    <a:pt x="14211" y="17056"/>
                    <a:pt x="14211" y="17056"/>
                    <a:pt x="14211" y="17056"/>
                  </a:cubicBezTo>
                  <a:lnTo>
                    <a:pt x="14211" y="17056"/>
                  </a:lnTo>
                  <a:cubicBezTo>
                    <a:pt x="14211" y="17057"/>
                    <a:pt x="14211" y="17057"/>
                    <a:pt x="14211" y="17057"/>
                  </a:cubicBezTo>
                  <a:lnTo>
                    <a:pt x="14128" y="17043"/>
                  </a:lnTo>
                  <a:cubicBezTo>
                    <a:pt x="14123" y="17026"/>
                    <a:pt x="14118" y="17010"/>
                    <a:pt x="14102" y="17010"/>
                  </a:cubicBezTo>
                  <a:cubicBezTo>
                    <a:pt x="14096" y="17010"/>
                    <a:pt x="14088" y="17012"/>
                    <a:pt x="14079" y="17017"/>
                  </a:cubicBezTo>
                  <a:cubicBezTo>
                    <a:pt x="14086" y="16967"/>
                    <a:pt x="14093" y="16917"/>
                    <a:pt x="14100" y="16866"/>
                  </a:cubicBezTo>
                  <a:cubicBezTo>
                    <a:pt x="14116" y="16873"/>
                    <a:pt x="14128" y="16876"/>
                    <a:pt x="14137" y="16876"/>
                  </a:cubicBezTo>
                  <a:cubicBezTo>
                    <a:pt x="14160" y="16876"/>
                    <a:pt x="14168" y="16857"/>
                    <a:pt x="14168" y="16828"/>
                  </a:cubicBezTo>
                  <a:cubicBezTo>
                    <a:pt x="14177" y="16830"/>
                    <a:pt x="14185" y="16831"/>
                    <a:pt x="14191" y="16831"/>
                  </a:cubicBezTo>
                  <a:cubicBezTo>
                    <a:pt x="14215" y="16831"/>
                    <a:pt x="14224" y="16818"/>
                    <a:pt x="14213" y="16789"/>
                  </a:cubicBezTo>
                  <a:cubicBezTo>
                    <a:pt x="14291" y="16786"/>
                    <a:pt x="14342" y="16767"/>
                    <a:pt x="14304" y="16689"/>
                  </a:cubicBezTo>
                  <a:lnTo>
                    <a:pt x="14304" y="16689"/>
                  </a:lnTo>
                  <a:cubicBezTo>
                    <a:pt x="14263" y="16715"/>
                    <a:pt x="14203" y="16728"/>
                    <a:pt x="14213" y="16788"/>
                  </a:cubicBezTo>
                  <a:cubicBezTo>
                    <a:pt x="14209" y="16787"/>
                    <a:pt x="14205" y="16787"/>
                    <a:pt x="14201" y="16787"/>
                  </a:cubicBezTo>
                  <a:cubicBezTo>
                    <a:pt x="14174" y="16787"/>
                    <a:pt x="14161" y="16799"/>
                    <a:pt x="14167" y="16827"/>
                  </a:cubicBezTo>
                  <a:cubicBezTo>
                    <a:pt x="14161" y="16826"/>
                    <a:pt x="14155" y="16825"/>
                    <a:pt x="14150" y="16825"/>
                  </a:cubicBezTo>
                  <a:cubicBezTo>
                    <a:pt x="14124" y="16825"/>
                    <a:pt x="14110" y="16840"/>
                    <a:pt x="14102" y="16864"/>
                  </a:cubicBezTo>
                  <a:lnTo>
                    <a:pt x="14102" y="16862"/>
                  </a:lnTo>
                  <a:lnTo>
                    <a:pt x="14049" y="16829"/>
                  </a:lnTo>
                  <a:cubicBezTo>
                    <a:pt x="14024" y="16763"/>
                    <a:pt x="14023" y="16697"/>
                    <a:pt x="14075" y="16635"/>
                  </a:cubicBezTo>
                  <a:cubicBezTo>
                    <a:pt x="13928" y="16628"/>
                    <a:pt x="13954" y="16534"/>
                    <a:pt x="13953" y="16453"/>
                  </a:cubicBezTo>
                  <a:cubicBezTo>
                    <a:pt x="13948" y="16438"/>
                    <a:pt x="13943" y="16421"/>
                    <a:pt x="13939" y="16405"/>
                  </a:cubicBezTo>
                  <a:cubicBezTo>
                    <a:pt x="13892" y="16348"/>
                    <a:pt x="13890" y="16283"/>
                    <a:pt x="13901" y="16218"/>
                  </a:cubicBezTo>
                  <a:cubicBezTo>
                    <a:pt x="13937" y="16202"/>
                    <a:pt x="13972" y="16175"/>
                    <a:pt x="14010" y="16175"/>
                  </a:cubicBezTo>
                  <a:cubicBezTo>
                    <a:pt x="14030" y="16175"/>
                    <a:pt x="14051" y="16182"/>
                    <a:pt x="14073" y="16203"/>
                  </a:cubicBezTo>
                  <a:cubicBezTo>
                    <a:pt x="14048" y="16142"/>
                    <a:pt x="14123" y="16085"/>
                    <a:pt x="14086" y="16023"/>
                  </a:cubicBezTo>
                  <a:lnTo>
                    <a:pt x="14086" y="16023"/>
                  </a:lnTo>
                  <a:lnTo>
                    <a:pt x="13984" y="16094"/>
                  </a:lnTo>
                  <a:cubicBezTo>
                    <a:pt x="13961" y="16114"/>
                    <a:pt x="13935" y="16132"/>
                    <a:pt x="13911" y="16132"/>
                  </a:cubicBezTo>
                  <a:cubicBezTo>
                    <a:pt x="13893" y="16132"/>
                    <a:pt x="13877" y="16122"/>
                    <a:pt x="13861" y="16096"/>
                  </a:cubicBezTo>
                  <a:cubicBezTo>
                    <a:pt x="13839" y="16056"/>
                    <a:pt x="13834" y="16009"/>
                    <a:pt x="13813" y="15935"/>
                  </a:cubicBezTo>
                  <a:lnTo>
                    <a:pt x="13813" y="16176"/>
                  </a:lnTo>
                  <a:cubicBezTo>
                    <a:pt x="13807" y="16198"/>
                    <a:pt x="13800" y="16219"/>
                    <a:pt x="13794" y="16241"/>
                  </a:cubicBezTo>
                  <a:cubicBezTo>
                    <a:pt x="13743" y="16281"/>
                    <a:pt x="13659" y="16272"/>
                    <a:pt x="13615" y="16324"/>
                  </a:cubicBezTo>
                  <a:lnTo>
                    <a:pt x="13567" y="16402"/>
                  </a:lnTo>
                  <a:cubicBezTo>
                    <a:pt x="13521" y="16417"/>
                    <a:pt x="13470" y="16424"/>
                    <a:pt x="13486" y="16481"/>
                  </a:cubicBezTo>
                  <a:lnTo>
                    <a:pt x="13613" y="16453"/>
                  </a:lnTo>
                  <a:lnTo>
                    <a:pt x="13613" y="16453"/>
                  </a:lnTo>
                  <a:cubicBezTo>
                    <a:pt x="13612" y="16531"/>
                    <a:pt x="13676" y="16619"/>
                    <a:pt x="13567" y="16682"/>
                  </a:cubicBezTo>
                  <a:cubicBezTo>
                    <a:pt x="13574" y="16681"/>
                    <a:pt x="13581" y="16681"/>
                    <a:pt x="13587" y="16681"/>
                  </a:cubicBezTo>
                  <a:cubicBezTo>
                    <a:pt x="13732" y="16681"/>
                    <a:pt x="13698" y="16780"/>
                    <a:pt x="13701" y="16858"/>
                  </a:cubicBezTo>
                  <a:cubicBezTo>
                    <a:pt x="13677" y="16868"/>
                    <a:pt x="13651" y="16879"/>
                    <a:pt x="13665" y="16908"/>
                  </a:cubicBezTo>
                  <a:cubicBezTo>
                    <a:pt x="13659" y="16907"/>
                    <a:pt x="13653" y="16907"/>
                    <a:pt x="13647" y="16907"/>
                  </a:cubicBezTo>
                  <a:cubicBezTo>
                    <a:pt x="13623" y="16907"/>
                    <a:pt x="13609" y="16914"/>
                    <a:pt x="13620" y="16945"/>
                  </a:cubicBezTo>
                  <a:lnTo>
                    <a:pt x="13620" y="16945"/>
                  </a:lnTo>
                  <a:cubicBezTo>
                    <a:pt x="13620" y="16944"/>
                    <a:pt x="13621" y="16944"/>
                    <a:pt x="13621" y="16943"/>
                  </a:cubicBezTo>
                  <a:cubicBezTo>
                    <a:pt x="13650" y="16942"/>
                    <a:pt x="13669" y="16931"/>
                    <a:pt x="13668" y="16904"/>
                  </a:cubicBezTo>
                  <a:lnTo>
                    <a:pt x="13713" y="16902"/>
                  </a:lnTo>
                  <a:cubicBezTo>
                    <a:pt x="13795" y="16972"/>
                    <a:pt x="13792" y="17051"/>
                    <a:pt x="13752" y="17137"/>
                  </a:cubicBezTo>
                  <a:lnTo>
                    <a:pt x="13752" y="17137"/>
                  </a:lnTo>
                  <a:cubicBezTo>
                    <a:pt x="13747" y="17137"/>
                    <a:pt x="13743" y="17137"/>
                    <a:pt x="13738" y="17137"/>
                  </a:cubicBezTo>
                  <a:cubicBezTo>
                    <a:pt x="13685" y="17137"/>
                    <a:pt x="13654" y="17155"/>
                    <a:pt x="13668" y="17212"/>
                  </a:cubicBezTo>
                  <a:cubicBezTo>
                    <a:pt x="13675" y="17212"/>
                    <a:pt x="13682" y="17213"/>
                    <a:pt x="13688" y="17213"/>
                  </a:cubicBezTo>
                  <a:cubicBezTo>
                    <a:pt x="13739" y="17213"/>
                    <a:pt x="13771" y="17195"/>
                    <a:pt x="13757" y="17138"/>
                  </a:cubicBezTo>
                  <a:lnTo>
                    <a:pt x="13757" y="17138"/>
                  </a:lnTo>
                  <a:cubicBezTo>
                    <a:pt x="13861" y="17174"/>
                    <a:pt x="13832" y="17254"/>
                    <a:pt x="13836" y="17323"/>
                  </a:cubicBezTo>
                  <a:lnTo>
                    <a:pt x="13842" y="17326"/>
                  </a:lnTo>
                  <a:cubicBezTo>
                    <a:pt x="13830" y="17322"/>
                    <a:pt x="13820" y="17321"/>
                    <a:pt x="13812" y="17321"/>
                  </a:cubicBezTo>
                  <a:cubicBezTo>
                    <a:pt x="13790" y="17321"/>
                    <a:pt x="13786" y="17336"/>
                    <a:pt x="13800" y="17367"/>
                  </a:cubicBezTo>
                  <a:cubicBezTo>
                    <a:pt x="13804" y="17367"/>
                    <a:pt x="13808" y="17367"/>
                    <a:pt x="13811" y="17367"/>
                  </a:cubicBezTo>
                  <a:cubicBezTo>
                    <a:pt x="13838" y="17367"/>
                    <a:pt x="13851" y="17356"/>
                    <a:pt x="13845" y="17328"/>
                  </a:cubicBezTo>
                  <a:lnTo>
                    <a:pt x="13845" y="17328"/>
                  </a:lnTo>
                  <a:cubicBezTo>
                    <a:pt x="13882" y="17357"/>
                    <a:pt x="13927" y="17375"/>
                    <a:pt x="13974" y="17378"/>
                  </a:cubicBezTo>
                  <a:cubicBezTo>
                    <a:pt x="13909" y="17303"/>
                    <a:pt x="14014" y="17269"/>
                    <a:pt x="14029" y="17213"/>
                  </a:cubicBezTo>
                  <a:cubicBezTo>
                    <a:pt x="14032" y="17214"/>
                    <a:pt x="14035" y="17214"/>
                    <a:pt x="14039" y="17214"/>
                  </a:cubicBezTo>
                  <a:cubicBezTo>
                    <a:pt x="14053" y="17214"/>
                    <a:pt x="14069" y="17210"/>
                    <a:pt x="14083" y="17210"/>
                  </a:cubicBezTo>
                  <a:cubicBezTo>
                    <a:pt x="14098" y="17210"/>
                    <a:pt x="14112" y="17214"/>
                    <a:pt x="14122" y="17232"/>
                  </a:cubicBezTo>
                  <a:cubicBezTo>
                    <a:pt x="14206" y="17216"/>
                    <a:pt x="14159" y="17135"/>
                    <a:pt x="14210" y="17101"/>
                  </a:cubicBezTo>
                  <a:cubicBezTo>
                    <a:pt x="14232" y="17087"/>
                    <a:pt x="14238" y="17074"/>
                    <a:pt x="14218" y="17061"/>
                  </a:cubicBezTo>
                  <a:lnTo>
                    <a:pt x="14218" y="17061"/>
                  </a:lnTo>
                  <a:cubicBezTo>
                    <a:pt x="14233" y="17069"/>
                    <a:pt x="14245" y="17073"/>
                    <a:pt x="14255" y="17073"/>
                  </a:cubicBezTo>
                  <a:cubicBezTo>
                    <a:pt x="14281" y="17073"/>
                    <a:pt x="14293" y="17047"/>
                    <a:pt x="14303" y="17019"/>
                  </a:cubicBezTo>
                  <a:cubicBezTo>
                    <a:pt x="14304" y="17019"/>
                    <a:pt x="14306" y="17019"/>
                    <a:pt x="14307" y="17019"/>
                  </a:cubicBezTo>
                  <a:cubicBezTo>
                    <a:pt x="14336" y="17019"/>
                    <a:pt x="14352" y="17008"/>
                    <a:pt x="14348" y="16980"/>
                  </a:cubicBezTo>
                  <a:cubicBezTo>
                    <a:pt x="14360" y="16979"/>
                    <a:pt x="14371" y="16978"/>
                    <a:pt x="14381" y="16978"/>
                  </a:cubicBezTo>
                  <a:cubicBezTo>
                    <a:pt x="14480" y="16978"/>
                    <a:pt x="14486" y="17043"/>
                    <a:pt x="14475" y="17117"/>
                  </a:cubicBezTo>
                  <a:cubicBezTo>
                    <a:pt x="14470" y="17150"/>
                    <a:pt x="14395" y="17161"/>
                    <a:pt x="14433" y="17208"/>
                  </a:cubicBezTo>
                  <a:cubicBezTo>
                    <a:pt x="14570" y="17235"/>
                    <a:pt x="14571" y="17236"/>
                    <a:pt x="14514" y="17394"/>
                  </a:cubicBezTo>
                  <a:cubicBezTo>
                    <a:pt x="14457" y="17452"/>
                    <a:pt x="14390" y="17500"/>
                    <a:pt x="14303" y="17521"/>
                  </a:cubicBezTo>
                  <a:cubicBezTo>
                    <a:pt x="14300" y="17491"/>
                    <a:pt x="14295" y="17462"/>
                    <a:pt x="14261" y="17445"/>
                  </a:cubicBezTo>
                  <a:cubicBezTo>
                    <a:pt x="14236" y="17377"/>
                    <a:pt x="14294" y="17340"/>
                    <a:pt x="14339" y="17299"/>
                  </a:cubicBezTo>
                  <a:cubicBezTo>
                    <a:pt x="14382" y="17277"/>
                    <a:pt x="14437" y="17267"/>
                    <a:pt x="14438" y="17211"/>
                  </a:cubicBezTo>
                  <a:cubicBezTo>
                    <a:pt x="14420" y="17205"/>
                    <a:pt x="14404" y="17202"/>
                    <a:pt x="14390" y="17202"/>
                  </a:cubicBezTo>
                  <a:cubicBezTo>
                    <a:pt x="14328" y="17202"/>
                    <a:pt x="14290" y="17249"/>
                    <a:pt x="14245" y="17283"/>
                  </a:cubicBezTo>
                  <a:cubicBezTo>
                    <a:pt x="14238" y="17284"/>
                    <a:pt x="14231" y="17286"/>
                    <a:pt x="14223" y="17286"/>
                  </a:cubicBezTo>
                  <a:cubicBezTo>
                    <a:pt x="14210" y="17266"/>
                    <a:pt x="14203" y="17236"/>
                    <a:pt x="14178" y="17236"/>
                  </a:cubicBezTo>
                  <a:cubicBezTo>
                    <a:pt x="14169" y="17236"/>
                    <a:pt x="14157" y="17240"/>
                    <a:pt x="14141" y="17251"/>
                  </a:cubicBezTo>
                  <a:lnTo>
                    <a:pt x="14172" y="17292"/>
                  </a:lnTo>
                  <a:lnTo>
                    <a:pt x="14117" y="17405"/>
                  </a:lnTo>
                  <a:cubicBezTo>
                    <a:pt x="14117" y="17405"/>
                    <a:pt x="14116" y="17399"/>
                    <a:pt x="14116" y="17399"/>
                  </a:cubicBezTo>
                  <a:cubicBezTo>
                    <a:pt x="14110" y="17397"/>
                    <a:pt x="14105" y="17396"/>
                    <a:pt x="14100" y="17396"/>
                  </a:cubicBezTo>
                  <a:cubicBezTo>
                    <a:pt x="14070" y="17396"/>
                    <a:pt x="14046" y="17424"/>
                    <a:pt x="14016" y="17424"/>
                  </a:cubicBezTo>
                  <a:cubicBezTo>
                    <a:pt x="14008" y="17424"/>
                    <a:pt x="14000" y="17422"/>
                    <a:pt x="13991" y="17418"/>
                  </a:cubicBezTo>
                  <a:cubicBezTo>
                    <a:pt x="13924" y="17439"/>
                    <a:pt x="13938" y="17517"/>
                    <a:pt x="13870" y="17539"/>
                  </a:cubicBezTo>
                  <a:lnTo>
                    <a:pt x="13904" y="17576"/>
                  </a:lnTo>
                  <a:lnTo>
                    <a:pt x="13870" y="17541"/>
                  </a:lnTo>
                  <a:lnTo>
                    <a:pt x="13791" y="17589"/>
                  </a:lnTo>
                  <a:lnTo>
                    <a:pt x="13681" y="17559"/>
                  </a:lnTo>
                  <a:lnTo>
                    <a:pt x="13681" y="17559"/>
                  </a:lnTo>
                  <a:cubicBezTo>
                    <a:pt x="13702" y="17605"/>
                    <a:pt x="13697" y="17645"/>
                    <a:pt x="13656" y="17683"/>
                  </a:cubicBezTo>
                  <a:cubicBezTo>
                    <a:pt x="13633" y="17703"/>
                    <a:pt x="13594" y="17722"/>
                    <a:pt x="13620" y="17759"/>
                  </a:cubicBezTo>
                  <a:cubicBezTo>
                    <a:pt x="13608" y="17757"/>
                    <a:pt x="13596" y="17756"/>
                    <a:pt x="13586" y="17756"/>
                  </a:cubicBezTo>
                  <a:cubicBezTo>
                    <a:pt x="13507" y="17756"/>
                    <a:pt x="13483" y="17806"/>
                    <a:pt x="13482" y="17874"/>
                  </a:cubicBezTo>
                  <a:cubicBezTo>
                    <a:pt x="13450" y="17874"/>
                    <a:pt x="13439" y="17891"/>
                    <a:pt x="13439" y="17915"/>
                  </a:cubicBezTo>
                  <a:cubicBezTo>
                    <a:pt x="13407" y="17931"/>
                    <a:pt x="13381" y="17958"/>
                    <a:pt x="13343" y="17958"/>
                  </a:cubicBezTo>
                  <a:cubicBezTo>
                    <a:pt x="13337" y="17958"/>
                    <a:pt x="13331" y="17957"/>
                    <a:pt x="13325" y="17956"/>
                  </a:cubicBezTo>
                  <a:cubicBezTo>
                    <a:pt x="13340" y="17857"/>
                    <a:pt x="13338" y="17755"/>
                    <a:pt x="13470" y="17701"/>
                  </a:cubicBezTo>
                  <a:lnTo>
                    <a:pt x="13472" y="17698"/>
                  </a:lnTo>
                  <a:cubicBezTo>
                    <a:pt x="13502" y="17686"/>
                    <a:pt x="13511" y="17633"/>
                    <a:pt x="13529" y="17598"/>
                  </a:cubicBezTo>
                  <a:cubicBezTo>
                    <a:pt x="13574" y="17587"/>
                    <a:pt x="13594" y="17533"/>
                    <a:pt x="13648" y="17533"/>
                  </a:cubicBezTo>
                  <a:cubicBezTo>
                    <a:pt x="13654" y="17533"/>
                    <a:pt x="13660" y="17534"/>
                    <a:pt x="13668" y="17535"/>
                  </a:cubicBezTo>
                  <a:cubicBezTo>
                    <a:pt x="13688" y="17495"/>
                    <a:pt x="13707" y="17456"/>
                    <a:pt x="13763" y="17438"/>
                  </a:cubicBezTo>
                  <a:cubicBezTo>
                    <a:pt x="13800" y="17425"/>
                    <a:pt x="13813" y="17395"/>
                    <a:pt x="13796" y="17361"/>
                  </a:cubicBezTo>
                  <a:cubicBezTo>
                    <a:pt x="13789" y="17359"/>
                    <a:pt x="13783" y="17358"/>
                    <a:pt x="13776" y="17358"/>
                  </a:cubicBezTo>
                  <a:cubicBezTo>
                    <a:pt x="13743" y="17358"/>
                    <a:pt x="13709" y="17377"/>
                    <a:pt x="13676" y="17377"/>
                  </a:cubicBezTo>
                  <a:cubicBezTo>
                    <a:pt x="13657" y="17377"/>
                    <a:pt x="13639" y="17371"/>
                    <a:pt x="13622" y="17351"/>
                  </a:cubicBezTo>
                  <a:lnTo>
                    <a:pt x="13624" y="17351"/>
                  </a:lnTo>
                  <a:lnTo>
                    <a:pt x="13668" y="17213"/>
                  </a:lnTo>
                  <a:cubicBezTo>
                    <a:pt x="13649" y="17193"/>
                    <a:pt x="13623" y="17189"/>
                    <a:pt x="13596" y="17189"/>
                  </a:cubicBezTo>
                  <a:cubicBezTo>
                    <a:pt x="13590" y="17189"/>
                    <a:pt x="13584" y="17189"/>
                    <a:pt x="13579" y="17189"/>
                  </a:cubicBezTo>
                  <a:cubicBezTo>
                    <a:pt x="13599" y="17109"/>
                    <a:pt x="13535" y="17018"/>
                    <a:pt x="13619" y="16945"/>
                  </a:cubicBezTo>
                  <a:lnTo>
                    <a:pt x="13619" y="16945"/>
                  </a:lnTo>
                  <a:cubicBezTo>
                    <a:pt x="13619" y="16945"/>
                    <a:pt x="13620" y="16946"/>
                    <a:pt x="13620" y="16946"/>
                  </a:cubicBezTo>
                  <a:cubicBezTo>
                    <a:pt x="13620" y="16945"/>
                    <a:pt x="13620" y="16945"/>
                    <a:pt x="13620" y="16945"/>
                  </a:cubicBezTo>
                  <a:lnTo>
                    <a:pt x="13620" y="16945"/>
                  </a:lnTo>
                  <a:cubicBezTo>
                    <a:pt x="13619" y="16945"/>
                    <a:pt x="13619" y="16945"/>
                    <a:pt x="13619" y="16945"/>
                  </a:cubicBezTo>
                  <a:lnTo>
                    <a:pt x="13619" y="16945"/>
                  </a:lnTo>
                  <a:cubicBezTo>
                    <a:pt x="13459" y="16915"/>
                    <a:pt x="13505" y="16802"/>
                    <a:pt x="13495" y="16711"/>
                  </a:cubicBezTo>
                  <a:cubicBezTo>
                    <a:pt x="13398" y="16638"/>
                    <a:pt x="13431" y="16560"/>
                    <a:pt x="13483" y="16483"/>
                  </a:cubicBezTo>
                  <a:cubicBezTo>
                    <a:pt x="13471" y="16480"/>
                    <a:pt x="13460" y="16479"/>
                    <a:pt x="13450" y="16479"/>
                  </a:cubicBezTo>
                  <a:cubicBezTo>
                    <a:pt x="13386" y="16479"/>
                    <a:pt x="13350" y="16528"/>
                    <a:pt x="13304" y="16560"/>
                  </a:cubicBezTo>
                  <a:cubicBezTo>
                    <a:pt x="13382" y="16647"/>
                    <a:pt x="13445" y="16734"/>
                    <a:pt x="13331" y="16832"/>
                  </a:cubicBezTo>
                  <a:lnTo>
                    <a:pt x="13331" y="16832"/>
                  </a:lnTo>
                  <a:cubicBezTo>
                    <a:pt x="13331" y="16832"/>
                    <a:pt x="13330" y="16832"/>
                    <a:pt x="13330" y="16832"/>
                  </a:cubicBezTo>
                  <a:lnTo>
                    <a:pt x="13330" y="16833"/>
                  </a:lnTo>
                  <a:cubicBezTo>
                    <a:pt x="13330" y="16832"/>
                    <a:pt x="13331" y="16832"/>
                    <a:pt x="13331" y="16832"/>
                  </a:cubicBezTo>
                  <a:lnTo>
                    <a:pt x="13331" y="16832"/>
                  </a:lnTo>
                  <a:cubicBezTo>
                    <a:pt x="13478" y="16879"/>
                    <a:pt x="13489" y="16940"/>
                    <a:pt x="13370" y="17056"/>
                  </a:cubicBezTo>
                  <a:cubicBezTo>
                    <a:pt x="13304" y="16991"/>
                    <a:pt x="13298" y="16915"/>
                    <a:pt x="13330" y="16834"/>
                  </a:cubicBezTo>
                  <a:lnTo>
                    <a:pt x="13330" y="16833"/>
                  </a:lnTo>
                  <a:cubicBezTo>
                    <a:pt x="13246" y="16793"/>
                    <a:pt x="13261" y="16720"/>
                    <a:pt x="13254" y="16656"/>
                  </a:cubicBezTo>
                  <a:cubicBezTo>
                    <a:pt x="13249" y="16613"/>
                    <a:pt x="13227" y="16600"/>
                    <a:pt x="13189" y="16600"/>
                  </a:cubicBezTo>
                  <a:cubicBezTo>
                    <a:pt x="13183" y="16600"/>
                    <a:pt x="13176" y="16600"/>
                    <a:pt x="13168" y="16601"/>
                  </a:cubicBezTo>
                  <a:cubicBezTo>
                    <a:pt x="13161" y="16626"/>
                    <a:pt x="13155" y="16650"/>
                    <a:pt x="13148" y="16675"/>
                  </a:cubicBezTo>
                  <a:cubicBezTo>
                    <a:pt x="13193" y="16769"/>
                    <a:pt x="13248" y="16864"/>
                    <a:pt x="13127" y="16946"/>
                  </a:cubicBezTo>
                  <a:cubicBezTo>
                    <a:pt x="13130" y="16946"/>
                    <a:pt x="13133" y="16946"/>
                    <a:pt x="13137" y="16946"/>
                  </a:cubicBezTo>
                  <a:cubicBezTo>
                    <a:pt x="13144" y="16946"/>
                    <a:pt x="13152" y="16946"/>
                    <a:pt x="13159" y="16946"/>
                  </a:cubicBezTo>
                  <a:cubicBezTo>
                    <a:pt x="13200" y="16946"/>
                    <a:pt x="13239" y="16950"/>
                    <a:pt x="13243" y="16999"/>
                  </a:cubicBezTo>
                  <a:cubicBezTo>
                    <a:pt x="13256" y="17120"/>
                    <a:pt x="13303" y="17235"/>
                    <a:pt x="13341" y="17351"/>
                  </a:cubicBezTo>
                  <a:cubicBezTo>
                    <a:pt x="13361" y="17414"/>
                    <a:pt x="13331" y="17463"/>
                    <a:pt x="13293" y="17513"/>
                  </a:cubicBezTo>
                  <a:cubicBezTo>
                    <a:pt x="13267" y="17523"/>
                    <a:pt x="13250" y="17539"/>
                    <a:pt x="13258" y="17566"/>
                  </a:cubicBezTo>
                  <a:cubicBezTo>
                    <a:pt x="13263" y="17577"/>
                    <a:pt x="13273" y="17582"/>
                    <a:pt x="13283" y="17582"/>
                  </a:cubicBezTo>
                  <a:cubicBezTo>
                    <a:pt x="13290" y="17582"/>
                    <a:pt x="13296" y="17580"/>
                    <a:pt x="13302" y="17576"/>
                  </a:cubicBezTo>
                  <a:lnTo>
                    <a:pt x="13353" y="17567"/>
                  </a:lnTo>
                  <a:cubicBezTo>
                    <a:pt x="13353" y="17594"/>
                    <a:pt x="13353" y="17621"/>
                    <a:pt x="13354" y="17647"/>
                  </a:cubicBezTo>
                  <a:cubicBezTo>
                    <a:pt x="13317" y="17687"/>
                    <a:pt x="13331" y="17765"/>
                    <a:pt x="13241" y="17765"/>
                  </a:cubicBezTo>
                  <a:cubicBezTo>
                    <a:pt x="13240" y="17765"/>
                    <a:pt x="13239" y="17765"/>
                    <a:pt x="13238" y="17765"/>
                  </a:cubicBezTo>
                  <a:lnTo>
                    <a:pt x="13238" y="17765"/>
                  </a:lnTo>
                  <a:cubicBezTo>
                    <a:pt x="13242" y="17848"/>
                    <a:pt x="13161" y="17910"/>
                    <a:pt x="13159" y="17992"/>
                  </a:cubicBezTo>
                  <a:lnTo>
                    <a:pt x="13076" y="18006"/>
                  </a:lnTo>
                  <a:cubicBezTo>
                    <a:pt x="13080" y="17903"/>
                    <a:pt x="13078" y="17794"/>
                    <a:pt x="13234" y="17762"/>
                  </a:cubicBezTo>
                  <a:cubicBezTo>
                    <a:pt x="13225" y="17696"/>
                    <a:pt x="13296" y="17635"/>
                    <a:pt x="13254" y="17565"/>
                  </a:cubicBezTo>
                  <a:cubicBezTo>
                    <a:pt x="13210" y="17554"/>
                    <a:pt x="13215" y="17501"/>
                    <a:pt x="13170" y="17491"/>
                  </a:cubicBezTo>
                  <a:cubicBezTo>
                    <a:pt x="13164" y="17482"/>
                    <a:pt x="13161" y="17465"/>
                    <a:pt x="13153" y="17463"/>
                  </a:cubicBezTo>
                  <a:cubicBezTo>
                    <a:pt x="13150" y="17462"/>
                    <a:pt x="13147" y="17462"/>
                    <a:pt x="13144" y="17462"/>
                  </a:cubicBezTo>
                  <a:cubicBezTo>
                    <a:pt x="13125" y="17462"/>
                    <a:pt x="13115" y="17476"/>
                    <a:pt x="13111" y="17493"/>
                  </a:cubicBezTo>
                  <a:lnTo>
                    <a:pt x="13166" y="17491"/>
                  </a:lnTo>
                  <a:lnTo>
                    <a:pt x="13166" y="17491"/>
                  </a:lnTo>
                  <a:cubicBezTo>
                    <a:pt x="13177" y="17590"/>
                    <a:pt x="13158" y="17679"/>
                    <a:pt x="13082" y="17759"/>
                  </a:cubicBezTo>
                  <a:cubicBezTo>
                    <a:pt x="13068" y="17773"/>
                    <a:pt x="13056" y="17777"/>
                    <a:pt x="13045" y="17777"/>
                  </a:cubicBezTo>
                  <a:cubicBezTo>
                    <a:pt x="13024" y="17777"/>
                    <a:pt x="13006" y="17764"/>
                    <a:pt x="12986" y="17764"/>
                  </a:cubicBezTo>
                  <a:cubicBezTo>
                    <a:pt x="12986" y="17838"/>
                    <a:pt x="13021" y="17925"/>
                    <a:pt x="12895" y="17957"/>
                  </a:cubicBezTo>
                  <a:cubicBezTo>
                    <a:pt x="12894" y="17982"/>
                    <a:pt x="12893" y="18006"/>
                    <a:pt x="12890" y="18031"/>
                  </a:cubicBezTo>
                  <a:lnTo>
                    <a:pt x="12874" y="18031"/>
                  </a:lnTo>
                  <a:lnTo>
                    <a:pt x="12857" y="18029"/>
                  </a:lnTo>
                  <a:cubicBezTo>
                    <a:pt x="12868" y="18004"/>
                    <a:pt x="12826" y="17959"/>
                    <a:pt x="12894" y="17956"/>
                  </a:cubicBezTo>
                  <a:cubicBezTo>
                    <a:pt x="12877" y="17875"/>
                    <a:pt x="12844" y="17789"/>
                    <a:pt x="12984" y="17762"/>
                  </a:cubicBezTo>
                  <a:cubicBezTo>
                    <a:pt x="12989" y="17672"/>
                    <a:pt x="12994" y="17582"/>
                    <a:pt x="12998" y="17493"/>
                  </a:cubicBezTo>
                  <a:cubicBezTo>
                    <a:pt x="13003" y="17460"/>
                    <a:pt x="13010" y="17430"/>
                    <a:pt x="13019" y="17399"/>
                  </a:cubicBezTo>
                  <a:cubicBezTo>
                    <a:pt x="13031" y="17365"/>
                    <a:pt x="13038" y="17348"/>
                    <a:pt x="13056" y="17348"/>
                  </a:cubicBezTo>
                  <a:cubicBezTo>
                    <a:pt x="13074" y="17348"/>
                    <a:pt x="13104" y="17367"/>
                    <a:pt x="13160" y="17405"/>
                  </a:cubicBezTo>
                  <a:cubicBezTo>
                    <a:pt x="13159" y="17319"/>
                    <a:pt x="13180" y="17248"/>
                    <a:pt x="13139" y="17170"/>
                  </a:cubicBezTo>
                  <a:cubicBezTo>
                    <a:pt x="13101" y="17101"/>
                    <a:pt x="13104" y="17023"/>
                    <a:pt x="13121" y="16947"/>
                  </a:cubicBezTo>
                  <a:cubicBezTo>
                    <a:pt x="13040" y="16867"/>
                    <a:pt x="13070" y="16766"/>
                    <a:pt x="13046" y="16675"/>
                  </a:cubicBezTo>
                  <a:cubicBezTo>
                    <a:pt x="12985" y="16593"/>
                    <a:pt x="12996" y="16499"/>
                    <a:pt x="12990" y="16407"/>
                  </a:cubicBezTo>
                  <a:cubicBezTo>
                    <a:pt x="13022" y="16386"/>
                    <a:pt x="13010" y="16357"/>
                    <a:pt x="13008" y="16330"/>
                  </a:cubicBezTo>
                  <a:cubicBezTo>
                    <a:pt x="13008" y="16330"/>
                    <a:pt x="13008" y="16329"/>
                    <a:pt x="13007" y="16329"/>
                  </a:cubicBezTo>
                  <a:lnTo>
                    <a:pt x="13007" y="16329"/>
                  </a:lnTo>
                  <a:cubicBezTo>
                    <a:pt x="13034" y="16348"/>
                    <a:pt x="13058" y="16357"/>
                    <a:pt x="13079" y="16357"/>
                  </a:cubicBezTo>
                  <a:cubicBezTo>
                    <a:pt x="13114" y="16357"/>
                    <a:pt x="13138" y="16331"/>
                    <a:pt x="13142" y="16288"/>
                  </a:cubicBezTo>
                  <a:cubicBezTo>
                    <a:pt x="13151" y="16206"/>
                    <a:pt x="13219" y="16140"/>
                    <a:pt x="13215" y="16056"/>
                  </a:cubicBezTo>
                  <a:lnTo>
                    <a:pt x="13215" y="16056"/>
                  </a:lnTo>
                  <a:cubicBezTo>
                    <a:pt x="13215" y="16056"/>
                    <a:pt x="13216" y="16056"/>
                    <a:pt x="13217" y="16056"/>
                  </a:cubicBezTo>
                  <a:cubicBezTo>
                    <a:pt x="13240" y="16056"/>
                    <a:pt x="13259" y="16039"/>
                    <a:pt x="13261" y="16016"/>
                  </a:cubicBezTo>
                  <a:cubicBezTo>
                    <a:pt x="13247" y="16016"/>
                    <a:pt x="13233" y="16018"/>
                    <a:pt x="13218" y="16021"/>
                  </a:cubicBezTo>
                  <a:cubicBezTo>
                    <a:pt x="13214" y="16031"/>
                    <a:pt x="13212" y="16043"/>
                    <a:pt x="13214" y="16055"/>
                  </a:cubicBezTo>
                  <a:cubicBezTo>
                    <a:pt x="13195" y="16063"/>
                    <a:pt x="13178" y="16067"/>
                    <a:pt x="13163" y="16067"/>
                  </a:cubicBezTo>
                  <a:cubicBezTo>
                    <a:pt x="13137" y="16067"/>
                    <a:pt x="13120" y="16053"/>
                    <a:pt x="13116" y="16014"/>
                  </a:cubicBezTo>
                  <a:cubicBezTo>
                    <a:pt x="13115" y="16001"/>
                    <a:pt x="13114" y="15986"/>
                    <a:pt x="13112" y="15973"/>
                  </a:cubicBezTo>
                  <a:lnTo>
                    <a:pt x="13139" y="15901"/>
                  </a:lnTo>
                  <a:cubicBezTo>
                    <a:pt x="13171" y="15882"/>
                    <a:pt x="13173" y="15854"/>
                    <a:pt x="13172" y="15825"/>
                  </a:cubicBezTo>
                  <a:lnTo>
                    <a:pt x="13172" y="15825"/>
                  </a:lnTo>
                  <a:cubicBezTo>
                    <a:pt x="13211" y="15809"/>
                    <a:pt x="13213" y="15774"/>
                    <a:pt x="13225" y="15746"/>
                  </a:cubicBezTo>
                  <a:cubicBezTo>
                    <a:pt x="13229" y="15747"/>
                    <a:pt x="13233" y="15747"/>
                    <a:pt x="13237" y="15747"/>
                  </a:cubicBezTo>
                  <a:cubicBezTo>
                    <a:pt x="13244" y="15747"/>
                    <a:pt x="13252" y="15746"/>
                    <a:pt x="13259" y="15743"/>
                  </a:cubicBezTo>
                  <a:cubicBezTo>
                    <a:pt x="13263" y="15722"/>
                    <a:pt x="13281" y="15707"/>
                    <a:pt x="13303" y="15707"/>
                  </a:cubicBezTo>
                  <a:cubicBezTo>
                    <a:pt x="13324" y="15653"/>
                    <a:pt x="13337" y="15596"/>
                    <a:pt x="13368" y="15548"/>
                  </a:cubicBezTo>
                  <a:cubicBezTo>
                    <a:pt x="13407" y="15486"/>
                    <a:pt x="13379" y="15441"/>
                    <a:pt x="13340" y="15393"/>
                  </a:cubicBezTo>
                  <a:cubicBezTo>
                    <a:pt x="13336" y="15306"/>
                    <a:pt x="13408" y="15243"/>
                    <a:pt x="13441" y="15167"/>
                  </a:cubicBezTo>
                  <a:cubicBezTo>
                    <a:pt x="13542" y="15227"/>
                    <a:pt x="13454" y="15307"/>
                    <a:pt x="13472" y="15375"/>
                  </a:cubicBezTo>
                  <a:cubicBezTo>
                    <a:pt x="13495" y="15436"/>
                    <a:pt x="13496" y="15504"/>
                    <a:pt x="13475" y="15564"/>
                  </a:cubicBezTo>
                  <a:lnTo>
                    <a:pt x="13568" y="15511"/>
                  </a:lnTo>
                  <a:cubicBezTo>
                    <a:pt x="13586" y="15473"/>
                    <a:pt x="13603" y="15435"/>
                    <a:pt x="13621" y="15395"/>
                  </a:cubicBezTo>
                  <a:cubicBezTo>
                    <a:pt x="13619" y="15385"/>
                    <a:pt x="13619" y="15374"/>
                    <a:pt x="13621" y="15365"/>
                  </a:cubicBezTo>
                  <a:lnTo>
                    <a:pt x="13621" y="15365"/>
                  </a:lnTo>
                  <a:cubicBezTo>
                    <a:pt x="13607" y="15367"/>
                    <a:pt x="13592" y="15369"/>
                    <a:pt x="13577" y="15369"/>
                  </a:cubicBezTo>
                  <a:cubicBezTo>
                    <a:pt x="13560" y="15369"/>
                    <a:pt x="13543" y="15366"/>
                    <a:pt x="13527" y="15357"/>
                  </a:cubicBezTo>
                  <a:cubicBezTo>
                    <a:pt x="13565" y="15280"/>
                    <a:pt x="13542" y="15202"/>
                    <a:pt x="13542" y="15123"/>
                  </a:cubicBezTo>
                  <a:cubicBezTo>
                    <a:pt x="13527" y="15068"/>
                    <a:pt x="13571" y="15027"/>
                    <a:pt x="13584" y="14978"/>
                  </a:cubicBezTo>
                  <a:cubicBezTo>
                    <a:pt x="13582" y="14961"/>
                    <a:pt x="13580" y="14944"/>
                    <a:pt x="13576" y="14927"/>
                  </a:cubicBezTo>
                  <a:cubicBezTo>
                    <a:pt x="13504" y="14883"/>
                    <a:pt x="13535" y="14822"/>
                    <a:pt x="13556" y="14776"/>
                  </a:cubicBezTo>
                  <a:cubicBezTo>
                    <a:pt x="13587" y="14706"/>
                    <a:pt x="13555" y="14660"/>
                    <a:pt x="13501" y="14598"/>
                  </a:cubicBezTo>
                  <a:cubicBezTo>
                    <a:pt x="13491" y="14664"/>
                    <a:pt x="13488" y="14718"/>
                    <a:pt x="13474" y="14771"/>
                  </a:cubicBezTo>
                  <a:cubicBezTo>
                    <a:pt x="13459" y="14829"/>
                    <a:pt x="13424" y="14866"/>
                    <a:pt x="13361" y="14866"/>
                  </a:cubicBezTo>
                  <a:cubicBezTo>
                    <a:pt x="13347" y="14866"/>
                    <a:pt x="13332" y="14864"/>
                    <a:pt x="13315" y="14860"/>
                  </a:cubicBezTo>
                  <a:cubicBezTo>
                    <a:pt x="13368" y="14733"/>
                    <a:pt x="13372" y="14593"/>
                    <a:pt x="13454" y="14474"/>
                  </a:cubicBezTo>
                  <a:cubicBezTo>
                    <a:pt x="13573" y="14430"/>
                    <a:pt x="13681" y="14365"/>
                    <a:pt x="13772" y="14279"/>
                  </a:cubicBezTo>
                  <a:cubicBezTo>
                    <a:pt x="13766" y="14224"/>
                    <a:pt x="13760" y="14171"/>
                    <a:pt x="13754" y="14116"/>
                  </a:cubicBezTo>
                  <a:cubicBezTo>
                    <a:pt x="13707" y="14162"/>
                    <a:pt x="13683" y="14185"/>
                    <a:pt x="13666" y="14185"/>
                  </a:cubicBezTo>
                  <a:cubicBezTo>
                    <a:pt x="13649" y="14185"/>
                    <a:pt x="13640" y="14162"/>
                    <a:pt x="13621" y="14115"/>
                  </a:cubicBezTo>
                  <a:cubicBezTo>
                    <a:pt x="13671" y="14093"/>
                    <a:pt x="13689" y="14034"/>
                    <a:pt x="13753" y="14034"/>
                  </a:cubicBezTo>
                  <a:cubicBezTo>
                    <a:pt x="13755" y="14034"/>
                    <a:pt x="13758" y="14034"/>
                    <a:pt x="13760" y="14034"/>
                  </a:cubicBezTo>
                  <a:cubicBezTo>
                    <a:pt x="13815" y="13996"/>
                    <a:pt x="13864" y="13948"/>
                    <a:pt x="13938" y="13948"/>
                  </a:cubicBezTo>
                  <a:cubicBezTo>
                    <a:pt x="13951" y="13948"/>
                    <a:pt x="13965" y="13950"/>
                    <a:pt x="13980" y="13953"/>
                  </a:cubicBezTo>
                  <a:cubicBezTo>
                    <a:pt x="13990" y="13909"/>
                    <a:pt x="14020" y="13881"/>
                    <a:pt x="14071" y="13870"/>
                  </a:cubicBezTo>
                  <a:cubicBezTo>
                    <a:pt x="14264" y="13731"/>
                    <a:pt x="14445" y="13580"/>
                    <a:pt x="14653" y="13456"/>
                  </a:cubicBezTo>
                  <a:cubicBezTo>
                    <a:pt x="14984" y="13226"/>
                    <a:pt x="15368" y="13114"/>
                    <a:pt x="15789" y="13088"/>
                  </a:cubicBezTo>
                  <a:cubicBezTo>
                    <a:pt x="15876" y="13082"/>
                    <a:pt x="15963" y="13078"/>
                    <a:pt x="16051" y="13078"/>
                  </a:cubicBezTo>
                  <a:cubicBezTo>
                    <a:pt x="16196" y="13078"/>
                    <a:pt x="16341" y="13088"/>
                    <a:pt x="16485" y="13115"/>
                  </a:cubicBezTo>
                  <a:cubicBezTo>
                    <a:pt x="16502" y="13113"/>
                    <a:pt x="16518" y="13112"/>
                    <a:pt x="16535" y="13112"/>
                  </a:cubicBezTo>
                  <a:cubicBezTo>
                    <a:pt x="16581" y="13112"/>
                    <a:pt x="16625" y="13121"/>
                    <a:pt x="16666" y="13144"/>
                  </a:cubicBezTo>
                  <a:cubicBezTo>
                    <a:pt x="16933" y="13159"/>
                    <a:pt x="17181" y="13238"/>
                    <a:pt x="17426" y="13322"/>
                  </a:cubicBezTo>
                  <a:cubicBezTo>
                    <a:pt x="17684" y="13410"/>
                    <a:pt x="17938" y="13508"/>
                    <a:pt x="18190" y="13609"/>
                  </a:cubicBezTo>
                  <a:cubicBezTo>
                    <a:pt x="18607" y="13775"/>
                    <a:pt x="19030" y="13926"/>
                    <a:pt x="19483" y="14006"/>
                  </a:cubicBezTo>
                  <a:cubicBezTo>
                    <a:pt x="19625" y="14006"/>
                    <a:pt x="19762" y="14033"/>
                    <a:pt x="19900" y="14057"/>
                  </a:cubicBezTo>
                  <a:cubicBezTo>
                    <a:pt x="20483" y="14120"/>
                    <a:pt x="21059" y="14242"/>
                    <a:pt x="21616" y="14424"/>
                  </a:cubicBezTo>
                  <a:cubicBezTo>
                    <a:pt x="21809" y="14455"/>
                    <a:pt x="21986" y="14520"/>
                    <a:pt x="22162" y="14589"/>
                  </a:cubicBezTo>
                  <a:cubicBezTo>
                    <a:pt x="22244" y="14602"/>
                    <a:pt x="22324" y="14629"/>
                    <a:pt x="22397" y="14669"/>
                  </a:cubicBezTo>
                  <a:cubicBezTo>
                    <a:pt x="22658" y="14747"/>
                    <a:pt x="22913" y="14834"/>
                    <a:pt x="23162" y="14937"/>
                  </a:cubicBezTo>
                  <a:cubicBezTo>
                    <a:pt x="23216" y="14937"/>
                    <a:pt x="23260" y="14961"/>
                    <a:pt x="23306" y="14985"/>
                  </a:cubicBezTo>
                  <a:cubicBezTo>
                    <a:pt x="23429" y="15019"/>
                    <a:pt x="23552" y="15054"/>
                    <a:pt x="23661" y="15117"/>
                  </a:cubicBezTo>
                  <a:cubicBezTo>
                    <a:pt x="23698" y="15117"/>
                    <a:pt x="23732" y="15122"/>
                    <a:pt x="23757" y="15149"/>
                  </a:cubicBezTo>
                  <a:cubicBezTo>
                    <a:pt x="23899" y="15184"/>
                    <a:pt x="24038" y="15230"/>
                    <a:pt x="24171" y="15290"/>
                  </a:cubicBezTo>
                  <a:cubicBezTo>
                    <a:pt x="24227" y="15299"/>
                    <a:pt x="24282" y="15311"/>
                    <a:pt x="24324" y="15345"/>
                  </a:cubicBezTo>
                  <a:cubicBezTo>
                    <a:pt x="24908" y="15521"/>
                    <a:pt x="25500" y="15665"/>
                    <a:pt x="26115" y="15731"/>
                  </a:cubicBezTo>
                  <a:cubicBezTo>
                    <a:pt x="26142" y="15726"/>
                    <a:pt x="26169" y="15724"/>
                    <a:pt x="26196" y="15724"/>
                  </a:cubicBezTo>
                  <a:cubicBezTo>
                    <a:pt x="26260" y="15724"/>
                    <a:pt x="26323" y="15735"/>
                    <a:pt x="26387" y="15745"/>
                  </a:cubicBezTo>
                  <a:cubicBezTo>
                    <a:pt x="26417" y="15739"/>
                    <a:pt x="26447" y="15736"/>
                    <a:pt x="26477" y="15736"/>
                  </a:cubicBezTo>
                  <a:cubicBezTo>
                    <a:pt x="26538" y="15736"/>
                    <a:pt x="26598" y="15748"/>
                    <a:pt x="26656" y="15771"/>
                  </a:cubicBezTo>
                  <a:cubicBezTo>
                    <a:pt x="26683" y="15733"/>
                    <a:pt x="26719" y="15723"/>
                    <a:pt x="26759" y="15723"/>
                  </a:cubicBezTo>
                  <a:cubicBezTo>
                    <a:pt x="26785" y="15723"/>
                    <a:pt x="26813" y="15728"/>
                    <a:pt x="26841" y="15732"/>
                  </a:cubicBezTo>
                  <a:cubicBezTo>
                    <a:pt x="27036" y="15700"/>
                    <a:pt x="27233" y="15680"/>
                    <a:pt x="27432" y="15670"/>
                  </a:cubicBezTo>
                  <a:cubicBezTo>
                    <a:pt x="27613" y="15629"/>
                    <a:pt x="27795" y="15598"/>
                    <a:pt x="27982" y="15598"/>
                  </a:cubicBezTo>
                  <a:cubicBezTo>
                    <a:pt x="27992" y="15598"/>
                    <a:pt x="28002" y="15599"/>
                    <a:pt x="28012" y="15599"/>
                  </a:cubicBezTo>
                  <a:lnTo>
                    <a:pt x="28528" y="15521"/>
                  </a:lnTo>
                  <a:lnTo>
                    <a:pt x="28771" y="15481"/>
                  </a:lnTo>
                  <a:cubicBezTo>
                    <a:pt x="28798" y="15478"/>
                    <a:pt x="28829" y="15456"/>
                    <a:pt x="28856" y="15456"/>
                  </a:cubicBezTo>
                  <a:cubicBezTo>
                    <a:pt x="28874" y="15456"/>
                    <a:pt x="28891" y="15465"/>
                    <a:pt x="28904" y="15495"/>
                  </a:cubicBezTo>
                  <a:cubicBezTo>
                    <a:pt x="29014" y="15466"/>
                    <a:pt x="29124" y="15430"/>
                    <a:pt x="29235" y="15406"/>
                  </a:cubicBezTo>
                  <a:cubicBezTo>
                    <a:pt x="29246" y="15404"/>
                    <a:pt x="29255" y="15403"/>
                    <a:pt x="29263" y="15403"/>
                  </a:cubicBezTo>
                  <a:cubicBezTo>
                    <a:pt x="29299" y="15403"/>
                    <a:pt x="29312" y="15424"/>
                    <a:pt x="29284" y="15461"/>
                  </a:cubicBezTo>
                  <a:cubicBezTo>
                    <a:pt x="29317" y="15452"/>
                    <a:pt x="29349" y="15448"/>
                    <a:pt x="29380" y="15448"/>
                  </a:cubicBezTo>
                  <a:cubicBezTo>
                    <a:pt x="29449" y="15448"/>
                    <a:pt x="29513" y="15470"/>
                    <a:pt x="29567" y="15518"/>
                  </a:cubicBezTo>
                  <a:cubicBezTo>
                    <a:pt x="29649" y="15589"/>
                    <a:pt x="29775" y="15613"/>
                    <a:pt x="29841" y="15702"/>
                  </a:cubicBezTo>
                  <a:cubicBezTo>
                    <a:pt x="29978" y="15803"/>
                    <a:pt x="30127" y="15896"/>
                    <a:pt x="30225" y="16031"/>
                  </a:cubicBezTo>
                  <a:cubicBezTo>
                    <a:pt x="30299" y="16108"/>
                    <a:pt x="30384" y="16179"/>
                    <a:pt x="30436" y="16270"/>
                  </a:cubicBezTo>
                  <a:cubicBezTo>
                    <a:pt x="30560" y="16374"/>
                    <a:pt x="30649" y="16497"/>
                    <a:pt x="30729" y="16627"/>
                  </a:cubicBezTo>
                  <a:cubicBezTo>
                    <a:pt x="30750" y="16637"/>
                    <a:pt x="30763" y="16658"/>
                    <a:pt x="30762" y="16681"/>
                  </a:cubicBezTo>
                  <a:cubicBezTo>
                    <a:pt x="30851" y="16769"/>
                    <a:pt x="30905" y="16871"/>
                    <a:pt x="30956" y="16977"/>
                  </a:cubicBezTo>
                  <a:lnTo>
                    <a:pt x="31000" y="17054"/>
                  </a:lnTo>
                  <a:cubicBezTo>
                    <a:pt x="31048" y="17116"/>
                    <a:pt x="31086" y="17181"/>
                    <a:pt x="31102" y="17255"/>
                  </a:cubicBezTo>
                  <a:cubicBezTo>
                    <a:pt x="31140" y="17296"/>
                    <a:pt x="31165" y="17350"/>
                    <a:pt x="31171" y="17406"/>
                  </a:cubicBezTo>
                  <a:cubicBezTo>
                    <a:pt x="31208" y="17438"/>
                    <a:pt x="31215" y="17479"/>
                    <a:pt x="31224" y="17520"/>
                  </a:cubicBezTo>
                  <a:cubicBezTo>
                    <a:pt x="31350" y="17785"/>
                    <a:pt x="31445" y="18055"/>
                    <a:pt x="31473" y="18341"/>
                  </a:cubicBezTo>
                  <a:cubicBezTo>
                    <a:pt x="31522" y="18440"/>
                    <a:pt x="31530" y="18543"/>
                    <a:pt x="31518" y="18649"/>
                  </a:cubicBezTo>
                  <a:cubicBezTo>
                    <a:pt x="31511" y="18649"/>
                    <a:pt x="31504" y="18649"/>
                    <a:pt x="31497" y="18647"/>
                  </a:cubicBezTo>
                  <a:cubicBezTo>
                    <a:pt x="31485" y="18642"/>
                    <a:pt x="31467" y="18641"/>
                    <a:pt x="31447" y="18641"/>
                  </a:cubicBezTo>
                  <a:cubicBezTo>
                    <a:pt x="31403" y="18641"/>
                    <a:pt x="31345" y="18650"/>
                    <a:pt x="31308" y="18664"/>
                  </a:cubicBezTo>
                  <a:cubicBezTo>
                    <a:pt x="31290" y="18670"/>
                    <a:pt x="31271" y="18676"/>
                    <a:pt x="31253" y="18676"/>
                  </a:cubicBezTo>
                  <a:cubicBezTo>
                    <a:pt x="31230" y="18676"/>
                    <a:pt x="31209" y="18666"/>
                    <a:pt x="31195" y="18639"/>
                  </a:cubicBezTo>
                  <a:lnTo>
                    <a:pt x="31182" y="18632"/>
                  </a:lnTo>
                  <a:lnTo>
                    <a:pt x="31182" y="18632"/>
                  </a:lnTo>
                  <a:cubicBezTo>
                    <a:pt x="31174" y="18678"/>
                    <a:pt x="31138" y="18700"/>
                    <a:pt x="31088" y="18711"/>
                  </a:cubicBezTo>
                  <a:lnTo>
                    <a:pt x="31092" y="18716"/>
                  </a:lnTo>
                  <a:cubicBezTo>
                    <a:pt x="31096" y="18714"/>
                    <a:pt x="31099" y="18713"/>
                    <a:pt x="31103" y="18713"/>
                  </a:cubicBezTo>
                  <a:cubicBezTo>
                    <a:pt x="31109" y="18713"/>
                    <a:pt x="31115" y="18715"/>
                    <a:pt x="31120" y="18719"/>
                  </a:cubicBezTo>
                  <a:cubicBezTo>
                    <a:pt x="31154" y="18719"/>
                    <a:pt x="31188" y="18719"/>
                    <a:pt x="31223" y="18719"/>
                  </a:cubicBezTo>
                  <a:cubicBezTo>
                    <a:pt x="31240" y="18719"/>
                    <a:pt x="31257" y="18719"/>
                    <a:pt x="31274" y="18719"/>
                  </a:cubicBezTo>
                  <a:cubicBezTo>
                    <a:pt x="31325" y="18721"/>
                    <a:pt x="31382" y="18722"/>
                    <a:pt x="31380" y="18787"/>
                  </a:cubicBezTo>
                  <a:cubicBezTo>
                    <a:pt x="31378" y="18839"/>
                    <a:pt x="31341" y="18869"/>
                    <a:pt x="31284" y="18874"/>
                  </a:cubicBezTo>
                  <a:cubicBezTo>
                    <a:pt x="31265" y="18876"/>
                    <a:pt x="31245" y="18876"/>
                    <a:pt x="31226" y="18876"/>
                  </a:cubicBezTo>
                  <a:cubicBezTo>
                    <a:pt x="31186" y="18876"/>
                    <a:pt x="31146" y="18874"/>
                    <a:pt x="31107" y="18874"/>
                  </a:cubicBezTo>
                  <a:cubicBezTo>
                    <a:pt x="31096" y="18881"/>
                    <a:pt x="31084" y="18887"/>
                    <a:pt x="31071" y="18889"/>
                  </a:cubicBezTo>
                  <a:cubicBezTo>
                    <a:pt x="31070" y="18898"/>
                    <a:pt x="31070" y="18907"/>
                    <a:pt x="31071" y="18916"/>
                  </a:cubicBezTo>
                  <a:cubicBezTo>
                    <a:pt x="31132" y="19056"/>
                    <a:pt x="31130" y="19064"/>
                    <a:pt x="31003" y="19086"/>
                  </a:cubicBezTo>
                  <a:cubicBezTo>
                    <a:pt x="30935" y="19097"/>
                    <a:pt x="30865" y="19110"/>
                    <a:pt x="30796" y="19110"/>
                  </a:cubicBezTo>
                  <a:cubicBezTo>
                    <a:pt x="30762" y="19110"/>
                    <a:pt x="30727" y="19106"/>
                    <a:pt x="30693" y="19099"/>
                  </a:cubicBezTo>
                  <a:lnTo>
                    <a:pt x="30693" y="19099"/>
                  </a:lnTo>
                  <a:cubicBezTo>
                    <a:pt x="30710" y="19121"/>
                    <a:pt x="30732" y="19126"/>
                    <a:pt x="30756" y="19126"/>
                  </a:cubicBezTo>
                  <a:cubicBezTo>
                    <a:pt x="30774" y="19126"/>
                    <a:pt x="30792" y="19124"/>
                    <a:pt x="30810" y="19124"/>
                  </a:cubicBezTo>
                  <a:cubicBezTo>
                    <a:pt x="30811" y="19124"/>
                    <a:pt x="30813" y="19124"/>
                    <a:pt x="30814" y="19124"/>
                  </a:cubicBezTo>
                  <a:cubicBezTo>
                    <a:pt x="31034" y="19135"/>
                    <a:pt x="31034" y="19134"/>
                    <a:pt x="31161" y="19193"/>
                  </a:cubicBezTo>
                  <a:cubicBezTo>
                    <a:pt x="31160" y="19166"/>
                    <a:pt x="31168" y="19147"/>
                    <a:pt x="31204" y="19144"/>
                  </a:cubicBezTo>
                  <a:cubicBezTo>
                    <a:pt x="31336" y="19151"/>
                    <a:pt x="31336" y="19151"/>
                    <a:pt x="31303" y="19284"/>
                  </a:cubicBezTo>
                  <a:cubicBezTo>
                    <a:pt x="31318" y="19289"/>
                    <a:pt x="31330" y="19291"/>
                    <a:pt x="31341" y="19291"/>
                  </a:cubicBezTo>
                  <a:cubicBezTo>
                    <a:pt x="31387" y="19291"/>
                    <a:pt x="31386" y="19247"/>
                    <a:pt x="31390" y="19213"/>
                  </a:cubicBezTo>
                  <a:cubicBezTo>
                    <a:pt x="31397" y="19144"/>
                    <a:pt x="31434" y="19122"/>
                    <a:pt x="31488" y="19122"/>
                  </a:cubicBezTo>
                  <a:cubicBezTo>
                    <a:pt x="31506" y="19122"/>
                    <a:pt x="31526" y="19124"/>
                    <a:pt x="31548" y="19128"/>
                  </a:cubicBezTo>
                  <a:cubicBezTo>
                    <a:pt x="31538" y="19269"/>
                    <a:pt x="31520" y="19408"/>
                    <a:pt x="31465" y="19541"/>
                  </a:cubicBezTo>
                  <a:cubicBezTo>
                    <a:pt x="31412" y="19604"/>
                    <a:pt x="31487" y="19720"/>
                    <a:pt x="31343" y="19743"/>
                  </a:cubicBezTo>
                  <a:cubicBezTo>
                    <a:pt x="31324" y="19737"/>
                    <a:pt x="31304" y="19725"/>
                    <a:pt x="31285" y="19725"/>
                  </a:cubicBezTo>
                  <a:cubicBezTo>
                    <a:pt x="31272" y="19725"/>
                    <a:pt x="31259" y="19730"/>
                    <a:pt x="31247" y="19745"/>
                  </a:cubicBezTo>
                  <a:cubicBezTo>
                    <a:pt x="31245" y="19750"/>
                    <a:pt x="31245" y="19755"/>
                    <a:pt x="31247" y="19760"/>
                  </a:cubicBezTo>
                  <a:cubicBezTo>
                    <a:pt x="31259" y="19776"/>
                    <a:pt x="31272" y="19781"/>
                    <a:pt x="31286" y="19781"/>
                  </a:cubicBezTo>
                  <a:cubicBezTo>
                    <a:pt x="31305" y="19781"/>
                    <a:pt x="31325" y="19772"/>
                    <a:pt x="31344" y="19769"/>
                  </a:cubicBezTo>
                  <a:cubicBezTo>
                    <a:pt x="31368" y="19776"/>
                    <a:pt x="31380" y="19789"/>
                    <a:pt x="31379" y="19811"/>
                  </a:cubicBezTo>
                  <a:lnTo>
                    <a:pt x="31349" y="19859"/>
                  </a:lnTo>
                  <a:lnTo>
                    <a:pt x="31344" y="19861"/>
                  </a:lnTo>
                  <a:cubicBezTo>
                    <a:pt x="31320" y="19850"/>
                    <a:pt x="31294" y="19846"/>
                    <a:pt x="31268" y="19846"/>
                  </a:cubicBezTo>
                  <a:cubicBezTo>
                    <a:pt x="31235" y="19846"/>
                    <a:pt x="31201" y="19851"/>
                    <a:pt x="31169" y="19851"/>
                  </a:cubicBezTo>
                  <a:cubicBezTo>
                    <a:pt x="31142" y="19851"/>
                    <a:pt x="31117" y="19848"/>
                    <a:pt x="31095" y="19836"/>
                  </a:cubicBezTo>
                  <a:cubicBezTo>
                    <a:pt x="31044" y="19785"/>
                    <a:pt x="31209" y="19713"/>
                    <a:pt x="31060" y="19684"/>
                  </a:cubicBezTo>
                  <a:lnTo>
                    <a:pt x="31060" y="19684"/>
                  </a:lnTo>
                  <a:lnTo>
                    <a:pt x="30938" y="19711"/>
                  </a:lnTo>
                  <a:lnTo>
                    <a:pt x="30935" y="19719"/>
                  </a:lnTo>
                  <a:cubicBezTo>
                    <a:pt x="30968" y="19732"/>
                    <a:pt x="31016" y="19735"/>
                    <a:pt x="31015" y="19775"/>
                  </a:cubicBezTo>
                  <a:cubicBezTo>
                    <a:pt x="31015" y="19808"/>
                    <a:pt x="30987" y="19822"/>
                    <a:pt x="30955" y="19822"/>
                  </a:cubicBezTo>
                  <a:cubicBezTo>
                    <a:pt x="30948" y="19822"/>
                    <a:pt x="30941" y="19822"/>
                    <a:pt x="30934" y="19820"/>
                  </a:cubicBezTo>
                  <a:cubicBezTo>
                    <a:pt x="30877" y="19811"/>
                    <a:pt x="30782" y="19839"/>
                    <a:pt x="30805" y="19737"/>
                  </a:cubicBezTo>
                  <a:lnTo>
                    <a:pt x="30805" y="19737"/>
                  </a:lnTo>
                  <a:lnTo>
                    <a:pt x="30761" y="19743"/>
                  </a:lnTo>
                  <a:lnTo>
                    <a:pt x="30731" y="19782"/>
                  </a:lnTo>
                  <a:cubicBezTo>
                    <a:pt x="30678" y="19818"/>
                    <a:pt x="30694" y="19871"/>
                    <a:pt x="30685" y="19918"/>
                  </a:cubicBezTo>
                  <a:cubicBezTo>
                    <a:pt x="30635" y="19960"/>
                    <a:pt x="30581" y="19973"/>
                    <a:pt x="30524" y="19973"/>
                  </a:cubicBezTo>
                  <a:cubicBezTo>
                    <a:pt x="30479" y="19973"/>
                    <a:pt x="30432" y="19964"/>
                    <a:pt x="30385" y="19957"/>
                  </a:cubicBezTo>
                  <a:lnTo>
                    <a:pt x="30241" y="19956"/>
                  </a:lnTo>
                  <a:lnTo>
                    <a:pt x="30241" y="19956"/>
                  </a:lnTo>
                  <a:cubicBezTo>
                    <a:pt x="30246" y="19971"/>
                    <a:pt x="30252" y="19987"/>
                    <a:pt x="30257" y="20003"/>
                  </a:cubicBezTo>
                  <a:cubicBezTo>
                    <a:pt x="30314" y="20007"/>
                    <a:pt x="30372" y="20008"/>
                    <a:pt x="30429" y="20013"/>
                  </a:cubicBezTo>
                  <a:cubicBezTo>
                    <a:pt x="30484" y="20018"/>
                    <a:pt x="30503" y="20045"/>
                    <a:pt x="30491" y="20090"/>
                  </a:cubicBezTo>
                  <a:lnTo>
                    <a:pt x="30543" y="20087"/>
                  </a:lnTo>
                  <a:cubicBezTo>
                    <a:pt x="30591" y="20047"/>
                    <a:pt x="30648" y="20044"/>
                    <a:pt x="30705" y="20044"/>
                  </a:cubicBezTo>
                  <a:cubicBezTo>
                    <a:pt x="30715" y="20044"/>
                    <a:pt x="30725" y="20044"/>
                    <a:pt x="30735" y="20044"/>
                  </a:cubicBezTo>
                  <a:cubicBezTo>
                    <a:pt x="30755" y="20044"/>
                    <a:pt x="30775" y="20044"/>
                    <a:pt x="30795" y="20041"/>
                  </a:cubicBezTo>
                  <a:cubicBezTo>
                    <a:pt x="30809" y="20044"/>
                    <a:pt x="30823" y="20051"/>
                    <a:pt x="30833" y="20060"/>
                  </a:cubicBezTo>
                  <a:cubicBezTo>
                    <a:pt x="30840" y="20061"/>
                    <a:pt x="30847" y="20061"/>
                    <a:pt x="30853" y="20061"/>
                  </a:cubicBezTo>
                  <a:cubicBezTo>
                    <a:pt x="30903" y="20061"/>
                    <a:pt x="30952" y="20049"/>
                    <a:pt x="31001" y="20049"/>
                  </a:cubicBezTo>
                  <a:cubicBezTo>
                    <a:pt x="31023" y="20049"/>
                    <a:pt x="31045" y="20051"/>
                    <a:pt x="31066" y="20058"/>
                  </a:cubicBezTo>
                  <a:cubicBezTo>
                    <a:pt x="31092" y="20069"/>
                    <a:pt x="31120" y="20075"/>
                    <a:pt x="31147" y="20075"/>
                  </a:cubicBezTo>
                  <a:cubicBezTo>
                    <a:pt x="31167" y="20075"/>
                    <a:pt x="31187" y="20072"/>
                    <a:pt x="31207" y="20066"/>
                  </a:cubicBezTo>
                  <a:lnTo>
                    <a:pt x="31207" y="20066"/>
                  </a:lnTo>
                  <a:cubicBezTo>
                    <a:pt x="31257" y="20154"/>
                    <a:pt x="31208" y="20198"/>
                    <a:pt x="31114" y="20223"/>
                  </a:cubicBezTo>
                  <a:lnTo>
                    <a:pt x="31114" y="20223"/>
                  </a:lnTo>
                  <a:lnTo>
                    <a:pt x="31027" y="20148"/>
                  </a:lnTo>
                  <a:cubicBezTo>
                    <a:pt x="30965" y="20183"/>
                    <a:pt x="30922" y="20200"/>
                    <a:pt x="30890" y="20200"/>
                  </a:cubicBezTo>
                  <a:cubicBezTo>
                    <a:pt x="30846" y="20200"/>
                    <a:pt x="30823" y="20167"/>
                    <a:pt x="30805" y="20097"/>
                  </a:cubicBezTo>
                  <a:cubicBezTo>
                    <a:pt x="30755" y="20119"/>
                    <a:pt x="30707" y="20150"/>
                    <a:pt x="30655" y="20158"/>
                  </a:cubicBezTo>
                  <a:cubicBezTo>
                    <a:pt x="30642" y="20160"/>
                    <a:pt x="30629" y="20162"/>
                    <a:pt x="30615" y="20162"/>
                  </a:cubicBezTo>
                  <a:cubicBezTo>
                    <a:pt x="30573" y="20162"/>
                    <a:pt x="30535" y="20146"/>
                    <a:pt x="30544" y="20087"/>
                  </a:cubicBezTo>
                  <a:lnTo>
                    <a:pt x="30544" y="20087"/>
                  </a:lnTo>
                  <a:lnTo>
                    <a:pt x="30492" y="20090"/>
                  </a:lnTo>
                  <a:cubicBezTo>
                    <a:pt x="30434" y="20128"/>
                    <a:pt x="30365" y="20128"/>
                    <a:pt x="30297" y="20133"/>
                  </a:cubicBezTo>
                  <a:cubicBezTo>
                    <a:pt x="30305" y="20136"/>
                    <a:pt x="30309" y="20146"/>
                    <a:pt x="30305" y="20154"/>
                  </a:cubicBezTo>
                  <a:cubicBezTo>
                    <a:pt x="30353" y="20170"/>
                    <a:pt x="30335" y="20195"/>
                    <a:pt x="30317" y="20220"/>
                  </a:cubicBezTo>
                  <a:lnTo>
                    <a:pt x="30210" y="20255"/>
                  </a:lnTo>
                  <a:cubicBezTo>
                    <a:pt x="30132" y="20236"/>
                    <a:pt x="30053" y="20210"/>
                    <a:pt x="29974" y="20201"/>
                  </a:cubicBezTo>
                  <a:cubicBezTo>
                    <a:pt x="29780" y="20178"/>
                    <a:pt x="29587" y="20164"/>
                    <a:pt x="29394" y="20146"/>
                  </a:cubicBezTo>
                  <a:lnTo>
                    <a:pt x="29188" y="20138"/>
                  </a:lnTo>
                  <a:lnTo>
                    <a:pt x="29188" y="20138"/>
                  </a:lnTo>
                  <a:cubicBezTo>
                    <a:pt x="29208" y="20191"/>
                    <a:pt x="29251" y="20199"/>
                    <a:pt x="29296" y="20199"/>
                  </a:cubicBezTo>
                  <a:cubicBezTo>
                    <a:pt x="29313" y="20199"/>
                    <a:pt x="29330" y="20198"/>
                    <a:pt x="29347" y="20198"/>
                  </a:cubicBezTo>
                  <a:cubicBezTo>
                    <a:pt x="29357" y="20198"/>
                    <a:pt x="29368" y="20198"/>
                    <a:pt x="29378" y="20199"/>
                  </a:cubicBezTo>
                  <a:cubicBezTo>
                    <a:pt x="29599" y="20232"/>
                    <a:pt x="29822" y="20258"/>
                    <a:pt x="30044" y="20284"/>
                  </a:cubicBezTo>
                  <a:cubicBezTo>
                    <a:pt x="30096" y="20290"/>
                    <a:pt x="30128" y="20306"/>
                    <a:pt x="30113" y="20356"/>
                  </a:cubicBezTo>
                  <a:lnTo>
                    <a:pt x="30033" y="20364"/>
                  </a:lnTo>
                  <a:cubicBezTo>
                    <a:pt x="30028" y="20385"/>
                    <a:pt x="30025" y="20406"/>
                    <a:pt x="30021" y="20428"/>
                  </a:cubicBezTo>
                  <a:cubicBezTo>
                    <a:pt x="29980" y="20445"/>
                    <a:pt x="29941" y="20463"/>
                    <a:pt x="29891" y="20463"/>
                  </a:cubicBezTo>
                  <a:cubicBezTo>
                    <a:pt x="29885" y="20463"/>
                    <a:pt x="29880" y="20463"/>
                    <a:pt x="29874" y="20462"/>
                  </a:cubicBezTo>
                  <a:cubicBezTo>
                    <a:pt x="29590" y="20436"/>
                    <a:pt x="29306" y="20415"/>
                    <a:pt x="29023" y="20391"/>
                  </a:cubicBezTo>
                  <a:lnTo>
                    <a:pt x="28933" y="20386"/>
                  </a:lnTo>
                  <a:cubicBezTo>
                    <a:pt x="28554" y="20365"/>
                    <a:pt x="28174" y="20374"/>
                    <a:pt x="27797" y="20323"/>
                  </a:cubicBezTo>
                  <a:cubicBezTo>
                    <a:pt x="27764" y="20328"/>
                    <a:pt x="27731" y="20330"/>
                    <a:pt x="27697" y="20330"/>
                  </a:cubicBezTo>
                  <a:cubicBezTo>
                    <a:pt x="27654" y="20330"/>
                    <a:pt x="27612" y="20326"/>
                    <a:pt x="27570" y="20318"/>
                  </a:cubicBezTo>
                  <a:cubicBezTo>
                    <a:pt x="27510" y="20327"/>
                    <a:pt x="27449" y="20331"/>
                    <a:pt x="27389" y="20331"/>
                  </a:cubicBezTo>
                  <a:cubicBezTo>
                    <a:pt x="27328" y="20331"/>
                    <a:pt x="27267" y="20327"/>
                    <a:pt x="27207" y="20318"/>
                  </a:cubicBezTo>
                  <a:cubicBezTo>
                    <a:pt x="27175" y="20327"/>
                    <a:pt x="27142" y="20332"/>
                    <a:pt x="27109" y="20332"/>
                  </a:cubicBezTo>
                  <a:cubicBezTo>
                    <a:pt x="27081" y="20332"/>
                    <a:pt x="27053" y="20329"/>
                    <a:pt x="27025" y="20322"/>
                  </a:cubicBezTo>
                  <a:cubicBezTo>
                    <a:pt x="26599" y="20358"/>
                    <a:pt x="26167" y="20343"/>
                    <a:pt x="25741" y="20392"/>
                  </a:cubicBezTo>
                  <a:cubicBezTo>
                    <a:pt x="25488" y="20422"/>
                    <a:pt x="25234" y="20448"/>
                    <a:pt x="24981" y="20475"/>
                  </a:cubicBezTo>
                  <a:cubicBezTo>
                    <a:pt x="24811" y="20522"/>
                    <a:pt x="24642" y="20572"/>
                    <a:pt x="24469" y="20613"/>
                  </a:cubicBezTo>
                  <a:cubicBezTo>
                    <a:pt x="24328" y="20645"/>
                    <a:pt x="24194" y="20702"/>
                    <a:pt x="24071" y="20780"/>
                  </a:cubicBezTo>
                  <a:cubicBezTo>
                    <a:pt x="23981" y="20796"/>
                    <a:pt x="23914" y="20851"/>
                    <a:pt x="23837" y="20888"/>
                  </a:cubicBezTo>
                  <a:cubicBezTo>
                    <a:pt x="23643" y="20982"/>
                    <a:pt x="23464" y="21097"/>
                    <a:pt x="23254" y="21168"/>
                  </a:cubicBezTo>
                  <a:cubicBezTo>
                    <a:pt x="23233" y="21194"/>
                    <a:pt x="23201" y="21209"/>
                    <a:pt x="23167" y="21209"/>
                  </a:cubicBezTo>
                  <a:cubicBezTo>
                    <a:pt x="23165" y="21209"/>
                    <a:pt x="23164" y="21209"/>
                    <a:pt x="23163" y="21209"/>
                  </a:cubicBezTo>
                  <a:cubicBezTo>
                    <a:pt x="23157" y="21220"/>
                    <a:pt x="23152" y="21230"/>
                    <a:pt x="23149" y="21242"/>
                  </a:cubicBezTo>
                  <a:lnTo>
                    <a:pt x="23094" y="21250"/>
                  </a:lnTo>
                  <a:lnTo>
                    <a:pt x="23087" y="21250"/>
                  </a:lnTo>
                  <a:lnTo>
                    <a:pt x="23088" y="21255"/>
                  </a:lnTo>
                  <a:lnTo>
                    <a:pt x="23093" y="21254"/>
                  </a:lnTo>
                  <a:lnTo>
                    <a:pt x="23093" y="21254"/>
                  </a:lnTo>
                  <a:cubicBezTo>
                    <a:pt x="23092" y="21258"/>
                    <a:pt x="23090" y="21264"/>
                    <a:pt x="23090" y="21264"/>
                  </a:cubicBezTo>
                  <a:lnTo>
                    <a:pt x="23088" y="21255"/>
                  </a:lnTo>
                  <a:lnTo>
                    <a:pt x="23025" y="21277"/>
                  </a:lnTo>
                  <a:cubicBezTo>
                    <a:pt x="22993" y="21296"/>
                    <a:pt x="22973" y="21323"/>
                    <a:pt x="22988" y="21354"/>
                  </a:cubicBezTo>
                  <a:cubicBezTo>
                    <a:pt x="22998" y="21374"/>
                    <a:pt x="23014" y="21381"/>
                    <a:pt x="23031" y="21381"/>
                  </a:cubicBezTo>
                  <a:cubicBezTo>
                    <a:pt x="23047" y="21381"/>
                    <a:pt x="23064" y="21375"/>
                    <a:pt x="23080" y="21368"/>
                  </a:cubicBezTo>
                  <a:cubicBezTo>
                    <a:pt x="23118" y="21350"/>
                    <a:pt x="23153" y="21328"/>
                    <a:pt x="23189" y="21307"/>
                  </a:cubicBezTo>
                  <a:cubicBezTo>
                    <a:pt x="23190" y="21308"/>
                    <a:pt x="23191" y="21308"/>
                    <a:pt x="23191" y="21308"/>
                  </a:cubicBezTo>
                  <a:cubicBezTo>
                    <a:pt x="23200" y="21308"/>
                    <a:pt x="23208" y="21302"/>
                    <a:pt x="23212" y="21293"/>
                  </a:cubicBezTo>
                  <a:cubicBezTo>
                    <a:pt x="23510" y="21178"/>
                    <a:pt x="23800" y="21038"/>
                    <a:pt x="24077" y="20875"/>
                  </a:cubicBezTo>
                  <a:cubicBezTo>
                    <a:pt x="24499" y="20689"/>
                    <a:pt x="24951" y="20597"/>
                    <a:pt x="25419" y="20542"/>
                  </a:cubicBezTo>
                  <a:cubicBezTo>
                    <a:pt x="25989" y="20475"/>
                    <a:pt x="26567" y="20498"/>
                    <a:pt x="27136" y="20434"/>
                  </a:cubicBezTo>
                  <a:cubicBezTo>
                    <a:pt x="27157" y="20431"/>
                    <a:pt x="27177" y="20430"/>
                    <a:pt x="27198" y="20430"/>
                  </a:cubicBezTo>
                  <a:cubicBezTo>
                    <a:pt x="27230" y="20430"/>
                    <a:pt x="27262" y="20433"/>
                    <a:pt x="27294" y="20438"/>
                  </a:cubicBezTo>
                  <a:cubicBezTo>
                    <a:pt x="27503" y="20479"/>
                    <a:pt x="27716" y="20468"/>
                    <a:pt x="27927" y="20475"/>
                  </a:cubicBezTo>
                  <a:cubicBezTo>
                    <a:pt x="28055" y="20479"/>
                    <a:pt x="28183" y="20485"/>
                    <a:pt x="28312" y="20488"/>
                  </a:cubicBezTo>
                  <a:cubicBezTo>
                    <a:pt x="28377" y="20491"/>
                    <a:pt x="28429" y="20499"/>
                    <a:pt x="28450" y="20563"/>
                  </a:cubicBezTo>
                  <a:cubicBezTo>
                    <a:pt x="28539" y="20843"/>
                    <a:pt x="28674" y="21113"/>
                    <a:pt x="28724" y="21401"/>
                  </a:cubicBezTo>
                  <a:cubicBezTo>
                    <a:pt x="28765" y="21637"/>
                    <a:pt x="28700" y="21847"/>
                    <a:pt x="28506" y="22027"/>
                  </a:cubicBezTo>
                  <a:cubicBezTo>
                    <a:pt x="28338" y="22181"/>
                    <a:pt x="28146" y="22303"/>
                    <a:pt x="27912" y="22371"/>
                  </a:cubicBezTo>
                  <a:cubicBezTo>
                    <a:pt x="27812" y="22401"/>
                    <a:pt x="27713" y="22430"/>
                    <a:pt x="27611" y="22456"/>
                  </a:cubicBezTo>
                  <a:cubicBezTo>
                    <a:pt x="27544" y="22474"/>
                    <a:pt x="27509" y="22506"/>
                    <a:pt x="27522" y="22570"/>
                  </a:cubicBezTo>
                  <a:cubicBezTo>
                    <a:pt x="27531" y="22608"/>
                    <a:pt x="27532" y="22646"/>
                    <a:pt x="27539" y="22685"/>
                  </a:cubicBezTo>
                  <a:cubicBezTo>
                    <a:pt x="27613" y="23122"/>
                    <a:pt x="27628" y="23559"/>
                    <a:pt x="27564" y="23998"/>
                  </a:cubicBezTo>
                  <a:cubicBezTo>
                    <a:pt x="27537" y="24183"/>
                    <a:pt x="27527" y="24381"/>
                    <a:pt x="27393" y="24534"/>
                  </a:cubicBezTo>
                  <a:cubicBezTo>
                    <a:pt x="27104" y="24863"/>
                    <a:pt x="26829" y="25207"/>
                    <a:pt x="26418" y="25442"/>
                  </a:cubicBezTo>
                  <a:cubicBezTo>
                    <a:pt x="26287" y="25515"/>
                    <a:pt x="26165" y="25602"/>
                    <a:pt x="26052" y="25701"/>
                  </a:cubicBezTo>
                  <a:cubicBezTo>
                    <a:pt x="25913" y="25824"/>
                    <a:pt x="25763" y="25933"/>
                    <a:pt x="25605" y="26028"/>
                  </a:cubicBezTo>
                  <a:cubicBezTo>
                    <a:pt x="25353" y="26183"/>
                    <a:pt x="25099" y="26334"/>
                    <a:pt x="24845" y="26486"/>
                  </a:cubicBezTo>
                  <a:lnTo>
                    <a:pt x="24242" y="26730"/>
                  </a:lnTo>
                  <a:cubicBezTo>
                    <a:pt x="24113" y="26768"/>
                    <a:pt x="23982" y="26803"/>
                    <a:pt x="23863" y="26865"/>
                  </a:cubicBezTo>
                  <a:cubicBezTo>
                    <a:pt x="23709" y="26913"/>
                    <a:pt x="23553" y="26959"/>
                    <a:pt x="23397" y="27007"/>
                  </a:cubicBezTo>
                  <a:cubicBezTo>
                    <a:pt x="23365" y="27017"/>
                    <a:pt x="23352" y="27041"/>
                    <a:pt x="23363" y="27067"/>
                  </a:cubicBezTo>
                  <a:cubicBezTo>
                    <a:pt x="23371" y="27087"/>
                    <a:pt x="23392" y="27098"/>
                    <a:pt x="23414" y="27098"/>
                  </a:cubicBezTo>
                  <a:cubicBezTo>
                    <a:pt x="23422" y="27098"/>
                    <a:pt x="23430" y="27096"/>
                    <a:pt x="23438" y="27094"/>
                  </a:cubicBezTo>
                  <a:cubicBezTo>
                    <a:pt x="23604" y="27038"/>
                    <a:pt x="23778" y="26994"/>
                    <a:pt x="23934" y="26915"/>
                  </a:cubicBezTo>
                  <a:cubicBezTo>
                    <a:pt x="24050" y="26895"/>
                    <a:pt x="24152" y="26849"/>
                    <a:pt x="24251" y="26796"/>
                  </a:cubicBezTo>
                  <a:cubicBezTo>
                    <a:pt x="24471" y="26716"/>
                    <a:pt x="24705" y="26658"/>
                    <a:pt x="24900" y="26534"/>
                  </a:cubicBezTo>
                  <a:cubicBezTo>
                    <a:pt x="25061" y="26466"/>
                    <a:pt x="25222" y="26395"/>
                    <a:pt x="25386" y="26329"/>
                  </a:cubicBezTo>
                  <a:cubicBezTo>
                    <a:pt x="25588" y="26251"/>
                    <a:pt x="25774" y="26135"/>
                    <a:pt x="25934" y="25990"/>
                  </a:cubicBezTo>
                  <a:cubicBezTo>
                    <a:pt x="26064" y="25871"/>
                    <a:pt x="26210" y="25770"/>
                    <a:pt x="26356" y="25668"/>
                  </a:cubicBezTo>
                  <a:cubicBezTo>
                    <a:pt x="26641" y="25468"/>
                    <a:pt x="26970" y="25311"/>
                    <a:pt x="27214" y="25069"/>
                  </a:cubicBezTo>
                  <a:cubicBezTo>
                    <a:pt x="27684" y="24602"/>
                    <a:pt x="28124" y="24114"/>
                    <a:pt x="28454" y="23569"/>
                  </a:cubicBezTo>
                  <a:cubicBezTo>
                    <a:pt x="28838" y="22935"/>
                    <a:pt x="29057" y="22262"/>
                    <a:pt x="28931" y="21533"/>
                  </a:cubicBezTo>
                  <a:cubicBezTo>
                    <a:pt x="28873" y="21195"/>
                    <a:pt x="28806" y="20859"/>
                    <a:pt x="28611" y="20553"/>
                  </a:cubicBezTo>
                  <a:lnTo>
                    <a:pt x="28654" y="20504"/>
                  </a:lnTo>
                  <a:lnTo>
                    <a:pt x="30204" y="20588"/>
                  </a:lnTo>
                  <a:lnTo>
                    <a:pt x="30385" y="20612"/>
                  </a:lnTo>
                  <a:cubicBezTo>
                    <a:pt x="30388" y="20625"/>
                    <a:pt x="30400" y="20635"/>
                    <a:pt x="30413" y="20635"/>
                  </a:cubicBezTo>
                  <a:cubicBezTo>
                    <a:pt x="30414" y="20635"/>
                    <a:pt x="30416" y="20635"/>
                    <a:pt x="30417" y="20635"/>
                  </a:cubicBezTo>
                  <a:cubicBezTo>
                    <a:pt x="30423" y="20661"/>
                    <a:pt x="30442" y="20683"/>
                    <a:pt x="30468" y="20692"/>
                  </a:cubicBezTo>
                  <a:cubicBezTo>
                    <a:pt x="30482" y="20718"/>
                    <a:pt x="30497" y="20742"/>
                    <a:pt x="30518" y="20742"/>
                  </a:cubicBezTo>
                  <a:cubicBezTo>
                    <a:pt x="30531" y="20742"/>
                    <a:pt x="30545" y="20734"/>
                    <a:pt x="30563" y="20712"/>
                  </a:cubicBezTo>
                  <a:lnTo>
                    <a:pt x="30563" y="20712"/>
                  </a:lnTo>
                  <a:cubicBezTo>
                    <a:pt x="30552" y="20739"/>
                    <a:pt x="30563" y="20762"/>
                    <a:pt x="30594" y="20762"/>
                  </a:cubicBezTo>
                  <a:cubicBezTo>
                    <a:pt x="30595" y="20762"/>
                    <a:pt x="30596" y="20762"/>
                    <a:pt x="30597" y="20762"/>
                  </a:cubicBezTo>
                  <a:cubicBezTo>
                    <a:pt x="30630" y="20761"/>
                    <a:pt x="30642" y="20734"/>
                    <a:pt x="30629" y="20706"/>
                  </a:cubicBezTo>
                  <a:cubicBezTo>
                    <a:pt x="30620" y="20701"/>
                    <a:pt x="30610" y="20698"/>
                    <a:pt x="30600" y="20698"/>
                  </a:cubicBezTo>
                  <a:cubicBezTo>
                    <a:pt x="30588" y="20698"/>
                    <a:pt x="30577" y="20701"/>
                    <a:pt x="30567" y="20707"/>
                  </a:cubicBezTo>
                  <a:cubicBezTo>
                    <a:pt x="30571" y="20702"/>
                    <a:pt x="30576" y="20698"/>
                    <a:pt x="30574" y="20694"/>
                  </a:cubicBezTo>
                  <a:cubicBezTo>
                    <a:pt x="30569" y="20685"/>
                    <a:pt x="30563" y="20676"/>
                    <a:pt x="30556" y="20668"/>
                  </a:cubicBezTo>
                  <a:lnTo>
                    <a:pt x="30541" y="20630"/>
                  </a:lnTo>
                  <a:lnTo>
                    <a:pt x="30794" y="20624"/>
                  </a:lnTo>
                  <a:cubicBezTo>
                    <a:pt x="30846" y="20629"/>
                    <a:pt x="30900" y="20631"/>
                    <a:pt x="30951" y="20641"/>
                  </a:cubicBezTo>
                  <a:cubicBezTo>
                    <a:pt x="30969" y="20644"/>
                    <a:pt x="30986" y="20645"/>
                    <a:pt x="31001" y="20645"/>
                  </a:cubicBezTo>
                  <a:cubicBezTo>
                    <a:pt x="31079" y="20645"/>
                    <a:pt x="31132" y="20608"/>
                    <a:pt x="31174" y="20547"/>
                  </a:cubicBezTo>
                  <a:cubicBezTo>
                    <a:pt x="31567" y="19984"/>
                    <a:pt x="31813" y="19389"/>
                    <a:pt x="31732" y="18724"/>
                  </a:cubicBezTo>
                  <a:cubicBezTo>
                    <a:pt x="31608" y="17709"/>
                    <a:pt x="31176" y="16799"/>
                    <a:pt x="30425" y="16003"/>
                  </a:cubicBezTo>
                  <a:cubicBezTo>
                    <a:pt x="30214" y="15775"/>
                    <a:pt x="29969" y="15578"/>
                    <a:pt x="29700" y="15420"/>
                  </a:cubicBezTo>
                  <a:cubicBezTo>
                    <a:pt x="29567" y="15343"/>
                    <a:pt x="29422" y="15285"/>
                    <a:pt x="29272" y="15246"/>
                  </a:cubicBezTo>
                  <a:cubicBezTo>
                    <a:pt x="29232" y="15235"/>
                    <a:pt x="29208" y="15229"/>
                    <a:pt x="29184" y="15229"/>
                  </a:cubicBezTo>
                  <a:cubicBezTo>
                    <a:pt x="29146" y="15229"/>
                    <a:pt x="29109" y="15244"/>
                    <a:pt x="29013" y="15284"/>
                  </a:cubicBezTo>
                  <a:cubicBezTo>
                    <a:pt x="28962" y="15305"/>
                    <a:pt x="28908" y="15321"/>
                    <a:pt x="28851" y="15321"/>
                  </a:cubicBezTo>
                  <a:cubicBezTo>
                    <a:pt x="28833" y="15321"/>
                    <a:pt x="28814" y="15320"/>
                    <a:pt x="28794" y="15316"/>
                  </a:cubicBezTo>
                  <a:cubicBezTo>
                    <a:pt x="28841" y="15122"/>
                    <a:pt x="29004" y="14995"/>
                    <a:pt x="29200" y="14843"/>
                  </a:cubicBezTo>
                  <a:lnTo>
                    <a:pt x="29200" y="14843"/>
                  </a:lnTo>
                  <a:cubicBezTo>
                    <a:pt x="28888" y="14941"/>
                    <a:pt x="28799" y="15039"/>
                    <a:pt x="28697" y="15351"/>
                  </a:cubicBezTo>
                  <a:cubicBezTo>
                    <a:pt x="28655" y="15357"/>
                    <a:pt x="28616" y="15377"/>
                    <a:pt x="28569" y="15377"/>
                  </a:cubicBezTo>
                  <a:cubicBezTo>
                    <a:pt x="28559" y="15377"/>
                    <a:pt x="28548" y="15376"/>
                    <a:pt x="28538" y="15374"/>
                  </a:cubicBezTo>
                  <a:cubicBezTo>
                    <a:pt x="28514" y="15199"/>
                    <a:pt x="28679" y="15085"/>
                    <a:pt x="28733" y="14937"/>
                  </a:cubicBezTo>
                  <a:cubicBezTo>
                    <a:pt x="28731" y="14933"/>
                    <a:pt x="28730" y="14932"/>
                    <a:pt x="28729" y="14929"/>
                  </a:cubicBezTo>
                  <a:lnTo>
                    <a:pt x="28729" y="14929"/>
                  </a:lnTo>
                  <a:cubicBezTo>
                    <a:pt x="28729" y="14929"/>
                    <a:pt x="28729" y="14929"/>
                    <a:pt x="28730" y="14931"/>
                  </a:cubicBezTo>
                  <a:cubicBezTo>
                    <a:pt x="28732" y="14931"/>
                    <a:pt x="28733" y="14931"/>
                    <a:pt x="28735" y="14931"/>
                  </a:cubicBezTo>
                  <a:cubicBezTo>
                    <a:pt x="28798" y="14931"/>
                    <a:pt x="28813" y="14885"/>
                    <a:pt x="28840" y="14850"/>
                  </a:cubicBezTo>
                  <a:cubicBezTo>
                    <a:pt x="28861" y="14847"/>
                    <a:pt x="28879" y="14832"/>
                    <a:pt x="28885" y="14812"/>
                  </a:cubicBezTo>
                  <a:cubicBezTo>
                    <a:pt x="28970" y="14759"/>
                    <a:pt x="29059" y="14712"/>
                    <a:pt x="29140" y="14655"/>
                  </a:cubicBezTo>
                  <a:cubicBezTo>
                    <a:pt x="29193" y="14617"/>
                    <a:pt x="29181" y="14577"/>
                    <a:pt x="29112" y="14557"/>
                  </a:cubicBezTo>
                  <a:cubicBezTo>
                    <a:pt x="29061" y="14586"/>
                    <a:pt x="29011" y="14614"/>
                    <a:pt x="28960" y="14641"/>
                  </a:cubicBezTo>
                  <a:cubicBezTo>
                    <a:pt x="28951" y="14646"/>
                    <a:pt x="28942" y="14648"/>
                    <a:pt x="28933" y="14648"/>
                  </a:cubicBezTo>
                  <a:cubicBezTo>
                    <a:pt x="28914" y="14648"/>
                    <a:pt x="28896" y="14638"/>
                    <a:pt x="28886" y="14620"/>
                  </a:cubicBezTo>
                  <a:cubicBezTo>
                    <a:pt x="29107" y="14195"/>
                    <a:pt x="29317" y="13766"/>
                    <a:pt x="29560" y="13347"/>
                  </a:cubicBezTo>
                  <a:cubicBezTo>
                    <a:pt x="29680" y="13198"/>
                    <a:pt x="29791" y="13045"/>
                    <a:pt x="29921" y="12902"/>
                  </a:cubicBezTo>
                  <a:cubicBezTo>
                    <a:pt x="30184" y="12617"/>
                    <a:pt x="30402" y="12308"/>
                    <a:pt x="30594" y="11985"/>
                  </a:cubicBezTo>
                  <a:cubicBezTo>
                    <a:pt x="30735" y="11749"/>
                    <a:pt x="30882" y="11516"/>
                    <a:pt x="31029" y="11283"/>
                  </a:cubicBezTo>
                  <a:cubicBezTo>
                    <a:pt x="31114" y="11150"/>
                    <a:pt x="31215" y="11028"/>
                    <a:pt x="31330" y="10921"/>
                  </a:cubicBezTo>
                  <a:cubicBezTo>
                    <a:pt x="31657" y="10613"/>
                    <a:pt x="31931" y="10273"/>
                    <a:pt x="32178" y="9916"/>
                  </a:cubicBezTo>
                  <a:cubicBezTo>
                    <a:pt x="32290" y="9754"/>
                    <a:pt x="32407" y="9596"/>
                    <a:pt x="32525" y="9439"/>
                  </a:cubicBezTo>
                  <a:cubicBezTo>
                    <a:pt x="32696" y="9209"/>
                    <a:pt x="32935" y="9036"/>
                    <a:pt x="33207" y="8945"/>
                  </a:cubicBezTo>
                  <a:cubicBezTo>
                    <a:pt x="33589" y="8813"/>
                    <a:pt x="33935" y="8631"/>
                    <a:pt x="34258" y="8416"/>
                  </a:cubicBezTo>
                  <a:cubicBezTo>
                    <a:pt x="34492" y="8261"/>
                    <a:pt x="34764" y="8186"/>
                    <a:pt x="35060" y="8174"/>
                  </a:cubicBezTo>
                  <a:cubicBezTo>
                    <a:pt x="35102" y="8173"/>
                    <a:pt x="35144" y="8173"/>
                    <a:pt x="35187" y="8173"/>
                  </a:cubicBezTo>
                  <a:cubicBezTo>
                    <a:pt x="35348" y="8173"/>
                    <a:pt x="35510" y="8182"/>
                    <a:pt x="35671" y="8199"/>
                  </a:cubicBezTo>
                  <a:cubicBezTo>
                    <a:pt x="36076" y="8241"/>
                    <a:pt x="36473" y="8345"/>
                    <a:pt x="36884" y="8345"/>
                  </a:cubicBezTo>
                  <a:cubicBezTo>
                    <a:pt x="36921" y="8345"/>
                    <a:pt x="36957" y="8344"/>
                    <a:pt x="36994" y="8342"/>
                  </a:cubicBezTo>
                  <a:cubicBezTo>
                    <a:pt x="37006" y="8333"/>
                    <a:pt x="37015" y="8321"/>
                    <a:pt x="37021" y="8308"/>
                  </a:cubicBezTo>
                  <a:cubicBezTo>
                    <a:pt x="37026" y="8318"/>
                    <a:pt x="37032" y="8328"/>
                    <a:pt x="37040" y="8337"/>
                  </a:cubicBezTo>
                  <a:cubicBezTo>
                    <a:pt x="37327" y="8329"/>
                    <a:pt x="37599" y="8262"/>
                    <a:pt x="37866" y="8179"/>
                  </a:cubicBezTo>
                  <a:cubicBezTo>
                    <a:pt x="37903" y="8168"/>
                    <a:pt x="37960" y="8164"/>
                    <a:pt x="37929" y="8107"/>
                  </a:cubicBezTo>
                  <a:cubicBezTo>
                    <a:pt x="37925" y="8101"/>
                    <a:pt x="37919" y="8091"/>
                    <a:pt x="37916" y="8091"/>
                  </a:cubicBezTo>
                  <a:cubicBezTo>
                    <a:pt x="37624" y="8147"/>
                    <a:pt x="37342" y="8235"/>
                    <a:pt x="37043" y="8264"/>
                  </a:cubicBezTo>
                  <a:cubicBezTo>
                    <a:pt x="37042" y="8264"/>
                    <a:pt x="37041" y="8263"/>
                    <a:pt x="37040" y="8263"/>
                  </a:cubicBezTo>
                  <a:cubicBezTo>
                    <a:pt x="37029" y="8263"/>
                    <a:pt x="37021" y="8271"/>
                    <a:pt x="37018" y="8281"/>
                  </a:cubicBezTo>
                  <a:cubicBezTo>
                    <a:pt x="37012" y="8274"/>
                    <a:pt x="37002" y="8270"/>
                    <a:pt x="36993" y="8267"/>
                  </a:cubicBezTo>
                  <a:cubicBezTo>
                    <a:pt x="36938" y="8252"/>
                    <a:pt x="36875" y="8253"/>
                    <a:pt x="36798" y="8245"/>
                  </a:cubicBezTo>
                  <a:cubicBezTo>
                    <a:pt x="37251" y="8057"/>
                    <a:pt x="37726" y="7979"/>
                    <a:pt x="38197" y="7884"/>
                  </a:cubicBezTo>
                  <a:cubicBezTo>
                    <a:pt x="38216" y="7875"/>
                    <a:pt x="38244" y="7863"/>
                    <a:pt x="38264" y="7863"/>
                  </a:cubicBezTo>
                  <a:cubicBezTo>
                    <a:pt x="38274" y="7863"/>
                    <a:pt x="38283" y="7866"/>
                    <a:pt x="38286" y="7876"/>
                  </a:cubicBezTo>
                  <a:cubicBezTo>
                    <a:pt x="38304" y="7930"/>
                    <a:pt x="38244" y="7935"/>
                    <a:pt x="38197" y="7941"/>
                  </a:cubicBezTo>
                  <a:lnTo>
                    <a:pt x="38032" y="8044"/>
                  </a:lnTo>
                  <a:cubicBezTo>
                    <a:pt x="38051" y="8088"/>
                    <a:pt x="38075" y="8102"/>
                    <a:pt x="38100" y="8102"/>
                  </a:cubicBezTo>
                  <a:cubicBezTo>
                    <a:pt x="38138" y="8102"/>
                    <a:pt x="38179" y="8068"/>
                    <a:pt x="38210" y="8054"/>
                  </a:cubicBezTo>
                  <a:cubicBezTo>
                    <a:pt x="38768" y="7814"/>
                    <a:pt x="39323" y="7568"/>
                    <a:pt x="39879" y="7324"/>
                  </a:cubicBezTo>
                  <a:cubicBezTo>
                    <a:pt x="39977" y="7304"/>
                    <a:pt x="40060" y="7258"/>
                    <a:pt x="40145" y="7216"/>
                  </a:cubicBezTo>
                  <a:lnTo>
                    <a:pt x="40114" y="7175"/>
                  </a:lnTo>
                  <a:cubicBezTo>
                    <a:pt x="40019" y="7216"/>
                    <a:pt x="39906" y="7217"/>
                    <a:pt x="39818" y="7276"/>
                  </a:cubicBezTo>
                  <a:cubicBezTo>
                    <a:pt x="39767" y="7288"/>
                    <a:pt x="39716" y="7298"/>
                    <a:pt x="39665" y="7311"/>
                  </a:cubicBezTo>
                  <a:cubicBezTo>
                    <a:pt x="38940" y="7512"/>
                    <a:pt x="38227" y="7751"/>
                    <a:pt x="37471" y="7865"/>
                  </a:cubicBezTo>
                  <a:cubicBezTo>
                    <a:pt x="37397" y="7875"/>
                    <a:pt x="37324" y="7894"/>
                    <a:pt x="37254" y="7921"/>
                  </a:cubicBezTo>
                  <a:cubicBezTo>
                    <a:pt x="36939" y="8048"/>
                    <a:pt x="36617" y="8102"/>
                    <a:pt x="36289" y="8102"/>
                  </a:cubicBezTo>
                  <a:cubicBezTo>
                    <a:pt x="36088" y="8102"/>
                    <a:pt x="35884" y="8082"/>
                    <a:pt x="35679" y="8045"/>
                  </a:cubicBezTo>
                  <a:cubicBezTo>
                    <a:pt x="35656" y="8041"/>
                    <a:pt x="35634" y="8038"/>
                    <a:pt x="35611" y="8035"/>
                  </a:cubicBezTo>
                  <a:cubicBezTo>
                    <a:pt x="35483" y="8021"/>
                    <a:pt x="35357" y="8013"/>
                    <a:pt x="35233" y="8013"/>
                  </a:cubicBezTo>
                  <a:cubicBezTo>
                    <a:pt x="34782" y="8013"/>
                    <a:pt x="34363" y="8117"/>
                    <a:pt x="33986" y="8378"/>
                  </a:cubicBezTo>
                  <a:cubicBezTo>
                    <a:pt x="33757" y="8538"/>
                    <a:pt x="33497" y="8658"/>
                    <a:pt x="33222" y="8753"/>
                  </a:cubicBezTo>
                  <a:cubicBezTo>
                    <a:pt x="32845" y="8882"/>
                    <a:pt x="32543" y="9090"/>
                    <a:pt x="32325" y="9382"/>
                  </a:cubicBezTo>
                  <a:cubicBezTo>
                    <a:pt x="32203" y="9546"/>
                    <a:pt x="32082" y="9709"/>
                    <a:pt x="31965" y="9876"/>
                  </a:cubicBezTo>
                  <a:cubicBezTo>
                    <a:pt x="31759" y="10170"/>
                    <a:pt x="31539" y="10457"/>
                    <a:pt x="31281" y="10720"/>
                  </a:cubicBezTo>
                  <a:cubicBezTo>
                    <a:pt x="31052" y="10953"/>
                    <a:pt x="30851" y="11213"/>
                    <a:pt x="30682" y="11494"/>
                  </a:cubicBezTo>
                  <a:cubicBezTo>
                    <a:pt x="30563" y="11689"/>
                    <a:pt x="30449" y="11885"/>
                    <a:pt x="30333" y="12081"/>
                  </a:cubicBezTo>
                  <a:cubicBezTo>
                    <a:pt x="30089" y="12486"/>
                    <a:pt x="29800" y="12861"/>
                    <a:pt x="29407" y="13175"/>
                  </a:cubicBezTo>
                  <a:cubicBezTo>
                    <a:pt x="29275" y="13280"/>
                    <a:pt x="29156" y="13399"/>
                    <a:pt x="29031" y="13511"/>
                  </a:cubicBezTo>
                  <a:cubicBezTo>
                    <a:pt x="28470" y="14015"/>
                    <a:pt x="28233" y="14629"/>
                    <a:pt x="28209" y="15310"/>
                  </a:cubicBezTo>
                  <a:cubicBezTo>
                    <a:pt x="28206" y="15405"/>
                    <a:pt x="28185" y="15449"/>
                    <a:pt x="28069" y="15461"/>
                  </a:cubicBezTo>
                  <a:cubicBezTo>
                    <a:pt x="27686" y="15499"/>
                    <a:pt x="27301" y="15533"/>
                    <a:pt x="26922" y="15588"/>
                  </a:cubicBezTo>
                  <a:cubicBezTo>
                    <a:pt x="26877" y="15595"/>
                    <a:pt x="26835" y="15598"/>
                    <a:pt x="26796" y="15598"/>
                  </a:cubicBezTo>
                  <a:cubicBezTo>
                    <a:pt x="26630" y="15598"/>
                    <a:pt x="26518" y="15535"/>
                    <a:pt x="26458" y="15373"/>
                  </a:cubicBezTo>
                  <a:cubicBezTo>
                    <a:pt x="26433" y="15335"/>
                    <a:pt x="26423" y="15259"/>
                    <a:pt x="26375" y="15259"/>
                  </a:cubicBezTo>
                  <a:cubicBezTo>
                    <a:pt x="26367" y="15259"/>
                    <a:pt x="26358" y="15261"/>
                    <a:pt x="26348" y="15266"/>
                  </a:cubicBezTo>
                  <a:cubicBezTo>
                    <a:pt x="26254" y="15309"/>
                    <a:pt x="26347" y="15367"/>
                    <a:pt x="26382" y="15414"/>
                  </a:cubicBezTo>
                  <a:cubicBezTo>
                    <a:pt x="26399" y="15460"/>
                    <a:pt x="26416" y="15505"/>
                    <a:pt x="26431" y="15550"/>
                  </a:cubicBezTo>
                  <a:cubicBezTo>
                    <a:pt x="26451" y="15584"/>
                    <a:pt x="26437" y="15592"/>
                    <a:pt x="26413" y="15592"/>
                  </a:cubicBezTo>
                  <a:cubicBezTo>
                    <a:pt x="26405" y="15592"/>
                    <a:pt x="26396" y="15592"/>
                    <a:pt x="26387" y="15590"/>
                  </a:cubicBezTo>
                  <a:cubicBezTo>
                    <a:pt x="26357" y="15591"/>
                    <a:pt x="26327" y="15592"/>
                    <a:pt x="26297" y="15592"/>
                  </a:cubicBezTo>
                  <a:cubicBezTo>
                    <a:pt x="25930" y="15592"/>
                    <a:pt x="25576" y="15527"/>
                    <a:pt x="25223" y="15449"/>
                  </a:cubicBezTo>
                  <a:cubicBezTo>
                    <a:pt x="24828" y="15361"/>
                    <a:pt x="24450" y="15229"/>
                    <a:pt x="24070" y="15103"/>
                  </a:cubicBezTo>
                  <a:cubicBezTo>
                    <a:pt x="23669" y="14970"/>
                    <a:pt x="23265" y="14841"/>
                    <a:pt x="22868" y="14700"/>
                  </a:cubicBezTo>
                  <a:cubicBezTo>
                    <a:pt x="21916" y="14362"/>
                    <a:pt x="20947" y="14069"/>
                    <a:pt x="19922" y="13947"/>
                  </a:cubicBezTo>
                  <a:cubicBezTo>
                    <a:pt x="19298" y="13873"/>
                    <a:pt x="18717" y="13710"/>
                    <a:pt x="18157" y="13473"/>
                  </a:cubicBezTo>
                  <a:cubicBezTo>
                    <a:pt x="17953" y="13387"/>
                    <a:pt x="17744" y="13311"/>
                    <a:pt x="17535" y="13238"/>
                  </a:cubicBezTo>
                  <a:cubicBezTo>
                    <a:pt x="17114" y="13087"/>
                    <a:pt x="16677" y="12987"/>
                    <a:pt x="16219" y="12962"/>
                  </a:cubicBezTo>
                  <a:cubicBezTo>
                    <a:pt x="16146" y="12958"/>
                    <a:pt x="16073" y="12956"/>
                    <a:pt x="16002" y="12956"/>
                  </a:cubicBezTo>
                  <a:cubicBezTo>
                    <a:pt x="15385" y="12956"/>
                    <a:pt x="14832" y="13116"/>
                    <a:pt x="14368" y="13500"/>
                  </a:cubicBezTo>
                  <a:cubicBezTo>
                    <a:pt x="14215" y="13629"/>
                    <a:pt x="14050" y="13745"/>
                    <a:pt x="13878" y="13846"/>
                  </a:cubicBezTo>
                  <a:cubicBezTo>
                    <a:pt x="13835" y="13873"/>
                    <a:pt x="13790" y="13896"/>
                    <a:pt x="13743" y="13917"/>
                  </a:cubicBezTo>
                  <a:cubicBezTo>
                    <a:pt x="13727" y="13922"/>
                    <a:pt x="13712" y="13925"/>
                    <a:pt x="13698" y="13925"/>
                  </a:cubicBezTo>
                  <a:cubicBezTo>
                    <a:pt x="13652" y="13925"/>
                    <a:pt x="13622" y="13893"/>
                    <a:pt x="13639" y="13844"/>
                  </a:cubicBezTo>
                  <a:cubicBezTo>
                    <a:pt x="13724" y="13604"/>
                    <a:pt x="13778" y="13355"/>
                    <a:pt x="13904" y="13126"/>
                  </a:cubicBezTo>
                  <a:cubicBezTo>
                    <a:pt x="13967" y="13106"/>
                    <a:pt x="14027" y="13074"/>
                    <a:pt x="14078" y="13031"/>
                  </a:cubicBezTo>
                  <a:cubicBezTo>
                    <a:pt x="14286" y="12942"/>
                    <a:pt x="14443" y="12793"/>
                    <a:pt x="14632" y="12682"/>
                  </a:cubicBezTo>
                  <a:cubicBezTo>
                    <a:pt x="14651" y="12653"/>
                    <a:pt x="14644" y="12630"/>
                    <a:pt x="14610" y="12614"/>
                  </a:cubicBezTo>
                  <a:lnTo>
                    <a:pt x="14601" y="12600"/>
                  </a:lnTo>
                  <a:cubicBezTo>
                    <a:pt x="14598" y="12600"/>
                    <a:pt x="14595" y="12600"/>
                    <a:pt x="14593" y="12600"/>
                  </a:cubicBezTo>
                  <a:cubicBezTo>
                    <a:pt x="14567" y="12600"/>
                    <a:pt x="14542" y="12615"/>
                    <a:pt x="14530" y="12639"/>
                  </a:cubicBezTo>
                  <a:lnTo>
                    <a:pt x="14072" y="12975"/>
                  </a:lnTo>
                  <a:cubicBezTo>
                    <a:pt x="14070" y="12974"/>
                    <a:pt x="14068" y="12974"/>
                    <a:pt x="14065" y="12974"/>
                  </a:cubicBezTo>
                  <a:cubicBezTo>
                    <a:pt x="14033" y="12974"/>
                    <a:pt x="14007" y="13026"/>
                    <a:pt x="13975" y="13026"/>
                  </a:cubicBezTo>
                  <a:cubicBezTo>
                    <a:pt x="13961" y="13026"/>
                    <a:pt x="13946" y="13016"/>
                    <a:pt x="13929" y="12988"/>
                  </a:cubicBezTo>
                  <a:cubicBezTo>
                    <a:pt x="13949" y="12937"/>
                    <a:pt x="13984" y="12891"/>
                    <a:pt x="13984" y="12833"/>
                  </a:cubicBezTo>
                  <a:cubicBezTo>
                    <a:pt x="14047" y="12760"/>
                    <a:pt x="14040" y="12659"/>
                    <a:pt x="14116" y="12590"/>
                  </a:cubicBezTo>
                  <a:cubicBezTo>
                    <a:pt x="14139" y="12604"/>
                    <a:pt x="14161" y="12610"/>
                    <a:pt x="14184" y="12610"/>
                  </a:cubicBezTo>
                  <a:cubicBezTo>
                    <a:pt x="14218" y="12610"/>
                    <a:pt x="14251" y="12598"/>
                    <a:pt x="14285" y="12589"/>
                  </a:cubicBezTo>
                  <a:cubicBezTo>
                    <a:pt x="14389" y="12559"/>
                    <a:pt x="14495" y="12530"/>
                    <a:pt x="14601" y="12502"/>
                  </a:cubicBezTo>
                  <a:cubicBezTo>
                    <a:pt x="14614" y="12501"/>
                    <a:pt x="14633" y="12496"/>
                    <a:pt x="14644" y="12496"/>
                  </a:cubicBezTo>
                  <a:cubicBezTo>
                    <a:pt x="14648" y="12496"/>
                    <a:pt x="14652" y="12496"/>
                    <a:pt x="14653" y="12498"/>
                  </a:cubicBezTo>
                  <a:cubicBezTo>
                    <a:pt x="14670" y="12517"/>
                    <a:pt x="14644" y="12522"/>
                    <a:pt x="14628" y="12529"/>
                  </a:cubicBezTo>
                  <a:lnTo>
                    <a:pt x="14625" y="12583"/>
                  </a:lnTo>
                  <a:cubicBezTo>
                    <a:pt x="14655" y="12600"/>
                    <a:pt x="14680" y="12607"/>
                    <a:pt x="14701" y="12607"/>
                  </a:cubicBezTo>
                  <a:cubicBezTo>
                    <a:pt x="14769" y="12607"/>
                    <a:pt x="14802" y="12536"/>
                    <a:pt x="14851" y="12499"/>
                  </a:cubicBezTo>
                  <a:lnTo>
                    <a:pt x="15021" y="12385"/>
                  </a:lnTo>
                  <a:cubicBezTo>
                    <a:pt x="15569" y="11948"/>
                    <a:pt x="16082" y="11485"/>
                    <a:pt x="16533" y="10972"/>
                  </a:cubicBezTo>
                  <a:cubicBezTo>
                    <a:pt x="16946" y="10501"/>
                    <a:pt x="17321" y="10010"/>
                    <a:pt x="17682" y="9509"/>
                  </a:cubicBezTo>
                  <a:cubicBezTo>
                    <a:pt x="18083" y="8955"/>
                    <a:pt x="18499" y="8410"/>
                    <a:pt x="18944" y="7880"/>
                  </a:cubicBezTo>
                  <a:lnTo>
                    <a:pt x="19768" y="7059"/>
                  </a:lnTo>
                  <a:cubicBezTo>
                    <a:pt x="19876" y="6970"/>
                    <a:pt x="19988" y="6883"/>
                    <a:pt x="20091" y="6791"/>
                  </a:cubicBezTo>
                  <a:cubicBezTo>
                    <a:pt x="20375" y="6533"/>
                    <a:pt x="20692" y="6303"/>
                    <a:pt x="20987" y="6055"/>
                  </a:cubicBezTo>
                  <a:cubicBezTo>
                    <a:pt x="21276" y="5865"/>
                    <a:pt x="21556" y="5661"/>
                    <a:pt x="21902" y="5546"/>
                  </a:cubicBezTo>
                  <a:cubicBezTo>
                    <a:pt x="21922" y="5539"/>
                    <a:pt x="21937" y="5522"/>
                    <a:pt x="21954" y="5510"/>
                  </a:cubicBezTo>
                  <a:cubicBezTo>
                    <a:pt x="22309" y="5369"/>
                    <a:pt x="22641" y="5193"/>
                    <a:pt x="22939" y="4975"/>
                  </a:cubicBezTo>
                  <a:cubicBezTo>
                    <a:pt x="23276" y="4730"/>
                    <a:pt x="23604" y="4475"/>
                    <a:pt x="23936" y="4224"/>
                  </a:cubicBezTo>
                  <a:lnTo>
                    <a:pt x="24707" y="3719"/>
                  </a:lnTo>
                  <a:cubicBezTo>
                    <a:pt x="24811" y="3674"/>
                    <a:pt x="24907" y="3612"/>
                    <a:pt x="24992" y="3537"/>
                  </a:cubicBezTo>
                  <a:cubicBezTo>
                    <a:pt x="25036" y="3526"/>
                    <a:pt x="25067" y="3500"/>
                    <a:pt x="25097" y="3471"/>
                  </a:cubicBezTo>
                  <a:cubicBezTo>
                    <a:pt x="25124" y="3457"/>
                    <a:pt x="25159" y="3451"/>
                    <a:pt x="25163" y="3417"/>
                  </a:cubicBezTo>
                  <a:cubicBezTo>
                    <a:pt x="25272" y="3374"/>
                    <a:pt x="25385" y="3341"/>
                    <a:pt x="25500" y="3319"/>
                  </a:cubicBezTo>
                  <a:cubicBezTo>
                    <a:pt x="25699" y="3285"/>
                    <a:pt x="25889" y="3225"/>
                    <a:pt x="26057" y="3124"/>
                  </a:cubicBezTo>
                  <a:cubicBezTo>
                    <a:pt x="26129" y="3090"/>
                    <a:pt x="26205" y="3061"/>
                    <a:pt x="26274" y="3022"/>
                  </a:cubicBezTo>
                  <a:cubicBezTo>
                    <a:pt x="26559" y="2864"/>
                    <a:pt x="26874" y="2788"/>
                    <a:pt x="27208" y="2758"/>
                  </a:cubicBezTo>
                  <a:cubicBezTo>
                    <a:pt x="27389" y="2741"/>
                    <a:pt x="27569" y="2722"/>
                    <a:pt x="27748" y="2706"/>
                  </a:cubicBezTo>
                  <a:cubicBezTo>
                    <a:pt x="28041" y="2689"/>
                    <a:pt x="28333" y="2673"/>
                    <a:pt x="28616" y="2601"/>
                  </a:cubicBezTo>
                  <a:cubicBezTo>
                    <a:pt x="28632" y="2602"/>
                    <a:pt x="28647" y="2602"/>
                    <a:pt x="28662" y="2602"/>
                  </a:cubicBezTo>
                  <a:cubicBezTo>
                    <a:pt x="28889" y="2602"/>
                    <a:pt x="29094" y="2531"/>
                    <a:pt x="29297" y="2456"/>
                  </a:cubicBezTo>
                  <a:cubicBezTo>
                    <a:pt x="29370" y="2445"/>
                    <a:pt x="29443" y="2440"/>
                    <a:pt x="29517" y="2440"/>
                  </a:cubicBezTo>
                  <a:cubicBezTo>
                    <a:pt x="29549" y="2440"/>
                    <a:pt x="29581" y="2441"/>
                    <a:pt x="29613" y="2443"/>
                  </a:cubicBezTo>
                  <a:cubicBezTo>
                    <a:pt x="29652" y="2445"/>
                    <a:pt x="29691" y="2446"/>
                    <a:pt x="29729" y="2446"/>
                  </a:cubicBezTo>
                  <a:cubicBezTo>
                    <a:pt x="29980" y="2446"/>
                    <a:pt x="30221" y="2400"/>
                    <a:pt x="30454" y="2319"/>
                  </a:cubicBezTo>
                  <a:cubicBezTo>
                    <a:pt x="30609" y="2267"/>
                    <a:pt x="30761" y="2211"/>
                    <a:pt x="30912" y="2152"/>
                  </a:cubicBezTo>
                  <a:cubicBezTo>
                    <a:pt x="31190" y="2041"/>
                    <a:pt x="31481" y="1971"/>
                    <a:pt x="31778" y="1940"/>
                  </a:cubicBezTo>
                  <a:cubicBezTo>
                    <a:pt x="31875" y="1929"/>
                    <a:pt x="31970" y="1907"/>
                    <a:pt x="32066" y="1889"/>
                  </a:cubicBezTo>
                  <a:cubicBezTo>
                    <a:pt x="32236" y="1868"/>
                    <a:pt x="32404" y="1830"/>
                    <a:pt x="32565" y="1775"/>
                  </a:cubicBezTo>
                  <a:lnTo>
                    <a:pt x="32565" y="1739"/>
                  </a:lnTo>
                  <a:cubicBezTo>
                    <a:pt x="32565" y="1717"/>
                    <a:pt x="32567" y="1693"/>
                    <a:pt x="32568" y="1670"/>
                  </a:cubicBezTo>
                  <a:lnTo>
                    <a:pt x="32475" y="1664"/>
                  </a:lnTo>
                  <a:cubicBezTo>
                    <a:pt x="32480" y="1652"/>
                    <a:pt x="32477" y="1638"/>
                    <a:pt x="32469" y="1629"/>
                  </a:cubicBezTo>
                  <a:cubicBezTo>
                    <a:pt x="31947" y="1532"/>
                    <a:pt x="31411" y="1507"/>
                    <a:pt x="30887" y="1423"/>
                  </a:cubicBezTo>
                  <a:cubicBezTo>
                    <a:pt x="30683" y="1400"/>
                    <a:pt x="30479" y="1379"/>
                    <a:pt x="30282" y="1328"/>
                  </a:cubicBezTo>
                  <a:lnTo>
                    <a:pt x="30049" y="1303"/>
                  </a:lnTo>
                  <a:cubicBezTo>
                    <a:pt x="30094" y="1287"/>
                    <a:pt x="30139" y="1276"/>
                    <a:pt x="30183" y="1276"/>
                  </a:cubicBezTo>
                  <a:cubicBezTo>
                    <a:pt x="30223" y="1276"/>
                    <a:pt x="30262" y="1286"/>
                    <a:pt x="30299" y="1309"/>
                  </a:cubicBezTo>
                  <a:lnTo>
                    <a:pt x="30613" y="1314"/>
                  </a:lnTo>
                  <a:cubicBezTo>
                    <a:pt x="30652" y="1352"/>
                    <a:pt x="30702" y="1355"/>
                    <a:pt x="30752" y="1355"/>
                  </a:cubicBezTo>
                  <a:cubicBezTo>
                    <a:pt x="30761" y="1355"/>
                    <a:pt x="30769" y="1355"/>
                    <a:pt x="30778" y="1355"/>
                  </a:cubicBezTo>
                  <a:cubicBezTo>
                    <a:pt x="30815" y="1355"/>
                    <a:pt x="30853" y="1356"/>
                    <a:pt x="30886" y="1373"/>
                  </a:cubicBezTo>
                  <a:cubicBezTo>
                    <a:pt x="31188" y="1404"/>
                    <a:pt x="31491" y="1392"/>
                    <a:pt x="31793" y="1402"/>
                  </a:cubicBezTo>
                  <a:cubicBezTo>
                    <a:pt x="31877" y="1431"/>
                    <a:pt x="31965" y="1435"/>
                    <a:pt x="32053" y="1435"/>
                  </a:cubicBezTo>
                  <a:cubicBezTo>
                    <a:pt x="32088" y="1435"/>
                    <a:pt x="32122" y="1434"/>
                    <a:pt x="32157" y="1434"/>
                  </a:cubicBezTo>
                  <a:cubicBezTo>
                    <a:pt x="32196" y="1434"/>
                    <a:pt x="32235" y="1435"/>
                    <a:pt x="32274" y="1438"/>
                  </a:cubicBezTo>
                  <a:cubicBezTo>
                    <a:pt x="32375" y="1448"/>
                    <a:pt x="32481" y="1441"/>
                    <a:pt x="32563" y="1506"/>
                  </a:cubicBezTo>
                  <a:cubicBezTo>
                    <a:pt x="32533" y="1523"/>
                    <a:pt x="32532" y="1550"/>
                    <a:pt x="32527" y="1576"/>
                  </a:cubicBezTo>
                  <a:cubicBezTo>
                    <a:pt x="32570" y="1608"/>
                    <a:pt x="32621" y="1626"/>
                    <a:pt x="32674" y="1626"/>
                  </a:cubicBezTo>
                  <a:cubicBezTo>
                    <a:pt x="32679" y="1626"/>
                    <a:pt x="32684" y="1625"/>
                    <a:pt x="32689" y="1625"/>
                  </a:cubicBezTo>
                  <a:cubicBezTo>
                    <a:pt x="32735" y="1624"/>
                    <a:pt x="32783" y="1619"/>
                    <a:pt x="32789" y="1572"/>
                  </a:cubicBezTo>
                  <a:cubicBezTo>
                    <a:pt x="32796" y="1524"/>
                    <a:pt x="32752" y="1507"/>
                    <a:pt x="32708" y="1496"/>
                  </a:cubicBezTo>
                  <a:lnTo>
                    <a:pt x="32706" y="1482"/>
                  </a:lnTo>
                  <a:cubicBezTo>
                    <a:pt x="32722" y="1477"/>
                    <a:pt x="32738" y="1475"/>
                    <a:pt x="32754" y="1475"/>
                  </a:cubicBezTo>
                  <a:cubicBezTo>
                    <a:pt x="32778" y="1475"/>
                    <a:pt x="32801" y="1479"/>
                    <a:pt x="32825" y="1484"/>
                  </a:cubicBezTo>
                  <a:lnTo>
                    <a:pt x="32873" y="1444"/>
                  </a:lnTo>
                  <a:cubicBezTo>
                    <a:pt x="32569" y="1296"/>
                    <a:pt x="32235" y="1227"/>
                    <a:pt x="31892" y="1176"/>
                  </a:cubicBezTo>
                  <a:cubicBezTo>
                    <a:pt x="31867" y="1159"/>
                    <a:pt x="31839" y="1153"/>
                    <a:pt x="31811" y="1153"/>
                  </a:cubicBezTo>
                  <a:cubicBezTo>
                    <a:pt x="31791" y="1153"/>
                    <a:pt x="31771" y="1156"/>
                    <a:pt x="31751" y="1160"/>
                  </a:cubicBezTo>
                  <a:cubicBezTo>
                    <a:pt x="31764" y="1207"/>
                    <a:pt x="31808" y="1208"/>
                    <a:pt x="31852" y="1209"/>
                  </a:cubicBezTo>
                  <a:cubicBezTo>
                    <a:pt x="32019" y="1284"/>
                    <a:pt x="32215" y="1280"/>
                    <a:pt x="32381" y="1355"/>
                  </a:cubicBezTo>
                  <a:cubicBezTo>
                    <a:pt x="32366" y="1384"/>
                    <a:pt x="32342" y="1390"/>
                    <a:pt x="32316" y="1390"/>
                  </a:cubicBezTo>
                  <a:cubicBezTo>
                    <a:pt x="32299" y="1390"/>
                    <a:pt x="32281" y="1387"/>
                    <a:pt x="32265" y="1386"/>
                  </a:cubicBezTo>
                  <a:cubicBezTo>
                    <a:pt x="32106" y="1379"/>
                    <a:pt x="31950" y="1368"/>
                    <a:pt x="31793" y="1359"/>
                  </a:cubicBezTo>
                  <a:lnTo>
                    <a:pt x="30623" y="1302"/>
                  </a:lnTo>
                  <a:cubicBezTo>
                    <a:pt x="30571" y="1267"/>
                    <a:pt x="30512" y="1263"/>
                    <a:pt x="30452" y="1263"/>
                  </a:cubicBezTo>
                  <a:cubicBezTo>
                    <a:pt x="30437" y="1263"/>
                    <a:pt x="30422" y="1264"/>
                    <a:pt x="30408" y="1264"/>
                  </a:cubicBezTo>
                  <a:cubicBezTo>
                    <a:pt x="30378" y="1264"/>
                    <a:pt x="30348" y="1263"/>
                    <a:pt x="30320" y="1258"/>
                  </a:cubicBezTo>
                  <a:cubicBezTo>
                    <a:pt x="30028" y="1205"/>
                    <a:pt x="29734" y="1155"/>
                    <a:pt x="29435" y="1155"/>
                  </a:cubicBezTo>
                  <a:cubicBezTo>
                    <a:pt x="29373" y="1155"/>
                    <a:pt x="29311" y="1157"/>
                    <a:pt x="29249" y="1161"/>
                  </a:cubicBezTo>
                  <a:cubicBezTo>
                    <a:pt x="28926" y="1148"/>
                    <a:pt x="28604" y="1143"/>
                    <a:pt x="28281" y="1143"/>
                  </a:cubicBezTo>
                  <a:cubicBezTo>
                    <a:pt x="28047" y="1143"/>
                    <a:pt x="27813" y="1146"/>
                    <a:pt x="27578" y="1151"/>
                  </a:cubicBezTo>
                  <a:lnTo>
                    <a:pt x="27570" y="1083"/>
                  </a:lnTo>
                  <a:lnTo>
                    <a:pt x="27570" y="1083"/>
                  </a:lnTo>
                  <a:cubicBezTo>
                    <a:pt x="27574" y="1084"/>
                    <a:pt x="27578" y="1084"/>
                    <a:pt x="27582" y="1084"/>
                  </a:cubicBezTo>
                  <a:cubicBezTo>
                    <a:pt x="27607" y="1084"/>
                    <a:pt x="27631" y="1074"/>
                    <a:pt x="27651" y="1058"/>
                  </a:cubicBezTo>
                  <a:cubicBezTo>
                    <a:pt x="27859" y="895"/>
                    <a:pt x="28060" y="723"/>
                    <a:pt x="28250" y="540"/>
                  </a:cubicBezTo>
                  <a:cubicBezTo>
                    <a:pt x="28239" y="530"/>
                    <a:pt x="28227" y="523"/>
                    <a:pt x="28213" y="523"/>
                  </a:cubicBezTo>
                  <a:cubicBezTo>
                    <a:pt x="28207" y="523"/>
                    <a:pt x="28200" y="525"/>
                    <a:pt x="28193" y="529"/>
                  </a:cubicBezTo>
                  <a:cubicBezTo>
                    <a:pt x="27944" y="678"/>
                    <a:pt x="27748" y="873"/>
                    <a:pt x="27556" y="1069"/>
                  </a:cubicBezTo>
                  <a:cubicBezTo>
                    <a:pt x="27556" y="1069"/>
                    <a:pt x="27557" y="1071"/>
                    <a:pt x="27558" y="1072"/>
                  </a:cubicBezTo>
                  <a:cubicBezTo>
                    <a:pt x="27548" y="1065"/>
                    <a:pt x="27540" y="1062"/>
                    <a:pt x="27532" y="1062"/>
                  </a:cubicBezTo>
                  <a:cubicBezTo>
                    <a:pt x="27511" y="1062"/>
                    <a:pt x="27496" y="1084"/>
                    <a:pt x="27480" y="1098"/>
                  </a:cubicBezTo>
                  <a:cubicBezTo>
                    <a:pt x="27373" y="1153"/>
                    <a:pt x="27261" y="1164"/>
                    <a:pt x="27147" y="1164"/>
                  </a:cubicBezTo>
                  <a:cubicBezTo>
                    <a:pt x="27073" y="1164"/>
                    <a:pt x="26997" y="1159"/>
                    <a:pt x="26922" y="1159"/>
                  </a:cubicBezTo>
                  <a:cubicBezTo>
                    <a:pt x="26893" y="1159"/>
                    <a:pt x="26895" y="1138"/>
                    <a:pt x="26890" y="1121"/>
                  </a:cubicBezTo>
                  <a:cubicBezTo>
                    <a:pt x="26916" y="1119"/>
                    <a:pt x="26935" y="1109"/>
                    <a:pt x="26934" y="1083"/>
                  </a:cubicBezTo>
                  <a:lnTo>
                    <a:pt x="26934" y="1083"/>
                  </a:lnTo>
                  <a:cubicBezTo>
                    <a:pt x="26943" y="1084"/>
                    <a:pt x="26951" y="1085"/>
                    <a:pt x="26959" y="1085"/>
                  </a:cubicBezTo>
                  <a:cubicBezTo>
                    <a:pt x="26989" y="1085"/>
                    <a:pt x="27013" y="1075"/>
                    <a:pt x="27024" y="1045"/>
                  </a:cubicBezTo>
                  <a:cubicBezTo>
                    <a:pt x="27054" y="1043"/>
                    <a:pt x="27074" y="1034"/>
                    <a:pt x="27071" y="1006"/>
                  </a:cubicBezTo>
                  <a:lnTo>
                    <a:pt x="27071" y="1006"/>
                  </a:lnTo>
                  <a:cubicBezTo>
                    <a:pt x="27074" y="1006"/>
                    <a:pt x="27078" y="1006"/>
                    <a:pt x="27081" y="1006"/>
                  </a:cubicBezTo>
                  <a:cubicBezTo>
                    <a:pt x="27109" y="1006"/>
                    <a:pt x="27125" y="997"/>
                    <a:pt x="27116" y="967"/>
                  </a:cubicBezTo>
                  <a:lnTo>
                    <a:pt x="27116" y="967"/>
                  </a:lnTo>
                  <a:cubicBezTo>
                    <a:pt x="27123" y="968"/>
                    <a:pt x="27130" y="969"/>
                    <a:pt x="27136" y="969"/>
                  </a:cubicBezTo>
                  <a:cubicBezTo>
                    <a:pt x="27160" y="969"/>
                    <a:pt x="27170" y="956"/>
                    <a:pt x="27162" y="928"/>
                  </a:cubicBezTo>
                  <a:lnTo>
                    <a:pt x="27162" y="928"/>
                  </a:lnTo>
                  <a:cubicBezTo>
                    <a:pt x="27170" y="930"/>
                    <a:pt x="27177" y="931"/>
                    <a:pt x="27184" y="931"/>
                  </a:cubicBezTo>
                  <a:cubicBezTo>
                    <a:pt x="27207" y="931"/>
                    <a:pt x="27215" y="917"/>
                    <a:pt x="27207" y="889"/>
                  </a:cubicBezTo>
                  <a:lnTo>
                    <a:pt x="27207" y="889"/>
                  </a:lnTo>
                  <a:cubicBezTo>
                    <a:pt x="27216" y="891"/>
                    <a:pt x="27223" y="892"/>
                    <a:pt x="27228" y="892"/>
                  </a:cubicBezTo>
                  <a:cubicBezTo>
                    <a:pt x="27252" y="892"/>
                    <a:pt x="27258" y="876"/>
                    <a:pt x="27251" y="850"/>
                  </a:cubicBezTo>
                  <a:lnTo>
                    <a:pt x="27251" y="850"/>
                  </a:lnTo>
                  <a:cubicBezTo>
                    <a:pt x="27256" y="850"/>
                    <a:pt x="27261" y="851"/>
                    <a:pt x="27266" y="851"/>
                  </a:cubicBezTo>
                  <a:cubicBezTo>
                    <a:pt x="27323" y="851"/>
                    <a:pt x="27338" y="817"/>
                    <a:pt x="27343" y="773"/>
                  </a:cubicBezTo>
                  <a:cubicBezTo>
                    <a:pt x="27389" y="760"/>
                    <a:pt x="27421" y="741"/>
                    <a:pt x="27388" y="694"/>
                  </a:cubicBezTo>
                  <a:lnTo>
                    <a:pt x="27388" y="694"/>
                  </a:lnTo>
                  <a:cubicBezTo>
                    <a:pt x="27393" y="695"/>
                    <a:pt x="27397" y="695"/>
                    <a:pt x="27401" y="695"/>
                  </a:cubicBezTo>
                  <a:cubicBezTo>
                    <a:pt x="27487" y="695"/>
                    <a:pt x="27508" y="639"/>
                    <a:pt x="27524" y="579"/>
                  </a:cubicBezTo>
                  <a:cubicBezTo>
                    <a:pt x="27526" y="579"/>
                    <a:pt x="27528" y="579"/>
                    <a:pt x="27530" y="579"/>
                  </a:cubicBezTo>
                  <a:cubicBezTo>
                    <a:pt x="27559" y="579"/>
                    <a:pt x="27570" y="564"/>
                    <a:pt x="27570" y="540"/>
                  </a:cubicBezTo>
                  <a:cubicBezTo>
                    <a:pt x="27600" y="539"/>
                    <a:pt x="27614" y="525"/>
                    <a:pt x="27615" y="502"/>
                  </a:cubicBezTo>
                  <a:cubicBezTo>
                    <a:pt x="27644" y="499"/>
                    <a:pt x="27660" y="486"/>
                    <a:pt x="27660" y="462"/>
                  </a:cubicBezTo>
                  <a:cubicBezTo>
                    <a:pt x="27689" y="460"/>
                    <a:pt x="27704" y="447"/>
                    <a:pt x="27705" y="423"/>
                  </a:cubicBezTo>
                  <a:cubicBezTo>
                    <a:pt x="27734" y="422"/>
                    <a:pt x="27749" y="409"/>
                    <a:pt x="27752" y="384"/>
                  </a:cubicBezTo>
                  <a:cubicBezTo>
                    <a:pt x="27829" y="366"/>
                    <a:pt x="27894" y="333"/>
                    <a:pt x="27932" y="269"/>
                  </a:cubicBezTo>
                  <a:cubicBezTo>
                    <a:pt x="27962" y="267"/>
                    <a:pt x="27992" y="267"/>
                    <a:pt x="27979" y="231"/>
                  </a:cubicBezTo>
                  <a:lnTo>
                    <a:pt x="27979" y="231"/>
                  </a:lnTo>
                  <a:cubicBezTo>
                    <a:pt x="27996" y="238"/>
                    <a:pt x="28012" y="241"/>
                    <a:pt x="28027" y="241"/>
                  </a:cubicBezTo>
                  <a:cubicBezTo>
                    <a:pt x="28059" y="241"/>
                    <a:pt x="28087" y="225"/>
                    <a:pt x="28113" y="201"/>
                  </a:cubicBezTo>
                  <a:cubicBezTo>
                    <a:pt x="28133" y="199"/>
                    <a:pt x="28153" y="199"/>
                    <a:pt x="28173" y="199"/>
                  </a:cubicBezTo>
                  <a:cubicBezTo>
                    <a:pt x="28344" y="199"/>
                    <a:pt x="28500" y="256"/>
                    <a:pt x="28658" y="307"/>
                  </a:cubicBezTo>
                  <a:cubicBezTo>
                    <a:pt x="28609" y="386"/>
                    <a:pt x="28500" y="365"/>
                    <a:pt x="28428" y="408"/>
                  </a:cubicBezTo>
                  <a:cubicBezTo>
                    <a:pt x="28363" y="446"/>
                    <a:pt x="28249" y="435"/>
                    <a:pt x="28250" y="539"/>
                  </a:cubicBezTo>
                  <a:lnTo>
                    <a:pt x="28760" y="360"/>
                  </a:lnTo>
                  <a:cubicBezTo>
                    <a:pt x="29253" y="578"/>
                    <a:pt x="29789" y="679"/>
                    <a:pt x="30330" y="764"/>
                  </a:cubicBezTo>
                  <a:cubicBezTo>
                    <a:pt x="30441" y="781"/>
                    <a:pt x="30548" y="816"/>
                    <a:pt x="30656" y="842"/>
                  </a:cubicBezTo>
                  <a:lnTo>
                    <a:pt x="31499" y="1104"/>
                  </a:lnTo>
                  <a:lnTo>
                    <a:pt x="31531" y="1070"/>
                  </a:lnTo>
                  <a:cubicBezTo>
                    <a:pt x="31246" y="952"/>
                    <a:pt x="30953" y="854"/>
                    <a:pt x="30655" y="774"/>
                  </a:cubicBezTo>
                  <a:cubicBezTo>
                    <a:pt x="30428" y="699"/>
                    <a:pt x="30195" y="647"/>
                    <a:pt x="29957" y="616"/>
                  </a:cubicBezTo>
                  <a:cubicBezTo>
                    <a:pt x="29611" y="573"/>
                    <a:pt x="29272" y="479"/>
                    <a:pt x="28953" y="338"/>
                  </a:cubicBezTo>
                  <a:cubicBezTo>
                    <a:pt x="28689" y="219"/>
                    <a:pt x="28412" y="144"/>
                    <a:pt x="28113" y="131"/>
                  </a:cubicBezTo>
                  <a:cubicBezTo>
                    <a:pt x="28106" y="118"/>
                    <a:pt x="28096" y="113"/>
                    <a:pt x="28084" y="113"/>
                  </a:cubicBezTo>
                  <a:cubicBezTo>
                    <a:pt x="28078" y="113"/>
                    <a:pt x="28071" y="114"/>
                    <a:pt x="28063" y="117"/>
                  </a:cubicBezTo>
                  <a:lnTo>
                    <a:pt x="27747" y="81"/>
                  </a:lnTo>
                  <a:cubicBezTo>
                    <a:pt x="27634" y="68"/>
                    <a:pt x="27524" y="49"/>
                    <a:pt x="27411" y="43"/>
                  </a:cubicBezTo>
                  <a:cubicBezTo>
                    <a:pt x="27196" y="32"/>
                    <a:pt x="26984" y="0"/>
                    <a:pt x="26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3584775" y="775650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8" y="0"/>
                  </a:moveTo>
                  <a:cubicBezTo>
                    <a:pt x="24" y="11"/>
                    <a:pt x="12" y="23"/>
                    <a:pt x="0" y="36"/>
                  </a:cubicBezTo>
                  <a:cubicBezTo>
                    <a:pt x="9" y="45"/>
                    <a:pt x="16" y="48"/>
                    <a:pt x="23" y="48"/>
                  </a:cubicBezTo>
                  <a:cubicBezTo>
                    <a:pt x="39" y="48"/>
                    <a:pt x="50" y="30"/>
                    <a:pt x="63" y="22"/>
                  </a:cubicBezTo>
                  <a:cubicBezTo>
                    <a:pt x="49" y="20"/>
                    <a:pt x="39" y="13"/>
                    <a:pt x="3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3235000" y="541575"/>
              <a:ext cx="800" cy="575"/>
            </a:xfrm>
            <a:custGeom>
              <a:avLst/>
              <a:gdLst/>
              <a:ahLst/>
              <a:cxnLst/>
              <a:rect l="l" t="t" r="r" b="b"/>
              <a:pathLst>
                <a:path w="32" h="23" extrusionOk="0">
                  <a:moveTo>
                    <a:pt x="32" y="0"/>
                  </a:moveTo>
                  <a:lnTo>
                    <a:pt x="1" y="4"/>
                  </a:lnTo>
                  <a:lnTo>
                    <a:pt x="14" y="2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3235775" y="541475"/>
              <a:ext cx="200" cy="125"/>
            </a:xfrm>
            <a:custGeom>
              <a:avLst/>
              <a:gdLst/>
              <a:ahLst/>
              <a:cxnLst/>
              <a:rect l="l" t="t" r="r" b="b"/>
              <a:pathLst>
                <a:path w="8" h="5" extrusionOk="0">
                  <a:moveTo>
                    <a:pt x="4" y="0"/>
                  </a:moveTo>
                  <a:lnTo>
                    <a:pt x="1" y="4"/>
                  </a:lnTo>
                  <a:lnTo>
                    <a:pt x="8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3236025" y="540850"/>
              <a:ext cx="975" cy="600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9" y="0"/>
                  </a:moveTo>
                  <a:lnTo>
                    <a:pt x="0" y="23"/>
                  </a:lnTo>
                  <a:cubicBezTo>
                    <a:pt x="13" y="19"/>
                    <a:pt x="38" y="21"/>
                    <a:pt x="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3235875" y="541425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0"/>
                  </a:moveTo>
                  <a:lnTo>
                    <a:pt x="6" y="0"/>
                  </a:lnTo>
                  <a:cubicBezTo>
                    <a:pt x="4" y="0"/>
                    <a:pt x="1" y="1"/>
                    <a:pt x="0" y="2"/>
                  </a:cubicBezTo>
                  <a:lnTo>
                    <a:pt x="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3590325" y="780075"/>
              <a:ext cx="1100" cy="925"/>
            </a:xfrm>
            <a:custGeom>
              <a:avLst/>
              <a:gdLst/>
              <a:ahLst/>
              <a:cxnLst/>
              <a:rect l="l" t="t" r="r" b="b"/>
              <a:pathLst>
                <a:path w="44" h="37" extrusionOk="0">
                  <a:moveTo>
                    <a:pt x="43" y="0"/>
                  </a:moveTo>
                  <a:lnTo>
                    <a:pt x="43" y="0"/>
                  </a:lnTo>
                  <a:cubicBezTo>
                    <a:pt x="19" y="5"/>
                    <a:pt x="3" y="15"/>
                    <a:pt x="0" y="36"/>
                  </a:cubicBezTo>
                  <a:lnTo>
                    <a:pt x="17" y="36"/>
                  </a:lnTo>
                  <a:lnTo>
                    <a:pt x="38" y="35"/>
                  </a:lnTo>
                  <a:cubicBezTo>
                    <a:pt x="40" y="23"/>
                    <a:pt x="41" y="11"/>
                    <a:pt x="4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3590200" y="78097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0"/>
                  </a:moveTo>
                  <a:lnTo>
                    <a:pt x="4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3143850" y="592925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lnTo>
                    <a:pt x="1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3142900" y="591675"/>
              <a:ext cx="975" cy="1275"/>
            </a:xfrm>
            <a:custGeom>
              <a:avLst/>
              <a:gdLst/>
              <a:ahLst/>
              <a:cxnLst/>
              <a:rect l="l" t="t" r="r" b="b"/>
              <a:pathLst>
                <a:path w="39" h="51" extrusionOk="0">
                  <a:moveTo>
                    <a:pt x="2" y="0"/>
                  </a:moveTo>
                  <a:lnTo>
                    <a:pt x="1" y="4"/>
                  </a:lnTo>
                  <a:cubicBezTo>
                    <a:pt x="3" y="25"/>
                    <a:pt x="7" y="46"/>
                    <a:pt x="39" y="50"/>
                  </a:cubicBezTo>
                  <a:cubicBezTo>
                    <a:pt x="26" y="34"/>
                    <a:pt x="14" y="17"/>
                    <a:pt x="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3143850" y="592925"/>
              <a:ext cx="225" cy="15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1" y="0"/>
                  </a:moveTo>
                  <a:lnTo>
                    <a:pt x="2" y="3"/>
                  </a:lnTo>
                  <a:lnTo>
                    <a:pt x="9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3485775" y="551375"/>
              <a:ext cx="1175" cy="675"/>
            </a:xfrm>
            <a:custGeom>
              <a:avLst/>
              <a:gdLst/>
              <a:ahLst/>
              <a:cxnLst/>
              <a:rect l="l" t="t" r="r" b="b"/>
              <a:pathLst>
                <a:path w="47" h="27" extrusionOk="0">
                  <a:moveTo>
                    <a:pt x="31" y="0"/>
                  </a:moveTo>
                  <a:cubicBezTo>
                    <a:pt x="20" y="4"/>
                    <a:pt x="10" y="7"/>
                    <a:pt x="0" y="13"/>
                  </a:cubicBezTo>
                  <a:lnTo>
                    <a:pt x="17" y="26"/>
                  </a:lnTo>
                  <a:lnTo>
                    <a:pt x="46" y="12"/>
                  </a:lnTo>
                  <a:cubicBezTo>
                    <a:pt x="40" y="9"/>
                    <a:pt x="34" y="0"/>
                    <a:pt x="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3488250" y="550200"/>
              <a:ext cx="800" cy="1025"/>
            </a:xfrm>
            <a:custGeom>
              <a:avLst/>
              <a:gdLst/>
              <a:ahLst/>
              <a:cxnLst/>
              <a:rect l="l" t="t" r="r" b="b"/>
              <a:pathLst>
                <a:path w="32" h="41" extrusionOk="0">
                  <a:moveTo>
                    <a:pt x="15" y="1"/>
                  </a:moveTo>
                  <a:cubicBezTo>
                    <a:pt x="9" y="9"/>
                    <a:pt x="4" y="19"/>
                    <a:pt x="1" y="27"/>
                  </a:cubicBezTo>
                  <a:cubicBezTo>
                    <a:pt x="1" y="31"/>
                    <a:pt x="10" y="35"/>
                    <a:pt x="15" y="40"/>
                  </a:cubicBezTo>
                  <a:cubicBezTo>
                    <a:pt x="20" y="32"/>
                    <a:pt x="26" y="24"/>
                    <a:pt x="32" y="15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2956700" y="773225"/>
              <a:ext cx="800" cy="1025"/>
            </a:xfrm>
            <a:custGeom>
              <a:avLst/>
              <a:gdLst/>
              <a:ahLst/>
              <a:cxnLst/>
              <a:rect l="l" t="t" r="r" b="b"/>
              <a:pathLst>
                <a:path w="32" h="41" extrusionOk="0">
                  <a:moveTo>
                    <a:pt x="15" y="1"/>
                  </a:moveTo>
                  <a:cubicBezTo>
                    <a:pt x="10" y="6"/>
                    <a:pt x="1" y="12"/>
                    <a:pt x="2" y="14"/>
                  </a:cubicBezTo>
                  <a:cubicBezTo>
                    <a:pt x="5" y="24"/>
                    <a:pt x="9" y="32"/>
                    <a:pt x="15" y="40"/>
                  </a:cubicBezTo>
                  <a:lnTo>
                    <a:pt x="31" y="25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3273350" y="550125"/>
              <a:ext cx="175" cy="175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6" y="0"/>
                  </a:moveTo>
                  <a:lnTo>
                    <a:pt x="6" y="0"/>
                  </a:lnTo>
                  <a:cubicBezTo>
                    <a:pt x="4" y="2"/>
                    <a:pt x="2" y="2"/>
                    <a:pt x="0" y="4"/>
                  </a:cubicBezTo>
                  <a:lnTo>
                    <a:pt x="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3273500" y="549575"/>
              <a:ext cx="875" cy="575"/>
            </a:xfrm>
            <a:custGeom>
              <a:avLst/>
              <a:gdLst/>
              <a:ahLst/>
              <a:cxnLst/>
              <a:rect l="l" t="t" r="r" b="b"/>
              <a:pathLst>
                <a:path w="35" h="23" extrusionOk="0">
                  <a:moveTo>
                    <a:pt x="9" y="1"/>
                  </a:moveTo>
                  <a:lnTo>
                    <a:pt x="0" y="22"/>
                  </a:lnTo>
                  <a:cubicBezTo>
                    <a:pt x="12" y="20"/>
                    <a:pt x="35" y="21"/>
                    <a:pt x="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3526650" y="625075"/>
              <a:ext cx="1175" cy="625"/>
            </a:xfrm>
            <a:custGeom>
              <a:avLst/>
              <a:gdLst/>
              <a:ahLst/>
              <a:cxnLst/>
              <a:rect l="l" t="t" r="r" b="b"/>
              <a:pathLst>
                <a:path w="47" h="25" extrusionOk="0">
                  <a:moveTo>
                    <a:pt x="32" y="1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21" y="3"/>
                    <a:pt x="10" y="8"/>
                    <a:pt x="1" y="13"/>
                  </a:cubicBezTo>
                  <a:cubicBezTo>
                    <a:pt x="5" y="17"/>
                    <a:pt x="11" y="25"/>
                    <a:pt x="15" y="25"/>
                  </a:cubicBezTo>
                  <a:cubicBezTo>
                    <a:pt x="16" y="25"/>
                    <a:pt x="16" y="24"/>
                    <a:pt x="16" y="24"/>
                  </a:cubicBezTo>
                  <a:cubicBezTo>
                    <a:pt x="26" y="22"/>
                    <a:pt x="37" y="17"/>
                    <a:pt x="46" y="13"/>
                  </a:cubicBezTo>
                  <a:cubicBezTo>
                    <a:pt x="42" y="8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3209775" y="62877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3209775" y="627825"/>
              <a:ext cx="1125" cy="975"/>
            </a:xfrm>
            <a:custGeom>
              <a:avLst/>
              <a:gdLst/>
              <a:ahLst/>
              <a:cxnLst/>
              <a:rect l="l" t="t" r="r" b="b"/>
              <a:pathLst>
                <a:path w="45" h="39" extrusionOk="0">
                  <a:moveTo>
                    <a:pt x="1" y="0"/>
                  </a:moveTo>
                  <a:lnTo>
                    <a:pt x="2" y="38"/>
                  </a:lnTo>
                  <a:cubicBezTo>
                    <a:pt x="2" y="38"/>
                    <a:pt x="3" y="38"/>
                    <a:pt x="4" y="38"/>
                  </a:cubicBezTo>
                  <a:cubicBezTo>
                    <a:pt x="24" y="38"/>
                    <a:pt x="42" y="22"/>
                    <a:pt x="44" y="1"/>
                  </a:cubicBezTo>
                  <a:cubicBezTo>
                    <a:pt x="30" y="1"/>
                    <a:pt x="15" y="1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3225500" y="610775"/>
              <a:ext cx="1950" cy="1400"/>
            </a:xfrm>
            <a:custGeom>
              <a:avLst/>
              <a:gdLst/>
              <a:ahLst/>
              <a:cxnLst/>
              <a:rect l="l" t="t" r="r" b="b"/>
              <a:pathLst>
                <a:path w="78" h="56" extrusionOk="0">
                  <a:moveTo>
                    <a:pt x="52" y="1"/>
                  </a:moveTo>
                  <a:cubicBezTo>
                    <a:pt x="38" y="17"/>
                    <a:pt x="0" y="29"/>
                    <a:pt x="35" y="55"/>
                  </a:cubicBezTo>
                  <a:cubicBezTo>
                    <a:pt x="50" y="45"/>
                    <a:pt x="65" y="34"/>
                    <a:pt x="78" y="22"/>
                  </a:cubicBezTo>
                  <a:cubicBezTo>
                    <a:pt x="65" y="22"/>
                    <a:pt x="54" y="14"/>
                    <a:pt x="5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2731600" y="61420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lnTo>
                    <a:pt x="0" y="3"/>
                  </a:ln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3" y="3"/>
                    <a:pt x="4" y="3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2731600" y="613250"/>
              <a:ext cx="1200" cy="975"/>
            </a:xfrm>
            <a:custGeom>
              <a:avLst/>
              <a:gdLst/>
              <a:ahLst/>
              <a:cxnLst/>
              <a:rect l="l" t="t" r="r" b="b"/>
              <a:pathLst>
                <a:path w="48" h="39" extrusionOk="0">
                  <a:moveTo>
                    <a:pt x="48" y="0"/>
                  </a:moveTo>
                  <a:cubicBezTo>
                    <a:pt x="36" y="3"/>
                    <a:pt x="23" y="4"/>
                    <a:pt x="10" y="4"/>
                  </a:cubicBezTo>
                  <a:cubicBezTo>
                    <a:pt x="3" y="15"/>
                    <a:pt x="0" y="27"/>
                    <a:pt x="3" y="39"/>
                  </a:cubicBezTo>
                  <a:cubicBezTo>
                    <a:pt x="4" y="39"/>
                    <a:pt x="6" y="39"/>
                    <a:pt x="7" y="39"/>
                  </a:cubicBezTo>
                  <a:cubicBezTo>
                    <a:pt x="29" y="39"/>
                    <a:pt x="46" y="22"/>
                    <a:pt x="4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3546500" y="608350"/>
              <a:ext cx="3050" cy="2150"/>
            </a:xfrm>
            <a:custGeom>
              <a:avLst/>
              <a:gdLst/>
              <a:ahLst/>
              <a:cxnLst/>
              <a:rect l="l" t="t" r="r" b="b"/>
              <a:pathLst>
                <a:path w="122" h="86" extrusionOk="0">
                  <a:moveTo>
                    <a:pt x="68" y="0"/>
                  </a:moveTo>
                  <a:cubicBezTo>
                    <a:pt x="58" y="4"/>
                    <a:pt x="52" y="12"/>
                    <a:pt x="52" y="22"/>
                  </a:cubicBezTo>
                  <a:cubicBezTo>
                    <a:pt x="35" y="32"/>
                    <a:pt x="18" y="42"/>
                    <a:pt x="1" y="51"/>
                  </a:cubicBezTo>
                  <a:lnTo>
                    <a:pt x="32" y="86"/>
                  </a:lnTo>
                  <a:cubicBezTo>
                    <a:pt x="56" y="80"/>
                    <a:pt x="71" y="66"/>
                    <a:pt x="72" y="44"/>
                  </a:cubicBezTo>
                  <a:cubicBezTo>
                    <a:pt x="95" y="40"/>
                    <a:pt x="113" y="24"/>
                    <a:pt x="121" y="3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2417250" y="737025"/>
              <a:ext cx="6200" cy="8800"/>
            </a:xfrm>
            <a:custGeom>
              <a:avLst/>
              <a:gdLst/>
              <a:ahLst/>
              <a:cxnLst/>
              <a:rect l="l" t="t" r="r" b="b"/>
              <a:pathLst>
                <a:path w="248" h="352" extrusionOk="0">
                  <a:moveTo>
                    <a:pt x="55" y="1"/>
                  </a:moveTo>
                  <a:lnTo>
                    <a:pt x="0" y="44"/>
                  </a:lnTo>
                  <a:cubicBezTo>
                    <a:pt x="24" y="110"/>
                    <a:pt x="61" y="172"/>
                    <a:pt x="109" y="223"/>
                  </a:cubicBezTo>
                  <a:lnTo>
                    <a:pt x="138" y="277"/>
                  </a:lnTo>
                  <a:lnTo>
                    <a:pt x="183" y="352"/>
                  </a:lnTo>
                  <a:lnTo>
                    <a:pt x="247" y="295"/>
                  </a:lnTo>
                  <a:cubicBezTo>
                    <a:pt x="231" y="270"/>
                    <a:pt x="214" y="243"/>
                    <a:pt x="197" y="217"/>
                  </a:cubicBezTo>
                  <a:lnTo>
                    <a:pt x="182" y="202"/>
                  </a:lnTo>
                  <a:cubicBezTo>
                    <a:pt x="155" y="127"/>
                    <a:pt x="111" y="58"/>
                    <a:pt x="5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3540125" y="612025"/>
              <a:ext cx="21450" cy="16725"/>
            </a:xfrm>
            <a:custGeom>
              <a:avLst/>
              <a:gdLst/>
              <a:ahLst/>
              <a:cxnLst/>
              <a:rect l="l" t="t" r="r" b="b"/>
              <a:pathLst>
                <a:path w="858" h="669" extrusionOk="0">
                  <a:moveTo>
                    <a:pt x="822" y="1"/>
                  </a:moveTo>
                  <a:cubicBezTo>
                    <a:pt x="720" y="64"/>
                    <a:pt x="621" y="130"/>
                    <a:pt x="550" y="221"/>
                  </a:cubicBezTo>
                  <a:lnTo>
                    <a:pt x="489" y="268"/>
                  </a:lnTo>
                  <a:cubicBezTo>
                    <a:pt x="375" y="334"/>
                    <a:pt x="270" y="416"/>
                    <a:pt x="178" y="510"/>
                  </a:cubicBezTo>
                  <a:cubicBezTo>
                    <a:pt x="125" y="551"/>
                    <a:pt x="0" y="592"/>
                    <a:pt x="67" y="651"/>
                  </a:cubicBezTo>
                  <a:cubicBezTo>
                    <a:pt x="81" y="663"/>
                    <a:pt x="95" y="669"/>
                    <a:pt x="108" y="669"/>
                  </a:cubicBezTo>
                  <a:cubicBezTo>
                    <a:pt x="157" y="669"/>
                    <a:pt x="200" y="599"/>
                    <a:pt x="239" y="563"/>
                  </a:cubicBezTo>
                  <a:cubicBezTo>
                    <a:pt x="356" y="491"/>
                    <a:pt x="447" y="399"/>
                    <a:pt x="537" y="304"/>
                  </a:cubicBezTo>
                  <a:cubicBezTo>
                    <a:pt x="546" y="303"/>
                    <a:pt x="554" y="297"/>
                    <a:pt x="557" y="288"/>
                  </a:cubicBezTo>
                  <a:cubicBezTo>
                    <a:pt x="679" y="212"/>
                    <a:pt x="767" y="110"/>
                    <a:pt x="858" y="10"/>
                  </a:cubicBezTo>
                  <a:lnTo>
                    <a:pt x="858" y="10"/>
                  </a:lnTo>
                  <a:lnTo>
                    <a:pt x="837" y="1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2730550" y="614250"/>
              <a:ext cx="1075" cy="950"/>
            </a:xfrm>
            <a:custGeom>
              <a:avLst/>
              <a:gdLst/>
              <a:ahLst/>
              <a:cxnLst/>
              <a:rect l="l" t="t" r="r" b="b"/>
              <a:pathLst>
                <a:path w="43" h="38" extrusionOk="0">
                  <a:moveTo>
                    <a:pt x="42" y="1"/>
                  </a:moveTo>
                  <a:lnTo>
                    <a:pt x="42" y="1"/>
                  </a:lnTo>
                  <a:cubicBezTo>
                    <a:pt x="21" y="2"/>
                    <a:pt x="3" y="16"/>
                    <a:pt x="1" y="38"/>
                  </a:cubicBezTo>
                  <a:cubicBezTo>
                    <a:pt x="3" y="38"/>
                    <a:pt x="5" y="38"/>
                    <a:pt x="7" y="38"/>
                  </a:cubicBezTo>
                  <a:cubicBezTo>
                    <a:pt x="32" y="38"/>
                    <a:pt x="41" y="23"/>
                    <a:pt x="4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2730475" y="6151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lnTo>
                    <a:pt x="3" y="3"/>
                  </a:lnTo>
                  <a:cubicBezTo>
                    <a:pt x="3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3181275" y="783050"/>
              <a:ext cx="75" cy="2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0"/>
                  </a:moveTo>
                  <a:lnTo>
                    <a:pt x="3" y="0"/>
                  </a:ln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3274975" y="799275"/>
              <a:ext cx="175" cy="200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4" y="0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4" y="6"/>
                    <a:pt x="6" y="6"/>
                    <a:pt x="7" y="5"/>
                  </a:cubicBezTo>
                  <a:cubicBezTo>
                    <a:pt x="7" y="4"/>
                    <a:pt x="6" y="2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3348800" y="8051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7" y="1"/>
                  </a:moveTo>
                  <a:lnTo>
                    <a:pt x="1" y="3"/>
                  </a:lnTo>
                  <a:lnTo>
                    <a:pt x="6" y="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376800" y="806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cubicBezTo>
                    <a:pt x="1" y="0"/>
                    <a:pt x="1" y="1"/>
                    <a:pt x="2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3190550" y="774150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3245125" y="792400"/>
              <a:ext cx="200" cy="150"/>
            </a:xfrm>
            <a:custGeom>
              <a:avLst/>
              <a:gdLst/>
              <a:ahLst/>
              <a:cxnLst/>
              <a:rect l="l" t="t" r="r" b="b"/>
              <a:pathLst>
                <a:path w="8" h="6" extrusionOk="0">
                  <a:moveTo>
                    <a:pt x="0" y="1"/>
                  </a:moveTo>
                  <a:lnTo>
                    <a:pt x="5" y="6"/>
                  </a:lnTo>
                  <a:lnTo>
                    <a:pt x="7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3415425" y="822550"/>
              <a:ext cx="125" cy="200"/>
            </a:xfrm>
            <a:custGeom>
              <a:avLst/>
              <a:gdLst/>
              <a:ahLst/>
              <a:cxnLst/>
              <a:rect l="l" t="t" r="r" b="b"/>
              <a:pathLst>
                <a:path w="5" h="8" extrusionOk="0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0" y="3"/>
                    <a:pt x="0" y="4"/>
                    <a:pt x="1" y="5"/>
                  </a:cubicBezTo>
                  <a:lnTo>
                    <a:pt x="4" y="7"/>
                  </a:lnTo>
                  <a:cubicBezTo>
                    <a:pt x="4" y="5"/>
                    <a:pt x="4" y="4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2435125" y="1016675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lnTo>
                    <a:pt x="3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2433975" y="101470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2" y="0"/>
                  </a:moveTo>
                  <a:cubicBezTo>
                    <a:pt x="0" y="1"/>
                    <a:pt x="0" y="1"/>
                    <a:pt x="0" y="2"/>
                  </a:cubicBezTo>
                  <a:lnTo>
                    <a:pt x="4" y="4"/>
                  </a:lnTo>
                  <a:lnTo>
                    <a:pt x="4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2316900" y="771250"/>
              <a:ext cx="75" cy="150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3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2712275" y="661700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0"/>
                  </a:moveTo>
                  <a:cubicBezTo>
                    <a:pt x="2" y="1"/>
                    <a:pt x="2" y="3"/>
                    <a:pt x="3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2706625" y="686950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1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2708850" y="68205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2"/>
                  </a:lnTo>
                  <a:cubicBezTo>
                    <a:pt x="1" y="3"/>
                    <a:pt x="1" y="3"/>
                    <a:pt x="1" y="4"/>
                  </a:cubicBezTo>
                  <a:lnTo>
                    <a:pt x="4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2741875" y="529550"/>
              <a:ext cx="425" cy="150"/>
            </a:xfrm>
            <a:custGeom>
              <a:avLst/>
              <a:gdLst/>
              <a:ahLst/>
              <a:cxnLst/>
              <a:rect l="l" t="t" r="r" b="b"/>
              <a:pathLst>
                <a:path w="17" h="6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3"/>
                    <a:pt x="11" y="4"/>
                    <a:pt x="16" y="5"/>
                  </a:cubicBezTo>
                  <a:cubicBezTo>
                    <a:pt x="13" y="4"/>
                    <a:pt x="10" y="3"/>
                    <a:pt x="5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0"/>
            <p:cNvSpPr/>
            <p:nvPr/>
          </p:nvSpPr>
          <p:spPr>
            <a:xfrm>
              <a:off x="2674675" y="672600"/>
              <a:ext cx="23100" cy="29050"/>
            </a:xfrm>
            <a:custGeom>
              <a:avLst/>
              <a:gdLst/>
              <a:ahLst/>
              <a:cxnLst/>
              <a:rect l="l" t="t" r="r" b="b"/>
              <a:pathLst>
                <a:path w="924" h="1162" extrusionOk="0">
                  <a:moveTo>
                    <a:pt x="902" y="1"/>
                  </a:moveTo>
                  <a:cubicBezTo>
                    <a:pt x="856" y="1"/>
                    <a:pt x="867" y="39"/>
                    <a:pt x="867" y="70"/>
                  </a:cubicBezTo>
                  <a:cubicBezTo>
                    <a:pt x="800" y="105"/>
                    <a:pt x="762" y="153"/>
                    <a:pt x="777" y="224"/>
                  </a:cubicBezTo>
                  <a:cubicBezTo>
                    <a:pt x="866" y="198"/>
                    <a:pt x="880" y="140"/>
                    <a:pt x="869" y="70"/>
                  </a:cubicBezTo>
                  <a:cubicBezTo>
                    <a:pt x="919" y="66"/>
                    <a:pt x="919" y="34"/>
                    <a:pt x="923" y="3"/>
                  </a:cubicBezTo>
                  <a:cubicBezTo>
                    <a:pt x="915" y="2"/>
                    <a:pt x="908" y="1"/>
                    <a:pt x="902" y="1"/>
                  </a:cubicBezTo>
                  <a:close/>
                  <a:moveTo>
                    <a:pt x="777" y="224"/>
                  </a:moveTo>
                  <a:cubicBezTo>
                    <a:pt x="720" y="232"/>
                    <a:pt x="694" y="254"/>
                    <a:pt x="731" y="301"/>
                  </a:cubicBezTo>
                  <a:cubicBezTo>
                    <a:pt x="639" y="305"/>
                    <a:pt x="619" y="350"/>
                    <a:pt x="640" y="418"/>
                  </a:cubicBezTo>
                  <a:cubicBezTo>
                    <a:pt x="632" y="416"/>
                    <a:pt x="624" y="416"/>
                    <a:pt x="618" y="416"/>
                  </a:cubicBezTo>
                  <a:cubicBezTo>
                    <a:pt x="565" y="416"/>
                    <a:pt x="561" y="458"/>
                    <a:pt x="550" y="496"/>
                  </a:cubicBezTo>
                  <a:cubicBezTo>
                    <a:pt x="507" y="509"/>
                    <a:pt x="486" y="533"/>
                    <a:pt x="504" y="572"/>
                  </a:cubicBezTo>
                  <a:cubicBezTo>
                    <a:pt x="498" y="571"/>
                    <a:pt x="494" y="571"/>
                    <a:pt x="490" y="571"/>
                  </a:cubicBezTo>
                  <a:cubicBezTo>
                    <a:pt x="464" y="571"/>
                    <a:pt x="459" y="589"/>
                    <a:pt x="460" y="612"/>
                  </a:cubicBezTo>
                  <a:cubicBezTo>
                    <a:pt x="414" y="626"/>
                    <a:pt x="385" y="645"/>
                    <a:pt x="412" y="689"/>
                  </a:cubicBezTo>
                  <a:cubicBezTo>
                    <a:pt x="403" y="686"/>
                    <a:pt x="396" y="685"/>
                    <a:pt x="390" y="685"/>
                  </a:cubicBezTo>
                  <a:cubicBezTo>
                    <a:pt x="367" y="685"/>
                    <a:pt x="365" y="704"/>
                    <a:pt x="368" y="728"/>
                  </a:cubicBezTo>
                  <a:cubicBezTo>
                    <a:pt x="362" y="727"/>
                    <a:pt x="357" y="727"/>
                    <a:pt x="353" y="727"/>
                  </a:cubicBezTo>
                  <a:cubicBezTo>
                    <a:pt x="327" y="727"/>
                    <a:pt x="321" y="743"/>
                    <a:pt x="323" y="767"/>
                  </a:cubicBezTo>
                  <a:cubicBezTo>
                    <a:pt x="320" y="767"/>
                    <a:pt x="317" y="767"/>
                    <a:pt x="314" y="767"/>
                  </a:cubicBezTo>
                  <a:cubicBezTo>
                    <a:pt x="287" y="767"/>
                    <a:pt x="278" y="782"/>
                    <a:pt x="278" y="807"/>
                  </a:cubicBezTo>
                  <a:cubicBezTo>
                    <a:pt x="235" y="820"/>
                    <a:pt x="204" y="839"/>
                    <a:pt x="231" y="883"/>
                  </a:cubicBezTo>
                  <a:cubicBezTo>
                    <a:pt x="225" y="882"/>
                    <a:pt x="218" y="881"/>
                    <a:pt x="213" y="881"/>
                  </a:cubicBezTo>
                  <a:cubicBezTo>
                    <a:pt x="158" y="881"/>
                    <a:pt x="149" y="920"/>
                    <a:pt x="142" y="961"/>
                  </a:cubicBezTo>
                  <a:cubicBezTo>
                    <a:pt x="74" y="997"/>
                    <a:pt x="21" y="1038"/>
                    <a:pt x="51" y="1116"/>
                  </a:cubicBezTo>
                  <a:cubicBezTo>
                    <a:pt x="39" y="1111"/>
                    <a:pt x="30" y="1109"/>
                    <a:pt x="24" y="1109"/>
                  </a:cubicBezTo>
                  <a:cubicBezTo>
                    <a:pt x="0" y="1109"/>
                    <a:pt x="5" y="1134"/>
                    <a:pt x="7" y="1155"/>
                  </a:cubicBezTo>
                  <a:cubicBezTo>
                    <a:pt x="19" y="1160"/>
                    <a:pt x="28" y="1162"/>
                    <a:pt x="35" y="1162"/>
                  </a:cubicBezTo>
                  <a:cubicBezTo>
                    <a:pt x="58" y="1162"/>
                    <a:pt x="53" y="1137"/>
                    <a:pt x="52" y="1117"/>
                  </a:cubicBezTo>
                  <a:cubicBezTo>
                    <a:pt x="123" y="1082"/>
                    <a:pt x="173" y="1038"/>
                    <a:pt x="143" y="961"/>
                  </a:cubicBezTo>
                  <a:lnTo>
                    <a:pt x="143" y="961"/>
                  </a:lnTo>
                  <a:cubicBezTo>
                    <a:pt x="155" y="964"/>
                    <a:pt x="166" y="965"/>
                    <a:pt x="174" y="965"/>
                  </a:cubicBezTo>
                  <a:cubicBezTo>
                    <a:pt x="225" y="965"/>
                    <a:pt x="228" y="923"/>
                    <a:pt x="234" y="885"/>
                  </a:cubicBezTo>
                  <a:cubicBezTo>
                    <a:pt x="281" y="873"/>
                    <a:pt x="309" y="852"/>
                    <a:pt x="280" y="808"/>
                  </a:cubicBezTo>
                  <a:lnTo>
                    <a:pt x="280" y="808"/>
                  </a:lnTo>
                  <a:cubicBezTo>
                    <a:pt x="289" y="810"/>
                    <a:pt x="297" y="812"/>
                    <a:pt x="303" y="812"/>
                  </a:cubicBezTo>
                  <a:cubicBezTo>
                    <a:pt x="328" y="812"/>
                    <a:pt x="329" y="792"/>
                    <a:pt x="325" y="769"/>
                  </a:cubicBezTo>
                  <a:lnTo>
                    <a:pt x="325" y="769"/>
                  </a:lnTo>
                  <a:cubicBezTo>
                    <a:pt x="330" y="769"/>
                    <a:pt x="335" y="770"/>
                    <a:pt x="339" y="770"/>
                  </a:cubicBezTo>
                  <a:cubicBezTo>
                    <a:pt x="366" y="770"/>
                    <a:pt x="373" y="753"/>
                    <a:pt x="372" y="731"/>
                  </a:cubicBezTo>
                  <a:lnTo>
                    <a:pt x="372" y="731"/>
                  </a:lnTo>
                  <a:cubicBezTo>
                    <a:pt x="373" y="731"/>
                    <a:pt x="374" y="731"/>
                    <a:pt x="375" y="731"/>
                  </a:cubicBezTo>
                  <a:cubicBezTo>
                    <a:pt x="405" y="731"/>
                    <a:pt x="416" y="714"/>
                    <a:pt x="417" y="691"/>
                  </a:cubicBezTo>
                  <a:cubicBezTo>
                    <a:pt x="458" y="676"/>
                    <a:pt x="481" y="653"/>
                    <a:pt x="462" y="614"/>
                  </a:cubicBezTo>
                  <a:lnTo>
                    <a:pt x="462" y="614"/>
                  </a:lnTo>
                  <a:cubicBezTo>
                    <a:pt x="468" y="615"/>
                    <a:pt x="474" y="616"/>
                    <a:pt x="479" y="616"/>
                  </a:cubicBezTo>
                  <a:cubicBezTo>
                    <a:pt x="504" y="616"/>
                    <a:pt x="509" y="599"/>
                    <a:pt x="506" y="575"/>
                  </a:cubicBezTo>
                  <a:cubicBezTo>
                    <a:pt x="558" y="564"/>
                    <a:pt x="584" y="544"/>
                    <a:pt x="552" y="498"/>
                  </a:cubicBezTo>
                  <a:lnTo>
                    <a:pt x="552" y="498"/>
                  </a:lnTo>
                  <a:cubicBezTo>
                    <a:pt x="561" y="499"/>
                    <a:pt x="569" y="500"/>
                    <a:pt x="576" y="500"/>
                  </a:cubicBezTo>
                  <a:cubicBezTo>
                    <a:pt x="630" y="500"/>
                    <a:pt x="635" y="459"/>
                    <a:pt x="643" y="419"/>
                  </a:cubicBezTo>
                  <a:cubicBezTo>
                    <a:pt x="702" y="398"/>
                    <a:pt x="735" y="360"/>
                    <a:pt x="733" y="303"/>
                  </a:cubicBezTo>
                  <a:cubicBezTo>
                    <a:pt x="763" y="303"/>
                    <a:pt x="778" y="284"/>
                    <a:pt x="793" y="266"/>
                  </a:cubicBezTo>
                  <a:lnTo>
                    <a:pt x="777" y="224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0"/>
            <p:cNvSpPr/>
            <p:nvPr/>
          </p:nvSpPr>
          <p:spPr>
            <a:xfrm>
              <a:off x="3119225" y="606650"/>
              <a:ext cx="47550" cy="30750"/>
            </a:xfrm>
            <a:custGeom>
              <a:avLst/>
              <a:gdLst/>
              <a:ahLst/>
              <a:cxnLst/>
              <a:rect l="l" t="t" r="r" b="b"/>
              <a:pathLst>
                <a:path w="1902" h="1230" extrusionOk="0">
                  <a:moveTo>
                    <a:pt x="1120" y="323"/>
                  </a:moveTo>
                  <a:lnTo>
                    <a:pt x="1120" y="323"/>
                  </a:lnTo>
                  <a:cubicBezTo>
                    <a:pt x="1157" y="339"/>
                    <a:pt x="1168" y="369"/>
                    <a:pt x="1170" y="401"/>
                  </a:cubicBezTo>
                  <a:cubicBezTo>
                    <a:pt x="1096" y="401"/>
                    <a:pt x="1067" y="381"/>
                    <a:pt x="1120" y="323"/>
                  </a:cubicBezTo>
                  <a:close/>
                  <a:moveTo>
                    <a:pt x="1212" y="420"/>
                  </a:moveTo>
                  <a:lnTo>
                    <a:pt x="1295" y="429"/>
                  </a:lnTo>
                  <a:cubicBezTo>
                    <a:pt x="1310" y="464"/>
                    <a:pt x="1322" y="500"/>
                    <a:pt x="1310" y="538"/>
                  </a:cubicBezTo>
                  <a:cubicBezTo>
                    <a:pt x="1301" y="543"/>
                    <a:pt x="1292" y="545"/>
                    <a:pt x="1284" y="545"/>
                  </a:cubicBezTo>
                  <a:cubicBezTo>
                    <a:pt x="1262" y="545"/>
                    <a:pt x="1241" y="532"/>
                    <a:pt x="1220" y="528"/>
                  </a:cubicBezTo>
                  <a:lnTo>
                    <a:pt x="1215" y="570"/>
                  </a:lnTo>
                  <a:cubicBezTo>
                    <a:pt x="1229" y="602"/>
                    <a:pt x="1269" y="632"/>
                    <a:pt x="1241" y="670"/>
                  </a:cubicBezTo>
                  <a:cubicBezTo>
                    <a:pt x="1230" y="685"/>
                    <a:pt x="1218" y="691"/>
                    <a:pt x="1206" y="691"/>
                  </a:cubicBezTo>
                  <a:cubicBezTo>
                    <a:pt x="1187" y="691"/>
                    <a:pt x="1168" y="679"/>
                    <a:pt x="1150" y="670"/>
                  </a:cubicBezTo>
                  <a:cubicBezTo>
                    <a:pt x="1121" y="640"/>
                    <a:pt x="1124" y="603"/>
                    <a:pt x="1122" y="568"/>
                  </a:cubicBezTo>
                  <a:cubicBezTo>
                    <a:pt x="1133" y="561"/>
                    <a:pt x="1144" y="559"/>
                    <a:pt x="1155" y="559"/>
                  </a:cubicBezTo>
                  <a:cubicBezTo>
                    <a:pt x="1175" y="559"/>
                    <a:pt x="1195" y="567"/>
                    <a:pt x="1214" y="570"/>
                  </a:cubicBezTo>
                  <a:lnTo>
                    <a:pt x="1219" y="528"/>
                  </a:lnTo>
                  <a:cubicBezTo>
                    <a:pt x="1202" y="493"/>
                    <a:pt x="1185" y="457"/>
                    <a:pt x="1212" y="420"/>
                  </a:cubicBezTo>
                  <a:close/>
                  <a:moveTo>
                    <a:pt x="1354" y="538"/>
                  </a:moveTo>
                  <a:lnTo>
                    <a:pt x="1468" y="591"/>
                  </a:lnTo>
                  <a:cubicBezTo>
                    <a:pt x="1491" y="627"/>
                    <a:pt x="1485" y="663"/>
                    <a:pt x="1472" y="700"/>
                  </a:cubicBezTo>
                  <a:cubicBezTo>
                    <a:pt x="1409" y="709"/>
                    <a:pt x="1402" y="748"/>
                    <a:pt x="1399" y="794"/>
                  </a:cubicBezTo>
                  <a:cubicBezTo>
                    <a:pt x="1398" y="821"/>
                    <a:pt x="1384" y="834"/>
                    <a:pt x="1362" y="834"/>
                  </a:cubicBezTo>
                  <a:cubicBezTo>
                    <a:pt x="1352" y="834"/>
                    <a:pt x="1341" y="832"/>
                    <a:pt x="1328" y="827"/>
                  </a:cubicBezTo>
                  <a:cubicBezTo>
                    <a:pt x="1305" y="794"/>
                    <a:pt x="1281" y="750"/>
                    <a:pt x="1311" y="725"/>
                  </a:cubicBezTo>
                  <a:cubicBezTo>
                    <a:pt x="1382" y="667"/>
                    <a:pt x="1347" y="601"/>
                    <a:pt x="1354" y="538"/>
                  </a:cubicBezTo>
                  <a:close/>
                  <a:moveTo>
                    <a:pt x="181" y="0"/>
                  </a:moveTo>
                  <a:cubicBezTo>
                    <a:pt x="121" y="0"/>
                    <a:pt x="61" y="15"/>
                    <a:pt x="0" y="70"/>
                  </a:cubicBezTo>
                  <a:cubicBezTo>
                    <a:pt x="11" y="69"/>
                    <a:pt x="22" y="69"/>
                    <a:pt x="33" y="69"/>
                  </a:cubicBezTo>
                  <a:cubicBezTo>
                    <a:pt x="385" y="69"/>
                    <a:pt x="654" y="198"/>
                    <a:pt x="899" y="377"/>
                  </a:cubicBezTo>
                  <a:cubicBezTo>
                    <a:pt x="948" y="443"/>
                    <a:pt x="1090" y="426"/>
                    <a:pt x="1088" y="537"/>
                  </a:cubicBezTo>
                  <a:cubicBezTo>
                    <a:pt x="1067" y="572"/>
                    <a:pt x="1019" y="555"/>
                    <a:pt x="989" y="574"/>
                  </a:cubicBezTo>
                  <a:cubicBezTo>
                    <a:pt x="993" y="546"/>
                    <a:pt x="977" y="535"/>
                    <a:pt x="949" y="535"/>
                  </a:cubicBezTo>
                  <a:cubicBezTo>
                    <a:pt x="947" y="535"/>
                    <a:pt x="946" y="535"/>
                    <a:pt x="944" y="536"/>
                  </a:cubicBezTo>
                  <a:cubicBezTo>
                    <a:pt x="945" y="512"/>
                    <a:pt x="939" y="495"/>
                    <a:pt x="913" y="495"/>
                  </a:cubicBezTo>
                  <a:cubicBezTo>
                    <a:pt x="909" y="495"/>
                    <a:pt x="904" y="495"/>
                    <a:pt x="899" y="496"/>
                  </a:cubicBezTo>
                  <a:cubicBezTo>
                    <a:pt x="912" y="478"/>
                    <a:pt x="911" y="455"/>
                    <a:pt x="898" y="437"/>
                  </a:cubicBezTo>
                  <a:cubicBezTo>
                    <a:pt x="875" y="458"/>
                    <a:pt x="832" y="478"/>
                    <a:pt x="895" y="500"/>
                  </a:cubicBezTo>
                  <a:cubicBezTo>
                    <a:pt x="900" y="522"/>
                    <a:pt x="916" y="534"/>
                    <a:pt x="942" y="538"/>
                  </a:cubicBezTo>
                  <a:cubicBezTo>
                    <a:pt x="945" y="559"/>
                    <a:pt x="964" y="576"/>
                    <a:pt x="986" y="577"/>
                  </a:cubicBezTo>
                  <a:cubicBezTo>
                    <a:pt x="1013" y="631"/>
                    <a:pt x="1061" y="667"/>
                    <a:pt x="1121" y="695"/>
                  </a:cubicBezTo>
                  <a:cubicBezTo>
                    <a:pt x="1169" y="760"/>
                    <a:pt x="1229" y="814"/>
                    <a:pt x="1300" y="852"/>
                  </a:cubicBezTo>
                  <a:cubicBezTo>
                    <a:pt x="1335" y="897"/>
                    <a:pt x="1350" y="961"/>
                    <a:pt x="1431" y="961"/>
                  </a:cubicBezTo>
                  <a:cubicBezTo>
                    <a:pt x="1434" y="961"/>
                    <a:pt x="1437" y="961"/>
                    <a:pt x="1440" y="961"/>
                  </a:cubicBezTo>
                  <a:cubicBezTo>
                    <a:pt x="1445" y="921"/>
                    <a:pt x="1424" y="872"/>
                    <a:pt x="1489" y="849"/>
                  </a:cubicBezTo>
                  <a:lnTo>
                    <a:pt x="1531" y="846"/>
                  </a:lnTo>
                  <a:cubicBezTo>
                    <a:pt x="1529" y="824"/>
                    <a:pt x="1514" y="807"/>
                    <a:pt x="1492" y="803"/>
                  </a:cubicBezTo>
                  <a:lnTo>
                    <a:pt x="1493" y="735"/>
                  </a:lnTo>
                  <a:lnTo>
                    <a:pt x="1578" y="692"/>
                  </a:lnTo>
                  <a:cubicBezTo>
                    <a:pt x="1580" y="715"/>
                    <a:pt x="1592" y="731"/>
                    <a:pt x="1621" y="731"/>
                  </a:cubicBezTo>
                  <a:cubicBezTo>
                    <a:pt x="1622" y="731"/>
                    <a:pt x="1623" y="731"/>
                    <a:pt x="1624" y="730"/>
                  </a:cubicBezTo>
                  <a:lnTo>
                    <a:pt x="1624" y="730"/>
                  </a:lnTo>
                  <a:cubicBezTo>
                    <a:pt x="1631" y="778"/>
                    <a:pt x="1595" y="849"/>
                    <a:pt x="1686" y="849"/>
                  </a:cubicBezTo>
                  <a:cubicBezTo>
                    <a:pt x="1694" y="849"/>
                    <a:pt x="1704" y="848"/>
                    <a:pt x="1714" y="847"/>
                  </a:cubicBezTo>
                  <a:cubicBezTo>
                    <a:pt x="1716" y="871"/>
                    <a:pt x="1727" y="886"/>
                    <a:pt x="1756" y="886"/>
                  </a:cubicBezTo>
                  <a:cubicBezTo>
                    <a:pt x="1757" y="886"/>
                    <a:pt x="1758" y="886"/>
                    <a:pt x="1760" y="886"/>
                  </a:cubicBezTo>
                  <a:cubicBezTo>
                    <a:pt x="1760" y="910"/>
                    <a:pt x="1767" y="926"/>
                    <a:pt x="1793" y="926"/>
                  </a:cubicBezTo>
                  <a:cubicBezTo>
                    <a:pt x="1796" y="926"/>
                    <a:pt x="1800" y="926"/>
                    <a:pt x="1804" y="925"/>
                  </a:cubicBezTo>
                  <a:cubicBezTo>
                    <a:pt x="1804" y="977"/>
                    <a:pt x="1804" y="1028"/>
                    <a:pt x="1804" y="1079"/>
                  </a:cubicBezTo>
                  <a:lnTo>
                    <a:pt x="1688" y="1079"/>
                  </a:lnTo>
                  <a:cubicBezTo>
                    <a:pt x="1700" y="1109"/>
                    <a:pt x="1710" y="1138"/>
                    <a:pt x="1717" y="1169"/>
                  </a:cubicBezTo>
                  <a:cubicBezTo>
                    <a:pt x="1721" y="1196"/>
                    <a:pt x="1714" y="1230"/>
                    <a:pt x="1755" y="1230"/>
                  </a:cubicBezTo>
                  <a:cubicBezTo>
                    <a:pt x="1759" y="1230"/>
                    <a:pt x="1764" y="1229"/>
                    <a:pt x="1769" y="1229"/>
                  </a:cubicBezTo>
                  <a:cubicBezTo>
                    <a:pt x="1798" y="1226"/>
                    <a:pt x="1818" y="1200"/>
                    <a:pt x="1814" y="1173"/>
                  </a:cubicBezTo>
                  <a:cubicBezTo>
                    <a:pt x="1813" y="1143"/>
                    <a:pt x="1808" y="1111"/>
                    <a:pt x="1806" y="1081"/>
                  </a:cubicBezTo>
                  <a:lnTo>
                    <a:pt x="1893" y="1079"/>
                  </a:lnTo>
                  <a:cubicBezTo>
                    <a:pt x="1901" y="1012"/>
                    <a:pt x="1877" y="959"/>
                    <a:pt x="1806" y="924"/>
                  </a:cubicBezTo>
                  <a:cubicBezTo>
                    <a:pt x="1805" y="900"/>
                    <a:pt x="1794" y="884"/>
                    <a:pt x="1764" y="884"/>
                  </a:cubicBezTo>
                  <a:cubicBezTo>
                    <a:pt x="1763" y="884"/>
                    <a:pt x="1762" y="884"/>
                    <a:pt x="1761" y="884"/>
                  </a:cubicBezTo>
                  <a:cubicBezTo>
                    <a:pt x="1761" y="862"/>
                    <a:pt x="1756" y="843"/>
                    <a:pt x="1731" y="843"/>
                  </a:cubicBezTo>
                  <a:cubicBezTo>
                    <a:pt x="1727" y="843"/>
                    <a:pt x="1721" y="843"/>
                    <a:pt x="1716" y="845"/>
                  </a:cubicBezTo>
                  <a:cubicBezTo>
                    <a:pt x="1732" y="780"/>
                    <a:pt x="1724" y="729"/>
                    <a:pt x="1624" y="729"/>
                  </a:cubicBezTo>
                  <a:cubicBezTo>
                    <a:pt x="1629" y="705"/>
                    <a:pt x="1628" y="686"/>
                    <a:pt x="1604" y="686"/>
                  </a:cubicBezTo>
                  <a:cubicBezTo>
                    <a:pt x="1598" y="686"/>
                    <a:pt x="1590" y="687"/>
                    <a:pt x="1580" y="690"/>
                  </a:cubicBezTo>
                  <a:cubicBezTo>
                    <a:pt x="1618" y="618"/>
                    <a:pt x="1548" y="596"/>
                    <a:pt x="1498" y="566"/>
                  </a:cubicBezTo>
                  <a:cubicBezTo>
                    <a:pt x="1436" y="515"/>
                    <a:pt x="1427" y="419"/>
                    <a:pt x="1315" y="412"/>
                  </a:cubicBezTo>
                  <a:cubicBezTo>
                    <a:pt x="1265" y="301"/>
                    <a:pt x="1150" y="257"/>
                    <a:pt x="1043" y="190"/>
                  </a:cubicBezTo>
                  <a:lnTo>
                    <a:pt x="1043" y="190"/>
                  </a:lnTo>
                  <a:cubicBezTo>
                    <a:pt x="1009" y="272"/>
                    <a:pt x="1084" y="288"/>
                    <a:pt x="1112" y="325"/>
                  </a:cubicBezTo>
                  <a:cubicBezTo>
                    <a:pt x="1098" y="347"/>
                    <a:pt x="1082" y="356"/>
                    <a:pt x="1063" y="356"/>
                  </a:cubicBezTo>
                  <a:cubicBezTo>
                    <a:pt x="1049" y="356"/>
                    <a:pt x="1035" y="351"/>
                    <a:pt x="1020" y="343"/>
                  </a:cubicBezTo>
                  <a:cubicBezTo>
                    <a:pt x="964" y="310"/>
                    <a:pt x="912" y="273"/>
                    <a:pt x="855" y="241"/>
                  </a:cubicBezTo>
                  <a:cubicBezTo>
                    <a:pt x="679" y="140"/>
                    <a:pt x="503" y="39"/>
                    <a:pt x="287" y="10"/>
                  </a:cubicBezTo>
                  <a:cubicBezTo>
                    <a:pt x="251" y="5"/>
                    <a:pt x="216" y="0"/>
                    <a:pt x="18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0"/>
            <p:cNvSpPr/>
            <p:nvPr/>
          </p:nvSpPr>
          <p:spPr>
            <a:xfrm>
              <a:off x="3174500" y="652000"/>
              <a:ext cx="175" cy="200"/>
            </a:xfrm>
            <a:custGeom>
              <a:avLst/>
              <a:gdLst/>
              <a:ahLst/>
              <a:cxnLst/>
              <a:rect l="l" t="t" r="r" b="b"/>
              <a:pathLst>
                <a:path w="7" h="8" extrusionOk="0">
                  <a:moveTo>
                    <a:pt x="3" y="1"/>
                  </a:moveTo>
                  <a:cubicBezTo>
                    <a:pt x="2" y="3"/>
                    <a:pt x="2" y="5"/>
                    <a:pt x="0" y="8"/>
                  </a:cubicBezTo>
                  <a:cubicBezTo>
                    <a:pt x="3" y="7"/>
                    <a:pt x="5" y="7"/>
                    <a:pt x="6" y="4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3172100" y="651850"/>
              <a:ext cx="9375" cy="18750"/>
            </a:xfrm>
            <a:custGeom>
              <a:avLst/>
              <a:gdLst/>
              <a:ahLst/>
              <a:cxnLst/>
              <a:rect l="l" t="t" r="r" b="b"/>
              <a:pathLst>
                <a:path w="375" h="750" extrusionOk="0">
                  <a:moveTo>
                    <a:pt x="26" y="1"/>
                  </a:moveTo>
                  <a:cubicBezTo>
                    <a:pt x="11" y="1"/>
                    <a:pt x="0" y="11"/>
                    <a:pt x="1" y="46"/>
                  </a:cubicBezTo>
                  <a:cubicBezTo>
                    <a:pt x="1" y="91"/>
                    <a:pt x="12" y="136"/>
                    <a:pt x="32" y="177"/>
                  </a:cubicBezTo>
                  <a:cubicBezTo>
                    <a:pt x="134" y="361"/>
                    <a:pt x="237" y="545"/>
                    <a:pt x="352" y="750"/>
                  </a:cubicBezTo>
                  <a:cubicBezTo>
                    <a:pt x="375" y="524"/>
                    <a:pt x="338" y="321"/>
                    <a:pt x="253" y="153"/>
                  </a:cubicBezTo>
                  <a:cubicBezTo>
                    <a:pt x="246" y="158"/>
                    <a:pt x="238" y="161"/>
                    <a:pt x="232" y="166"/>
                  </a:cubicBezTo>
                  <a:cubicBezTo>
                    <a:pt x="219" y="209"/>
                    <a:pt x="260" y="253"/>
                    <a:pt x="220" y="306"/>
                  </a:cubicBezTo>
                  <a:cubicBezTo>
                    <a:pt x="162" y="209"/>
                    <a:pt x="55" y="135"/>
                    <a:pt x="96" y="14"/>
                  </a:cubicBezTo>
                  <a:lnTo>
                    <a:pt x="96" y="14"/>
                  </a:lnTo>
                  <a:cubicBezTo>
                    <a:pt x="94" y="15"/>
                    <a:pt x="90" y="16"/>
                    <a:pt x="87" y="16"/>
                  </a:cubicBezTo>
                  <a:cubicBezTo>
                    <a:pt x="69" y="16"/>
                    <a:pt x="44" y="1"/>
                    <a:pt x="2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186975" y="741675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1" y="0"/>
                  </a:moveTo>
                  <a:cubicBezTo>
                    <a:pt x="1" y="2"/>
                    <a:pt x="1" y="4"/>
                    <a:pt x="3" y="5"/>
                  </a:cubicBezTo>
                  <a:cubicBezTo>
                    <a:pt x="3" y="4"/>
                    <a:pt x="3" y="4"/>
                    <a:pt x="4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3157500" y="62775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cubicBezTo>
                    <a:pt x="0" y="2"/>
                    <a:pt x="2" y="2"/>
                    <a:pt x="2" y="3"/>
                  </a:cubicBezTo>
                  <a:lnTo>
                    <a:pt x="2" y="4"/>
                  </a:lnTo>
                  <a:lnTo>
                    <a:pt x="4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3154825" y="627850"/>
              <a:ext cx="5725" cy="6775"/>
            </a:xfrm>
            <a:custGeom>
              <a:avLst/>
              <a:gdLst/>
              <a:ahLst/>
              <a:cxnLst/>
              <a:rect l="l" t="t" r="r" b="b"/>
              <a:pathLst>
                <a:path w="229" h="271" extrusionOk="0">
                  <a:moveTo>
                    <a:pt x="112" y="0"/>
                  </a:moveTo>
                  <a:lnTo>
                    <a:pt x="112" y="0"/>
                  </a:lnTo>
                  <a:cubicBezTo>
                    <a:pt x="114" y="24"/>
                    <a:pt x="117" y="48"/>
                    <a:pt x="119" y="72"/>
                  </a:cubicBezTo>
                  <a:cubicBezTo>
                    <a:pt x="124" y="122"/>
                    <a:pt x="110" y="140"/>
                    <a:pt x="85" y="140"/>
                  </a:cubicBezTo>
                  <a:cubicBezTo>
                    <a:pt x="68" y="140"/>
                    <a:pt x="44" y="130"/>
                    <a:pt x="19" y="118"/>
                  </a:cubicBezTo>
                  <a:lnTo>
                    <a:pt x="19" y="118"/>
                  </a:lnTo>
                  <a:cubicBezTo>
                    <a:pt x="0" y="189"/>
                    <a:pt x="82" y="217"/>
                    <a:pt x="113" y="266"/>
                  </a:cubicBezTo>
                  <a:lnTo>
                    <a:pt x="158" y="270"/>
                  </a:lnTo>
                  <a:cubicBezTo>
                    <a:pt x="148" y="224"/>
                    <a:pt x="176" y="189"/>
                    <a:pt x="197" y="149"/>
                  </a:cubicBezTo>
                  <a:cubicBezTo>
                    <a:pt x="227" y="85"/>
                    <a:pt x="229" y="12"/>
                    <a:pt x="11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3155225" y="630625"/>
              <a:ext cx="125" cy="175"/>
            </a:xfrm>
            <a:custGeom>
              <a:avLst/>
              <a:gdLst/>
              <a:ahLst/>
              <a:cxnLst/>
              <a:rect l="l" t="t" r="r" b="b"/>
              <a:pathLst>
                <a:path w="5" h="7" extrusionOk="0">
                  <a:moveTo>
                    <a:pt x="1" y="1"/>
                  </a:moveTo>
                  <a:lnTo>
                    <a:pt x="1" y="5"/>
                  </a:lnTo>
                  <a:lnTo>
                    <a:pt x="3" y="7"/>
                  </a:lnTo>
                  <a:cubicBezTo>
                    <a:pt x="3" y="5"/>
                    <a:pt x="3" y="3"/>
                    <a:pt x="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3117375" y="612500"/>
              <a:ext cx="6500" cy="1650"/>
            </a:xfrm>
            <a:custGeom>
              <a:avLst/>
              <a:gdLst/>
              <a:ahLst/>
              <a:cxnLst/>
              <a:rect l="l" t="t" r="r" b="b"/>
              <a:pathLst>
                <a:path w="260" h="66" extrusionOk="0">
                  <a:moveTo>
                    <a:pt x="77" y="0"/>
                  </a:moveTo>
                  <a:cubicBezTo>
                    <a:pt x="53" y="0"/>
                    <a:pt x="27" y="5"/>
                    <a:pt x="0" y="16"/>
                  </a:cubicBezTo>
                  <a:cubicBezTo>
                    <a:pt x="55" y="32"/>
                    <a:pt x="107" y="65"/>
                    <a:pt x="177" y="65"/>
                  </a:cubicBezTo>
                  <a:cubicBezTo>
                    <a:pt x="202" y="65"/>
                    <a:pt x="229" y="61"/>
                    <a:pt x="260" y="51"/>
                  </a:cubicBezTo>
                  <a:cubicBezTo>
                    <a:pt x="190" y="26"/>
                    <a:pt x="135" y="0"/>
                    <a:pt x="7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3166550" y="6336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1" y="1"/>
                  </a:moveTo>
                  <a:lnTo>
                    <a:pt x="1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3151950" y="636275"/>
              <a:ext cx="2150" cy="2350"/>
            </a:xfrm>
            <a:custGeom>
              <a:avLst/>
              <a:gdLst/>
              <a:ahLst/>
              <a:cxnLst/>
              <a:rect l="l" t="t" r="r" b="b"/>
              <a:pathLst>
                <a:path w="86" h="94" extrusionOk="0">
                  <a:moveTo>
                    <a:pt x="17" y="1"/>
                  </a:moveTo>
                  <a:cubicBezTo>
                    <a:pt x="7" y="9"/>
                    <a:pt x="1" y="20"/>
                    <a:pt x="0" y="31"/>
                  </a:cubicBezTo>
                  <a:cubicBezTo>
                    <a:pt x="6" y="64"/>
                    <a:pt x="31" y="85"/>
                    <a:pt x="68" y="94"/>
                  </a:cubicBezTo>
                  <a:cubicBezTo>
                    <a:pt x="70" y="94"/>
                    <a:pt x="80" y="75"/>
                    <a:pt x="86" y="66"/>
                  </a:cubicBezTo>
                  <a:cubicBezTo>
                    <a:pt x="77" y="31"/>
                    <a:pt x="54" y="10"/>
                    <a:pt x="1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3141250" y="624575"/>
              <a:ext cx="9200" cy="8225"/>
            </a:xfrm>
            <a:custGeom>
              <a:avLst/>
              <a:gdLst/>
              <a:ahLst/>
              <a:cxnLst/>
              <a:rect l="l" t="t" r="r" b="b"/>
              <a:pathLst>
                <a:path w="368" h="329" extrusionOk="0">
                  <a:moveTo>
                    <a:pt x="49" y="1"/>
                  </a:moveTo>
                  <a:cubicBezTo>
                    <a:pt x="44" y="1"/>
                    <a:pt x="37" y="3"/>
                    <a:pt x="30" y="9"/>
                  </a:cubicBezTo>
                  <a:cubicBezTo>
                    <a:pt x="0" y="30"/>
                    <a:pt x="33" y="46"/>
                    <a:pt x="50" y="61"/>
                  </a:cubicBezTo>
                  <a:lnTo>
                    <a:pt x="92" y="103"/>
                  </a:lnTo>
                  <a:lnTo>
                    <a:pt x="170" y="189"/>
                  </a:lnTo>
                  <a:cubicBezTo>
                    <a:pt x="190" y="211"/>
                    <a:pt x="212" y="232"/>
                    <a:pt x="232" y="255"/>
                  </a:cubicBezTo>
                  <a:cubicBezTo>
                    <a:pt x="244" y="285"/>
                    <a:pt x="271" y="328"/>
                    <a:pt x="300" y="328"/>
                  </a:cubicBezTo>
                  <a:cubicBezTo>
                    <a:pt x="304" y="328"/>
                    <a:pt x="308" y="327"/>
                    <a:pt x="313" y="325"/>
                  </a:cubicBezTo>
                  <a:cubicBezTo>
                    <a:pt x="367" y="299"/>
                    <a:pt x="306" y="266"/>
                    <a:pt x="287" y="236"/>
                  </a:cubicBezTo>
                  <a:cubicBezTo>
                    <a:pt x="282" y="231"/>
                    <a:pt x="277" y="226"/>
                    <a:pt x="271" y="223"/>
                  </a:cubicBezTo>
                  <a:cubicBezTo>
                    <a:pt x="251" y="201"/>
                    <a:pt x="229" y="180"/>
                    <a:pt x="209" y="159"/>
                  </a:cubicBezTo>
                  <a:cubicBezTo>
                    <a:pt x="196" y="120"/>
                    <a:pt x="164" y="94"/>
                    <a:pt x="130" y="69"/>
                  </a:cubicBezTo>
                  <a:lnTo>
                    <a:pt x="93" y="31"/>
                  </a:lnTo>
                  <a:cubicBezTo>
                    <a:pt x="78" y="21"/>
                    <a:pt x="67" y="1"/>
                    <a:pt x="4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3149650" y="633400"/>
              <a:ext cx="2200" cy="2325"/>
            </a:xfrm>
            <a:custGeom>
              <a:avLst/>
              <a:gdLst/>
              <a:ahLst/>
              <a:cxnLst/>
              <a:rect l="l" t="t" r="r" b="b"/>
              <a:pathLst>
                <a:path w="88" h="93" extrusionOk="0">
                  <a:moveTo>
                    <a:pt x="18" y="1"/>
                  </a:moveTo>
                  <a:cubicBezTo>
                    <a:pt x="17" y="1"/>
                    <a:pt x="0" y="21"/>
                    <a:pt x="2" y="30"/>
                  </a:cubicBezTo>
                  <a:cubicBezTo>
                    <a:pt x="9" y="61"/>
                    <a:pt x="33" y="84"/>
                    <a:pt x="69" y="92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4" y="92"/>
                    <a:pt x="83" y="73"/>
                    <a:pt x="87" y="65"/>
                  </a:cubicBezTo>
                  <a:cubicBezTo>
                    <a:pt x="80" y="30"/>
                    <a:pt x="55" y="11"/>
                    <a:pt x="1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3133025" y="617850"/>
              <a:ext cx="8950" cy="6250"/>
            </a:xfrm>
            <a:custGeom>
              <a:avLst/>
              <a:gdLst/>
              <a:ahLst/>
              <a:cxnLst/>
              <a:rect l="l" t="t" r="r" b="b"/>
              <a:pathLst>
                <a:path w="358" h="250" extrusionOk="0">
                  <a:moveTo>
                    <a:pt x="37" y="1"/>
                  </a:moveTo>
                  <a:lnTo>
                    <a:pt x="1" y="33"/>
                  </a:lnTo>
                  <a:lnTo>
                    <a:pt x="108" y="96"/>
                  </a:lnTo>
                  <a:lnTo>
                    <a:pt x="108" y="97"/>
                  </a:lnTo>
                  <a:lnTo>
                    <a:pt x="184" y="155"/>
                  </a:lnTo>
                  <a:cubicBezTo>
                    <a:pt x="196" y="165"/>
                    <a:pt x="208" y="176"/>
                    <a:pt x="221" y="186"/>
                  </a:cubicBezTo>
                  <a:cubicBezTo>
                    <a:pt x="240" y="202"/>
                    <a:pt x="259" y="218"/>
                    <a:pt x="278" y="234"/>
                  </a:cubicBezTo>
                  <a:cubicBezTo>
                    <a:pt x="292" y="239"/>
                    <a:pt x="313" y="249"/>
                    <a:pt x="323" y="249"/>
                  </a:cubicBezTo>
                  <a:cubicBezTo>
                    <a:pt x="325" y="249"/>
                    <a:pt x="327" y="249"/>
                    <a:pt x="328" y="248"/>
                  </a:cubicBezTo>
                  <a:cubicBezTo>
                    <a:pt x="358" y="224"/>
                    <a:pt x="330" y="210"/>
                    <a:pt x="308" y="197"/>
                  </a:cubicBezTo>
                  <a:lnTo>
                    <a:pt x="261" y="158"/>
                  </a:lnTo>
                  <a:cubicBezTo>
                    <a:pt x="254" y="137"/>
                    <a:pt x="236" y="123"/>
                    <a:pt x="215" y="121"/>
                  </a:cubicBezTo>
                  <a:lnTo>
                    <a:pt x="144" y="65"/>
                  </a:lnTo>
                  <a:cubicBezTo>
                    <a:pt x="113" y="38"/>
                    <a:pt x="83" y="9"/>
                    <a:pt x="3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3130100" y="616150"/>
              <a:ext cx="3875" cy="2575"/>
            </a:xfrm>
            <a:custGeom>
              <a:avLst/>
              <a:gdLst/>
              <a:ahLst/>
              <a:cxnLst/>
              <a:rect l="l" t="t" r="r" b="b"/>
              <a:pathLst>
                <a:path w="155" h="103" extrusionOk="0">
                  <a:moveTo>
                    <a:pt x="30" y="0"/>
                  </a:moveTo>
                  <a:cubicBezTo>
                    <a:pt x="21" y="0"/>
                    <a:pt x="12" y="4"/>
                    <a:pt x="3" y="15"/>
                  </a:cubicBezTo>
                  <a:cubicBezTo>
                    <a:pt x="0" y="19"/>
                    <a:pt x="26" y="39"/>
                    <a:pt x="38" y="52"/>
                  </a:cubicBezTo>
                  <a:lnTo>
                    <a:pt x="119" y="102"/>
                  </a:lnTo>
                  <a:lnTo>
                    <a:pt x="155" y="69"/>
                  </a:lnTo>
                  <a:cubicBezTo>
                    <a:pt x="137" y="41"/>
                    <a:pt x="105" y="32"/>
                    <a:pt x="74" y="20"/>
                  </a:cubicBezTo>
                  <a:cubicBezTo>
                    <a:pt x="60" y="11"/>
                    <a:pt x="45" y="0"/>
                    <a:pt x="3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3124575" y="614200"/>
              <a:ext cx="2400" cy="1050"/>
            </a:xfrm>
            <a:custGeom>
              <a:avLst/>
              <a:gdLst/>
              <a:ahLst/>
              <a:cxnLst/>
              <a:rect l="l" t="t" r="r" b="b"/>
              <a:pathLst>
                <a:path w="96" h="42" extrusionOk="0">
                  <a:moveTo>
                    <a:pt x="47" y="1"/>
                  </a:moveTo>
                  <a:cubicBezTo>
                    <a:pt x="37" y="1"/>
                    <a:pt x="28" y="3"/>
                    <a:pt x="19" y="8"/>
                  </a:cubicBezTo>
                  <a:cubicBezTo>
                    <a:pt x="0" y="17"/>
                    <a:pt x="0" y="23"/>
                    <a:pt x="19" y="33"/>
                  </a:cubicBezTo>
                  <a:cubicBezTo>
                    <a:pt x="31" y="37"/>
                    <a:pt x="41" y="41"/>
                    <a:pt x="52" y="41"/>
                  </a:cubicBezTo>
                  <a:cubicBezTo>
                    <a:pt x="59" y="41"/>
                    <a:pt x="67" y="39"/>
                    <a:pt x="75" y="34"/>
                  </a:cubicBezTo>
                  <a:cubicBezTo>
                    <a:pt x="95" y="25"/>
                    <a:pt x="94" y="20"/>
                    <a:pt x="75" y="9"/>
                  </a:cubicBezTo>
                  <a:cubicBezTo>
                    <a:pt x="66" y="3"/>
                    <a:pt x="57" y="1"/>
                    <a:pt x="4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3175625" y="652100"/>
              <a:ext cx="2825" cy="3925"/>
            </a:xfrm>
            <a:custGeom>
              <a:avLst/>
              <a:gdLst/>
              <a:ahLst/>
              <a:cxnLst/>
              <a:rect l="l" t="t" r="r" b="b"/>
              <a:pathLst>
                <a:path w="113" h="157" extrusionOk="0">
                  <a:moveTo>
                    <a:pt x="5" y="0"/>
                  </a:moveTo>
                  <a:cubicBezTo>
                    <a:pt x="1" y="32"/>
                    <a:pt x="1" y="63"/>
                    <a:pt x="46" y="78"/>
                  </a:cubicBezTo>
                  <a:cubicBezTo>
                    <a:pt x="45" y="111"/>
                    <a:pt x="48" y="142"/>
                    <a:pt x="92" y="156"/>
                  </a:cubicBezTo>
                  <a:cubicBezTo>
                    <a:pt x="98" y="151"/>
                    <a:pt x="105" y="147"/>
                    <a:pt x="112" y="143"/>
                  </a:cubicBezTo>
                  <a:cubicBezTo>
                    <a:pt x="105" y="113"/>
                    <a:pt x="100" y="81"/>
                    <a:pt x="60" y="67"/>
                  </a:cubicBezTo>
                  <a:cubicBezTo>
                    <a:pt x="53" y="38"/>
                    <a:pt x="58" y="0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3175650" y="6520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4"/>
                  </a:lnTo>
                  <a:lnTo>
                    <a:pt x="4" y="4"/>
                  </a:lnTo>
                  <a:cubicBezTo>
                    <a:pt x="4" y="3"/>
                    <a:pt x="4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3175650" y="6520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lnTo>
                    <a:pt x="1" y="4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3174200" y="649350"/>
              <a:ext cx="450" cy="800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0" y="1"/>
                  </a:moveTo>
                  <a:cubicBezTo>
                    <a:pt x="5" y="12"/>
                    <a:pt x="9" y="22"/>
                    <a:pt x="14" y="31"/>
                  </a:cubicBezTo>
                  <a:cubicBezTo>
                    <a:pt x="15" y="31"/>
                    <a:pt x="16" y="32"/>
                    <a:pt x="17" y="32"/>
                  </a:cubicBezTo>
                  <a:lnTo>
                    <a:pt x="17" y="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3174625" y="650175"/>
              <a:ext cx="1300" cy="1850"/>
            </a:xfrm>
            <a:custGeom>
              <a:avLst/>
              <a:gdLst/>
              <a:ahLst/>
              <a:cxnLst/>
              <a:rect l="l" t="t" r="r" b="b"/>
              <a:pathLst>
                <a:path w="52" h="74" extrusionOk="0">
                  <a:moveTo>
                    <a:pt x="0" y="0"/>
                  </a:moveTo>
                  <a:lnTo>
                    <a:pt x="0" y="74"/>
                  </a:lnTo>
                  <a:lnTo>
                    <a:pt x="42" y="74"/>
                  </a:lnTo>
                  <a:cubicBezTo>
                    <a:pt x="43" y="43"/>
                    <a:pt x="51" y="8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3155000" y="640150"/>
              <a:ext cx="2050" cy="2500"/>
            </a:xfrm>
            <a:custGeom>
              <a:avLst/>
              <a:gdLst/>
              <a:ahLst/>
              <a:cxnLst/>
              <a:rect l="l" t="t" r="r" b="b"/>
              <a:pathLst>
                <a:path w="82" h="100" extrusionOk="0">
                  <a:moveTo>
                    <a:pt x="34" y="0"/>
                  </a:moveTo>
                  <a:lnTo>
                    <a:pt x="0" y="34"/>
                  </a:lnTo>
                  <a:cubicBezTo>
                    <a:pt x="0" y="62"/>
                    <a:pt x="17" y="88"/>
                    <a:pt x="44" y="99"/>
                  </a:cubicBezTo>
                  <a:lnTo>
                    <a:pt x="81" y="69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3181500" y="671550"/>
              <a:ext cx="925" cy="1525"/>
            </a:xfrm>
            <a:custGeom>
              <a:avLst/>
              <a:gdLst/>
              <a:ahLst/>
              <a:cxnLst/>
              <a:rect l="l" t="t" r="r" b="b"/>
              <a:pathLst>
                <a:path w="37" h="61" extrusionOk="0">
                  <a:moveTo>
                    <a:pt x="21" y="1"/>
                  </a:moveTo>
                  <a:cubicBezTo>
                    <a:pt x="13" y="10"/>
                    <a:pt x="1" y="18"/>
                    <a:pt x="1" y="26"/>
                  </a:cubicBezTo>
                  <a:cubicBezTo>
                    <a:pt x="2" y="38"/>
                    <a:pt x="7" y="50"/>
                    <a:pt x="14" y="60"/>
                  </a:cubicBezTo>
                  <a:cubicBezTo>
                    <a:pt x="21" y="53"/>
                    <a:pt x="35" y="47"/>
                    <a:pt x="35" y="40"/>
                  </a:cubicBezTo>
                  <a:cubicBezTo>
                    <a:pt x="37" y="30"/>
                    <a:pt x="28" y="18"/>
                    <a:pt x="2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3157000" y="643050"/>
              <a:ext cx="3100" cy="3225"/>
            </a:xfrm>
            <a:custGeom>
              <a:avLst/>
              <a:gdLst/>
              <a:ahLst/>
              <a:cxnLst/>
              <a:rect l="l" t="t" r="r" b="b"/>
              <a:pathLst>
                <a:path w="124" h="129" extrusionOk="0">
                  <a:moveTo>
                    <a:pt x="35" y="1"/>
                  </a:moveTo>
                  <a:lnTo>
                    <a:pt x="0" y="29"/>
                  </a:lnTo>
                  <a:cubicBezTo>
                    <a:pt x="12" y="56"/>
                    <a:pt x="23" y="84"/>
                    <a:pt x="56" y="100"/>
                  </a:cubicBezTo>
                  <a:cubicBezTo>
                    <a:pt x="68" y="110"/>
                    <a:pt x="81" y="120"/>
                    <a:pt x="94" y="128"/>
                  </a:cubicBezTo>
                  <a:cubicBezTo>
                    <a:pt x="124" y="108"/>
                    <a:pt x="105" y="90"/>
                    <a:pt x="86" y="73"/>
                  </a:cubicBezTo>
                  <a:cubicBezTo>
                    <a:pt x="77" y="46"/>
                    <a:pt x="67" y="18"/>
                    <a:pt x="3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3163125" y="650975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0"/>
                  </a:moveTo>
                  <a:cubicBezTo>
                    <a:pt x="0" y="1"/>
                    <a:pt x="0" y="4"/>
                    <a:pt x="1" y="5"/>
                  </a:cubicBez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3162425" y="650375"/>
              <a:ext cx="775" cy="625"/>
            </a:xfrm>
            <a:custGeom>
              <a:avLst/>
              <a:gdLst/>
              <a:ahLst/>
              <a:cxnLst/>
              <a:rect l="l" t="t" r="r" b="b"/>
              <a:pathLst>
                <a:path w="31" h="25" extrusionOk="0">
                  <a:moveTo>
                    <a:pt x="20" y="0"/>
                  </a:moveTo>
                  <a:cubicBezTo>
                    <a:pt x="16" y="0"/>
                    <a:pt x="10" y="2"/>
                    <a:pt x="1" y="9"/>
                  </a:cubicBezTo>
                  <a:lnTo>
                    <a:pt x="28" y="24"/>
                  </a:lnTo>
                  <a:cubicBezTo>
                    <a:pt x="26" y="15"/>
                    <a:pt x="30" y="0"/>
                    <a:pt x="2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0"/>
            <p:cNvSpPr/>
            <p:nvPr/>
          </p:nvSpPr>
          <p:spPr>
            <a:xfrm>
              <a:off x="3156100" y="641875"/>
              <a:ext cx="1775" cy="1925"/>
            </a:xfrm>
            <a:custGeom>
              <a:avLst/>
              <a:gdLst/>
              <a:ahLst/>
              <a:cxnLst/>
              <a:rect l="l" t="t" r="r" b="b"/>
              <a:pathLst>
                <a:path w="71" h="77" extrusionOk="0">
                  <a:moveTo>
                    <a:pt x="37" y="0"/>
                  </a:moveTo>
                  <a:lnTo>
                    <a:pt x="0" y="30"/>
                  </a:lnTo>
                  <a:lnTo>
                    <a:pt x="36" y="76"/>
                  </a:lnTo>
                  <a:lnTo>
                    <a:pt x="71" y="48"/>
                  </a:lnTo>
                  <a:cubicBezTo>
                    <a:pt x="60" y="32"/>
                    <a:pt x="48" y="16"/>
                    <a:pt x="3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0"/>
            <p:cNvSpPr/>
            <p:nvPr/>
          </p:nvSpPr>
          <p:spPr>
            <a:xfrm>
              <a:off x="3153700" y="639350"/>
              <a:ext cx="2150" cy="1650"/>
            </a:xfrm>
            <a:custGeom>
              <a:avLst/>
              <a:gdLst/>
              <a:ahLst/>
              <a:cxnLst/>
              <a:rect l="l" t="t" r="r" b="b"/>
              <a:pathLst>
                <a:path w="86" h="66" extrusionOk="0">
                  <a:moveTo>
                    <a:pt x="49" y="0"/>
                  </a:moveTo>
                  <a:cubicBezTo>
                    <a:pt x="43" y="0"/>
                    <a:pt x="37" y="3"/>
                    <a:pt x="29" y="10"/>
                  </a:cubicBezTo>
                  <a:cubicBezTo>
                    <a:pt x="0" y="32"/>
                    <a:pt x="35" y="49"/>
                    <a:pt x="52" y="66"/>
                  </a:cubicBezTo>
                  <a:lnTo>
                    <a:pt x="86" y="34"/>
                  </a:lnTo>
                  <a:cubicBezTo>
                    <a:pt x="73" y="24"/>
                    <a:pt x="65" y="0"/>
                    <a:pt x="4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0"/>
            <p:cNvSpPr/>
            <p:nvPr/>
          </p:nvSpPr>
          <p:spPr>
            <a:xfrm>
              <a:off x="3159700" y="647200"/>
              <a:ext cx="1525" cy="1200"/>
            </a:xfrm>
            <a:custGeom>
              <a:avLst/>
              <a:gdLst/>
              <a:ahLst/>
              <a:cxnLst/>
              <a:rect l="l" t="t" r="r" b="b"/>
              <a:pathLst>
                <a:path w="61" h="48" extrusionOk="0">
                  <a:moveTo>
                    <a:pt x="34" y="1"/>
                  </a:moveTo>
                  <a:cubicBezTo>
                    <a:pt x="30" y="1"/>
                    <a:pt x="26" y="2"/>
                    <a:pt x="21" y="6"/>
                  </a:cubicBezTo>
                  <a:cubicBezTo>
                    <a:pt x="0" y="22"/>
                    <a:pt x="21" y="38"/>
                    <a:pt x="41" y="48"/>
                  </a:cubicBezTo>
                  <a:lnTo>
                    <a:pt x="61" y="30"/>
                  </a:lnTo>
                  <a:cubicBezTo>
                    <a:pt x="54" y="19"/>
                    <a:pt x="48" y="1"/>
                    <a:pt x="3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0"/>
            <p:cNvSpPr/>
            <p:nvPr/>
          </p:nvSpPr>
          <p:spPr>
            <a:xfrm>
              <a:off x="3160700" y="647925"/>
              <a:ext cx="1450" cy="1175"/>
            </a:xfrm>
            <a:custGeom>
              <a:avLst/>
              <a:gdLst/>
              <a:ahLst/>
              <a:cxnLst/>
              <a:rect l="l" t="t" r="r" b="b"/>
              <a:pathLst>
                <a:path w="58" h="47" extrusionOk="0">
                  <a:moveTo>
                    <a:pt x="21" y="1"/>
                  </a:moveTo>
                  <a:lnTo>
                    <a:pt x="1" y="19"/>
                  </a:lnTo>
                  <a:cubicBezTo>
                    <a:pt x="8" y="29"/>
                    <a:pt x="13" y="46"/>
                    <a:pt x="26" y="46"/>
                  </a:cubicBezTo>
                  <a:cubicBezTo>
                    <a:pt x="30" y="46"/>
                    <a:pt x="34" y="45"/>
                    <a:pt x="39" y="41"/>
                  </a:cubicBezTo>
                  <a:cubicBezTo>
                    <a:pt x="58" y="28"/>
                    <a:pt x="40" y="12"/>
                    <a:pt x="2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0"/>
            <p:cNvSpPr/>
            <p:nvPr/>
          </p:nvSpPr>
          <p:spPr>
            <a:xfrm>
              <a:off x="3114500" y="608575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6" y="1"/>
                  </a:moveTo>
                  <a:lnTo>
                    <a:pt x="0" y="13"/>
                  </a:lnTo>
                  <a:cubicBezTo>
                    <a:pt x="5" y="16"/>
                    <a:pt x="10" y="25"/>
                    <a:pt x="16" y="25"/>
                  </a:cubicBezTo>
                  <a:cubicBezTo>
                    <a:pt x="20" y="25"/>
                    <a:pt x="26" y="17"/>
                    <a:pt x="32" y="14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0"/>
            <p:cNvSpPr/>
            <p:nvPr/>
          </p:nvSpPr>
          <p:spPr>
            <a:xfrm>
              <a:off x="3142700" y="610275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1" y="1"/>
                  </a:moveTo>
                  <a:cubicBezTo>
                    <a:pt x="1" y="3"/>
                    <a:pt x="1" y="4"/>
                    <a:pt x="0" y="5"/>
                  </a:cubicBezTo>
                  <a:lnTo>
                    <a:pt x="4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0"/>
            <p:cNvSpPr/>
            <p:nvPr/>
          </p:nvSpPr>
          <p:spPr>
            <a:xfrm>
              <a:off x="3141975" y="609675"/>
              <a:ext cx="875" cy="625"/>
            </a:xfrm>
            <a:custGeom>
              <a:avLst/>
              <a:gdLst/>
              <a:ahLst/>
              <a:cxnLst/>
              <a:rect l="l" t="t" r="r" b="b"/>
              <a:pathLst>
                <a:path w="35" h="25" extrusionOk="0">
                  <a:moveTo>
                    <a:pt x="22" y="1"/>
                  </a:moveTo>
                  <a:cubicBezTo>
                    <a:pt x="17" y="1"/>
                    <a:pt x="10" y="3"/>
                    <a:pt x="1" y="7"/>
                  </a:cubicBezTo>
                  <a:lnTo>
                    <a:pt x="30" y="25"/>
                  </a:lnTo>
                  <a:cubicBezTo>
                    <a:pt x="35" y="11"/>
                    <a:pt x="34" y="1"/>
                    <a:pt x="2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0"/>
            <p:cNvSpPr/>
            <p:nvPr/>
          </p:nvSpPr>
          <p:spPr>
            <a:xfrm>
              <a:off x="3168100" y="755700"/>
              <a:ext cx="5075" cy="3100"/>
            </a:xfrm>
            <a:custGeom>
              <a:avLst/>
              <a:gdLst/>
              <a:ahLst/>
              <a:cxnLst/>
              <a:rect l="l" t="t" r="r" b="b"/>
              <a:pathLst>
                <a:path w="203" h="124" extrusionOk="0">
                  <a:moveTo>
                    <a:pt x="150" y="0"/>
                  </a:moveTo>
                  <a:cubicBezTo>
                    <a:pt x="132" y="0"/>
                    <a:pt x="123" y="20"/>
                    <a:pt x="110" y="31"/>
                  </a:cubicBezTo>
                  <a:cubicBezTo>
                    <a:pt x="67" y="53"/>
                    <a:pt x="1" y="55"/>
                    <a:pt x="13" y="121"/>
                  </a:cubicBezTo>
                  <a:cubicBezTo>
                    <a:pt x="23" y="123"/>
                    <a:pt x="32" y="124"/>
                    <a:pt x="41" y="124"/>
                  </a:cubicBezTo>
                  <a:cubicBezTo>
                    <a:pt x="92" y="124"/>
                    <a:pt x="124" y="91"/>
                    <a:pt x="160" y="62"/>
                  </a:cubicBezTo>
                  <a:cubicBezTo>
                    <a:pt x="179" y="47"/>
                    <a:pt x="203" y="28"/>
                    <a:pt x="171" y="8"/>
                  </a:cubicBezTo>
                  <a:cubicBezTo>
                    <a:pt x="163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0"/>
            <p:cNvSpPr/>
            <p:nvPr/>
          </p:nvSpPr>
          <p:spPr>
            <a:xfrm>
              <a:off x="3172375" y="753500"/>
              <a:ext cx="3875" cy="2350"/>
            </a:xfrm>
            <a:custGeom>
              <a:avLst/>
              <a:gdLst/>
              <a:ahLst/>
              <a:cxnLst/>
              <a:rect l="l" t="t" r="r" b="b"/>
              <a:pathLst>
                <a:path w="155" h="94" extrusionOk="0">
                  <a:moveTo>
                    <a:pt x="110" y="0"/>
                  </a:moveTo>
                  <a:cubicBezTo>
                    <a:pt x="99" y="0"/>
                    <a:pt x="86" y="5"/>
                    <a:pt x="76" y="12"/>
                  </a:cubicBezTo>
                  <a:cubicBezTo>
                    <a:pt x="46" y="30"/>
                    <a:pt x="1" y="46"/>
                    <a:pt x="33" y="83"/>
                  </a:cubicBezTo>
                  <a:cubicBezTo>
                    <a:pt x="40" y="90"/>
                    <a:pt x="47" y="93"/>
                    <a:pt x="54" y="93"/>
                  </a:cubicBezTo>
                  <a:cubicBezTo>
                    <a:pt x="71" y="93"/>
                    <a:pt x="88" y="78"/>
                    <a:pt x="101" y="64"/>
                  </a:cubicBezTo>
                  <a:cubicBezTo>
                    <a:pt x="126" y="52"/>
                    <a:pt x="154" y="37"/>
                    <a:pt x="131" y="9"/>
                  </a:cubicBezTo>
                  <a:cubicBezTo>
                    <a:pt x="125" y="3"/>
                    <a:pt x="118" y="0"/>
                    <a:pt x="11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0"/>
            <p:cNvSpPr/>
            <p:nvPr/>
          </p:nvSpPr>
          <p:spPr>
            <a:xfrm>
              <a:off x="3166550" y="633600"/>
              <a:ext cx="425" cy="175"/>
            </a:xfrm>
            <a:custGeom>
              <a:avLst/>
              <a:gdLst/>
              <a:ahLst/>
              <a:cxnLst/>
              <a:rect l="l" t="t" r="r" b="b"/>
              <a:pathLst>
                <a:path w="17" h="7" extrusionOk="0">
                  <a:moveTo>
                    <a:pt x="3" y="1"/>
                  </a:moveTo>
                  <a:lnTo>
                    <a:pt x="1" y="3"/>
                  </a:lnTo>
                  <a:lnTo>
                    <a:pt x="16" y="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0"/>
            <p:cNvSpPr/>
            <p:nvPr/>
          </p:nvSpPr>
          <p:spPr>
            <a:xfrm>
              <a:off x="3142825" y="610325"/>
              <a:ext cx="950" cy="675"/>
            </a:xfrm>
            <a:custGeom>
              <a:avLst/>
              <a:gdLst/>
              <a:ahLst/>
              <a:cxnLst/>
              <a:rect l="l" t="t" r="r" b="b"/>
              <a:pathLst>
                <a:path w="38" h="27" extrusionOk="0">
                  <a:moveTo>
                    <a:pt x="13" y="0"/>
                  </a:moveTo>
                  <a:cubicBezTo>
                    <a:pt x="9" y="0"/>
                    <a:pt x="4" y="1"/>
                    <a:pt x="0" y="2"/>
                  </a:cubicBezTo>
                  <a:cubicBezTo>
                    <a:pt x="5" y="11"/>
                    <a:pt x="9" y="27"/>
                    <a:pt x="17" y="27"/>
                  </a:cubicBezTo>
                  <a:cubicBezTo>
                    <a:pt x="22" y="27"/>
                    <a:pt x="27" y="22"/>
                    <a:pt x="35" y="9"/>
                  </a:cubicBezTo>
                  <a:cubicBezTo>
                    <a:pt x="37" y="5"/>
                    <a:pt x="26" y="0"/>
                    <a:pt x="1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0"/>
            <p:cNvSpPr/>
            <p:nvPr/>
          </p:nvSpPr>
          <p:spPr>
            <a:xfrm>
              <a:off x="3142725" y="61032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3" y="1"/>
                  </a:moveTo>
                  <a:lnTo>
                    <a:pt x="0" y="3"/>
                  </a:lnTo>
                  <a:cubicBezTo>
                    <a:pt x="2" y="3"/>
                    <a:pt x="3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0"/>
            <p:cNvSpPr/>
            <p:nvPr/>
          </p:nvSpPr>
          <p:spPr>
            <a:xfrm>
              <a:off x="3128025" y="615400"/>
              <a:ext cx="1125" cy="575"/>
            </a:xfrm>
            <a:custGeom>
              <a:avLst/>
              <a:gdLst/>
              <a:ahLst/>
              <a:cxnLst/>
              <a:rect l="l" t="t" r="r" b="b"/>
              <a:pathLst>
                <a:path w="45" h="23" extrusionOk="0">
                  <a:moveTo>
                    <a:pt x="31" y="0"/>
                  </a:moveTo>
                  <a:cubicBezTo>
                    <a:pt x="20" y="2"/>
                    <a:pt x="10" y="7"/>
                    <a:pt x="0" y="12"/>
                  </a:cubicBezTo>
                  <a:cubicBezTo>
                    <a:pt x="4" y="15"/>
                    <a:pt x="10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5" y="20"/>
                    <a:pt x="34" y="17"/>
                    <a:pt x="44" y="12"/>
                  </a:cubicBezTo>
                  <a:cubicBezTo>
                    <a:pt x="39" y="8"/>
                    <a:pt x="33" y="0"/>
                    <a:pt x="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0"/>
            <p:cNvSpPr/>
            <p:nvPr/>
          </p:nvSpPr>
          <p:spPr>
            <a:xfrm>
              <a:off x="2729250" y="80655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lnTo>
                    <a:pt x="0" y="2"/>
                  </a:lnTo>
                  <a:cubicBezTo>
                    <a:pt x="1" y="3"/>
                    <a:pt x="2" y="3"/>
                    <a:pt x="3" y="3"/>
                  </a:cubicBezTo>
                  <a:lnTo>
                    <a:pt x="3" y="3"/>
                  </a:lnTo>
                  <a:lnTo>
                    <a:pt x="0" y="1"/>
                  </a:lnTo>
                  <a:close/>
                  <a:moveTo>
                    <a:pt x="3" y="3"/>
                  </a:moveTo>
                  <a:lnTo>
                    <a:pt x="4" y="4"/>
                  </a:lnTo>
                  <a:cubicBezTo>
                    <a:pt x="4" y="4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0"/>
            <p:cNvSpPr/>
            <p:nvPr/>
          </p:nvSpPr>
          <p:spPr>
            <a:xfrm>
              <a:off x="2729350" y="805150"/>
              <a:ext cx="22125" cy="15825"/>
            </a:xfrm>
            <a:custGeom>
              <a:avLst/>
              <a:gdLst/>
              <a:ahLst/>
              <a:cxnLst/>
              <a:rect l="l" t="t" r="r" b="b"/>
              <a:pathLst>
                <a:path w="885" h="633" extrusionOk="0">
                  <a:moveTo>
                    <a:pt x="209" y="0"/>
                  </a:moveTo>
                  <a:cubicBezTo>
                    <a:pt x="140" y="0"/>
                    <a:pt x="69" y="18"/>
                    <a:pt x="0" y="61"/>
                  </a:cubicBezTo>
                  <a:cubicBezTo>
                    <a:pt x="28" y="88"/>
                    <a:pt x="63" y="92"/>
                    <a:pt x="99" y="92"/>
                  </a:cubicBezTo>
                  <a:cubicBezTo>
                    <a:pt x="113" y="92"/>
                    <a:pt x="127" y="91"/>
                    <a:pt x="141" y="91"/>
                  </a:cubicBezTo>
                  <a:cubicBezTo>
                    <a:pt x="148" y="91"/>
                    <a:pt x="155" y="91"/>
                    <a:pt x="161" y="91"/>
                  </a:cubicBezTo>
                  <a:cubicBezTo>
                    <a:pt x="380" y="91"/>
                    <a:pt x="531" y="188"/>
                    <a:pt x="641" y="343"/>
                  </a:cubicBezTo>
                  <a:cubicBezTo>
                    <a:pt x="692" y="414"/>
                    <a:pt x="730" y="492"/>
                    <a:pt x="778" y="565"/>
                  </a:cubicBezTo>
                  <a:cubicBezTo>
                    <a:pt x="794" y="591"/>
                    <a:pt x="797" y="632"/>
                    <a:pt x="852" y="632"/>
                  </a:cubicBezTo>
                  <a:cubicBezTo>
                    <a:pt x="861" y="632"/>
                    <a:pt x="872" y="631"/>
                    <a:pt x="884" y="628"/>
                  </a:cubicBezTo>
                  <a:cubicBezTo>
                    <a:pt x="829" y="393"/>
                    <a:pt x="718" y="187"/>
                    <a:pt x="466" y="67"/>
                  </a:cubicBezTo>
                  <a:cubicBezTo>
                    <a:pt x="386" y="29"/>
                    <a:pt x="298" y="0"/>
                    <a:pt x="20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2839450" y="741250"/>
              <a:ext cx="125" cy="50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1" y="1"/>
                  </a:moveTo>
                  <a:cubicBezTo>
                    <a:pt x="2" y="1"/>
                    <a:pt x="2" y="2"/>
                    <a:pt x="3" y="2"/>
                  </a:cubicBezTo>
                  <a:cubicBezTo>
                    <a:pt x="3" y="2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2715125" y="682125"/>
              <a:ext cx="125" cy="50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lnTo>
                    <a:pt x="4" y="1"/>
                  </a:lnTo>
                  <a:cubicBezTo>
                    <a:pt x="4" y="1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2760875" y="74572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2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3483325" y="61312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lnTo>
                    <a:pt x="1" y="4"/>
                  </a:lnTo>
                  <a:cubicBezTo>
                    <a:pt x="1" y="5"/>
                    <a:pt x="1" y="5"/>
                    <a:pt x="2" y="5"/>
                  </a:cubicBezTo>
                  <a:cubicBezTo>
                    <a:pt x="3" y="5"/>
                    <a:pt x="4" y="4"/>
                    <a:pt x="5" y="4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4" y="2"/>
                    <a:pt x="2" y="2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3392000" y="6268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0" y="1"/>
                  </a:moveTo>
                  <a:cubicBezTo>
                    <a:pt x="1" y="2"/>
                    <a:pt x="1" y="3"/>
                    <a:pt x="3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3455100" y="64035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lnTo>
                    <a:pt x="4" y="2"/>
                  </a:ln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3210350" y="601625"/>
              <a:ext cx="2800" cy="2275"/>
            </a:xfrm>
            <a:custGeom>
              <a:avLst/>
              <a:gdLst/>
              <a:ahLst/>
              <a:cxnLst/>
              <a:rect l="l" t="t" r="r" b="b"/>
              <a:pathLst>
                <a:path w="112" h="91" extrusionOk="0">
                  <a:moveTo>
                    <a:pt x="81" y="1"/>
                  </a:moveTo>
                  <a:cubicBezTo>
                    <a:pt x="69" y="1"/>
                    <a:pt x="58" y="12"/>
                    <a:pt x="48" y="20"/>
                  </a:cubicBezTo>
                  <a:cubicBezTo>
                    <a:pt x="35" y="30"/>
                    <a:pt x="16" y="42"/>
                    <a:pt x="0" y="53"/>
                  </a:cubicBezTo>
                  <a:lnTo>
                    <a:pt x="38" y="91"/>
                  </a:lnTo>
                  <a:lnTo>
                    <a:pt x="76" y="46"/>
                  </a:lnTo>
                  <a:cubicBezTo>
                    <a:pt x="94" y="36"/>
                    <a:pt x="112" y="22"/>
                    <a:pt x="95" y="7"/>
                  </a:cubicBezTo>
                  <a:cubicBezTo>
                    <a:pt x="91" y="2"/>
                    <a:pt x="86" y="1"/>
                    <a:pt x="8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3545900" y="702450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0"/>
                  </a:moveTo>
                  <a:lnTo>
                    <a:pt x="0" y="1"/>
                  </a:lnTo>
                  <a:lnTo>
                    <a:pt x="2" y="4"/>
                  </a:lnTo>
                  <a:lnTo>
                    <a:pt x="5" y="4"/>
                  </a:lnTo>
                  <a:cubicBezTo>
                    <a:pt x="4" y="3"/>
                    <a:pt x="4" y="1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3556050" y="7072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1"/>
                  </a:moveTo>
                  <a:cubicBezTo>
                    <a:pt x="1" y="1"/>
                    <a:pt x="3" y="3"/>
                    <a:pt x="4" y="3"/>
                  </a:cubicBezTo>
                  <a:lnTo>
                    <a:pt x="7" y="3"/>
                  </a:lnTo>
                  <a:lnTo>
                    <a:pt x="7" y="2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3505700" y="71875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"/>
                    <a:pt x="2" y="4"/>
                    <a:pt x="3" y="6"/>
                  </a:cubicBezTo>
                  <a:lnTo>
                    <a:pt x="5" y="2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0"/>
            <p:cNvSpPr/>
            <p:nvPr/>
          </p:nvSpPr>
          <p:spPr>
            <a:xfrm>
              <a:off x="3216500" y="63935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3" y="0"/>
                  </a:moveTo>
                  <a:lnTo>
                    <a:pt x="0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0"/>
            <p:cNvSpPr/>
            <p:nvPr/>
          </p:nvSpPr>
          <p:spPr>
            <a:xfrm>
              <a:off x="3217600" y="63837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0"/>
                  </a:moveTo>
                  <a:lnTo>
                    <a:pt x="0" y="2"/>
                  </a:lnTo>
                  <a:lnTo>
                    <a:pt x="4" y="2"/>
                  </a:lnTo>
                  <a:cubicBezTo>
                    <a:pt x="4" y="2"/>
                    <a:pt x="4" y="1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0"/>
            <p:cNvSpPr/>
            <p:nvPr/>
          </p:nvSpPr>
          <p:spPr>
            <a:xfrm>
              <a:off x="3235275" y="642075"/>
              <a:ext cx="75" cy="325"/>
            </a:xfrm>
            <a:custGeom>
              <a:avLst/>
              <a:gdLst/>
              <a:ahLst/>
              <a:cxnLst/>
              <a:rect l="l" t="t" r="r" b="b"/>
              <a:pathLst>
                <a:path w="3" h="13" extrusionOk="0">
                  <a:moveTo>
                    <a:pt x="2" y="1"/>
                  </a:moveTo>
                  <a:cubicBezTo>
                    <a:pt x="2" y="5"/>
                    <a:pt x="1" y="9"/>
                    <a:pt x="1" y="13"/>
                  </a:cubicBezTo>
                  <a:lnTo>
                    <a:pt x="3" y="10"/>
                  </a:lnTo>
                  <a:cubicBezTo>
                    <a:pt x="3" y="7"/>
                    <a:pt x="2" y="4"/>
                    <a:pt x="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3150650" y="581200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1" y="1"/>
                  </a:moveTo>
                  <a:cubicBezTo>
                    <a:pt x="1" y="2"/>
                    <a:pt x="1" y="2"/>
                    <a:pt x="1" y="3"/>
                  </a:cubicBezTo>
                  <a:lnTo>
                    <a:pt x="6" y="3"/>
                  </a:lnTo>
                  <a:cubicBezTo>
                    <a:pt x="6" y="3"/>
                    <a:pt x="4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2629350" y="798400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3"/>
                  </a:lnTo>
                  <a:lnTo>
                    <a:pt x="4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2661400" y="700900"/>
              <a:ext cx="1000" cy="1675"/>
            </a:xfrm>
            <a:custGeom>
              <a:avLst/>
              <a:gdLst/>
              <a:ahLst/>
              <a:cxnLst/>
              <a:rect l="l" t="t" r="r" b="b"/>
              <a:pathLst>
                <a:path w="40" h="67" extrusionOk="0">
                  <a:moveTo>
                    <a:pt x="29" y="0"/>
                  </a:moveTo>
                  <a:cubicBezTo>
                    <a:pt x="29" y="0"/>
                    <a:pt x="11" y="2"/>
                    <a:pt x="10" y="5"/>
                  </a:cubicBezTo>
                  <a:cubicBezTo>
                    <a:pt x="0" y="27"/>
                    <a:pt x="6" y="51"/>
                    <a:pt x="24" y="67"/>
                  </a:cubicBezTo>
                  <a:cubicBezTo>
                    <a:pt x="37" y="48"/>
                    <a:pt x="40" y="22"/>
                    <a:pt x="2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0"/>
            <p:cNvSpPr/>
            <p:nvPr/>
          </p:nvSpPr>
          <p:spPr>
            <a:xfrm>
              <a:off x="2654400" y="821775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0"/>
                  </a:moveTo>
                  <a:lnTo>
                    <a:pt x="1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2783750" y="457025"/>
              <a:ext cx="175" cy="225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4" y="1"/>
                  </a:moveTo>
                  <a:cubicBezTo>
                    <a:pt x="3" y="1"/>
                    <a:pt x="3" y="1"/>
                    <a:pt x="2" y="2"/>
                  </a:cubicBezTo>
                  <a:lnTo>
                    <a:pt x="1" y="6"/>
                  </a:lnTo>
                  <a:lnTo>
                    <a:pt x="7" y="8"/>
                  </a:lnTo>
                  <a:cubicBezTo>
                    <a:pt x="6" y="6"/>
                    <a:pt x="6" y="3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2712275" y="66170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1" y="0"/>
                  </a:moveTo>
                  <a:lnTo>
                    <a:pt x="3" y="4"/>
                  </a:lnTo>
                  <a:cubicBezTo>
                    <a:pt x="4" y="3"/>
                    <a:pt x="5" y="1"/>
                    <a:pt x="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2721350" y="65007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cubicBezTo>
                    <a:pt x="1" y="2"/>
                    <a:pt x="0" y="2"/>
                    <a:pt x="0" y="3"/>
                  </a:cubicBez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2721375" y="6500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3411875" y="612200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3530050" y="833275"/>
              <a:ext cx="2250" cy="1100"/>
            </a:xfrm>
            <a:custGeom>
              <a:avLst/>
              <a:gdLst/>
              <a:ahLst/>
              <a:cxnLst/>
              <a:rect l="l" t="t" r="r" b="b"/>
              <a:pathLst>
                <a:path w="90" h="44" extrusionOk="0">
                  <a:moveTo>
                    <a:pt x="20" y="1"/>
                  </a:moveTo>
                  <a:cubicBezTo>
                    <a:pt x="15" y="1"/>
                    <a:pt x="10" y="1"/>
                    <a:pt x="5" y="2"/>
                  </a:cubicBezTo>
                  <a:lnTo>
                    <a:pt x="0" y="5"/>
                  </a:lnTo>
                  <a:cubicBezTo>
                    <a:pt x="15" y="33"/>
                    <a:pt x="38" y="44"/>
                    <a:pt x="67" y="44"/>
                  </a:cubicBezTo>
                  <a:cubicBezTo>
                    <a:pt x="74" y="44"/>
                    <a:pt x="82" y="43"/>
                    <a:pt x="90" y="42"/>
                  </a:cubicBezTo>
                  <a:cubicBezTo>
                    <a:pt x="77" y="12"/>
                    <a:pt x="52" y="1"/>
                    <a:pt x="2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3532250" y="83432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cubicBezTo>
                    <a:pt x="0" y="1"/>
                    <a:pt x="2" y="1"/>
                    <a:pt x="3" y="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3512425" y="830425"/>
              <a:ext cx="10875" cy="7400"/>
            </a:xfrm>
            <a:custGeom>
              <a:avLst/>
              <a:gdLst/>
              <a:ahLst/>
              <a:cxnLst/>
              <a:rect l="l" t="t" r="r" b="b"/>
              <a:pathLst>
                <a:path w="435" h="296" extrusionOk="0">
                  <a:moveTo>
                    <a:pt x="15" y="1"/>
                  </a:moveTo>
                  <a:cubicBezTo>
                    <a:pt x="10" y="1"/>
                    <a:pt x="6" y="1"/>
                    <a:pt x="0" y="1"/>
                  </a:cubicBezTo>
                  <a:cubicBezTo>
                    <a:pt x="9" y="28"/>
                    <a:pt x="28" y="42"/>
                    <a:pt x="58" y="42"/>
                  </a:cubicBezTo>
                  <a:cubicBezTo>
                    <a:pt x="61" y="42"/>
                    <a:pt x="65" y="42"/>
                    <a:pt x="68" y="42"/>
                  </a:cubicBezTo>
                  <a:lnTo>
                    <a:pt x="68" y="42"/>
                  </a:lnTo>
                  <a:cubicBezTo>
                    <a:pt x="67" y="70"/>
                    <a:pt x="85" y="80"/>
                    <a:pt x="115" y="81"/>
                  </a:cubicBezTo>
                  <a:cubicBezTo>
                    <a:pt x="126" y="110"/>
                    <a:pt x="146" y="125"/>
                    <a:pt x="175" y="125"/>
                  </a:cubicBezTo>
                  <a:cubicBezTo>
                    <a:pt x="184" y="125"/>
                    <a:pt x="194" y="124"/>
                    <a:pt x="205" y="120"/>
                  </a:cubicBezTo>
                  <a:lnTo>
                    <a:pt x="205" y="120"/>
                  </a:lnTo>
                  <a:cubicBezTo>
                    <a:pt x="199" y="151"/>
                    <a:pt x="219" y="158"/>
                    <a:pt x="250" y="158"/>
                  </a:cubicBezTo>
                  <a:cubicBezTo>
                    <a:pt x="250" y="186"/>
                    <a:pt x="268" y="195"/>
                    <a:pt x="296" y="198"/>
                  </a:cubicBezTo>
                  <a:cubicBezTo>
                    <a:pt x="310" y="227"/>
                    <a:pt x="334" y="238"/>
                    <a:pt x="363" y="238"/>
                  </a:cubicBezTo>
                  <a:cubicBezTo>
                    <a:pt x="371" y="238"/>
                    <a:pt x="379" y="237"/>
                    <a:pt x="387" y="236"/>
                  </a:cubicBezTo>
                  <a:cubicBezTo>
                    <a:pt x="387" y="264"/>
                    <a:pt x="415" y="277"/>
                    <a:pt x="434" y="295"/>
                  </a:cubicBezTo>
                  <a:cubicBezTo>
                    <a:pt x="434" y="267"/>
                    <a:pt x="416" y="242"/>
                    <a:pt x="389" y="234"/>
                  </a:cubicBezTo>
                  <a:cubicBezTo>
                    <a:pt x="372" y="207"/>
                    <a:pt x="347" y="194"/>
                    <a:pt x="315" y="194"/>
                  </a:cubicBezTo>
                  <a:cubicBezTo>
                    <a:pt x="310" y="194"/>
                    <a:pt x="304" y="195"/>
                    <a:pt x="299" y="195"/>
                  </a:cubicBezTo>
                  <a:cubicBezTo>
                    <a:pt x="300" y="168"/>
                    <a:pt x="282" y="158"/>
                    <a:pt x="252" y="157"/>
                  </a:cubicBezTo>
                  <a:cubicBezTo>
                    <a:pt x="252" y="131"/>
                    <a:pt x="235" y="120"/>
                    <a:pt x="207" y="118"/>
                  </a:cubicBezTo>
                  <a:cubicBezTo>
                    <a:pt x="194" y="91"/>
                    <a:pt x="168" y="75"/>
                    <a:pt x="140" y="75"/>
                  </a:cubicBezTo>
                  <a:cubicBezTo>
                    <a:pt x="133" y="75"/>
                    <a:pt x="125" y="76"/>
                    <a:pt x="117" y="79"/>
                  </a:cubicBezTo>
                  <a:cubicBezTo>
                    <a:pt x="120" y="49"/>
                    <a:pt x="101" y="41"/>
                    <a:pt x="71" y="41"/>
                  </a:cubicBezTo>
                  <a:cubicBezTo>
                    <a:pt x="64" y="11"/>
                    <a:pt x="44" y="1"/>
                    <a:pt x="1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3525450" y="830175"/>
              <a:ext cx="4825" cy="3250"/>
            </a:xfrm>
            <a:custGeom>
              <a:avLst/>
              <a:gdLst/>
              <a:ahLst/>
              <a:cxnLst/>
              <a:rect l="l" t="t" r="r" b="b"/>
              <a:pathLst>
                <a:path w="193" h="130" extrusionOk="0">
                  <a:moveTo>
                    <a:pt x="19" y="1"/>
                  </a:moveTo>
                  <a:cubicBezTo>
                    <a:pt x="12" y="6"/>
                    <a:pt x="6" y="10"/>
                    <a:pt x="0" y="15"/>
                  </a:cubicBezTo>
                  <a:cubicBezTo>
                    <a:pt x="14" y="47"/>
                    <a:pt x="46" y="57"/>
                    <a:pt x="82" y="60"/>
                  </a:cubicBezTo>
                  <a:lnTo>
                    <a:pt x="82" y="60"/>
                  </a:lnTo>
                  <a:lnTo>
                    <a:pt x="82" y="60"/>
                  </a:lnTo>
                  <a:cubicBezTo>
                    <a:pt x="90" y="81"/>
                    <a:pt x="109" y="91"/>
                    <a:pt x="132" y="96"/>
                  </a:cubicBezTo>
                  <a:cubicBezTo>
                    <a:pt x="139" y="117"/>
                    <a:pt x="157" y="128"/>
                    <a:pt x="184" y="129"/>
                  </a:cubicBezTo>
                  <a:lnTo>
                    <a:pt x="189" y="126"/>
                  </a:lnTo>
                  <a:cubicBezTo>
                    <a:pt x="193" y="98"/>
                    <a:pt x="172" y="90"/>
                    <a:pt x="146" y="84"/>
                  </a:cubicBezTo>
                  <a:cubicBezTo>
                    <a:pt x="139" y="63"/>
                    <a:pt x="120" y="48"/>
                    <a:pt x="98" y="48"/>
                  </a:cubicBezTo>
                  <a:cubicBezTo>
                    <a:pt x="85" y="16"/>
                    <a:pt x="54" y="7"/>
                    <a:pt x="1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3532300" y="8343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0"/>
                  </a:moveTo>
                  <a:lnTo>
                    <a:pt x="1" y="2"/>
                  </a:lnTo>
                  <a:lnTo>
                    <a:pt x="4" y="5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3532375" y="834400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" y="1"/>
                  </a:moveTo>
                  <a:cubicBezTo>
                    <a:pt x="0" y="13"/>
                    <a:pt x="1" y="24"/>
                    <a:pt x="11" y="24"/>
                  </a:cubicBezTo>
                  <a:cubicBezTo>
                    <a:pt x="16" y="24"/>
                    <a:pt x="23" y="22"/>
                    <a:pt x="32" y="1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3524150" y="829225"/>
              <a:ext cx="1800" cy="1375"/>
            </a:xfrm>
            <a:custGeom>
              <a:avLst/>
              <a:gdLst/>
              <a:ahLst/>
              <a:cxnLst/>
              <a:rect l="l" t="t" r="r" b="b"/>
              <a:pathLst>
                <a:path w="72" h="55" extrusionOk="0">
                  <a:moveTo>
                    <a:pt x="22" y="1"/>
                  </a:moveTo>
                  <a:cubicBezTo>
                    <a:pt x="15" y="7"/>
                    <a:pt x="7" y="13"/>
                    <a:pt x="1" y="19"/>
                  </a:cubicBezTo>
                  <a:cubicBezTo>
                    <a:pt x="9" y="40"/>
                    <a:pt x="30" y="53"/>
                    <a:pt x="52" y="54"/>
                  </a:cubicBezTo>
                  <a:cubicBezTo>
                    <a:pt x="58" y="48"/>
                    <a:pt x="64" y="45"/>
                    <a:pt x="71" y="40"/>
                  </a:cubicBezTo>
                  <a:cubicBezTo>
                    <a:pt x="54" y="27"/>
                    <a:pt x="38" y="14"/>
                    <a:pt x="2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3521975" y="827775"/>
              <a:ext cx="2750" cy="1925"/>
            </a:xfrm>
            <a:custGeom>
              <a:avLst/>
              <a:gdLst/>
              <a:ahLst/>
              <a:cxnLst/>
              <a:rect l="l" t="t" r="r" b="b"/>
              <a:pathLst>
                <a:path w="110" h="77" extrusionOk="0">
                  <a:moveTo>
                    <a:pt x="31" y="0"/>
                  </a:moveTo>
                  <a:cubicBezTo>
                    <a:pt x="26" y="0"/>
                    <a:pt x="22" y="2"/>
                    <a:pt x="17" y="6"/>
                  </a:cubicBezTo>
                  <a:cubicBezTo>
                    <a:pt x="0" y="22"/>
                    <a:pt x="24" y="33"/>
                    <a:pt x="38" y="42"/>
                  </a:cubicBezTo>
                  <a:lnTo>
                    <a:pt x="88" y="77"/>
                  </a:lnTo>
                  <a:cubicBezTo>
                    <a:pt x="95" y="71"/>
                    <a:pt x="103" y="65"/>
                    <a:pt x="109" y="59"/>
                  </a:cubicBezTo>
                  <a:lnTo>
                    <a:pt x="59" y="23"/>
                  </a:lnTo>
                  <a:cubicBezTo>
                    <a:pt x="53" y="13"/>
                    <a:pt x="43" y="0"/>
                    <a:pt x="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2809800" y="422150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0"/>
                  </a:moveTo>
                  <a:lnTo>
                    <a:pt x="0" y="4"/>
                  </a:lnTo>
                  <a:cubicBezTo>
                    <a:pt x="3" y="5"/>
                    <a:pt x="6" y="5"/>
                    <a:pt x="8" y="6"/>
                  </a:cubicBezTo>
                  <a:cubicBezTo>
                    <a:pt x="7" y="5"/>
                    <a:pt x="6" y="3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2756900" y="649550"/>
              <a:ext cx="850" cy="1975"/>
            </a:xfrm>
            <a:custGeom>
              <a:avLst/>
              <a:gdLst/>
              <a:ahLst/>
              <a:cxnLst/>
              <a:rect l="l" t="t" r="r" b="b"/>
              <a:pathLst>
                <a:path w="34" h="79" extrusionOk="0">
                  <a:moveTo>
                    <a:pt x="5" y="0"/>
                  </a:moveTo>
                  <a:cubicBezTo>
                    <a:pt x="2" y="26"/>
                    <a:pt x="0" y="44"/>
                    <a:pt x="0" y="63"/>
                  </a:cubicBezTo>
                  <a:cubicBezTo>
                    <a:pt x="1" y="69"/>
                    <a:pt x="5" y="75"/>
                    <a:pt x="10" y="79"/>
                  </a:cubicBezTo>
                  <a:cubicBezTo>
                    <a:pt x="33" y="70"/>
                    <a:pt x="30" y="51"/>
                    <a:pt x="26" y="36"/>
                  </a:cubicBezTo>
                  <a:cubicBezTo>
                    <a:pt x="21" y="23"/>
                    <a:pt x="14" y="11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3104775" y="626100"/>
              <a:ext cx="1350" cy="47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0"/>
                  </a:moveTo>
                  <a:lnTo>
                    <a:pt x="0" y="8"/>
                  </a:lnTo>
                  <a:cubicBezTo>
                    <a:pt x="10" y="15"/>
                    <a:pt x="19" y="19"/>
                    <a:pt x="27" y="19"/>
                  </a:cubicBezTo>
                  <a:cubicBezTo>
                    <a:pt x="38" y="19"/>
                    <a:pt x="46" y="13"/>
                    <a:pt x="5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3116275" y="624650"/>
              <a:ext cx="325" cy="275"/>
            </a:xfrm>
            <a:custGeom>
              <a:avLst/>
              <a:gdLst/>
              <a:ahLst/>
              <a:cxnLst/>
              <a:rect l="l" t="t" r="r" b="b"/>
              <a:pathLst>
                <a:path w="13" h="11" extrusionOk="0">
                  <a:moveTo>
                    <a:pt x="3" y="1"/>
                  </a:moveTo>
                  <a:lnTo>
                    <a:pt x="0" y="7"/>
                  </a:lnTo>
                  <a:lnTo>
                    <a:pt x="12" y="10"/>
                  </a:lnTo>
                  <a:lnTo>
                    <a:pt x="4" y="2"/>
                  </a:lnTo>
                  <a:cubicBezTo>
                    <a:pt x="4" y="2"/>
                    <a:pt x="4" y="2"/>
                    <a:pt x="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2735775" y="607250"/>
              <a:ext cx="400" cy="175"/>
            </a:xfrm>
            <a:custGeom>
              <a:avLst/>
              <a:gdLst/>
              <a:ahLst/>
              <a:cxnLst/>
              <a:rect l="l" t="t" r="r" b="b"/>
              <a:pathLst>
                <a:path w="16" h="7" extrusionOk="0">
                  <a:moveTo>
                    <a:pt x="1" y="0"/>
                  </a:moveTo>
                  <a:cubicBezTo>
                    <a:pt x="2" y="3"/>
                    <a:pt x="5" y="5"/>
                    <a:pt x="7" y="6"/>
                  </a:cubicBezTo>
                  <a:lnTo>
                    <a:pt x="15" y="5"/>
                  </a:lnTo>
                  <a:cubicBezTo>
                    <a:pt x="10" y="3"/>
                    <a:pt x="6" y="2"/>
                    <a:pt x="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2732525" y="595825"/>
              <a:ext cx="3625" cy="12600"/>
            </a:xfrm>
            <a:custGeom>
              <a:avLst/>
              <a:gdLst/>
              <a:ahLst/>
              <a:cxnLst/>
              <a:rect l="l" t="t" r="r" b="b"/>
              <a:pathLst>
                <a:path w="145" h="504" extrusionOk="0">
                  <a:moveTo>
                    <a:pt x="100" y="1"/>
                  </a:moveTo>
                  <a:cubicBezTo>
                    <a:pt x="0" y="92"/>
                    <a:pt x="57" y="208"/>
                    <a:pt x="39" y="311"/>
                  </a:cubicBezTo>
                  <a:cubicBezTo>
                    <a:pt x="61" y="367"/>
                    <a:pt x="38" y="417"/>
                    <a:pt x="12" y="466"/>
                  </a:cubicBezTo>
                  <a:cubicBezTo>
                    <a:pt x="20" y="474"/>
                    <a:pt x="20" y="488"/>
                    <a:pt x="12" y="495"/>
                  </a:cubicBezTo>
                  <a:lnTo>
                    <a:pt x="61" y="500"/>
                  </a:lnTo>
                  <a:lnTo>
                    <a:pt x="76" y="497"/>
                  </a:lnTo>
                  <a:lnTo>
                    <a:pt x="88" y="504"/>
                  </a:lnTo>
                  <a:cubicBezTo>
                    <a:pt x="97" y="485"/>
                    <a:pt x="95" y="456"/>
                    <a:pt x="122" y="456"/>
                  </a:cubicBezTo>
                  <a:cubicBezTo>
                    <a:pt x="124" y="456"/>
                    <a:pt x="128" y="457"/>
                    <a:pt x="131" y="457"/>
                  </a:cubicBezTo>
                  <a:cubicBezTo>
                    <a:pt x="85" y="419"/>
                    <a:pt x="139" y="382"/>
                    <a:pt x="142" y="346"/>
                  </a:cubicBezTo>
                  <a:lnTo>
                    <a:pt x="135" y="334"/>
                  </a:lnTo>
                  <a:lnTo>
                    <a:pt x="144" y="323"/>
                  </a:lnTo>
                  <a:cubicBezTo>
                    <a:pt x="49" y="224"/>
                    <a:pt x="140" y="105"/>
                    <a:pt x="10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0"/>
            <p:cNvSpPr/>
            <p:nvPr/>
          </p:nvSpPr>
          <p:spPr>
            <a:xfrm>
              <a:off x="2783375" y="628425"/>
              <a:ext cx="12050" cy="25525"/>
            </a:xfrm>
            <a:custGeom>
              <a:avLst/>
              <a:gdLst/>
              <a:ahLst/>
              <a:cxnLst/>
              <a:rect l="l" t="t" r="r" b="b"/>
              <a:pathLst>
                <a:path w="482" h="1021" extrusionOk="0">
                  <a:moveTo>
                    <a:pt x="482" y="1"/>
                  </a:moveTo>
                  <a:cubicBezTo>
                    <a:pt x="402" y="22"/>
                    <a:pt x="406" y="90"/>
                    <a:pt x="382" y="140"/>
                  </a:cubicBezTo>
                  <a:cubicBezTo>
                    <a:pt x="312" y="280"/>
                    <a:pt x="264" y="429"/>
                    <a:pt x="173" y="562"/>
                  </a:cubicBezTo>
                  <a:cubicBezTo>
                    <a:pt x="161" y="608"/>
                    <a:pt x="150" y="654"/>
                    <a:pt x="138" y="699"/>
                  </a:cubicBezTo>
                  <a:cubicBezTo>
                    <a:pt x="57" y="795"/>
                    <a:pt x="0" y="899"/>
                    <a:pt x="19" y="1021"/>
                  </a:cubicBezTo>
                  <a:cubicBezTo>
                    <a:pt x="75" y="1009"/>
                    <a:pt x="105" y="977"/>
                    <a:pt x="105" y="931"/>
                  </a:cubicBezTo>
                  <a:cubicBezTo>
                    <a:pt x="105" y="866"/>
                    <a:pt x="144" y="813"/>
                    <a:pt x="167" y="755"/>
                  </a:cubicBezTo>
                  <a:cubicBezTo>
                    <a:pt x="164" y="742"/>
                    <a:pt x="162" y="727"/>
                    <a:pt x="160" y="714"/>
                  </a:cubicBezTo>
                  <a:lnTo>
                    <a:pt x="227" y="707"/>
                  </a:lnTo>
                  <a:cubicBezTo>
                    <a:pt x="245" y="505"/>
                    <a:pt x="390" y="342"/>
                    <a:pt x="456" y="154"/>
                  </a:cubicBezTo>
                  <a:lnTo>
                    <a:pt x="482" y="90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0"/>
            <p:cNvSpPr/>
            <p:nvPr/>
          </p:nvSpPr>
          <p:spPr>
            <a:xfrm>
              <a:off x="2783825" y="65392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lnTo>
                    <a:pt x="3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0"/>
            <p:cNvSpPr/>
            <p:nvPr/>
          </p:nvSpPr>
          <p:spPr>
            <a:xfrm>
              <a:off x="2782675" y="65685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2" y="0"/>
                  </a:moveTo>
                  <a:lnTo>
                    <a:pt x="1" y="2"/>
                  </a:lnTo>
                  <a:lnTo>
                    <a:pt x="3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2782325" y="654025"/>
              <a:ext cx="1700" cy="2850"/>
            </a:xfrm>
            <a:custGeom>
              <a:avLst/>
              <a:gdLst/>
              <a:ahLst/>
              <a:cxnLst/>
              <a:rect l="l" t="t" r="r" b="b"/>
              <a:pathLst>
                <a:path w="68" h="114" extrusionOk="0">
                  <a:moveTo>
                    <a:pt x="60" y="1"/>
                  </a:moveTo>
                  <a:cubicBezTo>
                    <a:pt x="1" y="26"/>
                    <a:pt x="10" y="70"/>
                    <a:pt x="16" y="113"/>
                  </a:cubicBezTo>
                  <a:cubicBezTo>
                    <a:pt x="67" y="86"/>
                    <a:pt x="61" y="42"/>
                    <a:pt x="6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2925875" y="376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3121150" y="745650"/>
              <a:ext cx="7925" cy="1400"/>
            </a:xfrm>
            <a:custGeom>
              <a:avLst/>
              <a:gdLst/>
              <a:ahLst/>
              <a:cxnLst/>
              <a:rect l="l" t="t" r="r" b="b"/>
              <a:pathLst>
                <a:path w="317" h="56" extrusionOk="0">
                  <a:moveTo>
                    <a:pt x="0" y="1"/>
                  </a:moveTo>
                  <a:cubicBezTo>
                    <a:pt x="59" y="38"/>
                    <a:pt x="105" y="56"/>
                    <a:pt x="158" y="56"/>
                  </a:cubicBezTo>
                  <a:cubicBezTo>
                    <a:pt x="202" y="56"/>
                    <a:pt x="251" y="43"/>
                    <a:pt x="317" y="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3460300" y="838850"/>
              <a:ext cx="5525" cy="4450"/>
            </a:xfrm>
            <a:custGeom>
              <a:avLst/>
              <a:gdLst/>
              <a:ahLst/>
              <a:cxnLst/>
              <a:rect l="l" t="t" r="r" b="b"/>
              <a:pathLst>
                <a:path w="221" h="178" extrusionOk="0">
                  <a:moveTo>
                    <a:pt x="0" y="1"/>
                  </a:moveTo>
                  <a:lnTo>
                    <a:pt x="0" y="1"/>
                  </a:lnTo>
                  <a:cubicBezTo>
                    <a:pt x="32" y="62"/>
                    <a:pt x="77" y="115"/>
                    <a:pt x="133" y="154"/>
                  </a:cubicBezTo>
                  <a:cubicBezTo>
                    <a:pt x="150" y="162"/>
                    <a:pt x="175" y="177"/>
                    <a:pt x="184" y="177"/>
                  </a:cubicBezTo>
                  <a:cubicBezTo>
                    <a:pt x="184" y="177"/>
                    <a:pt x="185" y="177"/>
                    <a:pt x="186" y="177"/>
                  </a:cubicBezTo>
                  <a:cubicBezTo>
                    <a:pt x="220" y="152"/>
                    <a:pt x="193" y="135"/>
                    <a:pt x="170" y="120"/>
                  </a:cubicBezTo>
                  <a:cubicBezTo>
                    <a:pt x="135" y="69"/>
                    <a:pt x="110" y="9"/>
                    <a:pt x="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3453850" y="842775"/>
              <a:ext cx="3525" cy="3150"/>
            </a:xfrm>
            <a:custGeom>
              <a:avLst/>
              <a:gdLst/>
              <a:ahLst/>
              <a:cxnLst/>
              <a:rect l="l" t="t" r="r" b="b"/>
              <a:pathLst>
                <a:path w="141" h="126" extrusionOk="0">
                  <a:moveTo>
                    <a:pt x="23" y="1"/>
                  </a:moveTo>
                  <a:cubicBezTo>
                    <a:pt x="16" y="6"/>
                    <a:pt x="7" y="10"/>
                    <a:pt x="0" y="16"/>
                  </a:cubicBezTo>
                  <a:cubicBezTo>
                    <a:pt x="10" y="58"/>
                    <a:pt x="43" y="90"/>
                    <a:pt x="85" y="100"/>
                  </a:cubicBezTo>
                  <a:lnTo>
                    <a:pt x="86" y="98"/>
                  </a:lnTo>
                  <a:lnTo>
                    <a:pt x="86" y="100"/>
                  </a:lnTo>
                  <a:cubicBezTo>
                    <a:pt x="92" y="109"/>
                    <a:pt x="99" y="125"/>
                    <a:pt x="110" y="125"/>
                  </a:cubicBezTo>
                  <a:cubicBezTo>
                    <a:pt x="114" y="125"/>
                    <a:pt x="117" y="124"/>
                    <a:pt x="121" y="121"/>
                  </a:cubicBezTo>
                  <a:cubicBezTo>
                    <a:pt x="140" y="105"/>
                    <a:pt x="119" y="94"/>
                    <a:pt x="101" y="86"/>
                  </a:cubicBezTo>
                  <a:cubicBezTo>
                    <a:pt x="93" y="46"/>
                    <a:pt x="63" y="20"/>
                    <a:pt x="2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3465350" y="843825"/>
              <a:ext cx="7275" cy="7175"/>
            </a:xfrm>
            <a:custGeom>
              <a:avLst/>
              <a:gdLst/>
              <a:ahLst/>
              <a:cxnLst/>
              <a:rect l="l" t="t" r="r" b="b"/>
              <a:pathLst>
                <a:path w="291" h="287" extrusionOk="0">
                  <a:moveTo>
                    <a:pt x="30" y="0"/>
                  </a:moveTo>
                  <a:cubicBezTo>
                    <a:pt x="22" y="0"/>
                    <a:pt x="14" y="5"/>
                    <a:pt x="5" y="17"/>
                  </a:cubicBezTo>
                  <a:cubicBezTo>
                    <a:pt x="0" y="22"/>
                    <a:pt x="24" y="42"/>
                    <a:pt x="36" y="56"/>
                  </a:cubicBezTo>
                  <a:cubicBezTo>
                    <a:pt x="48" y="94"/>
                    <a:pt x="80" y="119"/>
                    <a:pt x="117" y="142"/>
                  </a:cubicBezTo>
                  <a:cubicBezTo>
                    <a:pt x="129" y="156"/>
                    <a:pt x="142" y="172"/>
                    <a:pt x="155" y="185"/>
                  </a:cubicBezTo>
                  <a:cubicBezTo>
                    <a:pt x="173" y="209"/>
                    <a:pt x="187" y="236"/>
                    <a:pt x="223" y="245"/>
                  </a:cubicBezTo>
                  <a:cubicBezTo>
                    <a:pt x="225" y="268"/>
                    <a:pt x="243" y="285"/>
                    <a:pt x="265" y="287"/>
                  </a:cubicBezTo>
                  <a:cubicBezTo>
                    <a:pt x="274" y="280"/>
                    <a:pt x="282" y="272"/>
                    <a:pt x="290" y="264"/>
                  </a:cubicBezTo>
                  <a:cubicBezTo>
                    <a:pt x="278" y="250"/>
                    <a:pt x="267" y="235"/>
                    <a:pt x="255" y="220"/>
                  </a:cubicBezTo>
                  <a:cubicBezTo>
                    <a:pt x="237" y="197"/>
                    <a:pt x="224" y="168"/>
                    <a:pt x="189" y="157"/>
                  </a:cubicBezTo>
                  <a:cubicBezTo>
                    <a:pt x="186" y="136"/>
                    <a:pt x="169" y="119"/>
                    <a:pt x="148" y="115"/>
                  </a:cubicBezTo>
                  <a:cubicBezTo>
                    <a:pt x="135" y="77"/>
                    <a:pt x="104" y="49"/>
                    <a:pt x="68" y="24"/>
                  </a:cubicBezTo>
                  <a:cubicBezTo>
                    <a:pt x="56" y="14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3452450" y="841050"/>
              <a:ext cx="1975" cy="2175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19" y="1"/>
                  </a:moveTo>
                  <a:cubicBezTo>
                    <a:pt x="12" y="7"/>
                    <a:pt x="6" y="13"/>
                    <a:pt x="0" y="20"/>
                  </a:cubicBezTo>
                  <a:cubicBezTo>
                    <a:pt x="7" y="48"/>
                    <a:pt x="21" y="73"/>
                    <a:pt x="56" y="86"/>
                  </a:cubicBezTo>
                  <a:cubicBezTo>
                    <a:pt x="63" y="81"/>
                    <a:pt x="70" y="75"/>
                    <a:pt x="79" y="70"/>
                  </a:cubicBezTo>
                  <a:cubicBezTo>
                    <a:pt x="67" y="43"/>
                    <a:pt x="55" y="14"/>
                    <a:pt x="1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3451350" y="840000"/>
              <a:ext cx="1600" cy="1525"/>
            </a:xfrm>
            <a:custGeom>
              <a:avLst/>
              <a:gdLst/>
              <a:ahLst/>
              <a:cxnLst/>
              <a:rect l="l" t="t" r="r" b="b"/>
              <a:pathLst>
                <a:path w="64" h="61" extrusionOk="0">
                  <a:moveTo>
                    <a:pt x="23" y="0"/>
                  </a:moveTo>
                  <a:cubicBezTo>
                    <a:pt x="16" y="6"/>
                    <a:pt x="7" y="12"/>
                    <a:pt x="0" y="18"/>
                  </a:cubicBezTo>
                  <a:cubicBezTo>
                    <a:pt x="15" y="32"/>
                    <a:pt x="29" y="46"/>
                    <a:pt x="44" y="61"/>
                  </a:cubicBezTo>
                  <a:cubicBezTo>
                    <a:pt x="50" y="55"/>
                    <a:pt x="57" y="49"/>
                    <a:pt x="63" y="43"/>
                  </a:cubicBezTo>
                  <a:cubicBezTo>
                    <a:pt x="60" y="21"/>
                    <a:pt x="43" y="5"/>
                    <a:pt x="2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3457775" y="847150"/>
              <a:ext cx="2300" cy="2175"/>
            </a:xfrm>
            <a:custGeom>
              <a:avLst/>
              <a:gdLst/>
              <a:ahLst/>
              <a:cxnLst/>
              <a:rect l="l" t="t" r="r" b="b"/>
              <a:pathLst>
                <a:path w="92" h="87" extrusionOk="0">
                  <a:moveTo>
                    <a:pt x="20" y="1"/>
                  </a:moveTo>
                  <a:lnTo>
                    <a:pt x="0" y="15"/>
                  </a:lnTo>
                  <a:lnTo>
                    <a:pt x="30" y="33"/>
                  </a:lnTo>
                  <a:cubicBezTo>
                    <a:pt x="31" y="58"/>
                    <a:pt x="49" y="74"/>
                    <a:pt x="73" y="86"/>
                  </a:cubicBezTo>
                  <a:cubicBezTo>
                    <a:pt x="73" y="76"/>
                    <a:pt x="79" y="70"/>
                    <a:pt x="92" y="68"/>
                  </a:cubicBezTo>
                  <a:cubicBezTo>
                    <a:pt x="78" y="49"/>
                    <a:pt x="64" y="30"/>
                    <a:pt x="35" y="30"/>
                  </a:cubicBezTo>
                  <a:cubicBezTo>
                    <a:pt x="34" y="30"/>
                    <a:pt x="33" y="30"/>
                    <a:pt x="32" y="30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3484475" y="849450"/>
              <a:ext cx="2225" cy="2100"/>
            </a:xfrm>
            <a:custGeom>
              <a:avLst/>
              <a:gdLst/>
              <a:ahLst/>
              <a:cxnLst/>
              <a:rect l="l" t="t" r="r" b="b"/>
              <a:pathLst>
                <a:path w="89" h="84" extrusionOk="0">
                  <a:moveTo>
                    <a:pt x="26" y="0"/>
                  </a:moveTo>
                  <a:cubicBezTo>
                    <a:pt x="16" y="7"/>
                    <a:pt x="8" y="16"/>
                    <a:pt x="1" y="23"/>
                  </a:cubicBezTo>
                  <a:cubicBezTo>
                    <a:pt x="8" y="44"/>
                    <a:pt x="28" y="57"/>
                    <a:pt x="51" y="57"/>
                  </a:cubicBezTo>
                  <a:cubicBezTo>
                    <a:pt x="57" y="67"/>
                    <a:pt x="59" y="84"/>
                    <a:pt x="69" y="84"/>
                  </a:cubicBezTo>
                  <a:cubicBezTo>
                    <a:pt x="74" y="84"/>
                    <a:pt x="80" y="80"/>
                    <a:pt x="89" y="71"/>
                  </a:cubicBezTo>
                  <a:lnTo>
                    <a:pt x="57" y="52"/>
                  </a:lnTo>
                  <a:cubicBezTo>
                    <a:pt x="60" y="29"/>
                    <a:pt x="46" y="13"/>
                    <a:pt x="2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3471975" y="850425"/>
              <a:ext cx="1825" cy="1325"/>
            </a:xfrm>
            <a:custGeom>
              <a:avLst/>
              <a:gdLst/>
              <a:ahLst/>
              <a:cxnLst/>
              <a:rect l="l" t="t" r="r" b="b"/>
              <a:pathLst>
                <a:path w="73" h="53" extrusionOk="0">
                  <a:moveTo>
                    <a:pt x="25" y="0"/>
                  </a:moveTo>
                  <a:cubicBezTo>
                    <a:pt x="17" y="8"/>
                    <a:pt x="9" y="15"/>
                    <a:pt x="0" y="22"/>
                  </a:cubicBezTo>
                  <a:cubicBezTo>
                    <a:pt x="12" y="34"/>
                    <a:pt x="24" y="43"/>
                    <a:pt x="37" y="53"/>
                  </a:cubicBezTo>
                  <a:cubicBezTo>
                    <a:pt x="73" y="30"/>
                    <a:pt x="42" y="16"/>
                    <a:pt x="2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3431875" y="838000"/>
              <a:ext cx="2150" cy="2350"/>
            </a:xfrm>
            <a:custGeom>
              <a:avLst/>
              <a:gdLst/>
              <a:ahLst/>
              <a:cxnLst/>
              <a:rect l="l" t="t" r="r" b="b"/>
              <a:pathLst>
                <a:path w="86" h="94" extrusionOk="0">
                  <a:moveTo>
                    <a:pt x="33" y="0"/>
                  </a:moveTo>
                  <a:lnTo>
                    <a:pt x="1" y="27"/>
                  </a:lnTo>
                  <a:cubicBezTo>
                    <a:pt x="14" y="53"/>
                    <a:pt x="24" y="81"/>
                    <a:pt x="59" y="93"/>
                  </a:cubicBezTo>
                  <a:cubicBezTo>
                    <a:pt x="67" y="86"/>
                    <a:pt x="77" y="79"/>
                    <a:pt x="85" y="72"/>
                  </a:cubicBezTo>
                  <a:cubicBezTo>
                    <a:pt x="74" y="43"/>
                    <a:pt x="65" y="16"/>
                    <a:pt x="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3433325" y="839775"/>
              <a:ext cx="1550" cy="1300"/>
            </a:xfrm>
            <a:custGeom>
              <a:avLst/>
              <a:gdLst/>
              <a:ahLst/>
              <a:cxnLst/>
              <a:rect l="l" t="t" r="r" b="b"/>
              <a:pathLst>
                <a:path w="62" h="52" extrusionOk="0">
                  <a:moveTo>
                    <a:pt x="27" y="1"/>
                  </a:moveTo>
                  <a:cubicBezTo>
                    <a:pt x="18" y="8"/>
                    <a:pt x="9" y="16"/>
                    <a:pt x="1" y="23"/>
                  </a:cubicBezTo>
                  <a:cubicBezTo>
                    <a:pt x="8" y="34"/>
                    <a:pt x="14" y="51"/>
                    <a:pt x="27" y="51"/>
                  </a:cubicBezTo>
                  <a:cubicBezTo>
                    <a:pt x="31" y="51"/>
                    <a:pt x="36" y="50"/>
                    <a:pt x="41" y="46"/>
                  </a:cubicBezTo>
                  <a:cubicBezTo>
                    <a:pt x="62" y="32"/>
                    <a:pt x="43" y="14"/>
                    <a:pt x="2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3384475" y="818825"/>
              <a:ext cx="4250" cy="4425"/>
            </a:xfrm>
            <a:custGeom>
              <a:avLst/>
              <a:gdLst/>
              <a:ahLst/>
              <a:cxnLst/>
              <a:rect l="l" t="t" r="r" b="b"/>
              <a:pathLst>
                <a:path w="170" h="177" extrusionOk="0">
                  <a:moveTo>
                    <a:pt x="14" y="1"/>
                  </a:moveTo>
                  <a:lnTo>
                    <a:pt x="14" y="1"/>
                  </a:lnTo>
                  <a:cubicBezTo>
                    <a:pt x="0" y="67"/>
                    <a:pt x="24" y="106"/>
                    <a:pt x="92" y="124"/>
                  </a:cubicBezTo>
                  <a:lnTo>
                    <a:pt x="142" y="177"/>
                  </a:lnTo>
                  <a:cubicBezTo>
                    <a:pt x="144" y="164"/>
                    <a:pt x="156" y="154"/>
                    <a:pt x="169" y="153"/>
                  </a:cubicBezTo>
                  <a:lnTo>
                    <a:pt x="123" y="99"/>
                  </a:lnTo>
                  <a:cubicBezTo>
                    <a:pt x="105" y="54"/>
                    <a:pt x="78" y="15"/>
                    <a:pt x="1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0"/>
            <p:cNvSpPr/>
            <p:nvPr/>
          </p:nvSpPr>
          <p:spPr>
            <a:xfrm>
              <a:off x="3281350" y="805225"/>
              <a:ext cx="25" cy="50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0"/>
            <p:cNvSpPr/>
            <p:nvPr/>
          </p:nvSpPr>
          <p:spPr>
            <a:xfrm>
              <a:off x="3276725" y="808125"/>
              <a:ext cx="150" cy="100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6" y="1"/>
                  </a:moveTo>
                  <a:lnTo>
                    <a:pt x="2" y="2"/>
                  </a:lnTo>
                  <a:cubicBezTo>
                    <a:pt x="1" y="2"/>
                    <a:pt x="1" y="3"/>
                    <a:pt x="2" y="3"/>
                  </a:cubicBezTo>
                  <a:lnTo>
                    <a:pt x="3" y="3"/>
                  </a:lnTo>
                  <a:cubicBezTo>
                    <a:pt x="5" y="3"/>
                    <a:pt x="6" y="2"/>
                    <a:pt x="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0"/>
            <p:cNvSpPr/>
            <p:nvPr/>
          </p:nvSpPr>
          <p:spPr>
            <a:xfrm>
              <a:off x="3396225" y="818425"/>
              <a:ext cx="850" cy="350"/>
            </a:xfrm>
            <a:custGeom>
              <a:avLst/>
              <a:gdLst/>
              <a:ahLst/>
              <a:cxnLst/>
              <a:rect l="l" t="t" r="r" b="b"/>
              <a:pathLst>
                <a:path w="34" h="14" extrusionOk="0">
                  <a:moveTo>
                    <a:pt x="15" y="0"/>
                  </a:moveTo>
                  <a:cubicBezTo>
                    <a:pt x="9" y="0"/>
                    <a:pt x="4" y="4"/>
                    <a:pt x="0" y="13"/>
                  </a:cubicBezTo>
                  <a:cubicBezTo>
                    <a:pt x="11" y="8"/>
                    <a:pt x="21" y="7"/>
                    <a:pt x="33" y="7"/>
                  </a:cubicBezTo>
                  <a:cubicBezTo>
                    <a:pt x="27" y="3"/>
                    <a:pt x="20" y="0"/>
                    <a:pt x="1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0"/>
            <p:cNvSpPr/>
            <p:nvPr/>
          </p:nvSpPr>
          <p:spPr>
            <a:xfrm>
              <a:off x="3297500" y="8127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1"/>
                  </a:moveTo>
                  <a:cubicBezTo>
                    <a:pt x="1" y="1"/>
                    <a:pt x="2" y="3"/>
                    <a:pt x="2" y="3"/>
                  </a:cubicBezTo>
                  <a:cubicBezTo>
                    <a:pt x="2" y="3"/>
                    <a:pt x="2" y="2"/>
                    <a:pt x="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0"/>
            <p:cNvSpPr/>
            <p:nvPr/>
          </p:nvSpPr>
          <p:spPr>
            <a:xfrm>
              <a:off x="3234275" y="794775"/>
              <a:ext cx="3525" cy="2625"/>
            </a:xfrm>
            <a:custGeom>
              <a:avLst/>
              <a:gdLst/>
              <a:ahLst/>
              <a:cxnLst/>
              <a:rect l="l" t="t" r="r" b="b"/>
              <a:pathLst>
                <a:path w="141" h="105" extrusionOk="0">
                  <a:moveTo>
                    <a:pt x="34" y="1"/>
                  </a:moveTo>
                  <a:cubicBezTo>
                    <a:pt x="23" y="1"/>
                    <a:pt x="11" y="13"/>
                    <a:pt x="0" y="35"/>
                  </a:cubicBezTo>
                  <a:cubicBezTo>
                    <a:pt x="10" y="41"/>
                    <a:pt x="22" y="44"/>
                    <a:pt x="33" y="44"/>
                  </a:cubicBezTo>
                  <a:cubicBezTo>
                    <a:pt x="41" y="44"/>
                    <a:pt x="48" y="43"/>
                    <a:pt x="56" y="40"/>
                  </a:cubicBezTo>
                  <a:lnTo>
                    <a:pt x="56" y="40"/>
                  </a:lnTo>
                  <a:cubicBezTo>
                    <a:pt x="38" y="63"/>
                    <a:pt x="65" y="83"/>
                    <a:pt x="69" y="104"/>
                  </a:cubicBezTo>
                  <a:cubicBezTo>
                    <a:pt x="140" y="76"/>
                    <a:pt x="112" y="54"/>
                    <a:pt x="65" y="33"/>
                  </a:cubicBezTo>
                  <a:cubicBezTo>
                    <a:pt x="55" y="11"/>
                    <a:pt x="45" y="1"/>
                    <a:pt x="3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0"/>
            <p:cNvSpPr/>
            <p:nvPr/>
          </p:nvSpPr>
          <p:spPr>
            <a:xfrm>
              <a:off x="3289575" y="810800"/>
              <a:ext cx="7675" cy="9900"/>
            </a:xfrm>
            <a:custGeom>
              <a:avLst/>
              <a:gdLst/>
              <a:ahLst/>
              <a:cxnLst/>
              <a:rect l="l" t="t" r="r" b="b"/>
              <a:pathLst>
                <a:path w="307" h="396" extrusionOk="0">
                  <a:moveTo>
                    <a:pt x="48" y="1"/>
                  </a:moveTo>
                  <a:lnTo>
                    <a:pt x="1" y="41"/>
                  </a:lnTo>
                  <a:cubicBezTo>
                    <a:pt x="47" y="103"/>
                    <a:pt x="81" y="173"/>
                    <a:pt x="156" y="216"/>
                  </a:cubicBezTo>
                  <a:cubicBezTo>
                    <a:pt x="167" y="244"/>
                    <a:pt x="174" y="275"/>
                    <a:pt x="213" y="287"/>
                  </a:cubicBezTo>
                  <a:cubicBezTo>
                    <a:pt x="216" y="308"/>
                    <a:pt x="222" y="324"/>
                    <a:pt x="246" y="324"/>
                  </a:cubicBezTo>
                  <a:cubicBezTo>
                    <a:pt x="250" y="324"/>
                    <a:pt x="255" y="324"/>
                    <a:pt x="260" y="323"/>
                  </a:cubicBezTo>
                  <a:lnTo>
                    <a:pt x="260" y="323"/>
                  </a:lnTo>
                  <a:cubicBezTo>
                    <a:pt x="254" y="357"/>
                    <a:pt x="262" y="385"/>
                    <a:pt x="306" y="395"/>
                  </a:cubicBezTo>
                  <a:cubicBezTo>
                    <a:pt x="305" y="366"/>
                    <a:pt x="299" y="336"/>
                    <a:pt x="264" y="319"/>
                  </a:cubicBezTo>
                  <a:cubicBezTo>
                    <a:pt x="267" y="298"/>
                    <a:pt x="253" y="279"/>
                    <a:pt x="232" y="276"/>
                  </a:cubicBezTo>
                  <a:cubicBezTo>
                    <a:pt x="220" y="247"/>
                    <a:pt x="216" y="215"/>
                    <a:pt x="176" y="200"/>
                  </a:cubicBezTo>
                  <a:cubicBezTo>
                    <a:pt x="171" y="177"/>
                    <a:pt x="166" y="152"/>
                    <a:pt x="160" y="128"/>
                  </a:cubicBezTo>
                  <a:cubicBezTo>
                    <a:pt x="119" y="110"/>
                    <a:pt x="142" y="74"/>
                    <a:pt x="130" y="48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0"/>
            <p:cNvSpPr/>
            <p:nvPr/>
          </p:nvSpPr>
          <p:spPr>
            <a:xfrm>
              <a:off x="3297175" y="820700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1"/>
                  </a:move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0"/>
            <p:cNvSpPr/>
            <p:nvPr/>
          </p:nvSpPr>
          <p:spPr>
            <a:xfrm>
              <a:off x="3333775" y="81027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41" y="0"/>
                  </a:moveTo>
                  <a:lnTo>
                    <a:pt x="41" y="0"/>
                  </a:lnTo>
                  <a:cubicBezTo>
                    <a:pt x="39" y="0"/>
                    <a:pt x="36" y="0"/>
                    <a:pt x="34" y="0"/>
                  </a:cubicBezTo>
                  <a:cubicBezTo>
                    <a:pt x="31" y="0"/>
                    <a:pt x="29" y="0"/>
                    <a:pt x="27" y="0"/>
                  </a:cubicBezTo>
                  <a:cubicBezTo>
                    <a:pt x="13" y="0"/>
                    <a:pt x="0" y="2"/>
                    <a:pt x="3" y="20"/>
                  </a:cubicBezTo>
                  <a:cubicBezTo>
                    <a:pt x="3" y="24"/>
                    <a:pt x="26" y="25"/>
                    <a:pt x="40" y="28"/>
                  </a:cubicBezTo>
                  <a:cubicBezTo>
                    <a:pt x="40" y="18"/>
                    <a:pt x="40" y="9"/>
                    <a:pt x="4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0"/>
            <p:cNvSpPr/>
            <p:nvPr/>
          </p:nvSpPr>
          <p:spPr>
            <a:xfrm>
              <a:off x="3272300" y="813000"/>
              <a:ext cx="2375" cy="1175"/>
            </a:xfrm>
            <a:custGeom>
              <a:avLst/>
              <a:gdLst/>
              <a:ahLst/>
              <a:cxnLst/>
              <a:rect l="l" t="t" r="r" b="b"/>
              <a:pathLst>
                <a:path w="95" h="47" extrusionOk="0">
                  <a:moveTo>
                    <a:pt x="1" y="1"/>
                  </a:moveTo>
                  <a:cubicBezTo>
                    <a:pt x="2" y="39"/>
                    <a:pt x="24" y="46"/>
                    <a:pt x="50" y="46"/>
                  </a:cubicBezTo>
                  <a:cubicBezTo>
                    <a:pt x="64" y="46"/>
                    <a:pt x="80" y="44"/>
                    <a:pt x="95" y="43"/>
                  </a:cubicBezTo>
                  <a:lnTo>
                    <a:pt x="88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0"/>
            <p:cNvSpPr/>
            <p:nvPr/>
          </p:nvSpPr>
          <p:spPr>
            <a:xfrm>
              <a:off x="3293775" y="80812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1"/>
                  </a:moveTo>
                  <a:cubicBezTo>
                    <a:pt x="0" y="1"/>
                    <a:pt x="1" y="2"/>
                    <a:pt x="3" y="2"/>
                  </a:cubicBezTo>
                  <a:lnTo>
                    <a:pt x="4" y="1"/>
                  </a:lnTo>
                  <a:close/>
                  <a:moveTo>
                    <a:pt x="4" y="1"/>
                  </a:moveTo>
                  <a:lnTo>
                    <a:pt x="3" y="3"/>
                  </a:lnTo>
                  <a:cubicBezTo>
                    <a:pt x="3" y="3"/>
                    <a:pt x="4" y="2"/>
                    <a:pt x="5" y="2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0"/>
            <p:cNvSpPr/>
            <p:nvPr/>
          </p:nvSpPr>
          <p:spPr>
            <a:xfrm>
              <a:off x="3280250" y="804300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1" y="0"/>
                  </a:moveTo>
                  <a:cubicBezTo>
                    <a:pt x="0" y="1"/>
                    <a:pt x="0" y="3"/>
                    <a:pt x="0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0"/>
            <p:cNvSpPr/>
            <p:nvPr/>
          </p:nvSpPr>
          <p:spPr>
            <a:xfrm>
              <a:off x="3176625" y="769125"/>
              <a:ext cx="3525" cy="2750"/>
            </a:xfrm>
            <a:custGeom>
              <a:avLst/>
              <a:gdLst/>
              <a:ahLst/>
              <a:cxnLst/>
              <a:rect l="l" t="t" r="r" b="b"/>
              <a:pathLst>
                <a:path w="141" h="110" extrusionOk="0">
                  <a:moveTo>
                    <a:pt x="52" y="1"/>
                  </a:moveTo>
                  <a:cubicBezTo>
                    <a:pt x="40" y="1"/>
                    <a:pt x="25" y="4"/>
                    <a:pt x="8" y="13"/>
                  </a:cubicBezTo>
                  <a:cubicBezTo>
                    <a:pt x="1" y="52"/>
                    <a:pt x="25" y="81"/>
                    <a:pt x="52" y="108"/>
                  </a:cubicBezTo>
                  <a:cubicBezTo>
                    <a:pt x="57" y="109"/>
                    <a:pt x="62" y="109"/>
                    <a:pt x="66" y="109"/>
                  </a:cubicBezTo>
                  <a:cubicBezTo>
                    <a:pt x="104" y="109"/>
                    <a:pt x="140" y="86"/>
                    <a:pt x="131" y="69"/>
                  </a:cubicBezTo>
                  <a:cubicBezTo>
                    <a:pt x="115" y="42"/>
                    <a:pt x="95" y="1"/>
                    <a:pt x="5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0"/>
            <p:cNvSpPr/>
            <p:nvPr/>
          </p:nvSpPr>
          <p:spPr>
            <a:xfrm>
              <a:off x="2314700" y="746100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cubicBezTo>
                    <a:pt x="1" y="3"/>
                    <a:pt x="1" y="4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4"/>
                    <a:pt x="5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0"/>
            <p:cNvSpPr/>
            <p:nvPr/>
          </p:nvSpPr>
          <p:spPr>
            <a:xfrm>
              <a:off x="2312525" y="748025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cubicBezTo>
                    <a:pt x="2" y="1"/>
                    <a:pt x="2" y="1"/>
                    <a:pt x="3" y="1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0"/>
            <p:cNvSpPr/>
            <p:nvPr/>
          </p:nvSpPr>
          <p:spPr>
            <a:xfrm>
              <a:off x="2295525" y="714400"/>
              <a:ext cx="13825" cy="19150"/>
            </a:xfrm>
            <a:custGeom>
              <a:avLst/>
              <a:gdLst/>
              <a:ahLst/>
              <a:cxnLst/>
              <a:rect l="l" t="t" r="r" b="b"/>
              <a:pathLst>
                <a:path w="553" h="766" extrusionOk="0">
                  <a:moveTo>
                    <a:pt x="24" y="0"/>
                  </a:moveTo>
                  <a:cubicBezTo>
                    <a:pt x="17" y="0"/>
                    <a:pt x="9" y="1"/>
                    <a:pt x="1" y="2"/>
                  </a:cubicBezTo>
                  <a:cubicBezTo>
                    <a:pt x="36" y="121"/>
                    <a:pt x="113" y="215"/>
                    <a:pt x="179" y="313"/>
                  </a:cubicBezTo>
                  <a:cubicBezTo>
                    <a:pt x="246" y="411"/>
                    <a:pt x="344" y="497"/>
                    <a:pt x="368" y="616"/>
                  </a:cubicBezTo>
                  <a:cubicBezTo>
                    <a:pt x="368" y="616"/>
                    <a:pt x="365" y="631"/>
                    <a:pt x="365" y="631"/>
                  </a:cubicBezTo>
                  <a:lnTo>
                    <a:pt x="453" y="649"/>
                  </a:lnTo>
                  <a:cubicBezTo>
                    <a:pt x="456" y="704"/>
                    <a:pt x="482" y="745"/>
                    <a:pt x="546" y="766"/>
                  </a:cubicBezTo>
                  <a:cubicBezTo>
                    <a:pt x="552" y="705"/>
                    <a:pt x="543" y="654"/>
                    <a:pt x="456" y="647"/>
                  </a:cubicBezTo>
                  <a:cubicBezTo>
                    <a:pt x="486" y="583"/>
                    <a:pt x="430" y="540"/>
                    <a:pt x="398" y="493"/>
                  </a:cubicBezTo>
                  <a:cubicBezTo>
                    <a:pt x="300" y="348"/>
                    <a:pt x="201" y="206"/>
                    <a:pt x="102" y="62"/>
                  </a:cubicBezTo>
                  <a:cubicBezTo>
                    <a:pt x="84" y="36"/>
                    <a:pt x="75" y="0"/>
                    <a:pt x="2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0"/>
            <p:cNvSpPr/>
            <p:nvPr/>
          </p:nvSpPr>
          <p:spPr>
            <a:xfrm>
              <a:off x="2310075" y="745050"/>
              <a:ext cx="1500" cy="2000"/>
            </a:xfrm>
            <a:custGeom>
              <a:avLst/>
              <a:gdLst/>
              <a:ahLst/>
              <a:cxnLst/>
              <a:rect l="l" t="t" r="r" b="b"/>
              <a:pathLst>
                <a:path w="60" h="80" extrusionOk="0">
                  <a:moveTo>
                    <a:pt x="12" y="1"/>
                  </a:moveTo>
                  <a:lnTo>
                    <a:pt x="8" y="3"/>
                  </a:lnTo>
                  <a:cubicBezTo>
                    <a:pt x="0" y="39"/>
                    <a:pt x="0" y="71"/>
                    <a:pt x="54" y="79"/>
                  </a:cubicBezTo>
                  <a:cubicBezTo>
                    <a:pt x="60" y="46"/>
                    <a:pt x="52" y="18"/>
                    <a:pt x="1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0"/>
            <p:cNvSpPr/>
            <p:nvPr/>
          </p:nvSpPr>
          <p:spPr>
            <a:xfrm>
              <a:off x="2353275" y="828425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1" y="1"/>
                  </a:moveTo>
                  <a:lnTo>
                    <a:pt x="1" y="5"/>
                  </a:ln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3" y="4"/>
                    <a:pt x="4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0"/>
            <p:cNvSpPr/>
            <p:nvPr/>
          </p:nvSpPr>
          <p:spPr>
            <a:xfrm>
              <a:off x="2352325" y="828550"/>
              <a:ext cx="1100" cy="1050"/>
            </a:xfrm>
            <a:custGeom>
              <a:avLst/>
              <a:gdLst/>
              <a:ahLst/>
              <a:cxnLst/>
              <a:rect l="l" t="t" r="r" b="b"/>
              <a:pathLst>
                <a:path w="44" h="42" extrusionOk="0">
                  <a:moveTo>
                    <a:pt x="39" y="0"/>
                  </a:moveTo>
                  <a:cubicBezTo>
                    <a:pt x="20" y="3"/>
                    <a:pt x="4" y="17"/>
                    <a:pt x="1" y="37"/>
                  </a:cubicBezTo>
                  <a:cubicBezTo>
                    <a:pt x="9" y="40"/>
                    <a:pt x="16" y="41"/>
                    <a:pt x="21" y="41"/>
                  </a:cubicBezTo>
                  <a:cubicBezTo>
                    <a:pt x="44" y="41"/>
                    <a:pt x="40" y="19"/>
                    <a:pt x="39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0"/>
            <p:cNvSpPr/>
            <p:nvPr/>
          </p:nvSpPr>
          <p:spPr>
            <a:xfrm>
              <a:off x="2353275" y="828425"/>
              <a:ext cx="275" cy="125"/>
            </a:xfrm>
            <a:custGeom>
              <a:avLst/>
              <a:gdLst/>
              <a:ahLst/>
              <a:cxnLst/>
              <a:rect l="l" t="t" r="r" b="b"/>
              <a:pathLst>
                <a:path w="11" h="5" extrusionOk="0">
                  <a:moveTo>
                    <a:pt x="1" y="1"/>
                  </a:moveTo>
                  <a:lnTo>
                    <a:pt x="4" y="4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0"/>
            <p:cNvSpPr/>
            <p:nvPr/>
          </p:nvSpPr>
          <p:spPr>
            <a:xfrm>
              <a:off x="2353525" y="828150"/>
              <a:ext cx="425" cy="300"/>
            </a:xfrm>
            <a:custGeom>
              <a:avLst/>
              <a:gdLst/>
              <a:ahLst/>
              <a:cxnLst/>
              <a:rect l="l" t="t" r="r" b="b"/>
              <a:pathLst>
                <a:path w="17" h="12" extrusionOk="0">
                  <a:moveTo>
                    <a:pt x="17" y="1"/>
                  </a:moveTo>
                  <a:lnTo>
                    <a:pt x="0" y="12"/>
                  </a:lnTo>
                  <a:cubicBezTo>
                    <a:pt x="4" y="12"/>
                    <a:pt x="7" y="12"/>
                    <a:pt x="10" y="10"/>
                  </a:cubicBezTo>
                  <a:cubicBezTo>
                    <a:pt x="13" y="9"/>
                    <a:pt x="14" y="5"/>
                    <a:pt x="1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0"/>
            <p:cNvSpPr/>
            <p:nvPr/>
          </p:nvSpPr>
          <p:spPr>
            <a:xfrm>
              <a:off x="2364700" y="852650"/>
              <a:ext cx="225" cy="15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9" y="1"/>
                  </a:moveTo>
                  <a:lnTo>
                    <a:pt x="3" y="3"/>
                  </a:lnTo>
                  <a:lnTo>
                    <a:pt x="0" y="5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0"/>
            <p:cNvSpPr/>
            <p:nvPr/>
          </p:nvSpPr>
          <p:spPr>
            <a:xfrm>
              <a:off x="2312525" y="748000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lnTo>
                    <a:pt x="1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0"/>
            <p:cNvSpPr/>
            <p:nvPr/>
          </p:nvSpPr>
          <p:spPr>
            <a:xfrm>
              <a:off x="2311400" y="7470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lnTo>
                    <a:pt x="2" y="2"/>
                  </a:ln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0"/>
            <p:cNvSpPr/>
            <p:nvPr/>
          </p:nvSpPr>
          <p:spPr>
            <a:xfrm>
              <a:off x="2311425" y="747075"/>
              <a:ext cx="1125" cy="975"/>
            </a:xfrm>
            <a:custGeom>
              <a:avLst/>
              <a:gdLst/>
              <a:ahLst/>
              <a:cxnLst/>
              <a:rect l="l" t="t" r="r" b="b"/>
              <a:pathLst>
                <a:path w="45" h="39" extrusionOk="0">
                  <a:moveTo>
                    <a:pt x="5" y="1"/>
                  </a:moveTo>
                  <a:cubicBezTo>
                    <a:pt x="4" y="1"/>
                    <a:pt x="2" y="1"/>
                    <a:pt x="1" y="1"/>
                  </a:cubicBezTo>
                  <a:cubicBezTo>
                    <a:pt x="4" y="19"/>
                    <a:pt x="6" y="39"/>
                    <a:pt x="32" y="39"/>
                  </a:cubicBezTo>
                  <a:cubicBezTo>
                    <a:pt x="36" y="39"/>
                    <a:pt x="40" y="39"/>
                    <a:pt x="45" y="38"/>
                  </a:cubicBezTo>
                  <a:cubicBezTo>
                    <a:pt x="43" y="17"/>
                    <a:pt x="26" y="1"/>
                    <a:pt x="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0"/>
            <p:cNvSpPr/>
            <p:nvPr/>
          </p:nvSpPr>
          <p:spPr>
            <a:xfrm>
              <a:off x="2320325" y="755700"/>
              <a:ext cx="250" cy="125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4" y="1"/>
                  </a:moveTo>
                  <a:lnTo>
                    <a:pt x="3" y="2"/>
                  </a:lnTo>
                  <a:lnTo>
                    <a:pt x="10" y="1"/>
                  </a:lnTo>
                  <a:close/>
                  <a:moveTo>
                    <a:pt x="0" y="2"/>
                  </a:moveTo>
                  <a:lnTo>
                    <a:pt x="0" y="4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0"/>
            <p:cNvSpPr/>
            <p:nvPr/>
          </p:nvSpPr>
          <p:spPr>
            <a:xfrm>
              <a:off x="2317050" y="771375"/>
              <a:ext cx="700" cy="550"/>
            </a:xfrm>
            <a:custGeom>
              <a:avLst/>
              <a:gdLst/>
              <a:ahLst/>
              <a:cxnLst/>
              <a:rect l="l" t="t" r="r" b="b"/>
              <a:pathLst>
                <a:path w="28" h="22" extrusionOk="0">
                  <a:moveTo>
                    <a:pt x="0" y="0"/>
                  </a:moveTo>
                  <a:lnTo>
                    <a:pt x="20" y="21"/>
                  </a:lnTo>
                  <a:cubicBezTo>
                    <a:pt x="22" y="16"/>
                    <a:pt x="24" y="8"/>
                    <a:pt x="28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0"/>
            <p:cNvSpPr/>
            <p:nvPr/>
          </p:nvSpPr>
          <p:spPr>
            <a:xfrm>
              <a:off x="2316925" y="77127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2" y="1"/>
                  </a:moveTo>
                  <a:lnTo>
                    <a:pt x="1" y="4"/>
                  </a:lnTo>
                  <a:lnTo>
                    <a:pt x="5" y="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0"/>
            <p:cNvSpPr/>
            <p:nvPr/>
          </p:nvSpPr>
          <p:spPr>
            <a:xfrm>
              <a:off x="2428500" y="992700"/>
              <a:ext cx="1050" cy="1250"/>
            </a:xfrm>
            <a:custGeom>
              <a:avLst/>
              <a:gdLst/>
              <a:ahLst/>
              <a:cxnLst/>
              <a:rect l="l" t="t" r="r" b="b"/>
              <a:pathLst>
                <a:path w="42" h="50" extrusionOk="0">
                  <a:moveTo>
                    <a:pt x="24" y="0"/>
                  </a:moveTo>
                  <a:cubicBezTo>
                    <a:pt x="16" y="6"/>
                    <a:pt x="1" y="12"/>
                    <a:pt x="1" y="18"/>
                  </a:cubicBezTo>
                  <a:cubicBezTo>
                    <a:pt x="4" y="29"/>
                    <a:pt x="9" y="40"/>
                    <a:pt x="16" y="49"/>
                  </a:cubicBezTo>
                  <a:cubicBezTo>
                    <a:pt x="24" y="44"/>
                    <a:pt x="41" y="38"/>
                    <a:pt x="41" y="34"/>
                  </a:cubicBezTo>
                  <a:cubicBezTo>
                    <a:pt x="37" y="22"/>
                    <a:pt x="33" y="10"/>
                    <a:pt x="2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0"/>
            <p:cNvSpPr/>
            <p:nvPr/>
          </p:nvSpPr>
          <p:spPr>
            <a:xfrm>
              <a:off x="2427225" y="972025"/>
              <a:ext cx="19125" cy="21050"/>
            </a:xfrm>
            <a:custGeom>
              <a:avLst/>
              <a:gdLst/>
              <a:ahLst/>
              <a:cxnLst/>
              <a:rect l="l" t="t" r="r" b="b"/>
              <a:pathLst>
                <a:path w="765" h="842" extrusionOk="0">
                  <a:moveTo>
                    <a:pt x="120" y="1"/>
                  </a:moveTo>
                  <a:cubicBezTo>
                    <a:pt x="112" y="1"/>
                    <a:pt x="104" y="2"/>
                    <a:pt x="96" y="3"/>
                  </a:cubicBezTo>
                  <a:lnTo>
                    <a:pt x="14" y="162"/>
                  </a:lnTo>
                  <a:cubicBezTo>
                    <a:pt x="9" y="185"/>
                    <a:pt x="5" y="209"/>
                    <a:pt x="1" y="233"/>
                  </a:cubicBezTo>
                  <a:lnTo>
                    <a:pt x="79" y="233"/>
                  </a:lnTo>
                  <a:cubicBezTo>
                    <a:pt x="110" y="175"/>
                    <a:pt x="140" y="116"/>
                    <a:pt x="147" y="51"/>
                  </a:cubicBezTo>
                  <a:cubicBezTo>
                    <a:pt x="211" y="70"/>
                    <a:pt x="210" y="137"/>
                    <a:pt x="262" y="164"/>
                  </a:cubicBezTo>
                  <a:cubicBezTo>
                    <a:pt x="268" y="194"/>
                    <a:pt x="275" y="223"/>
                    <a:pt x="307" y="241"/>
                  </a:cubicBezTo>
                  <a:cubicBezTo>
                    <a:pt x="308" y="286"/>
                    <a:pt x="342" y="330"/>
                    <a:pt x="298" y="373"/>
                  </a:cubicBezTo>
                  <a:lnTo>
                    <a:pt x="304" y="374"/>
                  </a:lnTo>
                  <a:cubicBezTo>
                    <a:pt x="310" y="373"/>
                    <a:pt x="316" y="373"/>
                    <a:pt x="322" y="373"/>
                  </a:cubicBezTo>
                  <a:cubicBezTo>
                    <a:pt x="385" y="373"/>
                    <a:pt x="399" y="424"/>
                    <a:pt x="428" y="459"/>
                  </a:cubicBezTo>
                  <a:cubicBezTo>
                    <a:pt x="465" y="503"/>
                    <a:pt x="471" y="566"/>
                    <a:pt x="546" y="582"/>
                  </a:cubicBezTo>
                  <a:cubicBezTo>
                    <a:pt x="546" y="604"/>
                    <a:pt x="542" y="628"/>
                    <a:pt x="566" y="628"/>
                  </a:cubicBezTo>
                  <a:cubicBezTo>
                    <a:pt x="572" y="628"/>
                    <a:pt x="580" y="626"/>
                    <a:pt x="590" y="623"/>
                  </a:cubicBezTo>
                  <a:lnTo>
                    <a:pt x="590" y="623"/>
                  </a:lnTo>
                  <a:cubicBezTo>
                    <a:pt x="538" y="686"/>
                    <a:pt x="618" y="726"/>
                    <a:pt x="631" y="777"/>
                  </a:cubicBezTo>
                  <a:cubicBezTo>
                    <a:pt x="665" y="791"/>
                    <a:pt x="672" y="842"/>
                    <a:pt x="725" y="842"/>
                  </a:cubicBezTo>
                  <a:cubicBezTo>
                    <a:pt x="736" y="842"/>
                    <a:pt x="749" y="840"/>
                    <a:pt x="765" y="834"/>
                  </a:cubicBezTo>
                  <a:cubicBezTo>
                    <a:pt x="705" y="761"/>
                    <a:pt x="682" y="674"/>
                    <a:pt x="593" y="622"/>
                  </a:cubicBezTo>
                  <a:cubicBezTo>
                    <a:pt x="593" y="600"/>
                    <a:pt x="590" y="579"/>
                    <a:pt x="564" y="579"/>
                  </a:cubicBezTo>
                  <a:cubicBezTo>
                    <a:pt x="559" y="579"/>
                    <a:pt x="554" y="580"/>
                    <a:pt x="547" y="581"/>
                  </a:cubicBezTo>
                  <a:cubicBezTo>
                    <a:pt x="541" y="435"/>
                    <a:pt x="418" y="336"/>
                    <a:pt x="342" y="219"/>
                  </a:cubicBezTo>
                  <a:lnTo>
                    <a:pt x="289" y="144"/>
                  </a:lnTo>
                  <a:cubicBezTo>
                    <a:pt x="264" y="97"/>
                    <a:pt x="241" y="51"/>
                    <a:pt x="217" y="5"/>
                  </a:cubicBezTo>
                  <a:lnTo>
                    <a:pt x="136" y="2"/>
                  </a:lnTo>
                  <a:cubicBezTo>
                    <a:pt x="131" y="1"/>
                    <a:pt x="125" y="1"/>
                    <a:pt x="12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0"/>
            <p:cNvSpPr/>
            <p:nvPr/>
          </p:nvSpPr>
          <p:spPr>
            <a:xfrm>
              <a:off x="2744275" y="530675"/>
              <a:ext cx="23775" cy="6325"/>
            </a:xfrm>
            <a:custGeom>
              <a:avLst/>
              <a:gdLst/>
              <a:ahLst/>
              <a:cxnLst/>
              <a:rect l="l" t="t" r="r" b="b"/>
              <a:pathLst>
                <a:path w="951" h="253" extrusionOk="0">
                  <a:moveTo>
                    <a:pt x="951" y="1"/>
                  </a:moveTo>
                  <a:lnTo>
                    <a:pt x="951" y="1"/>
                  </a:lnTo>
                  <a:cubicBezTo>
                    <a:pt x="799" y="7"/>
                    <a:pt x="681" y="70"/>
                    <a:pt x="551" y="94"/>
                  </a:cubicBezTo>
                  <a:cubicBezTo>
                    <a:pt x="410" y="118"/>
                    <a:pt x="272" y="166"/>
                    <a:pt x="126" y="166"/>
                  </a:cubicBezTo>
                  <a:cubicBezTo>
                    <a:pt x="97" y="166"/>
                    <a:pt x="68" y="165"/>
                    <a:pt x="38" y="160"/>
                  </a:cubicBezTo>
                  <a:lnTo>
                    <a:pt x="38" y="160"/>
                  </a:lnTo>
                  <a:cubicBezTo>
                    <a:pt x="58" y="196"/>
                    <a:pt x="20" y="188"/>
                    <a:pt x="1" y="193"/>
                  </a:cubicBezTo>
                  <a:cubicBezTo>
                    <a:pt x="2" y="213"/>
                    <a:pt x="3" y="233"/>
                    <a:pt x="5" y="253"/>
                  </a:cubicBezTo>
                  <a:cubicBezTo>
                    <a:pt x="405" y="223"/>
                    <a:pt x="773" y="129"/>
                    <a:pt x="95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0"/>
            <p:cNvSpPr/>
            <p:nvPr/>
          </p:nvSpPr>
          <p:spPr>
            <a:xfrm>
              <a:off x="2745000" y="534650"/>
              <a:ext cx="225" cy="50"/>
            </a:xfrm>
            <a:custGeom>
              <a:avLst/>
              <a:gdLst/>
              <a:ahLst/>
              <a:cxnLst/>
              <a:rect l="l" t="t" r="r" b="b"/>
              <a:pathLst>
                <a:path w="9" h="2" extrusionOk="0">
                  <a:moveTo>
                    <a:pt x="3" y="0"/>
                  </a:moveTo>
                  <a:cubicBezTo>
                    <a:pt x="1" y="0"/>
                    <a:pt x="3" y="0"/>
                    <a:pt x="3" y="1"/>
                  </a:cubicBezTo>
                  <a:lnTo>
                    <a:pt x="9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0"/>
            <p:cNvSpPr/>
            <p:nvPr/>
          </p:nvSpPr>
          <p:spPr>
            <a:xfrm>
              <a:off x="2723650" y="598875"/>
              <a:ext cx="7325" cy="21225"/>
            </a:xfrm>
            <a:custGeom>
              <a:avLst/>
              <a:gdLst/>
              <a:ahLst/>
              <a:cxnLst/>
              <a:rect l="l" t="t" r="r" b="b"/>
              <a:pathLst>
                <a:path w="293" h="849" extrusionOk="0">
                  <a:moveTo>
                    <a:pt x="196" y="0"/>
                  </a:moveTo>
                  <a:cubicBezTo>
                    <a:pt x="134" y="48"/>
                    <a:pt x="116" y="105"/>
                    <a:pt x="134" y="172"/>
                  </a:cubicBezTo>
                  <a:cubicBezTo>
                    <a:pt x="158" y="258"/>
                    <a:pt x="123" y="334"/>
                    <a:pt x="83" y="410"/>
                  </a:cubicBezTo>
                  <a:cubicBezTo>
                    <a:pt x="62" y="415"/>
                    <a:pt x="45" y="432"/>
                    <a:pt x="41" y="454"/>
                  </a:cubicBezTo>
                  <a:cubicBezTo>
                    <a:pt x="18" y="460"/>
                    <a:pt x="1" y="471"/>
                    <a:pt x="1" y="493"/>
                  </a:cubicBezTo>
                  <a:cubicBezTo>
                    <a:pt x="5" y="511"/>
                    <a:pt x="7" y="528"/>
                    <a:pt x="9" y="545"/>
                  </a:cubicBezTo>
                  <a:cubicBezTo>
                    <a:pt x="46" y="533"/>
                    <a:pt x="54" y="502"/>
                    <a:pt x="70" y="477"/>
                  </a:cubicBezTo>
                  <a:lnTo>
                    <a:pt x="98" y="429"/>
                  </a:lnTo>
                  <a:lnTo>
                    <a:pt x="98" y="429"/>
                  </a:lnTo>
                  <a:cubicBezTo>
                    <a:pt x="182" y="507"/>
                    <a:pt x="128" y="579"/>
                    <a:pt x="90" y="653"/>
                  </a:cubicBezTo>
                  <a:lnTo>
                    <a:pt x="41" y="691"/>
                  </a:lnTo>
                  <a:cubicBezTo>
                    <a:pt x="59" y="701"/>
                    <a:pt x="71" y="704"/>
                    <a:pt x="79" y="704"/>
                  </a:cubicBezTo>
                  <a:cubicBezTo>
                    <a:pt x="100" y="704"/>
                    <a:pt x="87" y="672"/>
                    <a:pt x="91" y="655"/>
                  </a:cubicBezTo>
                  <a:lnTo>
                    <a:pt x="183" y="654"/>
                  </a:lnTo>
                  <a:lnTo>
                    <a:pt x="183" y="654"/>
                  </a:lnTo>
                  <a:cubicBezTo>
                    <a:pt x="183" y="723"/>
                    <a:pt x="150" y="785"/>
                    <a:pt x="122" y="849"/>
                  </a:cubicBezTo>
                  <a:lnTo>
                    <a:pt x="222" y="807"/>
                  </a:lnTo>
                  <a:cubicBezTo>
                    <a:pt x="234" y="780"/>
                    <a:pt x="235" y="747"/>
                    <a:pt x="272" y="730"/>
                  </a:cubicBezTo>
                  <a:lnTo>
                    <a:pt x="272" y="655"/>
                  </a:lnTo>
                  <a:lnTo>
                    <a:pt x="211" y="655"/>
                  </a:lnTo>
                  <a:cubicBezTo>
                    <a:pt x="217" y="586"/>
                    <a:pt x="246" y="521"/>
                    <a:pt x="292" y="470"/>
                  </a:cubicBezTo>
                  <a:cubicBezTo>
                    <a:pt x="287" y="466"/>
                    <a:pt x="279" y="466"/>
                    <a:pt x="270" y="466"/>
                  </a:cubicBezTo>
                  <a:cubicBezTo>
                    <a:pt x="262" y="466"/>
                    <a:pt x="254" y="466"/>
                    <a:pt x="247" y="466"/>
                  </a:cubicBezTo>
                  <a:cubicBezTo>
                    <a:pt x="224" y="466"/>
                    <a:pt x="206" y="461"/>
                    <a:pt x="221" y="422"/>
                  </a:cubicBezTo>
                  <a:cubicBezTo>
                    <a:pt x="217" y="342"/>
                    <a:pt x="232" y="264"/>
                    <a:pt x="261" y="190"/>
                  </a:cubicBezTo>
                  <a:cubicBezTo>
                    <a:pt x="183" y="143"/>
                    <a:pt x="270" y="54"/>
                    <a:pt x="19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0"/>
            <p:cNvSpPr/>
            <p:nvPr/>
          </p:nvSpPr>
          <p:spPr>
            <a:xfrm>
              <a:off x="2683825" y="680400"/>
              <a:ext cx="13050" cy="18250"/>
            </a:xfrm>
            <a:custGeom>
              <a:avLst/>
              <a:gdLst/>
              <a:ahLst/>
              <a:cxnLst/>
              <a:rect l="l" t="t" r="r" b="b"/>
              <a:pathLst>
                <a:path w="522" h="730" extrusionOk="0">
                  <a:moveTo>
                    <a:pt x="463" y="0"/>
                  </a:moveTo>
                  <a:cubicBezTo>
                    <a:pt x="461" y="23"/>
                    <a:pt x="459" y="45"/>
                    <a:pt x="456" y="69"/>
                  </a:cubicBezTo>
                  <a:cubicBezTo>
                    <a:pt x="409" y="99"/>
                    <a:pt x="399" y="138"/>
                    <a:pt x="410" y="184"/>
                  </a:cubicBezTo>
                  <a:cubicBezTo>
                    <a:pt x="362" y="195"/>
                    <a:pt x="362" y="228"/>
                    <a:pt x="365" y="262"/>
                  </a:cubicBezTo>
                  <a:cubicBezTo>
                    <a:pt x="318" y="273"/>
                    <a:pt x="310" y="303"/>
                    <a:pt x="320" y="339"/>
                  </a:cubicBezTo>
                  <a:cubicBezTo>
                    <a:pt x="267" y="350"/>
                    <a:pt x="252" y="375"/>
                    <a:pt x="273" y="416"/>
                  </a:cubicBezTo>
                  <a:cubicBezTo>
                    <a:pt x="265" y="414"/>
                    <a:pt x="258" y="413"/>
                    <a:pt x="253" y="413"/>
                  </a:cubicBezTo>
                  <a:cubicBezTo>
                    <a:pt x="228" y="413"/>
                    <a:pt x="227" y="433"/>
                    <a:pt x="228" y="455"/>
                  </a:cubicBezTo>
                  <a:cubicBezTo>
                    <a:pt x="179" y="466"/>
                    <a:pt x="152" y="487"/>
                    <a:pt x="180" y="531"/>
                  </a:cubicBezTo>
                  <a:cubicBezTo>
                    <a:pt x="171" y="529"/>
                    <a:pt x="164" y="527"/>
                    <a:pt x="158" y="527"/>
                  </a:cubicBezTo>
                  <a:cubicBezTo>
                    <a:pt x="134" y="527"/>
                    <a:pt x="134" y="548"/>
                    <a:pt x="138" y="572"/>
                  </a:cubicBezTo>
                  <a:cubicBezTo>
                    <a:pt x="50" y="596"/>
                    <a:pt x="3" y="647"/>
                    <a:pt x="1" y="726"/>
                  </a:cubicBezTo>
                  <a:cubicBezTo>
                    <a:pt x="7" y="728"/>
                    <a:pt x="13" y="729"/>
                    <a:pt x="18" y="729"/>
                  </a:cubicBezTo>
                  <a:cubicBezTo>
                    <a:pt x="52" y="729"/>
                    <a:pt x="64" y="694"/>
                    <a:pt x="94" y="688"/>
                  </a:cubicBezTo>
                  <a:cubicBezTo>
                    <a:pt x="104" y="672"/>
                    <a:pt x="116" y="656"/>
                    <a:pt x="127" y="640"/>
                  </a:cubicBezTo>
                  <a:cubicBezTo>
                    <a:pt x="130" y="617"/>
                    <a:pt x="135" y="596"/>
                    <a:pt x="139" y="572"/>
                  </a:cubicBezTo>
                  <a:cubicBezTo>
                    <a:pt x="141" y="572"/>
                    <a:pt x="143" y="572"/>
                    <a:pt x="145" y="572"/>
                  </a:cubicBezTo>
                  <a:cubicBezTo>
                    <a:pt x="174" y="572"/>
                    <a:pt x="184" y="557"/>
                    <a:pt x="186" y="534"/>
                  </a:cubicBezTo>
                  <a:cubicBezTo>
                    <a:pt x="227" y="518"/>
                    <a:pt x="246" y="495"/>
                    <a:pt x="230" y="455"/>
                  </a:cubicBezTo>
                  <a:lnTo>
                    <a:pt x="230" y="455"/>
                  </a:lnTo>
                  <a:cubicBezTo>
                    <a:pt x="235" y="456"/>
                    <a:pt x="239" y="457"/>
                    <a:pt x="243" y="457"/>
                  </a:cubicBezTo>
                  <a:cubicBezTo>
                    <a:pt x="270" y="457"/>
                    <a:pt x="277" y="440"/>
                    <a:pt x="277" y="417"/>
                  </a:cubicBezTo>
                  <a:cubicBezTo>
                    <a:pt x="323" y="404"/>
                    <a:pt x="335" y="378"/>
                    <a:pt x="321" y="340"/>
                  </a:cubicBezTo>
                  <a:cubicBezTo>
                    <a:pt x="379" y="333"/>
                    <a:pt x="378" y="300"/>
                    <a:pt x="367" y="263"/>
                  </a:cubicBezTo>
                  <a:cubicBezTo>
                    <a:pt x="428" y="256"/>
                    <a:pt x="413" y="218"/>
                    <a:pt x="413" y="184"/>
                  </a:cubicBezTo>
                  <a:cubicBezTo>
                    <a:pt x="481" y="162"/>
                    <a:pt x="463" y="113"/>
                    <a:pt x="457" y="69"/>
                  </a:cubicBezTo>
                  <a:cubicBezTo>
                    <a:pt x="522" y="51"/>
                    <a:pt x="511" y="27"/>
                    <a:pt x="46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0"/>
            <p:cNvSpPr/>
            <p:nvPr/>
          </p:nvSpPr>
          <p:spPr>
            <a:xfrm>
              <a:off x="2750500" y="821125"/>
              <a:ext cx="3750" cy="6250"/>
            </a:xfrm>
            <a:custGeom>
              <a:avLst/>
              <a:gdLst/>
              <a:ahLst/>
              <a:cxnLst/>
              <a:rect l="l" t="t" r="r" b="b"/>
              <a:pathLst>
                <a:path w="150" h="250" extrusionOk="0">
                  <a:moveTo>
                    <a:pt x="5" y="0"/>
                  </a:moveTo>
                  <a:lnTo>
                    <a:pt x="5" y="0"/>
                  </a:lnTo>
                  <a:cubicBezTo>
                    <a:pt x="0" y="112"/>
                    <a:pt x="54" y="181"/>
                    <a:pt x="100" y="250"/>
                  </a:cubicBezTo>
                  <a:lnTo>
                    <a:pt x="149" y="227"/>
                  </a:lnTo>
                  <a:cubicBezTo>
                    <a:pt x="107" y="159"/>
                    <a:pt x="115" y="69"/>
                    <a:pt x="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2728175" y="758325"/>
              <a:ext cx="1175" cy="2075"/>
            </a:xfrm>
            <a:custGeom>
              <a:avLst/>
              <a:gdLst/>
              <a:ahLst/>
              <a:cxnLst/>
              <a:rect l="l" t="t" r="r" b="b"/>
              <a:pathLst>
                <a:path w="47" h="83" extrusionOk="0">
                  <a:moveTo>
                    <a:pt x="21" y="0"/>
                  </a:moveTo>
                  <a:cubicBezTo>
                    <a:pt x="17" y="12"/>
                    <a:pt x="8" y="24"/>
                    <a:pt x="10" y="33"/>
                  </a:cubicBezTo>
                  <a:cubicBezTo>
                    <a:pt x="14" y="50"/>
                    <a:pt x="1" y="73"/>
                    <a:pt x="30" y="82"/>
                  </a:cubicBezTo>
                  <a:cubicBezTo>
                    <a:pt x="36" y="54"/>
                    <a:pt x="47" y="25"/>
                    <a:pt x="2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771175" y="743275"/>
              <a:ext cx="8450" cy="3300"/>
            </a:xfrm>
            <a:custGeom>
              <a:avLst/>
              <a:gdLst/>
              <a:ahLst/>
              <a:cxnLst/>
              <a:rect l="l" t="t" r="r" b="b"/>
              <a:pathLst>
                <a:path w="338" h="132" extrusionOk="0">
                  <a:moveTo>
                    <a:pt x="196" y="1"/>
                  </a:moveTo>
                  <a:lnTo>
                    <a:pt x="139" y="2"/>
                  </a:lnTo>
                  <a:cubicBezTo>
                    <a:pt x="149" y="57"/>
                    <a:pt x="116" y="74"/>
                    <a:pt x="60" y="74"/>
                  </a:cubicBezTo>
                  <a:cubicBezTo>
                    <a:pt x="58" y="74"/>
                    <a:pt x="56" y="74"/>
                    <a:pt x="54" y="74"/>
                  </a:cubicBezTo>
                  <a:cubicBezTo>
                    <a:pt x="49" y="74"/>
                    <a:pt x="43" y="74"/>
                    <a:pt x="38" y="74"/>
                  </a:cubicBezTo>
                  <a:cubicBezTo>
                    <a:pt x="18" y="74"/>
                    <a:pt x="0" y="77"/>
                    <a:pt x="7" y="104"/>
                  </a:cubicBezTo>
                  <a:cubicBezTo>
                    <a:pt x="10" y="116"/>
                    <a:pt x="19" y="119"/>
                    <a:pt x="30" y="119"/>
                  </a:cubicBezTo>
                  <a:cubicBezTo>
                    <a:pt x="38" y="119"/>
                    <a:pt x="47" y="117"/>
                    <a:pt x="56" y="116"/>
                  </a:cubicBezTo>
                  <a:lnTo>
                    <a:pt x="239" y="131"/>
                  </a:lnTo>
                  <a:lnTo>
                    <a:pt x="337" y="91"/>
                  </a:lnTo>
                  <a:cubicBezTo>
                    <a:pt x="277" y="71"/>
                    <a:pt x="193" y="83"/>
                    <a:pt x="19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2770150" y="752750"/>
              <a:ext cx="3950" cy="2550"/>
            </a:xfrm>
            <a:custGeom>
              <a:avLst/>
              <a:gdLst/>
              <a:ahLst/>
              <a:cxnLst/>
              <a:rect l="l" t="t" r="r" b="b"/>
              <a:pathLst>
                <a:path w="158" h="102" extrusionOk="0">
                  <a:moveTo>
                    <a:pt x="143" y="1"/>
                  </a:moveTo>
                  <a:lnTo>
                    <a:pt x="0" y="12"/>
                  </a:lnTo>
                  <a:cubicBezTo>
                    <a:pt x="3" y="37"/>
                    <a:pt x="4" y="60"/>
                    <a:pt x="5" y="84"/>
                  </a:cubicBezTo>
                  <a:cubicBezTo>
                    <a:pt x="59" y="66"/>
                    <a:pt x="157" y="102"/>
                    <a:pt x="143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0"/>
            <p:cNvSpPr/>
            <p:nvPr/>
          </p:nvSpPr>
          <p:spPr>
            <a:xfrm>
              <a:off x="2778300" y="742375"/>
              <a:ext cx="925" cy="675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8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6" y="5"/>
                    <a:pt x="0" y="10"/>
                    <a:pt x="1" y="13"/>
                  </a:cubicBezTo>
                  <a:cubicBezTo>
                    <a:pt x="3" y="18"/>
                    <a:pt x="11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33" y="20"/>
                    <a:pt x="37" y="12"/>
                    <a:pt x="24" y="2"/>
                  </a:cubicBezTo>
                  <a:cubicBezTo>
                    <a:pt x="23" y="1"/>
                    <a:pt x="20" y="1"/>
                    <a:pt x="1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0"/>
            <p:cNvSpPr/>
            <p:nvPr/>
          </p:nvSpPr>
          <p:spPr>
            <a:xfrm>
              <a:off x="2804475" y="744775"/>
              <a:ext cx="13250" cy="5500"/>
            </a:xfrm>
            <a:custGeom>
              <a:avLst/>
              <a:gdLst/>
              <a:ahLst/>
              <a:cxnLst/>
              <a:rect l="l" t="t" r="r" b="b"/>
              <a:pathLst>
                <a:path w="530" h="220" extrusionOk="0">
                  <a:moveTo>
                    <a:pt x="264" y="0"/>
                  </a:moveTo>
                  <a:cubicBezTo>
                    <a:pt x="243" y="13"/>
                    <a:pt x="220" y="20"/>
                    <a:pt x="196" y="20"/>
                  </a:cubicBezTo>
                  <a:cubicBezTo>
                    <a:pt x="174" y="20"/>
                    <a:pt x="152" y="14"/>
                    <a:pt x="132" y="2"/>
                  </a:cubicBezTo>
                  <a:cubicBezTo>
                    <a:pt x="0" y="48"/>
                    <a:pt x="111" y="149"/>
                    <a:pt x="65" y="213"/>
                  </a:cubicBezTo>
                  <a:cubicBezTo>
                    <a:pt x="76" y="216"/>
                    <a:pt x="88" y="219"/>
                    <a:pt x="100" y="219"/>
                  </a:cubicBezTo>
                  <a:cubicBezTo>
                    <a:pt x="112" y="219"/>
                    <a:pt x="123" y="216"/>
                    <a:pt x="135" y="209"/>
                  </a:cubicBezTo>
                  <a:cubicBezTo>
                    <a:pt x="144" y="163"/>
                    <a:pt x="103" y="83"/>
                    <a:pt x="194" y="83"/>
                  </a:cubicBezTo>
                  <a:cubicBezTo>
                    <a:pt x="199" y="83"/>
                    <a:pt x="203" y="83"/>
                    <a:pt x="208" y="83"/>
                  </a:cubicBezTo>
                  <a:cubicBezTo>
                    <a:pt x="210" y="83"/>
                    <a:pt x="212" y="83"/>
                    <a:pt x="215" y="83"/>
                  </a:cubicBezTo>
                  <a:cubicBezTo>
                    <a:pt x="258" y="83"/>
                    <a:pt x="313" y="58"/>
                    <a:pt x="360" y="58"/>
                  </a:cubicBezTo>
                  <a:cubicBezTo>
                    <a:pt x="397" y="58"/>
                    <a:pt x="430" y="74"/>
                    <a:pt x="446" y="136"/>
                  </a:cubicBezTo>
                  <a:cubicBezTo>
                    <a:pt x="451" y="155"/>
                    <a:pt x="455" y="171"/>
                    <a:pt x="482" y="175"/>
                  </a:cubicBezTo>
                  <a:cubicBezTo>
                    <a:pt x="470" y="121"/>
                    <a:pt x="529" y="68"/>
                    <a:pt x="488" y="8"/>
                  </a:cubicBezTo>
                  <a:lnTo>
                    <a:pt x="488" y="8"/>
                  </a:lnTo>
                  <a:cubicBezTo>
                    <a:pt x="461" y="12"/>
                    <a:pt x="434" y="14"/>
                    <a:pt x="408" y="14"/>
                  </a:cubicBezTo>
                  <a:cubicBezTo>
                    <a:pt x="359" y="14"/>
                    <a:pt x="311" y="8"/>
                    <a:pt x="26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0"/>
            <p:cNvSpPr/>
            <p:nvPr/>
          </p:nvSpPr>
          <p:spPr>
            <a:xfrm>
              <a:off x="2819075" y="742425"/>
              <a:ext cx="1175" cy="675"/>
            </a:xfrm>
            <a:custGeom>
              <a:avLst/>
              <a:gdLst/>
              <a:ahLst/>
              <a:cxnLst/>
              <a:rect l="l" t="t" r="r" b="b"/>
              <a:pathLst>
                <a:path w="47" h="27" extrusionOk="0">
                  <a:moveTo>
                    <a:pt x="16" y="0"/>
                  </a:moveTo>
                  <a:cubicBezTo>
                    <a:pt x="12" y="0"/>
                    <a:pt x="6" y="7"/>
                    <a:pt x="0" y="12"/>
                  </a:cubicBezTo>
                  <a:lnTo>
                    <a:pt x="30" y="26"/>
                  </a:lnTo>
                  <a:lnTo>
                    <a:pt x="46" y="12"/>
                  </a:lnTo>
                  <a:cubicBezTo>
                    <a:pt x="37" y="7"/>
                    <a:pt x="26" y="3"/>
                    <a:pt x="1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0"/>
            <p:cNvSpPr/>
            <p:nvPr/>
          </p:nvSpPr>
          <p:spPr>
            <a:xfrm>
              <a:off x="2760850" y="662875"/>
              <a:ext cx="4925" cy="11850"/>
            </a:xfrm>
            <a:custGeom>
              <a:avLst/>
              <a:gdLst/>
              <a:ahLst/>
              <a:cxnLst/>
              <a:rect l="l" t="t" r="r" b="b"/>
              <a:pathLst>
                <a:path w="197" h="474" extrusionOk="0">
                  <a:moveTo>
                    <a:pt x="152" y="1"/>
                  </a:moveTo>
                  <a:cubicBezTo>
                    <a:pt x="105" y="23"/>
                    <a:pt x="52" y="40"/>
                    <a:pt x="57" y="98"/>
                  </a:cubicBezTo>
                  <a:lnTo>
                    <a:pt x="0" y="294"/>
                  </a:lnTo>
                  <a:lnTo>
                    <a:pt x="41" y="324"/>
                  </a:lnTo>
                  <a:cubicBezTo>
                    <a:pt x="62" y="305"/>
                    <a:pt x="64" y="273"/>
                    <a:pt x="102" y="266"/>
                  </a:cubicBezTo>
                  <a:cubicBezTo>
                    <a:pt x="104" y="341"/>
                    <a:pt x="137" y="409"/>
                    <a:pt x="175" y="474"/>
                  </a:cubicBezTo>
                  <a:lnTo>
                    <a:pt x="196" y="411"/>
                  </a:lnTo>
                  <a:cubicBezTo>
                    <a:pt x="190" y="352"/>
                    <a:pt x="181" y="292"/>
                    <a:pt x="105" y="266"/>
                  </a:cubicBezTo>
                  <a:cubicBezTo>
                    <a:pt x="115" y="189"/>
                    <a:pt x="115" y="110"/>
                    <a:pt x="154" y="38"/>
                  </a:cubicBezTo>
                  <a:cubicBezTo>
                    <a:pt x="152" y="25"/>
                    <a:pt x="152" y="13"/>
                    <a:pt x="15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0"/>
            <p:cNvSpPr/>
            <p:nvPr/>
          </p:nvSpPr>
          <p:spPr>
            <a:xfrm>
              <a:off x="2788975" y="735875"/>
              <a:ext cx="2600" cy="6300"/>
            </a:xfrm>
            <a:custGeom>
              <a:avLst/>
              <a:gdLst/>
              <a:ahLst/>
              <a:cxnLst/>
              <a:rect l="l" t="t" r="r" b="b"/>
              <a:pathLst>
                <a:path w="104" h="252" extrusionOk="0">
                  <a:moveTo>
                    <a:pt x="71" y="1"/>
                  </a:moveTo>
                  <a:cubicBezTo>
                    <a:pt x="3" y="84"/>
                    <a:pt x="1" y="139"/>
                    <a:pt x="64" y="251"/>
                  </a:cubicBezTo>
                  <a:lnTo>
                    <a:pt x="93" y="175"/>
                  </a:lnTo>
                  <a:cubicBezTo>
                    <a:pt x="53" y="121"/>
                    <a:pt x="103" y="56"/>
                    <a:pt x="7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0"/>
            <p:cNvSpPr/>
            <p:nvPr/>
          </p:nvSpPr>
          <p:spPr>
            <a:xfrm>
              <a:off x="3458475" y="60935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1" y="2"/>
                    <a:pt x="1" y="3"/>
                    <a:pt x="2" y="4"/>
                  </a:cubicBezTo>
                  <a:lnTo>
                    <a:pt x="4" y="4"/>
                  </a:lnTo>
                  <a:lnTo>
                    <a:pt x="4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0"/>
            <p:cNvSpPr/>
            <p:nvPr/>
          </p:nvSpPr>
          <p:spPr>
            <a:xfrm>
              <a:off x="2770200" y="46677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cubicBezTo>
                    <a:pt x="3" y="2"/>
                    <a:pt x="2" y="2"/>
                    <a:pt x="1" y="3"/>
                  </a:cubicBezTo>
                  <a:lnTo>
                    <a:pt x="1" y="4"/>
                  </a:lnTo>
                  <a:lnTo>
                    <a:pt x="4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0"/>
            <p:cNvSpPr/>
            <p:nvPr/>
          </p:nvSpPr>
          <p:spPr>
            <a:xfrm>
              <a:off x="2664350" y="651525"/>
              <a:ext cx="4850" cy="17575"/>
            </a:xfrm>
            <a:custGeom>
              <a:avLst/>
              <a:gdLst/>
              <a:ahLst/>
              <a:cxnLst/>
              <a:rect l="l" t="t" r="r" b="b"/>
              <a:pathLst>
                <a:path w="194" h="703" extrusionOk="0">
                  <a:moveTo>
                    <a:pt x="98" y="1"/>
                  </a:moveTo>
                  <a:lnTo>
                    <a:pt x="98" y="1"/>
                  </a:lnTo>
                  <a:cubicBezTo>
                    <a:pt x="8" y="2"/>
                    <a:pt x="0" y="57"/>
                    <a:pt x="14" y="108"/>
                  </a:cubicBezTo>
                  <a:cubicBezTo>
                    <a:pt x="65" y="305"/>
                    <a:pt x="32" y="507"/>
                    <a:pt x="78" y="702"/>
                  </a:cubicBezTo>
                  <a:cubicBezTo>
                    <a:pt x="117" y="652"/>
                    <a:pt x="57" y="571"/>
                    <a:pt x="146" y="536"/>
                  </a:cubicBezTo>
                  <a:lnTo>
                    <a:pt x="151" y="482"/>
                  </a:lnTo>
                  <a:cubicBezTo>
                    <a:pt x="112" y="408"/>
                    <a:pt x="64" y="332"/>
                    <a:pt x="146" y="256"/>
                  </a:cubicBezTo>
                  <a:lnTo>
                    <a:pt x="146" y="256"/>
                  </a:lnTo>
                  <a:cubicBezTo>
                    <a:pt x="152" y="281"/>
                    <a:pt x="170" y="297"/>
                    <a:pt x="194" y="311"/>
                  </a:cubicBezTo>
                  <a:cubicBezTo>
                    <a:pt x="193" y="282"/>
                    <a:pt x="184" y="260"/>
                    <a:pt x="147" y="254"/>
                  </a:cubicBezTo>
                  <a:cubicBezTo>
                    <a:pt x="126" y="171"/>
                    <a:pt x="81" y="90"/>
                    <a:pt x="9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0"/>
            <p:cNvSpPr/>
            <p:nvPr/>
          </p:nvSpPr>
          <p:spPr>
            <a:xfrm>
              <a:off x="2656650" y="632700"/>
              <a:ext cx="8975" cy="5075"/>
            </a:xfrm>
            <a:custGeom>
              <a:avLst/>
              <a:gdLst/>
              <a:ahLst/>
              <a:cxnLst/>
              <a:rect l="l" t="t" r="r" b="b"/>
              <a:pathLst>
                <a:path w="359" h="203" extrusionOk="0">
                  <a:moveTo>
                    <a:pt x="282" y="1"/>
                  </a:moveTo>
                  <a:cubicBezTo>
                    <a:pt x="198" y="1"/>
                    <a:pt x="57" y="98"/>
                    <a:pt x="0" y="202"/>
                  </a:cubicBezTo>
                  <a:cubicBezTo>
                    <a:pt x="2" y="202"/>
                    <a:pt x="4" y="202"/>
                    <a:pt x="6" y="202"/>
                  </a:cubicBezTo>
                  <a:cubicBezTo>
                    <a:pt x="72" y="202"/>
                    <a:pt x="110" y="160"/>
                    <a:pt x="155" y="137"/>
                  </a:cubicBezTo>
                  <a:cubicBezTo>
                    <a:pt x="195" y="117"/>
                    <a:pt x="224" y="77"/>
                    <a:pt x="273" y="77"/>
                  </a:cubicBezTo>
                  <a:cubicBezTo>
                    <a:pt x="278" y="77"/>
                    <a:pt x="284" y="78"/>
                    <a:pt x="289" y="78"/>
                  </a:cubicBezTo>
                  <a:cubicBezTo>
                    <a:pt x="305" y="81"/>
                    <a:pt x="323" y="87"/>
                    <a:pt x="336" y="87"/>
                  </a:cubicBezTo>
                  <a:cubicBezTo>
                    <a:pt x="350" y="87"/>
                    <a:pt x="359" y="80"/>
                    <a:pt x="353" y="50"/>
                  </a:cubicBezTo>
                  <a:cubicBezTo>
                    <a:pt x="345" y="23"/>
                    <a:pt x="320" y="2"/>
                    <a:pt x="291" y="1"/>
                  </a:cubicBezTo>
                  <a:cubicBezTo>
                    <a:pt x="288" y="1"/>
                    <a:pt x="285" y="1"/>
                    <a:pt x="28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0"/>
            <p:cNvSpPr/>
            <p:nvPr/>
          </p:nvSpPr>
          <p:spPr>
            <a:xfrm>
              <a:off x="2660000" y="630675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0" y="0"/>
                  </a:moveTo>
                  <a:lnTo>
                    <a:pt x="5" y="3"/>
                  </a:lnTo>
                  <a:cubicBezTo>
                    <a:pt x="5" y="3"/>
                    <a:pt x="5" y="1"/>
                    <a:pt x="5" y="1"/>
                  </a:cubicBezTo>
                  <a:cubicBezTo>
                    <a:pt x="4" y="1"/>
                    <a:pt x="3" y="1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0"/>
            <p:cNvSpPr/>
            <p:nvPr/>
          </p:nvSpPr>
          <p:spPr>
            <a:xfrm>
              <a:off x="2666175" y="685950"/>
              <a:ext cx="300" cy="500"/>
            </a:xfrm>
            <a:custGeom>
              <a:avLst/>
              <a:gdLst/>
              <a:ahLst/>
              <a:cxnLst/>
              <a:rect l="l" t="t" r="r" b="b"/>
              <a:pathLst>
                <a:path w="12" h="20" extrusionOk="0">
                  <a:moveTo>
                    <a:pt x="11" y="0"/>
                  </a:moveTo>
                  <a:lnTo>
                    <a:pt x="1" y="2"/>
                  </a:lnTo>
                  <a:lnTo>
                    <a:pt x="7" y="19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0"/>
            <p:cNvSpPr/>
            <p:nvPr/>
          </p:nvSpPr>
          <p:spPr>
            <a:xfrm>
              <a:off x="2627700" y="729175"/>
              <a:ext cx="1700" cy="1250"/>
            </a:xfrm>
            <a:custGeom>
              <a:avLst/>
              <a:gdLst/>
              <a:ahLst/>
              <a:cxnLst/>
              <a:rect l="l" t="t" r="r" b="b"/>
              <a:pathLst>
                <a:path w="68" h="50" extrusionOk="0">
                  <a:moveTo>
                    <a:pt x="42" y="1"/>
                  </a:moveTo>
                  <a:cubicBezTo>
                    <a:pt x="35" y="1"/>
                    <a:pt x="28" y="2"/>
                    <a:pt x="22" y="3"/>
                  </a:cubicBezTo>
                  <a:cubicBezTo>
                    <a:pt x="12" y="6"/>
                    <a:pt x="0" y="21"/>
                    <a:pt x="3" y="28"/>
                  </a:cubicBezTo>
                  <a:cubicBezTo>
                    <a:pt x="7" y="43"/>
                    <a:pt x="19" y="49"/>
                    <a:pt x="33" y="49"/>
                  </a:cubicBezTo>
                  <a:cubicBezTo>
                    <a:pt x="39" y="49"/>
                    <a:pt x="45" y="48"/>
                    <a:pt x="51" y="46"/>
                  </a:cubicBezTo>
                  <a:cubicBezTo>
                    <a:pt x="60" y="44"/>
                    <a:pt x="64" y="30"/>
                    <a:pt x="68" y="24"/>
                  </a:cubicBezTo>
                  <a:cubicBezTo>
                    <a:pt x="65" y="5"/>
                    <a:pt x="54" y="1"/>
                    <a:pt x="4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2659650" y="630750"/>
              <a:ext cx="475" cy="475"/>
            </a:xfrm>
            <a:custGeom>
              <a:avLst/>
              <a:gdLst/>
              <a:ahLst/>
              <a:cxnLst/>
              <a:rect l="l" t="t" r="r" b="b"/>
              <a:pathLst>
                <a:path w="19" h="19" extrusionOk="0">
                  <a:moveTo>
                    <a:pt x="16" y="1"/>
                  </a:moveTo>
                  <a:lnTo>
                    <a:pt x="16" y="1"/>
                  </a:lnTo>
                  <a:cubicBezTo>
                    <a:pt x="11" y="3"/>
                    <a:pt x="6" y="5"/>
                    <a:pt x="3" y="8"/>
                  </a:cubicBezTo>
                  <a:cubicBezTo>
                    <a:pt x="0" y="10"/>
                    <a:pt x="1" y="15"/>
                    <a:pt x="1" y="19"/>
                  </a:cubicBezTo>
                  <a:cubicBezTo>
                    <a:pt x="14" y="19"/>
                    <a:pt x="18" y="11"/>
                    <a:pt x="1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2660000" y="63067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0"/>
                  </a:moveTo>
                  <a:cubicBezTo>
                    <a:pt x="2" y="3"/>
                    <a:pt x="0" y="3"/>
                    <a:pt x="0" y="5"/>
                  </a:cubicBez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2633300" y="800500"/>
              <a:ext cx="2400" cy="2150"/>
            </a:xfrm>
            <a:custGeom>
              <a:avLst/>
              <a:gdLst/>
              <a:ahLst/>
              <a:cxnLst/>
              <a:rect l="l" t="t" r="r" b="b"/>
              <a:pathLst>
                <a:path w="96" h="86" extrusionOk="0">
                  <a:moveTo>
                    <a:pt x="50" y="0"/>
                  </a:moveTo>
                  <a:cubicBezTo>
                    <a:pt x="15" y="0"/>
                    <a:pt x="13" y="47"/>
                    <a:pt x="1" y="75"/>
                  </a:cubicBezTo>
                  <a:cubicBezTo>
                    <a:pt x="16" y="82"/>
                    <a:pt x="32" y="86"/>
                    <a:pt x="48" y="86"/>
                  </a:cubicBezTo>
                  <a:cubicBezTo>
                    <a:pt x="65" y="86"/>
                    <a:pt x="81" y="82"/>
                    <a:pt x="96" y="75"/>
                  </a:cubicBezTo>
                  <a:cubicBezTo>
                    <a:pt x="79" y="49"/>
                    <a:pt x="84" y="0"/>
                    <a:pt x="5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3241250" y="568425"/>
              <a:ext cx="1675" cy="1250"/>
            </a:xfrm>
            <a:custGeom>
              <a:avLst/>
              <a:gdLst/>
              <a:ahLst/>
              <a:cxnLst/>
              <a:rect l="l" t="t" r="r" b="b"/>
              <a:pathLst>
                <a:path w="67" h="50" extrusionOk="0">
                  <a:moveTo>
                    <a:pt x="26" y="1"/>
                  </a:moveTo>
                  <a:cubicBezTo>
                    <a:pt x="18" y="1"/>
                    <a:pt x="10" y="5"/>
                    <a:pt x="4" y="15"/>
                  </a:cubicBezTo>
                  <a:cubicBezTo>
                    <a:pt x="0" y="23"/>
                    <a:pt x="10" y="36"/>
                    <a:pt x="15" y="48"/>
                  </a:cubicBezTo>
                  <a:cubicBezTo>
                    <a:pt x="21" y="49"/>
                    <a:pt x="27" y="50"/>
                    <a:pt x="32" y="50"/>
                  </a:cubicBezTo>
                  <a:cubicBezTo>
                    <a:pt x="56" y="50"/>
                    <a:pt x="66" y="38"/>
                    <a:pt x="58" y="10"/>
                  </a:cubicBezTo>
                  <a:cubicBezTo>
                    <a:pt x="47" y="6"/>
                    <a:pt x="36" y="1"/>
                    <a:pt x="2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0"/>
            <p:cNvSpPr/>
            <p:nvPr/>
          </p:nvSpPr>
          <p:spPr>
            <a:xfrm>
              <a:off x="2632825" y="851300"/>
              <a:ext cx="5700" cy="8825"/>
            </a:xfrm>
            <a:custGeom>
              <a:avLst/>
              <a:gdLst/>
              <a:ahLst/>
              <a:cxnLst/>
              <a:rect l="l" t="t" r="r" b="b"/>
              <a:pathLst>
                <a:path w="228" h="353" extrusionOk="0">
                  <a:moveTo>
                    <a:pt x="66" y="1"/>
                  </a:moveTo>
                  <a:cubicBezTo>
                    <a:pt x="52" y="1"/>
                    <a:pt x="32" y="7"/>
                    <a:pt x="1" y="21"/>
                  </a:cubicBezTo>
                  <a:cubicBezTo>
                    <a:pt x="16" y="59"/>
                    <a:pt x="39" y="90"/>
                    <a:pt x="89" y="100"/>
                  </a:cubicBezTo>
                  <a:cubicBezTo>
                    <a:pt x="81" y="145"/>
                    <a:pt x="79" y="189"/>
                    <a:pt x="135" y="215"/>
                  </a:cubicBezTo>
                  <a:cubicBezTo>
                    <a:pt x="127" y="250"/>
                    <a:pt x="147" y="283"/>
                    <a:pt x="180" y="293"/>
                  </a:cubicBezTo>
                  <a:cubicBezTo>
                    <a:pt x="184" y="320"/>
                    <a:pt x="202" y="337"/>
                    <a:pt x="228" y="353"/>
                  </a:cubicBezTo>
                  <a:cubicBezTo>
                    <a:pt x="228" y="323"/>
                    <a:pt x="221" y="298"/>
                    <a:pt x="182" y="292"/>
                  </a:cubicBezTo>
                  <a:cubicBezTo>
                    <a:pt x="186" y="258"/>
                    <a:pt x="188" y="225"/>
                    <a:pt x="136" y="215"/>
                  </a:cubicBezTo>
                  <a:cubicBezTo>
                    <a:pt x="139" y="170"/>
                    <a:pt x="145" y="126"/>
                    <a:pt x="90" y="97"/>
                  </a:cubicBezTo>
                  <a:cubicBezTo>
                    <a:pt x="76" y="71"/>
                    <a:pt x="112" y="1"/>
                    <a:pt x="6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0"/>
            <p:cNvSpPr/>
            <p:nvPr/>
          </p:nvSpPr>
          <p:spPr>
            <a:xfrm>
              <a:off x="2691850" y="656025"/>
              <a:ext cx="1250" cy="1675"/>
            </a:xfrm>
            <a:custGeom>
              <a:avLst/>
              <a:gdLst/>
              <a:ahLst/>
              <a:cxnLst/>
              <a:rect l="l" t="t" r="r" b="b"/>
              <a:pathLst>
                <a:path w="50" h="67" extrusionOk="0">
                  <a:moveTo>
                    <a:pt x="18" y="0"/>
                  </a:moveTo>
                  <a:cubicBezTo>
                    <a:pt x="10" y="16"/>
                    <a:pt x="4" y="32"/>
                    <a:pt x="1" y="50"/>
                  </a:cubicBezTo>
                  <a:cubicBezTo>
                    <a:pt x="1" y="55"/>
                    <a:pt x="19" y="61"/>
                    <a:pt x="28" y="67"/>
                  </a:cubicBezTo>
                  <a:cubicBezTo>
                    <a:pt x="37" y="51"/>
                    <a:pt x="44" y="36"/>
                    <a:pt x="48" y="20"/>
                  </a:cubicBezTo>
                  <a:cubicBezTo>
                    <a:pt x="50" y="16"/>
                    <a:pt x="32" y="9"/>
                    <a:pt x="1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2690725" y="659050"/>
              <a:ext cx="1225" cy="1525"/>
            </a:xfrm>
            <a:custGeom>
              <a:avLst/>
              <a:gdLst/>
              <a:ahLst/>
              <a:cxnLst/>
              <a:rect l="l" t="t" r="r" b="b"/>
              <a:pathLst>
                <a:path w="49" h="61" extrusionOk="0">
                  <a:moveTo>
                    <a:pt x="21" y="1"/>
                  </a:moveTo>
                  <a:cubicBezTo>
                    <a:pt x="6" y="1"/>
                    <a:pt x="5" y="17"/>
                    <a:pt x="2" y="28"/>
                  </a:cubicBezTo>
                  <a:cubicBezTo>
                    <a:pt x="1" y="40"/>
                    <a:pt x="5" y="50"/>
                    <a:pt x="14" y="56"/>
                  </a:cubicBezTo>
                  <a:cubicBezTo>
                    <a:pt x="19" y="59"/>
                    <a:pt x="24" y="60"/>
                    <a:pt x="27" y="60"/>
                  </a:cubicBezTo>
                  <a:cubicBezTo>
                    <a:pt x="41" y="60"/>
                    <a:pt x="41" y="42"/>
                    <a:pt x="48" y="34"/>
                  </a:cubicBezTo>
                  <a:cubicBezTo>
                    <a:pt x="44" y="23"/>
                    <a:pt x="42" y="8"/>
                    <a:pt x="35" y="4"/>
                  </a:cubicBezTo>
                  <a:cubicBezTo>
                    <a:pt x="30" y="2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2682500" y="670400"/>
              <a:ext cx="2850" cy="2350"/>
            </a:xfrm>
            <a:custGeom>
              <a:avLst/>
              <a:gdLst/>
              <a:ahLst/>
              <a:cxnLst/>
              <a:rect l="l" t="t" r="r" b="b"/>
              <a:pathLst>
                <a:path w="114" h="94" extrusionOk="0">
                  <a:moveTo>
                    <a:pt x="84" y="1"/>
                  </a:moveTo>
                  <a:lnTo>
                    <a:pt x="84" y="1"/>
                  </a:lnTo>
                  <a:cubicBezTo>
                    <a:pt x="69" y="9"/>
                    <a:pt x="55" y="18"/>
                    <a:pt x="43" y="29"/>
                  </a:cubicBezTo>
                  <a:lnTo>
                    <a:pt x="0" y="71"/>
                  </a:lnTo>
                  <a:cubicBezTo>
                    <a:pt x="10" y="78"/>
                    <a:pt x="18" y="86"/>
                    <a:pt x="28" y="93"/>
                  </a:cubicBezTo>
                  <a:lnTo>
                    <a:pt x="68" y="51"/>
                  </a:lnTo>
                  <a:cubicBezTo>
                    <a:pt x="91" y="37"/>
                    <a:pt x="113" y="23"/>
                    <a:pt x="8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2685925" y="667525"/>
              <a:ext cx="1700" cy="1350"/>
            </a:xfrm>
            <a:custGeom>
              <a:avLst/>
              <a:gdLst/>
              <a:ahLst/>
              <a:cxnLst/>
              <a:rect l="l" t="t" r="r" b="b"/>
              <a:pathLst>
                <a:path w="68" h="54" extrusionOk="0">
                  <a:moveTo>
                    <a:pt x="37" y="0"/>
                  </a:moveTo>
                  <a:lnTo>
                    <a:pt x="37" y="0"/>
                  </a:lnTo>
                  <a:cubicBezTo>
                    <a:pt x="24" y="10"/>
                    <a:pt x="11" y="20"/>
                    <a:pt x="0" y="31"/>
                  </a:cubicBezTo>
                  <a:lnTo>
                    <a:pt x="26" y="54"/>
                  </a:lnTo>
                  <a:cubicBezTo>
                    <a:pt x="48" y="38"/>
                    <a:pt x="68" y="22"/>
                    <a:pt x="37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2684850" y="668300"/>
              <a:ext cx="1750" cy="1275"/>
            </a:xfrm>
            <a:custGeom>
              <a:avLst/>
              <a:gdLst/>
              <a:ahLst/>
              <a:cxnLst/>
              <a:rect l="l" t="t" r="r" b="b"/>
              <a:pathLst>
                <a:path w="70" h="51" extrusionOk="0">
                  <a:moveTo>
                    <a:pt x="43" y="0"/>
                  </a:moveTo>
                  <a:cubicBezTo>
                    <a:pt x="22" y="14"/>
                    <a:pt x="0" y="29"/>
                    <a:pt x="30" y="50"/>
                  </a:cubicBezTo>
                  <a:cubicBezTo>
                    <a:pt x="44" y="43"/>
                    <a:pt x="57" y="33"/>
                    <a:pt x="69" y="23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2679175" y="67415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44" y="0"/>
                  </a:moveTo>
                  <a:cubicBezTo>
                    <a:pt x="25" y="9"/>
                    <a:pt x="0" y="21"/>
                    <a:pt x="20" y="38"/>
                  </a:cubicBezTo>
                  <a:cubicBezTo>
                    <a:pt x="26" y="44"/>
                    <a:pt x="31" y="46"/>
                    <a:pt x="36" y="46"/>
                  </a:cubicBezTo>
                  <a:cubicBezTo>
                    <a:pt x="48" y="46"/>
                    <a:pt x="60" y="33"/>
                    <a:pt x="68" y="22"/>
                  </a:cubicBezTo>
                  <a:cubicBezTo>
                    <a:pt x="61" y="15"/>
                    <a:pt x="53" y="6"/>
                    <a:pt x="4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2681400" y="672150"/>
              <a:ext cx="1775" cy="1550"/>
            </a:xfrm>
            <a:custGeom>
              <a:avLst/>
              <a:gdLst/>
              <a:ahLst/>
              <a:cxnLst/>
              <a:rect l="l" t="t" r="r" b="b"/>
              <a:pathLst>
                <a:path w="71" h="62" extrusionOk="0">
                  <a:moveTo>
                    <a:pt x="44" y="1"/>
                  </a:moveTo>
                  <a:cubicBezTo>
                    <a:pt x="24" y="6"/>
                    <a:pt x="6" y="21"/>
                    <a:pt x="0" y="41"/>
                  </a:cubicBezTo>
                  <a:cubicBezTo>
                    <a:pt x="9" y="48"/>
                    <a:pt x="17" y="55"/>
                    <a:pt x="25" y="61"/>
                  </a:cubicBezTo>
                  <a:lnTo>
                    <a:pt x="71" y="23"/>
                  </a:lnTo>
                  <a:cubicBezTo>
                    <a:pt x="62" y="16"/>
                    <a:pt x="54" y="8"/>
                    <a:pt x="4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2680275" y="673175"/>
              <a:ext cx="1775" cy="1525"/>
            </a:xfrm>
            <a:custGeom>
              <a:avLst/>
              <a:gdLst/>
              <a:ahLst/>
              <a:cxnLst/>
              <a:rect l="l" t="t" r="r" b="b"/>
              <a:pathLst>
                <a:path w="71" h="61" extrusionOk="0">
                  <a:moveTo>
                    <a:pt x="45" y="0"/>
                  </a:moveTo>
                  <a:cubicBezTo>
                    <a:pt x="24" y="4"/>
                    <a:pt x="7" y="19"/>
                    <a:pt x="0" y="39"/>
                  </a:cubicBezTo>
                  <a:cubicBezTo>
                    <a:pt x="9" y="47"/>
                    <a:pt x="17" y="54"/>
                    <a:pt x="24" y="61"/>
                  </a:cubicBezTo>
                  <a:lnTo>
                    <a:pt x="70" y="22"/>
                  </a:lnTo>
                  <a:cubicBezTo>
                    <a:pt x="62" y="14"/>
                    <a:pt x="54" y="7"/>
                    <a:pt x="4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2688650" y="663875"/>
              <a:ext cx="950" cy="72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7" y="1"/>
                  </a:moveTo>
                  <a:cubicBezTo>
                    <a:pt x="15" y="1"/>
                    <a:pt x="12" y="1"/>
                    <a:pt x="9" y="1"/>
                  </a:cubicBezTo>
                  <a:cubicBezTo>
                    <a:pt x="6" y="6"/>
                    <a:pt x="0" y="12"/>
                    <a:pt x="2" y="16"/>
                  </a:cubicBezTo>
                  <a:cubicBezTo>
                    <a:pt x="4" y="19"/>
                    <a:pt x="14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35" y="20"/>
                    <a:pt x="37" y="11"/>
                    <a:pt x="24" y="2"/>
                  </a:cubicBezTo>
                  <a:cubicBezTo>
                    <a:pt x="22" y="1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2687400" y="665825"/>
              <a:ext cx="1000" cy="600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8" y="1"/>
                  </a:moveTo>
                  <a:cubicBezTo>
                    <a:pt x="18" y="3"/>
                    <a:pt x="9" y="6"/>
                    <a:pt x="1" y="11"/>
                  </a:cubicBezTo>
                  <a:cubicBezTo>
                    <a:pt x="5" y="16"/>
                    <a:pt x="10" y="23"/>
                    <a:pt x="14" y="23"/>
                  </a:cubicBezTo>
                  <a:cubicBezTo>
                    <a:pt x="23" y="21"/>
                    <a:pt x="31" y="17"/>
                    <a:pt x="40" y="12"/>
                  </a:cubicBezTo>
                  <a:cubicBezTo>
                    <a:pt x="36" y="8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2689700" y="661900"/>
              <a:ext cx="850" cy="725"/>
            </a:xfrm>
            <a:custGeom>
              <a:avLst/>
              <a:gdLst/>
              <a:ahLst/>
              <a:cxnLst/>
              <a:rect l="l" t="t" r="r" b="b"/>
              <a:pathLst>
                <a:path w="34" h="29" extrusionOk="0">
                  <a:moveTo>
                    <a:pt x="18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0" y="3"/>
                    <a:pt x="0" y="10"/>
                    <a:pt x="1" y="14"/>
                  </a:cubicBezTo>
                  <a:cubicBezTo>
                    <a:pt x="6" y="23"/>
                    <a:pt x="12" y="28"/>
                    <a:pt x="18" y="28"/>
                  </a:cubicBezTo>
                  <a:cubicBezTo>
                    <a:pt x="22" y="28"/>
                    <a:pt x="27" y="26"/>
                    <a:pt x="31" y="21"/>
                  </a:cubicBezTo>
                  <a:cubicBezTo>
                    <a:pt x="33" y="17"/>
                    <a:pt x="31" y="11"/>
                    <a:pt x="31" y="7"/>
                  </a:cubicBezTo>
                  <a:cubicBezTo>
                    <a:pt x="27" y="5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2636500" y="827575"/>
              <a:ext cx="8325" cy="27125"/>
            </a:xfrm>
            <a:custGeom>
              <a:avLst/>
              <a:gdLst/>
              <a:ahLst/>
              <a:cxnLst/>
              <a:rect l="l" t="t" r="r" b="b"/>
              <a:pathLst>
                <a:path w="333" h="1085" extrusionOk="0">
                  <a:moveTo>
                    <a:pt x="333" y="0"/>
                  </a:moveTo>
                  <a:lnTo>
                    <a:pt x="333" y="0"/>
                  </a:lnTo>
                  <a:cubicBezTo>
                    <a:pt x="247" y="6"/>
                    <a:pt x="227" y="57"/>
                    <a:pt x="216" y="117"/>
                  </a:cubicBezTo>
                  <a:cubicBezTo>
                    <a:pt x="178" y="132"/>
                    <a:pt x="171" y="161"/>
                    <a:pt x="171" y="194"/>
                  </a:cubicBezTo>
                  <a:cubicBezTo>
                    <a:pt x="118" y="222"/>
                    <a:pt x="121" y="266"/>
                    <a:pt x="127" y="310"/>
                  </a:cubicBezTo>
                  <a:cubicBezTo>
                    <a:pt x="62" y="335"/>
                    <a:pt x="82" y="385"/>
                    <a:pt x="81" y="428"/>
                  </a:cubicBezTo>
                  <a:cubicBezTo>
                    <a:pt x="4" y="532"/>
                    <a:pt x="6" y="652"/>
                    <a:pt x="2" y="765"/>
                  </a:cubicBezTo>
                  <a:cubicBezTo>
                    <a:pt x="0" y="845"/>
                    <a:pt x="1" y="941"/>
                    <a:pt x="82" y="1007"/>
                  </a:cubicBezTo>
                  <a:cubicBezTo>
                    <a:pt x="76" y="1043"/>
                    <a:pt x="73" y="1076"/>
                    <a:pt x="128" y="1084"/>
                  </a:cubicBezTo>
                  <a:cubicBezTo>
                    <a:pt x="140" y="1048"/>
                    <a:pt x="150" y="1011"/>
                    <a:pt x="83" y="1007"/>
                  </a:cubicBezTo>
                  <a:lnTo>
                    <a:pt x="83" y="427"/>
                  </a:lnTo>
                  <a:cubicBezTo>
                    <a:pt x="146" y="402"/>
                    <a:pt x="132" y="354"/>
                    <a:pt x="128" y="310"/>
                  </a:cubicBezTo>
                  <a:cubicBezTo>
                    <a:pt x="188" y="284"/>
                    <a:pt x="186" y="241"/>
                    <a:pt x="175" y="195"/>
                  </a:cubicBezTo>
                  <a:cubicBezTo>
                    <a:pt x="231" y="187"/>
                    <a:pt x="228" y="154"/>
                    <a:pt x="220" y="117"/>
                  </a:cubicBezTo>
                  <a:cubicBezTo>
                    <a:pt x="294" y="104"/>
                    <a:pt x="304" y="45"/>
                    <a:pt x="3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2726450" y="500825"/>
              <a:ext cx="4500" cy="2950"/>
            </a:xfrm>
            <a:custGeom>
              <a:avLst/>
              <a:gdLst/>
              <a:ahLst/>
              <a:cxnLst/>
              <a:rect l="l" t="t" r="r" b="b"/>
              <a:pathLst>
                <a:path w="180" h="118" extrusionOk="0">
                  <a:moveTo>
                    <a:pt x="45" y="0"/>
                  </a:moveTo>
                  <a:cubicBezTo>
                    <a:pt x="41" y="0"/>
                    <a:pt x="38" y="1"/>
                    <a:pt x="34" y="1"/>
                  </a:cubicBezTo>
                  <a:cubicBezTo>
                    <a:pt x="1" y="6"/>
                    <a:pt x="16" y="25"/>
                    <a:pt x="20" y="41"/>
                  </a:cubicBezTo>
                  <a:cubicBezTo>
                    <a:pt x="39" y="60"/>
                    <a:pt x="61" y="76"/>
                    <a:pt x="84" y="90"/>
                  </a:cubicBezTo>
                  <a:cubicBezTo>
                    <a:pt x="100" y="99"/>
                    <a:pt x="122" y="117"/>
                    <a:pt x="140" y="117"/>
                  </a:cubicBezTo>
                  <a:cubicBezTo>
                    <a:pt x="151" y="117"/>
                    <a:pt x="160" y="111"/>
                    <a:pt x="167" y="92"/>
                  </a:cubicBezTo>
                  <a:cubicBezTo>
                    <a:pt x="179" y="57"/>
                    <a:pt x="136" y="39"/>
                    <a:pt x="97" y="36"/>
                  </a:cubicBezTo>
                  <a:cubicBezTo>
                    <a:pt x="83" y="19"/>
                    <a:pt x="71" y="0"/>
                    <a:pt x="4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2731425" y="503775"/>
              <a:ext cx="4125" cy="3100"/>
            </a:xfrm>
            <a:custGeom>
              <a:avLst/>
              <a:gdLst/>
              <a:ahLst/>
              <a:cxnLst/>
              <a:rect l="l" t="t" r="r" b="b"/>
              <a:pathLst>
                <a:path w="165" h="124" extrusionOk="0">
                  <a:moveTo>
                    <a:pt x="29" y="1"/>
                  </a:moveTo>
                  <a:cubicBezTo>
                    <a:pt x="21" y="1"/>
                    <a:pt x="13" y="4"/>
                    <a:pt x="4" y="14"/>
                  </a:cubicBezTo>
                  <a:cubicBezTo>
                    <a:pt x="0" y="18"/>
                    <a:pt x="22" y="39"/>
                    <a:pt x="32" y="53"/>
                  </a:cubicBezTo>
                  <a:cubicBezTo>
                    <a:pt x="57" y="87"/>
                    <a:pt x="93" y="110"/>
                    <a:pt x="133" y="123"/>
                  </a:cubicBezTo>
                  <a:cubicBezTo>
                    <a:pt x="144" y="114"/>
                    <a:pt x="155" y="104"/>
                    <a:pt x="164" y="96"/>
                  </a:cubicBezTo>
                  <a:cubicBezTo>
                    <a:pt x="142" y="62"/>
                    <a:pt x="106" y="37"/>
                    <a:pt x="67" y="25"/>
                  </a:cubicBezTo>
                  <a:cubicBezTo>
                    <a:pt x="55" y="13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2718075" y="494725"/>
              <a:ext cx="8525" cy="6175"/>
            </a:xfrm>
            <a:custGeom>
              <a:avLst/>
              <a:gdLst/>
              <a:ahLst/>
              <a:cxnLst/>
              <a:rect l="l" t="t" r="r" b="b"/>
              <a:pathLst>
                <a:path w="341" h="247" extrusionOk="0">
                  <a:moveTo>
                    <a:pt x="54" y="0"/>
                  </a:moveTo>
                  <a:lnTo>
                    <a:pt x="0" y="30"/>
                  </a:lnTo>
                  <a:lnTo>
                    <a:pt x="65" y="81"/>
                  </a:lnTo>
                  <a:lnTo>
                    <a:pt x="66" y="81"/>
                  </a:lnTo>
                  <a:lnTo>
                    <a:pt x="99" y="107"/>
                  </a:lnTo>
                  <a:cubicBezTo>
                    <a:pt x="163" y="162"/>
                    <a:pt x="222" y="226"/>
                    <a:pt x="340" y="246"/>
                  </a:cubicBezTo>
                  <a:cubicBezTo>
                    <a:pt x="296" y="153"/>
                    <a:pt x="218" y="117"/>
                    <a:pt x="148" y="75"/>
                  </a:cubicBezTo>
                  <a:lnTo>
                    <a:pt x="100" y="3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2734750" y="506175"/>
              <a:ext cx="3925" cy="3250"/>
            </a:xfrm>
            <a:custGeom>
              <a:avLst/>
              <a:gdLst/>
              <a:ahLst/>
              <a:cxnLst/>
              <a:rect l="l" t="t" r="r" b="b"/>
              <a:pathLst>
                <a:path w="157" h="130" extrusionOk="0">
                  <a:moveTo>
                    <a:pt x="32" y="0"/>
                  </a:moveTo>
                  <a:cubicBezTo>
                    <a:pt x="22" y="8"/>
                    <a:pt x="11" y="18"/>
                    <a:pt x="0" y="27"/>
                  </a:cubicBezTo>
                  <a:lnTo>
                    <a:pt x="48" y="64"/>
                  </a:lnTo>
                  <a:lnTo>
                    <a:pt x="92" y="104"/>
                  </a:lnTo>
                  <a:cubicBezTo>
                    <a:pt x="99" y="114"/>
                    <a:pt x="108" y="129"/>
                    <a:pt x="121" y="129"/>
                  </a:cubicBezTo>
                  <a:cubicBezTo>
                    <a:pt x="125" y="129"/>
                    <a:pt x="130" y="128"/>
                    <a:pt x="135" y="124"/>
                  </a:cubicBezTo>
                  <a:cubicBezTo>
                    <a:pt x="156" y="107"/>
                    <a:pt x="135" y="93"/>
                    <a:pt x="119" y="82"/>
                  </a:cubicBezTo>
                  <a:lnTo>
                    <a:pt x="76" y="39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2725700" y="52952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6" y="1"/>
                  </a:moveTo>
                  <a:lnTo>
                    <a:pt x="1" y="22"/>
                  </a:lnTo>
                  <a:cubicBezTo>
                    <a:pt x="8" y="34"/>
                    <a:pt x="18" y="47"/>
                    <a:pt x="31" y="47"/>
                  </a:cubicBezTo>
                  <a:cubicBezTo>
                    <a:pt x="35" y="47"/>
                    <a:pt x="41" y="45"/>
                    <a:pt x="46" y="41"/>
                  </a:cubicBezTo>
                  <a:cubicBezTo>
                    <a:pt x="66" y="25"/>
                    <a:pt x="43" y="11"/>
                    <a:pt x="2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2725675" y="480450"/>
              <a:ext cx="9525" cy="9275"/>
            </a:xfrm>
            <a:custGeom>
              <a:avLst/>
              <a:gdLst/>
              <a:ahLst/>
              <a:cxnLst/>
              <a:rect l="l" t="t" r="r" b="b"/>
              <a:pathLst>
                <a:path w="381" h="371" extrusionOk="0">
                  <a:moveTo>
                    <a:pt x="20" y="0"/>
                  </a:moveTo>
                  <a:cubicBezTo>
                    <a:pt x="18" y="0"/>
                    <a:pt x="15" y="0"/>
                    <a:pt x="11" y="1"/>
                  </a:cubicBezTo>
                  <a:cubicBezTo>
                    <a:pt x="1" y="28"/>
                    <a:pt x="5" y="44"/>
                    <a:pt x="27" y="44"/>
                  </a:cubicBezTo>
                  <a:cubicBezTo>
                    <a:pt x="35" y="44"/>
                    <a:pt x="44" y="42"/>
                    <a:pt x="55" y="39"/>
                  </a:cubicBezTo>
                  <a:lnTo>
                    <a:pt x="55" y="39"/>
                  </a:lnTo>
                  <a:cubicBezTo>
                    <a:pt x="46" y="67"/>
                    <a:pt x="53" y="82"/>
                    <a:pt x="76" y="82"/>
                  </a:cubicBezTo>
                  <a:cubicBezTo>
                    <a:pt x="82" y="82"/>
                    <a:pt x="91" y="81"/>
                    <a:pt x="101" y="78"/>
                  </a:cubicBezTo>
                  <a:lnTo>
                    <a:pt x="101" y="78"/>
                  </a:lnTo>
                  <a:cubicBezTo>
                    <a:pt x="92" y="106"/>
                    <a:pt x="99" y="120"/>
                    <a:pt x="123" y="120"/>
                  </a:cubicBezTo>
                  <a:cubicBezTo>
                    <a:pt x="129" y="120"/>
                    <a:pt x="136" y="119"/>
                    <a:pt x="145" y="117"/>
                  </a:cubicBezTo>
                  <a:lnTo>
                    <a:pt x="145" y="117"/>
                  </a:lnTo>
                  <a:cubicBezTo>
                    <a:pt x="118" y="161"/>
                    <a:pt x="157" y="177"/>
                    <a:pt x="192" y="195"/>
                  </a:cubicBezTo>
                  <a:cubicBezTo>
                    <a:pt x="198" y="215"/>
                    <a:pt x="216" y="230"/>
                    <a:pt x="237" y="233"/>
                  </a:cubicBezTo>
                  <a:cubicBezTo>
                    <a:pt x="242" y="254"/>
                    <a:pt x="261" y="271"/>
                    <a:pt x="284" y="272"/>
                  </a:cubicBezTo>
                  <a:cubicBezTo>
                    <a:pt x="287" y="294"/>
                    <a:pt x="306" y="311"/>
                    <a:pt x="330" y="311"/>
                  </a:cubicBezTo>
                  <a:lnTo>
                    <a:pt x="376" y="370"/>
                  </a:lnTo>
                  <a:cubicBezTo>
                    <a:pt x="380" y="340"/>
                    <a:pt x="371" y="316"/>
                    <a:pt x="330" y="310"/>
                  </a:cubicBezTo>
                  <a:cubicBezTo>
                    <a:pt x="330" y="285"/>
                    <a:pt x="320" y="270"/>
                    <a:pt x="291" y="270"/>
                  </a:cubicBezTo>
                  <a:cubicBezTo>
                    <a:pt x="289" y="270"/>
                    <a:pt x="287" y="270"/>
                    <a:pt x="285" y="271"/>
                  </a:cubicBezTo>
                  <a:cubicBezTo>
                    <a:pt x="287" y="245"/>
                    <a:pt x="277" y="231"/>
                    <a:pt x="250" y="231"/>
                  </a:cubicBezTo>
                  <a:cubicBezTo>
                    <a:pt x="246" y="231"/>
                    <a:pt x="243" y="231"/>
                    <a:pt x="240" y="231"/>
                  </a:cubicBezTo>
                  <a:cubicBezTo>
                    <a:pt x="243" y="206"/>
                    <a:pt x="234" y="192"/>
                    <a:pt x="209" y="192"/>
                  </a:cubicBezTo>
                  <a:cubicBezTo>
                    <a:pt x="205" y="192"/>
                    <a:pt x="200" y="192"/>
                    <a:pt x="195" y="193"/>
                  </a:cubicBezTo>
                  <a:cubicBezTo>
                    <a:pt x="216" y="152"/>
                    <a:pt x="187" y="132"/>
                    <a:pt x="148" y="116"/>
                  </a:cubicBezTo>
                  <a:cubicBezTo>
                    <a:pt x="145" y="94"/>
                    <a:pt x="127" y="78"/>
                    <a:pt x="104" y="78"/>
                  </a:cubicBezTo>
                  <a:cubicBezTo>
                    <a:pt x="103" y="78"/>
                    <a:pt x="103" y="78"/>
                    <a:pt x="102" y="78"/>
                  </a:cubicBezTo>
                  <a:cubicBezTo>
                    <a:pt x="101" y="53"/>
                    <a:pt x="88" y="39"/>
                    <a:pt x="57" y="39"/>
                  </a:cubicBezTo>
                  <a:cubicBezTo>
                    <a:pt x="58" y="15"/>
                    <a:pt x="47" y="0"/>
                    <a:pt x="2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2719225" y="549975"/>
              <a:ext cx="550" cy="325"/>
            </a:xfrm>
            <a:custGeom>
              <a:avLst/>
              <a:gdLst/>
              <a:ahLst/>
              <a:cxnLst/>
              <a:rect l="l" t="t" r="r" b="b"/>
              <a:pathLst>
                <a:path w="22" h="13" extrusionOk="0">
                  <a:moveTo>
                    <a:pt x="1" y="0"/>
                  </a:moveTo>
                  <a:cubicBezTo>
                    <a:pt x="6" y="6"/>
                    <a:pt x="13" y="11"/>
                    <a:pt x="21" y="1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2804125" y="429875"/>
              <a:ext cx="225" cy="150"/>
            </a:xfrm>
            <a:custGeom>
              <a:avLst/>
              <a:gdLst/>
              <a:ahLst/>
              <a:cxnLst/>
              <a:rect l="l" t="t" r="r" b="b"/>
              <a:pathLst>
                <a:path w="9" h="6" extrusionOk="0">
                  <a:moveTo>
                    <a:pt x="2" y="0"/>
                  </a:moveTo>
                  <a:cubicBezTo>
                    <a:pt x="1" y="0"/>
                    <a:pt x="2" y="3"/>
                    <a:pt x="2" y="4"/>
                  </a:cubicBezTo>
                  <a:lnTo>
                    <a:pt x="2" y="4"/>
                  </a:lnTo>
                  <a:lnTo>
                    <a:pt x="1" y="5"/>
                  </a:lnTo>
                  <a:lnTo>
                    <a:pt x="8" y="5"/>
                  </a:lnTo>
                  <a:cubicBezTo>
                    <a:pt x="7" y="4"/>
                    <a:pt x="6" y="3"/>
                    <a:pt x="6" y="2"/>
                  </a:cubicBezTo>
                  <a:cubicBezTo>
                    <a:pt x="5" y="2"/>
                    <a:pt x="4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2782900" y="4677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48" y="1"/>
                  </a:moveTo>
                  <a:cubicBezTo>
                    <a:pt x="37" y="1"/>
                    <a:pt x="26" y="7"/>
                    <a:pt x="16" y="11"/>
                  </a:cubicBezTo>
                  <a:cubicBezTo>
                    <a:pt x="10" y="13"/>
                    <a:pt x="5" y="18"/>
                    <a:pt x="0" y="23"/>
                  </a:cubicBezTo>
                  <a:cubicBezTo>
                    <a:pt x="10" y="35"/>
                    <a:pt x="25" y="41"/>
                    <a:pt x="40" y="41"/>
                  </a:cubicBezTo>
                  <a:cubicBezTo>
                    <a:pt x="45" y="41"/>
                    <a:pt x="50" y="41"/>
                    <a:pt x="55" y="39"/>
                  </a:cubicBezTo>
                  <a:cubicBezTo>
                    <a:pt x="63" y="36"/>
                    <a:pt x="68" y="24"/>
                    <a:pt x="72" y="17"/>
                  </a:cubicBezTo>
                  <a:cubicBezTo>
                    <a:pt x="65" y="5"/>
                    <a:pt x="57" y="1"/>
                    <a:pt x="48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2769525" y="529200"/>
              <a:ext cx="5225" cy="1675"/>
            </a:xfrm>
            <a:custGeom>
              <a:avLst/>
              <a:gdLst/>
              <a:ahLst/>
              <a:cxnLst/>
              <a:rect l="l" t="t" r="r" b="b"/>
              <a:pathLst>
                <a:path w="209" h="67" extrusionOk="0">
                  <a:moveTo>
                    <a:pt x="104" y="0"/>
                  </a:moveTo>
                  <a:cubicBezTo>
                    <a:pt x="72" y="0"/>
                    <a:pt x="50" y="18"/>
                    <a:pt x="0" y="61"/>
                  </a:cubicBezTo>
                  <a:cubicBezTo>
                    <a:pt x="11" y="65"/>
                    <a:pt x="22" y="66"/>
                    <a:pt x="32" y="66"/>
                  </a:cubicBezTo>
                  <a:cubicBezTo>
                    <a:pt x="85" y="66"/>
                    <a:pt x="129" y="26"/>
                    <a:pt x="183" y="26"/>
                  </a:cubicBezTo>
                  <a:cubicBezTo>
                    <a:pt x="191" y="26"/>
                    <a:pt x="199" y="27"/>
                    <a:pt x="208" y="29"/>
                  </a:cubicBezTo>
                  <a:cubicBezTo>
                    <a:pt x="157" y="11"/>
                    <a:pt x="128" y="0"/>
                    <a:pt x="10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2774700" y="529900"/>
              <a:ext cx="200" cy="100"/>
            </a:xfrm>
            <a:custGeom>
              <a:avLst/>
              <a:gdLst/>
              <a:ahLst/>
              <a:cxnLst/>
              <a:rect l="l" t="t" r="r" b="b"/>
              <a:pathLst>
                <a:path w="8" h="4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1" y="1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" y="3"/>
                  </a:lnTo>
                  <a:lnTo>
                    <a:pt x="7" y="2"/>
                  </a:lnTo>
                  <a:cubicBezTo>
                    <a:pt x="5" y="2"/>
                    <a:pt x="4" y="2"/>
                    <a:pt x="2" y="2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0"/>
            <p:cNvSpPr/>
            <p:nvPr/>
          </p:nvSpPr>
          <p:spPr>
            <a:xfrm>
              <a:off x="2732750" y="645050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34" y="1"/>
                  </a:moveTo>
                  <a:cubicBezTo>
                    <a:pt x="120" y="29"/>
                    <a:pt x="105" y="58"/>
                    <a:pt x="90" y="85"/>
                  </a:cubicBezTo>
                  <a:lnTo>
                    <a:pt x="1" y="124"/>
                  </a:lnTo>
                  <a:cubicBezTo>
                    <a:pt x="5" y="141"/>
                    <a:pt x="9" y="157"/>
                    <a:pt x="14" y="174"/>
                  </a:cubicBezTo>
                  <a:cubicBezTo>
                    <a:pt x="55" y="154"/>
                    <a:pt x="107" y="142"/>
                    <a:pt x="92" y="87"/>
                  </a:cubicBezTo>
                  <a:lnTo>
                    <a:pt x="92" y="87"/>
                  </a:lnTo>
                  <a:cubicBezTo>
                    <a:pt x="106" y="92"/>
                    <a:pt x="119" y="94"/>
                    <a:pt x="130" y="94"/>
                  </a:cubicBezTo>
                  <a:cubicBezTo>
                    <a:pt x="156" y="94"/>
                    <a:pt x="177" y="82"/>
                    <a:pt x="189" y="55"/>
                  </a:cubicBezTo>
                  <a:cubicBezTo>
                    <a:pt x="205" y="15"/>
                    <a:pt x="167" y="8"/>
                    <a:pt x="13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0"/>
            <p:cNvSpPr/>
            <p:nvPr/>
          </p:nvSpPr>
          <p:spPr>
            <a:xfrm>
              <a:off x="3469525" y="580150"/>
              <a:ext cx="27100" cy="11575"/>
            </a:xfrm>
            <a:custGeom>
              <a:avLst/>
              <a:gdLst/>
              <a:ahLst/>
              <a:cxnLst/>
              <a:rect l="l" t="t" r="r" b="b"/>
              <a:pathLst>
                <a:path w="1084" h="463" extrusionOk="0">
                  <a:moveTo>
                    <a:pt x="1031" y="0"/>
                  </a:moveTo>
                  <a:cubicBezTo>
                    <a:pt x="1003" y="0"/>
                    <a:pt x="979" y="9"/>
                    <a:pt x="967" y="45"/>
                  </a:cubicBezTo>
                  <a:cubicBezTo>
                    <a:pt x="952" y="43"/>
                    <a:pt x="937" y="40"/>
                    <a:pt x="923" y="40"/>
                  </a:cubicBezTo>
                  <a:cubicBezTo>
                    <a:pt x="899" y="40"/>
                    <a:pt x="880" y="49"/>
                    <a:pt x="877" y="85"/>
                  </a:cubicBezTo>
                  <a:cubicBezTo>
                    <a:pt x="860" y="80"/>
                    <a:pt x="844" y="77"/>
                    <a:pt x="830" y="77"/>
                  </a:cubicBezTo>
                  <a:cubicBezTo>
                    <a:pt x="806" y="77"/>
                    <a:pt x="789" y="87"/>
                    <a:pt x="787" y="124"/>
                  </a:cubicBezTo>
                  <a:cubicBezTo>
                    <a:pt x="761" y="100"/>
                    <a:pt x="726" y="104"/>
                    <a:pt x="694" y="102"/>
                  </a:cubicBezTo>
                  <a:cubicBezTo>
                    <a:pt x="669" y="118"/>
                    <a:pt x="644" y="131"/>
                    <a:pt x="650" y="162"/>
                  </a:cubicBezTo>
                  <a:cubicBezTo>
                    <a:pt x="647" y="162"/>
                    <a:pt x="644" y="162"/>
                    <a:pt x="641" y="162"/>
                  </a:cubicBezTo>
                  <a:cubicBezTo>
                    <a:pt x="544" y="162"/>
                    <a:pt x="475" y="220"/>
                    <a:pt x="393" y="252"/>
                  </a:cubicBezTo>
                  <a:lnTo>
                    <a:pt x="303" y="291"/>
                  </a:lnTo>
                  <a:lnTo>
                    <a:pt x="213" y="329"/>
                  </a:lnTo>
                  <a:lnTo>
                    <a:pt x="128" y="366"/>
                  </a:lnTo>
                  <a:cubicBezTo>
                    <a:pt x="82" y="378"/>
                    <a:pt x="32" y="383"/>
                    <a:pt x="1" y="422"/>
                  </a:cubicBezTo>
                  <a:lnTo>
                    <a:pt x="48" y="463"/>
                  </a:lnTo>
                  <a:lnTo>
                    <a:pt x="163" y="407"/>
                  </a:lnTo>
                  <a:cubicBezTo>
                    <a:pt x="197" y="401"/>
                    <a:pt x="230" y="392"/>
                    <a:pt x="252" y="366"/>
                  </a:cubicBezTo>
                  <a:cubicBezTo>
                    <a:pt x="286" y="360"/>
                    <a:pt x="320" y="353"/>
                    <a:pt x="341" y="326"/>
                  </a:cubicBezTo>
                  <a:cubicBezTo>
                    <a:pt x="375" y="321"/>
                    <a:pt x="409" y="314"/>
                    <a:pt x="430" y="287"/>
                  </a:cubicBezTo>
                  <a:cubicBezTo>
                    <a:pt x="471" y="283"/>
                    <a:pt x="511" y="263"/>
                    <a:pt x="552" y="263"/>
                  </a:cubicBezTo>
                  <a:cubicBezTo>
                    <a:pt x="569" y="263"/>
                    <a:pt x="586" y="267"/>
                    <a:pt x="604" y="276"/>
                  </a:cubicBezTo>
                  <a:cubicBezTo>
                    <a:pt x="600" y="232"/>
                    <a:pt x="690" y="218"/>
                    <a:pt x="652" y="164"/>
                  </a:cubicBezTo>
                  <a:lnTo>
                    <a:pt x="652" y="164"/>
                  </a:lnTo>
                  <a:cubicBezTo>
                    <a:pt x="670" y="173"/>
                    <a:pt x="686" y="177"/>
                    <a:pt x="700" y="177"/>
                  </a:cubicBezTo>
                  <a:cubicBezTo>
                    <a:pt x="736" y="177"/>
                    <a:pt x="762" y="151"/>
                    <a:pt x="787" y="125"/>
                  </a:cubicBezTo>
                  <a:cubicBezTo>
                    <a:pt x="797" y="127"/>
                    <a:pt x="807" y="128"/>
                    <a:pt x="816" y="128"/>
                  </a:cubicBezTo>
                  <a:cubicBezTo>
                    <a:pt x="845" y="128"/>
                    <a:pt x="868" y="117"/>
                    <a:pt x="878" y="86"/>
                  </a:cubicBezTo>
                  <a:cubicBezTo>
                    <a:pt x="888" y="87"/>
                    <a:pt x="897" y="88"/>
                    <a:pt x="906" y="88"/>
                  </a:cubicBezTo>
                  <a:cubicBezTo>
                    <a:pt x="935" y="88"/>
                    <a:pt x="959" y="79"/>
                    <a:pt x="969" y="48"/>
                  </a:cubicBezTo>
                  <a:cubicBezTo>
                    <a:pt x="976" y="49"/>
                    <a:pt x="983" y="50"/>
                    <a:pt x="991" y="50"/>
                  </a:cubicBezTo>
                  <a:cubicBezTo>
                    <a:pt x="1026" y="50"/>
                    <a:pt x="1060" y="34"/>
                    <a:pt x="1084" y="6"/>
                  </a:cubicBezTo>
                  <a:cubicBezTo>
                    <a:pt x="1066" y="3"/>
                    <a:pt x="1048" y="0"/>
                    <a:pt x="1031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2847325" y="377525"/>
              <a:ext cx="300" cy="425"/>
            </a:xfrm>
            <a:custGeom>
              <a:avLst/>
              <a:gdLst/>
              <a:ahLst/>
              <a:cxnLst/>
              <a:rect l="l" t="t" r="r" b="b"/>
              <a:pathLst>
                <a:path w="12" h="17" extrusionOk="0">
                  <a:moveTo>
                    <a:pt x="4" y="1"/>
                  </a:moveTo>
                  <a:lnTo>
                    <a:pt x="1" y="4"/>
                  </a:lnTo>
                  <a:cubicBezTo>
                    <a:pt x="4" y="9"/>
                    <a:pt x="8" y="13"/>
                    <a:pt x="11" y="16"/>
                  </a:cubicBezTo>
                  <a:cubicBezTo>
                    <a:pt x="9" y="12"/>
                    <a:pt x="7" y="7"/>
                    <a:pt x="5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815525" y="414425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0"/>
                  </a:moveTo>
                  <a:lnTo>
                    <a:pt x="1" y="1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3529000" y="723475"/>
              <a:ext cx="4600" cy="3075"/>
            </a:xfrm>
            <a:custGeom>
              <a:avLst/>
              <a:gdLst/>
              <a:ahLst/>
              <a:cxnLst/>
              <a:rect l="l" t="t" r="r" b="b"/>
              <a:pathLst>
                <a:path w="184" h="123" extrusionOk="0">
                  <a:moveTo>
                    <a:pt x="127" y="1"/>
                  </a:moveTo>
                  <a:cubicBezTo>
                    <a:pt x="102" y="37"/>
                    <a:pt x="1" y="44"/>
                    <a:pt x="67" y="110"/>
                  </a:cubicBezTo>
                  <a:cubicBezTo>
                    <a:pt x="75" y="118"/>
                    <a:pt x="98" y="123"/>
                    <a:pt x="118" y="123"/>
                  </a:cubicBezTo>
                  <a:cubicBezTo>
                    <a:pt x="131" y="123"/>
                    <a:pt x="143" y="121"/>
                    <a:pt x="149" y="116"/>
                  </a:cubicBezTo>
                  <a:cubicBezTo>
                    <a:pt x="184" y="91"/>
                    <a:pt x="124" y="51"/>
                    <a:pt x="158" y="19"/>
                  </a:cubicBezTo>
                  <a:cubicBezTo>
                    <a:pt x="145" y="18"/>
                    <a:pt x="134" y="12"/>
                    <a:pt x="127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3521600" y="726400"/>
              <a:ext cx="2400" cy="1300"/>
            </a:xfrm>
            <a:custGeom>
              <a:avLst/>
              <a:gdLst/>
              <a:ahLst/>
              <a:cxnLst/>
              <a:rect l="l" t="t" r="r" b="b"/>
              <a:pathLst>
                <a:path w="96" h="52" extrusionOk="0">
                  <a:moveTo>
                    <a:pt x="72" y="0"/>
                  </a:moveTo>
                  <a:cubicBezTo>
                    <a:pt x="71" y="0"/>
                    <a:pt x="71" y="0"/>
                    <a:pt x="71" y="0"/>
                  </a:cubicBezTo>
                  <a:cubicBezTo>
                    <a:pt x="44" y="6"/>
                    <a:pt x="11" y="8"/>
                    <a:pt x="2" y="36"/>
                  </a:cubicBezTo>
                  <a:cubicBezTo>
                    <a:pt x="1" y="38"/>
                    <a:pt x="19" y="52"/>
                    <a:pt x="29" y="52"/>
                  </a:cubicBezTo>
                  <a:cubicBezTo>
                    <a:pt x="30" y="52"/>
                    <a:pt x="30" y="52"/>
                    <a:pt x="30" y="51"/>
                  </a:cubicBezTo>
                  <a:cubicBezTo>
                    <a:pt x="58" y="50"/>
                    <a:pt x="89" y="50"/>
                    <a:pt x="96" y="18"/>
                  </a:cubicBezTo>
                  <a:cubicBezTo>
                    <a:pt x="88" y="11"/>
                    <a:pt x="78" y="0"/>
                    <a:pt x="7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3508500" y="598700"/>
              <a:ext cx="3400" cy="2200"/>
            </a:xfrm>
            <a:custGeom>
              <a:avLst/>
              <a:gdLst/>
              <a:ahLst/>
              <a:cxnLst/>
              <a:rect l="l" t="t" r="r" b="b"/>
              <a:pathLst>
                <a:path w="136" h="88" extrusionOk="0">
                  <a:moveTo>
                    <a:pt x="115" y="0"/>
                  </a:moveTo>
                  <a:cubicBezTo>
                    <a:pt x="56" y="0"/>
                    <a:pt x="19" y="27"/>
                    <a:pt x="0" y="78"/>
                  </a:cubicBezTo>
                  <a:cubicBezTo>
                    <a:pt x="22" y="84"/>
                    <a:pt x="40" y="87"/>
                    <a:pt x="57" y="87"/>
                  </a:cubicBezTo>
                  <a:cubicBezTo>
                    <a:pt x="106" y="87"/>
                    <a:pt x="133" y="60"/>
                    <a:pt x="136" y="1"/>
                  </a:cubicBezTo>
                  <a:cubicBezTo>
                    <a:pt x="129" y="0"/>
                    <a:pt x="121" y="0"/>
                    <a:pt x="115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3514800" y="578575"/>
              <a:ext cx="1975" cy="1900"/>
            </a:xfrm>
            <a:custGeom>
              <a:avLst/>
              <a:gdLst/>
              <a:ahLst/>
              <a:cxnLst/>
              <a:rect l="l" t="t" r="r" b="b"/>
              <a:pathLst>
                <a:path w="79" h="76" extrusionOk="0">
                  <a:moveTo>
                    <a:pt x="46" y="0"/>
                  </a:moveTo>
                  <a:lnTo>
                    <a:pt x="1" y="55"/>
                  </a:lnTo>
                  <a:lnTo>
                    <a:pt x="29" y="75"/>
                  </a:lnTo>
                  <a:cubicBezTo>
                    <a:pt x="55" y="54"/>
                    <a:pt x="79" y="31"/>
                    <a:pt x="46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3521975" y="579300"/>
              <a:ext cx="2450" cy="1300"/>
            </a:xfrm>
            <a:custGeom>
              <a:avLst/>
              <a:gdLst/>
              <a:ahLst/>
              <a:cxnLst/>
              <a:rect l="l" t="t" r="r" b="b"/>
              <a:pathLst>
                <a:path w="98" h="52" extrusionOk="0">
                  <a:moveTo>
                    <a:pt x="86" y="1"/>
                  </a:moveTo>
                  <a:cubicBezTo>
                    <a:pt x="52" y="1"/>
                    <a:pt x="21" y="7"/>
                    <a:pt x="0" y="35"/>
                  </a:cubicBezTo>
                  <a:lnTo>
                    <a:pt x="20" y="52"/>
                  </a:lnTo>
                  <a:cubicBezTo>
                    <a:pt x="52" y="42"/>
                    <a:pt x="89" y="38"/>
                    <a:pt x="98" y="2"/>
                  </a:cubicBezTo>
                  <a:lnTo>
                    <a:pt x="96" y="1"/>
                  </a:lnTo>
                  <a:cubicBezTo>
                    <a:pt x="93" y="1"/>
                    <a:pt x="90" y="1"/>
                    <a:pt x="86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3520950" y="580175"/>
              <a:ext cx="1550" cy="1025"/>
            </a:xfrm>
            <a:custGeom>
              <a:avLst/>
              <a:gdLst/>
              <a:ahLst/>
              <a:cxnLst/>
              <a:rect l="l" t="t" r="r" b="b"/>
              <a:pathLst>
                <a:path w="62" h="41" extrusionOk="0">
                  <a:moveTo>
                    <a:pt x="41" y="0"/>
                  </a:moveTo>
                  <a:lnTo>
                    <a:pt x="1" y="28"/>
                  </a:lnTo>
                  <a:cubicBezTo>
                    <a:pt x="10" y="37"/>
                    <a:pt x="19" y="40"/>
                    <a:pt x="26" y="40"/>
                  </a:cubicBezTo>
                  <a:cubicBezTo>
                    <a:pt x="40" y="40"/>
                    <a:pt x="50" y="28"/>
                    <a:pt x="61" y="17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2794825" y="635325"/>
              <a:ext cx="5650" cy="12025"/>
            </a:xfrm>
            <a:custGeom>
              <a:avLst/>
              <a:gdLst/>
              <a:ahLst/>
              <a:cxnLst/>
              <a:rect l="l" t="t" r="r" b="b"/>
              <a:pathLst>
                <a:path w="226" h="481" extrusionOk="0">
                  <a:moveTo>
                    <a:pt x="150" y="1"/>
                  </a:moveTo>
                  <a:cubicBezTo>
                    <a:pt x="162" y="55"/>
                    <a:pt x="112" y="110"/>
                    <a:pt x="150" y="164"/>
                  </a:cubicBezTo>
                  <a:cubicBezTo>
                    <a:pt x="42" y="247"/>
                    <a:pt x="0" y="351"/>
                    <a:pt x="14" y="474"/>
                  </a:cubicBezTo>
                  <a:cubicBezTo>
                    <a:pt x="23" y="479"/>
                    <a:pt x="31" y="480"/>
                    <a:pt x="38" y="480"/>
                  </a:cubicBezTo>
                  <a:cubicBezTo>
                    <a:pt x="57" y="480"/>
                    <a:pt x="73" y="468"/>
                    <a:pt x="89" y="458"/>
                  </a:cubicBezTo>
                  <a:cubicBezTo>
                    <a:pt x="75" y="367"/>
                    <a:pt x="131" y="290"/>
                    <a:pt x="159" y="206"/>
                  </a:cubicBezTo>
                  <a:cubicBezTo>
                    <a:pt x="157" y="191"/>
                    <a:pt x="155" y="178"/>
                    <a:pt x="153" y="164"/>
                  </a:cubicBezTo>
                  <a:lnTo>
                    <a:pt x="153" y="164"/>
                  </a:lnTo>
                  <a:lnTo>
                    <a:pt x="226" y="165"/>
                  </a:lnTo>
                  <a:cubicBezTo>
                    <a:pt x="200" y="116"/>
                    <a:pt x="200" y="58"/>
                    <a:pt x="224" y="9"/>
                  </a:cubicBezTo>
                  <a:lnTo>
                    <a:pt x="150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2790575" y="651125"/>
              <a:ext cx="3600" cy="5250"/>
            </a:xfrm>
            <a:custGeom>
              <a:avLst/>
              <a:gdLst/>
              <a:ahLst/>
              <a:cxnLst/>
              <a:rect l="l" t="t" r="r" b="b"/>
              <a:pathLst>
                <a:path w="144" h="210" extrusionOk="0">
                  <a:moveTo>
                    <a:pt x="12" y="0"/>
                  </a:moveTo>
                  <a:cubicBezTo>
                    <a:pt x="34" y="64"/>
                    <a:pt x="11" y="126"/>
                    <a:pt x="0" y="188"/>
                  </a:cubicBezTo>
                  <a:lnTo>
                    <a:pt x="25" y="209"/>
                  </a:lnTo>
                  <a:cubicBezTo>
                    <a:pt x="44" y="201"/>
                    <a:pt x="60" y="189"/>
                    <a:pt x="81" y="189"/>
                  </a:cubicBezTo>
                  <a:cubicBezTo>
                    <a:pt x="85" y="189"/>
                    <a:pt x="89" y="189"/>
                    <a:pt x="94" y="190"/>
                  </a:cubicBezTo>
                  <a:cubicBezTo>
                    <a:pt x="89" y="120"/>
                    <a:pt x="144" y="31"/>
                    <a:pt x="12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792900" y="655900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0"/>
                  </a:moveTo>
                  <a:cubicBezTo>
                    <a:pt x="1" y="0"/>
                    <a:pt x="1" y="2"/>
                    <a:pt x="1" y="3"/>
                  </a:cubicBezTo>
                  <a:lnTo>
                    <a:pt x="6" y="3"/>
                  </a:lnTo>
                  <a:cubicBezTo>
                    <a:pt x="6" y="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793050" y="655950"/>
              <a:ext cx="950" cy="1175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1" y="1"/>
                  </a:moveTo>
                  <a:lnTo>
                    <a:pt x="21" y="40"/>
                  </a:lnTo>
                  <a:lnTo>
                    <a:pt x="21" y="42"/>
                  </a:lnTo>
                  <a:lnTo>
                    <a:pt x="20" y="44"/>
                  </a:lnTo>
                  <a:lnTo>
                    <a:pt x="25" y="46"/>
                  </a:lnTo>
                  <a:cubicBezTo>
                    <a:pt x="23" y="44"/>
                    <a:pt x="23" y="42"/>
                    <a:pt x="22" y="41"/>
                  </a:cubicBezTo>
                  <a:cubicBezTo>
                    <a:pt x="34" y="20"/>
                    <a:pt x="38" y="2"/>
                    <a:pt x="1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737075" y="533325"/>
              <a:ext cx="1800" cy="3750"/>
            </a:xfrm>
            <a:custGeom>
              <a:avLst/>
              <a:gdLst/>
              <a:ahLst/>
              <a:cxnLst/>
              <a:rect l="l" t="t" r="r" b="b"/>
              <a:pathLst>
                <a:path w="72" h="150" extrusionOk="0">
                  <a:moveTo>
                    <a:pt x="20" y="1"/>
                  </a:moveTo>
                  <a:lnTo>
                    <a:pt x="20" y="1"/>
                  </a:lnTo>
                  <a:cubicBezTo>
                    <a:pt x="5" y="55"/>
                    <a:pt x="0" y="101"/>
                    <a:pt x="39" y="149"/>
                  </a:cubicBezTo>
                  <a:cubicBezTo>
                    <a:pt x="56" y="96"/>
                    <a:pt x="71" y="49"/>
                    <a:pt x="20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760550" y="484925"/>
              <a:ext cx="1025" cy="3550"/>
            </a:xfrm>
            <a:custGeom>
              <a:avLst/>
              <a:gdLst/>
              <a:ahLst/>
              <a:cxnLst/>
              <a:rect l="l" t="t" r="r" b="b"/>
              <a:pathLst>
                <a:path w="41" h="142" extrusionOk="0">
                  <a:moveTo>
                    <a:pt x="0" y="0"/>
                  </a:moveTo>
                  <a:lnTo>
                    <a:pt x="0" y="142"/>
                  </a:lnTo>
                  <a:cubicBezTo>
                    <a:pt x="28" y="69"/>
                    <a:pt x="41" y="37"/>
                    <a:pt x="0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3464225" y="593150"/>
              <a:ext cx="12550" cy="5600"/>
            </a:xfrm>
            <a:custGeom>
              <a:avLst/>
              <a:gdLst/>
              <a:ahLst/>
              <a:cxnLst/>
              <a:rect l="l" t="t" r="r" b="b"/>
              <a:pathLst>
                <a:path w="502" h="224" extrusionOk="0">
                  <a:moveTo>
                    <a:pt x="502" y="1"/>
                  </a:moveTo>
                  <a:cubicBezTo>
                    <a:pt x="451" y="16"/>
                    <a:pt x="391" y="17"/>
                    <a:pt x="363" y="67"/>
                  </a:cubicBezTo>
                  <a:cubicBezTo>
                    <a:pt x="352" y="66"/>
                    <a:pt x="341" y="65"/>
                    <a:pt x="330" y="65"/>
                  </a:cubicBezTo>
                  <a:cubicBezTo>
                    <a:pt x="303" y="65"/>
                    <a:pt x="280" y="73"/>
                    <a:pt x="271" y="107"/>
                  </a:cubicBezTo>
                  <a:cubicBezTo>
                    <a:pt x="257" y="104"/>
                    <a:pt x="243" y="102"/>
                    <a:pt x="230" y="102"/>
                  </a:cubicBezTo>
                  <a:cubicBezTo>
                    <a:pt x="206" y="102"/>
                    <a:pt x="187" y="110"/>
                    <a:pt x="182" y="145"/>
                  </a:cubicBezTo>
                  <a:cubicBezTo>
                    <a:pt x="179" y="145"/>
                    <a:pt x="176" y="145"/>
                    <a:pt x="173" y="145"/>
                  </a:cubicBezTo>
                  <a:cubicBezTo>
                    <a:pt x="141" y="145"/>
                    <a:pt x="105" y="136"/>
                    <a:pt x="73" y="136"/>
                  </a:cubicBezTo>
                  <a:cubicBezTo>
                    <a:pt x="32" y="136"/>
                    <a:pt x="0" y="151"/>
                    <a:pt x="0" y="222"/>
                  </a:cubicBezTo>
                  <a:cubicBezTo>
                    <a:pt x="9" y="223"/>
                    <a:pt x="18" y="223"/>
                    <a:pt x="27" y="223"/>
                  </a:cubicBezTo>
                  <a:cubicBezTo>
                    <a:pt x="94" y="223"/>
                    <a:pt x="146" y="198"/>
                    <a:pt x="183" y="145"/>
                  </a:cubicBezTo>
                  <a:cubicBezTo>
                    <a:pt x="198" y="149"/>
                    <a:pt x="213" y="152"/>
                    <a:pt x="225" y="152"/>
                  </a:cubicBezTo>
                  <a:cubicBezTo>
                    <a:pt x="250" y="152"/>
                    <a:pt x="268" y="141"/>
                    <a:pt x="272" y="107"/>
                  </a:cubicBezTo>
                  <a:cubicBezTo>
                    <a:pt x="287" y="110"/>
                    <a:pt x="301" y="112"/>
                    <a:pt x="314" y="112"/>
                  </a:cubicBezTo>
                  <a:cubicBezTo>
                    <a:pt x="339" y="112"/>
                    <a:pt x="358" y="103"/>
                    <a:pt x="363" y="69"/>
                  </a:cubicBezTo>
                  <a:lnTo>
                    <a:pt x="497" y="66"/>
                  </a:lnTo>
                  <a:cubicBezTo>
                    <a:pt x="498" y="53"/>
                    <a:pt x="498" y="41"/>
                    <a:pt x="499" y="28"/>
                  </a:cubicBezTo>
                  <a:cubicBezTo>
                    <a:pt x="501" y="19"/>
                    <a:pt x="502" y="9"/>
                    <a:pt x="502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1"/>
          <p:cNvSpPr txBox="1">
            <a:spLocks noGrp="1"/>
          </p:cNvSpPr>
          <p:nvPr>
            <p:ph type="title"/>
          </p:nvPr>
        </p:nvSpPr>
        <p:spPr>
          <a:xfrm>
            <a:off x="710550" y="2043530"/>
            <a:ext cx="4083600" cy="5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Introducción</a:t>
            </a:r>
            <a:endParaRPr/>
          </a:p>
        </p:txBody>
      </p:sp>
      <p:sp>
        <p:nvSpPr>
          <p:cNvPr id="1030" name="Google Shape;1030;p41"/>
          <p:cNvSpPr txBox="1">
            <a:spLocks noGrp="1"/>
          </p:cNvSpPr>
          <p:nvPr>
            <p:ph type="subTitle" idx="1"/>
          </p:nvPr>
        </p:nvSpPr>
        <p:spPr>
          <a:xfrm>
            <a:off x="1074050" y="2732400"/>
            <a:ext cx="3720000" cy="1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Aquí puedes añadir una breve descripción del tema del que quieras hablar. Por ejemplo, si quieres hablar sobre Mercurio, puedes decir que es el planeta más cercano al Sol y el más pequeño del sistema solar</a:t>
            </a:r>
            <a:endParaRPr/>
          </a:p>
        </p:txBody>
      </p:sp>
      <p:pic>
        <p:nvPicPr>
          <p:cNvPr id="1031" name="Google Shape;1031;p41"/>
          <p:cNvPicPr preferRelativeResize="0"/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 rot="9255268">
            <a:off x="6986047" y="2968738"/>
            <a:ext cx="3273956" cy="300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41"/>
          <p:cNvSpPr/>
          <p:nvPr/>
        </p:nvSpPr>
        <p:spPr>
          <a:xfrm>
            <a:off x="8755146" y="1247951"/>
            <a:ext cx="304" cy="473"/>
          </a:xfrm>
          <a:custGeom>
            <a:avLst/>
            <a:gdLst/>
            <a:ahLst/>
            <a:cxnLst/>
            <a:rect l="l" t="t" r="r" b="b"/>
            <a:pathLst>
              <a:path w="3" h="4" extrusionOk="0">
                <a:moveTo>
                  <a:pt x="3" y="1"/>
                </a:moveTo>
                <a:lnTo>
                  <a:pt x="2" y="2"/>
                </a:lnTo>
                <a:lnTo>
                  <a:pt x="1" y="2"/>
                </a:lnTo>
                <a:lnTo>
                  <a:pt x="1" y="3"/>
                </a:lnTo>
                <a:lnTo>
                  <a:pt x="3" y="3"/>
                </a:lnTo>
                <a:lnTo>
                  <a:pt x="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1"/>
          <p:cNvSpPr/>
          <p:nvPr/>
        </p:nvSpPr>
        <p:spPr>
          <a:xfrm>
            <a:off x="8759802" y="1243577"/>
            <a:ext cx="101" cy="355"/>
          </a:xfrm>
          <a:custGeom>
            <a:avLst/>
            <a:gdLst/>
            <a:ahLst/>
            <a:cxnLst/>
            <a:rect l="l" t="t" r="r" b="b"/>
            <a:pathLst>
              <a:path w="1" h="3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1"/>
          <p:cNvSpPr/>
          <p:nvPr/>
        </p:nvSpPr>
        <p:spPr>
          <a:xfrm>
            <a:off x="8750590" y="1257410"/>
            <a:ext cx="101" cy="1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41"/>
          <p:cNvSpPr/>
          <p:nvPr/>
        </p:nvSpPr>
        <p:spPr>
          <a:xfrm>
            <a:off x="5126062" y="1743700"/>
            <a:ext cx="23790" cy="33814"/>
          </a:xfrm>
          <a:custGeom>
            <a:avLst/>
            <a:gdLst/>
            <a:ahLst/>
            <a:cxnLst/>
            <a:rect l="l" t="t" r="r" b="b"/>
            <a:pathLst>
              <a:path w="235" h="286" extrusionOk="0">
                <a:moveTo>
                  <a:pt x="55" y="0"/>
                </a:moveTo>
                <a:cubicBezTo>
                  <a:pt x="37" y="0"/>
                  <a:pt x="14" y="12"/>
                  <a:pt x="0" y="28"/>
                </a:cubicBezTo>
                <a:cubicBezTo>
                  <a:pt x="16" y="119"/>
                  <a:pt x="78" y="191"/>
                  <a:pt x="137" y="262"/>
                </a:cubicBezTo>
                <a:cubicBezTo>
                  <a:pt x="151" y="278"/>
                  <a:pt x="165" y="286"/>
                  <a:pt x="180" y="286"/>
                </a:cubicBezTo>
                <a:cubicBezTo>
                  <a:pt x="196" y="286"/>
                  <a:pt x="212" y="277"/>
                  <a:pt x="229" y="262"/>
                </a:cubicBezTo>
                <a:cubicBezTo>
                  <a:pt x="234" y="153"/>
                  <a:pt x="144" y="84"/>
                  <a:pt x="74" y="8"/>
                </a:cubicBezTo>
                <a:cubicBezTo>
                  <a:pt x="69" y="3"/>
                  <a:pt x="62" y="0"/>
                  <a:pt x="5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41"/>
          <p:cNvSpPr/>
          <p:nvPr/>
        </p:nvSpPr>
        <p:spPr>
          <a:xfrm>
            <a:off x="5146511" y="1777042"/>
            <a:ext cx="18627" cy="16434"/>
          </a:xfrm>
          <a:custGeom>
            <a:avLst/>
            <a:gdLst/>
            <a:ahLst/>
            <a:cxnLst/>
            <a:rect l="l" t="t" r="r" b="b"/>
            <a:pathLst>
              <a:path w="184" h="139" extrusionOk="0">
                <a:moveTo>
                  <a:pt x="49" y="1"/>
                </a:moveTo>
                <a:lnTo>
                  <a:pt x="49" y="1"/>
                </a:lnTo>
                <a:cubicBezTo>
                  <a:pt x="0" y="84"/>
                  <a:pt x="12" y="110"/>
                  <a:pt x="116" y="135"/>
                </a:cubicBezTo>
                <a:cubicBezTo>
                  <a:pt x="123" y="137"/>
                  <a:pt x="131" y="138"/>
                  <a:pt x="138" y="138"/>
                </a:cubicBezTo>
                <a:cubicBezTo>
                  <a:pt x="163" y="138"/>
                  <a:pt x="183" y="126"/>
                  <a:pt x="175" y="108"/>
                </a:cubicBezTo>
                <a:cubicBezTo>
                  <a:pt x="154" y="59"/>
                  <a:pt x="130" y="2"/>
                  <a:pt x="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41"/>
          <p:cNvSpPr/>
          <p:nvPr/>
        </p:nvSpPr>
        <p:spPr>
          <a:xfrm>
            <a:off x="5107030" y="1668268"/>
            <a:ext cx="86351" cy="118942"/>
          </a:xfrm>
          <a:custGeom>
            <a:avLst/>
            <a:gdLst/>
            <a:ahLst/>
            <a:cxnLst/>
            <a:rect l="l" t="t" r="r" b="b"/>
            <a:pathLst>
              <a:path w="853" h="1006" extrusionOk="0">
                <a:moveTo>
                  <a:pt x="92" y="1"/>
                </a:moveTo>
                <a:cubicBezTo>
                  <a:pt x="39" y="1"/>
                  <a:pt x="6" y="39"/>
                  <a:pt x="4" y="110"/>
                </a:cubicBezTo>
                <a:cubicBezTo>
                  <a:pt x="0" y="201"/>
                  <a:pt x="21" y="292"/>
                  <a:pt x="63" y="374"/>
                </a:cubicBezTo>
                <a:cubicBezTo>
                  <a:pt x="74" y="442"/>
                  <a:pt x="77" y="457"/>
                  <a:pt x="107" y="457"/>
                </a:cubicBezTo>
                <a:cubicBezTo>
                  <a:pt x="116" y="457"/>
                  <a:pt x="126" y="456"/>
                  <a:pt x="140" y="455"/>
                </a:cubicBezTo>
                <a:lnTo>
                  <a:pt x="140" y="455"/>
                </a:lnTo>
                <a:cubicBezTo>
                  <a:pt x="59" y="500"/>
                  <a:pt x="126" y="544"/>
                  <a:pt x="143" y="589"/>
                </a:cubicBezTo>
                <a:cubicBezTo>
                  <a:pt x="156" y="593"/>
                  <a:pt x="169" y="595"/>
                  <a:pt x="181" y="595"/>
                </a:cubicBezTo>
                <a:cubicBezTo>
                  <a:pt x="205" y="595"/>
                  <a:pt x="225" y="586"/>
                  <a:pt x="223" y="562"/>
                </a:cubicBezTo>
                <a:cubicBezTo>
                  <a:pt x="220" y="519"/>
                  <a:pt x="230" y="456"/>
                  <a:pt x="144" y="453"/>
                </a:cubicBezTo>
                <a:cubicBezTo>
                  <a:pt x="203" y="431"/>
                  <a:pt x="167" y="401"/>
                  <a:pt x="151" y="374"/>
                </a:cubicBezTo>
                <a:cubicBezTo>
                  <a:pt x="162" y="289"/>
                  <a:pt x="96" y="210"/>
                  <a:pt x="118" y="116"/>
                </a:cubicBezTo>
                <a:lnTo>
                  <a:pt x="118" y="116"/>
                </a:lnTo>
                <a:cubicBezTo>
                  <a:pt x="225" y="157"/>
                  <a:pt x="274" y="226"/>
                  <a:pt x="320" y="290"/>
                </a:cubicBezTo>
                <a:cubicBezTo>
                  <a:pt x="388" y="382"/>
                  <a:pt x="444" y="482"/>
                  <a:pt x="502" y="579"/>
                </a:cubicBezTo>
                <a:cubicBezTo>
                  <a:pt x="578" y="704"/>
                  <a:pt x="648" y="834"/>
                  <a:pt x="728" y="957"/>
                </a:cubicBezTo>
                <a:cubicBezTo>
                  <a:pt x="746" y="986"/>
                  <a:pt x="770" y="1006"/>
                  <a:pt x="794" y="1006"/>
                </a:cubicBezTo>
                <a:cubicBezTo>
                  <a:pt x="814" y="1006"/>
                  <a:pt x="834" y="992"/>
                  <a:pt x="853" y="957"/>
                </a:cubicBezTo>
                <a:cubicBezTo>
                  <a:pt x="808" y="884"/>
                  <a:pt x="760" y="810"/>
                  <a:pt x="716" y="735"/>
                </a:cubicBezTo>
                <a:cubicBezTo>
                  <a:pt x="638" y="603"/>
                  <a:pt x="566" y="468"/>
                  <a:pt x="485" y="337"/>
                </a:cubicBezTo>
                <a:cubicBezTo>
                  <a:pt x="412" y="217"/>
                  <a:pt x="319" y="105"/>
                  <a:pt x="184" y="29"/>
                </a:cubicBezTo>
                <a:cubicBezTo>
                  <a:pt x="149" y="10"/>
                  <a:pt x="119" y="1"/>
                  <a:pt x="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41"/>
          <p:cNvSpPr/>
          <p:nvPr/>
        </p:nvSpPr>
        <p:spPr>
          <a:xfrm>
            <a:off x="5160481" y="1794067"/>
            <a:ext cx="8807" cy="8276"/>
          </a:xfrm>
          <a:custGeom>
            <a:avLst/>
            <a:gdLst/>
            <a:ahLst/>
            <a:cxnLst/>
            <a:rect l="l" t="t" r="r" b="b"/>
            <a:pathLst>
              <a:path w="87" h="70" extrusionOk="0">
                <a:moveTo>
                  <a:pt x="39" y="0"/>
                </a:moveTo>
                <a:cubicBezTo>
                  <a:pt x="5" y="0"/>
                  <a:pt x="0" y="25"/>
                  <a:pt x="4" y="52"/>
                </a:cubicBezTo>
                <a:lnTo>
                  <a:pt x="9" y="66"/>
                </a:lnTo>
                <a:lnTo>
                  <a:pt x="24" y="69"/>
                </a:lnTo>
                <a:cubicBezTo>
                  <a:pt x="28" y="70"/>
                  <a:pt x="33" y="70"/>
                  <a:pt x="37" y="70"/>
                </a:cubicBezTo>
                <a:cubicBezTo>
                  <a:pt x="64" y="70"/>
                  <a:pt x="87" y="62"/>
                  <a:pt x="83" y="34"/>
                </a:cubicBezTo>
                <a:cubicBezTo>
                  <a:pt x="78" y="17"/>
                  <a:pt x="62" y="4"/>
                  <a:pt x="44" y="0"/>
                </a:cubicBezTo>
                <a:cubicBezTo>
                  <a:pt x="43" y="0"/>
                  <a:pt x="41" y="0"/>
                  <a:pt x="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9" name="Google Shape;1039;p41"/>
          <p:cNvGrpSpPr/>
          <p:nvPr/>
        </p:nvGrpSpPr>
        <p:grpSpPr>
          <a:xfrm>
            <a:off x="5075648" y="731393"/>
            <a:ext cx="3793485" cy="3463858"/>
            <a:chOff x="5075648" y="731393"/>
            <a:chExt cx="3793485" cy="3463858"/>
          </a:xfrm>
        </p:grpSpPr>
        <p:sp>
          <p:nvSpPr>
            <p:cNvPr id="1040" name="Google Shape;1040;p41"/>
            <p:cNvSpPr/>
            <p:nvPr/>
          </p:nvSpPr>
          <p:spPr>
            <a:xfrm>
              <a:off x="5551317" y="2760663"/>
              <a:ext cx="2785716" cy="1053688"/>
            </a:xfrm>
            <a:custGeom>
              <a:avLst/>
              <a:gdLst/>
              <a:ahLst/>
              <a:cxnLst/>
              <a:rect l="l" t="t" r="r" b="b"/>
              <a:pathLst>
                <a:path w="27518" h="8912" extrusionOk="0">
                  <a:moveTo>
                    <a:pt x="22923" y="670"/>
                  </a:moveTo>
                  <a:cubicBezTo>
                    <a:pt x="23032" y="670"/>
                    <a:pt x="23256" y="793"/>
                    <a:pt x="23297" y="875"/>
                  </a:cubicBezTo>
                  <a:cubicBezTo>
                    <a:pt x="23320" y="923"/>
                    <a:pt x="23299" y="963"/>
                    <a:pt x="23263" y="997"/>
                  </a:cubicBezTo>
                  <a:cubicBezTo>
                    <a:pt x="23196" y="1065"/>
                    <a:pt x="23103" y="1089"/>
                    <a:pt x="23002" y="1090"/>
                  </a:cubicBezTo>
                  <a:cubicBezTo>
                    <a:pt x="22885" y="1090"/>
                    <a:pt x="22799" y="1046"/>
                    <a:pt x="22750" y="956"/>
                  </a:cubicBezTo>
                  <a:cubicBezTo>
                    <a:pt x="22715" y="890"/>
                    <a:pt x="22770" y="748"/>
                    <a:pt x="22847" y="695"/>
                  </a:cubicBezTo>
                  <a:cubicBezTo>
                    <a:pt x="22865" y="683"/>
                    <a:pt x="22885" y="675"/>
                    <a:pt x="22907" y="671"/>
                  </a:cubicBezTo>
                  <a:cubicBezTo>
                    <a:pt x="22912" y="671"/>
                    <a:pt x="22917" y="670"/>
                    <a:pt x="22923" y="670"/>
                  </a:cubicBezTo>
                  <a:close/>
                  <a:moveTo>
                    <a:pt x="4378" y="648"/>
                  </a:moveTo>
                  <a:cubicBezTo>
                    <a:pt x="4429" y="648"/>
                    <a:pt x="4473" y="680"/>
                    <a:pt x="4517" y="706"/>
                  </a:cubicBezTo>
                  <a:cubicBezTo>
                    <a:pt x="4542" y="720"/>
                    <a:pt x="4567" y="736"/>
                    <a:pt x="4590" y="751"/>
                  </a:cubicBezTo>
                  <a:cubicBezTo>
                    <a:pt x="4665" y="802"/>
                    <a:pt x="4765" y="844"/>
                    <a:pt x="4724" y="950"/>
                  </a:cubicBezTo>
                  <a:cubicBezTo>
                    <a:pt x="4696" y="1018"/>
                    <a:pt x="4546" y="1097"/>
                    <a:pt x="4450" y="1097"/>
                  </a:cubicBezTo>
                  <a:cubicBezTo>
                    <a:pt x="4449" y="1097"/>
                    <a:pt x="4448" y="1097"/>
                    <a:pt x="4448" y="1097"/>
                  </a:cubicBezTo>
                  <a:cubicBezTo>
                    <a:pt x="4331" y="1095"/>
                    <a:pt x="4278" y="1026"/>
                    <a:pt x="4240" y="945"/>
                  </a:cubicBezTo>
                  <a:cubicBezTo>
                    <a:pt x="4230" y="920"/>
                    <a:pt x="4223" y="893"/>
                    <a:pt x="4219" y="865"/>
                  </a:cubicBezTo>
                  <a:cubicBezTo>
                    <a:pt x="4217" y="777"/>
                    <a:pt x="4235" y="708"/>
                    <a:pt x="4313" y="665"/>
                  </a:cubicBezTo>
                  <a:cubicBezTo>
                    <a:pt x="4337" y="653"/>
                    <a:pt x="4358" y="648"/>
                    <a:pt x="4378" y="648"/>
                  </a:cubicBezTo>
                  <a:close/>
                  <a:moveTo>
                    <a:pt x="12766" y="497"/>
                  </a:moveTo>
                  <a:cubicBezTo>
                    <a:pt x="12807" y="497"/>
                    <a:pt x="12849" y="505"/>
                    <a:pt x="12890" y="509"/>
                  </a:cubicBezTo>
                  <a:cubicBezTo>
                    <a:pt x="13214" y="537"/>
                    <a:pt x="13540" y="544"/>
                    <a:pt x="13867" y="544"/>
                  </a:cubicBezTo>
                  <a:cubicBezTo>
                    <a:pt x="13918" y="544"/>
                    <a:pt x="13968" y="544"/>
                    <a:pt x="14019" y="544"/>
                  </a:cubicBezTo>
                  <a:cubicBezTo>
                    <a:pt x="14817" y="544"/>
                    <a:pt x="15615" y="553"/>
                    <a:pt x="16413" y="583"/>
                  </a:cubicBezTo>
                  <a:cubicBezTo>
                    <a:pt x="16550" y="588"/>
                    <a:pt x="16688" y="585"/>
                    <a:pt x="16822" y="602"/>
                  </a:cubicBezTo>
                  <a:cubicBezTo>
                    <a:pt x="16833" y="604"/>
                    <a:pt x="16844" y="604"/>
                    <a:pt x="16855" y="604"/>
                  </a:cubicBezTo>
                  <a:cubicBezTo>
                    <a:pt x="16885" y="604"/>
                    <a:pt x="16918" y="601"/>
                    <a:pt x="16950" y="601"/>
                  </a:cubicBezTo>
                  <a:cubicBezTo>
                    <a:pt x="17013" y="601"/>
                    <a:pt x="17070" y="616"/>
                    <a:pt x="17090" y="709"/>
                  </a:cubicBezTo>
                  <a:cubicBezTo>
                    <a:pt x="17129" y="895"/>
                    <a:pt x="17083" y="1051"/>
                    <a:pt x="16935" y="1120"/>
                  </a:cubicBezTo>
                  <a:cubicBezTo>
                    <a:pt x="16841" y="1164"/>
                    <a:pt x="16737" y="1184"/>
                    <a:pt x="16633" y="1203"/>
                  </a:cubicBezTo>
                  <a:cubicBezTo>
                    <a:pt x="16217" y="1282"/>
                    <a:pt x="15794" y="1312"/>
                    <a:pt x="15370" y="1322"/>
                  </a:cubicBezTo>
                  <a:cubicBezTo>
                    <a:pt x="15024" y="1330"/>
                    <a:pt x="14679" y="1334"/>
                    <a:pt x="14329" y="1334"/>
                  </a:cubicBezTo>
                  <a:cubicBezTo>
                    <a:pt x="14026" y="1334"/>
                    <a:pt x="13720" y="1331"/>
                    <a:pt x="13408" y="1326"/>
                  </a:cubicBezTo>
                  <a:cubicBezTo>
                    <a:pt x="13337" y="1327"/>
                    <a:pt x="13266" y="1327"/>
                    <a:pt x="13195" y="1327"/>
                  </a:cubicBezTo>
                  <a:cubicBezTo>
                    <a:pt x="12486" y="1327"/>
                    <a:pt x="11756" y="1296"/>
                    <a:pt x="11028" y="1254"/>
                  </a:cubicBezTo>
                  <a:cubicBezTo>
                    <a:pt x="10922" y="1249"/>
                    <a:pt x="10816" y="1235"/>
                    <a:pt x="10714" y="1211"/>
                  </a:cubicBezTo>
                  <a:cubicBezTo>
                    <a:pt x="10463" y="1151"/>
                    <a:pt x="10284" y="969"/>
                    <a:pt x="10259" y="750"/>
                  </a:cubicBezTo>
                  <a:cubicBezTo>
                    <a:pt x="10250" y="682"/>
                    <a:pt x="10308" y="680"/>
                    <a:pt x="10359" y="670"/>
                  </a:cubicBezTo>
                  <a:cubicBezTo>
                    <a:pt x="10596" y="626"/>
                    <a:pt x="10838" y="606"/>
                    <a:pt x="11080" y="591"/>
                  </a:cubicBezTo>
                  <a:cubicBezTo>
                    <a:pt x="11458" y="565"/>
                    <a:pt x="11837" y="545"/>
                    <a:pt x="12216" y="545"/>
                  </a:cubicBezTo>
                  <a:cubicBezTo>
                    <a:pt x="12246" y="545"/>
                    <a:pt x="12276" y="545"/>
                    <a:pt x="12306" y="545"/>
                  </a:cubicBezTo>
                  <a:cubicBezTo>
                    <a:pt x="12342" y="546"/>
                    <a:pt x="12378" y="547"/>
                    <a:pt x="12415" y="547"/>
                  </a:cubicBezTo>
                  <a:cubicBezTo>
                    <a:pt x="12507" y="547"/>
                    <a:pt x="12599" y="541"/>
                    <a:pt x="12688" y="510"/>
                  </a:cubicBezTo>
                  <a:cubicBezTo>
                    <a:pt x="12713" y="500"/>
                    <a:pt x="12739" y="497"/>
                    <a:pt x="12766" y="497"/>
                  </a:cubicBezTo>
                  <a:close/>
                  <a:moveTo>
                    <a:pt x="20699" y="2574"/>
                  </a:moveTo>
                  <a:cubicBezTo>
                    <a:pt x="20701" y="2574"/>
                    <a:pt x="20703" y="2574"/>
                    <a:pt x="20705" y="2574"/>
                  </a:cubicBezTo>
                  <a:cubicBezTo>
                    <a:pt x="20748" y="2574"/>
                    <a:pt x="20791" y="2574"/>
                    <a:pt x="20834" y="2574"/>
                  </a:cubicBezTo>
                  <a:cubicBezTo>
                    <a:pt x="20920" y="2574"/>
                    <a:pt x="21006" y="2574"/>
                    <a:pt x="21091" y="2574"/>
                  </a:cubicBezTo>
                  <a:lnTo>
                    <a:pt x="21091" y="2583"/>
                  </a:lnTo>
                  <a:cubicBezTo>
                    <a:pt x="21182" y="2583"/>
                    <a:pt x="21273" y="2584"/>
                    <a:pt x="21365" y="2584"/>
                  </a:cubicBezTo>
                  <a:cubicBezTo>
                    <a:pt x="21433" y="2584"/>
                    <a:pt x="21501" y="2583"/>
                    <a:pt x="21569" y="2582"/>
                  </a:cubicBezTo>
                  <a:cubicBezTo>
                    <a:pt x="21572" y="2582"/>
                    <a:pt x="21575" y="2582"/>
                    <a:pt x="21577" y="2582"/>
                  </a:cubicBezTo>
                  <a:cubicBezTo>
                    <a:pt x="21691" y="2582"/>
                    <a:pt x="21733" y="2633"/>
                    <a:pt x="21723" y="2727"/>
                  </a:cubicBezTo>
                  <a:cubicBezTo>
                    <a:pt x="21722" y="2733"/>
                    <a:pt x="21722" y="2739"/>
                    <a:pt x="21723" y="2746"/>
                  </a:cubicBezTo>
                  <a:cubicBezTo>
                    <a:pt x="21737" y="3105"/>
                    <a:pt x="21618" y="3230"/>
                    <a:pt x="21201" y="3269"/>
                  </a:cubicBezTo>
                  <a:cubicBezTo>
                    <a:pt x="20930" y="3294"/>
                    <a:pt x="20656" y="3304"/>
                    <a:pt x="20384" y="3313"/>
                  </a:cubicBezTo>
                  <a:lnTo>
                    <a:pt x="20385" y="3313"/>
                  </a:lnTo>
                  <a:cubicBezTo>
                    <a:pt x="20377" y="3313"/>
                    <a:pt x="20369" y="3314"/>
                    <a:pt x="20361" y="3314"/>
                  </a:cubicBezTo>
                  <a:cubicBezTo>
                    <a:pt x="20232" y="3314"/>
                    <a:pt x="20180" y="3266"/>
                    <a:pt x="20152" y="3149"/>
                  </a:cubicBezTo>
                  <a:cubicBezTo>
                    <a:pt x="20083" y="2863"/>
                    <a:pt x="20359" y="2574"/>
                    <a:pt x="20699" y="2574"/>
                  </a:cubicBezTo>
                  <a:close/>
                  <a:moveTo>
                    <a:pt x="8643" y="2640"/>
                  </a:moveTo>
                  <a:cubicBezTo>
                    <a:pt x="8763" y="2640"/>
                    <a:pt x="8883" y="2654"/>
                    <a:pt x="9000" y="2681"/>
                  </a:cubicBezTo>
                  <a:cubicBezTo>
                    <a:pt x="9075" y="2697"/>
                    <a:pt x="9120" y="2725"/>
                    <a:pt x="9142" y="2788"/>
                  </a:cubicBezTo>
                  <a:cubicBezTo>
                    <a:pt x="9157" y="2824"/>
                    <a:pt x="9175" y="2859"/>
                    <a:pt x="9196" y="2893"/>
                  </a:cubicBezTo>
                  <a:cubicBezTo>
                    <a:pt x="9304" y="3090"/>
                    <a:pt x="9234" y="3241"/>
                    <a:pt x="8993" y="3295"/>
                  </a:cubicBezTo>
                  <a:cubicBezTo>
                    <a:pt x="8796" y="3339"/>
                    <a:pt x="8598" y="3383"/>
                    <a:pt x="8393" y="3383"/>
                  </a:cubicBezTo>
                  <a:cubicBezTo>
                    <a:pt x="8355" y="3383"/>
                    <a:pt x="8317" y="3382"/>
                    <a:pt x="8278" y="3378"/>
                  </a:cubicBezTo>
                  <a:cubicBezTo>
                    <a:pt x="7964" y="3352"/>
                    <a:pt x="7787" y="3186"/>
                    <a:pt x="7780" y="2918"/>
                  </a:cubicBezTo>
                  <a:cubicBezTo>
                    <a:pt x="7776" y="2839"/>
                    <a:pt x="7829" y="2783"/>
                    <a:pt x="7895" y="2739"/>
                  </a:cubicBezTo>
                  <a:lnTo>
                    <a:pt x="7897" y="2739"/>
                  </a:lnTo>
                  <a:cubicBezTo>
                    <a:pt x="7990" y="2680"/>
                    <a:pt x="8097" y="2648"/>
                    <a:pt x="8207" y="2648"/>
                  </a:cubicBezTo>
                  <a:cubicBezTo>
                    <a:pt x="8217" y="2648"/>
                    <a:pt x="8226" y="2648"/>
                    <a:pt x="8235" y="2648"/>
                  </a:cubicBezTo>
                  <a:cubicBezTo>
                    <a:pt x="8263" y="2649"/>
                    <a:pt x="8291" y="2649"/>
                    <a:pt x="8318" y="2649"/>
                  </a:cubicBezTo>
                  <a:cubicBezTo>
                    <a:pt x="8373" y="2649"/>
                    <a:pt x="8428" y="2648"/>
                    <a:pt x="8484" y="2648"/>
                  </a:cubicBezTo>
                  <a:cubicBezTo>
                    <a:pt x="8537" y="2643"/>
                    <a:pt x="8590" y="2640"/>
                    <a:pt x="8643" y="2640"/>
                  </a:cubicBezTo>
                  <a:close/>
                  <a:moveTo>
                    <a:pt x="13052" y="2809"/>
                  </a:moveTo>
                  <a:cubicBezTo>
                    <a:pt x="13087" y="2809"/>
                    <a:pt x="13121" y="2815"/>
                    <a:pt x="13150" y="2834"/>
                  </a:cubicBezTo>
                  <a:cubicBezTo>
                    <a:pt x="13221" y="2885"/>
                    <a:pt x="13353" y="2903"/>
                    <a:pt x="13332" y="3007"/>
                  </a:cubicBezTo>
                  <a:lnTo>
                    <a:pt x="13333" y="3007"/>
                  </a:lnTo>
                  <a:cubicBezTo>
                    <a:pt x="13307" y="3135"/>
                    <a:pt x="13253" y="3257"/>
                    <a:pt x="13089" y="3312"/>
                  </a:cubicBezTo>
                  <a:cubicBezTo>
                    <a:pt x="12965" y="3352"/>
                    <a:pt x="12619" y="3403"/>
                    <a:pt x="12389" y="3403"/>
                  </a:cubicBezTo>
                  <a:cubicBezTo>
                    <a:pt x="12386" y="3403"/>
                    <a:pt x="12383" y="3403"/>
                    <a:pt x="12381" y="3403"/>
                  </a:cubicBezTo>
                  <a:cubicBezTo>
                    <a:pt x="12174" y="3397"/>
                    <a:pt x="11960" y="3351"/>
                    <a:pt x="11851" y="3129"/>
                  </a:cubicBezTo>
                  <a:cubicBezTo>
                    <a:pt x="11779" y="2984"/>
                    <a:pt x="11841" y="2877"/>
                    <a:pt x="12027" y="2866"/>
                  </a:cubicBezTo>
                  <a:cubicBezTo>
                    <a:pt x="12199" y="2855"/>
                    <a:pt x="12373" y="2849"/>
                    <a:pt x="12546" y="2843"/>
                  </a:cubicBezTo>
                  <a:cubicBezTo>
                    <a:pt x="12690" y="2839"/>
                    <a:pt x="12834" y="2840"/>
                    <a:pt x="12975" y="2816"/>
                  </a:cubicBezTo>
                  <a:cubicBezTo>
                    <a:pt x="13001" y="2812"/>
                    <a:pt x="13027" y="2809"/>
                    <a:pt x="13052" y="2809"/>
                  </a:cubicBezTo>
                  <a:close/>
                  <a:moveTo>
                    <a:pt x="15091" y="2830"/>
                  </a:moveTo>
                  <a:cubicBezTo>
                    <a:pt x="15251" y="2830"/>
                    <a:pt x="15402" y="2879"/>
                    <a:pt x="15555" y="2915"/>
                  </a:cubicBezTo>
                  <a:cubicBezTo>
                    <a:pt x="15616" y="2930"/>
                    <a:pt x="15635" y="2969"/>
                    <a:pt x="15619" y="3022"/>
                  </a:cubicBezTo>
                  <a:cubicBezTo>
                    <a:pt x="15574" y="3179"/>
                    <a:pt x="15496" y="3311"/>
                    <a:pt x="15293" y="3361"/>
                  </a:cubicBezTo>
                  <a:lnTo>
                    <a:pt x="15293" y="3362"/>
                  </a:lnTo>
                  <a:cubicBezTo>
                    <a:pt x="15177" y="3393"/>
                    <a:pt x="15057" y="3408"/>
                    <a:pt x="14937" y="3408"/>
                  </a:cubicBezTo>
                  <a:cubicBezTo>
                    <a:pt x="14724" y="3400"/>
                    <a:pt x="14516" y="3371"/>
                    <a:pt x="14319" y="3300"/>
                  </a:cubicBezTo>
                  <a:cubicBezTo>
                    <a:pt x="14271" y="3282"/>
                    <a:pt x="14224" y="3262"/>
                    <a:pt x="14180" y="3237"/>
                  </a:cubicBezTo>
                  <a:cubicBezTo>
                    <a:pt x="14090" y="3185"/>
                    <a:pt x="14095" y="3103"/>
                    <a:pt x="14109" y="3027"/>
                  </a:cubicBezTo>
                  <a:cubicBezTo>
                    <a:pt x="14124" y="2947"/>
                    <a:pt x="14207" y="2961"/>
                    <a:pt x="14272" y="2956"/>
                  </a:cubicBezTo>
                  <a:cubicBezTo>
                    <a:pt x="14484" y="2942"/>
                    <a:pt x="14696" y="2916"/>
                    <a:pt x="14894" y="2858"/>
                  </a:cubicBezTo>
                  <a:cubicBezTo>
                    <a:pt x="14962" y="2838"/>
                    <a:pt x="15027" y="2830"/>
                    <a:pt x="15091" y="2830"/>
                  </a:cubicBezTo>
                  <a:close/>
                  <a:moveTo>
                    <a:pt x="6371" y="2556"/>
                  </a:moveTo>
                  <a:cubicBezTo>
                    <a:pt x="6648" y="2556"/>
                    <a:pt x="6912" y="2612"/>
                    <a:pt x="7170" y="2701"/>
                  </a:cubicBezTo>
                  <a:cubicBezTo>
                    <a:pt x="7287" y="2740"/>
                    <a:pt x="7338" y="2782"/>
                    <a:pt x="7327" y="2897"/>
                  </a:cubicBezTo>
                  <a:cubicBezTo>
                    <a:pt x="7297" y="3187"/>
                    <a:pt x="7156" y="3343"/>
                    <a:pt x="6822" y="3402"/>
                  </a:cubicBezTo>
                  <a:cubicBezTo>
                    <a:pt x="6770" y="3411"/>
                    <a:pt x="6716" y="3415"/>
                    <a:pt x="6663" y="3415"/>
                  </a:cubicBezTo>
                  <a:cubicBezTo>
                    <a:pt x="6625" y="3415"/>
                    <a:pt x="6587" y="3413"/>
                    <a:pt x="6550" y="3411"/>
                  </a:cubicBezTo>
                  <a:lnTo>
                    <a:pt x="6551" y="3411"/>
                  </a:lnTo>
                  <a:cubicBezTo>
                    <a:pt x="6377" y="3401"/>
                    <a:pt x="6201" y="3399"/>
                    <a:pt x="6034" y="3351"/>
                  </a:cubicBezTo>
                  <a:cubicBezTo>
                    <a:pt x="5877" y="3307"/>
                    <a:pt x="5799" y="3226"/>
                    <a:pt x="5808" y="3095"/>
                  </a:cubicBezTo>
                  <a:cubicBezTo>
                    <a:pt x="5817" y="2960"/>
                    <a:pt x="5816" y="2823"/>
                    <a:pt x="5802" y="2689"/>
                  </a:cubicBezTo>
                  <a:cubicBezTo>
                    <a:pt x="5791" y="2595"/>
                    <a:pt x="5839" y="2557"/>
                    <a:pt x="5943" y="2557"/>
                  </a:cubicBezTo>
                  <a:lnTo>
                    <a:pt x="6307" y="2557"/>
                  </a:lnTo>
                  <a:cubicBezTo>
                    <a:pt x="6329" y="2556"/>
                    <a:pt x="6350" y="2556"/>
                    <a:pt x="6371" y="2556"/>
                  </a:cubicBezTo>
                  <a:close/>
                  <a:moveTo>
                    <a:pt x="19305" y="2677"/>
                  </a:moveTo>
                  <a:cubicBezTo>
                    <a:pt x="19543" y="2677"/>
                    <a:pt x="19676" y="2812"/>
                    <a:pt x="19624" y="3023"/>
                  </a:cubicBezTo>
                  <a:cubicBezTo>
                    <a:pt x="19552" y="3325"/>
                    <a:pt x="19451" y="3401"/>
                    <a:pt x="19118" y="3430"/>
                  </a:cubicBezTo>
                  <a:cubicBezTo>
                    <a:pt x="19073" y="3434"/>
                    <a:pt x="19029" y="3436"/>
                    <a:pt x="18986" y="3436"/>
                  </a:cubicBezTo>
                  <a:cubicBezTo>
                    <a:pt x="18727" y="3436"/>
                    <a:pt x="18503" y="3361"/>
                    <a:pt x="18306" y="3199"/>
                  </a:cubicBezTo>
                  <a:cubicBezTo>
                    <a:pt x="18258" y="3160"/>
                    <a:pt x="18229" y="3125"/>
                    <a:pt x="18233" y="3068"/>
                  </a:cubicBezTo>
                  <a:cubicBezTo>
                    <a:pt x="18258" y="2718"/>
                    <a:pt x="18187" y="2710"/>
                    <a:pt x="18464" y="2710"/>
                  </a:cubicBezTo>
                  <a:cubicBezTo>
                    <a:pt x="18477" y="2710"/>
                    <a:pt x="18492" y="2710"/>
                    <a:pt x="18506" y="2710"/>
                  </a:cubicBezTo>
                  <a:cubicBezTo>
                    <a:pt x="18545" y="2710"/>
                    <a:pt x="18589" y="2710"/>
                    <a:pt x="18640" y="2709"/>
                  </a:cubicBezTo>
                  <a:lnTo>
                    <a:pt x="18726" y="2709"/>
                  </a:lnTo>
                  <a:cubicBezTo>
                    <a:pt x="18746" y="2710"/>
                    <a:pt x="18768" y="2710"/>
                    <a:pt x="18789" y="2710"/>
                  </a:cubicBezTo>
                  <a:cubicBezTo>
                    <a:pt x="18936" y="2710"/>
                    <a:pt x="19095" y="2691"/>
                    <a:pt x="19253" y="2679"/>
                  </a:cubicBezTo>
                  <a:cubicBezTo>
                    <a:pt x="19271" y="2678"/>
                    <a:pt x="19288" y="2677"/>
                    <a:pt x="19305" y="2677"/>
                  </a:cubicBezTo>
                  <a:close/>
                  <a:moveTo>
                    <a:pt x="4305" y="2720"/>
                  </a:moveTo>
                  <a:cubicBezTo>
                    <a:pt x="4568" y="2720"/>
                    <a:pt x="4829" y="2808"/>
                    <a:pt x="5097" y="2852"/>
                  </a:cubicBezTo>
                  <a:cubicBezTo>
                    <a:pt x="5190" y="2866"/>
                    <a:pt x="5247" y="2917"/>
                    <a:pt x="5244" y="2999"/>
                  </a:cubicBezTo>
                  <a:cubicBezTo>
                    <a:pt x="5243" y="3092"/>
                    <a:pt x="5270" y="3191"/>
                    <a:pt x="5154" y="3261"/>
                  </a:cubicBezTo>
                  <a:cubicBezTo>
                    <a:pt x="4943" y="3387"/>
                    <a:pt x="4722" y="3446"/>
                    <a:pt x="4488" y="3446"/>
                  </a:cubicBezTo>
                  <a:cubicBezTo>
                    <a:pt x="4369" y="3446"/>
                    <a:pt x="4246" y="3430"/>
                    <a:pt x="4121" y="3401"/>
                  </a:cubicBezTo>
                  <a:cubicBezTo>
                    <a:pt x="3945" y="3361"/>
                    <a:pt x="3847" y="3274"/>
                    <a:pt x="3837" y="3118"/>
                  </a:cubicBezTo>
                  <a:cubicBezTo>
                    <a:pt x="3836" y="3099"/>
                    <a:pt x="3833" y="3079"/>
                    <a:pt x="3831" y="3060"/>
                  </a:cubicBezTo>
                  <a:cubicBezTo>
                    <a:pt x="3796" y="2727"/>
                    <a:pt x="3796" y="2727"/>
                    <a:pt x="4205" y="2725"/>
                  </a:cubicBezTo>
                  <a:cubicBezTo>
                    <a:pt x="4238" y="2721"/>
                    <a:pt x="4271" y="2720"/>
                    <a:pt x="4305" y="2720"/>
                  </a:cubicBezTo>
                  <a:close/>
                  <a:moveTo>
                    <a:pt x="17375" y="2658"/>
                  </a:moveTo>
                  <a:cubicBezTo>
                    <a:pt x="17460" y="2658"/>
                    <a:pt x="17546" y="2665"/>
                    <a:pt x="17632" y="2684"/>
                  </a:cubicBezTo>
                  <a:cubicBezTo>
                    <a:pt x="17751" y="2710"/>
                    <a:pt x="17779" y="2760"/>
                    <a:pt x="17786" y="2860"/>
                  </a:cubicBezTo>
                  <a:cubicBezTo>
                    <a:pt x="17803" y="3104"/>
                    <a:pt x="17622" y="3254"/>
                    <a:pt x="17456" y="3413"/>
                  </a:cubicBezTo>
                  <a:cubicBezTo>
                    <a:pt x="17430" y="3438"/>
                    <a:pt x="17391" y="3445"/>
                    <a:pt x="17351" y="3446"/>
                  </a:cubicBezTo>
                  <a:cubicBezTo>
                    <a:pt x="17301" y="3447"/>
                    <a:pt x="17251" y="3448"/>
                    <a:pt x="17201" y="3448"/>
                  </a:cubicBezTo>
                  <a:cubicBezTo>
                    <a:pt x="16971" y="3448"/>
                    <a:pt x="16744" y="3430"/>
                    <a:pt x="16525" y="3350"/>
                  </a:cubicBezTo>
                  <a:cubicBezTo>
                    <a:pt x="16379" y="3296"/>
                    <a:pt x="16321" y="3213"/>
                    <a:pt x="16328" y="3078"/>
                  </a:cubicBezTo>
                  <a:cubicBezTo>
                    <a:pt x="16348" y="2700"/>
                    <a:pt x="16344" y="2700"/>
                    <a:pt x="16793" y="2684"/>
                  </a:cubicBezTo>
                  <a:cubicBezTo>
                    <a:pt x="16815" y="2684"/>
                    <a:pt x="16838" y="2684"/>
                    <a:pt x="16861" y="2684"/>
                  </a:cubicBezTo>
                  <a:cubicBezTo>
                    <a:pt x="16906" y="2684"/>
                    <a:pt x="16952" y="2684"/>
                    <a:pt x="16997" y="2684"/>
                  </a:cubicBezTo>
                  <a:cubicBezTo>
                    <a:pt x="17123" y="2673"/>
                    <a:pt x="17249" y="2658"/>
                    <a:pt x="17375" y="2658"/>
                  </a:cubicBezTo>
                  <a:close/>
                  <a:moveTo>
                    <a:pt x="23353" y="2716"/>
                  </a:moveTo>
                  <a:cubicBezTo>
                    <a:pt x="23367" y="2716"/>
                    <a:pt x="23381" y="2716"/>
                    <a:pt x="23395" y="2717"/>
                  </a:cubicBezTo>
                  <a:cubicBezTo>
                    <a:pt x="23593" y="2739"/>
                    <a:pt x="23675" y="2846"/>
                    <a:pt x="23621" y="3010"/>
                  </a:cubicBezTo>
                  <a:cubicBezTo>
                    <a:pt x="23567" y="3177"/>
                    <a:pt x="23525" y="3352"/>
                    <a:pt x="23303" y="3430"/>
                  </a:cubicBezTo>
                  <a:cubicBezTo>
                    <a:pt x="23267" y="3442"/>
                    <a:pt x="23235" y="3456"/>
                    <a:pt x="23197" y="3456"/>
                  </a:cubicBezTo>
                  <a:cubicBezTo>
                    <a:pt x="23190" y="3456"/>
                    <a:pt x="23183" y="3456"/>
                    <a:pt x="23175" y="3454"/>
                  </a:cubicBezTo>
                  <a:cubicBezTo>
                    <a:pt x="22953" y="3419"/>
                    <a:pt x="22730" y="3384"/>
                    <a:pt x="22509" y="3346"/>
                  </a:cubicBezTo>
                  <a:cubicBezTo>
                    <a:pt x="22406" y="3327"/>
                    <a:pt x="22310" y="3288"/>
                    <a:pt x="22223" y="3231"/>
                  </a:cubicBezTo>
                  <a:cubicBezTo>
                    <a:pt x="22172" y="3199"/>
                    <a:pt x="22134" y="3162"/>
                    <a:pt x="22145" y="3103"/>
                  </a:cubicBezTo>
                  <a:cubicBezTo>
                    <a:pt x="22148" y="3084"/>
                    <a:pt x="22152" y="3063"/>
                    <a:pt x="22154" y="3044"/>
                  </a:cubicBezTo>
                  <a:cubicBezTo>
                    <a:pt x="22191" y="2780"/>
                    <a:pt x="22215" y="2766"/>
                    <a:pt x="22536" y="2757"/>
                  </a:cubicBezTo>
                  <a:cubicBezTo>
                    <a:pt x="22769" y="2750"/>
                    <a:pt x="23003" y="2733"/>
                    <a:pt x="23236" y="2721"/>
                  </a:cubicBezTo>
                  <a:cubicBezTo>
                    <a:pt x="23275" y="2719"/>
                    <a:pt x="23314" y="2716"/>
                    <a:pt x="23353" y="2716"/>
                  </a:cubicBezTo>
                  <a:close/>
                  <a:moveTo>
                    <a:pt x="9815" y="2703"/>
                  </a:moveTo>
                  <a:cubicBezTo>
                    <a:pt x="9832" y="2703"/>
                    <a:pt x="9852" y="2705"/>
                    <a:pt x="9874" y="2708"/>
                  </a:cubicBezTo>
                  <a:cubicBezTo>
                    <a:pt x="10060" y="2733"/>
                    <a:pt x="10249" y="2742"/>
                    <a:pt x="10498" y="2764"/>
                  </a:cubicBezTo>
                  <a:cubicBezTo>
                    <a:pt x="10584" y="2764"/>
                    <a:pt x="10697" y="2763"/>
                    <a:pt x="10819" y="2763"/>
                  </a:cubicBezTo>
                  <a:cubicBezTo>
                    <a:pt x="10879" y="2763"/>
                    <a:pt x="10942" y="2763"/>
                    <a:pt x="11005" y="2764"/>
                  </a:cubicBezTo>
                  <a:cubicBezTo>
                    <a:pt x="11160" y="2766"/>
                    <a:pt x="11173" y="2777"/>
                    <a:pt x="11154" y="2911"/>
                  </a:cubicBezTo>
                  <a:cubicBezTo>
                    <a:pt x="11141" y="3002"/>
                    <a:pt x="11118" y="3090"/>
                    <a:pt x="11085" y="3175"/>
                  </a:cubicBezTo>
                  <a:cubicBezTo>
                    <a:pt x="11020" y="3339"/>
                    <a:pt x="10807" y="3464"/>
                    <a:pt x="10607" y="3464"/>
                  </a:cubicBezTo>
                  <a:cubicBezTo>
                    <a:pt x="10605" y="3464"/>
                    <a:pt x="10603" y="3464"/>
                    <a:pt x="10601" y="3464"/>
                  </a:cubicBezTo>
                  <a:cubicBezTo>
                    <a:pt x="10375" y="3463"/>
                    <a:pt x="10147" y="3468"/>
                    <a:pt x="9928" y="3400"/>
                  </a:cubicBezTo>
                  <a:cubicBezTo>
                    <a:pt x="9719" y="3337"/>
                    <a:pt x="9687" y="3288"/>
                    <a:pt x="9706" y="3100"/>
                  </a:cubicBezTo>
                  <a:lnTo>
                    <a:pt x="9707" y="3100"/>
                  </a:lnTo>
                  <a:cubicBezTo>
                    <a:pt x="9719" y="3004"/>
                    <a:pt x="9724" y="2906"/>
                    <a:pt x="9721" y="2810"/>
                  </a:cubicBezTo>
                  <a:cubicBezTo>
                    <a:pt x="9719" y="2729"/>
                    <a:pt x="9748" y="2703"/>
                    <a:pt x="9815" y="2703"/>
                  </a:cubicBezTo>
                  <a:close/>
                  <a:moveTo>
                    <a:pt x="17728" y="3989"/>
                  </a:moveTo>
                  <a:cubicBezTo>
                    <a:pt x="17757" y="3989"/>
                    <a:pt x="17786" y="3990"/>
                    <a:pt x="17815" y="3993"/>
                  </a:cubicBezTo>
                  <a:cubicBezTo>
                    <a:pt x="18062" y="4021"/>
                    <a:pt x="18310" y="4029"/>
                    <a:pt x="18559" y="4029"/>
                  </a:cubicBezTo>
                  <a:cubicBezTo>
                    <a:pt x="18628" y="4029"/>
                    <a:pt x="18697" y="4029"/>
                    <a:pt x="18766" y="4028"/>
                  </a:cubicBezTo>
                  <a:cubicBezTo>
                    <a:pt x="18770" y="4027"/>
                    <a:pt x="18775" y="4027"/>
                    <a:pt x="18779" y="4027"/>
                  </a:cubicBezTo>
                  <a:cubicBezTo>
                    <a:pt x="18883" y="4027"/>
                    <a:pt x="18916" y="4057"/>
                    <a:pt x="18899" y="4149"/>
                  </a:cubicBezTo>
                  <a:cubicBezTo>
                    <a:pt x="18879" y="4251"/>
                    <a:pt x="18866" y="4357"/>
                    <a:pt x="18784" y="4439"/>
                  </a:cubicBezTo>
                  <a:cubicBezTo>
                    <a:pt x="18705" y="4518"/>
                    <a:pt x="18617" y="4583"/>
                    <a:pt x="18490" y="4583"/>
                  </a:cubicBezTo>
                  <a:cubicBezTo>
                    <a:pt x="18472" y="4583"/>
                    <a:pt x="18453" y="4582"/>
                    <a:pt x="18433" y="4579"/>
                  </a:cubicBezTo>
                  <a:lnTo>
                    <a:pt x="18434" y="4579"/>
                  </a:lnTo>
                  <a:cubicBezTo>
                    <a:pt x="18403" y="4575"/>
                    <a:pt x="18372" y="4573"/>
                    <a:pt x="18340" y="4573"/>
                  </a:cubicBezTo>
                  <a:cubicBezTo>
                    <a:pt x="18289" y="4573"/>
                    <a:pt x="18237" y="4577"/>
                    <a:pt x="18186" y="4577"/>
                  </a:cubicBezTo>
                  <a:cubicBezTo>
                    <a:pt x="18129" y="4582"/>
                    <a:pt x="18073" y="4585"/>
                    <a:pt x="18017" y="4585"/>
                  </a:cubicBezTo>
                  <a:cubicBezTo>
                    <a:pt x="17862" y="4585"/>
                    <a:pt x="17708" y="4565"/>
                    <a:pt x="17557" y="4524"/>
                  </a:cubicBezTo>
                  <a:cubicBezTo>
                    <a:pt x="17375" y="4475"/>
                    <a:pt x="17259" y="4241"/>
                    <a:pt x="17339" y="4098"/>
                  </a:cubicBezTo>
                  <a:cubicBezTo>
                    <a:pt x="17376" y="4033"/>
                    <a:pt x="17439" y="4001"/>
                    <a:pt x="17521" y="3998"/>
                  </a:cubicBezTo>
                  <a:cubicBezTo>
                    <a:pt x="17590" y="3995"/>
                    <a:pt x="17660" y="3989"/>
                    <a:pt x="17728" y="3989"/>
                  </a:cubicBezTo>
                  <a:close/>
                  <a:moveTo>
                    <a:pt x="8676" y="4007"/>
                  </a:moveTo>
                  <a:cubicBezTo>
                    <a:pt x="8704" y="4007"/>
                    <a:pt x="8739" y="4008"/>
                    <a:pt x="8781" y="4010"/>
                  </a:cubicBezTo>
                  <a:cubicBezTo>
                    <a:pt x="8849" y="4013"/>
                    <a:pt x="8917" y="4014"/>
                    <a:pt x="8985" y="4014"/>
                  </a:cubicBezTo>
                  <a:cubicBezTo>
                    <a:pt x="9075" y="4014"/>
                    <a:pt x="9166" y="4012"/>
                    <a:pt x="9257" y="4012"/>
                  </a:cubicBezTo>
                  <a:lnTo>
                    <a:pt x="9257" y="4018"/>
                  </a:lnTo>
                  <a:cubicBezTo>
                    <a:pt x="9387" y="4018"/>
                    <a:pt x="9518" y="4017"/>
                    <a:pt x="9649" y="4017"/>
                  </a:cubicBezTo>
                  <a:cubicBezTo>
                    <a:pt x="9715" y="4017"/>
                    <a:pt x="9780" y="4018"/>
                    <a:pt x="9846" y="4018"/>
                  </a:cubicBezTo>
                  <a:cubicBezTo>
                    <a:pt x="9984" y="4020"/>
                    <a:pt x="10050" y="4082"/>
                    <a:pt x="10098" y="4244"/>
                  </a:cubicBezTo>
                  <a:cubicBezTo>
                    <a:pt x="10138" y="4375"/>
                    <a:pt x="10107" y="4447"/>
                    <a:pt x="9979" y="4505"/>
                  </a:cubicBezTo>
                  <a:cubicBezTo>
                    <a:pt x="9883" y="4547"/>
                    <a:pt x="9781" y="4572"/>
                    <a:pt x="9676" y="4579"/>
                  </a:cubicBezTo>
                  <a:cubicBezTo>
                    <a:pt x="9619" y="4584"/>
                    <a:pt x="9561" y="4587"/>
                    <a:pt x="9503" y="4587"/>
                  </a:cubicBezTo>
                  <a:cubicBezTo>
                    <a:pt x="9246" y="4587"/>
                    <a:pt x="8992" y="4535"/>
                    <a:pt x="8754" y="4434"/>
                  </a:cubicBezTo>
                  <a:cubicBezTo>
                    <a:pt x="8640" y="4387"/>
                    <a:pt x="8561" y="4320"/>
                    <a:pt x="8555" y="4199"/>
                  </a:cubicBezTo>
                  <a:cubicBezTo>
                    <a:pt x="8548" y="4036"/>
                    <a:pt x="8546" y="4007"/>
                    <a:pt x="8676" y="4007"/>
                  </a:cubicBezTo>
                  <a:close/>
                  <a:moveTo>
                    <a:pt x="7435" y="4002"/>
                  </a:moveTo>
                  <a:cubicBezTo>
                    <a:pt x="7597" y="4002"/>
                    <a:pt x="7712" y="4090"/>
                    <a:pt x="7825" y="4189"/>
                  </a:cubicBezTo>
                  <a:cubicBezTo>
                    <a:pt x="7905" y="4259"/>
                    <a:pt x="7955" y="4340"/>
                    <a:pt x="7905" y="4434"/>
                  </a:cubicBezTo>
                  <a:cubicBezTo>
                    <a:pt x="7851" y="4536"/>
                    <a:pt x="7768" y="4629"/>
                    <a:pt x="7622" y="4629"/>
                  </a:cubicBezTo>
                  <a:cubicBezTo>
                    <a:pt x="7365" y="4629"/>
                    <a:pt x="7111" y="4589"/>
                    <a:pt x="6867" y="4509"/>
                  </a:cubicBezTo>
                  <a:cubicBezTo>
                    <a:pt x="6840" y="4499"/>
                    <a:pt x="6799" y="4482"/>
                    <a:pt x="6798" y="4465"/>
                  </a:cubicBezTo>
                  <a:cubicBezTo>
                    <a:pt x="6784" y="4331"/>
                    <a:pt x="6772" y="4195"/>
                    <a:pt x="6771" y="4061"/>
                  </a:cubicBezTo>
                  <a:cubicBezTo>
                    <a:pt x="6771" y="4024"/>
                    <a:pt x="6824" y="4022"/>
                    <a:pt x="6861" y="4022"/>
                  </a:cubicBezTo>
                  <a:cubicBezTo>
                    <a:pt x="6902" y="4021"/>
                    <a:pt x="6942" y="4021"/>
                    <a:pt x="6982" y="4021"/>
                  </a:cubicBezTo>
                  <a:cubicBezTo>
                    <a:pt x="7063" y="4021"/>
                    <a:pt x="7144" y="4022"/>
                    <a:pt x="7225" y="4022"/>
                  </a:cubicBezTo>
                  <a:lnTo>
                    <a:pt x="7225" y="4013"/>
                  </a:lnTo>
                  <a:cubicBezTo>
                    <a:pt x="7249" y="4013"/>
                    <a:pt x="7273" y="4016"/>
                    <a:pt x="7296" y="4016"/>
                  </a:cubicBezTo>
                  <a:cubicBezTo>
                    <a:pt x="7311" y="4016"/>
                    <a:pt x="7324" y="4015"/>
                    <a:pt x="7338" y="4012"/>
                  </a:cubicBezTo>
                  <a:cubicBezTo>
                    <a:pt x="7372" y="4005"/>
                    <a:pt x="7404" y="4002"/>
                    <a:pt x="7435" y="4002"/>
                  </a:cubicBezTo>
                  <a:close/>
                  <a:moveTo>
                    <a:pt x="20574" y="4045"/>
                  </a:moveTo>
                  <a:cubicBezTo>
                    <a:pt x="20710" y="4045"/>
                    <a:pt x="20697" y="4065"/>
                    <a:pt x="20686" y="4244"/>
                  </a:cubicBezTo>
                  <a:lnTo>
                    <a:pt x="20687" y="4244"/>
                  </a:lnTo>
                  <a:cubicBezTo>
                    <a:pt x="20668" y="4538"/>
                    <a:pt x="20655" y="4554"/>
                    <a:pt x="20321" y="4614"/>
                  </a:cubicBezTo>
                  <a:cubicBezTo>
                    <a:pt x="20184" y="4638"/>
                    <a:pt x="20047" y="4659"/>
                    <a:pt x="19908" y="4659"/>
                  </a:cubicBezTo>
                  <a:cubicBezTo>
                    <a:pt x="19837" y="4659"/>
                    <a:pt x="19765" y="4653"/>
                    <a:pt x="19693" y="4640"/>
                  </a:cubicBezTo>
                  <a:cubicBezTo>
                    <a:pt x="19525" y="4609"/>
                    <a:pt x="19475" y="4560"/>
                    <a:pt x="19470" y="4417"/>
                  </a:cubicBezTo>
                  <a:cubicBezTo>
                    <a:pt x="19469" y="4365"/>
                    <a:pt x="19473" y="4314"/>
                    <a:pt x="19484" y="4263"/>
                  </a:cubicBezTo>
                  <a:cubicBezTo>
                    <a:pt x="19519" y="4089"/>
                    <a:pt x="19559" y="4061"/>
                    <a:pt x="19767" y="4057"/>
                  </a:cubicBezTo>
                  <a:cubicBezTo>
                    <a:pt x="20000" y="4052"/>
                    <a:pt x="20234" y="4050"/>
                    <a:pt x="20468" y="4047"/>
                  </a:cubicBezTo>
                  <a:cubicBezTo>
                    <a:pt x="20511" y="4046"/>
                    <a:pt x="20546" y="4045"/>
                    <a:pt x="20574" y="4045"/>
                  </a:cubicBezTo>
                  <a:close/>
                  <a:moveTo>
                    <a:pt x="4927" y="3919"/>
                  </a:moveTo>
                  <a:cubicBezTo>
                    <a:pt x="4940" y="3919"/>
                    <a:pt x="4954" y="3920"/>
                    <a:pt x="4967" y="3921"/>
                  </a:cubicBezTo>
                  <a:cubicBezTo>
                    <a:pt x="5299" y="3938"/>
                    <a:pt x="5631" y="3962"/>
                    <a:pt x="5960" y="4003"/>
                  </a:cubicBezTo>
                  <a:cubicBezTo>
                    <a:pt x="6018" y="4007"/>
                    <a:pt x="6073" y="4033"/>
                    <a:pt x="6115" y="4074"/>
                  </a:cubicBezTo>
                  <a:cubicBezTo>
                    <a:pt x="6161" y="4117"/>
                    <a:pt x="6206" y="4163"/>
                    <a:pt x="6224" y="4219"/>
                  </a:cubicBezTo>
                  <a:cubicBezTo>
                    <a:pt x="6333" y="4560"/>
                    <a:pt x="6283" y="4593"/>
                    <a:pt x="5942" y="4645"/>
                  </a:cubicBezTo>
                  <a:cubicBezTo>
                    <a:pt x="5816" y="4664"/>
                    <a:pt x="5687" y="4664"/>
                    <a:pt x="5558" y="4672"/>
                  </a:cubicBezTo>
                  <a:cubicBezTo>
                    <a:pt x="5362" y="4665"/>
                    <a:pt x="5166" y="4646"/>
                    <a:pt x="4972" y="4615"/>
                  </a:cubicBezTo>
                  <a:cubicBezTo>
                    <a:pt x="4745" y="4579"/>
                    <a:pt x="4688" y="4504"/>
                    <a:pt x="4688" y="4307"/>
                  </a:cubicBezTo>
                  <a:cubicBezTo>
                    <a:pt x="4688" y="4176"/>
                    <a:pt x="4765" y="4073"/>
                    <a:pt x="4831" y="3965"/>
                  </a:cubicBezTo>
                  <a:cubicBezTo>
                    <a:pt x="4854" y="3926"/>
                    <a:pt x="4889" y="3919"/>
                    <a:pt x="4927" y="3919"/>
                  </a:cubicBezTo>
                  <a:close/>
                  <a:moveTo>
                    <a:pt x="22576" y="3942"/>
                  </a:moveTo>
                  <a:cubicBezTo>
                    <a:pt x="22656" y="3942"/>
                    <a:pt x="22686" y="3978"/>
                    <a:pt x="22693" y="4052"/>
                  </a:cubicBezTo>
                  <a:cubicBezTo>
                    <a:pt x="22705" y="4188"/>
                    <a:pt x="22698" y="4325"/>
                    <a:pt x="22673" y="4458"/>
                  </a:cubicBezTo>
                  <a:cubicBezTo>
                    <a:pt x="22655" y="4558"/>
                    <a:pt x="22588" y="4618"/>
                    <a:pt x="22468" y="4637"/>
                  </a:cubicBezTo>
                  <a:cubicBezTo>
                    <a:pt x="22297" y="4665"/>
                    <a:pt x="22126" y="4680"/>
                    <a:pt x="21956" y="4680"/>
                  </a:cubicBezTo>
                  <a:cubicBezTo>
                    <a:pt x="21714" y="4680"/>
                    <a:pt x="21474" y="4649"/>
                    <a:pt x="21236" y="4582"/>
                  </a:cubicBezTo>
                  <a:cubicBezTo>
                    <a:pt x="21201" y="4571"/>
                    <a:pt x="21165" y="4560"/>
                    <a:pt x="21144" y="4532"/>
                  </a:cubicBezTo>
                  <a:cubicBezTo>
                    <a:pt x="21034" y="4378"/>
                    <a:pt x="21183" y="4088"/>
                    <a:pt x="21382" y="4038"/>
                  </a:cubicBezTo>
                  <a:cubicBezTo>
                    <a:pt x="21639" y="3972"/>
                    <a:pt x="21903" y="3969"/>
                    <a:pt x="22167" y="3962"/>
                  </a:cubicBezTo>
                  <a:cubicBezTo>
                    <a:pt x="22296" y="3956"/>
                    <a:pt x="22424" y="3953"/>
                    <a:pt x="22553" y="3943"/>
                  </a:cubicBezTo>
                  <a:cubicBezTo>
                    <a:pt x="22561" y="3943"/>
                    <a:pt x="22568" y="3942"/>
                    <a:pt x="22576" y="3942"/>
                  </a:cubicBezTo>
                  <a:close/>
                  <a:moveTo>
                    <a:pt x="13014" y="3918"/>
                  </a:moveTo>
                  <a:cubicBezTo>
                    <a:pt x="13042" y="3918"/>
                    <a:pt x="13071" y="3921"/>
                    <a:pt x="13099" y="3921"/>
                  </a:cubicBezTo>
                  <a:lnTo>
                    <a:pt x="13735" y="3921"/>
                  </a:lnTo>
                  <a:lnTo>
                    <a:pt x="13735" y="3930"/>
                  </a:lnTo>
                  <a:lnTo>
                    <a:pt x="14326" y="3930"/>
                  </a:lnTo>
                  <a:cubicBezTo>
                    <a:pt x="14447" y="3930"/>
                    <a:pt x="14567" y="3943"/>
                    <a:pt x="14685" y="3968"/>
                  </a:cubicBezTo>
                  <a:cubicBezTo>
                    <a:pt x="14845" y="4003"/>
                    <a:pt x="14836" y="4003"/>
                    <a:pt x="14812" y="4136"/>
                  </a:cubicBezTo>
                  <a:cubicBezTo>
                    <a:pt x="14762" y="4414"/>
                    <a:pt x="14580" y="4562"/>
                    <a:pt x="14259" y="4627"/>
                  </a:cubicBezTo>
                  <a:cubicBezTo>
                    <a:pt x="14081" y="4662"/>
                    <a:pt x="13906" y="4683"/>
                    <a:pt x="13737" y="4683"/>
                  </a:cubicBezTo>
                  <a:cubicBezTo>
                    <a:pt x="13433" y="4683"/>
                    <a:pt x="13145" y="4615"/>
                    <a:pt x="12875" y="4436"/>
                  </a:cubicBezTo>
                  <a:lnTo>
                    <a:pt x="12877" y="4436"/>
                  </a:lnTo>
                  <a:cubicBezTo>
                    <a:pt x="12853" y="4421"/>
                    <a:pt x="12828" y="4407"/>
                    <a:pt x="12804" y="4390"/>
                  </a:cubicBezTo>
                  <a:cubicBezTo>
                    <a:pt x="12671" y="4308"/>
                    <a:pt x="12630" y="4183"/>
                    <a:pt x="12665" y="4063"/>
                  </a:cubicBezTo>
                  <a:cubicBezTo>
                    <a:pt x="12694" y="3963"/>
                    <a:pt x="12841" y="3962"/>
                    <a:pt x="12941" y="3928"/>
                  </a:cubicBezTo>
                  <a:cubicBezTo>
                    <a:pt x="12963" y="3920"/>
                    <a:pt x="12988" y="3918"/>
                    <a:pt x="13014" y="3918"/>
                  </a:cubicBezTo>
                  <a:close/>
                  <a:moveTo>
                    <a:pt x="10699" y="4016"/>
                  </a:moveTo>
                  <a:cubicBezTo>
                    <a:pt x="10716" y="4016"/>
                    <a:pt x="10733" y="4017"/>
                    <a:pt x="10749" y="4017"/>
                  </a:cubicBezTo>
                  <a:cubicBezTo>
                    <a:pt x="10817" y="4016"/>
                    <a:pt x="10886" y="4016"/>
                    <a:pt x="10954" y="4016"/>
                  </a:cubicBezTo>
                  <a:cubicBezTo>
                    <a:pt x="11091" y="4016"/>
                    <a:pt x="11227" y="4017"/>
                    <a:pt x="11363" y="4017"/>
                  </a:cubicBezTo>
                  <a:lnTo>
                    <a:pt x="11363" y="4030"/>
                  </a:lnTo>
                  <a:cubicBezTo>
                    <a:pt x="11482" y="4030"/>
                    <a:pt x="11601" y="4032"/>
                    <a:pt x="11720" y="4032"/>
                  </a:cubicBezTo>
                  <a:cubicBezTo>
                    <a:pt x="11791" y="4032"/>
                    <a:pt x="11862" y="4031"/>
                    <a:pt x="11933" y="4029"/>
                  </a:cubicBezTo>
                  <a:cubicBezTo>
                    <a:pt x="11939" y="4028"/>
                    <a:pt x="11945" y="4028"/>
                    <a:pt x="11951" y="4028"/>
                  </a:cubicBezTo>
                  <a:cubicBezTo>
                    <a:pt x="12072" y="4028"/>
                    <a:pt x="12123" y="4085"/>
                    <a:pt x="12151" y="4180"/>
                  </a:cubicBezTo>
                  <a:cubicBezTo>
                    <a:pt x="12200" y="4351"/>
                    <a:pt x="12094" y="4604"/>
                    <a:pt x="11930" y="4703"/>
                  </a:cubicBezTo>
                  <a:cubicBezTo>
                    <a:pt x="11883" y="4731"/>
                    <a:pt x="11830" y="4731"/>
                    <a:pt x="11778" y="4732"/>
                  </a:cubicBezTo>
                  <a:cubicBezTo>
                    <a:pt x="11766" y="4733"/>
                    <a:pt x="11754" y="4733"/>
                    <a:pt x="11742" y="4733"/>
                  </a:cubicBezTo>
                  <a:cubicBezTo>
                    <a:pt x="11563" y="4733"/>
                    <a:pt x="11388" y="4709"/>
                    <a:pt x="11211" y="4694"/>
                  </a:cubicBezTo>
                  <a:cubicBezTo>
                    <a:pt x="10967" y="4672"/>
                    <a:pt x="10822" y="4517"/>
                    <a:pt x="10663" y="4398"/>
                  </a:cubicBezTo>
                  <a:lnTo>
                    <a:pt x="10664" y="4398"/>
                  </a:lnTo>
                  <a:cubicBezTo>
                    <a:pt x="10568" y="4326"/>
                    <a:pt x="10600" y="4177"/>
                    <a:pt x="10617" y="4063"/>
                  </a:cubicBezTo>
                  <a:cubicBezTo>
                    <a:pt x="10622" y="4022"/>
                    <a:pt x="10660" y="4016"/>
                    <a:pt x="10699" y="4016"/>
                  </a:cubicBezTo>
                  <a:close/>
                  <a:moveTo>
                    <a:pt x="2935" y="3853"/>
                  </a:moveTo>
                  <a:cubicBezTo>
                    <a:pt x="2988" y="3853"/>
                    <a:pt x="3042" y="3855"/>
                    <a:pt x="3095" y="3860"/>
                  </a:cubicBezTo>
                  <a:cubicBezTo>
                    <a:pt x="3216" y="3868"/>
                    <a:pt x="3336" y="3885"/>
                    <a:pt x="3457" y="3887"/>
                  </a:cubicBezTo>
                  <a:cubicBezTo>
                    <a:pt x="3599" y="3888"/>
                    <a:pt x="3719" y="3907"/>
                    <a:pt x="3811" y="4017"/>
                  </a:cubicBezTo>
                  <a:cubicBezTo>
                    <a:pt x="3869" y="4083"/>
                    <a:pt x="3976" y="4106"/>
                    <a:pt x="4064" y="4142"/>
                  </a:cubicBezTo>
                  <a:cubicBezTo>
                    <a:pt x="4227" y="4208"/>
                    <a:pt x="4240" y="4232"/>
                    <a:pt x="4192" y="4383"/>
                  </a:cubicBezTo>
                  <a:cubicBezTo>
                    <a:pt x="4179" y="4427"/>
                    <a:pt x="4161" y="4470"/>
                    <a:pt x="4141" y="4511"/>
                  </a:cubicBezTo>
                  <a:cubicBezTo>
                    <a:pt x="4041" y="4716"/>
                    <a:pt x="3997" y="4740"/>
                    <a:pt x="3732" y="4740"/>
                  </a:cubicBezTo>
                  <a:lnTo>
                    <a:pt x="3567" y="4740"/>
                  </a:lnTo>
                  <a:cubicBezTo>
                    <a:pt x="3533" y="4742"/>
                    <a:pt x="3499" y="4743"/>
                    <a:pt x="3464" y="4743"/>
                  </a:cubicBezTo>
                  <a:cubicBezTo>
                    <a:pt x="3299" y="4743"/>
                    <a:pt x="3132" y="4719"/>
                    <a:pt x="2964" y="4694"/>
                  </a:cubicBezTo>
                  <a:cubicBezTo>
                    <a:pt x="2760" y="4665"/>
                    <a:pt x="2623" y="4574"/>
                    <a:pt x="2590" y="4383"/>
                  </a:cubicBezTo>
                  <a:cubicBezTo>
                    <a:pt x="2571" y="4268"/>
                    <a:pt x="2543" y="4156"/>
                    <a:pt x="2559" y="4037"/>
                  </a:cubicBezTo>
                  <a:cubicBezTo>
                    <a:pt x="2573" y="3932"/>
                    <a:pt x="2629" y="3875"/>
                    <a:pt x="2756" y="3862"/>
                  </a:cubicBezTo>
                  <a:cubicBezTo>
                    <a:pt x="2816" y="3856"/>
                    <a:pt x="2875" y="3853"/>
                    <a:pt x="2935" y="3853"/>
                  </a:cubicBezTo>
                  <a:close/>
                  <a:moveTo>
                    <a:pt x="16445" y="3925"/>
                  </a:moveTo>
                  <a:cubicBezTo>
                    <a:pt x="16833" y="3945"/>
                    <a:pt x="16851" y="3965"/>
                    <a:pt x="16768" y="4283"/>
                  </a:cubicBezTo>
                  <a:cubicBezTo>
                    <a:pt x="16751" y="4346"/>
                    <a:pt x="16732" y="4409"/>
                    <a:pt x="16708" y="4471"/>
                  </a:cubicBezTo>
                  <a:cubicBezTo>
                    <a:pt x="16663" y="4583"/>
                    <a:pt x="16576" y="4654"/>
                    <a:pt x="16436" y="4681"/>
                  </a:cubicBezTo>
                  <a:cubicBezTo>
                    <a:pt x="16229" y="4725"/>
                    <a:pt x="16017" y="4749"/>
                    <a:pt x="15806" y="4753"/>
                  </a:cubicBezTo>
                  <a:cubicBezTo>
                    <a:pt x="15804" y="4753"/>
                    <a:pt x="15803" y="4753"/>
                    <a:pt x="15801" y="4753"/>
                  </a:cubicBezTo>
                  <a:cubicBezTo>
                    <a:pt x="15686" y="4753"/>
                    <a:pt x="15604" y="4712"/>
                    <a:pt x="15538" y="4633"/>
                  </a:cubicBezTo>
                  <a:cubicBezTo>
                    <a:pt x="15467" y="4543"/>
                    <a:pt x="15408" y="4445"/>
                    <a:pt x="15364" y="4340"/>
                  </a:cubicBezTo>
                  <a:cubicBezTo>
                    <a:pt x="15293" y="4183"/>
                    <a:pt x="15417" y="4029"/>
                    <a:pt x="15613" y="4014"/>
                  </a:cubicBezTo>
                  <a:cubicBezTo>
                    <a:pt x="15808" y="4000"/>
                    <a:pt x="16004" y="3975"/>
                    <a:pt x="16197" y="3940"/>
                  </a:cubicBezTo>
                  <a:cubicBezTo>
                    <a:pt x="16277" y="3924"/>
                    <a:pt x="16362" y="3929"/>
                    <a:pt x="16445" y="3925"/>
                  </a:cubicBezTo>
                  <a:close/>
                  <a:moveTo>
                    <a:pt x="24465" y="3842"/>
                  </a:moveTo>
                  <a:cubicBezTo>
                    <a:pt x="24572" y="3842"/>
                    <a:pt x="24655" y="3909"/>
                    <a:pt x="24730" y="3991"/>
                  </a:cubicBezTo>
                  <a:cubicBezTo>
                    <a:pt x="24812" y="4079"/>
                    <a:pt x="24861" y="4193"/>
                    <a:pt x="24865" y="4313"/>
                  </a:cubicBezTo>
                  <a:cubicBezTo>
                    <a:pt x="24875" y="4564"/>
                    <a:pt x="24821" y="4633"/>
                    <a:pt x="24544" y="4710"/>
                  </a:cubicBezTo>
                  <a:cubicBezTo>
                    <a:pt x="24355" y="4762"/>
                    <a:pt x="24163" y="4809"/>
                    <a:pt x="23964" y="4809"/>
                  </a:cubicBezTo>
                  <a:cubicBezTo>
                    <a:pt x="23907" y="4809"/>
                    <a:pt x="23849" y="4805"/>
                    <a:pt x="23790" y="4797"/>
                  </a:cubicBezTo>
                  <a:cubicBezTo>
                    <a:pt x="23694" y="4782"/>
                    <a:pt x="23601" y="4754"/>
                    <a:pt x="23515" y="4711"/>
                  </a:cubicBezTo>
                  <a:cubicBezTo>
                    <a:pt x="23197" y="4549"/>
                    <a:pt x="23171" y="4226"/>
                    <a:pt x="23456" y="4020"/>
                  </a:cubicBezTo>
                  <a:cubicBezTo>
                    <a:pt x="23577" y="3935"/>
                    <a:pt x="23704" y="3885"/>
                    <a:pt x="23866" y="3885"/>
                  </a:cubicBezTo>
                  <a:cubicBezTo>
                    <a:pt x="24033" y="3885"/>
                    <a:pt x="24199" y="3866"/>
                    <a:pt x="24384" y="3854"/>
                  </a:cubicBezTo>
                  <a:cubicBezTo>
                    <a:pt x="24413" y="3846"/>
                    <a:pt x="24439" y="3842"/>
                    <a:pt x="24465" y="3842"/>
                  </a:cubicBezTo>
                  <a:close/>
                  <a:moveTo>
                    <a:pt x="1151" y="5099"/>
                  </a:moveTo>
                  <a:cubicBezTo>
                    <a:pt x="1216" y="5099"/>
                    <a:pt x="1300" y="5106"/>
                    <a:pt x="1410" y="5115"/>
                  </a:cubicBezTo>
                  <a:cubicBezTo>
                    <a:pt x="1650" y="5134"/>
                    <a:pt x="1893" y="5143"/>
                    <a:pt x="2134" y="5145"/>
                  </a:cubicBezTo>
                  <a:cubicBezTo>
                    <a:pt x="2256" y="5145"/>
                    <a:pt x="2313" y="5188"/>
                    <a:pt x="2344" y="5281"/>
                  </a:cubicBezTo>
                  <a:cubicBezTo>
                    <a:pt x="2423" y="5514"/>
                    <a:pt x="2281" y="5735"/>
                    <a:pt x="2001" y="5781"/>
                  </a:cubicBezTo>
                  <a:cubicBezTo>
                    <a:pt x="1861" y="5805"/>
                    <a:pt x="1716" y="5804"/>
                    <a:pt x="1595" y="5812"/>
                  </a:cubicBezTo>
                  <a:cubicBezTo>
                    <a:pt x="1474" y="5807"/>
                    <a:pt x="1376" y="5806"/>
                    <a:pt x="1277" y="5799"/>
                  </a:cubicBezTo>
                  <a:cubicBezTo>
                    <a:pt x="1094" y="5786"/>
                    <a:pt x="992" y="5700"/>
                    <a:pt x="967" y="5544"/>
                  </a:cubicBezTo>
                  <a:cubicBezTo>
                    <a:pt x="964" y="5525"/>
                    <a:pt x="963" y="5505"/>
                    <a:pt x="962" y="5486"/>
                  </a:cubicBezTo>
                  <a:cubicBezTo>
                    <a:pt x="945" y="5173"/>
                    <a:pt x="942" y="5099"/>
                    <a:pt x="1151" y="5099"/>
                  </a:cubicBezTo>
                  <a:close/>
                  <a:moveTo>
                    <a:pt x="26249" y="5079"/>
                  </a:moveTo>
                  <a:cubicBezTo>
                    <a:pt x="26386" y="5079"/>
                    <a:pt x="26405" y="5135"/>
                    <a:pt x="26473" y="5340"/>
                  </a:cubicBezTo>
                  <a:cubicBezTo>
                    <a:pt x="26567" y="5626"/>
                    <a:pt x="26567" y="5626"/>
                    <a:pt x="26253" y="5741"/>
                  </a:cubicBezTo>
                  <a:cubicBezTo>
                    <a:pt x="26044" y="5818"/>
                    <a:pt x="25824" y="5865"/>
                    <a:pt x="25594" y="5906"/>
                  </a:cubicBezTo>
                  <a:cubicBezTo>
                    <a:pt x="25484" y="5898"/>
                    <a:pt x="25410" y="5806"/>
                    <a:pt x="25294" y="5791"/>
                  </a:cubicBezTo>
                  <a:cubicBezTo>
                    <a:pt x="25154" y="5773"/>
                    <a:pt x="25129" y="5673"/>
                    <a:pt x="25111" y="5574"/>
                  </a:cubicBezTo>
                  <a:lnTo>
                    <a:pt x="25112" y="5574"/>
                  </a:lnTo>
                  <a:cubicBezTo>
                    <a:pt x="25111" y="5568"/>
                    <a:pt x="25108" y="5561"/>
                    <a:pt x="25106" y="5555"/>
                  </a:cubicBezTo>
                  <a:cubicBezTo>
                    <a:pt x="25019" y="5315"/>
                    <a:pt x="25038" y="5282"/>
                    <a:pt x="25325" y="5202"/>
                  </a:cubicBezTo>
                  <a:cubicBezTo>
                    <a:pt x="25557" y="5137"/>
                    <a:pt x="25800" y="5126"/>
                    <a:pt x="26039" y="5097"/>
                  </a:cubicBezTo>
                  <a:cubicBezTo>
                    <a:pt x="26131" y="5087"/>
                    <a:pt x="26199" y="5079"/>
                    <a:pt x="26249" y="5079"/>
                  </a:cubicBezTo>
                  <a:close/>
                  <a:moveTo>
                    <a:pt x="7860" y="5229"/>
                  </a:moveTo>
                  <a:cubicBezTo>
                    <a:pt x="8114" y="5229"/>
                    <a:pt x="8349" y="5361"/>
                    <a:pt x="8448" y="5561"/>
                  </a:cubicBezTo>
                  <a:cubicBezTo>
                    <a:pt x="8520" y="5709"/>
                    <a:pt x="8461" y="5840"/>
                    <a:pt x="8289" y="5911"/>
                  </a:cubicBezTo>
                  <a:lnTo>
                    <a:pt x="8290" y="5911"/>
                  </a:lnTo>
                  <a:cubicBezTo>
                    <a:pt x="8214" y="5942"/>
                    <a:pt x="8131" y="5949"/>
                    <a:pt x="8046" y="5950"/>
                  </a:cubicBezTo>
                  <a:cubicBezTo>
                    <a:pt x="8036" y="5950"/>
                    <a:pt x="8026" y="5950"/>
                    <a:pt x="8016" y="5950"/>
                  </a:cubicBezTo>
                  <a:cubicBezTo>
                    <a:pt x="7691" y="5950"/>
                    <a:pt x="7374" y="5896"/>
                    <a:pt x="7058" y="5836"/>
                  </a:cubicBezTo>
                  <a:cubicBezTo>
                    <a:pt x="6959" y="5817"/>
                    <a:pt x="6928" y="5773"/>
                    <a:pt x="6921" y="5688"/>
                  </a:cubicBezTo>
                  <a:cubicBezTo>
                    <a:pt x="6912" y="5573"/>
                    <a:pt x="6880" y="5461"/>
                    <a:pt x="6954" y="5349"/>
                  </a:cubicBezTo>
                  <a:cubicBezTo>
                    <a:pt x="7001" y="5278"/>
                    <a:pt x="7053" y="5233"/>
                    <a:pt x="7151" y="5233"/>
                  </a:cubicBezTo>
                  <a:cubicBezTo>
                    <a:pt x="7155" y="5233"/>
                    <a:pt x="7160" y="5233"/>
                    <a:pt x="7165" y="5233"/>
                  </a:cubicBezTo>
                  <a:cubicBezTo>
                    <a:pt x="7220" y="5235"/>
                    <a:pt x="7274" y="5235"/>
                    <a:pt x="7329" y="5235"/>
                  </a:cubicBezTo>
                  <a:cubicBezTo>
                    <a:pt x="7410" y="5235"/>
                    <a:pt x="7492" y="5234"/>
                    <a:pt x="7574" y="5234"/>
                  </a:cubicBezTo>
                  <a:lnTo>
                    <a:pt x="7574" y="5229"/>
                  </a:lnTo>
                  <a:cubicBezTo>
                    <a:pt x="7635" y="5229"/>
                    <a:pt x="7695" y="5230"/>
                    <a:pt x="7756" y="5230"/>
                  </a:cubicBezTo>
                  <a:cubicBezTo>
                    <a:pt x="7786" y="5230"/>
                    <a:pt x="7817" y="5230"/>
                    <a:pt x="7847" y="5229"/>
                  </a:cubicBezTo>
                  <a:cubicBezTo>
                    <a:pt x="7851" y="5229"/>
                    <a:pt x="7856" y="5229"/>
                    <a:pt x="7860" y="5229"/>
                  </a:cubicBezTo>
                  <a:close/>
                  <a:moveTo>
                    <a:pt x="5106" y="5223"/>
                  </a:moveTo>
                  <a:cubicBezTo>
                    <a:pt x="5111" y="5223"/>
                    <a:pt x="5115" y="5223"/>
                    <a:pt x="5119" y="5223"/>
                  </a:cubicBezTo>
                  <a:cubicBezTo>
                    <a:pt x="5286" y="5227"/>
                    <a:pt x="5452" y="5239"/>
                    <a:pt x="5619" y="5248"/>
                  </a:cubicBezTo>
                  <a:cubicBezTo>
                    <a:pt x="5710" y="5248"/>
                    <a:pt x="5801" y="5249"/>
                    <a:pt x="5892" y="5249"/>
                  </a:cubicBezTo>
                  <a:cubicBezTo>
                    <a:pt x="5983" y="5249"/>
                    <a:pt x="6073" y="5248"/>
                    <a:pt x="6164" y="5247"/>
                  </a:cubicBezTo>
                  <a:cubicBezTo>
                    <a:pt x="6167" y="5247"/>
                    <a:pt x="6169" y="5247"/>
                    <a:pt x="6171" y="5247"/>
                  </a:cubicBezTo>
                  <a:cubicBezTo>
                    <a:pt x="6248" y="5247"/>
                    <a:pt x="6288" y="5267"/>
                    <a:pt x="6298" y="5341"/>
                  </a:cubicBezTo>
                  <a:cubicBezTo>
                    <a:pt x="6320" y="5500"/>
                    <a:pt x="6352" y="5660"/>
                    <a:pt x="6382" y="5820"/>
                  </a:cubicBezTo>
                  <a:cubicBezTo>
                    <a:pt x="6394" y="5883"/>
                    <a:pt x="6355" y="5917"/>
                    <a:pt x="6295" y="5939"/>
                  </a:cubicBezTo>
                  <a:lnTo>
                    <a:pt x="6296" y="5939"/>
                  </a:lnTo>
                  <a:cubicBezTo>
                    <a:pt x="6170" y="5990"/>
                    <a:pt x="6036" y="6018"/>
                    <a:pt x="5901" y="6020"/>
                  </a:cubicBezTo>
                  <a:cubicBezTo>
                    <a:pt x="5888" y="6020"/>
                    <a:pt x="5876" y="6020"/>
                    <a:pt x="5864" y="6020"/>
                  </a:cubicBezTo>
                  <a:cubicBezTo>
                    <a:pt x="5604" y="6020"/>
                    <a:pt x="5346" y="5983"/>
                    <a:pt x="5096" y="5912"/>
                  </a:cubicBezTo>
                  <a:cubicBezTo>
                    <a:pt x="4854" y="5840"/>
                    <a:pt x="4728" y="5655"/>
                    <a:pt x="4766" y="5439"/>
                  </a:cubicBezTo>
                  <a:cubicBezTo>
                    <a:pt x="4788" y="5317"/>
                    <a:pt x="4929" y="5223"/>
                    <a:pt x="5106" y="5223"/>
                  </a:cubicBezTo>
                  <a:close/>
                  <a:moveTo>
                    <a:pt x="20001" y="5250"/>
                  </a:moveTo>
                  <a:cubicBezTo>
                    <a:pt x="20120" y="5250"/>
                    <a:pt x="20240" y="5259"/>
                    <a:pt x="20359" y="5276"/>
                  </a:cubicBezTo>
                  <a:cubicBezTo>
                    <a:pt x="20571" y="5307"/>
                    <a:pt x="20636" y="5391"/>
                    <a:pt x="20627" y="5573"/>
                  </a:cubicBezTo>
                  <a:lnTo>
                    <a:pt x="20629" y="5573"/>
                  </a:lnTo>
                  <a:cubicBezTo>
                    <a:pt x="20624" y="5643"/>
                    <a:pt x="20609" y="5714"/>
                    <a:pt x="20599" y="5785"/>
                  </a:cubicBezTo>
                  <a:cubicBezTo>
                    <a:pt x="20590" y="5842"/>
                    <a:pt x="20552" y="5880"/>
                    <a:pt x="20489" y="5898"/>
                  </a:cubicBezTo>
                  <a:cubicBezTo>
                    <a:pt x="20317" y="5948"/>
                    <a:pt x="20153" y="6025"/>
                    <a:pt x="19967" y="6025"/>
                  </a:cubicBezTo>
                  <a:cubicBezTo>
                    <a:pt x="19938" y="6025"/>
                    <a:pt x="19908" y="6023"/>
                    <a:pt x="19878" y="6019"/>
                  </a:cubicBezTo>
                  <a:cubicBezTo>
                    <a:pt x="19861" y="6017"/>
                    <a:pt x="19843" y="6016"/>
                    <a:pt x="19826" y="6016"/>
                  </a:cubicBezTo>
                  <a:cubicBezTo>
                    <a:pt x="19798" y="6016"/>
                    <a:pt x="19770" y="6018"/>
                    <a:pt x="19742" y="6018"/>
                  </a:cubicBezTo>
                  <a:lnTo>
                    <a:pt x="19742" y="6019"/>
                  </a:lnTo>
                  <a:cubicBezTo>
                    <a:pt x="19695" y="6019"/>
                    <a:pt x="19647" y="6015"/>
                    <a:pt x="19600" y="6015"/>
                  </a:cubicBezTo>
                  <a:cubicBezTo>
                    <a:pt x="19571" y="6015"/>
                    <a:pt x="19543" y="6016"/>
                    <a:pt x="19515" y="6021"/>
                  </a:cubicBezTo>
                  <a:cubicBezTo>
                    <a:pt x="19495" y="6025"/>
                    <a:pt x="19475" y="6026"/>
                    <a:pt x="19457" y="6026"/>
                  </a:cubicBezTo>
                  <a:cubicBezTo>
                    <a:pt x="19309" y="6026"/>
                    <a:pt x="19209" y="5923"/>
                    <a:pt x="19080" y="5882"/>
                  </a:cubicBezTo>
                  <a:cubicBezTo>
                    <a:pt x="19050" y="5874"/>
                    <a:pt x="19040" y="5844"/>
                    <a:pt x="19041" y="5817"/>
                  </a:cubicBezTo>
                  <a:cubicBezTo>
                    <a:pt x="19043" y="5707"/>
                    <a:pt x="19043" y="5597"/>
                    <a:pt x="19050" y="5487"/>
                  </a:cubicBezTo>
                  <a:cubicBezTo>
                    <a:pt x="19053" y="5435"/>
                    <a:pt x="19105" y="5414"/>
                    <a:pt x="19155" y="5396"/>
                  </a:cubicBezTo>
                  <a:cubicBezTo>
                    <a:pt x="19428" y="5299"/>
                    <a:pt x="19714" y="5250"/>
                    <a:pt x="20001" y="5250"/>
                  </a:cubicBezTo>
                  <a:close/>
                  <a:moveTo>
                    <a:pt x="11558" y="5210"/>
                  </a:moveTo>
                  <a:cubicBezTo>
                    <a:pt x="11580" y="5210"/>
                    <a:pt x="11602" y="5213"/>
                    <a:pt x="11624" y="5218"/>
                  </a:cubicBezTo>
                  <a:cubicBezTo>
                    <a:pt x="11935" y="5286"/>
                    <a:pt x="12255" y="5279"/>
                    <a:pt x="12571" y="5313"/>
                  </a:cubicBezTo>
                  <a:cubicBezTo>
                    <a:pt x="12630" y="5317"/>
                    <a:pt x="12691" y="5326"/>
                    <a:pt x="12751" y="5336"/>
                  </a:cubicBezTo>
                  <a:cubicBezTo>
                    <a:pt x="12847" y="5357"/>
                    <a:pt x="12900" y="5396"/>
                    <a:pt x="12897" y="5498"/>
                  </a:cubicBezTo>
                  <a:cubicBezTo>
                    <a:pt x="12888" y="5801"/>
                    <a:pt x="12888" y="5793"/>
                    <a:pt x="12591" y="5950"/>
                  </a:cubicBezTo>
                  <a:cubicBezTo>
                    <a:pt x="12470" y="6014"/>
                    <a:pt x="12349" y="6030"/>
                    <a:pt x="12222" y="6030"/>
                  </a:cubicBezTo>
                  <a:cubicBezTo>
                    <a:pt x="12194" y="6030"/>
                    <a:pt x="12165" y="6030"/>
                    <a:pt x="12136" y="6028"/>
                  </a:cubicBezTo>
                  <a:cubicBezTo>
                    <a:pt x="12109" y="6030"/>
                    <a:pt x="12082" y="6032"/>
                    <a:pt x="12056" y="6032"/>
                  </a:cubicBezTo>
                  <a:cubicBezTo>
                    <a:pt x="11779" y="6032"/>
                    <a:pt x="11538" y="5919"/>
                    <a:pt x="11285" y="5840"/>
                  </a:cubicBezTo>
                  <a:lnTo>
                    <a:pt x="11286" y="5840"/>
                  </a:lnTo>
                  <a:cubicBezTo>
                    <a:pt x="11218" y="5819"/>
                    <a:pt x="11197" y="5776"/>
                    <a:pt x="11206" y="5718"/>
                  </a:cubicBezTo>
                  <a:cubicBezTo>
                    <a:pt x="11224" y="5609"/>
                    <a:pt x="11235" y="5498"/>
                    <a:pt x="11262" y="5391"/>
                  </a:cubicBezTo>
                  <a:cubicBezTo>
                    <a:pt x="11287" y="5295"/>
                    <a:pt x="11424" y="5210"/>
                    <a:pt x="11558" y="5210"/>
                  </a:cubicBezTo>
                  <a:close/>
                  <a:moveTo>
                    <a:pt x="9615" y="5200"/>
                  </a:moveTo>
                  <a:cubicBezTo>
                    <a:pt x="9669" y="5200"/>
                    <a:pt x="9725" y="5202"/>
                    <a:pt x="9786" y="5206"/>
                  </a:cubicBezTo>
                  <a:cubicBezTo>
                    <a:pt x="9820" y="5208"/>
                    <a:pt x="9857" y="5215"/>
                    <a:pt x="9891" y="5215"/>
                  </a:cubicBezTo>
                  <a:cubicBezTo>
                    <a:pt x="9901" y="5215"/>
                    <a:pt x="9911" y="5214"/>
                    <a:pt x="9921" y="5213"/>
                  </a:cubicBezTo>
                  <a:cubicBezTo>
                    <a:pt x="9950" y="5209"/>
                    <a:pt x="9977" y="5207"/>
                    <a:pt x="10003" y="5207"/>
                  </a:cubicBezTo>
                  <a:cubicBezTo>
                    <a:pt x="10238" y="5207"/>
                    <a:pt x="10367" y="5361"/>
                    <a:pt x="10508" y="5498"/>
                  </a:cubicBezTo>
                  <a:cubicBezTo>
                    <a:pt x="10527" y="5517"/>
                    <a:pt x="10541" y="5541"/>
                    <a:pt x="10546" y="5567"/>
                  </a:cubicBezTo>
                  <a:cubicBezTo>
                    <a:pt x="10575" y="5682"/>
                    <a:pt x="10373" y="5962"/>
                    <a:pt x="10239" y="6001"/>
                  </a:cubicBezTo>
                  <a:cubicBezTo>
                    <a:pt x="10153" y="6026"/>
                    <a:pt x="10068" y="6036"/>
                    <a:pt x="9985" y="6036"/>
                  </a:cubicBezTo>
                  <a:cubicBezTo>
                    <a:pt x="9838" y="6036"/>
                    <a:pt x="9693" y="6005"/>
                    <a:pt x="9549" y="5971"/>
                  </a:cubicBezTo>
                  <a:cubicBezTo>
                    <a:pt x="9372" y="5930"/>
                    <a:pt x="9219" y="5842"/>
                    <a:pt x="9053" y="5779"/>
                  </a:cubicBezTo>
                  <a:lnTo>
                    <a:pt x="9054" y="5779"/>
                  </a:lnTo>
                  <a:cubicBezTo>
                    <a:pt x="9001" y="5758"/>
                    <a:pt x="8975" y="5725"/>
                    <a:pt x="8965" y="5676"/>
                  </a:cubicBezTo>
                  <a:cubicBezTo>
                    <a:pt x="8956" y="5631"/>
                    <a:pt x="8943" y="5587"/>
                    <a:pt x="8927" y="5544"/>
                  </a:cubicBezTo>
                  <a:cubicBezTo>
                    <a:pt x="8863" y="5353"/>
                    <a:pt x="8863" y="5353"/>
                    <a:pt x="9075" y="5283"/>
                  </a:cubicBezTo>
                  <a:cubicBezTo>
                    <a:pt x="9249" y="5226"/>
                    <a:pt x="9413" y="5200"/>
                    <a:pt x="9615" y="5200"/>
                  </a:cubicBezTo>
                  <a:close/>
                  <a:moveTo>
                    <a:pt x="22059" y="5247"/>
                  </a:moveTo>
                  <a:cubicBezTo>
                    <a:pt x="22093" y="5247"/>
                    <a:pt x="22127" y="5247"/>
                    <a:pt x="22161" y="5248"/>
                  </a:cubicBezTo>
                  <a:cubicBezTo>
                    <a:pt x="22349" y="5253"/>
                    <a:pt x="22492" y="5397"/>
                    <a:pt x="22645" y="5490"/>
                  </a:cubicBezTo>
                  <a:cubicBezTo>
                    <a:pt x="22686" y="5515"/>
                    <a:pt x="22679" y="5560"/>
                    <a:pt x="22651" y="5596"/>
                  </a:cubicBezTo>
                  <a:cubicBezTo>
                    <a:pt x="22617" y="5638"/>
                    <a:pt x="22585" y="5684"/>
                    <a:pt x="22542" y="5719"/>
                  </a:cubicBezTo>
                  <a:cubicBezTo>
                    <a:pt x="22324" y="5895"/>
                    <a:pt x="22067" y="6003"/>
                    <a:pt x="21773" y="6043"/>
                  </a:cubicBezTo>
                  <a:cubicBezTo>
                    <a:pt x="21593" y="6030"/>
                    <a:pt x="21420" y="6012"/>
                    <a:pt x="21258" y="5951"/>
                  </a:cubicBezTo>
                  <a:cubicBezTo>
                    <a:pt x="21055" y="5877"/>
                    <a:pt x="20949" y="5699"/>
                    <a:pt x="21003" y="5522"/>
                  </a:cubicBezTo>
                  <a:lnTo>
                    <a:pt x="21005" y="5522"/>
                  </a:lnTo>
                  <a:cubicBezTo>
                    <a:pt x="21033" y="5430"/>
                    <a:pt x="21135" y="5390"/>
                    <a:pt x="21221" y="5365"/>
                  </a:cubicBezTo>
                  <a:cubicBezTo>
                    <a:pt x="21494" y="5286"/>
                    <a:pt x="21776" y="5247"/>
                    <a:pt x="22059" y="5247"/>
                  </a:cubicBezTo>
                  <a:close/>
                  <a:moveTo>
                    <a:pt x="18229" y="5230"/>
                  </a:moveTo>
                  <a:cubicBezTo>
                    <a:pt x="18290" y="5230"/>
                    <a:pt x="18349" y="5245"/>
                    <a:pt x="18403" y="5273"/>
                  </a:cubicBezTo>
                  <a:cubicBezTo>
                    <a:pt x="18571" y="5367"/>
                    <a:pt x="18612" y="5464"/>
                    <a:pt x="18508" y="5616"/>
                  </a:cubicBezTo>
                  <a:lnTo>
                    <a:pt x="18509" y="5616"/>
                  </a:lnTo>
                  <a:cubicBezTo>
                    <a:pt x="18344" y="5860"/>
                    <a:pt x="18129" y="6048"/>
                    <a:pt x="17793" y="6048"/>
                  </a:cubicBezTo>
                  <a:cubicBezTo>
                    <a:pt x="17767" y="6048"/>
                    <a:pt x="17740" y="6047"/>
                    <a:pt x="17713" y="6045"/>
                  </a:cubicBezTo>
                  <a:cubicBezTo>
                    <a:pt x="17668" y="6046"/>
                    <a:pt x="17625" y="6048"/>
                    <a:pt x="17583" y="6048"/>
                  </a:cubicBezTo>
                  <a:cubicBezTo>
                    <a:pt x="17483" y="6048"/>
                    <a:pt x="17391" y="6038"/>
                    <a:pt x="17306" y="5983"/>
                  </a:cubicBezTo>
                  <a:cubicBezTo>
                    <a:pt x="17257" y="5952"/>
                    <a:pt x="17191" y="5957"/>
                    <a:pt x="17131" y="5949"/>
                  </a:cubicBezTo>
                  <a:cubicBezTo>
                    <a:pt x="16947" y="5924"/>
                    <a:pt x="16904" y="5879"/>
                    <a:pt x="16900" y="5718"/>
                  </a:cubicBezTo>
                  <a:cubicBezTo>
                    <a:pt x="16891" y="5498"/>
                    <a:pt x="16974" y="5393"/>
                    <a:pt x="17222" y="5334"/>
                  </a:cubicBezTo>
                  <a:cubicBezTo>
                    <a:pt x="17544" y="5258"/>
                    <a:pt x="17876" y="5237"/>
                    <a:pt x="18209" y="5231"/>
                  </a:cubicBezTo>
                  <a:cubicBezTo>
                    <a:pt x="18215" y="5230"/>
                    <a:pt x="18222" y="5230"/>
                    <a:pt x="18229" y="5230"/>
                  </a:cubicBezTo>
                  <a:close/>
                  <a:moveTo>
                    <a:pt x="24379" y="5236"/>
                  </a:moveTo>
                  <a:cubicBezTo>
                    <a:pt x="24473" y="5236"/>
                    <a:pt x="24514" y="5269"/>
                    <a:pt x="24508" y="5354"/>
                  </a:cubicBezTo>
                  <a:cubicBezTo>
                    <a:pt x="24508" y="5367"/>
                    <a:pt x="24512" y="5380"/>
                    <a:pt x="24512" y="5393"/>
                  </a:cubicBezTo>
                  <a:cubicBezTo>
                    <a:pt x="24508" y="5524"/>
                    <a:pt x="24620" y="5674"/>
                    <a:pt x="24483" y="5783"/>
                  </a:cubicBezTo>
                  <a:cubicBezTo>
                    <a:pt x="24320" y="5913"/>
                    <a:pt x="24146" y="6039"/>
                    <a:pt x="23897" y="6050"/>
                  </a:cubicBezTo>
                  <a:cubicBezTo>
                    <a:pt x="23823" y="6053"/>
                    <a:pt x="23749" y="6057"/>
                    <a:pt x="23676" y="6057"/>
                  </a:cubicBezTo>
                  <a:cubicBezTo>
                    <a:pt x="23569" y="6057"/>
                    <a:pt x="23463" y="6048"/>
                    <a:pt x="23359" y="6012"/>
                  </a:cubicBezTo>
                  <a:cubicBezTo>
                    <a:pt x="23219" y="5964"/>
                    <a:pt x="23120" y="5899"/>
                    <a:pt x="23150" y="5753"/>
                  </a:cubicBezTo>
                  <a:lnTo>
                    <a:pt x="23152" y="5753"/>
                  </a:lnTo>
                  <a:cubicBezTo>
                    <a:pt x="23160" y="5714"/>
                    <a:pt x="23153" y="5675"/>
                    <a:pt x="23153" y="5636"/>
                  </a:cubicBezTo>
                  <a:cubicBezTo>
                    <a:pt x="23137" y="5360"/>
                    <a:pt x="23137" y="5360"/>
                    <a:pt x="23454" y="5316"/>
                  </a:cubicBezTo>
                  <a:cubicBezTo>
                    <a:pt x="23753" y="5273"/>
                    <a:pt x="24055" y="5251"/>
                    <a:pt x="24358" y="5237"/>
                  </a:cubicBezTo>
                  <a:cubicBezTo>
                    <a:pt x="24365" y="5236"/>
                    <a:pt x="24372" y="5236"/>
                    <a:pt x="24379" y="5236"/>
                  </a:cubicBezTo>
                  <a:close/>
                  <a:moveTo>
                    <a:pt x="15362" y="5328"/>
                  </a:moveTo>
                  <a:cubicBezTo>
                    <a:pt x="15418" y="5328"/>
                    <a:pt x="15474" y="5330"/>
                    <a:pt x="15530" y="5330"/>
                  </a:cubicBezTo>
                  <a:cubicBezTo>
                    <a:pt x="15567" y="5330"/>
                    <a:pt x="15604" y="5329"/>
                    <a:pt x="15642" y="5329"/>
                  </a:cubicBezTo>
                  <a:cubicBezTo>
                    <a:pt x="15756" y="5329"/>
                    <a:pt x="15870" y="5335"/>
                    <a:pt x="15983" y="5354"/>
                  </a:cubicBezTo>
                  <a:cubicBezTo>
                    <a:pt x="16058" y="5367"/>
                    <a:pt x="16130" y="5386"/>
                    <a:pt x="16193" y="5424"/>
                  </a:cubicBezTo>
                  <a:cubicBezTo>
                    <a:pt x="16373" y="5534"/>
                    <a:pt x="16357" y="5748"/>
                    <a:pt x="16159" y="5833"/>
                  </a:cubicBezTo>
                  <a:lnTo>
                    <a:pt x="16160" y="5833"/>
                  </a:lnTo>
                  <a:cubicBezTo>
                    <a:pt x="15940" y="5927"/>
                    <a:pt x="15711" y="5997"/>
                    <a:pt x="15477" y="6044"/>
                  </a:cubicBezTo>
                  <a:cubicBezTo>
                    <a:pt x="15431" y="6053"/>
                    <a:pt x="15383" y="6058"/>
                    <a:pt x="15335" y="6058"/>
                  </a:cubicBezTo>
                  <a:cubicBezTo>
                    <a:pt x="15035" y="6058"/>
                    <a:pt x="14701" y="5888"/>
                    <a:pt x="14609" y="5678"/>
                  </a:cubicBezTo>
                  <a:cubicBezTo>
                    <a:pt x="14549" y="5541"/>
                    <a:pt x="14569" y="5497"/>
                    <a:pt x="14726" y="5433"/>
                  </a:cubicBezTo>
                  <a:cubicBezTo>
                    <a:pt x="14901" y="5361"/>
                    <a:pt x="15089" y="5341"/>
                    <a:pt x="15279" y="5330"/>
                  </a:cubicBezTo>
                  <a:cubicBezTo>
                    <a:pt x="15307" y="5329"/>
                    <a:pt x="15335" y="5328"/>
                    <a:pt x="15362" y="5328"/>
                  </a:cubicBezTo>
                  <a:close/>
                  <a:moveTo>
                    <a:pt x="3408" y="5203"/>
                  </a:moveTo>
                  <a:cubicBezTo>
                    <a:pt x="3657" y="5220"/>
                    <a:pt x="3906" y="5231"/>
                    <a:pt x="4151" y="5278"/>
                  </a:cubicBezTo>
                  <a:cubicBezTo>
                    <a:pt x="4318" y="5310"/>
                    <a:pt x="4316" y="5311"/>
                    <a:pt x="4315" y="5452"/>
                  </a:cubicBezTo>
                  <a:cubicBezTo>
                    <a:pt x="4311" y="5522"/>
                    <a:pt x="4315" y="5593"/>
                    <a:pt x="4323" y="5663"/>
                  </a:cubicBezTo>
                  <a:cubicBezTo>
                    <a:pt x="4365" y="5935"/>
                    <a:pt x="4200" y="6106"/>
                    <a:pt x="3886" y="6106"/>
                  </a:cubicBezTo>
                  <a:cubicBezTo>
                    <a:pt x="3882" y="6106"/>
                    <a:pt x="3879" y="6106"/>
                    <a:pt x="3876" y="6106"/>
                  </a:cubicBezTo>
                  <a:lnTo>
                    <a:pt x="3875" y="6106"/>
                  </a:lnTo>
                  <a:cubicBezTo>
                    <a:pt x="3664" y="6104"/>
                    <a:pt x="3454" y="6076"/>
                    <a:pt x="3251" y="6020"/>
                  </a:cubicBezTo>
                  <a:cubicBezTo>
                    <a:pt x="2862" y="5909"/>
                    <a:pt x="2830" y="5471"/>
                    <a:pt x="2955" y="5250"/>
                  </a:cubicBezTo>
                  <a:cubicBezTo>
                    <a:pt x="2980" y="5206"/>
                    <a:pt x="3022" y="5203"/>
                    <a:pt x="3068" y="5203"/>
                  </a:cubicBezTo>
                  <a:close/>
                  <a:moveTo>
                    <a:pt x="14387" y="6495"/>
                  </a:moveTo>
                  <a:cubicBezTo>
                    <a:pt x="14395" y="6495"/>
                    <a:pt x="14402" y="6495"/>
                    <a:pt x="14410" y="6496"/>
                  </a:cubicBezTo>
                  <a:cubicBezTo>
                    <a:pt x="14475" y="6498"/>
                    <a:pt x="14540" y="6499"/>
                    <a:pt x="14605" y="6499"/>
                  </a:cubicBezTo>
                  <a:cubicBezTo>
                    <a:pt x="14714" y="6499"/>
                    <a:pt x="14822" y="6497"/>
                    <a:pt x="14931" y="6497"/>
                  </a:cubicBezTo>
                  <a:lnTo>
                    <a:pt x="14931" y="6524"/>
                  </a:lnTo>
                  <a:cubicBezTo>
                    <a:pt x="15042" y="6524"/>
                    <a:pt x="15153" y="6524"/>
                    <a:pt x="15264" y="6524"/>
                  </a:cubicBezTo>
                  <a:cubicBezTo>
                    <a:pt x="15319" y="6524"/>
                    <a:pt x="15375" y="6524"/>
                    <a:pt x="15430" y="6524"/>
                  </a:cubicBezTo>
                  <a:cubicBezTo>
                    <a:pt x="15628" y="6526"/>
                    <a:pt x="15674" y="6567"/>
                    <a:pt x="15670" y="6730"/>
                  </a:cubicBezTo>
                  <a:cubicBezTo>
                    <a:pt x="15663" y="7075"/>
                    <a:pt x="15611" y="7124"/>
                    <a:pt x="15212" y="7124"/>
                  </a:cubicBezTo>
                  <a:cubicBezTo>
                    <a:pt x="15207" y="7124"/>
                    <a:pt x="15202" y="7124"/>
                    <a:pt x="15197" y="7124"/>
                  </a:cubicBezTo>
                  <a:lnTo>
                    <a:pt x="15198" y="7124"/>
                  </a:lnTo>
                  <a:cubicBezTo>
                    <a:pt x="14848" y="7124"/>
                    <a:pt x="14504" y="7085"/>
                    <a:pt x="14181" y="6959"/>
                  </a:cubicBezTo>
                  <a:cubicBezTo>
                    <a:pt x="14018" y="6895"/>
                    <a:pt x="13992" y="6839"/>
                    <a:pt x="14065" y="6701"/>
                  </a:cubicBezTo>
                  <a:cubicBezTo>
                    <a:pt x="14128" y="6583"/>
                    <a:pt x="14219" y="6495"/>
                    <a:pt x="14387" y="6495"/>
                  </a:cubicBezTo>
                  <a:close/>
                  <a:moveTo>
                    <a:pt x="12476" y="6525"/>
                  </a:moveTo>
                  <a:cubicBezTo>
                    <a:pt x="12704" y="6525"/>
                    <a:pt x="12928" y="6551"/>
                    <a:pt x="13152" y="6585"/>
                  </a:cubicBezTo>
                  <a:cubicBezTo>
                    <a:pt x="13251" y="6599"/>
                    <a:pt x="13363" y="6595"/>
                    <a:pt x="13400" y="6717"/>
                  </a:cubicBezTo>
                  <a:cubicBezTo>
                    <a:pt x="13437" y="6841"/>
                    <a:pt x="13425" y="6944"/>
                    <a:pt x="13320" y="7038"/>
                  </a:cubicBezTo>
                  <a:lnTo>
                    <a:pt x="13321" y="7038"/>
                  </a:lnTo>
                  <a:cubicBezTo>
                    <a:pt x="13214" y="7134"/>
                    <a:pt x="13080" y="7173"/>
                    <a:pt x="12935" y="7181"/>
                  </a:cubicBezTo>
                  <a:cubicBezTo>
                    <a:pt x="12872" y="7185"/>
                    <a:pt x="12808" y="7186"/>
                    <a:pt x="12745" y="7186"/>
                  </a:cubicBezTo>
                  <a:cubicBezTo>
                    <a:pt x="12649" y="7186"/>
                    <a:pt x="12554" y="7184"/>
                    <a:pt x="12459" y="7184"/>
                  </a:cubicBezTo>
                  <a:lnTo>
                    <a:pt x="12459" y="7186"/>
                  </a:lnTo>
                  <a:cubicBezTo>
                    <a:pt x="12374" y="7186"/>
                    <a:pt x="12288" y="7185"/>
                    <a:pt x="12203" y="7185"/>
                  </a:cubicBezTo>
                  <a:cubicBezTo>
                    <a:pt x="12160" y="7185"/>
                    <a:pt x="12117" y="7185"/>
                    <a:pt x="12074" y="7186"/>
                  </a:cubicBezTo>
                  <a:cubicBezTo>
                    <a:pt x="12071" y="7186"/>
                    <a:pt x="12068" y="7186"/>
                    <a:pt x="12065" y="7186"/>
                  </a:cubicBezTo>
                  <a:cubicBezTo>
                    <a:pt x="11987" y="7186"/>
                    <a:pt x="11912" y="7157"/>
                    <a:pt x="11857" y="7102"/>
                  </a:cubicBezTo>
                  <a:cubicBezTo>
                    <a:pt x="11675" y="6937"/>
                    <a:pt x="11684" y="6919"/>
                    <a:pt x="11811" y="6718"/>
                  </a:cubicBezTo>
                  <a:cubicBezTo>
                    <a:pt x="11901" y="6576"/>
                    <a:pt x="12023" y="6559"/>
                    <a:pt x="12192" y="6540"/>
                  </a:cubicBezTo>
                  <a:cubicBezTo>
                    <a:pt x="12287" y="6529"/>
                    <a:pt x="12382" y="6525"/>
                    <a:pt x="12476" y="6525"/>
                  </a:cubicBezTo>
                  <a:close/>
                  <a:moveTo>
                    <a:pt x="788" y="6590"/>
                  </a:moveTo>
                  <a:cubicBezTo>
                    <a:pt x="801" y="6590"/>
                    <a:pt x="816" y="6592"/>
                    <a:pt x="827" y="6593"/>
                  </a:cubicBezTo>
                  <a:cubicBezTo>
                    <a:pt x="1149" y="6643"/>
                    <a:pt x="1476" y="6632"/>
                    <a:pt x="1799" y="6667"/>
                  </a:cubicBezTo>
                  <a:cubicBezTo>
                    <a:pt x="1968" y="6683"/>
                    <a:pt x="1973" y="6685"/>
                    <a:pt x="1957" y="6831"/>
                  </a:cubicBezTo>
                  <a:cubicBezTo>
                    <a:pt x="1917" y="7198"/>
                    <a:pt x="1883" y="7224"/>
                    <a:pt x="1445" y="7234"/>
                  </a:cubicBezTo>
                  <a:cubicBezTo>
                    <a:pt x="1427" y="7234"/>
                    <a:pt x="1409" y="7234"/>
                    <a:pt x="1391" y="7234"/>
                  </a:cubicBezTo>
                  <a:cubicBezTo>
                    <a:pt x="1354" y="7234"/>
                    <a:pt x="1314" y="7234"/>
                    <a:pt x="1263" y="7234"/>
                  </a:cubicBezTo>
                  <a:cubicBezTo>
                    <a:pt x="1212" y="7237"/>
                    <a:pt x="1159" y="7239"/>
                    <a:pt x="1107" y="7239"/>
                  </a:cubicBezTo>
                  <a:cubicBezTo>
                    <a:pt x="924" y="7239"/>
                    <a:pt x="736" y="7216"/>
                    <a:pt x="556" y="7132"/>
                  </a:cubicBezTo>
                  <a:cubicBezTo>
                    <a:pt x="484" y="7098"/>
                    <a:pt x="472" y="7065"/>
                    <a:pt x="466" y="6998"/>
                  </a:cubicBezTo>
                  <a:cubicBezTo>
                    <a:pt x="450" y="6796"/>
                    <a:pt x="664" y="6729"/>
                    <a:pt x="764" y="6595"/>
                  </a:cubicBezTo>
                  <a:cubicBezTo>
                    <a:pt x="767" y="6591"/>
                    <a:pt x="777" y="6590"/>
                    <a:pt x="788" y="6590"/>
                  </a:cubicBezTo>
                  <a:close/>
                  <a:moveTo>
                    <a:pt x="7478" y="6473"/>
                  </a:moveTo>
                  <a:cubicBezTo>
                    <a:pt x="7555" y="6473"/>
                    <a:pt x="7631" y="6498"/>
                    <a:pt x="7713" y="6517"/>
                  </a:cubicBezTo>
                  <a:cubicBezTo>
                    <a:pt x="7901" y="6562"/>
                    <a:pt x="8100" y="6575"/>
                    <a:pt x="8292" y="6607"/>
                  </a:cubicBezTo>
                  <a:cubicBezTo>
                    <a:pt x="8512" y="6645"/>
                    <a:pt x="8569" y="6723"/>
                    <a:pt x="8548" y="6944"/>
                  </a:cubicBezTo>
                  <a:cubicBezTo>
                    <a:pt x="8529" y="7140"/>
                    <a:pt x="8421" y="7247"/>
                    <a:pt x="8227" y="7252"/>
                  </a:cubicBezTo>
                  <a:cubicBezTo>
                    <a:pt x="8170" y="7254"/>
                    <a:pt x="8113" y="7254"/>
                    <a:pt x="8055" y="7254"/>
                  </a:cubicBezTo>
                  <a:cubicBezTo>
                    <a:pt x="7969" y="7254"/>
                    <a:pt x="7883" y="7253"/>
                    <a:pt x="7797" y="7253"/>
                  </a:cubicBezTo>
                  <a:cubicBezTo>
                    <a:pt x="7683" y="7247"/>
                    <a:pt x="7570" y="7237"/>
                    <a:pt x="7457" y="7237"/>
                  </a:cubicBezTo>
                  <a:cubicBezTo>
                    <a:pt x="7360" y="7237"/>
                    <a:pt x="7262" y="7245"/>
                    <a:pt x="7165" y="7268"/>
                  </a:cubicBezTo>
                  <a:cubicBezTo>
                    <a:pt x="7153" y="7271"/>
                    <a:pt x="7142" y="7273"/>
                    <a:pt x="7132" y="7273"/>
                  </a:cubicBezTo>
                  <a:cubicBezTo>
                    <a:pt x="7091" y="7273"/>
                    <a:pt x="7065" y="7249"/>
                    <a:pt x="7048" y="7206"/>
                  </a:cubicBezTo>
                  <a:cubicBezTo>
                    <a:pt x="7026" y="7151"/>
                    <a:pt x="6997" y="7098"/>
                    <a:pt x="6960" y="7052"/>
                  </a:cubicBezTo>
                  <a:cubicBezTo>
                    <a:pt x="6852" y="6916"/>
                    <a:pt x="6850" y="6856"/>
                    <a:pt x="6956" y="6730"/>
                  </a:cubicBezTo>
                  <a:cubicBezTo>
                    <a:pt x="7045" y="6624"/>
                    <a:pt x="7193" y="6594"/>
                    <a:pt x="7307" y="6523"/>
                  </a:cubicBezTo>
                  <a:cubicBezTo>
                    <a:pt x="7366" y="6486"/>
                    <a:pt x="7422" y="6473"/>
                    <a:pt x="7478" y="6473"/>
                  </a:cubicBezTo>
                  <a:close/>
                  <a:moveTo>
                    <a:pt x="26630" y="6534"/>
                  </a:moveTo>
                  <a:cubicBezTo>
                    <a:pt x="26689" y="6534"/>
                    <a:pt x="26725" y="6563"/>
                    <a:pt x="26744" y="6620"/>
                  </a:cubicBezTo>
                  <a:cubicBezTo>
                    <a:pt x="26791" y="6757"/>
                    <a:pt x="26838" y="6894"/>
                    <a:pt x="26891" y="7028"/>
                  </a:cubicBezTo>
                  <a:cubicBezTo>
                    <a:pt x="26918" y="7105"/>
                    <a:pt x="26873" y="7138"/>
                    <a:pt x="26798" y="7153"/>
                  </a:cubicBezTo>
                  <a:lnTo>
                    <a:pt x="26799" y="7153"/>
                  </a:lnTo>
                  <a:cubicBezTo>
                    <a:pt x="26711" y="7171"/>
                    <a:pt x="26622" y="7186"/>
                    <a:pt x="26532" y="7198"/>
                  </a:cubicBezTo>
                  <a:cubicBezTo>
                    <a:pt x="26338" y="7224"/>
                    <a:pt x="26143" y="7248"/>
                    <a:pt x="25949" y="7273"/>
                  </a:cubicBezTo>
                  <a:cubicBezTo>
                    <a:pt x="25935" y="7275"/>
                    <a:pt x="25922" y="7276"/>
                    <a:pt x="25909" y="7276"/>
                  </a:cubicBezTo>
                  <a:cubicBezTo>
                    <a:pt x="25837" y="7276"/>
                    <a:pt x="25781" y="7244"/>
                    <a:pt x="25726" y="7202"/>
                  </a:cubicBezTo>
                  <a:cubicBezTo>
                    <a:pt x="25642" y="7141"/>
                    <a:pt x="25583" y="7054"/>
                    <a:pt x="25559" y="6954"/>
                  </a:cubicBezTo>
                  <a:cubicBezTo>
                    <a:pt x="25513" y="6768"/>
                    <a:pt x="25539" y="6726"/>
                    <a:pt x="25747" y="6670"/>
                  </a:cubicBezTo>
                  <a:cubicBezTo>
                    <a:pt x="26023" y="6597"/>
                    <a:pt x="26312" y="6579"/>
                    <a:pt x="26595" y="6537"/>
                  </a:cubicBezTo>
                  <a:cubicBezTo>
                    <a:pt x="26607" y="6535"/>
                    <a:pt x="26619" y="6534"/>
                    <a:pt x="26630" y="6534"/>
                  </a:cubicBezTo>
                  <a:close/>
                  <a:moveTo>
                    <a:pt x="9924" y="6517"/>
                  </a:moveTo>
                  <a:cubicBezTo>
                    <a:pt x="10250" y="6517"/>
                    <a:pt x="10567" y="6581"/>
                    <a:pt x="10881" y="6666"/>
                  </a:cubicBezTo>
                  <a:cubicBezTo>
                    <a:pt x="10979" y="6692"/>
                    <a:pt x="11003" y="6743"/>
                    <a:pt x="10990" y="6827"/>
                  </a:cubicBezTo>
                  <a:lnTo>
                    <a:pt x="10991" y="6827"/>
                  </a:lnTo>
                  <a:cubicBezTo>
                    <a:pt x="10973" y="6943"/>
                    <a:pt x="10910" y="7048"/>
                    <a:pt x="10919" y="7168"/>
                  </a:cubicBezTo>
                  <a:cubicBezTo>
                    <a:pt x="10923" y="7230"/>
                    <a:pt x="10851" y="7230"/>
                    <a:pt x="10801" y="7234"/>
                  </a:cubicBezTo>
                  <a:cubicBezTo>
                    <a:pt x="10612" y="7250"/>
                    <a:pt x="10424" y="7265"/>
                    <a:pt x="10236" y="7280"/>
                  </a:cubicBezTo>
                  <a:cubicBezTo>
                    <a:pt x="10216" y="7281"/>
                    <a:pt x="10196" y="7281"/>
                    <a:pt x="10176" y="7281"/>
                  </a:cubicBezTo>
                  <a:cubicBezTo>
                    <a:pt x="10007" y="7281"/>
                    <a:pt x="9838" y="7267"/>
                    <a:pt x="9671" y="7240"/>
                  </a:cubicBezTo>
                  <a:cubicBezTo>
                    <a:pt x="9551" y="7221"/>
                    <a:pt x="9506" y="7167"/>
                    <a:pt x="9482" y="7078"/>
                  </a:cubicBezTo>
                  <a:cubicBezTo>
                    <a:pt x="9441" y="6921"/>
                    <a:pt x="9471" y="6770"/>
                    <a:pt x="9525" y="6619"/>
                  </a:cubicBezTo>
                  <a:cubicBezTo>
                    <a:pt x="9545" y="6561"/>
                    <a:pt x="9586" y="6541"/>
                    <a:pt x="9655" y="6532"/>
                  </a:cubicBezTo>
                  <a:cubicBezTo>
                    <a:pt x="9745" y="6522"/>
                    <a:pt x="9835" y="6517"/>
                    <a:pt x="9924" y="6517"/>
                  </a:cubicBezTo>
                  <a:close/>
                  <a:moveTo>
                    <a:pt x="17829" y="6537"/>
                  </a:moveTo>
                  <a:cubicBezTo>
                    <a:pt x="17905" y="6537"/>
                    <a:pt x="17943" y="6565"/>
                    <a:pt x="17966" y="6627"/>
                  </a:cubicBezTo>
                  <a:cubicBezTo>
                    <a:pt x="18011" y="6762"/>
                    <a:pt x="18010" y="6897"/>
                    <a:pt x="17986" y="7032"/>
                  </a:cubicBezTo>
                  <a:lnTo>
                    <a:pt x="17987" y="7032"/>
                  </a:lnTo>
                  <a:cubicBezTo>
                    <a:pt x="17970" y="7135"/>
                    <a:pt x="17718" y="7304"/>
                    <a:pt x="17590" y="7306"/>
                  </a:cubicBezTo>
                  <a:cubicBezTo>
                    <a:pt x="17334" y="7312"/>
                    <a:pt x="17076" y="7316"/>
                    <a:pt x="16819" y="7317"/>
                  </a:cubicBezTo>
                  <a:cubicBezTo>
                    <a:pt x="16637" y="7317"/>
                    <a:pt x="16430" y="7146"/>
                    <a:pt x="16418" y="6990"/>
                  </a:cubicBezTo>
                  <a:cubicBezTo>
                    <a:pt x="16394" y="6700"/>
                    <a:pt x="16551" y="6555"/>
                    <a:pt x="16890" y="6553"/>
                  </a:cubicBezTo>
                  <a:lnTo>
                    <a:pt x="17320" y="6553"/>
                  </a:lnTo>
                  <a:lnTo>
                    <a:pt x="17320" y="6538"/>
                  </a:lnTo>
                  <a:cubicBezTo>
                    <a:pt x="17416" y="6538"/>
                    <a:pt x="17511" y="6539"/>
                    <a:pt x="17606" y="6539"/>
                  </a:cubicBezTo>
                  <a:cubicBezTo>
                    <a:pt x="17677" y="6539"/>
                    <a:pt x="17748" y="6539"/>
                    <a:pt x="17820" y="6537"/>
                  </a:cubicBezTo>
                  <a:cubicBezTo>
                    <a:pt x="17823" y="6537"/>
                    <a:pt x="17826" y="6537"/>
                    <a:pt x="17829" y="6537"/>
                  </a:cubicBezTo>
                  <a:close/>
                  <a:moveTo>
                    <a:pt x="20222" y="6521"/>
                  </a:moveTo>
                  <a:cubicBezTo>
                    <a:pt x="20296" y="6521"/>
                    <a:pt x="20348" y="6541"/>
                    <a:pt x="20385" y="6604"/>
                  </a:cubicBezTo>
                  <a:cubicBezTo>
                    <a:pt x="20427" y="6671"/>
                    <a:pt x="20483" y="6733"/>
                    <a:pt x="20510" y="6809"/>
                  </a:cubicBezTo>
                  <a:cubicBezTo>
                    <a:pt x="20554" y="6941"/>
                    <a:pt x="20458" y="7204"/>
                    <a:pt x="20332" y="7281"/>
                  </a:cubicBezTo>
                  <a:lnTo>
                    <a:pt x="20333" y="7281"/>
                  </a:lnTo>
                  <a:cubicBezTo>
                    <a:pt x="20308" y="7297"/>
                    <a:pt x="20279" y="7300"/>
                    <a:pt x="20251" y="7300"/>
                  </a:cubicBezTo>
                  <a:cubicBezTo>
                    <a:pt x="20242" y="7300"/>
                    <a:pt x="20233" y="7299"/>
                    <a:pt x="20225" y="7299"/>
                  </a:cubicBezTo>
                  <a:cubicBezTo>
                    <a:pt x="20162" y="7296"/>
                    <a:pt x="20100" y="7294"/>
                    <a:pt x="20038" y="7294"/>
                  </a:cubicBezTo>
                  <a:cubicBezTo>
                    <a:pt x="19836" y="7294"/>
                    <a:pt x="19634" y="7309"/>
                    <a:pt x="19432" y="7318"/>
                  </a:cubicBezTo>
                  <a:cubicBezTo>
                    <a:pt x="19418" y="7319"/>
                    <a:pt x="19404" y="7319"/>
                    <a:pt x="19391" y="7319"/>
                  </a:cubicBezTo>
                  <a:cubicBezTo>
                    <a:pt x="19298" y="7319"/>
                    <a:pt x="19217" y="7302"/>
                    <a:pt x="19146" y="7235"/>
                  </a:cubicBezTo>
                  <a:cubicBezTo>
                    <a:pt x="19098" y="7189"/>
                    <a:pt x="19023" y="7162"/>
                    <a:pt x="18961" y="7126"/>
                  </a:cubicBezTo>
                  <a:cubicBezTo>
                    <a:pt x="18833" y="7047"/>
                    <a:pt x="18810" y="6989"/>
                    <a:pt x="18853" y="6861"/>
                  </a:cubicBezTo>
                  <a:cubicBezTo>
                    <a:pt x="18923" y="6649"/>
                    <a:pt x="19064" y="6548"/>
                    <a:pt x="19318" y="6540"/>
                  </a:cubicBezTo>
                  <a:cubicBezTo>
                    <a:pt x="19375" y="6538"/>
                    <a:pt x="19433" y="6537"/>
                    <a:pt x="19490" y="6537"/>
                  </a:cubicBezTo>
                  <a:cubicBezTo>
                    <a:pt x="19576" y="6537"/>
                    <a:pt x="19662" y="6538"/>
                    <a:pt x="19749" y="6538"/>
                  </a:cubicBezTo>
                  <a:lnTo>
                    <a:pt x="19749" y="6523"/>
                  </a:lnTo>
                  <a:cubicBezTo>
                    <a:pt x="19840" y="6523"/>
                    <a:pt x="19930" y="6524"/>
                    <a:pt x="20021" y="6524"/>
                  </a:cubicBezTo>
                  <a:cubicBezTo>
                    <a:pt x="20081" y="6524"/>
                    <a:pt x="20142" y="6524"/>
                    <a:pt x="20202" y="6522"/>
                  </a:cubicBezTo>
                  <a:cubicBezTo>
                    <a:pt x="20209" y="6521"/>
                    <a:pt x="20215" y="6521"/>
                    <a:pt x="20222" y="6521"/>
                  </a:cubicBezTo>
                  <a:close/>
                  <a:moveTo>
                    <a:pt x="3610" y="6529"/>
                  </a:moveTo>
                  <a:cubicBezTo>
                    <a:pt x="3622" y="6529"/>
                    <a:pt x="3635" y="6533"/>
                    <a:pt x="3646" y="6541"/>
                  </a:cubicBezTo>
                  <a:cubicBezTo>
                    <a:pt x="3748" y="6612"/>
                    <a:pt x="3871" y="6648"/>
                    <a:pt x="3981" y="6706"/>
                  </a:cubicBezTo>
                  <a:cubicBezTo>
                    <a:pt x="4039" y="6737"/>
                    <a:pt x="4059" y="6784"/>
                    <a:pt x="4052" y="6839"/>
                  </a:cubicBezTo>
                  <a:cubicBezTo>
                    <a:pt x="4039" y="6943"/>
                    <a:pt x="4028" y="7046"/>
                    <a:pt x="4004" y="7147"/>
                  </a:cubicBezTo>
                  <a:cubicBezTo>
                    <a:pt x="3959" y="7333"/>
                    <a:pt x="3901" y="7376"/>
                    <a:pt x="3681" y="7376"/>
                  </a:cubicBezTo>
                  <a:cubicBezTo>
                    <a:pt x="3668" y="7376"/>
                    <a:pt x="3655" y="7376"/>
                    <a:pt x="3642" y="7375"/>
                  </a:cubicBezTo>
                  <a:cubicBezTo>
                    <a:pt x="3359" y="7353"/>
                    <a:pt x="3058" y="7324"/>
                    <a:pt x="2773" y="7225"/>
                  </a:cubicBezTo>
                  <a:cubicBezTo>
                    <a:pt x="2636" y="7178"/>
                    <a:pt x="2581" y="7099"/>
                    <a:pt x="2586" y="6970"/>
                  </a:cubicBezTo>
                  <a:cubicBezTo>
                    <a:pt x="2599" y="6662"/>
                    <a:pt x="2604" y="6585"/>
                    <a:pt x="2809" y="6585"/>
                  </a:cubicBezTo>
                  <a:cubicBezTo>
                    <a:pt x="2874" y="6585"/>
                    <a:pt x="2960" y="6593"/>
                    <a:pt x="3072" y="6604"/>
                  </a:cubicBezTo>
                  <a:cubicBezTo>
                    <a:pt x="3157" y="6612"/>
                    <a:pt x="3245" y="6631"/>
                    <a:pt x="3330" y="6631"/>
                  </a:cubicBezTo>
                  <a:cubicBezTo>
                    <a:pt x="3412" y="6631"/>
                    <a:pt x="3493" y="6612"/>
                    <a:pt x="3566" y="6547"/>
                  </a:cubicBezTo>
                  <a:cubicBezTo>
                    <a:pt x="3578" y="6535"/>
                    <a:pt x="3594" y="6529"/>
                    <a:pt x="3610" y="6529"/>
                  </a:cubicBezTo>
                  <a:close/>
                  <a:moveTo>
                    <a:pt x="22054" y="6474"/>
                  </a:moveTo>
                  <a:cubicBezTo>
                    <a:pt x="22094" y="6474"/>
                    <a:pt x="22134" y="6476"/>
                    <a:pt x="22174" y="6481"/>
                  </a:cubicBezTo>
                  <a:cubicBezTo>
                    <a:pt x="22251" y="6481"/>
                    <a:pt x="22326" y="6482"/>
                    <a:pt x="22402" y="6482"/>
                  </a:cubicBezTo>
                  <a:cubicBezTo>
                    <a:pt x="22440" y="6482"/>
                    <a:pt x="22478" y="6482"/>
                    <a:pt x="22516" y="6481"/>
                  </a:cubicBezTo>
                  <a:cubicBezTo>
                    <a:pt x="22519" y="6481"/>
                    <a:pt x="22522" y="6481"/>
                    <a:pt x="22526" y="6481"/>
                  </a:cubicBezTo>
                  <a:cubicBezTo>
                    <a:pt x="22644" y="6481"/>
                    <a:pt x="22714" y="6542"/>
                    <a:pt x="22758" y="6627"/>
                  </a:cubicBezTo>
                  <a:cubicBezTo>
                    <a:pt x="22846" y="6802"/>
                    <a:pt x="22743" y="7221"/>
                    <a:pt x="22585" y="7361"/>
                  </a:cubicBezTo>
                  <a:lnTo>
                    <a:pt x="22586" y="7361"/>
                  </a:lnTo>
                  <a:cubicBezTo>
                    <a:pt x="22549" y="7393"/>
                    <a:pt x="22507" y="7394"/>
                    <a:pt x="22462" y="7395"/>
                  </a:cubicBezTo>
                  <a:cubicBezTo>
                    <a:pt x="22453" y="7396"/>
                    <a:pt x="22443" y="7396"/>
                    <a:pt x="22433" y="7396"/>
                  </a:cubicBezTo>
                  <a:cubicBezTo>
                    <a:pt x="22087" y="7396"/>
                    <a:pt x="21742" y="7354"/>
                    <a:pt x="21397" y="7330"/>
                  </a:cubicBezTo>
                  <a:cubicBezTo>
                    <a:pt x="21294" y="7323"/>
                    <a:pt x="21245" y="7267"/>
                    <a:pt x="21241" y="7191"/>
                  </a:cubicBezTo>
                  <a:cubicBezTo>
                    <a:pt x="21234" y="7050"/>
                    <a:pt x="21238" y="6907"/>
                    <a:pt x="21242" y="6764"/>
                  </a:cubicBezTo>
                  <a:cubicBezTo>
                    <a:pt x="21245" y="6687"/>
                    <a:pt x="21320" y="6661"/>
                    <a:pt x="21391" y="6636"/>
                  </a:cubicBezTo>
                  <a:cubicBezTo>
                    <a:pt x="21607" y="6559"/>
                    <a:pt x="21819" y="6474"/>
                    <a:pt x="22054" y="6474"/>
                  </a:cubicBezTo>
                  <a:close/>
                  <a:moveTo>
                    <a:pt x="4836" y="6497"/>
                  </a:moveTo>
                  <a:cubicBezTo>
                    <a:pt x="4869" y="6497"/>
                    <a:pt x="4906" y="6499"/>
                    <a:pt x="4949" y="6503"/>
                  </a:cubicBezTo>
                  <a:cubicBezTo>
                    <a:pt x="5198" y="6524"/>
                    <a:pt x="5446" y="6551"/>
                    <a:pt x="5694" y="6582"/>
                  </a:cubicBezTo>
                  <a:cubicBezTo>
                    <a:pt x="5792" y="6595"/>
                    <a:pt x="5888" y="6613"/>
                    <a:pt x="5989" y="6613"/>
                  </a:cubicBezTo>
                  <a:cubicBezTo>
                    <a:pt x="6049" y="6613"/>
                    <a:pt x="6111" y="6607"/>
                    <a:pt x="6175" y="6588"/>
                  </a:cubicBezTo>
                  <a:cubicBezTo>
                    <a:pt x="6220" y="6776"/>
                    <a:pt x="6251" y="6935"/>
                    <a:pt x="6249" y="7098"/>
                  </a:cubicBezTo>
                  <a:cubicBezTo>
                    <a:pt x="6245" y="7185"/>
                    <a:pt x="6213" y="7243"/>
                    <a:pt x="6123" y="7287"/>
                  </a:cubicBezTo>
                  <a:cubicBezTo>
                    <a:pt x="6016" y="7338"/>
                    <a:pt x="5908" y="7379"/>
                    <a:pt x="5784" y="7388"/>
                  </a:cubicBezTo>
                  <a:cubicBezTo>
                    <a:pt x="5723" y="7393"/>
                    <a:pt x="5663" y="7396"/>
                    <a:pt x="5603" y="7396"/>
                  </a:cubicBezTo>
                  <a:cubicBezTo>
                    <a:pt x="5352" y="7396"/>
                    <a:pt x="5107" y="7354"/>
                    <a:pt x="4866" y="7287"/>
                  </a:cubicBezTo>
                  <a:cubicBezTo>
                    <a:pt x="4753" y="7256"/>
                    <a:pt x="4686" y="7203"/>
                    <a:pt x="4682" y="7095"/>
                  </a:cubicBezTo>
                  <a:cubicBezTo>
                    <a:pt x="4678" y="6978"/>
                    <a:pt x="4656" y="6863"/>
                    <a:pt x="4652" y="6746"/>
                  </a:cubicBezTo>
                  <a:cubicBezTo>
                    <a:pt x="4645" y="6553"/>
                    <a:pt x="4673" y="6497"/>
                    <a:pt x="4836" y="6497"/>
                  </a:cubicBezTo>
                  <a:close/>
                  <a:moveTo>
                    <a:pt x="24613" y="6537"/>
                  </a:moveTo>
                  <a:cubicBezTo>
                    <a:pt x="24747" y="6537"/>
                    <a:pt x="24828" y="6601"/>
                    <a:pt x="24875" y="6726"/>
                  </a:cubicBezTo>
                  <a:cubicBezTo>
                    <a:pt x="24893" y="6782"/>
                    <a:pt x="24904" y="6839"/>
                    <a:pt x="24908" y="6899"/>
                  </a:cubicBezTo>
                  <a:cubicBezTo>
                    <a:pt x="24928" y="7141"/>
                    <a:pt x="24922" y="7147"/>
                    <a:pt x="24660" y="7243"/>
                  </a:cubicBezTo>
                  <a:lnTo>
                    <a:pt x="24661" y="7243"/>
                  </a:lnTo>
                  <a:cubicBezTo>
                    <a:pt x="24620" y="7259"/>
                    <a:pt x="24566" y="7268"/>
                    <a:pt x="24540" y="7296"/>
                  </a:cubicBezTo>
                  <a:cubicBezTo>
                    <a:pt x="24450" y="7392"/>
                    <a:pt x="24333" y="7407"/>
                    <a:pt x="24212" y="7407"/>
                  </a:cubicBezTo>
                  <a:cubicBezTo>
                    <a:pt x="24177" y="7407"/>
                    <a:pt x="24142" y="7406"/>
                    <a:pt x="24108" y="7405"/>
                  </a:cubicBezTo>
                  <a:cubicBezTo>
                    <a:pt x="24071" y="7409"/>
                    <a:pt x="24035" y="7411"/>
                    <a:pt x="23999" y="7411"/>
                  </a:cubicBezTo>
                  <a:cubicBezTo>
                    <a:pt x="23867" y="7411"/>
                    <a:pt x="23740" y="7385"/>
                    <a:pt x="23615" y="7344"/>
                  </a:cubicBezTo>
                  <a:cubicBezTo>
                    <a:pt x="23506" y="7308"/>
                    <a:pt x="23443" y="7241"/>
                    <a:pt x="23430" y="7142"/>
                  </a:cubicBezTo>
                  <a:cubicBezTo>
                    <a:pt x="23412" y="7014"/>
                    <a:pt x="23416" y="6883"/>
                    <a:pt x="23438" y="6756"/>
                  </a:cubicBezTo>
                  <a:cubicBezTo>
                    <a:pt x="23452" y="6682"/>
                    <a:pt x="23495" y="6639"/>
                    <a:pt x="23583" y="6631"/>
                  </a:cubicBezTo>
                  <a:cubicBezTo>
                    <a:pt x="23915" y="6599"/>
                    <a:pt x="24245" y="6563"/>
                    <a:pt x="24577" y="6538"/>
                  </a:cubicBezTo>
                  <a:cubicBezTo>
                    <a:pt x="24589" y="6537"/>
                    <a:pt x="24601" y="6537"/>
                    <a:pt x="24613" y="6537"/>
                  </a:cubicBezTo>
                  <a:close/>
                  <a:moveTo>
                    <a:pt x="8317" y="1"/>
                  </a:moveTo>
                  <a:cubicBezTo>
                    <a:pt x="7675" y="1"/>
                    <a:pt x="6991" y="6"/>
                    <a:pt x="6230" y="9"/>
                  </a:cubicBezTo>
                  <a:cubicBezTo>
                    <a:pt x="5552" y="9"/>
                    <a:pt x="4491" y="31"/>
                    <a:pt x="3429" y="72"/>
                  </a:cubicBezTo>
                  <a:cubicBezTo>
                    <a:pt x="3118" y="84"/>
                    <a:pt x="2807" y="97"/>
                    <a:pt x="2495" y="97"/>
                  </a:cubicBezTo>
                  <a:cubicBezTo>
                    <a:pt x="2321" y="97"/>
                    <a:pt x="2147" y="93"/>
                    <a:pt x="1973" y="83"/>
                  </a:cubicBezTo>
                  <a:cubicBezTo>
                    <a:pt x="1931" y="80"/>
                    <a:pt x="1892" y="79"/>
                    <a:pt x="1855" y="79"/>
                  </a:cubicBezTo>
                  <a:cubicBezTo>
                    <a:pt x="1452" y="79"/>
                    <a:pt x="1330" y="233"/>
                    <a:pt x="1391" y="624"/>
                  </a:cubicBezTo>
                  <a:cubicBezTo>
                    <a:pt x="1467" y="1107"/>
                    <a:pt x="1523" y="1589"/>
                    <a:pt x="1447" y="2077"/>
                  </a:cubicBezTo>
                  <a:cubicBezTo>
                    <a:pt x="1432" y="2172"/>
                    <a:pt x="1460" y="2268"/>
                    <a:pt x="1428" y="2366"/>
                  </a:cubicBezTo>
                  <a:cubicBezTo>
                    <a:pt x="1403" y="2440"/>
                    <a:pt x="1466" y="2489"/>
                    <a:pt x="1552" y="2500"/>
                  </a:cubicBezTo>
                  <a:cubicBezTo>
                    <a:pt x="1570" y="2502"/>
                    <a:pt x="1589" y="2503"/>
                    <a:pt x="1607" y="2503"/>
                  </a:cubicBezTo>
                  <a:cubicBezTo>
                    <a:pt x="1649" y="2503"/>
                    <a:pt x="1691" y="2499"/>
                    <a:pt x="1732" y="2496"/>
                  </a:cubicBezTo>
                  <a:cubicBezTo>
                    <a:pt x="1853" y="2490"/>
                    <a:pt x="1973" y="2487"/>
                    <a:pt x="2094" y="2487"/>
                  </a:cubicBezTo>
                  <a:cubicBezTo>
                    <a:pt x="2322" y="2487"/>
                    <a:pt x="2551" y="2496"/>
                    <a:pt x="2779" y="2506"/>
                  </a:cubicBezTo>
                  <a:cubicBezTo>
                    <a:pt x="2876" y="2509"/>
                    <a:pt x="2931" y="2533"/>
                    <a:pt x="2945" y="2625"/>
                  </a:cubicBezTo>
                  <a:cubicBezTo>
                    <a:pt x="2961" y="2715"/>
                    <a:pt x="2993" y="2802"/>
                    <a:pt x="3026" y="2887"/>
                  </a:cubicBezTo>
                  <a:cubicBezTo>
                    <a:pt x="3085" y="3041"/>
                    <a:pt x="3044" y="3129"/>
                    <a:pt x="2871" y="3187"/>
                  </a:cubicBezTo>
                  <a:cubicBezTo>
                    <a:pt x="2786" y="3217"/>
                    <a:pt x="2694" y="3225"/>
                    <a:pt x="2604" y="3227"/>
                  </a:cubicBezTo>
                  <a:cubicBezTo>
                    <a:pt x="2532" y="3229"/>
                    <a:pt x="2461" y="3231"/>
                    <a:pt x="2390" y="3231"/>
                  </a:cubicBezTo>
                  <a:cubicBezTo>
                    <a:pt x="2233" y="3231"/>
                    <a:pt x="2077" y="3224"/>
                    <a:pt x="1921" y="3205"/>
                  </a:cubicBezTo>
                  <a:cubicBezTo>
                    <a:pt x="1817" y="3192"/>
                    <a:pt x="1710" y="3210"/>
                    <a:pt x="1605" y="3181"/>
                  </a:cubicBezTo>
                  <a:cubicBezTo>
                    <a:pt x="1555" y="3167"/>
                    <a:pt x="1525" y="3108"/>
                    <a:pt x="1469" y="3108"/>
                  </a:cubicBezTo>
                  <a:cubicBezTo>
                    <a:pt x="1457" y="3108"/>
                    <a:pt x="1445" y="3111"/>
                    <a:pt x="1430" y="3117"/>
                  </a:cubicBezTo>
                  <a:cubicBezTo>
                    <a:pt x="1351" y="3151"/>
                    <a:pt x="1375" y="3232"/>
                    <a:pt x="1343" y="3289"/>
                  </a:cubicBezTo>
                  <a:cubicBezTo>
                    <a:pt x="1312" y="3340"/>
                    <a:pt x="1290" y="3396"/>
                    <a:pt x="1281" y="3454"/>
                  </a:cubicBezTo>
                  <a:cubicBezTo>
                    <a:pt x="1249" y="3649"/>
                    <a:pt x="1169" y="3830"/>
                    <a:pt x="1071" y="4007"/>
                  </a:cubicBezTo>
                  <a:cubicBezTo>
                    <a:pt x="957" y="4212"/>
                    <a:pt x="844" y="4420"/>
                    <a:pt x="804" y="4646"/>
                  </a:cubicBezTo>
                  <a:cubicBezTo>
                    <a:pt x="767" y="4847"/>
                    <a:pt x="678" y="5030"/>
                    <a:pt x="607" y="5219"/>
                  </a:cubicBezTo>
                  <a:cubicBezTo>
                    <a:pt x="526" y="5433"/>
                    <a:pt x="435" y="5653"/>
                    <a:pt x="548" y="5882"/>
                  </a:cubicBezTo>
                  <a:cubicBezTo>
                    <a:pt x="569" y="5921"/>
                    <a:pt x="552" y="5958"/>
                    <a:pt x="531" y="5994"/>
                  </a:cubicBezTo>
                  <a:cubicBezTo>
                    <a:pt x="370" y="6257"/>
                    <a:pt x="338" y="6550"/>
                    <a:pt x="265" y="6834"/>
                  </a:cubicBezTo>
                  <a:cubicBezTo>
                    <a:pt x="214" y="7033"/>
                    <a:pt x="223" y="7248"/>
                    <a:pt x="69" y="7424"/>
                  </a:cubicBezTo>
                  <a:cubicBezTo>
                    <a:pt x="40" y="7458"/>
                    <a:pt x="30" y="7510"/>
                    <a:pt x="26" y="7554"/>
                  </a:cubicBezTo>
                  <a:cubicBezTo>
                    <a:pt x="3" y="7787"/>
                    <a:pt x="0" y="8020"/>
                    <a:pt x="60" y="8250"/>
                  </a:cubicBezTo>
                  <a:cubicBezTo>
                    <a:pt x="110" y="8440"/>
                    <a:pt x="238" y="8575"/>
                    <a:pt x="457" y="8644"/>
                  </a:cubicBezTo>
                  <a:cubicBezTo>
                    <a:pt x="615" y="8694"/>
                    <a:pt x="777" y="8729"/>
                    <a:pt x="941" y="8751"/>
                  </a:cubicBezTo>
                  <a:cubicBezTo>
                    <a:pt x="1580" y="8830"/>
                    <a:pt x="2223" y="8866"/>
                    <a:pt x="2869" y="8884"/>
                  </a:cubicBezTo>
                  <a:cubicBezTo>
                    <a:pt x="3024" y="8888"/>
                    <a:pt x="3179" y="8890"/>
                    <a:pt x="3335" y="8890"/>
                  </a:cubicBezTo>
                  <a:cubicBezTo>
                    <a:pt x="3948" y="8890"/>
                    <a:pt x="4560" y="8864"/>
                    <a:pt x="5173" y="8864"/>
                  </a:cubicBezTo>
                  <a:cubicBezTo>
                    <a:pt x="5194" y="8864"/>
                    <a:pt x="5215" y="8864"/>
                    <a:pt x="5236" y="8864"/>
                  </a:cubicBezTo>
                  <a:cubicBezTo>
                    <a:pt x="5415" y="8865"/>
                    <a:pt x="5594" y="8868"/>
                    <a:pt x="5772" y="8868"/>
                  </a:cubicBezTo>
                  <a:cubicBezTo>
                    <a:pt x="5844" y="8868"/>
                    <a:pt x="5916" y="8868"/>
                    <a:pt x="5987" y="8866"/>
                  </a:cubicBezTo>
                  <a:cubicBezTo>
                    <a:pt x="6384" y="8855"/>
                    <a:pt x="6548" y="8721"/>
                    <a:pt x="6594" y="8386"/>
                  </a:cubicBezTo>
                  <a:cubicBezTo>
                    <a:pt x="6619" y="8199"/>
                    <a:pt x="6642" y="8012"/>
                    <a:pt x="6673" y="7826"/>
                  </a:cubicBezTo>
                  <a:cubicBezTo>
                    <a:pt x="6699" y="7664"/>
                    <a:pt x="6688" y="7674"/>
                    <a:pt x="6882" y="7670"/>
                  </a:cubicBezTo>
                  <a:cubicBezTo>
                    <a:pt x="6909" y="7670"/>
                    <a:pt x="6936" y="7670"/>
                    <a:pt x="6962" y="7670"/>
                  </a:cubicBezTo>
                  <a:cubicBezTo>
                    <a:pt x="7240" y="7670"/>
                    <a:pt x="7516" y="7689"/>
                    <a:pt x="7794" y="7689"/>
                  </a:cubicBezTo>
                  <a:cubicBezTo>
                    <a:pt x="7964" y="7689"/>
                    <a:pt x="8134" y="7682"/>
                    <a:pt x="8306" y="7658"/>
                  </a:cubicBezTo>
                  <a:cubicBezTo>
                    <a:pt x="8491" y="7632"/>
                    <a:pt x="8678" y="7619"/>
                    <a:pt x="8864" y="7619"/>
                  </a:cubicBezTo>
                  <a:cubicBezTo>
                    <a:pt x="9038" y="7619"/>
                    <a:pt x="9211" y="7630"/>
                    <a:pt x="9384" y="7652"/>
                  </a:cubicBezTo>
                  <a:cubicBezTo>
                    <a:pt x="9562" y="7676"/>
                    <a:pt x="9743" y="7685"/>
                    <a:pt x="9926" y="7685"/>
                  </a:cubicBezTo>
                  <a:cubicBezTo>
                    <a:pt x="10199" y="7685"/>
                    <a:pt x="10474" y="7664"/>
                    <a:pt x="10746" y="7639"/>
                  </a:cubicBezTo>
                  <a:cubicBezTo>
                    <a:pt x="10820" y="7632"/>
                    <a:pt x="10893" y="7620"/>
                    <a:pt x="10965" y="7620"/>
                  </a:cubicBezTo>
                  <a:cubicBezTo>
                    <a:pt x="11038" y="7620"/>
                    <a:pt x="11110" y="7633"/>
                    <a:pt x="11180" y="7678"/>
                  </a:cubicBezTo>
                  <a:cubicBezTo>
                    <a:pt x="11211" y="7698"/>
                    <a:pt x="11250" y="7702"/>
                    <a:pt x="11290" y="7702"/>
                  </a:cubicBezTo>
                  <a:cubicBezTo>
                    <a:pt x="11320" y="7702"/>
                    <a:pt x="11351" y="7700"/>
                    <a:pt x="11381" y="7700"/>
                  </a:cubicBezTo>
                  <a:cubicBezTo>
                    <a:pt x="12049" y="7700"/>
                    <a:pt x="12717" y="7699"/>
                    <a:pt x="13384" y="7696"/>
                  </a:cubicBezTo>
                  <a:cubicBezTo>
                    <a:pt x="13420" y="7696"/>
                    <a:pt x="13456" y="7698"/>
                    <a:pt x="13492" y="7698"/>
                  </a:cubicBezTo>
                  <a:cubicBezTo>
                    <a:pt x="13533" y="7698"/>
                    <a:pt x="13574" y="7696"/>
                    <a:pt x="13611" y="7686"/>
                  </a:cubicBezTo>
                  <a:cubicBezTo>
                    <a:pt x="13772" y="7643"/>
                    <a:pt x="13934" y="7630"/>
                    <a:pt x="14097" y="7630"/>
                  </a:cubicBezTo>
                  <a:cubicBezTo>
                    <a:pt x="14228" y="7630"/>
                    <a:pt x="14360" y="7638"/>
                    <a:pt x="14491" y="7646"/>
                  </a:cubicBezTo>
                  <a:cubicBezTo>
                    <a:pt x="14941" y="7674"/>
                    <a:pt x="15393" y="7682"/>
                    <a:pt x="15843" y="7682"/>
                  </a:cubicBezTo>
                  <a:cubicBezTo>
                    <a:pt x="15992" y="7682"/>
                    <a:pt x="16140" y="7681"/>
                    <a:pt x="16287" y="7680"/>
                  </a:cubicBezTo>
                  <a:cubicBezTo>
                    <a:pt x="16931" y="7675"/>
                    <a:pt x="17574" y="7670"/>
                    <a:pt x="18217" y="7670"/>
                  </a:cubicBezTo>
                  <a:cubicBezTo>
                    <a:pt x="18947" y="7670"/>
                    <a:pt x="19677" y="7676"/>
                    <a:pt x="20408" y="7696"/>
                  </a:cubicBezTo>
                  <a:cubicBezTo>
                    <a:pt x="20784" y="7707"/>
                    <a:pt x="20785" y="7705"/>
                    <a:pt x="20797" y="8032"/>
                  </a:cubicBezTo>
                  <a:cubicBezTo>
                    <a:pt x="20804" y="8219"/>
                    <a:pt x="20807" y="8407"/>
                    <a:pt x="20862" y="8591"/>
                  </a:cubicBezTo>
                  <a:cubicBezTo>
                    <a:pt x="20935" y="8839"/>
                    <a:pt x="21026" y="8911"/>
                    <a:pt x="21297" y="8911"/>
                  </a:cubicBezTo>
                  <a:cubicBezTo>
                    <a:pt x="21317" y="8911"/>
                    <a:pt x="21337" y="8911"/>
                    <a:pt x="21359" y="8910"/>
                  </a:cubicBezTo>
                  <a:cubicBezTo>
                    <a:pt x="22526" y="8871"/>
                    <a:pt x="23694" y="8828"/>
                    <a:pt x="24861" y="8794"/>
                  </a:cubicBezTo>
                  <a:cubicBezTo>
                    <a:pt x="25273" y="8782"/>
                    <a:pt x="25683" y="8758"/>
                    <a:pt x="26096" y="8758"/>
                  </a:cubicBezTo>
                  <a:cubicBezTo>
                    <a:pt x="26170" y="8758"/>
                    <a:pt x="26244" y="8758"/>
                    <a:pt x="26318" y="8760"/>
                  </a:cubicBezTo>
                  <a:cubicBezTo>
                    <a:pt x="26328" y="8761"/>
                    <a:pt x="26339" y="8761"/>
                    <a:pt x="26350" y="8761"/>
                  </a:cubicBezTo>
                  <a:cubicBezTo>
                    <a:pt x="26741" y="8761"/>
                    <a:pt x="27227" y="8572"/>
                    <a:pt x="27429" y="8137"/>
                  </a:cubicBezTo>
                  <a:cubicBezTo>
                    <a:pt x="27481" y="8027"/>
                    <a:pt x="27517" y="7913"/>
                    <a:pt x="27424" y="7804"/>
                  </a:cubicBezTo>
                  <a:cubicBezTo>
                    <a:pt x="27373" y="7746"/>
                    <a:pt x="27379" y="7686"/>
                    <a:pt x="27382" y="7620"/>
                  </a:cubicBezTo>
                  <a:cubicBezTo>
                    <a:pt x="27390" y="7379"/>
                    <a:pt x="27374" y="7141"/>
                    <a:pt x="27239" y="6921"/>
                  </a:cubicBezTo>
                  <a:cubicBezTo>
                    <a:pt x="27222" y="6894"/>
                    <a:pt x="27220" y="6858"/>
                    <a:pt x="27213" y="6827"/>
                  </a:cubicBezTo>
                  <a:cubicBezTo>
                    <a:pt x="27151" y="6548"/>
                    <a:pt x="27090" y="6268"/>
                    <a:pt x="27045" y="5987"/>
                  </a:cubicBezTo>
                  <a:cubicBezTo>
                    <a:pt x="27020" y="5835"/>
                    <a:pt x="26940" y="5688"/>
                    <a:pt x="26912" y="5536"/>
                  </a:cubicBezTo>
                  <a:cubicBezTo>
                    <a:pt x="26870" y="5309"/>
                    <a:pt x="26781" y="5099"/>
                    <a:pt x="26686" y="4887"/>
                  </a:cubicBezTo>
                  <a:cubicBezTo>
                    <a:pt x="26516" y="4513"/>
                    <a:pt x="26359" y="4135"/>
                    <a:pt x="26202" y="3756"/>
                  </a:cubicBezTo>
                  <a:cubicBezTo>
                    <a:pt x="26158" y="3647"/>
                    <a:pt x="26138" y="3529"/>
                    <a:pt x="26093" y="3420"/>
                  </a:cubicBezTo>
                  <a:cubicBezTo>
                    <a:pt x="26069" y="3364"/>
                    <a:pt x="26042" y="3317"/>
                    <a:pt x="26066" y="3255"/>
                  </a:cubicBezTo>
                  <a:cubicBezTo>
                    <a:pt x="26092" y="3186"/>
                    <a:pt x="26063" y="3125"/>
                    <a:pt x="25988" y="3090"/>
                  </a:cubicBezTo>
                  <a:cubicBezTo>
                    <a:pt x="25962" y="3077"/>
                    <a:pt x="25935" y="3072"/>
                    <a:pt x="25910" y="3072"/>
                  </a:cubicBezTo>
                  <a:cubicBezTo>
                    <a:pt x="25863" y="3072"/>
                    <a:pt x="25818" y="3090"/>
                    <a:pt x="25777" y="3118"/>
                  </a:cubicBezTo>
                  <a:cubicBezTo>
                    <a:pt x="25520" y="3287"/>
                    <a:pt x="25217" y="3298"/>
                    <a:pt x="24912" y="3299"/>
                  </a:cubicBezTo>
                  <a:cubicBezTo>
                    <a:pt x="24807" y="3298"/>
                    <a:pt x="24702" y="3276"/>
                    <a:pt x="24604" y="3236"/>
                  </a:cubicBezTo>
                  <a:cubicBezTo>
                    <a:pt x="24419" y="3162"/>
                    <a:pt x="24310" y="2992"/>
                    <a:pt x="24337" y="2822"/>
                  </a:cubicBezTo>
                  <a:cubicBezTo>
                    <a:pt x="24363" y="2656"/>
                    <a:pt x="24480" y="2568"/>
                    <a:pt x="24678" y="2557"/>
                  </a:cubicBezTo>
                  <a:cubicBezTo>
                    <a:pt x="25004" y="2539"/>
                    <a:pt x="25330" y="2522"/>
                    <a:pt x="25655" y="2500"/>
                  </a:cubicBezTo>
                  <a:cubicBezTo>
                    <a:pt x="25969" y="2480"/>
                    <a:pt x="26051" y="2408"/>
                    <a:pt x="26069" y="2141"/>
                  </a:cubicBezTo>
                  <a:cubicBezTo>
                    <a:pt x="26077" y="1998"/>
                    <a:pt x="26058" y="1854"/>
                    <a:pt x="26076" y="1713"/>
                  </a:cubicBezTo>
                  <a:cubicBezTo>
                    <a:pt x="26118" y="1393"/>
                    <a:pt x="26081" y="1078"/>
                    <a:pt x="26012" y="765"/>
                  </a:cubicBezTo>
                  <a:cubicBezTo>
                    <a:pt x="25987" y="651"/>
                    <a:pt x="25970" y="543"/>
                    <a:pt x="25997" y="424"/>
                  </a:cubicBezTo>
                  <a:cubicBezTo>
                    <a:pt x="26033" y="247"/>
                    <a:pt x="25922" y="145"/>
                    <a:pt x="25706" y="127"/>
                  </a:cubicBezTo>
                  <a:cubicBezTo>
                    <a:pt x="25680" y="125"/>
                    <a:pt x="25654" y="124"/>
                    <a:pt x="25627" y="124"/>
                  </a:cubicBezTo>
                  <a:cubicBezTo>
                    <a:pt x="25601" y="124"/>
                    <a:pt x="25574" y="125"/>
                    <a:pt x="25547" y="125"/>
                  </a:cubicBezTo>
                  <a:cubicBezTo>
                    <a:pt x="25092" y="117"/>
                    <a:pt x="24637" y="116"/>
                    <a:pt x="24181" y="102"/>
                  </a:cubicBezTo>
                  <a:cubicBezTo>
                    <a:pt x="23652" y="86"/>
                    <a:pt x="23123" y="78"/>
                    <a:pt x="22593" y="78"/>
                  </a:cubicBezTo>
                  <a:cubicBezTo>
                    <a:pt x="21484" y="78"/>
                    <a:pt x="20375" y="113"/>
                    <a:pt x="19267" y="184"/>
                  </a:cubicBezTo>
                  <a:cubicBezTo>
                    <a:pt x="19135" y="192"/>
                    <a:pt x="19004" y="198"/>
                    <a:pt x="18873" y="198"/>
                  </a:cubicBezTo>
                  <a:cubicBezTo>
                    <a:pt x="18769" y="198"/>
                    <a:pt x="18666" y="194"/>
                    <a:pt x="18563" y="184"/>
                  </a:cubicBezTo>
                  <a:cubicBezTo>
                    <a:pt x="18133" y="139"/>
                    <a:pt x="17702" y="116"/>
                    <a:pt x="17270" y="116"/>
                  </a:cubicBezTo>
                  <a:cubicBezTo>
                    <a:pt x="16974" y="116"/>
                    <a:pt x="16677" y="127"/>
                    <a:pt x="16381" y="148"/>
                  </a:cubicBezTo>
                  <a:cubicBezTo>
                    <a:pt x="16337" y="152"/>
                    <a:pt x="16292" y="156"/>
                    <a:pt x="16247" y="156"/>
                  </a:cubicBezTo>
                  <a:cubicBezTo>
                    <a:pt x="16216" y="156"/>
                    <a:pt x="16184" y="154"/>
                    <a:pt x="16154" y="148"/>
                  </a:cubicBezTo>
                  <a:cubicBezTo>
                    <a:pt x="15915" y="107"/>
                    <a:pt x="15670" y="117"/>
                    <a:pt x="15430" y="91"/>
                  </a:cubicBezTo>
                  <a:cubicBezTo>
                    <a:pt x="14897" y="33"/>
                    <a:pt x="14363" y="10"/>
                    <a:pt x="13828" y="10"/>
                  </a:cubicBezTo>
                  <a:cubicBezTo>
                    <a:pt x="13741" y="10"/>
                    <a:pt x="13654" y="10"/>
                    <a:pt x="13567" y="12"/>
                  </a:cubicBezTo>
                  <a:cubicBezTo>
                    <a:pt x="13089" y="18"/>
                    <a:pt x="12611" y="32"/>
                    <a:pt x="12141" y="122"/>
                  </a:cubicBezTo>
                  <a:cubicBezTo>
                    <a:pt x="12104" y="130"/>
                    <a:pt x="12067" y="132"/>
                    <a:pt x="12031" y="132"/>
                  </a:cubicBezTo>
                  <a:cubicBezTo>
                    <a:pt x="11985" y="132"/>
                    <a:pt x="11939" y="128"/>
                    <a:pt x="11892" y="123"/>
                  </a:cubicBezTo>
                  <a:cubicBezTo>
                    <a:pt x="11448" y="79"/>
                    <a:pt x="11001" y="57"/>
                    <a:pt x="10554" y="39"/>
                  </a:cubicBezTo>
                  <a:cubicBezTo>
                    <a:pt x="9830" y="9"/>
                    <a:pt x="9106" y="1"/>
                    <a:pt x="83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1"/>
            <p:cNvSpPr/>
            <p:nvPr/>
          </p:nvSpPr>
          <p:spPr>
            <a:xfrm>
              <a:off x="6605473" y="1786264"/>
              <a:ext cx="610634" cy="529090"/>
            </a:xfrm>
            <a:custGeom>
              <a:avLst/>
              <a:gdLst/>
              <a:ahLst/>
              <a:cxnLst/>
              <a:rect l="l" t="t" r="r" b="b"/>
              <a:pathLst>
                <a:path w="6032" h="4475" extrusionOk="0">
                  <a:moveTo>
                    <a:pt x="1101" y="0"/>
                  </a:moveTo>
                  <a:cubicBezTo>
                    <a:pt x="909" y="0"/>
                    <a:pt x="720" y="31"/>
                    <a:pt x="533" y="102"/>
                  </a:cubicBezTo>
                  <a:cubicBezTo>
                    <a:pt x="135" y="255"/>
                    <a:pt x="1" y="493"/>
                    <a:pt x="104" y="858"/>
                  </a:cubicBezTo>
                  <a:cubicBezTo>
                    <a:pt x="156" y="1037"/>
                    <a:pt x="255" y="1195"/>
                    <a:pt x="349" y="1357"/>
                  </a:cubicBezTo>
                  <a:cubicBezTo>
                    <a:pt x="533" y="1677"/>
                    <a:pt x="721" y="1995"/>
                    <a:pt x="911" y="2311"/>
                  </a:cubicBezTo>
                  <a:cubicBezTo>
                    <a:pt x="1375" y="3080"/>
                    <a:pt x="2022" y="3730"/>
                    <a:pt x="2719" y="4347"/>
                  </a:cubicBezTo>
                  <a:cubicBezTo>
                    <a:pt x="2815" y="4432"/>
                    <a:pt x="2907" y="4474"/>
                    <a:pt x="2996" y="4474"/>
                  </a:cubicBezTo>
                  <a:cubicBezTo>
                    <a:pt x="3097" y="4474"/>
                    <a:pt x="3195" y="4421"/>
                    <a:pt x="3294" y="4315"/>
                  </a:cubicBezTo>
                  <a:cubicBezTo>
                    <a:pt x="3459" y="4139"/>
                    <a:pt x="3621" y="3959"/>
                    <a:pt x="3774" y="3774"/>
                  </a:cubicBezTo>
                  <a:cubicBezTo>
                    <a:pt x="3907" y="3615"/>
                    <a:pt x="4052" y="3466"/>
                    <a:pt x="4226" y="3339"/>
                  </a:cubicBezTo>
                  <a:cubicBezTo>
                    <a:pt x="4387" y="3219"/>
                    <a:pt x="4531" y="3074"/>
                    <a:pt x="4650" y="2911"/>
                  </a:cubicBezTo>
                  <a:cubicBezTo>
                    <a:pt x="4878" y="2597"/>
                    <a:pt x="5111" y="2287"/>
                    <a:pt x="5335" y="1971"/>
                  </a:cubicBezTo>
                  <a:cubicBezTo>
                    <a:pt x="5579" y="1627"/>
                    <a:pt x="5802" y="1274"/>
                    <a:pt x="5952" y="891"/>
                  </a:cubicBezTo>
                  <a:cubicBezTo>
                    <a:pt x="5995" y="781"/>
                    <a:pt x="6032" y="669"/>
                    <a:pt x="6030" y="549"/>
                  </a:cubicBezTo>
                  <a:cubicBezTo>
                    <a:pt x="6028" y="380"/>
                    <a:pt x="5945" y="252"/>
                    <a:pt x="5782" y="158"/>
                  </a:cubicBezTo>
                  <a:cubicBezTo>
                    <a:pt x="5641" y="76"/>
                    <a:pt x="5498" y="37"/>
                    <a:pt x="5354" y="37"/>
                  </a:cubicBezTo>
                  <a:cubicBezTo>
                    <a:pt x="5226" y="37"/>
                    <a:pt x="5096" y="67"/>
                    <a:pt x="4965" y="126"/>
                  </a:cubicBezTo>
                  <a:cubicBezTo>
                    <a:pt x="4367" y="392"/>
                    <a:pt x="3824" y="716"/>
                    <a:pt x="3407" y="1177"/>
                  </a:cubicBezTo>
                  <a:cubicBezTo>
                    <a:pt x="3366" y="1222"/>
                    <a:pt x="3333" y="1277"/>
                    <a:pt x="3260" y="1304"/>
                  </a:cubicBezTo>
                  <a:cubicBezTo>
                    <a:pt x="3142" y="1195"/>
                    <a:pt x="3073" y="1057"/>
                    <a:pt x="2977" y="932"/>
                  </a:cubicBezTo>
                  <a:cubicBezTo>
                    <a:pt x="2636" y="483"/>
                    <a:pt x="2163" y="189"/>
                    <a:pt x="1558" y="53"/>
                  </a:cubicBezTo>
                  <a:cubicBezTo>
                    <a:pt x="1405" y="20"/>
                    <a:pt x="1252" y="0"/>
                    <a:pt x="1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1"/>
            <p:cNvSpPr/>
            <p:nvPr/>
          </p:nvSpPr>
          <p:spPr>
            <a:xfrm>
              <a:off x="6048290" y="1220403"/>
              <a:ext cx="202" cy="473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0" y="1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1"/>
            <p:cNvSpPr/>
            <p:nvPr/>
          </p:nvSpPr>
          <p:spPr>
            <a:xfrm>
              <a:off x="7897200" y="2217931"/>
              <a:ext cx="405" cy="591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2"/>
                  </a:lnTo>
                  <a:cubicBezTo>
                    <a:pt x="0" y="2"/>
                    <a:pt x="0" y="3"/>
                    <a:pt x="2" y="5"/>
                  </a:cubicBez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1"/>
            <p:cNvSpPr/>
            <p:nvPr/>
          </p:nvSpPr>
          <p:spPr>
            <a:xfrm>
              <a:off x="8316809" y="2429803"/>
              <a:ext cx="405" cy="23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lnTo>
                    <a:pt x="2" y="1"/>
                  </a:lnTo>
                  <a:lnTo>
                    <a:pt x="2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2"/>
                  </a:cubicBezTo>
                  <a:lnTo>
                    <a:pt x="3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1"/>
            <p:cNvSpPr/>
            <p:nvPr/>
          </p:nvSpPr>
          <p:spPr>
            <a:xfrm>
              <a:off x="5960622" y="1386165"/>
              <a:ext cx="405" cy="23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0"/>
                  </a:moveTo>
                  <a:cubicBezTo>
                    <a:pt x="1" y="0"/>
                    <a:pt x="1" y="0"/>
                    <a:pt x="2" y="2"/>
                  </a:cubicBezTo>
                  <a:lnTo>
                    <a:pt x="3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1"/>
            <p:cNvSpPr/>
            <p:nvPr/>
          </p:nvSpPr>
          <p:spPr>
            <a:xfrm>
              <a:off x="6034320" y="1206806"/>
              <a:ext cx="202" cy="23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1"/>
            <p:cNvSpPr/>
            <p:nvPr/>
          </p:nvSpPr>
          <p:spPr>
            <a:xfrm>
              <a:off x="8611193" y="1739562"/>
              <a:ext cx="1012" cy="591"/>
            </a:xfrm>
            <a:custGeom>
              <a:avLst/>
              <a:gdLst/>
              <a:ahLst/>
              <a:cxnLst/>
              <a:rect l="l" t="t" r="r" b="b"/>
              <a:pathLst>
                <a:path w="10" h="5" extrusionOk="0">
                  <a:moveTo>
                    <a:pt x="1" y="0"/>
                  </a:moveTo>
                  <a:cubicBezTo>
                    <a:pt x="3" y="1"/>
                    <a:pt x="4" y="4"/>
                    <a:pt x="7" y="5"/>
                  </a:cubicBezTo>
                  <a:lnTo>
                    <a:pt x="9" y="4"/>
                  </a:lnTo>
                  <a:lnTo>
                    <a:pt x="9" y="3"/>
                  </a:lnTo>
                  <a:cubicBezTo>
                    <a:pt x="5" y="1"/>
                    <a:pt x="3" y="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41"/>
            <p:cNvSpPr/>
            <p:nvPr/>
          </p:nvSpPr>
          <p:spPr>
            <a:xfrm>
              <a:off x="8270748" y="1532891"/>
              <a:ext cx="506" cy="709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1" y="1"/>
                  </a:moveTo>
                  <a:cubicBezTo>
                    <a:pt x="1" y="2"/>
                    <a:pt x="1" y="3"/>
                    <a:pt x="2" y="5"/>
                  </a:cubicBezTo>
                  <a:lnTo>
                    <a:pt x="4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1"/>
            <p:cNvSpPr/>
            <p:nvPr/>
          </p:nvSpPr>
          <p:spPr>
            <a:xfrm>
              <a:off x="8519780" y="1091648"/>
              <a:ext cx="101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1"/>
            <p:cNvSpPr/>
            <p:nvPr/>
          </p:nvSpPr>
          <p:spPr>
            <a:xfrm>
              <a:off x="8409032" y="1422462"/>
              <a:ext cx="202" cy="35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1"/>
            <p:cNvSpPr/>
            <p:nvPr/>
          </p:nvSpPr>
          <p:spPr>
            <a:xfrm>
              <a:off x="5400705" y="2310507"/>
              <a:ext cx="405" cy="35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1" y="0"/>
                  </a:moveTo>
                  <a:cubicBezTo>
                    <a:pt x="1" y="1"/>
                    <a:pt x="0" y="1"/>
                    <a:pt x="0" y="3"/>
                  </a:cubicBezTo>
                  <a:lnTo>
                    <a:pt x="4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1"/>
            <p:cNvSpPr/>
            <p:nvPr/>
          </p:nvSpPr>
          <p:spPr>
            <a:xfrm>
              <a:off x="7915624" y="1974372"/>
              <a:ext cx="506" cy="47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1"/>
                  </a:moveTo>
                  <a:cubicBezTo>
                    <a:pt x="0" y="1"/>
                    <a:pt x="1" y="2"/>
                    <a:pt x="3" y="3"/>
                  </a:cubicBezTo>
                  <a:lnTo>
                    <a:pt x="5" y="3"/>
                  </a:lnTo>
                  <a:cubicBezTo>
                    <a:pt x="5" y="2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1"/>
            <p:cNvSpPr/>
            <p:nvPr/>
          </p:nvSpPr>
          <p:spPr>
            <a:xfrm>
              <a:off x="6099007" y="1376588"/>
              <a:ext cx="506" cy="35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1"/>
                  </a:moveTo>
                  <a:lnTo>
                    <a:pt x="1" y="3"/>
                  </a:lnTo>
                  <a:lnTo>
                    <a:pt x="5" y="3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1"/>
            <p:cNvSpPr/>
            <p:nvPr/>
          </p:nvSpPr>
          <p:spPr>
            <a:xfrm>
              <a:off x="5937643" y="1307422"/>
              <a:ext cx="506" cy="591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1"/>
                  </a:moveTo>
                  <a:lnTo>
                    <a:pt x="1" y="2"/>
                  </a:lnTo>
                  <a:lnTo>
                    <a:pt x="3" y="4"/>
                  </a:lnTo>
                  <a:lnTo>
                    <a:pt x="4" y="4"/>
                  </a:lnTo>
                  <a:cubicBezTo>
                    <a:pt x="4" y="3"/>
                    <a:pt x="4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1"/>
            <p:cNvSpPr/>
            <p:nvPr/>
          </p:nvSpPr>
          <p:spPr>
            <a:xfrm>
              <a:off x="5078381" y="731393"/>
              <a:ext cx="3790752" cy="3463858"/>
            </a:xfrm>
            <a:custGeom>
              <a:avLst/>
              <a:gdLst/>
              <a:ahLst/>
              <a:cxnLst/>
              <a:rect l="l" t="t" r="r" b="b"/>
              <a:pathLst>
                <a:path w="37446" h="29297" extrusionOk="0">
                  <a:moveTo>
                    <a:pt x="12268" y="401"/>
                  </a:moveTo>
                  <a:lnTo>
                    <a:pt x="12268" y="401"/>
                  </a:lnTo>
                  <a:cubicBezTo>
                    <a:pt x="12341" y="445"/>
                    <a:pt x="12365" y="460"/>
                    <a:pt x="12405" y="460"/>
                  </a:cubicBezTo>
                  <a:cubicBezTo>
                    <a:pt x="12426" y="460"/>
                    <a:pt x="12450" y="456"/>
                    <a:pt x="12487" y="450"/>
                  </a:cubicBezTo>
                  <a:lnTo>
                    <a:pt x="12487" y="450"/>
                  </a:lnTo>
                  <a:cubicBezTo>
                    <a:pt x="12507" y="611"/>
                    <a:pt x="12454" y="766"/>
                    <a:pt x="12454" y="936"/>
                  </a:cubicBezTo>
                  <a:lnTo>
                    <a:pt x="12454" y="936"/>
                  </a:lnTo>
                  <a:cubicBezTo>
                    <a:pt x="12346" y="787"/>
                    <a:pt x="12256" y="521"/>
                    <a:pt x="12268" y="401"/>
                  </a:cubicBezTo>
                  <a:close/>
                  <a:moveTo>
                    <a:pt x="12112" y="442"/>
                  </a:moveTo>
                  <a:cubicBezTo>
                    <a:pt x="12182" y="630"/>
                    <a:pt x="12244" y="803"/>
                    <a:pt x="12311" y="976"/>
                  </a:cubicBezTo>
                  <a:cubicBezTo>
                    <a:pt x="12342" y="1054"/>
                    <a:pt x="12380" y="1131"/>
                    <a:pt x="12415" y="1210"/>
                  </a:cubicBezTo>
                  <a:cubicBezTo>
                    <a:pt x="12455" y="1299"/>
                    <a:pt x="12469" y="1380"/>
                    <a:pt x="12339" y="1429"/>
                  </a:cubicBezTo>
                  <a:cubicBezTo>
                    <a:pt x="12300" y="1443"/>
                    <a:pt x="12300" y="1474"/>
                    <a:pt x="12303" y="1509"/>
                  </a:cubicBezTo>
                  <a:cubicBezTo>
                    <a:pt x="12312" y="1621"/>
                    <a:pt x="12290" y="1663"/>
                    <a:pt x="12200" y="1663"/>
                  </a:cubicBezTo>
                  <a:cubicBezTo>
                    <a:pt x="12182" y="1663"/>
                    <a:pt x="12160" y="1662"/>
                    <a:pt x="12135" y="1658"/>
                  </a:cubicBezTo>
                  <a:cubicBezTo>
                    <a:pt x="11986" y="1637"/>
                    <a:pt x="11839" y="1607"/>
                    <a:pt x="11694" y="1572"/>
                  </a:cubicBezTo>
                  <a:cubicBezTo>
                    <a:pt x="11550" y="1539"/>
                    <a:pt x="11407" y="1495"/>
                    <a:pt x="11265" y="1456"/>
                  </a:cubicBezTo>
                  <a:cubicBezTo>
                    <a:pt x="11266" y="1442"/>
                    <a:pt x="11272" y="1430"/>
                    <a:pt x="11281" y="1420"/>
                  </a:cubicBezTo>
                  <a:cubicBezTo>
                    <a:pt x="11351" y="1406"/>
                    <a:pt x="11368" y="1372"/>
                    <a:pt x="11325" y="1324"/>
                  </a:cubicBezTo>
                  <a:cubicBezTo>
                    <a:pt x="11284" y="1276"/>
                    <a:pt x="11235" y="1240"/>
                    <a:pt x="11190" y="1198"/>
                  </a:cubicBezTo>
                  <a:cubicBezTo>
                    <a:pt x="11187" y="1167"/>
                    <a:pt x="11145" y="1146"/>
                    <a:pt x="11160" y="1110"/>
                  </a:cubicBezTo>
                  <a:lnTo>
                    <a:pt x="11160" y="1110"/>
                  </a:lnTo>
                  <a:cubicBezTo>
                    <a:pt x="11248" y="1123"/>
                    <a:pt x="11303" y="1131"/>
                    <a:pt x="11341" y="1131"/>
                  </a:cubicBezTo>
                  <a:cubicBezTo>
                    <a:pt x="11405" y="1131"/>
                    <a:pt x="11414" y="1106"/>
                    <a:pt x="11438" y="1037"/>
                  </a:cubicBezTo>
                  <a:cubicBezTo>
                    <a:pt x="11414" y="1021"/>
                    <a:pt x="11398" y="994"/>
                    <a:pt x="11418" y="976"/>
                  </a:cubicBezTo>
                  <a:cubicBezTo>
                    <a:pt x="11425" y="970"/>
                    <a:pt x="11431" y="968"/>
                    <a:pt x="11436" y="968"/>
                  </a:cubicBezTo>
                  <a:cubicBezTo>
                    <a:pt x="11453" y="968"/>
                    <a:pt x="11465" y="990"/>
                    <a:pt x="11480" y="998"/>
                  </a:cubicBezTo>
                  <a:cubicBezTo>
                    <a:pt x="11503" y="1003"/>
                    <a:pt x="11524" y="1006"/>
                    <a:pt x="11542" y="1006"/>
                  </a:cubicBezTo>
                  <a:cubicBezTo>
                    <a:pt x="11598" y="1006"/>
                    <a:pt x="11628" y="979"/>
                    <a:pt x="11613" y="904"/>
                  </a:cubicBezTo>
                  <a:cubicBezTo>
                    <a:pt x="11602" y="856"/>
                    <a:pt x="11567" y="809"/>
                    <a:pt x="11590" y="763"/>
                  </a:cubicBezTo>
                  <a:cubicBezTo>
                    <a:pt x="11602" y="754"/>
                    <a:pt x="11611" y="751"/>
                    <a:pt x="11620" y="751"/>
                  </a:cubicBezTo>
                  <a:cubicBezTo>
                    <a:pt x="11634" y="751"/>
                    <a:pt x="11645" y="759"/>
                    <a:pt x="11657" y="763"/>
                  </a:cubicBezTo>
                  <a:cubicBezTo>
                    <a:pt x="11707" y="777"/>
                    <a:pt x="11741" y="786"/>
                    <a:pt x="11764" y="786"/>
                  </a:cubicBezTo>
                  <a:cubicBezTo>
                    <a:pt x="11807" y="786"/>
                    <a:pt x="11813" y="756"/>
                    <a:pt x="11819" y="676"/>
                  </a:cubicBezTo>
                  <a:cubicBezTo>
                    <a:pt x="11822" y="638"/>
                    <a:pt x="11819" y="599"/>
                    <a:pt x="11818" y="560"/>
                  </a:cubicBezTo>
                  <a:lnTo>
                    <a:pt x="11818" y="560"/>
                  </a:lnTo>
                  <a:cubicBezTo>
                    <a:pt x="11920" y="614"/>
                    <a:pt x="11966" y="647"/>
                    <a:pt x="11994" y="647"/>
                  </a:cubicBezTo>
                  <a:cubicBezTo>
                    <a:pt x="12032" y="647"/>
                    <a:pt x="12038" y="587"/>
                    <a:pt x="12112" y="442"/>
                  </a:cubicBezTo>
                  <a:close/>
                  <a:moveTo>
                    <a:pt x="12556" y="1598"/>
                  </a:moveTo>
                  <a:cubicBezTo>
                    <a:pt x="12575" y="1598"/>
                    <a:pt x="12593" y="1606"/>
                    <a:pt x="12607" y="1621"/>
                  </a:cubicBezTo>
                  <a:cubicBezTo>
                    <a:pt x="12666" y="1677"/>
                    <a:pt x="12725" y="1735"/>
                    <a:pt x="12784" y="1794"/>
                  </a:cubicBezTo>
                  <a:cubicBezTo>
                    <a:pt x="12801" y="1805"/>
                    <a:pt x="12817" y="1816"/>
                    <a:pt x="12834" y="1828"/>
                  </a:cubicBezTo>
                  <a:cubicBezTo>
                    <a:pt x="12821" y="1837"/>
                    <a:pt x="12809" y="1841"/>
                    <a:pt x="12797" y="1841"/>
                  </a:cubicBezTo>
                  <a:cubicBezTo>
                    <a:pt x="12781" y="1841"/>
                    <a:pt x="12766" y="1835"/>
                    <a:pt x="12751" y="1827"/>
                  </a:cubicBezTo>
                  <a:lnTo>
                    <a:pt x="12752" y="1826"/>
                  </a:lnTo>
                  <a:cubicBezTo>
                    <a:pt x="12683" y="1820"/>
                    <a:pt x="12626" y="1786"/>
                    <a:pt x="12565" y="1763"/>
                  </a:cubicBezTo>
                  <a:cubicBezTo>
                    <a:pt x="12514" y="1742"/>
                    <a:pt x="12509" y="1710"/>
                    <a:pt x="12506" y="1670"/>
                  </a:cubicBezTo>
                  <a:cubicBezTo>
                    <a:pt x="12505" y="1645"/>
                    <a:pt x="12494" y="1619"/>
                    <a:pt x="12527" y="1605"/>
                  </a:cubicBezTo>
                  <a:cubicBezTo>
                    <a:pt x="12536" y="1600"/>
                    <a:pt x="12546" y="1598"/>
                    <a:pt x="12556" y="1598"/>
                  </a:cubicBezTo>
                  <a:close/>
                  <a:moveTo>
                    <a:pt x="15779" y="1028"/>
                  </a:moveTo>
                  <a:cubicBezTo>
                    <a:pt x="15882" y="1227"/>
                    <a:pt x="15861" y="1442"/>
                    <a:pt x="15895" y="1650"/>
                  </a:cubicBezTo>
                  <a:cubicBezTo>
                    <a:pt x="15772" y="1685"/>
                    <a:pt x="15654" y="1726"/>
                    <a:pt x="15655" y="1880"/>
                  </a:cubicBezTo>
                  <a:lnTo>
                    <a:pt x="15656" y="1882"/>
                  </a:lnTo>
                  <a:cubicBezTo>
                    <a:pt x="15428" y="1779"/>
                    <a:pt x="15282" y="1652"/>
                    <a:pt x="15210" y="1465"/>
                  </a:cubicBezTo>
                  <a:cubicBezTo>
                    <a:pt x="15197" y="1435"/>
                    <a:pt x="15189" y="1399"/>
                    <a:pt x="15222" y="1376"/>
                  </a:cubicBezTo>
                  <a:cubicBezTo>
                    <a:pt x="15236" y="1367"/>
                    <a:pt x="15248" y="1364"/>
                    <a:pt x="15260" y="1364"/>
                  </a:cubicBezTo>
                  <a:cubicBezTo>
                    <a:pt x="15290" y="1364"/>
                    <a:pt x="15312" y="1390"/>
                    <a:pt x="15334" y="1410"/>
                  </a:cubicBezTo>
                  <a:cubicBezTo>
                    <a:pt x="15386" y="1455"/>
                    <a:pt x="15433" y="1506"/>
                    <a:pt x="15485" y="1553"/>
                  </a:cubicBezTo>
                  <a:cubicBezTo>
                    <a:pt x="15505" y="1572"/>
                    <a:pt x="15530" y="1582"/>
                    <a:pt x="15556" y="1582"/>
                  </a:cubicBezTo>
                  <a:cubicBezTo>
                    <a:pt x="15567" y="1582"/>
                    <a:pt x="15577" y="1580"/>
                    <a:pt x="15587" y="1577"/>
                  </a:cubicBezTo>
                  <a:cubicBezTo>
                    <a:pt x="15622" y="1568"/>
                    <a:pt x="15643" y="1534"/>
                    <a:pt x="15637" y="1499"/>
                  </a:cubicBezTo>
                  <a:cubicBezTo>
                    <a:pt x="15631" y="1408"/>
                    <a:pt x="15619" y="1318"/>
                    <a:pt x="15641" y="1229"/>
                  </a:cubicBezTo>
                  <a:cubicBezTo>
                    <a:pt x="15660" y="1150"/>
                    <a:pt x="15659" y="1058"/>
                    <a:pt x="15779" y="1028"/>
                  </a:cubicBezTo>
                  <a:close/>
                  <a:moveTo>
                    <a:pt x="15849" y="1766"/>
                  </a:moveTo>
                  <a:cubicBezTo>
                    <a:pt x="15851" y="1766"/>
                    <a:pt x="15852" y="1766"/>
                    <a:pt x="15854" y="1766"/>
                  </a:cubicBezTo>
                  <a:cubicBezTo>
                    <a:pt x="15913" y="1766"/>
                    <a:pt x="15949" y="1792"/>
                    <a:pt x="15953" y="1842"/>
                  </a:cubicBezTo>
                  <a:cubicBezTo>
                    <a:pt x="15949" y="1886"/>
                    <a:pt x="15924" y="1921"/>
                    <a:pt x="15877" y="1924"/>
                  </a:cubicBezTo>
                  <a:lnTo>
                    <a:pt x="15877" y="1926"/>
                  </a:lnTo>
                  <a:cubicBezTo>
                    <a:pt x="15874" y="1926"/>
                    <a:pt x="15871" y="1926"/>
                    <a:pt x="15868" y="1926"/>
                  </a:cubicBezTo>
                  <a:cubicBezTo>
                    <a:pt x="15803" y="1926"/>
                    <a:pt x="15774" y="1880"/>
                    <a:pt x="15768" y="1830"/>
                  </a:cubicBezTo>
                  <a:cubicBezTo>
                    <a:pt x="15763" y="1787"/>
                    <a:pt x="15801" y="1766"/>
                    <a:pt x="15849" y="1766"/>
                  </a:cubicBezTo>
                  <a:close/>
                  <a:moveTo>
                    <a:pt x="11256" y="1563"/>
                  </a:moveTo>
                  <a:cubicBezTo>
                    <a:pt x="11282" y="1563"/>
                    <a:pt x="11308" y="1567"/>
                    <a:pt x="11334" y="1574"/>
                  </a:cubicBezTo>
                  <a:cubicBezTo>
                    <a:pt x="11587" y="1646"/>
                    <a:pt x="11842" y="1715"/>
                    <a:pt x="12111" y="1761"/>
                  </a:cubicBezTo>
                  <a:cubicBezTo>
                    <a:pt x="11896" y="1836"/>
                    <a:pt x="11693" y="1923"/>
                    <a:pt x="11472" y="1958"/>
                  </a:cubicBezTo>
                  <a:cubicBezTo>
                    <a:pt x="11413" y="1918"/>
                    <a:pt x="11460" y="1882"/>
                    <a:pt x="11458" y="1847"/>
                  </a:cubicBezTo>
                  <a:cubicBezTo>
                    <a:pt x="11458" y="1816"/>
                    <a:pt x="11447" y="1777"/>
                    <a:pt x="11417" y="1777"/>
                  </a:cubicBezTo>
                  <a:cubicBezTo>
                    <a:pt x="11414" y="1777"/>
                    <a:pt x="11410" y="1777"/>
                    <a:pt x="11406" y="1778"/>
                  </a:cubicBezTo>
                  <a:cubicBezTo>
                    <a:pt x="11383" y="1784"/>
                    <a:pt x="11362" y="1787"/>
                    <a:pt x="11344" y="1787"/>
                  </a:cubicBezTo>
                  <a:cubicBezTo>
                    <a:pt x="11261" y="1787"/>
                    <a:pt x="11236" y="1724"/>
                    <a:pt x="11208" y="1659"/>
                  </a:cubicBezTo>
                  <a:cubicBezTo>
                    <a:pt x="11203" y="1649"/>
                    <a:pt x="11166" y="1649"/>
                    <a:pt x="11145" y="1644"/>
                  </a:cubicBezTo>
                  <a:lnTo>
                    <a:pt x="11178" y="1574"/>
                  </a:lnTo>
                  <a:cubicBezTo>
                    <a:pt x="11203" y="1567"/>
                    <a:pt x="11230" y="1563"/>
                    <a:pt x="11256" y="1563"/>
                  </a:cubicBezTo>
                  <a:close/>
                  <a:moveTo>
                    <a:pt x="14700" y="1467"/>
                  </a:moveTo>
                  <a:cubicBezTo>
                    <a:pt x="14753" y="1467"/>
                    <a:pt x="14790" y="1505"/>
                    <a:pt x="14774" y="1558"/>
                  </a:cubicBezTo>
                  <a:cubicBezTo>
                    <a:pt x="14728" y="1722"/>
                    <a:pt x="14737" y="1888"/>
                    <a:pt x="14718" y="2052"/>
                  </a:cubicBezTo>
                  <a:cubicBezTo>
                    <a:pt x="14717" y="2060"/>
                    <a:pt x="14697" y="2067"/>
                    <a:pt x="14686" y="2074"/>
                  </a:cubicBezTo>
                  <a:cubicBezTo>
                    <a:pt x="14629" y="1929"/>
                    <a:pt x="14548" y="1794"/>
                    <a:pt x="14459" y="1662"/>
                  </a:cubicBezTo>
                  <a:cubicBezTo>
                    <a:pt x="14423" y="1609"/>
                    <a:pt x="14389" y="1562"/>
                    <a:pt x="14456" y="1509"/>
                  </a:cubicBezTo>
                  <a:cubicBezTo>
                    <a:pt x="14517" y="1490"/>
                    <a:pt x="14584" y="1508"/>
                    <a:pt x="14649" y="1479"/>
                  </a:cubicBezTo>
                  <a:cubicBezTo>
                    <a:pt x="14667" y="1471"/>
                    <a:pt x="14685" y="1467"/>
                    <a:pt x="14700" y="1467"/>
                  </a:cubicBezTo>
                  <a:close/>
                  <a:moveTo>
                    <a:pt x="16524" y="1325"/>
                  </a:moveTo>
                  <a:cubicBezTo>
                    <a:pt x="16539" y="1325"/>
                    <a:pt x="16554" y="1328"/>
                    <a:pt x="16568" y="1339"/>
                  </a:cubicBezTo>
                  <a:cubicBezTo>
                    <a:pt x="16605" y="1368"/>
                    <a:pt x="16579" y="1399"/>
                    <a:pt x="16563" y="1426"/>
                  </a:cubicBezTo>
                  <a:cubicBezTo>
                    <a:pt x="16509" y="1527"/>
                    <a:pt x="16417" y="1605"/>
                    <a:pt x="16334" y="1688"/>
                  </a:cubicBezTo>
                  <a:cubicBezTo>
                    <a:pt x="16228" y="1794"/>
                    <a:pt x="16242" y="1833"/>
                    <a:pt x="16393" y="1879"/>
                  </a:cubicBezTo>
                  <a:cubicBezTo>
                    <a:pt x="16465" y="1901"/>
                    <a:pt x="16537" y="1918"/>
                    <a:pt x="16606" y="1943"/>
                  </a:cubicBezTo>
                  <a:cubicBezTo>
                    <a:pt x="16691" y="1975"/>
                    <a:pt x="16757" y="2028"/>
                    <a:pt x="16796" y="2102"/>
                  </a:cubicBezTo>
                  <a:cubicBezTo>
                    <a:pt x="16835" y="2174"/>
                    <a:pt x="16817" y="2208"/>
                    <a:pt x="16737" y="2208"/>
                  </a:cubicBezTo>
                  <a:cubicBezTo>
                    <a:pt x="16726" y="2208"/>
                    <a:pt x="16714" y="2207"/>
                    <a:pt x="16700" y="2206"/>
                  </a:cubicBezTo>
                  <a:cubicBezTo>
                    <a:pt x="16670" y="2203"/>
                    <a:pt x="16642" y="2195"/>
                    <a:pt x="16613" y="2187"/>
                  </a:cubicBezTo>
                  <a:cubicBezTo>
                    <a:pt x="16535" y="2137"/>
                    <a:pt x="16458" y="2085"/>
                    <a:pt x="16377" y="2037"/>
                  </a:cubicBezTo>
                  <a:cubicBezTo>
                    <a:pt x="16365" y="2031"/>
                    <a:pt x="16352" y="2027"/>
                    <a:pt x="16339" y="2027"/>
                  </a:cubicBezTo>
                  <a:cubicBezTo>
                    <a:pt x="16323" y="2027"/>
                    <a:pt x="16307" y="2033"/>
                    <a:pt x="16297" y="2047"/>
                  </a:cubicBezTo>
                  <a:cubicBezTo>
                    <a:pt x="16288" y="2063"/>
                    <a:pt x="16286" y="2082"/>
                    <a:pt x="16292" y="2100"/>
                  </a:cubicBezTo>
                  <a:cubicBezTo>
                    <a:pt x="16337" y="2195"/>
                    <a:pt x="16397" y="2286"/>
                    <a:pt x="16418" y="2406"/>
                  </a:cubicBezTo>
                  <a:cubicBezTo>
                    <a:pt x="16215" y="2380"/>
                    <a:pt x="16134" y="2238"/>
                    <a:pt x="16012" y="2148"/>
                  </a:cubicBezTo>
                  <a:lnTo>
                    <a:pt x="15961" y="2077"/>
                  </a:lnTo>
                  <a:cubicBezTo>
                    <a:pt x="15958" y="2047"/>
                    <a:pt x="15948" y="2019"/>
                    <a:pt x="15980" y="1990"/>
                  </a:cubicBezTo>
                  <a:lnTo>
                    <a:pt x="15980" y="1991"/>
                  </a:lnTo>
                  <a:cubicBezTo>
                    <a:pt x="16116" y="1867"/>
                    <a:pt x="16116" y="1865"/>
                    <a:pt x="16019" y="1722"/>
                  </a:cubicBezTo>
                  <a:cubicBezTo>
                    <a:pt x="16002" y="1696"/>
                    <a:pt x="16012" y="1674"/>
                    <a:pt x="16008" y="1650"/>
                  </a:cubicBezTo>
                  <a:cubicBezTo>
                    <a:pt x="16083" y="1587"/>
                    <a:pt x="16157" y="1523"/>
                    <a:pt x="16235" y="1462"/>
                  </a:cubicBezTo>
                  <a:cubicBezTo>
                    <a:pt x="16303" y="1407"/>
                    <a:pt x="16379" y="1364"/>
                    <a:pt x="16462" y="1338"/>
                  </a:cubicBezTo>
                  <a:cubicBezTo>
                    <a:pt x="16482" y="1332"/>
                    <a:pt x="16504" y="1325"/>
                    <a:pt x="16524" y="1325"/>
                  </a:cubicBezTo>
                  <a:close/>
                  <a:moveTo>
                    <a:pt x="15682" y="1934"/>
                  </a:moveTo>
                  <a:cubicBezTo>
                    <a:pt x="15699" y="1934"/>
                    <a:pt x="15719" y="1949"/>
                    <a:pt x="15734" y="1961"/>
                  </a:cubicBezTo>
                  <a:cubicBezTo>
                    <a:pt x="15781" y="2002"/>
                    <a:pt x="15829" y="2041"/>
                    <a:pt x="15876" y="2080"/>
                  </a:cubicBezTo>
                  <a:lnTo>
                    <a:pt x="15867" y="2425"/>
                  </a:lnTo>
                  <a:cubicBezTo>
                    <a:pt x="15844" y="2435"/>
                    <a:pt x="15821" y="2443"/>
                    <a:pt x="15799" y="2443"/>
                  </a:cubicBezTo>
                  <a:cubicBezTo>
                    <a:pt x="15777" y="2443"/>
                    <a:pt x="15756" y="2435"/>
                    <a:pt x="15736" y="2418"/>
                  </a:cubicBezTo>
                  <a:lnTo>
                    <a:pt x="15736" y="2418"/>
                  </a:lnTo>
                  <a:cubicBezTo>
                    <a:pt x="15736" y="2417"/>
                    <a:pt x="15736" y="2417"/>
                    <a:pt x="15736" y="2417"/>
                  </a:cubicBezTo>
                  <a:cubicBezTo>
                    <a:pt x="15722" y="2332"/>
                    <a:pt x="15729" y="2249"/>
                    <a:pt x="15738" y="2166"/>
                  </a:cubicBezTo>
                  <a:cubicBezTo>
                    <a:pt x="15749" y="2084"/>
                    <a:pt x="15740" y="2048"/>
                    <a:pt x="15697" y="2048"/>
                  </a:cubicBezTo>
                  <a:cubicBezTo>
                    <a:pt x="15674" y="2048"/>
                    <a:pt x="15641" y="2059"/>
                    <a:pt x="15597" y="2078"/>
                  </a:cubicBezTo>
                  <a:cubicBezTo>
                    <a:pt x="15516" y="2113"/>
                    <a:pt x="15440" y="2159"/>
                    <a:pt x="15344" y="2159"/>
                  </a:cubicBezTo>
                  <a:cubicBezTo>
                    <a:pt x="15310" y="2159"/>
                    <a:pt x="15287" y="2145"/>
                    <a:pt x="15276" y="2118"/>
                  </a:cubicBezTo>
                  <a:cubicBezTo>
                    <a:pt x="15374" y="2014"/>
                    <a:pt x="15555" y="2041"/>
                    <a:pt x="15660" y="1943"/>
                  </a:cubicBezTo>
                  <a:cubicBezTo>
                    <a:pt x="15667" y="1937"/>
                    <a:pt x="15674" y="1934"/>
                    <a:pt x="15682" y="1934"/>
                  </a:cubicBezTo>
                  <a:close/>
                  <a:moveTo>
                    <a:pt x="34376" y="1281"/>
                  </a:moveTo>
                  <a:cubicBezTo>
                    <a:pt x="34428" y="1329"/>
                    <a:pt x="34420" y="1420"/>
                    <a:pt x="34517" y="1430"/>
                  </a:cubicBezTo>
                  <a:cubicBezTo>
                    <a:pt x="34521" y="1430"/>
                    <a:pt x="34525" y="1430"/>
                    <a:pt x="34529" y="1430"/>
                  </a:cubicBezTo>
                  <a:cubicBezTo>
                    <a:pt x="34604" y="1430"/>
                    <a:pt x="34649" y="1367"/>
                    <a:pt x="34733" y="1361"/>
                  </a:cubicBezTo>
                  <a:cubicBezTo>
                    <a:pt x="34759" y="1442"/>
                    <a:pt x="34793" y="1519"/>
                    <a:pt x="34883" y="1519"/>
                  </a:cubicBezTo>
                  <a:cubicBezTo>
                    <a:pt x="34909" y="1519"/>
                    <a:pt x="34940" y="1513"/>
                    <a:pt x="34977" y="1498"/>
                  </a:cubicBezTo>
                  <a:cubicBezTo>
                    <a:pt x="34987" y="1494"/>
                    <a:pt x="34997" y="1492"/>
                    <a:pt x="35007" y="1492"/>
                  </a:cubicBezTo>
                  <a:cubicBezTo>
                    <a:pt x="35027" y="1492"/>
                    <a:pt x="35045" y="1500"/>
                    <a:pt x="35051" y="1520"/>
                  </a:cubicBezTo>
                  <a:cubicBezTo>
                    <a:pt x="35077" y="1602"/>
                    <a:pt x="35147" y="1619"/>
                    <a:pt x="35224" y="1619"/>
                  </a:cubicBezTo>
                  <a:cubicBezTo>
                    <a:pt x="35244" y="1619"/>
                    <a:pt x="35264" y="1618"/>
                    <a:pt x="35284" y="1616"/>
                  </a:cubicBezTo>
                  <a:lnTo>
                    <a:pt x="35284" y="1616"/>
                  </a:lnTo>
                  <a:cubicBezTo>
                    <a:pt x="35290" y="1722"/>
                    <a:pt x="35219" y="1765"/>
                    <a:pt x="35158" y="1809"/>
                  </a:cubicBezTo>
                  <a:cubicBezTo>
                    <a:pt x="35014" y="1914"/>
                    <a:pt x="34863" y="2010"/>
                    <a:pt x="34720" y="2116"/>
                  </a:cubicBezTo>
                  <a:cubicBezTo>
                    <a:pt x="34534" y="2255"/>
                    <a:pt x="34338" y="2388"/>
                    <a:pt x="34219" y="2581"/>
                  </a:cubicBezTo>
                  <a:cubicBezTo>
                    <a:pt x="34169" y="2609"/>
                    <a:pt x="34165" y="2672"/>
                    <a:pt x="34070" y="2707"/>
                  </a:cubicBezTo>
                  <a:cubicBezTo>
                    <a:pt x="34145" y="2408"/>
                    <a:pt x="34137" y="2097"/>
                    <a:pt x="34045" y="1803"/>
                  </a:cubicBezTo>
                  <a:lnTo>
                    <a:pt x="34046" y="1425"/>
                  </a:lnTo>
                  <a:cubicBezTo>
                    <a:pt x="34082" y="1442"/>
                    <a:pt x="34114" y="1449"/>
                    <a:pt x="34141" y="1449"/>
                  </a:cubicBezTo>
                  <a:cubicBezTo>
                    <a:pt x="34241" y="1449"/>
                    <a:pt x="34296" y="1355"/>
                    <a:pt x="34376" y="1281"/>
                  </a:cubicBezTo>
                  <a:close/>
                  <a:moveTo>
                    <a:pt x="24089" y="2042"/>
                  </a:moveTo>
                  <a:cubicBezTo>
                    <a:pt x="24145" y="2042"/>
                    <a:pt x="24192" y="2090"/>
                    <a:pt x="24231" y="2124"/>
                  </a:cubicBezTo>
                  <a:cubicBezTo>
                    <a:pt x="24441" y="2308"/>
                    <a:pt x="24619" y="2515"/>
                    <a:pt x="24797" y="2722"/>
                  </a:cubicBezTo>
                  <a:cubicBezTo>
                    <a:pt x="24637" y="2698"/>
                    <a:pt x="24493" y="2635"/>
                    <a:pt x="24345" y="2581"/>
                  </a:cubicBezTo>
                  <a:lnTo>
                    <a:pt x="24344" y="2582"/>
                  </a:lnTo>
                  <a:cubicBezTo>
                    <a:pt x="24276" y="2532"/>
                    <a:pt x="24206" y="2483"/>
                    <a:pt x="24142" y="2430"/>
                  </a:cubicBezTo>
                  <a:cubicBezTo>
                    <a:pt x="24085" y="2382"/>
                    <a:pt x="24041" y="2319"/>
                    <a:pt x="24017" y="2248"/>
                  </a:cubicBezTo>
                  <a:cubicBezTo>
                    <a:pt x="23995" y="2180"/>
                    <a:pt x="23954" y="2099"/>
                    <a:pt x="24040" y="2055"/>
                  </a:cubicBezTo>
                  <a:cubicBezTo>
                    <a:pt x="24057" y="2046"/>
                    <a:pt x="24073" y="2042"/>
                    <a:pt x="24089" y="2042"/>
                  </a:cubicBezTo>
                  <a:close/>
                  <a:moveTo>
                    <a:pt x="35204" y="1938"/>
                  </a:moveTo>
                  <a:cubicBezTo>
                    <a:pt x="35222" y="1938"/>
                    <a:pt x="35243" y="1945"/>
                    <a:pt x="35268" y="1964"/>
                  </a:cubicBezTo>
                  <a:cubicBezTo>
                    <a:pt x="35326" y="2006"/>
                    <a:pt x="35397" y="2028"/>
                    <a:pt x="35361" y="2112"/>
                  </a:cubicBezTo>
                  <a:cubicBezTo>
                    <a:pt x="35331" y="2184"/>
                    <a:pt x="35356" y="2248"/>
                    <a:pt x="35454" y="2256"/>
                  </a:cubicBezTo>
                  <a:cubicBezTo>
                    <a:pt x="35563" y="2264"/>
                    <a:pt x="35564" y="2308"/>
                    <a:pt x="35536" y="2377"/>
                  </a:cubicBezTo>
                  <a:cubicBezTo>
                    <a:pt x="35520" y="2415"/>
                    <a:pt x="35586" y="2444"/>
                    <a:pt x="35549" y="2495"/>
                  </a:cubicBezTo>
                  <a:cubicBezTo>
                    <a:pt x="35060" y="2602"/>
                    <a:pt x="34566" y="2721"/>
                    <a:pt x="34135" y="2974"/>
                  </a:cubicBezTo>
                  <a:cubicBezTo>
                    <a:pt x="34102" y="3009"/>
                    <a:pt x="34072" y="3048"/>
                    <a:pt x="34015" y="3048"/>
                  </a:cubicBezTo>
                  <a:cubicBezTo>
                    <a:pt x="34008" y="3048"/>
                    <a:pt x="34001" y="3048"/>
                    <a:pt x="33994" y="3047"/>
                  </a:cubicBezTo>
                  <a:lnTo>
                    <a:pt x="33994" y="3047"/>
                  </a:lnTo>
                  <a:cubicBezTo>
                    <a:pt x="33998" y="3076"/>
                    <a:pt x="33977" y="3088"/>
                    <a:pt x="33948" y="3094"/>
                  </a:cubicBezTo>
                  <a:lnTo>
                    <a:pt x="33948" y="3094"/>
                  </a:lnTo>
                  <a:cubicBezTo>
                    <a:pt x="33950" y="3070"/>
                    <a:pt x="33953" y="3048"/>
                    <a:pt x="33989" y="3048"/>
                  </a:cubicBezTo>
                  <a:cubicBezTo>
                    <a:pt x="33990" y="3048"/>
                    <a:pt x="33992" y="3048"/>
                    <a:pt x="33994" y="3048"/>
                  </a:cubicBezTo>
                  <a:cubicBezTo>
                    <a:pt x="33970" y="2985"/>
                    <a:pt x="34026" y="2955"/>
                    <a:pt x="34068" y="2921"/>
                  </a:cubicBezTo>
                  <a:lnTo>
                    <a:pt x="34278" y="2633"/>
                  </a:lnTo>
                  <a:cubicBezTo>
                    <a:pt x="34529" y="2400"/>
                    <a:pt x="34796" y="2184"/>
                    <a:pt x="35097" y="1997"/>
                  </a:cubicBezTo>
                  <a:cubicBezTo>
                    <a:pt x="35131" y="1976"/>
                    <a:pt x="35161" y="1938"/>
                    <a:pt x="35204" y="1938"/>
                  </a:cubicBezTo>
                  <a:close/>
                  <a:moveTo>
                    <a:pt x="13451" y="3101"/>
                  </a:moveTo>
                  <a:cubicBezTo>
                    <a:pt x="13451" y="3108"/>
                    <a:pt x="13453" y="3116"/>
                    <a:pt x="13453" y="3123"/>
                  </a:cubicBezTo>
                  <a:lnTo>
                    <a:pt x="13427" y="3110"/>
                  </a:lnTo>
                  <a:lnTo>
                    <a:pt x="13451" y="3101"/>
                  </a:lnTo>
                  <a:close/>
                  <a:moveTo>
                    <a:pt x="23492" y="2982"/>
                  </a:moveTo>
                  <a:cubicBezTo>
                    <a:pt x="23566" y="2982"/>
                    <a:pt x="23642" y="2985"/>
                    <a:pt x="23718" y="2990"/>
                  </a:cubicBezTo>
                  <a:cubicBezTo>
                    <a:pt x="23652" y="3111"/>
                    <a:pt x="23581" y="3147"/>
                    <a:pt x="23368" y="3147"/>
                  </a:cubicBezTo>
                  <a:cubicBezTo>
                    <a:pt x="23337" y="3147"/>
                    <a:pt x="23304" y="3147"/>
                    <a:pt x="23267" y="3145"/>
                  </a:cubicBezTo>
                  <a:lnTo>
                    <a:pt x="23266" y="3146"/>
                  </a:lnTo>
                  <a:cubicBezTo>
                    <a:pt x="23224" y="3122"/>
                    <a:pt x="23146" y="3123"/>
                    <a:pt x="23147" y="3070"/>
                  </a:cubicBezTo>
                  <a:cubicBezTo>
                    <a:pt x="23148" y="3018"/>
                    <a:pt x="23224" y="3017"/>
                    <a:pt x="23268" y="2996"/>
                  </a:cubicBezTo>
                  <a:cubicBezTo>
                    <a:pt x="23343" y="2985"/>
                    <a:pt x="23417" y="2982"/>
                    <a:pt x="23492" y="2982"/>
                  </a:cubicBezTo>
                  <a:close/>
                  <a:moveTo>
                    <a:pt x="13476" y="3124"/>
                  </a:moveTo>
                  <a:cubicBezTo>
                    <a:pt x="13487" y="3124"/>
                    <a:pt x="13496" y="3128"/>
                    <a:pt x="13503" y="3139"/>
                  </a:cubicBezTo>
                  <a:cubicBezTo>
                    <a:pt x="13503" y="3143"/>
                    <a:pt x="13496" y="3154"/>
                    <a:pt x="13493" y="3155"/>
                  </a:cubicBezTo>
                  <a:lnTo>
                    <a:pt x="13494" y="3154"/>
                  </a:lnTo>
                  <a:lnTo>
                    <a:pt x="13494" y="3154"/>
                  </a:lnTo>
                  <a:cubicBezTo>
                    <a:pt x="13491" y="3154"/>
                    <a:pt x="13489" y="3155"/>
                    <a:pt x="13486" y="3155"/>
                  </a:cubicBezTo>
                  <a:cubicBezTo>
                    <a:pt x="13472" y="3155"/>
                    <a:pt x="13459" y="3143"/>
                    <a:pt x="13457" y="3127"/>
                  </a:cubicBezTo>
                  <a:cubicBezTo>
                    <a:pt x="13463" y="3125"/>
                    <a:pt x="13470" y="3124"/>
                    <a:pt x="13476" y="3124"/>
                  </a:cubicBezTo>
                  <a:close/>
                  <a:moveTo>
                    <a:pt x="24661" y="2816"/>
                  </a:moveTo>
                  <a:cubicBezTo>
                    <a:pt x="24703" y="2816"/>
                    <a:pt x="24736" y="2832"/>
                    <a:pt x="24731" y="2889"/>
                  </a:cubicBezTo>
                  <a:lnTo>
                    <a:pt x="24731" y="2890"/>
                  </a:lnTo>
                  <a:cubicBezTo>
                    <a:pt x="24619" y="2954"/>
                    <a:pt x="24576" y="3059"/>
                    <a:pt x="24523" y="3157"/>
                  </a:cubicBezTo>
                  <a:cubicBezTo>
                    <a:pt x="24487" y="3225"/>
                    <a:pt x="24480" y="3308"/>
                    <a:pt x="24376" y="3358"/>
                  </a:cubicBezTo>
                  <a:cubicBezTo>
                    <a:pt x="24243" y="3225"/>
                    <a:pt x="24342" y="3098"/>
                    <a:pt x="24386" y="2971"/>
                  </a:cubicBezTo>
                  <a:lnTo>
                    <a:pt x="24486" y="2875"/>
                  </a:lnTo>
                  <a:cubicBezTo>
                    <a:pt x="24530" y="2856"/>
                    <a:pt x="24573" y="2830"/>
                    <a:pt x="24619" y="2821"/>
                  </a:cubicBezTo>
                  <a:cubicBezTo>
                    <a:pt x="24633" y="2818"/>
                    <a:pt x="24648" y="2816"/>
                    <a:pt x="24661" y="2816"/>
                  </a:cubicBezTo>
                  <a:close/>
                  <a:moveTo>
                    <a:pt x="25844" y="2592"/>
                  </a:moveTo>
                  <a:cubicBezTo>
                    <a:pt x="25904" y="2592"/>
                    <a:pt x="25917" y="2639"/>
                    <a:pt x="25938" y="2771"/>
                  </a:cubicBezTo>
                  <a:cubicBezTo>
                    <a:pt x="25861" y="2966"/>
                    <a:pt x="25784" y="3162"/>
                    <a:pt x="25707" y="3358"/>
                  </a:cubicBezTo>
                  <a:cubicBezTo>
                    <a:pt x="25551" y="3217"/>
                    <a:pt x="25549" y="3049"/>
                    <a:pt x="25591" y="2875"/>
                  </a:cubicBezTo>
                  <a:lnTo>
                    <a:pt x="25591" y="2875"/>
                  </a:lnTo>
                  <a:lnTo>
                    <a:pt x="25591" y="2877"/>
                  </a:lnTo>
                  <a:cubicBezTo>
                    <a:pt x="25608" y="2808"/>
                    <a:pt x="25642" y="2743"/>
                    <a:pt x="25670" y="2677"/>
                  </a:cubicBezTo>
                  <a:lnTo>
                    <a:pt x="25720" y="2621"/>
                  </a:lnTo>
                  <a:cubicBezTo>
                    <a:pt x="25776" y="2603"/>
                    <a:pt x="25816" y="2592"/>
                    <a:pt x="25844" y="2592"/>
                  </a:cubicBezTo>
                  <a:close/>
                  <a:moveTo>
                    <a:pt x="25053" y="3273"/>
                  </a:moveTo>
                  <a:cubicBezTo>
                    <a:pt x="25119" y="3273"/>
                    <a:pt x="25186" y="3281"/>
                    <a:pt x="25251" y="3293"/>
                  </a:cubicBezTo>
                  <a:cubicBezTo>
                    <a:pt x="25302" y="3301"/>
                    <a:pt x="25351" y="3319"/>
                    <a:pt x="25401" y="3332"/>
                  </a:cubicBezTo>
                  <a:lnTo>
                    <a:pt x="25417" y="3347"/>
                  </a:lnTo>
                  <a:cubicBezTo>
                    <a:pt x="25442" y="3371"/>
                    <a:pt x="25490" y="3400"/>
                    <a:pt x="25486" y="3416"/>
                  </a:cubicBezTo>
                  <a:cubicBezTo>
                    <a:pt x="25478" y="3445"/>
                    <a:pt x="25423" y="3431"/>
                    <a:pt x="25389" y="3443"/>
                  </a:cubicBezTo>
                  <a:lnTo>
                    <a:pt x="25389" y="3444"/>
                  </a:lnTo>
                  <a:cubicBezTo>
                    <a:pt x="25305" y="3444"/>
                    <a:pt x="25220" y="3446"/>
                    <a:pt x="25136" y="3446"/>
                  </a:cubicBezTo>
                  <a:cubicBezTo>
                    <a:pt x="25108" y="3446"/>
                    <a:pt x="25080" y="3445"/>
                    <a:pt x="25052" y="3445"/>
                  </a:cubicBezTo>
                  <a:cubicBezTo>
                    <a:pt x="24999" y="3445"/>
                    <a:pt x="24948" y="3439"/>
                    <a:pt x="24897" y="3427"/>
                  </a:cubicBezTo>
                  <a:cubicBezTo>
                    <a:pt x="24854" y="3418"/>
                    <a:pt x="24807" y="3397"/>
                    <a:pt x="24815" y="3350"/>
                  </a:cubicBezTo>
                  <a:cubicBezTo>
                    <a:pt x="24821" y="3318"/>
                    <a:pt x="24858" y="3299"/>
                    <a:pt x="24895" y="3290"/>
                  </a:cubicBezTo>
                  <a:cubicBezTo>
                    <a:pt x="24947" y="3278"/>
                    <a:pt x="25000" y="3273"/>
                    <a:pt x="25053" y="3273"/>
                  </a:cubicBezTo>
                  <a:close/>
                  <a:moveTo>
                    <a:pt x="11093" y="3397"/>
                  </a:moveTo>
                  <a:lnTo>
                    <a:pt x="11093" y="3397"/>
                  </a:lnTo>
                  <a:cubicBezTo>
                    <a:pt x="11186" y="3398"/>
                    <a:pt x="11202" y="3470"/>
                    <a:pt x="11246" y="3516"/>
                  </a:cubicBezTo>
                  <a:cubicBezTo>
                    <a:pt x="11242" y="3517"/>
                    <a:pt x="11238" y="3517"/>
                    <a:pt x="11235" y="3517"/>
                  </a:cubicBezTo>
                  <a:cubicBezTo>
                    <a:pt x="11164" y="3517"/>
                    <a:pt x="11153" y="3450"/>
                    <a:pt x="11103" y="3425"/>
                  </a:cubicBezTo>
                  <a:cubicBezTo>
                    <a:pt x="11101" y="3416"/>
                    <a:pt x="11097" y="3406"/>
                    <a:pt x="11093" y="3397"/>
                  </a:cubicBezTo>
                  <a:close/>
                  <a:moveTo>
                    <a:pt x="23745" y="3201"/>
                  </a:moveTo>
                  <a:lnTo>
                    <a:pt x="23745" y="3201"/>
                  </a:lnTo>
                  <a:cubicBezTo>
                    <a:pt x="23894" y="3238"/>
                    <a:pt x="23908" y="3376"/>
                    <a:pt x="24005" y="3452"/>
                  </a:cubicBezTo>
                  <a:lnTo>
                    <a:pt x="24004" y="3453"/>
                  </a:lnTo>
                  <a:cubicBezTo>
                    <a:pt x="24007" y="3484"/>
                    <a:pt x="24034" y="3517"/>
                    <a:pt x="24001" y="3544"/>
                  </a:cubicBezTo>
                  <a:cubicBezTo>
                    <a:pt x="23988" y="3553"/>
                    <a:pt x="23976" y="3557"/>
                    <a:pt x="23965" y="3557"/>
                  </a:cubicBezTo>
                  <a:cubicBezTo>
                    <a:pt x="23941" y="3557"/>
                    <a:pt x="23920" y="3542"/>
                    <a:pt x="23903" y="3526"/>
                  </a:cubicBezTo>
                  <a:cubicBezTo>
                    <a:pt x="23809" y="3432"/>
                    <a:pt x="23708" y="3340"/>
                    <a:pt x="23745" y="3201"/>
                  </a:cubicBezTo>
                  <a:close/>
                  <a:moveTo>
                    <a:pt x="23566" y="3359"/>
                  </a:moveTo>
                  <a:lnTo>
                    <a:pt x="23566" y="3359"/>
                  </a:lnTo>
                  <a:cubicBezTo>
                    <a:pt x="23591" y="3557"/>
                    <a:pt x="23575" y="3579"/>
                    <a:pt x="23365" y="3627"/>
                  </a:cubicBezTo>
                  <a:lnTo>
                    <a:pt x="23363" y="3627"/>
                  </a:lnTo>
                  <a:cubicBezTo>
                    <a:pt x="23302" y="3641"/>
                    <a:pt x="23239" y="3656"/>
                    <a:pt x="23176" y="3656"/>
                  </a:cubicBezTo>
                  <a:cubicBezTo>
                    <a:pt x="23144" y="3656"/>
                    <a:pt x="23111" y="3652"/>
                    <a:pt x="23078" y="3642"/>
                  </a:cubicBezTo>
                  <a:cubicBezTo>
                    <a:pt x="23026" y="3525"/>
                    <a:pt x="23120" y="3472"/>
                    <a:pt x="23218" y="3440"/>
                  </a:cubicBezTo>
                  <a:cubicBezTo>
                    <a:pt x="23330" y="3403"/>
                    <a:pt x="23450" y="3385"/>
                    <a:pt x="23566" y="3359"/>
                  </a:cubicBezTo>
                  <a:close/>
                  <a:moveTo>
                    <a:pt x="32912" y="2557"/>
                  </a:moveTo>
                  <a:lnTo>
                    <a:pt x="32915" y="2575"/>
                  </a:lnTo>
                  <a:lnTo>
                    <a:pt x="32936" y="2570"/>
                  </a:lnTo>
                  <a:lnTo>
                    <a:pt x="32936" y="2570"/>
                  </a:lnTo>
                  <a:cubicBezTo>
                    <a:pt x="32918" y="2602"/>
                    <a:pt x="32900" y="2634"/>
                    <a:pt x="32881" y="2665"/>
                  </a:cubicBezTo>
                  <a:cubicBezTo>
                    <a:pt x="32891" y="2676"/>
                    <a:pt x="32900" y="2688"/>
                    <a:pt x="32910" y="2698"/>
                  </a:cubicBezTo>
                  <a:cubicBezTo>
                    <a:pt x="32891" y="2701"/>
                    <a:pt x="32873" y="2708"/>
                    <a:pt x="32856" y="2717"/>
                  </a:cubicBezTo>
                  <a:cubicBezTo>
                    <a:pt x="32773" y="2924"/>
                    <a:pt x="32651" y="3118"/>
                    <a:pt x="32608" y="3338"/>
                  </a:cubicBezTo>
                  <a:cubicBezTo>
                    <a:pt x="32598" y="3390"/>
                    <a:pt x="32552" y="3450"/>
                    <a:pt x="32628" y="3495"/>
                  </a:cubicBezTo>
                  <a:cubicBezTo>
                    <a:pt x="32635" y="3495"/>
                    <a:pt x="32642" y="3496"/>
                    <a:pt x="32649" y="3496"/>
                  </a:cubicBezTo>
                  <a:cubicBezTo>
                    <a:pt x="32655" y="3496"/>
                    <a:pt x="32662" y="3495"/>
                    <a:pt x="32668" y="3495"/>
                  </a:cubicBezTo>
                  <a:cubicBezTo>
                    <a:pt x="32712" y="3281"/>
                    <a:pt x="32815" y="3083"/>
                    <a:pt x="32913" y="2886"/>
                  </a:cubicBezTo>
                  <a:cubicBezTo>
                    <a:pt x="32934" y="2846"/>
                    <a:pt x="32966" y="2804"/>
                    <a:pt x="32968" y="2761"/>
                  </a:cubicBezTo>
                  <a:cubicBezTo>
                    <a:pt x="32969" y="2732"/>
                    <a:pt x="32961" y="2713"/>
                    <a:pt x="32947" y="2704"/>
                  </a:cubicBezTo>
                  <a:lnTo>
                    <a:pt x="32947" y="2704"/>
                  </a:lnTo>
                  <a:cubicBezTo>
                    <a:pt x="33133" y="2733"/>
                    <a:pt x="33206" y="2786"/>
                    <a:pt x="33263" y="2927"/>
                  </a:cubicBezTo>
                  <a:cubicBezTo>
                    <a:pt x="33101" y="3080"/>
                    <a:pt x="32956" y="3246"/>
                    <a:pt x="32816" y="3414"/>
                  </a:cubicBezTo>
                  <a:cubicBezTo>
                    <a:pt x="32775" y="3463"/>
                    <a:pt x="32758" y="3535"/>
                    <a:pt x="32665" y="3535"/>
                  </a:cubicBezTo>
                  <a:lnTo>
                    <a:pt x="32624" y="3502"/>
                  </a:lnTo>
                  <a:cubicBezTo>
                    <a:pt x="32528" y="3526"/>
                    <a:pt x="32624" y="3667"/>
                    <a:pt x="32519" y="3667"/>
                  </a:cubicBezTo>
                  <a:cubicBezTo>
                    <a:pt x="32515" y="3667"/>
                    <a:pt x="32510" y="3667"/>
                    <a:pt x="32504" y="3666"/>
                  </a:cubicBezTo>
                  <a:cubicBezTo>
                    <a:pt x="32416" y="3658"/>
                    <a:pt x="32466" y="3546"/>
                    <a:pt x="32412" y="3494"/>
                  </a:cubicBezTo>
                  <a:cubicBezTo>
                    <a:pt x="32382" y="3466"/>
                    <a:pt x="32364" y="3431"/>
                    <a:pt x="32340" y="3400"/>
                  </a:cubicBezTo>
                  <a:lnTo>
                    <a:pt x="32333" y="3401"/>
                  </a:lnTo>
                  <a:cubicBezTo>
                    <a:pt x="32334" y="3400"/>
                    <a:pt x="32336" y="3399"/>
                    <a:pt x="32336" y="3397"/>
                  </a:cubicBezTo>
                  <a:cubicBezTo>
                    <a:pt x="32283" y="3262"/>
                    <a:pt x="32198" y="3142"/>
                    <a:pt x="32085" y="3049"/>
                  </a:cubicBezTo>
                  <a:cubicBezTo>
                    <a:pt x="32109" y="3003"/>
                    <a:pt x="32080" y="2966"/>
                    <a:pt x="32050" y="2930"/>
                  </a:cubicBezTo>
                  <a:cubicBezTo>
                    <a:pt x="32040" y="2904"/>
                    <a:pt x="32030" y="2878"/>
                    <a:pt x="32021" y="2852"/>
                  </a:cubicBezTo>
                  <a:lnTo>
                    <a:pt x="32021" y="2852"/>
                  </a:lnTo>
                  <a:cubicBezTo>
                    <a:pt x="32023" y="2857"/>
                    <a:pt x="32029" y="2861"/>
                    <a:pt x="32035" y="2861"/>
                  </a:cubicBezTo>
                  <a:cubicBezTo>
                    <a:pt x="32038" y="2861"/>
                    <a:pt x="32042" y="2859"/>
                    <a:pt x="32046" y="2856"/>
                  </a:cubicBezTo>
                  <a:cubicBezTo>
                    <a:pt x="32047" y="2847"/>
                    <a:pt x="32044" y="2830"/>
                    <a:pt x="32049" y="2828"/>
                  </a:cubicBezTo>
                  <a:cubicBezTo>
                    <a:pt x="32054" y="2826"/>
                    <a:pt x="32058" y="2825"/>
                    <a:pt x="32062" y="2825"/>
                  </a:cubicBezTo>
                  <a:cubicBezTo>
                    <a:pt x="32077" y="2825"/>
                    <a:pt x="32085" y="2837"/>
                    <a:pt x="32093" y="2849"/>
                  </a:cubicBezTo>
                  <a:cubicBezTo>
                    <a:pt x="32107" y="2852"/>
                    <a:pt x="32121" y="2853"/>
                    <a:pt x="32133" y="2853"/>
                  </a:cubicBezTo>
                  <a:cubicBezTo>
                    <a:pt x="32190" y="2853"/>
                    <a:pt x="32230" y="2826"/>
                    <a:pt x="32258" y="2778"/>
                  </a:cubicBezTo>
                  <a:cubicBezTo>
                    <a:pt x="32294" y="2715"/>
                    <a:pt x="32332" y="2652"/>
                    <a:pt x="32375" y="2578"/>
                  </a:cubicBezTo>
                  <a:cubicBezTo>
                    <a:pt x="32419" y="2615"/>
                    <a:pt x="32463" y="2642"/>
                    <a:pt x="32506" y="2642"/>
                  </a:cubicBezTo>
                  <a:cubicBezTo>
                    <a:pt x="32539" y="2642"/>
                    <a:pt x="32571" y="2626"/>
                    <a:pt x="32603" y="2587"/>
                  </a:cubicBezTo>
                  <a:cubicBezTo>
                    <a:pt x="32614" y="2573"/>
                    <a:pt x="32627" y="2560"/>
                    <a:pt x="32641" y="2560"/>
                  </a:cubicBezTo>
                  <a:cubicBezTo>
                    <a:pt x="32653" y="2560"/>
                    <a:pt x="32666" y="2569"/>
                    <a:pt x="32679" y="2592"/>
                  </a:cubicBezTo>
                  <a:cubicBezTo>
                    <a:pt x="32705" y="2638"/>
                    <a:pt x="32732" y="2656"/>
                    <a:pt x="32758" y="2656"/>
                  </a:cubicBezTo>
                  <a:cubicBezTo>
                    <a:pt x="32792" y="2656"/>
                    <a:pt x="32826" y="2624"/>
                    <a:pt x="32857" y="2584"/>
                  </a:cubicBezTo>
                  <a:lnTo>
                    <a:pt x="32912" y="2557"/>
                  </a:lnTo>
                  <a:close/>
                  <a:moveTo>
                    <a:pt x="13801" y="3598"/>
                  </a:moveTo>
                  <a:cubicBezTo>
                    <a:pt x="13814" y="3598"/>
                    <a:pt x="13821" y="3614"/>
                    <a:pt x="13828" y="3626"/>
                  </a:cubicBezTo>
                  <a:cubicBezTo>
                    <a:pt x="13847" y="3633"/>
                    <a:pt x="13871" y="3649"/>
                    <a:pt x="13860" y="3662"/>
                  </a:cubicBezTo>
                  <a:lnTo>
                    <a:pt x="13861" y="3662"/>
                  </a:lnTo>
                  <a:cubicBezTo>
                    <a:pt x="13852" y="3672"/>
                    <a:pt x="13845" y="3676"/>
                    <a:pt x="13838" y="3676"/>
                  </a:cubicBezTo>
                  <a:cubicBezTo>
                    <a:pt x="13824" y="3676"/>
                    <a:pt x="13813" y="3657"/>
                    <a:pt x="13802" y="3646"/>
                  </a:cubicBezTo>
                  <a:cubicBezTo>
                    <a:pt x="13786" y="3634"/>
                    <a:pt x="13768" y="3616"/>
                    <a:pt x="13787" y="3603"/>
                  </a:cubicBezTo>
                  <a:cubicBezTo>
                    <a:pt x="13793" y="3599"/>
                    <a:pt x="13797" y="3598"/>
                    <a:pt x="13801" y="3598"/>
                  </a:cubicBezTo>
                  <a:close/>
                  <a:moveTo>
                    <a:pt x="31991" y="3042"/>
                  </a:moveTo>
                  <a:lnTo>
                    <a:pt x="32084" y="3050"/>
                  </a:lnTo>
                  <a:cubicBezTo>
                    <a:pt x="32101" y="3186"/>
                    <a:pt x="32193" y="3296"/>
                    <a:pt x="32269" y="3410"/>
                  </a:cubicBezTo>
                  <a:cubicBezTo>
                    <a:pt x="32274" y="3420"/>
                    <a:pt x="32282" y="3425"/>
                    <a:pt x="32293" y="3426"/>
                  </a:cubicBezTo>
                  <a:cubicBezTo>
                    <a:pt x="32286" y="3443"/>
                    <a:pt x="32295" y="3464"/>
                    <a:pt x="32303" y="3485"/>
                  </a:cubicBezTo>
                  <a:cubicBezTo>
                    <a:pt x="32333" y="3569"/>
                    <a:pt x="32393" y="3646"/>
                    <a:pt x="32400" y="3767"/>
                  </a:cubicBezTo>
                  <a:cubicBezTo>
                    <a:pt x="32167" y="3630"/>
                    <a:pt x="31967" y="3498"/>
                    <a:pt x="31789" y="3345"/>
                  </a:cubicBezTo>
                  <a:cubicBezTo>
                    <a:pt x="31772" y="3330"/>
                    <a:pt x="31734" y="3303"/>
                    <a:pt x="31776" y="3283"/>
                  </a:cubicBezTo>
                  <a:cubicBezTo>
                    <a:pt x="31858" y="3243"/>
                    <a:pt x="31843" y="3182"/>
                    <a:pt x="31851" y="3117"/>
                  </a:cubicBezTo>
                  <a:cubicBezTo>
                    <a:pt x="31856" y="3061"/>
                    <a:pt x="31967" y="3104"/>
                    <a:pt x="31991" y="3042"/>
                  </a:cubicBezTo>
                  <a:close/>
                  <a:moveTo>
                    <a:pt x="23992" y="3847"/>
                  </a:moveTo>
                  <a:cubicBezTo>
                    <a:pt x="24001" y="3860"/>
                    <a:pt x="24011" y="3871"/>
                    <a:pt x="24024" y="3879"/>
                  </a:cubicBezTo>
                  <a:lnTo>
                    <a:pt x="24023" y="3880"/>
                  </a:lnTo>
                  <a:cubicBezTo>
                    <a:pt x="24011" y="3872"/>
                    <a:pt x="24001" y="3860"/>
                    <a:pt x="23992" y="3847"/>
                  </a:cubicBezTo>
                  <a:close/>
                  <a:moveTo>
                    <a:pt x="7057" y="4116"/>
                  </a:moveTo>
                  <a:cubicBezTo>
                    <a:pt x="7059" y="4116"/>
                    <a:pt x="7060" y="4117"/>
                    <a:pt x="7061" y="4117"/>
                  </a:cubicBezTo>
                  <a:cubicBezTo>
                    <a:pt x="7068" y="4117"/>
                    <a:pt x="7074" y="4125"/>
                    <a:pt x="7081" y="4131"/>
                  </a:cubicBezTo>
                  <a:cubicBezTo>
                    <a:pt x="7073" y="4133"/>
                    <a:pt x="7065" y="4136"/>
                    <a:pt x="7059" y="4136"/>
                  </a:cubicBezTo>
                  <a:cubicBezTo>
                    <a:pt x="7057" y="4136"/>
                    <a:pt x="7055" y="4135"/>
                    <a:pt x="7054" y="4134"/>
                  </a:cubicBezTo>
                  <a:lnTo>
                    <a:pt x="7055" y="4134"/>
                  </a:lnTo>
                  <a:cubicBezTo>
                    <a:pt x="7037" y="4125"/>
                    <a:pt x="7039" y="4116"/>
                    <a:pt x="7057" y="4116"/>
                  </a:cubicBezTo>
                  <a:close/>
                  <a:moveTo>
                    <a:pt x="7921" y="1976"/>
                  </a:moveTo>
                  <a:cubicBezTo>
                    <a:pt x="7938" y="1976"/>
                    <a:pt x="7949" y="2007"/>
                    <a:pt x="7956" y="2025"/>
                  </a:cubicBezTo>
                  <a:cubicBezTo>
                    <a:pt x="7975" y="2035"/>
                    <a:pt x="7986" y="2056"/>
                    <a:pt x="7982" y="2078"/>
                  </a:cubicBezTo>
                  <a:cubicBezTo>
                    <a:pt x="8012" y="2123"/>
                    <a:pt x="8047" y="2165"/>
                    <a:pt x="8073" y="2211"/>
                  </a:cubicBezTo>
                  <a:cubicBezTo>
                    <a:pt x="8397" y="2789"/>
                    <a:pt x="8830" y="3306"/>
                    <a:pt x="9302" y="3802"/>
                  </a:cubicBezTo>
                  <a:cubicBezTo>
                    <a:pt x="9342" y="3843"/>
                    <a:pt x="9407" y="3875"/>
                    <a:pt x="9398" y="3943"/>
                  </a:cubicBezTo>
                  <a:cubicBezTo>
                    <a:pt x="9452" y="3953"/>
                    <a:pt x="9487" y="3969"/>
                    <a:pt x="9445" y="4020"/>
                  </a:cubicBezTo>
                  <a:cubicBezTo>
                    <a:pt x="9459" y="4015"/>
                    <a:pt x="9470" y="4012"/>
                    <a:pt x="9478" y="4012"/>
                  </a:cubicBezTo>
                  <a:cubicBezTo>
                    <a:pt x="9500" y="4012"/>
                    <a:pt x="9499" y="4032"/>
                    <a:pt x="9492" y="4057"/>
                  </a:cubicBezTo>
                  <a:cubicBezTo>
                    <a:pt x="9498" y="4051"/>
                    <a:pt x="9506" y="4048"/>
                    <a:pt x="9514" y="4048"/>
                  </a:cubicBezTo>
                  <a:cubicBezTo>
                    <a:pt x="9522" y="4048"/>
                    <a:pt x="9531" y="4051"/>
                    <a:pt x="9537" y="4058"/>
                  </a:cubicBezTo>
                  <a:cubicBezTo>
                    <a:pt x="9574" y="4075"/>
                    <a:pt x="9594" y="4099"/>
                    <a:pt x="9581" y="4137"/>
                  </a:cubicBezTo>
                  <a:cubicBezTo>
                    <a:pt x="9621" y="4143"/>
                    <a:pt x="9626" y="4170"/>
                    <a:pt x="9628" y="4197"/>
                  </a:cubicBezTo>
                  <a:cubicBezTo>
                    <a:pt x="9606" y="4181"/>
                    <a:pt x="9584" y="4165"/>
                    <a:pt x="9580" y="4138"/>
                  </a:cubicBezTo>
                  <a:cubicBezTo>
                    <a:pt x="9577" y="4138"/>
                    <a:pt x="9573" y="4139"/>
                    <a:pt x="9570" y="4139"/>
                  </a:cubicBezTo>
                  <a:cubicBezTo>
                    <a:pt x="9549" y="4139"/>
                    <a:pt x="9538" y="4128"/>
                    <a:pt x="9534" y="4108"/>
                  </a:cubicBezTo>
                  <a:cubicBezTo>
                    <a:pt x="9510" y="4099"/>
                    <a:pt x="9490" y="4086"/>
                    <a:pt x="9489" y="4061"/>
                  </a:cubicBezTo>
                  <a:cubicBezTo>
                    <a:pt x="9459" y="4060"/>
                    <a:pt x="9442" y="4046"/>
                    <a:pt x="9442" y="4020"/>
                  </a:cubicBezTo>
                  <a:cubicBezTo>
                    <a:pt x="9397" y="4008"/>
                    <a:pt x="9353" y="3995"/>
                    <a:pt x="9392" y="3948"/>
                  </a:cubicBezTo>
                  <a:lnTo>
                    <a:pt x="9392" y="3948"/>
                  </a:lnTo>
                  <a:cubicBezTo>
                    <a:pt x="9377" y="3956"/>
                    <a:pt x="9364" y="3959"/>
                    <a:pt x="9352" y="3959"/>
                  </a:cubicBezTo>
                  <a:cubicBezTo>
                    <a:pt x="9309" y="3959"/>
                    <a:pt x="9288" y="3913"/>
                    <a:pt x="9262" y="3892"/>
                  </a:cubicBezTo>
                  <a:cubicBezTo>
                    <a:pt x="8941" y="3627"/>
                    <a:pt x="8660" y="3334"/>
                    <a:pt x="8436" y="3003"/>
                  </a:cubicBezTo>
                  <a:cubicBezTo>
                    <a:pt x="8260" y="2740"/>
                    <a:pt x="8118" y="2464"/>
                    <a:pt x="7957" y="2197"/>
                  </a:cubicBezTo>
                  <a:lnTo>
                    <a:pt x="7957" y="2197"/>
                  </a:lnTo>
                  <a:cubicBezTo>
                    <a:pt x="7957" y="2196"/>
                    <a:pt x="7957" y="2196"/>
                    <a:pt x="7957" y="2195"/>
                  </a:cubicBezTo>
                  <a:cubicBezTo>
                    <a:pt x="7949" y="2154"/>
                    <a:pt x="7941" y="2112"/>
                    <a:pt x="7932" y="2071"/>
                  </a:cubicBezTo>
                  <a:cubicBezTo>
                    <a:pt x="7925" y="2068"/>
                    <a:pt x="7919" y="2062"/>
                    <a:pt x="7918" y="2054"/>
                  </a:cubicBezTo>
                  <a:cubicBezTo>
                    <a:pt x="7901" y="2029"/>
                    <a:pt x="7880" y="1995"/>
                    <a:pt x="7915" y="1978"/>
                  </a:cubicBezTo>
                  <a:cubicBezTo>
                    <a:pt x="7917" y="1977"/>
                    <a:pt x="7919" y="1976"/>
                    <a:pt x="7921" y="1976"/>
                  </a:cubicBezTo>
                  <a:close/>
                  <a:moveTo>
                    <a:pt x="35224" y="3426"/>
                  </a:moveTo>
                  <a:cubicBezTo>
                    <a:pt x="35261" y="3447"/>
                    <a:pt x="35258" y="3485"/>
                    <a:pt x="35271" y="3515"/>
                  </a:cubicBezTo>
                  <a:cubicBezTo>
                    <a:pt x="35185" y="3544"/>
                    <a:pt x="35167" y="3618"/>
                    <a:pt x="35128" y="3677"/>
                  </a:cubicBezTo>
                  <a:cubicBezTo>
                    <a:pt x="35049" y="3800"/>
                    <a:pt x="34977" y="3929"/>
                    <a:pt x="34901" y="4055"/>
                  </a:cubicBezTo>
                  <a:lnTo>
                    <a:pt x="34868" y="4140"/>
                  </a:lnTo>
                  <a:lnTo>
                    <a:pt x="34788" y="4227"/>
                  </a:lnTo>
                  <a:cubicBezTo>
                    <a:pt x="34755" y="4138"/>
                    <a:pt x="34829" y="4083"/>
                    <a:pt x="34817" y="4020"/>
                  </a:cubicBezTo>
                  <a:cubicBezTo>
                    <a:pt x="34829" y="4017"/>
                    <a:pt x="34840" y="4014"/>
                    <a:pt x="34852" y="4013"/>
                  </a:cubicBezTo>
                  <a:cubicBezTo>
                    <a:pt x="34851" y="3996"/>
                    <a:pt x="34860" y="3968"/>
                    <a:pt x="34839" y="3968"/>
                  </a:cubicBezTo>
                  <a:cubicBezTo>
                    <a:pt x="34839" y="3968"/>
                    <a:pt x="34839" y="3968"/>
                    <a:pt x="34838" y="3968"/>
                  </a:cubicBezTo>
                  <a:cubicBezTo>
                    <a:pt x="34808" y="3970"/>
                    <a:pt x="34804" y="3995"/>
                    <a:pt x="34812" y="4019"/>
                  </a:cubicBezTo>
                  <a:cubicBezTo>
                    <a:pt x="34748" y="4019"/>
                    <a:pt x="34756" y="4087"/>
                    <a:pt x="34685" y="4102"/>
                  </a:cubicBezTo>
                  <a:lnTo>
                    <a:pt x="34685" y="3526"/>
                  </a:lnTo>
                  <a:cubicBezTo>
                    <a:pt x="34705" y="3532"/>
                    <a:pt x="34724" y="3541"/>
                    <a:pt x="34742" y="3553"/>
                  </a:cubicBezTo>
                  <a:lnTo>
                    <a:pt x="34741" y="3553"/>
                  </a:lnTo>
                  <a:cubicBezTo>
                    <a:pt x="34795" y="3600"/>
                    <a:pt x="34822" y="3624"/>
                    <a:pt x="34846" y="3624"/>
                  </a:cubicBezTo>
                  <a:cubicBezTo>
                    <a:pt x="34870" y="3624"/>
                    <a:pt x="34891" y="3601"/>
                    <a:pt x="34934" y="3555"/>
                  </a:cubicBezTo>
                  <a:cubicBezTo>
                    <a:pt x="34950" y="3540"/>
                    <a:pt x="34960" y="3507"/>
                    <a:pt x="34984" y="3507"/>
                  </a:cubicBezTo>
                  <a:cubicBezTo>
                    <a:pt x="34987" y="3507"/>
                    <a:pt x="34990" y="3508"/>
                    <a:pt x="34994" y="3509"/>
                  </a:cubicBezTo>
                  <a:cubicBezTo>
                    <a:pt x="35010" y="3515"/>
                    <a:pt x="35025" y="3517"/>
                    <a:pt x="35038" y="3517"/>
                  </a:cubicBezTo>
                  <a:cubicBezTo>
                    <a:pt x="35117" y="3517"/>
                    <a:pt x="35152" y="3434"/>
                    <a:pt x="35224" y="3426"/>
                  </a:cubicBezTo>
                  <a:close/>
                  <a:moveTo>
                    <a:pt x="23583" y="3681"/>
                  </a:moveTo>
                  <a:cubicBezTo>
                    <a:pt x="23604" y="3681"/>
                    <a:pt x="23627" y="3693"/>
                    <a:pt x="23654" y="3721"/>
                  </a:cubicBezTo>
                  <a:cubicBezTo>
                    <a:pt x="23700" y="3767"/>
                    <a:pt x="23707" y="3825"/>
                    <a:pt x="23689" y="3885"/>
                  </a:cubicBezTo>
                  <a:lnTo>
                    <a:pt x="23689" y="3886"/>
                  </a:lnTo>
                  <a:cubicBezTo>
                    <a:pt x="23662" y="3980"/>
                    <a:pt x="23633" y="4074"/>
                    <a:pt x="23606" y="4169"/>
                  </a:cubicBezTo>
                  <a:cubicBezTo>
                    <a:pt x="23586" y="4189"/>
                    <a:pt x="23566" y="4207"/>
                    <a:pt x="23543" y="4224"/>
                  </a:cubicBezTo>
                  <a:cubicBezTo>
                    <a:pt x="23509" y="4244"/>
                    <a:pt x="23481" y="4254"/>
                    <a:pt x="23458" y="4254"/>
                  </a:cubicBezTo>
                  <a:cubicBezTo>
                    <a:pt x="23422" y="4254"/>
                    <a:pt x="23399" y="4227"/>
                    <a:pt x="23387" y="4171"/>
                  </a:cubicBezTo>
                  <a:cubicBezTo>
                    <a:pt x="23371" y="4095"/>
                    <a:pt x="23379" y="4014"/>
                    <a:pt x="23413" y="3943"/>
                  </a:cubicBezTo>
                  <a:cubicBezTo>
                    <a:pt x="23445" y="3879"/>
                    <a:pt x="23478" y="3813"/>
                    <a:pt x="23510" y="3748"/>
                  </a:cubicBezTo>
                  <a:cubicBezTo>
                    <a:pt x="23529" y="3707"/>
                    <a:pt x="23553" y="3681"/>
                    <a:pt x="23583" y="3681"/>
                  </a:cubicBezTo>
                  <a:close/>
                  <a:moveTo>
                    <a:pt x="35044" y="4295"/>
                  </a:moveTo>
                  <a:cubicBezTo>
                    <a:pt x="35052" y="4304"/>
                    <a:pt x="35047" y="4315"/>
                    <a:pt x="35039" y="4315"/>
                  </a:cubicBezTo>
                  <a:cubicBezTo>
                    <a:pt x="35038" y="4315"/>
                    <a:pt x="35036" y="4315"/>
                    <a:pt x="35034" y="4314"/>
                  </a:cubicBezTo>
                  <a:cubicBezTo>
                    <a:pt x="34996" y="4296"/>
                    <a:pt x="35037" y="4300"/>
                    <a:pt x="35044" y="4295"/>
                  </a:cubicBezTo>
                  <a:close/>
                  <a:moveTo>
                    <a:pt x="35644" y="3503"/>
                  </a:moveTo>
                  <a:cubicBezTo>
                    <a:pt x="35711" y="3552"/>
                    <a:pt x="35654" y="3651"/>
                    <a:pt x="35752" y="3665"/>
                  </a:cubicBezTo>
                  <a:cubicBezTo>
                    <a:pt x="35778" y="3669"/>
                    <a:pt x="35805" y="3670"/>
                    <a:pt x="35834" y="3670"/>
                  </a:cubicBezTo>
                  <a:cubicBezTo>
                    <a:pt x="35876" y="3670"/>
                    <a:pt x="35923" y="3667"/>
                    <a:pt x="35977" y="3667"/>
                  </a:cubicBezTo>
                  <a:cubicBezTo>
                    <a:pt x="35927" y="3794"/>
                    <a:pt x="35925" y="3909"/>
                    <a:pt x="36118" y="3949"/>
                  </a:cubicBezTo>
                  <a:cubicBezTo>
                    <a:pt x="36044" y="4042"/>
                    <a:pt x="35971" y="4118"/>
                    <a:pt x="36004" y="4224"/>
                  </a:cubicBezTo>
                  <a:cubicBezTo>
                    <a:pt x="36026" y="4293"/>
                    <a:pt x="35951" y="4322"/>
                    <a:pt x="35908" y="4364"/>
                  </a:cubicBezTo>
                  <a:cubicBezTo>
                    <a:pt x="35908" y="4364"/>
                    <a:pt x="35908" y="4364"/>
                    <a:pt x="35908" y="4364"/>
                  </a:cubicBezTo>
                  <a:lnTo>
                    <a:pt x="35908" y="4364"/>
                  </a:lnTo>
                  <a:lnTo>
                    <a:pt x="35774" y="4372"/>
                  </a:lnTo>
                  <a:cubicBezTo>
                    <a:pt x="35692" y="4360"/>
                    <a:pt x="35611" y="4345"/>
                    <a:pt x="35530" y="4334"/>
                  </a:cubicBezTo>
                  <a:cubicBezTo>
                    <a:pt x="35369" y="4313"/>
                    <a:pt x="35204" y="4327"/>
                    <a:pt x="35045" y="4291"/>
                  </a:cubicBezTo>
                  <a:lnTo>
                    <a:pt x="35043" y="4253"/>
                  </a:lnTo>
                  <a:cubicBezTo>
                    <a:pt x="35033" y="4248"/>
                    <a:pt x="35022" y="4246"/>
                    <a:pt x="35010" y="4246"/>
                  </a:cubicBezTo>
                  <a:cubicBezTo>
                    <a:pt x="34991" y="4246"/>
                    <a:pt x="34970" y="4251"/>
                    <a:pt x="34951" y="4251"/>
                  </a:cubicBezTo>
                  <a:cubicBezTo>
                    <a:pt x="34928" y="4251"/>
                    <a:pt x="34908" y="4244"/>
                    <a:pt x="34896" y="4215"/>
                  </a:cubicBezTo>
                  <a:cubicBezTo>
                    <a:pt x="34907" y="4208"/>
                    <a:pt x="34913" y="4196"/>
                    <a:pt x="34913" y="4183"/>
                  </a:cubicBezTo>
                  <a:cubicBezTo>
                    <a:pt x="35038" y="4044"/>
                    <a:pt x="35090" y="3874"/>
                    <a:pt x="35182" y="3721"/>
                  </a:cubicBezTo>
                  <a:cubicBezTo>
                    <a:pt x="35221" y="3656"/>
                    <a:pt x="35296" y="3601"/>
                    <a:pt x="35274" y="3516"/>
                  </a:cubicBezTo>
                  <a:cubicBezTo>
                    <a:pt x="35279" y="3516"/>
                    <a:pt x="35284" y="3516"/>
                    <a:pt x="35288" y="3516"/>
                  </a:cubicBezTo>
                  <a:cubicBezTo>
                    <a:pt x="35365" y="3516"/>
                    <a:pt x="35442" y="3544"/>
                    <a:pt x="35517" y="3544"/>
                  </a:cubicBezTo>
                  <a:cubicBezTo>
                    <a:pt x="35561" y="3544"/>
                    <a:pt x="35604" y="3534"/>
                    <a:pt x="35645" y="3504"/>
                  </a:cubicBezTo>
                  <a:lnTo>
                    <a:pt x="35644" y="3503"/>
                  </a:lnTo>
                  <a:close/>
                  <a:moveTo>
                    <a:pt x="13563" y="3169"/>
                  </a:moveTo>
                  <a:cubicBezTo>
                    <a:pt x="13579" y="3169"/>
                    <a:pt x="13592" y="3181"/>
                    <a:pt x="13606" y="3193"/>
                  </a:cubicBezTo>
                  <a:cubicBezTo>
                    <a:pt x="13657" y="3209"/>
                    <a:pt x="13703" y="3239"/>
                    <a:pt x="13737" y="3278"/>
                  </a:cubicBezTo>
                  <a:cubicBezTo>
                    <a:pt x="14095" y="3472"/>
                    <a:pt x="14278" y="3768"/>
                    <a:pt x="14406" y="4099"/>
                  </a:cubicBezTo>
                  <a:cubicBezTo>
                    <a:pt x="14426" y="4139"/>
                    <a:pt x="14447" y="4180"/>
                    <a:pt x="14467" y="4220"/>
                  </a:cubicBezTo>
                  <a:cubicBezTo>
                    <a:pt x="14465" y="4264"/>
                    <a:pt x="14485" y="4309"/>
                    <a:pt x="14459" y="4352"/>
                  </a:cubicBezTo>
                  <a:cubicBezTo>
                    <a:pt x="14490" y="4360"/>
                    <a:pt x="14491" y="4384"/>
                    <a:pt x="14497" y="4405"/>
                  </a:cubicBezTo>
                  <a:cubicBezTo>
                    <a:pt x="14473" y="4398"/>
                    <a:pt x="14457" y="4377"/>
                    <a:pt x="14456" y="4352"/>
                  </a:cubicBezTo>
                  <a:cubicBezTo>
                    <a:pt x="14377" y="4281"/>
                    <a:pt x="14358" y="4187"/>
                    <a:pt x="14320" y="4100"/>
                  </a:cubicBezTo>
                  <a:cubicBezTo>
                    <a:pt x="14145" y="3818"/>
                    <a:pt x="13944" y="3553"/>
                    <a:pt x="13680" y="3325"/>
                  </a:cubicBezTo>
                  <a:cubicBezTo>
                    <a:pt x="13630" y="3303"/>
                    <a:pt x="13588" y="3269"/>
                    <a:pt x="13556" y="3225"/>
                  </a:cubicBezTo>
                  <a:cubicBezTo>
                    <a:pt x="13548" y="3211"/>
                    <a:pt x="13532" y="3186"/>
                    <a:pt x="13538" y="3181"/>
                  </a:cubicBezTo>
                  <a:cubicBezTo>
                    <a:pt x="13547" y="3172"/>
                    <a:pt x="13555" y="3169"/>
                    <a:pt x="13563" y="3169"/>
                  </a:cubicBezTo>
                  <a:close/>
                  <a:moveTo>
                    <a:pt x="13880" y="3700"/>
                  </a:moveTo>
                  <a:cubicBezTo>
                    <a:pt x="14177" y="3918"/>
                    <a:pt x="14250" y="4215"/>
                    <a:pt x="14283" y="4527"/>
                  </a:cubicBezTo>
                  <a:lnTo>
                    <a:pt x="14233" y="4522"/>
                  </a:lnTo>
                  <a:cubicBezTo>
                    <a:pt x="14236" y="4509"/>
                    <a:pt x="14231" y="4497"/>
                    <a:pt x="14221" y="4487"/>
                  </a:cubicBezTo>
                  <a:cubicBezTo>
                    <a:pt x="14230" y="4445"/>
                    <a:pt x="14202" y="4408"/>
                    <a:pt x="14182" y="4371"/>
                  </a:cubicBezTo>
                  <a:lnTo>
                    <a:pt x="14183" y="4371"/>
                  </a:lnTo>
                  <a:cubicBezTo>
                    <a:pt x="14130" y="4131"/>
                    <a:pt x="13954" y="3933"/>
                    <a:pt x="13880" y="3700"/>
                  </a:cubicBezTo>
                  <a:close/>
                  <a:moveTo>
                    <a:pt x="36218" y="4488"/>
                  </a:moveTo>
                  <a:cubicBezTo>
                    <a:pt x="36222" y="4488"/>
                    <a:pt x="36226" y="4488"/>
                    <a:pt x="36230" y="4489"/>
                  </a:cubicBezTo>
                  <a:cubicBezTo>
                    <a:pt x="36233" y="4513"/>
                    <a:pt x="36228" y="4530"/>
                    <a:pt x="36202" y="4530"/>
                  </a:cubicBezTo>
                  <a:cubicBezTo>
                    <a:pt x="36197" y="4530"/>
                    <a:pt x="36192" y="4529"/>
                    <a:pt x="36185" y="4528"/>
                  </a:cubicBezTo>
                  <a:cubicBezTo>
                    <a:pt x="36182" y="4503"/>
                    <a:pt x="36192" y="4488"/>
                    <a:pt x="36218" y="4488"/>
                  </a:cubicBezTo>
                  <a:close/>
                  <a:moveTo>
                    <a:pt x="35203" y="4369"/>
                  </a:moveTo>
                  <a:cubicBezTo>
                    <a:pt x="35259" y="4369"/>
                    <a:pt x="35315" y="4372"/>
                    <a:pt x="35371" y="4376"/>
                  </a:cubicBezTo>
                  <a:cubicBezTo>
                    <a:pt x="35504" y="4385"/>
                    <a:pt x="35636" y="4401"/>
                    <a:pt x="35769" y="4414"/>
                  </a:cubicBezTo>
                  <a:cubicBezTo>
                    <a:pt x="35769" y="4446"/>
                    <a:pt x="35770" y="4479"/>
                    <a:pt x="35721" y="4487"/>
                  </a:cubicBezTo>
                  <a:cubicBezTo>
                    <a:pt x="35677" y="4496"/>
                    <a:pt x="35617" y="4490"/>
                    <a:pt x="35593" y="4514"/>
                  </a:cubicBezTo>
                  <a:cubicBezTo>
                    <a:pt x="35538" y="4566"/>
                    <a:pt x="35483" y="4584"/>
                    <a:pt x="35427" y="4584"/>
                  </a:cubicBezTo>
                  <a:cubicBezTo>
                    <a:pt x="35359" y="4584"/>
                    <a:pt x="35290" y="4557"/>
                    <a:pt x="35220" y="4533"/>
                  </a:cubicBezTo>
                  <a:cubicBezTo>
                    <a:pt x="35115" y="4497"/>
                    <a:pt x="35002" y="4489"/>
                    <a:pt x="34894" y="4466"/>
                  </a:cubicBezTo>
                  <a:cubicBezTo>
                    <a:pt x="34833" y="4454"/>
                    <a:pt x="34874" y="4422"/>
                    <a:pt x="34905" y="4403"/>
                  </a:cubicBezTo>
                  <a:cubicBezTo>
                    <a:pt x="35003" y="4378"/>
                    <a:pt x="35103" y="4369"/>
                    <a:pt x="35203" y="4369"/>
                  </a:cubicBezTo>
                  <a:close/>
                  <a:moveTo>
                    <a:pt x="10337" y="3082"/>
                  </a:moveTo>
                  <a:lnTo>
                    <a:pt x="10337" y="3082"/>
                  </a:lnTo>
                  <a:cubicBezTo>
                    <a:pt x="10441" y="3107"/>
                    <a:pt x="10377" y="3193"/>
                    <a:pt x="10415" y="3240"/>
                  </a:cubicBezTo>
                  <a:cubicBezTo>
                    <a:pt x="10412" y="3262"/>
                    <a:pt x="10415" y="3282"/>
                    <a:pt x="10446" y="3282"/>
                  </a:cubicBezTo>
                  <a:cubicBezTo>
                    <a:pt x="10447" y="3282"/>
                    <a:pt x="10448" y="3282"/>
                    <a:pt x="10449" y="3282"/>
                  </a:cubicBezTo>
                  <a:lnTo>
                    <a:pt x="10449" y="3282"/>
                  </a:lnTo>
                  <a:cubicBezTo>
                    <a:pt x="10444" y="3350"/>
                    <a:pt x="10422" y="3421"/>
                    <a:pt x="10493" y="3476"/>
                  </a:cubicBezTo>
                  <a:cubicBezTo>
                    <a:pt x="10490" y="3544"/>
                    <a:pt x="10473" y="3614"/>
                    <a:pt x="10540" y="3670"/>
                  </a:cubicBezTo>
                  <a:cubicBezTo>
                    <a:pt x="10540" y="3725"/>
                    <a:pt x="10520" y="3785"/>
                    <a:pt x="10585" y="3825"/>
                  </a:cubicBezTo>
                  <a:cubicBezTo>
                    <a:pt x="10582" y="3881"/>
                    <a:pt x="10573" y="3938"/>
                    <a:pt x="10630" y="3981"/>
                  </a:cubicBezTo>
                  <a:cubicBezTo>
                    <a:pt x="10632" y="4024"/>
                    <a:pt x="10616" y="4073"/>
                    <a:pt x="10675" y="4098"/>
                  </a:cubicBezTo>
                  <a:cubicBezTo>
                    <a:pt x="10654" y="4235"/>
                    <a:pt x="10771" y="4351"/>
                    <a:pt x="10758" y="4486"/>
                  </a:cubicBezTo>
                  <a:cubicBezTo>
                    <a:pt x="10809" y="4496"/>
                    <a:pt x="10809" y="4537"/>
                    <a:pt x="10828" y="4567"/>
                  </a:cubicBezTo>
                  <a:lnTo>
                    <a:pt x="10814" y="4608"/>
                  </a:lnTo>
                  <a:cubicBezTo>
                    <a:pt x="10759" y="4579"/>
                    <a:pt x="10750" y="4530"/>
                    <a:pt x="10736" y="4483"/>
                  </a:cubicBezTo>
                  <a:cubicBezTo>
                    <a:pt x="10516" y="4054"/>
                    <a:pt x="10372" y="3609"/>
                    <a:pt x="10356" y="3137"/>
                  </a:cubicBezTo>
                  <a:cubicBezTo>
                    <a:pt x="10356" y="3119"/>
                    <a:pt x="10343" y="3100"/>
                    <a:pt x="10337" y="3082"/>
                  </a:cubicBezTo>
                  <a:close/>
                  <a:moveTo>
                    <a:pt x="11256" y="4616"/>
                  </a:moveTo>
                  <a:cubicBezTo>
                    <a:pt x="11258" y="4624"/>
                    <a:pt x="11260" y="4633"/>
                    <a:pt x="11262" y="4641"/>
                  </a:cubicBezTo>
                  <a:lnTo>
                    <a:pt x="11256" y="4616"/>
                  </a:lnTo>
                  <a:close/>
                  <a:moveTo>
                    <a:pt x="36174" y="4527"/>
                  </a:moveTo>
                  <a:cubicBezTo>
                    <a:pt x="36177" y="4527"/>
                    <a:pt x="36180" y="4528"/>
                    <a:pt x="36184" y="4528"/>
                  </a:cubicBezTo>
                  <a:cubicBezTo>
                    <a:pt x="36190" y="4554"/>
                    <a:pt x="36190" y="4572"/>
                    <a:pt x="36166" y="4572"/>
                  </a:cubicBezTo>
                  <a:cubicBezTo>
                    <a:pt x="36160" y="4572"/>
                    <a:pt x="36151" y="4571"/>
                    <a:pt x="36140" y="4567"/>
                  </a:cubicBezTo>
                  <a:lnTo>
                    <a:pt x="36140" y="4567"/>
                  </a:lnTo>
                  <a:cubicBezTo>
                    <a:pt x="36173" y="4614"/>
                    <a:pt x="36141" y="4631"/>
                    <a:pt x="36093" y="4643"/>
                  </a:cubicBezTo>
                  <a:cubicBezTo>
                    <a:pt x="36066" y="4599"/>
                    <a:pt x="36090" y="4578"/>
                    <a:pt x="36140" y="4567"/>
                  </a:cubicBezTo>
                  <a:lnTo>
                    <a:pt x="36140" y="4567"/>
                  </a:lnTo>
                  <a:cubicBezTo>
                    <a:pt x="36140" y="4567"/>
                    <a:pt x="36140" y="4567"/>
                    <a:pt x="36140" y="4567"/>
                  </a:cubicBezTo>
                  <a:lnTo>
                    <a:pt x="36140" y="4566"/>
                  </a:lnTo>
                  <a:cubicBezTo>
                    <a:pt x="36138" y="4541"/>
                    <a:pt x="36148" y="4527"/>
                    <a:pt x="36174" y="4527"/>
                  </a:cubicBezTo>
                  <a:close/>
                  <a:moveTo>
                    <a:pt x="15219" y="4619"/>
                  </a:moveTo>
                  <a:cubicBezTo>
                    <a:pt x="15221" y="4635"/>
                    <a:pt x="15225" y="4649"/>
                    <a:pt x="15231" y="4662"/>
                  </a:cubicBezTo>
                  <a:cubicBezTo>
                    <a:pt x="15225" y="4649"/>
                    <a:pt x="15220" y="4634"/>
                    <a:pt x="15219" y="4619"/>
                  </a:cubicBezTo>
                  <a:close/>
                  <a:moveTo>
                    <a:pt x="26658" y="3844"/>
                  </a:moveTo>
                  <a:cubicBezTo>
                    <a:pt x="26661" y="3844"/>
                    <a:pt x="26663" y="3844"/>
                    <a:pt x="26666" y="3844"/>
                  </a:cubicBezTo>
                  <a:cubicBezTo>
                    <a:pt x="26785" y="3847"/>
                    <a:pt x="26828" y="3901"/>
                    <a:pt x="26797" y="3998"/>
                  </a:cubicBezTo>
                  <a:cubicBezTo>
                    <a:pt x="26772" y="4075"/>
                    <a:pt x="26714" y="4134"/>
                    <a:pt x="26645" y="4186"/>
                  </a:cubicBezTo>
                  <a:cubicBezTo>
                    <a:pt x="26522" y="4276"/>
                    <a:pt x="26390" y="4352"/>
                    <a:pt x="26252" y="4413"/>
                  </a:cubicBezTo>
                  <a:cubicBezTo>
                    <a:pt x="26073" y="4493"/>
                    <a:pt x="25892" y="4573"/>
                    <a:pt x="25711" y="4652"/>
                  </a:cubicBezTo>
                  <a:cubicBezTo>
                    <a:pt x="25706" y="4664"/>
                    <a:pt x="25699" y="4674"/>
                    <a:pt x="25687" y="4674"/>
                  </a:cubicBezTo>
                  <a:cubicBezTo>
                    <a:pt x="25683" y="4674"/>
                    <a:pt x="25678" y="4673"/>
                    <a:pt x="25672" y="4669"/>
                  </a:cubicBezTo>
                  <a:cubicBezTo>
                    <a:pt x="25656" y="4657"/>
                    <a:pt x="25666" y="4640"/>
                    <a:pt x="25677" y="4627"/>
                  </a:cubicBezTo>
                  <a:cubicBezTo>
                    <a:pt x="25713" y="4467"/>
                    <a:pt x="25824" y="4341"/>
                    <a:pt x="25924" y="4210"/>
                  </a:cubicBezTo>
                  <a:lnTo>
                    <a:pt x="26132" y="4032"/>
                  </a:lnTo>
                  <a:lnTo>
                    <a:pt x="26120" y="4022"/>
                  </a:lnTo>
                  <a:lnTo>
                    <a:pt x="26131" y="4031"/>
                  </a:lnTo>
                  <a:cubicBezTo>
                    <a:pt x="26215" y="3989"/>
                    <a:pt x="26299" y="3944"/>
                    <a:pt x="26384" y="3905"/>
                  </a:cubicBezTo>
                  <a:cubicBezTo>
                    <a:pt x="26470" y="3865"/>
                    <a:pt x="26563" y="3844"/>
                    <a:pt x="26658" y="3844"/>
                  </a:cubicBezTo>
                  <a:close/>
                  <a:moveTo>
                    <a:pt x="12685" y="4685"/>
                  </a:moveTo>
                  <a:lnTo>
                    <a:pt x="12710" y="4693"/>
                  </a:lnTo>
                  <a:cubicBezTo>
                    <a:pt x="12702" y="4701"/>
                    <a:pt x="12697" y="4703"/>
                    <a:pt x="12694" y="4703"/>
                  </a:cubicBezTo>
                  <a:cubicBezTo>
                    <a:pt x="12687" y="4703"/>
                    <a:pt x="12688" y="4692"/>
                    <a:pt x="12685" y="4685"/>
                  </a:cubicBezTo>
                  <a:close/>
                  <a:moveTo>
                    <a:pt x="15172" y="4754"/>
                  </a:moveTo>
                  <a:cubicBezTo>
                    <a:pt x="15172" y="4756"/>
                    <a:pt x="15172" y="4760"/>
                    <a:pt x="15174" y="4762"/>
                  </a:cubicBezTo>
                  <a:cubicBezTo>
                    <a:pt x="15172" y="4760"/>
                    <a:pt x="15171" y="4756"/>
                    <a:pt x="15171" y="4754"/>
                  </a:cubicBezTo>
                  <a:close/>
                  <a:moveTo>
                    <a:pt x="14244" y="4586"/>
                  </a:moveTo>
                  <a:cubicBezTo>
                    <a:pt x="14255" y="4650"/>
                    <a:pt x="14270" y="4713"/>
                    <a:pt x="14322" y="4766"/>
                  </a:cubicBezTo>
                  <a:cubicBezTo>
                    <a:pt x="14269" y="4713"/>
                    <a:pt x="14253" y="4650"/>
                    <a:pt x="14243" y="4586"/>
                  </a:cubicBezTo>
                  <a:close/>
                  <a:moveTo>
                    <a:pt x="14339" y="4812"/>
                  </a:moveTo>
                  <a:cubicBezTo>
                    <a:pt x="14340" y="4813"/>
                    <a:pt x="14340" y="4814"/>
                    <a:pt x="14341" y="4814"/>
                  </a:cubicBezTo>
                  <a:lnTo>
                    <a:pt x="14341" y="4814"/>
                  </a:lnTo>
                  <a:cubicBezTo>
                    <a:pt x="14340" y="4814"/>
                    <a:pt x="14339" y="4813"/>
                    <a:pt x="14338" y="4813"/>
                  </a:cubicBezTo>
                  <a:lnTo>
                    <a:pt x="14339" y="4812"/>
                  </a:lnTo>
                  <a:close/>
                  <a:moveTo>
                    <a:pt x="20467" y="3879"/>
                  </a:moveTo>
                  <a:cubicBezTo>
                    <a:pt x="20482" y="3879"/>
                    <a:pt x="20497" y="3883"/>
                    <a:pt x="20511" y="3893"/>
                  </a:cubicBezTo>
                  <a:cubicBezTo>
                    <a:pt x="20552" y="3920"/>
                    <a:pt x="20557" y="3961"/>
                    <a:pt x="20546" y="3999"/>
                  </a:cubicBezTo>
                  <a:cubicBezTo>
                    <a:pt x="20538" y="4038"/>
                    <a:pt x="20523" y="4075"/>
                    <a:pt x="20503" y="4109"/>
                  </a:cubicBezTo>
                  <a:cubicBezTo>
                    <a:pt x="20308" y="4409"/>
                    <a:pt x="19973" y="4585"/>
                    <a:pt x="19699" y="4816"/>
                  </a:cubicBezTo>
                  <a:lnTo>
                    <a:pt x="19657" y="4780"/>
                  </a:lnTo>
                  <a:cubicBezTo>
                    <a:pt x="19773" y="4606"/>
                    <a:pt x="19887" y="4432"/>
                    <a:pt x="20010" y="4262"/>
                  </a:cubicBezTo>
                  <a:cubicBezTo>
                    <a:pt x="20110" y="4124"/>
                    <a:pt x="20226" y="3997"/>
                    <a:pt x="20388" y="3907"/>
                  </a:cubicBezTo>
                  <a:cubicBezTo>
                    <a:pt x="20411" y="3894"/>
                    <a:pt x="20439" y="3879"/>
                    <a:pt x="20467" y="3879"/>
                  </a:cubicBezTo>
                  <a:close/>
                  <a:moveTo>
                    <a:pt x="3875" y="3287"/>
                  </a:moveTo>
                  <a:cubicBezTo>
                    <a:pt x="3919" y="3287"/>
                    <a:pt x="3950" y="3304"/>
                    <a:pt x="3939" y="3350"/>
                  </a:cubicBezTo>
                  <a:cubicBezTo>
                    <a:pt x="3922" y="3426"/>
                    <a:pt x="3899" y="3501"/>
                    <a:pt x="3869" y="3573"/>
                  </a:cubicBezTo>
                  <a:cubicBezTo>
                    <a:pt x="3760" y="3821"/>
                    <a:pt x="3644" y="4067"/>
                    <a:pt x="3502" y="4301"/>
                  </a:cubicBezTo>
                  <a:cubicBezTo>
                    <a:pt x="3428" y="4422"/>
                    <a:pt x="3368" y="4547"/>
                    <a:pt x="3335" y="4680"/>
                  </a:cubicBezTo>
                  <a:lnTo>
                    <a:pt x="3355" y="4679"/>
                  </a:lnTo>
                  <a:lnTo>
                    <a:pt x="3334" y="4817"/>
                  </a:lnTo>
                  <a:cubicBezTo>
                    <a:pt x="3308" y="4822"/>
                    <a:pt x="3282" y="4824"/>
                    <a:pt x="3256" y="4828"/>
                  </a:cubicBezTo>
                  <a:lnTo>
                    <a:pt x="3258" y="4678"/>
                  </a:lnTo>
                  <a:lnTo>
                    <a:pt x="3247" y="4331"/>
                  </a:lnTo>
                  <a:cubicBezTo>
                    <a:pt x="3263" y="4256"/>
                    <a:pt x="3278" y="4181"/>
                    <a:pt x="3294" y="4106"/>
                  </a:cubicBezTo>
                  <a:lnTo>
                    <a:pt x="3294" y="4105"/>
                  </a:lnTo>
                  <a:cubicBezTo>
                    <a:pt x="3354" y="3967"/>
                    <a:pt x="3398" y="3823"/>
                    <a:pt x="3479" y="3691"/>
                  </a:cubicBezTo>
                  <a:cubicBezTo>
                    <a:pt x="3574" y="3532"/>
                    <a:pt x="3704" y="3394"/>
                    <a:pt x="3857" y="3288"/>
                  </a:cubicBezTo>
                  <a:cubicBezTo>
                    <a:pt x="3863" y="3287"/>
                    <a:pt x="3869" y="3287"/>
                    <a:pt x="3875" y="3287"/>
                  </a:cubicBezTo>
                  <a:close/>
                  <a:moveTo>
                    <a:pt x="19185" y="4019"/>
                  </a:moveTo>
                  <a:cubicBezTo>
                    <a:pt x="19213" y="4019"/>
                    <a:pt x="19243" y="4027"/>
                    <a:pt x="19276" y="4045"/>
                  </a:cubicBezTo>
                  <a:lnTo>
                    <a:pt x="19275" y="4055"/>
                  </a:lnTo>
                  <a:lnTo>
                    <a:pt x="19285" y="4060"/>
                  </a:lnTo>
                  <a:cubicBezTo>
                    <a:pt x="19308" y="4158"/>
                    <a:pt x="19302" y="4262"/>
                    <a:pt x="19267" y="4357"/>
                  </a:cubicBezTo>
                  <a:cubicBezTo>
                    <a:pt x="19250" y="4378"/>
                    <a:pt x="19231" y="4397"/>
                    <a:pt x="19216" y="4420"/>
                  </a:cubicBezTo>
                  <a:cubicBezTo>
                    <a:pt x="19090" y="4606"/>
                    <a:pt x="18898" y="4743"/>
                    <a:pt x="18720" y="4889"/>
                  </a:cubicBezTo>
                  <a:cubicBezTo>
                    <a:pt x="18701" y="4904"/>
                    <a:pt x="18685" y="4912"/>
                    <a:pt x="18673" y="4912"/>
                  </a:cubicBezTo>
                  <a:cubicBezTo>
                    <a:pt x="18654" y="4912"/>
                    <a:pt x="18644" y="4894"/>
                    <a:pt x="18649" y="4858"/>
                  </a:cubicBezTo>
                  <a:cubicBezTo>
                    <a:pt x="18735" y="4644"/>
                    <a:pt x="18784" y="4421"/>
                    <a:pt x="18898" y="4216"/>
                  </a:cubicBezTo>
                  <a:lnTo>
                    <a:pt x="18899" y="4218"/>
                  </a:lnTo>
                  <a:cubicBezTo>
                    <a:pt x="18912" y="4193"/>
                    <a:pt x="18891" y="4187"/>
                    <a:pt x="18874" y="4176"/>
                  </a:cubicBezTo>
                  <a:lnTo>
                    <a:pt x="18874" y="4176"/>
                  </a:lnTo>
                  <a:cubicBezTo>
                    <a:pt x="18888" y="4180"/>
                    <a:pt x="18899" y="4182"/>
                    <a:pt x="18909" y="4182"/>
                  </a:cubicBezTo>
                  <a:cubicBezTo>
                    <a:pt x="18969" y="4182"/>
                    <a:pt x="18975" y="4114"/>
                    <a:pt x="19015" y="4089"/>
                  </a:cubicBezTo>
                  <a:cubicBezTo>
                    <a:pt x="19072" y="4055"/>
                    <a:pt x="19124" y="4019"/>
                    <a:pt x="19185" y="4019"/>
                  </a:cubicBezTo>
                  <a:close/>
                  <a:moveTo>
                    <a:pt x="14390" y="4444"/>
                  </a:moveTo>
                  <a:cubicBezTo>
                    <a:pt x="14407" y="4444"/>
                    <a:pt x="14405" y="4465"/>
                    <a:pt x="14410" y="4477"/>
                  </a:cubicBezTo>
                  <a:cubicBezTo>
                    <a:pt x="14422" y="4505"/>
                    <a:pt x="14433" y="4533"/>
                    <a:pt x="14445" y="4560"/>
                  </a:cubicBezTo>
                  <a:cubicBezTo>
                    <a:pt x="14469" y="4679"/>
                    <a:pt x="14469" y="4800"/>
                    <a:pt x="14445" y="4919"/>
                  </a:cubicBezTo>
                  <a:lnTo>
                    <a:pt x="14393" y="4831"/>
                  </a:lnTo>
                  <a:lnTo>
                    <a:pt x="14358" y="4490"/>
                  </a:lnTo>
                  <a:cubicBezTo>
                    <a:pt x="14366" y="4474"/>
                    <a:pt x="14370" y="4448"/>
                    <a:pt x="14383" y="4445"/>
                  </a:cubicBezTo>
                  <a:cubicBezTo>
                    <a:pt x="14386" y="4444"/>
                    <a:pt x="14388" y="4444"/>
                    <a:pt x="14390" y="4444"/>
                  </a:cubicBezTo>
                  <a:close/>
                  <a:moveTo>
                    <a:pt x="16863" y="3251"/>
                  </a:moveTo>
                  <a:cubicBezTo>
                    <a:pt x="16861" y="3288"/>
                    <a:pt x="16858" y="3324"/>
                    <a:pt x="16856" y="3359"/>
                  </a:cubicBezTo>
                  <a:cubicBezTo>
                    <a:pt x="16815" y="3395"/>
                    <a:pt x="16807" y="3441"/>
                    <a:pt x="16792" y="3485"/>
                  </a:cubicBezTo>
                  <a:cubicBezTo>
                    <a:pt x="16784" y="3506"/>
                    <a:pt x="16777" y="3527"/>
                    <a:pt x="16770" y="3547"/>
                  </a:cubicBezTo>
                  <a:cubicBezTo>
                    <a:pt x="16774" y="3567"/>
                    <a:pt x="16777" y="3588"/>
                    <a:pt x="16781" y="3607"/>
                  </a:cubicBezTo>
                  <a:cubicBezTo>
                    <a:pt x="16839" y="3632"/>
                    <a:pt x="16840" y="3654"/>
                    <a:pt x="16780" y="3674"/>
                  </a:cubicBezTo>
                  <a:cubicBezTo>
                    <a:pt x="16807" y="3748"/>
                    <a:pt x="16765" y="3807"/>
                    <a:pt x="16721" y="3867"/>
                  </a:cubicBezTo>
                  <a:cubicBezTo>
                    <a:pt x="16460" y="4380"/>
                    <a:pt x="16032" y="4731"/>
                    <a:pt x="15384" y="4867"/>
                  </a:cubicBezTo>
                  <a:lnTo>
                    <a:pt x="15182" y="4936"/>
                  </a:lnTo>
                  <a:cubicBezTo>
                    <a:pt x="15152" y="4879"/>
                    <a:pt x="15239" y="4857"/>
                    <a:pt x="15234" y="4808"/>
                  </a:cubicBezTo>
                  <a:cubicBezTo>
                    <a:pt x="15233" y="4800"/>
                    <a:pt x="15232" y="4792"/>
                    <a:pt x="15229" y="4784"/>
                  </a:cubicBezTo>
                  <a:lnTo>
                    <a:pt x="15232" y="4784"/>
                  </a:lnTo>
                  <a:cubicBezTo>
                    <a:pt x="15238" y="4816"/>
                    <a:pt x="15257" y="4824"/>
                    <a:pt x="15281" y="4824"/>
                  </a:cubicBezTo>
                  <a:cubicBezTo>
                    <a:pt x="15295" y="4824"/>
                    <a:pt x="15309" y="4821"/>
                    <a:pt x="15323" y="4819"/>
                  </a:cubicBezTo>
                  <a:cubicBezTo>
                    <a:pt x="15371" y="4794"/>
                    <a:pt x="15438" y="4784"/>
                    <a:pt x="15451" y="4730"/>
                  </a:cubicBezTo>
                  <a:cubicBezTo>
                    <a:pt x="15455" y="4735"/>
                    <a:pt x="15461" y="4738"/>
                    <a:pt x="15467" y="4740"/>
                  </a:cubicBezTo>
                  <a:cubicBezTo>
                    <a:pt x="15470" y="4740"/>
                    <a:pt x="15472" y="4740"/>
                    <a:pt x="15475" y="4740"/>
                  </a:cubicBezTo>
                  <a:cubicBezTo>
                    <a:pt x="15535" y="4740"/>
                    <a:pt x="15579" y="4712"/>
                    <a:pt x="15621" y="4675"/>
                  </a:cubicBezTo>
                  <a:cubicBezTo>
                    <a:pt x="15665" y="4654"/>
                    <a:pt x="15697" y="4630"/>
                    <a:pt x="15643" y="4589"/>
                  </a:cubicBezTo>
                  <a:lnTo>
                    <a:pt x="15643" y="4589"/>
                  </a:lnTo>
                  <a:lnTo>
                    <a:pt x="15594" y="4600"/>
                  </a:lnTo>
                  <a:lnTo>
                    <a:pt x="15505" y="4608"/>
                  </a:lnTo>
                  <a:cubicBezTo>
                    <a:pt x="15503" y="4635"/>
                    <a:pt x="15474" y="4647"/>
                    <a:pt x="15457" y="4665"/>
                  </a:cubicBezTo>
                  <a:cubicBezTo>
                    <a:pt x="15455" y="4636"/>
                    <a:pt x="15476" y="4611"/>
                    <a:pt x="15503" y="4605"/>
                  </a:cubicBezTo>
                  <a:cubicBezTo>
                    <a:pt x="15559" y="4545"/>
                    <a:pt x="15635" y="4508"/>
                    <a:pt x="15707" y="4464"/>
                  </a:cubicBezTo>
                  <a:lnTo>
                    <a:pt x="15781" y="4417"/>
                  </a:lnTo>
                  <a:cubicBezTo>
                    <a:pt x="15995" y="4250"/>
                    <a:pt x="16212" y="4087"/>
                    <a:pt x="16375" y="3880"/>
                  </a:cubicBezTo>
                  <a:lnTo>
                    <a:pt x="16375" y="3880"/>
                  </a:lnTo>
                  <a:cubicBezTo>
                    <a:pt x="16508" y="3793"/>
                    <a:pt x="16549" y="3642"/>
                    <a:pt x="16686" y="3557"/>
                  </a:cubicBezTo>
                  <a:lnTo>
                    <a:pt x="16687" y="3519"/>
                  </a:lnTo>
                  <a:cubicBezTo>
                    <a:pt x="16737" y="3439"/>
                    <a:pt x="16787" y="3358"/>
                    <a:pt x="16836" y="3277"/>
                  </a:cubicBezTo>
                  <a:cubicBezTo>
                    <a:pt x="16846" y="3271"/>
                    <a:pt x="16856" y="3262"/>
                    <a:pt x="16862" y="3251"/>
                  </a:cubicBezTo>
                  <a:close/>
                  <a:moveTo>
                    <a:pt x="14958" y="3553"/>
                  </a:moveTo>
                  <a:cubicBezTo>
                    <a:pt x="15059" y="3698"/>
                    <a:pt x="15050" y="3857"/>
                    <a:pt x="15033" y="4016"/>
                  </a:cubicBezTo>
                  <a:cubicBezTo>
                    <a:pt x="15015" y="4197"/>
                    <a:pt x="14964" y="4375"/>
                    <a:pt x="14881" y="4537"/>
                  </a:cubicBezTo>
                  <a:cubicBezTo>
                    <a:pt x="14857" y="4584"/>
                    <a:pt x="14841" y="4633"/>
                    <a:pt x="14822" y="4681"/>
                  </a:cubicBezTo>
                  <a:cubicBezTo>
                    <a:pt x="14803" y="4719"/>
                    <a:pt x="14746" y="4755"/>
                    <a:pt x="14815" y="4795"/>
                  </a:cubicBezTo>
                  <a:cubicBezTo>
                    <a:pt x="14806" y="4794"/>
                    <a:pt x="14799" y="4794"/>
                    <a:pt x="14792" y="4794"/>
                  </a:cubicBezTo>
                  <a:cubicBezTo>
                    <a:pt x="14708" y="4794"/>
                    <a:pt x="14698" y="4856"/>
                    <a:pt x="14685" y="4914"/>
                  </a:cubicBezTo>
                  <a:lnTo>
                    <a:pt x="14674" y="4908"/>
                  </a:lnTo>
                  <a:cubicBezTo>
                    <a:pt x="14666" y="4959"/>
                    <a:pt x="14623" y="4995"/>
                    <a:pt x="14593" y="5037"/>
                  </a:cubicBezTo>
                  <a:lnTo>
                    <a:pt x="14554" y="5007"/>
                  </a:lnTo>
                  <a:lnTo>
                    <a:pt x="14627" y="4864"/>
                  </a:lnTo>
                  <a:cubicBezTo>
                    <a:pt x="14627" y="4780"/>
                    <a:pt x="14670" y="4704"/>
                    <a:pt x="14698" y="4625"/>
                  </a:cubicBezTo>
                  <a:cubicBezTo>
                    <a:pt x="14822" y="4275"/>
                    <a:pt x="14914" y="3918"/>
                    <a:pt x="14957" y="3553"/>
                  </a:cubicBezTo>
                  <a:close/>
                  <a:moveTo>
                    <a:pt x="7927" y="4963"/>
                  </a:moveTo>
                  <a:cubicBezTo>
                    <a:pt x="7938" y="4963"/>
                    <a:pt x="7948" y="4972"/>
                    <a:pt x="7959" y="4980"/>
                  </a:cubicBezTo>
                  <a:lnTo>
                    <a:pt x="7957" y="4980"/>
                  </a:lnTo>
                  <a:cubicBezTo>
                    <a:pt x="7987" y="4982"/>
                    <a:pt x="8016" y="4987"/>
                    <a:pt x="8035" y="5009"/>
                  </a:cubicBezTo>
                  <a:cubicBezTo>
                    <a:pt x="8054" y="5024"/>
                    <a:pt x="8089" y="5028"/>
                    <a:pt x="8085" y="5057"/>
                  </a:cubicBezTo>
                  <a:cubicBezTo>
                    <a:pt x="8082" y="5070"/>
                    <a:pt x="8074" y="5074"/>
                    <a:pt x="8064" y="5074"/>
                  </a:cubicBezTo>
                  <a:cubicBezTo>
                    <a:pt x="8055" y="5074"/>
                    <a:pt x="8044" y="5071"/>
                    <a:pt x="8035" y="5069"/>
                  </a:cubicBezTo>
                  <a:cubicBezTo>
                    <a:pt x="7993" y="5061"/>
                    <a:pt x="7956" y="5036"/>
                    <a:pt x="7934" y="5000"/>
                  </a:cubicBezTo>
                  <a:cubicBezTo>
                    <a:pt x="7924" y="4992"/>
                    <a:pt x="7904" y="4977"/>
                    <a:pt x="7906" y="4975"/>
                  </a:cubicBezTo>
                  <a:cubicBezTo>
                    <a:pt x="7913" y="4966"/>
                    <a:pt x="7920" y="4963"/>
                    <a:pt x="7927" y="4963"/>
                  </a:cubicBezTo>
                  <a:close/>
                  <a:moveTo>
                    <a:pt x="30746" y="5143"/>
                  </a:moveTo>
                  <a:cubicBezTo>
                    <a:pt x="30750" y="5159"/>
                    <a:pt x="30752" y="5177"/>
                    <a:pt x="30753" y="5194"/>
                  </a:cubicBezTo>
                  <a:cubicBezTo>
                    <a:pt x="30753" y="5200"/>
                    <a:pt x="30739" y="5206"/>
                    <a:pt x="30725" y="5216"/>
                  </a:cubicBezTo>
                  <a:cubicBezTo>
                    <a:pt x="30722" y="5196"/>
                    <a:pt x="30722" y="5177"/>
                    <a:pt x="30724" y="5158"/>
                  </a:cubicBezTo>
                  <a:lnTo>
                    <a:pt x="30724" y="5158"/>
                  </a:lnTo>
                  <a:lnTo>
                    <a:pt x="30724" y="5159"/>
                  </a:lnTo>
                  <a:cubicBezTo>
                    <a:pt x="30724" y="5152"/>
                    <a:pt x="30738" y="5147"/>
                    <a:pt x="30746" y="5143"/>
                  </a:cubicBezTo>
                  <a:close/>
                  <a:moveTo>
                    <a:pt x="24765" y="4637"/>
                  </a:moveTo>
                  <a:cubicBezTo>
                    <a:pt x="24769" y="4637"/>
                    <a:pt x="24772" y="4637"/>
                    <a:pt x="24775" y="4637"/>
                  </a:cubicBezTo>
                  <a:cubicBezTo>
                    <a:pt x="24840" y="4646"/>
                    <a:pt x="24878" y="4754"/>
                    <a:pt x="24863" y="4877"/>
                  </a:cubicBezTo>
                  <a:cubicBezTo>
                    <a:pt x="24836" y="5069"/>
                    <a:pt x="24719" y="5223"/>
                    <a:pt x="24561" y="5406"/>
                  </a:cubicBezTo>
                  <a:cubicBezTo>
                    <a:pt x="24524" y="5179"/>
                    <a:pt x="24523" y="5002"/>
                    <a:pt x="24578" y="4828"/>
                  </a:cubicBezTo>
                  <a:cubicBezTo>
                    <a:pt x="24613" y="4720"/>
                    <a:pt x="24700" y="4637"/>
                    <a:pt x="24765" y="4637"/>
                  </a:cubicBezTo>
                  <a:close/>
                  <a:moveTo>
                    <a:pt x="23019" y="4758"/>
                  </a:moveTo>
                  <a:cubicBezTo>
                    <a:pt x="23095" y="4758"/>
                    <a:pt x="23123" y="4805"/>
                    <a:pt x="23120" y="4876"/>
                  </a:cubicBezTo>
                  <a:lnTo>
                    <a:pt x="23023" y="5033"/>
                  </a:lnTo>
                  <a:lnTo>
                    <a:pt x="22764" y="5240"/>
                  </a:lnTo>
                  <a:cubicBezTo>
                    <a:pt x="22590" y="5342"/>
                    <a:pt x="22372" y="5359"/>
                    <a:pt x="22187" y="5443"/>
                  </a:cubicBezTo>
                  <a:cubicBezTo>
                    <a:pt x="22169" y="5451"/>
                    <a:pt x="22153" y="5454"/>
                    <a:pt x="22137" y="5454"/>
                  </a:cubicBezTo>
                  <a:cubicBezTo>
                    <a:pt x="22090" y="5454"/>
                    <a:pt x="22049" y="5423"/>
                    <a:pt x="22001" y="5396"/>
                  </a:cubicBezTo>
                  <a:cubicBezTo>
                    <a:pt x="22104" y="5289"/>
                    <a:pt x="22252" y="5228"/>
                    <a:pt x="22341" y="5118"/>
                  </a:cubicBezTo>
                  <a:lnTo>
                    <a:pt x="22340" y="5118"/>
                  </a:lnTo>
                  <a:lnTo>
                    <a:pt x="22808" y="4801"/>
                  </a:lnTo>
                  <a:cubicBezTo>
                    <a:pt x="22817" y="4801"/>
                    <a:pt x="22826" y="4798"/>
                    <a:pt x="22832" y="4793"/>
                  </a:cubicBezTo>
                  <a:cubicBezTo>
                    <a:pt x="22881" y="4782"/>
                    <a:pt x="22930" y="4769"/>
                    <a:pt x="22978" y="4762"/>
                  </a:cubicBezTo>
                  <a:cubicBezTo>
                    <a:pt x="22993" y="4760"/>
                    <a:pt x="23007" y="4758"/>
                    <a:pt x="23019" y="4758"/>
                  </a:cubicBezTo>
                  <a:close/>
                  <a:moveTo>
                    <a:pt x="17533" y="4483"/>
                  </a:moveTo>
                  <a:cubicBezTo>
                    <a:pt x="17569" y="4483"/>
                    <a:pt x="17606" y="4515"/>
                    <a:pt x="17641" y="4515"/>
                  </a:cubicBezTo>
                  <a:cubicBezTo>
                    <a:pt x="17648" y="4515"/>
                    <a:pt x="17655" y="4514"/>
                    <a:pt x="17662" y="4511"/>
                  </a:cubicBezTo>
                  <a:lnTo>
                    <a:pt x="17662" y="4511"/>
                  </a:lnTo>
                  <a:cubicBezTo>
                    <a:pt x="17658" y="4526"/>
                    <a:pt x="17665" y="4541"/>
                    <a:pt x="17674" y="4560"/>
                  </a:cubicBezTo>
                  <a:cubicBezTo>
                    <a:pt x="17809" y="4862"/>
                    <a:pt x="17752" y="5152"/>
                    <a:pt x="17600" y="5481"/>
                  </a:cubicBezTo>
                  <a:cubicBezTo>
                    <a:pt x="17488" y="5176"/>
                    <a:pt x="17350" y="4920"/>
                    <a:pt x="17382" y="4629"/>
                  </a:cubicBezTo>
                  <a:cubicBezTo>
                    <a:pt x="17418" y="4600"/>
                    <a:pt x="17432" y="4564"/>
                    <a:pt x="17441" y="4526"/>
                  </a:cubicBezTo>
                  <a:cubicBezTo>
                    <a:pt x="17441" y="4526"/>
                    <a:pt x="17441" y="4516"/>
                    <a:pt x="17439" y="4516"/>
                  </a:cubicBezTo>
                  <a:cubicBezTo>
                    <a:pt x="17437" y="4514"/>
                    <a:pt x="17435" y="4512"/>
                    <a:pt x="17431" y="4510"/>
                  </a:cubicBezTo>
                  <a:cubicBezTo>
                    <a:pt x="17442" y="4510"/>
                    <a:pt x="17451" y="4510"/>
                    <a:pt x="17461" y="4509"/>
                  </a:cubicBezTo>
                  <a:lnTo>
                    <a:pt x="17510" y="4489"/>
                  </a:lnTo>
                  <a:cubicBezTo>
                    <a:pt x="17517" y="4485"/>
                    <a:pt x="17525" y="4483"/>
                    <a:pt x="17533" y="4483"/>
                  </a:cubicBezTo>
                  <a:close/>
                  <a:moveTo>
                    <a:pt x="8400" y="4839"/>
                  </a:moveTo>
                  <a:lnTo>
                    <a:pt x="8400" y="4839"/>
                  </a:lnTo>
                  <a:cubicBezTo>
                    <a:pt x="8404" y="4840"/>
                    <a:pt x="8409" y="4840"/>
                    <a:pt x="8414" y="4840"/>
                  </a:cubicBezTo>
                  <a:cubicBezTo>
                    <a:pt x="8424" y="4840"/>
                    <a:pt x="8434" y="4839"/>
                    <a:pt x="8443" y="4839"/>
                  </a:cubicBezTo>
                  <a:cubicBezTo>
                    <a:pt x="8466" y="4839"/>
                    <a:pt x="8485" y="4844"/>
                    <a:pt x="8491" y="4873"/>
                  </a:cubicBezTo>
                  <a:cubicBezTo>
                    <a:pt x="8508" y="4864"/>
                    <a:pt x="8524" y="4861"/>
                    <a:pt x="8541" y="4861"/>
                  </a:cubicBezTo>
                  <a:cubicBezTo>
                    <a:pt x="8571" y="4861"/>
                    <a:pt x="8600" y="4872"/>
                    <a:pt x="8629" y="4881"/>
                  </a:cubicBezTo>
                  <a:cubicBezTo>
                    <a:pt x="9031" y="4950"/>
                    <a:pt x="9403" y="5083"/>
                    <a:pt x="9758" y="5257"/>
                  </a:cubicBezTo>
                  <a:cubicBezTo>
                    <a:pt x="9868" y="5291"/>
                    <a:pt x="9969" y="5336"/>
                    <a:pt x="10039" y="5418"/>
                  </a:cubicBezTo>
                  <a:cubicBezTo>
                    <a:pt x="10069" y="5421"/>
                    <a:pt x="10089" y="5430"/>
                    <a:pt x="10087" y="5459"/>
                  </a:cubicBezTo>
                  <a:cubicBezTo>
                    <a:pt x="10100" y="5461"/>
                    <a:pt x="10119" y="5464"/>
                    <a:pt x="10121" y="5469"/>
                  </a:cubicBezTo>
                  <a:cubicBezTo>
                    <a:pt x="10129" y="5494"/>
                    <a:pt x="10104" y="5494"/>
                    <a:pt x="10085" y="5497"/>
                  </a:cubicBezTo>
                  <a:cubicBezTo>
                    <a:pt x="10085" y="5485"/>
                    <a:pt x="10084" y="5472"/>
                    <a:pt x="10084" y="5460"/>
                  </a:cubicBezTo>
                  <a:cubicBezTo>
                    <a:pt x="10054" y="5459"/>
                    <a:pt x="10032" y="5452"/>
                    <a:pt x="10038" y="5421"/>
                  </a:cubicBezTo>
                  <a:cubicBezTo>
                    <a:pt x="9892" y="5412"/>
                    <a:pt x="9779" y="5338"/>
                    <a:pt x="9660" y="5277"/>
                  </a:cubicBezTo>
                  <a:lnTo>
                    <a:pt x="9357" y="5192"/>
                  </a:lnTo>
                  <a:cubicBezTo>
                    <a:pt x="9120" y="5100"/>
                    <a:pt x="8862" y="5052"/>
                    <a:pt x="8631" y="4946"/>
                  </a:cubicBezTo>
                  <a:cubicBezTo>
                    <a:pt x="8578" y="4932"/>
                    <a:pt x="8521" y="4923"/>
                    <a:pt x="8490" y="4876"/>
                  </a:cubicBezTo>
                  <a:cubicBezTo>
                    <a:pt x="8454" y="4874"/>
                    <a:pt x="8422" y="4866"/>
                    <a:pt x="8400" y="4839"/>
                  </a:cubicBezTo>
                  <a:close/>
                  <a:moveTo>
                    <a:pt x="30699" y="5266"/>
                  </a:moveTo>
                  <a:lnTo>
                    <a:pt x="30699" y="5266"/>
                  </a:lnTo>
                  <a:cubicBezTo>
                    <a:pt x="30746" y="5322"/>
                    <a:pt x="30721" y="5373"/>
                    <a:pt x="30690" y="5424"/>
                  </a:cubicBezTo>
                  <a:cubicBezTo>
                    <a:pt x="30682" y="5453"/>
                    <a:pt x="30677" y="5501"/>
                    <a:pt x="30646" y="5501"/>
                  </a:cubicBezTo>
                  <a:cubicBezTo>
                    <a:pt x="30644" y="5501"/>
                    <a:pt x="30643" y="5501"/>
                    <a:pt x="30641" y="5500"/>
                  </a:cubicBezTo>
                  <a:cubicBezTo>
                    <a:pt x="30594" y="5493"/>
                    <a:pt x="30619" y="5450"/>
                    <a:pt x="30626" y="5421"/>
                  </a:cubicBezTo>
                  <a:lnTo>
                    <a:pt x="30626" y="5421"/>
                  </a:lnTo>
                  <a:lnTo>
                    <a:pt x="30626" y="5422"/>
                  </a:lnTo>
                  <a:cubicBezTo>
                    <a:pt x="30626" y="5362"/>
                    <a:pt x="30651" y="5313"/>
                    <a:pt x="30699" y="5266"/>
                  </a:cubicBezTo>
                  <a:close/>
                  <a:moveTo>
                    <a:pt x="21825" y="5522"/>
                  </a:moveTo>
                  <a:lnTo>
                    <a:pt x="21826" y="5523"/>
                  </a:lnTo>
                  <a:cubicBezTo>
                    <a:pt x="21856" y="5525"/>
                    <a:pt x="21818" y="5521"/>
                    <a:pt x="21833" y="5537"/>
                  </a:cubicBezTo>
                  <a:cubicBezTo>
                    <a:pt x="21830" y="5539"/>
                    <a:pt x="21827" y="5539"/>
                    <a:pt x="21824" y="5539"/>
                  </a:cubicBezTo>
                  <a:cubicBezTo>
                    <a:pt x="21817" y="5539"/>
                    <a:pt x="21813" y="5535"/>
                    <a:pt x="21812" y="5525"/>
                  </a:cubicBezTo>
                  <a:cubicBezTo>
                    <a:pt x="21817" y="5523"/>
                    <a:pt x="21820" y="5523"/>
                    <a:pt x="21825" y="5522"/>
                  </a:cubicBezTo>
                  <a:close/>
                  <a:moveTo>
                    <a:pt x="10201" y="5513"/>
                  </a:moveTo>
                  <a:cubicBezTo>
                    <a:pt x="10214" y="5513"/>
                    <a:pt x="10228" y="5529"/>
                    <a:pt x="10240" y="5537"/>
                  </a:cubicBezTo>
                  <a:cubicBezTo>
                    <a:pt x="10255" y="5549"/>
                    <a:pt x="10270" y="5562"/>
                    <a:pt x="10284" y="5576"/>
                  </a:cubicBezTo>
                  <a:lnTo>
                    <a:pt x="10224" y="5573"/>
                  </a:lnTo>
                  <a:cubicBezTo>
                    <a:pt x="10205" y="5557"/>
                    <a:pt x="10170" y="5544"/>
                    <a:pt x="10188" y="5519"/>
                  </a:cubicBezTo>
                  <a:lnTo>
                    <a:pt x="10189" y="5519"/>
                  </a:lnTo>
                  <a:cubicBezTo>
                    <a:pt x="10192" y="5515"/>
                    <a:pt x="10196" y="5513"/>
                    <a:pt x="10201" y="5513"/>
                  </a:cubicBezTo>
                  <a:close/>
                  <a:moveTo>
                    <a:pt x="18813" y="5152"/>
                  </a:moveTo>
                  <a:cubicBezTo>
                    <a:pt x="19180" y="5152"/>
                    <a:pt x="19520" y="5253"/>
                    <a:pt x="19833" y="5459"/>
                  </a:cubicBezTo>
                  <a:lnTo>
                    <a:pt x="19834" y="5460"/>
                  </a:lnTo>
                  <a:cubicBezTo>
                    <a:pt x="19865" y="5600"/>
                    <a:pt x="19740" y="5575"/>
                    <a:pt x="19648" y="5587"/>
                  </a:cubicBezTo>
                  <a:cubicBezTo>
                    <a:pt x="19507" y="5541"/>
                    <a:pt x="19363" y="5500"/>
                    <a:pt x="19224" y="5448"/>
                  </a:cubicBezTo>
                  <a:cubicBezTo>
                    <a:pt x="18996" y="5361"/>
                    <a:pt x="18770" y="5272"/>
                    <a:pt x="18515" y="5252"/>
                  </a:cubicBezTo>
                  <a:cubicBezTo>
                    <a:pt x="18470" y="5248"/>
                    <a:pt x="18423" y="5241"/>
                    <a:pt x="18420" y="5189"/>
                  </a:cubicBezTo>
                  <a:cubicBezTo>
                    <a:pt x="18554" y="5165"/>
                    <a:pt x="18685" y="5152"/>
                    <a:pt x="18813" y="5152"/>
                  </a:cubicBezTo>
                  <a:close/>
                  <a:moveTo>
                    <a:pt x="7389" y="4680"/>
                  </a:moveTo>
                  <a:lnTo>
                    <a:pt x="7389" y="4680"/>
                  </a:lnTo>
                  <a:cubicBezTo>
                    <a:pt x="7416" y="4685"/>
                    <a:pt x="7437" y="4696"/>
                    <a:pt x="7443" y="4721"/>
                  </a:cubicBezTo>
                  <a:cubicBezTo>
                    <a:pt x="7470" y="4723"/>
                    <a:pt x="7487" y="4735"/>
                    <a:pt x="7487" y="4760"/>
                  </a:cubicBezTo>
                  <a:cubicBezTo>
                    <a:pt x="7583" y="4787"/>
                    <a:pt x="7639" y="4858"/>
                    <a:pt x="7704" y="4915"/>
                  </a:cubicBezTo>
                  <a:cubicBezTo>
                    <a:pt x="7937" y="5124"/>
                    <a:pt x="8201" y="5295"/>
                    <a:pt x="8486" y="5424"/>
                  </a:cubicBezTo>
                  <a:cubicBezTo>
                    <a:pt x="8568" y="5454"/>
                    <a:pt x="8659" y="5472"/>
                    <a:pt x="8716" y="5538"/>
                  </a:cubicBezTo>
                  <a:cubicBezTo>
                    <a:pt x="8726" y="5536"/>
                    <a:pt x="8736" y="5536"/>
                    <a:pt x="8746" y="5536"/>
                  </a:cubicBezTo>
                  <a:cubicBezTo>
                    <a:pt x="8785" y="5536"/>
                    <a:pt x="8824" y="5550"/>
                    <a:pt x="8854" y="5575"/>
                  </a:cubicBezTo>
                  <a:lnTo>
                    <a:pt x="8900" y="5575"/>
                  </a:lnTo>
                  <a:cubicBezTo>
                    <a:pt x="8918" y="5580"/>
                    <a:pt x="8936" y="5585"/>
                    <a:pt x="8954" y="5585"/>
                  </a:cubicBezTo>
                  <a:cubicBezTo>
                    <a:pt x="8968" y="5585"/>
                    <a:pt x="8982" y="5582"/>
                    <a:pt x="8995" y="5573"/>
                  </a:cubicBezTo>
                  <a:lnTo>
                    <a:pt x="8995" y="5573"/>
                  </a:lnTo>
                  <a:lnTo>
                    <a:pt x="8986" y="5612"/>
                  </a:lnTo>
                  <a:lnTo>
                    <a:pt x="8983" y="5610"/>
                  </a:lnTo>
                  <a:cubicBezTo>
                    <a:pt x="8978" y="5609"/>
                    <a:pt x="8973" y="5608"/>
                    <a:pt x="8967" y="5608"/>
                  </a:cubicBezTo>
                  <a:cubicBezTo>
                    <a:pt x="8949" y="5608"/>
                    <a:pt x="8928" y="5613"/>
                    <a:pt x="8909" y="5613"/>
                  </a:cubicBezTo>
                  <a:cubicBezTo>
                    <a:pt x="8886" y="5613"/>
                    <a:pt x="8866" y="5606"/>
                    <a:pt x="8853" y="5578"/>
                  </a:cubicBezTo>
                  <a:cubicBezTo>
                    <a:pt x="8832" y="5580"/>
                    <a:pt x="8811" y="5584"/>
                    <a:pt x="8791" y="5584"/>
                  </a:cubicBezTo>
                  <a:cubicBezTo>
                    <a:pt x="8761" y="5584"/>
                    <a:pt x="8733" y="5575"/>
                    <a:pt x="8716" y="5540"/>
                  </a:cubicBezTo>
                  <a:cubicBezTo>
                    <a:pt x="8697" y="5545"/>
                    <a:pt x="8679" y="5547"/>
                    <a:pt x="8662" y="5547"/>
                  </a:cubicBezTo>
                  <a:cubicBezTo>
                    <a:pt x="8598" y="5547"/>
                    <a:pt x="8544" y="5515"/>
                    <a:pt x="8489" y="5487"/>
                  </a:cubicBezTo>
                  <a:cubicBezTo>
                    <a:pt x="8123" y="5361"/>
                    <a:pt x="7792" y="5148"/>
                    <a:pt x="7526" y="4867"/>
                  </a:cubicBezTo>
                  <a:cubicBezTo>
                    <a:pt x="7500" y="4839"/>
                    <a:pt x="7437" y="4814"/>
                    <a:pt x="7479" y="4764"/>
                  </a:cubicBezTo>
                  <a:lnTo>
                    <a:pt x="7479" y="4764"/>
                  </a:lnTo>
                  <a:cubicBezTo>
                    <a:pt x="7470" y="4767"/>
                    <a:pt x="7462" y="4769"/>
                    <a:pt x="7456" y="4769"/>
                  </a:cubicBezTo>
                  <a:cubicBezTo>
                    <a:pt x="7433" y="4769"/>
                    <a:pt x="7433" y="4749"/>
                    <a:pt x="7438" y="4724"/>
                  </a:cubicBezTo>
                  <a:lnTo>
                    <a:pt x="7438" y="4724"/>
                  </a:lnTo>
                  <a:cubicBezTo>
                    <a:pt x="7433" y="4725"/>
                    <a:pt x="7428" y="4726"/>
                    <a:pt x="7424" y="4726"/>
                  </a:cubicBezTo>
                  <a:cubicBezTo>
                    <a:pt x="7397" y="4726"/>
                    <a:pt x="7393" y="4702"/>
                    <a:pt x="7389" y="4680"/>
                  </a:cubicBezTo>
                  <a:close/>
                  <a:moveTo>
                    <a:pt x="30332" y="5599"/>
                  </a:moveTo>
                  <a:lnTo>
                    <a:pt x="30338" y="5613"/>
                  </a:lnTo>
                  <a:lnTo>
                    <a:pt x="30338" y="5613"/>
                  </a:lnTo>
                  <a:cubicBezTo>
                    <a:pt x="30336" y="5609"/>
                    <a:pt x="30334" y="5604"/>
                    <a:pt x="30332" y="5599"/>
                  </a:cubicBezTo>
                  <a:close/>
                  <a:moveTo>
                    <a:pt x="9969" y="5534"/>
                  </a:moveTo>
                  <a:cubicBezTo>
                    <a:pt x="10014" y="5534"/>
                    <a:pt x="10041" y="5573"/>
                    <a:pt x="10083" y="5579"/>
                  </a:cubicBezTo>
                  <a:cubicBezTo>
                    <a:pt x="10088" y="5590"/>
                    <a:pt x="10089" y="5601"/>
                    <a:pt x="10087" y="5613"/>
                  </a:cubicBezTo>
                  <a:cubicBezTo>
                    <a:pt x="10114" y="5616"/>
                    <a:pt x="10140" y="5630"/>
                    <a:pt x="10156" y="5654"/>
                  </a:cubicBezTo>
                  <a:lnTo>
                    <a:pt x="10082" y="5657"/>
                  </a:lnTo>
                  <a:cubicBezTo>
                    <a:pt x="10071" y="5644"/>
                    <a:pt x="10072" y="5625"/>
                    <a:pt x="10084" y="5615"/>
                  </a:cubicBezTo>
                  <a:lnTo>
                    <a:pt x="10084" y="5615"/>
                  </a:lnTo>
                  <a:cubicBezTo>
                    <a:pt x="10066" y="5618"/>
                    <a:pt x="10049" y="5620"/>
                    <a:pt x="10033" y="5620"/>
                  </a:cubicBezTo>
                  <a:cubicBezTo>
                    <a:pt x="9984" y="5620"/>
                    <a:pt x="9949" y="5600"/>
                    <a:pt x="9950" y="5536"/>
                  </a:cubicBezTo>
                  <a:cubicBezTo>
                    <a:pt x="9957" y="5535"/>
                    <a:pt x="9963" y="5534"/>
                    <a:pt x="9969" y="5534"/>
                  </a:cubicBezTo>
                  <a:close/>
                  <a:moveTo>
                    <a:pt x="25416" y="5398"/>
                  </a:moveTo>
                  <a:cubicBezTo>
                    <a:pt x="25536" y="5398"/>
                    <a:pt x="25658" y="5410"/>
                    <a:pt x="25782" y="5435"/>
                  </a:cubicBezTo>
                  <a:cubicBezTo>
                    <a:pt x="25878" y="5544"/>
                    <a:pt x="25871" y="5584"/>
                    <a:pt x="25746" y="5634"/>
                  </a:cubicBezTo>
                  <a:cubicBezTo>
                    <a:pt x="25713" y="5648"/>
                    <a:pt x="25676" y="5657"/>
                    <a:pt x="25639" y="5660"/>
                  </a:cubicBezTo>
                  <a:cubicBezTo>
                    <a:pt x="25598" y="5662"/>
                    <a:pt x="25558" y="5662"/>
                    <a:pt x="25517" y="5662"/>
                  </a:cubicBezTo>
                  <a:cubicBezTo>
                    <a:pt x="25240" y="5662"/>
                    <a:pt x="24965" y="5620"/>
                    <a:pt x="24701" y="5537"/>
                  </a:cubicBezTo>
                  <a:cubicBezTo>
                    <a:pt x="24934" y="5447"/>
                    <a:pt x="25172" y="5398"/>
                    <a:pt x="25416" y="5398"/>
                  </a:cubicBezTo>
                  <a:close/>
                  <a:moveTo>
                    <a:pt x="10350" y="5662"/>
                  </a:moveTo>
                  <a:cubicBezTo>
                    <a:pt x="10346" y="5680"/>
                    <a:pt x="10354" y="5697"/>
                    <a:pt x="10370" y="5704"/>
                  </a:cubicBezTo>
                  <a:lnTo>
                    <a:pt x="10337" y="5737"/>
                  </a:lnTo>
                  <a:lnTo>
                    <a:pt x="10330" y="5739"/>
                  </a:lnTo>
                  <a:cubicBezTo>
                    <a:pt x="10320" y="5727"/>
                    <a:pt x="10308" y="5716"/>
                    <a:pt x="10297" y="5704"/>
                  </a:cubicBezTo>
                  <a:cubicBezTo>
                    <a:pt x="10303" y="5694"/>
                    <a:pt x="10310" y="5685"/>
                    <a:pt x="10320" y="5678"/>
                  </a:cubicBezTo>
                  <a:cubicBezTo>
                    <a:pt x="10330" y="5678"/>
                    <a:pt x="10341" y="5673"/>
                    <a:pt x="10349" y="5666"/>
                  </a:cubicBezTo>
                  <a:lnTo>
                    <a:pt x="10350" y="5662"/>
                  </a:lnTo>
                  <a:close/>
                  <a:moveTo>
                    <a:pt x="30285" y="5711"/>
                  </a:moveTo>
                  <a:lnTo>
                    <a:pt x="30285" y="5711"/>
                  </a:lnTo>
                  <a:cubicBezTo>
                    <a:pt x="30290" y="5720"/>
                    <a:pt x="30294" y="5730"/>
                    <a:pt x="30298" y="5739"/>
                  </a:cubicBezTo>
                  <a:lnTo>
                    <a:pt x="30298" y="5741"/>
                  </a:lnTo>
                  <a:cubicBezTo>
                    <a:pt x="30294" y="5731"/>
                    <a:pt x="30290" y="5722"/>
                    <a:pt x="30285" y="5711"/>
                  </a:cubicBezTo>
                  <a:close/>
                  <a:moveTo>
                    <a:pt x="10613" y="5604"/>
                  </a:moveTo>
                  <a:cubicBezTo>
                    <a:pt x="10641" y="5604"/>
                    <a:pt x="10645" y="5633"/>
                    <a:pt x="10657" y="5653"/>
                  </a:cubicBezTo>
                  <a:cubicBezTo>
                    <a:pt x="10690" y="5667"/>
                    <a:pt x="10690" y="5694"/>
                    <a:pt x="10688" y="5722"/>
                  </a:cubicBezTo>
                  <a:cubicBezTo>
                    <a:pt x="10705" y="5733"/>
                    <a:pt x="10719" y="5746"/>
                    <a:pt x="10694" y="5761"/>
                  </a:cubicBezTo>
                  <a:cubicBezTo>
                    <a:pt x="10694" y="5761"/>
                    <a:pt x="10694" y="5761"/>
                    <a:pt x="10694" y="5761"/>
                  </a:cubicBezTo>
                  <a:cubicBezTo>
                    <a:pt x="10691" y="5761"/>
                    <a:pt x="10676" y="5746"/>
                    <a:pt x="10667" y="5739"/>
                  </a:cubicBezTo>
                  <a:cubicBezTo>
                    <a:pt x="10622" y="5724"/>
                    <a:pt x="10592" y="5697"/>
                    <a:pt x="10581" y="5656"/>
                  </a:cubicBezTo>
                  <a:cubicBezTo>
                    <a:pt x="10581" y="5641"/>
                    <a:pt x="10555" y="5623"/>
                    <a:pt x="10587" y="5610"/>
                  </a:cubicBezTo>
                  <a:cubicBezTo>
                    <a:pt x="10597" y="5606"/>
                    <a:pt x="10606" y="5604"/>
                    <a:pt x="10613" y="5604"/>
                  </a:cubicBezTo>
                  <a:close/>
                  <a:moveTo>
                    <a:pt x="11178" y="3281"/>
                  </a:moveTo>
                  <a:cubicBezTo>
                    <a:pt x="11179" y="3294"/>
                    <a:pt x="11180" y="3306"/>
                    <a:pt x="11180" y="3318"/>
                  </a:cubicBezTo>
                  <a:cubicBezTo>
                    <a:pt x="11184" y="3317"/>
                    <a:pt x="11188" y="3317"/>
                    <a:pt x="11191" y="3317"/>
                  </a:cubicBezTo>
                  <a:cubicBezTo>
                    <a:pt x="11218" y="3317"/>
                    <a:pt x="11234" y="3326"/>
                    <a:pt x="11227" y="3356"/>
                  </a:cubicBezTo>
                  <a:lnTo>
                    <a:pt x="11228" y="3356"/>
                  </a:lnTo>
                  <a:cubicBezTo>
                    <a:pt x="11236" y="3354"/>
                    <a:pt x="11244" y="3354"/>
                    <a:pt x="11250" y="3354"/>
                  </a:cubicBezTo>
                  <a:cubicBezTo>
                    <a:pt x="11273" y="3354"/>
                    <a:pt x="11285" y="3363"/>
                    <a:pt x="11274" y="3394"/>
                  </a:cubicBezTo>
                  <a:cubicBezTo>
                    <a:pt x="11288" y="3386"/>
                    <a:pt x="11299" y="3383"/>
                    <a:pt x="11308" y="3383"/>
                  </a:cubicBezTo>
                  <a:cubicBezTo>
                    <a:pt x="11336" y="3383"/>
                    <a:pt x="11348" y="3410"/>
                    <a:pt x="11361" y="3434"/>
                  </a:cubicBezTo>
                  <a:lnTo>
                    <a:pt x="11356" y="3438"/>
                  </a:lnTo>
                  <a:cubicBezTo>
                    <a:pt x="11359" y="3437"/>
                    <a:pt x="11360" y="3437"/>
                    <a:pt x="11362" y="3435"/>
                  </a:cubicBezTo>
                  <a:lnTo>
                    <a:pt x="11365" y="3431"/>
                  </a:lnTo>
                  <a:cubicBezTo>
                    <a:pt x="11705" y="3615"/>
                    <a:pt x="11995" y="3850"/>
                    <a:pt x="12267" y="4100"/>
                  </a:cubicBezTo>
                  <a:cubicBezTo>
                    <a:pt x="12298" y="4128"/>
                    <a:pt x="12356" y="4163"/>
                    <a:pt x="12293" y="4210"/>
                  </a:cubicBezTo>
                  <a:lnTo>
                    <a:pt x="12230" y="4174"/>
                  </a:lnTo>
                  <a:cubicBezTo>
                    <a:pt x="12150" y="4074"/>
                    <a:pt x="12046" y="3993"/>
                    <a:pt x="11935" y="3920"/>
                  </a:cubicBezTo>
                  <a:cubicBezTo>
                    <a:pt x="11840" y="3857"/>
                    <a:pt x="11766" y="3761"/>
                    <a:pt x="11632" y="3750"/>
                  </a:cubicBezTo>
                  <a:lnTo>
                    <a:pt x="11632" y="3750"/>
                  </a:lnTo>
                  <a:cubicBezTo>
                    <a:pt x="11582" y="3799"/>
                    <a:pt x="11643" y="3818"/>
                    <a:pt x="11671" y="3835"/>
                  </a:cubicBezTo>
                  <a:cubicBezTo>
                    <a:pt x="11854" y="3950"/>
                    <a:pt x="12007" y="4094"/>
                    <a:pt x="12174" y="4222"/>
                  </a:cubicBezTo>
                  <a:lnTo>
                    <a:pt x="12584" y="4697"/>
                  </a:lnTo>
                  <a:cubicBezTo>
                    <a:pt x="12590" y="4700"/>
                    <a:pt x="12596" y="4702"/>
                    <a:pt x="12602" y="4702"/>
                  </a:cubicBezTo>
                  <a:cubicBezTo>
                    <a:pt x="12614" y="4702"/>
                    <a:pt x="12625" y="4696"/>
                    <a:pt x="12632" y="4686"/>
                  </a:cubicBezTo>
                  <a:cubicBezTo>
                    <a:pt x="12632" y="4672"/>
                    <a:pt x="12634" y="4657"/>
                    <a:pt x="12634" y="4643"/>
                  </a:cubicBezTo>
                  <a:cubicBezTo>
                    <a:pt x="12635" y="4629"/>
                    <a:pt x="12634" y="4617"/>
                    <a:pt x="12634" y="4604"/>
                  </a:cubicBezTo>
                  <a:cubicBezTo>
                    <a:pt x="12595" y="4590"/>
                    <a:pt x="12582" y="4562"/>
                    <a:pt x="12590" y="4527"/>
                  </a:cubicBezTo>
                  <a:cubicBezTo>
                    <a:pt x="12547" y="4512"/>
                    <a:pt x="12533" y="4486"/>
                    <a:pt x="12543" y="4449"/>
                  </a:cubicBezTo>
                  <a:lnTo>
                    <a:pt x="12543" y="4449"/>
                  </a:lnTo>
                  <a:cubicBezTo>
                    <a:pt x="12538" y="4450"/>
                    <a:pt x="12534" y="4450"/>
                    <a:pt x="12531" y="4450"/>
                  </a:cubicBezTo>
                  <a:cubicBezTo>
                    <a:pt x="12504" y="4450"/>
                    <a:pt x="12499" y="4432"/>
                    <a:pt x="12499" y="4410"/>
                  </a:cubicBezTo>
                  <a:cubicBezTo>
                    <a:pt x="12457" y="4395"/>
                    <a:pt x="12424" y="4377"/>
                    <a:pt x="12452" y="4332"/>
                  </a:cubicBezTo>
                  <a:lnTo>
                    <a:pt x="12452" y="4332"/>
                  </a:lnTo>
                  <a:cubicBezTo>
                    <a:pt x="12445" y="4333"/>
                    <a:pt x="12437" y="4333"/>
                    <a:pt x="12431" y="4333"/>
                  </a:cubicBezTo>
                  <a:cubicBezTo>
                    <a:pt x="12378" y="4333"/>
                    <a:pt x="12367" y="4297"/>
                    <a:pt x="12363" y="4254"/>
                  </a:cubicBezTo>
                  <a:cubicBezTo>
                    <a:pt x="12360" y="4255"/>
                    <a:pt x="12357" y="4255"/>
                    <a:pt x="12354" y="4255"/>
                  </a:cubicBezTo>
                  <a:cubicBezTo>
                    <a:pt x="12323" y="4255"/>
                    <a:pt x="12308" y="4234"/>
                    <a:pt x="12293" y="4214"/>
                  </a:cubicBezTo>
                  <a:cubicBezTo>
                    <a:pt x="12315" y="4199"/>
                    <a:pt x="12330" y="4193"/>
                    <a:pt x="12340" y="4193"/>
                  </a:cubicBezTo>
                  <a:cubicBezTo>
                    <a:pt x="12363" y="4193"/>
                    <a:pt x="12366" y="4221"/>
                    <a:pt x="12366" y="4252"/>
                  </a:cubicBezTo>
                  <a:cubicBezTo>
                    <a:pt x="12374" y="4251"/>
                    <a:pt x="12381" y="4250"/>
                    <a:pt x="12388" y="4250"/>
                  </a:cubicBezTo>
                  <a:cubicBezTo>
                    <a:pt x="12442" y="4250"/>
                    <a:pt x="12448" y="4291"/>
                    <a:pt x="12457" y="4331"/>
                  </a:cubicBezTo>
                  <a:cubicBezTo>
                    <a:pt x="12501" y="4344"/>
                    <a:pt x="12520" y="4367"/>
                    <a:pt x="12503" y="4407"/>
                  </a:cubicBezTo>
                  <a:cubicBezTo>
                    <a:pt x="12508" y="4406"/>
                    <a:pt x="12511" y="4406"/>
                    <a:pt x="12515" y="4406"/>
                  </a:cubicBezTo>
                  <a:cubicBezTo>
                    <a:pt x="12542" y="4406"/>
                    <a:pt x="12545" y="4426"/>
                    <a:pt x="12549" y="4447"/>
                  </a:cubicBezTo>
                  <a:cubicBezTo>
                    <a:pt x="12590" y="4463"/>
                    <a:pt x="12596" y="4492"/>
                    <a:pt x="12593" y="4526"/>
                  </a:cubicBezTo>
                  <a:cubicBezTo>
                    <a:pt x="12647" y="4535"/>
                    <a:pt x="12647" y="4567"/>
                    <a:pt x="12638" y="4603"/>
                  </a:cubicBezTo>
                  <a:cubicBezTo>
                    <a:pt x="12692" y="4612"/>
                    <a:pt x="12683" y="4648"/>
                    <a:pt x="12681" y="4681"/>
                  </a:cubicBezTo>
                  <a:lnTo>
                    <a:pt x="12629" y="4693"/>
                  </a:lnTo>
                  <a:cubicBezTo>
                    <a:pt x="12570" y="4743"/>
                    <a:pt x="12638" y="4770"/>
                    <a:pt x="12658" y="4807"/>
                  </a:cubicBezTo>
                  <a:cubicBezTo>
                    <a:pt x="12671" y="4852"/>
                    <a:pt x="12696" y="4894"/>
                    <a:pt x="12731" y="4926"/>
                  </a:cubicBezTo>
                  <a:cubicBezTo>
                    <a:pt x="12821" y="5110"/>
                    <a:pt x="12879" y="5304"/>
                    <a:pt x="12948" y="5496"/>
                  </a:cubicBezTo>
                  <a:cubicBezTo>
                    <a:pt x="12998" y="5610"/>
                    <a:pt x="13021" y="5727"/>
                    <a:pt x="13002" y="5850"/>
                  </a:cubicBezTo>
                  <a:cubicBezTo>
                    <a:pt x="12934" y="5738"/>
                    <a:pt x="12903" y="5617"/>
                    <a:pt x="12866" y="5497"/>
                  </a:cubicBezTo>
                  <a:cubicBezTo>
                    <a:pt x="12624" y="5022"/>
                    <a:pt x="12251" y="4622"/>
                    <a:pt x="11871" y="4226"/>
                  </a:cubicBezTo>
                  <a:cubicBezTo>
                    <a:pt x="11724" y="4073"/>
                    <a:pt x="11552" y="3932"/>
                    <a:pt x="11445" y="3753"/>
                  </a:cubicBezTo>
                  <a:lnTo>
                    <a:pt x="11449" y="3750"/>
                  </a:lnTo>
                  <a:cubicBezTo>
                    <a:pt x="11451" y="3746"/>
                    <a:pt x="11454" y="3742"/>
                    <a:pt x="11455" y="3740"/>
                  </a:cubicBezTo>
                  <a:lnTo>
                    <a:pt x="11455" y="3740"/>
                  </a:lnTo>
                  <a:cubicBezTo>
                    <a:pt x="11451" y="3742"/>
                    <a:pt x="11449" y="3746"/>
                    <a:pt x="11447" y="3749"/>
                  </a:cubicBezTo>
                  <a:lnTo>
                    <a:pt x="11368" y="3742"/>
                  </a:lnTo>
                  <a:cubicBezTo>
                    <a:pt x="11363" y="3721"/>
                    <a:pt x="11360" y="3699"/>
                    <a:pt x="11356" y="3678"/>
                  </a:cubicBezTo>
                  <a:cubicBezTo>
                    <a:pt x="11324" y="3656"/>
                    <a:pt x="11287" y="3637"/>
                    <a:pt x="11312" y="3595"/>
                  </a:cubicBezTo>
                  <a:cubicBezTo>
                    <a:pt x="11266" y="3592"/>
                    <a:pt x="11260" y="3566"/>
                    <a:pt x="11268" y="3533"/>
                  </a:cubicBezTo>
                  <a:lnTo>
                    <a:pt x="11268" y="3533"/>
                  </a:lnTo>
                  <a:lnTo>
                    <a:pt x="11315" y="3592"/>
                  </a:lnTo>
                  <a:cubicBezTo>
                    <a:pt x="11317" y="3592"/>
                    <a:pt x="11319" y="3592"/>
                    <a:pt x="11321" y="3592"/>
                  </a:cubicBezTo>
                  <a:cubicBezTo>
                    <a:pt x="11340" y="3592"/>
                    <a:pt x="11357" y="3605"/>
                    <a:pt x="11363" y="3624"/>
                  </a:cubicBezTo>
                  <a:cubicBezTo>
                    <a:pt x="11403" y="3658"/>
                    <a:pt x="11489" y="3667"/>
                    <a:pt x="11455" y="3739"/>
                  </a:cubicBezTo>
                  <a:cubicBezTo>
                    <a:pt x="11464" y="3729"/>
                    <a:pt x="11474" y="3725"/>
                    <a:pt x="11485" y="3725"/>
                  </a:cubicBezTo>
                  <a:cubicBezTo>
                    <a:pt x="11501" y="3725"/>
                    <a:pt x="11519" y="3734"/>
                    <a:pt x="11536" y="3743"/>
                  </a:cubicBezTo>
                  <a:cubicBezTo>
                    <a:pt x="11554" y="3752"/>
                    <a:pt x="11573" y="3766"/>
                    <a:pt x="11594" y="3766"/>
                  </a:cubicBezTo>
                  <a:cubicBezTo>
                    <a:pt x="11607" y="3766"/>
                    <a:pt x="11619" y="3761"/>
                    <a:pt x="11632" y="3749"/>
                  </a:cubicBezTo>
                  <a:cubicBezTo>
                    <a:pt x="11594" y="3646"/>
                    <a:pt x="11466" y="3613"/>
                    <a:pt x="11398" y="3533"/>
                  </a:cubicBezTo>
                  <a:cubicBezTo>
                    <a:pt x="11373" y="3506"/>
                    <a:pt x="11306" y="3484"/>
                    <a:pt x="11356" y="3438"/>
                  </a:cubicBezTo>
                  <a:lnTo>
                    <a:pt x="11356" y="3438"/>
                  </a:lnTo>
                  <a:cubicBezTo>
                    <a:pt x="11340" y="3448"/>
                    <a:pt x="11327" y="3452"/>
                    <a:pt x="11317" y="3452"/>
                  </a:cubicBezTo>
                  <a:cubicBezTo>
                    <a:pt x="11291" y="3452"/>
                    <a:pt x="11280" y="3426"/>
                    <a:pt x="11271" y="3397"/>
                  </a:cubicBezTo>
                  <a:cubicBezTo>
                    <a:pt x="11241" y="3397"/>
                    <a:pt x="11225" y="3383"/>
                    <a:pt x="11224" y="3359"/>
                  </a:cubicBezTo>
                  <a:cubicBezTo>
                    <a:pt x="11202" y="3359"/>
                    <a:pt x="11183" y="3343"/>
                    <a:pt x="11178" y="3320"/>
                  </a:cubicBezTo>
                  <a:cubicBezTo>
                    <a:pt x="11148" y="3308"/>
                    <a:pt x="11134" y="3296"/>
                    <a:pt x="11178" y="3281"/>
                  </a:cubicBezTo>
                  <a:close/>
                  <a:moveTo>
                    <a:pt x="34740" y="4917"/>
                  </a:moveTo>
                  <a:cubicBezTo>
                    <a:pt x="34751" y="4917"/>
                    <a:pt x="34759" y="4920"/>
                    <a:pt x="34760" y="4931"/>
                  </a:cubicBezTo>
                  <a:cubicBezTo>
                    <a:pt x="34764" y="4968"/>
                    <a:pt x="34724" y="4988"/>
                    <a:pt x="34681" y="4994"/>
                  </a:cubicBezTo>
                  <a:cubicBezTo>
                    <a:pt x="34681" y="5006"/>
                    <a:pt x="34680" y="5019"/>
                    <a:pt x="34680" y="5031"/>
                  </a:cubicBezTo>
                  <a:cubicBezTo>
                    <a:pt x="34660" y="5034"/>
                    <a:pt x="34641" y="5051"/>
                    <a:pt x="34621" y="5051"/>
                  </a:cubicBezTo>
                  <a:cubicBezTo>
                    <a:pt x="34612" y="5051"/>
                    <a:pt x="34603" y="5048"/>
                    <a:pt x="34594" y="5039"/>
                  </a:cubicBezTo>
                  <a:lnTo>
                    <a:pt x="34594" y="5039"/>
                  </a:lnTo>
                  <a:cubicBezTo>
                    <a:pt x="34618" y="5103"/>
                    <a:pt x="34546" y="5119"/>
                    <a:pt x="34509" y="5146"/>
                  </a:cubicBezTo>
                  <a:cubicBezTo>
                    <a:pt x="34140" y="5408"/>
                    <a:pt x="33732" y="5610"/>
                    <a:pt x="33300" y="5741"/>
                  </a:cubicBezTo>
                  <a:cubicBezTo>
                    <a:pt x="33217" y="5765"/>
                    <a:pt x="33139" y="5816"/>
                    <a:pt x="33047" y="5816"/>
                  </a:cubicBezTo>
                  <a:cubicBezTo>
                    <a:pt x="33029" y="5816"/>
                    <a:pt x="33011" y="5814"/>
                    <a:pt x="32992" y="5809"/>
                  </a:cubicBezTo>
                  <a:cubicBezTo>
                    <a:pt x="32992" y="5846"/>
                    <a:pt x="32976" y="5856"/>
                    <a:pt x="32953" y="5856"/>
                  </a:cubicBezTo>
                  <a:cubicBezTo>
                    <a:pt x="32938" y="5856"/>
                    <a:pt x="32920" y="5851"/>
                    <a:pt x="32903" y="5848"/>
                  </a:cubicBezTo>
                  <a:cubicBezTo>
                    <a:pt x="32899" y="5857"/>
                    <a:pt x="32898" y="5870"/>
                    <a:pt x="32892" y="5871"/>
                  </a:cubicBezTo>
                  <a:cubicBezTo>
                    <a:pt x="32888" y="5873"/>
                    <a:pt x="32884" y="5874"/>
                    <a:pt x="32881" y="5874"/>
                  </a:cubicBezTo>
                  <a:cubicBezTo>
                    <a:pt x="32867" y="5874"/>
                    <a:pt x="32855" y="5863"/>
                    <a:pt x="32856" y="5848"/>
                  </a:cubicBezTo>
                  <a:lnTo>
                    <a:pt x="32903" y="5846"/>
                  </a:lnTo>
                  <a:cubicBezTo>
                    <a:pt x="32913" y="5818"/>
                    <a:pt x="32931" y="5801"/>
                    <a:pt x="32958" y="5801"/>
                  </a:cubicBezTo>
                  <a:cubicBezTo>
                    <a:pt x="32967" y="5801"/>
                    <a:pt x="32978" y="5803"/>
                    <a:pt x="32989" y="5807"/>
                  </a:cubicBezTo>
                  <a:cubicBezTo>
                    <a:pt x="32997" y="5754"/>
                    <a:pt x="33070" y="5743"/>
                    <a:pt x="33089" y="5698"/>
                  </a:cubicBezTo>
                  <a:cubicBezTo>
                    <a:pt x="33237" y="5681"/>
                    <a:pt x="33344" y="5593"/>
                    <a:pt x="33469" y="5537"/>
                  </a:cubicBezTo>
                  <a:cubicBezTo>
                    <a:pt x="33801" y="5387"/>
                    <a:pt x="34143" y="5252"/>
                    <a:pt x="34449" y="5065"/>
                  </a:cubicBezTo>
                  <a:cubicBezTo>
                    <a:pt x="34490" y="5063"/>
                    <a:pt x="34518" y="5026"/>
                    <a:pt x="34559" y="5026"/>
                  </a:cubicBezTo>
                  <a:cubicBezTo>
                    <a:pt x="34568" y="5026"/>
                    <a:pt x="34578" y="5028"/>
                    <a:pt x="34590" y="5033"/>
                  </a:cubicBezTo>
                  <a:cubicBezTo>
                    <a:pt x="34595" y="4999"/>
                    <a:pt x="34608" y="4977"/>
                    <a:pt x="34635" y="4977"/>
                  </a:cubicBezTo>
                  <a:cubicBezTo>
                    <a:pt x="34645" y="4977"/>
                    <a:pt x="34657" y="4980"/>
                    <a:pt x="34670" y="4987"/>
                  </a:cubicBezTo>
                  <a:cubicBezTo>
                    <a:pt x="34645" y="4963"/>
                    <a:pt x="34686" y="4944"/>
                    <a:pt x="34688" y="4923"/>
                  </a:cubicBezTo>
                  <a:cubicBezTo>
                    <a:pt x="34689" y="4923"/>
                    <a:pt x="34690" y="4923"/>
                    <a:pt x="34691" y="4923"/>
                  </a:cubicBezTo>
                  <a:cubicBezTo>
                    <a:pt x="34705" y="4923"/>
                    <a:pt x="34725" y="4917"/>
                    <a:pt x="34740" y="4917"/>
                  </a:cubicBezTo>
                  <a:close/>
                  <a:moveTo>
                    <a:pt x="14213" y="5925"/>
                  </a:moveTo>
                  <a:lnTo>
                    <a:pt x="14223" y="5926"/>
                  </a:lnTo>
                  <a:lnTo>
                    <a:pt x="14214" y="5926"/>
                  </a:lnTo>
                  <a:lnTo>
                    <a:pt x="14213" y="5925"/>
                  </a:lnTo>
                  <a:close/>
                  <a:moveTo>
                    <a:pt x="32466" y="5923"/>
                  </a:moveTo>
                  <a:cubicBezTo>
                    <a:pt x="32471" y="5923"/>
                    <a:pt x="32483" y="5930"/>
                    <a:pt x="32483" y="5932"/>
                  </a:cubicBezTo>
                  <a:cubicBezTo>
                    <a:pt x="32485" y="5952"/>
                    <a:pt x="32470" y="5960"/>
                    <a:pt x="32450" y="5964"/>
                  </a:cubicBezTo>
                  <a:cubicBezTo>
                    <a:pt x="32440" y="5949"/>
                    <a:pt x="32447" y="5928"/>
                    <a:pt x="32465" y="5924"/>
                  </a:cubicBezTo>
                  <a:cubicBezTo>
                    <a:pt x="32465" y="5924"/>
                    <a:pt x="32466" y="5923"/>
                    <a:pt x="32466" y="5923"/>
                  </a:cubicBezTo>
                  <a:close/>
                  <a:moveTo>
                    <a:pt x="32433" y="5964"/>
                  </a:moveTo>
                  <a:cubicBezTo>
                    <a:pt x="32437" y="5964"/>
                    <a:pt x="32441" y="5964"/>
                    <a:pt x="32446" y="5965"/>
                  </a:cubicBezTo>
                  <a:cubicBezTo>
                    <a:pt x="32439" y="5974"/>
                    <a:pt x="32432" y="5981"/>
                    <a:pt x="32425" y="5988"/>
                  </a:cubicBezTo>
                  <a:cubicBezTo>
                    <a:pt x="32416" y="5970"/>
                    <a:pt x="32420" y="5964"/>
                    <a:pt x="32433" y="5964"/>
                  </a:cubicBezTo>
                  <a:close/>
                  <a:moveTo>
                    <a:pt x="12001" y="5887"/>
                  </a:moveTo>
                  <a:lnTo>
                    <a:pt x="12001" y="5887"/>
                  </a:lnTo>
                  <a:cubicBezTo>
                    <a:pt x="12053" y="5896"/>
                    <a:pt x="12085" y="5914"/>
                    <a:pt x="12049" y="5962"/>
                  </a:cubicBezTo>
                  <a:cubicBezTo>
                    <a:pt x="12061" y="5955"/>
                    <a:pt x="12070" y="5953"/>
                    <a:pt x="12078" y="5953"/>
                  </a:cubicBezTo>
                  <a:cubicBezTo>
                    <a:pt x="12108" y="5953"/>
                    <a:pt x="12117" y="5989"/>
                    <a:pt x="12140" y="6002"/>
                  </a:cubicBezTo>
                  <a:cubicBezTo>
                    <a:pt x="12135" y="6027"/>
                    <a:pt x="12114" y="6044"/>
                    <a:pt x="12090" y="6044"/>
                  </a:cubicBezTo>
                  <a:cubicBezTo>
                    <a:pt x="12083" y="6035"/>
                    <a:pt x="12075" y="6028"/>
                    <a:pt x="12067" y="6023"/>
                  </a:cubicBezTo>
                  <a:cubicBezTo>
                    <a:pt x="12060" y="6015"/>
                    <a:pt x="12053" y="6009"/>
                    <a:pt x="12045" y="6004"/>
                  </a:cubicBezTo>
                  <a:lnTo>
                    <a:pt x="12045" y="6004"/>
                  </a:lnTo>
                  <a:lnTo>
                    <a:pt x="12045" y="5964"/>
                  </a:lnTo>
                  <a:cubicBezTo>
                    <a:pt x="12002" y="5951"/>
                    <a:pt x="11968" y="5933"/>
                    <a:pt x="12001" y="5887"/>
                  </a:cubicBezTo>
                  <a:close/>
                  <a:moveTo>
                    <a:pt x="8154" y="5067"/>
                  </a:moveTo>
                  <a:cubicBezTo>
                    <a:pt x="8168" y="5067"/>
                    <a:pt x="8182" y="5070"/>
                    <a:pt x="8196" y="5075"/>
                  </a:cubicBezTo>
                  <a:cubicBezTo>
                    <a:pt x="8642" y="5216"/>
                    <a:pt x="9089" y="5354"/>
                    <a:pt x="9534" y="5502"/>
                  </a:cubicBezTo>
                  <a:cubicBezTo>
                    <a:pt x="9716" y="5562"/>
                    <a:pt x="9889" y="5641"/>
                    <a:pt x="10066" y="5711"/>
                  </a:cubicBezTo>
                  <a:lnTo>
                    <a:pt x="10072" y="5711"/>
                  </a:lnTo>
                  <a:cubicBezTo>
                    <a:pt x="10098" y="5762"/>
                    <a:pt x="10146" y="5786"/>
                    <a:pt x="10210" y="5786"/>
                  </a:cubicBezTo>
                  <a:cubicBezTo>
                    <a:pt x="10209" y="5787"/>
                    <a:pt x="10209" y="5788"/>
                    <a:pt x="10209" y="5790"/>
                  </a:cubicBezTo>
                  <a:lnTo>
                    <a:pt x="10405" y="5964"/>
                  </a:lnTo>
                  <a:lnTo>
                    <a:pt x="10491" y="6004"/>
                  </a:lnTo>
                  <a:cubicBezTo>
                    <a:pt x="10496" y="6026"/>
                    <a:pt x="10525" y="6046"/>
                    <a:pt x="10506" y="6070"/>
                  </a:cubicBezTo>
                  <a:lnTo>
                    <a:pt x="10506" y="6069"/>
                  </a:lnTo>
                  <a:cubicBezTo>
                    <a:pt x="10497" y="6080"/>
                    <a:pt x="10486" y="6084"/>
                    <a:pt x="10474" y="6084"/>
                  </a:cubicBezTo>
                  <a:cubicBezTo>
                    <a:pt x="10459" y="6084"/>
                    <a:pt x="10443" y="6077"/>
                    <a:pt x="10430" y="6070"/>
                  </a:cubicBezTo>
                  <a:cubicBezTo>
                    <a:pt x="10400" y="6053"/>
                    <a:pt x="10372" y="6035"/>
                    <a:pt x="10345" y="6015"/>
                  </a:cubicBezTo>
                  <a:cubicBezTo>
                    <a:pt x="9966" y="5859"/>
                    <a:pt x="9579" y="5720"/>
                    <a:pt x="9189" y="5590"/>
                  </a:cubicBezTo>
                  <a:cubicBezTo>
                    <a:pt x="9173" y="5584"/>
                    <a:pt x="9158" y="5581"/>
                    <a:pt x="9146" y="5581"/>
                  </a:cubicBezTo>
                  <a:cubicBezTo>
                    <a:pt x="9131" y="5581"/>
                    <a:pt x="9119" y="5585"/>
                    <a:pt x="9111" y="5593"/>
                  </a:cubicBezTo>
                  <a:cubicBezTo>
                    <a:pt x="9109" y="5580"/>
                    <a:pt x="9101" y="5568"/>
                    <a:pt x="9090" y="5563"/>
                  </a:cubicBezTo>
                  <a:cubicBezTo>
                    <a:pt x="9074" y="5553"/>
                    <a:pt x="9059" y="5548"/>
                    <a:pt x="9045" y="5548"/>
                  </a:cubicBezTo>
                  <a:cubicBezTo>
                    <a:pt x="9027" y="5548"/>
                    <a:pt x="9011" y="5556"/>
                    <a:pt x="8996" y="5571"/>
                  </a:cubicBezTo>
                  <a:cubicBezTo>
                    <a:pt x="9020" y="5494"/>
                    <a:pt x="8942" y="5511"/>
                    <a:pt x="8900" y="5497"/>
                  </a:cubicBezTo>
                  <a:cubicBezTo>
                    <a:pt x="8698" y="5397"/>
                    <a:pt x="8472" y="5334"/>
                    <a:pt x="8280" y="5220"/>
                  </a:cubicBezTo>
                  <a:cubicBezTo>
                    <a:pt x="8214" y="5182"/>
                    <a:pt x="8125" y="5162"/>
                    <a:pt x="8107" y="5082"/>
                  </a:cubicBezTo>
                  <a:cubicBezTo>
                    <a:pt x="8123" y="5071"/>
                    <a:pt x="8139" y="5067"/>
                    <a:pt x="8154" y="5067"/>
                  </a:cubicBezTo>
                  <a:close/>
                  <a:moveTo>
                    <a:pt x="10554" y="6091"/>
                  </a:moveTo>
                  <a:cubicBezTo>
                    <a:pt x="10569" y="6091"/>
                    <a:pt x="10583" y="6103"/>
                    <a:pt x="10583" y="6119"/>
                  </a:cubicBezTo>
                  <a:cubicBezTo>
                    <a:pt x="10578" y="6120"/>
                    <a:pt x="10572" y="6122"/>
                    <a:pt x="10567" y="6122"/>
                  </a:cubicBezTo>
                  <a:cubicBezTo>
                    <a:pt x="10556" y="6122"/>
                    <a:pt x="10546" y="6117"/>
                    <a:pt x="10541" y="6105"/>
                  </a:cubicBezTo>
                  <a:lnTo>
                    <a:pt x="10540" y="6105"/>
                  </a:lnTo>
                  <a:cubicBezTo>
                    <a:pt x="10538" y="6102"/>
                    <a:pt x="10545" y="6092"/>
                    <a:pt x="10550" y="6091"/>
                  </a:cubicBezTo>
                  <a:cubicBezTo>
                    <a:pt x="10552" y="6091"/>
                    <a:pt x="10553" y="6091"/>
                    <a:pt x="10554" y="6091"/>
                  </a:cubicBezTo>
                  <a:close/>
                  <a:moveTo>
                    <a:pt x="10586" y="6121"/>
                  </a:moveTo>
                  <a:lnTo>
                    <a:pt x="10616" y="6138"/>
                  </a:lnTo>
                  <a:cubicBezTo>
                    <a:pt x="10606" y="6143"/>
                    <a:pt x="10599" y="6145"/>
                    <a:pt x="10595" y="6145"/>
                  </a:cubicBezTo>
                  <a:cubicBezTo>
                    <a:pt x="10585" y="6145"/>
                    <a:pt x="10583" y="6136"/>
                    <a:pt x="10586" y="6122"/>
                  </a:cubicBezTo>
                  <a:lnTo>
                    <a:pt x="10586" y="6121"/>
                  </a:lnTo>
                  <a:close/>
                  <a:moveTo>
                    <a:pt x="30089" y="6169"/>
                  </a:moveTo>
                  <a:lnTo>
                    <a:pt x="30047" y="6248"/>
                  </a:lnTo>
                  <a:cubicBezTo>
                    <a:pt x="30061" y="6221"/>
                    <a:pt x="30074" y="6195"/>
                    <a:pt x="30089" y="6169"/>
                  </a:cubicBezTo>
                  <a:close/>
                  <a:moveTo>
                    <a:pt x="16791" y="5301"/>
                  </a:moveTo>
                  <a:cubicBezTo>
                    <a:pt x="16797" y="5301"/>
                    <a:pt x="16803" y="5301"/>
                    <a:pt x="16809" y="5302"/>
                  </a:cubicBezTo>
                  <a:cubicBezTo>
                    <a:pt x="16880" y="5309"/>
                    <a:pt x="16907" y="5354"/>
                    <a:pt x="16928" y="5405"/>
                  </a:cubicBezTo>
                  <a:cubicBezTo>
                    <a:pt x="16972" y="5510"/>
                    <a:pt x="16959" y="5620"/>
                    <a:pt x="16973" y="5729"/>
                  </a:cubicBezTo>
                  <a:cubicBezTo>
                    <a:pt x="16959" y="5755"/>
                    <a:pt x="16957" y="5785"/>
                    <a:pt x="16968" y="5812"/>
                  </a:cubicBezTo>
                  <a:cubicBezTo>
                    <a:pt x="16910" y="5953"/>
                    <a:pt x="16920" y="6116"/>
                    <a:pt x="16759" y="6258"/>
                  </a:cubicBezTo>
                  <a:cubicBezTo>
                    <a:pt x="16699" y="6022"/>
                    <a:pt x="16592" y="5826"/>
                    <a:pt x="16587" y="5607"/>
                  </a:cubicBezTo>
                  <a:lnTo>
                    <a:pt x="16588" y="5607"/>
                  </a:lnTo>
                  <a:cubicBezTo>
                    <a:pt x="16586" y="5523"/>
                    <a:pt x="16595" y="5441"/>
                    <a:pt x="16657" y="5370"/>
                  </a:cubicBezTo>
                  <a:cubicBezTo>
                    <a:pt x="16692" y="5331"/>
                    <a:pt x="16733" y="5301"/>
                    <a:pt x="16791" y="5301"/>
                  </a:cubicBezTo>
                  <a:close/>
                  <a:moveTo>
                    <a:pt x="10856" y="3211"/>
                  </a:moveTo>
                  <a:cubicBezTo>
                    <a:pt x="10859" y="3232"/>
                    <a:pt x="10876" y="3249"/>
                    <a:pt x="10897" y="3251"/>
                  </a:cubicBezTo>
                  <a:lnTo>
                    <a:pt x="10897" y="3249"/>
                  </a:lnTo>
                  <a:lnTo>
                    <a:pt x="10950" y="3360"/>
                  </a:lnTo>
                  <a:lnTo>
                    <a:pt x="11023" y="3413"/>
                  </a:lnTo>
                  <a:cubicBezTo>
                    <a:pt x="11023" y="3414"/>
                    <a:pt x="11023" y="3415"/>
                    <a:pt x="11023" y="3416"/>
                  </a:cubicBezTo>
                  <a:lnTo>
                    <a:pt x="11047" y="3456"/>
                  </a:lnTo>
                  <a:cubicBezTo>
                    <a:pt x="11124" y="3572"/>
                    <a:pt x="11216" y="3679"/>
                    <a:pt x="11321" y="3772"/>
                  </a:cubicBezTo>
                  <a:cubicBezTo>
                    <a:pt x="11587" y="4054"/>
                    <a:pt x="11860" y="4329"/>
                    <a:pt x="12118" y="4616"/>
                  </a:cubicBezTo>
                  <a:cubicBezTo>
                    <a:pt x="12486" y="5021"/>
                    <a:pt x="12804" y="5452"/>
                    <a:pt x="12918" y="5968"/>
                  </a:cubicBezTo>
                  <a:lnTo>
                    <a:pt x="12949" y="6314"/>
                  </a:lnTo>
                  <a:cubicBezTo>
                    <a:pt x="12915" y="6243"/>
                    <a:pt x="12877" y="6174"/>
                    <a:pt x="12847" y="6102"/>
                  </a:cubicBezTo>
                  <a:cubicBezTo>
                    <a:pt x="12745" y="5849"/>
                    <a:pt x="12607" y="5610"/>
                    <a:pt x="12440" y="5392"/>
                  </a:cubicBezTo>
                  <a:cubicBezTo>
                    <a:pt x="12155" y="5021"/>
                    <a:pt x="11833" y="4672"/>
                    <a:pt x="11497" y="4332"/>
                  </a:cubicBezTo>
                  <a:cubicBezTo>
                    <a:pt x="11297" y="4098"/>
                    <a:pt x="11096" y="3865"/>
                    <a:pt x="10967" y="3593"/>
                  </a:cubicBezTo>
                  <a:cubicBezTo>
                    <a:pt x="10959" y="3573"/>
                    <a:pt x="10948" y="3552"/>
                    <a:pt x="10918" y="3552"/>
                  </a:cubicBezTo>
                  <a:cubicBezTo>
                    <a:pt x="10915" y="3552"/>
                    <a:pt x="10911" y="3552"/>
                    <a:pt x="10907" y="3553"/>
                  </a:cubicBezTo>
                  <a:cubicBezTo>
                    <a:pt x="10944" y="3484"/>
                    <a:pt x="10878" y="3431"/>
                    <a:pt x="10869" y="3369"/>
                  </a:cubicBezTo>
                  <a:lnTo>
                    <a:pt x="10841" y="3338"/>
                  </a:lnTo>
                  <a:lnTo>
                    <a:pt x="10841" y="3338"/>
                  </a:lnTo>
                  <a:cubicBezTo>
                    <a:pt x="10833" y="3295"/>
                    <a:pt x="10782" y="3248"/>
                    <a:pt x="10856" y="3211"/>
                  </a:cubicBezTo>
                  <a:close/>
                  <a:moveTo>
                    <a:pt x="23642" y="5824"/>
                  </a:moveTo>
                  <a:cubicBezTo>
                    <a:pt x="23862" y="5824"/>
                    <a:pt x="24067" y="5880"/>
                    <a:pt x="24262" y="5983"/>
                  </a:cubicBezTo>
                  <a:lnTo>
                    <a:pt x="24262" y="5984"/>
                  </a:lnTo>
                  <a:cubicBezTo>
                    <a:pt x="24294" y="6001"/>
                    <a:pt x="24328" y="6020"/>
                    <a:pt x="24360" y="6020"/>
                  </a:cubicBezTo>
                  <a:cubicBezTo>
                    <a:pt x="24362" y="6031"/>
                    <a:pt x="24366" y="6040"/>
                    <a:pt x="24370" y="6050"/>
                  </a:cubicBezTo>
                  <a:cubicBezTo>
                    <a:pt x="24376" y="6062"/>
                    <a:pt x="24383" y="6072"/>
                    <a:pt x="24391" y="6083"/>
                  </a:cubicBezTo>
                  <a:cubicBezTo>
                    <a:pt x="24445" y="6151"/>
                    <a:pt x="24542" y="6220"/>
                    <a:pt x="24467" y="6303"/>
                  </a:cubicBezTo>
                  <a:cubicBezTo>
                    <a:pt x="24431" y="6342"/>
                    <a:pt x="24387" y="6355"/>
                    <a:pt x="24339" y="6355"/>
                  </a:cubicBezTo>
                  <a:cubicBezTo>
                    <a:pt x="24285" y="6355"/>
                    <a:pt x="24226" y="6338"/>
                    <a:pt x="24172" y="6324"/>
                  </a:cubicBezTo>
                  <a:cubicBezTo>
                    <a:pt x="24150" y="6319"/>
                    <a:pt x="24129" y="6314"/>
                    <a:pt x="24109" y="6305"/>
                  </a:cubicBezTo>
                  <a:cubicBezTo>
                    <a:pt x="23852" y="6182"/>
                    <a:pt x="23615" y="6038"/>
                    <a:pt x="23426" y="5842"/>
                  </a:cubicBezTo>
                  <a:cubicBezTo>
                    <a:pt x="23500" y="5829"/>
                    <a:pt x="23572" y="5824"/>
                    <a:pt x="23642" y="5824"/>
                  </a:cubicBezTo>
                  <a:close/>
                  <a:moveTo>
                    <a:pt x="29988" y="6296"/>
                  </a:moveTo>
                  <a:cubicBezTo>
                    <a:pt x="29988" y="6310"/>
                    <a:pt x="29997" y="6316"/>
                    <a:pt x="30013" y="6316"/>
                  </a:cubicBezTo>
                  <a:lnTo>
                    <a:pt x="29967" y="6378"/>
                  </a:lnTo>
                  <a:cubicBezTo>
                    <a:pt x="29930" y="6342"/>
                    <a:pt x="29969" y="6320"/>
                    <a:pt x="29988" y="6296"/>
                  </a:cubicBezTo>
                  <a:close/>
                  <a:moveTo>
                    <a:pt x="21837" y="5540"/>
                  </a:moveTo>
                  <a:cubicBezTo>
                    <a:pt x="22191" y="5588"/>
                    <a:pt x="22465" y="5738"/>
                    <a:pt x="22643" y="6008"/>
                  </a:cubicBezTo>
                  <a:lnTo>
                    <a:pt x="22643" y="6009"/>
                  </a:lnTo>
                  <a:cubicBezTo>
                    <a:pt x="22658" y="6031"/>
                    <a:pt x="22675" y="6053"/>
                    <a:pt x="22688" y="6076"/>
                  </a:cubicBezTo>
                  <a:cubicBezTo>
                    <a:pt x="22764" y="6211"/>
                    <a:pt x="22752" y="6327"/>
                    <a:pt x="22658" y="6373"/>
                  </a:cubicBezTo>
                  <a:cubicBezTo>
                    <a:pt x="22636" y="6384"/>
                    <a:pt x="22611" y="6389"/>
                    <a:pt x="22583" y="6389"/>
                  </a:cubicBezTo>
                  <a:cubicBezTo>
                    <a:pt x="22507" y="6389"/>
                    <a:pt x="22417" y="6348"/>
                    <a:pt x="22345" y="6272"/>
                  </a:cubicBezTo>
                  <a:cubicBezTo>
                    <a:pt x="22303" y="6228"/>
                    <a:pt x="22266" y="6179"/>
                    <a:pt x="22235" y="6127"/>
                  </a:cubicBezTo>
                  <a:cubicBezTo>
                    <a:pt x="22118" y="5932"/>
                    <a:pt x="22014" y="5731"/>
                    <a:pt x="21833" y="5569"/>
                  </a:cubicBezTo>
                  <a:cubicBezTo>
                    <a:pt x="21829" y="5565"/>
                    <a:pt x="21833" y="5550"/>
                    <a:pt x="21837" y="5540"/>
                  </a:cubicBezTo>
                  <a:close/>
                  <a:moveTo>
                    <a:pt x="29921" y="6437"/>
                  </a:moveTo>
                  <a:lnTo>
                    <a:pt x="29921" y="6438"/>
                  </a:lnTo>
                  <a:cubicBezTo>
                    <a:pt x="29925" y="6443"/>
                    <a:pt x="29933" y="6448"/>
                    <a:pt x="29932" y="6454"/>
                  </a:cubicBezTo>
                  <a:cubicBezTo>
                    <a:pt x="29932" y="6459"/>
                    <a:pt x="29923" y="6462"/>
                    <a:pt x="29919" y="6467"/>
                  </a:cubicBezTo>
                  <a:cubicBezTo>
                    <a:pt x="29915" y="6462"/>
                    <a:pt x="29907" y="6456"/>
                    <a:pt x="29907" y="6451"/>
                  </a:cubicBezTo>
                  <a:cubicBezTo>
                    <a:pt x="29908" y="6447"/>
                    <a:pt x="29916" y="6442"/>
                    <a:pt x="29921" y="6437"/>
                  </a:cubicBezTo>
                  <a:close/>
                  <a:moveTo>
                    <a:pt x="30104" y="6432"/>
                  </a:moveTo>
                  <a:lnTo>
                    <a:pt x="30104" y="6432"/>
                  </a:lnTo>
                  <a:cubicBezTo>
                    <a:pt x="30088" y="6454"/>
                    <a:pt x="30094" y="6498"/>
                    <a:pt x="30059" y="6498"/>
                  </a:cubicBezTo>
                  <a:cubicBezTo>
                    <a:pt x="30059" y="6498"/>
                    <a:pt x="30058" y="6498"/>
                    <a:pt x="30057" y="6498"/>
                  </a:cubicBezTo>
                  <a:cubicBezTo>
                    <a:pt x="30019" y="6497"/>
                    <a:pt x="30044" y="6460"/>
                    <a:pt x="30041" y="6438"/>
                  </a:cubicBezTo>
                  <a:lnTo>
                    <a:pt x="30104" y="6432"/>
                  </a:lnTo>
                  <a:close/>
                  <a:moveTo>
                    <a:pt x="2560" y="4718"/>
                  </a:moveTo>
                  <a:cubicBezTo>
                    <a:pt x="2706" y="4721"/>
                    <a:pt x="2760" y="4839"/>
                    <a:pt x="2864" y="4895"/>
                  </a:cubicBezTo>
                  <a:cubicBezTo>
                    <a:pt x="2907" y="4948"/>
                    <a:pt x="2954" y="4998"/>
                    <a:pt x="3017" y="5033"/>
                  </a:cubicBezTo>
                  <a:cubicBezTo>
                    <a:pt x="3231" y="5289"/>
                    <a:pt x="3423" y="5554"/>
                    <a:pt x="3578" y="5840"/>
                  </a:cubicBezTo>
                  <a:cubicBezTo>
                    <a:pt x="3675" y="6021"/>
                    <a:pt x="3819" y="6179"/>
                    <a:pt x="3945" y="6346"/>
                  </a:cubicBezTo>
                  <a:cubicBezTo>
                    <a:pt x="4009" y="6380"/>
                    <a:pt x="4039" y="6435"/>
                    <a:pt x="4090" y="6511"/>
                  </a:cubicBezTo>
                  <a:cubicBezTo>
                    <a:pt x="3982" y="6494"/>
                    <a:pt x="3926" y="6455"/>
                    <a:pt x="3881" y="6399"/>
                  </a:cubicBezTo>
                  <a:cubicBezTo>
                    <a:pt x="3521" y="6160"/>
                    <a:pt x="3247" y="5853"/>
                    <a:pt x="2964" y="5552"/>
                  </a:cubicBezTo>
                  <a:lnTo>
                    <a:pt x="2963" y="5550"/>
                  </a:lnTo>
                  <a:cubicBezTo>
                    <a:pt x="2809" y="5386"/>
                    <a:pt x="2722" y="5202"/>
                    <a:pt x="2625" y="5018"/>
                  </a:cubicBezTo>
                  <a:cubicBezTo>
                    <a:pt x="2577" y="4924"/>
                    <a:pt x="2536" y="4825"/>
                    <a:pt x="2560" y="4718"/>
                  </a:cubicBezTo>
                  <a:close/>
                  <a:moveTo>
                    <a:pt x="4314" y="6457"/>
                  </a:moveTo>
                  <a:cubicBezTo>
                    <a:pt x="4327" y="6457"/>
                    <a:pt x="4343" y="6464"/>
                    <a:pt x="4358" y="6467"/>
                  </a:cubicBezTo>
                  <a:cubicBezTo>
                    <a:pt x="4362" y="6502"/>
                    <a:pt x="4344" y="6517"/>
                    <a:pt x="4308" y="6517"/>
                  </a:cubicBezTo>
                  <a:cubicBezTo>
                    <a:pt x="4304" y="6517"/>
                    <a:pt x="4300" y="6517"/>
                    <a:pt x="4296" y="6517"/>
                  </a:cubicBezTo>
                  <a:cubicBezTo>
                    <a:pt x="4286" y="6497"/>
                    <a:pt x="4273" y="6472"/>
                    <a:pt x="4306" y="6459"/>
                  </a:cubicBezTo>
                  <a:lnTo>
                    <a:pt x="4305" y="6459"/>
                  </a:lnTo>
                  <a:cubicBezTo>
                    <a:pt x="4308" y="6457"/>
                    <a:pt x="4311" y="6457"/>
                    <a:pt x="4314" y="6457"/>
                  </a:cubicBezTo>
                  <a:close/>
                  <a:moveTo>
                    <a:pt x="17586" y="6089"/>
                  </a:moveTo>
                  <a:cubicBezTo>
                    <a:pt x="17592" y="6089"/>
                    <a:pt x="17599" y="6089"/>
                    <a:pt x="17605" y="6089"/>
                  </a:cubicBezTo>
                  <a:cubicBezTo>
                    <a:pt x="17780" y="6094"/>
                    <a:pt x="17885" y="6123"/>
                    <a:pt x="18027" y="6228"/>
                  </a:cubicBezTo>
                  <a:cubicBezTo>
                    <a:pt x="17725" y="6346"/>
                    <a:pt x="17391" y="6335"/>
                    <a:pt x="17097" y="6441"/>
                  </a:cubicBezTo>
                  <a:lnTo>
                    <a:pt x="17097" y="6444"/>
                  </a:lnTo>
                  <a:lnTo>
                    <a:pt x="17097" y="6442"/>
                  </a:lnTo>
                  <a:cubicBezTo>
                    <a:pt x="16984" y="6462"/>
                    <a:pt x="16882" y="6505"/>
                    <a:pt x="16780" y="6549"/>
                  </a:cubicBezTo>
                  <a:cubicBezTo>
                    <a:pt x="16769" y="6468"/>
                    <a:pt x="16832" y="6422"/>
                    <a:pt x="16890" y="6371"/>
                  </a:cubicBezTo>
                  <a:cubicBezTo>
                    <a:pt x="16979" y="6292"/>
                    <a:pt x="17088" y="6233"/>
                    <a:pt x="17189" y="6167"/>
                  </a:cubicBezTo>
                  <a:cubicBezTo>
                    <a:pt x="17321" y="6139"/>
                    <a:pt x="17446" y="6089"/>
                    <a:pt x="17586" y="6089"/>
                  </a:cubicBezTo>
                  <a:close/>
                  <a:moveTo>
                    <a:pt x="30013" y="6562"/>
                  </a:moveTo>
                  <a:cubicBezTo>
                    <a:pt x="30014" y="6562"/>
                    <a:pt x="30016" y="6562"/>
                    <a:pt x="30019" y="6562"/>
                  </a:cubicBezTo>
                  <a:cubicBezTo>
                    <a:pt x="30036" y="6564"/>
                    <a:pt x="30040" y="6579"/>
                    <a:pt x="30032" y="6594"/>
                  </a:cubicBezTo>
                  <a:cubicBezTo>
                    <a:pt x="30026" y="6602"/>
                    <a:pt x="30019" y="6612"/>
                    <a:pt x="30010" y="6623"/>
                  </a:cubicBezTo>
                  <a:lnTo>
                    <a:pt x="30010" y="6624"/>
                  </a:lnTo>
                  <a:cubicBezTo>
                    <a:pt x="30003" y="6614"/>
                    <a:pt x="29991" y="6605"/>
                    <a:pt x="29989" y="6594"/>
                  </a:cubicBezTo>
                  <a:cubicBezTo>
                    <a:pt x="29987" y="6580"/>
                    <a:pt x="29991" y="6562"/>
                    <a:pt x="30013" y="6562"/>
                  </a:cubicBezTo>
                  <a:close/>
                  <a:moveTo>
                    <a:pt x="10808" y="3365"/>
                  </a:moveTo>
                  <a:lnTo>
                    <a:pt x="10813" y="3479"/>
                  </a:lnTo>
                  <a:cubicBezTo>
                    <a:pt x="10861" y="3486"/>
                    <a:pt x="10844" y="3554"/>
                    <a:pt x="10899" y="3554"/>
                  </a:cubicBezTo>
                  <a:cubicBezTo>
                    <a:pt x="10901" y="3554"/>
                    <a:pt x="10903" y="3554"/>
                    <a:pt x="10904" y="3554"/>
                  </a:cubicBezTo>
                  <a:lnTo>
                    <a:pt x="10904" y="3554"/>
                  </a:lnTo>
                  <a:cubicBezTo>
                    <a:pt x="10884" y="3592"/>
                    <a:pt x="10910" y="3629"/>
                    <a:pt x="10910" y="3667"/>
                  </a:cubicBezTo>
                  <a:cubicBezTo>
                    <a:pt x="10985" y="3750"/>
                    <a:pt x="11027" y="3849"/>
                    <a:pt x="11077" y="3944"/>
                  </a:cubicBezTo>
                  <a:lnTo>
                    <a:pt x="11123" y="4031"/>
                  </a:lnTo>
                  <a:cubicBezTo>
                    <a:pt x="11247" y="4136"/>
                    <a:pt x="11309" y="4283"/>
                    <a:pt x="11444" y="4380"/>
                  </a:cubicBezTo>
                  <a:cubicBezTo>
                    <a:pt x="11564" y="4521"/>
                    <a:pt x="11683" y="4662"/>
                    <a:pt x="11807" y="4800"/>
                  </a:cubicBezTo>
                  <a:cubicBezTo>
                    <a:pt x="12262" y="5311"/>
                    <a:pt x="12683" y="5838"/>
                    <a:pt x="12872" y="6473"/>
                  </a:cubicBezTo>
                  <a:lnTo>
                    <a:pt x="12896" y="6591"/>
                  </a:lnTo>
                  <a:cubicBezTo>
                    <a:pt x="12927" y="6637"/>
                    <a:pt x="12921" y="6681"/>
                    <a:pt x="12902" y="6733"/>
                  </a:cubicBezTo>
                  <a:cubicBezTo>
                    <a:pt x="12823" y="6695"/>
                    <a:pt x="12826" y="6639"/>
                    <a:pt x="12821" y="6586"/>
                  </a:cubicBezTo>
                  <a:lnTo>
                    <a:pt x="12772" y="6510"/>
                  </a:lnTo>
                  <a:cubicBezTo>
                    <a:pt x="12672" y="6265"/>
                    <a:pt x="12528" y="6038"/>
                    <a:pt x="12377" y="5813"/>
                  </a:cubicBezTo>
                  <a:cubicBezTo>
                    <a:pt x="12093" y="5390"/>
                    <a:pt x="11732" y="5013"/>
                    <a:pt x="11399" y="4621"/>
                  </a:cubicBezTo>
                  <a:cubicBezTo>
                    <a:pt x="11292" y="4436"/>
                    <a:pt x="11137" y="4275"/>
                    <a:pt x="11070" y="4074"/>
                  </a:cubicBezTo>
                  <a:cubicBezTo>
                    <a:pt x="11034" y="4038"/>
                    <a:pt x="11010" y="3993"/>
                    <a:pt x="11002" y="3944"/>
                  </a:cubicBezTo>
                  <a:cubicBezTo>
                    <a:pt x="10940" y="3866"/>
                    <a:pt x="10908" y="3778"/>
                    <a:pt x="10877" y="3689"/>
                  </a:cubicBezTo>
                  <a:cubicBezTo>
                    <a:pt x="10838" y="3622"/>
                    <a:pt x="10802" y="3553"/>
                    <a:pt x="10811" y="3476"/>
                  </a:cubicBezTo>
                  <a:cubicBezTo>
                    <a:pt x="10759" y="3467"/>
                    <a:pt x="10774" y="3428"/>
                    <a:pt x="10762" y="3401"/>
                  </a:cubicBezTo>
                  <a:lnTo>
                    <a:pt x="10808" y="3365"/>
                  </a:lnTo>
                  <a:close/>
                  <a:moveTo>
                    <a:pt x="29877" y="6513"/>
                  </a:moveTo>
                  <a:lnTo>
                    <a:pt x="29877" y="6513"/>
                  </a:lnTo>
                  <a:cubicBezTo>
                    <a:pt x="29912" y="6586"/>
                    <a:pt x="29856" y="6631"/>
                    <a:pt x="29825" y="6680"/>
                  </a:cubicBezTo>
                  <a:cubicBezTo>
                    <a:pt x="29810" y="6695"/>
                    <a:pt x="29815" y="6736"/>
                    <a:pt x="29790" y="6736"/>
                  </a:cubicBezTo>
                  <a:cubicBezTo>
                    <a:pt x="29785" y="6736"/>
                    <a:pt x="29780" y="6734"/>
                    <a:pt x="29772" y="6731"/>
                  </a:cubicBezTo>
                  <a:cubicBezTo>
                    <a:pt x="29739" y="6713"/>
                    <a:pt x="29770" y="6679"/>
                    <a:pt x="29795" y="6657"/>
                  </a:cubicBezTo>
                  <a:lnTo>
                    <a:pt x="29795" y="6658"/>
                  </a:lnTo>
                  <a:cubicBezTo>
                    <a:pt x="29803" y="6601"/>
                    <a:pt x="29832" y="6549"/>
                    <a:pt x="29877" y="6513"/>
                  </a:cubicBezTo>
                  <a:close/>
                  <a:moveTo>
                    <a:pt x="26257" y="6717"/>
                  </a:moveTo>
                  <a:cubicBezTo>
                    <a:pt x="26258" y="6733"/>
                    <a:pt x="26254" y="6750"/>
                    <a:pt x="26242" y="6763"/>
                  </a:cubicBezTo>
                  <a:cubicBezTo>
                    <a:pt x="26254" y="6750"/>
                    <a:pt x="26258" y="6733"/>
                    <a:pt x="26256" y="6717"/>
                  </a:cubicBezTo>
                  <a:close/>
                  <a:moveTo>
                    <a:pt x="26232" y="6772"/>
                  </a:moveTo>
                  <a:cubicBezTo>
                    <a:pt x="26215" y="6780"/>
                    <a:pt x="26198" y="6783"/>
                    <a:pt x="26180" y="6783"/>
                  </a:cubicBezTo>
                  <a:cubicBezTo>
                    <a:pt x="26180" y="6783"/>
                    <a:pt x="26180" y="6783"/>
                    <a:pt x="26180" y="6783"/>
                  </a:cubicBezTo>
                  <a:lnTo>
                    <a:pt x="26180" y="6783"/>
                  </a:lnTo>
                  <a:cubicBezTo>
                    <a:pt x="26198" y="6783"/>
                    <a:pt x="26215" y="6780"/>
                    <a:pt x="26231" y="6772"/>
                  </a:cubicBezTo>
                  <a:close/>
                  <a:moveTo>
                    <a:pt x="29738" y="6787"/>
                  </a:moveTo>
                  <a:lnTo>
                    <a:pt x="29751" y="6800"/>
                  </a:lnTo>
                  <a:lnTo>
                    <a:pt x="29744" y="6812"/>
                  </a:lnTo>
                  <a:lnTo>
                    <a:pt x="29724" y="6799"/>
                  </a:lnTo>
                  <a:lnTo>
                    <a:pt x="29738" y="6787"/>
                  </a:lnTo>
                  <a:close/>
                  <a:moveTo>
                    <a:pt x="10408" y="2396"/>
                  </a:moveTo>
                  <a:lnTo>
                    <a:pt x="10484" y="2402"/>
                  </a:lnTo>
                  <a:lnTo>
                    <a:pt x="10484" y="2402"/>
                  </a:lnTo>
                  <a:lnTo>
                    <a:pt x="10484" y="2402"/>
                  </a:lnTo>
                  <a:cubicBezTo>
                    <a:pt x="10484" y="2426"/>
                    <a:pt x="10484" y="2449"/>
                    <a:pt x="10482" y="2472"/>
                  </a:cubicBezTo>
                  <a:cubicBezTo>
                    <a:pt x="10591" y="3229"/>
                    <a:pt x="10777" y="3968"/>
                    <a:pt x="11158" y="4663"/>
                  </a:cubicBezTo>
                  <a:cubicBezTo>
                    <a:pt x="11206" y="4751"/>
                    <a:pt x="11258" y="4838"/>
                    <a:pt x="11309" y="4924"/>
                  </a:cubicBezTo>
                  <a:cubicBezTo>
                    <a:pt x="11321" y="4943"/>
                    <a:pt x="11337" y="4954"/>
                    <a:pt x="11355" y="4954"/>
                  </a:cubicBezTo>
                  <a:cubicBezTo>
                    <a:pt x="11368" y="4954"/>
                    <a:pt x="11382" y="4949"/>
                    <a:pt x="11398" y="4936"/>
                  </a:cubicBezTo>
                  <a:lnTo>
                    <a:pt x="11405" y="4879"/>
                  </a:lnTo>
                  <a:cubicBezTo>
                    <a:pt x="11336" y="4819"/>
                    <a:pt x="11316" y="4736"/>
                    <a:pt x="11267" y="4667"/>
                  </a:cubicBezTo>
                  <a:lnTo>
                    <a:pt x="11267" y="4667"/>
                  </a:lnTo>
                  <a:lnTo>
                    <a:pt x="11359" y="4685"/>
                  </a:lnTo>
                  <a:lnTo>
                    <a:pt x="11495" y="4879"/>
                  </a:lnTo>
                  <a:cubicBezTo>
                    <a:pt x="11793" y="5213"/>
                    <a:pt x="12093" y="5544"/>
                    <a:pt x="12330" y="5914"/>
                  </a:cubicBezTo>
                  <a:cubicBezTo>
                    <a:pt x="12369" y="5976"/>
                    <a:pt x="12404" y="6040"/>
                    <a:pt x="12440" y="6103"/>
                  </a:cubicBezTo>
                  <a:lnTo>
                    <a:pt x="12478" y="6160"/>
                  </a:lnTo>
                  <a:cubicBezTo>
                    <a:pt x="12500" y="6177"/>
                    <a:pt x="12512" y="6204"/>
                    <a:pt x="12509" y="6232"/>
                  </a:cubicBezTo>
                  <a:cubicBezTo>
                    <a:pt x="12537" y="6248"/>
                    <a:pt x="12551" y="6266"/>
                    <a:pt x="12522" y="6292"/>
                  </a:cubicBezTo>
                  <a:lnTo>
                    <a:pt x="12492" y="6245"/>
                  </a:lnTo>
                  <a:cubicBezTo>
                    <a:pt x="12454" y="6230"/>
                    <a:pt x="12424" y="6198"/>
                    <a:pt x="12412" y="6159"/>
                  </a:cubicBezTo>
                  <a:cubicBezTo>
                    <a:pt x="12402" y="6153"/>
                    <a:pt x="12396" y="6141"/>
                    <a:pt x="12398" y="6129"/>
                  </a:cubicBezTo>
                  <a:cubicBezTo>
                    <a:pt x="12385" y="6128"/>
                    <a:pt x="12373" y="6126"/>
                    <a:pt x="12361" y="6122"/>
                  </a:cubicBezTo>
                  <a:cubicBezTo>
                    <a:pt x="12228" y="5960"/>
                    <a:pt x="12093" y="5798"/>
                    <a:pt x="11959" y="5636"/>
                  </a:cubicBezTo>
                  <a:cubicBezTo>
                    <a:pt x="11938" y="5610"/>
                    <a:pt x="11911" y="5586"/>
                    <a:pt x="11889" y="5561"/>
                  </a:cubicBezTo>
                  <a:cubicBezTo>
                    <a:pt x="11878" y="5552"/>
                    <a:pt x="11864" y="5547"/>
                    <a:pt x="11850" y="5547"/>
                  </a:cubicBezTo>
                  <a:cubicBezTo>
                    <a:pt x="11842" y="5547"/>
                    <a:pt x="11834" y="5548"/>
                    <a:pt x="11827" y="5552"/>
                  </a:cubicBezTo>
                  <a:cubicBezTo>
                    <a:pt x="11794" y="5563"/>
                    <a:pt x="11795" y="5588"/>
                    <a:pt x="11806" y="5615"/>
                  </a:cubicBezTo>
                  <a:cubicBezTo>
                    <a:pt x="11832" y="5682"/>
                    <a:pt x="11933" y="5720"/>
                    <a:pt x="11911" y="5806"/>
                  </a:cubicBezTo>
                  <a:cubicBezTo>
                    <a:pt x="11917" y="5801"/>
                    <a:pt x="11924" y="5799"/>
                    <a:pt x="11931" y="5799"/>
                  </a:cubicBezTo>
                  <a:cubicBezTo>
                    <a:pt x="11939" y="5799"/>
                    <a:pt x="11948" y="5802"/>
                    <a:pt x="11954" y="5808"/>
                  </a:cubicBezTo>
                  <a:cubicBezTo>
                    <a:pt x="11988" y="5827"/>
                    <a:pt x="12016" y="5848"/>
                    <a:pt x="11998" y="5887"/>
                  </a:cubicBezTo>
                  <a:cubicBezTo>
                    <a:pt x="11984" y="5895"/>
                    <a:pt x="11973" y="5898"/>
                    <a:pt x="11963" y="5898"/>
                  </a:cubicBezTo>
                  <a:cubicBezTo>
                    <a:pt x="11936" y="5898"/>
                    <a:pt x="11925" y="5869"/>
                    <a:pt x="11909" y="5849"/>
                  </a:cubicBezTo>
                  <a:cubicBezTo>
                    <a:pt x="11909" y="5836"/>
                    <a:pt x="11908" y="5823"/>
                    <a:pt x="11908" y="5809"/>
                  </a:cubicBezTo>
                  <a:cubicBezTo>
                    <a:pt x="11812" y="5789"/>
                    <a:pt x="11774" y="5718"/>
                    <a:pt x="11727" y="5655"/>
                  </a:cubicBezTo>
                  <a:cubicBezTo>
                    <a:pt x="11639" y="5585"/>
                    <a:pt x="11576" y="5498"/>
                    <a:pt x="11502" y="5418"/>
                  </a:cubicBezTo>
                  <a:cubicBezTo>
                    <a:pt x="11487" y="5401"/>
                    <a:pt x="11474" y="5367"/>
                    <a:pt x="11445" y="5367"/>
                  </a:cubicBezTo>
                  <a:cubicBezTo>
                    <a:pt x="11435" y="5367"/>
                    <a:pt x="11422" y="5371"/>
                    <a:pt x="11407" y="5381"/>
                  </a:cubicBezTo>
                  <a:cubicBezTo>
                    <a:pt x="11435" y="5311"/>
                    <a:pt x="11400" y="5269"/>
                    <a:pt x="11316" y="5266"/>
                  </a:cubicBezTo>
                  <a:cubicBezTo>
                    <a:pt x="11336" y="5191"/>
                    <a:pt x="11319" y="5170"/>
                    <a:pt x="11227" y="5148"/>
                  </a:cubicBezTo>
                  <a:cubicBezTo>
                    <a:pt x="11253" y="5077"/>
                    <a:pt x="11222" y="5037"/>
                    <a:pt x="11134" y="5031"/>
                  </a:cubicBezTo>
                  <a:lnTo>
                    <a:pt x="11134" y="5031"/>
                  </a:lnTo>
                  <a:cubicBezTo>
                    <a:pt x="11136" y="5056"/>
                    <a:pt x="11139" y="5081"/>
                    <a:pt x="11141" y="5106"/>
                  </a:cubicBezTo>
                  <a:cubicBezTo>
                    <a:pt x="11170" y="5116"/>
                    <a:pt x="11181" y="5150"/>
                    <a:pt x="11217" y="5150"/>
                  </a:cubicBezTo>
                  <a:cubicBezTo>
                    <a:pt x="11220" y="5150"/>
                    <a:pt x="11222" y="5150"/>
                    <a:pt x="11225" y="5150"/>
                  </a:cubicBezTo>
                  <a:lnTo>
                    <a:pt x="11225" y="5150"/>
                  </a:lnTo>
                  <a:cubicBezTo>
                    <a:pt x="11221" y="5164"/>
                    <a:pt x="11216" y="5179"/>
                    <a:pt x="11210" y="5194"/>
                  </a:cubicBezTo>
                  <a:cubicBezTo>
                    <a:pt x="11220" y="5203"/>
                    <a:pt x="11224" y="5216"/>
                    <a:pt x="11221" y="5229"/>
                  </a:cubicBezTo>
                  <a:cubicBezTo>
                    <a:pt x="11251" y="5231"/>
                    <a:pt x="11262" y="5271"/>
                    <a:pt x="11293" y="5271"/>
                  </a:cubicBezTo>
                  <a:cubicBezTo>
                    <a:pt x="11299" y="5271"/>
                    <a:pt x="11306" y="5270"/>
                    <a:pt x="11315" y="5266"/>
                  </a:cubicBezTo>
                  <a:lnTo>
                    <a:pt x="11315" y="5266"/>
                  </a:lnTo>
                  <a:cubicBezTo>
                    <a:pt x="11286" y="5305"/>
                    <a:pt x="11324" y="5332"/>
                    <a:pt x="11340" y="5362"/>
                  </a:cubicBezTo>
                  <a:cubicBezTo>
                    <a:pt x="11354" y="5372"/>
                    <a:pt x="11366" y="5390"/>
                    <a:pt x="11385" y="5390"/>
                  </a:cubicBezTo>
                  <a:cubicBezTo>
                    <a:pt x="11391" y="5390"/>
                    <a:pt x="11397" y="5388"/>
                    <a:pt x="11405" y="5384"/>
                  </a:cubicBezTo>
                  <a:lnTo>
                    <a:pt x="11405" y="5384"/>
                  </a:lnTo>
                  <a:cubicBezTo>
                    <a:pt x="11405" y="5401"/>
                    <a:pt x="11398" y="5423"/>
                    <a:pt x="11409" y="5435"/>
                  </a:cubicBezTo>
                  <a:cubicBezTo>
                    <a:pt x="11589" y="5651"/>
                    <a:pt x="11768" y="5869"/>
                    <a:pt x="11992" y="6056"/>
                  </a:cubicBezTo>
                  <a:cubicBezTo>
                    <a:pt x="11996" y="6069"/>
                    <a:pt x="12007" y="6078"/>
                    <a:pt x="12020" y="6079"/>
                  </a:cubicBezTo>
                  <a:cubicBezTo>
                    <a:pt x="12030" y="6091"/>
                    <a:pt x="12042" y="6100"/>
                    <a:pt x="12057" y="6100"/>
                  </a:cubicBezTo>
                  <a:cubicBezTo>
                    <a:pt x="12064" y="6100"/>
                    <a:pt x="12072" y="6098"/>
                    <a:pt x="12080" y="6092"/>
                  </a:cubicBezTo>
                  <a:lnTo>
                    <a:pt x="12080" y="6092"/>
                  </a:lnTo>
                  <a:cubicBezTo>
                    <a:pt x="12069" y="6120"/>
                    <a:pt x="12075" y="6134"/>
                    <a:pt x="12096" y="6134"/>
                  </a:cubicBezTo>
                  <a:cubicBezTo>
                    <a:pt x="12102" y="6134"/>
                    <a:pt x="12109" y="6133"/>
                    <a:pt x="12118" y="6130"/>
                  </a:cubicBezTo>
                  <a:lnTo>
                    <a:pt x="12118" y="6130"/>
                  </a:lnTo>
                  <a:cubicBezTo>
                    <a:pt x="12104" y="6144"/>
                    <a:pt x="12103" y="6158"/>
                    <a:pt x="12118" y="6173"/>
                  </a:cubicBezTo>
                  <a:cubicBezTo>
                    <a:pt x="12131" y="6202"/>
                    <a:pt x="12156" y="6223"/>
                    <a:pt x="12187" y="6230"/>
                  </a:cubicBezTo>
                  <a:cubicBezTo>
                    <a:pt x="12219" y="6260"/>
                    <a:pt x="12253" y="6289"/>
                    <a:pt x="12286" y="6318"/>
                  </a:cubicBezTo>
                  <a:cubicBezTo>
                    <a:pt x="12350" y="6404"/>
                    <a:pt x="12437" y="6474"/>
                    <a:pt x="12517" y="6549"/>
                  </a:cubicBezTo>
                  <a:cubicBezTo>
                    <a:pt x="12576" y="6602"/>
                    <a:pt x="12628" y="6664"/>
                    <a:pt x="12635" y="6744"/>
                  </a:cubicBezTo>
                  <a:cubicBezTo>
                    <a:pt x="12679" y="6758"/>
                    <a:pt x="12676" y="6793"/>
                    <a:pt x="12681" y="6824"/>
                  </a:cubicBezTo>
                  <a:cubicBezTo>
                    <a:pt x="12652" y="6803"/>
                    <a:pt x="12613" y="6788"/>
                    <a:pt x="12632" y="6749"/>
                  </a:cubicBezTo>
                  <a:lnTo>
                    <a:pt x="12632" y="6749"/>
                  </a:lnTo>
                  <a:cubicBezTo>
                    <a:pt x="12625" y="6752"/>
                    <a:pt x="12618" y="6753"/>
                    <a:pt x="12612" y="6753"/>
                  </a:cubicBezTo>
                  <a:cubicBezTo>
                    <a:pt x="12592" y="6753"/>
                    <a:pt x="12576" y="6740"/>
                    <a:pt x="12562" y="6727"/>
                  </a:cubicBezTo>
                  <a:cubicBezTo>
                    <a:pt x="12108" y="6339"/>
                    <a:pt x="11680" y="5932"/>
                    <a:pt x="11342" y="5461"/>
                  </a:cubicBezTo>
                  <a:cubicBezTo>
                    <a:pt x="11328" y="5439"/>
                    <a:pt x="11315" y="5416"/>
                    <a:pt x="11304" y="5391"/>
                  </a:cubicBezTo>
                  <a:cubicBezTo>
                    <a:pt x="11254" y="5358"/>
                    <a:pt x="11218" y="5305"/>
                    <a:pt x="11204" y="5247"/>
                  </a:cubicBezTo>
                  <a:lnTo>
                    <a:pt x="11151" y="5191"/>
                  </a:lnTo>
                  <a:cubicBezTo>
                    <a:pt x="11135" y="5171"/>
                    <a:pt x="11120" y="5151"/>
                    <a:pt x="11104" y="5132"/>
                  </a:cubicBezTo>
                  <a:cubicBezTo>
                    <a:pt x="11070" y="5083"/>
                    <a:pt x="11021" y="5039"/>
                    <a:pt x="11039" y="4975"/>
                  </a:cubicBezTo>
                  <a:lnTo>
                    <a:pt x="11039" y="4975"/>
                  </a:lnTo>
                  <a:cubicBezTo>
                    <a:pt x="11071" y="4990"/>
                    <a:pt x="11084" y="5030"/>
                    <a:pt x="11129" y="5030"/>
                  </a:cubicBezTo>
                  <a:cubicBezTo>
                    <a:pt x="11132" y="5030"/>
                    <a:pt x="11136" y="5030"/>
                    <a:pt x="11140" y="5030"/>
                  </a:cubicBezTo>
                  <a:cubicBezTo>
                    <a:pt x="11145" y="4931"/>
                    <a:pt x="11065" y="4867"/>
                    <a:pt x="11006" y="4795"/>
                  </a:cubicBezTo>
                  <a:cubicBezTo>
                    <a:pt x="11008" y="4774"/>
                    <a:pt x="10996" y="4755"/>
                    <a:pt x="10977" y="4747"/>
                  </a:cubicBezTo>
                  <a:lnTo>
                    <a:pt x="10975" y="4735"/>
                  </a:lnTo>
                  <a:lnTo>
                    <a:pt x="10878" y="4559"/>
                  </a:lnTo>
                  <a:cubicBezTo>
                    <a:pt x="10807" y="4408"/>
                    <a:pt x="10793" y="4238"/>
                    <a:pt x="10679" y="4102"/>
                  </a:cubicBezTo>
                  <a:cubicBezTo>
                    <a:pt x="10683" y="4056"/>
                    <a:pt x="10700" y="4007"/>
                    <a:pt x="10633" y="3983"/>
                  </a:cubicBezTo>
                  <a:cubicBezTo>
                    <a:pt x="10649" y="3925"/>
                    <a:pt x="10657" y="3868"/>
                    <a:pt x="10588" y="3828"/>
                  </a:cubicBezTo>
                  <a:cubicBezTo>
                    <a:pt x="10595" y="3771"/>
                    <a:pt x="10610" y="3712"/>
                    <a:pt x="10542" y="3672"/>
                  </a:cubicBezTo>
                  <a:cubicBezTo>
                    <a:pt x="10549" y="3604"/>
                    <a:pt x="10560" y="3534"/>
                    <a:pt x="10496" y="3478"/>
                  </a:cubicBezTo>
                  <a:cubicBezTo>
                    <a:pt x="10485" y="3413"/>
                    <a:pt x="10531" y="3337"/>
                    <a:pt x="10452" y="3283"/>
                  </a:cubicBezTo>
                  <a:cubicBezTo>
                    <a:pt x="10454" y="3278"/>
                    <a:pt x="10457" y="3274"/>
                    <a:pt x="10456" y="3270"/>
                  </a:cubicBezTo>
                  <a:cubicBezTo>
                    <a:pt x="10453" y="3261"/>
                    <a:pt x="10448" y="3252"/>
                    <a:pt x="10442" y="3244"/>
                  </a:cubicBezTo>
                  <a:cubicBezTo>
                    <a:pt x="10455" y="3113"/>
                    <a:pt x="10449" y="2982"/>
                    <a:pt x="10403" y="2856"/>
                  </a:cubicBezTo>
                  <a:cubicBezTo>
                    <a:pt x="10410" y="2729"/>
                    <a:pt x="10417" y="2602"/>
                    <a:pt x="10424" y="2476"/>
                  </a:cubicBezTo>
                  <a:lnTo>
                    <a:pt x="10408" y="2396"/>
                  </a:lnTo>
                  <a:close/>
                  <a:moveTo>
                    <a:pt x="25652" y="6078"/>
                  </a:moveTo>
                  <a:cubicBezTo>
                    <a:pt x="25696" y="6078"/>
                    <a:pt x="25740" y="6093"/>
                    <a:pt x="25785" y="6114"/>
                  </a:cubicBezTo>
                  <a:cubicBezTo>
                    <a:pt x="25925" y="6256"/>
                    <a:pt x="26028" y="6432"/>
                    <a:pt x="26080" y="6626"/>
                  </a:cubicBezTo>
                  <a:cubicBezTo>
                    <a:pt x="26074" y="6668"/>
                    <a:pt x="26086" y="6711"/>
                    <a:pt x="26112" y="6745"/>
                  </a:cubicBezTo>
                  <a:cubicBezTo>
                    <a:pt x="26114" y="6757"/>
                    <a:pt x="26117" y="6770"/>
                    <a:pt x="26120" y="6783"/>
                  </a:cubicBezTo>
                  <a:cubicBezTo>
                    <a:pt x="26110" y="6812"/>
                    <a:pt x="26098" y="6848"/>
                    <a:pt x="26073" y="6848"/>
                  </a:cubicBezTo>
                  <a:cubicBezTo>
                    <a:pt x="26061" y="6848"/>
                    <a:pt x="26046" y="6840"/>
                    <a:pt x="26028" y="6816"/>
                  </a:cubicBezTo>
                  <a:cubicBezTo>
                    <a:pt x="25930" y="6698"/>
                    <a:pt x="25784" y="6612"/>
                    <a:pt x="25708" y="6479"/>
                  </a:cubicBezTo>
                  <a:cubicBezTo>
                    <a:pt x="25693" y="6451"/>
                    <a:pt x="25671" y="6416"/>
                    <a:pt x="25624" y="6416"/>
                  </a:cubicBezTo>
                  <a:cubicBezTo>
                    <a:pt x="25620" y="6416"/>
                    <a:pt x="25616" y="6416"/>
                    <a:pt x="25612" y="6417"/>
                  </a:cubicBezTo>
                  <a:cubicBezTo>
                    <a:pt x="25613" y="6416"/>
                    <a:pt x="25614" y="6416"/>
                    <a:pt x="25615" y="6415"/>
                  </a:cubicBezTo>
                  <a:cubicBezTo>
                    <a:pt x="25633" y="6358"/>
                    <a:pt x="25578" y="6328"/>
                    <a:pt x="25550" y="6289"/>
                  </a:cubicBezTo>
                  <a:cubicBezTo>
                    <a:pt x="25540" y="6259"/>
                    <a:pt x="25531" y="6229"/>
                    <a:pt x="25521" y="6199"/>
                  </a:cubicBezTo>
                  <a:lnTo>
                    <a:pt x="25537" y="6125"/>
                  </a:lnTo>
                  <a:cubicBezTo>
                    <a:pt x="25574" y="6091"/>
                    <a:pt x="25613" y="6078"/>
                    <a:pt x="25652" y="6078"/>
                  </a:cubicBezTo>
                  <a:close/>
                  <a:moveTo>
                    <a:pt x="31218" y="6967"/>
                  </a:moveTo>
                  <a:lnTo>
                    <a:pt x="31218" y="6967"/>
                  </a:lnTo>
                  <a:cubicBezTo>
                    <a:pt x="31219" y="6968"/>
                    <a:pt x="31221" y="6968"/>
                    <a:pt x="31222" y="6969"/>
                  </a:cubicBezTo>
                  <a:lnTo>
                    <a:pt x="31222" y="6969"/>
                  </a:lnTo>
                  <a:cubicBezTo>
                    <a:pt x="31221" y="6968"/>
                    <a:pt x="31219" y="6968"/>
                    <a:pt x="31218" y="6967"/>
                  </a:cubicBezTo>
                  <a:close/>
                  <a:moveTo>
                    <a:pt x="20237" y="5746"/>
                  </a:moveTo>
                  <a:lnTo>
                    <a:pt x="20237" y="5746"/>
                  </a:lnTo>
                  <a:cubicBezTo>
                    <a:pt x="20314" y="6129"/>
                    <a:pt x="20277" y="6506"/>
                    <a:pt x="20156" y="6878"/>
                  </a:cubicBezTo>
                  <a:cubicBezTo>
                    <a:pt x="20149" y="6902"/>
                    <a:pt x="20139" y="6925"/>
                    <a:pt x="20116" y="6990"/>
                  </a:cubicBezTo>
                  <a:cubicBezTo>
                    <a:pt x="20032" y="6724"/>
                    <a:pt x="20000" y="6497"/>
                    <a:pt x="20036" y="6265"/>
                  </a:cubicBezTo>
                  <a:cubicBezTo>
                    <a:pt x="20056" y="6138"/>
                    <a:pt x="20095" y="6013"/>
                    <a:pt x="20125" y="5886"/>
                  </a:cubicBezTo>
                  <a:cubicBezTo>
                    <a:pt x="20130" y="5872"/>
                    <a:pt x="20130" y="5858"/>
                    <a:pt x="20125" y="5845"/>
                  </a:cubicBezTo>
                  <a:cubicBezTo>
                    <a:pt x="20133" y="5839"/>
                    <a:pt x="20142" y="5833"/>
                    <a:pt x="20148" y="5825"/>
                  </a:cubicBezTo>
                  <a:cubicBezTo>
                    <a:pt x="20171" y="5794"/>
                    <a:pt x="20189" y="5757"/>
                    <a:pt x="20237" y="5746"/>
                  </a:cubicBezTo>
                  <a:close/>
                  <a:moveTo>
                    <a:pt x="31406" y="6996"/>
                  </a:moveTo>
                  <a:cubicBezTo>
                    <a:pt x="31381" y="7013"/>
                    <a:pt x="31350" y="7020"/>
                    <a:pt x="31306" y="7020"/>
                  </a:cubicBezTo>
                  <a:cubicBezTo>
                    <a:pt x="31306" y="7020"/>
                    <a:pt x="31306" y="7020"/>
                    <a:pt x="31306" y="7020"/>
                  </a:cubicBezTo>
                  <a:lnTo>
                    <a:pt x="31306" y="7020"/>
                  </a:lnTo>
                  <a:cubicBezTo>
                    <a:pt x="31348" y="7020"/>
                    <a:pt x="31380" y="7013"/>
                    <a:pt x="31405" y="6996"/>
                  </a:cubicBezTo>
                  <a:close/>
                  <a:moveTo>
                    <a:pt x="2803" y="6009"/>
                  </a:moveTo>
                  <a:cubicBezTo>
                    <a:pt x="2833" y="6009"/>
                    <a:pt x="2863" y="6029"/>
                    <a:pt x="2889" y="6038"/>
                  </a:cubicBezTo>
                  <a:cubicBezTo>
                    <a:pt x="3151" y="6129"/>
                    <a:pt x="3396" y="6247"/>
                    <a:pt x="3613" y="6398"/>
                  </a:cubicBezTo>
                  <a:cubicBezTo>
                    <a:pt x="3944" y="6627"/>
                    <a:pt x="4278" y="6850"/>
                    <a:pt x="4650" y="7028"/>
                  </a:cubicBezTo>
                  <a:cubicBezTo>
                    <a:pt x="4676" y="7040"/>
                    <a:pt x="4704" y="7053"/>
                    <a:pt x="4705" y="7084"/>
                  </a:cubicBezTo>
                  <a:cubicBezTo>
                    <a:pt x="4106" y="7073"/>
                    <a:pt x="3052" y="6506"/>
                    <a:pt x="2751" y="6033"/>
                  </a:cubicBezTo>
                  <a:cubicBezTo>
                    <a:pt x="2769" y="6015"/>
                    <a:pt x="2786" y="6009"/>
                    <a:pt x="2803" y="6009"/>
                  </a:cubicBezTo>
                  <a:close/>
                  <a:moveTo>
                    <a:pt x="4457" y="5324"/>
                  </a:moveTo>
                  <a:cubicBezTo>
                    <a:pt x="4484" y="5324"/>
                    <a:pt x="4509" y="5341"/>
                    <a:pt x="4532" y="5372"/>
                  </a:cubicBezTo>
                  <a:cubicBezTo>
                    <a:pt x="4618" y="5488"/>
                    <a:pt x="4679" y="5623"/>
                    <a:pt x="4708" y="5765"/>
                  </a:cubicBezTo>
                  <a:cubicBezTo>
                    <a:pt x="4752" y="5960"/>
                    <a:pt x="4795" y="6155"/>
                    <a:pt x="4844" y="6350"/>
                  </a:cubicBezTo>
                  <a:cubicBezTo>
                    <a:pt x="4894" y="6552"/>
                    <a:pt x="4975" y="6745"/>
                    <a:pt x="5122" y="6913"/>
                  </a:cubicBezTo>
                  <a:lnTo>
                    <a:pt x="5122" y="6913"/>
                  </a:lnTo>
                  <a:lnTo>
                    <a:pt x="5121" y="6913"/>
                  </a:lnTo>
                  <a:lnTo>
                    <a:pt x="5254" y="7110"/>
                  </a:lnTo>
                  <a:cubicBezTo>
                    <a:pt x="5047" y="7042"/>
                    <a:pt x="4849" y="6959"/>
                    <a:pt x="4719" y="6802"/>
                  </a:cubicBezTo>
                  <a:cubicBezTo>
                    <a:pt x="4354" y="6365"/>
                    <a:pt x="4266" y="5877"/>
                    <a:pt x="4388" y="5357"/>
                  </a:cubicBezTo>
                  <a:cubicBezTo>
                    <a:pt x="4413" y="5334"/>
                    <a:pt x="4436" y="5324"/>
                    <a:pt x="4457" y="5324"/>
                  </a:cubicBezTo>
                  <a:close/>
                  <a:moveTo>
                    <a:pt x="4776" y="7104"/>
                  </a:moveTo>
                  <a:lnTo>
                    <a:pt x="4782" y="7112"/>
                  </a:lnTo>
                  <a:lnTo>
                    <a:pt x="4768" y="7111"/>
                  </a:lnTo>
                  <a:lnTo>
                    <a:pt x="4776" y="7104"/>
                  </a:lnTo>
                  <a:close/>
                  <a:moveTo>
                    <a:pt x="30589" y="5519"/>
                  </a:moveTo>
                  <a:lnTo>
                    <a:pt x="30589" y="5519"/>
                  </a:lnTo>
                  <a:cubicBezTo>
                    <a:pt x="30678" y="5681"/>
                    <a:pt x="30269" y="6718"/>
                    <a:pt x="29957" y="7171"/>
                  </a:cubicBezTo>
                  <a:lnTo>
                    <a:pt x="29908" y="7159"/>
                  </a:lnTo>
                  <a:lnTo>
                    <a:pt x="30589" y="5519"/>
                  </a:lnTo>
                  <a:close/>
                  <a:moveTo>
                    <a:pt x="10970" y="6738"/>
                  </a:moveTo>
                  <a:lnTo>
                    <a:pt x="10970" y="6739"/>
                  </a:lnTo>
                  <a:cubicBezTo>
                    <a:pt x="11082" y="6856"/>
                    <a:pt x="11092" y="6982"/>
                    <a:pt x="11105" y="7108"/>
                  </a:cubicBezTo>
                  <a:cubicBezTo>
                    <a:pt x="11110" y="7156"/>
                    <a:pt x="11080" y="7179"/>
                    <a:pt x="11027" y="7181"/>
                  </a:cubicBezTo>
                  <a:cubicBezTo>
                    <a:pt x="11009" y="7182"/>
                    <a:pt x="10992" y="7182"/>
                    <a:pt x="10973" y="7182"/>
                  </a:cubicBezTo>
                  <a:cubicBezTo>
                    <a:pt x="10937" y="7182"/>
                    <a:pt x="10896" y="7181"/>
                    <a:pt x="10838" y="7181"/>
                  </a:cubicBezTo>
                  <a:cubicBezTo>
                    <a:pt x="10884" y="7022"/>
                    <a:pt x="10925" y="6888"/>
                    <a:pt x="10970" y="6738"/>
                  </a:cubicBezTo>
                  <a:close/>
                  <a:moveTo>
                    <a:pt x="17819" y="6735"/>
                  </a:moveTo>
                  <a:cubicBezTo>
                    <a:pt x="17875" y="6735"/>
                    <a:pt x="17928" y="6739"/>
                    <a:pt x="17973" y="6749"/>
                  </a:cubicBezTo>
                  <a:cubicBezTo>
                    <a:pt x="17919" y="6846"/>
                    <a:pt x="17821" y="6873"/>
                    <a:pt x="17730" y="6898"/>
                  </a:cubicBezTo>
                  <a:cubicBezTo>
                    <a:pt x="17343" y="7004"/>
                    <a:pt x="16953" y="7104"/>
                    <a:pt x="16559" y="7209"/>
                  </a:cubicBezTo>
                  <a:cubicBezTo>
                    <a:pt x="16673" y="6989"/>
                    <a:pt x="17384" y="6735"/>
                    <a:pt x="17819" y="6735"/>
                  </a:cubicBezTo>
                  <a:close/>
                  <a:moveTo>
                    <a:pt x="29685" y="6869"/>
                  </a:moveTo>
                  <a:cubicBezTo>
                    <a:pt x="29690" y="6869"/>
                    <a:pt x="29696" y="6870"/>
                    <a:pt x="29704" y="6873"/>
                  </a:cubicBezTo>
                  <a:cubicBezTo>
                    <a:pt x="29737" y="6890"/>
                    <a:pt x="29705" y="6925"/>
                    <a:pt x="29681" y="6946"/>
                  </a:cubicBezTo>
                  <a:cubicBezTo>
                    <a:pt x="29670" y="7007"/>
                    <a:pt x="29639" y="7063"/>
                    <a:pt x="29594" y="7105"/>
                  </a:cubicBezTo>
                  <a:cubicBezTo>
                    <a:pt x="29585" y="7134"/>
                    <a:pt x="29579" y="7165"/>
                    <a:pt x="29549" y="7184"/>
                  </a:cubicBezTo>
                  <a:cubicBezTo>
                    <a:pt x="29542" y="7207"/>
                    <a:pt x="29526" y="7244"/>
                    <a:pt x="29513" y="7244"/>
                  </a:cubicBezTo>
                  <a:cubicBezTo>
                    <a:pt x="29512" y="7244"/>
                    <a:pt x="29511" y="7244"/>
                    <a:pt x="29510" y="7243"/>
                  </a:cubicBezTo>
                  <a:cubicBezTo>
                    <a:pt x="29468" y="7217"/>
                    <a:pt x="29497" y="7187"/>
                    <a:pt x="29525" y="7165"/>
                  </a:cubicBezTo>
                  <a:lnTo>
                    <a:pt x="29525" y="7166"/>
                  </a:lnTo>
                  <a:cubicBezTo>
                    <a:pt x="29529" y="7135"/>
                    <a:pt x="29535" y="7105"/>
                    <a:pt x="29568" y="7086"/>
                  </a:cubicBezTo>
                  <a:cubicBezTo>
                    <a:pt x="29563" y="7041"/>
                    <a:pt x="29614" y="7001"/>
                    <a:pt x="29586" y="6954"/>
                  </a:cubicBezTo>
                  <a:lnTo>
                    <a:pt x="29586" y="6952"/>
                  </a:lnTo>
                  <a:lnTo>
                    <a:pt x="29649" y="6923"/>
                  </a:lnTo>
                  <a:cubicBezTo>
                    <a:pt x="29665" y="6908"/>
                    <a:pt x="29661" y="6869"/>
                    <a:pt x="29685" y="6869"/>
                  </a:cubicBezTo>
                  <a:close/>
                  <a:moveTo>
                    <a:pt x="29468" y="7296"/>
                  </a:moveTo>
                  <a:cubicBezTo>
                    <a:pt x="29473" y="7300"/>
                    <a:pt x="29480" y="7304"/>
                    <a:pt x="29479" y="7309"/>
                  </a:cubicBezTo>
                  <a:cubicBezTo>
                    <a:pt x="29479" y="7312"/>
                    <a:pt x="29470" y="7316"/>
                    <a:pt x="29466" y="7319"/>
                  </a:cubicBezTo>
                  <a:lnTo>
                    <a:pt x="29455" y="7313"/>
                  </a:lnTo>
                  <a:lnTo>
                    <a:pt x="29468" y="7296"/>
                  </a:lnTo>
                  <a:close/>
                  <a:moveTo>
                    <a:pt x="5514" y="5892"/>
                  </a:moveTo>
                  <a:cubicBezTo>
                    <a:pt x="5662" y="5955"/>
                    <a:pt x="5706" y="6071"/>
                    <a:pt x="5749" y="6184"/>
                  </a:cubicBezTo>
                  <a:cubicBezTo>
                    <a:pt x="5831" y="6398"/>
                    <a:pt x="5897" y="6617"/>
                    <a:pt x="5985" y="6829"/>
                  </a:cubicBezTo>
                  <a:cubicBezTo>
                    <a:pt x="6099" y="7110"/>
                    <a:pt x="6237" y="7381"/>
                    <a:pt x="6474" y="7606"/>
                  </a:cubicBezTo>
                  <a:cubicBezTo>
                    <a:pt x="6483" y="7636"/>
                    <a:pt x="6503" y="7665"/>
                    <a:pt x="6486" y="7697"/>
                  </a:cubicBezTo>
                  <a:cubicBezTo>
                    <a:pt x="6093" y="7606"/>
                    <a:pt x="5859" y="7364"/>
                    <a:pt x="5677" y="7074"/>
                  </a:cubicBezTo>
                  <a:cubicBezTo>
                    <a:pt x="5632" y="7002"/>
                    <a:pt x="5581" y="6931"/>
                    <a:pt x="5532" y="6858"/>
                  </a:cubicBezTo>
                  <a:cubicBezTo>
                    <a:pt x="5493" y="6720"/>
                    <a:pt x="5431" y="6588"/>
                    <a:pt x="5414" y="6446"/>
                  </a:cubicBezTo>
                  <a:cubicBezTo>
                    <a:pt x="5392" y="6258"/>
                    <a:pt x="5394" y="6075"/>
                    <a:pt x="5514" y="5892"/>
                  </a:cubicBezTo>
                  <a:close/>
                  <a:moveTo>
                    <a:pt x="3937" y="7127"/>
                  </a:moveTo>
                  <a:cubicBezTo>
                    <a:pt x="4145" y="7127"/>
                    <a:pt x="4352" y="7151"/>
                    <a:pt x="4557" y="7193"/>
                  </a:cubicBezTo>
                  <a:cubicBezTo>
                    <a:pt x="5042" y="7294"/>
                    <a:pt x="5508" y="7442"/>
                    <a:pt x="5946" y="7647"/>
                  </a:cubicBezTo>
                  <a:cubicBezTo>
                    <a:pt x="5981" y="7663"/>
                    <a:pt x="6012" y="7679"/>
                    <a:pt x="6049" y="7679"/>
                  </a:cubicBezTo>
                  <a:cubicBezTo>
                    <a:pt x="6056" y="7679"/>
                    <a:pt x="6064" y="7679"/>
                    <a:pt x="6072" y="7677"/>
                  </a:cubicBezTo>
                  <a:cubicBezTo>
                    <a:pt x="6074" y="7694"/>
                    <a:pt x="6078" y="7710"/>
                    <a:pt x="6081" y="7727"/>
                  </a:cubicBezTo>
                  <a:cubicBezTo>
                    <a:pt x="5653" y="7684"/>
                    <a:pt x="5224" y="7643"/>
                    <a:pt x="4796" y="7595"/>
                  </a:cubicBezTo>
                  <a:cubicBezTo>
                    <a:pt x="4418" y="7553"/>
                    <a:pt x="4051" y="7483"/>
                    <a:pt x="3710" y="7331"/>
                  </a:cubicBezTo>
                  <a:cubicBezTo>
                    <a:pt x="3675" y="7317"/>
                    <a:pt x="3631" y="7282"/>
                    <a:pt x="3592" y="7282"/>
                  </a:cubicBezTo>
                  <a:cubicBezTo>
                    <a:pt x="3587" y="7282"/>
                    <a:pt x="3581" y="7283"/>
                    <a:pt x="3575" y="7285"/>
                  </a:cubicBezTo>
                  <a:cubicBezTo>
                    <a:pt x="3572" y="7279"/>
                    <a:pt x="3568" y="7272"/>
                    <a:pt x="3563" y="7267"/>
                  </a:cubicBezTo>
                  <a:cubicBezTo>
                    <a:pt x="3483" y="7178"/>
                    <a:pt x="3555" y="7154"/>
                    <a:pt x="3637" y="7145"/>
                  </a:cubicBezTo>
                  <a:cubicBezTo>
                    <a:pt x="3737" y="7133"/>
                    <a:pt x="3837" y="7127"/>
                    <a:pt x="3937" y="7127"/>
                  </a:cubicBezTo>
                  <a:close/>
                  <a:moveTo>
                    <a:pt x="29415" y="7373"/>
                  </a:moveTo>
                  <a:cubicBezTo>
                    <a:pt x="29416" y="7373"/>
                    <a:pt x="29417" y="7373"/>
                    <a:pt x="29418" y="7374"/>
                  </a:cubicBezTo>
                  <a:cubicBezTo>
                    <a:pt x="29461" y="7398"/>
                    <a:pt x="29432" y="7426"/>
                    <a:pt x="29403" y="7448"/>
                  </a:cubicBezTo>
                  <a:cubicBezTo>
                    <a:pt x="29400" y="7479"/>
                    <a:pt x="29396" y="7510"/>
                    <a:pt x="29358" y="7526"/>
                  </a:cubicBezTo>
                  <a:cubicBezTo>
                    <a:pt x="29355" y="7557"/>
                    <a:pt x="29352" y="7588"/>
                    <a:pt x="29314" y="7605"/>
                  </a:cubicBezTo>
                  <a:cubicBezTo>
                    <a:pt x="29310" y="7636"/>
                    <a:pt x="29308" y="7666"/>
                    <a:pt x="29268" y="7683"/>
                  </a:cubicBezTo>
                  <a:cubicBezTo>
                    <a:pt x="29267" y="7708"/>
                    <a:pt x="29264" y="7732"/>
                    <a:pt x="29236" y="7747"/>
                  </a:cubicBezTo>
                  <a:cubicBezTo>
                    <a:pt x="29230" y="7745"/>
                    <a:pt x="29224" y="7740"/>
                    <a:pt x="29222" y="7734"/>
                  </a:cubicBezTo>
                  <a:cubicBezTo>
                    <a:pt x="29215" y="7707"/>
                    <a:pt x="29225" y="7686"/>
                    <a:pt x="29254" y="7673"/>
                  </a:cubicBezTo>
                  <a:lnTo>
                    <a:pt x="29254" y="7673"/>
                  </a:lnTo>
                  <a:cubicBezTo>
                    <a:pt x="29254" y="7673"/>
                    <a:pt x="29254" y="7673"/>
                    <a:pt x="29254" y="7674"/>
                  </a:cubicBezTo>
                  <a:lnTo>
                    <a:pt x="29255" y="7672"/>
                  </a:lnTo>
                  <a:lnTo>
                    <a:pt x="29255" y="7672"/>
                  </a:lnTo>
                  <a:cubicBezTo>
                    <a:pt x="29255" y="7673"/>
                    <a:pt x="29255" y="7673"/>
                    <a:pt x="29254" y="7673"/>
                  </a:cubicBezTo>
                  <a:lnTo>
                    <a:pt x="29254" y="7673"/>
                  </a:lnTo>
                  <a:cubicBezTo>
                    <a:pt x="29257" y="7641"/>
                    <a:pt x="29259" y="7610"/>
                    <a:pt x="29297" y="7594"/>
                  </a:cubicBezTo>
                  <a:cubicBezTo>
                    <a:pt x="29300" y="7563"/>
                    <a:pt x="29304" y="7532"/>
                    <a:pt x="29340" y="7514"/>
                  </a:cubicBezTo>
                  <a:cubicBezTo>
                    <a:pt x="29344" y="7485"/>
                    <a:pt x="29349" y="7454"/>
                    <a:pt x="29380" y="7433"/>
                  </a:cubicBezTo>
                  <a:cubicBezTo>
                    <a:pt x="29388" y="7411"/>
                    <a:pt x="29403" y="7373"/>
                    <a:pt x="29415" y="7373"/>
                  </a:cubicBezTo>
                  <a:close/>
                  <a:moveTo>
                    <a:pt x="29191" y="7797"/>
                  </a:moveTo>
                  <a:lnTo>
                    <a:pt x="29191" y="7798"/>
                  </a:lnTo>
                  <a:lnTo>
                    <a:pt x="29205" y="7814"/>
                  </a:lnTo>
                  <a:lnTo>
                    <a:pt x="29190" y="7827"/>
                  </a:lnTo>
                  <a:cubicBezTo>
                    <a:pt x="29185" y="7822"/>
                    <a:pt x="29177" y="7817"/>
                    <a:pt x="29177" y="7813"/>
                  </a:cubicBezTo>
                  <a:cubicBezTo>
                    <a:pt x="29178" y="7808"/>
                    <a:pt x="29186" y="7803"/>
                    <a:pt x="29191" y="7797"/>
                  </a:cubicBezTo>
                  <a:close/>
                  <a:moveTo>
                    <a:pt x="34560" y="7292"/>
                  </a:moveTo>
                  <a:cubicBezTo>
                    <a:pt x="34595" y="7292"/>
                    <a:pt x="34624" y="7316"/>
                    <a:pt x="34632" y="7350"/>
                  </a:cubicBezTo>
                  <a:cubicBezTo>
                    <a:pt x="34689" y="7530"/>
                    <a:pt x="34750" y="7708"/>
                    <a:pt x="34691" y="7901"/>
                  </a:cubicBezTo>
                  <a:cubicBezTo>
                    <a:pt x="34612" y="7724"/>
                    <a:pt x="34486" y="7561"/>
                    <a:pt x="34511" y="7361"/>
                  </a:cubicBezTo>
                  <a:cubicBezTo>
                    <a:pt x="34515" y="7331"/>
                    <a:pt x="34496" y="7293"/>
                    <a:pt x="34555" y="7292"/>
                  </a:cubicBezTo>
                  <a:cubicBezTo>
                    <a:pt x="34557" y="7292"/>
                    <a:pt x="34558" y="7292"/>
                    <a:pt x="34560" y="7292"/>
                  </a:cubicBezTo>
                  <a:close/>
                  <a:moveTo>
                    <a:pt x="29147" y="7876"/>
                  </a:moveTo>
                  <a:lnTo>
                    <a:pt x="29147" y="7877"/>
                  </a:lnTo>
                  <a:cubicBezTo>
                    <a:pt x="29151" y="7882"/>
                    <a:pt x="29159" y="7886"/>
                    <a:pt x="29159" y="7891"/>
                  </a:cubicBezTo>
                  <a:cubicBezTo>
                    <a:pt x="29159" y="7896"/>
                    <a:pt x="29151" y="7901"/>
                    <a:pt x="29145" y="7905"/>
                  </a:cubicBezTo>
                  <a:cubicBezTo>
                    <a:pt x="29140" y="7901"/>
                    <a:pt x="29132" y="7895"/>
                    <a:pt x="29132" y="7890"/>
                  </a:cubicBezTo>
                  <a:cubicBezTo>
                    <a:pt x="29132" y="7885"/>
                    <a:pt x="29141" y="7880"/>
                    <a:pt x="29147" y="7876"/>
                  </a:cubicBezTo>
                  <a:close/>
                  <a:moveTo>
                    <a:pt x="29916" y="7199"/>
                  </a:moveTo>
                  <a:cubicBezTo>
                    <a:pt x="29920" y="7199"/>
                    <a:pt x="29924" y="7200"/>
                    <a:pt x="29928" y="7202"/>
                  </a:cubicBezTo>
                  <a:cubicBezTo>
                    <a:pt x="29994" y="7229"/>
                    <a:pt x="29939" y="7271"/>
                    <a:pt x="29923" y="7305"/>
                  </a:cubicBezTo>
                  <a:lnTo>
                    <a:pt x="29923" y="7306"/>
                  </a:lnTo>
                  <a:lnTo>
                    <a:pt x="29897" y="7366"/>
                  </a:lnTo>
                  <a:cubicBezTo>
                    <a:pt x="29778" y="7652"/>
                    <a:pt x="29631" y="7927"/>
                    <a:pt x="29457" y="8185"/>
                  </a:cubicBezTo>
                  <a:cubicBezTo>
                    <a:pt x="29472" y="8025"/>
                    <a:pt x="29561" y="7886"/>
                    <a:pt x="29629" y="7744"/>
                  </a:cubicBezTo>
                  <a:cubicBezTo>
                    <a:pt x="29695" y="7600"/>
                    <a:pt x="29745" y="7450"/>
                    <a:pt x="29840" y="7317"/>
                  </a:cubicBezTo>
                  <a:lnTo>
                    <a:pt x="29866" y="7260"/>
                  </a:lnTo>
                  <a:cubicBezTo>
                    <a:pt x="29876" y="7235"/>
                    <a:pt x="29891" y="7199"/>
                    <a:pt x="29916" y="7199"/>
                  </a:cubicBezTo>
                  <a:close/>
                  <a:moveTo>
                    <a:pt x="6025" y="7959"/>
                  </a:moveTo>
                  <a:cubicBezTo>
                    <a:pt x="6364" y="7959"/>
                    <a:pt x="6703" y="8010"/>
                    <a:pt x="7043" y="8093"/>
                  </a:cubicBezTo>
                  <a:cubicBezTo>
                    <a:pt x="7080" y="8093"/>
                    <a:pt x="7129" y="8097"/>
                    <a:pt x="7126" y="8128"/>
                  </a:cubicBezTo>
                  <a:cubicBezTo>
                    <a:pt x="7125" y="8140"/>
                    <a:pt x="7104" y="8145"/>
                    <a:pt x="7079" y="8145"/>
                  </a:cubicBezTo>
                  <a:cubicBezTo>
                    <a:pt x="7062" y="8145"/>
                    <a:pt x="7044" y="8143"/>
                    <a:pt x="7030" y="8138"/>
                  </a:cubicBezTo>
                  <a:cubicBezTo>
                    <a:pt x="6657" y="8163"/>
                    <a:pt x="6283" y="8187"/>
                    <a:pt x="5909" y="8187"/>
                  </a:cubicBezTo>
                  <a:cubicBezTo>
                    <a:pt x="5609" y="8187"/>
                    <a:pt x="5308" y="8172"/>
                    <a:pt x="5008" y="8129"/>
                  </a:cubicBezTo>
                  <a:cubicBezTo>
                    <a:pt x="5346" y="8010"/>
                    <a:pt x="5685" y="7959"/>
                    <a:pt x="6025" y="7959"/>
                  </a:cubicBezTo>
                  <a:close/>
                  <a:moveTo>
                    <a:pt x="6893" y="6600"/>
                  </a:moveTo>
                  <a:cubicBezTo>
                    <a:pt x="6911" y="6600"/>
                    <a:pt x="6932" y="6605"/>
                    <a:pt x="6955" y="6618"/>
                  </a:cubicBezTo>
                  <a:cubicBezTo>
                    <a:pt x="7044" y="6715"/>
                    <a:pt x="7085" y="6834"/>
                    <a:pt x="7153" y="6941"/>
                  </a:cubicBezTo>
                  <a:cubicBezTo>
                    <a:pt x="7151" y="6971"/>
                    <a:pt x="7164" y="7000"/>
                    <a:pt x="7187" y="7019"/>
                  </a:cubicBezTo>
                  <a:lnTo>
                    <a:pt x="7287" y="7217"/>
                  </a:lnTo>
                  <a:cubicBezTo>
                    <a:pt x="7402" y="7533"/>
                    <a:pt x="7540" y="7841"/>
                    <a:pt x="7785" y="8104"/>
                  </a:cubicBezTo>
                  <a:cubicBezTo>
                    <a:pt x="7822" y="8143"/>
                    <a:pt x="7869" y="8181"/>
                    <a:pt x="7854" y="8241"/>
                  </a:cubicBezTo>
                  <a:cubicBezTo>
                    <a:pt x="7875" y="8266"/>
                    <a:pt x="7905" y="8283"/>
                    <a:pt x="7938" y="8289"/>
                  </a:cubicBezTo>
                  <a:cubicBezTo>
                    <a:pt x="7954" y="8293"/>
                    <a:pt x="7970" y="8295"/>
                    <a:pt x="7987" y="8295"/>
                  </a:cubicBezTo>
                  <a:cubicBezTo>
                    <a:pt x="7970" y="8295"/>
                    <a:pt x="7954" y="8294"/>
                    <a:pt x="7938" y="8291"/>
                  </a:cubicBezTo>
                  <a:lnTo>
                    <a:pt x="7937" y="8291"/>
                  </a:lnTo>
                  <a:cubicBezTo>
                    <a:pt x="7905" y="8283"/>
                    <a:pt x="7875" y="8267"/>
                    <a:pt x="7853" y="8242"/>
                  </a:cubicBezTo>
                  <a:cubicBezTo>
                    <a:pt x="7799" y="8218"/>
                    <a:pt x="7749" y="8187"/>
                    <a:pt x="7691" y="8172"/>
                  </a:cubicBezTo>
                  <a:cubicBezTo>
                    <a:pt x="7434" y="8104"/>
                    <a:pt x="7276" y="7943"/>
                    <a:pt x="7144" y="7756"/>
                  </a:cubicBezTo>
                  <a:cubicBezTo>
                    <a:pt x="6983" y="7527"/>
                    <a:pt x="6854" y="7286"/>
                    <a:pt x="6788" y="7024"/>
                  </a:cubicBezTo>
                  <a:cubicBezTo>
                    <a:pt x="6757" y="6903"/>
                    <a:pt x="6766" y="6776"/>
                    <a:pt x="6814" y="6661"/>
                  </a:cubicBezTo>
                  <a:cubicBezTo>
                    <a:pt x="6829" y="6622"/>
                    <a:pt x="6857" y="6600"/>
                    <a:pt x="6893" y="6600"/>
                  </a:cubicBezTo>
                  <a:close/>
                  <a:moveTo>
                    <a:pt x="29101" y="7955"/>
                  </a:moveTo>
                  <a:cubicBezTo>
                    <a:pt x="29107" y="7960"/>
                    <a:pt x="29116" y="7964"/>
                    <a:pt x="29116" y="7968"/>
                  </a:cubicBezTo>
                  <a:cubicBezTo>
                    <a:pt x="29121" y="7995"/>
                    <a:pt x="29107" y="8021"/>
                    <a:pt x="29082" y="8031"/>
                  </a:cubicBezTo>
                  <a:cubicBezTo>
                    <a:pt x="29081" y="8062"/>
                    <a:pt x="29075" y="8093"/>
                    <a:pt x="29039" y="8111"/>
                  </a:cubicBezTo>
                  <a:cubicBezTo>
                    <a:pt x="29035" y="8142"/>
                    <a:pt x="29031" y="8172"/>
                    <a:pt x="28995" y="8190"/>
                  </a:cubicBezTo>
                  <a:cubicBezTo>
                    <a:pt x="28990" y="8220"/>
                    <a:pt x="28984" y="8250"/>
                    <a:pt x="28950" y="8269"/>
                  </a:cubicBezTo>
                  <a:cubicBezTo>
                    <a:pt x="28946" y="8300"/>
                    <a:pt x="28939" y="8330"/>
                    <a:pt x="28908" y="8350"/>
                  </a:cubicBezTo>
                  <a:cubicBezTo>
                    <a:pt x="28895" y="8367"/>
                    <a:pt x="28902" y="8406"/>
                    <a:pt x="28877" y="8406"/>
                  </a:cubicBezTo>
                  <a:cubicBezTo>
                    <a:pt x="28873" y="8406"/>
                    <a:pt x="28867" y="8405"/>
                    <a:pt x="28861" y="8402"/>
                  </a:cubicBezTo>
                  <a:cubicBezTo>
                    <a:pt x="28830" y="8387"/>
                    <a:pt x="28859" y="8350"/>
                    <a:pt x="28886" y="8330"/>
                  </a:cubicBezTo>
                  <a:lnTo>
                    <a:pt x="28886" y="8331"/>
                  </a:lnTo>
                  <a:cubicBezTo>
                    <a:pt x="28892" y="8301"/>
                    <a:pt x="28896" y="8270"/>
                    <a:pt x="28931" y="8253"/>
                  </a:cubicBezTo>
                  <a:cubicBezTo>
                    <a:pt x="28937" y="8223"/>
                    <a:pt x="28940" y="8192"/>
                    <a:pt x="28974" y="8174"/>
                  </a:cubicBezTo>
                  <a:cubicBezTo>
                    <a:pt x="28981" y="8144"/>
                    <a:pt x="28985" y="8115"/>
                    <a:pt x="29020" y="8096"/>
                  </a:cubicBezTo>
                  <a:cubicBezTo>
                    <a:pt x="29025" y="8066"/>
                    <a:pt x="29029" y="8036"/>
                    <a:pt x="29063" y="8017"/>
                  </a:cubicBezTo>
                  <a:cubicBezTo>
                    <a:pt x="29076" y="7997"/>
                    <a:pt x="29088" y="7976"/>
                    <a:pt x="29101" y="7955"/>
                  </a:cubicBezTo>
                  <a:close/>
                  <a:moveTo>
                    <a:pt x="28827" y="8458"/>
                  </a:moveTo>
                  <a:lnTo>
                    <a:pt x="28840" y="8471"/>
                  </a:lnTo>
                  <a:lnTo>
                    <a:pt x="28833" y="8484"/>
                  </a:lnTo>
                  <a:lnTo>
                    <a:pt x="28813" y="8471"/>
                  </a:lnTo>
                  <a:lnTo>
                    <a:pt x="28827" y="8458"/>
                  </a:lnTo>
                  <a:close/>
                  <a:moveTo>
                    <a:pt x="29453" y="8179"/>
                  </a:moveTo>
                  <a:lnTo>
                    <a:pt x="29453" y="8179"/>
                  </a:lnTo>
                  <a:cubicBezTo>
                    <a:pt x="29422" y="8375"/>
                    <a:pt x="29318" y="8500"/>
                    <a:pt x="29241" y="8633"/>
                  </a:cubicBezTo>
                  <a:lnTo>
                    <a:pt x="29241" y="8634"/>
                  </a:lnTo>
                  <a:cubicBezTo>
                    <a:pt x="29225" y="8648"/>
                    <a:pt x="29222" y="8687"/>
                    <a:pt x="29198" y="8687"/>
                  </a:cubicBezTo>
                  <a:cubicBezTo>
                    <a:pt x="29192" y="8687"/>
                    <a:pt x="29184" y="8684"/>
                    <a:pt x="29174" y="8678"/>
                  </a:cubicBezTo>
                  <a:cubicBezTo>
                    <a:pt x="29141" y="8658"/>
                    <a:pt x="29174" y="8622"/>
                    <a:pt x="29196" y="8596"/>
                  </a:cubicBezTo>
                  <a:cubicBezTo>
                    <a:pt x="29255" y="8463"/>
                    <a:pt x="29312" y="8327"/>
                    <a:pt x="29453" y="8179"/>
                  </a:cubicBezTo>
                  <a:close/>
                  <a:moveTo>
                    <a:pt x="29146" y="8728"/>
                  </a:moveTo>
                  <a:lnTo>
                    <a:pt x="29160" y="8741"/>
                  </a:lnTo>
                  <a:lnTo>
                    <a:pt x="29146" y="8766"/>
                  </a:lnTo>
                  <a:cubicBezTo>
                    <a:pt x="29141" y="8761"/>
                    <a:pt x="29132" y="8757"/>
                    <a:pt x="29133" y="8753"/>
                  </a:cubicBezTo>
                  <a:cubicBezTo>
                    <a:pt x="29135" y="8744"/>
                    <a:pt x="29140" y="8735"/>
                    <a:pt x="29146" y="8728"/>
                  </a:cubicBezTo>
                  <a:close/>
                  <a:moveTo>
                    <a:pt x="29108" y="8812"/>
                  </a:moveTo>
                  <a:cubicBezTo>
                    <a:pt x="29111" y="8812"/>
                    <a:pt x="29116" y="8821"/>
                    <a:pt x="29121" y="8824"/>
                  </a:cubicBezTo>
                  <a:cubicBezTo>
                    <a:pt x="29113" y="8829"/>
                    <a:pt x="29103" y="8833"/>
                    <a:pt x="29094" y="8835"/>
                  </a:cubicBezTo>
                  <a:lnTo>
                    <a:pt x="29094" y="8836"/>
                  </a:lnTo>
                  <a:cubicBezTo>
                    <a:pt x="29090" y="8836"/>
                    <a:pt x="29085" y="8828"/>
                    <a:pt x="29081" y="8824"/>
                  </a:cubicBezTo>
                  <a:cubicBezTo>
                    <a:pt x="29089" y="8820"/>
                    <a:pt x="29098" y="8816"/>
                    <a:pt x="29108" y="8812"/>
                  </a:cubicBezTo>
                  <a:close/>
                  <a:moveTo>
                    <a:pt x="28774" y="8539"/>
                  </a:moveTo>
                  <a:cubicBezTo>
                    <a:pt x="28779" y="8539"/>
                    <a:pt x="28785" y="8541"/>
                    <a:pt x="28793" y="8545"/>
                  </a:cubicBezTo>
                  <a:cubicBezTo>
                    <a:pt x="28825" y="8563"/>
                    <a:pt x="28795" y="8598"/>
                    <a:pt x="28771" y="8621"/>
                  </a:cubicBezTo>
                  <a:cubicBezTo>
                    <a:pt x="28762" y="8682"/>
                    <a:pt x="28729" y="8734"/>
                    <a:pt x="28692" y="8786"/>
                  </a:cubicBezTo>
                  <a:cubicBezTo>
                    <a:pt x="28675" y="8801"/>
                    <a:pt x="28675" y="8841"/>
                    <a:pt x="28650" y="8841"/>
                  </a:cubicBezTo>
                  <a:cubicBezTo>
                    <a:pt x="28644" y="8841"/>
                    <a:pt x="28637" y="8839"/>
                    <a:pt x="28628" y="8834"/>
                  </a:cubicBezTo>
                  <a:cubicBezTo>
                    <a:pt x="28594" y="8814"/>
                    <a:pt x="28628" y="8777"/>
                    <a:pt x="28650" y="8751"/>
                  </a:cubicBezTo>
                  <a:lnTo>
                    <a:pt x="28650" y="8751"/>
                  </a:lnTo>
                  <a:lnTo>
                    <a:pt x="28649" y="8752"/>
                  </a:lnTo>
                  <a:cubicBezTo>
                    <a:pt x="28663" y="8694"/>
                    <a:pt x="28695" y="8642"/>
                    <a:pt x="28735" y="8593"/>
                  </a:cubicBezTo>
                  <a:cubicBezTo>
                    <a:pt x="28751" y="8579"/>
                    <a:pt x="28749" y="8539"/>
                    <a:pt x="28774" y="8539"/>
                  </a:cubicBezTo>
                  <a:close/>
                  <a:moveTo>
                    <a:pt x="28606" y="8889"/>
                  </a:moveTo>
                  <a:lnTo>
                    <a:pt x="28606" y="8890"/>
                  </a:lnTo>
                  <a:cubicBezTo>
                    <a:pt x="28609" y="8890"/>
                    <a:pt x="28615" y="8898"/>
                    <a:pt x="28619" y="8903"/>
                  </a:cubicBezTo>
                  <a:cubicBezTo>
                    <a:pt x="28611" y="8908"/>
                    <a:pt x="28600" y="8911"/>
                    <a:pt x="28591" y="8914"/>
                  </a:cubicBezTo>
                  <a:cubicBezTo>
                    <a:pt x="28591" y="8914"/>
                    <a:pt x="28590" y="8914"/>
                    <a:pt x="28590" y="8914"/>
                  </a:cubicBezTo>
                  <a:cubicBezTo>
                    <a:pt x="28587" y="8914"/>
                    <a:pt x="28582" y="8906"/>
                    <a:pt x="28578" y="8902"/>
                  </a:cubicBezTo>
                  <a:cubicBezTo>
                    <a:pt x="28586" y="8897"/>
                    <a:pt x="28597" y="8892"/>
                    <a:pt x="28606" y="8889"/>
                  </a:cubicBezTo>
                  <a:close/>
                  <a:moveTo>
                    <a:pt x="29048" y="8886"/>
                  </a:moveTo>
                  <a:cubicBezTo>
                    <a:pt x="29054" y="8886"/>
                    <a:pt x="29061" y="8888"/>
                    <a:pt x="29070" y="8893"/>
                  </a:cubicBezTo>
                  <a:cubicBezTo>
                    <a:pt x="29103" y="8911"/>
                    <a:pt x="29070" y="8947"/>
                    <a:pt x="29047" y="8971"/>
                  </a:cubicBezTo>
                  <a:lnTo>
                    <a:pt x="29047" y="8972"/>
                  </a:lnTo>
                  <a:cubicBezTo>
                    <a:pt x="29039" y="9002"/>
                    <a:pt x="29029" y="9029"/>
                    <a:pt x="29001" y="9049"/>
                  </a:cubicBezTo>
                  <a:cubicBezTo>
                    <a:pt x="28993" y="9079"/>
                    <a:pt x="28984" y="9107"/>
                    <a:pt x="28953" y="9125"/>
                  </a:cubicBezTo>
                  <a:cubicBezTo>
                    <a:pt x="28945" y="9155"/>
                    <a:pt x="28939" y="9183"/>
                    <a:pt x="28906" y="9201"/>
                  </a:cubicBezTo>
                  <a:cubicBezTo>
                    <a:pt x="28900" y="9231"/>
                    <a:pt x="28893" y="9261"/>
                    <a:pt x="28857" y="9277"/>
                  </a:cubicBezTo>
                  <a:cubicBezTo>
                    <a:pt x="28852" y="9307"/>
                    <a:pt x="28848" y="9338"/>
                    <a:pt x="28806" y="9351"/>
                  </a:cubicBezTo>
                  <a:cubicBezTo>
                    <a:pt x="28805" y="9383"/>
                    <a:pt x="28802" y="9414"/>
                    <a:pt x="28760" y="9426"/>
                  </a:cubicBezTo>
                  <a:cubicBezTo>
                    <a:pt x="28755" y="9393"/>
                    <a:pt x="28755" y="9362"/>
                    <a:pt x="28800" y="9347"/>
                  </a:cubicBezTo>
                  <a:cubicBezTo>
                    <a:pt x="28793" y="9314"/>
                    <a:pt x="28806" y="9281"/>
                    <a:pt x="28833" y="9262"/>
                  </a:cubicBezTo>
                  <a:lnTo>
                    <a:pt x="28874" y="9180"/>
                  </a:lnTo>
                  <a:cubicBezTo>
                    <a:pt x="28889" y="9154"/>
                    <a:pt x="28905" y="9128"/>
                    <a:pt x="28920" y="9101"/>
                  </a:cubicBezTo>
                  <a:cubicBezTo>
                    <a:pt x="28933" y="9074"/>
                    <a:pt x="28947" y="9047"/>
                    <a:pt x="28960" y="9019"/>
                  </a:cubicBezTo>
                  <a:lnTo>
                    <a:pt x="29006" y="8940"/>
                  </a:lnTo>
                  <a:cubicBezTo>
                    <a:pt x="29022" y="8926"/>
                    <a:pt x="29024" y="8886"/>
                    <a:pt x="29048" y="8886"/>
                  </a:cubicBezTo>
                  <a:close/>
                  <a:moveTo>
                    <a:pt x="35407" y="8851"/>
                  </a:moveTo>
                  <a:cubicBezTo>
                    <a:pt x="35454" y="8851"/>
                    <a:pt x="35500" y="8863"/>
                    <a:pt x="35544" y="8903"/>
                  </a:cubicBezTo>
                  <a:cubicBezTo>
                    <a:pt x="35411" y="9043"/>
                    <a:pt x="35208" y="9094"/>
                    <a:pt x="35035" y="9181"/>
                  </a:cubicBezTo>
                  <a:cubicBezTo>
                    <a:pt x="34864" y="9268"/>
                    <a:pt x="34713" y="9374"/>
                    <a:pt x="34553" y="9471"/>
                  </a:cubicBezTo>
                  <a:cubicBezTo>
                    <a:pt x="34554" y="9466"/>
                    <a:pt x="34559" y="9462"/>
                    <a:pt x="34558" y="9459"/>
                  </a:cubicBezTo>
                  <a:cubicBezTo>
                    <a:pt x="34554" y="9451"/>
                    <a:pt x="34549" y="9444"/>
                    <a:pt x="34544" y="9438"/>
                  </a:cubicBezTo>
                  <a:cubicBezTo>
                    <a:pt x="34655" y="9110"/>
                    <a:pt x="34933" y="8943"/>
                    <a:pt x="35302" y="8865"/>
                  </a:cubicBezTo>
                  <a:cubicBezTo>
                    <a:pt x="35337" y="8858"/>
                    <a:pt x="35372" y="8851"/>
                    <a:pt x="35407" y="8851"/>
                  </a:cubicBezTo>
                  <a:close/>
                  <a:moveTo>
                    <a:pt x="28754" y="9428"/>
                  </a:moveTo>
                  <a:cubicBezTo>
                    <a:pt x="28755" y="9428"/>
                    <a:pt x="28755" y="9428"/>
                    <a:pt x="28756" y="9428"/>
                  </a:cubicBezTo>
                  <a:cubicBezTo>
                    <a:pt x="28752" y="9445"/>
                    <a:pt x="28748" y="9462"/>
                    <a:pt x="28744" y="9478"/>
                  </a:cubicBezTo>
                  <a:cubicBezTo>
                    <a:pt x="28736" y="9472"/>
                    <a:pt x="28723" y="9468"/>
                    <a:pt x="28723" y="9462"/>
                  </a:cubicBezTo>
                  <a:cubicBezTo>
                    <a:pt x="28722" y="9443"/>
                    <a:pt x="28736" y="9428"/>
                    <a:pt x="28754" y="9428"/>
                  </a:cubicBezTo>
                  <a:close/>
                  <a:moveTo>
                    <a:pt x="33849" y="8715"/>
                  </a:moveTo>
                  <a:cubicBezTo>
                    <a:pt x="33875" y="8715"/>
                    <a:pt x="33912" y="8728"/>
                    <a:pt x="33965" y="8752"/>
                  </a:cubicBezTo>
                  <a:cubicBezTo>
                    <a:pt x="34342" y="8922"/>
                    <a:pt x="34460" y="9181"/>
                    <a:pt x="34301" y="9490"/>
                  </a:cubicBezTo>
                  <a:cubicBezTo>
                    <a:pt x="34209" y="9475"/>
                    <a:pt x="34194" y="9387"/>
                    <a:pt x="34126" y="9349"/>
                  </a:cubicBezTo>
                  <a:cubicBezTo>
                    <a:pt x="34114" y="9312"/>
                    <a:pt x="34087" y="9283"/>
                    <a:pt x="34051" y="9268"/>
                  </a:cubicBezTo>
                  <a:lnTo>
                    <a:pt x="33938" y="9130"/>
                  </a:lnTo>
                  <a:cubicBezTo>
                    <a:pt x="33920" y="9093"/>
                    <a:pt x="33895" y="9060"/>
                    <a:pt x="33863" y="9034"/>
                  </a:cubicBezTo>
                  <a:cubicBezTo>
                    <a:pt x="33804" y="8985"/>
                    <a:pt x="33769" y="8930"/>
                    <a:pt x="33778" y="8851"/>
                  </a:cubicBezTo>
                  <a:cubicBezTo>
                    <a:pt x="33788" y="8756"/>
                    <a:pt x="33801" y="8715"/>
                    <a:pt x="33849" y="8715"/>
                  </a:cubicBezTo>
                  <a:close/>
                  <a:moveTo>
                    <a:pt x="33233" y="9413"/>
                  </a:moveTo>
                  <a:lnTo>
                    <a:pt x="33233" y="9413"/>
                  </a:lnTo>
                  <a:cubicBezTo>
                    <a:pt x="33534" y="9454"/>
                    <a:pt x="33668" y="9623"/>
                    <a:pt x="33813" y="9778"/>
                  </a:cubicBezTo>
                  <a:cubicBezTo>
                    <a:pt x="33847" y="9853"/>
                    <a:pt x="33883" y="9926"/>
                    <a:pt x="33912" y="10004"/>
                  </a:cubicBezTo>
                  <a:cubicBezTo>
                    <a:pt x="33930" y="10050"/>
                    <a:pt x="33944" y="10102"/>
                    <a:pt x="33863" y="10124"/>
                  </a:cubicBezTo>
                  <a:cubicBezTo>
                    <a:pt x="33820" y="9963"/>
                    <a:pt x="33671" y="9869"/>
                    <a:pt x="33549" y="9758"/>
                  </a:cubicBezTo>
                  <a:cubicBezTo>
                    <a:pt x="33445" y="9660"/>
                    <a:pt x="33322" y="9573"/>
                    <a:pt x="33233" y="9413"/>
                  </a:cubicBezTo>
                  <a:close/>
                  <a:moveTo>
                    <a:pt x="35056" y="9797"/>
                  </a:moveTo>
                  <a:cubicBezTo>
                    <a:pt x="35204" y="9797"/>
                    <a:pt x="35353" y="9820"/>
                    <a:pt x="35497" y="9865"/>
                  </a:cubicBezTo>
                  <a:cubicBezTo>
                    <a:pt x="35503" y="9885"/>
                    <a:pt x="35522" y="9893"/>
                    <a:pt x="35543" y="9898"/>
                  </a:cubicBezTo>
                  <a:cubicBezTo>
                    <a:pt x="35545" y="9910"/>
                    <a:pt x="35548" y="9923"/>
                    <a:pt x="35550" y="9935"/>
                  </a:cubicBezTo>
                  <a:lnTo>
                    <a:pt x="35534" y="9954"/>
                  </a:lnTo>
                  <a:cubicBezTo>
                    <a:pt x="35361" y="9998"/>
                    <a:pt x="35183" y="10007"/>
                    <a:pt x="35005" y="10008"/>
                  </a:cubicBezTo>
                  <a:cubicBezTo>
                    <a:pt x="34877" y="10010"/>
                    <a:pt x="34751" y="10018"/>
                    <a:pt x="34632" y="10057"/>
                  </a:cubicBezTo>
                  <a:lnTo>
                    <a:pt x="34120" y="10162"/>
                  </a:lnTo>
                  <a:cubicBezTo>
                    <a:pt x="34177" y="10043"/>
                    <a:pt x="34298" y="10016"/>
                    <a:pt x="34388" y="9957"/>
                  </a:cubicBezTo>
                  <a:cubicBezTo>
                    <a:pt x="34412" y="9941"/>
                    <a:pt x="34455" y="9928"/>
                    <a:pt x="34455" y="9901"/>
                  </a:cubicBezTo>
                  <a:cubicBezTo>
                    <a:pt x="34464" y="9905"/>
                    <a:pt x="34472" y="9907"/>
                    <a:pt x="34481" y="9907"/>
                  </a:cubicBezTo>
                  <a:cubicBezTo>
                    <a:pt x="34512" y="9907"/>
                    <a:pt x="34545" y="9888"/>
                    <a:pt x="34574" y="9878"/>
                  </a:cubicBezTo>
                  <a:cubicBezTo>
                    <a:pt x="34730" y="9824"/>
                    <a:pt x="34893" y="9797"/>
                    <a:pt x="35056" y="9797"/>
                  </a:cubicBezTo>
                  <a:close/>
                  <a:moveTo>
                    <a:pt x="29959" y="6664"/>
                  </a:moveTo>
                  <a:cubicBezTo>
                    <a:pt x="29962" y="6664"/>
                    <a:pt x="29965" y="6665"/>
                    <a:pt x="29967" y="6665"/>
                  </a:cubicBezTo>
                  <a:cubicBezTo>
                    <a:pt x="30015" y="6681"/>
                    <a:pt x="29988" y="6714"/>
                    <a:pt x="29975" y="6742"/>
                  </a:cubicBezTo>
                  <a:cubicBezTo>
                    <a:pt x="29916" y="6873"/>
                    <a:pt x="29879" y="7013"/>
                    <a:pt x="29799" y="7137"/>
                  </a:cubicBezTo>
                  <a:cubicBezTo>
                    <a:pt x="29468" y="7978"/>
                    <a:pt x="28985" y="8760"/>
                    <a:pt x="28549" y="9560"/>
                  </a:cubicBezTo>
                  <a:cubicBezTo>
                    <a:pt x="28518" y="9619"/>
                    <a:pt x="28492" y="9679"/>
                    <a:pt x="28464" y="9739"/>
                  </a:cubicBezTo>
                  <a:lnTo>
                    <a:pt x="28299" y="10010"/>
                  </a:lnTo>
                  <a:cubicBezTo>
                    <a:pt x="28263" y="10148"/>
                    <a:pt x="28163" y="10264"/>
                    <a:pt x="28108" y="10395"/>
                  </a:cubicBezTo>
                  <a:cubicBezTo>
                    <a:pt x="28089" y="10439"/>
                    <a:pt x="28084" y="10490"/>
                    <a:pt x="28031" y="10516"/>
                  </a:cubicBezTo>
                  <a:lnTo>
                    <a:pt x="28022" y="10589"/>
                  </a:lnTo>
                  <a:lnTo>
                    <a:pt x="27961" y="10594"/>
                  </a:lnTo>
                  <a:lnTo>
                    <a:pt x="27961" y="10594"/>
                  </a:lnTo>
                  <a:cubicBezTo>
                    <a:pt x="27961" y="10594"/>
                    <a:pt x="27961" y="10594"/>
                    <a:pt x="27962" y="10593"/>
                  </a:cubicBezTo>
                  <a:lnTo>
                    <a:pt x="27962" y="10593"/>
                  </a:lnTo>
                  <a:lnTo>
                    <a:pt x="27961" y="10594"/>
                  </a:lnTo>
                  <a:lnTo>
                    <a:pt x="27961" y="10594"/>
                  </a:lnTo>
                  <a:lnTo>
                    <a:pt x="27961" y="10594"/>
                  </a:lnTo>
                  <a:lnTo>
                    <a:pt x="27961" y="10594"/>
                  </a:lnTo>
                  <a:cubicBezTo>
                    <a:pt x="27986" y="10569"/>
                    <a:pt x="27971" y="10520"/>
                    <a:pt x="28028" y="10515"/>
                  </a:cubicBezTo>
                  <a:cubicBezTo>
                    <a:pt x="28001" y="10476"/>
                    <a:pt x="28021" y="10439"/>
                    <a:pt x="28043" y="10403"/>
                  </a:cubicBezTo>
                  <a:cubicBezTo>
                    <a:pt x="28109" y="10253"/>
                    <a:pt x="28152" y="10095"/>
                    <a:pt x="28247" y="9955"/>
                  </a:cubicBezTo>
                  <a:cubicBezTo>
                    <a:pt x="28448" y="9454"/>
                    <a:pt x="28710" y="8975"/>
                    <a:pt x="28966" y="8495"/>
                  </a:cubicBezTo>
                  <a:cubicBezTo>
                    <a:pt x="29195" y="8067"/>
                    <a:pt x="29430" y="7643"/>
                    <a:pt x="29663" y="7217"/>
                  </a:cubicBezTo>
                  <a:cubicBezTo>
                    <a:pt x="29679" y="7189"/>
                    <a:pt x="29700" y="7161"/>
                    <a:pt x="29718" y="7134"/>
                  </a:cubicBezTo>
                  <a:cubicBezTo>
                    <a:pt x="29781" y="7004"/>
                    <a:pt x="29843" y="6876"/>
                    <a:pt x="29906" y="6747"/>
                  </a:cubicBezTo>
                  <a:cubicBezTo>
                    <a:pt x="29907" y="6736"/>
                    <a:pt x="29910" y="6724"/>
                    <a:pt x="29916" y="6713"/>
                  </a:cubicBezTo>
                  <a:cubicBezTo>
                    <a:pt x="29927" y="6695"/>
                    <a:pt x="29937" y="6664"/>
                    <a:pt x="29959" y="6664"/>
                  </a:cubicBezTo>
                  <a:close/>
                  <a:moveTo>
                    <a:pt x="32569" y="9844"/>
                  </a:moveTo>
                  <a:cubicBezTo>
                    <a:pt x="32593" y="9844"/>
                    <a:pt x="32618" y="9853"/>
                    <a:pt x="32641" y="9861"/>
                  </a:cubicBezTo>
                  <a:cubicBezTo>
                    <a:pt x="32736" y="9896"/>
                    <a:pt x="32827" y="9944"/>
                    <a:pt x="32907" y="10005"/>
                  </a:cubicBezTo>
                  <a:cubicBezTo>
                    <a:pt x="33113" y="10152"/>
                    <a:pt x="33272" y="10357"/>
                    <a:pt x="33365" y="10592"/>
                  </a:cubicBezTo>
                  <a:cubicBezTo>
                    <a:pt x="33391" y="10658"/>
                    <a:pt x="33427" y="10728"/>
                    <a:pt x="33324" y="10800"/>
                  </a:cubicBezTo>
                  <a:cubicBezTo>
                    <a:pt x="33077" y="10545"/>
                    <a:pt x="32783" y="10323"/>
                    <a:pt x="32570" y="10042"/>
                  </a:cubicBezTo>
                  <a:cubicBezTo>
                    <a:pt x="32551" y="10014"/>
                    <a:pt x="32535" y="9985"/>
                    <a:pt x="32522" y="9954"/>
                  </a:cubicBezTo>
                  <a:cubicBezTo>
                    <a:pt x="32508" y="9925"/>
                    <a:pt x="32487" y="9893"/>
                    <a:pt x="32515" y="9865"/>
                  </a:cubicBezTo>
                  <a:cubicBezTo>
                    <a:pt x="32531" y="9850"/>
                    <a:pt x="32550" y="9844"/>
                    <a:pt x="32569" y="9844"/>
                  </a:cubicBezTo>
                  <a:close/>
                  <a:moveTo>
                    <a:pt x="34311" y="10625"/>
                  </a:moveTo>
                  <a:cubicBezTo>
                    <a:pt x="34528" y="10625"/>
                    <a:pt x="34737" y="10665"/>
                    <a:pt x="34918" y="10809"/>
                  </a:cubicBezTo>
                  <a:cubicBezTo>
                    <a:pt x="34783" y="10839"/>
                    <a:pt x="34648" y="10848"/>
                    <a:pt x="34513" y="10848"/>
                  </a:cubicBezTo>
                  <a:cubicBezTo>
                    <a:pt x="34333" y="10848"/>
                    <a:pt x="34153" y="10833"/>
                    <a:pt x="33972" y="10833"/>
                  </a:cubicBezTo>
                  <a:cubicBezTo>
                    <a:pt x="33835" y="10833"/>
                    <a:pt x="33697" y="10841"/>
                    <a:pt x="33559" y="10873"/>
                  </a:cubicBezTo>
                  <a:cubicBezTo>
                    <a:pt x="33637" y="10725"/>
                    <a:pt x="33748" y="10671"/>
                    <a:pt x="34052" y="10640"/>
                  </a:cubicBezTo>
                  <a:cubicBezTo>
                    <a:pt x="34139" y="10631"/>
                    <a:pt x="34226" y="10625"/>
                    <a:pt x="34311" y="10625"/>
                  </a:cubicBezTo>
                  <a:close/>
                  <a:moveTo>
                    <a:pt x="31474" y="10458"/>
                  </a:moveTo>
                  <a:cubicBezTo>
                    <a:pt x="31799" y="10458"/>
                    <a:pt x="32216" y="10712"/>
                    <a:pt x="32619" y="11152"/>
                  </a:cubicBezTo>
                  <a:cubicBezTo>
                    <a:pt x="32627" y="11153"/>
                    <a:pt x="32634" y="11160"/>
                    <a:pt x="32636" y="11169"/>
                  </a:cubicBezTo>
                  <a:cubicBezTo>
                    <a:pt x="32674" y="11181"/>
                    <a:pt x="32685" y="11209"/>
                    <a:pt x="32693" y="11239"/>
                  </a:cubicBezTo>
                  <a:cubicBezTo>
                    <a:pt x="32709" y="11251"/>
                    <a:pt x="32724" y="11269"/>
                    <a:pt x="32707" y="11282"/>
                  </a:cubicBezTo>
                  <a:cubicBezTo>
                    <a:pt x="32701" y="11286"/>
                    <a:pt x="32697" y="11287"/>
                    <a:pt x="32692" y="11287"/>
                  </a:cubicBezTo>
                  <a:cubicBezTo>
                    <a:pt x="32680" y="11287"/>
                    <a:pt x="32672" y="11274"/>
                    <a:pt x="32664" y="11264"/>
                  </a:cubicBezTo>
                  <a:cubicBezTo>
                    <a:pt x="32642" y="11260"/>
                    <a:pt x="32628" y="11251"/>
                    <a:pt x="32628" y="11231"/>
                  </a:cubicBezTo>
                  <a:lnTo>
                    <a:pt x="32579" y="11181"/>
                  </a:lnTo>
                  <a:cubicBezTo>
                    <a:pt x="32289" y="11012"/>
                    <a:pt x="31960" y="10897"/>
                    <a:pt x="31677" y="10717"/>
                  </a:cubicBezTo>
                  <a:cubicBezTo>
                    <a:pt x="31576" y="10653"/>
                    <a:pt x="31486" y="10574"/>
                    <a:pt x="31458" y="10458"/>
                  </a:cubicBezTo>
                  <a:cubicBezTo>
                    <a:pt x="31463" y="10458"/>
                    <a:pt x="31469" y="10458"/>
                    <a:pt x="31474" y="10458"/>
                  </a:cubicBezTo>
                  <a:close/>
                  <a:moveTo>
                    <a:pt x="8067" y="10639"/>
                  </a:moveTo>
                  <a:cubicBezTo>
                    <a:pt x="8126" y="10639"/>
                    <a:pt x="8117" y="10674"/>
                    <a:pt x="8114" y="10706"/>
                  </a:cubicBezTo>
                  <a:lnTo>
                    <a:pt x="7745" y="11013"/>
                  </a:lnTo>
                  <a:cubicBezTo>
                    <a:pt x="7614" y="11089"/>
                    <a:pt x="7482" y="11164"/>
                    <a:pt x="7350" y="11239"/>
                  </a:cubicBezTo>
                  <a:cubicBezTo>
                    <a:pt x="7337" y="11246"/>
                    <a:pt x="7323" y="11252"/>
                    <a:pt x="7309" y="11257"/>
                  </a:cubicBezTo>
                  <a:cubicBezTo>
                    <a:pt x="7253" y="11277"/>
                    <a:pt x="7187" y="11312"/>
                    <a:pt x="7130" y="11312"/>
                  </a:cubicBezTo>
                  <a:cubicBezTo>
                    <a:pt x="7104" y="11312"/>
                    <a:pt x="7080" y="11305"/>
                    <a:pt x="7059" y="11286"/>
                  </a:cubicBezTo>
                  <a:cubicBezTo>
                    <a:pt x="6991" y="11227"/>
                    <a:pt x="7113" y="11168"/>
                    <a:pt x="7131" y="11102"/>
                  </a:cubicBezTo>
                  <a:cubicBezTo>
                    <a:pt x="7182" y="11068"/>
                    <a:pt x="7232" y="11032"/>
                    <a:pt x="7264" y="10982"/>
                  </a:cubicBezTo>
                  <a:cubicBezTo>
                    <a:pt x="7292" y="10980"/>
                    <a:pt x="7314" y="10963"/>
                    <a:pt x="7324" y="10938"/>
                  </a:cubicBezTo>
                  <a:cubicBezTo>
                    <a:pt x="7482" y="10853"/>
                    <a:pt x="7633" y="10756"/>
                    <a:pt x="7809" y="10697"/>
                  </a:cubicBezTo>
                  <a:cubicBezTo>
                    <a:pt x="7892" y="10668"/>
                    <a:pt x="7975" y="10640"/>
                    <a:pt x="8067" y="10639"/>
                  </a:cubicBezTo>
                  <a:close/>
                  <a:moveTo>
                    <a:pt x="8989" y="10433"/>
                  </a:moveTo>
                  <a:lnTo>
                    <a:pt x="9034" y="10441"/>
                  </a:lnTo>
                  <a:lnTo>
                    <a:pt x="9034" y="11568"/>
                  </a:lnTo>
                  <a:cubicBezTo>
                    <a:pt x="8914" y="11424"/>
                    <a:pt x="8848" y="11277"/>
                    <a:pt x="8735" y="11157"/>
                  </a:cubicBezTo>
                  <a:cubicBezTo>
                    <a:pt x="8681" y="11099"/>
                    <a:pt x="8671" y="11009"/>
                    <a:pt x="8724" y="10923"/>
                  </a:cubicBezTo>
                  <a:cubicBezTo>
                    <a:pt x="8823" y="10763"/>
                    <a:pt x="8902" y="10596"/>
                    <a:pt x="8989" y="10433"/>
                  </a:cubicBezTo>
                  <a:close/>
                  <a:moveTo>
                    <a:pt x="33486" y="11295"/>
                  </a:moveTo>
                  <a:cubicBezTo>
                    <a:pt x="33704" y="11295"/>
                    <a:pt x="33914" y="11350"/>
                    <a:pt x="34116" y="11445"/>
                  </a:cubicBezTo>
                  <a:cubicBezTo>
                    <a:pt x="34137" y="11454"/>
                    <a:pt x="34155" y="11465"/>
                    <a:pt x="34172" y="11478"/>
                  </a:cubicBezTo>
                  <a:cubicBezTo>
                    <a:pt x="34208" y="11502"/>
                    <a:pt x="34245" y="11529"/>
                    <a:pt x="34228" y="11574"/>
                  </a:cubicBezTo>
                  <a:cubicBezTo>
                    <a:pt x="34215" y="11610"/>
                    <a:pt x="34172" y="11615"/>
                    <a:pt x="34137" y="11622"/>
                  </a:cubicBezTo>
                  <a:cubicBezTo>
                    <a:pt x="34078" y="11634"/>
                    <a:pt x="34019" y="11639"/>
                    <a:pt x="33961" y="11639"/>
                  </a:cubicBezTo>
                  <a:cubicBezTo>
                    <a:pt x="33861" y="11639"/>
                    <a:pt x="33763" y="11623"/>
                    <a:pt x="33667" y="11598"/>
                  </a:cubicBezTo>
                  <a:cubicBezTo>
                    <a:pt x="33465" y="11544"/>
                    <a:pt x="33288" y="11447"/>
                    <a:pt x="33106" y="11351"/>
                  </a:cubicBezTo>
                  <a:cubicBezTo>
                    <a:pt x="33236" y="11313"/>
                    <a:pt x="33362" y="11295"/>
                    <a:pt x="33486" y="11295"/>
                  </a:cubicBezTo>
                  <a:close/>
                  <a:moveTo>
                    <a:pt x="8557" y="11144"/>
                  </a:moveTo>
                  <a:cubicBezTo>
                    <a:pt x="8400" y="11364"/>
                    <a:pt x="8300" y="11578"/>
                    <a:pt x="8052" y="11692"/>
                  </a:cubicBezTo>
                  <a:cubicBezTo>
                    <a:pt x="7995" y="11719"/>
                    <a:pt x="7930" y="11758"/>
                    <a:pt x="7868" y="11758"/>
                  </a:cubicBezTo>
                  <a:cubicBezTo>
                    <a:pt x="7839" y="11758"/>
                    <a:pt x="7810" y="11749"/>
                    <a:pt x="7784" y="11726"/>
                  </a:cubicBezTo>
                  <a:cubicBezTo>
                    <a:pt x="7703" y="11659"/>
                    <a:pt x="7796" y="11584"/>
                    <a:pt x="7837" y="11519"/>
                  </a:cubicBezTo>
                  <a:cubicBezTo>
                    <a:pt x="7982" y="11290"/>
                    <a:pt x="8228" y="11197"/>
                    <a:pt x="8557" y="11144"/>
                  </a:cubicBezTo>
                  <a:close/>
                  <a:moveTo>
                    <a:pt x="27644" y="11810"/>
                  </a:moveTo>
                  <a:cubicBezTo>
                    <a:pt x="27646" y="11810"/>
                    <a:pt x="27649" y="11810"/>
                    <a:pt x="27652" y="11811"/>
                  </a:cubicBezTo>
                  <a:lnTo>
                    <a:pt x="27653" y="11811"/>
                  </a:lnTo>
                  <a:cubicBezTo>
                    <a:pt x="27659" y="11812"/>
                    <a:pt x="27661" y="11830"/>
                    <a:pt x="27666" y="11840"/>
                  </a:cubicBezTo>
                  <a:lnTo>
                    <a:pt x="27643" y="11870"/>
                  </a:lnTo>
                  <a:cubicBezTo>
                    <a:pt x="27636" y="11861"/>
                    <a:pt x="27625" y="11851"/>
                    <a:pt x="27624" y="11840"/>
                  </a:cubicBezTo>
                  <a:cubicBezTo>
                    <a:pt x="27621" y="11826"/>
                    <a:pt x="27624" y="11810"/>
                    <a:pt x="27644" y="11810"/>
                  </a:cubicBezTo>
                  <a:close/>
                  <a:moveTo>
                    <a:pt x="30493" y="10797"/>
                  </a:moveTo>
                  <a:cubicBezTo>
                    <a:pt x="30521" y="10797"/>
                    <a:pt x="30550" y="10804"/>
                    <a:pt x="30577" y="10813"/>
                  </a:cubicBezTo>
                  <a:cubicBezTo>
                    <a:pt x="30655" y="10839"/>
                    <a:pt x="30735" y="10862"/>
                    <a:pt x="30804" y="10900"/>
                  </a:cubicBezTo>
                  <a:cubicBezTo>
                    <a:pt x="31198" y="11114"/>
                    <a:pt x="31484" y="11407"/>
                    <a:pt x="31662" y="11776"/>
                  </a:cubicBezTo>
                  <a:cubicBezTo>
                    <a:pt x="31678" y="11811"/>
                    <a:pt x="31701" y="11849"/>
                    <a:pt x="31671" y="11887"/>
                  </a:cubicBezTo>
                  <a:cubicBezTo>
                    <a:pt x="31666" y="11887"/>
                    <a:pt x="31659" y="11889"/>
                    <a:pt x="31654" y="11889"/>
                  </a:cubicBezTo>
                  <a:cubicBezTo>
                    <a:pt x="31652" y="11889"/>
                    <a:pt x="31651" y="11889"/>
                    <a:pt x="31650" y="11888"/>
                  </a:cubicBezTo>
                  <a:cubicBezTo>
                    <a:pt x="31326" y="11644"/>
                    <a:pt x="30960" y="11451"/>
                    <a:pt x="30630" y="11217"/>
                  </a:cubicBezTo>
                  <a:cubicBezTo>
                    <a:pt x="30536" y="11151"/>
                    <a:pt x="30454" y="11075"/>
                    <a:pt x="30406" y="10977"/>
                  </a:cubicBezTo>
                  <a:cubicBezTo>
                    <a:pt x="30384" y="10929"/>
                    <a:pt x="30367" y="10875"/>
                    <a:pt x="30411" y="10830"/>
                  </a:cubicBezTo>
                  <a:cubicBezTo>
                    <a:pt x="30434" y="10805"/>
                    <a:pt x="30463" y="10797"/>
                    <a:pt x="30493" y="10797"/>
                  </a:cubicBezTo>
                  <a:close/>
                  <a:moveTo>
                    <a:pt x="31694" y="11919"/>
                  </a:moveTo>
                  <a:cubicBezTo>
                    <a:pt x="31697" y="11924"/>
                    <a:pt x="31704" y="11928"/>
                    <a:pt x="31704" y="11932"/>
                  </a:cubicBezTo>
                  <a:cubicBezTo>
                    <a:pt x="31704" y="11936"/>
                    <a:pt x="31696" y="11940"/>
                    <a:pt x="31692" y="11944"/>
                  </a:cubicBezTo>
                  <a:cubicBezTo>
                    <a:pt x="31688" y="11939"/>
                    <a:pt x="31681" y="11934"/>
                    <a:pt x="31682" y="11931"/>
                  </a:cubicBezTo>
                  <a:cubicBezTo>
                    <a:pt x="31682" y="11926"/>
                    <a:pt x="31689" y="11922"/>
                    <a:pt x="31694" y="11919"/>
                  </a:cubicBezTo>
                  <a:close/>
                  <a:moveTo>
                    <a:pt x="29082" y="12339"/>
                  </a:moveTo>
                  <a:cubicBezTo>
                    <a:pt x="29084" y="12359"/>
                    <a:pt x="29087" y="12378"/>
                    <a:pt x="29089" y="12398"/>
                  </a:cubicBezTo>
                  <a:cubicBezTo>
                    <a:pt x="29087" y="12379"/>
                    <a:pt x="29084" y="12359"/>
                    <a:pt x="29082" y="12339"/>
                  </a:cubicBezTo>
                  <a:close/>
                  <a:moveTo>
                    <a:pt x="32525" y="11979"/>
                  </a:moveTo>
                  <a:cubicBezTo>
                    <a:pt x="32798" y="11979"/>
                    <a:pt x="33054" y="12047"/>
                    <a:pt x="33297" y="12171"/>
                  </a:cubicBezTo>
                  <a:cubicBezTo>
                    <a:pt x="33373" y="12208"/>
                    <a:pt x="33441" y="12261"/>
                    <a:pt x="33494" y="12329"/>
                  </a:cubicBezTo>
                  <a:cubicBezTo>
                    <a:pt x="33527" y="12374"/>
                    <a:pt x="33547" y="12422"/>
                    <a:pt x="33503" y="12473"/>
                  </a:cubicBezTo>
                  <a:cubicBezTo>
                    <a:pt x="33471" y="12511"/>
                    <a:pt x="33424" y="12533"/>
                    <a:pt x="33375" y="12533"/>
                  </a:cubicBezTo>
                  <a:cubicBezTo>
                    <a:pt x="33365" y="12533"/>
                    <a:pt x="33355" y="12532"/>
                    <a:pt x="33345" y="12530"/>
                  </a:cubicBezTo>
                  <a:cubicBezTo>
                    <a:pt x="33278" y="12519"/>
                    <a:pt x="33214" y="12499"/>
                    <a:pt x="33154" y="12473"/>
                  </a:cubicBezTo>
                  <a:cubicBezTo>
                    <a:pt x="32842" y="12330"/>
                    <a:pt x="32550" y="12158"/>
                    <a:pt x="32223" y="12047"/>
                  </a:cubicBezTo>
                  <a:cubicBezTo>
                    <a:pt x="32237" y="12003"/>
                    <a:pt x="32265" y="11999"/>
                    <a:pt x="32296" y="11995"/>
                  </a:cubicBezTo>
                  <a:cubicBezTo>
                    <a:pt x="32374" y="11984"/>
                    <a:pt x="32450" y="11979"/>
                    <a:pt x="32525" y="11979"/>
                  </a:cubicBezTo>
                  <a:close/>
                  <a:moveTo>
                    <a:pt x="29568" y="11521"/>
                  </a:moveTo>
                  <a:cubicBezTo>
                    <a:pt x="29585" y="11521"/>
                    <a:pt x="29604" y="11524"/>
                    <a:pt x="29621" y="11528"/>
                  </a:cubicBezTo>
                  <a:cubicBezTo>
                    <a:pt x="29708" y="11544"/>
                    <a:pt x="29793" y="11575"/>
                    <a:pt x="29870" y="11619"/>
                  </a:cubicBezTo>
                  <a:cubicBezTo>
                    <a:pt x="30217" y="11808"/>
                    <a:pt x="30463" y="12073"/>
                    <a:pt x="30644" y="12385"/>
                  </a:cubicBezTo>
                  <a:cubicBezTo>
                    <a:pt x="30672" y="12432"/>
                    <a:pt x="30706" y="12486"/>
                    <a:pt x="30664" y="12542"/>
                  </a:cubicBezTo>
                  <a:cubicBezTo>
                    <a:pt x="30463" y="12285"/>
                    <a:pt x="30170" y="12114"/>
                    <a:pt x="29882" y="11938"/>
                  </a:cubicBezTo>
                  <a:lnTo>
                    <a:pt x="29881" y="11938"/>
                  </a:lnTo>
                  <a:cubicBezTo>
                    <a:pt x="29745" y="11856"/>
                    <a:pt x="29612" y="11770"/>
                    <a:pt x="29530" y="11642"/>
                  </a:cubicBezTo>
                  <a:cubicBezTo>
                    <a:pt x="29510" y="11611"/>
                    <a:pt x="29473" y="11574"/>
                    <a:pt x="29513" y="11538"/>
                  </a:cubicBezTo>
                  <a:cubicBezTo>
                    <a:pt x="29528" y="11525"/>
                    <a:pt x="29547" y="11521"/>
                    <a:pt x="29568" y="11521"/>
                  </a:cubicBezTo>
                  <a:close/>
                  <a:moveTo>
                    <a:pt x="30679" y="12540"/>
                  </a:moveTo>
                  <a:cubicBezTo>
                    <a:pt x="30679" y="12540"/>
                    <a:pt x="30679" y="12540"/>
                    <a:pt x="30680" y="12541"/>
                  </a:cubicBezTo>
                  <a:cubicBezTo>
                    <a:pt x="30688" y="12546"/>
                    <a:pt x="30689" y="12549"/>
                    <a:pt x="30686" y="12549"/>
                  </a:cubicBezTo>
                  <a:cubicBezTo>
                    <a:pt x="30683" y="12549"/>
                    <a:pt x="30677" y="12547"/>
                    <a:pt x="30669" y="12544"/>
                  </a:cubicBezTo>
                  <a:lnTo>
                    <a:pt x="30668" y="12544"/>
                  </a:lnTo>
                  <a:cubicBezTo>
                    <a:pt x="30673" y="12542"/>
                    <a:pt x="30677" y="12540"/>
                    <a:pt x="30679" y="12540"/>
                  </a:cubicBezTo>
                  <a:close/>
                  <a:moveTo>
                    <a:pt x="27589" y="12479"/>
                  </a:moveTo>
                  <a:cubicBezTo>
                    <a:pt x="27591" y="12479"/>
                    <a:pt x="27594" y="12479"/>
                    <a:pt x="27597" y="12480"/>
                  </a:cubicBezTo>
                  <a:cubicBezTo>
                    <a:pt x="27627" y="12488"/>
                    <a:pt x="27608" y="12510"/>
                    <a:pt x="27598" y="12524"/>
                  </a:cubicBezTo>
                  <a:cubicBezTo>
                    <a:pt x="27590" y="12534"/>
                    <a:pt x="27580" y="12544"/>
                    <a:pt x="27571" y="12553"/>
                  </a:cubicBezTo>
                  <a:lnTo>
                    <a:pt x="27570" y="12551"/>
                  </a:lnTo>
                  <a:lnTo>
                    <a:pt x="27564" y="12538"/>
                  </a:lnTo>
                  <a:lnTo>
                    <a:pt x="27553" y="12548"/>
                  </a:lnTo>
                  <a:cubicBezTo>
                    <a:pt x="27556" y="12537"/>
                    <a:pt x="27562" y="12525"/>
                    <a:pt x="27568" y="12515"/>
                  </a:cubicBezTo>
                  <a:cubicBezTo>
                    <a:pt x="27576" y="12504"/>
                    <a:pt x="27569" y="12479"/>
                    <a:pt x="27589" y="12479"/>
                  </a:cubicBezTo>
                  <a:close/>
                  <a:moveTo>
                    <a:pt x="6144" y="12850"/>
                  </a:moveTo>
                  <a:lnTo>
                    <a:pt x="6144" y="12850"/>
                  </a:lnTo>
                  <a:cubicBezTo>
                    <a:pt x="6141" y="12856"/>
                    <a:pt x="6139" y="12862"/>
                    <a:pt x="6139" y="12867"/>
                  </a:cubicBezTo>
                  <a:lnTo>
                    <a:pt x="6139" y="12867"/>
                  </a:lnTo>
                  <a:cubicBezTo>
                    <a:pt x="6139" y="12861"/>
                    <a:pt x="6141" y="12856"/>
                    <a:pt x="6144" y="12850"/>
                  </a:cubicBezTo>
                  <a:close/>
                  <a:moveTo>
                    <a:pt x="5985" y="12377"/>
                  </a:moveTo>
                  <a:cubicBezTo>
                    <a:pt x="6056" y="12400"/>
                    <a:pt x="6048" y="12456"/>
                    <a:pt x="6047" y="12505"/>
                  </a:cubicBezTo>
                  <a:cubicBezTo>
                    <a:pt x="6045" y="12593"/>
                    <a:pt x="6035" y="12682"/>
                    <a:pt x="6028" y="12770"/>
                  </a:cubicBezTo>
                  <a:cubicBezTo>
                    <a:pt x="6050" y="12834"/>
                    <a:pt x="6027" y="12897"/>
                    <a:pt x="6017" y="12962"/>
                  </a:cubicBezTo>
                  <a:cubicBezTo>
                    <a:pt x="6013" y="12987"/>
                    <a:pt x="5995" y="13015"/>
                    <a:pt x="6021" y="13036"/>
                  </a:cubicBezTo>
                  <a:lnTo>
                    <a:pt x="6021" y="13036"/>
                  </a:lnTo>
                  <a:cubicBezTo>
                    <a:pt x="6013" y="13031"/>
                    <a:pt x="6003" y="13030"/>
                    <a:pt x="5994" y="13030"/>
                  </a:cubicBezTo>
                  <a:cubicBezTo>
                    <a:pt x="5973" y="13030"/>
                    <a:pt x="5951" y="13037"/>
                    <a:pt x="5930" y="13037"/>
                  </a:cubicBezTo>
                  <a:cubicBezTo>
                    <a:pt x="5920" y="13037"/>
                    <a:pt x="5910" y="13036"/>
                    <a:pt x="5901" y="13030"/>
                  </a:cubicBezTo>
                  <a:cubicBezTo>
                    <a:pt x="5917" y="12998"/>
                    <a:pt x="5934" y="12966"/>
                    <a:pt x="5926" y="12929"/>
                  </a:cubicBezTo>
                  <a:lnTo>
                    <a:pt x="5971" y="12767"/>
                  </a:lnTo>
                  <a:cubicBezTo>
                    <a:pt x="5976" y="12637"/>
                    <a:pt x="5980" y="12506"/>
                    <a:pt x="5985" y="12377"/>
                  </a:cubicBezTo>
                  <a:close/>
                  <a:moveTo>
                    <a:pt x="5862" y="12321"/>
                  </a:moveTo>
                  <a:cubicBezTo>
                    <a:pt x="5882" y="12321"/>
                    <a:pt x="5905" y="12324"/>
                    <a:pt x="5929" y="12330"/>
                  </a:cubicBezTo>
                  <a:cubicBezTo>
                    <a:pt x="5949" y="12332"/>
                    <a:pt x="5963" y="12337"/>
                    <a:pt x="5972" y="12347"/>
                  </a:cubicBezTo>
                  <a:lnTo>
                    <a:pt x="5972" y="12347"/>
                  </a:lnTo>
                  <a:cubicBezTo>
                    <a:pt x="5963" y="12337"/>
                    <a:pt x="5948" y="12332"/>
                    <a:pt x="5929" y="12331"/>
                  </a:cubicBezTo>
                  <a:lnTo>
                    <a:pt x="5929" y="12330"/>
                  </a:lnTo>
                  <a:cubicBezTo>
                    <a:pt x="5904" y="12529"/>
                    <a:pt x="5879" y="12727"/>
                    <a:pt x="5854" y="12926"/>
                  </a:cubicBezTo>
                  <a:cubicBezTo>
                    <a:pt x="5852" y="12962"/>
                    <a:pt x="5848" y="12997"/>
                    <a:pt x="5845" y="13033"/>
                  </a:cubicBezTo>
                  <a:cubicBezTo>
                    <a:pt x="5829" y="13036"/>
                    <a:pt x="5814" y="13038"/>
                    <a:pt x="5801" y="13038"/>
                  </a:cubicBezTo>
                  <a:cubicBezTo>
                    <a:pt x="5733" y="13038"/>
                    <a:pt x="5700" y="12995"/>
                    <a:pt x="5690" y="12935"/>
                  </a:cubicBezTo>
                  <a:cubicBezTo>
                    <a:pt x="5663" y="12770"/>
                    <a:pt x="5664" y="12604"/>
                    <a:pt x="5713" y="12441"/>
                  </a:cubicBezTo>
                  <a:cubicBezTo>
                    <a:pt x="5735" y="12368"/>
                    <a:pt x="5783" y="12321"/>
                    <a:pt x="5862" y="12321"/>
                  </a:cubicBezTo>
                  <a:close/>
                  <a:moveTo>
                    <a:pt x="29089" y="12398"/>
                  </a:moveTo>
                  <a:lnTo>
                    <a:pt x="29089" y="12398"/>
                  </a:lnTo>
                  <a:cubicBezTo>
                    <a:pt x="29158" y="12570"/>
                    <a:pt x="29182" y="12744"/>
                    <a:pt x="29117" y="12922"/>
                  </a:cubicBezTo>
                  <a:cubicBezTo>
                    <a:pt x="29089" y="12995"/>
                    <a:pt x="29079" y="13081"/>
                    <a:pt x="28960" y="13081"/>
                  </a:cubicBezTo>
                  <a:cubicBezTo>
                    <a:pt x="28954" y="13081"/>
                    <a:pt x="28948" y="13081"/>
                    <a:pt x="28941" y="13080"/>
                  </a:cubicBezTo>
                  <a:lnTo>
                    <a:pt x="28999" y="12970"/>
                  </a:lnTo>
                  <a:lnTo>
                    <a:pt x="29040" y="12919"/>
                  </a:lnTo>
                  <a:cubicBezTo>
                    <a:pt x="29096" y="12748"/>
                    <a:pt x="29039" y="12569"/>
                    <a:pt x="29089" y="12398"/>
                  </a:cubicBezTo>
                  <a:close/>
                  <a:moveTo>
                    <a:pt x="28941" y="13082"/>
                  </a:moveTo>
                  <a:lnTo>
                    <a:pt x="28941" y="13082"/>
                  </a:lnTo>
                  <a:cubicBezTo>
                    <a:pt x="28940" y="13121"/>
                    <a:pt x="28925" y="13136"/>
                    <a:pt x="28901" y="13136"/>
                  </a:cubicBezTo>
                  <a:cubicBezTo>
                    <a:pt x="28887" y="13136"/>
                    <a:pt x="28869" y="13130"/>
                    <a:pt x="28850" y="13121"/>
                  </a:cubicBezTo>
                  <a:cubicBezTo>
                    <a:pt x="28837" y="13156"/>
                    <a:pt x="28812" y="13163"/>
                    <a:pt x="28784" y="13163"/>
                  </a:cubicBezTo>
                  <a:cubicBezTo>
                    <a:pt x="28764" y="13163"/>
                    <a:pt x="28743" y="13160"/>
                    <a:pt x="28723" y="13160"/>
                  </a:cubicBezTo>
                  <a:cubicBezTo>
                    <a:pt x="28719" y="13160"/>
                    <a:pt x="28716" y="13160"/>
                    <a:pt x="28712" y="13160"/>
                  </a:cubicBezTo>
                  <a:lnTo>
                    <a:pt x="28712" y="13160"/>
                  </a:lnTo>
                  <a:cubicBezTo>
                    <a:pt x="28720" y="13116"/>
                    <a:pt x="28770" y="13123"/>
                    <a:pt x="28805" y="13110"/>
                  </a:cubicBezTo>
                  <a:lnTo>
                    <a:pt x="28804" y="13109"/>
                  </a:lnTo>
                  <a:lnTo>
                    <a:pt x="28849" y="13117"/>
                  </a:lnTo>
                  <a:cubicBezTo>
                    <a:pt x="28850" y="13107"/>
                    <a:pt x="28853" y="13096"/>
                    <a:pt x="28862" y="13088"/>
                  </a:cubicBezTo>
                  <a:lnTo>
                    <a:pt x="28941" y="13082"/>
                  </a:lnTo>
                  <a:close/>
                  <a:moveTo>
                    <a:pt x="6276" y="12636"/>
                  </a:moveTo>
                  <a:cubicBezTo>
                    <a:pt x="6308" y="12636"/>
                    <a:pt x="6348" y="12639"/>
                    <a:pt x="6400" y="12643"/>
                  </a:cubicBezTo>
                  <a:cubicBezTo>
                    <a:pt x="6456" y="12646"/>
                    <a:pt x="6511" y="12649"/>
                    <a:pt x="6566" y="12649"/>
                  </a:cubicBezTo>
                  <a:cubicBezTo>
                    <a:pt x="6586" y="12649"/>
                    <a:pt x="6606" y="12648"/>
                    <a:pt x="6626" y="12648"/>
                  </a:cubicBezTo>
                  <a:cubicBezTo>
                    <a:pt x="6630" y="12648"/>
                    <a:pt x="6634" y="12647"/>
                    <a:pt x="6637" y="12647"/>
                  </a:cubicBezTo>
                  <a:cubicBezTo>
                    <a:pt x="6727" y="12647"/>
                    <a:pt x="6761" y="12689"/>
                    <a:pt x="6759" y="12764"/>
                  </a:cubicBezTo>
                  <a:cubicBezTo>
                    <a:pt x="6755" y="12860"/>
                    <a:pt x="6757" y="12958"/>
                    <a:pt x="6750" y="13054"/>
                  </a:cubicBezTo>
                  <a:cubicBezTo>
                    <a:pt x="6744" y="13118"/>
                    <a:pt x="6739" y="13142"/>
                    <a:pt x="6696" y="13142"/>
                  </a:cubicBezTo>
                  <a:cubicBezTo>
                    <a:pt x="6671" y="13142"/>
                    <a:pt x="6634" y="13134"/>
                    <a:pt x="6576" y="13121"/>
                  </a:cubicBezTo>
                  <a:cubicBezTo>
                    <a:pt x="6596" y="13021"/>
                    <a:pt x="6588" y="12918"/>
                    <a:pt x="6552" y="12822"/>
                  </a:cubicBezTo>
                  <a:cubicBezTo>
                    <a:pt x="6528" y="12944"/>
                    <a:pt x="6521" y="13033"/>
                    <a:pt x="6537" y="13122"/>
                  </a:cubicBezTo>
                  <a:cubicBezTo>
                    <a:pt x="6503" y="13151"/>
                    <a:pt x="6473" y="13171"/>
                    <a:pt x="6450" y="13171"/>
                  </a:cubicBezTo>
                  <a:cubicBezTo>
                    <a:pt x="6425" y="13171"/>
                    <a:pt x="6408" y="13148"/>
                    <a:pt x="6406" y="13089"/>
                  </a:cubicBezTo>
                  <a:cubicBezTo>
                    <a:pt x="6405" y="13046"/>
                    <a:pt x="6425" y="13002"/>
                    <a:pt x="6425" y="12958"/>
                  </a:cubicBezTo>
                  <a:cubicBezTo>
                    <a:pt x="6425" y="12891"/>
                    <a:pt x="6394" y="12849"/>
                    <a:pt x="6318" y="12849"/>
                  </a:cubicBezTo>
                  <a:cubicBezTo>
                    <a:pt x="6309" y="12849"/>
                    <a:pt x="6299" y="12850"/>
                    <a:pt x="6288" y="12851"/>
                  </a:cubicBezTo>
                  <a:lnTo>
                    <a:pt x="6288" y="12851"/>
                  </a:lnTo>
                  <a:lnTo>
                    <a:pt x="6144" y="12850"/>
                  </a:lnTo>
                  <a:lnTo>
                    <a:pt x="6144" y="12850"/>
                  </a:lnTo>
                  <a:cubicBezTo>
                    <a:pt x="6144" y="12850"/>
                    <a:pt x="6144" y="12850"/>
                    <a:pt x="6144" y="12850"/>
                  </a:cubicBezTo>
                  <a:cubicBezTo>
                    <a:pt x="6143" y="12844"/>
                    <a:pt x="6143" y="12837"/>
                    <a:pt x="6143" y="12831"/>
                  </a:cubicBezTo>
                  <a:cubicBezTo>
                    <a:pt x="6163" y="12671"/>
                    <a:pt x="6168" y="12636"/>
                    <a:pt x="6276" y="12636"/>
                  </a:cubicBezTo>
                  <a:close/>
                  <a:moveTo>
                    <a:pt x="31365" y="12648"/>
                  </a:moveTo>
                  <a:cubicBezTo>
                    <a:pt x="31728" y="12648"/>
                    <a:pt x="32069" y="12731"/>
                    <a:pt x="32381" y="12920"/>
                  </a:cubicBezTo>
                  <a:cubicBezTo>
                    <a:pt x="32470" y="12975"/>
                    <a:pt x="32576" y="13035"/>
                    <a:pt x="32551" y="13151"/>
                  </a:cubicBezTo>
                  <a:cubicBezTo>
                    <a:pt x="32540" y="13202"/>
                    <a:pt x="32456" y="13229"/>
                    <a:pt x="32346" y="13229"/>
                  </a:cubicBezTo>
                  <a:cubicBezTo>
                    <a:pt x="32308" y="13229"/>
                    <a:pt x="32267" y="13226"/>
                    <a:pt x="32225" y="13219"/>
                  </a:cubicBezTo>
                  <a:cubicBezTo>
                    <a:pt x="32066" y="13193"/>
                    <a:pt x="31931" y="13123"/>
                    <a:pt x="31798" y="13048"/>
                  </a:cubicBezTo>
                  <a:cubicBezTo>
                    <a:pt x="31553" y="12910"/>
                    <a:pt x="31318" y="12757"/>
                    <a:pt x="31031" y="12670"/>
                  </a:cubicBezTo>
                  <a:cubicBezTo>
                    <a:pt x="31144" y="12656"/>
                    <a:pt x="31256" y="12648"/>
                    <a:pt x="31365" y="12648"/>
                  </a:cubicBezTo>
                  <a:close/>
                  <a:moveTo>
                    <a:pt x="36797" y="13209"/>
                  </a:moveTo>
                  <a:lnTo>
                    <a:pt x="36797" y="13209"/>
                  </a:lnTo>
                  <a:cubicBezTo>
                    <a:pt x="36812" y="13210"/>
                    <a:pt x="36826" y="13211"/>
                    <a:pt x="36839" y="13215"/>
                  </a:cubicBezTo>
                  <a:cubicBezTo>
                    <a:pt x="36831" y="13220"/>
                    <a:pt x="36824" y="13230"/>
                    <a:pt x="36817" y="13230"/>
                  </a:cubicBezTo>
                  <a:cubicBezTo>
                    <a:pt x="36817" y="13230"/>
                    <a:pt x="36817" y="13230"/>
                    <a:pt x="36816" y="13230"/>
                  </a:cubicBezTo>
                  <a:cubicBezTo>
                    <a:pt x="36804" y="13229"/>
                    <a:pt x="36793" y="13225"/>
                    <a:pt x="36782" y="13219"/>
                  </a:cubicBezTo>
                  <a:cubicBezTo>
                    <a:pt x="36788" y="13217"/>
                    <a:pt x="36793" y="13210"/>
                    <a:pt x="36798" y="13210"/>
                  </a:cubicBezTo>
                  <a:lnTo>
                    <a:pt x="36797" y="13209"/>
                  </a:lnTo>
                  <a:close/>
                  <a:moveTo>
                    <a:pt x="7327" y="12341"/>
                  </a:moveTo>
                  <a:cubicBezTo>
                    <a:pt x="7371" y="12341"/>
                    <a:pt x="7399" y="12355"/>
                    <a:pt x="7383" y="12398"/>
                  </a:cubicBezTo>
                  <a:cubicBezTo>
                    <a:pt x="7333" y="12528"/>
                    <a:pt x="7345" y="12662"/>
                    <a:pt x="7337" y="12794"/>
                  </a:cubicBezTo>
                  <a:cubicBezTo>
                    <a:pt x="7330" y="12891"/>
                    <a:pt x="7351" y="12984"/>
                    <a:pt x="7443" y="13054"/>
                  </a:cubicBezTo>
                  <a:cubicBezTo>
                    <a:pt x="7483" y="13025"/>
                    <a:pt x="7477" y="12986"/>
                    <a:pt x="7464" y="12948"/>
                  </a:cubicBezTo>
                  <a:cubicBezTo>
                    <a:pt x="7401" y="12764"/>
                    <a:pt x="7450" y="12580"/>
                    <a:pt x="7452" y="12392"/>
                  </a:cubicBezTo>
                  <a:lnTo>
                    <a:pt x="7452" y="12392"/>
                  </a:lnTo>
                  <a:cubicBezTo>
                    <a:pt x="7537" y="12408"/>
                    <a:pt x="7533" y="12457"/>
                    <a:pt x="7535" y="12499"/>
                  </a:cubicBezTo>
                  <a:cubicBezTo>
                    <a:pt x="7540" y="12601"/>
                    <a:pt x="7534" y="12705"/>
                    <a:pt x="7542" y="12808"/>
                  </a:cubicBezTo>
                  <a:cubicBezTo>
                    <a:pt x="7551" y="12920"/>
                    <a:pt x="7583" y="13025"/>
                    <a:pt x="7724" y="13071"/>
                  </a:cubicBezTo>
                  <a:cubicBezTo>
                    <a:pt x="7727" y="13070"/>
                    <a:pt x="7728" y="13069"/>
                    <a:pt x="7730" y="13067"/>
                  </a:cubicBezTo>
                  <a:lnTo>
                    <a:pt x="7730" y="13071"/>
                  </a:lnTo>
                  <a:cubicBezTo>
                    <a:pt x="7753" y="13097"/>
                    <a:pt x="7785" y="13107"/>
                    <a:pt x="7818" y="13117"/>
                  </a:cubicBezTo>
                  <a:cubicBezTo>
                    <a:pt x="7899" y="13143"/>
                    <a:pt x="7854" y="13161"/>
                    <a:pt x="7810" y="13177"/>
                  </a:cubicBezTo>
                  <a:cubicBezTo>
                    <a:pt x="7811" y="13185"/>
                    <a:pt x="7810" y="13192"/>
                    <a:pt x="7808" y="13199"/>
                  </a:cubicBezTo>
                  <a:lnTo>
                    <a:pt x="7875" y="13249"/>
                  </a:lnTo>
                  <a:cubicBezTo>
                    <a:pt x="7800" y="13264"/>
                    <a:pt x="7732" y="13272"/>
                    <a:pt x="7670" y="13272"/>
                  </a:cubicBezTo>
                  <a:cubicBezTo>
                    <a:pt x="7425" y="13272"/>
                    <a:pt x="7288" y="13150"/>
                    <a:pt x="7240" y="12899"/>
                  </a:cubicBezTo>
                  <a:cubicBezTo>
                    <a:pt x="7208" y="12730"/>
                    <a:pt x="7225" y="12564"/>
                    <a:pt x="7275" y="12399"/>
                  </a:cubicBezTo>
                  <a:lnTo>
                    <a:pt x="7327" y="12341"/>
                  </a:lnTo>
                  <a:close/>
                  <a:moveTo>
                    <a:pt x="29218" y="12342"/>
                  </a:moveTo>
                  <a:cubicBezTo>
                    <a:pt x="29316" y="12360"/>
                    <a:pt x="29308" y="12447"/>
                    <a:pt x="29354" y="12497"/>
                  </a:cubicBezTo>
                  <a:cubicBezTo>
                    <a:pt x="29364" y="12632"/>
                    <a:pt x="29371" y="12768"/>
                    <a:pt x="29354" y="12903"/>
                  </a:cubicBezTo>
                  <a:cubicBezTo>
                    <a:pt x="29322" y="13141"/>
                    <a:pt x="29233" y="13221"/>
                    <a:pt x="28944" y="13266"/>
                  </a:cubicBezTo>
                  <a:cubicBezTo>
                    <a:pt x="28888" y="13271"/>
                    <a:pt x="28832" y="13278"/>
                    <a:pt x="28776" y="13279"/>
                  </a:cubicBezTo>
                  <a:cubicBezTo>
                    <a:pt x="28774" y="13279"/>
                    <a:pt x="28772" y="13279"/>
                    <a:pt x="28770" y="13279"/>
                  </a:cubicBezTo>
                  <a:cubicBezTo>
                    <a:pt x="28717" y="13279"/>
                    <a:pt x="28710" y="13248"/>
                    <a:pt x="28721" y="13209"/>
                  </a:cubicBezTo>
                  <a:lnTo>
                    <a:pt x="28721" y="13209"/>
                  </a:lnTo>
                  <a:lnTo>
                    <a:pt x="28943" y="13200"/>
                  </a:lnTo>
                  <a:cubicBezTo>
                    <a:pt x="29184" y="13117"/>
                    <a:pt x="29285" y="12963"/>
                    <a:pt x="29261" y="12744"/>
                  </a:cubicBezTo>
                  <a:cubicBezTo>
                    <a:pt x="29247" y="12610"/>
                    <a:pt x="29233" y="12476"/>
                    <a:pt x="29218" y="12342"/>
                  </a:cubicBezTo>
                  <a:close/>
                  <a:moveTo>
                    <a:pt x="27526" y="13027"/>
                  </a:moveTo>
                  <a:cubicBezTo>
                    <a:pt x="27863" y="13036"/>
                    <a:pt x="27861" y="13035"/>
                    <a:pt x="27818" y="13321"/>
                  </a:cubicBezTo>
                  <a:lnTo>
                    <a:pt x="27817" y="13319"/>
                  </a:lnTo>
                  <a:cubicBezTo>
                    <a:pt x="27808" y="13379"/>
                    <a:pt x="27784" y="13402"/>
                    <a:pt x="27730" y="13402"/>
                  </a:cubicBezTo>
                  <a:cubicBezTo>
                    <a:pt x="27721" y="13402"/>
                    <a:pt x="27712" y="13401"/>
                    <a:pt x="27702" y="13400"/>
                  </a:cubicBezTo>
                  <a:cubicBezTo>
                    <a:pt x="27677" y="13398"/>
                    <a:pt x="27652" y="13397"/>
                    <a:pt x="27628" y="13397"/>
                  </a:cubicBezTo>
                  <a:cubicBezTo>
                    <a:pt x="27615" y="13397"/>
                    <a:pt x="27602" y="13397"/>
                    <a:pt x="27589" y="13398"/>
                  </a:cubicBezTo>
                  <a:cubicBezTo>
                    <a:pt x="27583" y="13398"/>
                    <a:pt x="27577" y="13398"/>
                    <a:pt x="27572" y="13398"/>
                  </a:cubicBezTo>
                  <a:cubicBezTo>
                    <a:pt x="27493" y="13398"/>
                    <a:pt x="27470" y="13358"/>
                    <a:pt x="27474" y="13292"/>
                  </a:cubicBezTo>
                  <a:cubicBezTo>
                    <a:pt x="27480" y="13210"/>
                    <a:pt x="27459" y="13126"/>
                    <a:pt x="27491" y="13030"/>
                  </a:cubicBezTo>
                  <a:cubicBezTo>
                    <a:pt x="27511" y="13028"/>
                    <a:pt x="27518" y="13027"/>
                    <a:pt x="27526" y="13027"/>
                  </a:cubicBezTo>
                  <a:close/>
                  <a:moveTo>
                    <a:pt x="9099" y="13023"/>
                  </a:moveTo>
                  <a:cubicBezTo>
                    <a:pt x="9143" y="13090"/>
                    <a:pt x="9122" y="13156"/>
                    <a:pt x="9121" y="13219"/>
                  </a:cubicBezTo>
                  <a:cubicBezTo>
                    <a:pt x="9121" y="13274"/>
                    <a:pt x="9153" y="13350"/>
                    <a:pt x="9090" y="13382"/>
                  </a:cubicBezTo>
                  <a:cubicBezTo>
                    <a:pt x="9052" y="13401"/>
                    <a:pt x="9008" y="13407"/>
                    <a:pt x="8962" y="13407"/>
                  </a:cubicBezTo>
                  <a:cubicBezTo>
                    <a:pt x="8917" y="13407"/>
                    <a:pt x="8870" y="13401"/>
                    <a:pt x="8825" y="13399"/>
                  </a:cubicBezTo>
                  <a:cubicBezTo>
                    <a:pt x="8779" y="13397"/>
                    <a:pt x="8773" y="13359"/>
                    <a:pt x="8773" y="13325"/>
                  </a:cubicBezTo>
                  <a:cubicBezTo>
                    <a:pt x="8772" y="13236"/>
                    <a:pt x="8772" y="13147"/>
                    <a:pt x="8772" y="13039"/>
                  </a:cubicBezTo>
                  <a:lnTo>
                    <a:pt x="8773" y="13039"/>
                  </a:lnTo>
                  <a:lnTo>
                    <a:pt x="9099" y="13023"/>
                  </a:lnTo>
                  <a:close/>
                  <a:moveTo>
                    <a:pt x="28288" y="12701"/>
                  </a:moveTo>
                  <a:cubicBezTo>
                    <a:pt x="28354" y="12701"/>
                    <a:pt x="28418" y="12713"/>
                    <a:pt x="28484" y="12731"/>
                  </a:cubicBezTo>
                  <a:lnTo>
                    <a:pt x="28549" y="12813"/>
                  </a:lnTo>
                  <a:cubicBezTo>
                    <a:pt x="28594" y="12959"/>
                    <a:pt x="28582" y="13107"/>
                    <a:pt x="28582" y="13255"/>
                  </a:cubicBezTo>
                  <a:cubicBezTo>
                    <a:pt x="28582" y="13343"/>
                    <a:pt x="28552" y="13385"/>
                    <a:pt x="28446" y="13385"/>
                  </a:cubicBezTo>
                  <a:cubicBezTo>
                    <a:pt x="28444" y="13385"/>
                    <a:pt x="28443" y="13385"/>
                    <a:pt x="28441" y="13385"/>
                  </a:cubicBezTo>
                  <a:cubicBezTo>
                    <a:pt x="28414" y="13385"/>
                    <a:pt x="28384" y="13380"/>
                    <a:pt x="28355" y="13380"/>
                  </a:cubicBezTo>
                  <a:cubicBezTo>
                    <a:pt x="28319" y="13380"/>
                    <a:pt x="28285" y="13388"/>
                    <a:pt x="28261" y="13424"/>
                  </a:cubicBezTo>
                  <a:cubicBezTo>
                    <a:pt x="28235" y="13401"/>
                    <a:pt x="28207" y="13394"/>
                    <a:pt x="28178" y="13394"/>
                  </a:cubicBezTo>
                  <a:cubicBezTo>
                    <a:pt x="28135" y="13394"/>
                    <a:pt x="28089" y="13409"/>
                    <a:pt x="28038" y="13409"/>
                  </a:cubicBezTo>
                  <a:cubicBezTo>
                    <a:pt x="28018" y="13409"/>
                    <a:pt x="27997" y="13406"/>
                    <a:pt x="27975" y="13400"/>
                  </a:cubicBezTo>
                  <a:cubicBezTo>
                    <a:pt x="27961" y="13216"/>
                    <a:pt x="27969" y="13030"/>
                    <a:pt x="27999" y="12849"/>
                  </a:cubicBezTo>
                  <a:lnTo>
                    <a:pt x="27999" y="12847"/>
                  </a:lnTo>
                  <a:cubicBezTo>
                    <a:pt x="28011" y="12778"/>
                    <a:pt x="28071" y="12740"/>
                    <a:pt x="28151" y="12719"/>
                  </a:cubicBezTo>
                  <a:cubicBezTo>
                    <a:pt x="28197" y="12706"/>
                    <a:pt x="28243" y="12701"/>
                    <a:pt x="28288" y="12701"/>
                  </a:cubicBezTo>
                  <a:close/>
                  <a:moveTo>
                    <a:pt x="35025" y="13286"/>
                  </a:moveTo>
                  <a:cubicBezTo>
                    <a:pt x="34708" y="13373"/>
                    <a:pt x="34383" y="13422"/>
                    <a:pt x="34055" y="13457"/>
                  </a:cubicBezTo>
                  <a:cubicBezTo>
                    <a:pt x="34364" y="13341"/>
                    <a:pt x="34693" y="13304"/>
                    <a:pt x="35025" y="13286"/>
                  </a:cubicBezTo>
                  <a:close/>
                  <a:moveTo>
                    <a:pt x="7142" y="13184"/>
                  </a:moveTo>
                  <a:cubicBezTo>
                    <a:pt x="7167" y="13184"/>
                    <a:pt x="7190" y="13192"/>
                    <a:pt x="7208" y="13214"/>
                  </a:cubicBezTo>
                  <a:cubicBezTo>
                    <a:pt x="7308" y="13332"/>
                    <a:pt x="7459" y="13370"/>
                    <a:pt x="7614" y="13401"/>
                  </a:cubicBezTo>
                  <a:cubicBezTo>
                    <a:pt x="7598" y="13458"/>
                    <a:pt x="7538" y="13472"/>
                    <a:pt x="7504" y="13505"/>
                  </a:cubicBezTo>
                  <a:cubicBezTo>
                    <a:pt x="7461" y="13549"/>
                    <a:pt x="7417" y="13578"/>
                    <a:pt x="7364" y="13578"/>
                  </a:cubicBezTo>
                  <a:cubicBezTo>
                    <a:pt x="7332" y="13578"/>
                    <a:pt x="7296" y="13567"/>
                    <a:pt x="7255" y="13542"/>
                  </a:cubicBezTo>
                  <a:cubicBezTo>
                    <a:pt x="7193" y="13504"/>
                    <a:pt x="7122" y="13491"/>
                    <a:pt x="7048" y="13491"/>
                  </a:cubicBezTo>
                  <a:cubicBezTo>
                    <a:pt x="7015" y="13491"/>
                    <a:pt x="6981" y="13494"/>
                    <a:pt x="6948" y="13498"/>
                  </a:cubicBezTo>
                  <a:cubicBezTo>
                    <a:pt x="6814" y="13514"/>
                    <a:pt x="6678" y="13530"/>
                    <a:pt x="6545" y="13552"/>
                  </a:cubicBezTo>
                  <a:cubicBezTo>
                    <a:pt x="6488" y="13562"/>
                    <a:pt x="6431" y="13567"/>
                    <a:pt x="6373" y="13567"/>
                  </a:cubicBezTo>
                  <a:cubicBezTo>
                    <a:pt x="6284" y="13567"/>
                    <a:pt x="6195" y="13555"/>
                    <a:pt x="6109" y="13532"/>
                  </a:cubicBezTo>
                  <a:cubicBezTo>
                    <a:pt x="6185" y="13376"/>
                    <a:pt x="6324" y="13296"/>
                    <a:pt x="6508" y="13288"/>
                  </a:cubicBezTo>
                  <a:cubicBezTo>
                    <a:pt x="6708" y="13280"/>
                    <a:pt x="6900" y="13256"/>
                    <a:pt x="7086" y="13195"/>
                  </a:cubicBezTo>
                  <a:cubicBezTo>
                    <a:pt x="7105" y="13189"/>
                    <a:pt x="7124" y="13184"/>
                    <a:pt x="7142" y="13184"/>
                  </a:cubicBezTo>
                  <a:close/>
                  <a:moveTo>
                    <a:pt x="28261" y="13435"/>
                  </a:moveTo>
                  <a:cubicBezTo>
                    <a:pt x="28268" y="13460"/>
                    <a:pt x="28291" y="13466"/>
                    <a:pt x="28320" y="13466"/>
                  </a:cubicBezTo>
                  <a:cubicBezTo>
                    <a:pt x="28403" y="13466"/>
                    <a:pt x="28486" y="13467"/>
                    <a:pt x="28568" y="13468"/>
                  </a:cubicBezTo>
                  <a:cubicBezTo>
                    <a:pt x="28579" y="13506"/>
                    <a:pt x="28578" y="13545"/>
                    <a:pt x="28562" y="13581"/>
                  </a:cubicBezTo>
                  <a:cubicBezTo>
                    <a:pt x="28466" y="13587"/>
                    <a:pt x="28369" y="13592"/>
                    <a:pt x="28272" y="13592"/>
                  </a:cubicBezTo>
                  <a:cubicBezTo>
                    <a:pt x="28176" y="13592"/>
                    <a:pt x="28078" y="13587"/>
                    <a:pt x="27981" y="13574"/>
                  </a:cubicBezTo>
                  <a:cubicBezTo>
                    <a:pt x="27990" y="13493"/>
                    <a:pt x="28061" y="13514"/>
                    <a:pt x="28100" y="13494"/>
                  </a:cubicBezTo>
                  <a:cubicBezTo>
                    <a:pt x="28151" y="13469"/>
                    <a:pt x="28236" y="13504"/>
                    <a:pt x="28261" y="13435"/>
                  </a:cubicBezTo>
                  <a:close/>
                  <a:moveTo>
                    <a:pt x="8382" y="12717"/>
                  </a:moveTo>
                  <a:cubicBezTo>
                    <a:pt x="8503" y="12717"/>
                    <a:pt x="8561" y="12767"/>
                    <a:pt x="8597" y="12890"/>
                  </a:cubicBezTo>
                  <a:cubicBezTo>
                    <a:pt x="8647" y="13065"/>
                    <a:pt x="8628" y="13244"/>
                    <a:pt x="8623" y="13423"/>
                  </a:cubicBezTo>
                  <a:lnTo>
                    <a:pt x="8584" y="13506"/>
                  </a:lnTo>
                  <a:cubicBezTo>
                    <a:pt x="8618" y="13526"/>
                    <a:pt x="8641" y="13568"/>
                    <a:pt x="8593" y="13575"/>
                  </a:cubicBezTo>
                  <a:cubicBezTo>
                    <a:pt x="8504" y="13589"/>
                    <a:pt x="8414" y="13595"/>
                    <a:pt x="8324" y="13595"/>
                  </a:cubicBezTo>
                  <a:cubicBezTo>
                    <a:pt x="8241" y="13595"/>
                    <a:pt x="8159" y="13590"/>
                    <a:pt x="8076" y="13583"/>
                  </a:cubicBezTo>
                  <a:cubicBezTo>
                    <a:pt x="8033" y="13580"/>
                    <a:pt x="8017" y="13548"/>
                    <a:pt x="8022" y="13513"/>
                  </a:cubicBezTo>
                  <a:cubicBezTo>
                    <a:pt x="8026" y="13485"/>
                    <a:pt x="8051" y="13469"/>
                    <a:pt x="8085" y="13468"/>
                  </a:cubicBezTo>
                  <a:cubicBezTo>
                    <a:pt x="8158" y="13467"/>
                    <a:pt x="8234" y="13466"/>
                    <a:pt x="8309" y="13466"/>
                  </a:cubicBezTo>
                  <a:cubicBezTo>
                    <a:pt x="8394" y="13479"/>
                    <a:pt x="8476" y="13505"/>
                    <a:pt x="8563" y="13505"/>
                  </a:cubicBezTo>
                  <a:cubicBezTo>
                    <a:pt x="8570" y="13505"/>
                    <a:pt x="8577" y="13505"/>
                    <a:pt x="8584" y="13505"/>
                  </a:cubicBezTo>
                  <a:lnTo>
                    <a:pt x="8623" y="13423"/>
                  </a:lnTo>
                  <a:cubicBezTo>
                    <a:pt x="8537" y="13419"/>
                    <a:pt x="8454" y="13390"/>
                    <a:pt x="8367" y="13390"/>
                  </a:cubicBezTo>
                  <a:cubicBezTo>
                    <a:pt x="8348" y="13390"/>
                    <a:pt x="8328" y="13392"/>
                    <a:pt x="8308" y="13395"/>
                  </a:cubicBezTo>
                  <a:cubicBezTo>
                    <a:pt x="7998" y="13372"/>
                    <a:pt x="7999" y="13372"/>
                    <a:pt x="7999" y="13105"/>
                  </a:cubicBezTo>
                  <a:cubicBezTo>
                    <a:pt x="7998" y="13021"/>
                    <a:pt x="8022" y="12940"/>
                    <a:pt x="8031" y="12857"/>
                  </a:cubicBezTo>
                  <a:lnTo>
                    <a:pt x="8032" y="12857"/>
                  </a:lnTo>
                  <a:cubicBezTo>
                    <a:pt x="8043" y="12771"/>
                    <a:pt x="8081" y="12724"/>
                    <a:pt x="8165" y="12724"/>
                  </a:cubicBezTo>
                  <a:cubicBezTo>
                    <a:pt x="8182" y="12724"/>
                    <a:pt x="8201" y="12726"/>
                    <a:pt x="8221" y="12730"/>
                  </a:cubicBezTo>
                  <a:cubicBezTo>
                    <a:pt x="8218" y="12793"/>
                    <a:pt x="8212" y="12856"/>
                    <a:pt x="8209" y="12919"/>
                  </a:cubicBezTo>
                  <a:cubicBezTo>
                    <a:pt x="8207" y="12972"/>
                    <a:pt x="8171" y="13029"/>
                    <a:pt x="8221" y="13117"/>
                  </a:cubicBezTo>
                  <a:cubicBezTo>
                    <a:pt x="8271" y="12966"/>
                    <a:pt x="8264" y="12847"/>
                    <a:pt x="8257" y="12730"/>
                  </a:cubicBezTo>
                  <a:cubicBezTo>
                    <a:pt x="8305" y="12722"/>
                    <a:pt x="8346" y="12717"/>
                    <a:pt x="8382" y="12717"/>
                  </a:cubicBezTo>
                  <a:close/>
                  <a:moveTo>
                    <a:pt x="36722" y="13219"/>
                  </a:moveTo>
                  <a:cubicBezTo>
                    <a:pt x="36737" y="13298"/>
                    <a:pt x="36669" y="13299"/>
                    <a:pt x="36626" y="13315"/>
                  </a:cubicBezTo>
                  <a:cubicBezTo>
                    <a:pt x="36209" y="13463"/>
                    <a:pt x="35774" y="13561"/>
                    <a:pt x="35333" y="13606"/>
                  </a:cubicBezTo>
                  <a:cubicBezTo>
                    <a:pt x="34738" y="13665"/>
                    <a:pt x="34141" y="13707"/>
                    <a:pt x="33542" y="13726"/>
                  </a:cubicBezTo>
                  <a:lnTo>
                    <a:pt x="33270" y="13747"/>
                  </a:lnTo>
                  <a:cubicBezTo>
                    <a:pt x="33224" y="13741"/>
                    <a:pt x="33178" y="13739"/>
                    <a:pt x="33132" y="13739"/>
                  </a:cubicBezTo>
                  <a:cubicBezTo>
                    <a:pt x="33052" y="13739"/>
                    <a:pt x="32972" y="13745"/>
                    <a:pt x="32892" y="13745"/>
                  </a:cubicBezTo>
                  <a:cubicBezTo>
                    <a:pt x="32809" y="13745"/>
                    <a:pt x="32727" y="13739"/>
                    <a:pt x="32647" y="13713"/>
                  </a:cubicBezTo>
                  <a:cubicBezTo>
                    <a:pt x="32945" y="13690"/>
                    <a:pt x="33243" y="13672"/>
                    <a:pt x="33542" y="13670"/>
                  </a:cubicBezTo>
                  <a:lnTo>
                    <a:pt x="33541" y="13669"/>
                  </a:lnTo>
                  <a:cubicBezTo>
                    <a:pt x="34113" y="13601"/>
                    <a:pt x="34670" y="13475"/>
                    <a:pt x="35234" y="13375"/>
                  </a:cubicBezTo>
                  <a:cubicBezTo>
                    <a:pt x="35726" y="13287"/>
                    <a:pt x="36228" y="13284"/>
                    <a:pt x="36722" y="13219"/>
                  </a:cubicBezTo>
                  <a:close/>
                  <a:moveTo>
                    <a:pt x="31508" y="13471"/>
                  </a:moveTo>
                  <a:cubicBezTo>
                    <a:pt x="31590" y="13471"/>
                    <a:pt x="31672" y="13475"/>
                    <a:pt x="31755" y="13483"/>
                  </a:cubicBezTo>
                  <a:cubicBezTo>
                    <a:pt x="31765" y="13483"/>
                    <a:pt x="31774" y="13482"/>
                    <a:pt x="31783" y="13482"/>
                  </a:cubicBezTo>
                  <a:cubicBezTo>
                    <a:pt x="31857" y="13482"/>
                    <a:pt x="31921" y="13507"/>
                    <a:pt x="31984" y="13540"/>
                  </a:cubicBezTo>
                  <a:lnTo>
                    <a:pt x="31719" y="13538"/>
                  </a:lnTo>
                  <a:cubicBezTo>
                    <a:pt x="31331" y="13556"/>
                    <a:pt x="30948" y="13632"/>
                    <a:pt x="30582" y="13763"/>
                  </a:cubicBezTo>
                  <a:lnTo>
                    <a:pt x="30582" y="13763"/>
                  </a:lnTo>
                  <a:cubicBezTo>
                    <a:pt x="30591" y="13684"/>
                    <a:pt x="30674" y="13669"/>
                    <a:pt x="30734" y="13639"/>
                  </a:cubicBezTo>
                  <a:cubicBezTo>
                    <a:pt x="30979" y="13519"/>
                    <a:pt x="31239" y="13471"/>
                    <a:pt x="31508" y="13471"/>
                  </a:cubicBezTo>
                  <a:close/>
                  <a:moveTo>
                    <a:pt x="245" y="12268"/>
                  </a:moveTo>
                  <a:cubicBezTo>
                    <a:pt x="275" y="12294"/>
                    <a:pt x="313" y="12307"/>
                    <a:pt x="351" y="12307"/>
                  </a:cubicBezTo>
                  <a:cubicBezTo>
                    <a:pt x="362" y="12307"/>
                    <a:pt x="373" y="12306"/>
                    <a:pt x="383" y="12304"/>
                  </a:cubicBezTo>
                  <a:cubicBezTo>
                    <a:pt x="448" y="12354"/>
                    <a:pt x="521" y="12385"/>
                    <a:pt x="605" y="12385"/>
                  </a:cubicBezTo>
                  <a:cubicBezTo>
                    <a:pt x="621" y="12385"/>
                    <a:pt x="638" y="12384"/>
                    <a:pt x="654" y="12381"/>
                  </a:cubicBezTo>
                  <a:cubicBezTo>
                    <a:pt x="660" y="12416"/>
                    <a:pt x="674" y="12437"/>
                    <a:pt x="700" y="12437"/>
                  </a:cubicBezTo>
                  <a:cubicBezTo>
                    <a:pt x="712" y="12437"/>
                    <a:pt x="726" y="12432"/>
                    <a:pt x="744" y="12423"/>
                  </a:cubicBezTo>
                  <a:lnTo>
                    <a:pt x="744" y="12423"/>
                  </a:lnTo>
                  <a:cubicBezTo>
                    <a:pt x="730" y="12454"/>
                    <a:pt x="741" y="12463"/>
                    <a:pt x="763" y="12463"/>
                  </a:cubicBezTo>
                  <a:cubicBezTo>
                    <a:pt x="771" y="12463"/>
                    <a:pt x="781" y="12462"/>
                    <a:pt x="791" y="12460"/>
                  </a:cubicBezTo>
                  <a:lnTo>
                    <a:pt x="791" y="12460"/>
                  </a:lnTo>
                  <a:cubicBezTo>
                    <a:pt x="788" y="12504"/>
                    <a:pt x="792" y="12544"/>
                    <a:pt x="841" y="12544"/>
                  </a:cubicBezTo>
                  <a:cubicBezTo>
                    <a:pt x="851" y="12544"/>
                    <a:pt x="863" y="12542"/>
                    <a:pt x="878" y="12538"/>
                  </a:cubicBezTo>
                  <a:lnTo>
                    <a:pt x="878" y="12538"/>
                  </a:lnTo>
                  <a:cubicBezTo>
                    <a:pt x="853" y="12555"/>
                    <a:pt x="856" y="12576"/>
                    <a:pt x="870" y="12600"/>
                  </a:cubicBezTo>
                  <a:cubicBezTo>
                    <a:pt x="963" y="12762"/>
                    <a:pt x="944" y="12926"/>
                    <a:pt x="875" y="13088"/>
                  </a:cubicBezTo>
                  <a:cubicBezTo>
                    <a:pt x="780" y="13311"/>
                    <a:pt x="681" y="13533"/>
                    <a:pt x="582" y="13757"/>
                  </a:cubicBezTo>
                  <a:cubicBezTo>
                    <a:pt x="549" y="13759"/>
                    <a:pt x="515" y="13775"/>
                    <a:pt x="482" y="13775"/>
                  </a:cubicBezTo>
                  <a:cubicBezTo>
                    <a:pt x="460" y="13775"/>
                    <a:pt x="439" y="13768"/>
                    <a:pt x="418" y="13745"/>
                  </a:cubicBezTo>
                  <a:lnTo>
                    <a:pt x="418" y="13744"/>
                  </a:lnTo>
                  <a:cubicBezTo>
                    <a:pt x="379" y="13701"/>
                    <a:pt x="357" y="13656"/>
                    <a:pt x="370" y="13600"/>
                  </a:cubicBezTo>
                  <a:cubicBezTo>
                    <a:pt x="404" y="13466"/>
                    <a:pt x="472" y="13343"/>
                    <a:pt x="541" y="13221"/>
                  </a:cubicBezTo>
                  <a:cubicBezTo>
                    <a:pt x="607" y="13104"/>
                    <a:pt x="684" y="12992"/>
                    <a:pt x="715" y="12863"/>
                  </a:cubicBezTo>
                  <a:cubicBezTo>
                    <a:pt x="752" y="12714"/>
                    <a:pt x="722" y="12646"/>
                    <a:pt x="565" y="12576"/>
                  </a:cubicBezTo>
                  <a:cubicBezTo>
                    <a:pt x="458" y="12528"/>
                    <a:pt x="340" y="12497"/>
                    <a:pt x="235" y="12447"/>
                  </a:cubicBezTo>
                  <a:cubicBezTo>
                    <a:pt x="122" y="12393"/>
                    <a:pt x="128" y="12354"/>
                    <a:pt x="245" y="12268"/>
                  </a:cubicBezTo>
                  <a:close/>
                  <a:moveTo>
                    <a:pt x="449" y="12221"/>
                  </a:moveTo>
                  <a:cubicBezTo>
                    <a:pt x="585" y="12221"/>
                    <a:pt x="711" y="12267"/>
                    <a:pt x="839" y="12303"/>
                  </a:cubicBezTo>
                  <a:cubicBezTo>
                    <a:pt x="882" y="12317"/>
                    <a:pt x="927" y="12366"/>
                    <a:pt x="970" y="12366"/>
                  </a:cubicBezTo>
                  <a:cubicBezTo>
                    <a:pt x="982" y="12366"/>
                    <a:pt x="994" y="12362"/>
                    <a:pt x="1006" y="12353"/>
                  </a:cubicBezTo>
                  <a:cubicBezTo>
                    <a:pt x="1007" y="12356"/>
                    <a:pt x="1007" y="12359"/>
                    <a:pt x="1010" y="12362"/>
                  </a:cubicBezTo>
                  <a:cubicBezTo>
                    <a:pt x="1023" y="12386"/>
                    <a:pt x="1044" y="12404"/>
                    <a:pt x="1069" y="12416"/>
                  </a:cubicBezTo>
                  <a:cubicBezTo>
                    <a:pt x="1338" y="12556"/>
                    <a:pt x="1382" y="12758"/>
                    <a:pt x="1306" y="13002"/>
                  </a:cubicBezTo>
                  <a:lnTo>
                    <a:pt x="1305" y="13001"/>
                  </a:lnTo>
                  <a:cubicBezTo>
                    <a:pt x="1251" y="13174"/>
                    <a:pt x="1207" y="13350"/>
                    <a:pt x="1162" y="13526"/>
                  </a:cubicBezTo>
                  <a:cubicBezTo>
                    <a:pt x="1135" y="13632"/>
                    <a:pt x="1049" y="13689"/>
                    <a:pt x="944" y="13733"/>
                  </a:cubicBezTo>
                  <a:cubicBezTo>
                    <a:pt x="871" y="13763"/>
                    <a:pt x="792" y="13778"/>
                    <a:pt x="713" y="13778"/>
                  </a:cubicBezTo>
                  <a:cubicBezTo>
                    <a:pt x="710" y="13778"/>
                    <a:pt x="707" y="13778"/>
                    <a:pt x="704" y="13778"/>
                  </a:cubicBezTo>
                  <a:cubicBezTo>
                    <a:pt x="682" y="13729"/>
                    <a:pt x="717" y="13691"/>
                    <a:pt x="739" y="13651"/>
                  </a:cubicBezTo>
                  <a:cubicBezTo>
                    <a:pt x="858" y="13433"/>
                    <a:pt x="942" y="13204"/>
                    <a:pt x="1007" y="12971"/>
                  </a:cubicBezTo>
                  <a:cubicBezTo>
                    <a:pt x="1051" y="12814"/>
                    <a:pt x="1067" y="12651"/>
                    <a:pt x="885" y="12535"/>
                  </a:cubicBezTo>
                  <a:cubicBezTo>
                    <a:pt x="884" y="12485"/>
                    <a:pt x="852" y="12459"/>
                    <a:pt x="793" y="12456"/>
                  </a:cubicBezTo>
                  <a:cubicBezTo>
                    <a:pt x="790" y="12435"/>
                    <a:pt x="771" y="12418"/>
                    <a:pt x="748" y="12418"/>
                  </a:cubicBezTo>
                  <a:cubicBezTo>
                    <a:pt x="729" y="12383"/>
                    <a:pt x="691" y="12381"/>
                    <a:pt x="654" y="12379"/>
                  </a:cubicBezTo>
                  <a:cubicBezTo>
                    <a:pt x="587" y="12339"/>
                    <a:pt x="522" y="12294"/>
                    <a:pt x="440" y="12294"/>
                  </a:cubicBezTo>
                  <a:cubicBezTo>
                    <a:pt x="423" y="12294"/>
                    <a:pt x="406" y="12296"/>
                    <a:pt x="387" y="12301"/>
                  </a:cubicBezTo>
                  <a:cubicBezTo>
                    <a:pt x="414" y="12261"/>
                    <a:pt x="349" y="12258"/>
                    <a:pt x="348" y="12230"/>
                  </a:cubicBezTo>
                  <a:cubicBezTo>
                    <a:pt x="382" y="12224"/>
                    <a:pt x="416" y="12221"/>
                    <a:pt x="449" y="12221"/>
                  </a:cubicBezTo>
                  <a:close/>
                  <a:moveTo>
                    <a:pt x="31838" y="13639"/>
                  </a:moveTo>
                  <a:cubicBezTo>
                    <a:pt x="31984" y="13639"/>
                    <a:pt x="32132" y="13649"/>
                    <a:pt x="32281" y="13670"/>
                  </a:cubicBezTo>
                  <a:cubicBezTo>
                    <a:pt x="31855" y="13747"/>
                    <a:pt x="31421" y="13747"/>
                    <a:pt x="30992" y="13784"/>
                  </a:cubicBezTo>
                  <a:cubicBezTo>
                    <a:pt x="30958" y="13813"/>
                    <a:pt x="30919" y="13815"/>
                    <a:pt x="30868" y="13815"/>
                  </a:cubicBezTo>
                  <a:cubicBezTo>
                    <a:pt x="30862" y="13815"/>
                    <a:pt x="30855" y="13815"/>
                    <a:pt x="30848" y="13815"/>
                  </a:cubicBezTo>
                  <a:cubicBezTo>
                    <a:pt x="30841" y="13815"/>
                    <a:pt x="30833" y="13815"/>
                    <a:pt x="30826" y="13815"/>
                  </a:cubicBezTo>
                  <a:lnTo>
                    <a:pt x="30826" y="13815"/>
                  </a:lnTo>
                  <a:cubicBezTo>
                    <a:pt x="30885" y="13774"/>
                    <a:pt x="30928" y="13747"/>
                    <a:pt x="30984" y="13747"/>
                  </a:cubicBezTo>
                  <a:cubicBezTo>
                    <a:pt x="30987" y="13747"/>
                    <a:pt x="30991" y="13747"/>
                    <a:pt x="30995" y="13747"/>
                  </a:cubicBezTo>
                  <a:cubicBezTo>
                    <a:pt x="31273" y="13677"/>
                    <a:pt x="31554" y="13639"/>
                    <a:pt x="31838" y="13639"/>
                  </a:cubicBezTo>
                  <a:close/>
                  <a:moveTo>
                    <a:pt x="36505" y="13814"/>
                  </a:moveTo>
                  <a:cubicBezTo>
                    <a:pt x="36505" y="13814"/>
                    <a:pt x="36518" y="13817"/>
                    <a:pt x="36518" y="13819"/>
                  </a:cubicBezTo>
                  <a:cubicBezTo>
                    <a:pt x="36509" y="13843"/>
                    <a:pt x="36485" y="13859"/>
                    <a:pt x="36459" y="13859"/>
                  </a:cubicBezTo>
                  <a:cubicBezTo>
                    <a:pt x="36458" y="13859"/>
                    <a:pt x="36458" y="13859"/>
                    <a:pt x="36457" y="13859"/>
                  </a:cubicBezTo>
                  <a:lnTo>
                    <a:pt x="36457" y="13859"/>
                  </a:lnTo>
                  <a:lnTo>
                    <a:pt x="36457" y="13859"/>
                  </a:lnTo>
                  <a:cubicBezTo>
                    <a:pt x="36456" y="13831"/>
                    <a:pt x="36480" y="13822"/>
                    <a:pt x="36505" y="13814"/>
                  </a:cubicBezTo>
                  <a:close/>
                  <a:moveTo>
                    <a:pt x="4017" y="13091"/>
                  </a:moveTo>
                  <a:cubicBezTo>
                    <a:pt x="4042" y="13091"/>
                    <a:pt x="4067" y="13091"/>
                    <a:pt x="4092" y="13091"/>
                  </a:cubicBezTo>
                  <a:cubicBezTo>
                    <a:pt x="4240" y="13095"/>
                    <a:pt x="4381" y="13124"/>
                    <a:pt x="4493" y="13210"/>
                  </a:cubicBezTo>
                  <a:cubicBezTo>
                    <a:pt x="4751" y="13409"/>
                    <a:pt x="4998" y="13619"/>
                    <a:pt x="5304" y="13777"/>
                  </a:cubicBezTo>
                  <a:cubicBezTo>
                    <a:pt x="5211" y="13834"/>
                    <a:pt x="5171" y="13857"/>
                    <a:pt x="5132" y="13857"/>
                  </a:cubicBezTo>
                  <a:cubicBezTo>
                    <a:pt x="5102" y="13857"/>
                    <a:pt x="5072" y="13844"/>
                    <a:pt x="5020" y="13820"/>
                  </a:cubicBezTo>
                  <a:cubicBezTo>
                    <a:pt x="4982" y="13803"/>
                    <a:pt x="4942" y="13753"/>
                    <a:pt x="4904" y="13753"/>
                  </a:cubicBezTo>
                  <a:cubicBezTo>
                    <a:pt x="4880" y="13753"/>
                    <a:pt x="4856" y="13773"/>
                    <a:pt x="4834" y="13835"/>
                  </a:cubicBezTo>
                  <a:cubicBezTo>
                    <a:pt x="4828" y="13854"/>
                    <a:pt x="4784" y="13862"/>
                    <a:pt x="4729" y="13862"/>
                  </a:cubicBezTo>
                  <a:cubicBezTo>
                    <a:pt x="4639" y="13862"/>
                    <a:pt x="4518" y="13840"/>
                    <a:pt x="4479" y="13808"/>
                  </a:cubicBezTo>
                  <a:cubicBezTo>
                    <a:pt x="4391" y="13739"/>
                    <a:pt x="4306" y="13663"/>
                    <a:pt x="4228" y="13583"/>
                  </a:cubicBezTo>
                  <a:cubicBezTo>
                    <a:pt x="4072" y="13419"/>
                    <a:pt x="3879" y="13344"/>
                    <a:pt x="3645" y="13344"/>
                  </a:cubicBezTo>
                  <a:cubicBezTo>
                    <a:pt x="3619" y="13344"/>
                    <a:pt x="3593" y="13345"/>
                    <a:pt x="3567" y="13347"/>
                  </a:cubicBezTo>
                  <a:cubicBezTo>
                    <a:pt x="3473" y="13352"/>
                    <a:pt x="3378" y="13366"/>
                    <a:pt x="3284" y="13366"/>
                  </a:cubicBezTo>
                  <a:cubicBezTo>
                    <a:pt x="3251" y="13366"/>
                    <a:pt x="3218" y="13364"/>
                    <a:pt x="3185" y="13360"/>
                  </a:cubicBezTo>
                  <a:cubicBezTo>
                    <a:pt x="3031" y="13422"/>
                    <a:pt x="2862" y="13406"/>
                    <a:pt x="2699" y="13428"/>
                  </a:cubicBezTo>
                  <a:cubicBezTo>
                    <a:pt x="2430" y="13462"/>
                    <a:pt x="2158" y="13487"/>
                    <a:pt x="1887" y="13514"/>
                  </a:cubicBezTo>
                  <a:cubicBezTo>
                    <a:pt x="1879" y="13514"/>
                    <a:pt x="1870" y="13514"/>
                    <a:pt x="1862" y="13514"/>
                  </a:cubicBezTo>
                  <a:cubicBezTo>
                    <a:pt x="1729" y="13514"/>
                    <a:pt x="1602" y="13547"/>
                    <a:pt x="1471" y="13562"/>
                  </a:cubicBezTo>
                  <a:lnTo>
                    <a:pt x="1471" y="13562"/>
                  </a:lnTo>
                  <a:cubicBezTo>
                    <a:pt x="1471" y="13561"/>
                    <a:pt x="1471" y="13561"/>
                    <a:pt x="1471" y="13561"/>
                  </a:cubicBezTo>
                  <a:cubicBezTo>
                    <a:pt x="1431" y="13563"/>
                    <a:pt x="1399" y="13564"/>
                    <a:pt x="1374" y="13564"/>
                  </a:cubicBezTo>
                  <a:cubicBezTo>
                    <a:pt x="1273" y="13564"/>
                    <a:pt x="1283" y="13540"/>
                    <a:pt x="1336" y="13424"/>
                  </a:cubicBezTo>
                  <a:lnTo>
                    <a:pt x="1336" y="13424"/>
                  </a:lnTo>
                  <a:cubicBezTo>
                    <a:pt x="1391" y="13425"/>
                    <a:pt x="1446" y="13426"/>
                    <a:pt x="1501" y="13426"/>
                  </a:cubicBezTo>
                  <a:cubicBezTo>
                    <a:pt x="1664" y="13426"/>
                    <a:pt x="1827" y="13420"/>
                    <a:pt x="1989" y="13407"/>
                  </a:cubicBezTo>
                  <a:cubicBezTo>
                    <a:pt x="2341" y="13381"/>
                    <a:pt x="2694" y="13357"/>
                    <a:pt x="3045" y="13319"/>
                  </a:cubicBezTo>
                  <a:cubicBezTo>
                    <a:pt x="3059" y="13318"/>
                    <a:pt x="3073" y="13317"/>
                    <a:pt x="3087" y="13317"/>
                  </a:cubicBezTo>
                  <a:cubicBezTo>
                    <a:pt x="3124" y="13317"/>
                    <a:pt x="3159" y="13325"/>
                    <a:pt x="3184" y="13356"/>
                  </a:cubicBezTo>
                  <a:cubicBezTo>
                    <a:pt x="3202" y="13318"/>
                    <a:pt x="3214" y="13277"/>
                    <a:pt x="3146" y="13275"/>
                  </a:cubicBezTo>
                  <a:cubicBezTo>
                    <a:pt x="3112" y="13274"/>
                    <a:pt x="3077" y="13274"/>
                    <a:pt x="3043" y="13274"/>
                  </a:cubicBezTo>
                  <a:cubicBezTo>
                    <a:pt x="2956" y="13274"/>
                    <a:pt x="2870" y="13277"/>
                    <a:pt x="2784" y="13285"/>
                  </a:cubicBezTo>
                  <a:cubicBezTo>
                    <a:pt x="2303" y="13336"/>
                    <a:pt x="1823" y="13386"/>
                    <a:pt x="1338" y="13393"/>
                  </a:cubicBezTo>
                  <a:cubicBezTo>
                    <a:pt x="1308" y="13286"/>
                    <a:pt x="1377" y="13256"/>
                    <a:pt x="1485" y="13250"/>
                  </a:cubicBezTo>
                  <a:cubicBezTo>
                    <a:pt x="1728" y="13237"/>
                    <a:pt x="1969" y="13223"/>
                    <a:pt x="2211" y="13206"/>
                  </a:cubicBezTo>
                  <a:cubicBezTo>
                    <a:pt x="2717" y="13171"/>
                    <a:pt x="3222" y="13134"/>
                    <a:pt x="3729" y="13099"/>
                  </a:cubicBezTo>
                  <a:cubicBezTo>
                    <a:pt x="3825" y="13093"/>
                    <a:pt x="3921" y="13091"/>
                    <a:pt x="4017" y="13091"/>
                  </a:cubicBezTo>
                  <a:close/>
                  <a:moveTo>
                    <a:pt x="36456" y="13859"/>
                  </a:moveTo>
                  <a:lnTo>
                    <a:pt x="36458" y="13860"/>
                  </a:lnTo>
                  <a:cubicBezTo>
                    <a:pt x="36451" y="13870"/>
                    <a:pt x="36443" y="13879"/>
                    <a:pt x="36436" y="13889"/>
                  </a:cubicBezTo>
                  <a:lnTo>
                    <a:pt x="36417" y="13869"/>
                  </a:lnTo>
                  <a:lnTo>
                    <a:pt x="36456" y="13859"/>
                  </a:lnTo>
                  <a:close/>
                  <a:moveTo>
                    <a:pt x="31361" y="13939"/>
                  </a:moveTo>
                  <a:cubicBezTo>
                    <a:pt x="31322" y="13941"/>
                    <a:pt x="31282" y="13945"/>
                    <a:pt x="31242" y="13951"/>
                  </a:cubicBezTo>
                  <a:cubicBezTo>
                    <a:pt x="31280" y="13945"/>
                    <a:pt x="31319" y="13941"/>
                    <a:pt x="31360" y="13939"/>
                  </a:cubicBezTo>
                  <a:close/>
                  <a:moveTo>
                    <a:pt x="28747" y="13846"/>
                  </a:moveTo>
                  <a:cubicBezTo>
                    <a:pt x="28815" y="13846"/>
                    <a:pt x="28882" y="13901"/>
                    <a:pt x="28884" y="13958"/>
                  </a:cubicBezTo>
                  <a:cubicBezTo>
                    <a:pt x="28880" y="14028"/>
                    <a:pt x="28826" y="14056"/>
                    <a:pt x="28755" y="14064"/>
                  </a:cubicBezTo>
                  <a:cubicBezTo>
                    <a:pt x="28751" y="14064"/>
                    <a:pt x="28747" y="14064"/>
                    <a:pt x="28743" y="14064"/>
                  </a:cubicBezTo>
                  <a:cubicBezTo>
                    <a:pt x="28675" y="14064"/>
                    <a:pt x="28618" y="14009"/>
                    <a:pt x="28620" y="13945"/>
                  </a:cubicBezTo>
                  <a:lnTo>
                    <a:pt x="28619" y="13943"/>
                  </a:lnTo>
                  <a:cubicBezTo>
                    <a:pt x="28622" y="13882"/>
                    <a:pt x="28669" y="13854"/>
                    <a:pt x="28732" y="13847"/>
                  </a:cubicBezTo>
                  <a:cubicBezTo>
                    <a:pt x="28737" y="13847"/>
                    <a:pt x="28742" y="13846"/>
                    <a:pt x="28747" y="13846"/>
                  </a:cubicBezTo>
                  <a:close/>
                  <a:moveTo>
                    <a:pt x="6504" y="14273"/>
                  </a:moveTo>
                  <a:cubicBezTo>
                    <a:pt x="6527" y="14273"/>
                    <a:pt x="6554" y="14283"/>
                    <a:pt x="6575" y="14298"/>
                  </a:cubicBezTo>
                  <a:lnTo>
                    <a:pt x="6566" y="14356"/>
                  </a:lnTo>
                  <a:cubicBezTo>
                    <a:pt x="6522" y="14347"/>
                    <a:pt x="6439" y="14373"/>
                    <a:pt x="6462" y="14299"/>
                  </a:cubicBezTo>
                  <a:cubicBezTo>
                    <a:pt x="6468" y="14281"/>
                    <a:pt x="6484" y="14273"/>
                    <a:pt x="6504" y="14273"/>
                  </a:cubicBezTo>
                  <a:close/>
                  <a:moveTo>
                    <a:pt x="13961" y="14343"/>
                  </a:moveTo>
                  <a:cubicBezTo>
                    <a:pt x="13965" y="14343"/>
                    <a:pt x="13970" y="14344"/>
                    <a:pt x="13975" y="14345"/>
                  </a:cubicBezTo>
                  <a:cubicBezTo>
                    <a:pt x="13998" y="14349"/>
                    <a:pt x="14014" y="14367"/>
                    <a:pt x="14017" y="14389"/>
                  </a:cubicBezTo>
                  <a:cubicBezTo>
                    <a:pt x="13999" y="14394"/>
                    <a:pt x="13980" y="14398"/>
                    <a:pt x="13962" y="14399"/>
                  </a:cubicBezTo>
                  <a:cubicBezTo>
                    <a:pt x="13941" y="14398"/>
                    <a:pt x="13915" y="14392"/>
                    <a:pt x="13924" y="14366"/>
                  </a:cubicBezTo>
                  <a:lnTo>
                    <a:pt x="13925" y="14366"/>
                  </a:lnTo>
                  <a:cubicBezTo>
                    <a:pt x="13932" y="14351"/>
                    <a:pt x="13945" y="14343"/>
                    <a:pt x="13961" y="14343"/>
                  </a:cubicBezTo>
                  <a:close/>
                  <a:moveTo>
                    <a:pt x="36837" y="13393"/>
                  </a:moveTo>
                  <a:cubicBezTo>
                    <a:pt x="36844" y="13393"/>
                    <a:pt x="36851" y="13395"/>
                    <a:pt x="36857" y="13401"/>
                  </a:cubicBezTo>
                  <a:cubicBezTo>
                    <a:pt x="36872" y="13419"/>
                    <a:pt x="36848" y="13431"/>
                    <a:pt x="36831" y="13439"/>
                  </a:cubicBezTo>
                  <a:lnTo>
                    <a:pt x="36833" y="13439"/>
                  </a:lnTo>
                  <a:cubicBezTo>
                    <a:pt x="36808" y="13475"/>
                    <a:pt x="36771" y="13499"/>
                    <a:pt x="36730" y="13506"/>
                  </a:cubicBezTo>
                  <a:cubicBezTo>
                    <a:pt x="36008" y="13953"/>
                    <a:pt x="35220" y="14218"/>
                    <a:pt x="34329" y="14218"/>
                  </a:cubicBezTo>
                  <a:cubicBezTo>
                    <a:pt x="34279" y="14218"/>
                    <a:pt x="34228" y="14217"/>
                    <a:pt x="34177" y="14216"/>
                  </a:cubicBezTo>
                  <a:lnTo>
                    <a:pt x="34177" y="14216"/>
                  </a:lnTo>
                  <a:cubicBezTo>
                    <a:pt x="34178" y="14238"/>
                    <a:pt x="34181" y="14260"/>
                    <a:pt x="34183" y="14282"/>
                  </a:cubicBezTo>
                  <a:cubicBezTo>
                    <a:pt x="34304" y="14298"/>
                    <a:pt x="34426" y="14302"/>
                    <a:pt x="34547" y="14302"/>
                  </a:cubicBezTo>
                  <a:cubicBezTo>
                    <a:pt x="34729" y="14302"/>
                    <a:pt x="34911" y="14291"/>
                    <a:pt x="35092" y="14287"/>
                  </a:cubicBezTo>
                  <a:lnTo>
                    <a:pt x="35136" y="14286"/>
                  </a:lnTo>
                  <a:cubicBezTo>
                    <a:pt x="35151" y="14258"/>
                    <a:pt x="35172" y="14252"/>
                    <a:pt x="35194" y="14252"/>
                  </a:cubicBezTo>
                  <a:cubicBezTo>
                    <a:pt x="35214" y="14252"/>
                    <a:pt x="35236" y="14257"/>
                    <a:pt x="35256" y="14257"/>
                  </a:cubicBezTo>
                  <a:cubicBezTo>
                    <a:pt x="35260" y="14257"/>
                    <a:pt x="35264" y="14257"/>
                    <a:pt x="35268" y="14256"/>
                  </a:cubicBezTo>
                  <a:lnTo>
                    <a:pt x="35268" y="14256"/>
                  </a:lnTo>
                  <a:cubicBezTo>
                    <a:pt x="35237" y="14278"/>
                    <a:pt x="35200" y="14289"/>
                    <a:pt x="35163" y="14289"/>
                  </a:cubicBezTo>
                  <a:cubicBezTo>
                    <a:pt x="35154" y="14289"/>
                    <a:pt x="35146" y="14288"/>
                    <a:pt x="35138" y="14287"/>
                  </a:cubicBezTo>
                  <a:cubicBezTo>
                    <a:pt x="35136" y="14310"/>
                    <a:pt x="35120" y="14317"/>
                    <a:pt x="35098" y="14317"/>
                  </a:cubicBezTo>
                  <a:cubicBezTo>
                    <a:pt x="35094" y="14317"/>
                    <a:pt x="35090" y="14317"/>
                    <a:pt x="35087" y="14317"/>
                  </a:cubicBezTo>
                  <a:lnTo>
                    <a:pt x="34956" y="14367"/>
                  </a:lnTo>
                  <a:cubicBezTo>
                    <a:pt x="34907" y="14380"/>
                    <a:pt x="34820" y="14347"/>
                    <a:pt x="34837" y="14439"/>
                  </a:cubicBezTo>
                  <a:cubicBezTo>
                    <a:pt x="34852" y="14447"/>
                    <a:pt x="34867" y="14450"/>
                    <a:pt x="34881" y="14450"/>
                  </a:cubicBezTo>
                  <a:cubicBezTo>
                    <a:pt x="34909" y="14450"/>
                    <a:pt x="34936" y="14438"/>
                    <a:pt x="34964" y="14430"/>
                  </a:cubicBezTo>
                  <a:cubicBezTo>
                    <a:pt x="35119" y="14394"/>
                    <a:pt x="35271" y="14352"/>
                    <a:pt x="35410" y="14282"/>
                  </a:cubicBezTo>
                  <a:cubicBezTo>
                    <a:pt x="35668" y="14207"/>
                    <a:pt x="35899" y="14084"/>
                    <a:pt x="36141" y="13980"/>
                  </a:cubicBezTo>
                  <a:cubicBezTo>
                    <a:pt x="36211" y="13951"/>
                    <a:pt x="36277" y="13902"/>
                    <a:pt x="36373" y="13896"/>
                  </a:cubicBezTo>
                  <a:lnTo>
                    <a:pt x="36373" y="13896"/>
                  </a:lnTo>
                  <a:cubicBezTo>
                    <a:pt x="36145" y="14176"/>
                    <a:pt x="35101" y="14551"/>
                    <a:pt x="34580" y="14551"/>
                  </a:cubicBezTo>
                  <a:cubicBezTo>
                    <a:pt x="34565" y="14551"/>
                    <a:pt x="34550" y="14550"/>
                    <a:pt x="34536" y="14550"/>
                  </a:cubicBezTo>
                  <a:cubicBezTo>
                    <a:pt x="34634" y="14497"/>
                    <a:pt x="34769" y="14532"/>
                    <a:pt x="34830" y="14434"/>
                  </a:cubicBezTo>
                  <a:cubicBezTo>
                    <a:pt x="34813" y="14407"/>
                    <a:pt x="34790" y="14399"/>
                    <a:pt x="34766" y="14399"/>
                  </a:cubicBezTo>
                  <a:cubicBezTo>
                    <a:pt x="34740" y="14399"/>
                    <a:pt x="34712" y="14408"/>
                    <a:pt x="34689" y="14412"/>
                  </a:cubicBezTo>
                  <a:cubicBezTo>
                    <a:pt x="34525" y="14440"/>
                    <a:pt x="34362" y="14452"/>
                    <a:pt x="34200" y="14452"/>
                  </a:cubicBezTo>
                  <a:cubicBezTo>
                    <a:pt x="33904" y="14452"/>
                    <a:pt x="33609" y="14412"/>
                    <a:pt x="33316" y="14356"/>
                  </a:cubicBezTo>
                  <a:cubicBezTo>
                    <a:pt x="32948" y="14286"/>
                    <a:pt x="32584" y="14198"/>
                    <a:pt x="32224" y="14100"/>
                  </a:cubicBezTo>
                  <a:cubicBezTo>
                    <a:pt x="32028" y="14097"/>
                    <a:pt x="31850" y="14008"/>
                    <a:pt x="31654" y="14008"/>
                  </a:cubicBezTo>
                  <a:cubicBezTo>
                    <a:pt x="31652" y="14008"/>
                    <a:pt x="31651" y="14008"/>
                    <a:pt x="31650" y="14008"/>
                  </a:cubicBezTo>
                  <a:cubicBezTo>
                    <a:pt x="31652" y="13987"/>
                    <a:pt x="31654" y="13968"/>
                    <a:pt x="31657" y="13948"/>
                  </a:cubicBezTo>
                  <a:cubicBezTo>
                    <a:pt x="31828" y="13991"/>
                    <a:pt x="32010" y="13971"/>
                    <a:pt x="32179" y="14022"/>
                  </a:cubicBezTo>
                  <a:lnTo>
                    <a:pt x="32446" y="14049"/>
                  </a:lnTo>
                  <a:cubicBezTo>
                    <a:pt x="32753" y="14118"/>
                    <a:pt x="33068" y="14142"/>
                    <a:pt x="33379" y="14188"/>
                  </a:cubicBezTo>
                  <a:cubicBezTo>
                    <a:pt x="33644" y="14229"/>
                    <a:pt x="33910" y="14281"/>
                    <a:pt x="34182" y="14283"/>
                  </a:cubicBezTo>
                  <a:cubicBezTo>
                    <a:pt x="34179" y="14261"/>
                    <a:pt x="34177" y="14238"/>
                    <a:pt x="34176" y="14216"/>
                  </a:cubicBezTo>
                  <a:cubicBezTo>
                    <a:pt x="33813" y="14176"/>
                    <a:pt x="33451" y="14148"/>
                    <a:pt x="33092" y="14086"/>
                  </a:cubicBezTo>
                  <a:cubicBezTo>
                    <a:pt x="32975" y="14083"/>
                    <a:pt x="32861" y="14073"/>
                    <a:pt x="32765" y="14005"/>
                  </a:cubicBezTo>
                  <a:lnTo>
                    <a:pt x="32765" y="14005"/>
                  </a:lnTo>
                  <a:cubicBezTo>
                    <a:pt x="32800" y="14011"/>
                    <a:pt x="32836" y="14011"/>
                    <a:pt x="32872" y="14011"/>
                  </a:cubicBezTo>
                  <a:cubicBezTo>
                    <a:pt x="32881" y="14011"/>
                    <a:pt x="32889" y="14011"/>
                    <a:pt x="32898" y="14011"/>
                  </a:cubicBezTo>
                  <a:cubicBezTo>
                    <a:pt x="32962" y="14011"/>
                    <a:pt x="33025" y="14013"/>
                    <a:pt x="33085" y="14041"/>
                  </a:cubicBezTo>
                  <a:cubicBezTo>
                    <a:pt x="33386" y="14066"/>
                    <a:pt x="33688" y="14082"/>
                    <a:pt x="33990" y="14082"/>
                  </a:cubicBezTo>
                  <a:cubicBezTo>
                    <a:pt x="34315" y="14082"/>
                    <a:pt x="34641" y="14063"/>
                    <a:pt x="34965" y="14017"/>
                  </a:cubicBezTo>
                  <a:cubicBezTo>
                    <a:pt x="35314" y="13967"/>
                    <a:pt x="35656" y="13878"/>
                    <a:pt x="35984" y="13752"/>
                  </a:cubicBezTo>
                  <a:cubicBezTo>
                    <a:pt x="36010" y="13741"/>
                    <a:pt x="36039" y="13734"/>
                    <a:pt x="36050" y="13707"/>
                  </a:cubicBezTo>
                  <a:cubicBezTo>
                    <a:pt x="36057" y="13708"/>
                    <a:pt x="36065" y="13708"/>
                    <a:pt x="36072" y="13708"/>
                  </a:cubicBezTo>
                  <a:cubicBezTo>
                    <a:pt x="36109" y="13708"/>
                    <a:pt x="36141" y="13695"/>
                    <a:pt x="36164" y="13665"/>
                  </a:cubicBezTo>
                  <a:lnTo>
                    <a:pt x="36164" y="13665"/>
                  </a:lnTo>
                  <a:cubicBezTo>
                    <a:pt x="36161" y="13665"/>
                    <a:pt x="36159" y="13665"/>
                    <a:pt x="36157" y="13665"/>
                  </a:cubicBezTo>
                  <a:cubicBezTo>
                    <a:pt x="36145" y="13665"/>
                    <a:pt x="36132" y="13665"/>
                    <a:pt x="36120" y="13665"/>
                  </a:cubicBezTo>
                  <a:cubicBezTo>
                    <a:pt x="36089" y="13665"/>
                    <a:pt x="36060" y="13670"/>
                    <a:pt x="36046" y="13705"/>
                  </a:cubicBezTo>
                  <a:lnTo>
                    <a:pt x="35909" y="13703"/>
                  </a:lnTo>
                  <a:cubicBezTo>
                    <a:pt x="35265" y="13881"/>
                    <a:pt x="34606" y="13962"/>
                    <a:pt x="33935" y="13962"/>
                  </a:cubicBezTo>
                  <a:cubicBezTo>
                    <a:pt x="33834" y="13962"/>
                    <a:pt x="33734" y="13960"/>
                    <a:pt x="33633" y="13957"/>
                  </a:cubicBezTo>
                  <a:cubicBezTo>
                    <a:pt x="33195" y="13942"/>
                    <a:pt x="32762" y="13883"/>
                    <a:pt x="32327" y="13850"/>
                  </a:cubicBezTo>
                  <a:cubicBezTo>
                    <a:pt x="32330" y="13838"/>
                    <a:pt x="32326" y="13831"/>
                    <a:pt x="32313" y="13826"/>
                  </a:cubicBezTo>
                  <a:lnTo>
                    <a:pt x="32401" y="13819"/>
                  </a:lnTo>
                  <a:cubicBezTo>
                    <a:pt x="32534" y="13824"/>
                    <a:pt x="32667" y="13827"/>
                    <a:pt x="32800" y="13827"/>
                  </a:cubicBezTo>
                  <a:cubicBezTo>
                    <a:pt x="32955" y="13827"/>
                    <a:pt x="33110" y="13822"/>
                    <a:pt x="33265" y="13812"/>
                  </a:cubicBezTo>
                  <a:cubicBezTo>
                    <a:pt x="34149" y="13782"/>
                    <a:pt x="35037" y="13804"/>
                    <a:pt x="35910" y="13651"/>
                  </a:cubicBezTo>
                  <a:cubicBezTo>
                    <a:pt x="36014" y="13599"/>
                    <a:pt x="36135" y="13593"/>
                    <a:pt x="36248" y="13565"/>
                  </a:cubicBezTo>
                  <a:cubicBezTo>
                    <a:pt x="36255" y="13563"/>
                    <a:pt x="36262" y="13563"/>
                    <a:pt x="36267" y="13563"/>
                  </a:cubicBezTo>
                  <a:cubicBezTo>
                    <a:pt x="36302" y="13563"/>
                    <a:pt x="36302" y="13597"/>
                    <a:pt x="36307" y="13625"/>
                  </a:cubicBezTo>
                  <a:lnTo>
                    <a:pt x="36733" y="13439"/>
                  </a:lnTo>
                  <a:cubicBezTo>
                    <a:pt x="36750" y="13419"/>
                    <a:pt x="36775" y="13409"/>
                    <a:pt x="36800" y="13409"/>
                  </a:cubicBezTo>
                  <a:cubicBezTo>
                    <a:pt x="36811" y="13401"/>
                    <a:pt x="36825" y="13393"/>
                    <a:pt x="36837" y="13393"/>
                  </a:cubicBezTo>
                  <a:close/>
                  <a:moveTo>
                    <a:pt x="5538" y="14568"/>
                  </a:moveTo>
                  <a:cubicBezTo>
                    <a:pt x="5535" y="14581"/>
                    <a:pt x="5533" y="14594"/>
                    <a:pt x="5532" y="14607"/>
                  </a:cubicBezTo>
                  <a:cubicBezTo>
                    <a:pt x="5532" y="14594"/>
                    <a:pt x="5533" y="14581"/>
                    <a:pt x="5537" y="14568"/>
                  </a:cubicBezTo>
                  <a:close/>
                  <a:moveTo>
                    <a:pt x="7903" y="13493"/>
                  </a:moveTo>
                  <a:lnTo>
                    <a:pt x="7903" y="13493"/>
                  </a:lnTo>
                  <a:cubicBezTo>
                    <a:pt x="7900" y="13645"/>
                    <a:pt x="8011" y="13682"/>
                    <a:pt x="8151" y="13696"/>
                  </a:cubicBezTo>
                  <a:lnTo>
                    <a:pt x="8152" y="13696"/>
                  </a:lnTo>
                  <a:cubicBezTo>
                    <a:pt x="8229" y="13705"/>
                    <a:pt x="8306" y="13710"/>
                    <a:pt x="8383" y="13710"/>
                  </a:cubicBezTo>
                  <a:cubicBezTo>
                    <a:pt x="8450" y="13710"/>
                    <a:pt x="8516" y="13706"/>
                    <a:pt x="8581" y="13700"/>
                  </a:cubicBezTo>
                  <a:cubicBezTo>
                    <a:pt x="8660" y="13691"/>
                    <a:pt x="8732" y="13676"/>
                    <a:pt x="8763" y="13605"/>
                  </a:cubicBezTo>
                  <a:cubicBezTo>
                    <a:pt x="8779" y="13569"/>
                    <a:pt x="8785" y="13526"/>
                    <a:pt x="8843" y="13524"/>
                  </a:cubicBezTo>
                  <a:cubicBezTo>
                    <a:pt x="8880" y="13521"/>
                    <a:pt x="8918" y="13519"/>
                    <a:pt x="8956" y="13519"/>
                  </a:cubicBezTo>
                  <a:cubicBezTo>
                    <a:pt x="8994" y="13519"/>
                    <a:pt x="9031" y="13521"/>
                    <a:pt x="9069" y="13524"/>
                  </a:cubicBezTo>
                  <a:cubicBezTo>
                    <a:pt x="9112" y="13529"/>
                    <a:pt x="9113" y="13570"/>
                    <a:pt x="9111" y="13603"/>
                  </a:cubicBezTo>
                  <a:cubicBezTo>
                    <a:pt x="9083" y="13926"/>
                    <a:pt x="9057" y="14248"/>
                    <a:pt x="9030" y="14570"/>
                  </a:cubicBezTo>
                  <a:cubicBezTo>
                    <a:pt x="9024" y="14637"/>
                    <a:pt x="8977" y="14646"/>
                    <a:pt x="8927" y="14646"/>
                  </a:cubicBezTo>
                  <a:cubicBezTo>
                    <a:pt x="8911" y="14646"/>
                    <a:pt x="8894" y="14645"/>
                    <a:pt x="8879" y="14645"/>
                  </a:cubicBezTo>
                  <a:cubicBezTo>
                    <a:pt x="8845" y="14645"/>
                    <a:pt x="8811" y="14645"/>
                    <a:pt x="8777" y="14645"/>
                  </a:cubicBezTo>
                  <a:cubicBezTo>
                    <a:pt x="8508" y="14645"/>
                    <a:pt x="8240" y="14653"/>
                    <a:pt x="7972" y="14669"/>
                  </a:cubicBezTo>
                  <a:cubicBezTo>
                    <a:pt x="7790" y="14681"/>
                    <a:pt x="7608" y="14683"/>
                    <a:pt x="7428" y="14700"/>
                  </a:cubicBezTo>
                  <a:cubicBezTo>
                    <a:pt x="7412" y="14701"/>
                    <a:pt x="7397" y="14702"/>
                    <a:pt x="7383" y="14702"/>
                  </a:cubicBezTo>
                  <a:cubicBezTo>
                    <a:pt x="7309" y="14702"/>
                    <a:pt x="7274" y="14675"/>
                    <a:pt x="7270" y="14593"/>
                  </a:cubicBezTo>
                  <a:cubicBezTo>
                    <a:pt x="7258" y="14324"/>
                    <a:pt x="7295" y="14065"/>
                    <a:pt x="7435" y="13820"/>
                  </a:cubicBezTo>
                  <a:cubicBezTo>
                    <a:pt x="7527" y="13662"/>
                    <a:pt x="7660" y="13546"/>
                    <a:pt x="7903" y="13493"/>
                  </a:cubicBezTo>
                  <a:close/>
                  <a:moveTo>
                    <a:pt x="28685" y="13492"/>
                  </a:moveTo>
                  <a:lnTo>
                    <a:pt x="28685" y="13492"/>
                  </a:lnTo>
                  <a:cubicBezTo>
                    <a:pt x="28859" y="13521"/>
                    <a:pt x="28987" y="13589"/>
                    <a:pt x="29073" y="13700"/>
                  </a:cubicBezTo>
                  <a:cubicBezTo>
                    <a:pt x="29314" y="14005"/>
                    <a:pt x="29354" y="14343"/>
                    <a:pt x="29299" y="14703"/>
                  </a:cubicBezTo>
                  <a:cubicBezTo>
                    <a:pt x="29145" y="14694"/>
                    <a:pt x="29009" y="14681"/>
                    <a:pt x="28874" y="14679"/>
                  </a:cubicBezTo>
                  <a:cubicBezTo>
                    <a:pt x="28773" y="14677"/>
                    <a:pt x="28748" y="14638"/>
                    <a:pt x="28746" y="14559"/>
                  </a:cubicBezTo>
                  <a:cubicBezTo>
                    <a:pt x="28746" y="14470"/>
                    <a:pt x="28758" y="14377"/>
                    <a:pt x="28716" y="14292"/>
                  </a:cubicBezTo>
                  <a:cubicBezTo>
                    <a:pt x="28741" y="14236"/>
                    <a:pt x="28729" y="14163"/>
                    <a:pt x="28844" y="14160"/>
                  </a:cubicBezTo>
                  <a:cubicBezTo>
                    <a:pt x="28939" y="14159"/>
                    <a:pt x="28983" y="14092"/>
                    <a:pt x="28991" y="14012"/>
                  </a:cubicBezTo>
                  <a:cubicBezTo>
                    <a:pt x="29000" y="13907"/>
                    <a:pt x="28931" y="13809"/>
                    <a:pt x="28827" y="13783"/>
                  </a:cubicBezTo>
                  <a:cubicBezTo>
                    <a:pt x="28795" y="13774"/>
                    <a:pt x="28763" y="13769"/>
                    <a:pt x="28732" y="13769"/>
                  </a:cubicBezTo>
                  <a:cubicBezTo>
                    <a:pt x="28667" y="13769"/>
                    <a:pt x="28608" y="13791"/>
                    <a:pt x="28559" y="13840"/>
                  </a:cubicBezTo>
                  <a:cubicBezTo>
                    <a:pt x="28485" y="13911"/>
                    <a:pt x="28484" y="14006"/>
                    <a:pt x="28580" y="14103"/>
                  </a:cubicBezTo>
                  <a:cubicBezTo>
                    <a:pt x="28638" y="14159"/>
                    <a:pt x="28682" y="14211"/>
                    <a:pt x="28674" y="14288"/>
                  </a:cubicBezTo>
                  <a:cubicBezTo>
                    <a:pt x="28659" y="14377"/>
                    <a:pt x="28632" y="14467"/>
                    <a:pt x="28629" y="14556"/>
                  </a:cubicBezTo>
                  <a:cubicBezTo>
                    <a:pt x="28626" y="14640"/>
                    <a:pt x="28584" y="14667"/>
                    <a:pt x="28512" y="14667"/>
                  </a:cubicBezTo>
                  <a:cubicBezTo>
                    <a:pt x="28499" y="14667"/>
                    <a:pt x="28484" y="14666"/>
                    <a:pt x="28468" y="14664"/>
                  </a:cubicBezTo>
                  <a:cubicBezTo>
                    <a:pt x="28385" y="14654"/>
                    <a:pt x="28302" y="14652"/>
                    <a:pt x="28219" y="14648"/>
                  </a:cubicBezTo>
                  <a:cubicBezTo>
                    <a:pt x="28007" y="14641"/>
                    <a:pt x="28007" y="14641"/>
                    <a:pt x="27946" y="14477"/>
                  </a:cubicBezTo>
                  <a:cubicBezTo>
                    <a:pt x="27942" y="14476"/>
                    <a:pt x="27939" y="14475"/>
                    <a:pt x="27936" y="14475"/>
                  </a:cubicBezTo>
                  <a:cubicBezTo>
                    <a:pt x="27926" y="14475"/>
                    <a:pt x="27921" y="14483"/>
                    <a:pt x="27913" y="14494"/>
                  </a:cubicBezTo>
                  <a:cubicBezTo>
                    <a:pt x="27886" y="14540"/>
                    <a:pt x="27943" y="14633"/>
                    <a:pt x="27845" y="14634"/>
                  </a:cubicBezTo>
                  <a:cubicBezTo>
                    <a:pt x="27762" y="14634"/>
                    <a:pt x="27772" y="14550"/>
                    <a:pt x="27755" y="14497"/>
                  </a:cubicBezTo>
                  <a:cubicBezTo>
                    <a:pt x="27749" y="14480"/>
                    <a:pt x="27742" y="14462"/>
                    <a:pt x="27736" y="14443"/>
                  </a:cubicBezTo>
                  <a:cubicBezTo>
                    <a:pt x="27686" y="14476"/>
                    <a:pt x="27709" y="14519"/>
                    <a:pt x="27706" y="14557"/>
                  </a:cubicBezTo>
                  <a:cubicBezTo>
                    <a:pt x="27705" y="14595"/>
                    <a:pt x="27709" y="14637"/>
                    <a:pt x="27644" y="14641"/>
                  </a:cubicBezTo>
                  <a:cubicBezTo>
                    <a:pt x="27641" y="14642"/>
                    <a:pt x="27639" y="14642"/>
                    <a:pt x="27636" y="14642"/>
                  </a:cubicBezTo>
                  <a:cubicBezTo>
                    <a:pt x="27581" y="14642"/>
                    <a:pt x="27569" y="14608"/>
                    <a:pt x="27566" y="14568"/>
                  </a:cubicBezTo>
                  <a:cubicBezTo>
                    <a:pt x="27556" y="14490"/>
                    <a:pt x="27545" y="14414"/>
                    <a:pt x="27539" y="14337"/>
                  </a:cubicBezTo>
                  <a:cubicBezTo>
                    <a:pt x="27520" y="14111"/>
                    <a:pt x="27501" y="13885"/>
                    <a:pt x="27486" y="13659"/>
                  </a:cubicBezTo>
                  <a:cubicBezTo>
                    <a:pt x="27484" y="13612"/>
                    <a:pt x="27452" y="13538"/>
                    <a:pt x="27524" y="13523"/>
                  </a:cubicBezTo>
                  <a:cubicBezTo>
                    <a:pt x="27567" y="13514"/>
                    <a:pt x="27624" y="13505"/>
                    <a:pt x="27674" y="13505"/>
                  </a:cubicBezTo>
                  <a:cubicBezTo>
                    <a:pt x="27722" y="13505"/>
                    <a:pt x="27764" y="13514"/>
                    <a:pt x="27780" y="13542"/>
                  </a:cubicBezTo>
                  <a:cubicBezTo>
                    <a:pt x="27859" y="13688"/>
                    <a:pt x="27982" y="13708"/>
                    <a:pt x="28113" y="13708"/>
                  </a:cubicBezTo>
                  <a:cubicBezTo>
                    <a:pt x="28160" y="13708"/>
                    <a:pt x="28208" y="13705"/>
                    <a:pt x="28255" y="13705"/>
                  </a:cubicBezTo>
                  <a:cubicBezTo>
                    <a:pt x="28274" y="13705"/>
                    <a:pt x="28293" y="13706"/>
                    <a:pt x="28311" y="13707"/>
                  </a:cubicBezTo>
                  <a:lnTo>
                    <a:pt x="28310" y="13706"/>
                  </a:lnTo>
                  <a:lnTo>
                    <a:pt x="28310" y="13706"/>
                  </a:lnTo>
                  <a:cubicBezTo>
                    <a:pt x="28314" y="13706"/>
                    <a:pt x="28318" y="13706"/>
                    <a:pt x="28322" y="13706"/>
                  </a:cubicBezTo>
                  <a:cubicBezTo>
                    <a:pt x="28363" y="13706"/>
                    <a:pt x="28405" y="13696"/>
                    <a:pt x="28446" y="13693"/>
                  </a:cubicBezTo>
                  <a:cubicBezTo>
                    <a:pt x="28587" y="13683"/>
                    <a:pt x="28693" y="13640"/>
                    <a:pt x="28685" y="13492"/>
                  </a:cubicBezTo>
                  <a:close/>
                  <a:moveTo>
                    <a:pt x="31499" y="14049"/>
                  </a:moveTo>
                  <a:cubicBezTo>
                    <a:pt x="31521" y="14049"/>
                    <a:pt x="31548" y="14056"/>
                    <a:pt x="31582" y="14071"/>
                  </a:cubicBezTo>
                  <a:lnTo>
                    <a:pt x="31763" y="14106"/>
                  </a:lnTo>
                  <a:cubicBezTo>
                    <a:pt x="32245" y="14185"/>
                    <a:pt x="32703" y="14336"/>
                    <a:pt x="33173" y="14450"/>
                  </a:cubicBezTo>
                  <a:lnTo>
                    <a:pt x="33710" y="14538"/>
                  </a:lnTo>
                  <a:lnTo>
                    <a:pt x="33716" y="14541"/>
                  </a:lnTo>
                  <a:cubicBezTo>
                    <a:pt x="33667" y="14552"/>
                    <a:pt x="33626" y="14578"/>
                    <a:pt x="33574" y="14578"/>
                  </a:cubicBezTo>
                  <a:cubicBezTo>
                    <a:pt x="33555" y="14578"/>
                    <a:pt x="33533" y="14574"/>
                    <a:pt x="33509" y="14564"/>
                  </a:cubicBezTo>
                  <a:cubicBezTo>
                    <a:pt x="33441" y="14534"/>
                    <a:pt x="33350" y="14541"/>
                    <a:pt x="33269" y="14538"/>
                  </a:cubicBezTo>
                  <a:cubicBezTo>
                    <a:pt x="33266" y="14538"/>
                    <a:pt x="33264" y="14538"/>
                    <a:pt x="33262" y="14538"/>
                  </a:cubicBezTo>
                  <a:cubicBezTo>
                    <a:pt x="33215" y="14538"/>
                    <a:pt x="33186" y="14562"/>
                    <a:pt x="33193" y="14608"/>
                  </a:cubicBezTo>
                  <a:lnTo>
                    <a:pt x="33813" y="14702"/>
                  </a:lnTo>
                  <a:cubicBezTo>
                    <a:pt x="33814" y="14713"/>
                    <a:pt x="33816" y="14723"/>
                    <a:pt x="33817" y="14734"/>
                  </a:cubicBezTo>
                  <a:cubicBezTo>
                    <a:pt x="33771" y="14739"/>
                    <a:pt x="33725" y="14745"/>
                    <a:pt x="33679" y="14747"/>
                  </a:cubicBezTo>
                  <a:lnTo>
                    <a:pt x="33681" y="14748"/>
                  </a:lnTo>
                  <a:cubicBezTo>
                    <a:pt x="33613" y="14753"/>
                    <a:pt x="33544" y="14755"/>
                    <a:pt x="33477" y="14755"/>
                  </a:cubicBezTo>
                  <a:cubicBezTo>
                    <a:pt x="32969" y="14755"/>
                    <a:pt x="32494" y="14635"/>
                    <a:pt x="32043" y="14426"/>
                  </a:cubicBezTo>
                  <a:cubicBezTo>
                    <a:pt x="32021" y="14415"/>
                    <a:pt x="32010" y="14388"/>
                    <a:pt x="31994" y="14367"/>
                  </a:cubicBezTo>
                  <a:lnTo>
                    <a:pt x="31948" y="14366"/>
                  </a:lnTo>
                  <a:cubicBezTo>
                    <a:pt x="31889" y="14356"/>
                    <a:pt x="31828" y="14349"/>
                    <a:pt x="31810" y="14287"/>
                  </a:cubicBezTo>
                  <a:cubicBezTo>
                    <a:pt x="31826" y="14284"/>
                    <a:pt x="31842" y="14282"/>
                    <a:pt x="31857" y="14282"/>
                  </a:cubicBezTo>
                  <a:cubicBezTo>
                    <a:pt x="31892" y="14282"/>
                    <a:pt x="31924" y="14292"/>
                    <a:pt x="31950" y="14318"/>
                  </a:cubicBezTo>
                  <a:cubicBezTo>
                    <a:pt x="31973" y="14326"/>
                    <a:pt x="32016" y="14324"/>
                    <a:pt x="31999" y="14358"/>
                  </a:cubicBezTo>
                  <a:cubicBezTo>
                    <a:pt x="32012" y="14344"/>
                    <a:pt x="32025" y="14339"/>
                    <a:pt x="32039" y="14339"/>
                  </a:cubicBezTo>
                  <a:cubicBezTo>
                    <a:pt x="32062" y="14339"/>
                    <a:pt x="32086" y="14352"/>
                    <a:pt x="32109" y="14357"/>
                  </a:cubicBezTo>
                  <a:cubicBezTo>
                    <a:pt x="32223" y="14382"/>
                    <a:pt x="32337" y="14411"/>
                    <a:pt x="32450" y="14437"/>
                  </a:cubicBezTo>
                  <a:cubicBezTo>
                    <a:pt x="32672" y="14513"/>
                    <a:pt x="32906" y="14549"/>
                    <a:pt x="33136" y="14601"/>
                  </a:cubicBezTo>
                  <a:cubicBezTo>
                    <a:pt x="33213" y="14553"/>
                    <a:pt x="33148" y="14527"/>
                    <a:pt x="33115" y="14496"/>
                  </a:cubicBezTo>
                  <a:lnTo>
                    <a:pt x="32463" y="14373"/>
                  </a:lnTo>
                  <a:lnTo>
                    <a:pt x="31771" y="14162"/>
                  </a:lnTo>
                  <a:cubicBezTo>
                    <a:pt x="31702" y="14141"/>
                    <a:pt x="31609" y="14155"/>
                    <a:pt x="31582" y="14072"/>
                  </a:cubicBezTo>
                  <a:cubicBezTo>
                    <a:pt x="31548" y="14057"/>
                    <a:pt x="31521" y="14050"/>
                    <a:pt x="31499" y="14050"/>
                  </a:cubicBezTo>
                  <a:cubicBezTo>
                    <a:pt x="31480" y="14050"/>
                    <a:pt x="31466" y="14056"/>
                    <a:pt x="31457" y="14068"/>
                  </a:cubicBezTo>
                  <a:cubicBezTo>
                    <a:pt x="31466" y="14055"/>
                    <a:pt x="31480" y="14049"/>
                    <a:pt x="31499" y="14049"/>
                  </a:cubicBezTo>
                  <a:close/>
                  <a:moveTo>
                    <a:pt x="11544" y="7348"/>
                  </a:moveTo>
                  <a:cubicBezTo>
                    <a:pt x="11740" y="7348"/>
                    <a:pt x="11936" y="7353"/>
                    <a:pt x="12133" y="7367"/>
                  </a:cubicBezTo>
                  <a:cubicBezTo>
                    <a:pt x="12564" y="7397"/>
                    <a:pt x="12993" y="7441"/>
                    <a:pt x="13424" y="7480"/>
                  </a:cubicBezTo>
                  <a:cubicBezTo>
                    <a:pt x="13802" y="7514"/>
                    <a:pt x="14181" y="7531"/>
                    <a:pt x="14560" y="7531"/>
                  </a:cubicBezTo>
                  <a:cubicBezTo>
                    <a:pt x="14939" y="7531"/>
                    <a:pt x="15319" y="7514"/>
                    <a:pt x="15697" y="7480"/>
                  </a:cubicBezTo>
                  <a:cubicBezTo>
                    <a:pt x="16325" y="7423"/>
                    <a:pt x="16954" y="7398"/>
                    <a:pt x="17585" y="7398"/>
                  </a:cubicBezTo>
                  <a:cubicBezTo>
                    <a:pt x="17759" y="7398"/>
                    <a:pt x="17933" y="7400"/>
                    <a:pt x="18106" y="7404"/>
                  </a:cubicBezTo>
                  <a:cubicBezTo>
                    <a:pt x="18234" y="7406"/>
                    <a:pt x="18361" y="7407"/>
                    <a:pt x="18488" y="7407"/>
                  </a:cubicBezTo>
                  <a:cubicBezTo>
                    <a:pt x="18839" y="7407"/>
                    <a:pt x="19190" y="7400"/>
                    <a:pt x="19540" y="7400"/>
                  </a:cubicBezTo>
                  <a:cubicBezTo>
                    <a:pt x="20049" y="7400"/>
                    <a:pt x="20555" y="7450"/>
                    <a:pt x="21062" y="7492"/>
                  </a:cubicBezTo>
                  <a:cubicBezTo>
                    <a:pt x="21372" y="7517"/>
                    <a:pt x="21682" y="7528"/>
                    <a:pt x="21991" y="7528"/>
                  </a:cubicBezTo>
                  <a:cubicBezTo>
                    <a:pt x="22568" y="7528"/>
                    <a:pt x="23143" y="7489"/>
                    <a:pt x="23718" y="7425"/>
                  </a:cubicBezTo>
                  <a:cubicBezTo>
                    <a:pt x="24182" y="7373"/>
                    <a:pt x="24647" y="7351"/>
                    <a:pt x="25112" y="7351"/>
                  </a:cubicBezTo>
                  <a:cubicBezTo>
                    <a:pt x="25450" y="7351"/>
                    <a:pt x="25788" y="7363"/>
                    <a:pt x="26126" y="7383"/>
                  </a:cubicBezTo>
                  <a:cubicBezTo>
                    <a:pt x="26407" y="7401"/>
                    <a:pt x="26686" y="7419"/>
                    <a:pt x="26967" y="7433"/>
                  </a:cubicBezTo>
                  <a:cubicBezTo>
                    <a:pt x="27034" y="7437"/>
                    <a:pt x="27101" y="7440"/>
                    <a:pt x="27169" y="7440"/>
                  </a:cubicBezTo>
                  <a:cubicBezTo>
                    <a:pt x="27286" y="7440"/>
                    <a:pt x="27407" y="7431"/>
                    <a:pt x="27539" y="7398"/>
                  </a:cubicBezTo>
                  <a:lnTo>
                    <a:pt x="27539" y="7398"/>
                  </a:lnTo>
                  <a:cubicBezTo>
                    <a:pt x="27521" y="7595"/>
                    <a:pt x="27499" y="7762"/>
                    <a:pt x="27489" y="7928"/>
                  </a:cubicBezTo>
                  <a:cubicBezTo>
                    <a:pt x="27422" y="8944"/>
                    <a:pt x="27360" y="9960"/>
                    <a:pt x="27344" y="10977"/>
                  </a:cubicBezTo>
                  <a:cubicBezTo>
                    <a:pt x="27340" y="11198"/>
                    <a:pt x="27319" y="11417"/>
                    <a:pt x="27309" y="11637"/>
                  </a:cubicBezTo>
                  <a:cubicBezTo>
                    <a:pt x="27276" y="12387"/>
                    <a:pt x="27209" y="13139"/>
                    <a:pt x="27282" y="13890"/>
                  </a:cubicBezTo>
                  <a:cubicBezTo>
                    <a:pt x="27306" y="14133"/>
                    <a:pt x="27298" y="14379"/>
                    <a:pt x="27334" y="14613"/>
                  </a:cubicBezTo>
                  <a:cubicBezTo>
                    <a:pt x="27289" y="14640"/>
                    <a:pt x="27250" y="14643"/>
                    <a:pt x="27215" y="14643"/>
                  </a:cubicBezTo>
                  <a:cubicBezTo>
                    <a:pt x="27205" y="14643"/>
                    <a:pt x="27195" y="14643"/>
                    <a:pt x="27186" y="14643"/>
                  </a:cubicBezTo>
                  <a:cubicBezTo>
                    <a:pt x="26479" y="14653"/>
                    <a:pt x="25773" y="14663"/>
                    <a:pt x="25068" y="14676"/>
                  </a:cubicBezTo>
                  <a:cubicBezTo>
                    <a:pt x="25060" y="14676"/>
                    <a:pt x="25053" y="14676"/>
                    <a:pt x="25045" y="14676"/>
                  </a:cubicBezTo>
                  <a:cubicBezTo>
                    <a:pt x="24936" y="14676"/>
                    <a:pt x="24845" y="14658"/>
                    <a:pt x="24766" y="14580"/>
                  </a:cubicBezTo>
                  <a:cubicBezTo>
                    <a:pt x="24664" y="14478"/>
                    <a:pt x="24521" y="14433"/>
                    <a:pt x="24368" y="14406"/>
                  </a:cubicBezTo>
                  <a:cubicBezTo>
                    <a:pt x="24050" y="14346"/>
                    <a:pt x="23729" y="14317"/>
                    <a:pt x="23407" y="14317"/>
                  </a:cubicBezTo>
                  <a:cubicBezTo>
                    <a:pt x="23366" y="14317"/>
                    <a:pt x="23325" y="14317"/>
                    <a:pt x="23284" y="14318"/>
                  </a:cubicBezTo>
                  <a:cubicBezTo>
                    <a:pt x="23258" y="14319"/>
                    <a:pt x="23232" y="14319"/>
                    <a:pt x="23206" y="14319"/>
                  </a:cubicBezTo>
                  <a:cubicBezTo>
                    <a:pt x="23065" y="14319"/>
                    <a:pt x="22931" y="14303"/>
                    <a:pt x="22812" y="14217"/>
                  </a:cubicBezTo>
                  <a:cubicBezTo>
                    <a:pt x="22772" y="14187"/>
                    <a:pt x="22723" y="14173"/>
                    <a:pt x="22673" y="14173"/>
                  </a:cubicBezTo>
                  <a:cubicBezTo>
                    <a:pt x="22633" y="14173"/>
                    <a:pt x="22593" y="14182"/>
                    <a:pt x="22553" y="14198"/>
                  </a:cubicBezTo>
                  <a:cubicBezTo>
                    <a:pt x="22443" y="14241"/>
                    <a:pt x="22391" y="14323"/>
                    <a:pt x="22416" y="14417"/>
                  </a:cubicBezTo>
                  <a:cubicBezTo>
                    <a:pt x="22440" y="14507"/>
                    <a:pt x="22523" y="14560"/>
                    <a:pt x="22636" y="14560"/>
                  </a:cubicBezTo>
                  <a:cubicBezTo>
                    <a:pt x="22642" y="14560"/>
                    <a:pt x="22648" y="14560"/>
                    <a:pt x="22654" y="14559"/>
                  </a:cubicBezTo>
                  <a:cubicBezTo>
                    <a:pt x="22683" y="14558"/>
                    <a:pt x="22718" y="14557"/>
                    <a:pt x="22742" y="14544"/>
                  </a:cubicBezTo>
                  <a:cubicBezTo>
                    <a:pt x="22839" y="14490"/>
                    <a:pt x="22942" y="14475"/>
                    <a:pt x="23047" y="14475"/>
                  </a:cubicBezTo>
                  <a:cubicBezTo>
                    <a:pt x="23122" y="14475"/>
                    <a:pt x="23198" y="14483"/>
                    <a:pt x="23273" y="14488"/>
                  </a:cubicBezTo>
                  <a:cubicBezTo>
                    <a:pt x="23643" y="14513"/>
                    <a:pt x="24014" y="14540"/>
                    <a:pt x="24380" y="14600"/>
                  </a:cubicBezTo>
                  <a:cubicBezTo>
                    <a:pt x="24452" y="14609"/>
                    <a:pt x="24523" y="14631"/>
                    <a:pt x="24588" y="14665"/>
                  </a:cubicBezTo>
                  <a:cubicBezTo>
                    <a:pt x="24504" y="14673"/>
                    <a:pt x="24458" y="14682"/>
                    <a:pt x="24413" y="14683"/>
                  </a:cubicBezTo>
                  <a:cubicBezTo>
                    <a:pt x="22919" y="14709"/>
                    <a:pt x="21423" y="14735"/>
                    <a:pt x="19929" y="14760"/>
                  </a:cubicBezTo>
                  <a:cubicBezTo>
                    <a:pt x="19671" y="14765"/>
                    <a:pt x="19412" y="14771"/>
                    <a:pt x="19156" y="14788"/>
                  </a:cubicBezTo>
                  <a:cubicBezTo>
                    <a:pt x="18909" y="14804"/>
                    <a:pt x="18663" y="14810"/>
                    <a:pt x="18416" y="14810"/>
                  </a:cubicBezTo>
                  <a:cubicBezTo>
                    <a:pt x="17745" y="14810"/>
                    <a:pt x="17074" y="14764"/>
                    <a:pt x="16403" y="14755"/>
                  </a:cubicBezTo>
                  <a:cubicBezTo>
                    <a:pt x="15014" y="14736"/>
                    <a:pt x="13626" y="14708"/>
                    <a:pt x="12237" y="14684"/>
                  </a:cubicBezTo>
                  <a:cubicBezTo>
                    <a:pt x="12178" y="14683"/>
                    <a:pt x="12117" y="14678"/>
                    <a:pt x="12055" y="14676"/>
                  </a:cubicBezTo>
                  <a:cubicBezTo>
                    <a:pt x="12075" y="14612"/>
                    <a:pt x="12135" y="14614"/>
                    <a:pt x="12185" y="14606"/>
                  </a:cubicBezTo>
                  <a:cubicBezTo>
                    <a:pt x="12618" y="14536"/>
                    <a:pt x="13056" y="14502"/>
                    <a:pt x="13495" y="14478"/>
                  </a:cubicBezTo>
                  <a:cubicBezTo>
                    <a:pt x="13522" y="14477"/>
                    <a:pt x="13549" y="14476"/>
                    <a:pt x="13575" y="14476"/>
                  </a:cubicBezTo>
                  <a:cubicBezTo>
                    <a:pt x="13655" y="14476"/>
                    <a:pt x="13732" y="14486"/>
                    <a:pt x="13803" y="14525"/>
                  </a:cubicBezTo>
                  <a:cubicBezTo>
                    <a:pt x="13830" y="14539"/>
                    <a:pt x="13859" y="14547"/>
                    <a:pt x="13887" y="14553"/>
                  </a:cubicBezTo>
                  <a:cubicBezTo>
                    <a:pt x="13914" y="14558"/>
                    <a:pt x="13939" y="14561"/>
                    <a:pt x="13964" y="14561"/>
                  </a:cubicBezTo>
                  <a:cubicBezTo>
                    <a:pt x="14037" y="14561"/>
                    <a:pt x="14101" y="14537"/>
                    <a:pt x="14150" y="14478"/>
                  </a:cubicBezTo>
                  <a:cubicBezTo>
                    <a:pt x="14199" y="14421"/>
                    <a:pt x="14205" y="14356"/>
                    <a:pt x="14167" y="14294"/>
                  </a:cubicBezTo>
                  <a:cubicBezTo>
                    <a:pt x="14117" y="14212"/>
                    <a:pt x="14030" y="14178"/>
                    <a:pt x="13923" y="14178"/>
                  </a:cubicBezTo>
                  <a:cubicBezTo>
                    <a:pt x="13920" y="14178"/>
                    <a:pt x="13916" y="14177"/>
                    <a:pt x="13913" y="14177"/>
                  </a:cubicBezTo>
                  <a:cubicBezTo>
                    <a:pt x="13863" y="14177"/>
                    <a:pt x="13814" y="14194"/>
                    <a:pt x="13774" y="14222"/>
                  </a:cubicBezTo>
                  <a:cubicBezTo>
                    <a:pt x="13664" y="14305"/>
                    <a:pt x="13536" y="14320"/>
                    <a:pt x="13401" y="14320"/>
                  </a:cubicBezTo>
                  <a:cubicBezTo>
                    <a:pt x="13383" y="14320"/>
                    <a:pt x="13365" y="14320"/>
                    <a:pt x="13346" y="14319"/>
                  </a:cubicBezTo>
                  <a:cubicBezTo>
                    <a:pt x="13295" y="14318"/>
                    <a:pt x="13244" y="14317"/>
                    <a:pt x="13193" y="14317"/>
                  </a:cubicBezTo>
                  <a:cubicBezTo>
                    <a:pt x="12880" y="14317"/>
                    <a:pt x="12570" y="14345"/>
                    <a:pt x="12262" y="14400"/>
                  </a:cubicBezTo>
                  <a:cubicBezTo>
                    <a:pt x="12085" y="14433"/>
                    <a:pt x="11927" y="14484"/>
                    <a:pt x="11806" y="14600"/>
                  </a:cubicBezTo>
                  <a:cubicBezTo>
                    <a:pt x="11745" y="14656"/>
                    <a:pt x="11680" y="14677"/>
                    <a:pt x="11593" y="14677"/>
                  </a:cubicBezTo>
                  <a:cubicBezTo>
                    <a:pt x="11591" y="14677"/>
                    <a:pt x="11588" y="14677"/>
                    <a:pt x="11586" y="14677"/>
                  </a:cubicBezTo>
                  <a:cubicBezTo>
                    <a:pt x="10834" y="14663"/>
                    <a:pt x="10083" y="14652"/>
                    <a:pt x="9332" y="14640"/>
                  </a:cubicBezTo>
                  <a:cubicBezTo>
                    <a:pt x="9316" y="14640"/>
                    <a:pt x="9303" y="14632"/>
                    <a:pt x="9273" y="14624"/>
                  </a:cubicBezTo>
                  <a:cubicBezTo>
                    <a:pt x="9259" y="14501"/>
                    <a:pt x="9295" y="14375"/>
                    <a:pt x="9300" y="14249"/>
                  </a:cubicBezTo>
                  <a:cubicBezTo>
                    <a:pt x="9332" y="13562"/>
                    <a:pt x="9379" y="12877"/>
                    <a:pt x="9308" y="12190"/>
                  </a:cubicBezTo>
                  <a:cubicBezTo>
                    <a:pt x="9242" y="11563"/>
                    <a:pt x="9263" y="10933"/>
                    <a:pt x="9234" y="10306"/>
                  </a:cubicBezTo>
                  <a:cubicBezTo>
                    <a:pt x="9190" y="9361"/>
                    <a:pt x="9151" y="8415"/>
                    <a:pt x="9064" y="7471"/>
                  </a:cubicBezTo>
                  <a:cubicBezTo>
                    <a:pt x="9067" y="7458"/>
                    <a:pt x="9070" y="7447"/>
                    <a:pt x="9076" y="7435"/>
                  </a:cubicBezTo>
                  <a:cubicBezTo>
                    <a:pt x="9112" y="7435"/>
                    <a:pt x="9148" y="7435"/>
                    <a:pt x="9183" y="7435"/>
                  </a:cubicBezTo>
                  <a:cubicBezTo>
                    <a:pt x="9971" y="7435"/>
                    <a:pt x="10756" y="7348"/>
                    <a:pt x="11544" y="7348"/>
                  </a:cubicBezTo>
                  <a:close/>
                  <a:moveTo>
                    <a:pt x="6541" y="14440"/>
                  </a:moveTo>
                  <a:cubicBezTo>
                    <a:pt x="6544" y="14440"/>
                    <a:pt x="6548" y="14440"/>
                    <a:pt x="6551" y="14440"/>
                  </a:cubicBezTo>
                  <a:cubicBezTo>
                    <a:pt x="6702" y="14448"/>
                    <a:pt x="6850" y="14478"/>
                    <a:pt x="7001" y="14478"/>
                  </a:cubicBezTo>
                  <a:cubicBezTo>
                    <a:pt x="7024" y="14478"/>
                    <a:pt x="7047" y="14478"/>
                    <a:pt x="7069" y="14476"/>
                  </a:cubicBezTo>
                  <a:cubicBezTo>
                    <a:pt x="7071" y="14476"/>
                    <a:pt x="7073" y="14476"/>
                    <a:pt x="7075" y="14476"/>
                  </a:cubicBezTo>
                  <a:cubicBezTo>
                    <a:pt x="7094" y="14476"/>
                    <a:pt x="7112" y="14487"/>
                    <a:pt x="7120" y="14506"/>
                  </a:cubicBezTo>
                  <a:cubicBezTo>
                    <a:pt x="7173" y="14596"/>
                    <a:pt x="7110" y="14729"/>
                    <a:pt x="6998" y="14764"/>
                  </a:cubicBezTo>
                  <a:cubicBezTo>
                    <a:pt x="6834" y="14814"/>
                    <a:pt x="6672" y="14865"/>
                    <a:pt x="6522" y="14942"/>
                  </a:cubicBezTo>
                  <a:cubicBezTo>
                    <a:pt x="6503" y="14953"/>
                    <a:pt x="6481" y="14963"/>
                    <a:pt x="6456" y="14963"/>
                  </a:cubicBezTo>
                  <a:cubicBezTo>
                    <a:pt x="6441" y="14963"/>
                    <a:pt x="6424" y="14960"/>
                    <a:pt x="6406" y="14950"/>
                  </a:cubicBezTo>
                  <a:cubicBezTo>
                    <a:pt x="6390" y="14810"/>
                    <a:pt x="6438" y="14666"/>
                    <a:pt x="6449" y="14520"/>
                  </a:cubicBezTo>
                  <a:cubicBezTo>
                    <a:pt x="6452" y="14472"/>
                    <a:pt x="6480" y="14440"/>
                    <a:pt x="6541" y="14440"/>
                  </a:cubicBezTo>
                  <a:close/>
                  <a:moveTo>
                    <a:pt x="30029" y="14437"/>
                  </a:moveTo>
                  <a:cubicBezTo>
                    <a:pt x="30101" y="14437"/>
                    <a:pt x="30141" y="14466"/>
                    <a:pt x="30149" y="14537"/>
                  </a:cubicBezTo>
                  <a:cubicBezTo>
                    <a:pt x="30166" y="14677"/>
                    <a:pt x="30183" y="14817"/>
                    <a:pt x="30204" y="14994"/>
                  </a:cubicBezTo>
                  <a:cubicBezTo>
                    <a:pt x="29958" y="14891"/>
                    <a:pt x="29757" y="14802"/>
                    <a:pt x="29538" y="14750"/>
                  </a:cubicBezTo>
                  <a:cubicBezTo>
                    <a:pt x="29400" y="14716"/>
                    <a:pt x="29478" y="14622"/>
                    <a:pt x="29472" y="14553"/>
                  </a:cubicBezTo>
                  <a:lnTo>
                    <a:pt x="29470" y="14552"/>
                  </a:lnTo>
                  <a:cubicBezTo>
                    <a:pt x="29464" y="14490"/>
                    <a:pt x="29506" y="14473"/>
                    <a:pt x="29563" y="14473"/>
                  </a:cubicBezTo>
                  <a:cubicBezTo>
                    <a:pt x="29571" y="14473"/>
                    <a:pt x="29580" y="14473"/>
                    <a:pt x="29588" y="14474"/>
                  </a:cubicBezTo>
                  <a:cubicBezTo>
                    <a:pt x="29607" y="14475"/>
                    <a:pt x="29625" y="14476"/>
                    <a:pt x="29643" y="14476"/>
                  </a:cubicBezTo>
                  <a:cubicBezTo>
                    <a:pt x="29762" y="14476"/>
                    <a:pt x="29877" y="14452"/>
                    <a:pt x="29995" y="14439"/>
                  </a:cubicBezTo>
                  <a:cubicBezTo>
                    <a:pt x="30007" y="14438"/>
                    <a:pt x="30018" y="14437"/>
                    <a:pt x="30029" y="14437"/>
                  </a:cubicBezTo>
                  <a:close/>
                  <a:moveTo>
                    <a:pt x="5479" y="15000"/>
                  </a:moveTo>
                  <a:lnTo>
                    <a:pt x="5479" y="15000"/>
                  </a:lnTo>
                  <a:cubicBezTo>
                    <a:pt x="5480" y="15006"/>
                    <a:pt x="5481" y="15012"/>
                    <a:pt x="5483" y="15017"/>
                  </a:cubicBezTo>
                  <a:lnTo>
                    <a:pt x="5483" y="15017"/>
                  </a:lnTo>
                  <a:cubicBezTo>
                    <a:pt x="5481" y="15012"/>
                    <a:pt x="5479" y="15006"/>
                    <a:pt x="5479" y="15000"/>
                  </a:cubicBezTo>
                  <a:close/>
                  <a:moveTo>
                    <a:pt x="7055" y="13611"/>
                  </a:moveTo>
                  <a:cubicBezTo>
                    <a:pt x="7113" y="13611"/>
                    <a:pt x="7171" y="13621"/>
                    <a:pt x="7229" y="13647"/>
                  </a:cubicBezTo>
                  <a:cubicBezTo>
                    <a:pt x="7277" y="13671"/>
                    <a:pt x="7324" y="13696"/>
                    <a:pt x="7294" y="13752"/>
                  </a:cubicBezTo>
                  <a:cubicBezTo>
                    <a:pt x="7185" y="13953"/>
                    <a:pt x="7150" y="14169"/>
                    <a:pt x="7122" y="14400"/>
                  </a:cubicBezTo>
                  <a:cubicBezTo>
                    <a:pt x="6988" y="14379"/>
                    <a:pt x="6866" y="14353"/>
                    <a:pt x="6742" y="14353"/>
                  </a:cubicBezTo>
                  <a:cubicBezTo>
                    <a:pt x="6724" y="14353"/>
                    <a:pt x="6706" y="14354"/>
                    <a:pt x="6688" y="14355"/>
                  </a:cubicBezTo>
                  <a:lnTo>
                    <a:pt x="6626" y="14247"/>
                  </a:lnTo>
                  <a:cubicBezTo>
                    <a:pt x="6599" y="14116"/>
                    <a:pt x="6462" y="14110"/>
                    <a:pt x="6354" y="14075"/>
                  </a:cubicBezTo>
                  <a:cubicBezTo>
                    <a:pt x="6311" y="14062"/>
                    <a:pt x="6269" y="14055"/>
                    <a:pt x="6227" y="14055"/>
                  </a:cubicBezTo>
                  <a:cubicBezTo>
                    <a:pt x="6166" y="14055"/>
                    <a:pt x="6105" y="14069"/>
                    <a:pt x="6046" y="14093"/>
                  </a:cubicBezTo>
                  <a:cubicBezTo>
                    <a:pt x="6009" y="14109"/>
                    <a:pt x="5982" y="14129"/>
                    <a:pt x="6002" y="14167"/>
                  </a:cubicBezTo>
                  <a:cubicBezTo>
                    <a:pt x="6013" y="14188"/>
                    <a:pt x="6034" y="14195"/>
                    <a:pt x="6060" y="14195"/>
                  </a:cubicBezTo>
                  <a:cubicBezTo>
                    <a:pt x="6065" y="14195"/>
                    <a:pt x="6069" y="14195"/>
                    <a:pt x="6074" y="14194"/>
                  </a:cubicBezTo>
                  <a:cubicBezTo>
                    <a:pt x="6138" y="14191"/>
                    <a:pt x="6188" y="14188"/>
                    <a:pt x="6228" y="14188"/>
                  </a:cubicBezTo>
                  <a:cubicBezTo>
                    <a:pt x="6385" y="14188"/>
                    <a:pt x="6375" y="14230"/>
                    <a:pt x="6331" y="14438"/>
                  </a:cubicBezTo>
                  <a:cubicBezTo>
                    <a:pt x="6301" y="14577"/>
                    <a:pt x="6276" y="14717"/>
                    <a:pt x="6257" y="14858"/>
                  </a:cubicBezTo>
                  <a:cubicBezTo>
                    <a:pt x="6248" y="14923"/>
                    <a:pt x="6231" y="14964"/>
                    <a:pt x="6162" y="14964"/>
                  </a:cubicBezTo>
                  <a:cubicBezTo>
                    <a:pt x="6149" y="14964"/>
                    <a:pt x="6135" y="14963"/>
                    <a:pt x="6118" y="14960"/>
                  </a:cubicBezTo>
                  <a:cubicBezTo>
                    <a:pt x="6088" y="14955"/>
                    <a:pt x="6058" y="14953"/>
                    <a:pt x="6028" y="14953"/>
                  </a:cubicBezTo>
                  <a:cubicBezTo>
                    <a:pt x="5939" y="14953"/>
                    <a:pt x="5852" y="14973"/>
                    <a:pt x="5765" y="14998"/>
                  </a:cubicBezTo>
                  <a:cubicBezTo>
                    <a:pt x="5717" y="15012"/>
                    <a:pt x="5684" y="15020"/>
                    <a:pt x="5660" y="15020"/>
                  </a:cubicBezTo>
                  <a:cubicBezTo>
                    <a:pt x="5613" y="15020"/>
                    <a:pt x="5608" y="14988"/>
                    <a:pt x="5615" y="14908"/>
                  </a:cubicBezTo>
                  <a:cubicBezTo>
                    <a:pt x="5624" y="14804"/>
                    <a:pt x="5642" y="14703"/>
                    <a:pt x="5655" y="14601"/>
                  </a:cubicBezTo>
                  <a:lnTo>
                    <a:pt x="5731" y="14449"/>
                  </a:lnTo>
                  <a:lnTo>
                    <a:pt x="5788" y="14376"/>
                  </a:lnTo>
                  <a:cubicBezTo>
                    <a:pt x="5841" y="14332"/>
                    <a:pt x="5896" y="14288"/>
                    <a:pt x="5947" y="14241"/>
                  </a:cubicBezTo>
                  <a:cubicBezTo>
                    <a:pt x="5962" y="14226"/>
                    <a:pt x="5961" y="14203"/>
                    <a:pt x="5946" y="14190"/>
                  </a:cubicBezTo>
                  <a:cubicBezTo>
                    <a:pt x="5934" y="14177"/>
                    <a:pt x="5918" y="14171"/>
                    <a:pt x="5902" y="14171"/>
                  </a:cubicBezTo>
                  <a:cubicBezTo>
                    <a:pt x="5897" y="14171"/>
                    <a:pt x="5892" y="14171"/>
                    <a:pt x="5886" y="14173"/>
                  </a:cubicBezTo>
                  <a:cubicBezTo>
                    <a:pt x="5819" y="14193"/>
                    <a:pt x="5760" y="14240"/>
                    <a:pt x="5726" y="14300"/>
                  </a:cubicBezTo>
                  <a:cubicBezTo>
                    <a:pt x="5693" y="14327"/>
                    <a:pt x="5664" y="14355"/>
                    <a:pt x="5662" y="14396"/>
                  </a:cubicBezTo>
                  <a:lnTo>
                    <a:pt x="5593" y="14417"/>
                  </a:lnTo>
                  <a:cubicBezTo>
                    <a:pt x="5639" y="14292"/>
                    <a:pt x="5636" y="14163"/>
                    <a:pt x="5631" y="14035"/>
                  </a:cubicBezTo>
                  <a:lnTo>
                    <a:pt x="5632" y="14035"/>
                  </a:lnTo>
                  <a:cubicBezTo>
                    <a:pt x="5624" y="13850"/>
                    <a:pt x="5802" y="13673"/>
                    <a:pt x="6008" y="13673"/>
                  </a:cubicBezTo>
                  <a:cubicBezTo>
                    <a:pt x="6029" y="13673"/>
                    <a:pt x="6051" y="13675"/>
                    <a:pt x="6072" y="13678"/>
                  </a:cubicBezTo>
                  <a:cubicBezTo>
                    <a:pt x="6175" y="13697"/>
                    <a:pt x="6276" y="13706"/>
                    <a:pt x="6375" y="13706"/>
                  </a:cubicBezTo>
                  <a:cubicBezTo>
                    <a:pt x="6551" y="13706"/>
                    <a:pt x="6723" y="13679"/>
                    <a:pt x="6897" y="13633"/>
                  </a:cubicBezTo>
                  <a:cubicBezTo>
                    <a:pt x="6949" y="13620"/>
                    <a:pt x="7001" y="13611"/>
                    <a:pt x="7055" y="13611"/>
                  </a:cubicBezTo>
                  <a:close/>
                  <a:moveTo>
                    <a:pt x="30346" y="14169"/>
                  </a:moveTo>
                  <a:cubicBezTo>
                    <a:pt x="30354" y="14169"/>
                    <a:pt x="30363" y="14170"/>
                    <a:pt x="30373" y="14171"/>
                  </a:cubicBezTo>
                  <a:cubicBezTo>
                    <a:pt x="30519" y="14182"/>
                    <a:pt x="30649" y="14232"/>
                    <a:pt x="30748" y="14329"/>
                  </a:cubicBezTo>
                  <a:cubicBezTo>
                    <a:pt x="30791" y="14371"/>
                    <a:pt x="30829" y="14419"/>
                    <a:pt x="30872" y="14464"/>
                  </a:cubicBezTo>
                  <a:lnTo>
                    <a:pt x="30873" y="14465"/>
                  </a:lnTo>
                  <a:cubicBezTo>
                    <a:pt x="30872" y="14475"/>
                    <a:pt x="30877" y="14482"/>
                    <a:pt x="30889" y="14486"/>
                  </a:cubicBezTo>
                  <a:cubicBezTo>
                    <a:pt x="30955" y="14660"/>
                    <a:pt x="30976" y="14840"/>
                    <a:pt x="30991" y="15021"/>
                  </a:cubicBezTo>
                  <a:cubicBezTo>
                    <a:pt x="30842" y="15009"/>
                    <a:pt x="30698" y="14954"/>
                    <a:pt x="30547" y="14954"/>
                  </a:cubicBezTo>
                  <a:cubicBezTo>
                    <a:pt x="30510" y="14954"/>
                    <a:pt x="30474" y="14957"/>
                    <a:pt x="30436" y="14965"/>
                  </a:cubicBezTo>
                  <a:cubicBezTo>
                    <a:pt x="30428" y="14966"/>
                    <a:pt x="30421" y="14967"/>
                    <a:pt x="30414" y="14967"/>
                  </a:cubicBezTo>
                  <a:cubicBezTo>
                    <a:pt x="30374" y="14967"/>
                    <a:pt x="30355" y="14940"/>
                    <a:pt x="30349" y="14902"/>
                  </a:cubicBezTo>
                  <a:cubicBezTo>
                    <a:pt x="30316" y="14697"/>
                    <a:pt x="30282" y="14494"/>
                    <a:pt x="30227" y="14293"/>
                  </a:cubicBezTo>
                  <a:cubicBezTo>
                    <a:pt x="30205" y="14216"/>
                    <a:pt x="30253" y="14169"/>
                    <a:pt x="30346" y="14169"/>
                  </a:cubicBezTo>
                  <a:close/>
                  <a:moveTo>
                    <a:pt x="21773" y="15002"/>
                  </a:moveTo>
                  <a:cubicBezTo>
                    <a:pt x="21968" y="15002"/>
                    <a:pt x="22163" y="15007"/>
                    <a:pt x="22358" y="15017"/>
                  </a:cubicBezTo>
                  <a:cubicBezTo>
                    <a:pt x="22362" y="15017"/>
                    <a:pt x="22366" y="15017"/>
                    <a:pt x="22371" y="15017"/>
                  </a:cubicBezTo>
                  <a:cubicBezTo>
                    <a:pt x="22380" y="15017"/>
                    <a:pt x="22389" y="15017"/>
                    <a:pt x="22399" y="15017"/>
                  </a:cubicBezTo>
                  <a:cubicBezTo>
                    <a:pt x="22450" y="15017"/>
                    <a:pt x="22501" y="15023"/>
                    <a:pt x="22455" y="15104"/>
                  </a:cubicBezTo>
                  <a:lnTo>
                    <a:pt x="21156" y="15063"/>
                  </a:lnTo>
                  <a:cubicBezTo>
                    <a:pt x="20997" y="15068"/>
                    <a:pt x="20837" y="15073"/>
                    <a:pt x="20678" y="15073"/>
                  </a:cubicBezTo>
                  <a:cubicBezTo>
                    <a:pt x="20481" y="15073"/>
                    <a:pt x="20284" y="15065"/>
                    <a:pt x="20087" y="15034"/>
                  </a:cubicBezTo>
                  <a:cubicBezTo>
                    <a:pt x="20408" y="15024"/>
                    <a:pt x="20728" y="15016"/>
                    <a:pt x="21049" y="15006"/>
                  </a:cubicBezTo>
                  <a:cubicBezTo>
                    <a:pt x="21066" y="15006"/>
                    <a:pt x="21083" y="15004"/>
                    <a:pt x="21099" y="15004"/>
                  </a:cubicBezTo>
                  <a:cubicBezTo>
                    <a:pt x="21119" y="15004"/>
                    <a:pt x="21138" y="15007"/>
                    <a:pt x="21156" y="15018"/>
                  </a:cubicBezTo>
                  <a:cubicBezTo>
                    <a:pt x="21362" y="15007"/>
                    <a:pt x="21568" y="15002"/>
                    <a:pt x="21773" y="15002"/>
                  </a:cubicBezTo>
                  <a:close/>
                  <a:moveTo>
                    <a:pt x="5408" y="13916"/>
                  </a:moveTo>
                  <a:cubicBezTo>
                    <a:pt x="5415" y="13916"/>
                    <a:pt x="5422" y="13917"/>
                    <a:pt x="5430" y="13919"/>
                  </a:cubicBezTo>
                  <a:lnTo>
                    <a:pt x="5431" y="13920"/>
                  </a:lnTo>
                  <a:cubicBezTo>
                    <a:pt x="5511" y="13935"/>
                    <a:pt x="5504" y="14027"/>
                    <a:pt x="5505" y="14090"/>
                  </a:cubicBezTo>
                  <a:cubicBezTo>
                    <a:pt x="5508" y="14337"/>
                    <a:pt x="5424" y="14575"/>
                    <a:pt x="5380" y="14817"/>
                  </a:cubicBezTo>
                  <a:cubicBezTo>
                    <a:pt x="5357" y="14939"/>
                    <a:pt x="5298" y="15054"/>
                    <a:pt x="5300" y="15179"/>
                  </a:cubicBezTo>
                  <a:cubicBezTo>
                    <a:pt x="5300" y="15220"/>
                    <a:pt x="5271" y="15250"/>
                    <a:pt x="5244" y="15282"/>
                  </a:cubicBezTo>
                  <a:cubicBezTo>
                    <a:pt x="5085" y="15481"/>
                    <a:pt x="5009" y="15714"/>
                    <a:pt x="4893" y="15929"/>
                  </a:cubicBezTo>
                  <a:cubicBezTo>
                    <a:pt x="4883" y="15945"/>
                    <a:pt x="4889" y="15968"/>
                    <a:pt x="4888" y="15987"/>
                  </a:cubicBezTo>
                  <a:cubicBezTo>
                    <a:pt x="4801" y="15940"/>
                    <a:pt x="4846" y="15868"/>
                    <a:pt x="4853" y="15811"/>
                  </a:cubicBezTo>
                  <a:cubicBezTo>
                    <a:pt x="4884" y="15594"/>
                    <a:pt x="4923" y="15376"/>
                    <a:pt x="4965" y="15160"/>
                  </a:cubicBezTo>
                  <a:cubicBezTo>
                    <a:pt x="5040" y="14783"/>
                    <a:pt x="5195" y="14424"/>
                    <a:pt x="5307" y="14055"/>
                  </a:cubicBezTo>
                  <a:cubicBezTo>
                    <a:pt x="5359" y="14021"/>
                    <a:pt x="5331" y="13916"/>
                    <a:pt x="5408" y="13916"/>
                  </a:cubicBezTo>
                  <a:close/>
                  <a:moveTo>
                    <a:pt x="5183" y="14023"/>
                  </a:moveTo>
                  <a:cubicBezTo>
                    <a:pt x="5202" y="14023"/>
                    <a:pt x="5208" y="14038"/>
                    <a:pt x="5211" y="14054"/>
                  </a:cubicBezTo>
                  <a:lnTo>
                    <a:pt x="5166" y="14054"/>
                  </a:lnTo>
                  <a:cubicBezTo>
                    <a:pt x="5186" y="14100"/>
                    <a:pt x="5158" y="14140"/>
                    <a:pt x="5143" y="14181"/>
                  </a:cubicBezTo>
                  <a:cubicBezTo>
                    <a:pt x="5047" y="14474"/>
                    <a:pt x="4929" y="14761"/>
                    <a:pt x="4870" y="15061"/>
                  </a:cubicBezTo>
                  <a:cubicBezTo>
                    <a:pt x="4799" y="15424"/>
                    <a:pt x="4704" y="15784"/>
                    <a:pt x="4762" y="16156"/>
                  </a:cubicBezTo>
                  <a:cubicBezTo>
                    <a:pt x="4752" y="16243"/>
                    <a:pt x="4784" y="16338"/>
                    <a:pt x="4696" y="16421"/>
                  </a:cubicBezTo>
                  <a:cubicBezTo>
                    <a:pt x="4589" y="16364"/>
                    <a:pt x="4560" y="16271"/>
                    <a:pt x="4534" y="16180"/>
                  </a:cubicBezTo>
                  <a:lnTo>
                    <a:pt x="4535" y="16180"/>
                  </a:lnTo>
                  <a:cubicBezTo>
                    <a:pt x="4491" y="16026"/>
                    <a:pt x="4498" y="15873"/>
                    <a:pt x="4522" y="15717"/>
                  </a:cubicBezTo>
                  <a:cubicBezTo>
                    <a:pt x="4598" y="15224"/>
                    <a:pt x="4686" y="14733"/>
                    <a:pt x="4926" y="14274"/>
                  </a:cubicBezTo>
                  <a:cubicBezTo>
                    <a:pt x="4976" y="14178"/>
                    <a:pt x="5009" y="14065"/>
                    <a:pt x="5164" y="14050"/>
                  </a:cubicBezTo>
                  <a:cubicBezTo>
                    <a:pt x="5166" y="14040"/>
                    <a:pt x="5168" y="14026"/>
                    <a:pt x="5173" y="14024"/>
                  </a:cubicBezTo>
                  <a:cubicBezTo>
                    <a:pt x="5177" y="14023"/>
                    <a:pt x="5180" y="14023"/>
                    <a:pt x="5183" y="14023"/>
                  </a:cubicBezTo>
                  <a:close/>
                  <a:moveTo>
                    <a:pt x="4594" y="13962"/>
                  </a:moveTo>
                  <a:cubicBezTo>
                    <a:pt x="4643" y="13962"/>
                    <a:pt x="4701" y="13966"/>
                    <a:pt x="4768" y="13972"/>
                  </a:cubicBezTo>
                  <a:cubicBezTo>
                    <a:pt x="4827" y="13978"/>
                    <a:pt x="4887" y="13982"/>
                    <a:pt x="4963" y="13987"/>
                  </a:cubicBezTo>
                  <a:cubicBezTo>
                    <a:pt x="4652" y="14413"/>
                    <a:pt x="4504" y="14865"/>
                    <a:pt x="4402" y="15330"/>
                  </a:cubicBezTo>
                  <a:cubicBezTo>
                    <a:pt x="4371" y="15482"/>
                    <a:pt x="4352" y="15638"/>
                    <a:pt x="4344" y="15792"/>
                  </a:cubicBezTo>
                  <a:cubicBezTo>
                    <a:pt x="4329" y="16037"/>
                    <a:pt x="4317" y="16283"/>
                    <a:pt x="4553" y="16499"/>
                  </a:cubicBezTo>
                  <a:cubicBezTo>
                    <a:pt x="4545" y="16500"/>
                    <a:pt x="4537" y="16500"/>
                    <a:pt x="4530" y="16500"/>
                  </a:cubicBezTo>
                  <a:cubicBezTo>
                    <a:pt x="4395" y="16500"/>
                    <a:pt x="4324" y="16450"/>
                    <a:pt x="4259" y="16394"/>
                  </a:cubicBezTo>
                  <a:lnTo>
                    <a:pt x="4260" y="16394"/>
                  </a:lnTo>
                  <a:cubicBezTo>
                    <a:pt x="4140" y="16289"/>
                    <a:pt x="4058" y="16164"/>
                    <a:pt x="4033" y="16020"/>
                  </a:cubicBezTo>
                  <a:cubicBezTo>
                    <a:pt x="3928" y="15424"/>
                    <a:pt x="3943" y="14834"/>
                    <a:pt x="4203" y="14262"/>
                  </a:cubicBezTo>
                  <a:cubicBezTo>
                    <a:pt x="4308" y="14032"/>
                    <a:pt x="4380" y="13962"/>
                    <a:pt x="4594" y="13962"/>
                  </a:cubicBezTo>
                  <a:close/>
                  <a:moveTo>
                    <a:pt x="3480" y="28211"/>
                  </a:moveTo>
                  <a:cubicBezTo>
                    <a:pt x="3480" y="28215"/>
                    <a:pt x="3479" y="28220"/>
                    <a:pt x="3478" y="28225"/>
                  </a:cubicBezTo>
                  <a:cubicBezTo>
                    <a:pt x="3478" y="28221"/>
                    <a:pt x="3478" y="28215"/>
                    <a:pt x="3479" y="28211"/>
                  </a:cubicBezTo>
                  <a:close/>
                  <a:moveTo>
                    <a:pt x="33115" y="28130"/>
                  </a:moveTo>
                  <a:cubicBezTo>
                    <a:pt x="33124" y="28287"/>
                    <a:pt x="33124" y="28287"/>
                    <a:pt x="32959" y="28336"/>
                  </a:cubicBezTo>
                  <a:lnTo>
                    <a:pt x="32960" y="28337"/>
                  </a:lnTo>
                  <a:cubicBezTo>
                    <a:pt x="32943" y="28368"/>
                    <a:pt x="32910" y="28384"/>
                    <a:pt x="32875" y="28394"/>
                  </a:cubicBezTo>
                  <a:cubicBezTo>
                    <a:pt x="32853" y="28401"/>
                    <a:pt x="32828" y="28411"/>
                    <a:pt x="32805" y="28411"/>
                  </a:cubicBezTo>
                  <a:cubicBezTo>
                    <a:pt x="32793" y="28411"/>
                    <a:pt x="32781" y="28408"/>
                    <a:pt x="32771" y="28399"/>
                  </a:cubicBezTo>
                  <a:cubicBezTo>
                    <a:pt x="32736" y="28369"/>
                    <a:pt x="32739" y="28326"/>
                    <a:pt x="32771" y="28295"/>
                  </a:cubicBezTo>
                  <a:cubicBezTo>
                    <a:pt x="32796" y="28270"/>
                    <a:pt x="32812" y="28249"/>
                    <a:pt x="32811" y="28231"/>
                  </a:cubicBezTo>
                  <a:lnTo>
                    <a:pt x="32811" y="28231"/>
                  </a:lnTo>
                  <a:cubicBezTo>
                    <a:pt x="32825" y="28238"/>
                    <a:pt x="32841" y="28240"/>
                    <a:pt x="32856" y="28240"/>
                  </a:cubicBezTo>
                  <a:cubicBezTo>
                    <a:pt x="32878" y="28240"/>
                    <a:pt x="32900" y="28232"/>
                    <a:pt x="32921" y="28232"/>
                  </a:cubicBezTo>
                  <a:cubicBezTo>
                    <a:pt x="32934" y="28232"/>
                    <a:pt x="32947" y="28235"/>
                    <a:pt x="32960" y="28245"/>
                  </a:cubicBezTo>
                  <a:cubicBezTo>
                    <a:pt x="32955" y="28256"/>
                    <a:pt x="32954" y="28268"/>
                    <a:pt x="32955" y="28281"/>
                  </a:cubicBezTo>
                  <a:cubicBezTo>
                    <a:pt x="32987" y="28281"/>
                    <a:pt x="32986" y="28264"/>
                    <a:pt x="32979" y="28245"/>
                  </a:cubicBezTo>
                  <a:cubicBezTo>
                    <a:pt x="33023" y="28168"/>
                    <a:pt x="33023" y="28168"/>
                    <a:pt x="33115" y="28130"/>
                  </a:cubicBezTo>
                  <a:close/>
                  <a:moveTo>
                    <a:pt x="5210" y="28441"/>
                  </a:moveTo>
                  <a:cubicBezTo>
                    <a:pt x="5203" y="28445"/>
                    <a:pt x="5199" y="28451"/>
                    <a:pt x="5199" y="28459"/>
                  </a:cubicBezTo>
                  <a:cubicBezTo>
                    <a:pt x="5198" y="28451"/>
                    <a:pt x="5203" y="28445"/>
                    <a:pt x="5209" y="28441"/>
                  </a:cubicBezTo>
                  <a:close/>
                  <a:moveTo>
                    <a:pt x="4293" y="28375"/>
                  </a:moveTo>
                  <a:cubicBezTo>
                    <a:pt x="4296" y="28375"/>
                    <a:pt x="4300" y="28375"/>
                    <a:pt x="4303" y="28376"/>
                  </a:cubicBezTo>
                  <a:cubicBezTo>
                    <a:pt x="4397" y="28390"/>
                    <a:pt x="4497" y="28397"/>
                    <a:pt x="4580" y="28432"/>
                  </a:cubicBezTo>
                  <a:cubicBezTo>
                    <a:pt x="4646" y="28459"/>
                    <a:pt x="4602" y="28536"/>
                    <a:pt x="4616" y="28589"/>
                  </a:cubicBezTo>
                  <a:cubicBezTo>
                    <a:pt x="4592" y="28597"/>
                    <a:pt x="4569" y="28600"/>
                    <a:pt x="4547" y="28600"/>
                  </a:cubicBezTo>
                  <a:cubicBezTo>
                    <a:pt x="4463" y="28600"/>
                    <a:pt x="4385" y="28557"/>
                    <a:pt x="4302" y="28557"/>
                  </a:cubicBezTo>
                  <a:cubicBezTo>
                    <a:pt x="4243" y="28523"/>
                    <a:pt x="4242" y="28473"/>
                    <a:pt x="4248" y="28422"/>
                  </a:cubicBezTo>
                  <a:lnTo>
                    <a:pt x="4249" y="28422"/>
                  </a:lnTo>
                  <a:cubicBezTo>
                    <a:pt x="4253" y="28399"/>
                    <a:pt x="4266" y="28375"/>
                    <a:pt x="4293" y="28375"/>
                  </a:cubicBezTo>
                  <a:close/>
                  <a:moveTo>
                    <a:pt x="32815" y="28520"/>
                  </a:moveTo>
                  <a:cubicBezTo>
                    <a:pt x="32820" y="28520"/>
                    <a:pt x="32826" y="28520"/>
                    <a:pt x="32831" y="28521"/>
                  </a:cubicBezTo>
                  <a:cubicBezTo>
                    <a:pt x="32857" y="28521"/>
                    <a:pt x="32887" y="28521"/>
                    <a:pt x="32885" y="28541"/>
                  </a:cubicBezTo>
                  <a:cubicBezTo>
                    <a:pt x="32880" y="28580"/>
                    <a:pt x="32844" y="28604"/>
                    <a:pt x="32802" y="28617"/>
                  </a:cubicBezTo>
                  <a:cubicBezTo>
                    <a:pt x="32797" y="28619"/>
                    <a:pt x="32792" y="28619"/>
                    <a:pt x="32788" y="28619"/>
                  </a:cubicBezTo>
                  <a:cubicBezTo>
                    <a:pt x="32768" y="28619"/>
                    <a:pt x="32766" y="28599"/>
                    <a:pt x="32764" y="28586"/>
                  </a:cubicBezTo>
                  <a:cubicBezTo>
                    <a:pt x="32758" y="28546"/>
                    <a:pt x="32773" y="28520"/>
                    <a:pt x="32815" y="28520"/>
                  </a:cubicBezTo>
                  <a:close/>
                  <a:moveTo>
                    <a:pt x="17550" y="28465"/>
                  </a:moveTo>
                  <a:cubicBezTo>
                    <a:pt x="17598" y="28465"/>
                    <a:pt x="17648" y="28476"/>
                    <a:pt x="17693" y="28483"/>
                  </a:cubicBezTo>
                  <a:cubicBezTo>
                    <a:pt x="17764" y="28495"/>
                    <a:pt x="17722" y="28560"/>
                    <a:pt x="17744" y="28598"/>
                  </a:cubicBezTo>
                  <a:cubicBezTo>
                    <a:pt x="17732" y="28638"/>
                    <a:pt x="17705" y="28662"/>
                    <a:pt x="17657" y="28662"/>
                  </a:cubicBezTo>
                  <a:cubicBezTo>
                    <a:pt x="17653" y="28662"/>
                    <a:pt x="17650" y="28661"/>
                    <a:pt x="17646" y="28661"/>
                  </a:cubicBezTo>
                  <a:cubicBezTo>
                    <a:pt x="17573" y="28654"/>
                    <a:pt x="17494" y="28660"/>
                    <a:pt x="17424" y="28635"/>
                  </a:cubicBezTo>
                  <a:cubicBezTo>
                    <a:pt x="17434" y="28586"/>
                    <a:pt x="17393" y="28522"/>
                    <a:pt x="17450" y="28489"/>
                  </a:cubicBezTo>
                  <a:cubicBezTo>
                    <a:pt x="17481" y="28471"/>
                    <a:pt x="17515" y="28465"/>
                    <a:pt x="17550" y="28465"/>
                  </a:cubicBezTo>
                  <a:close/>
                  <a:moveTo>
                    <a:pt x="4849" y="28438"/>
                  </a:moveTo>
                  <a:cubicBezTo>
                    <a:pt x="5133" y="28466"/>
                    <a:pt x="5133" y="28466"/>
                    <a:pt x="5076" y="28676"/>
                  </a:cubicBezTo>
                  <a:lnTo>
                    <a:pt x="4714" y="28628"/>
                  </a:lnTo>
                  <a:lnTo>
                    <a:pt x="4714" y="28628"/>
                  </a:lnTo>
                  <a:cubicBezTo>
                    <a:pt x="4714" y="28628"/>
                    <a:pt x="4714" y="28628"/>
                    <a:pt x="4714" y="28628"/>
                  </a:cubicBezTo>
                  <a:cubicBezTo>
                    <a:pt x="4705" y="28566"/>
                    <a:pt x="4684" y="28504"/>
                    <a:pt x="4706" y="28440"/>
                  </a:cubicBezTo>
                  <a:lnTo>
                    <a:pt x="4849" y="28438"/>
                  </a:lnTo>
                  <a:close/>
                  <a:moveTo>
                    <a:pt x="30706" y="28410"/>
                  </a:moveTo>
                  <a:cubicBezTo>
                    <a:pt x="30708" y="28410"/>
                    <a:pt x="30710" y="28410"/>
                    <a:pt x="30713" y="28410"/>
                  </a:cubicBezTo>
                  <a:cubicBezTo>
                    <a:pt x="30913" y="28420"/>
                    <a:pt x="30980" y="28462"/>
                    <a:pt x="30970" y="28573"/>
                  </a:cubicBezTo>
                  <a:lnTo>
                    <a:pt x="30971" y="28573"/>
                  </a:lnTo>
                  <a:cubicBezTo>
                    <a:pt x="30962" y="28669"/>
                    <a:pt x="30955" y="28689"/>
                    <a:pt x="30866" y="28689"/>
                  </a:cubicBezTo>
                  <a:cubicBezTo>
                    <a:pt x="30848" y="28689"/>
                    <a:pt x="30827" y="28689"/>
                    <a:pt x="30802" y="28687"/>
                  </a:cubicBezTo>
                  <a:cubicBezTo>
                    <a:pt x="30657" y="28680"/>
                    <a:pt x="30621" y="28635"/>
                    <a:pt x="30637" y="28479"/>
                  </a:cubicBezTo>
                  <a:cubicBezTo>
                    <a:pt x="30640" y="28438"/>
                    <a:pt x="30649" y="28410"/>
                    <a:pt x="30706" y="28410"/>
                  </a:cubicBezTo>
                  <a:close/>
                  <a:moveTo>
                    <a:pt x="31209" y="28479"/>
                  </a:moveTo>
                  <a:cubicBezTo>
                    <a:pt x="31211" y="28479"/>
                    <a:pt x="31213" y="28479"/>
                    <a:pt x="31216" y="28479"/>
                  </a:cubicBezTo>
                  <a:cubicBezTo>
                    <a:pt x="31310" y="28483"/>
                    <a:pt x="31327" y="28528"/>
                    <a:pt x="31324" y="28561"/>
                  </a:cubicBezTo>
                  <a:cubicBezTo>
                    <a:pt x="31320" y="28645"/>
                    <a:pt x="31327" y="28699"/>
                    <a:pt x="31238" y="28704"/>
                  </a:cubicBezTo>
                  <a:cubicBezTo>
                    <a:pt x="31234" y="28704"/>
                    <a:pt x="31230" y="28704"/>
                    <a:pt x="31227" y="28704"/>
                  </a:cubicBezTo>
                  <a:cubicBezTo>
                    <a:pt x="31124" y="28704"/>
                    <a:pt x="31123" y="28643"/>
                    <a:pt x="31123" y="28578"/>
                  </a:cubicBezTo>
                  <a:cubicBezTo>
                    <a:pt x="31123" y="28522"/>
                    <a:pt x="31125" y="28479"/>
                    <a:pt x="31209" y="28479"/>
                  </a:cubicBezTo>
                  <a:close/>
                  <a:moveTo>
                    <a:pt x="31446" y="28519"/>
                  </a:moveTo>
                  <a:lnTo>
                    <a:pt x="31673" y="28521"/>
                  </a:lnTo>
                  <a:cubicBezTo>
                    <a:pt x="31676" y="28553"/>
                    <a:pt x="31681" y="28584"/>
                    <a:pt x="31681" y="28616"/>
                  </a:cubicBezTo>
                  <a:cubicBezTo>
                    <a:pt x="31681" y="28662"/>
                    <a:pt x="31679" y="28708"/>
                    <a:pt x="31605" y="28708"/>
                  </a:cubicBezTo>
                  <a:cubicBezTo>
                    <a:pt x="31604" y="28708"/>
                    <a:pt x="31603" y="28708"/>
                    <a:pt x="31602" y="28708"/>
                  </a:cubicBezTo>
                  <a:cubicBezTo>
                    <a:pt x="31597" y="28708"/>
                    <a:pt x="31592" y="28708"/>
                    <a:pt x="31587" y="28708"/>
                  </a:cubicBezTo>
                  <a:cubicBezTo>
                    <a:pt x="31582" y="28708"/>
                    <a:pt x="31577" y="28708"/>
                    <a:pt x="31573" y="28708"/>
                  </a:cubicBezTo>
                  <a:cubicBezTo>
                    <a:pt x="31515" y="28708"/>
                    <a:pt x="31459" y="28705"/>
                    <a:pt x="31451" y="28633"/>
                  </a:cubicBezTo>
                  <a:cubicBezTo>
                    <a:pt x="31446" y="28595"/>
                    <a:pt x="31448" y="28557"/>
                    <a:pt x="31446" y="28519"/>
                  </a:cubicBezTo>
                  <a:close/>
                  <a:moveTo>
                    <a:pt x="31906" y="28516"/>
                  </a:moveTo>
                  <a:cubicBezTo>
                    <a:pt x="31942" y="28516"/>
                    <a:pt x="31979" y="28522"/>
                    <a:pt x="32015" y="28541"/>
                  </a:cubicBezTo>
                  <a:cubicBezTo>
                    <a:pt x="32006" y="28598"/>
                    <a:pt x="32056" y="28667"/>
                    <a:pt x="31967" y="28706"/>
                  </a:cubicBezTo>
                  <a:lnTo>
                    <a:pt x="31968" y="28708"/>
                  </a:lnTo>
                  <a:cubicBezTo>
                    <a:pt x="31967" y="28709"/>
                    <a:pt x="31967" y="28710"/>
                    <a:pt x="31966" y="28711"/>
                  </a:cubicBezTo>
                  <a:lnTo>
                    <a:pt x="31779" y="28693"/>
                  </a:lnTo>
                  <a:lnTo>
                    <a:pt x="31773" y="28529"/>
                  </a:lnTo>
                  <a:cubicBezTo>
                    <a:pt x="31817" y="28525"/>
                    <a:pt x="31862" y="28516"/>
                    <a:pt x="31906" y="28516"/>
                  </a:cubicBezTo>
                  <a:close/>
                  <a:moveTo>
                    <a:pt x="18374" y="28476"/>
                  </a:moveTo>
                  <a:cubicBezTo>
                    <a:pt x="18394" y="28482"/>
                    <a:pt x="18416" y="28482"/>
                    <a:pt x="18439" y="28482"/>
                  </a:cubicBezTo>
                  <a:cubicBezTo>
                    <a:pt x="18449" y="28482"/>
                    <a:pt x="18460" y="28482"/>
                    <a:pt x="18471" y="28482"/>
                  </a:cubicBezTo>
                  <a:cubicBezTo>
                    <a:pt x="18528" y="28482"/>
                    <a:pt x="18581" y="28488"/>
                    <a:pt x="18603" y="28558"/>
                  </a:cubicBezTo>
                  <a:lnTo>
                    <a:pt x="18556" y="28711"/>
                  </a:lnTo>
                  <a:cubicBezTo>
                    <a:pt x="18551" y="28711"/>
                    <a:pt x="18546" y="28711"/>
                    <a:pt x="18541" y="28711"/>
                  </a:cubicBezTo>
                  <a:cubicBezTo>
                    <a:pt x="18453" y="28711"/>
                    <a:pt x="18371" y="28683"/>
                    <a:pt x="18287" y="28670"/>
                  </a:cubicBezTo>
                  <a:lnTo>
                    <a:pt x="18287" y="28580"/>
                  </a:lnTo>
                  <a:cubicBezTo>
                    <a:pt x="18271" y="28569"/>
                    <a:pt x="18250" y="28558"/>
                    <a:pt x="18233" y="28558"/>
                  </a:cubicBezTo>
                  <a:cubicBezTo>
                    <a:pt x="18219" y="28558"/>
                    <a:pt x="18208" y="28566"/>
                    <a:pt x="18205" y="28585"/>
                  </a:cubicBezTo>
                  <a:cubicBezTo>
                    <a:pt x="18192" y="28668"/>
                    <a:pt x="18127" y="28674"/>
                    <a:pt x="18054" y="28680"/>
                  </a:cubicBezTo>
                  <a:lnTo>
                    <a:pt x="17838" y="28668"/>
                  </a:lnTo>
                  <a:cubicBezTo>
                    <a:pt x="17833" y="28637"/>
                    <a:pt x="17827" y="28605"/>
                    <a:pt x="17823" y="28573"/>
                  </a:cubicBezTo>
                  <a:cubicBezTo>
                    <a:pt x="17818" y="28511"/>
                    <a:pt x="17848" y="28484"/>
                    <a:pt x="17926" y="28479"/>
                  </a:cubicBezTo>
                  <a:cubicBezTo>
                    <a:pt x="17940" y="28478"/>
                    <a:pt x="17953" y="28478"/>
                    <a:pt x="17967" y="28478"/>
                  </a:cubicBezTo>
                  <a:cubicBezTo>
                    <a:pt x="18079" y="28478"/>
                    <a:pt x="18182" y="28507"/>
                    <a:pt x="18285" y="28541"/>
                  </a:cubicBezTo>
                  <a:cubicBezTo>
                    <a:pt x="18285" y="28490"/>
                    <a:pt x="18332" y="28487"/>
                    <a:pt x="18374" y="28476"/>
                  </a:cubicBezTo>
                  <a:close/>
                  <a:moveTo>
                    <a:pt x="5533" y="28475"/>
                  </a:moveTo>
                  <a:lnTo>
                    <a:pt x="5533" y="28475"/>
                  </a:lnTo>
                  <a:cubicBezTo>
                    <a:pt x="5599" y="28555"/>
                    <a:pt x="5571" y="28635"/>
                    <a:pt x="5530" y="28713"/>
                  </a:cubicBezTo>
                  <a:lnTo>
                    <a:pt x="5530" y="28713"/>
                  </a:lnTo>
                  <a:lnTo>
                    <a:pt x="5211" y="28677"/>
                  </a:lnTo>
                  <a:cubicBezTo>
                    <a:pt x="5202" y="28611"/>
                    <a:pt x="5192" y="28546"/>
                    <a:pt x="5211" y="28481"/>
                  </a:cubicBezTo>
                  <a:lnTo>
                    <a:pt x="5533" y="28475"/>
                  </a:lnTo>
                  <a:close/>
                  <a:moveTo>
                    <a:pt x="3489" y="28273"/>
                  </a:moveTo>
                  <a:lnTo>
                    <a:pt x="3489" y="28273"/>
                  </a:lnTo>
                  <a:cubicBezTo>
                    <a:pt x="3638" y="28282"/>
                    <a:pt x="3705" y="28418"/>
                    <a:pt x="3844" y="28444"/>
                  </a:cubicBezTo>
                  <a:cubicBezTo>
                    <a:pt x="3894" y="28471"/>
                    <a:pt x="3941" y="28506"/>
                    <a:pt x="3996" y="28525"/>
                  </a:cubicBezTo>
                  <a:cubicBezTo>
                    <a:pt x="4124" y="28568"/>
                    <a:pt x="4163" y="28640"/>
                    <a:pt x="4099" y="28769"/>
                  </a:cubicBezTo>
                  <a:lnTo>
                    <a:pt x="4099" y="28769"/>
                  </a:lnTo>
                  <a:cubicBezTo>
                    <a:pt x="3809" y="28679"/>
                    <a:pt x="3616" y="28506"/>
                    <a:pt x="3489" y="28273"/>
                  </a:cubicBezTo>
                  <a:close/>
                  <a:moveTo>
                    <a:pt x="32606" y="28615"/>
                  </a:moveTo>
                  <a:cubicBezTo>
                    <a:pt x="32624" y="28615"/>
                    <a:pt x="32637" y="28634"/>
                    <a:pt x="32643" y="28665"/>
                  </a:cubicBezTo>
                  <a:cubicBezTo>
                    <a:pt x="32647" y="28703"/>
                    <a:pt x="32613" y="28735"/>
                    <a:pt x="32558" y="28750"/>
                  </a:cubicBezTo>
                  <a:lnTo>
                    <a:pt x="32559" y="28752"/>
                  </a:lnTo>
                  <a:cubicBezTo>
                    <a:pt x="32531" y="28760"/>
                    <a:pt x="32503" y="28781"/>
                    <a:pt x="32474" y="28781"/>
                  </a:cubicBezTo>
                  <a:cubicBezTo>
                    <a:pt x="32462" y="28781"/>
                    <a:pt x="32449" y="28778"/>
                    <a:pt x="32437" y="28768"/>
                  </a:cubicBezTo>
                  <a:cubicBezTo>
                    <a:pt x="32422" y="28755"/>
                    <a:pt x="32416" y="28735"/>
                    <a:pt x="32421" y="28717"/>
                  </a:cubicBezTo>
                  <a:cubicBezTo>
                    <a:pt x="32449" y="28646"/>
                    <a:pt x="32527" y="28635"/>
                    <a:pt x="32597" y="28616"/>
                  </a:cubicBezTo>
                  <a:cubicBezTo>
                    <a:pt x="32600" y="28615"/>
                    <a:pt x="32603" y="28615"/>
                    <a:pt x="32606" y="28615"/>
                  </a:cubicBezTo>
                  <a:close/>
                  <a:moveTo>
                    <a:pt x="32235" y="28733"/>
                  </a:moveTo>
                  <a:cubicBezTo>
                    <a:pt x="32262" y="28733"/>
                    <a:pt x="32273" y="28753"/>
                    <a:pt x="32275" y="28774"/>
                  </a:cubicBezTo>
                  <a:cubicBezTo>
                    <a:pt x="32279" y="28821"/>
                    <a:pt x="32246" y="28846"/>
                    <a:pt x="32196" y="28854"/>
                  </a:cubicBezTo>
                  <a:lnTo>
                    <a:pt x="32198" y="28854"/>
                  </a:lnTo>
                  <a:cubicBezTo>
                    <a:pt x="32196" y="28854"/>
                    <a:pt x="32195" y="28854"/>
                    <a:pt x="32194" y="28854"/>
                  </a:cubicBezTo>
                  <a:cubicBezTo>
                    <a:pt x="32162" y="28854"/>
                    <a:pt x="32140" y="28839"/>
                    <a:pt x="32137" y="28811"/>
                  </a:cubicBezTo>
                  <a:cubicBezTo>
                    <a:pt x="32131" y="28761"/>
                    <a:pt x="32173" y="28746"/>
                    <a:pt x="32218" y="28735"/>
                  </a:cubicBezTo>
                  <a:cubicBezTo>
                    <a:pt x="32224" y="28734"/>
                    <a:pt x="32230" y="28733"/>
                    <a:pt x="32235" y="28733"/>
                  </a:cubicBezTo>
                  <a:close/>
                  <a:moveTo>
                    <a:pt x="4257" y="28637"/>
                  </a:moveTo>
                  <a:cubicBezTo>
                    <a:pt x="4337" y="28637"/>
                    <a:pt x="4410" y="28676"/>
                    <a:pt x="4491" y="28676"/>
                  </a:cubicBezTo>
                  <a:cubicBezTo>
                    <a:pt x="4504" y="28676"/>
                    <a:pt x="4517" y="28675"/>
                    <a:pt x="4530" y="28673"/>
                  </a:cubicBezTo>
                  <a:cubicBezTo>
                    <a:pt x="4671" y="28706"/>
                    <a:pt x="4621" y="28795"/>
                    <a:pt x="4621" y="28874"/>
                  </a:cubicBezTo>
                  <a:lnTo>
                    <a:pt x="4621" y="28874"/>
                  </a:lnTo>
                  <a:cubicBezTo>
                    <a:pt x="4271" y="28862"/>
                    <a:pt x="4249" y="28848"/>
                    <a:pt x="4257" y="28637"/>
                  </a:cubicBezTo>
                  <a:close/>
                  <a:moveTo>
                    <a:pt x="31979" y="28775"/>
                  </a:moveTo>
                  <a:cubicBezTo>
                    <a:pt x="32017" y="28803"/>
                    <a:pt x="32070" y="28830"/>
                    <a:pt x="32013" y="28875"/>
                  </a:cubicBezTo>
                  <a:cubicBezTo>
                    <a:pt x="31979" y="28902"/>
                    <a:pt x="31933" y="28920"/>
                    <a:pt x="31886" y="28920"/>
                  </a:cubicBezTo>
                  <a:cubicBezTo>
                    <a:pt x="31854" y="28920"/>
                    <a:pt x="31821" y="28912"/>
                    <a:pt x="31790" y="28892"/>
                  </a:cubicBezTo>
                  <a:cubicBezTo>
                    <a:pt x="31765" y="28878"/>
                    <a:pt x="31780" y="28844"/>
                    <a:pt x="31792" y="28821"/>
                  </a:cubicBezTo>
                  <a:cubicBezTo>
                    <a:pt x="31841" y="28811"/>
                    <a:pt x="31891" y="28803"/>
                    <a:pt x="31941" y="28791"/>
                  </a:cubicBezTo>
                  <a:cubicBezTo>
                    <a:pt x="31954" y="28787"/>
                    <a:pt x="31967" y="28783"/>
                    <a:pt x="31979" y="28775"/>
                  </a:cubicBezTo>
                  <a:close/>
                  <a:moveTo>
                    <a:pt x="18053" y="28696"/>
                  </a:moveTo>
                  <a:cubicBezTo>
                    <a:pt x="18052" y="28706"/>
                    <a:pt x="18052" y="28716"/>
                    <a:pt x="18051" y="28725"/>
                  </a:cubicBezTo>
                  <a:cubicBezTo>
                    <a:pt x="18197" y="28729"/>
                    <a:pt x="18203" y="28816"/>
                    <a:pt x="18198" y="28909"/>
                  </a:cubicBezTo>
                  <a:cubicBezTo>
                    <a:pt x="18163" y="28933"/>
                    <a:pt x="18125" y="28938"/>
                    <a:pt x="18086" y="28938"/>
                  </a:cubicBezTo>
                  <a:cubicBezTo>
                    <a:pt x="18054" y="28938"/>
                    <a:pt x="18021" y="28934"/>
                    <a:pt x="17989" y="28934"/>
                  </a:cubicBezTo>
                  <a:cubicBezTo>
                    <a:pt x="17978" y="28934"/>
                    <a:pt x="17968" y="28935"/>
                    <a:pt x="17958" y="28936"/>
                  </a:cubicBezTo>
                  <a:lnTo>
                    <a:pt x="17959" y="28936"/>
                  </a:lnTo>
                  <a:cubicBezTo>
                    <a:pt x="17948" y="28937"/>
                    <a:pt x="17938" y="28938"/>
                    <a:pt x="17929" y="28938"/>
                  </a:cubicBezTo>
                  <a:cubicBezTo>
                    <a:pt x="17857" y="28938"/>
                    <a:pt x="17823" y="28905"/>
                    <a:pt x="17818" y="28830"/>
                  </a:cubicBezTo>
                  <a:cubicBezTo>
                    <a:pt x="17813" y="28744"/>
                    <a:pt x="17862" y="28733"/>
                    <a:pt x="17926" y="28733"/>
                  </a:cubicBezTo>
                  <a:cubicBezTo>
                    <a:pt x="17937" y="28733"/>
                    <a:pt x="17949" y="28733"/>
                    <a:pt x="17961" y="28734"/>
                  </a:cubicBezTo>
                  <a:cubicBezTo>
                    <a:pt x="17991" y="28733"/>
                    <a:pt x="18021" y="28730"/>
                    <a:pt x="18051" y="28725"/>
                  </a:cubicBezTo>
                  <a:cubicBezTo>
                    <a:pt x="18052" y="28716"/>
                    <a:pt x="18052" y="28705"/>
                    <a:pt x="18053" y="28696"/>
                  </a:cubicBezTo>
                  <a:close/>
                  <a:moveTo>
                    <a:pt x="18427" y="28742"/>
                  </a:moveTo>
                  <a:cubicBezTo>
                    <a:pt x="18471" y="28742"/>
                    <a:pt x="18515" y="28746"/>
                    <a:pt x="18558" y="28750"/>
                  </a:cubicBezTo>
                  <a:cubicBezTo>
                    <a:pt x="18553" y="28935"/>
                    <a:pt x="18544" y="28939"/>
                    <a:pt x="18402" y="28939"/>
                  </a:cubicBezTo>
                  <a:cubicBezTo>
                    <a:pt x="18273" y="28939"/>
                    <a:pt x="18290" y="28860"/>
                    <a:pt x="18276" y="28794"/>
                  </a:cubicBezTo>
                  <a:cubicBezTo>
                    <a:pt x="18284" y="28784"/>
                    <a:pt x="18287" y="28772"/>
                    <a:pt x="18287" y="28759"/>
                  </a:cubicBezTo>
                  <a:cubicBezTo>
                    <a:pt x="18333" y="28746"/>
                    <a:pt x="18380" y="28742"/>
                    <a:pt x="18427" y="28742"/>
                  </a:cubicBezTo>
                  <a:close/>
                  <a:moveTo>
                    <a:pt x="17511" y="28717"/>
                  </a:moveTo>
                  <a:cubicBezTo>
                    <a:pt x="17539" y="28717"/>
                    <a:pt x="17567" y="28721"/>
                    <a:pt x="17595" y="28721"/>
                  </a:cubicBezTo>
                  <a:cubicBezTo>
                    <a:pt x="17598" y="28721"/>
                    <a:pt x="17601" y="28721"/>
                    <a:pt x="17605" y="28721"/>
                  </a:cubicBezTo>
                  <a:cubicBezTo>
                    <a:pt x="17608" y="28721"/>
                    <a:pt x="17611" y="28721"/>
                    <a:pt x="17614" y="28721"/>
                  </a:cubicBezTo>
                  <a:cubicBezTo>
                    <a:pt x="17679" y="28721"/>
                    <a:pt x="17733" y="28745"/>
                    <a:pt x="17724" y="28806"/>
                  </a:cubicBezTo>
                  <a:cubicBezTo>
                    <a:pt x="17715" y="28863"/>
                    <a:pt x="17713" y="28941"/>
                    <a:pt x="17611" y="28941"/>
                  </a:cubicBezTo>
                  <a:cubicBezTo>
                    <a:pt x="17608" y="28941"/>
                    <a:pt x="17606" y="28941"/>
                    <a:pt x="17604" y="28941"/>
                  </a:cubicBezTo>
                  <a:cubicBezTo>
                    <a:pt x="17600" y="28941"/>
                    <a:pt x="17597" y="28940"/>
                    <a:pt x="17594" y="28940"/>
                  </a:cubicBezTo>
                  <a:cubicBezTo>
                    <a:pt x="17568" y="28940"/>
                    <a:pt x="17541" y="28944"/>
                    <a:pt x="17514" y="28944"/>
                  </a:cubicBezTo>
                  <a:cubicBezTo>
                    <a:pt x="17478" y="28944"/>
                    <a:pt x="17443" y="28937"/>
                    <a:pt x="17413" y="28907"/>
                  </a:cubicBezTo>
                  <a:lnTo>
                    <a:pt x="17413" y="28750"/>
                  </a:lnTo>
                  <a:cubicBezTo>
                    <a:pt x="17442" y="28723"/>
                    <a:pt x="17476" y="28717"/>
                    <a:pt x="17511" y="28717"/>
                  </a:cubicBezTo>
                  <a:close/>
                  <a:moveTo>
                    <a:pt x="8448" y="28706"/>
                  </a:moveTo>
                  <a:cubicBezTo>
                    <a:pt x="8508" y="28706"/>
                    <a:pt x="8567" y="28710"/>
                    <a:pt x="8627" y="28711"/>
                  </a:cubicBezTo>
                  <a:cubicBezTo>
                    <a:pt x="8637" y="28709"/>
                    <a:pt x="8645" y="28708"/>
                    <a:pt x="8651" y="28708"/>
                  </a:cubicBezTo>
                  <a:cubicBezTo>
                    <a:pt x="8678" y="28708"/>
                    <a:pt x="8673" y="28729"/>
                    <a:pt x="8665" y="28753"/>
                  </a:cubicBezTo>
                  <a:cubicBezTo>
                    <a:pt x="8668" y="28772"/>
                    <a:pt x="8671" y="28791"/>
                    <a:pt x="8669" y="28810"/>
                  </a:cubicBezTo>
                  <a:cubicBezTo>
                    <a:pt x="8665" y="28853"/>
                    <a:pt x="8696" y="28912"/>
                    <a:pt x="8634" y="28931"/>
                  </a:cubicBezTo>
                  <a:lnTo>
                    <a:pt x="8635" y="28930"/>
                  </a:lnTo>
                  <a:lnTo>
                    <a:pt x="8635" y="28930"/>
                  </a:lnTo>
                  <a:cubicBezTo>
                    <a:pt x="8596" y="28943"/>
                    <a:pt x="8552" y="28951"/>
                    <a:pt x="8510" y="28951"/>
                  </a:cubicBezTo>
                  <a:cubicBezTo>
                    <a:pt x="8470" y="28951"/>
                    <a:pt x="8431" y="28944"/>
                    <a:pt x="8396" y="28928"/>
                  </a:cubicBezTo>
                  <a:cubicBezTo>
                    <a:pt x="8327" y="28895"/>
                    <a:pt x="8366" y="28824"/>
                    <a:pt x="8362" y="28768"/>
                  </a:cubicBezTo>
                  <a:cubicBezTo>
                    <a:pt x="8356" y="28714"/>
                    <a:pt x="8401" y="28706"/>
                    <a:pt x="8448" y="28706"/>
                  </a:cubicBezTo>
                  <a:close/>
                  <a:moveTo>
                    <a:pt x="31609" y="28754"/>
                  </a:moveTo>
                  <a:cubicBezTo>
                    <a:pt x="31677" y="28754"/>
                    <a:pt x="31666" y="28813"/>
                    <a:pt x="31677" y="28854"/>
                  </a:cubicBezTo>
                  <a:cubicBezTo>
                    <a:pt x="31694" y="28920"/>
                    <a:pt x="31653" y="28945"/>
                    <a:pt x="31578" y="28953"/>
                  </a:cubicBezTo>
                  <a:lnTo>
                    <a:pt x="31579" y="28953"/>
                  </a:lnTo>
                  <a:cubicBezTo>
                    <a:pt x="31573" y="28953"/>
                    <a:pt x="31566" y="28953"/>
                    <a:pt x="31560" y="28953"/>
                  </a:cubicBezTo>
                  <a:cubicBezTo>
                    <a:pt x="31476" y="28953"/>
                    <a:pt x="31476" y="28900"/>
                    <a:pt x="31469" y="28843"/>
                  </a:cubicBezTo>
                  <a:cubicBezTo>
                    <a:pt x="31462" y="28772"/>
                    <a:pt x="31508" y="28756"/>
                    <a:pt x="31576" y="28756"/>
                  </a:cubicBezTo>
                  <a:cubicBezTo>
                    <a:pt x="31579" y="28756"/>
                    <a:pt x="31582" y="28756"/>
                    <a:pt x="31584" y="28756"/>
                  </a:cubicBezTo>
                  <a:cubicBezTo>
                    <a:pt x="31594" y="28755"/>
                    <a:pt x="31602" y="28754"/>
                    <a:pt x="31609" y="28754"/>
                  </a:cubicBezTo>
                  <a:close/>
                  <a:moveTo>
                    <a:pt x="31228" y="28763"/>
                  </a:moveTo>
                  <a:cubicBezTo>
                    <a:pt x="31325" y="28763"/>
                    <a:pt x="31338" y="28817"/>
                    <a:pt x="31343" y="28884"/>
                  </a:cubicBezTo>
                  <a:cubicBezTo>
                    <a:pt x="31348" y="28963"/>
                    <a:pt x="31293" y="28979"/>
                    <a:pt x="31217" y="28980"/>
                  </a:cubicBezTo>
                  <a:lnTo>
                    <a:pt x="31218" y="28980"/>
                  </a:lnTo>
                  <a:cubicBezTo>
                    <a:pt x="31216" y="28980"/>
                    <a:pt x="31214" y="28980"/>
                    <a:pt x="31211" y="28980"/>
                  </a:cubicBezTo>
                  <a:cubicBezTo>
                    <a:pt x="31132" y="28980"/>
                    <a:pt x="31121" y="28938"/>
                    <a:pt x="31124" y="28882"/>
                  </a:cubicBezTo>
                  <a:cubicBezTo>
                    <a:pt x="31124" y="28825"/>
                    <a:pt x="31118" y="28767"/>
                    <a:pt x="31218" y="28764"/>
                  </a:cubicBezTo>
                  <a:cubicBezTo>
                    <a:pt x="31221" y="28763"/>
                    <a:pt x="31225" y="28763"/>
                    <a:pt x="31228" y="28763"/>
                  </a:cubicBezTo>
                  <a:close/>
                  <a:moveTo>
                    <a:pt x="4831" y="28719"/>
                  </a:moveTo>
                  <a:cubicBezTo>
                    <a:pt x="4928" y="28719"/>
                    <a:pt x="5024" y="28736"/>
                    <a:pt x="5116" y="28768"/>
                  </a:cubicBezTo>
                  <a:cubicBezTo>
                    <a:pt x="5133" y="28784"/>
                    <a:pt x="5150" y="28793"/>
                    <a:pt x="5165" y="28793"/>
                  </a:cubicBezTo>
                  <a:cubicBezTo>
                    <a:pt x="5183" y="28793"/>
                    <a:pt x="5200" y="28782"/>
                    <a:pt x="5215" y="28759"/>
                  </a:cubicBezTo>
                  <a:lnTo>
                    <a:pt x="5530" y="28754"/>
                  </a:lnTo>
                  <a:cubicBezTo>
                    <a:pt x="5538" y="28772"/>
                    <a:pt x="5555" y="28791"/>
                    <a:pt x="5554" y="28807"/>
                  </a:cubicBezTo>
                  <a:cubicBezTo>
                    <a:pt x="5543" y="28870"/>
                    <a:pt x="5601" y="28957"/>
                    <a:pt x="5476" y="28981"/>
                  </a:cubicBezTo>
                  <a:lnTo>
                    <a:pt x="5477" y="28981"/>
                  </a:lnTo>
                  <a:cubicBezTo>
                    <a:pt x="5449" y="28986"/>
                    <a:pt x="5423" y="28989"/>
                    <a:pt x="5400" y="28989"/>
                  </a:cubicBezTo>
                  <a:cubicBezTo>
                    <a:pt x="5304" y="28989"/>
                    <a:pt x="5245" y="28945"/>
                    <a:pt x="5210" y="28854"/>
                  </a:cubicBezTo>
                  <a:cubicBezTo>
                    <a:pt x="5202" y="28836"/>
                    <a:pt x="5193" y="28819"/>
                    <a:pt x="5184" y="28804"/>
                  </a:cubicBezTo>
                  <a:cubicBezTo>
                    <a:pt x="5183" y="28804"/>
                    <a:pt x="5182" y="28804"/>
                    <a:pt x="5181" y="28804"/>
                  </a:cubicBezTo>
                  <a:cubicBezTo>
                    <a:pt x="5067" y="28804"/>
                    <a:pt x="5160" y="28953"/>
                    <a:pt x="5048" y="28953"/>
                  </a:cubicBezTo>
                  <a:cubicBezTo>
                    <a:pt x="5043" y="28953"/>
                    <a:pt x="5037" y="28953"/>
                    <a:pt x="5032" y="28953"/>
                  </a:cubicBezTo>
                  <a:cubicBezTo>
                    <a:pt x="4950" y="28943"/>
                    <a:pt x="4868" y="28936"/>
                    <a:pt x="4788" y="28919"/>
                  </a:cubicBezTo>
                  <a:cubicBezTo>
                    <a:pt x="4644" y="28890"/>
                    <a:pt x="4750" y="28790"/>
                    <a:pt x="4719" y="28727"/>
                  </a:cubicBezTo>
                  <a:cubicBezTo>
                    <a:pt x="4756" y="28722"/>
                    <a:pt x="4794" y="28719"/>
                    <a:pt x="4831" y="28719"/>
                  </a:cubicBezTo>
                  <a:close/>
                  <a:moveTo>
                    <a:pt x="5779" y="28468"/>
                  </a:moveTo>
                  <a:cubicBezTo>
                    <a:pt x="5834" y="28468"/>
                    <a:pt x="5872" y="28486"/>
                    <a:pt x="5864" y="28544"/>
                  </a:cubicBezTo>
                  <a:cubicBezTo>
                    <a:pt x="5856" y="28601"/>
                    <a:pt x="5873" y="28661"/>
                    <a:pt x="5833" y="28714"/>
                  </a:cubicBezTo>
                  <a:cubicBezTo>
                    <a:pt x="5841" y="28775"/>
                    <a:pt x="5851" y="28838"/>
                    <a:pt x="5856" y="28901"/>
                  </a:cubicBezTo>
                  <a:cubicBezTo>
                    <a:pt x="5860" y="28950"/>
                    <a:pt x="5848" y="28989"/>
                    <a:pt x="5775" y="28989"/>
                  </a:cubicBezTo>
                  <a:cubicBezTo>
                    <a:pt x="5709" y="28989"/>
                    <a:pt x="5656" y="28983"/>
                    <a:pt x="5640" y="28917"/>
                  </a:cubicBezTo>
                  <a:cubicBezTo>
                    <a:pt x="5621" y="28830"/>
                    <a:pt x="5624" y="28752"/>
                    <a:pt x="5745" y="28720"/>
                  </a:cubicBezTo>
                  <a:lnTo>
                    <a:pt x="5745" y="28720"/>
                  </a:lnTo>
                  <a:cubicBezTo>
                    <a:pt x="5733" y="28721"/>
                    <a:pt x="5720" y="28723"/>
                    <a:pt x="5708" y="28723"/>
                  </a:cubicBezTo>
                  <a:cubicBezTo>
                    <a:pt x="5690" y="28723"/>
                    <a:pt x="5673" y="28719"/>
                    <a:pt x="5659" y="28706"/>
                  </a:cubicBezTo>
                  <a:cubicBezTo>
                    <a:pt x="5609" y="28658"/>
                    <a:pt x="5633" y="28597"/>
                    <a:pt x="5634" y="28541"/>
                  </a:cubicBezTo>
                  <a:cubicBezTo>
                    <a:pt x="5638" y="28469"/>
                    <a:pt x="5707" y="28471"/>
                    <a:pt x="5768" y="28469"/>
                  </a:cubicBezTo>
                  <a:cubicBezTo>
                    <a:pt x="5771" y="28469"/>
                    <a:pt x="5775" y="28468"/>
                    <a:pt x="5779" y="28468"/>
                  </a:cubicBezTo>
                  <a:close/>
                  <a:moveTo>
                    <a:pt x="30781" y="28759"/>
                  </a:moveTo>
                  <a:cubicBezTo>
                    <a:pt x="30788" y="28759"/>
                    <a:pt x="30795" y="28760"/>
                    <a:pt x="30802" y="28760"/>
                  </a:cubicBezTo>
                  <a:cubicBezTo>
                    <a:pt x="30880" y="28764"/>
                    <a:pt x="30954" y="28758"/>
                    <a:pt x="30948" y="28859"/>
                  </a:cubicBezTo>
                  <a:lnTo>
                    <a:pt x="30949" y="28859"/>
                  </a:lnTo>
                  <a:cubicBezTo>
                    <a:pt x="30941" y="28962"/>
                    <a:pt x="30922" y="28987"/>
                    <a:pt x="30807" y="28989"/>
                  </a:cubicBezTo>
                  <a:cubicBezTo>
                    <a:pt x="30801" y="28990"/>
                    <a:pt x="30795" y="28990"/>
                    <a:pt x="30789" y="28990"/>
                  </a:cubicBezTo>
                  <a:cubicBezTo>
                    <a:pt x="30685" y="28990"/>
                    <a:pt x="30670" y="28967"/>
                    <a:pt x="30664" y="28865"/>
                  </a:cubicBezTo>
                  <a:cubicBezTo>
                    <a:pt x="30659" y="28780"/>
                    <a:pt x="30705" y="28759"/>
                    <a:pt x="30781" y="28759"/>
                  </a:cubicBezTo>
                  <a:close/>
                  <a:moveTo>
                    <a:pt x="9594" y="14894"/>
                  </a:moveTo>
                  <a:cubicBezTo>
                    <a:pt x="9840" y="14894"/>
                    <a:pt x="10086" y="14898"/>
                    <a:pt x="10331" y="14900"/>
                  </a:cubicBezTo>
                  <a:cubicBezTo>
                    <a:pt x="11315" y="14912"/>
                    <a:pt x="12299" y="14930"/>
                    <a:pt x="13282" y="14947"/>
                  </a:cubicBezTo>
                  <a:cubicBezTo>
                    <a:pt x="14023" y="14960"/>
                    <a:pt x="14765" y="14987"/>
                    <a:pt x="15504" y="15030"/>
                  </a:cubicBezTo>
                  <a:cubicBezTo>
                    <a:pt x="16032" y="15067"/>
                    <a:pt x="16560" y="15062"/>
                    <a:pt x="17089" y="15065"/>
                  </a:cubicBezTo>
                  <a:cubicBezTo>
                    <a:pt x="17230" y="15065"/>
                    <a:pt x="17370" y="15061"/>
                    <a:pt x="17511" y="15061"/>
                  </a:cubicBezTo>
                  <a:cubicBezTo>
                    <a:pt x="17634" y="15061"/>
                    <a:pt x="17757" y="15064"/>
                    <a:pt x="17881" y="15075"/>
                  </a:cubicBezTo>
                  <a:cubicBezTo>
                    <a:pt x="18190" y="15073"/>
                    <a:pt x="18499" y="15070"/>
                    <a:pt x="18808" y="15070"/>
                  </a:cubicBezTo>
                  <a:cubicBezTo>
                    <a:pt x="18915" y="15070"/>
                    <a:pt x="19022" y="15071"/>
                    <a:pt x="19129" y="15072"/>
                  </a:cubicBezTo>
                  <a:cubicBezTo>
                    <a:pt x="19257" y="15073"/>
                    <a:pt x="19384" y="15097"/>
                    <a:pt x="19512" y="15110"/>
                  </a:cubicBezTo>
                  <a:cubicBezTo>
                    <a:pt x="19537" y="15105"/>
                    <a:pt x="19563" y="15104"/>
                    <a:pt x="19589" y="15104"/>
                  </a:cubicBezTo>
                  <a:cubicBezTo>
                    <a:pt x="19693" y="15104"/>
                    <a:pt x="19795" y="15133"/>
                    <a:pt x="19899" y="15133"/>
                  </a:cubicBezTo>
                  <a:cubicBezTo>
                    <a:pt x="19923" y="15133"/>
                    <a:pt x="19947" y="15131"/>
                    <a:pt x="19971" y="15128"/>
                  </a:cubicBezTo>
                  <a:cubicBezTo>
                    <a:pt x="20127" y="15141"/>
                    <a:pt x="20283" y="15144"/>
                    <a:pt x="20440" y="15144"/>
                  </a:cubicBezTo>
                  <a:cubicBezTo>
                    <a:pt x="20561" y="15144"/>
                    <a:pt x="20682" y="15143"/>
                    <a:pt x="20803" y="15143"/>
                  </a:cubicBezTo>
                  <a:cubicBezTo>
                    <a:pt x="20889" y="15143"/>
                    <a:pt x="20975" y="15144"/>
                    <a:pt x="21061" y="15147"/>
                  </a:cubicBezTo>
                  <a:cubicBezTo>
                    <a:pt x="21174" y="15151"/>
                    <a:pt x="21288" y="15148"/>
                    <a:pt x="21403" y="15177"/>
                  </a:cubicBezTo>
                  <a:lnTo>
                    <a:pt x="21002" y="15177"/>
                  </a:lnTo>
                  <a:cubicBezTo>
                    <a:pt x="20563" y="15176"/>
                    <a:pt x="20123" y="15175"/>
                    <a:pt x="19683" y="15173"/>
                  </a:cubicBezTo>
                  <a:cubicBezTo>
                    <a:pt x="19662" y="15173"/>
                    <a:pt x="19641" y="15174"/>
                    <a:pt x="19619" y="15174"/>
                  </a:cubicBezTo>
                  <a:cubicBezTo>
                    <a:pt x="19580" y="15174"/>
                    <a:pt x="19541" y="15171"/>
                    <a:pt x="19505" y="15154"/>
                  </a:cubicBezTo>
                  <a:lnTo>
                    <a:pt x="17879" y="15137"/>
                  </a:lnTo>
                  <a:cubicBezTo>
                    <a:pt x="17757" y="15144"/>
                    <a:pt x="17635" y="15148"/>
                    <a:pt x="17513" y="15148"/>
                  </a:cubicBezTo>
                  <a:cubicBezTo>
                    <a:pt x="17372" y="15148"/>
                    <a:pt x="17231" y="15143"/>
                    <a:pt x="17090" y="15134"/>
                  </a:cubicBezTo>
                  <a:cubicBezTo>
                    <a:pt x="16565" y="15101"/>
                    <a:pt x="16038" y="15114"/>
                    <a:pt x="15512" y="15094"/>
                  </a:cubicBezTo>
                  <a:cubicBezTo>
                    <a:pt x="14452" y="15090"/>
                    <a:pt x="13392" y="15066"/>
                    <a:pt x="12332" y="15040"/>
                  </a:cubicBezTo>
                  <a:cubicBezTo>
                    <a:pt x="11500" y="15021"/>
                    <a:pt x="10666" y="15029"/>
                    <a:pt x="9833" y="15018"/>
                  </a:cubicBezTo>
                  <a:cubicBezTo>
                    <a:pt x="9478" y="15015"/>
                    <a:pt x="9122" y="14996"/>
                    <a:pt x="8767" y="14984"/>
                  </a:cubicBezTo>
                  <a:cubicBezTo>
                    <a:pt x="8712" y="15004"/>
                    <a:pt x="8629" y="14973"/>
                    <a:pt x="8590" y="15055"/>
                  </a:cubicBezTo>
                  <a:cubicBezTo>
                    <a:pt x="9019" y="15088"/>
                    <a:pt x="9433" y="15106"/>
                    <a:pt x="9849" y="15112"/>
                  </a:cubicBezTo>
                  <a:cubicBezTo>
                    <a:pt x="10805" y="15126"/>
                    <a:pt x="11762" y="15126"/>
                    <a:pt x="12716" y="15162"/>
                  </a:cubicBezTo>
                  <a:cubicBezTo>
                    <a:pt x="14362" y="15221"/>
                    <a:pt x="16008" y="15275"/>
                    <a:pt x="17653" y="15295"/>
                  </a:cubicBezTo>
                  <a:cubicBezTo>
                    <a:pt x="19577" y="15318"/>
                    <a:pt x="21500" y="15345"/>
                    <a:pt x="23423" y="15345"/>
                  </a:cubicBezTo>
                  <a:cubicBezTo>
                    <a:pt x="23944" y="15345"/>
                    <a:pt x="24464" y="15343"/>
                    <a:pt x="24985" y="15338"/>
                  </a:cubicBezTo>
                  <a:cubicBezTo>
                    <a:pt x="25742" y="15331"/>
                    <a:pt x="26502" y="15333"/>
                    <a:pt x="27257" y="15251"/>
                  </a:cubicBezTo>
                  <a:cubicBezTo>
                    <a:pt x="27286" y="15255"/>
                    <a:pt x="27315" y="15258"/>
                    <a:pt x="27345" y="15258"/>
                  </a:cubicBezTo>
                  <a:cubicBezTo>
                    <a:pt x="27406" y="15258"/>
                    <a:pt x="27466" y="15248"/>
                    <a:pt x="27524" y="15230"/>
                  </a:cubicBezTo>
                  <a:cubicBezTo>
                    <a:pt x="27556" y="15219"/>
                    <a:pt x="27590" y="15211"/>
                    <a:pt x="27623" y="15205"/>
                  </a:cubicBezTo>
                  <a:cubicBezTo>
                    <a:pt x="27590" y="15205"/>
                    <a:pt x="27557" y="15204"/>
                    <a:pt x="27524" y="15204"/>
                  </a:cubicBezTo>
                  <a:cubicBezTo>
                    <a:pt x="27436" y="15204"/>
                    <a:pt x="27348" y="15207"/>
                    <a:pt x="27259" y="15223"/>
                  </a:cubicBezTo>
                  <a:cubicBezTo>
                    <a:pt x="27180" y="15218"/>
                    <a:pt x="27100" y="15212"/>
                    <a:pt x="27021" y="15212"/>
                  </a:cubicBezTo>
                  <a:cubicBezTo>
                    <a:pt x="27010" y="15212"/>
                    <a:pt x="26999" y="15212"/>
                    <a:pt x="26988" y="15212"/>
                  </a:cubicBezTo>
                  <a:cubicBezTo>
                    <a:pt x="26712" y="15217"/>
                    <a:pt x="26436" y="15219"/>
                    <a:pt x="26160" y="15219"/>
                  </a:cubicBezTo>
                  <a:cubicBezTo>
                    <a:pt x="25241" y="15219"/>
                    <a:pt x="24323" y="15193"/>
                    <a:pt x="23405" y="15136"/>
                  </a:cubicBezTo>
                  <a:cubicBezTo>
                    <a:pt x="23285" y="15128"/>
                    <a:pt x="23164" y="15120"/>
                    <a:pt x="23044" y="15111"/>
                  </a:cubicBezTo>
                  <a:cubicBezTo>
                    <a:pt x="23008" y="15109"/>
                    <a:pt x="22985" y="15098"/>
                    <a:pt x="22974" y="15080"/>
                  </a:cubicBezTo>
                  <a:cubicBezTo>
                    <a:pt x="22965" y="15097"/>
                    <a:pt x="22940" y="15106"/>
                    <a:pt x="22903" y="15106"/>
                  </a:cubicBezTo>
                  <a:cubicBezTo>
                    <a:pt x="22875" y="15107"/>
                    <a:pt x="22846" y="15107"/>
                    <a:pt x="22817" y="15107"/>
                  </a:cubicBezTo>
                  <a:cubicBezTo>
                    <a:pt x="22726" y="15107"/>
                    <a:pt x="22634" y="15105"/>
                    <a:pt x="22543" y="15104"/>
                  </a:cubicBezTo>
                  <a:cubicBezTo>
                    <a:pt x="22499" y="15046"/>
                    <a:pt x="22534" y="15023"/>
                    <a:pt x="22598" y="15022"/>
                  </a:cubicBezTo>
                  <a:cubicBezTo>
                    <a:pt x="22637" y="15021"/>
                    <a:pt x="22677" y="15021"/>
                    <a:pt x="22717" y="15021"/>
                  </a:cubicBezTo>
                  <a:cubicBezTo>
                    <a:pt x="22796" y="15021"/>
                    <a:pt x="22876" y="15022"/>
                    <a:pt x="22956" y="15022"/>
                  </a:cubicBezTo>
                  <a:cubicBezTo>
                    <a:pt x="22959" y="15027"/>
                    <a:pt x="22963" y="15031"/>
                    <a:pt x="22965" y="15036"/>
                  </a:cubicBezTo>
                  <a:cubicBezTo>
                    <a:pt x="22966" y="15030"/>
                    <a:pt x="22968" y="15024"/>
                    <a:pt x="22969" y="15018"/>
                  </a:cubicBezTo>
                  <a:cubicBezTo>
                    <a:pt x="23182" y="15029"/>
                    <a:pt x="23395" y="15036"/>
                    <a:pt x="23609" y="15036"/>
                  </a:cubicBezTo>
                  <a:cubicBezTo>
                    <a:pt x="23777" y="15036"/>
                    <a:pt x="23946" y="15032"/>
                    <a:pt x="24115" y="15021"/>
                  </a:cubicBezTo>
                  <a:lnTo>
                    <a:pt x="24935" y="15024"/>
                  </a:lnTo>
                  <a:cubicBezTo>
                    <a:pt x="24910" y="14991"/>
                    <a:pt x="24876" y="14985"/>
                    <a:pt x="24840" y="14985"/>
                  </a:cubicBezTo>
                  <a:cubicBezTo>
                    <a:pt x="24822" y="14985"/>
                    <a:pt x="24803" y="14986"/>
                    <a:pt x="24784" y="14986"/>
                  </a:cubicBezTo>
                  <a:cubicBezTo>
                    <a:pt x="24781" y="14986"/>
                    <a:pt x="24777" y="14986"/>
                    <a:pt x="24773" y="14986"/>
                  </a:cubicBezTo>
                  <a:cubicBezTo>
                    <a:pt x="24655" y="14980"/>
                    <a:pt x="24536" y="14978"/>
                    <a:pt x="24417" y="14974"/>
                  </a:cubicBezTo>
                  <a:cubicBezTo>
                    <a:pt x="24372" y="14972"/>
                    <a:pt x="24324" y="14973"/>
                    <a:pt x="24318" y="14920"/>
                  </a:cubicBezTo>
                  <a:cubicBezTo>
                    <a:pt x="24784" y="14914"/>
                    <a:pt x="25250" y="14909"/>
                    <a:pt x="25716" y="14904"/>
                  </a:cubicBezTo>
                  <a:cubicBezTo>
                    <a:pt x="25723" y="14904"/>
                    <a:pt x="25730" y="14904"/>
                    <a:pt x="25736" y="14904"/>
                  </a:cubicBezTo>
                  <a:cubicBezTo>
                    <a:pt x="25804" y="14904"/>
                    <a:pt x="25873" y="14909"/>
                    <a:pt x="25941" y="14911"/>
                  </a:cubicBezTo>
                  <a:cubicBezTo>
                    <a:pt x="26336" y="14904"/>
                    <a:pt x="26730" y="14900"/>
                    <a:pt x="27124" y="14900"/>
                  </a:cubicBezTo>
                  <a:cubicBezTo>
                    <a:pt x="27814" y="14900"/>
                    <a:pt x="28503" y="14914"/>
                    <a:pt x="29192" y="14956"/>
                  </a:cubicBezTo>
                  <a:cubicBezTo>
                    <a:pt x="29529" y="14978"/>
                    <a:pt x="29852" y="15040"/>
                    <a:pt x="30158" y="15163"/>
                  </a:cubicBezTo>
                  <a:cubicBezTo>
                    <a:pt x="30186" y="15174"/>
                    <a:pt x="30215" y="15189"/>
                    <a:pt x="30240" y="15189"/>
                  </a:cubicBezTo>
                  <a:cubicBezTo>
                    <a:pt x="30263" y="15189"/>
                    <a:pt x="30282" y="15176"/>
                    <a:pt x="30293" y="15134"/>
                  </a:cubicBezTo>
                  <a:cubicBezTo>
                    <a:pt x="30312" y="15062"/>
                    <a:pt x="30385" y="15075"/>
                    <a:pt x="30441" y="15071"/>
                  </a:cubicBezTo>
                  <a:cubicBezTo>
                    <a:pt x="30464" y="15069"/>
                    <a:pt x="30487" y="15068"/>
                    <a:pt x="30509" y="15068"/>
                  </a:cubicBezTo>
                  <a:cubicBezTo>
                    <a:pt x="30811" y="15068"/>
                    <a:pt x="31081" y="15213"/>
                    <a:pt x="31229" y="15469"/>
                  </a:cubicBezTo>
                  <a:lnTo>
                    <a:pt x="31230" y="15470"/>
                  </a:lnTo>
                  <a:cubicBezTo>
                    <a:pt x="31423" y="15809"/>
                    <a:pt x="31572" y="16171"/>
                    <a:pt x="31673" y="16548"/>
                  </a:cubicBezTo>
                  <a:cubicBezTo>
                    <a:pt x="31804" y="17021"/>
                    <a:pt x="31884" y="17502"/>
                    <a:pt x="31937" y="17986"/>
                  </a:cubicBezTo>
                  <a:cubicBezTo>
                    <a:pt x="32019" y="18720"/>
                    <a:pt x="32143" y="19451"/>
                    <a:pt x="32243" y="20184"/>
                  </a:cubicBezTo>
                  <a:cubicBezTo>
                    <a:pt x="32334" y="20853"/>
                    <a:pt x="32515" y="21509"/>
                    <a:pt x="32638" y="22174"/>
                  </a:cubicBezTo>
                  <a:cubicBezTo>
                    <a:pt x="32754" y="22801"/>
                    <a:pt x="32802" y="23435"/>
                    <a:pt x="32900" y="24064"/>
                  </a:cubicBezTo>
                  <a:cubicBezTo>
                    <a:pt x="32964" y="24474"/>
                    <a:pt x="33020" y="24887"/>
                    <a:pt x="33055" y="25299"/>
                  </a:cubicBezTo>
                  <a:cubicBezTo>
                    <a:pt x="33094" y="25765"/>
                    <a:pt x="33092" y="26232"/>
                    <a:pt x="33082" y="26697"/>
                  </a:cubicBezTo>
                  <a:cubicBezTo>
                    <a:pt x="33074" y="27087"/>
                    <a:pt x="33127" y="27474"/>
                    <a:pt x="33132" y="27861"/>
                  </a:cubicBezTo>
                  <a:cubicBezTo>
                    <a:pt x="33133" y="27973"/>
                    <a:pt x="33102" y="28054"/>
                    <a:pt x="32949" y="28054"/>
                  </a:cubicBezTo>
                  <a:lnTo>
                    <a:pt x="32947" y="27979"/>
                  </a:lnTo>
                  <a:lnTo>
                    <a:pt x="32886" y="27972"/>
                  </a:lnTo>
                  <a:lnTo>
                    <a:pt x="32917" y="28054"/>
                  </a:lnTo>
                  <a:cubicBezTo>
                    <a:pt x="32911" y="28116"/>
                    <a:pt x="32871" y="28151"/>
                    <a:pt x="32803" y="28167"/>
                  </a:cubicBezTo>
                  <a:cubicBezTo>
                    <a:pt x="32796" y="28180"/>
                    <a:pt x="32793" y="28194"/>
                    <a:pt x="32794" y="28208"/>
                  </a:cubicBezTo>
                  <a:cubicBezTo>
                    <a:pt x="32778" y="28200"/>
                    <a:pt x="32761" y="28195"/>
                    <a:pt x="32742" y="28193"/>
                  </a:cubicBezTo>
                  <a:lnTo>
                    <a:pt x="32701" y="28175"/>
                  </a:lnTo>
                  <a:cubicBezTo>
                    <a:pt x="32670" y="28218"/>
                    <a:pt x="32647" y="28268"/>
                    <a:pt x="32583" y="28284"/>
                  </a:cubicBezTo>
                  <a:cubicBezTo>
                    <a:pt x="32580" y="28311"/>
                    <a:pt x="32578" y="28337"/>
                    <a:pt x="32576" y="28364"/>
                  </a:cubicBezTo>
                  <a:cubicBezTo>
                    <a:pt x="32594" y="28360"/>
                    <a:pt x="32609" y="28359"/>
                    <a:pt x="32621" y="28359"/>
                  </a:cubicBezTo>
                  <a:cubicBezTo>
                    <a:pt x="32699" y="28359"/>
                    <a:pt x="32676" y="28423"/>
                    <a:pt x="32643" y="28457"/>
                  </a:cubicBezTo>
                  <a:cubicBezTo>
                    <a:pt x="32588" y="28513"/>
                    <a:pt x="32514" y="28546"/>
                    <a:pt x="32435" y="28550"/>
                  </a:cubicBezTo>
                  <a:cubicBezTo>
                    <a:pt x="32446" y="28563"/>
                    <a:pt x="32444" y="28579"/>
                    <a:pt x="32431" y="28579"/>
                  </a:cubicBezTo>
                  <a:cubicBezTo>
                    <a:pt x="32416" y="28579"/>
                    <a:pt x="32413" y="28563"/>
                    <a:pt x="32427" y="28552"/>
                  </a:cubicBezTo>
                  <a:cubicBezTo>
                    <a:pt x="32416" y="28506"/>
                    <a:pt x="32407" y="28459"/>
                    <a:pt x="32430" y="28413"/>
                  </a:cubicBezTo>
                  <a:lnTo>
                    <a:pt x="32405" y="28325"/>
                  </a:lnTo>
                  <a:lnTo>
                    <a:pt x="32397" y="28328"/>
                  </a:lnTo>
                  <a:cubicBezTo>
                    <a:pt x="32405" y="28259"/>
                    <a:pt x="32391" y="28194"/>
                    <a:pt x="32334" y="28098"/>
                  </a:cubicBezTo>
                  <a:cubicBezTo>
                    <a:pt x="32325" y="28201"/>
                    <a:pt x="32303" y="28263"/>
                    <a:pt x="32321" y="28328"/>
                  </a:cubicBezTo>
                  <a:cubicBezTo>
                    <a:pt x="32312" y="28352"/>
                    <a:pt x="32302" y="28376"/>
                    <a:pt x="32293" y="28400"/>
                  </a:cubicBezTo>
                  <a:cubicBezTo>
                    <a:pt x="32293" y="28458"/>
                    <a:pt x="32301" y="28516"/>
                    <a:pt x="32293" y="28572"/>
                  </a:cubicBezTo>
                  <a:cubicBezTo>
                    <a:pt x="32285" y="28620"/>
                    <a:pt x="32240" y="28644"/>
                    <a:pt x="32187" y="28644"/>
                  </a:cubicBezTo>
                  <a:cubicBezTo>
                    <a:pt x="32184" y="28644"/>
                    <a:pt x="32180" y="28644"/>
                    <a:pt x="32176" y="28643"/>
                  </a:cubicBezTo>
                  <a:cubicBezTo>
                    <a:pt x="32109" y="28641"/>
                    <a:pt x="32125" y="28590"/>
                    <a:pt x="32124" y="28555"/>
                  </a:cubicBezTo>
                  <a:cubicBezTo>
                    <a:pt x="32125" y="28517"/>
                    <a:pt x="32129" y="28478"/>
                    <a:pt x="32135" y="28440"/>
                  </a:cubicBezTo>
                  <a:cubicBezTo>
                    <a:pt x="32074" y="28401"/>
                    <a:pt x="32106" y="28337"/>
                    <a:pt x="32080" y="28288"/>
                  </a:cubicBezTo>
                  <a:cubicBezTo>
                    <a:pt x="32100" y="28185"/>
                    <a:pt x="32043" y="28095"/>
                    <a:pt x="32015" y="28000"/>
                  </a:cubicBezTo>
                  <a:cubicBezTo>
                    <a:pt x="32007" y="28098"/>
                    <a:pt x="31980" y="28194"/>
                    <a:pt x="32007" y="28290"/>
                  </a:cubicBezTo>
                  <a:lnTo>
                    <a:pt x="31998" y="28443"/>
                  </a:lnTo>
                  <a:cubicBezTo>
                    <a:pt x="31970" y="28448"/>
                    <a:pt x="31942" y="28450"/>
                    <a:pt x="31915" y="28450"/>
                  </a:cubicBezTo>
                  <a:cubicBezTo>
                    <a:pt x="31866" y="28450"/>
                    <a:pt x="31818" y="28444"/>
                    <a:pt x="31770" y="28438"/>
                  </a:cubicBezTo>
                  <a:cubicBezTo>
                    <a:pt x="31767" y="28427"/>
                    <a:pt x="31763" y="28416"/>
                    <a:pt x="31759" y="28406"/>
                  </a:cubicBezTo>
                  <a:cubicBezTo>
                    <a:pt x="31760" y="28355"/>
                    <a:pt x="31761" y="28302"/>
                    <a:pt x="31763" y="28251"/>
                  </a:cubicBezTo>
                  <a:lnTo>
                    <a:pt x="31715" y="28242"/>
                  </a:lnTo>
                  <a:cubicBezTo>
                    <a:pt x="31700" y="28296"/>
                    <a:pt x="31670" y="28350"/>
                    <a:pt x="31694" y="28408"/>
                  </a:cubicBezTo>
                  <a:lnTo>
                    <a:pt x="31675" y="28440"/>
                  </a:lnTo>
                  <a:lnTo>
                    <a:pt x="31492" y="28445"/>
                  </a:lnTo>
                  <a:cubicBezTo>
                    <a:pt x="31343" y="28353"/>
                    <a:pt x="31424" y="28214"/>
                    <a:pt x="31382" y="28105"/>
                  </a:cubicBezTo>
                  <a:lnTo>
                    <a:pt x="31382" y="28105"/>
                  </a:lnTo>
                  <a:cubicBezTo>
                    <a:pt x="31370" y="28167"/>
                    <a:pt x="31361" y="28236"/>
                    <a:pt x="31343" y="28305"/>
                  </a:cubicBezTo>
                  <a:cubicBezTo>
                    <a:pt x="31332" y="28350"/>
                    <a:pt x="31349" y="28415"/>
                    <a:pt x="31260" y="28419"/>
                  </a:cubicBezTo>
                  <a:cubicBezTo>
                    <a:pt x="31254" y="28419"/>
                    <a:pt x="31248" y="28419"/>
                    <a:pt x="31242" y="28419"/>
                  </a:cubicBezTo>
                  <a:cubicBezTo>
                    <a:pt x="31160" y="28419"/>
                    <a:pt x="31096" y="28394"/>
                    <a:pt x="31091" y="28307"/>
                  </a:cubicBezTo>
                  <a:cubicBezTo>
                    <a:pt x="31087" y="28288"/>
                    <a:pt x="31083" y="28269"/>
                    <a:pt x="31077" y="28251"/>
                  </a:cubicBezTo>
                  <a:cubicBezTo>
                    <a:pt x="31097" y="28179"/>
                    <a:pt x="31043" y="28130"/>
                    <a:pt x="30999" y="28076"/>
                  </a:cubicBezTo>
                  <a:lnTo>
                    <a:pt x="30999" y="28288"/>
                  </a:lnTo>
                  <a:cubicBezTo>
                    <a:pt x="30989" y="28338"/>
                    <a:pt x="30984" y="28382"/>
                    <a:pt x="30901" y="28382"/>
                  </a:cubicBezTo>
                  <a:cubicBezTo>
                    <a:pt x="30899" y="28382"/>
                    <a:pt x="30897" y="28382"/>
                    <a:pt x="30895" y="28382"/>
                  </a:cubicBezTo>
                  <a:cubicBezTo>
                    <a:pt x="30682" y="28375"/>
                    <a:pt x="30650" y="28359"/>
                    <a:pt x="30622" y="28214"/>
                  </a:cubicBezTo>
                  <a:lnTo>
                    <a:pt x="30549" y="28219"/>
                  </a:lnTo>
                  <a:cubicBezTo>
                    <a:pt x="30545" y="28358"/>
                    <a:pt x="30540" y="28497"/>
                    <a:pt x="30537" y="28636"/>
                  </a:cubicBezTo>
                  <a:cubicBezTo>
                    <a:pt x="30537" y="28649"/>
                    <a:pt x="30537" y="28661"/>
                    <a:pt x="30536" y="28674"/>
                  </a:cubicBezTo>
                  <a:lnTo>
                    <a:pt x="30494" y="28747"/>
                  </a:lnTo>
                  <a:cubicBezTo>
                    <a:pt x="30589" y="28794"/>
                    <a:pt x="30558" y="28872"/>
                    <a:pt x="30548" y="28938"/>
                  </a:cubicBezTo>
                  <a:cubicBezTo>
                    <a:pt x="30540" y="28985"/>
                    <a:pt x="30506" y="28992"/>
                    <a:pt x="30468" y="28992"/>
                  </a:cubicBezTo>
                  <a:cubicBezTo>
                    <a:pt x="30448" y="28992"/>
                    <a:pt x="30428" y="28990"/>
                    <a:pt x="30409" y="28990"/>
                  </a:cubicBezTo>
                  <a:cubicBezTo>
                    <a:pt x="30406" y="28990"/>
                    <a:pt x="30403" y="28990"/>
                    <a:pt x="30400" y="28991"/>
                  </a:cubicBezTo>
                  <a:cubicBezTo>
                    <a:pt x="30389" y="28991"/>
                    <a:pt x="30379" y="28991"/>
                    <a:pt x="30368" y="28991"/>
                  </a:cubicBezTo>
                  <a:cubicBezTo>
                    <a:pt x="30318" y="28991"/>
                    <a:pt x="30271" y="28982"/>
                    <a:pt x="30263" y="28922"/>
                  </a:cubicBezTo>
                  <a:cubicBezTo>
                    <a:pt x="30250" y="28827"/>
                    <a:pt x="30241" y="28730"/>
                    <a:pt x="30230" y="28634"/>
                  </a:cubicBezTo>
                  <a:lnTo>
                    <a:pt x="30218" y="28558"/>
                  </a:lnTo>
                  <a:lnTo>
                    <a:pt x="30172" y="28557"/>
                  </a:lnTo>
                  <a:cubicBezTo>
                    <a:pt x="30167" y="28667"/>
                    <a:pt x="30159" y="28777"/>
                    <a:pt x="30160" y="28886"/>
                  </a:cubicBezTo>
                  <a:cubicBezTo>
                    <a:pt x="30162" y="28960"/>
                    <a:pt x="30128" y="28986"/>
                    <a:pt x="30053" y="28986"/>
                  </a:cubicBezTo>
                  <a:cubicBezTo>
                    <a:pt x="30048" y="28986"/>
                    <a:pt x="30043" y="28986"/>
                    <a:pt x="30038" y="28986"/>
                  </a:cubicBezTo>
                  <a:cubicBezTo>
                    <a:pt x="29902" y="28981"/>
                    <a:pt x="29765" y="28982"/>
                    <a:pt x="29629" y="28977"/>
                  </a:cubicBezTo>
                  <a:cubicBezTo>
                    <a:pt x="28809" y="28949"/>
                    <a:pt x="27989" y="28940"/>
                    <a:pt x="27169" y="28940"/>
                  </a:cubicBezTo>
                  <a:cubicBezTo>
                    <a:pt x="26148" y="28940"/>
                    <a:pt x="25127" y="28954"/>
                    <a:pt x="24105" y="28960"/>
                  </a:cubicBezTo>
                  <a:cubicBezTo>
                    <a:pt x="23912" y="28961"/>
                    <a:pt x="23719" y="28961"/>
                    <a:pt x="23526" y="28961"/>
                  </a:cubicBezTo>
                  <a:cubicBezTo>
                    <a:pt x="23333" y="28961"/>
                    <a:pt x="23139" y="28961"/>
                    <a:pt x="22946" y="28960"/>
                  </a:cubicBezTo>
                  <a:cubicBezTo>
                    <a:pt x="22693" y="28958"/>
                    <a:pt x="22439" y="28958"/>
                    <a:pt x="22185" y="28958"/>
                  </a:cubicBezTo>
                  <a:cubicBezTo>
                    <a:pt x="21808" y="28958"/>
                    <a:pt x="21431" y="28959"/>
                    <a:pt x="21054" y="28959"/>
                  </a:cubicBezTo>
                  <a:cubicBezTo>
                    <a:pt x="20359" y="28959"/>
                    <a:pt x="19664" y="28956"/>
                    <a:pt x="18968" y="28938"/>
                  </a:cubicBezTo>
                  <a:cubicBezTo>
                    <a:pt x="18924" y="28937"/>
                    <a:pt x="18880" y="28935"/>
                    <a:pt x="18835" y="28935"/>
                  </a:cubicBezTo>
                  <a:cubicBezTo>
                    <a:pt x="18819" y="28935"/>
                    <a:pt x="18803" y="28936"/>
                    <a:pt x="18786" y="28936"/>
                  </a:cubicBezTo>
                  <a:cubicBezTo>
                    <a:pt x="18785" y="28936"/>
                    <a:pt x="18784" y="28936"/>
                    <a:pt x="18783" y="28936"/>
                  </a:cubicBezTo>
                  <a:cubicBezTo>
                    <a:pt x="18696" y="28936"/>
                    <a:pt x="18659" y="28893"/>
                    <a:pt x="18670" y="28827"/>
                  </a:cubicBezTo>
                  <a:cubicBezTo>
                    <a:pt x="18684" y="28735"/>
                    <a:pt x="18659" y="28648"/>
                    <a:pt x="18646" y="28559"/>
                  </a:cubicBezTo>
                  <a:cubicBezTo>
                    <a:pt x="18676" y="28508"/>
                    <a:pt x="18698" y="28457"/>
                    <a:pt x="18638" y="28409"/>
                  </a:cubicBezTo>
                  <a:lnTo>
                    <a:pt x="18627" y="28410"/>
                  </a:lnTo>
                  <a:lnTo>
                    <a:pt x="18615" y="28409"/>
                  </a:lnTo>
                  <a:cubicBezTo>
                    <a:pt x="18586" y="28439"/>
                    <a:pt x="18552" y="28446"/>
                    <a:pt x="18516" y="28446"/>
                  </a:cubicBezTo>
                  <a:cubicBezTo>
                    <a:pt x="18485" y="28446"/>
                    <a:pt x="18453" y="28441"/>
                    <a:pt x="18421" y="28441"/>
                  </a:cubicBezTo>
                  <a:cubicBezTo>
                    <a:pt x="18406" y="28441"/>
                    <a:pt x="18390" y="28442"/>
                    <a:pt x="18375" y="28446"/>
                  </a:cubicBezTo>
                  <a:lnTo>
                    <a:pt x="18297" y="28437"/>
                  </a:lnTo>
                  <a:cubicBezTo>
                    <a:pt x="18270" y="28337"/>
                    <a:pt x="18253" y="28236"/>
                    <a:pt x="18267" y="28132"/>
                  </a:cubicBezTo>
                  <a:lnTo>
                    <a:pt x="18267" y="28132"/>
                  </a:lnTo>
                  <a:cubicBezTo>
                    <a:pt x="18258" y="28138"/>
                    <a:pt x="18247" y="28142"/>
                    <a:pt x="18237" y="28142"/>
                  </a:cubicBezTo>
                  <a:cubicBezTo>
                    <a:pt x="18225" y="28142"/>
                    <a:pt x="18214" y="28138"/>
                    <a:pt x="18204" y="28130"/>
                  </a:cubicBezTo>
                  <a:lnTo>
                    <a:pt x="18204" y="28130"/>
                  </a:lnTo>
                  <a:cubicBezTo>
                    <a:pt x="18230" y="28221"/>
                    <a:pt x="18187" y="28312"/>
                    <a:pt x="18197" y="28403"/>
                  </a:cubicBezTo>
                  <a:cubicBezTo>
                    <a:pt x="18179" y="28418"/>
                    <a:pt x="18158" y="28422"/>
                    <a:pt x="18136" y="28422"/>
                  </a:cubicBezTo>
                  <a:cubicBezTo>
                    <a:pt x="18129" y="28422"/>
                    <a:pt x="18122" y="28422"/>
                    <a:pt x="18115" y="28421"/>
                  </a:cubicBezTo>
                  <a:cubicBezTo>
                    <a:pt x="17800" y="28404"/>
                    <a:pt x="17800" y="28404"/>
                    <a:pt x="17877" y="28132"/>
                  </a:cubicBezTo>
                  <a:lnTo>
                    <a:pt x="17916" y="28055"/>
                  </a:lnTo>
                  <a:cubicBezTo>
                    <a:pt x="17829" y="28020"/>
                    <a:pt x="17907" y="27937"/>
                    <a:pt x="17851" y="27892"/>
                  </a:cubicBezTo>
                  <a:lnTo>
                    <a:pt x="17851" y="27892"/>
                  </a:lnTo>
                  <a:cubicBezTo>
                    <a:pt x="17804" y="28009"/>
                    <a:pt x="17792" y="28040"/>
                    <a:pt x="17713" y="28040"/>
                  </a:cubicBezTo>
                  <a:cubicBezTo>
                    <a:pt x="17686" y="28040"/>
                    <a:pt x="17650" y="28036"/>
                    <a:pt x="17602" y="28031"/>
                  </a:cubicBezTo>
                  <a:cubicBezTo>
                    <a:pt x="17558" y="28027"/>
                    <a:pt x="17512" y="28018"/>
                    <a:pt x="17468" y="28018"/>
                  </a:cubicBezTo>
                  <a:cubicBezTo>
                    <a:pt x="17453" y="28018"/>
                    <a:pt x="17438" y="28019"/>
                    <a:pt x="17424" y="28022"/>
                  </a:cubicBezTo>
                  <a:cubicBezTo>
                    <a:pt x="17372" y="28029"/>
                    <a:pt x="17387" y="28066"/>
                    <a:pt x="17417" y="28093"/>
                  </a:cubicBezTo>
                  <a:lnTo>
                    <a:pt x="17469" y="28097"/>
                  </a:lnTo>
                  <a:cubicBezTo>
                    <a:pt x="17495" y="28097"/>
                    <a:pt x="17520" y="28096"/>
                    <a:pt x="17545" y="28096"/>
                  </a:cubicBezTo>
                  <a:cubicBezTo>
                    <a:pt x="17558" y="28096"/>
                    <a:pt x="17571" y="28096"/>
                    <a:pt x="17583" y="28097"/>
                  </a:cubicBezTo>
                  <a:cubicBezTo>
                    <a:pt x="17775" y="28106"/>
                    <a:pt x="17834" y="28198"/>
                    <a:pt x="17752" y="28347"/>
                  </a:cubicBezTo>
                  <a:cubicBezTo>
                    <a:pt x="17733" y="28383"/>
                    <a:pt x="17703" y="28394"/>
                    <a:pt x="17670" y="28394"/>
                  </a:cubicBezTo>
                  <a:cubicBezTo>
                    <a:pt x="17661" y="28394"/>
                    <a:pt x="17651" y="28393"/>
                    <a:pt x="17640" y="28391"/>
                  </a:cubicBezTo>
                  <a:cubicBezTo>
                    <a:pt x="17627" y="28389"/>
                    <a:pt x="17613" y="28389"/>
                    <a:pt x="17599" y="28389"/>
                  </a:cubicBezTo>
                  <a:cubicBezTo>
                    <a:pt x="17583" y="28389"/>
                    <a:pt x="17566" y="28389"/>
                    <a:pt x="17550" y="28389"/>
                  </a:cubicBezTo>
                  <a:cubicBezTo>
                    <a:pt x="17499" y="28389"/>
                    <a:pt x="17451" y="28382"/>
                    <a:pt x="17426" y="28324"/>
                  </a:cubicBezTo>
                  <a:cubicBezTo>
                    <a:pt x="17417" y="28300"/>
                    <a:pt x="17418" y="28273"/>
                    <a:pt x="17413" y="28246"/>
                  </a:cubicBezTo>
                  <a:lnTo>
                    <a:pt x="17400" y="28255"/>
                  </a:lnTo>
                  <a:lnTo>
                    <a:pt x="17385" y="28255"/>
                  </a:lnTo>
                  <a:cubicBezTo>
                    <a:pt x="17383" y="28321"/>
                    <a:pt x="17364" y="28370"/>
                    <a:pt x="17279" y="28370"/>
                  </a:cubicBezTo>
                  <a:cubicBezTo>
                    <a:pt x="17271" y="28370"/>
                    <a:pt x="17262" y="28370"/>
                    <a:pt x="17253" y="28369"/>
                  </a:cubicBezTo>
                  <a:cubicBezTo>
                    <a:pt x="17164" y="28360"/>
                    <a:pt x="17072" y="28360"/>
                    <a:pt x="16982" y="28359"/>
                  </a:cubicBezTo>
                  <a:cubicBezTo>
                    <a:pt x="16921" y="28359"/>
                    <a:pt x="16860" y="28353"/>
                    <a:pt x="16798" y="28353"/>
                  </a:cubicBezTo>
                  <a:cubicBezTo>
                    <a:pt x="16750" y="28353"/>
                    <a:pt x="16702" y="28357"/>
                    <a:pt x="16654" y="28370"/>
                  </a:cubicBezTo>
                  <a:cubicBezTo>
                    <a:pt x="16683" y="28441"/>
                    <a:pt x="16743" y="28432"/>
                    <a:pt x="16792" y="28435"/>
                  </a:cubicBezTo>
                  <a:cubicBezTo>
                    <a:pt x="16912" y="28443"/>
                    <a:pt x="17033" y="28446"/>
                    <a:pt x="17154" y="28452"/>
                  </a:cubicBezTo>
                  <a:cubicBezTo>
                    <a:pt x="17338" y="28463"/>
                    <a:pt x="17338" y="28463"/>
                    <a:pt x="17329" y="28635"/>
                  </a:cubicBezTo>
                  <a:lnTo>
                    <a:pt x="17124" y="28648"/>
                  </a:lnTo>
                  <a:cubicBezTo>
                    <a:pt x="17107" y="28657"/>
                    <a:pt x="17084" y="28662"/>
                    <a:pt x="17088" y="28684"/>
                  </a:cubicBezTo>
                  <a:cubicBezTo>
                    <a:pt x="17090" y="28706"/>
                    <a:pt x="17105" y="28712"/>
                    <a:pt x="17124" y="28712"/>
                  </a:cubicBezTo>
                  <a:cubicBezTo>
                    <a:pt x="17131" y="28712"/>
                    <a:pt x="17139" y="28711"/>
                    <a:pt x="17147" y="28710"/>
                  </a:cubicBezTo>
                  <a:lnTo>
                    <a:pt x="17313" y="28718"/>
                  </a:lnTo>
                  <a:lnTo>
                    <a:pt x="17315" y="28719"/>
                  </a:lnTo>
                  <a:lnTo>
                    <a:pt x="17315" y="28719"/>
                  </a:lnTo>
                  <a:lnTo>
                    <a:pt x="17335" y="28870"/>
                  </a:lnTo>
                  <a:cubicBezTo>
                    <a:pt x="17292" y="28938"/>
                    <a:pt x="17221" y="28942"/>
                    <a:pt x="17142" y="28943"/>
                  </a:cubicBezTo>
                  <a:cubicBezTo>
                    <a:pt x="16651" y="28949"/>
                    <a:pt x="16160" y="28964"/>
                    <a:pt x="15668" y="28964"/>
                  </a:cubicBezTo>
                  <a:cubicBezTo>
                    <a:pt x="15651" y="28964"/>
                    <a:pt x="15633" y="28964"/>
                    <a:pt x="15616" y="28964"/>
                  </a:cubicBezTo>
                  <a:cubicBezTo>
                    <a:pt x="13422" y="28960"/>
                    <a:pt x="11229" y="28951"/>
                    <a:pt x="9036" y="28941"/>
                  </a:cubicBezTo>
                  <a:cubicBezTo>
                    <a:pt x="9024" y="28941"/>
                    <a:pt x="9013" y="28942"/>
                    <a:pt x="9002" y="28942"/>
                  </a:cubicBezTo>
                  <a:cubicBezTo>
                    <a:pt x="8990" y="28942"/>
                    <a:pt x="8979" y="28941"/>
                    <a:pt x="8968" y="28941"/>
                  </a:cubicBezTo>
                  <a:cubicBezTo>
                    <a:pt x="8963" y="28940"/>
                    <a:pt x="8957" y="28940"/>
                    <a:pt x="8951" y="28940"/>
                  </a:cubicBezTo>
                  <a:cubicBezTo>
                    <a:pt x="8928" y="28940"/>
                    <a:pt x="8903" y="28944"/>
                    <a:pt x="8880" y="28944"/>
                  </a:cubicBezTo>
                  <a:cubicBezTo>
                    <a:pt x="8847" y="28944"/>
                    <a:pt x="8819" y="28936"/>
                    <a:pt x="8807" y="28903"/>
                  </a:cubicBezTo>
                  <a:cubicBezTo>
                    <a:pt x="8782" y="28827"/>
                    <a:pt x="8737" y="28735"/>
                    <a:pt x="8863" y="28683"/>
                  </a:cubicBezTo>
                  <a:lnTo>
                    <a:pt x="8857" y="28637"/>
                  </a:lnTo>
                  <a:cubicBezTo>
                    <a:pt x="8803" y="28630"/>
                    <a:pt x="8779" y="28601"/>
                    <a:pt x="8775" y="28557"/>
                  </a:cubicBezTo>
                  <a:lnTo>
                    <a:pt x="8679" y="28560"/>
                  </a:lnTo>
                  <a:cubicBezTo>
                    <a:pt x="8668" y="28583"/>
                    <a:pt x="8677" y="28618"/>
                    <a:pt x="8639" y="28620"/>
                  </a:cubicBezTo>
                  <a:cubicBezTo>
                    <a:pt x="8592" y="28621"/>
                    <a:pt x="8543" y="28628"/>
                    <a:pt x="8496" y="28628"/>
                  </a:cubicBezTo>
                  <a:cubicBezTo>
                    <a:pt x="8449" y="28628"/>
                    <a:pt x="8402" y="28621"/>
                    <a:pt x="8358" y="28596"/>
                  </a:cubicBezTo>
                  <a:lnTo>
                    <a:pt x="8353" y="28441"/>
                  </a:lnTo>
                  <a:cubicBezTo>
                    <a:pt x="8383" y="28382"/>
                    <a:pt x="8429" y="28369"/>
                    <a:pt x="8480" y="28369"/>
                  </a:cubicBezTo>
                  <a:cubicBezTo>
                    <a:pt x="8519" y="28369"/>
                    <a:pt x="8561" y="28377"/>
                    <a:pt x="8599" y="28377"/>
                  </a:cubicBezTo>
                  <a:cubicBezTo>
                    <a:pt x="8610" y="28377"/>
                    <a:pt x="8619" y="28376"/>
                    <a:pt x="8629" y="28375"/>
                  </a:cubicBezTo>
                  <a:cubicBezTo>
                    <a:pt x="8637" y="28374"/>
                    <a:pt x="8644" y="28373"/>
                    <a:pt x="8650" y="28373"/>
                  </a:cubicBezTo>
                  <a:cubicBezTo>
                    <a:pt x="8721" y="28373"/>
                    <a:pt x="8712" y="28431"/>
                    <a:pt x="8709" y="28479"/>
                  </a:cubicBezTo>
                  <a:lnTo>
                    <a:pt x="8774" y="28479"/>
                  </a:lnTo>
                  <a:cubicBezTo>
                    <a:pt x="8776" y="28457"/>
                    <a:pt x="8780" y="28434"/>
                    <a:pt x="8782" y="28412"/>
                  </a:cubicBezTo>
                  <a:lnTo>
                    <a:pt x="8778" y="28315"/>
                  </a:lnTo>
                  <a:cubicBezTo>
                    <a:pt x="8764" y="28314"/>
                    <a:pt x="8750" y="28313"/>
                    <a:pt x="8735" y="28313"/>
                  </a:cubicBezTo>
                  <a:cubicBezTo>
                    <a:pt x="8669" y="28313"/>
                    <a:pt x="8601" y="28326"/>
                    <a:pt x="8535" y="28326"/>
                  </a:cubicBezTo>
                  <a:cubicBezTo>
                    <a:pt x="8459" y="28326"/>
                    <a:pt x="8387" y="28309"/>
                    <a:pt x="8331" y="28232"/>
                  </a:cubicBezTo>
                  <a:cubicBezTo>
                    <a:pt x="8327" y="28240"/>
                    <a:pt x="8324" y="28248"/>
                    <a:pt x="8320" y="28255"/>
                  </a:cubicBezTo>
                  <a:cubicBezTo>
                    <a:pt x="8301" y="28288"/>
                    <a:pt x="8273" y="28297"/>
                    <a:pt x="8244" y="28297"/>
                  </a:cubicBezTo>
                  <a:cubicBezTo>
                    <a:pt x="8215" y="28297"/>
                    <a:pt x="8185" y="28289"/>
                    <a:pt x="8158" y="28287"/>
                  </a:cubicBezTo>
                  <a:cubicBezTo>
                    <a:pt x="8000" y="28276"/>
                    <a:pt x="7843" y="28257"/>
                    <a:pt x="7684" y="28245"/>
                  </a:cubicBezTo>
                  <a:cubicBezTo>
                    <a:pt x="7665" y="28243"/>
                    <a:pt x="7641" y="28232"/>
                    <a:pt x="7620" y="28232"/>
                  </a:cubicBezTo>
                  <a:cubicBezTo>
                    <a:pt x="7601" y="28232"/>
                    <a:pt x="7584" y="28240"/>
                    <a:pt x="7575" y="28273"/>
                  </a:cubicBezTo>
                  <a:cubicBezTo>
                    <a:pt x="7749" y="28349"/>
                    <a:pt x="7938" y="28352"/>
                    <a:pt x="8126" y="28366"/>
                  </a:cubicBezTo>
                  <a:cubicBezTo>
                    <a:pt x="8196" y="28372"/>
                    <a:pt x="8285" y="28350"/>
                    <a:pt x="8310" y="28441"/>
                  </a:cubicBezTo>
                  <a:cubicBezTo>
                    <a:pt x="8293" y="28489"/>
                    <a:pt x="8280" y="28538"/>
                    <a:pt x="8290" y="28588"/>
                  </a:cubicBezTo>
                  <a:cubicBezTo>
                    <a:pt x="8260" y="28620"/>
                    <a:pt x="8223" y="28625"/>
                    <a:pt x="8184" y="28625"/>
                  </a:cubicBezTo>
                  <a:cubicBezTo>
                    <a:pt x="8166" y="28625"/>
                    <a:pt x="8149" y="28624"/>
                    <a:pt x="8131" y="28624"/>
                  </a:cubicBezTo>
                  <a:cubicBezTo>
                    <a:pt x="8121" y="28624"/>
                    <a:pt x="8111" y="28625"/>
                    <a:pt x="8101" y="28626"/>
                  </a:cubicBezTo>
                  <a:cubicBezTo>
                    <a:pt x="8092" y="28627"/>
                    <a:pt x="8082" y="28627"/>
                    <a:pt x="8072" y="28627"/>
                  </a:cubicBezTo>
                  <a:cubicBezTo>
                    <a:pt x="8049" y="28627"/>
                    <a:pt x="8026" y="28625"/>
                    <a:pt x="8003" y="28625"/>
                  </a:cubicBezTo>
                  <a:cubicBezTo>
                    <a:pt x="7960" y="28625"/>
                    <a:pt x="7918" y="28632"/>
                    <a:pt x="7881" y="28670"/>
                  </a:cubicBezTo>
                  <a:cubicBezTo>
                    <a:pt x="7929" y="28705"/>
                    <a:pt x="7980" y="28713"/>
                    <a:pt x="8033" y="28713"/>
                  </a:cubicBezTo>
                  <a:cubicBezTo>
                    <a:pt x="8076" y="28713"/>
                    <a:pt x="8121" y="28707"/>
                    <a:pt x="8164" y="28707"/>
                  </a:cubicBezTo>
                  <a:cubicBezTo>
                    <a:pt x="8193" y="28707"/>
                    <a:pt x="8220" y="28710"/>
                    <a:pt x="8247" y="28717"/>
                  </a:cubicBezTo>
                  <a:cubicBezTo>
                    <a:pt x="8296" y="28748"/>
                    <a:pt x="8268" y="28797"/>
                    <a:pt x="8275" y="28840"/>
                  </a:cubicBezTo>
                  <a:cubicBezTo>
                    <a:pt x="8288" y="28925"/>
                    <a:pt x="8239" y="28947"/>
                    <a:pt x="8144" y="28949"/>
                  </a:cubicBezTo>
                  <a:cubicBezTo>
                    <a:pt x="7485" y="28958"/>
                    <a:pt x="6827" y="28974"/>
                    <a:pt x="6169" y="28986"/>
                  </a:cubicBezTo>
                  <a:cubicBezTo>
                    <a:pt x="6156" y="28986"/>
                    <a:pt x="6143" y="28986"/>
                    <a:pt x="6131" y="28986"/>
                  </a:cubicBezTo>
                  <a:cubicBezTo>
                    <a:pt x="5972" y="28986"/>
                    <a:pt x="5952" y="28961"/>
                    <a:pt x="5961" y="28815"/>
                  </a:cubicBezTo>
                  <a:cubicBezTo>
                    <a:pt x="5967" y="28706"/>
                    <a:pt x="5934" y="28597"/>
                    <a:pt x="5972" y="28490"/>
                  </a:cubicBezTo>
                  <a:cubicBezTo>
                    <a:pt x="5967" y="28457"/>
                    <a:pt x="5960" y="28425"/>
                    <a:pt x="5979" y="28393"/>
                  </a:cubicBezTo>
                  <a:cubicBezTo>
                    <a:pt x="5980" y="28353"/>
                    <a:pt x="5982" y="28315"/>
                    <a:pt x="5983" y="28276"/>
                  </a:cubicBezTo>
                  <a:lnTo>
                    <a:pt x="5983" y="28276"/>
                  </a:lnTo>
                  <a:lnTo>
                    <a:pt x="5899" y="28288"/>
                  </a:lnTo>
                  <a:cubicBezTo>
                    <a:pt x="5875" y="28402"/>
                    <a:pt x="5842" y="28451"/>
                    <a:pt x="5777" y="28451"/>
                  </a:cubicBezTo>
                  <a:cubicBezTo>
                    <a:pt x="5759" y="28451"/>
                    <a:pt x="5739" y="28447"/>
                    <a:pt x="5716" y="28440"/>
                  </a:cubicBezTo>
                  <a:cubicBezTo>
                    <a:pt x="5601" y="28404"/>
                    <a:pt x="5653" y="28321"/>
                    <a:pt x="5643" y="28265"/>
                  </a:cubicBezTo>
                  <a:lnTo>
                    <a:pt x="5643" y="28265"/>
                  </a:lnTo>
                  <a:cubicBezTo>
                    <a:pt x="5621" y="28302"/>
                    <a:pt x="5583" y="28347"/>
                    <a:pt x="5580" y="28404"/>
                  </a:cubicBezTo>
                  <a:lnTo>
                    <a:pt x="5256" y="28409"/>
                  </a:lnTo>
                  <a:cubicBezTo>
                    <a:pt x="5151" y="28365"/>
                    <a:pt x="5217" y="28271"/>
                    <a:pt x="5177" y="28208"/>
                  </a:cubicBezTo>
                  <a:cubicBezTo>
                    <a:pt x="5214" y="28112"/>
                    <a:pt x="5159" y="28011"/>
                    <a:pt x="5195" y="27915"/>
                  </a:cubicBezTo>
                  <a:lnTo>
                    <a:pt x="5195" y="27915"/>
                  </a:lnTo>
                  <a:cubicBezTo>
                    <a:pt x="5148" y="28009"/>
                    <a:pt x="5097" y="28101"/>
                    <a:pt x="5126" y="28208"/>
                  </a:cubicBezTo>
                  <a:cubicBezTo>
                    <a:pt x="5103" y="28353"/>
                    <a:pt x="5097" y="28386"/>
                    <a:pt x="4996" y="28386"/>
                  </a:cubicBezTo>
                  <a:cubicBezTo>
                    <a:pt x="4965" y="28386"/>
                    <a:pt x="4926" y="28383"/>
                    <a:pt x="4876" y="28380"/>
                  </a:cubicBezTo>
                  <a:cubicBezTo>
                    <a:pt x="4872" y="28379"/>
                    <a:pt x="4869" y="28379"/>
                    <a:pt x="4865" y="28379"/>
                  </a:cubicBezTo>
                  <a:cubicBezTo>
                    <a:pt x="4861" y="28379"/>
                    <a:pt x="4857" y="28379"/>
                    <a:pt x="4853" y="28380"/>
                  </a:cubicBezTo>
                  <a:cubicBezTo>
                    <a:pt x="4823" y="28365"/>
                    <a:pt x="4792" y="28361"/>
                    <a:pt x="4759" y="28361"/>
                  </a:cubicBezTo>
                  <a:cubicBezTo>
                    <a:pt x="4744" y="28361"/>
                    <a:pt x="4729" y="28362"/>
                    <a:pt x="4713" y="28363"/>
                  </a:cubicBezTo>
                  <a:cubicBezTo>
                    <a:pt x="4708" y="28355"/>
                    <a:pt x="4699" y="28351"/>
                    <a:pt x="4690" y="28351"/>
                  </a:cubicBezTo>
                  <a:cubicBezTo>
                    <a:pt x="4689" y="28351"/>
                    <a:pt x="4688" y="28351"/>
                    <a:pt x="4687" y="28351"/>
                  </a:cubicBezTo>
                  <a:cubicBezTo>
                    <a:pt x="4676" y="28287"/>
                    <a:pt x="4686" y="28219"/>
                    <a:pt x="4642" y="28133"/>
                  </a:cubicBezTo>
                  <a:cubicBezTo>
                    <a:pt x="4624" y="28221"/>
                    <a:pt x="4612" y="28284"/>
                    <a:pt x="4600" y="28347"/>
                  </a:cubicBezTo>
                  <a:lnTo>
                    <a:pt x="4466" y="28328"/>
                  </a:lnTo>
                  <a:cubicBezTo>
                    <a:pt x="4267" y="28300"/>
                    <a:pt x="4267" y="28300"/>
                    <a:pt x="4254" y="28130"/>
                  </a:cubicBezTo>
                  <a:cubicBezTo>
                    <a:pt x="4292" y="28059"/>
                    <a:pt x="4301" y="27986"/>
                    <a:pt x="4284" y="27890"/>
                  </a:cubicBezTo>
                  <a:lnTo>
                    <a:pt x="4284" y="27890"/>
                  </a:lnTo>
                  <a:cubicBezTo>
                    <a:pt x="4255" y="27982"/>
                    <a:pt x="4192" y="28048"/>
                    <a:pt x="4214" y="28130"/>
                  </a:cubicBezTo>
                  <a:cubicBezTo>
                    <a:pt x="4186" y="28175"/>
                    <a:pt x="4197" y="28238"/>
                    <a:pt x="4125" y="28259"/>
                  </a:cubicBezTo>
                  <a:cubicBezTo>
                    <a:pt x="4077" y="28242"/>
                    <a:pt x="4032" y="28217"/>
                    <a:pt x="3974" y="28217"/>
                  </a:cubicBezTo>
                  <a:cubicBezTo>
                    <a:pt x="3959" y="28217"/>
                    <a:pt x="3943" y="28218"/>
                    <a:pt x="3926" y="28223"/>
                  </a:cubicBezTo>
                  <a:cubicBezTo>
                    <a:pt x="3983" y="28286"/>
                    <a:pt x="4053" y="28302"/>
                    <a:pt x="4122" y="28320"/>
                  </a:cubicBezTo>
                  <a:cubicBezTo>
                    <a:pt x="4172" y="28364"/>
                    <a:pt x="4169" y="28408"/>
                    <a:pt x="4120" y="28448"/>
                  </a:cubicBezTo>
                  <a:cubicBezTo>
                    <a:pt x="4108" y="28458"/>
                    <a:pt x="4096" y="28462"/>
                    <a:pt x="4085" y="28462"/>
                  </a:cubicBezTo>
                  <a:cubicBezTo>
                    <a:pt x="4057" y="28462"/>
                    <a:pt x="4032" y="28438"/>
                    <a:pt x="4006" y="28431"/>
                  </a:cubicBezTo>
                  <a:cubicBezTo>
                    <a:pt x="3972" y="28420"/>
                    <a:pt x="3940" y="28408"/>
                    <a:pt x="3908" y="28394"/>
                  </a:cubicBezTo>
                  <a:cubicBezTo>
                    <a:pt x="3779" y="28302"/>
                    <a:pt x="3648" y="28213"/>
                    <a:pt x="3497" y="28148"/>
                  </a:cubicBezTo>
                  <a:cubicBezTo>
                    <a:pt x="3430" y="27984"/>
                    <a:pt x="3458" y="27812"/>
                    <a:pt x="3477" y="27648"/>
                  </a:cubicBezTo>
                  <a:cubicBezTo>
                    <a:pt x="3535" y="27137"/>
                    <a:pt x="3515" y="26625"/>
                    <a:pt x="3516" y="26115"/>
                  </a:cubicBezTo>
                  <a:cubicBezTo>
                    <a:pt x="3518" y="25523"/>
                    <a:pt x="3571" y="24937"/>
                    <a:pt x="3655" y="24352"/>
                  </a:cubicBezTo>
                  <a:cubicBezTo>
                    <a:pt x="3733" y="23799"/>
                    <a:pt x="3799" y="23245"/>
                    <a:pt x="3876" y="22692"/>
                  </a:cubicBezTo>
                  <a:cubicBezTo>
                    <a:pt x="3963" y="22068"/>
                    <a:pt x="4111" y="21452"/>
                    <a:pt x="4240" y="20834"/>
                  </a:cubicBezTo>
                  <a:cubicBezTo>
                    <a:pt x="4369" y="20209"/>
                    <a:pt x="4430" y="19575"/>
                    <a:pt x="4534" y="18947"/>
                  </a:cubicBezTo>
                  <a:cubicBezTo>
                    <a:pt x="4646" y="18248"/>
                    <a:pt x="4684" y="17541"/>
                    <a:pt x="4847" y="16847"/>
                  </a:cubicBezTo>
                  <a:cubicBezTo>
                    <a:pt x="4958" y="16372"/>
                    <a:pt x="5129" y="15913"/>
                    <a:pt x="5356" y="15481"/>
                  </a:cubicBezTo>
                  <a:cubicBezTo>
                    <a:pt x="5475" y="15252"/>
                    <a:pt x="5774" y="15067"/>
                    <a:pt x="6085" y="15067"/>
                  </a:cubicBezTo>
                  <a:cubicBezTo>
                    <a:pt x="6110" y="15067"/>
                    <a:pt x="6136" y="15068"/>
                    <a:pt x="6162" y="15071"/>
                  </a:cubicBezTo>
                  <a:cubicBezTo>
                    <a:pt x="6228" y="15078"/>
                    <a:pt x="6304" y="15066"/>
                    <a:pt x="6311" y="15154"/>
                  </a:cubicBezTo>
                  <a:cubicBezTo>
                    <a:pt x="6314" y="15182"/>
                    <a:pt x="6332" y="15191"/>
                    <a:pt x="6353" y="15191"/>
                  </a:cubicBezTo>
                  <a:cubicBezTo>
                    <a:pt x="6367" y="15191"/>
                    <a:pt x="6383" y="15187"/>
                    <a:pt x="6396" y="15181"/>
                  </a:cubicBezTo>
                  <a:cubicBezTo>
                    <a:pt x="7153" y="14877"/>
                    <a:pt x="7966" y="14937"/>
                    <a:pt x="8766" y="14912"/>
                  </a:cubicBezTo>
                  <a:cubicBezTo>
                    <a:pt x="9042" y="14899"/>
                    <a:pt x="9318" y="14894"/>
                    <a:pt x="9594" y="14894"/>
                  </a:cubicBezTo>
                  <a:close/>
                  <a:moveTo>
                    <a:pt x="15342" y="0"/>
                  </a:moveTo>
                  <a:cubicBezTo>
                    <a:pt x="15284" y="0"/>
                    <a:pt x="15234" y="32"/>
                    <a:pt x="15190" y="72"/>
                  </a:cubicBezTo>
                  <a:cubicBezTo>
                    <a:pt x="15145" y="113"/>
                    <a:pt x="15102" y="153"/>
                    <a:pt x="15056" y="195"/>
                  </a:cubicBezTo>
                  <a:cubicBezTo>
                    <a:pt x="14970" y="67"/>
                    <a:pt x="14914" y="4"/>
                    <a:pt x="14851" y="4"/>
                  </a:cubicBezTo>
                  <a:cubicBezTo>
                    <a:pt x="14789" y="4"/>
                    <a:pt x="14720" y="65"/>
                    <a:pt x="14610" y="184"/>
                  </a:cubicBezTo>
                  <a:cubicBezTo>
                    <a:pt x="14596" y="180"/>
                    <a:pt x="14583" y="174"/>
                    <a:pt x="14571" y="166"/>
                  </a:cubicBezTo>
                  <a:cubicBezTo>
                    <a:pt x="14524" y="118"/>
                    <a:pt x="14497" y="40"/>
                    <a:pt x="14415" y="40"/>
                  </a:cubicBezTo>
                  <a:cubicBezTo>
                    <a:pt x="14407" y="40"/>
                    <a:pt x="14398" y="41"/>
                    <a:pt x="14389" y="42"/>
                  </a:cubicBezTo>
                  <a:cubicBezTo>
                    <a:pt x="14282" y="60"/>
                    <a:pt x="14274" y="153"/>
                    <a:pt x="14244" y="224"/>
                  </a:cubicBezTo>
                  <a:cubicBezTo>
                    <a:pt x="14234" y="248"/>
                    <a:pt x="14237" y="275"/>
                    <a:pt x="14233" y="300"/>
                  </a:cubicBezTo>
                  <a:cubicBezTo>
                    <a:pt x="14232" y="300"/>
                    <a:pt x="14230" y="300"/>
                    <a:pt x="14229" y="300"/>
                  </a:cubicBezTo>
                  <a:cubicBezTo>
                    <a:pt x="14142" y="300"/>
                    <a:pt x="14141" y="226"/>
                    <a:pt x="14099" y="187"/>
                  </a:cubicBezTo>
                  <a:cubicBezTo>
                    <a:pt x="14054" y="147"/>
                    <a:pt x="14017" y="91"/>
                    <a:pt x="13949" y="91"/>
                  </a:cubicBezTo>
                  <a:cubicBezTo>
                    <a:pt x="13939" y="91"/>
                    <a:pt x="13928" y="92"/>
                    <a:pt x="13917" y="95"/>
                  </a:cubicBezTo>
                  <a:cubicBezTo>
                    <a:pt x="13828" y="115"/>
                    <a:pt x="13828" y="187"/>
                    <a:pt x="13816" y="253"/>
                  </a:cubicBezTo>
                  <a:cubicBezTo>
                    <a:pt x="13808" y="305"/>
                    <a:pt x="13846" y="367"/>
                    <a:pt x="13784" y="413"/>
                  </a:cubicBezTo>
                  <a:lnTo>
                    <a:pt x="13682" y="368"/>
                  </a:lnTo>
                  <a:cubicBezTo>
                    <a:pt x="13626" y="349"/>
                    <a:pt x="13585" y="338"/>
                    <a:pt x="13556" y="338"/>
                  </a:cubicBezTo>
                  <a:cubicBezTo>
                    <a:pt x="13505" y="338"/>
                    <a:pt x="13490" y="372"/>
                    <a:pt x="13488" y="450"/>
                  </a:cubicBezTo>
                  <a:cubicBezTo>
                    <a:pt x="13487" y="487"/>
                    <a:pt x="13499" y="524"/>
                    <a:pt x="13506" y="562"/>
                  </a:cubicBezTo>
                  <a:cubicBezTo>
                    <a:pt x="13499" y="595"/>
                    <a:pt x="13523" y="608"/>
                    <a:pt x="13553" y="619"/>
                  </a:cubicBezTo>
                  <a:cubicBezTo>
                    <a:pt x="13567" y="633"/>
                    <a:pt x="13581" y="640"/>
                    <a:pt x="13596" y="640"/>
                  </a:cubicBezTo>
                  <a:cubicBezTo>
                    <a:pt x="13609" y="640"/>
                    <a:pt x="13623" y="634"/>
                    <a:pt x="13636" y="621"/>
                  </a:cubicBezTo>
                  <a:cubicBezTo>
                    <a:pt x="13653" y="557"/>
                    <a:pt x="13596" y="506"/>
                    <a:pt x="13591" y="445"/>
                  </a:cubicBezTo>
                  <a:cubicBezTo>
                    <a:pt x="13599" y="444"/>
                    <a:pt x="13606" y="443"/>
                    <a:pt x="13613" y="443"/>
                  </a:cubicBezTo>
                  <a:cubicBezTo>
                    <a:pt x="13652" y="443"/>
                    <a:pt x="13677" y="470"/>
                    <a:pt x="13709" y="488"/>
                  </a:cubicBezTo>
                  <a:cubicBezTo>
                    <a:pt x="13754" y="516"/>
                    <a:pt x="13794" y="569"/>
                    <a:pt x="13850" y="569"/>
                  </a:cubicBezTo>
                  <a:cubicBezTo>
                    <a:pt x="13864" y="569"/>
                    <a:pt x="13880" y="566"/>
                    <a:pt x="13897" y="557"/>
                  </a:cubicBezTo>
                  <a:cubicBezTo>
                    <a:pt x="13969" y="522"/>
                    <a:pt x="13917" y="453"/>
                    <a:pt x="13917" y="398"/>
                  </a:cubicBezTo>
                  <a:cubicBezTo>
                    <a:pt x="13917" y="327"/>
                    <a:pt x="13886" y="250"/>
                    <a:pt x="13946" y="182"/>
                  </a:cubicBezTo>
                  <a:cubicBezTo>
                    <a:pt x="14049" y="229"/>
                    <a:pt x="14061" y="324"/>
                    <a:pt x="14132" y="380"/>
                  </a:cubicBezTo>
                  <a:cubicBezTo>
                    <a:pt x="14132" y="380"/>
                    <a:pt x="14139" y="385"/>
                    <a:pt x="14139" y="385"/>
                  </a:cubicBezTo>
                  <a:cubicBezTo>
                    <a:pt x="14139" y="385"/>
                    <a:pt x="14137" y="387"/>
                    <a:pt x="14137" y="387"/>
                  </a:cubicBezTo>
                  <a:cubicBezTo>
                    <a:pt x="14143" y="406"/>
                    <a:pt x="14149" y="424"/>
                    <a:pt x="14158" y="442"/>
                  </a:cubicBezTo>
                  <a:cubicBezTo>
                    <a:pt x="14181" y="474"/>
                    <a:pt x="14192" y="526"/>
                    <a:pt x="14245" y="526"/>
                  </a:cubicBezTo>
                  <a:cubicBezTo>
                    <a:pt x="14250" y="526"/>
                    <a:pt x="14256" y="525"/>
                    <a:pt x="14263" y="524"/>
                  </a:cubicBezTo>
                  <a:cubicBezTo>
                    <a:pt x="14333" y="510"/>
                    <a:pt x="14313" y="453"/>
                    <a:pt x="14315" y="410"/>
                  </a:cubicBezTo>
                  <a:cubicBezTo>
                    <a:pt x="14318" y="319"/>
                    <a:pt x="14319" y="229"/>
                    <a:pt x="14394" y="145"/>
                  </a:cubicBezTo>
                  <a:cubicBezTo>
                    <a:pt x="14479" y="211"/>
                    <a:pt x="14490" y="305"/>
                    <a:pt x="14530" y="387"/>
                  </a:cubicBezTo>
                  <a:cubicBezTo>
                    <a:pt x="14549" y="422"/>
                    <a:pt x="14567" y="459"/>
                    <a:pt x="14615" y="459"/>
                  </a:cubicBezTo>
                  <a:cubicBezTo>
                    <a:pt x="14617" y="459"/>
                    <a:pt x="14620" y="459"/>
                    <a:pt x="14622" y="459"/>
                  </a:cubicBezTo>
                  <a:cubicBezTo>
                    <a:pt x="14675" y="454"/>
                    <a:pt x="14685" y="412"/>
                    <a:pt x="14697" y="373"/>
                  </a:cubicBezTo>
                  <a:cubicBezTo>
                    <a:pt x="14723" y="287"/>
                    <a:pt x="14742" y="197"/>
                    <a:pt x="14838" y="141"/>
                  </a:cubicBezTo>
                  <a:cubicBezTo>
                    <a:pt x="14879" y="173"/>
                    <a:pt x="14886" y="212"/>
                    <a:pt x="14899" y="249"/>
                  </a:cubicBezTo>
                  <a:cubicBezTo>
                    <a:pt x="14925" y="318"/>
                    <a:pt x="14893" y="428"/>
                    <a:pt x="15013" y="435"/>
                  </a:cubicBezTo>
                  <a:cubicBezTo>
                    <a:pt x="15015" y="435"/>
                    <a:pt x="15017" y="435"/>
                    <a:pt x="15019" y="435"/>
                  </a:cubicBezTo>
                  <a:cubicBezTo>
                    <a:pt x="15112" y="435"/>
                    <a:pt x="15110" y="331"/>
                    <a:pt x="15156" y="277"/>
                  </a:cubicBezTo>
                  <a:cubicBezTo>
                    <a:pt x="15206" y="218"/>
                    <a:pt x="15253" y="107"/>
                    <a:pt x="15322" y="107"/>
                  </a:cubicBezTo>
                  <a:cubicBezTo>
                    <a:pt x="15330" y="107"/>
                    <a:pt x="15338" y="108"/>
                    <a:pt x="15346" y="111"/>
                  </a:cubicBezTo>
                  <a:cubicBezTo>
                    <a:pt x="15471" y="157"/>
                    <a:pt x="15377" y="273"/>
                    <a:pt x="15350" y="352"/>
                  </a:cubicBezTo>
                  <a:cubicBezTo>
                    <a:pt x="15231" y="687"/>
                    <a:pt x="14989" y="978"/>
                    <a:pt x="14859" y="1310"/>
                  </a:cubicBezTo>
                  <a:cubicBezTo>
                    <a:pt x="14845" y="1342"/>
                    <a:pt x="14821" y="1346"/>
                    <a:pt x="14789" y="1346"/>
                  </a:cubicBezTo>
                  <a:cubicBezTo>
                    <a:pt x="14781" y="1346"/>
                    <a:pt x="14772" y="1345"/>
                    <a:pt x="14763" y="1345"/>
                  </a:cubicBezTo>
                  <a:cubicBezTo>
                    <a:pt x="14760" y="1345"/>
                    <a:pt x="14756" y="1345"/>
                    <a:pt x="14753" y="1345"/>
                  </a:cubicBezTo>
                  <a:cubicBezTo>
                    <a:pt x="14748" y="1345"/>
                    <a:pt x="14743" y="1345"/>
                    <a:pt x="14738" y="1345"/>
                  </a:cubicBezTo>
                  <a:cubicBezTo>
                    <a:pt x="14715" y="1345"/>
                    <a:pt x="14692" y="1345"/>
                    <a:pt x="14669" y="1345"/>
                  </a:cubicBezTo>
                  <a:cubicBezTo>
                    <a:pt x="14553" y="1345"/>
                    <a:pt x="14438" y="1354"/>
                    <a:pt x="14368" y="1463"/>
                  </a:cubicBezTo>
                  <a:cubicBezTo>
                    <a:pt x="14319" y="1458"/>
                    <a:pt x="14293" y="1426"/>
                    <a:pt x="14259" y="1401"/>
                  </a:cubicBezTo>
                  <a:cubicBezTo>
                    <a:pt x="14249" y="1391"/>
                    <a:pt x="14233" y="1385"/>
                    <a:pt x="14217" y="1385"/>
                  </a:cubicBezTo>
                  <a:cubicBezTo>
                    <a:pt x="14257" y="1331"/>
                    <a:pt x="14167" y="1303"/>
                    <a:pt x="14138" y="1261"/>
                  </a:cubicBezTo>
                  <a:cubicBezTo>
                    <a:pt x="14076" y="1159"/>
                    <a:pt x="13999" y="1067"/>
                    <a:pt x="13909" y="990"/>
                  </a:cubicBezTo>
                  <a:cubicBezTo>
                    <a:pt x="13905" y="967"/>
                    <a:pt x="13890" y="950"/>
                    <a:pt x="13867" y="942"/>
                  </a:cubicBezTo>
                  <a:cubicBezTo>
                    <a:pt x="13841" y="904"/>
                    <a:pt x="13836" y="842"/>
                    <a:pt x="13779" y="842"/>
                  </a:cubicBezTo>
                  <a:cubicBezTo>
                    <a:pt x="13765" y="842"/>
                    <a:pt x="13747" y="845"/>
                    <a:pt x="13726" y="854"/>
                  </a:cubicBezTo>
                  <a:cubicBezTo>
                    <a:pt x="13673" y="927"/>
                    <a:pt x="13759" y="952"/>
                    <a:pt x="13791" y="996"/>
                  </a:cubicBezTo>
                  <a:cubicBezTo>
                    <a:pt x="13803" y="1032"/>
                    <a:pt x="13827" y="1060"/>
                    <a:pt x="13859" y="1078"/>
                  </a:cubicBezTo>
                  <a:cubicBezTo>
                    <a:pt x="13904" y="1165"/>
                    <a:pt x="13967" y="1242"/>
                    <a:pt x="14044" y="1303"/>
                  </a:cubicBezTo>
                  <a:cubicBezTo>
                    <a:pt x="14080" y="1343"/>
                    <a:pt x="14075" y="1420"/>
                    <a:pt x="14158" y="1420"/>
                  </a:cubicBezTo>
                  <a:cubicBezTo>
                    <a:pt x="14164" y="1420"/>
                    <a:pt x="14172" y="1419"/>
                    <a:pt x="14180" y="1418"/>
                  </a:cubicBezTo>
                  <a:lnTo>
                    <a:pt x="14184" y="1416"/>
                  </a:lnTo>
                  <a:lnTo>
                    <a:pt x="14184" y="1416"/>
                  </a:lnTo>
                  <a:cubicBezTo>
                    <a:pt x="14183" y="1417"/>
                    <a:pt x="14182" y="1419"/>
                    <a:pt x="14181" y="1421"/>
                  </a:cubicBezTo>
                  <a:cubicBezTo>
                    <a:pt x="14123" y="1460"/>
                    <a:pt x="14176" y="1490"/>
                    <a:pt x="14195" y="1517"/>
                  </a:cubicBezTo>
                  <a:cubicBezTo>
                    <a:pt x="14500" y="1940"/>
                    <a:pt x="14721" y="2389"/>
                    <a:pt x="14810" y="2883"/>
                  </a:cubicBezTo>
                  <a:cubicBezTo>
                    <a:pt x="14791" y="2898"/>
                    <a:pt x="14775" y="2904"/>
                    <a:pt x="14760" y="2904"/>
                  </a:cubicBezTo>
                  <a:cubicBezTo>
                    <a:pt x="14730" y="2904"/>
                    <a:pt x="14709" y="2877"/>
                    <a:pt x="14686" y="2854"/>
                  </a:cubicBezTo>
                  <a:cubicBezTo>
                    <a:pt x="14502" y="2660"/>
                    <a:pt x="14274" y="2513"/>
                    <a:pt x="14020" y="2393"/>
                  </a:cubicBezTo>
                  <a:cubicBezTo>
                    <a:pt x="13716" y="2249"/>
                    <a:pt x="13424" y="2087"/>
                    <a:pt x="13137" y="1920"/>
                  </a:cubicBezTo>
                  <a:cubicBezTo>
                    <a:pt x="13104" y="1895"/>
                    <a:pt x="13074" y="1864"/>
                    <a:pt x="13037" y="1844"/>
                  </a:cubicBezTo>
                  <a:cubicBezTo>
                    <a:pt x="12712" y="1659"/>
                    <a:pt x="12578" y="1392"/>
                    <a:pt x="12581" y="1070"/>
                  </a:cubicBezTo>
                  <a:cubicBezTo>
                    <a:pt x="12582" y="902"/>
                    <a:pt x="12595" y="734"/>
                    <a:pt x="12600" y="567"/>
                  </a:cubicBezTo>
                  <a:cubicBezTo>
                    <a:pt x="12601" y="497"/>
                    <a:pt x="12603" y="424"/>
                    <a:pt x="12587" y="356"/>
                  </a:cubicBezTo>
                  <a:cubicBezTo>
                    <a:pt x="12578" y="319"/>
                    <a:pt x="12554" y="293"/>
                    <a:pt x="12522" y="293"/>
                  </a:cubicBezTo>
                  <a:cubicBezTo>
                    <a:pt x="12503" y="293"/>
                    <a:pt x="12480" y="302"/>
                    <a:pt x="12456" y="322"/>
                  </a:cubicBezTo>
                  <a:cubicBezTo>
                    <a:pt x="12429" y="343"/>
                    <a:pt x="12419" y="373"/>
                    <a:pt x="12380" y="373"/>
                  </a:cubicBezTo>
                  <a:cubicBezTo>
                    <a:pt x="12369" y="373"/>
                    <a:pt x="12354" y="370"/>
                    <a:pt x="12336" y="363"/>
                  </a:cubicBezTo>
                  <a:cubicBezTo>
                    <a:pt x="12258" y="336"/>
                    <a:pt x="12201" y="321"/>
                    <a:pt x="12154" y="321"/>
                  </a:cubicBezTo>
                  <a:cubicBezTo>
                    <a:pt x="12067" y="321"/>
                    <a:pt x="12014" y="371"/>
                    <a:pt x="11932" y="486"/>
                  </a:cubicBezTo>
                  <a:cubicBezTo>
                    <a:pt x="11932" y="486"/>
                    <a:pt x="11930" y="487"/>
                    <a:pt x="11929" y="487"/>
                  </a:cubicBezTo>
                  <a:cubicBezTo>
                    <a:pt x="11874" y="461"/>
                    <a:pt x="11840" y="445"/>
                    <a:pt x="11816" y="445"/>
                  </a:cubicBezTo>
                  <a:cubicBezTo>
                    <a:pt x="11782" y="445"/>
                    <a:pt x="11769" y="478"/>
                    <a:pt x="11741" y="557"/>
                  </a:cubicBezTo>
                  <a:cubicBezTo>
                    <a:pt x="11723" y="594"/>
                    <a:pt x="11719" y="646"/>
                    <a:pt x="11672" y="646"/>
                  </a:cubicBezTo>
                  <a:cubicBezTo>
                    <a:pt x="11656" y="646"/>
                    <a:pt x="11637" y="640"/>
                    <a:pt x="11611" y="627"/>
                  </a:cubicBezTo>
                  <a:cubicBezTo>
                    <a:pt x="11584" y="614"/>
                    <a:pt x="11561" y="607"/>
                    <a:pt x="11541" y="607"/>
                  </a:cubicBezTo>
                  <a:cubicBezTo>
                    <a:pt x="11493" y="607"/>
                    <a:pt x="11466" y="646"/>
                    <a:pt x="11457" y="702"/>
                  </a:cubicBezTo>
                  <a:cubicBezTo>
                    <a:pt x="11455" y="739"/>
                    <a:pt x="11454" y="777"/>
                    <a:pt x="11456" y="814"/>
                  </a:cubicBezTo>
                  <a:cubicBezTo>
                    <a:pt x="11439" y="825"/>
                    <a:pt x="11420" y="828"/>
                    <a:pt x="11401" y="828"/>
                  </a:cubicBezTo>
                  <a:cubicBezTo>
                    <a:pt x="11381" y="828"/>
                    <a:pt x="11362" y="825"/>
                    <a:pt x="11343" y="825"/>
                  </a:cubicBezTo>
                  <a:cubicBezTo>
                    <a:pt x="11321" y="825"/>
                    <a:pt x="11300" y="829"/>
                    <a:pt x="11283" y="847"/>
                  </a:cubicBezTo>
                  <a:cubicBezTo>
                    <a:pt x="11236" y="896"/>
                    <a:pt x="11302" y="961"/>
                    <a:pt x="11249" y="1009"/>
                  </a:cubicBezTo>
                  <a:cubicBezTo>
                    <a:pt x="11245" y="1009"/>
                    <a:pt x="11241" y="1010"/>
                    <a:pt x="11237" y="1010"/>
                  </a:cubicBezTo>
                  <a:cubicBezTo>
                    <a:pt x="11196" y="1010"/>
                    <a:pt x="11152" y="991"/>
                    <a:pt x="11112" y="991"/>
                  </a:cubicBezTo>
                  <a:cubicBezTo>
                    <a:pt x="11085" y="991"/>
                    <a:pt x="11060" y="999"/>
                    <a:pt x="11040" y="1028"/>
                  </a:cubicBezTo>
                  <a:cubicBezTo>
                    <a:pt x="10992" y="1095"/>
                    <a:pt x="11054" y="1150"/>
                    <a:pt x="11095" y="1203"/>
                  </a:cubicBezTo>
                  <a:cubicBezTo>
                    <a:pt x="11115" y="1229"/>
                    <a:pt x="11145" y="1250"/>
                    <a:pt x="11171" y="1273"/>
                  </a:cubicBezTo>
                  <a:cubicBezTo>
                    <a:pt x="11168" y="1311"/>
                    <a:pt x="11151" y="1330"/>
                    <a:pt x="11102" y="1330"/>
                  </a:cubicBezTo>
                  <a:cubicBezTo>
                    <a:pt x="11096" y="1330"/>
                    <a:pt x="11091" y="1330"/>
                    <a:pt x="11085" y="1330"/>
                  </a:cubicBezTo>
                  <a:cubicBezTo>
                    <a:pt x="11037" y="1330"/>
                    <a:pt x="10985" y="1333"/>
                    <a:pt x="10978" y="1388"/>
                  </a:cubicBezTo>
                  <a:cubicBezTo>
                    <a:pt x="10970" y="1454"/>
                    <a:pt x="11036" y="1470"/>
                    <a:pt x="11091" y="1490"/>
                  </a:cubicBezTo>
                  <a:cubicBezTo>
                    <a:pt x="11110" y="1544"/>
                    <a:pt x="11047" y="1568"/>
                    <a:pt x="11034" y="1609"/>
                  </a:cubicBezTo>
                  <a:cubicBezTo>
                    <a:pt x="10989" y="1640"/>
                    <a:pt x="10994" y="1678"/>
                    <a:pt x="11028" y="1709"/>
                  </a:cubicBezTo>
                  <a:cubicBezTo>
                    <a:pt x="11064" y="1739"/>
                    <a:pt x="11092" y="1769"/>
                    <a:pt x="11095" y="1821"/>
                  </a:cubicBezTo>
                  <a:cubicBezTo>
                    <a:pt x="11098" y="1891"/>
                    <a:pt x="11152" y="1892"/>
                    <a:pt x="11204" y="1892"/>
                  </a:cubicBezTo>
                  <a:cubicBezTo>
                    <a:pt x="11205" y="1892"/>
                    <a:pt x="11206" y="1892"/>
                    <a:pt x="11207" y="1892"/>
                  </a:cubicBezTo>
                  <a:cubicBezTo>
                    <a:pt x="11237" y="1892"/>
                    <a:pt x="11266" y="1892"/>
                    <a:pt x="11285" y="1905"/>
                  </a:cubicBezTo>
                  <a:cubicBezTo>
                    <a:pt x="11344" y="1948"/>
                    <a:pt x="11293" y="2061"/>
                    <a:pt x="11419" y="2075"/>
                  </a:cubicBezTo>
                  <a:cubicBezTo>
                    <a:pt x="11432" y="2077"/>
                    <a:pt x="11444" y="2077"/>
                    <a:pt x="11456" y="2077"/>
                  </a:cubicBezTo>
                  <a:cubicBezTo>
                    <a:pt x="11529" y="2077"/>
                    <a:pt x="11596" y="2055"/>
                    <a:pt x="11662" y="2035"/>
                  </a:cubicBezTo>
                  <a:cubicBezTo>
                    <a:pt x="11875" y="1971"/>
                    <a:pt x="12085" y="1902"/>
                    <a:pt x="12307" y="1863"/>
                  </a:cubicBezTo>
                  <a:cubicBezTo>
                    <a:pt x="12355" y="1854"/>
                    <a:pt x="12400" y="1849"/>
                    <a:pt x="12445" y="1849"/>
                  </a:cubicBezTo>
                  <a:cubicBezTo>
                    <a:pt x="12501" y="1849"/>
                    <a:pt x="12556" y="1857"/>
                    <a:pt x="12615" y="1877"/>
                  </a:cubicBezTo>
                  <a:cubicBezTo>
                    <a:pt x="12783" y="1936"/>
                    <a:pt x="12958" y="1978"/>
                    <a:pt x="13135" y="2000"/>
                  </a:cubicBezTo>
                  <a:cubicBezTo>
                    <a:pt x="13332" y="2148"/>
                    <a:pt x="13545" y="2273"/>
                    <a:pt x="13768" y="2375"/>
                  </a:cubicBezTo>
                  <a:cubicBezTo>
                    <a:pt x="14132" y="2541"/>
                    <a:pt x="14469" y="2734"/>
                    <a:pt x="14729" y="3011"/>
                  </a:cubicBezTo>
                  <a:cubicBezTo>
                    <a:pt x="14810" y="3112"/>
                    <a:pt x="14826" y="3223"/>
                    <a:pt x="14826" y="3343"/>
                  </a:cubicBezTo>
                  <a:cubicBezTo>
                    <a:pt x="14828" y="3720"/>
                    <a:pt x="14747" y="4087"/>
                    <a:pt x="14640" y="4451"/>
                  </a:cubicBezTo>
                  <a:lnTo>
                    <a:pt x="14577" y="4454"/>
                  </a:lnTo>
                  <a:cubicBezTo>
                    <a:pt x="14585" y="4373"/>
                    <a:pt x="14565" y="4295"/>
                    <a:pt x="14543" y="4218"/>
                  </a:cubicBezTo>
                  <a:cubicBezTo>
                    <a:pt x="14472" y="3863"/>
                    <a:pt x="14294" y="3558"/>
                    <a:pt x="13979" y="3318"/>
                  </a:cubicBezTo>
                  <a:cubicBezTo>
                    <a:pt x="13718" y="3119"/>
                    <a:pt x="13397" y="2991"/>
                    <a:pt x="13141" y="2789"/>
                  </a:cubicBezTo>
                  <a:cubicBezTo>
                    <a:pt x="13128" y="2777"/>
                    <a:pt x="13112" y="2771"/>
                    <a:pt x="13095" y="2771"/>
                  </a:cubicBezTo>
                  <a:cubicBezTo>
                    <a:pt x="13083" y="2771"/>
                    <a:pt x="13071" y="2774"/>
                    <a:pt x="13060" y="2780"/>
                  </a:cubicBezTo>
                  <a:cubicBezTo>
                    <a:pt x="13031" y="2801"/>
                    <a:pt x="13037" y="2828"/>
                    <a:pt x="13054" y="2850"/>
                  </a:cubicBezTo>
                  <a:cubicBezTo>
                    <a:pt x="13128" y="2948"/>
                    <a:pt x="13200" y="3045"/>
                    <a:pt x="13279" y="3141"/>
                  </a:cubicBezTo>
                  <a:cubicBezTo>
                    <a:pt x="13602" y="3530"/>
                    <a:pt x="13906" y="3930"/>
                    <a:pt x="14099" y="4382"/>
                  </a:cubicBezTo>
                  <a:cubicBezTo>
                    <a:pt x="14100" y="4421"/>
                    <a:pt x="14113" y="4459"/>
                    <a:pt x="14137" y="4490"/>
                  </a:cubicBezTo>
                  <a:cubicBezTo>
                    <a:pt x="14170" y="4726"/>
                    <a:pt x="14162" y="4971"/>
                    <a:pt x="14245" y="5197"/>
                  </a:cubicBezTo>
                  <a:cubicBezTo>
                    <a:pt x="14306" y="5364"/>
                    <a:pt x="14275" y="5497"/>
                    <a:pt x="14186" y="5637"/>
                  </a:cubicBezTo>
                  <a:cubicBezTo>
                    <a:pt x="14142" y="5704"/>
                    <a:pt x="14104" y="5774"/>
                    <a:pt x="14070" y="5846"/>
                  </a:cubicBezTo>
                  <a:cubicBezTo>
                    <a:pt x="14000" y="6007"/>
                    <a:pt x="13973" y="6172"/>
                    <a:pt x="14031" y="6340"/>
                  </a:cubicBezTo>
                  <a:cubicBezTo>
                    <a:pt x="14102" y="6543"/>
                    <a:pt x="14179" y="6745"/>
                    <a:pt x="14252" y="6947"/>
                  </a:cubicBezTo>
                  <a:cubicBezTo>
                    <a:pt x="14275" y="7009"/>
                    <a:pt x="14271" y="7084"/>
                    <a:pt x="14360" y="7114"/>
                  </a:cubicBezTo>
                  <a:lnTo>
                    <a:pt x="14366" y="7115"/>
                  </a:lnTo>
                  <a:lnTo>
                    <a:pt x="14363" y="7117"/>
                  </a:lnTo>
                  <a:cubicBezTo>
                    <a:pt x="14338" y="7168"/>
                    <a:pt x="14383" y="7193"/>
                    <a:pt x="14417" y="7223"/>
                  </a:cubicBezTo>
                  <a:lnTo>
                    <a:pt x="14519" y="7205"/>
                  </a:lnTo>
                  <a:cubicBezTo>
                    <a:pt x="14485" y="7174"/>
                    <a:pt x="14489" y="7095"/>
                    <a:pt x="14431" y="7095"/>
                  </a:cubicBezTo>
                  <a:cubicBezTo>
                    <a:pt x="14430" y="7095"/>
                    <a:pt x="14429" y="7095"/>
                    <a:pt x="14428" y="7095"/>
                  </a:cubicBezTo>
                  <a:cubicBezTo>
                    <a:pt x="14429" y="7087"/>
                    <a:pt x="14429" y="7080"/>
                    <a:pt x="14428" y="7073"/>
                  </a:cubicBezTo>
                  <a:cubicBezTo>
                    <a:pt x="14423" y="7041"/>
                    <a:pt x="14414" y="7010"/>
                    <a:pt x="14407" y="6978"/>
                  </a:cubicBezTo>
                  <a:lnTo>
                    <a:pt x="14407" y="6978"/>
                  </a:lnTo>
                  <a:lnTo>
                    <a:pt x="14412" y="6980"/>
                  </a:lnTo>
                  <a:lnTo>
                    <a:pt x="14412" y="6976"/>
                  </a:lnTo>
                  <a:cubicBezTo>
                    <a:pt x="14410" y="6977"/>
                    <a:pt x="14409" y="6977"/>
                    <a:pt x="14408" y="6978"/>
                  </a:cubicBezTo>
                  <a:cubicBezTo>
                    <a:pt x="14366" y="6960"/>
                    <a:pt x="14360" y="6939"/>
                    <a:pt x="14404" y="6913"/>
                  </a:cubicBezTo>
                  <a:lnTo>
                    <a:pt x="14404" y="6913"/>
                  </a:lnTo>
                  <a:cubicBezTo>
                    <a:pt x="14407" y="6934"/>
                    <a:pt x="14409" y="6954"/>
                    <a:pt x="14412" y="6976"/>
                  </a:cubicBezTo>
                  <a:cubicBezTo>
                    <a:pt x="14419" y="6971"/>
                    <a:pt x="14425" y="6969"/>
                    <a:pt x="14432" y="6969"/>
                  </a:cubicBezTo>
                  <a:cubicBezTo>
                    <a:pt x="14448" y="6969"/>
                    <a:pt x="14463" y="6982"/>
                    <a:pt x="14478" y="6988"/>
                  </a:cubicBezTo>
                  <a:lnTo>
                    <a:pt x="14517" y="7024"/>
                  </a:lnTo>
                  <a:cubicBezTo>
                    <a:pt x="14533" y="7057"/>
                    <a:pt x="14561" y="7082"/>
                    <a:pt x="14595" y="7093"/>
                  </a:cubicBezTo>
                  <a:lnTo>
                    <a:pt x="14640" y="7134"/>
                  </a:lnTo>
                  <a:cubicBezTo>
                    <a:pt x="14646" y="7154"/>
                    <a:pt x="14664" y="7170"/>
                    <a:pt x="14685" y="7172"/>
                  </a:cubicBezTo>
                  <a:lnTo>
                    <a:pt x="14819" y="7301"/>
                  </a:lnTo>
                  <a:cubicBezTo>
                    <a:pt x="14776" y="7326"/>
                    <a:pt x="14741" y="7335"/>
                    <a:pt x="14710" y="7335"/>
                  </a:cubicBezTo>
                  <a:cubicBezTo>
                    <a:pt x="14624" y="7335"/>
                    <a:pt x="14578" y="7259"/>
                    <a:pt x="14520" y="7205"/>
                  </a:cubicBezTo>
                  <a:lnTo>
                    <a:pt x="14419" y="7223"/>
                  </a:lnTo>
                  <a:cubicBezTo>
                    <a:pt x="14429" y="7253"/>
                    <a:pt x="14458" y="7278"/>
                    <a:pt x="14445" y="7319"/>
                  </a:cubicBezTo>
                  <a:cubicBezTo>
                    <a:pt x="14420" y="7322"/>
                    <a:pt x="14393" y="7328"/>
                    <a:pt x="14364" y="7328"/>
                  </a:cubicBezTo>
                  <a:cubicBezTo>
                    <a:pt x="14349" y="7328"/>
                    <a:pt x="14335" y="7328"/>
                    <a:pt x="14320" y="7328"/>
                  </a:cubicBezTo>
                  <a:cubicBezTo>
                    <a:pt x="14018" y="7328"/>
                    <a:pt x="13718" y="7305"/>
                    <a:pt x="13419" y="7281"/>
                  </a:cubicBezTo>
                  <a:cubicBezTo>
                    <a:pt x="13125" y="7259"/>
                    <a:pt x="13125" y="7256"/>
                    <a:pt x="13167" y="7019"/>
                  </a:cubicBezTo>
                  <a:cubicBezTo>
                    <a:pt x="13281" y="6569"/>
                    <a:pt x="13256" y="6117"/>
                    <a:pt x="13176" y="5670"/>
                  </a:cubicBezTo>
                  <a:cubicBezTo>
                    <a:pt x="13037" y="4886"/>
                    <a:pt x="12670" y="4199"/>
                    <a:pt x="11929" y="3686"/>
                  </a:cubicBezTo>
                  <a:cubicBezTo>
                    <a:pt x="11713" y="3535"/>
                    <a:pt x="11494" y="3387"/>
                    <a:pt x="11275" y="3236"/>
                  </a:cubicBezTo>
                  <a:cubicBezTo>
                    <a:pt x="10933" y="3000"/>
                    <a:pt x="10664" y="2719"/>
                    <a:pt x="10536" y="2351"/>
                  </a:cubicBezTo>
                  <a:lnTo>
                    <a:pt x="10502" y="2385"/>
                  </a:lnTo>
                  <a:lnTo>
                    <a:pt x="10536" y="2349"/>
                  </a:lnTo>
                  <a:cubicBezTo>
                    <a:pt x="10531" y="2264"/>
                    <a:pt x="10546" y="2119"/>
                    <a:pt x="10464" y="2119"/>
                  </a:cubicBezTo>
                  <a:cubicBezTo>
                    <a:pt x="10464" y="2119"/>
                    <a:pt x="10463" y="2119"/>
                    <a:pt x="10462" y="2119"/>
                  </a:cubicBezTo>
                  <a:cubicBezTo>
                    <a:pt x="10348" y="2122"/>
                    <a:pt x="10366" y="2260"/>
                    <a:pt x="10360" y="2349"/>
                  </a:cubicBezTo>
                  <a:cubicBezTo>
                    <a:pt x="10221" y="2753"/>
                    <a:pt x="10211" y="3163"/>
                    <a:pt x="10286" y="3577"/>
                  </a:cubicBezTo>
                  <a:cubicBezTo>
                    <a:pt x="10394" y="4187"/>
                    <a:pt x="10682" y="4738"/>
                    <a:pt x="11052" y="5263"/>
                  </a:cubicBezTo>
                  <a:cubicBezTo>
                    <a:pt x="11497" y="5893"/>
                    <a:pt x="12070" y="6432"/>
                    <a:pt x="12670" y="6952"/>
                  </a:cubicBezTo>
                  <a:cubicBezTo>
                    <a:pt x="12689" y="7045"/>
                    <a:pt x="12835" y="7091"/>
                    <a:pt x="12792" y="7219"/>
                  </a:cubicBezTo>
                  <a:cubicBezTo>
                    <a:pt x="12410" y="7184"/>
                    <a:pt x="12025" y="7168"/>
                    <a:pt x="11627" y="7168"/>
                  </a:cubicBezTo>
                  <a:cubicBezTo>
                    <a:pt x="11495" y="7168"/>
                    <a:pt x="11362" y="7170"/>
                    <a:pt x="11227" y="7173"/>
                  </a:cubicBezTo>
                  <a:cubicBezTo>
                    <a:pt x="11287" y="6984"/>
                    <a:pt x="11284" y="6813"/>
                    <a:pt x="11211" y="6657"/>
                  </a:cubicBezTo>
                  <a:cubicBezTo>
                    <a:pt x="11036" y="6278"/>
                    <a:pt x="10934" y="5878"/>
                    <a:pt x="10753" y="5503"/>
                  </a:cubicBezTo>
                  <a:cubicBezTo>
                    <a:pt x="10526" y="5034"/>
                    <a:pt x="10189" y="4618"/>
                    <a:pt x="9817" y="4224"/>
                  </a:cubicBezTo>
                  <a:cubicBezTo>
                    <a:pt x="9750" y="4107"/>
                    <a:pt x="9643" y="4013"/>
                    <a:pt x="9547" y="3916"/>
                  </a:cubicBezTo>
                  <a:cubicBezTo>
                    <a:pt x="8961" y="3321"/>
                    <a:pt x="8434" y="2692"/>
                    <a:pt x="8042" y="1987"/>
                  </a:cubicBezTo>
                  <a:cubicBezTo>
                    <a:pt x="8003" y="1917"/>
                    <a:pt x="7950" y="1853"/>
                    <a:pt x="7901" y="1788"/>
                  </a:cubicBezTo>
                  <a:cubicBezTo>
                    <a:pt x="7884" y="1764"/>
                    <a:pt x="7858" y="1741"/>
                    <a:pt x="7825" y="1741"/>
                  </a:cubicBezTo>
                  <a:cubicBezTo>
                    <a:pt x="7820" y="1741"/>
                    <a:pt x="7815" y="1741"/>
                    <a:pt x="7810" y="1742"/>
                  </a:cubicBezTo>
                  <a:cubicBezTo>
                    <a:pt x="7754" y="1754"/>
                    <a:pt x="7753" y="1800"/>
                    <a:pt x="7756" y="1838"/>
                  </a:cubicBezTo>
                  <a:cubicBezTo>
                    <a:pt x="7774" y="1999"/>
                    <a:pt x="7834" y="2150"/>
                    <a:pt x="7918" y="2295"/>
                  </a:cubicBezTo>
                  <a:lnTo>
                    <a:pt x="7918" y="2295"/>
                  </a:lnTo>
                  <a:cubicBezTo>
                    <a:pt x="7918" y="2295"/>
                    <a:pt x="7918" y="2295"/>
                    <a:pt x="7918" y="2295"/>
                  </a:cubicBezTo>
                  <a:cubicBezTo>
                    <a:pt x="8171" y="2931"/>
                    <a:pt x="8577" y="3484"/>
                    <a:pt x="9137" y="3955"/>
                  </a:cubicBezTo>
                  <a:cubicBezTo>
                    <a:pt x="9389" y="4169"/>
                    <a:pt x="9647" y="4378"/>
                    <a:pt x="9903" y="4589"/>
                  </a:cubicBezTo>
                  <a:cubicBezTo>
                    <a:pt x="10216" y="4843"/>
                    <a:pt x="10435" y="5150"/>
                    <a:pt x="10588" y="5492"/>
                  </a:cubicBezTo>
                  <a:cubicBezTo>
                    <a:pt x="10604" y="5525"/>
                    <a:pt x="10639" y="5566"/>
                    <a:pt x="10591" y="5595"/>
                  </a:cubicBezTo>
                  <a:cubicBezTo>
                    <a:pt x="10578" y="5603"/>
                    <a:pt x="10566" y="5607"/>
                    <a:pt x="10555" y="5607"/>
                  </a:cubicBezTo>
                  <a:cubicBezTo>
                    <a:pt x="10524" y="5607"/>
                    <a:pt x="10499" y="5581"/>
                    <a:pt x="10475" y="5562"/>
                  </a:cubicBezTo>
                  <a:cubicBezTo>
                    <a:pt x="9969" y="5147"/>
                    <a:pt x="9348" y="4924"/>
                    <a:pt x="8677" y="4784"/>
                  </a:cubicBezTo>
                  <a:cubicBezTo>
                    <a:pt x="8397" y="4725"/>
                    <a:pt x="8120" y="4661"/>
                    <a:pt x="7860" y="4552"/>
                  </a:cubicBezTo>
                  <a:cubicBezTo>
                    <a:pt x="7842" y="4544"/>
                    <a:pt x="7823" y="4533"/>
                    <a:pt x="7805" y="4533"/>
                  </a:cubicBezTo>
                  <a:cubicBezTo>
                    <a:pt x="7792" y="4533"/>
                    <a:pt x="7778" y="4540"/>
                    <a:pt x="7767" y="4559"/>
                  </a:cubicBezTo>
                  <a:cubicBezTo>
                    <a:pt x="7717" y="4610"/>
                    <a:pt x="7780" y="4622"/>
                    <a:pt x="7811" y="4637"/>
                  </a:cubicBezTo>
                  <a:cubicBezTo>
                    <a:pt x="7957" y="4711"/>
                    <a:pt x="8107" y="4782"/>
                    <a:pt x="8256" y="4854"/>
                  </a:cubicBezTo>
                  <a:cubicBezTo>
                    <a:pt x="8593" y="5045"/>
                    <a:pt x="8967" y="5168"/>
                    <a:pt x="9354" y="5259"/>
                  </a:cubicBezTo>
                  <a:lnTo>
                    <a:pt x="9761" y="5422"/>
                  </a:lnTo>
                  <a:cubicBezTo>
                    <a:pt x="9835" y="5446"/>
                    <a:pt x="9913" y="5462"/>
                    <a:pt x="9946" y="5534"/>
                  </a:cubicBezTo>
                  <a:cubicBezTo>
                    <a:pt x="9924" y="5543"/>
                    <a:pt x="9903" y="5547"/>
                    <a:pt x="9884" y="5547"/>
                  </a:cubicBezTo>
                  <a:cubicBezTo>
                    <a:pt x="9817" y="5547"/>
                    <a:pt x="9767" y="5497"/>
                    <a:pt x="9709" y="5472"/>
                  </a:cubicBezTo>
                  <a:cubicBezTo>
                    <a:pt x="9398" y="5376"/>
                    <a:pt x="9087" y="5278"/>
                    <a:pt x="8775" y="5183"/>
                  </a:cubicBezTo>
                  <a:cubicBezTo>
                    <a:pt x="8520" y="5104"/>
                    <a:pt x="8270" y="5017"/>
                    <a:pt x="8026" y="4917"/>
                  </a:cubicBezTo>
                  <a:cubicBezTo>
                    <a:pt x="7767" y="4808"/>
                    <a:pt x="7527" y="4662"/>
                    <a:pt x="7313" y="4483"/>
                  </a:cubicBezTo>
                  <a:cubicBezTo>
                    <a:pt x="7262" y="4422"/>
                    <a:pt x="7211" y="4360"/>
                    <a:pt x="7160" y="4298"/>
                  </a:cubicBezTo>
                  <a:lnTo>
                    <a:pt x="7094" y="4249"/>
                  </a:lnTo>
                  <a:cubicBezTo>
                    <a:pt x="7087" y="4209"/>
                    <a:pt x="7035" y="4170"/>
                    <a:pt x="7087" y="4130"/>
                  </a:cubicBezTo>
                  <a:lnTo>
                    <a:pt x="7087" y="4130"/>
                  </a:lnTo>
                  <a:cubicBezTo>
                    <a:pt x="7141" y="4156"/>
                    <a:pt x="7186" y="4197"/>
                    <a:pt x="7217" y="4249"/>
                  </a:cubicBezTo>
                  <a:cubicBezTo>
                    <a:pt x="7263" y="4263"/>
                    <a:pt x="7286" y="4331"/>
                    <a:pt x="7339" y="4331"/>
                  </a:cubicBezTo>
                  <a:cubicBezTo>
                    <a:pt x="7355" y="4331"/>
                    <a:pt x="7374" y="4324"/>
                    <a:pt x="7397" y="4308"/>
                  </a:cubicBezTo>
                  <a:cubicBezTo>
                    <a:pt x="7371" y="4194"/>
                    <a:pt x="7256" y="4144"/>
                    <a:pt x="7167" y="4080"/>
                  </a:cubicBezTo>
                  <a:cubicBezTo>
                    <a:pt x="7164" y="4079"/>
                    <a:pt x="7163" y="4079"/>
                    <a:pt x="7162" y="4077"/>
                  </a:cubicBezTo>
                  <a:cubicBezTo>
                    <a:pt x="7158" y="4060"/>
                    <a:pt x="7141" y="4039"/>
                    <a:pt x="7125" y="4019"/>
                  </a:cubicBezTo>
                  <a:cubicBezTo>
                    <a:pt x="7006" y="3875"/>
                    <a:pt x="6885" y="3731"/>
                    <a:pt x="6765" y="3588"/>
                  </a:cubicBezTo>
                  <a:cubicBezTo>
                    <a:pt x="6760" y="3559"/>
                    <a:pt x="6740" y="3537"/>
                    <a:pt x="6716" y="3537"/>
                  </a:cubicBezTo>
                  <a:cubicBezTo>
                    <a:pt x="6709" y="3537"/>
                    <a:pt x="6702" y="3539"/>
                    <a:pt x="6695" y="3544"/>
                  </a:cubicBezTo>
                  <a:cubicBezTo>
                    <a:pt x="6643" y="3573"/>
                    <a:pt x="6664" y="3616"/>
                    <a:pt x="6702" y="3651"/>
                  </a:cubicBezTo>
                  <a:cubicBezTo>
                    <a:pt x="6721" y="3756"/>
                    <a:pt x="6779" y="3851"/>
                    <a:pt x="6821" y="3953"/>
                  </a:cubicBezTo>
                  <a:cubicBezTo>
                    <a:pt x="6838" y="3996"/>
                    <a:pt x="6865" y="4023"/>
                    <a:pt x="6906" y="4023"/>
                  </a:cubicBezTo>
                  <a:cubicBezTo>
                    <a:pt x="6925" y="4023"/>
                    <a:pt x="6946" y="4017"/>
                    <a:pt x="6971" y="4005"/>
                  </a:cubicBezTo>
                  <a:lnTo>
                    <a:pt x="6971" y="4005"/>
                  </a:lnTo>
                  <a:cubicBezTo>
                    <a:pt x="6968" y="4013"/>
                    <a:pt x="6971" y="4021"/>
                    <a:pt x="6975" y="4027"/>
                  </a:cubicBezTo>
                  <a:cubicBezTo>
                    <a:pt x="6910" y="4030"/>
                    <a:pt x="6891" y="4060"/>
                    <a:pt x="6914" y="4111"/>
                  </a:cubicBezTo>
                  <a:cubicBezTo>
                    <a:pt x="6914" y="4169"/>
                    <a:pt x="6940" y="4225"/>
                    <a:pt x="6985" y="4263"/>
                  </a:cubicBezTo>
                  <a:cubicBezTo>
                    <a:pt x="7050" y="4408"/>
                    <a:pt x="7105" y="4560"/>
                    <a:pt x="7248" y="4668"/>
                  </a:cubicBezTo>
                  <a:cubicBezTo>
                    <a:pt x="7246" y="4671"/>
                    <a:pt x="7246" y="4673"/>
                    <a:pt x="7245" y="4675"/>
                  </a:cubicBezTo>
                  <a:cubicBezTo>
                    <a:pt x="7243" y="4754"/>
                    <a:pt x="7311" y="4804"/>
                    <a:pt x="7357" y="4860"/>
                  </a:cubicBezTo>
                  <a:cubicBezTo>
                    <a:pt x="7671" y="5232"/>
                    <a:pt x="8079" y="5499"/>
                    <a:pt x="8585" y="5657"/>
                  </a:cubicBezTo>
                  <a:cubicBezTo>
                    <a:pt x="8842" y="5737"/>
                    <a:pt x="9106" y="5794"/>
                    <a:pt x="9371" y="5849"/>
                  </a:cubicBezTo>
                  <a:cubicBezTo>
                    <a:pt x="9748" y="5926"/>
                    <a:pt x="10114" y="6026"/>
                    <a:pt x="10444" y="6205"/>
                  </a:cubicBezTo>
                  <a:cubicBezTo>
                    <a:pt x="10545" y="6259"/>
                    <a:pt x="10641" y="6323"/>
                    <a:pt x="10729" y="6397"/>
                  </a:cubicBezTo>
                  <a:cubicBezTo>
                    <a:pt x="10809" y="6466"/>
                    <a:pt x="10852" y="6541"/>
                    <a:pt x="10825" y="6640"/>
                  </a:cubicBezTo>
                  <a:cubicBezTo>
                    <a:pt x="10783" y="6797"/>
                    <a:pt x="10746" y="6957"/>
                    <a:pt x="10708" y="7115"/>
                  </a:cubicBezTo>
                  <a:cubicBezTo>
                    <a:pt x="10693" y="7174"/>
                    <a:pt x="10654" y="7200"/>
                    <a:pt x="10582" y="7203"/>
                  </a:cubicBezTo>
                  <a:cubicBezTo>
                    <a:pt x="10130" y="7217"/>
                    <a:pt x="9680" y="7278"/>
                    <a:pt x="9227" y="7278"/>
                  </a:cubicBezTo>
                  <a:cubicBezTo>
                    <a:pt x="9203" y="7278"/>
                    <a:pt x="9179" y="7278"/>
                    <a:pt x="9155" y="7278"/>
                  </a:cubicBezTo>
                  <a:cubicBezTo>
                    <a:pt x="9151" y="7278"/>
                    <a:pt x="9147" y="7278"/>
                    <a:pt x="9144" y="7278"/>
                  </a:cubicBezTo>
                  <a:cubicBezTo>
                    <a:pt x="9040" y="7278"/>
                    <a:pt x="8998" y="7295"/>
                    <a:pt x="8975" y="7392"/>
                  </a:cubicBezTo>
                  <a:cubicBezTo>
                    <a:pt x="8914" y="7651"/>
                    <a:pt x="8944" y="7908"/>
                    <a:pt x="8963" y="8165"/>
                  </a:cubicBezTo>
                  <a:cubicBezTo>
                    <a:pt x="8981" y="8394"/>
                    <a:pt x="8982" y="8621"/>
                    <a:pt x="8987" y="8885"/>
                  </a:cubicBezTo>
                  <a:cubicBezTo>
                    <a:pt x="8853" y="8789"/>
                    <a:pt x="8760" y="8715"/>
                    <a:pt x="8660" y="8652"/>
                  </a:cubicBezTo>
                  <a:cubicBezTo>
                    <a:pt x="8551" y="8582"/>
                    <a:pt x="8435" y="8519"/>
                    <a:pt x="8320" y="8457"/>
                  </a:cubicBezTo>
                  <a:cubicBezTo>
                    <a:pt x="8224" y="8406"/>
                    <a:pt x="8123" y="8362"/>
                    <a:pt x="8039" y="8295"/>
                  </a:cubicBezTo>
                  <a:cubicBezTo>
                    <a:pt x="7797" y="8005"/>
                    <a:pt x="7602" y="7696"/>
                    <a:pt x="7468" y="7359"/>
                  </a:cubicBezTo>
                  <a:cubicBezTo>
                    <a:pt x="7445" y="7305"/>
                    <a:pt x="7412" y="7254"/>
                    <a:pt x="7384" y="7202"/>
                  </a:cubicBezTo>
                  <a:cubicBezTo>
                    <a:pt x="7356" y="7140"/>
                    <a:pt x="7328" y="7077"/>
                    <a:pt x="7300" y="7015"/>
                  </a:cubicBezTo>
                  <a:cubicBezTo>
                    <a:pt x="7309" y="6982"/>
                    <a:pt x="7292" y="6957"/>
                    <a:pt x="7263" y="6938"/>
                  </a:cubicBezTo>
                  <a:cubicBezTo>
                    <a:pt x="7211" y="6801"/>
                    <a:pt x="7157" y="6665"/>
                    <a:pt x="7035" y="6561"/>
                  </a:cubicBezTo>
                  <a:cubicBezTo>
                    <a:pt x="6959" y="6501"/>
                    <a:pt x="6893" y="6471"/>
                    <a:pt x="6836" y="6471"/>
                  </a:cubicBezTo>
                  <a:cubicBezTo>
                    <a:pt x="6765" y="6471"/>
                    <a:pt x="6706" y="6518"/>
                    <a:pt x="6656" y="6612"/>
                  </a:cubicBezTo>
                  <a:cubicBezTo>
                    <a:pt x="6635" y="6652"/>
                    <a:pt x="6620" y="6696"/>
                    <a:pt x="6610" y="6742"/>
                  </a:cubicBezTo>
                  <a:cubicBezTo>
                    <a:pt x="6565" y="6920"/>
                    <a:pt x="6609" y="7089"/>
                    <a:pt x="6688" y="7252"/>
                  </a:cubicBezTo>
                  <a:cubicBezTo>
                    <a:pt x="6788" y="7458"/>
                    <a:pt x="6896" y="7662"/>
                    <a:pt x="7011" y="7886"/>
                  </a:cubicBezTo>
                  <a:cubicBezTo>
                    <a:pt x="6889" y="7870"/>
                    <a:pt x="6773" y="7822"/>
                    <a:pt x="6675" y="7750"/>
                  </a:cubicBezTo>
                  <a:cubicBezTo>
                    <a:pt x="6640" y="7680"/>
                    <a:pt x="6578" y="7627"/>
                    <a:pt x="6518" y="7575"/>
                  </a:cubicBezTo>
                  <a:cubicBezTo>
                    <a:pt x="6337" y="7349"/>
                    <a:pt x="6219" y="7098"/>
                    <a:pt x="6118" y="6840"/>
                  </a:cubicBezTo>
                  <a:cubicBezTo>
                    <a:pt x="6016" y="6582"/>
                    <a:pt x="5933" y="6321"/>
                    <a:pt x="5807" y="6070"/>
                  </a:cubicBezTo>
                  <a:cubicBezTo>
                    <a:pt x="5765" y="5987"/>
                    <a:pt x="5722" y="5903"/>
                    <a:pt x="5649" y="5837"/>
                  </a:cubicBezTo>
                  <a:cubicBezTo>
                    <a:pt x="5604" y="5797"/>
                    <a:pt x="5561" y="5777"/>
                    <a:pt x="5519" y="5777"/>
                  </a:cubicBezTo>
                  <a:cubicBezTo>
                    <a:pt x="5472" y="5777"/>
                    <a:pt x="5427" y="5803"/>
                    <a:pt x="5386" y="5855"/>
                  </a:cubicBezTo>
                  <a:cubicBezTo>
                    <a:pt x="5311" y="5949"/>
                    <a:pt x="5286" y="6058"/>
                    <a:pt x="5284" y="6169"/>
                  </a:cubicBezTo>
                  <a:cubicBezTo>
                    <a:pt x="5278" y="6430"/>
                    <a:pt x="5326" y="6683"/>
                    <a:pt x="5458" y="6922"/>
                  </a:cubicBezTo>
                  <a:cubicBezTo>
                    <a:pt x="5517" y="7040"/>
                    <a:pt x="5574" y="7159"/>
                    <a:pt x="5632" y="7277"/>
                  </a:cubicBezTo>
                  <a:cubicBezTo>
                    <a:pt x="5653" y="7287"/>
                    <a:pt x="5668" y="7304"/>
                    <a:pt x="5652" y="7322"/>
                  </a:cubicBezTo>
                  <a:cubicBezTo>
                    <a:pt x="5647" y="7328"/>
                    <a:pt x="5641" y="7330"/>
                    <a:pt x="5634" y="7330"/>
                  </a:cubicBezTo>
                  <a:cubicBezTo>
                    <a:pt x="5622" y="7330"/>
                    <a:pt x="5608" y="7321"/>
                    <a:pt x="5596" y="7315"/>
                  </a:cubicBezTo>
                  <a:cubicBezTo>
                    <a:pt x="5517" y="7294"/>
                    <a:pt x="5483" y="7234"/>
                    <a:pt x="5442" y="7181"/>
                  </a:cubicBezTo>
                  <a:cubicBezTo>
                    <a:pt x="5366" y="7088"/>
                    <a:pt x="5292" y="6991"/>
                    <a:pt x="5217" y="6895"/>
                  </a:cubicBezTo>
                  <a:lnTo>
                    <a:pt x="5217" y="6895"/>
                  </a:lnTo>
                  <a:lnTo>
                    <a:pt x="5218" y="6895"/>
                  </a:lnTo>
                  <a:cubicBezTo>
                    <a:pt x="5057" y="6602"/>
                    <a:pt x="4961" y="6293"/>
                    <a:pt x="4897" y="5974"/>
                  </a:cubicBezTo>
                  <a:cubicBezTo>
                    <a:pt x="4869" y="5840"/>
                    <a:pt x="4832" y="5710"/>
                    <a:pt x="4787" y="5580"/>
                  </a:cubicBezTo>
                  <a:cubicBezTo>
                    <a:pt x="4752" y="5472"/>
                    <a:pt x="4695" y="5372"/>
                    <a:pt x="4618" y="5288"/>
                  </a:cubicBezTo>
                  <a:cubicBezTo>
                    <a:pt x="4562" y="5228"/>
                    <a:pt x="4511" y="5198"/>
                    <a:pt x="4463" y="5198"/>
                  </a:cubicBezTo>
                  <a:cubicBezTo>
                    <a:pt x="4403" y="5198"/>
                    <a:pt x="4348" y="5245"/>
                    <a:pt x="4295" y="5340"/>
                  </a:cubicBezTo>
                  <a:cubicBezTo>
                    <a:pt x="4227" y="5452"/>
                    <a:pt x="4215" y="5573"/>
                    <a:pt x="4210" y="5697"/>
                  </a:cubicBezTo>
                  <a:cubicBezTo>
                    <a:pt x="4199" y="5925"/>
                    <a:pt x="4246" y="6146"/>
                    <a:pt x="4316" y="6365"/>
                  </a:cubicBezTo>
                  <a:cubicBezTo>
                    <a:pt x="4327" y="6397"/>
                    <a:pt x="4341" y="6428"/>
                    <a:pt x="4306" y="6451"/>
                  </a:cubicBezTo>
                  <a:cubicBezTo>
                    <a:pt x="4296" y="6458"/>
                    <a:pt x="4285" y="6461"/>
                    <a:pt x="4274" y="6461"/>
                  </a:cubicBezTo>
                  <a:cubicBezTo>
                    <a:pt x="4256" y="6461"/>
                    <a:pt x="4238" y="6453"/>
                    <a:pt x="4227" y="6440"/>
                  </a:cubicBezTo>
                  <a:cubicBezTo>
                    <a:pt x="4022" y="6224"/>
                    <a:pt x="3806" y="6015"/>
                    <a:pt x="3747" y="5729"/>
                  </a:cubicBezTo>
                  <a:cubicBezTo>
                    <a:pt x="3766" y="5707"/>
                    <a:pt x="3768" y="5676"/>
                    <a:pt x="3752" y="5653"/>
                  </a:cubicBezTo>
                  <a:cubicBezTo>
                    <a:pt x="3771" y="5349"/>
                    <a:pt x="3895" y="5076"/>
                    <a:pt x="4077" y="4818"/>
                  </a:cubicBezTo>
                  <a:cubicBezTo>
                    <a:pt x="4147" y="4718"/>
                    <a:pt x="4222" y="4621"/>
                    <a:pt x="4260" y="4508"/>
                  </a:cubicBezTo>
                  <a:cubicBezTo>
                    <a:pt x="4286" y="4429"/>
                    <a:pt x="4297" y="4345"/>
                    <a:pt x="4198" y="4302"/>
                  </a:cubicBezTo>
                  <a:cubicBezTo>
                    <a:pt x="4166" y="4288"/>
                    <a:pt x="4134" y="4281"/>
                    <a:pt x="4103" y="4281"/>
                  </a:cubicBezTo>
                  <a:cubicBezTo>
                    <a:pt x="4042" y="4281"/>
                    <a:pt x="3989" y="4311"/>
                    <a:pt x="3956" y="4377"/>
                  </a:cubicBezTo>
                  <a:cubicBezTo>
                    <a:pt x="4002" y="4416"/>
                    <a:pt x="4072" y="4389"/>
                    <a:pt x="4123" y="4419"/>
                  </a:cubicBezTo>
                  <a:cubicBezTo>
                    <a:pt x="4148" y="4497"/>
                    <a:pt x="4090" y="4553"/>
                    <a:pt x="4048" y="4612"/>
                  </a:cubicBezTo>
                  <a:cubicBezTo>
                    <a:pt x="4000" y="4685"/>
                    <a:pt x="3945" y="4754"/>
                    <a:pt x="3894" y="4824"/>
                  </a:cubicBezTo>
                  <a:cubicBezTo>
                    <a:pt x="3717" y="5064"/>
                    <a:pt x="3628" y="5323"/>
                    <a:pt x="3660" y="5609"/>
                  </a:cubicBezTo>
                  <a:lnTo>
                    <a:pt x="3619" y="5628"/>
                  </a:lnTo>
                  <a:cubicBezTo>
                    <a:pt x="3459" y="5411"/>
                    <a:pt x="3510" y="5185"/>
                    <a:pt x="3584" y="4961"/>
                  </a:cubicBezTo>
                  <a:cubicBezTo>
                    <a:pt x="3612" y="4875"/>
                    <a:pt x="3667" y="4797"/>
                    <a:pt x="3707" y="4715"/>
                  </a:cubicBezTo>
                  <a:cubicBezTo>
                    <a:pt x="3720" y="4690"/>
                    <a:pt x="3756" y="4659"/>
                    <a:pt x="3698" y="4640"/>
                  </a:cubicBezTo>
                  <a:cubicBezTo>
                    <a:pt x="3697" y="4639"/>
                    <a:pt x="3697" y="4639"/>
                    <a:pt x="3696" y="4638"/>
                  </a:cubicBezTo>
                  <a:lnTo>
                    <a:pt x="3696" y="4638"/>
                  </a:lnTo>
                  <a:cubicBezTo>
                    <a:pt x="3699" y="4639"/>
                    <a:pt x="3701" y="4640"/>
                    <a:pt x="3704" y="4641"/>
                  </a:cubicBezTo>
                  <a:cubicBezTo>
                    <a:pt x="3706" y="4641"/>
                    <a:pt x="3708" y="4641"/>
                    <a:pt x="3710" y="4641"/>
                  </a:cubicBezTo>
                  <a:cubicBezTo>
                    <a:pt x="3816" y="4641"/>
                    <a:pt x="3841" y="4559"/>
                    <a:pt x="3856" y="4502"/>
                  </a:cubicBezTo>
                  <a:cubicBezTo>
                    <a:pt x="3865" y="4466"/>
                    <a:pt x="3845" y="4453"/>
                    <a:pt x="3817" y="4453"/>
                  </a:cubicBezTo>
                  <a:cubicBezTo>
                    <a:pt x="3797" y="4453"/>
                    <a:pt x="3772" y="4459"/>
                    <a:pt x="3751" y="4467"/>
                  </a:cubicBezTo>
                  <a:cubicBezTo>
                    <a:pt x="3725" y="4502"/>
                    <a:pt x="3698" y="4536"/>
                    <a:pt x="3673" y="4573"/>
                  </a:cubicBezTo>
                  <a:cubicBezTo>
                    <a:pt x="3661" y="4591"/>
                    <a:pt x="3660" y="4605"/>
                    <a:pt x="3668" y="4618"/>
                  </a:cubicBezTo>
                  <a:cubicBezTo>
                    <a:pt x="3665" y="4617"/>
                    <a:pt x="3661" y="4617"/>
                    <a:pt x="3658" y="4617"/>
                  </a:cubicBezTo>
                  <a:cubicBezTo>
                    <a:pt x="3642" y="4617"/>
                    <a:pt x="3628" y="4629"/>
                    <a:pt x="3617" y="4646"/>
                  </a:cubicBezTo>
                  <a:cubicBezTo>
                    <a:pt x="3561" y="4734"/>
                    <a:pt x="3496" y="4817"/>
                    <a:pt x="3481" y="4919"/>
                  </a:cubicBezTo>
                  <a:cubicBezTo>
                    <a:pt x="3467" y="4929"/>
                    <a:pt x="3453" y="4934"/>
                    <a:pt x="3439" y="4934"/>
                  </a:cubicBezTo>
                  <a:cubicBezTo>
                    <a:pt x="3422" y="4934"/>
                    <a:pt x="3406" y="4925"/>
                    <a:pt x="3392" y="4908"/>
                  </a:cubicBezTo>
                  <a:lnTo>
                    <a:pt x="3428" y="4692"/>
                  </a:lnTo>
                  <a:cubicBezTo>
                    <a:pt x="3446" y="4649"/>
                    <a:pt x="3464" y="4608"/>
                    <a:pt x="3481" y="4565"/>
                  </a:cubicBezTo>
                  <a:cubicBezTo>
                    <a:pt x="3716" y="3996"/>
                    <a:pt x="4356" y="3619"/>
                    <a:pt x="5048" y="3619"/>
                  </a:cubicBezTo>
                  <a:cubicBezTo>
                    <a:pt x="5124" y="3619"/>
                    <a:pt x="5200" y="3623"/>
                    <a:pt x="5277" y="3633"/>
                  </a:cubicBezTo>
                  <a:cubicBezTo>
                    <a:pt x="6060" y="3727"/>
                    <a:pt x="6483" y="4517"/>
                    <a:pt x="6041" y="5056"/>
                  </a:cubicBezTo>
                  <a:cubicBezTo>
                    <a:pt x="5921" y="5201"/>
                    <a:pt x="5812" y="5269"/>
                    <a:pt x="5671" y="5269"/>
                  </a:cubicBezTo>
                  <a:cubicBezTo>
                    <a:pt x="5593" y="5269"/>
                    <a:pt x="5505" y="5248"/>
                    <a:pt x="5400" y="5208"/>
                  </a:cubicBezTo>
                  <a:cubicBezTo>
                    <a:pt x="5306" y="5124"/>
                    <a:pt x="5222" y="5034"/>
                    <a:pt x="5192" y="4915"/>
                  </a:cubicBezTo>
                  <a:cubicBezTo>
                    <a:pt x="5167" y="4816"/>
                    <a:pt x="5183" y="4723"/>
                    <a:pt x="5250" y="4638"/>
                  </a:cubicBezTo>
                  <a:cubicBezTo>
                    <a:pt x="5288" y="4593"/>
                    <a:pt x="5334" y="4559"/>
                    <a:pt x="5391" y="4559"/>
                  </a:cubicBezTo>
                  <a:cubicBezTo>
                    <a:pt x="5414" y="4559"/>
                    <a:pt x="5437" y="4564"/>
                    <a:pt x="5463" y="4575"/>
                  </a:cubicBezTo>
                  <a:cubicBezTo>
                    <a:pt x="5545" y="4611"/>
                    <a:pt x="5548" y="4677"/>
                    <a:pt x="5525" y="4743"/>
                  </a:cubicBezTo>
                  <a:cubicBezTo>
                    <a:pt x="5514" y="4774"/>
                    <a:pt x="5493" y="4801"/>
                    <a:pt x="5480" y="4832"/>
                  </a:cubicBezTo>
                  <a:cubicBezTo>
                    <a:pt x="5468" y="4863"/>
                    <a:pt x="5444" y="4894"/>
                    <a:pt x="5493" y="4915"/>
                  </a:cubicBezTo>
                  <a:cubicBezTo>
                    <a:pt x="5503" y="4920"/>
                    <a:pt x="5513" y="4921"/>
                    <a:pt x="5522" y="4921"/>
                  </a:cubicBezTo>
                  <a:cubicBezTo>
                    <a:pt x="5549" y="4921"/>
                    <a:pt x="5573" y="4905"/>
                    <a:pt x="5594" y="4889"/>
                  </a:cubicBezTo>
                  <a:cubicBezTo>
                    <a:pt x="5708" y="4806"/>
                    <a:pt x="5713" y="4647"/>
                    <a:pt x="5609" y="4541"/>
                  </a:cubicBezTo>
                  <a:cubicBezTo>
                    <a:pt x="5552" y="4483"/>
                    <a:pt x="5480" y="4453"/>
                    <a:pt x="5407" y="4453"/>
                  </a:cubicBezTo>
                  <a:cubicBezTo>
                    <a:pt x="5346" y="4453"/>
                    <a:pt x="5284" y="4473"/>
                    <a:pt x="5229" y="4515"/>
                  </a:cubicBezTo>
                  <a:cubicBezTo>
                    <a:pt x="5128" y="4591"/>
                    <a:pt x="5071" y="4690"/>
                    <a:pt x="5073" y="4805"/>
                  </a:cubicBezTo>
                  <a:cubicBezTo>
                    <a:pt x="5078" y="5018"/>
                    <a:pt x="5167" y="5194"/>
                    <a:pt x="5393" y="5304"/>
                  </a:cubicBezTo>
                  <a:cubicBezTo>
                    <a:pt x="5484" y="5365"/>
                    <a:pt x="5574" y="5391"/>
                    <a:pt x="5663" y="5391"/>
                  </a:cubicBezTo>
                  <a:cubicBezTo>
                    <a:pt x="5770" y="5391"/>
                    <a:pt x="5875" y="5353"/>
                    <a:pt x="5978" y="5289"/>
                  </a:cubicBezTo>
                  <a:cubicBezTo>
                    <a:pt x="6161" y="5177"/>
                    <a:pt x="6294" y="5000"/>
                    <a:pt x="6351" y="4793"/>
                  </a:cubicBezTo>
                  <a:cubicBezTo>
                    <a:pt x="6515" y="4206"/>
                    <a:pt x="6075" y="3630"/>
                    <a:pt x="5373" y="3513"/>
                  </a:cubicBezTo>
                  <a:cubicBezTo>
                    <a:pt x="5291" y="3500"/>
                    <a:pt x="5208" y="3486"/>
                    <a:pt x="5108" y="3471"/>
                  </a:cubicBezTo>
                  <a:cubicBezTo>
                    <a:pt x="5181" y="3403"/>
                    <a:pt x="5258" y="3388"/>
                    <a:pt x="5321" y="3355"/>
                  </a:cubicBezTo>
                  <a:cubicBezTo>
                    <a:pt x="5410" y="3306"/>
                    <a:pt x="5502" y="3261"/>
                    <a:pt x="5587" y="3206"/>
                  </a:cubicBezTo>
                  <a:cubicBezTo>
                    <a:pt x="5658" y="3158"/>
                    <a:pt x="5735" y="3101"/>
                    <a:pt x="5702" y="3012"/>
                  </a:cubicBezTo>
                  <a:cubicBezTo>
                    <a:pt x="5664" y="2911"/>
                    <a:pt x="5552" y="2918"/>
                    <a:pt x="5455" y="2912"/>
                  </a:cubicBezTo>
                  <a:cubicBezTo>
                    <a:pt x="5449" y="2912"/>
                    <a:pt x="5444" y="2912"/>
                    <a:pt x="5439" y="2912"/>
                  </a:cubicBezTo>
                  <a:cubicBezTo>
                    <a:pt x="5413" y="2912"/>
                    <a:pt x="5389" y="2914"/>
                    <a:pt x="5365" y="2917"/>
                  </a:cubicBezTo>
                  <a:cubicBezTo>
                    <a:pt x="5180" y="2929"/>
                    <a:pt x="5007" y="2968"/>
                    <a:pt x="4846" y="3049"/>
                  </a:cubicBezTo>
                  <a:cubicBezTo>
                    <a:pt x="4602" y="3132"/>
                    <a:pt x="4397" y="3259"/>
                    <a:pt x="4232" y="3435"/>
                  </a:cubicBezTo>
                  <a:cubicBezTo>
                    <a:pt x="4217" y="3463"/>
                    <a:pt x="4220" y="3491"/>
                    <a:pt x="4254" y="3497"/>
                  </a:cubicBezTo>
                  <a:cubicBezTo>
                    <a:pt x="4258" y="3498"/>
                    <a:pt x="4263" y="3498"/>
                    <a:pt x="4267" y="3498"/>
                  </a:cubicBezTo>
                  <a:cubicBezTo>
                    <a:pt x="4300" y="3498"/>
                    <a:pt x="4326" y="3474"/>
                    <a:pt x="4350" y="3454"/>
                  </a:cubicBezTo>
                  <a:cubicBezTo>
                    <a:pt x="4517" y="3309"/>
                    <a:pt x="4714" y="3202"/>
                    <a:pt x="4918" y="3100"/>
                  </a:cubicBezTo>
                  <a:cubicBezTo>
                    <a:pt x="5033" y="3073"/>
                    <a:pt x="5147" y="3039"/>
                    <a:pt x="5265" y="3019"/>
                  </a:cubicBezTo>
                  <a:cubicBezTo>
                    <a:pt x="5304" y="3013"/>
                    <a:pt x="5345" y="3006"/>
                    <a:pt x="5388" y="3006"/>
                  </a:cubicBezTo>
                  <a:cubicBezTo>
                    <a:pt x="5444" y="3006"/>
                    <a:pt x="5505" y="3018"/>
                    <a:pt x="5569" y="3060"/>
                  </a:cubicBezTo>
                  <a:cubicBezTo>
                    <a:pt x="5148" y="3336"/>
                    <a:pt x="4683" y="3509"/>
                    <a:pt x="4218" y="3680"/>
                  </a:cubicBezTo>
                  <a:cubicBezTo>
                    <a:pt x="4184" y="3721"/>
                    <a:pt x="4136" y="3743"/>
                    <a:pt x="4082" y="3758"/>
                  </a:cubicBezTo>
                  <a:cubicBezTo>
                    <a:pt x="4073" y="3767"/>
                    <a:pt x="4063" y="3777"/>
                    <a:pt x="4051" y="3777"/>
                  </a:cubicBezTo>
                  <a:cubicBezTo>
                    <a:pt x="4046" y="3777"/>
                    <a:pt x="4042" y="3775"/>
                    <a:pt x="4037" y="3772"/>
                  </a:cubicBezTo>
                  <a:cubicBezTo>
                    <a:pt x="4020" y="3759"/>
                    <a:pt x="4039" y="3744"/>
                    <a:pt x="4050" y="3731"/>
                  </a:cubicBezTo>
                  <a:cubicBezTo>
                    <a:pt x="4073" y="3691"/>
                    <a:pt x="4102" y="3653"/>
                    <a:pt x="4153" y="3633"/>
                  </a:cubicBezTo>
                  <a:cubicBezTo>
                    <a:pt x="4174" y="3597"/>
                    <a:pt x="4197" y="3563"/>
                    <a:pt x="4151" y="3528"/>
                  </a:cubicBezTo>
                  <a:cubicBezTo>
                    <a:pt x="4152" y="3522"/>
                    <a:pt x="4148" y="3516"/>
                    <a:pt x="4140" y="3514"/>
                  </a:cubicBezTo>
                  <a:lnTo>
                    <a:pt x="4029" y="3517"/>
                  </a:lnTo>
                  <a:cubicBezTo>
                    <a:pt x="4044" y="3475"/>
                    <a:pt x="4066" y="3433"/>
                    <a:pt x="4072" y="3390"/>
                  </a:cubicBezTo>
                  <a:cubicBezTo>
                    <a:pt x="4089" y="3262"/>
                    <a:pt x="4054" y="3199"/>
                    <a:pt x="3959" y="3199"/>
                  </a:cubicBezTo>
                  <a:cubicBezTo>
                    <a:pt x="3917" y="3199"/>
                    <a:pt x="3862" y="3212"/>
                    <a:pt x="3795" y="3237"/>
                  </a:cubicBezTo>
                  <a:cubicBezTo>
                    <a:pt x="3443" y="3447"/>
                    <a:pt x="3290" y="3755"/>
                    <a:pt x="3208" y="4099"/>
                  </a:cubicBezTo>
                  <a:cubicBezTo>
                    <a:pt x="3177" y="4175"/>
                    <a:pt x="3151" y="4251"/>
                    <a:pt x="3164" y="4332"/>
                  </a:cubicBezTo>
                  <a:cubicBezTo>
                    <a:pt x="3132" y="4542"/>
                    <a:pt x="3127" y="4750"/>
                    <a:pt x="3202" y="4956"/>
                  </a:cubicBezTo>
                  <a:cubicBezTo>
                    <a:pt x="3188" y="4973"/>
                    <a:pt x="3172" y="4983"/>
                    <a:pt x="3155" y="4983"/>
                  </a:cubicBezTo>
                  <a:cubicBezTo>
                    <a:pt x="3142" y="4983"/>
                    <a:pt x="3129" y="4977"/>
                    <a:pt x="3114" y="4965"/>
                  </a:cubicBezTo>
                  <a:cubicBezTo>
                    <a:pt x="3068" y="4929"/>
                    <a:pt x="3020" y="4892"/>
                    <a:pt x="2973" y="4854"/>
                  </a:cubicBezTo>
                  <a:cubicBezTo>
                    <a:pt x="2889" y="4761"/>
                    <a:pt x="2786" y="4688"/>
                    <a:pt x="2672" y="4640"/>
                  </a:cubicBezTo>
                  <a:cubicBezTo>
                    <a:pt x="2637" y="4625"/>
                    <a:pt x="2601" y="4612"/>
                    <a:pt x="2569" y="4612"/>
                  </a:cubicBezTo>
                  <a:cubicBezTo>
                    <a:pt x="2531" y="4612"/>
                    <a:pt x="2497" y="4630"/>
                    <a:pt x="2474" y="4681"/>
                  </a:cubicBezTo>
                  <a:cubicBezTo>
                    <a:pt x="2415" y="4737"/>
                    <a:pt x="2436" y="4803"/>
                    <a:pt x="2448" y="4864"/>
                  </a:cubicBezTo>
                  <a:cubicBezTo>
                    <a:pt x="2472" y="4986"/>
                    <a:pt x="2523" y="5101"/>
                    <a:pt x="2574" y="5215"/>
                  </a:cubicBezTo>
                  <a:cubicBezTo>
                    <a:pt x="2687" y="5471"/>
                    <a:pt x="2889" y="5681"/>
                    <a:pt x="3059" y="5907"/>
                  </a:cubicBezTo>
                  <a:cubicBezTo>
                    <a:pt x="3066" y="5924"/>
                    <a:pt x="3086" y="5947"/>
                    <a:pt x="3080" y="5953"/>
                  </a:cubicBezTo>
                  <a:cubicBezTo>
                    <a:pt x="3070" y="5963"/>
                    <a:pt x="3060" y="5966"/>
                    <a:pt x="3050" y="5966"/>
                  </a:cubicBezTo>
                  <a:cubicBezTo>
                    <a:pt x="3034" y="5966"/>
                    <a:pt x="3018" y="5957"/>
                    <a:pt x="3002" y="5947"/>
                  </a:cubicBezTo>
                  <a:cubicBezTo>
                    <a:pt x="2930" y="5931"/>
                    <a:pt x="2858" y="5907"/>
                    <a:pt x="2785" y="5896"/>
                  </a:cubicBezTo>
                  <a:cubicBezTo>
                    <a:pt x="2768" y="5894"/>
                    <a:pt x="2753" y="5893"/>
                    <a:pt x="2738" y="5893"/>
                  </a:cubicBezTo>
                  <a:cubicBezTo>
                    <a:pt x="2613" y="5893"/>
                    <a:pt x="2563" y="5969"/>
                    <a:pt x="2619" y="6083"/>
                  </a:cubicBezTo>
                  <a:cubicBezTo>
                    <a:pt x="2649" y="6138"/>
                    <a:pt x="2685" y="6186"/>
                    <a:pt x="2729" y="6230"/>
                  </a:cubicBezTo>
                  <a:cubicBezTo>
                    <a:pt x="3044" y="6561"/>
                    <a:pt x="3429" y="6813"/>
                    <a:pt x="3893" y="6977"/>
                  </a:cubicBezTo>
                  <a:cubicBezTo>
                    <a:pt x="3911" y="7005"/>
                    <a:pt x="3899" y="7028"/>
                    <a:pt x="3874" y="7049"/>
                  </a:cubicBezTo>
                  <a:cubicBezTo>
                    <a:pt x="3838" y="7045"/>
                    <a:pt x="3802" y="7043"/>
                    <a:pt x="3767" y="7043"/>
                  </a:cubicBezTo>
                  <a:cubicBezTo>
                    <a:pt x="3683" y="7043"/>
                    <a:pt x="3601" y="7055"/>
                    <a:pt x="3521" y="7078"/>
                  </a:cubicBezTo>
                  <a:cubicBezTo>
                    <a:pt x="3373" y="7122"/>
                    <a:pt x="3351" y="7191"/>
                    <a:pt x="3446" y="7293"/>
                  </a:cubicBezTo>
                  <a:cubicBezTo>
                    <a:pt x="3467" y="7317"/>
                    <a:pt x="3499" y="7335"/>
                    <a:pt x="3527" y="7355"/>
                  </a:cubicBezTo>
                  <a:lnTo>
                    <a:pt x="3525" y="7357"/>
                  </a:lnTo>
                  <a:cubicBezTo>
                    <a:pt x="3770" y="7492"/>
                    <a:pt x="4038" y="7580"/>
                    <a:pt x="4321" y="7632"/>
                  </a:cubicBezTo>
                  <a:cubicBezTo>
                    <a:pt x="4825" y="7725"/>
                    <a:pt x="5337" y="7762"/>
                    <a:pt x="5850" y="7790"/>
                  </a:cubicBezTo>
                  <a:cubicBezTo>
                    <a:pt x="5901" y="7829"/>
                    <a:pt x="5840" y="7841"/>
                    <a:pt x="5825" y="7864"/>
                  </a:cubicBezTo>
                  <a:cubicBezTo>
                    <a:pt x="5807" y="7863"/>
                    <a:pt x="5790" y="7863"/>
                    <a:pt x="5773" y="7863"/>
                  </a:cubicBezTo>
                  <a:cubicBezTo>
                    <a:pt x="5499" y="7863"/>
                    <a:pt x="5240" y="7932"/>
                    <a:pt x="4982" y="7998"/>
                  </a:cubicBezTo>
                  <a:cubicBezTo>
                    <a:pt x="4945" y="8006"/>
                    <a:pt x="4912" y="8022"/>
                    <a:pt x="4881" y="8042"/>
                  </a:cubicBezTo>
                  <a:cubicBezTo>
                    <a:pt x="4803" y="8091"/>
                    <a:pt x="4801" y="8153"/>
                    <a:pt x="4877" y="8200"/>
                  </a:cubicBezTo>
                  <a:cubicBezTo>
                    <a:pt x="4941" y="8238"/>
                    <a:pt x="5011" y="8262"/>
                    <a:pt x="5085" y="8270"/>
                  </a:cubicBezTo>
                  <a:cubicBezTo>
                    <a:pt x="5337" y="8306"/>
                    <a:pt x="5589" y="8319"/>
                    <a:pt x="5841" y="8319"/>
                  </a:cubicBezTo>
                  <a:cubicBezTo>
                    <a:pt x="6141" y="8319"/>
                    <a:pt x="6441" y="8301"/>
                    <a:pt x="6740" y="8279"/>
                  </a:cubicBezTo>
                  <a:cubicBezTo>
                    <a:pt x="6953" y="8263"/>
                    <a:pt x="7112" y="8252"/>
                    <a:pt x="7246" y="8252"/>
                  </a:cubicBezTo>
                  <a:cubicBezTo>
                    <a:pt x="7589" y="8252"/>
                    <a:pt x="7764" y="8323"/>
                    <a:pt x="8239" y="8566"/>
                  </a:cubicBezTo>
                  <a:cubicBezTo>
                    <a:pt x="8278" y="8587"/>
                    <a:pt x="8318" y="8606"/>
                    <a:pt x="8357" y="8626"/>
                  </a:cubicBezTo>
                  <a:cubicBezTo>
                    <a:pt x="8548" y="8732"/>
                    <a:pt x="8730" y="8846"/>
                    <a:pt x="8880" y="8996"/>
                  </a:cubicBezTo>
                  <a:cubicBezTo>
                    <a:pt x="8939" y="9055"/>
                    <a:pt x="8988" y="9118"/>
                    <a:pt x="8989" y="9202"/>
                  </a:cubicBezTo>
                  <a:cubicBezTo>
                    <a:pt x="8993" y="9435"/>
                    <a:pt x="8998" y="9667"/>
                    <a:pt x="9005" y="9900"/>
                  </a:cubicBezTo>
                  <a:cubicBezTo>
                    <a:pt x="9006" y="9967"/>
                    <a:pt x="8988" y="10006"/>
                    <a:pt x="8900" y="10023"/>
                  </a:cubicBezTo>
                  <a:cubicBezTo>
                    <a:pt x="8844" y="10032"/>
                    <a:pt x="8760" y="10055"/>
                    <a:pt x="8804" y="10139"/>
                  </a:cubicBezTo>
                  <a:lnTo>
                    <a:pt x="8956" y="10125"/>
                  </a:lnTo>
                  <a:lnTo>
                    <a:pt x="8956" y="10125"/>
                  </a:lnTo>
                  <a:cubicBezTo>
                    <a:pt x="8897" y="10411"/>
                    <a:pt x="8737" y="10653"/>
                    <a:pt x="8581" y="10897"/>
                  </a:cubicBezTo>
                  <a:cubicBezTo>
                    <a:pt x="8545" y="10686"/>
                    <a:pt x="8609" y="10495"/>
                    <a:pt x="8719" y="10312"/>
                  </a:cubicBezTo>
                  <a:cubicBezTo>
                    <a:pt x="8751" y="10258"/>
                    <a:pt x="8831" y="10218"/>
                    <a:pt x="8795" y="10142"/>
                  </a:cubicBezTo>
                  <a:cubicBezTo>
                    <a:pt x="8777" y="10128"/>
                    <a:pt x="8761" y="10123"/>
                    <a:pt x="8748" y="10123"/>
                  </a:cubicBezTo>
                  <a:cubicBezTo>
                    <a:pt x="8713" y="10123"/>
                    <a:pt x="8695" y="10159"/>
                    <a:pt x="8677" y="10182"/>
                  </a:cubicBezTo>
                  <a:cubicBezTo>
                    <a:pt x="8549" y="10344"/>
                    <a:pt x="8469" y="10521"/>
                    <a:pt x="8447" y="10717"/>
                  </a:cubicBezTo>
                  <a:cubicBezTo>
                    <a:pt x="8420" y="10724"/>
                    <a:pt x="8394" y="10731"/>
                    <a:pt x="8366" y="10738"/>
                  </a:cubicBezTo>
                  <a:cubicBezTo>
                    <a:pt x="8353" y="10704"/>
                    <a:pt x="8322" y="10683"/>
                    <a:pt x="8288" y="10663"/>
                  </a:cubicBezTo>
                  <a:cubicBezTo>
                    <a:pt x="8224" y="10599"/>
                    <a:pt x="8246" y="10527"/>
                    <a:pt x="8261" y="10454"/>
                  </a:cubicBezTo>
                  <a:cubicBezTo>
                    <a:pt x="8268" y="10409"/>
                    <a:pt x="8263" y="10370"/>
                    <a:pt x="8212" y="10370"/>
                  </a:cubicBezTo>
                  <a:cubicBezTo>
                    <a:pt x="8201" y="10370"/>
                    <a:pt x="8187" y="10372"/>
                    <a:pt x="8171" y="10376"/>
                  </a:cubicBezTo>
                  <a:cubicBezTo>
                    <a:pt x="8150" y="10401"/>
                    <a:pt x="8149" y="10439"/>
                    <a:pt x="8099" y="10445"/>
                  </a:cubicBezTo>
                  <a:cubicBezTo>
                    <a:pt x="8008" y="10268"/>
                    <a:pt x="8022" y="10080"/>
                    <a:pt x="8025" y="9894"/>
                  </a:cubicBezTo>
                  <a:cubicBezTo>
                    <a:pt x="8087" y="9647"/>
                    <a:pt x="8183" y="9414"/>
                    <a:pt x="8398" y="9230"/>
                  </a:cubicBezTo>
                  <a:cubicBezTo>
                    <a:pt x="8424" y="9221"/>
                    <a:pt x="8450" y="9214"/>
                    <a:pt x="8476" y="9214"/>
                  </a:cubicBezTo>
                  <a:cubicBezTo>
                    <a:pt x="8496" y="9214"/>
                    <a:pt x="8516" y="9218"/>
                    <a:pt x="8536" y="9231"/>
                  </a:cubicBezTo>
                  <a:cubicBezTo>
                    <a:pt x="8561" y="9446"/>
                    <a:pt x="8466" y="9636"/>
                    <a:pt x="8377" y="9830"/>
                  </a:cubicBezTo>
                  <a:cubicBezTo>
                    <a:pt x="8304" y="9991"/>
                    <a:pt x="8193" y="10143"/>
                    <a:pt x="8195" y="10322"/>
                  </a:cubicBezTo>
                  <a:cubicBezTo>
                    <a:pt x="8213" y="10352"/>
                    <a:pt x="8232" y="10365"/>
                    <a:pt x="8249" y="10365"/>
                  </a:cubicBezTo>
                  <a:cubicBezTo>
                    <a:pt x="8269" y="10365"/>
                    <a:pt x="8288" y="10348"/>
                    <a:pt x="8301" y="10318"/>
                  </a:cubicBezTo>
                  <a:cubicBezTo>
                    <a:pt x="8416" y="10066"/>
                    <a:pt x="8553" y="9819"/>
                    <a:pt x="8617" y="9554"/>
                  </a:cubicBezTo>
                  <a:cubicBezTo>
                    <a:pt x="8647" y="9432"/>
                    <a:pt x="8686" y="9300"/>
                    <a:pt x="8585" y="9182"/>
                  </a:cubicBezTo>
                  <a:cubicBezTo>
                    <a:pt x="8559" y="9139"/>
                    <a:pt x="8527" y="9121"/>
                    <a:pt x="8491" y="9121"/>
                  </a:cubicBezTo>
                  <a:cubicBezTo>
                    <a:pt x="8462" y="9121"/>
                    <a:pt x="8431" y="9132"/>
                    <a:pt x="8398" y="9151"/>
                  </a:cubicBezTo>
                  <a:cubicBezTo>
                    <a:pt x="8307" y="9166"/>
                    <a:pt x="8258" y="9227"/>
                    <a:pt x="8213" y="9284"/>
                  </a:cubicBezTo>
                  <a:cubicBezTo>
                    <a:pt x="8064" y="9468"/>
                    <a:pt x="7966" y="9668"/>
                    <a:pt x="7948" y="9893"/>
                  </a:cubicBezTo>
                  <a:cubicBezTo>
                    <a:pt x="7937" y="9975"/>
                    <a:pt x="7930" y="10058"/>
                    <a:pt x="7915" y="10139"/>
                  </a:cubicBezTo>
                  <a:cubicBezTo>
                    <a:pt x="7904" y="10192"/>
                    <a:pt x="7964" y="10255"/>
                    <a:pt x="7881" y="10294"/>
                  </a:cubicBezTo>
                  <a:cubicBezTo>
                    <a:pt x="7864" y="10291"/>
                    <a:pt x="7848" y="10290"/>
                    <a:pt x="7835" y="10290"/>
                  </a:cubicBezTo>
                  <a:cubicBezTo>
                    <a:pt x="7772" y="10290"/>
                    <a:pt x="7758" y="10318"/>
                    <a:pt x="7810" y="10381"/>
                  </a:cubicBezTo>
                  <a:cubicBezTo>
                    <a:pt x="7830" y="10406"/>
                    <a:pt x="7869" y="10417"/>
                    <a:pt x="7899" y="10436"/>
                  </a:cubicBezTo>
                  <a:cubicBezTo>
                    <a:pt x="7942" y="10483"/>
                    <a:pt x="7997" y="10521"/>
                    <a:pt x="7875" y="10554"/>
                  </a:cubicBezTo>
                  <a:cubicBezTo>
                    <a:pt x="7659" y="10612"/>
                    <a:pt x="7460" y="10704"/>
                    <a:pt x="7290" y="10836"/>
                  </a:cubicBezTo>
                  <a:cubicBezTo>
                    <a:pt x="7256" y="10848"/>
                    <a:pt x="7226" y="10864"/>
                    <a:pt x="7213" y="10895"/>
                  </a:cubicBezTo>
                  <a:cubicBezTo>
                    <a:pt x="7148" y="10927"/>
                    <a:pt x="7093" y="10975"/>
                    <a:pt x="7053" y="11036"/>
                  </a:cubicBezTo>
                  <a:cubicBezTo>
                    <a:pt x="6954" y="11133"/>
                    <a:pt x="6836" y="11231"/>
                    <a:pt x="6934" y="11373"/>
                  </a:cubicBezTo>
                  <a:cubicBezTo>
                    <a:pt x="6966" y="11420"/>
                    <a:pt x="7026" y="11443"/>
                    <a:pt x="7103" y="11443"/>
                  </a:cubicBezTo>
                  <a:cubicBezTo>
                    <a:pt x="7178" y="11443"/>
                    <a:pt x="7270" y="11422"/>
                    <a:pt x="7370" y="11379"/>
                  </a:cubicBezTo>
                  <a:cubicBezTo>
                    <a:pt x="7569" y="11296"/>
                    <a:pt x="7751" y="11179"/>
                    <a:pt x="7909" y="11032"/>
                  </a:cubicBezTo>
                  <a:cubicBezTo>
                    <a:pt x="8012" y="10976"/>
                    <a:pt x="8085" y="10894"/>
                    <a:pt x="8158" y="10813"/>
                  </a:cubicBezTo>
                  <a:cubicBezTo>
                    <a:pt x="8179" y="10790"/>
                    <a:pt x="8199" y="10766"/>
                    <a:pt x="8230" y="10766"/>
                  </a:cubicBezTo>
                  <a:cubicBezTo>
                    <a:pt x="8241" y="10766"/>
                    <a:pt x="8253" y="10769"/>
                    <a:pt x="8268" y="10776"/>
                  </a:cubicBezTo>
                  <a:cubicBezTo>
                    <a:pt x="8308" y="10870"/>
                    <a:pt x="8422" y="10932"/>
                    <a:pt x="8439" y="11050"/>
                  </a:cubicBezTo>
                  <a:cubicBezTo>
                    <a:pt x="8263" y="11065"/>
                    <a:pt x="8143" y="11169"/>
                    <a:pt x="7995" y="11227"/>
                  </a:cubicBezTo>
                  <a:cubicBezTo>
                    <a:pt x="7815" y="11297"/>
                    <a:pt x="7711" y="11437"/>
                    <a:pt x="7639" y="11588"/>
                  </a:cubicBezTo>
                  <a:cubicBezTo>
                    <a:pt x="7555" y="11761"/>
                    <a:pt x="7652" y="11885"/>
                    <a:pt x="7847" y="11885"/>
                  </a:cubicBezTo>
                  <a:cubicBezTo>
                    <a:pt x="7869" y="11885"/>
                    <a:pt x="7893" y="11883"/>
                    <a:pt x="7917" y="11880"/>
                  </a:cubicBezTo>
                  <a:cubicBezTo>
                    <a:pt x="8006" y="11867"/>
                    <a:pt x="8091" y="11834"/>
                    <a:pt x="8165" y="11787"/>
                  </a:cubicBezTo>
                  <a:cubicBezTo>
                    <a:pt x="8324" y="11694"/>
                    <a:pt x="8453" y="11579"/>
                    <a:pt x="8546" y="11433"/>
                  </a:cubicBezTo>
                  <a:cubicBezTo>
                    <a:pt x="8568" y="11397"/>
                    <a:pt x="8571" y="11341"/>
                    <a:pt x="8645" y="11339"/>
                  </a:cubicBezTo>
                  <a:cubicBezTo>
                    <a:pt x="8660" y="11351"/>
                    <a:pt x="8674" y="11365"/>
                    <a:pt x="8687" y="11380"/>
                  </a:cubicBezTo>
                  <a:cubicBezTo>
                    <a:pt x="8967" y="11823"/>
                    <a:pt x="9077" y="12302"/>
                    <a:pt x="9109" y="12797"/>
                  </a:cubicBezTo>
                  <a:cubicBezTo>
                    <a:pt x="9111" y="12821"/>
                    <a:pt x="9108" y="12853"/>
                    <a:pt x="9092" y="12869"/>
                  </a:cubicBezTo>
                  <a:cubicBezTo>
                    <a:pt x="9069" y="12891"/>
                    <a:pt x="9016" y="12900"/>
                    <a:pt x="8955" y="12900"/>
                  </a:cubicBezTo>
                  <a:cubicBezTo>
                    <a:pt x="8843" y="12900"/>
                    <a:pt x="8706" y="12867"/>
                    <a:pt x="8696" y="12816"/>
                  </a:cubicBezTo>
                  <a:cubicBezTo>
                    <a:pt x="8671" y="12686"/>
                    <a:pt x="8554" y="12662"/>
                    <a:pt x="8451" y="12618"/>
                  </a:cubicBezTo>
                  <a:cubicBezTo>
                    <a:pt x="8386" y="12591"/>
                    <a:pt x="8321" y="12578"/>
                    <a:pt x="8260" y="12578"/>
                  </a:cubicBezTo>
                  <a:cubicBezTo>
                    <a:pt x="8096" y="12578"/>
                    <a:pt x="7958" y="12671"/>
                    <a:pt x="7913" y="12831"/>
                  </a:cubicBezTo>
                  <a:lnTo>
                    <a:pt x="7762" y="13016"/>
                  </a:lnTo>
                  <a:cubicBezTo>
                    <a:pt x="7761" y="13014"/>
                    <a:pt x="7759" y="13011"/>
                    <a:pt x="7756" y="13009"/>
                  </a:cubicBezTo>
                  <a:cubicBezTo>
                    <a:pt x="7635" y="12899"/>
                    <a:pt x="7641" y="12762"/>
                    <a:pt x="7638" y="12625"/>
                  </a:cubicBezTo>
                  <a:cubicBezTo>
                    <a:pt x="7636" y="12548"/>
                    <a:pt x="7636" y="12469"/>
                    <a:pt x="7605" y="12394"/>
                  </a:cubicBezTo>
                  <a:cubicBezTo>
                    <a:pt x="7565" y="12298"/>
                    <a:pt x="7515" y="12260"/>
                    <a:pt x="7409" y="12260"/>
                  </a:cubicBezTo>
                  <a:cubicBezTo>
                    <a:pt x="7379" y="12260"/>
                    <a:pt x="7346" y="12263"/>
                    <a:pt x="7307" y="12268"/>
                  </a:cubicBezTo>
                  <a:cubicBezTo>
                    <a:pt x="7256" y="12274"/>
                    <a:pt x="7227" y="12301"/>
                    <a:pt x="7218" y="12343"/>
                  </a:cubicBezTo>
                  <a:cubicBezTo>
                    <a:pt x="7091" y="12512"/>
                    <a:pt x="7123" y="12704"/>
                    <a:pt x="7114" y="12889"/>
                  </a:cubicBezTo>
                  <a:cubicBezTo>
                    <a:pt x="7112" y="12933"/>
                    <a:pt x="7123" y="12979"/>
                    <a:pt x="7117" y="13025"/>
                  </a:cubicBezTo>
                  <a:cubicBezTo>
                    <a:pt x="7107" y="13089"/>
                    <a:pt x="7041" y="13074"/>
                    <a:pt x="6992" y="13079"/>
                  </a:cubicBezTo>
                  <a:cubicBezTo>
                    <a:pt x="6989" y="13079"/>
                    <a:pt x="6987" y="13079"/>
                    <a:pt x="6984" y="13079"/>
                  </a:cubicBezTo>
                  <a:cubicBezTo>
                    <a:pt x="6941" y="13079"/>
                    <a:pt x="6930" y="13050"/>
                    <a:pt x="6931" y="13016"/>
                  </a:cubicBezTo>
                  <a:cubicBezTo>
                    <a:pt x="6934" y="12919"/>
                    <a:pt x="6931" y="12822"/>
                    <a:pt x="6906" y="12726"/>
                  </a:cubicBezTo>
                  <a:cubicBezTo>
                    <a:pt x="6872" y="12592"/>
                    <a:pt x="6842" y="12566"/>
                    <a:pt x="6677" y="12563"/>
                  </a:cubicBezTo>
                  <a:cubicBezTo>
                    <a:pt x="6513" y="12560"/>
                    <a:pt x="6348" y="12557"/>
                    <a:pt x="6182" y="12534"/>
                  </a:cubicBezTo>
                  <a:cubicBezTo>
                    <a:pt x="6176" y="12481"/>
                    <a:pt x="6176" y="12436"/>
                    <a:pt x="6165" y="12393"/>
                  </a:cubicBezTo>
                  <a:cubicBezTo>
                    <a:pt x="6134" y="12275"/>
                    <a:pt x="6041" y="12209"/>
                    <a:pt x="5908" y="12209"/>
                  </a:cubicBezTo>
                  <a:cubicBezTo>
                    <a:pt x="5894" y="12209"/>
                    <a:pt x="5880" y="12210"/>
                    <a:pt x="5865" y="12211"/>
                  </a:cubicBezTo>
                  <a:cubicBezTo>
                    <a:pt x="5728" y="12226"/>
                    <a:pt x="5645" y="12295"/>
                    <a:pt x="5611" y="12405"/>
                  </a:cubicBezTo>
                  <a:cubicBezTo>
                    <a:pt x="5554" y="12588"/>
                    <a:pt x="5549" y="12777"/>
                    <a:pt x="5582" y="12964"/>
                  </a:cubicBezTo>
                  <a:cubicBezTo>
                    <a:pt x="5603" y="13082"/>
                    <a:pt x="5740" y="13159"/>
                    <a:pt x="5876" y="13159"/>
                  </a:cubicBezTo>
                  <a:cubicBezTo>
                    <a:pt x="5929" y="13159"/>
                    <a:pt x="5982" y="13147"/>
                    <a:pt x="6028" y="13122"/>
                  </a:cubicBezTo>
                  <a:cubicBezTo>
                    <a:pt x="6064" y="13103"/>
                    <a:pt x="6077" y="13074"/>
                    <a:pt x="6035" y="13046"/>
                  </a:cubicBezTo>
                  <a:cubicBezTo>
                    <a:pt x="6033" y="13044"/>
                    <a:pt x="6031" y="13042"/>
                    <a:pt x="6029" y="13041"/>
                  </a:cubicBezTo>
                  <a:lnTo>
                    <a:pt x="6029" y="13041"/>
                  </a:lnTo>
                  <a:cubicBezTo>
                    <a:pt x="6032" y="13042"/>
                    <a:pt x="6034" y="13044"/>
                    <a:pt x="6037" y="13045"/>
                  </a:cubicBezTo>
                  <a:cubicBezTo>
                    <a:pt x="6047" y="13050"/>
                    <a:pt x="6055" y="13052"/>
                    <a:pt x="6062" y="13052"/>
                  </a:cubicBezTo>
                  <a:cubicBezTo>
                    <a:pt x="6081" y="13052"/>
                    <a:pt x="6090" y="13035"/>
                    <a:pt x="6098" y="13019"/>
                  </a:cubicBezTo>
                  <a:cubicBezTo>
                    <a:pt x="6116" y="12984"/>
                    <a:pt x="6124" y="12945"/>
                    <a:pt x="6167" y="12926"/>
                  </a:cubicBezTo>
                  <a:lnTo>
                    <a:pt x="6312" y="12941"/>
                  </a:lnTo>
                  <a:cubicBezTo>
                    <a:pt x="6310" y="13086"/>
                    <a:pt x="6299" y="13224"/>
                    <a:pt x="6127" y="13311"/>
                  </a:cubicBezTo>
                  <a:cubicBezTo>
                    <a:pt x="6064" y="13343"/>
                    <a:pt x="6024" y="13407"/>
                    <a:pt x="5998" y="13468"/>
                  </a:cubicBezTo>
                  <a:cubicBezTo>
                    <a:pt x="5979" y="13513"/>
                    <a:pt x="5959" y="13548"/>
                    <a:pt x="5899" y="13563"/>
                  </a:cubicBezTo>
                  <a:cubicBezTo>
                    <a:pt x="5801" y="13588"/>
                    <a:pt x="5713" y="13644"/>
                    <a:pt x="5649" y="13724"/>
                  </a:cubicBezTo>
                  <a:cubicBezTo>
                    <a:pt x="5622" y="13756"/>
                    <a:pt x="5597" y="13770"/>
                    <a:pt x="5570" y="13770"/>
                  </a:cubicBezTo>
                  <a:cubicBezTo>
                    <a:pt x="5543" y="13770"/>
                    <a:pt x="5515" y="13757"/>
                    <a:pt x="5483" y="13734"/>
                  </a:cubicBezTo>
                  <a:cubicBezTo>
                    <a:pt x="5230" y="13559"/>
                    <a:pt x="4967" y="13393"/>
                    <a:pt x="4719" y="13212"/>
                  </a:cubicBezTo>
                  <a:cubicBezTo>
                    <a:pt x="4489" y="13044"/>
                    <a:pt x="4234" y="12958"/>
                    <a:pt x="3932" y="12958"/>
                  </a:cubicBezTo>
                  <a:cubicBezTo>
                    <a:pt x="3917" y="12958"/>
                    <a:pt x="3901" y="12959"/>
                    <a:pt x="3884" y="12959"/>
                  </a:cubicBezTo>
                  <a:cubicBezTo>
                    <a:pt x="3436" y="12972"/>
                    <a:pt x="2993" y="13029"/>
                    <a:pt x="2547" y="13059"/>
                  </a:cubicBezTo>
                  <a:cubicBezTo>
                    <a:pt x="2178" y="13084"/>
                    <a:pt x="1811" y="13124"/>
                    <a:pt x="1439" y="13126"/>
                  </a:cubicBezTo>
                  <a:cubicBezTo>
                    <a:pt x="1500" y="12545"/>
                    <a:pt x="1463" y="12468"/>
                    <a:pt x="1050" y="12303"/>
                  </a:cubicBezTo>
                  <a:cubicBezTo>
                    <a:pt x="1047" y="12304"/>
                    <a:pt x="1044" y="12306"/>
                    <a:pt x="1042" y="12308"/>
                  </a:cubicBezTo>
                  <a:cubicBezTo>
                    <a:pt x="1043" y="12305"/>
                    <a:pt x="1044" y="12304"/>
                    <a:pt x="1044" y="12302"/>
                  </a:cubicBezTo>
                  <a:cubicBezTo>
                    <a:pt x="998" y="12242"/>
                    <a:pt x="923" y="12226"/>
                    <a:pt x="848" y="12209"/>
                  </a:cubicBezTo>
                  <a:cubicBezTo>
                    <a:pt x="722" y="12153"/>
                    <a:pt x="593" y="12115"/>
                    <a:pt x="457" y="12115"/>
                  </a:cubicBezTo>
                  <a:cubicBezTo>
                    <a:pt x="399" y="12115"/>
                    <a:pt x="340" y="12122"/>
                    <a:pt x="280" y="12138"/>
                  </a:cubicBezTo>
                  <a:cubicBezTo>
                    <a:pt x="151" y="12170"/>
                    <a:pt x="30" y="12213"/>
                    <a:pt x="15" y="12345"/>
                  </a:cubicBezTo>
                  <a:cubicBezTo>
                    <a:pt x="0" y="12476"/>
                    <a:pt x="102" y="12543"/>
                    <a:pt x="226" y="12592"/>
                  </a:cubicBezTo>
                  <a:cubicBezTo>
                    <a:pt x="302" y="12622"/>
                    <a:pt x="379" y="12650"/>
                    <a:pt x="456" y="12676"/>
                  </a:cubicBezTo>
                  <a:cubicBezTo>
                    <a:pt x="563" y="12712"/>
                    <a:pt x="591" y="12775"/>
                    <a:pt x="546" y="12860"/>
                  </a:cubicBezTo>
                  <a:cubicBezTo>
                    <a:pt x="484" y="12979"/>
                    <a:pt x="418" y="13096"/>
                    <a:pt x="354" y="13212"/>
                  </a:cubicBezTo>
                  <a:cubicBezTo>
                    <a:pt x="288" y="13329"/>
                    <a:pt x="214" y="13443"/>
                    <a:pt x="190" y="13573"/>
                  </a:cubicBezTo>
                  <a:cubicBezTo>
                    <a:pt x="154" y="13754"/>
                    <a:pt x="230" y="13865"/>
                    <a:pt x="436" y="13909"/>
                  </a:cubicBezTo>
                  <a:cubicBezTo>
                    <a:pt x="516" y="13926"/>
                    <a:pt x="596" y="13935"/>
                    <a:pt x="673" y="13935"/>
                  </a:cubicBezTo>
                  <a:cubicBezTo>
                    <a:pt x="867" y="13935"/>
                    <a:pt x="1045" y="13877"/>
                    <a:pt x="1183" y="13737"/>
                  </a:cubicBezTo>
                  <a:cubicBezTo>
                    <a:pt x="1271" y="13646"/>
                    <a:pt x="1364" y="13634"/>
                    <a:pt x="1475" y="13624"/>
                  </a:cubicBezTo>
                  <a:cubicBezTo>
                    <a:pt x="1506" y="13627"/>
                    <a:pt x="1538" y="13628"/>
                    <a:pt x="1570" y="13628"/>
                  </a:cubicBezTo>
                  <a:cubicBezTo>
                    <a:pt x="1680" y="13628"/>
                    <a:pt x="1788" y="13611"/>
                    <a:pt x="1893" y="13584"/>
                  </a:cubicBezTo>
                  <a:cubicBezTo>
                    <a:pt x="2376" y="13548"/>
                    <a:pt x="2857" y="13511"/>
                    <a:pt x="3340" y="13472"/>
                  </a:cubicBezTo>
                  <a:cubicBezTo>
                    <a:pt x="3488" y="13460"/>
                    <a:pt x="3597" y="13450"/>
                    <a:pt x="3685" y="13450"/>
                  </a:cubicBezTo>
                  <a:cubicBezTo>
                    <a:pt x="3915" y="13450"/>
                    <a:pt x="4002" y="13519"/>
                    <a:pt x="4287" y="13809"/>
                  </a:cubicBezTo>
                  <a:cubicBezTo>
                    <a:pt x="4291" y="13814"/>
                    <a:pt x="4295" y="13820"/>
                    <a:pt x="4297" y="13827"/>
                  </a:cubicBezTo>
                  <a:cubicBezTo>
                    <a:pt x="4367" y="13863"/>
                    <a:pt x="4427" y="13898"/>
                    <a:pt x="4301" y="13940"/>
                  </a:cubicBezTo>
                  <a:cubicBezTo>
                    <a:pt x="4132" y="14071"/>
                    <a:pt x="4048" y="14245"/>
                    <a:pt x="3980" y="14424"/>
                  </a:cubicBezTo>
                  <a:cubicBezTo>
                    <a:pt x="3807" y="14872"/>
                    <a:pt x="3766" y="15337"/>
                    <a:pt x="3767" y="15805"/>
                  </a:cubicBezTo>
                  <a:cubicBezTo>
                    <a:pt x="3770" y="15937"/>
                    <a:pt x="3806" y="16067"/>
                    <a:pt x="3871" y="16181"/>
                  </a:cubicBezTo>
                  <a:cubicBezTo>
                    <a:pt x="4007" y="16429"/>
                    <a:pt x="4168" y="16647"/>
                    <a:pt x="4501" y="16647"/>
                  </a:cubicBezTo>
                  <a:cubicBezTo>
                    <a:pt x="4539" y="16647"/>
                    <a:pt x="4579" y="16645"/>
                    <a:pt x="4621" y="16639"/>
                  </a:cubicBezTo>
                  <a:cubicBezTo>
                    <a:pt x="4664" y="16687"/>
                    <a:pt x="4636" y="16725"/>
                    <a:pt x="4629" y="16761"/>
                  </a:cubicBezTo>
                  <a:cubicBezTo>
                    <a:pt x="4558" y="17119"/>
                    <a:pt x="4478" y="17474"/>
                    <a:pt x="4429" y="17836"/>
                  </a:cubicBezTo>
                  <a:cubicBezTo>
                    <a:pt x="4322" y="18647"/>
                    <a:pt x="4218" y="19458"/>
                    <a:pt x="4088" y="20267"/>
                  </a:cubicBezTo>
                  <a:cubicBezTo>
                    <a:pt x="4007" y="20761"/>
                    <a:pt x="3886" y="21250"/>
                    <a:pt x="3795" y="21742"/>
                  </a:cubicBezTo>
                  <a:cubicBezTo>
                    <a:pt x="3661" y="22466"/>
                    <a:pt x="3594" y="23196"/>
                    <a:pt x="3465" y="23920"/>
                  </a:cubicBezTo>
                  <a:cubicBezTo>
                    <a:pt x="3341" y="24610"/>
                    <a:pt x="3280" y="25310"/>
                    <a:pt x="3284" y="26010"/>
                  </a:cubicBezTo>
                  <a:cubicBezTo>
                    <a:pt x="3288" y="26470"/>
                    <a:pt x="3289" y="26930"/>
                    <a:pt x="3251" y="27390"/>
                  </a:cubicBezTo>
                  <a:cubicBezTo>
                    <a:pt x="3231" y="27622"/>
                    <a:pt x="3233" y="27856"/>
                    <a:pt x="3254" y="28089"/>
                  </a:cubicBezTo>
                  <a:cubicBezTo>
                    <a:pt x="3297" y="28533"/>
                    <a:pt x="3571" y="28835"/>
                    <a:pt x="4044" y="29008"/>
                  </a:cubicBezTo>
                  <a:cubicBezTo>
                    <a:pt x="4207" y="29067"/>
                    <a:pt x="4372" y="29113"/>
                    <a:pt x="4542" y="29147"/>
                  </a:cubicBezTo>
                  <a:cubicBezTo>
                    <a:pt x="5039" y="29250"/>
                    <a:pt x="5544" y="29291"/>
                    <a:pt x="6054" y="29291"/>
                  </a:cubicBezTo>
                  <a:cubicBezTo>
                    <a:pt x="6783" y="29291"/>
                    <a:pt x="7513" y="29277"/>
                    <a:pt x="8242" y="29277"/>
                  </a:cubicBezTo>
                  <a:cubicBezTo>
                    <a:pt x="8294" y="29277"/>
                    <a:pt x="8346" y="29277"/>
                    <a:pt x="8398" y="29277"/>
                  </a:cubicBezTo>
                  <a:cubicBezTo>
                    <a:pt x="9865" y="29280"/>
                    <a:pt x="11331" y="29296"/>
                    <a:pt x="12797" y="29296"/>
                  </a:cubicBezTo>
                  <a:cubicBezTo>
                    <a:pt x="13388" y="29296"/>
                    <a:pt x="13979" y="29293"/>
                    <a:pt x="14570" y="29287"/>
                  </a:cubicBezTo>
                  <a:cubicBezTo>
                    <a:pt x="15663" y="29275"/>
                    <a:pt x="16757" y="29261"/>
                    <a:pt x="17850" y="29261"/>
                  </a:cubicBezTo>
                  <a:cubicBezTo>
                    <a:pt x="18085" y="29261"/>
                    <a:pt x="18320" y="29261"/>
                    <a:pt x="18555" y="29263"/>
                  </a:cubicBezTo>
                  <a:cubicBezTo>
                    <a:pt x="20580" y="29276"/>
                    <a:pt x="22604" y="29294"/>
                    <a:pt x="24629" y="29294"/>
                  </a:cubicBezTo>
                  <a:cubicBezTo>
                    <a:pt x="25329" y="29294"/>
                    <a:pt x="26029" y="29292"/>
                    <a:pt x="26729" y="29287"/>
                  </a:cubicBezTo>
                  <a:cubicBezTo>
                    <a:pt x="27353" y="29282"/>
                    <a:pt x="27976" y="29273"/>
                    <a:pt x="28600" y="29273"/>
                  </a:cubicBezTo>
                  <a:cubicBezTo>
                    <a:pt x="29039" y="29273"/>
                    <a:pt x="29478" y="29277"/>
                    <a:pt x="29917" y="29290"/>
                  </a:cubicBezTo>
                  <a:cubicBezTo>
                    <a:pt x="30064" y="29294"/>
                    <a:pt x="30211" y="29297"/>
                    <a:pt x="30357" y="29297"/>
                  </a:cubicBezTo>
                  <a:cubicBezTo>
                    <a:pt x="30658" y="29297"/>
                    <a:pt x="30959" y="29286"/>
                    <a:pt x="31259" y="29259"/>
                  </a:cubicBezTo>
                  <a:cubicBezTo>
                    <a:pt x="31706" y="29219"/>
                    <a:pt x="32148" y="29157"/>
                    <a:pt x="32563" y="29002"/>
                  </a:cubicBezTo>
                  <a:cubicBezTo>
                    <a:pt x="32999" y="28842"/>
                    <a:pt x="33266" y="28567"/>
                    <a:pt x="33329" y="28155"/>
                  </a:cubicBezTo>
                  <a:cubicBezTo>
                    <a:pt x="33365" y="27910"/>
                    <a:pt x="33371" y="27663"/>
                    <a:pt x="33347" y="27418"/>
                  </a:cubicBezTo>
                  <a:cubicBezTo>
                    <a:pt x="33301" y="26899"/>
                    <a:pt x="33318" y="26381"/>
                    <a:pt x="33313" y="25863"/>
                  </a:cubicBezTo>
                  <a:cubicBezTo>
                    <a:pt x="33309" y="25435"/>
                    <a:pt x="33296" y="25008"/>
                    <a:pt x="33233" y="24582"/>
                  </a:cubicBezTo>
                  <a:cubicBezTo>
                    <a:pt x="33189" y="24280"/>
                    <a:pt x="33129" y="23980"/>
                    <a:pt x="33089" y="23678"/>
                  </a:cubicBezTo>
                  <a:cubicBezTo>
                    <a:pt x="32985" y="22886"/>
                    <a:pt x="32884" y="22093"/>
                    <a:pt x="32712" y="21310"/>
                  </a:cubicBezTo>
                  <a:cubicBezTo>
                    <a:pt x="32560" y="20615"/>
                    <a:pt x="32445" y="19916"/>
                    <a:pt x="32350" y="19215"/>
                  </a:cubicBezTo>
                  <a:cubicBezTo>
                    <a:pt x="32265" y="18591"/>
                    <a:pt x="32183" y="17967"/>
                    <a:pt x="32082" y="17344"/>
                  </a:cubicBezTo>
                  <a:cubicBezTo>
                    <a:pt x="31980" y="16712"/>
                    <a:pt x="31812" y="16095"/>
                    <a:pt x="31503" y="15512"/>
                  </a:cubicBezTo>
                  <a:cubicBezTo>
                    <a:pt x="31407" y="15328"/>
                    <a:pt x="31281" y="15173"/>
                    <a:pt x="31081" y="15066"/>
                  </a:cubicBezTo>
                  <a:cubicBezTo>
                    <a:pt x="31098" y="14862"/>
                    <a:pt x="31077" y="14665"/>
                    <a:pt x="30976" y="14478"/>
                  </a:cubicBezTo>
                  <a:lnTo>
                    <a:pt x="30945" y="14426"/>
                  </a:lnTo>
                  <a:cubicBezTo>
                    <a:pt x="30922" y="14337"/>
                    <a:pt x="30866" y="14266"/>
                    <a:pt x="30778" y="14213"/>
                  </a:cubicBezTo>
                  <a:cubicBezTo>
                    <a:pt x="30769" y="14178"/>
                    <a:pt x="30791" y="14156"/>
                    <a:pt x="30823" y="14138"/>
                  </a:cubicBezTo>
                  <a:cubicBezTo>
                    <a:pt x="31172" y="14184"/>
                    <a:pt x="31493" y="14297"/>
                    <a:pt x="31804" y="14433"/>
                  </a:cubicBezTo>
                  <a:cubicBezTo>
                    <a:pt x="31919" y="14483"/>
                    <a:pt x="32035" y="14532"/>
                    <a:pt x="32145" y="14589"/>
                  </a:cubicBezTo>
                  <a:cubicBezTo>
                    <a:pt x="32541" y="14794"/>
                    <a:pt x="32965" y="14883"/>
                    <a:pt x="33404" y="14883"/>
                  </a:cubicBezTo>
                  <a:cubicBezTo>
                    <a:pt x="33538" y="14883"/>
                    <a:pt x="33674" y="14875"/>
                    <a:pt x="33811" y="14859"/>
                  </a:cubicBezTo>
                  <a:cubicBezTo>
                    <a:pt x="34267" y="14807"/>
                    <a:pt x="34722" y="14730"/>
                    <a:pt x="35170" y="14629"/>
                  </a:cubicBezTo>
                  <a:cubicBezTo>
                    <a:pt x="36210" y="14388"/>
                    <a:pt x="36987" y="13864"/>
                    <a:pt x="37445" y="13016"/>
                  </a:cubicBezTo>
                  <a:cubicBezTo>
                    <a:pt x="37422" y="13004"/>
                    <a:pt x="37399" y="13000"/>
                    <a:pt x="37377" y="13000"/>
                  </a:cubicBezTo>
                  <a:cubicBezTo>
                    <a:pt x="37354" y="13000"/>
                    <a:pt x="37332" y="13004"/>
                    <a:pt x="37310" y="13007"/>
                  </a:cubicBezTo>
                  <a:cubicBezTo>
                    <a:pt x="36801" y="13082"/>
                    <a:pt x="36286" y="13109"/>
                    <a:pt x="35771" y="13127"/>
                  </a:cubicBezTo>
                  <a:cubicBezTo>
                    <a:pt x="35088" y="13152"/>
                    <a:pt x="34411" y="13219"/>
                    <a:pt x="33755" y="13394"/>
                  </a:cubicBezTo>
                  <a:cubicBezTo>
                    <a:pt x="33428" y="13482"/>
                    <a:pt x="33095" y="13519"/>
                    <a:pt x="32761" y="13519"/>
                  </a:cubicBezTo>
                  <a:cubicBezTo>
                    <a:pt x="32568" y="13519"/>
                    <a:pt x="32374" y="13506"/>
                    <a:pt x="32180" y="13485"/>
                  </a:cubicBezTo>
                  <a:cubicBezTo>
                    <a:pt x="31952" y="13428"/>
                    <a:pt x="31716" y="13407"/>
                    <a:pt x="31483" y="13406"/>
                  </a:cubicBezTo>
                  <a:cubicBezTo>
                    <a:pt x="31481" y="13406"/>
                    <a:pt x="31479" y="13406"/>
                    <a:pt x="31476" y="13406"/>
                  </a:cubicBezTo>
                  <a:cubicBezTo>
                    <a:pt x="31021" y="13406"/>
                    <a:pt x="30617" y="13524"/>
                    <a:pt x="30294" y="13812"/>
                  </a:cubicBezTo>
                  <a:cubicBezTo>
                    <a:pt x="30054" y="13983"/>
                    <a:pt x="29805" y="14143"/>
                    <a:pt x="29589" y="14358"/>
                  </a:cubicBezTo>
                  <a:cubicBezTo>
                    <a:pt x="29572" y="14316"/>
                    <a:pt x="29562" y="14304"/>
                    <a:pt x="29563" y="14293"/>
                  </a:cubicBezTo>
                  <a:cubicBezTo>
                    <a:pt x="29570" y="14254"/>
                    <a:pt x="29580" y="14216"/>
                    <a:pt x="29593" y="14179"/>
                  </a:cubicBezTo>
                  <a:cubicBezTo>
                    <a:pt x="29803" y="13647"/>
                    <a:pt x="30185" y="13222"/>
                    <a:pt x="30685" y="12866"/>
                  </a:cubicBezTo>
                  <a:cubicBezTo>
                    <a:pt x="30742" y="12826"/>
                    <a:pt x="30802" y="12814"/>
                    <a:pt x="30867" y="12814"/>
                  </a:cubicBezTo>
                  <a:cubicBezTo>
                    <a:pt x="30884" y="12814"/>
                    <a:pt x="30902" y="12815"/>
                    <a:pt x="30921" y="12816"/>
                  </a:cubicBezTo>
                  <a:cubicBezTo>
                    <a:pt x="31098" y="12833"/>
                    <a:pt x="31270" y="12893"/>
                    <a:pt x="31421" y="12989"/>
                  </a:cubicBezTo>
                  <a:cubicBezTo>
                    <a:pt x="31575" y="13084"/>
                    <a:pt x="31725" y="13183"/>
                    <a:pt x="31879" y="13277"/>
                  </a:cubicBezTo>
                  <a:cubicBezTo>
                    <a:pt x="31991" y="13346"/>
                    <a:pt x="32113" y="13394"/>
                    <a:pt x="32256" y="13401"/>
                  </a:cubicBezTo>
                  <a:cubicBezTo>
                    <a:pt x="32276" y="13402"/>
                    <a:pt x="32295" y="13403"/>
                    <a:pt x="32314" y="13403"/>
                  </a:cubicBezTo>
                  <a:cubicBezTo>
                    <a:pt x="32512" y="13403"/>
                    <a:pt x="32652" y="13346"/>
                    <a:pt x="32708" y="13239"/>
                  </a:cubicBezTo>
                  <a:cubicBezTo>
                    <a:pt x="32767" y="13121"/>
                    <a:pt x="32707" y="12976"/>
                    <a:pt x="32534" y="12849"/>
                  </a:cubicBezTo>
                  <a:cubicBezTo>
                    <a:pt x="32361" y="12718"/>
                    <a:pt x="32153" y="12641"/>
                    <a:pt x="31940" y="12570"/>
                  </a:cubicBezTo>
                  <a:cubicBezTo>
                    <a:pt x="31770" y="12515"/>
                    <a:pt x="31590" y="12494"/>
                    <a:pt x="31376" y="12449"/>
                  </a:cubicBezTo>
                  <a:cubicBezTo>
                    <a:pt x="31525" y="12360"/>
                    <a:pt x="31652" y="12292"/>
                    <a:pt x="31767" y="12213"/>
                  </a:cubicBezTo>
                  <a:cubicBezTo>
                    <a:pt x="31833" y="12167"/>
                    <a:pt x="31901" y="12150"/>
                    <a:pt x="31972" y="12150"/>
                  </a:cubicBezTo>
                  <a:cubicBezTo>
                    <a:pt x="32009" y="12150"/>
                    <a:pt x="32048" y="12154"/>
                    <a:pt x="32087" y="12163"/>
                  </a:cubicBezTo>
                  <a:cubicBezTo>
                    <a:pt x="32290" y="12203"/>
                    <a:pt x="32468" y="12291"/>
                    <a:pt x="32638" y="12390"/>
                  </a:cubicBezTo>
                  <a:cubicBezTo>
                    <a:pt x="32794" y="12480"/>
                    <a:pt x="32953" y="12570"/>
                    <a:pt x="33125" y="12638"/>
                  </a:cubicBezTo>
                  <a:cubicBezTo>
                    <a:pt x="33217" y="12674"/>
                    <a:pt x="33299" y="12691"/>
                    <a:pt x="33372" y="12691"/>
                  </a:cubicBezTo>
                  <a:cubicBezTo>
                    <a:pt x="33483" y="12691"/>
                    <a:pt x="33572" y="12651"/>
                    <a:pt x="33636" y="12570"/>
                  </a:cubicBezTo>
                  <a:cubicBezTo>
                    <a:pt x="33743" y="12438"/>
                    <a:pt x="33700" y="12266"/>
                    <a:pt x="33508" y="12126"/>
                  </a:cubicBezTo>
                  <a:cubicBezTo>
                    <a:pt x="33253" y="11941"/>
                    <a:pt x="32948" y="11840"/>
                    <a:pt x="32634" y="11836"/>
                  </a:cubicBezTo>
                  <a:cubicBezTo>
                    <a:pt x="32610" y="11835"/>
                    <a:pt x="32586" y="11835"/>
                    <a:pt x="32561" y="11835"/>
                  </a:cubicBezTo>
                  <a:cubicBezTo>
                    <a:pt x="32509" y="11835"/>
                    <a:pt x="32451" y="11836"/>
                    <a:pt x="32372" y="11836"/>
                  </a:cubicBezTo>
                  <a:cubicBezTo>
                    <a:pt x="32525" y="11719"/>
                    <a:pt x="32646" y="11635"/>
                    <a:pt x="32755" y="11540"/>
                  </a:cubicBezTo>
                  <a:cubicBezTo>
                    <a:pt x="32803" y="11498"/>
                    <a:pt x="32851" y="11481"/>
                    <a:pt x="32904" y="11481"/>
                  </a:cubicBezTo>
                  <a:cubicBezTo>
                    <a:pt x="32935" y="11481"/>
                    <a:pt x="32968" y="11487"/>
                    <a:pt x="33003" y="11497"/>
                  </a:cubicBezTo>
                  <a:cubicBezTo>
                    <a:pt x="33183" y="11546"/>
                    <a:pt x="33351" y="11622"/>
                    <a:pt x="33521" y="11693"/>
                  </a:cubicBezTo>
                  <a:cubicBezTo>
                    <a:pt x="33667" y="11753"/>
                    <a:pt x="33817" y="11796"/>
                    <a:pt x="33978" y="11796"/>
                  </a:cubicBezTo>
                  <a:cubicBezTo>
                    <a:pt x="34001" y="11796"/>
                    <a:pt x="34024" y="11795"/>
                    <a:pt x="34048" y="11793"/>
                  </a:cubicBezTo>
                  <a:cubicBezTo>
                    <a:pt x="34242" y="11777"/>
                    <a:pt x="34386" y="11698"/>
                    <a:pt x="34397" y="11591"/>
                  </a:cubicBezTo>
                  <a:cubicBezTo>
                    <a:pt x="34411" y="11449"/>
                    <a:pt x="34288" y="11385"/>
                    <a:pt x="34168" y="11328"/>
                  </a:cubicBezTo>
                  <a:cubicBezTo>
                    <a:pt x="33941" y="11221"/>
                    <a:pt x="33695" y="11191"/>
                    <a:pt x="33441" y="11191"/>
                  </a:cubicBezTo>
                  <a:cubicBezTo>
                    <a:pt x="33427" y="11191"/>
                    <a:pt x="33412" y="11191"/>
                    <a:pt x="33397" y="11191"/>
                  </a:cubicBezTo>
                  <a:cubicBezTo>
                    <a:pt x="33371" y="11192"/>
                    <a:pt x="33342" y="11200"/>
                    <a:pt x="33314" y="11200"/>
                  </a:cubicBezTo>
                  <a:cubicBezTo>
                    <a:pt x="33284" y="11200"/>
                    <a:pt x="33255" y="11191"/>
                    <a:pt x="33231" y="11153"/>
                  </a:cubicBezTo>
                  <a:cubicBezTo>
                    <a:pt x="33294" y="11088"/>
                    <a:pt x="33338" y="11003"/>
                    <a:pt x="33451" y="10979"/>
                  </a:cubicBezTo>
                  <a:cubicBezTo>
                    <a:pt x="33467" y="10986"/>
                    <a:pt x="33484" y="10990"/>
                    <a:pt x="33501" y="10990"/>
                  </a:cubicBezTo>
                  <a:cubicBezTo>
                    <a:pt x="33528" y="10990"/>
                    <a:pt x="33554" y="10981"/>
                    <a:pt x="33577" y="10964"/>
                  </a:cubicBezTo>
                  <a:cubicBezTo>
                    <a:pt x="33703" y="10943"/>
                    <a:pt x="33831" y="10936"/>
                    <a:pt x="33959" y="10936"/>
                  </a:cubicBezTo>
                  <a:cubicBezTo>
                    <a:pt x="34042" y="10936"/>
                    <a:pt x="34124" y="10939"/>
                    <a:pt x="34207" y="10942"/>
                  </a:cubicBezTo>
                  <a:cubicBezTo>
                    <a:pt x="34388" y="10946"/>
                    <a:pt x="34568" y="10956"/>
                    <a:pt x="34749" y="10957"/>
                  </a:cubicBezTo>
                  <a:cubicBezTo>
                    <a:pt x="34760" y="10958"/>
                    <a:pt x="34771" y="10958"/>
                    <a:pt x="34783" y="10958"/>
                  </a:cubicBezTo>
                  <a:cubicBezTo>
                    <a:pt x="34847" y="10958"/>
                    <a:pt x="34911" y="10949"/>
                    <a:pt x="34972" y="10932"/>
                  </a:cubicBezTo>
                  <a:cubicBezTo>
                    <a:pt x="35095" y="10895"/>
                    <a:pt x="35116" y="10804"/>
                    <a:pt x="35032" y="10718"/>
                  </a:cubicBezTo>
                  <a:cubicBezTo>
                    <a:pt x="34971" y="10656"/>
                    <a:pt x="34889" y="10622"/>
                    <a:pt x="34802" y="10599"/>
                  </a:cubicBezTo>
                  <a:cubicBezTo>
                    <a:pt x="34634" y="10554"/>
                    <a:pt x="34465" y="10529"/>
                    <a:pt x="34295" y="10529"/>
                  </a:cubicBezTo>
                  <a:cubicBezTo>
                    <a:pt x="34147" y="10529"/>
                    <a:pt x="33998" y="10548"/>
                    <a:pt x="33849" y="10591"/>
                  </a:cubicBezTo>
                  <a:lnTo>
                    <a:pt x="33781" y="10558"/>
                  </a:lnTo>
                  <a:cubicBezTo>
                    <a:pt x="33956" y="10362"/>
                    <a:pt x="34190" y="10244"/>
                    <a:pt x="34462" y="10174"/>
                  </a:cubicBezTo>
                  <a:cubicBezTo>
                    <a:pt x="34521" y="10159"/>
                    <a:pt x="34577" y="10142"/>
                    <a:pt x="34634" y="10126"/>
                  </a:cubicBezTo>
                  <a:cubicBezTo>
                    <a:pt x="34868" y="10113"/>
                    <a:pt x="35101" y="10101"/>
                    <a:pt x="35335" y="10088"/>
                  </a:cubicBezTo>
                  <a:cubicBezTo>
                    <a:pt x="35411" y="10085"/>
                    <a:pt x="35486" y="10076"/>
                    <a:pt x="35550" y="10036"/>
                  </a:cubicBezTo>
                  <a:lnTo>
                    <a:pt x="35614" y="10000"/>
                  </a:lnTo>
                  <a:cubicBezTo>
                    <a:pt x="35687" y="9949"/>
                    <a:pt x="35679" y="9896"/>
                    <a:pt x="35618" y="9841"/>
                  </a:cubicBezTo>
                  <a:cubicBezTo>
                    <a:pt x="35593" y="9802"/>
                    <a:pt x="35551" y="9779"/>
                    <a:pt x="35506" y="9779"/>
                  </a:cubicBezTo>
                  <a:cubicBezTo>
                    <a:pt x="35503" y="9779"/>
                    <a:pt x="35501" y="9779"/>
                    <a:pt x="35499" y="9779"/>
                  </a:cubicBezTo>
                  <a:cubicBezTo>
                    <a:pt x="35357" y="9724"/>
                    <a:pt x="35215" y="9701"/>
                    <a:pt x="35073" y="9701"/>
                  </a:cubicBezTo>
                  <a:cubicBezTo>
                    <a:pt x="34899" y="9701"/>
                    <a:pt x="34724" y="9735"/>
                    <a:pt x="34549" y="9783"/>
                  </a:cubicBezTo>
                  <a:lnTo>
                    <a:pt x="34427" y="9865"/>
                  </a:lnTo>
                  <a:lnTo>
                    <a:pt x="34422" y="9861"/>
                  </a:lnTo>
                  <a:cubicBezTo>
                    <a:pt x="34420" y="9861"/>
                    <a:pt x="34418" y="9861"/>
                    <a:pt x="34417" y="9861"/>
                  </a:cubicBezTo>
                  <a:cubicBezTo>
                    <a:pt x="34394" y="9861"/>
                    <a:pt x="34367" y="9878"/>
                    <a:pt x="34347" y="9878"/>
                  </a:cubicBezTo>
                  <a:cubicBezTo>
                    <a:pt x="34339" y="9878"/>
                    <a:pt x="34331" y="9875"/>
                    <a:pt x="34327" y="9865"/>
                  </a:cubicBezTo>
                  <a:cubicBezTo>
                    <a:pt x="34298" y="9805"/>
                    <a:pt x="34352" y="9778"/>
                    <a:pt x="34414" y="9765"/>
                  </a:cubicBezTo>
                  <a:cubicBezTo>
                    <a:pt x="34630" y="9552"/>
                    <a:pt x="34896" y="9399"/>
                    <a:pt x="35191" y="9276"/>
                  </a:cubicBezTo>
                  <a:cubicBezTo>
                    <a:pt x="35327" y="9219"/>
                    <a:pt x="35462" y="9162"/>
                    <a:pt x="35581" y="9082"/>
                  </a:cubicBezTo>
                  <a:cubicBezTo>
                    <a:pt x="35661" y="9030"/>
                    <a:pt x="35730" y="8967"/>
                    <a:pt x="35700" y="8871"/>
                  </a:cubicBezTo>
                  <a:cubicBezTo>
                    <a:pt x="35668" y="8767"/>
                    <a:pt x="35567" y="8738"/>
                    <a:pt x="35457" y="8730"/>
                  </a:cubicBezTo>
                  <a:cubicBezTo>
                    <a:pt x="35439" y="8729"/>
                    <a:pt x="35421" y="8729"/>
                    <a:pt x="35403" y="8729"/>
                  </a:cubicBezTo>
                  <a:cubicBezTo>
                    <a:pt x="35253" y="8729"/>
                    <a:pt x="35114" y="8771"/>
                    <a:pt x="34977" y="8823"/>
                  </a:cubicBezTo>
                  <a:cubicBezTo>
                    <a:pt x="34933" y="8840"/>
                    <a:pt x="34894" y="8878"/>
                    <a:pt x="34843" y="8878"/>
                  </a:cubicBezTo>
                  <a:cubicBezTo>
                    <a:pt x="34829" y="8878"/>
                    <a:pt x="34813" y="8875"/>
                    <a:pt x="34795" y="8867"/>
                  </a:cubicBezTo>
                  <a:cubicBezTo>
                    <a:pt x="34800" y="8783"/>
                    <a:pt x="34880" y="8732"/>
                    <a:pt x="34914" y="8660"/>
                  </a:cubicBezTo>
                  <a:cubicBezTo>
                    <a:pt x="34965" y="8628"/>
                    <a:pt x="35015" y="8596"/>
                    <a:pt x="35021" y="8535"/>
                  </a:cubicBezTo>
                  <a:cubicBezTo>
                    <a:pt x="35019" y="8505"/>
                    <a:pt x="35003" y="8491"/>
                    <a:pt x="34972" y="8491"/>
                  </a:cubicBezTo>
                  <a:cubicBezTo>
                    <a:pt x="34968" y="8491"/>
                    <a:pt x="34963" y="8491"/>
                    <a:pt x="34958" y="8491"/>
                  </a:cubicBezTo>
                  <a:lnTo>
                    <a:pt x="34906" y="8532"/>
                  </a:lnTo>
                  <a:lnTo>
                    <a:pt x="34906" y="8570"/>
                  </a:lnTo>
                  <a:cubicBezTo>
                    <a:pt x="34884" y="8570"/>
                    <a:pt x="34865" y="8563"/>
                    <a:pt x="34867" y="8545"/>
                  </a:cubicBezTo>
                  <a:cubicBezTo>
                    <a:pt x="34867" y="8532"/>
                    <a:pt x="34875" y="8527"/>
                    <a:pt x="34887" y="8527"/>
                  </a:cubicBezTo>
                  <a:cubicBezTo>
                    <a:pt x="34890" y="8527"/>
                    <a:pt x="34894" y="8528"/>
                    <a:pt x="34898" y="8528"/>
                  </a:cubicBezTo>
                  <a:cubicBezTo>
                    <a:pt x="34862" y="8503"/>
                    <a:pt x="34889" y="8480"/>
                    <a:pt x="34907" y="8455"/>
                  </a:cubicBezTo>
                  <a:cubicBezTo>
                    <a:pt x="34925" y="8329"/>
                    <a:pt x="35009" y="8232"/>
                    <a:pt x="35113" y="8153"/>
                  </a:cubicBezTo>
                  <a:cubicBezTo>
                    <a:pt x="35216" y="8074"/>
                    <a:pt x="35293" y="7972"/>
                    <a:pt x="35415" y="7911"/>
                  </a:cubicBezTo>
                  <a:cubicBezTo>
                    <a:pt x="35441" y="7898"/>
                    <a:pt x="35430" y="7882"/>
                    <a:pt x="35421" y="7865"/>
                  </a:cubicBezTo>
                  <a:cubicBezTo>
                    <a:pt x="35408" y="7836"/>
                    <a:pt x="35390" y="7826"/>
                    <a:pt x="35369" y="7826"/>
                  </a:cubicBezTo>
                  <a:cubicBezTo>
                    <a:pt x="35351" y="7826"/>
                    <a:pt x="35332" y="7834"/>
                    <a:pt x="35314" y="7844"/>
                  </a:cubicBezTo>
                  <a:cubicBezTo>
                    <a:pt x="35167" y="7923"/>
                    <a:pt x="35040" y="8020"/>
                    <a:pt x="34956" y="8151"/>
                  </a:cubicBezTo>
                  <a:lnTo>
                    <a:pt x="34894" y="8146"/>
                  </a:lnTo>
                  <a:cubicBezTo>
                    <a:pt x="34914" y="7855"/>
                    <a:pt x="34861" y="7565"/>
                    <a:pt x="34739" y="7301"/>
                  </a:cubicBezTo>
                  <a:cubicBezTo>
                    <a:pt x="34713" y="7243"/>
                    <a:pt x="34687" y="7179"/>
                    <a:pt x="34602" y="7168"/>
                  </a:cubicBezTo>
                  <a:cubicBezTo>
                    <a:pt x="34593" y="7167"/>
                    <a:pt x="34586" y="7167"/>
                    <a:pt x="34578" y="7167"/>
                  </a:cubicBezTo>
                  <a:cubicBezTo>
                    <a:pt x="34505" y="7167"/>
                    <a:pt x="34453" y="7211"/>
                    <a:pt x="34416" y="7260"/>
                  </a:cubicBezTo>
                  <a:cubicBezTo>
                    <a:pt x="34393" y="7290"/>
                    <a:pt x="34396" y="7335"/>
                    <a:pt x="34395" y="7374"/>
                  </a:cubicBezTo>
                  <a:cubicBezTo>
                    <a:pt x="34386" y="7511"/>
                    <a:pt x="34437" y="7639"/>
                    <a:pt x="34492" y="7765"/>
                  </a:cubicBezTo>
                  <a:cubicBezTo>
                    <a:pt x="34598" y="8014"/>
                    <a:pt x="34712" y="8260"/>
                    <a:pt x="34678" y="8532"/>
                  </a:cubicBezTo>
                  <a:cubicBezTo>
                    <a:pt x="34712" y="8616"/>
                    <a:pt x="34623" y="8681"/>
                    <a:pt x="34630" y="8760"/>
                  </a:cubicBezTo>
                  <a:cubicBezTo>
                    <a:pt x="34623" y="8765"/>
                    <a:pt x="34615" y="8767"/>
                    <a:pt x="34607" y="8767"/>
                  </a:cubicBezTo>
                  <a:cubicBezTo>
                    <a:pt x="34600" y="8767"/>
                    <a:pt x="34594" y="8766"/>
                    <a:pt x="34588" y="8763"/>
                  </a:cubicBezTo>
                  <a:cubicBezTo>
                    <a:pt x="34597" y="8684"/>
                    <a:pt x="34573" y="8604"/>
                    <a:pt x="34599" y="8527"/>
                  </a:cubicBezTo>
                  <a:cubicBezTo>
                    <a:pt x="34594" y="8489"/>
                    <a:pt x="34599" y="8448"/>
                    <a:pt x="34585" y="8413"/>
                  </a:cubicBezTo>
                  <a:cubicBezTo>
                    <a:pt x="34525" y="8280"/>
                    <a:pt x="34498" y="8129"/>
                    <a:pt x="34353" y="8041"/>
                  </a:cubicBezTo>
                  <a:cubicBezTo>
                    <a:pt x="34320" y="8021"/>
                    <a:pt x="34287" y="7978"/>
                    <a:pt x="34237" y="7978"/>
                  </a:cubicBezTo>
                  <a:cubicBezTo>
                    <a:pt x="34220" y="7978"/>
                    <a:pt x="34202" y="7983"/>
                    <a:pt x="34181" y="7996"/>
                  </a:cubicBezTo>
                  <a:cubicBezTo>
                    <a:pt x="34106" y="8040"/>
                    <a:pt x="34068" y="8097"/>
                    <a:pt x="34091" y="8173"/>
                  </a:cubicBezTo>
                  <a:cubicBezTo>
                    <a:pt x="34114" y="8248"/>
                    <a:pt x="34144" y="8319"/>
                    <a:pt x="34171" y="8393"/>
                  </a:cubicBezTo>
                  <a:cubicBezTo>
                    <a:pt x="34233" y="8383"/>
                    <a:pt x="34261" y="8356"/>
                    <a:pt x="34247" y="8300"/>
                  </a:cubicBezTo>
                  <a:cubicBezTo>
                    <a:pt x="34235" y="8251"/>
                    <a:pt x="34223" y="8201"/>
                    <a:pt x="34214" y="8151"/>
                  </a:cubicBezTo>
                  <a:cubicBezTo>
                    <a:pt x="34209" y="8131"/>
                    <a:pt x="34222" y="8112"/>
                    <a:pt x="34242" y="8106"/>
                  </a:cubicBezTo>
                  <a:cubicBezTo>
                    <a:pt x="34249" y="8104"/>
                    <a:pt x="34255" y="8103"/>
                    <a:pt x="34262" y="8103"/>
                  </a:cubicBezTo>
                  <a:cubicBezTo>
                    <a:pt x="34276" y="8103"/>
                    <a:pt x="34290" y="8108"/>
                    <a:pt x="34302" y="8118"/>
                  </a:cubicBezTo>
                  <a:cubicBezTo>
                    <a:pt x="34401" y="8187"/>
                    <a:pt x="34424" y="8288"/>
                    <a:pt x="34454" y="8386"/>
                  </a:cubicBezTo>
                  <a:cubicBezTo>
                    <a:pt x="34475" y="8453"/>
                    <a:pt x="34479" y="8524"/>
                    <a:pt x="34491" y="8593"/>
                  </a:cubicBezTo>
                  <a:lnTo>
                    <a:pt x="34426" y="8612"/>
                  </a:lnTo>
                  <a:cubicBezTo>
                    <a:pt x="34426" y="8612"/>
                    <a:pt x="34420" y="8616"/>
                    <a:pt x="34421" y="8616"/>
                  </a:cubicBezTo>
                  <a:cubicBezTo>
                    <a:pt x="34327" y="8644"/>
                    <a:pt x="34378" y="8702"/>
                    <a:pt x="34382" y="8749"/>
                  </a:cubicBezTo>
                  <a:cubicBezTo>
                    <a:pt x="34405" y="8779"/>
                    <a:pt x="34436" y="8817"/>
                    <a:pt x="34402" y="8845"/>
                  </a:cubicBezTo>
                  <a:cubicBezTo>
                    <a:pt x="34393" y="8851"/>
                    <a:pt x="34386" y="8854"/>
                    <a:pt x="34379" y="8854"/>
                  </a:cubicBezTo>
                  <a:cubicBezTo>
                    <a:pt x="34357" y="8854"/>
                    <a:pt x="34341" y="8829"/>
                    <a:pt x="34329" y="8809"/>
                  </a:cubicBezTo>
                  <a:cubicBezTo>
                    <a:pt x="34198" y="8752"/>
                    <a:pt x="34094" y="8666"/>
                    <a:pt x="33943" y="8626"/>
                  </a:cubicBezTo>
                  <a:cubicBezTo>
                    <a:pt x="33903" y="8615"/>
                    <a:pt x="33870" y="8610"/>
                    <a:pt x="33839" y="8610"/>
                  </a:cubicBezTo>
                  <a:cubicBezTo>
                    <a:pt x="33790" y="8610"/>
                    <a:pt x="33749" y="8624"/>
                    <a:pt x="33709" y="8651"/>
                  </a:cubicBezTo>
                  <a:cubicBezTo>
                    <a:pt x="33635" y="8701"/>
                    <a:pt x="33622" y="8771"/>
                    <a:pt x="33644" y="8855"/>
                  </a:cubicBezTo>
                  <a:cubicBezTo>
                    <a:pt x="33684" y="8997"/>
                    <a:pt x="33762" y="9124"/>
                    <a:pt x="33872" y="9221"/>
                  </a:cubicBezTo>
                  <a:cubicBezTo>
                    <a:pt x="33895" y="9275"/>
                    <a:pt x="33933" y="9320"/>
                    <a:pt x="33983" y="9352"/>
                  </a:cubicBezTo>
                  <a:cubicBezTo>
                    <a:pt x="33984" y="9380"/>
                    <a:pt x="34005" y="9402"/>
                    <a:pt x="34031" y="9407"/>
                  </a:cubicBezTo>
                  <a:cubicBezTo>
                    <a:pt x="34077" y="9464"/>
                    <a:pt x="34124" y="9521"/>
                    <a:pt x="34168" y="9579"/>
                  </a:cubicBezTo>
                  <a:cubicBezTo>
                    <a:pt x="34196" y="9617"/>
                    <a:pt x="34223" y="9655"/>
                    <a:pt x="34189" y="9702"/>
                  </a:cubicBezTo>
                  <a:cubicBezTo>
                    <a:pt x="34131" y="9780"/>
                    <a:pt x="34109" y="9880"/>
                    <a:pt x="34006" y="9935"/>
                  </a:cubicBezTo>
                  <a:lnTo>
                    <a:pt x="34005" y="9931"/>
                  </a:lnTo>
                  <a:cubicBezTo>
                    <a:pt x="33967" y="9849"/>
                    <a:pt x="33937" y="9764"/>
                    <a:pt x="33862" y="9699"/>
                  </a:cubicBezTo>
                  <a:cubicBezTo>
                    <a:pt x="33756" y="9526"/>
                    <a:pt x="33589" y="9413"/>
                    <a:pt x="33381" y="9340"/>
                  </a:cubicBezTo>
                  <a:cubicBezTo>
                    <a:pt x="33341" y="9327"/>
                    <a:pt x="33300" y="9316"/>
                    <a:pt x="33261" y="9316"/>
                  </a:cubicBezTo>
                  <a:cubicBezTo>
                    <a:pt x="33221" y="9316"/>
                    <a:pt x="33183" y="9328"/>
                    <a:pt x="33151" y="9362"/>
                  </a:cubicBezTo>
                  <a:cubicBezTo>
                    <a:pt x="33092" y="9427"/>
                    <a:pt x="33129" y="9497"/>
                    <a:pt x="33171" y="9560"/>
                  </a:cubicBezTo>
                  <a:cubicBezTo>
                    <a:pt x="33232" y="9651"/>
                    <a:pt x="33316" y="9724"/>
                    <a:pt x="33401" y="9798"/>
                  </a:cubicBezTo>
                  <a:cubicBezTo>
                    <a:pt x="33543" y="9922"/>
                    <a:pt x="33686" y="10045"/>
                    <a:pt x="33797" y="10193"/>
                  </a:cubicBezTo>
                  <a:cubicBezTo>
                    <a:pt x="33791" y="10364"/>
                    <a:pt x="33642" y="10457"/>
                    <a:pt x="33522" y="10585"/>
                  </a:cubicBezTo>
                  <a:cubicBezTo>
                    <a:pt x="33477" y="10496"/>
                    <a:pt x="33442" y="10425"/>
                    <a:pt x="33404" y="10356"/>
                  </a:cubicBezTo>
                  <a:cubicBezTo>
                    <a:pt x="33276" y="10121"/>
                    <a:pt x="33081" y="9935"/>
                    <a:pt x="32825" y="9796"/>
                  </a:cubicBezTo>
                  <a:cubicBezTo>
                    <a:pt x="32754" y="9755"/>
                    <a:pt x="32677" y="9727"/>
                    <a:pt x="32596" y="9714"/>
                  </a:cubicBezTo>
                  <a:cubicBezTo>
                    <a:pt x="32576" y="9711"/>
                    <a:pt x="32557" y="9709"/>
                    <a:pt x="32539" y="9709"/>
                  </a:cubicBezTo>
                  <a:cubicBezTo>
                    <a:pt x="32401" y="9709"/>
                    <a:pt x="32316" y="9795"/>
                    <a:pt x="32336" y="9925"/>
                  </a:cubicBezTo>
                  <a:cubicBezTo>
                    <a:pt x="32350" y="10030"/>
                    <a:pt x="32409" y="10121"/>
                    <a:pt x="32482" y="10206"/>
                  </a:cubicBezTo>
                  <a:cubicBezTo>
                    <a:pt x="32597" y="10344"/>
                    <a:pt x="32734" y="10464"/>
                    <a:pt x="32871" y="10586"/>
                  </a:cubicBezTo>
                  <a:cubicBezTo>
                    <a:pt x="32989" y="10692"/>
                    <a:pt x="33106" y="10803"/>
                    <a:pt x="33224" y="10911"/>
                  </a:cubicBezTo>
                  <a:cubicBezTo>
                    <a:pt x="33111" y="11025"/>
                    <a:pt x="33012" y="11128"/>
                    <a:pt x="32877" y="11208"/>
                  </a:cubicBezTo>
                  <a:cubicBezTo>
                    <a:pt x="32638" y="10902"/>
                    <a:pt x="32337" y="10668"/>
                    <a:pt x="31998" y="10466"/>
                  </a:cubicBezTo>
                  <a:cubicBezTo>
                    <a:pt x="31866" y="10385"/>
                    <a:pt x="31720" y="10328"/>
                    <a:pt x="31568" y="10299"/>
                  </a:cubicBezTo>
                  <a:cubicBezTo>
                    <a:pt x="31538" y="10293"/>
                    <a:pt x="31510" y="10290"/>
                    <a:pt x="31483" y="10290"/>
                  </a:cubicBezTo>
                  <a:cubicBezTo>
                    <a:pt x="31413" y="10290"/>
                    <a:pt x="31351" y="10311"/>
                    <a:pt x="31304" y="10369"/>
                  </a:cubicBezTo>
                  <a:cubicBezTo>
                    <a:pt x="31242" y="10442"/>
                    <a:pt x="31269" y="10518"/>
                    <a:pt x="31314" y="10589"/>
                  </a:cubicBezTo>
                  <a:cubicBezTo>
                    <a:pt x="31405" y="10729"/>
                    <a:pt x="31541" y="10832"/>
                    <a:pt x="31697" y="10914"/>
                  </a:cubicBezTo>
                  <a:cubicBezTo>
                    <a:pt x="31884" y="11013"/>
                    <a:pt x="32078" y="11101"/>
                    <a:pt x="32267" y="11197"/>
                  </a:cubicBezTo>
                  <a:cubicBezTo>
                    <a:pt x="32389" y="11260"/>
                    <a:pt x="32516" y="11320"/>
                    <a:pt x="32607" y="11439"/>
                  </a:cubicBezTo>
                  <a:cubicBezTo>
                    <a:pt x="32380" y="11611"/>
                    <a:pt x="32155" y="11779"/>
                    <a:pt x="31916" y="11905"/>
                  </a:cubicBezTo>
                  <a:cubicBezTo>
                    <a:pt x="31860" y="11898"/>
                    <a:pt x="31862" y="11875"/>
                    <a:pt x="31856" y="11857"/>
                  </a:cubicBezTo>
                  <a:cubicBezTo>
                    <a:pt x="31714" y="11436"/>
                    <a:pt x="31406" y="11115"/>
                    <a:pt x="31008" y="10850"/>
                  </a:cubicBezTo>
                  <a:cubicBezTo>
                    <a:pt x="30894" y="10774"/>
                    <a:pt x="30768" y="10711"/>
                    <a:pt x="30626" y="10683"/>
                  </a:cubicBezTo>
                  <a:cubicBezTo>
                    <a:pt x="30581" y="10673"/>
                    <a:pt x="30535" y="10667"/>
                    <a:pt x="30491" y="10667"/>
                  </a:cubicBezTo>
                  <a:cubicBezTo>
                    <a:pt x="30409" y="10667"/>
                    <a:pt x="30332" y="10689"/>
                    <a:pt x="30271" y="10754"/>
                  </a:cubicBezTo>
                  <a:cubicBezTo>
                    <a:pt x="30177" y="10854"/>
                    <a:pt x="30198" y="10960"/>
                    <a:pt x="30256" y="11065"/>
                  </a:cubicBezTo>
                  <a:cubicBezTo>
                    <a:pt x="30324" y="11193"/>
                    <a:pt x="30435" y="11290"/>
                    <a:pt x="30562" y="11374"/>
                  </a:cubicBezTo>
                  <a:cubicBezTo>
                    <a:pt x="30759" y="11505"/>
                    <a:pt x="30964" y="11628"/>
                    <a:pt x="31165" y="11755"/>
                  </a:cubicBezTo>
                  <a:cubicBezTo>
                    <a:pt x="31325" y="11855"/>
                    <a:pt x="31472" y="11972"/>
                    <a:pt x="31604" y="12107"/>
                  </a:cubicBezTo>
                  <a:cubicBezTo>
                    <a:pt x="31475" y="12184"/>
                    <a:pt x="31360" y="12257"/>
                    <a:pt x="31239" y="12322"/>
                  </a:cubicBezTo>
                  <a:cubicBezTo>
                    <a:pt x="31119" y="12387"/>
                    <a:pt x="31020" y="12476"/>
                    <a:pt x="30877" y="12510"/>
                  </a:cubicBezTo>
                  <a:cubicBezTo>
                    <a:pt x="30851" y="12447"/>
                    <a:pt x="30833" y="12390"/>
                    <a:pt x="30803" y="12337"/>
                  </a:cubicBezTo>
                  <a:cubicBezTo>
                    <a:pt x="30605" y="11969"/>
                    <a:pt x="30316" y="11667"/>
                    <a:pt x="29895" y="11470"/>
                  </a:cubicBezTo>
                  <a:cubicBezTo>
                    <a:pt x="29790" y="11421"/>
                    <a:pt x="29683" y="11384"/>
                    <a:pt x="29573" y="11384"/>
                  </a:cubicBezTo>
                  <a:cubicBezTo>
                    <a:pt x="29495" y="11384"/>
                    <a:pt x="29416" y="11403"/>
                    <a:pt x="29336" y="11449"/>
                  </a:cubicBezTo>
                  <a:lnTo>
                    <a:pt x="29331" y="11451"/>
                  </a:lnTo>
                  <a:cubicBezTo>
                    <a:pt x="29271" y="11615"/>
                    <a:pt x="29356" y="11739"/>
                    <a:pt x="29474" y="11856"/>
                  </a:cubicBezTo>
                  <a:cubicBezTo>
                    <a:pt x="29613" y="11994"/>
                    <a:pt x="29780" y="12107"/>
                    <a:pt x="29951" y="12215"/>
                  </a:cubicBezTo>
                  <a:cubicBezTo>
                    <a:pt x="30115" y="12318"/>
                    <a:pt x="30280" y="12422"/>
                    <a:pt x="30426" y="12545"/>
                  </a:cubicBezTo>
                  <a:cubicBezTo>
                    <a:pt x="30486" y="12594"/>
                    <a:pt x="30545" y="12644"/>
                    <a:pt x="30592" y="12721"/>
                  </a:cubicBezTo>
                  <a:cubicBezTo>
                    <a:pt x="30093" y="13090"/>
                    <a:pt x="29671" y="13507"/>
                    <a:pt x="29462" y="14111"/>
                  </a:cubicBezTo>
                  <a:cubicBezTo>
                    <a:pt x="29328" y="13835"/>
                    <a:pt x="29280" y="13565"/>
                    <a:pt x="28988" y="13441"/>
                  </a:cubicBezTo>
                  <a:cubicBezTo>
                    <a:pt x="29019" y="13378"/>
                    <a:pt x="29072" y="13387"/>
                    <a:pt x="29109" y="13379"/>
                  </a:cubicBezTo>
                  <a:cubicBezTo>
                    <a:pt x="29333" y="13323"/>
                    <a:pt x="29451" y="13192"/>
                    <a:pt x="29475" y="13001"/>
                  </a:cubicBezTo>
                  <a:cubicBezTo>
                    <a:pt x="29495" y="12833"/>
                    <a:pt x="29500" y="12664"/>
                    <a:pt x="29443" y="12500"/>
                  </a:cubicBezTo>
                  <a:cubicBezTo>
                    <a:pt x="29457" y="12444"/>
                    <a:pt x="29429" y="12398"/>
                    <a:pt x="29398" y="12353"/>
                  </a:cubicBezTo>
                  <a:cubicBezTo>
                    <a:pt x="29348" y="12278"/>
                    <a:pt x="29291" y="12241"/>
                    <a:pt x="29227" y="12241"/>
                  </a:cubicBezTo>
                  <a:cubicBezTo>
                    <a:pt x="29166" y="12241"/>
                    <a:pt x="29099" y="12275"/>
                    <a:pt x="29027" y="12342"/>
                  </a:cubicBezTo>
                  <a:cubicBezTo>
                    <a:pt x="28950" y="12443"/>
                    <a:pt x="28955" y="12560"/>
                    <a:pt x="28950" y="12673"/>
                  </a:cubicBezTo>
                  <a:cubicBezTo>
                    <a:pt x="28945" y="12768"/>
                    <a:pt x="28950" y="12864"/>
                    <a:pt x="28903" y="12954"/>
                  </a:cubicBezTo>
                  <a:lnTo>
                    <a:pt x="28867" y="12984"/>
                  </a:lnTo>
                  <a:cubicBezTo>
                    <a:pt x="28827" y="13001"/>
                    <a:pt x="28790" y="13016"/>
                    <a:pt x="28760" y="13016"/>
                  </a:cubicBezTo>
                  <a:cubicBezTo>
                    <a:pt x="28723" y="13016"/>
                    <a:pt x="28697" y="12993"/>
                    <a:pt x="28695" y="12920"/>
                  </a:cubicBezTo>
                  <a:cubicBezTo>
                    <a:pt x="28694" y="12883"/>
                    <a:pt x="28676" y="12847"/>
                    <a:pt x="28666" y="12811"/>
                  </a:cubicBezTo>
                  <a:cubicBezTo>
                    <a:pt x="28670" y="12753"/>
                    <a:pt x="28643" y="12709"/>
                    <a:pt x="28588" y="12677"/>
                  </a:cubicBezTo>
                  <a:cubicBezTo>
                    <a:pt x="28505" y="12606"/>
                    <a:pt x="28413" y="12584"/>
                    <a:pt x="28318" y="12584"/>
                  </a:cubicBezTo>
                  <a:cubicBezTo>
                    <a:pt x="28237" y="12584"/>
                    <a:pt x="28153" y="12600"/>
                    <a:pt x="28069" y="12614"/>
                  </a:cubicBezTo>
                  <a:cubicBezTo>
                    <a:pt x="28053" y="12625"/>
                    <a:pt x="28036" y="12640"/>
                    <a:pt x="28018" y="12640"/>
                  </a:cubicBezTo>
                  <a:cubicBezTo>
                    <a:pt x="28008" y="12640"/>
                    <a:pt x="27998" y="12635"/>
                    <a:pt x="27987" y="12619"/>
                  </a:cubicBezTo>
                  <a:cubicBezTo>
                    <a:pt x="27968" y="12724"/>
                    <a:pt x="27866" y="12795"/>
                    <a:pt x="27832" y="12899"/>
                  </a:cubicBezTo>
                  <a:cubicBezTo>
                    <a:pt x="27826" y="12919"/>
                    <a:pt x="27806" y="12926"/>
                    <a:pt x="27780" y="12926"/>
                  </a:cubicBezTo>
                  <a:cubicBezTo>
                    <a:pt x="27740" y="12926"/>
                    <a:pt x="27684" y="12908"/>
                    <a:pt x="27636" y="12894"/>
                  </a:cubicBezTo>
                  <a:cubicBezTo>
                    <a:pt x="27706" y="12809"/>
                    <a:pt x="27839" y="12775"/>
                    <a:pt x="27856" y="12665"/>
                  </a:cubicBezTo>
                  <a:cubicBezTo>
                    <a:pt x="27897" y="12647"/>
                    <a:pt x="27932" y="12616"/>
                    <a:pt x="27983" y="12616"/>
                  </a:cubicBezTo>
                  <a:cubicBezTo>
                    <a:pt x="27984" y="12616"/>
                    <a:pt x="27985" y="12616"/>
                    <a:pt x="27986" y="12616"/>
                  </a:cubicBezTo>
                  <a:cubicBezTo>
                    <a:pt x="28000" y="12575"/>
                    <a:pt x="28032" y="12545"/>
                    <a:pt x="28074" y="12535"/>
                  </a:cubicBezTo>
                  <a:cubicBezTo>
                    <a:pt x="28423" y="12203"/>
                    <a:pt x="28773" y="11873"/>
                    <a:pt x="29122" y="11541"/>
                  </a:cubicBezTo>
                  <a:cubicBezTo>
                    <a:pt x="29167" y="11496"/>
                    <a:pt x="29216" y="11455"/>
                    <a:pt x="29267" y="11418"/>
                  </a:cubicBezTo>
                  <a:cubicBezTo>
                    <a:pt x="29273" y="11414"/>
                    <a:pt x="29280" y="11412"/>
                    <a:pt x="29288" y="11412"/>
                  </a:cubicBezTo>
                  <a:cubicBezTo>
                    <a:pt x="29296" y="11412"/>
                    <a:pt x="29305" y="11415"/>
                    <a:pt x="29311" y="11421"/>
                  </a:cubicBezTo>
                  <a:cubicBezTo>
                    <a:pt x="29255" y="11342"/>
                    <a:pt x="29371" y="11307"/>
                    <a:pt x="29412" y="11266"/>
                  </a:cubicBezTo>
                  <a:cubicBezTo>
                    <a:pt x="30810" y="9893"/>
                    <a:pt x="32225" y="8532"/>
                    <a:pt x="33699" y="7217"/>
                  </a:cubicBezTo>
                  <a:cubicBezTo>
                    <a:pt x="34365" y="6623"/>
                    <a:pt x="35026" y="6025"/>
                    <a:pt x="35627" y="5380"/>
                  </a:cubicBezTo>
                  <a:cubicBezTo>
                    <a:pt x="36008" y="4973"/>
                    <a:pt x="36391" y="4565"/>
                    <a:pt x="36694" y="4109"/>
                  </a:cubicBezTo>
                  <a:lnTo>
                    <a:pt x="36691" y="4107"/>
                  </a:lnTo>
                  <a:cubicBezTo>
                    <a:pt x="36726" y="4089"/>
                    <a:pt x="36771" y="4076"/>
                    <a:pt x="36746" y="4029"/>
                  </a:cubicBezTo>
                  <a:cubicBezTo>
                    <a:pt x="36850" y="3994"/>
                    <a:pt x="36854" y="3903"/>
                    <a:pt x="36897" y="3832"/>
                  </a:cubicBezTo>
                  <a:cubicBezTo>
                    <a:pt x="36921" y="3788"/>
                    <a:pt x="36979" y="3742"/>
                    <a:pt x="36900" y="3693"/>
                  </a:cubicBezTo>
                  <a:lnTo>
                    <a:pt x="36900" y="3693"/>
                  </a:lnTo>
                  <a:cubicBezTo>
                    <a:pt x="36851" y="3729"/>
                    <a:pt x="36810" y="3775"/>
                    <a:pt x="36781" y="3829"/>
                  </a:cubicBezTo>
                  <a:lnTo>
                    <a:pt x="36714" y="3885"/>
                  </a:lnTo>
                  <a:cubicBezTo>
                    <a:pt x="36593" y="3964"/>
                    <a:pt x="36500" y="4064"/>
                    <a:pt x="36410" y="4165"/>
                  </a:cubicBezTo>
                  <a:lnTo>
                    <a:pt x="36395" y="4177"/>
                  </a:lnTo>
                  <a:lnTo>
                    <a:pt x="36342" y="4219"/>
                  </a:lnTo>
                  <a:cubicBezTo>
                    <a:pt x="36356" y="4235"/>
                    <a:pt x="36370" y="4252"/>
                    <a:pt x="36385" y="4269"/>
                  </a:cubicBezTo>
                  <a:lnTo>
                    <a:pt x="36424" y="4226"/>
                  </a:lnTo>
                  <a:lnTo>
                    <a:pt x="36464" y="4183"/>
                  </a:lnTo>
                  <a:cubicBezTo>
                    <a:pt x="36475" y="4180"/>
                    <a:pt x="36486" y="4178"/>
                    <a:pt x="36498" y="4178"/>
                  </a:cubicBezTo>
                  <a:cubicBezTo>
                    <a:pt x="36489" y="4251"/>
                    <a:pt x="36455" y="4308"/>
                    <a:pt x="36369" y="4334"/>
                  </a:cubicBezTo>
                  <a:cubicBezTo>
                    <a:pt x="36371" y="4359"/>
                    <a:pt x="36366" y="4376"/>
                    <a:pt x="36339" y="4376"/>
                  </a:cubicBezTo>
                  <a:cubicBezTo>
                    <a:pt x="36335" y="4376"/>
                    <a:pt x="36330" y="4376"/>
                    <a:pt x="36324" y="4375"/>
                  </a:cubicBezTo>
                  <a:lnTo>
                    <a:pt x="36324" y="4375"/>
                  </a:lnTo>
                  <a:cubicBezTo>
                    <a:pt x="36344" y="4415"/>
                    <a:pt x="36321" y="4438"/>
                    <a:pt x="36278" y="4451"/>
                  </a:cubicBezTo>
                  <a:cubicBezTo>
                    <a:pt x="36278" y="4474"/>
                    <a:pt x="36268" y="4490"/>
                    <a:pt x="36240" y="4490"/>
                  </a:cubicBezTo>
                  <a:cubicBezTo>
                    <a:pt x="36237" y="4490"/>
                    <a:pt x="36235" y="4490"/>
                    <a:pt x="36231" y="4490"/>
                  </a:cubicBezTo>
                  <a:cubicBezTo>
                    <a:pt x="36228" y="4465"/>
                    <a:pt x="36238" y="4450"/>
                    <a:pt x="36265" y="4450"/>
                  </a:cubicBezTo>
                  <a:cubicBezTo>
                    <a:pt x="36268" y="4450"/>
                    <a:pt x="36272" y="4450"/>
                    <a:pt x="36277" y="4451"/>
                  </a:cubicBezTo>
                  <a:cubicBezTo>
                    <a:pt x="36261" y="4411"/>
                    <a:pt x="36278" y="4386"/>
                    <a:pt x="36321" y="4373"/>
                  </a:cubicBezTo>
                  <a:cubicBezTo>
                    <a:pt x="36323" y="4348"/>
                    <a:pt x="36336" y="4334"/>
                    <a:pt x="36367" y="4334"/>
                  </a:cubicBezTo>
                  <a:cubicBezTo>
                    <a:pt x="36373" y="4313"/>
                    <a:pt x="36378" y="4290"/>
                    <a:pt x="36384" y="4269"/>
                  </a:cubicBezTo>
                  <a:cubicBezTo>
                    <a:pt x="36369" y="4252"/>
                    <a:pt x="36355" y="4235"/>
                    <a:pt x="36341" y="4219"/>
                  </a:cubicBezTo>
                  <a:cubicBezTo>
                    <a:pt x="36259" y="4257"/>
                    <a:pt x="36224" y="4359"/>
                    <a:pt x="36101" y="4359"/>
                  </a:cubicBezTo>
                  <a:cubicBezTo>
                    <a:pt x="36098" y="4359"/>
                    <a:pt x="36095" y="4359"/>
                    <a:pt x="36091" y="4359"/>
                  </a:cubicBezTo>
                  <a:cubicBezTo>
                    <a:pt x="36069" y="4484"/>
                    <a:pt x="36002" y="4542"/>
                    <a:pt x="35862" y="4564"/>
                  </a:cubicBezTo>
                  <a:cubicBezTo>
                    <a:pt x="35913" y="4591"/>
                    <a:pt x="35871" y="4614"/>
                    <a:pt x="35855" y="4635"/>
                  </a:cubicBezTo>
                  <a:cubicBezTo>
                    <a:pt x="35825" y="4674"/>
                    <a:pt x="35757" y="4692"/>
                    <a:pt x="35765" y="4753"/>
                  </a:cubicBezTo>
                  <a:lnTo>
                    <a:pt x="35914" y="4764"/>
                  </a:lnTo>
                  <a:lnTo>
                    <a:pt x="35956" y="4761"/>
                  </a:lnTo>
                  <a:cubicBezTo>
                    <a:pt x="35951" y="4731"/>
                    <a:pt x="35971" y="4712"/>
                    <a:pt x="36000" y="4699"/>
                  </a:cubicBezTo>
                  <a:cubicBezTo>
                    <a:pt x="36008" y="4666"/>
                    <a:pt x="36018" y="4635"/>
                    <a:pt x="36052" y="4635"/>
                  </a:cubicBezTo>
                  <a:cubicBezTo>
                    <a:pt x="36063" y="4635"/>
                    <a:pt x="36077" y="4638"/>
                    <a:pt x="36093" y="4646"/>
                  </a:cubicBezTo>
                  <a:cubicBezTo>
                    <a:pt x="36098" y="4704"/>
                    <a:pt x="36052" y="4735"/>
                    <a:pt x="36006" y="4766"/>
                  </a:cubicBezTo>
                  <a:cubicBezTo>
                    <a:pt x="35999" y="4772"/>
                    <a:pt x="35991" y="4775"/>
                    <a:pt x="35982" y="4775"/>
                  </a:cubicBezTo>
                  <a:cubicBezTo>
                    <a:pt x="35977" y="4775"/>
                    <a:pt x="35972" y="4774"/>
                    <a:pt x="35967" y="4772"/>
                  </a:cubicBezTo>
                  <a:lnTo>
                    <a:pt x="35967" y="4772"/>
                  </a:lnTo>
                  <a:cubicBezTo>
                    <a:pt x="35996" y="4810"/>
                    <a:pt x="35946" y="4825"/>
                    <a:pt x="35923" y="4849"/>
                  </a:cubicBezTo>
                  <a:cubicBezTo>
                    <a:pt x="35883" y="4919"/>
                    <a:pt x="35822" y="4975"/>
                    <a:pt x="35758" y="5028"/>
                  </a:cubicBezTo>
                  <a:cubicBezTo>
                    <a:pt x="35719" y="5088"/>
                    <a:pt x="35670" y="5140"/>
                    <a:pt x="35612" y="5181"/>
                  </a:cubicBezTo>
                  <a:cubicBezTo>
                    <a:pt x="35606" y="5191"/>
                    <a:pt x="35598" y="5200"/>
                    <a:pt x="35587" y="5204"/>
                  </a:cubicBezTo>
                  <a:cubicBezTo>
                    <a:pt x="35507" y="5308"/>
                    <a:pt x="35415" y="5402"/>
                    <a:pt x="35314" y="5484"/>
                  </a:cubicBezTo>
                  <a:cubicBezTo>
                    <a:pt x="35175" y="5644"/>
                    <a:pt x="35029" y="5799"/>
                    <a:pt x="34861" y="5938"/>
                  </a:cubicBezTo>
                  <a:cubicBezTo>
                    <a:pt x="34535" y="6279"/>
                    <a:pt x="34181" y="6600"/>
                    <a:pt x="33824" y="6917"/>
                  </a:cubicBezTo>
                  <a:cubicBezTo>
                    <a:pt x="32300" y="8274"/>
                    <a:pt x="30834" y="9674"/>
                    <a:pt x="29397" y="11097"/>
                  </a:cubicBezTo>
                  <a:cubicBezTo>
                    <a:pt x="29010" y="11480"/>
                    <a:pt x="28628" y="11865"/>
                    <a:pt x="28216" y="12227"/>
                  </a:cubicBezTo>
                  <a:cubicBezTo>
                    <a:pt x="28166" y="12290"/>
                    <a:pt x="28120" y="12354"/>
                    <a:pt x="28031" y="12381"/>
                  </a:cubicBezTo>
                  <a:cubicBezTo>
                    <a:pt x="28028" y="12435"/>
                    <a:pt x="27976" y="12456"/>
                    <a:pt x="27939" y="12488"/>
                  </a:cubicBezTo>
                  <a:cubicBezTo>
                    <a:pt x="27932" y="12500"/>
                    <a:pt x="27925" y="12510"/>
                    <a:pt x="27914" y="12510"/>
                  </a:cubicBezTo>
                  <a:cubicBezTo>
                    <a:pt x="27909" y="12510"/>
                    <a:pt x="27902" y="12507"/>
                    <a:pt x="27894" y="12500"/>
                  </a:cubicBezTo>
                  <a:lnTo>
                    <a:pt x="27894" y="12500"/>
                  </a:lnTo>
                  <a:cubicBezTo>
                    <a:pt x="27911" y="12539"/>
                    <a:pt x="27880" y="12557"/>
                    <a:pt x="27848" y="12575"/>
                  </a:cubicBezTo>
                  <a:cubicBezTo>
                    <a:pt x="27844" y="12585"/>
                    <a:pt x="27843" y="12595"/>
                    <a:pt x="27843" y="12605"/>
                  </a:cubicBezTo>
                  <a:cubicBezTo>
                    <a:pt x="27820" y="12605"/>
                    <a:pt x="27810" y="12595"/>
                    <a:pt x="27818" y="12578"/>
                  </a:cubicBezTo>
                  <a:cubicBezTo>
                    <a:pt x="27820" y="12574"/>
                    <a:pt x="27833" y="12574"/>
                    <a:pt x="27844" y="12574"/>
                  </a:cubicBezTo>
                  <a:cubicBezTo>
                    <a:pt x="27828" y="12548"/>
                    <a:pt x="27842" y="12523"/>
                    <a:pt x="27847" y="12497"/>
                  </a:cubicBezTo>
                  <a:lnTo>
                    <a:pt x="27892" y="12497"/>
                  </a:lnTo>
                  <a:cubicBezTo>
                    <a:pt x="27882" y="12460"/>
                    <a:pt x="27906" y="12437"/>
                    <a:pt x="27938" y="12419"/>
                  </a:cubicBezTo>
                  <a:cubicBezTo>
                    <a:pt x="27957" y="12403"/>
                    <a:pt x="27965" y="12367"/>
                    <a:pt x="27994" y="12367"/>
                  </a:cubicBezTo>
                  <a:cubicBezTo>
                    <a:pt x="28003" y="12367"/>
                    <a:pt x="28014" y="12370"/>
                    <a:pt x="28027" y="12378"/>
                  </a:cubicBezTo>
                  <a:cubicBezTo>
                    <a:pt x="28001" y="12278"/>
                    <a:pt x="28102" y="12236"/>
                    <a:pt x="28159" y="12175"/>
                  </a:cubicBezTo>
                  <a:cubicBezTo>
                    <a:pt x="28416" y="11854"/>
                    <a:pt x="28711" y="11557"/>
                    <a:pt x="29004" y="11261"/>
                  </a:cubicBezTo>
                  <a:cubicBezTo>
                    <a:pt x="30353" y="9894"/>
                    <a:pt x="31713" y="8535"/>
                    <a:pt x="33195" y="7269"/>
                  </a:cubicBezTo>
                  <a:cubicBezTo>
                    <a:pt x="33354" y="7133"/>
                    <a:pt x="33495" y="6979"/>
                    <a:pt x="33672" y="6856"/>
                  </a:cubicBezTo>
                  <a:cubicBezTo>
                    <a:pt x="33706" y="6831"/>
                    <a:pt x="33737" y="6801"/>
                    <a:pt x="33712" y="6756"/>
                  </a:cubicBezTo>
                  <a:lnTo>
                    <a:pt x="33712" y="6756"/>
                  </a:lnTo>
                  <a:cubicBezTo>
                    <a:pt x="33604" y="6777"/>
                    <a:pt x="33529" y="6843"/>
                    <a:pt x="33455" y="6908"/>
                  </a:cubicBezTo>
                  <a:cubicBezTo>
                    <a:pt x="32913" y="7379"/>
                    <a:pt x="32368" y="7846"/>
                    <a:pt x="31833" y="8321"/>
                  </a:cubicBezTo>
                  <a:cubicBezTo>
                    <a:pt x="30588" y="9429"/>
                    <a:pt x="29425" y="10599"/>
                    <a:pt x="28310" y="11802"/>
                  </a:cubicBezTo>
                  <a:cubicBezTo>
                    <a:pt x="28214" y="11928"/>
                    <a:pt x="28137" y="12066"/>
                    <a:pt x="27980" y="12148"/>
                  </a:cubicBezTo>
                  <a:cubicBezTo>
                    <a:pt x="27969" y="12081"/>
                    <a:pt x="28030" y="12034"/>
                    <a:pt x="28052" y="11977"/>
                  </a:cubicBezTo>
                  <a:cubicBezTo>
                    <a:pt x="28074" y="11923"/>
                    <a:pt x="28053" y="11902"/>
                    <a:pt x="28003" y="11902"/>
                  </a:cubicBezTo>
                  <a:cubicBezTo>
                    <a:pt x="27996" y="11902"/>
                    <a:pt x="27987" y="11903"/>
                    <a:pt x="27979" y="11903"/>
                  </a:cubicBezTo>
                  <a:cubicBezTo>
                    <a:pt x="27918" y="12029"/>
                    <a:pt x="27798" y="12129"/>
                    <a:pt x="27750" y="12261"/>
                  </a:cubicBezTo>
                  <a:lnTo>
                    <a:pt x="27753" y="12302"/>
                  </a:lnTo>
                  <a:cubicBezTo>
                    <a:pt x="27711" y="12334"/>
                    <a:pt x="27691" y="12377"/>
                    <a:pt x="27675" y="12422"/>
                  </a:cubicBezTo>
                  <a:cubicBezTo>
                    <a:pt x="27665" y="12427"/>
                    <a:pt x="27655" y="12429"/>
                    <a:pt x="27646" y="12429"/>
                  </a:cubicBezTo>
                  <a:cubicBezTo>
                    <a:pt x="27630" y="12429"/>
                    <a:pt x="27618" y="12420"/>
                    <a:pt x="27615" y="12400"/>
                  </a:cubicBezTo>
                  <a:cubicBezTo>
                    <a:pt x="27608" y="12350"/>
                    <a:pt x="27630" y="12304"/>
                    <a:pt x="27668" y="12264"/>
                  </a:cubicBezTo>
                  <a:cubicBezTo>
                    <a:pt x="27944" y="11542"/>
                    <a:pt x="28338" y="10867"/>
                    <a:pt x="28789" y="10215"/>
                  </a:cubicBezTo>
                  <a:cubicBezTo>
                    <a:pt x="29266" y="9529"/>
                    <a:pt x="29830" y="8896"/>
                    <a:pt x="30407" y="8272"/>
                  </a:cubicBezTo>
                  <a:cubicBezTo>
                    <a:pt x="30891" y="7748"/>
                    <a:pt x="31375" y="7227"/>
                    <a:pt x="31843" y="6693"/>
                  </a:cubicBezTo>
                  <a:cubicBezTo>
                    <a:pt x="32092" y="6410"/>
                    <a:pt x="32374" y="6147"/>
                    <a:pt x="32766" y="5997"/>
                  </a:cubicBezTo>
                  <a:cubicBezTo>
                    <a:pt x="33014" y="5920"/>
                    <a:pt x="33266" y="5851"/>
                    <a:pt x="33509" y="5763"/>
                  </a:cubicBezTo>
                  <a:cubicBezTo>
                    <a:pt x="33943" y="5605"/>
                    <a:pt x="34342" y="5397"/>
                    <a:pt x="34681" y="5112"/>
                  </a:cubicBezTo>
                  <a:cubicBezTo>
                    <a:pt x="34839" y="4998"/>
                    <a:pt x="35000" y="4886"/>
                    <a:pt x="35094" y="4680"/>
                  </a:cubicBezTo>
                  <a:lnTo>
                    <a:pt x="35094" y="4680"/>
                  </a:lnTo>
                  <a:cubicBezTo>
                    <a:pt x="34906" y="4736"/>
                    <a:pt x="34785" y="4818"/>
                    <a:pt x="34659" y="4893"/>
                  </a:cubicBezTo>
                  <a:cubicBezTo>
                    <a:pt x="34566" y="4930"/>
                    <a:pt x="34473" y="4968"/>
                    <a:pt x="34397" y="5027"/>
                  </a:cubicBezTo>
                  <a:cubicBezTo>
                    <a:pt x="34118" y="5154"/>
                    <a:pt x="33839" y="5283"/>
                    <a:pt x="33558" y="5406"/>
                  </a:cubicBezTo>
                  <a:cubicBezTo>
                    <a:pt x="33509" y="5428"/>
                    <a:pt x="33464" y="5468"/>
                    <a:pt x="33405" y="5468"/>
                  </a:cubicBezTo>
                  <a:cubicBezTo>
                    <a:pt x="33391" y="5468"/>
                    <a:pt x="33377" y="5466"/>
                    <a:pt x="33362" y="5461"/>
                  </a:cubicBezTo>
                  <a:lnTo>
                    <a:pt x="33362" y="5461"/>
                  </a:lnTo>
                  <a:cubicBezTo>
                    <a:pt x="33370" y="5478"/>
                    <a:pt x="33365" y="5492"/>
                    <a:pt x="33343" y="5493"/>
                  </a:cubicBezTo>
                  <a:cubicBezTo>
                    <a:pt x="33341" y="5493"/>
                    <a:pt x="33340" y="5493"/>
                    <a:pt x="33339" y="5493"/>
                  </a:cubicBezTo>
                  <a:cubicBezTo>
                    <a:pt x="33322" y="5493"/>
                    <a:pt x="33307" y="5477"/>
                    <a:pt x="33310" y="5459"/>
                  </a:cubicBezTo>
                  <a:lnTo>
                    <a:pt x="33358" y="5458"/>
                  </a:lnTo>
                  <a:cubicBezTo>
                    <a:pt x="33392" y="5380"/>
                    <a:pt x="33478" y="5347"/>
                    <a:pt x="33545" y="5298"/>
                  </a:cubicBezTo>
                  <a:cubicBezTo>
                    <a:pt x="33819" y="5095"/>
                    <a:pt x="34105" y="4901"/>
                    <a:pt x="34373" y="4693"/>
                  </a:cubicBezTo>
                  <a:cubicBezTo>
                    <a:pt x="34508" y="4588"/>
                    <a:pt x="34655" y="4546"/>
                    <a:pt x="34816" y="4546"/>
                  </a:cubicBezTo>
                  <a:cubicBezTo>
                    <a:pt x="34863" y="4546"/>
                    <a:pt x="34911" y="4550"/>
                    <a:pt x="34961" y="4556"/>
                  </a:cubicBezTo>
                  <a:cubicBezTo>
                    <a:pt x="35195" y="4589"/>
                    <a:pt x="35406" y="4684"/>
                    <a:pt x="35636" y="4724"/>
                  </a:cubicBezTo>
                  <a:cubicBezTo>
                    <a:pt x="35688" y="4663"/>
                    <a:pt x="35699" y="4558"/>
                    <a:pt x="35812" y="4558"/>
                  </a:cubicBezTo>
                  <a:cubicBezTo>
                    <a:pt x="35827" y="4558"/>
                    <a:pt x="35843" y="4560"/>
                    <a:pt x="35862" y="4564"/>
                  </a:cubicBezTo>
                  <a:cubicBezTo>
                    <a:pt x="35877" y="4510"/>
                    <a:pt x="35893" y="4457"/>
                    <a:pt x="35908" y="4403"/>
                  </a:cubicBezTo>
                  <a:cubicBezTo>
                    <a:pt x="35910" y="4403"/>
                    <a:pt x="35912" y="4403"/>
                    <a:pt x="35914" y="4403"/>
                  </a:cubicBezTo>
                  <a:cubicBezTo>
                    <a:pt x="35973" y="4403"/>
                    <a:pt x="36017" y="4355"/>
                    <a:pt x="36076" y="4355"/>
                  </a:cubicBezTo>
                  <a:cubicBezTo>
                    <a:pt x="36078" y="4355"/>
                    <a:pt x="36080" y="4355"/>
                    <a:pt x="36082" y="4356"/>
                  </a:cubicBezTo>
                  <a:cubicBezTo>
                    <a:pt x="36097" y="4254"/>
                    <a:pt x="36047" y="4151"/>
                    <a:pt x="36142" y="4064"/>
                  </a:cubicBezTo>
                  <a:cubicBezTo>
                    <a:pt x="36231" y="3982"/>
                    <a:pt x="36208" y="3913"/>
                    <a:pt x="36092" y="3868"/>
                  </a:cubicBezTo>
                  <a:cubicBezTo>
                    <a:pt x="36035" y="3844"/>
                    <a:pt x="36027" y="3817"/>
                    <a:pt x="36041" y="3761"/>
                  </a:cubicBezTo>
                  <a:cubicBezTo>
                    <a:pt x="36077" y="3622"/>
                    <a:pt x="36071" y="3618"/>
                    <a:pt x="35896" y="3599"/>
                  </a:cubicBezTo>
                  <a:cubicBezTo>
                    <a:pt x="35839" y="3593"/>
                    <a:pt x="35788" y="3607"/>
                    <a:pt x="35776" y="3526"/>
                  </a:cubicBezTo>
                  <a:cubicBezTo>
                    <a:pt x="35764" y="3443"/>
                    <a:pt x="35748" y="3417"/>
                    <a:pt x="35693" y="3417"/>
                  </a:cubicBezTo>
                  <a:cubicBezTo>
                    <a:pt x="35670" y="3417"/>
                    <a:pt x="35640" y="3422"/>
                    <a:pt x="35600" y="3429"/>
                  </a:cubicBezTo>
                  <a:cubicBezTo>
                    <a:pt x="35566" y="3436"/>
                    <a:pt x="35523" y="3469"/>
                    <a:pt x="35491" y="3469"/>
                  </a:cubicBezTo>
                  <a:cubicBezTo>
                    <a:pt x="35478" y="3469"/>
                    <a:pt x="35468" y="3464"/>
                    <a:pt x="35460" y="3451"/>
                  </a:cubicBezTo>
                  <a:cubicBezTo>
                    <a:pt x="35403" y="3362"/>
                    <a:pt x="35291" y="3412"/>
                    <a:pt x="35227" y="3362"/>
                  </a:cubicBezTo>
                  <a:cubicBezTo>
                    <a:pt x="35089" y="3396"/>
                    <a:pt x="34903" y="3344"/>
                    <a:pt x="34852" y="3509"/>
                  </a:cubicBezTo>
                  <a:cubicBezTo>
                    <a:pt x="34850" y="3509"/>
                    <a:pt x="34848" y="3509"/>
                    <a:pt x="34846" y="3509"/>
                  </a:cubicBezTo>
                  <a:cubicBezTo>
                    <a:pt x="34791" y="3509"/>
                    <a:pt x="34760" y="3429"/>
                    <a:pt x="34711" y="3429"/>
                  </a:cubicBezTo>
                  <a:cubicBezTo>
                    <a:pt x="34692" y="3429"/>
                    <a:pt x="34669" y="3442"/>
                    <a:pt x="34641" y="3478"/>
                  </a:cubicBezTo>
                  <a:cubicBezTo>
                    <a:pt x="34626" y="3620"/>
                    <a:pt x="34602" y="3761"/>
                    <a:pt x="34597" y="3904"/>
                  </a:cubicBezTo>
                  <a:cubicBezTo>
                    <a:pt x="34588" y="4183"/>
                    <a:pt x="34473" y="4404"/>
                    <a:pt x="34228" y="4603"/>
                  </a:cubicBezTo>
                  <a:cubicBezTo>
                    <a:pt x="33844" y="4915"/>
                    <a:pt x="33451" y="5219"/>
                    <a:pt x="33068" y="5531"/>
                  </a:cubicBezTo>
                  <a:lnTo>
                    <a:pt x="32641" y="5824"/>
                  </a:lnTo>
                  <a:cubicBezTo>
                    <a:pt x="32611" y="5868"/>
                    <a:pt x="32574" y="5906"/>
                    <a:pt x="32503" y="5906"/>
                  </a:cubicBezTo>
                  <a:cubicBezTo>
                    <a:pt x="32502" y="5906"/>
                    <a:pt x="32501" y="5906"/>
                    <a:pt x="32500" y="5906"/>
                  </a:cubicBezTo>
                  <a:cubicBezTo>
                    <a:pt x="32465" y="5837"/>
                    <a:pt x="32523" y="5801"/>
                    <a:pt x="32570" y="5762"/>
                  </a:cubicBezTo>
                  <a:cubicBezTo>
                    <a:pt x="32638" y="5662"/>
                    <a:pt x="32705" y="5561"/>
                    <a:pt x="32774" y="5461"/>
                  </a:cubicBezTo>
                  <a:cubicBezTo>
                    <a:pt x="33197" y="4851"/>
                    <a:pt x="33494" y="4193"/>
                    <a:pt x="33769" y="3526"/>
                  </a:cubicBezTo>
                  <a:cubicBezTo>
                    <a:pt x="33822" y="3394"/>
                    <a:pt x="33900" y="3274"/>
                    <a:pt x="34000" y="3174"/>
                  </a:cubicBezTo>
                  <a:cubicBezTo>
                    <a:pt x="33997" y="3169"/>
                    <a:pt x="33995" y="3165"/>
                    <a:pt x="33992" y="3161"/>
                  </a:cubicBezTo>
                  <a:lnTo>
                    <a:pt x="33992" y="3161"/>
                  </a:lnTo>
                  <a:cubicBezTo>
                    <a:pt x="33995" y="3165"/>
                    <a:pt x="33997" y="3169"/>
                    <a:pt x="34000" y="3173"/>
                  </a:cubicBezTo>
                  <a:cubicBezTo>
                    <a:pt x="34253" y="2999"/>
                    <a:pt x="34530" y="2862"/>
                    <a:pt x="34823" y="2767"/>
                  </a:cubicBezTo>
                  <a:cubicBezTo>
                    <a:pt x="35064" y="2689"/>
                    <a:pt x="35312" y="2634"/>
                    <a:pt x="35560" y="2571"/>
                  </a:cubicBezTo>
                  <a:cubicBezTo>
                    <a:pt x="35770" y="2519"/>
                    <a:pt x="35768" y="2518"/>
                    <a:pt x="35726" y="2330"/>
                  </a:cubicBezTo>
                  <a:cubicBezTo>
                    <a:pt x="35721" y="2312"/>
                    <a:pt x="35738" y="2293"/>
                    <a:pt x="35742" y="2274"/>
                  </a:cubicBezTo>
                  <a:cubicBezTo>
                    <a:pt x="35756" y="2208"/>
                    <a:pt x="35711" y="2180"/>
                    <a:pt x="35646" y="2162"/>
                  </a:cubicBezTo>
                  <a:cubicBezTo>
                    <a:pt x="35597" y="2147"/>
                    <a:pt x="35539" y="2165"/>
                    <a:pt x="35491" y="2132"/>
                  </a:cubicBezTo>
                  <a:cubicBezTo>
                    <a:pt x="35482" y="2062"/>
                    <a:pt x="35536" y="1971"/>
                    <a:pt x="35429" y="1927"/>
                  </a:cubicBezTo>
                  <a:cubicBezTo>
                    <a:pt x="35310" y="1879"/>
                    <a:pt x="35328" y="1816"/>
                    <a:pt x="35378" y="1739"/>
                  </a:cubicBezTo>
                  <a:cubicBezTo>
                    <a:pt x="35410" y="1690"/>
                    <a:pt x="35425" y="1627"/>
                    <a:pt x="35373" y="1595"/>
                  </a:cubicBezTo>
                  <a:cubicBezTo>
                    <a:pt x="35272" y="1533"/>
                    <a:pt x="35184" y="1455"/>
                    <a:pt x="35085" y="1400"/>
                  </a:cubicBezTo>
                  <a:cubicBezTo>
                    <a:pt x="35002" y="1355"/>
                    <a:pt x="34858" y="1393"/>
                    <a:pt x="34814" y="1265"/>
                  </a:cubicBezTo>
                  <a:cubicBezTo>
                    <a:pt x="34809" y="1250"/>
                    <a:pt x="34791" y="1245"/>
                    <a:pt x="34770" y="1245"/>
                  </a:cubicBezTo>
                  <a:cubicBezTo>
                    <a:pt x="34750" y="1245"/>
                    <a:pt x="34728" y="1249"/>
                    <a:pt x="34710" y="1254"/>
                  </a:cubicBezTo>
                  <a:cubicBezTo>
                    <a:pt x="34662" y="1266"/>
                    <a:pt x="34623" y="1299"/>
                    <a:pt x="34570" y="1299"/>
                  </a:cubicBezTo>
                  <a:cubicBezTo>
                    <a:pt x="34568" y="1299"/>
                    <a:pt x="34565" y="1299"/>
                    <a:pt x="34562" y="1299"/>
                  </a:cubicBezTo>
                  <a:cubicBezTo>
                    <a:pt x="34491" y="1184"/>
                    <a:pt x="34456" y="1130"/>
                    <a:pt x="34409" y="1130"/>
                  </a:cubicBezTo>
                  <a:cubicBezTo>
                    <a:pt x="34368" y="1130"/>
                    <a:pt x="34318" y="1173"/>
                    <a:pt x="34227" y="1254"/>
                  </a:cubicBezTo>
                  <a:cubicBezTo>
                    <a:pt x="34222" y="1259"/>
                    <a:pt x="34218" y="1265"/>
                    <a:pt x="34213" y="1269"/>
                  </a:cubicBezTo>
                  <a:cubicBezTo>
                    <a:pt x="34187" y="1296"/>
                    <a:pt x="34162" y="1316"/>
                    <a:pt x="34131" y="1316"/>
                  </a:cubicBezTo>
                  <a:cubicBezTo>
                    <a:pt x="34112" y="1316"/>
                    <a:pt x="34090" y="1308"/>
                    <a:pt x="34064" y="1288"/>
                  </a:cubicBezTo>
                  <a:cubicBezTo>
                    <a:pt x="34032" y="1264"/>
                    <a:pt x="34008" y="1254"/>
                    <a:pt x="33989" y="1254"/>
                  </a:cubicBezTo>
                  <a:cubicBezTo>
                    <a:pt x="33949" y="1254"/>
                    <a:pt x="33935" y="1300"/>
                    <a:pt x="33926" y="1351"/>
                  </a:cubicBezTo>
                  <a:cubicBezTo>
                    <a:pt x="33918" y="1402"/>
                    <a:pt x="33914" y="1479"/>
                    <a:pt x="33854" y="1479"/>
                  </a:cubicBezTo>
                  <a:cubicBezTo>
                    <a:pt x="33853" y="1479"/>
                    <a:pt x="33852" y="1479"/>
                    <a:pt x="33851" y="1479"/>
                  </a:cubicBezTo>
                  <a:cubicBezTo>
                    <a:pt x="33846" y="1478"/>
                    <a:pt x="33840" y="1478"/>
                    <a:pt x="33835" y="1478"/>
                  </a:cubicBezTo>
                  <a:cubicBezTo>
                    <a:pt x="33711" y="1478"/>
                    <a:pt x="33665" y="1530"/>
                    <a:pt x="33642" y="1628"/>
                  </a:cubicBezTo>
                  <a:cubicBezTo>
                    <a:pt x="33638" y="1646"/>
                    <a:pt x="33614" y="1648"/>
                    <a:pt x="33588" y="1648"/>
                  </a:cubicBezTo>
                  <a:cubicBezTo>
                    <a:pt x="33581" y="1648"/>
                    <a:pt x="33574" y="1648"/>
                    <a:pt x="33567" y="1648"/>
                  </a:cubicBezTo>
                  <a:cubicBezTo>
                    <a:pt x="33557" y="1648"/>
                    <a:pt x="33547" y="1648"/>
                    <a:pt x="33539" y="1650"/>
                  </a:cubicBezTo>
                  <a:cubicBezTo>
                    <a:pt x="33493" y="1643"/>
                    <a:pt x="33459" y="1639"/>
                    <a:pt x="33433" y="1639"/>
                  </a:cubicBezTo>
                  <a:cubicBezTo>
                    <a:pt x="33358" y="1639"/>
                    <a:pt x="33355" y="1671"/>
                    <a:pt x="33382" y="1767"/>
                  </a:cubicBezTo>
                  <a:cubicBezTo>
                    <a:pt x="33387" y="1786"/>
                    <a:pt x="33394" y="1804"/>
                    <a:pt x="33400" y="1822"/>
                  </a:cubicBezTo>
                  <a:cubicBezTo>
                    <a:pt x="33413" y="1827"/>
                    <a:pt x="33426" y="1829"/>
                    <a:pt x="33436" y="1829"/>
                  </a:cubicBezTo>
                  <a:cubicBezTo>
                    <a:pt x="33467" y="1829"/>
                    <a:pt x="33484" y="1810"/>
                    <a:pt x="33488" y="1776"/>
                  </a:cubicBezTo>
                  <a:cubicBezTo>
                    <a:pt x="33490" y="1748"/>
                    <a:pt x="33497" y="1729"/>
                    <a:pt x="33530" y="1721"/>
                  </a:cubicBezTo>
                  <a:cubicBezTo>
                    <a:pt x="33575" y="1742"/>
                    <a:pt x="33617" y="1757"/>
                    <a:pt x="33653" y="1757"/>
                  </a:cubicBezTo>
                  <a:cubicBezTo>
                    <a:pt x="33704" y="1757"/>
                    <a:pt x="33743" y="1728"/>
                    <a:pt x="33762" y="1652"/>
                  </a:cubicBezTo>
                  <a:cubicBezTo>
                    <a:pt x="33771" y="1610"/>
                    <a:pt x="33796" y="1599"/>
                    <a:pt x="33833" y="1599"/>
                  </a:cubicBezTo>
                  <a:cubicBezTo>
                    <a:pt x="33840" y="1599"/>
                    <a:pt x="33848" y="1599"/>
                    <a:pt x="33856" y="1600"/>
                  </a:cubicBezTo>
                  <a:cubicBezTo>
                    <a:pt x="33913" y="1605"/>
                    <a:pt x="33930" y="1633"/>
                    <a:pt x="33935" y="1675"/>
                  </a:cubicBezTo>
                  <a:cubicBezTo>
                    <a:pt x="33939" y="1716"/>
                    <a:pt x="33949" y="1761"/>
                    <a:pt x="33957" y="1805"/>
                  </a:cubicBezTo>
                  <a:cubicBezTo>
                    <a:pt x="33973" y="1940"/>
                    <a:pt x="33990" y="2073"/>
                    <a:pt x="34004" y="2207"/>
                  </a:cubicBezTo>
                  <a:cubicBezTo>
                    <a:pt x="34012" y="2288"/>
                    <a:pt x="34019" y="2370"/>
                    <a:pt x="33967" y="2485"/>
                  </a:cubicBezTo>
                  <a:cubicBezTo>
                    <a:pt x="33911" y="2381"/>
                    <a:pt x="33876" y="2300"/>
                    <a:pt x="33826" y="2226"/>
                  </a:cubicBezTo>
                  <a:cubicBezTo>
                    <a:pt x="33790" y="2174"/>
                    <a:pt x="33796" y="2083"/>
                    <a:pt x="33692" y="2083"/>
                  </a:cubicBezTo>
                  <a:cubicBezTo>
                    <a:pt x="33685" y="2083"/>
                    <a:pt x="33679" y="2083"/>
                    <a:pt x="33672" y="2084"/>
                  </a:cubicBezTo>
                  <a:cubicBezTo>
                    <a:pt x="33668" y="2086"/>
                    <a:pt x="33667" y="2088"/>
                    <a:pt x="33664" y="2090"/>
                  </a:cubicBezTo>
                  <a:cubicBezTo>
                    <a:pt x="33667" y="2086"/>
                    <a:pt x="33671" y="2082"/>
                    <a:pt x="33673" y="2079"/>
                  </a:cubicBezTo>
                  <a:cubicBezTo>
                    <a:pt x="33704" y="1960"/>
                    <a:pt x="33603" y="1888"/>
                    <a:pt x="33517" y="1842"/>
                  </a:cubicBezTo>
                  <a:cubicBezTo>
                    <a:pt x="33503" y="1835"/>
                    <a:pt x="33492" y="1831"/>
                    <a:pt x="33484" y="1831"/>
                  </a:cubicBezTo>
                  <a:cubicBezTo>
                    <a:pt x="33449" y="1831"/>
                    <a:pt x="33463" y="1889"/>
                    <a:pt x="33470" y="1922"/>
                  </a:cubicBezTo>
                  <a:cubicBezTo>
                    <a:pt x="33510" y="1974"/>
                    <a:pt x="33549" y="2028"/>
                    <a:pt x="33591" y="2079"/>
                  </a:cubicBezTo>
                  <a:cubicBezTo>
                    <a:pt x="33604" y="2095"/>
                    <a:pt x="33618" y="2105"/>
                    <a:pt x="33634" y="2105"/>
                  </a:cubicBezTo>
                  <a:cubicBezTo>
                    <a:pt x="33640" y="2105"/>
                    <a:pt x="33646" y="2104"/>
                    <a:pt x="33652" y="2100"/>
                  </a:cubicBezTo>
                  <a:lnTo>
                    <a:pt x="33652" y="2100"/>
                  </a:lnTo>
                  <a:cubicBezTo>
                    <a:pt x="33597" y="2150"/>
                    <a:pt x="33673" y="2192"/>
                    <a:pt x="33694" y="2229"/>
                  </a:cubicBezTo>
                  <a:cubicBezTo>
                    <a:pt x="33787" y="2393"/>
                    <a:pt x="33880" y="2557"/>
                    <a:pt x="33851" y="2745"/>
                  </a:cubicBezTo>
                  <a:cubicBezTo>
                    <a:pt x="33822" y="2937"/>
                    <a:pt x="33792" y="3133"/>
                    <a:pt x="33712" y="3314"/>
                  </a:cubicBezTo>
                  <a:cubicBezTo>
                    <a:pt x="33432" y="3951"/>
                    <a:pt x="33118" y="4575"/>
                    <a:pt x="32743" y="5177"/>
                  </a:cubicBezTo>
                  <a:cubicBezTo>
                    <a:pt x="32716" y="5220"/>
                    <a:pt x="32705" y="5277"/>
                    <a:pt x="32634" y="5297"/>
                  </a:cubicBezTo>
                  <a:cubicBezTo>
                    <a:pt x="32602" y="5241"/>
                    <a:pt x="32624" y="5184"/>
                    <a:pt x="32630" y="5131"/>
                  </a:cubicBezTo>
                  <a:cubicBezTo>
                    <a:pt x="32654" y="4885"/>
                    <a:pt x="32658" y="4638"/>
                    <a:pt x="32660" y="4392"/>
                  </a:cubicBezTo>
                  <a:cubicBezTo>
                    <a:pt x="32661" y="4167"/>
                    <a:pt x="32633" y="3939"/>
                    <a:pt x="32678" y="3715"/>
                  </a:cubicBezTo>
                  <a:lnTo>
                    <a:pt x="32708" y="3668"/>
                  </a:lnTo>
                  <a:lnTo>
                    <a:pt x="32746" y="3643"/>
                  </a:lnTo>
                  <a:cubicBezTo>
                    <a:pt x="32847" y="3523"/>
                    <a:pt x="32948" y="3403"/>
                    <a:pt x="33049" y="3283"/>
                  </a:cubicBezTo>
                  <a:cubicBezTo>
                    <a:pt x="33137" y="3179"/>
                    <a:pt x="33257" y="3094"/>
                    <a:pt x="33316" y="2973"/>
                  </a:cubicBezTo>
                  <a:cubicBezTo>
                    <a:pt x="33337" y="2955"/>
                    <a:pt x="33356" y="2936"/>
                    <a:pt x="33372" y="2915"/>
                  </a:cubicBezTo>
                  <a:cubicBezTo>
                    <a:pt x="33422" y="2839"/>
                    <a:pt x="33476" y="2759"/>
                    <a:pt x="33307" y="2741"/>
                  </a:cubicBezTo>
                  <a:cubicBezTo>
                    <a:pt x="33295" y="2740"/>
                    <a:pt x="33275" y="2729"/>
                    <a:pt x="33275" y="2723"/>
                  </a:cubicBezTo>
                  <a:cubicBezTo>
                    <a:pt x="33267" y="2626"/>
                    <a:pt x="33205" y="2618"/>
                    <a:pt x="33137" y="2618"/>
                  </a:cubicBezTo>
                  <a:cubicBezTo>
                    <a:pt x="33122" y="2618"/>
                    <a:pt x="33107" y="2618"/>
                    <a:pt x="33093" y="2618"/>
                  </a:cubicBezTo>
                  <a:cubicBezTo>
                    <a:pt x="33075" y="2618"/>
                    <a:pt x="33058" y="2618"/>
                    <a:pt x="33042" y="2615"/>
                  </a:cubicBezTo>
                  <a:cubicBezTo>
                    <a:pt x="33031" y="2516"/>
                    <a:pt x="33024" y="2477"/>
                    <a:pt x="32982" y="2477"/>
                  </a:cubicBezTo>
                  <a:cubicBezTo>
                    <a:pt x="32957" y="2477"/>
                    <a:pt x="32918" y="2491"/>
                    <a:pt x="32857" y="2516"/>
                  </a:cubicBezTo>
                  <a:cubicBezTo>
                    <a:pt x="32839" y="2525"/>
                    <a:pt x="32823" y="2529"/>
                    <a:pt x="32809" y="2529"/>
                  </a:cubicBezTo>
                  <a:cubicBezTo>
                    <a:pt x="32749" y="2529"/>
                    <a:pt x="32728" y="2457"/>
                    <a:pt x="32674" y="2444"/>
                  </a:cubicBezTo>
                  <a:cubicBezTo>
                    <a:pt x="32667" y="2442"/>
                    <a:pt x="32660" y="2441"/>
                    <a:pt x="32654" y="2441"/>
                  </a:cubicBezTo>
                  <a:cubicBezTo>
                    <a:pt x="32599" y="2441"/>
                    <a:pt x="32557" y="2497"/>
                    <a:pt x="32500" y="2497"/>
                  </a:cubicBezTo>
                  <a:cubicBezTo>
                    <a:pt x="32484" y="2497"/>
                    <a:pt x="32467" y="2493"/>
                    <a:pt x="32449" y="2482"/>
                  </a:cubicBezTo>
                  <a:cubicBezTo>
                    <a:pt x="32427" y="2469"/>
                    <a:pt x="32407" y="2464"/>
                    <a:pt x="32388" y="2464"/>
                  </a:cubicBezTo>
                  <a:cubicBezTo>
                    <a:pt x="32344" y="2464"/>
                    <a:pt x="32309" y="2496"/>
                    <a:pt x="32281" y="2532"/>
                  </a:cubicBezTo>
                  <a:cubicBezTo>
                    <a:pt x="32244" y="2581"/>
                    <a:pt x="32213" y="2632"/>
                    <a:pt x="32180" y="2683"/>
                  </a:cubicBezTo>
                  <a:cubicBezTo>
                    <a:pt x="32161" y="2712"/>
                    <a:pt x="32145" y="2736"/>
                    <a:pt x="32100" y="2736"/>
                  </a:cubicBezTo>
                  <a:cubicBezTo>
                    <a:pt x="32094" y="2736"/>
                    <a:pt x="32087" y="2735"/>
                    <a:pt x="32079" y="2734"/>
                  </a:cubicBezTo>
                  <a:cubicBezTo>
                    <a:pt x="32039" y="2728"/>
                    <a:pt x="32010" y="2724"/>
                    <a:pt x="31989" y="2724"/>
                  </a:cubicBezTo>
                  <a:cubicBezTo>
                    <a:pt x="31933" y="2724"/>
                    <a:pt x="31933" y="2754"/>
                    <a:pt x="31939" y="2855"/>
                  </a:cubicBezTo>
                  <a:cubicBezTo>
                    <a:pt x="31910" y="2877"/>
                    <a:pt x="31895" y="2900"/>
                    <a:pt x="31924" y="2930"/>
                  </a:cubicBezTo>
                  <a:cubicBezTo>
                    <a:pt x="31924" y="2930"/>
                    <a:pt x="31922" y="2931"/>
                    <a:pt x="31922" y="2932"/>
                  </a:cubicBezTo>
                  <a:cubicBezTo>
                    <a:pt x="31917" y="2937"/>
                    <a:pt x="31914" y="2944"/>
                    <a:pt x="31908" y="2947"/>
                  </a:cubicBezTo>
                  <a:cubicBezTo>
                    <a:pt x="31736" y="2982"/>
                    <a:pt x="31742" y="3169"/>
                    <a:pt x="31587" y="3220"/>
                  </a:cubicBezTo>
                  <a:cubicBezTo>
                    <a:pt x="31551" y="3232"/>
                    <a:pt x="31563" y="3282"/>
                    <a:pt x="31584" y="3308"/>
                  </a:cubicBezTo>
                  <a:cubicBezTo>
                    <a:pt x="31619" y="3352"/>
                    <a:pt x="31657" y="3391"/>
                    <a:pt x="31698" y="3428"/>
                  </a:cubicBezTo>
                  <a:cubicBezTo>
                    <a:pt x="31885" y="3595"/>
                    <a:pt x="32089" y="3739"/>
                    <a:pt x="32308" y="3860"/>
                  </a:cubicBezTo>
                  <a:cubicBezTo>
                    <a:pt x="32451" y="3939"/>
                    <a:pt x="32523" y="4044"/>
                    <a:pt x="32535" y="4194"/>
                  </a:cubicBezTo>
                  <a:cubicBezTo>
                    <a:pt x="32557" y="4478"/>
                    <a:pt x="32569" y="4759"/>
                    <a:pt x="32531" y="5043"/>
                  </a:cubicBezTo>
                  <a:cubicBezTo>
                    <a:pt x="32477" y="5454"/>
                    <a:pt x="32359" y="5840"/>
                    <a:pt x="32050" y="6172"/>
                  </a:cubicBezTo>
                  <a:cubicBezTo>
                    <a:pt x="31905" y="6328"/>
                    <a:pt x="31779" y="6497"/>
                    <a:pt x="31644" y="6659"/>
                  </a:cubicBezTo>
                  <a:cubicBezTo>
                    <a:pt x="31625" y="6713"/>
                    <a:pt x="31587" y="6757"/>
                    <a:pt x="31537" y="6783"/>
                  </a:cubicBezTo>
                  <a:cubicBezTo>
                    <a:pt x="31531" y="6809"/>
                    <a:pt x="31513" y="6832"/>
                    <a:pt x="31488" y="6843"/>
                  </a:cubicBezTo>
                  <a:cubicBezTo>
                    <a:pt x="31488" y="6813"/>
                    <a:pt x="31483" y="6781"/>
                    <a:pt x="31533" y="6781"/>
                  </a:cubicBezTo>
                  <a:cubicBezTo>
                    <a:pt x="31500" y="6686"/>
                    <a:pt x="31576" y="6618"/>
                    <a:pt x="31622" y="6544"/>
                  </a:cubicBezTo>
                  <a:cubicBezTo>
                    <a:pt x="31625" y="6524"/>
                    <a:pt x="31621" y="6503"/>
                    <a:pt x="31629" y="6486"/>
                  </a:cubicBezTo>
                  <a:cubicBezTo>
                    <a:pt x="31801" y="6125"/>
                    <a:pt x="31830" y="5746"/>
                    <a:pt x="31810" y="5362"/>
                  </a:cubicBezTo>
                  <a:cubicBezTo>
                    <a:pt x="31794" y="5352"/>
                    <a:pt x="31777" y="5346"/>
                    <a:pt x="31761" y="5346"/>
                  </a:cubicBezTo>
                  <a:cubicBezTo>
                    <a:pt x="31744" y="5346"/>
                    <a:pt x="31730" y="5354"/>
                    <a:pt x="31726" y="5376"/>
                  </a:cubicBezTo>
                  <a:cubicBezTo>
                    <a:pt x="31713" y="5445"/>
                    <a:pt x="31714" y="5516"/>
                    <a:pt x="31714" y="5587"/>
                  </a:cubicBezTo>
                  <a:cubicBezTo>
                    <a:pt x="31708" y="6086"/>
                    <a:pt x="31559" y="6550"/>
                    <a:pt x="31238" y="6971"/>
                  </a:cubicBezTo>
                  <a:cubicBezTo>
                    <a:pt x="31232" y="6971"/>
                    <a:pt x="31227" y="6970"/>
                    <a:pt x="31222" y="6969"/>
                  </a:cubicBezTo>
                  <a:lnTo>
                    <a:pt x="31222" y="6969"/>
                  </a:lnTo>
                  <a:cubicBezTo>
                    <a:pt x="31227" y="6970"/>
                    <a:pt x="31233" y="6972"/>
                    <a:pt x="31239" y="6975"/>
                  </a:cubicBezTo>
                  <a:lnTo>
                    <a:pt x="31241" y="6975"/>
                  </a:lnTo>
                  <a:lnTo>
                    <a:pt x="31239" y="7016"/>
                  </a:lnTo>
                  <a:lnTo>
                    <a:pt x="31187" y="7065"/>
                  </a:lnTo>
                  <a:cubicBezTo>
                    <a:pt x="31176" y="7077"/>
                    <a:pt x="31178" y="7108"/>
                    <a:pt x="31158" y="7108"/>
                  </a:cubicBezTo>
                  <a:cubicBezTo>
                    <a:pt x="31155" y="7108"/>
                    <a:pt x="31150" y="7107"/>
                    <a:pt x="31144" y="7104"/>
                  </a:cubicBezTo>
                  <a:cubicBezTo>
                    <a:pt x="31122" y="7093"/>
                    <a:pt x="31136" y="7061"/>
                    <a:pt x="31157" y="7042"/>
                  </a:cubicBezTo>
                  <a:cubicBezTo>
                    <a:pt x="31167" y="7013"/>
                    <a:pt x="31155" y="6964"/>
                    <a:pt x="31197" y="6964"/>
                  </a:cubicBezTo>
                  <a:cubicBezTo>
                    <a:pt x="31203" y="6964"/>
                    <a:pt x="31210" y="6965"/>
                    <a:pt x="31218" y="6967"/>
                  </a:cubicBezTo>
                  <a:lnTo>
                    <a:pt x="31218" y="6967"/>
                  </a:lnTo>
                  <a:cubicBezTo>
                    <a:pt x="31189" y="6958"/>
                    <a:pt x="31187" y="6935"/>
                    <a:pt x="31193" y="6908"/>
                  </a:cubicBezTo>
                  <a:cubicBezTo>
                    <a:pt x="31201" y="6866"/>
                    <a:pt x="31209" y="6824"/>
                    <a:pt x="31217" y="6782"/>
                  </a:cubicBezTo>
                  <a:cubicBezTo>
                    <a:pt x="31278" y="6663"/>
                    <a:pt x="31286" y="6533"/>
                    <a:pt x="31312" y="6409"/>
                  </a:cubicBezTo>
                  <a:cubicBezTo>
                    <a:pt x="31400" y="5978"/>
                    <a:pt x="31505" y="5554"/>
                    <a:pt x="31710" y="5151"/>
                  </a:cubicBezTo>
                  <a:cubicBezTo>
                    <a:pt x="31710" y="5201"/>
                    <a:pt x="31714" y="5250"/>
                    <a:pt x="31720" y="5299"/>
                  </a:cubicBezTo>
                  <a:cubicBezTo>
                    <a:pt x="31725" y="5330"/>
                    <a:pt x="31741" y="5343"/>
                    <a:pt x="31761" y="5343"/>
                  </a:cubicBezTo>
                  <a:cubicBezTo>
                    <a:pt x="31776" y="5343"/>
                    <a:pt x="31793" y="5336"/>
                    <a:pt x="31811" y="5324"/>
                  </a:cubicBezTo>
                  <a:cubicBezTo>
                    <a:pt x="31805" y="5266"/>
                    <a:pt x="31799" y="5208"/>
                    <a:pt x="31793" y="5150"/>
                  </a:cubicBezTo>
                  <a:cubicBezTo>
                    <a:pt x="31799" y="5040"/>
                    <a:pt x="31846" y="4929"/>
                    <a:pt x="31772" y="4785"/>
                  </a:cubicBezTo>
                  <a:cubicBezTo>
                    <a:pt x="31431" y="5445"/>
                    <a:pt x="31220" y="6100"/>
                    <a:pt x="31125" y="6782"/>
                  </a:cubicBezTo>
                  <a:cubicBezTo>
                    <a:pt x="31112" y="6812"/>
                    <a:pt x="31099" y="6843"/>
                    <a:pt x="31090" y="6873"/>
                  </a:cubicBezTo>
                  <a:cubicBezTo>
                    <a:pt x="30965" y="7320"/>
                    <a:pt x="30763" y="7734"/>
                    <a:pt x="30391" y="8078"/>
                  </a:cubicBezTo>
                  <a:cubicBezTo>
                    <a:pt x="30324" y="8140"/>
                    <a:pt x="30267" y="8209"/>
                    <a:pt x="30205" y="8274"/>
                  </a:cubicBezTo>
                  <a:cubicBezTo>
                    <a:pt x="29529" y="8991"/>
                    <a:pt x="28896" y="9733"/>
                    <a:pt x="28370" y="10539"/>
                  </a:cubicBezTo>
                  <a:cubicBezTo>
                    <a:pt x="28265" y="10697"/>
                    <a:pt x="28138" y="10845"/>
                    <a:pt x="28066" y="11019"/>
                  </a:cubicBezTo>
                  <a:cubicBezTo>
                    <a:pt x="28005" y="11210"/>
                    <a:pt x="27879" y="11379"/>
                    <a:pt x="27795" y="11563"/>
                  </a:cubicBezTo>
                  <a:cubicBezTo>
                    <a:pt x="27776" y="11645"/>
                    <a:pt x="27734" y="11722"/>
                    <a:pt x="27674" y="11781"/>
                  </a:cubicBezTo>
                  <a:cubicBezTo>
                    <a:pt x="27646" y="11668"/>
                    <a:pt x="27694" y="11593"/>
                    <a:pt x="27744" y="11518"/>
                  </a:cubicBezTo>
                  <a:cubicBezTo>
                    <a:pt x="27801" y="11345"/>
                    <a:pt x="27839" y="11168"/>
                    <a:pt x="27938" y="11005"/>
                  </a:cubicBezTo>
                  <a:cubicBezTo>
                    <a:pt x="27963" y="10964"/>
                    <a:pt x="27981" y="10926"/>
                    <a:pt x="28027" y="10904"/>
                  </a:cubicBezTo>
                  <a:cubicBezTo>
                    <a:pt x="28078" y="10760"/>
                    <a:pt x="28177" y="10631"/>
                    <a:pt x="28213" y="10483"/>
                  </a:cubicBezTo>
                  <a:lnTo>
                    <a:pt x="28248" y="10436"/>
                  </a:lnTo>
                  <a:cubicBezTo>
                    <a:pt x="28389" y="10313"/>
                    <a:pt x="28439" y="10145"/>
                    <a:pt x="28529" y="9998"/>
                  </a:cubicBezTo>
                  <a:cubicBezTo>
                    <a:pt x="28540" y="9980"/>
                    <a:pt x="28523" y="9950"/>
                    <a:pt x="28519" y="9925"/>
                  </a:cubicBezTo>
                  <a:lnTo>
                    <a:pt x="28527" y="9922"/>
                  </a:lnTo>
                  <a:cubicBezTo>
                    <a:pt x="28531" y="9923"/>
                    <a:pt x="28536" y="9924"/>
                    <a:pt x="28540" y="9924"/>
                  </a:cubicBezTo>
                  <a:cubicBezTo>
                    <a:pt x="28555" y="9924"/>
                    <a:pt x="28570" y="9917"/>
                    <a:pt x="28579" y="9905"/>
                  </a:cubicBezTo>
                  <a:cubicBezTo>
                    <a:pt x="28625" y="9878"/>
                    <a:pt x="28638" y="9830"/>
                    <a:pt x="28663" y="9792"/>
                  </a:cubicBezTo>
                  <a:cubicBezTo>
                    <a:pt x="29266" y="8856"/>
                    <a:pt x="29781" y="7885"/>
                    <a:pt x="30244" y="6895"/>
                  </a:cubicBezTo>
                  <a:cubicBezTo>
                    <a:pt x="30535" y="6276"/>
                    <a:pt x="30783" y="5645"/>
                    <a:pt x="30923" y="4987"/>
                  </a:cubicBezTo>
                  <a:cubicBezTo>
                    <a:pt x="30987" y="4687"/>
                    <a:pt x="31015" y="4388"/>
                    <a:pt x="30930" y="4086"/>
                  </a:cubicBezTo>
                  <a:lnTo>
                    <a:pt x="30930" y="4086"/>
                  </a:lnTo>
                  <a:cubicBezTo>
                    <a:pt x="30854" y="4104"/>
                    <a:pt x="30859" y="4155"/>
                    <a:pt x="30851" y="4197"/>
                  </a:cubicBezTo>
                  <a:cubicBezTo>
                    <a:pt x="30794" y="4480"/>
                    <a:pt x="30678" y="4747"/>
                    <a:pt x="30529" y="5001"/>
                  </a:cubicBezTo>
                  <a:cubicBezTo>
                    <a:pt x="30181" y="5590"/>
                    <a:pt x="29910" y="6210"/>
                    <a:pt x="29512" y="6776"/>
                  </a:cubicBezTo>
                  <a:cubicBezTo>
                    <a:pt x="29368" y="6934"/>
                    <a:pt x="29264" y="7112"/>
                    <a:pt x="29151" y="7286"/>
                  </a:cubicBezTo>
                  <a:cubicBezTo>
                    <a:pt x="28983" y="7543"/>
                    <a:pt x="28794" y="7791"/>
                    <a:pt x="28663" y="8066"/>
                  </a:cubicBezTo>
                  <a:cubicBezTo>
                    <a:pt x="28525" y="8267"/>
                    <a:pt x="28397" y="8475"/>
                    <a:pt x="28282" y="8689"/>
                  </a:cubicBezTo>
                  <a:cubicBezTo>
                    <a:pt x="28260" y="8727"/>
                    <a:pt x="28220" y="8771"/>
                    <a:pt x="28244" y="8808"/>
                  </a:cubicBezTo>
                  <a:cubicBezTo>
                    <a:pt x="28227" y="8814"/>
                    <a:pt x="28213" y="8824"/>
                    <a:pt x="28204" y="8840"/>
                  </a:cubicBezTo>
                  <a:cubicBezTo>
                    <a:pt x="28181" y="8879"/>
                    <a:pt x="28159" y="8919"/>
                    <a:pt x="28139" y="8961"/>
                  </a:cubicBezTo>
                  <a:cubicBezTo>
                    <a:pt x="28152" y="8989"/>
                    <a:pt x="28170" y="9006"/>
                    <a:pt x="28192" y="9006"/>
                  </a:cubicBezTo>
                  <a:cubicBezTo>
                    <a:pt x="28206" y="9006"/>
                    <a:pt x="28221" y="8999"/>
                    <a:pt x="28236" y="8982"/>
                  </a:cubicBezTo>
                  <a:cubicBezTo>
                    <a:pt x="28277" y="8943"/>
                    <a:pt x="28308" y="8898"/>
                    <a:pt x="28302" y="8842"/>
                  </a:cubicBezTo>
                  <a:cubicBezTo>
                    <a:pt x="28467" y="8613"/>
                    <a:pt x="28587" y="8364"/>
                    <a:pt x="28723" y="8122"/>
                  </a:cubicBezTo>
                  <a:cubicBezTo>
                    <a:pt x="28812" y="7980"/>
                    <a:pt x="28896" y="7838"/>
                    <a:pt x="28990" y="7700"/>
                  </a:cubicBezTo>
                  <a:cubicBezTo>
                    <a:pt x="29025" y="7649"/>
                    <a:pt x="29031" y="7574"/>
                    <a:pt x="29122" y="7563"/>
                  </a:cubicBezTo>
                  <a:cubicBezTo>
                    <a:pt x="29106" y="7490"/>
                    <a:pt x="29144" y="7442"/>
                    <a:pt x="29213" y="7406"/>
                  </a:cubicBezTo>
                  <a:lnTo>
                    <a:pt x="29217" y="7368"/>
                  </a:lnTo>
                  <a:cubicBezTo>
                    <a:pt x="29233" y="7322"/>
                    <a:pt x="29254" y="7279"/>
                    <a:pt x="29303" y="7250"/>
                  </a:cubicBezTo>
                  <a:cubicBezTo>
                    <a:pt x="29305" y="7238"/>
                    <a:pt x="29309" y="7227"/>
                    <a:pt x="29312" y="7215"/>
                  </a:cubicBezTo>
                  <a:cubicBezTo>
                    <a:pt x="29327" y="7179"/>
                    <a:pt x="29335" y="7137"/>
                    <a:pt x="29394" y="7134"/>
                  </a:cubicBezTo>
                  <a:cubicBezTo>
                    <a:pt x="29388" y="7095"/>
                    <a:pt x="29398" y="7063"/>
                    <a:pt x="29451" y="7054"/>
                  </a:cubicBezTo>
                  <a:lnTo>
                    <a:pt x="29451" y="7054"/>
                  </a:lnTo>
                  <a:cubicBezTo>
                    <a:pt x="29442" y="7085"/>
                    <a:pt x="29446" y="7123"/>
                    <a:pt x="29397" y="7135"/>
                  </a:cubicBezTo>
                  <a:cubicBezTo>
                    <a:pt x="29407" y="7165"/>
                    <a:pt x="29396" y="7198"/>
                    <a:pt x="29367" y="7213"/>
                  </a:cubicBezTo>
                  <a:cubicBezTo>
                    <a:pt x="29354" y="7229"/>
                    <a:pt x="29352" y="7258"/>
                    <a:pt x="29326" y="7258"/>
                  </a:cubicBezTo>
                  <a:cubicBezTo>
                    <a:pt x="29322" y="7258"/>
                    <a:pt x="29316" y="7257"/>
                    <a:pt x="29310" y="7255"/>
                  </a:cubicBezTo>
                  <a:lnTo>
                    <a:pt x="29310" y="7255"/>
                  </a:lnTo>
                  <a:cubicBezTo>
                    <a:pt x="29349" y="7304"/>
                    <a:pt x="29298" y="7335"/>
                    <a:pt x="29273" y="7372"/>
                  </a:cubicBezTo>
                  <a:cubicBezTo>
                    <a:pt x="29264" y="7388"/>
                    <a:pt x="29262" y="7415"/>
                    <a:pt x="29239" y="7415"/>
                  </a:cubicBezTo>
                  <a:cubicBezTo>
                    <a:pt x="29233" y="7415"/>
                    <a:pt x="29225" y="7414"/>
                    <a:pt x="29216" y="7410"/>
                  </a:cubicBezTo>
                  <a:lnTo>
                    <a:pt x="29216" y="7410"/>
                  </a:lnTo>
                  <a:cubicBezTo>
                    <a:pt x="29242" y="7485"/>
                    <a:pt x="29229" y="7543"/>
                    <a:pt x="29126" y="7563"/>
                  </a:cubicBezTo>
                  <a:cubicBezTo>
                    <a:pt x="29172" y="7586"/>
                    <a:pt x="29147" y="7615"/>
                    <a:pt x="29132" y="7643"/>
                  </a:cubicBezTo>
                  <a:cubicBezTo>
                    <a:pt x="28773" y="8312"/>
                    <a:pt x="28412" y="8981"/>
                    <a:pt x="28053" y="9649"/>
                  </a:cubicBezTo>
                  <a:cubicBezTo>
                    <a:pt x="28024" y="9702"/>
                    <a:pt x="27999" y="9755"/>
                    <a:pt x="27977" y="9811"/>
                  </a:cubicBezTo>
                  <a:cubicBezTo>
                    <a:pt x="27963" y="9856"/>
                    <a:pt x="27989" y="9886"/>
                    <a:pt x="28044" y="9894"/>
                  </a:cubicBezTo>
                  <a:lnTo>
                    <a:pt x="28308" y="9393"/>
                  </a:lnTo>
                  <a:cubicBezTo>
                    <a:pt x="28373" y="9240"/>
                    <a:pt x="28445" y="9092"/>
                    <a:pt x="28565" y="8962"/>
                  </a:cubicBezTo>
                  <a:lnTo>
                    <a:pt x="28565" y="8962"/>
                  </a:lnTo>
                  <a:cubicBezTo>
                    <a:pt x="28528" y="9132"/>
                    <a:pt x="28454" y="9288"/>
                    <a:pt x="28357" y="9437"/>
                  </a:cubicBezTo>
                  <a:cubicBezTo>
                    <a:pt x="28160" y="9874"/>
                    <a:pt x="27956" y="10308"/>
                    <a:pt x="27794" y="10757"/>
                  </a:cubicBezTo>
                  <a:cubicBezTo>
                    <a:pt x="27778" y="10806"/>
                    <a:pt x="27748" y="10853"/>
                    <a:pt x="27753" y="10906"/>
                  </a:cubicBezTo>
                  <a:cubicBezTo>
                    <a:pt x="27691" y="11018"/>
                    <a:pt x="27654" y="11135"/>
                    <a:pt x="27616" y="11254"/>
                  </a:cubicBezTo>
                  <a:lnTo>
                    <a:pt x="27546" y="11264"/>
                  </a:lnTo>
                  <a:cubicBezTo>
                    <a:pt x="27642" y="10792"/>
                    <a:pt x="27856" y="10352"/>
                    <a:pt x="28034" y="9903"/>
                  </a:cubicBezTo>
                  <a:cubicBezTo>
                    <a:pt x="28015" y="9893"/>
                    <a:pt x="27998" y="9889"/>
                    <a:pt x="27983" y="9889"/>
                  </a:cubicBezTo>
                  <a:cubicBezTo>
                    <a:pt x="27941" y="9889"/>
                    <a:pt x="27919" y="9923"/>
                    <a:pt x="27901" y="9960"/>
                  </a:cubicBezTo>
                  <a:cubicBezTo>
                    <a:pt x="27848" y="10067"/>
                    <a:pt x="27799" y="10174"/>
                    <a:pt x="27748" y="10281"/>
                  </a:cubicBezTo>
                  <a:lnTo>
                    <a:pt x="27659" y="10548"/>
                  </a:lnTo>
                  <a:lnTo>
                    <a:pt x="27581" y="10574"/>
                  </a:lnTo>
                  <a:cubicBezTo>
                    <a:pt x="27629" y="10483"/>
                    <a:pt x="27612" y="10376"/>
                    <a:pt x="27672" y="10287"/>
                  </a:cubicBezTo>
                  <a:cubicBezTo>
                    <a:pt x="27715" y="10163"/>
                    <a:pt x="27760" y="10039"/>
                    <a:pt x="27799" y="9915"/>
                  </a:cubicBezTo>
                  <a:cubicBezTo>
                    <a:pt x="27810" y="9884"/>
                    <a:pt x="27850" y="9847"/>
                    <a:pt x="27798" y="9816"/>
                  </a:cubicBezTo>
                  <a:cubicBezTo>
                    <a:pt x="27902" y="9772"/>
                    <a:pt x="27907" y="9691"/>
                    <a:pt x="27898" y="9609"/>
                  </a:cubicBezTo>
                  <a:cubicBezTo>
                    <a:pt x="27896" y="9599"/>
                    <a:pt x="27890" y="9596"/>
                    <a:pt x="27883" y="9596"/>
                  </a:cubicBezTo>
                  <a:cubicBezTo>
                    <a:pt x="27871" y="9596"/>
                    <a:pt x="27854" y="9603"/>
                    <a:pt x="27842" y="9603"/>
                  </a:cubicBezTo>
                  <a:cubicBezTo>
                    <a:pt x="27792" y="9666"/>
                    <a:pt x="27713" y="9726"/>
                    <a:pt x="27789" y="9809"/>
                  </a:cubicBezTo>
                  <a:cubicBezTo>
                    <a:pt x="27779" y="9800"/>
                    <a:pt x="27769" y="9796"/>
                    <a:pt x="27759" y="9796"/>
                  </a:cubicBezTo>
                  <a:cubicBezTo>
                    <a:pt x="27746" y="9796"/>
                    <a:pt x="27735" y="9804"/>
                    <a:pt x="27728" y="9819"/>
                  </a:cubicBezTo>
                  <a:cubicBezTo>
                    <a:pt x="27704" y="9873"/>
                    <a:pt x="27687" y="9928"/>
                    <a:pt x="27667" y="9982"/>
                  </a:cubicBezTo>
                  <a:cubicBezTo>
                    <a:pt x="27649" y="9996"/>
                    <a:pt x="27632" y="10005"/>
                    <a:pt x="27615" y="10005"/>
                  </a:cubicBezTo>
                  <a:cubicBezTo>
                    <a:pt x="27599" y="10005"/>
                    <a:pt x="27584" y="9996"/>
                    <a:pt x="27571" y="9975"/>
                  </a:cubicBezTo>
                  <a:cubicBezTo>
                    <a:pt x="27603" y="9403"/>
                    <a:pt x="27612" y="8831"/>
                    <a:pt x="27611" y="8261"/>
                  </a:cubicBezTo>
                  <a:cubicBezTo>
                    <a:pt x="27630" y="8239"/>
                    <a:pt x="27631" y="8207"/>
                    <a:pt x="27615" y="8185"/>
                  </a:cubicBezTo>
                  <a:cubicBezTo>
                    <a:pt x="27671" y="7885"/>
                    <a:pt x="27631" y="7580"/>
                    <a:pt x="27674" y="7279"/>
                  </a:cubicBezTo>
                  <a:cubicBezTo>
                    <a:pt x="27685" y="7208"/>
                    <a:pt x="27653" y="7178"/>
                    <a:pt x="27589" y="7178"/>
                  </a:cubicBezTo>
                  <a:cubicBezTo>
                    <a:pt x="27574" y="7178"/>
                    <a:pt x="27557" y="7179"/>
                    <a:pt x="27539" y="7183"/>
                  </a:cubicBezTo>
                  <a:cubicBezTo>
                    <a:pt x="27272" y="7226"/>
                    <a:pt x="27003" y="7254"/>
                    <a:pt x="26732" y="7254"/>
                  </a:cubicBezTo>
                  <a:cubicBezTo>
                    <a:pt x="26679" y="7254"/>
                    <a:pt x="26626" y="7252"/>
                    <a:pt x="26573" y="7250"/>
                  </a:cubicBezTo>
                  <a:cubicBezTo>
                    <a:pt x="26535" y="7228"/>
                    <a:pt x="26533" y="7200"/>
                    <a:pt x="26559" y="7170"/>
                  </a:cubicBezTo>
                  <a:cubicBezTo>
                    <a:pt x="26878" y="7085"/>
                    <a:pt x="27196" y="7001"/>
                    <a:pt x="27514" y="6914"/>
                  </a:cubicBezTo>
                  <a:cubicBezTo>
                    <a:pt x="27578" y="6898"/>
                    <a:pt x="27641" y="6876"/>
                    <a:pt x="27702" y="6847"/>
                  </a:cubicBezTo>
                  <a:cubicBezTo>
                    <a:pt x="27860" y="6765"/>
                    <a:pt x="27863" y="6636"/>
                    <a:pt x="27703" y="6558"/>
                  </a:cubicBezTo>
                  <a:cubicBezTo>
                    <a:pt x="27542" y="6479"/>
                    <a:pt x="27366" y="6438"/>
                    <a:pt x="27189" y="6438"/>
                  </a:cubicBezTo>
                  <a:cubicBezTo>
                    <a:pt x="27089" y="6438"/>
                    <a:pt x="26988" y="6451"/>
                    <a:pt x="26890" y="6478"/>
                  </a:cubicBezTo>
                  <a:cubicBezTo>
                    <a:pt x="26836" y="6492"/>
                    <a:pt x="26793" y="6516"/>
                    <a:pt x="26809" y="6574"/>
                  </a:cubicBezTo>
                  <a:cubicBezTo>
                    <a:pt x="26826" y="6579"/>
                    <a:pt x="26843" y="6581"/>
                    <a:pt x="26860" y="6581"/>
                  </a:cubicBezTo>
                  <a:cubicBezTo>
                    <a:pt x="26918" y="6581"/>
                    <a:pt x="26973" y="6558"/>
                    <a:pt x="27030" y="6553"/>
                  </a:cubicBezTo>
                  <a:cubicBezTo>
                    <a:pt x="27083" y="6548"/>
                    <a:pt x="27136" y="6545"/>
                    <a:pt x="27188" y="6545"/>
                  </a:cubicBezTo>
                  <a:cubicBezTo>
                    <a:pt x="27352" y="6545"/>
                    <a:pt x="27508" y="6573"/>
                    <a:pt x="27646" y="6667"/>
                  </a:cubicBezTo>
                  <a:cubicBezTo>
                    <a:pt x="27630" y="6739"/>
                    <a:pt x="27565" y="6752"/>
                    <a:pt x="27512" y="6769"/>
                  </a:cubicBezTo>
                  <a:cubicBezTo>
                    <a:pt x="27401" y="6806"/>
                    <a:pt x="27285" y="6839"/>
                    <a:pt x="27170" y="6865"/>
                  </a:cubicBezTo>
                  <a:cubicBezTo>
                    <a:pt x="26871" y="6933"/>
                    <a:pt x="26574" y="7003"/>
                    <a:pt x="26309" y="7179"/>
                  </a:cubicBezTo>
                  <a:cubicBezTo>
                    <a:pt x="26269" y="7028"/>
                    <a:pt x="26409" y="6950"/>
                    <a:pt x="26419" y="6839"/>
                  </a:cubicBezTo>
                  <a:cubicBezTo>
                    <a:pt x="26501" y="6813"/>
                    <a:pt x="26565" y="6770"/>
                    <a:pt x="26596" y="6696"/>
                  </a:cubicBezTo>
                  <a:cubicBezTo>
                    <a:pt x="26601" y="6695"/>
                    <a:pt x="26605" y="6694"/>
                    <a:pt x="26610" y="6693"/>
                  </a:cubicBezTo>
                  <a:cubicBezTo>
                    <a:pt x="26680" y="6674"/>
                    <a:pt x="26753" y="6659"/>
                    <a:pt x="26774" y="6587"/>
                  </a:cubicBezTo>
                  <a:cubicBezTo>
                    <a:pt x="26782" y="6559"/>
                    <a:pt x="26783" y="6531"/>
                    <a:pt x="26748" y="6531"/>
                  </a:cubicBezTo>
                  <a:cubicBezTo>
                    <a:pt x="26743" y="6531"/>
                    <a:pt x="26736" y="6532"/>
                    <a:pt x="26728" y="6533"/>
                  </a:cubicBezTo>
                  <a:cubicBezTo>
                    <a:pt x="26665" y="6544"/>
                    <a:pt x="26608" y="6574"/>
                    <a:pt x="26563" y="6619"/>
                  </a:cubicBezTo>
                  <a:cubicBezTo>
                    <a:pt x="26544" y="6624"/>
                    <a:pt x="26527" y="6627"/>
                    <a:pt x="26512" y="6627"/>
                  </a:cubicBezTo>
                  <a:cubicBezTo>
                    <a:pt x="26468" y="6627"/>
                    <a:pt x="26443" y="6603"/>
                    <a:pt x="26440" y="6550"/>
                  </a:cubicBezTo>
                  <a:cubicBezTo>
                    <a:pt x="26457" y="6508"/>
                    <a:pt x="26447" y="6489"/>
                    <a:pt x="26416" y="6489"/>
                  </a:cubicBezTo>
                  <a:cubicBezTo>
                    <a:pt x="26405" y="6489"/>
                    <a:pt x="26392" y="6491"/>
                    <a:pt x="26376" y="6495"/>
                  </a:cubicBezTo>
                  <a:cubicBezTo>
                    <a:pt x="26332" y="6526"/>
                    <a:pt x="26302" y="6575"/>
                    <a:pt x="26297" y="6630"/>
                  </a:cubicBezTo>
                  <a:cubicBezTo>
                    <a:pt x="26288" y="6650"/>
                    <a:pt x="26278" y="6670"/>
                    <a:pt x="26269" y="6692"/>
                  </a:cubicBezTo>
                  <a:lnTo>
                    <a:pt x="26265" y="6689"/>
                  </a:lnTo>
                  <a:cubicBezTo>
                    <a:pt x="26255" y="6694"/>
                    <a:pt x="26250" y="6707"/>
                    <a:pt x="26252" y="6719"/>
                  </a:cubicBezTo>
                  <a:cubicBezTo>
                    <a:pt x="26250" y="6719"/>
                    <a:pt x="26249" y="6719"/>
                    <a:pt x="26247" y="6719"/>
                  </a:cubicBezTo>
                  <a:cubicBezTo>
                    <a:pt x="26176" y="6719"/>
                    <a:pt x="26199" y="6653"/>
                    <a:pt x="26166" y="6627"/>
                  </a:cubicBezTo>
                  <a:cubicBezTo>
                    <a:pt x="26126" y="6393"/>
                    <a:pt x="26040" y="6180"/>
                    <a:pt x="25798" y="6039"/>
                  </a:cubicBezTo>
                  <a:cubicBezTo>
                    <a:pt x="25715" y="6000"/>
                    <a:pt x="25670" y="5979"/>
                    <a:pt x="25631" y="5979"/>
                  </a:cubicBezTo>
                  <a:cubicBezTo>
                    <a:pt x="25588" y="5979"/>
                    <a:pt x="25552" y="6004"/>
                    <a:pt x="25477" y="6056"/>
                  </a:cubicBezTo>
                  <a:cubicBezTo>
                    <a:pt x="25413" y="6098"/>
                    <a:pt x="25414" y="6153"/>
                    <a:pt x="25437" y="6211"/>
                  </a:cubicBezTo>
                  <a:cubicBezTo>
                    <a:pt x="25428" y="6265"/>
                    <a:pt x="25453" y="6310"/>
                    <a:pt x="25486" y="6354"/>
                  </a:cubicBezTo>
                  <a:cubicBezTo>
                    <a:pt x="25502" y="6389"/>
                    <a:pt x="25511" y="6437"/>
                    <a:pt x="25552" y="6437"/>
                  </a:cubicBezTo>
                  <a:cubicBezTo>
                    <a:pt x="25563" y="6437"/>
                    <a:pt x="25575" y="6434"/>
                    <a:pt x="25589" y="6428"/>
                  </a:cubicBezTo>
                  <a:lnTo>
                    <a:pt x="25589" y="6428"/>
                  </a:lnTo>
                  <a:cubicBezTo>
                    <a:pt x="25527" y="6468"/>
                    <a:pt x="25581" y="6511"/>
                    <a:pt x="25609" y="6544"/>
                  </a:cubicBezTo>
                  <a:cubicBezTo>
                    <a:pt x="25724" y="6679"/>
                    <a:pt x="25850" y="6807"/>
                    <a:pt x="25965" y="6942"/>
                  </a:cubicBezTo>
                  <a:cubicBezTo>
                    <a:pt x="26019" y="7009"/>
                    <a:pt x="26097" y="7093"/>
                    <a:pt x="26045" y="7171"/>
                  </a:cubicBezTo>
                  <a:cubicBezTo>
                    <a:pt x="26024" y="7204"/>
                    <a:pt x="25991" y="7214"/>
                    <a:pt x="25953" y="7214"/>
                  </a:cubicBezTo>
                  <a:cubicBezTo>
                    <a:pt x="25903" y="7214"/>
                    <a:pt x="25845" y="7196"/>
                    <a:pt x="25796" y="7193"/>
                  </a:cubicBezTo>
                  <a:cubicBezTo>
                    <a:pt x="25533" y="7179"/>
                    <a:pt x="25269" y="7171"/>
                    <a:pt x="25006" y="7171"/>
                  </a:cubicBezTo>
                  <a:cubicBezTo>
                    <a:pt x="24386" y="7171"/>
                    <a:pt x="23767" y="7212"/>
                    <a:pt x="23152" y="7291"/>
                  </a:cubicBezTo>
                  <a:cubicBezTo>
                    <a:pt x="23139" y="7285"/>
                    <a:pt x="23126" y="7282"/>
                    <a:pt x="23113" y="7282"/>
                  </a:cubicBezTo>
                  <a:cubicBezTo>
                    <a:pt x="23096" y="7282"/>
                    <a:pt x="23079" y="7287"/>
                    <a:pt x="23064" y="7297"/>
                  </a:cubicBezTo>
                  <a:lnTo>
                    <a:pt x="22513" y="7330"/>
                  </a:lnTo>
                  <a:cubicBezTo>
                    <a:pt x="22486" y="7323"/>
                    <a:pt x="22458" y="7319"/>
                    <a:pt x="22430" y="7319"/>
                  </a:cubicBezTo>
                  <a:cubicBezTo>
                    <a:pt x="22398" y="7319"/>
                    <a:pt x="22365" y="7324"/>
                    <a:pt x="22334" y="7334"/>
                  </a:cubicBezTo>
                  <a:lnTo>
                    <a:pt x="21602" y="7334"/>
                  </a:lnTo>
                  <a:cubicBezTo>
                    <a:pt x="21587" y="7325"/>
                    <a:pt x="21570" y="7320"/>
                    <a:pt x="21554" y="7320"/>
                  </a:cubicBezTo>
                  <a:cubicBezTo>
                    <a:pt x="21540" y="7320"/>
                    <a:pt x="21526" y="7323"/>
                    <a:pt x="21512" y="7330"/>
                  </a:cubicBezTo>
                  <a:lnTo>
                    <a:pt x="20460" y="7263"/>
                  </a:lnTo>
                  <a:cubicBezTo>
                    <a:pt x="20416" y="7204"/>
                    <a:pt x="20508" y="7209"/>
                    <a:pt x="20519" y="7177"/>
                  </a:cubicBezTo>
                  <a:cubicBezTo>
                    <a:pt x="20793" y="7110"/>
                    <a:pt x="21079" y="7072"/>
                    <a:pt x="21333" y="6953"/>
                  </a:cubicBezTo>
                  <a:lnTo>
                    <a:pt x="21400" y="6941"/>
                  </a:lnTo>
                  <a:cubicBezTo>
                    <a:pt x="21402" y="6936"/>
                    <a:pt x="21409" y="6932"/>
                    <a:pt x="21409" y="6928"/>
                  </a:cubicBezTo>
                  <a:cubicBezTo>
                    <a:pt x="21405" y="6917"/>
                    <a:pt x="21401" y="6908"/>
                    <a:pt x="21396" y="6898"/>
                  </a:cubicBezTo>
                  <a:cubicBezTo>
                    <a:pt x="21387" y="6871"/>
                    <a:pt x="21368" y="6858"/>
                    <a:pt x="21343" y="6858"/>
                  </a:cubicBezTo>
                  <a:cubicBezTo>
                    <a:pt x="21333" y="6858"/>
                    <a:pt x="21323" y="6860"/>
                    <a:pt x="21312" y="6864"/>
                  </a:cubicBezTo>
                  <a:cubicBezTo>
                    <a:pt x="20957" y="6979"/>
                    <a:pt x="20580" y="7032"/>
                    <a:pt x="20234" y="7167"/>
                  </a:cubicBezTo>
                  <a:cubicBezTo>
                    <a:pt x="20221" y="7177"/>
                    <a:pt x="20203" y="7184"/>
                    <a:pt x="20188" y="7184"/>
                  </a:cubicBezTo>
                  <a:cubicBezTo>
                    <a:pt x="20176" y="7184"/>
                    <a:pt x="20167" y="7180"/>
                    <a:pt x="20162" y="7168"/>
                  </a:cubicBezTo>
                  <a:cubicBezTo>
                    <a:pt x="20145" y="7126"/>
                    <a:pt x="20192" y="7105"/>
                    <a:pt x="20231" y="7089"/>
                  </a:cubicBezTo>
                  <a:lnTo>
                    <a:pt x="20374" y="6975"/>
                  </a:lnTo>
                  <a:cubicBezTo>
                    <a:pt x="20788" y="6757"/>
                    <a:pt x="21279" y="6739"/>
                    <a:pt x="21741" y="6562"/>
                  </a:cubicBezTo>
                  <a:lnTo>
                    <a:pt x="21741" y="6562"/>
                  </a:lnTo>
                  <a:cubicBezTo>
                    <a:pt x="21690" y="6690"/>
                    <a:pt x="21575" y="6718"/>
                    <a:pt x="21508" y="6783"/>
                  </a:cubicBezTo>
                  <a:cubicBezTo>
                    <a:pt x="21483" y="6807"/>
                    <a:pt x="21485" y="6827"/>
                    <a:pt x="21516" y="6845"/>
                  </a:cubicBezTo>
                  <a:cubicBezTo>
                    <a:pt x="21528" y="6852"/>
                    <a:pt x="21539" y="6856"/>
                    <a:pt x="21549" y="6856"/>
                  </a:cubicBezTo>
                  <a:cubicBezTo>
                    <a:pt x="21571" y="6856"/>
                    <a:pt x="21588" y="6841"/>
                    <a:pt x="21605" y="6825"/>
                  </a:cubicBezTo>
                  <a:cubicBezTo>
                    <a:pt x="21750" y="6769"/>
                    <a:pt x="21845" y="6671"/>
                    <a:pt x="21912" y="6553"/>
                  </a:cubicBezTo>
                  <a:cubicBezTo>
                    <a:pt x="21931" y="6517"/>
                    <a:pt x="21940" y="6474"/>
                    <a:pt x="21908" y="6442"/>
                  </a:cubicBezTo>
                  <a:cubicBezTo>
                    <a:pt x="21891" y="6424"/>
                    <a:pt x="21869" y="6418"/>
                    <a:pt x="21845" y="6418"/>
                  </a:cubicBezTo>
                  <a:cubicBezTo>
                    <a:pt x="21825" y="6418"/>
                    <a:pt x="21803" y="6423"/>
                    <a:pt x="21782" y="6429"/>
                  </a:cubicBezTo>
                  <a:cubicBezTo>
                    <a:pt x="21761" y="6435"/>
                    <a:pt x="21738" y="6441"/>
                    <a:pt x="21718" y="6449"/>
                  </a:cubicBezTo>
                  <a:cubicBezTo>
                    <a:pt x="21463" y="6548"/>
                    <a:pt x="21191" y="6608"/>
                    <a:pt x="20922" y="6671"/>
                  </a:cubicBezTo>
                  <a:cubicBezTo>
                    <a:pt x="20725" y="6718"/>
                    <a:pt x="20529" y="6768"/>
                    <a:pt x="20366" y="6879"/>
                  </a:cubicBezTo>
                  <a:cubicBezTo>
                    <a:pt x="20348" y="6883"/>
                    <a:pt x="20326" y="6894"/>
                    <a:pt x="20309" y="6894"/>
                  </a:cubicBezTo>
                  <a:cubicBezTo>
                    <a:pt x="20295" y="6894"/>
                    <a:pt x="20283" y="6887"/>
                    <a:pt x="20277" y="6866"/>
                  </a:cubicBezTo>
                  <a:cubicBezTo>
                    <a:pt x="20269" y="6837"/>
                    <a:pt x="20281" y="6802"/>
                    <a:pt x="20292" y="6771"/>
                  </a:cubicBezTo>
                  <a:cubicBezTo>
                    <a:pt x="20415" y="6405"/>
                    <a:pt x="20418" y="6035"/>
                    <a:pt x="20325" y="5666"/>
                  </a:cubicBezTo>
                  <a:cubicBezTo>
                    <a:pt x="20305" y="5590"/>
                    <a:pt x="20344" y="5459"/>
                    <a:pt x="20231" y="5455"/>
                  </a:cubicBezTo>
                  <a:cubicBezTo>
                    <a:pt x="20229" y="5455"/>
                    <a:pt x="20228" y="5455"/>
                    <a:pt x="20227" y="5455"/>
                  </a:cubicBezTo>
                  <a:cubicBezTo>
                    <a:pt x="20125" y="5455"/>
                    <a:pt x="20138" y="5583"/>
                    <a:pt x="20112" y="5658"/>
                  </a:cubicBezTo>
                  <a:cubicBezTo>
                    <a:pt x="20081" y="5712"/>
                    <a:pt x="20055" y="5767"/>
                    <a:pt x="20055" y="5828"/>
                  </a:cubicBezTo>
                  <a:lnTo>
                    <a:pt x="20050" y="5828"/>
                  </a:lnTo>
                  <a:cubicBezTo>
                    <a:pt x="19952" y="6073"/>
                    <a:pt x="19881" y="6323"/>
                    <a:pt x="19917" y="6586"/>
                  </a:cubicBezTo>
                  <a:cubicBezTo>
                    <a:pt x="19900" y="6602"/>
                    <a:pt x="19886" y="6608"/>
                    <a:pt x="19872" y="6608"/>
                  </a:cubicBezTo>
                  <a:cubicBezTo>
                    <a:pt x="19849" y="6608"/>
                    <a:pt x="19829" y="6590"/>
                    <a:pt x="19809" y="6570"/>
                  </a:cubicBezTo>
                  <a:cubicBezTo>
                    <a:pt x="19730" y="6493"/>
                    <a:pt x="19667" y="6404"/>
                    <a:pt x="19564" y="6347"/>
                  </a:cubicBezTo>
                  <a:cubicBezTo>
                    <a:pt x="19541" y="6323"/>
                    <a:pt x="19524" y="6292"/>
                    <a:pt x="19494" y="6277"/>
                  </a:cubicBezTo>
                  <a:cubicBezTo>
                    <a:pt x="19480" y="6270"/>
                    <a:pt x="19470" y="6267"/>
                    <a:pt x="19461" y="6267"/>
                  </a:cubicBezTo>
                  <a:cubicBezTo>
                    <a:pt x="19458" y="6267"/>
                    <a:pt x="19455" y="6267"/>
                    <a:pt x="19452" y="6268"/>
                  </a:cubicBezTo>
                  <a:cubicBezTo>
                    <a:pt x="19487" y="6218"/>
                    <a:pt x="19411" y="6196"/>
                    <a:pt x="19374" y="6164"/>
                  </a:cubicBezTo>
                  <a:cubicBezTo>
                    <a:pt x="19363" y="6196"/>
                    <a:pt x="19352" y="6228"/>
                    <a:pt x="19342" y="6261"/>
                  </a:cubicBezTo>
                  <a:lnTo>
                    <a:pt x="19422" y="6299"/>
                  </a:lnTo>
                  <a:cubicBezTo>
                    <a:pt x="19428" y="6295"/>
                    <a:pt x="19434" y="6289"/>
                    <a:pt x="19440" y="6283"/>
                  </a:cubicBezTo>
                  <a:lnTo>
                    <a:pt x="19440" y="6283"/>
                  </a:lnTo>
                  <a:cubicBezTo>
                    <a:pt x="19438" y="6293"/>
                    <a:pt x="19438" y="6305"/>
                    <a:pt x="19440" y="6316"/>
                  </a:cubicBezTo>
                  <a:cubicBezTo>
                    <a:pt x="19451" y="6352"/>
                    <a:pt x="19480" y="6375"/>
                    <a:pt x="19514" y="6394"/>
                  </a:cubicBezTo>
                  <a:lnTo>
                    <a:pt x="19824" y="6715"/>
                  </a:lnTo>
                  <a:lnTo>
                    <a:pt x="19866" y="6763"/>
                  </a:lnTo>
                  <a:cubicBezTo>
                    <a:pt x="19871" y="6736"/>
                    <a:pt x="19877" y="6709"/>
                    <a:pt x="19883" y="6682"/>
                  </a:cubicBezTo>
                  <a:lnTo>
                    <a:pt x="19883" y="6682"/>
                  </a:lnTo>
                  <a:lnTo>
                    <a:pt x="19866" y="6763"/>
                  </a:lnTo>
                  <a:cubicBezTo>
                    <a:pt x="19894" y="6853"/>
                    <a:pt x="19960" y="6935"/>
                    <a:pt x="19965" y="7072"/>
                  </a:cubicBezTo>
                  <a:cubicBezTo>
                    <a:pt x="19648" y="6833"/>
                    <a:pt x="19418" y="6592"/>
                    <a:pt x="19340" y="6261"/>
                  </a:cubicBezTo>
                  <a:cubicBezTo>
                    <a:pt x="19351" y="6228"/>
                    <a:pt x="19362" y="6196"/>
                    <a:pt x="19373" y="6164"/>
                  </a:cubicBezTo>
                  <a:cubicBezTo>
                    <a:pt x="19357" y="6141"/>
                    <a:pt x="19339" y="6120"/>
                    <a:pt x="19320" y="6101"/>
                  </a:cubicBezTo>
                  <a:cubicBezTo>
                    <a:pt x="19291" y="6075"/>
                    <a:pt x="19264" y="6035"/>
                    <a:pt x="19221" y="6035"/>
                  </a:cubicBezTo>
                  <a:cubicBezTo>
                    <a:pt x="19212" y="6035"/>
                    <a:pt x="19202" y="6036"/>
                    <a:pt x="19192" y="6040"/>
                  </a:cubicBezTo>
                  <a:cubicBezTo>
                    <a:pt x="19116" y="6067"/>
                    <a:pt x="19148" y="6130"/>
                    <a:pt x="19160" y="6177"/>
                  </a:cubicBezTo>
                  <a:cubicBezTo>
                    <a:pt x="19249" y="6539"/>
                    <a:pt x="19403" y="6870"/>
                    <a:pt x="19774" y="7098"/>
                  </a:cubicBezTo>
                  <a:cubicBezTo>
                    <a:pt x="19815" y="7123"/>
                    <a:pt x="19893" y="7140"/>
                    <a:pt x="19861" y="7219"/>
                  </a:cubicBezTo>
                  <a:cubicBezTo>
                    <a:pt x="19760" y="7216"/>
                    <a:pt x="19660" y="7215"/>
                    <a:pt x="19559" y="7215"/>
                  </a:cubicBezTo>
                  <a:cubicBezTo>
                    <a:pt x="19098" y="7215"/>
                    <a:pt x="18636" y="7241"/>
                    <a:pt x="18165" y="7241"/>
                  </a:cubicBezTo>
                  <a:cubicBezTo>
                    <a:pt x="17864" y="7241"/>
                    <a:pt x="17561" y="7230"/>
                    <a:pt x="17252" y="7197"/>
                  </a:cubicBezTo>
                  <a:cubicBezTo>
                    <a:pt x="17482" y="7118"/>
                    <a:pt x="17669" y="7057"/>
                    <a:pt x="17857" y="6992"/>
                  </a:cubicBezTo>
                  <a:cubicBezTo>
                    <a:pt x="17942" y="6963"/>
                    <a:pt x="18022" y="6926"/>
                    <a:pt x="18074" y="6859"/>
                  </a:cubicBezTo>
                  <a:cubicBezTo>
                    <a:pt x="18150" y="6762"/>
                    <a:pt x="18110" y="6664"/>
                    <a:pt x="17978" y="6632"/>
                  </a:cubicBezTo>
                  <a:cubicBezTo>
                    <a:pt x="17935" y="6621"/>
                    <a:pt x="17891" y="6618"/>
                    <a:pt x="17846" y="6618"/>
                  </a:cubicBezTo>
                  <a:cubicBezTo>
                    <a:pt x="17807" y="6618"/>
                    <a:pt x="17768" y="6621"/>
                    <a:pt x="17730" y="6624"/>
                  </a:cubicBezTo>
                  <a:cubicBezTo>
                    <a:pt x="17357" y="6654"/>
                    <a:pt x="16995" y="6758"/>
                    <a:pt x="16664" y="6932"/>
                  </a:cubicBezTo>
                  <a:cubicBezTo>
                    <a:pt x="16649" y="6937"/>
                    <a:pt x="16626" y="6948"/>
                    <a:pt x="16616" y="6948"/>
                  </a:cubicBezTo>
                  <a:cubicBezTo>
                    <a:pt x="16614" y="6948"/>
                    <a:pt x="16613" y="6948"/>
                    <a:pt x="16612" y="6947"/>
                  </a:cubicBezTo>
                  <a:cubicBezTo>
                    <a:pt x="16588" y="6928"/>
                    <a:pt x="16599" y="6904"/>
                    <a:pt x="16614" y="6883"/>
                  </a:cubicBezTo>
                  <a:cubicBezTo>
                    <a:pt x="16644" y="6774"/>
                    <a:pt x="16670" y="6663"/>
                    <a:pt x="16774" y="6582"/>
                  </a:cubicBezTo>
                  <a:cubicBezTo>
                    <a:pt x="16781" y="6583"/>
                    <a:pt x="16789" y="6583"/>
                    <a:pt x="16797" y="6583"/>
                  </a:cubicBezTo>
                  <a:cubicBezTo>
                    <a:pt x="16907" y="6583"/>
                    <a:pt x="17001" y="6536"/>
                    <a:pt x="17101" y="6504"/>
                  </a:cubicBezTo>
                  <a:lnTo>
                    <a:pt x="17101" y="6502"/>
                  </a:lnTo>
                  <a:lnTo>
                    <a:pt x="17101" y="6502"/>
                  </a:lnTo>
                  <a:cubicBezTo>
                    <a:pt x="17361" y="6464"/>
                    <a:pt x="17622" y="6434"/>
                    <a:pt x="17878" y="6386"/>
                  </a:cubicBezTo>
                  <a:cubicBezTo>
                    <a:pt x="17976" y="6368"/>
                    <a:pt x="18105" y="6339"/>
                    <a:pt x="18110" y="6229"/>
                  </a:cubicBezTo>
                  <a:cubicBezTo>
                    <a:pt x="18116" y="6110"/>
                    <a:pt x="17984" y="6081"/>
                    <a:pt x="17881" y="6045"/>
                  </a:cubicBezTo>
                  <a:cubicBezTo>
                    <a:pt x="17786" y="6013"/>
                    <a:pt x="17690" y="6002"/>
                    <a:pt x="17595" y="6002"/>
                  </a:cubicBezTo>
                  <a:cubicBezTo>
                    <a:pt x="17482" y="6002"/>
                    <a:pt x="17368" y="6018"/>
                    <a:pt x="17254" y="6037"/>
                  </a:cubicBezTo>
                  <a:cubicBezTo>
                    <a:pt x="17239" y="6042"/>
                    <a:pt x="17223" y="6052"/>
                    <a:pt x="17207" y="6052"/>
                  </a:cubicBezTo>
                  <a:cubicBezTo>
                    <a:pt x="17199" y="6052"/>
                    <a:pt x="17190" y="6049"/>
                    <a:pt x="17182" y="6040"/>
                  </a:cubicBezTo>
                  <a:cubicBezTo>
                    <a:pt x="17158" y="6016"/>
                    <a:pt x="17180" y="6000"/>
                    <a:pt x="17203" y="5987"/>
                  </a:cubicBezTo>
                  <a:cubicBezTo>
                    <a:pt x="17208" y="5979"/>
                    <a:pt x="17208" y="5970"/>
                    <a:pt x="17203" y="5963"/>
                  </a:cubicBezTo>
                  <a:lnTo>
                    <a:pt x="17412" y="5801"/>
                  </a:lnTo>
                  <a:cubicBezTo>
                    <a:pt x="17478" y="5811"/>
                    <a:pt x="17545" y="5817"/>
                    <a:pt x="17612" y="5817"/>
                  </a:cubicBezTo>
                  <a:cubicBezTo>
                    <a:pt x="17653" y="5817"/>
                    <a:pt x="17694" y="5815"/>
                    <a:pt x="17734" y="5811"/>
                  </a:cubicBezTo>
                  <a:cubicBezTo>
                    <a:pt x="17885" y="5846"/>
                    <a:pt x="18035" y="5884"/>
                    <a:pt x="18186" y="5919"/>
                  </a:cubicBezTo>
                  <a:cubicBezTo>
                    <a:pt x="18296" y="5944"/>
                    <a:pt x="18404" y="5980"/>
                    <a:pt x="18520" y="5980"/>
                  </a:cubicBezTo>
                  <a:cubicBezTo>
                    <a:pt x="18546" y="5980"/>
                    <a:pt x="18573" y="5978"/>
                    <a:pt x="18601" y="5974"/>
                  </a:cubicBezTo>
                  <a:cubicBezTo>
                    <a:pt x="18601" y="5946"/>
                    <a:pt x="18600" y="5919"/>
                    <a:pt x="18599" y="5892"/>
                  </a:cubicBezTo>
                  <a:cubicBezTo>
                    <a:pt x="18580" y="5894"/>
                    <a:pt x="18561" y="5895"/>
                    <a:pt x="18543" y="5895"/>
                  </a:cubicBezTo>
                  <a:cubicBezTo>
                    <a:pt x="18435" y="5895"/>
                    <a:pt x="18334" y="5860"/>
                    <a:pt x="18230" y="5834"/>
                  </a:cubicBezTo>
                  <a:cubicBezTo>
                    <a:pt x="18081" y="5798"/>
                    <a:pt x="17939" y="5742"/>
                    <a:pt x="17781" y="5741"/>
                  </a:cubicBezTo>
                  <a:cubicBezTo>
                    <a:pt x="17747" y="5733"/>
                    <a:pt x="17712" y="5730"/>
                    <a:pt x="17679" y="5730"/>
                  </a:cubicBezTo>
                  <a:cubicBezTo>
                    <a:pt x="17626" y="5730"/>
                    <a:pt x="17573" y="5736"/>
                    <a:pt x="17521" y="5736"/>
                  </a:cubicBezTo>
                  <a:cubicBezTo>
                    <a:pt x="17515" y="5736"/>
                    <a:pt x="17509" y="5736"/>
                    <a:pt x="17504" y="5736"/>
                  </a:cubicBezTo>
                  <a:cubicBezTo>
                    <a:pt x="17655" y="5585"/>
                    <a:pt x="17816" y="5510"/>
                    <a:pt x="17992" y="5510"/>
                  </a:cubicBezTo>
                  <a:cubicBezTo>
                    <a:pt x="18106" y="5510"/>
                    <a:pt x="18227" y="5542"/>
                    <a:pt x="18354" y="5606"/>
                  </a:cubicBezTo>
                  <a:cubicBezTo>
                    <a:pt x="18406" y="5632"/>
                    <a:pt x="18454" y="5664"/>
                    <a:pt x="18502" y="5693"/>
                  </a:cubicBezTo>
                  <a:lnTo>
                    <a:pt x="18633" y="5827"/>
                  </a:lnTo>
                  <a:cubicBezTo>
                    <a:pt x="18628" y="5846"/>
                    <a:pt x="18624" y="5865"/>
                    <a:pt x="18619" y="5883"/>
                  </a:cubicBezTo>
                  <a:lnTo>
                    <a:pt x="18606" y="5882"/>
                  </a:lnTo>
                  <a:lnTo>
                    <a:pt x="18600" y="5892"/>
                  </a:lnTo>
                  <a:cubicBezTo>
                    <a:pt x="18600" y="5919"/>
                    <a:pt x="18601" y="5946"/>
                    <a:pt x="18602" y="5974"/>
                  </a:cubicBezTo>
                  <a:cubicBezTo>
                    <a:pt x="18613" y="5975"/>
                    <a:pt x="18623" y="5976"/>
                    <a:pt x="18633" y="5976"/>
                  </a:cubicBezTo>
                  <a:cubicBezTo>
                    <a:pt x="18691" y="5976"/>
                    <a:pt x="18728" y="5950"/>
                    <a:pt x="18737" y="5890"/>
                  </a:cubicBezTo>
                  <a:cubicBezTo>
                    <a:pt x="18761" y="5812"/>
                    <a:pt x="18726" y="5755"/>
                    <a:pt x="18652" y="5710"/>
                  </a:cubicBezTo>
                  <a:cubicBezTo>
                    <a:pt x="18634" y="5643"/>
                    <a:pt x="18576" y="5609"/>
                    <a:pt x="18508" y="5582"/>
                  </a:cubicBezTo>
                  <a:cubicBezTo>
                    <a:pt x="18386" y="5468"/>
                    <a:pt x="18205" y="5453"/>
                    <a:pt x="18036" y="5402"/>
                  </a:cubicBezTo>
                  <a:cubicBezTo>
                    <a:pt x="18108" y="5327"/>
                    <a:pt x="18182" y="5297"/>
                    <a:pt x="18267" y="5297"/>
                  </a:cubicBezTo>
                  <a:cubicBezTo>
                    <a:pt x="18286" y="5297"/>
                    <a:pt x="18307" y="5299"/>
                    <a:pt x="18328" y="5302"/>
                  </a:cubicBezTo>
                  <a:cubicBezTo>
                    <a:pt x="18698" y="5372"/>
                    <a:pt x="19053" y="5484"/>
                    <a:pt x="19405" y="5604"/>
                  </a:cubicBezTo>
                  <a:cubicBezTo>
                    <a:pt x="19466" y="5625"/>
                    <a:pt x="19537" y="5630"/>
                    <a:pt x="19603" y="5643"/>
                  </a:cubicBezTo>
                  <a:cubicBezTo>
                    <a:pt x="19636" y="5654"/>
                    <a:pt x="19670" y="5660"/>
                    <a:pt x="19704" y="5660"/>
                  </a:cubicBezTo>
                  <a:cubicBezTo>
                    <a:pt x="19729" y="5660"/>
                    <a:pt x="19753" y="5657"/>
                    <a:pt x="19777" y="5651"/>
                  </a:cubicBezTo>
                  <a:cubicBezTo>
                    <a:pt x="19925" y="5623"/>
                    <a:pt x="19955" y="5556"/>
                    <a:pt x="19883" y="5417"/>
                  </a:cubicBezTo>
                  <a:cubicBezTo>
                    <a:pt x="19735" y="5214"/>
                    <a:pt x="19488" y="5147"/>
                    <a:pt x="19243" y="5078"/>
                  </a:cubicBezTo>
                  <a:cubicBezTo>
                    <a:pt x="19191" y="5063"/>
                    <a:pt x="19116" y="5082"/>
                    <a:pt x="19099" y="5007"/>
                  </a:cubicBezTo>
                  <a:cubicBezTo>
                    <a:pt x="19286" y="4961"/>
                    <a:pt x="19474" y="4945"/>
                    <a:pt x="19664" y="4945"/>
                  </a:cubicBezTo>
                  <a:cubicBezTo>
                    <a:pt x="19761" y="4945"/>
                    <a:pt x="19858" y="4949"/>
                    <a:pt x="19955" y="4956"/>
                  </a:cubicBezTo>
                  <a:cubicBezTo>
                    <a:pt x="20082" y="4965"/>
                    <a:pt x="20188" y="4999"/>
                    <a:pt x="20274" y="5080"/>
                  </a:cubicBezTo>
                  <a:cubicBezTo>
                    <a:pt x="20326" y="5144"/>
                    <a:pt x="20389" y="5198"/>
                    <a:pt x="20460" y="5242"/>
                  </a:cubicBezTo>
                  <a:cubicBezTo>
                    <a:pt x="20518" y="5292"/>
                    <a:pt x="20526" y="5388"/>
                    <a:pt x="20637" y="5388"/>
                  </a:cubicBezTo>
                  <a:cubicBezTo>
                    <a:pt x="20640" y="5388"/>
                    <a:pt x="20644" y="5388"/>
                    <a:pt x="20647" y="5387"/>
                  </a:cubicBezTo>
                  <a:lnTo>
                    <a:pt x="20651" y="5386"/>
                  </a:lnTo>
                  <a:lnTo>
                    <a:pt x="20648" y="5387"/>
                  </a:lnTo>
                  <a:cubicBezTo>
                    <a:pt x="20608" y="5448"/>
                    <a:pt x="20653" y="5481"/>
                    <a:pt x="20709" y="5493"/>
                  </a:cubicBezTo>
                  <a:cubicBezTo>
                    <a:pt x="20716" y="5495"/>
                    <a:pt x="20722" y="5495"/>
                    <a:pt x="20728" y="5495"/>
                  </a:cubicBezTo>
                  <a:cubicBezTo>
                    <a:pt x="20769" y="5495"/>
                    <a:pt x="20773" y="5461"/>
                    <a:pt x="20766" y="5425"/>
                  </a:cubicBezTo>
                  <a:cubicBezTo>
                    <a:pt x="20744" y="5403"/>
                    <a:pt x="20733" y="5358"/>
                    <a:pt x="20701" y="5358"/>
                  </a:cubicBezTo>
                  <a:cubicBezTo>
                    <a:pt x="20699" y="5358"/>
                    <a:pt x="20696" y="5358"/>
                    <a:pt x="20693" y="5359"/>
                  </a:cubicBezTo>
                  <a:cubicBezTo>
                    <a:pt x="20698" y="5345"/>
                    <a:pt x="20696" y="5330"/>
                    <a:pt x="20687" y="5318"/>
                  </a:cubicBezTo>
                  <a:cubicBezTo>
                    <a:pt x="20658" y="5267"/>
                    <a:pt x="20622" y="5220"/>
                    <a:pt x="20561" y="5190"/>
                  </a:cubicBezTo>
                  <a:cubicBezTo>
                    <a:pt x="20530" y="5135"/>
                    <a:pt x="20458" y="5104"/>
                    <a:pt x="20441" y="5040"/>
                  </a:cubicBezTo>
                  <a:lnTo>
                    <a:pt x="20441" y="5040"/>
                  </a:lnTo>
                  <a:cubicBezTo>
                    <a:pt x="20862" y="5126"/>
                    <a:pt x="21125" y="5371"/>
                    <a:pt x="21317" y="5683"/>
                  </a:cubicBezTo>
                  <a:cubicBezTo>
                    <a:pt x="21367" y="5764"/>
                    <a:pt x="21400" y="5850"/>
                    <a:pt x="21382" y="5943"/>
                  </a:cubicBezTo>
                  <a:cubicBezTo>
                    <a:pt x="21366" y="6018"/>
                    <a:pt x="21329" y="6070"/>
                    <a:pt x="21243" y="6070"/>
                  </a:cubicBezTo>
                  <a:cubicBezTo>
                    <a:pt x="21229" y="6070"/>
                    <a:pt x="21215" y="6069"/>
                    <a:pt x="21199" y="6066"/>
                  </a:cubicBezTo>
                  <a:lnTo>
                    <a:pt x="21151" y="6027"/>
                  </a:lnTo>
                  <a:cubicBezTo>
                    <a:pt x="21132" y="6020"/>
                    <a:pt x="21112" y="6011"/>
                    <a:pt x="21092" y="6011"/>
                  </a:cubicBezTo>
                  <a:cubicBezTo>
                    <a:pt x="21078" y="6011"/>
                    <a:pt x="21063" y="6016"/>
                    <a:pt x="21050" y="6031"/>
                  </a:cubicBezTo>
                  <a:cubicBezTo>
                    <a:pt x="21018" y="6063"/>
                    <a:pt x="21044" y="6092"/>
                    <a:pt x="21071" y="6113"/>
                  </a:cubicBezTo>
                  <a:cubicBezTo>
                    <a:pt x="21100" y="6132"/>
                    <a:pt x="21137" y="6142"/>
                    <a:pt x="21170" y="6157"/>
                  </a:cubicBezTo>
                  <a:cubicBezTo>
                    <a:pt x="21202" y="6160"/>
                    <a:pt x="21231" y="6162"/>
                    <a:pt x="21258" y="6162"/>
                  </a:cubicBezTo>
                  <a:cubicBezTo>
                    <a:pt x="21437" y="6162"/>
                    <a:pt x="21511" y="6088"/>
                    <a:pt x="21514" y="5918"/>
                  </a:cubicBezTo>
                  <a:cubicBezTo>
                    <a:pt x="21515" y="5858"/>
                    <a:pt x="21499" y="5804"/>
                    <a:pt x="21484" y="5746"/>
                  </a:cubicBezTo>
                  <a:cubicBezTo>
                    <a:pt x="21446" y="5616"/>
                    <a:pt x="21365" y="5503"/>
                    <a:pt x="21281" y="5392"/>
                  </a:cubicBezTo>
                  <a:cubicBezTo>
                    <a:pt x="21249" y="5377"/>
                    <a:pt x="21219" y="5358"/>
                    <a:pt x="21235" y="5323"/>
                  </a:cubicBezTo>
                  <a:cubicBezTo>
                    <a:pt x="21239" y="5315"/>
                    <a:pt x="21246" y="5312"/>
                    <a:pt x="21255" y="5312"/>
                  </a:cubicBezTo>
                  <a:cubicBezTo>
                    <a:pt x="21264" y="5312"/>
                    <a:pt x="21275" y="5316"/>
                    <a:pt x="21284" y="5323"/>
                  </a:cubicBezTo>
                  <a:cubicBezTo>
                    <a:pt x="21463" y="5374"/>
                    <a:pt x="21579" y="5486"/>
                    <a:pt x="21691" y="5607"/>
                  </a:cubicBezTo>
                  <a:cubicBezTo>
                    <a:pt x="21850" y="5781"/>
                    <a:pt x="21973" y="5971"/>
                    <a:pt x="22091" y="6165"/>
                  </a:cubicBezTo>
                  <a:cubicBezTo>
                    <a:pt x="22156" y="6268"/>
                    <a:pt x="22222" y="6368"/>
                    <a:pt x="22330" y="6442"/>
                  </a:cubicBezTo>
                  <a:cubicBezTo>
                    <a:pt x="22409" y="6496"/>
                    <a:pt x="22491" y="6521"/>
                    <a:pt x="22567" y="6521"/>
                  </a:cubicBezTo>
                  <a:cubicBezTo>
                    <a:pt x="22706" y="6521"/>
                    <a:pt x="22825" y="6436"/>
                    <a:pt x="22876" y="6279"/>
                  </a:cubicBezTo>
                  <a:cubicBezTo>
                    <a:pt x="22899" y="6245"/>
                    <a:pt x="22899" y="6198"/>
                    <a:pt x="22874" y="6165"/>
                  </a:cubicBezTo>
                  <a:cubicBezTo>
                    <a:pt x="22861" y="6045"/>
                    <a:pt x="22806" y="5933"/>
                    <a:pt x="22717" y="5851"/>
                  </a:cubicBezTo>
                  <a:cubicBezTo>
                    <a:pt x="22717" y="5824"/>
                    <a:pt x="22706" y="5793"/>
                    <a:pt x="22745" y="5776"/>
                  </a:cubicBezTo>
                  <a:cubicBezTo>
                    <a:pt x="22932" y="5839"/>
                    <a:pt x="23141" y="5807"/>
                    <a:pt x="23328" y="5875"/>
                  </a:cubicBezTo>
                  <a:cubicBezTo>
                    <a:pt x="23485" y="6035"/>
                    <a:pt x="23658" y="6180"/>
                    <a:pt x="23844" y="6309"/>
                  </a:cubicBezTo>
                  <a:cubicBezTo>
                    <a:pt x="23979" y="6402"/>
                    <a:pt x="24133" y="6473"/>
                    <a:pt x="24311" y="6473"/>
                  </a:cubicBezTo>
                  <a:cubicBezTo>
                    <a:pt x="24321" y="6473"/>
                    <a:pt x="24331" y="6473"/>
                    <a:pt x="24341" y="6473"/>
                  </a:cubicBezTo>
                  <a:cubicBezTo>
                    <a:pt x="24574" y="6462"/>
                    <a:pt x="24674" y="6310"/>
                    <a:pt x="24569" y="6133"/>
                  </a:cubicBezTo>
                  <a:cubicBezTo>
                    <a:pt x="24545" y="6094"/>
                    <a:pt x="24524" y="6050"/>
                    <a:pt x="24467" y="6034"/>
                  </a:cubicBezTo>
                  <a:lnTo>
                    <a:pt x="24432" y="5987"/>
                  </a:lnTo>
                  <a:lnTo>
                    <a:pt x="24424" y="5987"/>
                  </a:lnTo>
                  <a:cubicBezTo>
                    <a:pt x="24426" y="5984"/>
                    <a:pt x="24427" y="5982"/>
                    <a:pt x="24430" y="5979"/>
                  </a:cubicBezTo>
                  <a:cubicBezTo>
                    <a:pt x="24331" y="5903"/>
                    <a:pt x="24177" y="5883"/>
                    <a:pt x="24120" y="5752"/>
                  </a:cubicBezTo>
                  <a:lnTo>
                    <a:pt x="24567" y="5613"/>
                  </a:lnTo>
                  <a:cubicBezTo>
                    <a:pt x="24858" y="5689"/>
                    <a:pt x="25155" y="5739"/>
                    <a:pt x="25456" y="5764"/>
                  </a:cubicBezTo>
                  <a:cubicBezTo>
                    <a:pt x="25489" y="5767"/>
                    <a:pt x="25521" y="5769"/>
                    <a:pt x="25553" y="5769"/>
                  </a:cubicBezTo>
                  <a:cubicBezTo>
                    <a:pt x="25665" y="5769"/>
                    <a:pt x="25772" y="5748"/>
                    <a:pt x="25866" y="5686"/>
                  </a:cubicBezTo>
                  <a:cubicBezTo>
                    <a:pt x="25987" y="5605"/>
                    <a:pt x="25987" y="5536"/>
                    <a:pt x="25870" y="5418"/>
                  </a:cubicBezTo>
                  <a:cubicBezTo>
                    <a:pt x="25698" y="5293"/>
                    <a:pt x="25492" y="5271"/>
                    <a:pt x="25261" y="5271"/>
                  </a:cubicBezTo>
                  <a:cubicBezTo>
                    <a:pt x="25233" y="5271"/>
                    <a:pt x="25204" y="5272"/>
                    <a:pt x="25175" y="5272"/>
                  </a:cubicBezTo>
                  <a:cubicBezTo>
                    <a:pt x="25281" y="5159"/>
                    <a:pt x="25377" y="5076"/>
                    <a:pt x="25446" y="4978"/>
                  </a:cubicBezTo>
                  <a:cubicBezTo>
                    <a:pt x="25525" y="4868"/>
                    <a:pt x="25632" y="4794"/>
                    <a:pt x="25765" y="4741"/>
                  </a:cubicBezTo>
                  <a:cubicBezTo>
                    <a:pt x="25998" y="4647"/>
                    <a:pt x="26231" y="4552"/>
                    <a:pt x="26464" y="4458"/>
                  </a:cubicBezTo>
                  <a:cubicBezTo>
                    <a:pt x="26638" y="4388"/>
                    <a:pt x="26792" y="4296"/>
                    <a:pt x="26894" y="4152"/>
                  </a:cubicBezTo>
                  <a:cubicBezTo>
                    <a:pt x="26962" y="4057"/>
                    <a:pt x="26976" y="3955"/>
                    <a:pt x="26916" y="3855"/>
                  </a:cubicBezTo>
                  <a:cubicBezTo>
                    <a:pt x="26860" y="3765"/>
                    <a:pt x="26765" y="3741"/>
                    <a:pt x="26662" y="3741"/>
                  </a:cubicBezTo>
                  <a:cubicBezTo>
                    <a:pt x="26641" y="3741"/>
                    <a:pt x="26620" y="3742"/>
                    <a:pt x="26599" y="3743"/>
                  </a:cubicBezTo>
                  <a:cubicBezTo>
                    <a:pt x="26387" y="3760"/>
                    <a:pt x="26215" y="3851"/>
                    <a:pt x="26067" y="3979"/>
                  </a:cubicBezTo>
                  <a:lnTo>
                    <a:pt x="26067" y="3979"/>
                  </a:lnTo>
                  <a:lnTo>
                    <a:pt x="26067" y="3979"/>
                  </a:lnTo>
                  <a:cubicBezTo>
                    <a:pt x="25987" y="4005"/>
                    <a:pt x="25944" y="4068"/>
                    <a:pt x="25881" y="4112"/>
                  </a:cubicBezTo>
                  <a:cubicBezTo>
                    <a:pt x="25864" y="4124"/>
                    <a:pt x="25847" y="4134"/>
                    <a:pt x="25831" y="4134"/>
                  </a:cubicBezTo>
                  <a:cubicBezTo>
                    <a:pt x="25818" y="4134"/>
                    <a:pt x="25805" y="4127"/>
                    <a:pt x="25792" y="4109"/>
                  </a:cubicBezTo>
                  <a:cubicBezTo>
                    <a:pt x="25816" y="4014"/>
                    <a:pt x="25798" y="3918"/>
                    <a:pt x="25802" y="3823"/>
                  </a:cubicBezTo>
                  <a:cubicBezTo>
                    <a:pt x="25805" y="3700"/>
                    <a:pt x="25733" y="3585"/>
                    <a:pt x="25764" y="3462"/>
                  </a:cubicBezTo>
                  <a:cubicBezTo>
                    <a:pt x="25904" y="3259"/>
                    <a:pt x="25994" y="3025"/>
                    <a:pt x="26024" y="2780"/>
                  </a:cubicBezTo>
                  <a:cubicBezTo>
                    <a:pt x="26028" y="2742"/>
                    <a:pt x="26036" y="2703"/>
                    <a:pt x="26032" y="2666"/>
                  </a:cubicBezTo>
                  <a:cubicBezTo>
                    <a:pt x="26025" y="2583"/>
                    <a:pt x="25980" y="2521"/>
                    <a:pt x="25884" y="2490"/>
                  </a:cubicBezTo>
                  <a:cubicBezTo>
                    <a:pt x="25860" y="2483"/>
                    <a:pt x="25837" y="2479"/>
                    <a:pt x="25815" y="2479"/>
                  </a:cubicBezTo>
                  <a:cubicBezTo>
                    <a:pt x="25748" y="2479"/>
                    <a:pt x="25691" y="2512"/>
                    <a:pt x="25640" y="2552"/>
                  </a:cubicBezTo>
                  <a:cubicBezTo>
                    <a:pt x="25549" y="2625"/>
                    <a:pt x="25514" y="2724"/>
                    <a:pt x="25484" y="2823"/>
                  </a:cubicBezTo>
                  <a:cubicBezTo>
                    <a:pt x="25463" y="2891"/>
                    <a:pt x="25484" y="2966"/>
                    <a:pt x="25431" y="3026"/>
                  </a:cubicBezTo>
                  <a:lnTo>
                    <a:pt x="25389" y="3006"/>
                  </a:lnTo>
                  <a:cubicBezTo>
                    <a:pt x="25286" y="2858"/>
                    <a:pt x="25087" y="2827"/>
                    <a:pt x="24934" y="2740"/>
                  </a:cubicBezTo>
                  <a:cubicBezTo>
                    <a:pt x="24830" y="2531"/>
                    <a:pt x="24669" y="2352"/>
                    <a:pt x="24499" y="2180"/>
                  </a:cubicBezTo>
                  <a:cubicBezTo>
                    <a:pt x="24425" y="2106"/>
                    <a:pt x="24348" y="2035"/>
                    <a:pt x="24250" y="1983"/>
                  </a:cubicBezTo>
                  <a:cubicBezTo>
                    <a:pt x="24193" y="1953"/>
                    <a:pt x="24134" y="1928"/>
                    <a:pt x="24073" y="1928"/>
                  </a:cubicBezTo>
                  <a:cubicBezTo>
                    <a:pt x="24035" y="1928"/>
                    <a:pt x="23996" y="1938"/>
                    <a:pt x="23955" y="1962"/>
                  </a:cubicBezTo>
                  <a:cubicBezTo>
                    <a:pt x="23860" y="2019"/>
                    <a:pt x="23858" y="2105"/>
                    <a:pt x="23876" y="2189"/>
                  </a:cubicBezTo>
                  <a:cubicBezTo>
                    <a:pt x="23917" y="2384"/>
                    <a:pt x="24049" y="2527"/>
                    <a:pt x="24247" y="2628"/>
                  </a:cubicBezTo>
                  <a:cubicBezTo>
                    <a:pt x="24262" y="2660"/>
                    <a:pt x="24349" y="2691"/>
                    <a:pt x="24250" y="2723"/>
                  </a:cubicBezTo>
                  <a:cubicBezTo>
                    <a:pt x="24189" y="2743"/>
                    <a:pt x="24120" y="2748"/>
                    <a:pt x="24066" y="2787"/>
                  </a:cubicBezTo>
                  <a:cubicBezTo>
                    <a:pt x="24033" y="2799"/>
                    <a:pt x="23992" y="2805"/>
                    <a:pt x="23967" y="2827"/>
                  </a:cubicBezTo>
                  <a:cubicBezTo>
                    <a:pt x="23888" y="2896"/>
                    <a:pt x="23798" y="2922"/>
                    <a:pt x="23696" y="2922"/>
                  </a:cubicBezTo>
                  <a:cubicBezTo>
                    <a:pt x="23665" y="2922"/>
                    <a:pt x="23634" y="2920"/>
                    <a:pt x="23601" y="2916"/>
                  </a:cubicBezTo>
                  <a:cubicBezTo>
                    <a:pt x="23555" y="2909"/>
                    <a:pt x="23508" y="2906"/>
                    <a:pt x="23461" y="2906"/>
                  </a:cubicBezTo>
                  <a:cubicBezTo>
                    <a:pt x="23374" y="2906"/>
                    <a:pt x="23287" y="2917"/>
                    <a:pt x="23203" y="2940"/>
                  </a:cubicBezTo>
                  <a:cubicBezTo>
                    <a:pt x="23109" y="2944"/>
                    <a:pt x="23034" y="2985"/>
                    <a:pt x="23029" y="3062"/>
                  </a:cubicBezTo>
                  <a:cubicBezTo>
                    <a:pt x="23023" y="3150"/>
                    <a:pt x="23101" y="3195"/>
                    <a:pt x="23201" y="3208"/>
                  </a:cubicBezTo>
                  <a:lnTo>
                    <a:pt x="23292" y="3245"/>
                  </a:lnTo>
                  <a:cubicBezTo>
                    <a:pt x="23359" y="3244"/>
                    <a:pt x="23426" y="3242"/>
                    <a:pt x="23492" y="3242"/>
                  </a:cubicBezTo>
                  <a:cubicBezTo>
                    <a:pt x="23508" y="3242"/>
                    <a:pt x="23524" y="3243"/>
                    <a:pt x="23539" y="3243"/>
                  </a:cubicBezTo>
                  <a:cubicBezTo>
                    <a:pt x="23575" y="3243"/>
                    <a:pt x="23595" y="3259"/>
                    <a:pt x="23566" y="3290"/>
                  </a:cubicBezTo>
                  <a:cubicBezTo>
                    <a:pt x="23550" y="3287"/>
                    <a:pt x="23536" y="3286"/>
                    <a:pt x="23521" y="3286"/>
                  </a:cubicBezTo>
                  <a:cubicBezTo>
                    <a:pt x="23439" y="3286"/>
                    <a:pt x="23363" y="3326"/>
                    <a:pt x="23282" y="3326"/>
                  </a:cubicBezTo>
                  <a:cubicBezTo>
                    <a:pt x="23270" y="3326"/>
                    <a:pt x="23258" y="3326"/>
                    <a:pt x="23246" y="3324"/>
                  </a:cubicBezTo>
                  <a:cubicBezTo>
                    <a:pt x="23155" y="3364"/>
                    <a:pt x="23059" y="3397"/>
                    <a:pt x="22997" y="3475"/>
                  </a:cubicBezTo>
                  <a:cubicBezTo>
                    <a:pt x="22916" y="3577"/>
                    <a:pt x="22932" y="3633"/>
                    <a:pt x="23063" y="3716"/>
                  </a:cubicBezTo>
                  <a:cubicBezTo>
                    <a:pt x="23110" y="3740"/>
                    <a:pt x="23156" y="3749"/>
                    <a:pt x="23203" y="3749"/>
                  </a:cubicBezTo>
                  <a:cubicBezTo>
                    <a:pt x="23270" y="3749"/>
                    <a:pt x="23336" y="3731"/>
                    <a:pt x="23403" y="3715"/>
                  </a:cubicBezTo>
                  <a:lnTo>
                    <a:pt x="23403" y="3715"/>
                  </a:lnTo>
                  <a:cubicBezTo>
                    <a:pt x="23405" y="3783"/>
                    <a:pt x="23356" y="3836"/>
                    <a:pt x="23331" y="3897"/>
                  </a:cubicBezTo>
                  <a:cubicBezTo>
                    <a:pt x="23300" y="3977"/>
                    <a:pt x="23279" y="4058"/>
                    <a:pt x="23289" y="4144"/>
                  </a:cubicBezTo>
                  <a:cubicBezTo>
                    <a:pt x="23298" y="4230"/>
                    <a:pt x="23318" y="4319"/>
                    <a:pt x="23434" y="4341"/>
                  </a:cubicBezTo>
                  <a:cubicBezTo>
                    <a:pt x="23451" y="4345"/>
                    <a:pt x="23467" y="4346"/>
                    <a:pt x="23482" y="4346"/>
                  </a:cubicBezTo>
                  <a:cubicBezTo>
                    <a:pt x="23567" y="4346"/>
                    <a:pt x="23625" y="4296"/>
                    <a:pt x="23658" y="4221"/>
                  </a:cubicBezTo>
                  <a:cubicBezTo>
                    <a:pt x="23730" y="4146"/>
                    <a:pt x="23756" y="4058"/>
                    <a:pt x="23762" y="3964"/>
                  </a:cubicBezTo>
                  <a:lnTo>
                    <a:pt x="23837" y="3949"/>
                  </a:lnTo>
                  <a:cubicBezTo>
                    <a:pt x="23856" y="3991"/>
                    <a:pt x="23873" y="4032"/>
                    <a:pt x="23892" y="4073"/>
                  </a:cubicBezTo>
                  <a:cubicBezTo>
                    <a:pt x="23912" y="4115"/>
                    <a:pt x="23940" y="4131"/>
                    <a:pt x="23972" y="4131"/>
                  </a:cubicBezTo>
                  <a:cubicBezTo>
                    <a:pt x="23997" y="4131"/>
                    <a:pt x="24024" y="4122"/>
                    <a:pt x="24053" y="4109"/>
                  </a:cubicBezTo>
                  <a:cubicBezTo>
                    <a:pt x="24030" y="4084"/>
                    <a:pt x="24035" y="4064"/>
                    <a:pt x="24068" y="4049"/>
                  </a:cubicBezTo>
                  <a:cubicBezTo>
                    <a:pt x="24073" y="4060"/>
                    <a:pt x="24077" y="4070"/>
                    <a:pt x="24079" y="4082"/>
                  </a:cubicBezTo>
                  <a:lnTo>
                    <a:pt x="24090" y="4088"/>
                  </a:lnTo>
                  <a:cubicBezTo>
                    <a:pt x="24206" y="4136"/>
                    <a:pt x="24297" y="4210"/>
                    <a:pt x="24374" y="4295"/>
                  </a:cubicBezTo>
                  <a:cubicBezTo>
                    <a:pt x="24407" y="4332"/>
                    <a:pt x="24402" y="4366"/>
                    <a:pt x="24339" y="4378"/>
                  </a:cubicBezTo>
                  <a:cubicBezTo>
                    <a:pt x="24305" y="4370"/>
                    <a:pt x="24270" y="4334"/>
                    <a:pt x="24235" y="4334"/>
                  </a:cubicBezTo>
                  <a:cubicBezTo>
                    <a:pt x="24216" y="4334"/>
                    <a:pt x="24197" y="4345"/>
                    <a:pt x="24178" y="4377"/>
                  </a:cubicBezTo>
                  <a:cubicBezTo>
                    <a:pt x="24229" y="4431"/>
                    <a:pt x="24289" y="4462"/>
                    <a:pt x="24362" y="4462"/>
                  </a:cubicBezTo>
                  <a:cubicBezTo>
                    <a:pt x="24384" y="4462"/>
                    <a:pt x="24407" y="4459"/>
                    <a:pt x="24431" y="4453"/>
                  </a:cubicBezTo>
                  <a:cubicBezTo>
                    <a:pt x="24559" y="4415"/>
                    <a:pt x="24531" y="4344"/>
                    <a:pt x="24481" y="4271"/>
                  </a:cubicBezTo>
                  <a:cubicBezTo>
                    <a:pt x="24426" y="4191"/>
                    <a:pt x="24334" y="4143"/>
                    <a:pt x="24253" y="4086"/>
                  </a:cubicBezTo>
                  <a:cubicBezTo>
                    <a:pt x="24211" y="4057"/>
                    <a:pt x="24165" y="4024"/>
                    <a:pt x="24241" y="3983"/>
                  </a:cubicBezTo>
                  <a:lnTo>
                    <a:pt x="24241" y="3983"/>
                  </a:lnTo>
                  <a:cubicBezTo>
                    <a:pt x="24255" y="3985"/>
                    <a:pt x="24269" y="3985"/>
                    <a:pt x="24283" y="3985"/>
                  </a:cubicBezTo>
                  <a:cubicBezTo>
                    <a:pt x="24392" y="3985"/>
                    <a:pt x="24489" y="3945"/>
                    <a:pt x="24583" y="3898"/>
                  </a:cubicBezTo>
                  <a:cubicBezTo>
                    <a:pt x="24620" y="3897"/>
                    <a:pt x="24655" y="3875"/>
                    <a:pt x="24671" y="3841"/>
                  </a:cubicBezTo>
                  <a:lnTo>
                    <a:pt x="24620" y="3798"/>
                  </a:lnTo>
                  <a:lnTo>
                    <a:pt x="24511" y="3857"/>
                  </a:lnTo>
                  <a:cubicBezTo>
                    <a:pt x="24401" y="3864"/>
                    <a:pt x="24295" y="3900"/>
                    <a:pt x="24185" y="3900"/>
                  </a:cubicBezTo>
                  <a:cubicBezTo>
                    <a:pt x="24167" y="3900"/>
                    <a:pt x="24148" y="3899"/>
                    <a:pt x="24129" y="3897"/>
                  </a:cubicBezTo>
                  <a:cubicBezTo>
                    <a:pt x="24129" y="3884"/>
                    <a:pt x="24123" y="3863"/>
                    <a:pt x="24129" y="3860"/>
                  </a:cubicBezTo>
                  <a:cubicBezTo>
                    <a:pt x="24243" y="3803"/>
                    <a:pt x="24357" y="3747"/>
                    <a:pt x="24473" y="3691"/>
                  </a:cubicBezTo>
                  <a:cubicBezTo>
                    <a:pt x="24503" y="3677"/>
                    <a:pt x="24533" y="3674"/>
                    <a:pt x="24565" y="3674"/>
                  </a:cubicBezTo>
                  <a:cubicBezTo>
                    <a:pt x="24592" y="3674"/>
                    <a:pt x="24620" y="3676"/>
                    <a:pt x="24647" y="3677"/>
                  </a:cubicBezTo>
                  <a:lnTo>
                    <a:pt x="24700" y="3676"/>
                  </a:lnTo>
                  <a:cubicBezTo>
                    <a:pt x="24658" y="3614"/>
                    <a:pt x="24607" y="3593"/>
                    <a:pt x="24554" y="3593"/>
                  </a:cubicBezTo>
                  <a:cubicBezTo>
                    <a:pt x="24501" y="3593"/>
                    <a:pt x="24446" y="3614"/>
                    <a:pt x="24394" y="3637"/>
                  </a:cubicBezTo>
                  <a:cubicBezTo>
                    <a:pt x="24257" y="3703"/>
                    <a:pt x="24116" y="3759"/>
                    <a:pt x="23972" y="3804"/>
                  </a:cubicBezTo>
                  <a:cubicBezTo>
                    <a:pt x="23853" y="3804"/>
                    <a:pt x="23807" y="3734"/>
                    <a:pt x="23769" y="3653"/>
                  </a:cubicBezTo>
                  <a:cubicBezTo>
                    <a:pt x="23751" y="3622"/>
                    <a:pt x="23715" y="3584"/>
                    <a:pt x="23764" y="3558"/>
                  </a:cubicBezTo>
                  <a:cubicBezTo>
                    <a:pt x="23767" y="3556"/>
                    <a:pt x="23770" y="3555"/>
                    <a:pt x="23773" y="3555"/>
                  </a:cubicBezTo>
                  <a:cubicBezTo>
                    <a:pt x="23793" y="3555"/>
                    <a:pt x="23811" y="3585"/>
                    <a:pt x="23824" y="3604"/>
                  </a:cubicBezTo>
                  <a:cubicBezTo>
                    <a:pt x="23880" y="3630"/>
                    <a:pt x="23937" y="3674"/>
                    <a:pt x="23997" y="3674"/>
                  </a:cubicBezTo>
                  <a:cubicBezTo>
                    <a:pt x="24024" y="3674"/>
                    <a:pt x="24051" y="3665"/>
                    <a:pt x="24080" y="3641"/>
                  </a:cubicBezTo>
                  <a:cubicBezTo>
                    <a:pt x="24173" y="3564"/>
                    <a:pt x="24125" y="3479"/>
                    <a:pt x="24066" y="3403"/>
                  </a:cubicBezTo>
                  <a:cubicBezTo>
                    <a:pt x="24029" y="3306"/>
                    <a:pt x="23945" y="3238"/>
                    <a:pt x="23871" y="3163"/>
                  </a:cubicBezTo>
                  <a:cubicBezTo>
                    <a:pt x="23825" y="3099"/>
                    <a:pt x="23838" y="3044"/>
                    <a:pt x="23904" y="2998"/>
                  </a:cubicBezTo>
                  <a:cubicBezTo>
                    <a:pt x="23961" y="2957"/>
                    <a:pt x="24017" y="2918"/>
                    <a:pt x="24074" y="2879"/>
                  </a:cubicBezTo>
                  <a:cubicBezTo>
                    <a:pt x="24170" y="2856"/>
                    <a:pt x="24262" y="2818"/>
                    <a:pt x="24364" y="2818"/>
                  </a:cubicBezTo>
                  <a:cubicBezTo>
                    <a:pt x="24371" y="2818"/>
                    <a:pt x="24379" y="2818"/>
                    <a:pt x="24386" y="2818"/>
                  </a:cubicBezTo>
                  <a:cubicBezTo>
                    <a:pt x="24370" y="2856"/>
                    <a:pt x="24354" y="2896"/>
                    <a:pt x="24338" y="2935"/>
                  </a:cubicBezTo>
                  <a:cubicBezTo>
                    <a:pt x="24184" y="3007"/>
                    <a:pt x="24202" y="3133"/>
                    <a:pt x="24209" y="3253"/>
                  </a:cubicBezTo>
                  <a:cubicBezTo>
                    <a:pt x="24216" y="3377"/>
                    <a:pt x="24292" y="3472"/>
                    <a:pt x="24383" y="3473"/>
                  </a:cubicBezTo>
                  <a:cubicBezTo>
                    <a:pt x="24385" y="3473"/>
                    <a:pt x="24387" y="3473"/>
                    <a:pt x="24389" y="3473"/>
                  </a:cubicBezTo>
                  <a:cubicBezTo>
                    <a:pt x="24519" y="3473"/>
                    <a:pt x="24562" y="3388"/>
                    <a:pt x="24590" y="3301"/>
                  </a:cubicBezTo>
                  <a:cubicBezTo>
                    <a:pt x="24637" y="3156"/>
                    <a:pt x="24708" y="3019"/>
                    <a:pt x="24801" y="2899"/>
                  </a:cubicBezTo>
                  <a:cubicBezTo>
                    <a:pt x="24828" y="2882"/>
                    <a:pt x="24854" y="2875"/>
                    <a:pt x="24879" y="2875"/>
                  </a:cubicBezTo>
                  <a:cubicBezTo>
                    <a:pt x="24923" y="2875"/>
                    <a:pt x="24965" y="2894"/>
                    <a:pt x="25008" y="2910"/>
                  </a:cubicBezTo>
                  <a:cubicBezTo>
                    <a:pt x="25182" y="2974"/>
                    <a:pt x="25308" y="3089"/>
                    <a:pt x="25427" y="3209"/>
                  </a:cubicBezTo>
                  <a:cubicBezTo>
                    <a:pt x="25408" y="3231"/>
                    <a:pt x="25388" y="3238"/>
                    <a:pt x="25367" y="3238"/>
                  </a:cubicBezTo>
                  <a:cubicBezTo>
                    <a:pt x="25333" y="3238"/>
                    <a:pt x="25299" y="3218"/>
                    <a:pt x="25266" y="3211"/>
                  </a:cubicBezTo>
                  <a:cubicBezTo>
                    <a:pt x="25189" y="3194"/>
                    <a:pt x="25112" y="3182"/>
                    <a:pt x="25035" y="3182"/>
                  </a:cubicBezTo>
                  <a:cubicBezTo>
                    <a:pt x="24971" y="3182"/>
                    <a:pt x="24907" y="3190"/>
                    <a:pt x="24844" y="3209"/>
                  </a:cubicBezTo>
                  <a:cubicBezTo>
                    <a:pt x="24763" y="3236"/>
                    <a:pt x="24693" y="3276"/>
                    <a:pt x="24695" y="3360"/>
                  </a:cubicBezTo>
                  <a:cubicBezTo>
                    <a:pt x="24697" y="3446"/>
                    <a:pt x="24771" y="3482"/>
                    <a:pt x="24852" y="3506"/>
                  </a:cubicBezTo>
                  <a:cubicBezTo>
                    <a:pt x="24903" y="3519"/>
                    <a:pt x="24955" y="3525"/>
                    <a:pt x="25008" y="3526"/>
                  </a:cubicBezTo>
                  <a:cubicBezTo>
                    <a:pt x="25055" y="3527"/>
                    <a:pt x="25102" y="3529"/>
                    <a:pt x="25149" y="3529"/>
                  </a:cubicBezTo>
                  <a:cubicBezTo>
                    <a:pt x="25229" y="3529"/>
                    <a:pt x="25310" y="3524"/>
                    <a:pt x="25389" y="3508"/>
                  </a:cubicBezTo>
                  <a:cubicBezTo>
                    <a:pt x="25607" y="3529"/>
                    <a:pt x="25610" y="3528"/>
                    <a:pt x="25639" y="3703"/>
                  </a:cubicBezTo>
                  <a:cubicBezTo>
                    <a:pt x="25656" y="3810"/>
                    <a:pt x="25658" y="3919"/>
                    <a:pt x="25666" y="4026"/>
                  </a:cubicBezTo>
                  <a:cubicBezTo>
                    <a:pt x="25647" y="4048"/>
                    <a:pt x="25645" y="4080"/>
                    <a:pt x="25661" y="4102"/>
                  </a:cubicBezTo>
                  <a:lnTo>
                    <a:pt x="25652" y="4202"/>
                  </a:lnTo>
                  <a:cubicBezTo>
                    <a:pt x="25633" y="4222"/>
                    <a:pt x="25618" y="4229"/>
                    <a:pt x="25604" y="4229"/>
                  </a:cubicBezTo>
                  <a:cubicBezTo>
                    <a:pt x="25577" y="4229"/>
                    <a:pt x="25557" y="4201"/>
                    <a:pt x="25535" y="4181"/>
                  </a:cubicBezTo>
                  <a:cubicBezTo>
                    <a:pt x="25521" y="4154"/>
                    <a:pt x="25502" y="4140"/>
                    <a:pt x="25480" y="4140"/>
                  </a:cubicBezTo>
                  <a:cubicBezTo>
                    <a:pt x="25466" y="4140"/>
                    <a:pt x="25449" y="4146"/>
                    <a:pt x="25431" y="4159"/>
                  </a:cubicBezTo>
                  <a:cubicBezTo>
                    <a:pt x="25442" y="4208"/>
                    <a:pt x="25450" y="4259"/>
                    <a:pt x="25513" y="4284"/>
                  </a:cubicBezTo>
                  <a:cubicBezTo>
                    <a:pt x="25512" y="4285"/>
                    <a:pt x="25512" y="4285"/>
                    <a:pt x="25513" y="4287"/>
                  </a:cubicBezTo>
                  <a:cubicBezTo>
                    <a:pt x="25481" y="4363"/>
                    <a:pt x="25537" y="4435"/>
                    <a:pt x="25522" y="4511"/>
                  </a:cubicBezTo>
                  <a:cubicBezTo>
                    <a:pt x="25518" y="4538"/>
                    <a:pt x="25509" y="4546"/>
                    <a:pt x="25498" y="4546"/>
                  </a:cubicBezTo>
                  <a:cubicBezTo>
                    <a:pt x="25484" y="4546"/>
                    <a:pt x="25467" y="4533"/>
                    <a:pt x="25451" y="4526"/>
                  </a:cubicBezTo>
                  <a:cubicBezTo>
                    <a:pt x="25443" y="4495"/>
                    <a:pt x="25427" y="4466"/>
                    <a:pt x="25392" y="4452"/>
                  </a:cubicBezTo>
                  <a:cubicBezTo>
                    <a:pt x="25355" y="4385"/>
                    <a:pt x="25297" y="4333"/>
                    <a:pt x="25237" y="4282"/>
                  </a:cubicBezTo>
                  <a:cubicBezTo>
                    <a:pt x="25203" y="4237"/>
                    <a:pt x="25181" y="4180"/>
                    <a:pt x="25111" y="4161"/>
                  </a:cubicBezTo>
                  <a:cubicBezTo>
                    <a:pt x="25101" y="4158"/>
                    <a:pt x="25091" y="4157"/>
                    <a:pt x="25082" y="4157"/>
                  </a:cubicBezTo>
                  <a:cubicBezTo>
                    <a:pt x="25057" y="4157"/>
                    <a:pt x="25041" y="4168"/>
                    <a:pt x="25047" y="4200"/>
                  </a:cubicBezTo>
                  <a:cubicBezTo>
                    <a:pt x="25056" y="4243"/>
                    <a:pt x="25087" y="4277"/>
                    <a:pt x="25129" y="4304"/>
                  </a:cubicBezTo>
                  <a:cubicBezTo>
                    <a:pt x="25192" y="4385"/>
                    <a:pt x="25245" y="4472"/>
                    <a:pt x="25342" y="4530"/>
                  </a:cubicBezTo>
                  <a:lnTo>
                    <a:pt x="25344" y="4530"/>
                  </a:lnTo>
                  <a:cubicBezTo>
                    <a:pt x="25463" y="4688"/>
                    <a:pt x="25414" y="4824"/>
                    <a:pt x="25273" y="4954"/>
                  </a:cubicBezTo>
                  <a:cubicBezTo>
                    <a:pt x="25173" y="5046"/>
                    <a:pt x="25084" y="5150"/>
                    <a:pt x="24956" y="5217"/>
                  </a:cubicBezTo>
                  <a:cubicBezTo>
                    <a:pt x="24941" y="5228"/>
                    <a:pt x="24927" y="5245"/>
                    <a:pt x="24908" y="5245"/>
                  </a:cubicBezTo>
                  <a:cubicBezTo>
                    <a:pt x="24901" y="5245"/>
                    <a:pt x="24894" y="5242"/>
                    <a:pt x="24885" y="5236"/>
                  </a:cubicBezTo>
                  <a:cubicBezTo>
                    <a:pt x="24854" y="5215"/>
                    <a:pt x="24877" y="5194"/>
                    <a:pt x="24892" y="5175"/>
                  </a:cubicBezTo>
                  <a:cubicBezTo>
                    <a:pt x="24916" y="5114"/>
                    <a:pt x="24942" y="5053"/>
                    <a:pt x="24964" y="4992"/>
                  </a:cubicBezTo>
                  <a:cubicBezTo>
                    <a:pt x="25000" y="4879"/>
                    <a:pt x="25015" y="4762"/>
                    <a:pt x="24972" y="4649"/>
                  </a:cubicBezTo>
                  <a:cubicBezTo>
                    <a:pt x="24936" y="4555"/>
                    <a:pt x="24861" y="4506"/>
                    <a:pt x="24776" y="4506"/>
                  </a:cubicBezTo>
                  <a:cubicBezTo>
                    <a:pt x="24719" y="4506"/>
                    <a:pt x="24658" y="4528"/>
                    <a:pt x="24602" y="4575"/>
                  </a:cubicBezTo>
                  <a:cubicBezTo>
                    <a:pt x="24556" y="4616"/>
                    <a:pt x="24519" y="4666"/>
                    <a:pt x="24495" y="4722"/>
                  </a:cubicBezTo>
                  <a:cubicBezTo>
                    <a:pt x="24436" y="4850"/>
                    <a:pt x="24420" y="4984"/>
                    <a:pt x="24417" y="5120"/>
                  </a:cubicBezTo>
                  <a:cubicBezTo>
                    <a:pt x="24414" y="5216"/>
                    <a:pt x="24411" y="5314"/>
                    <a:pt x="24406" y="5410"/>
                  </a:cubicBezTo>
                  <a:cubicBezTo>
                    <a:pt x="24402" y="5490"/>
                    <a:pt x="24357" y="5540"/>
                    <a:pt x="24265" y="5562"/>
                  </a:cubicBezTo>
                  <a:cubicBezTo>
                    <a:pt x="24098" y="5601"/>
                    <a:pt x="23933" y="5647"/>
                    <a:pt x="23768" y="5689"/>
                  </a:cubicBezTo>
                  <a:cubicBezTo>
                    <a:pt x="23746" y="5673"/>
                    <a:pt x="23736" y="5647"/>
                    <a:pt x="23740" y="5620"/>
                  </a:cubicBezTo>
                  <a:cubicBezTo>
                    <a:pt x="23870" y="5537"/>
                    <a:pt x="23957" y="5424"/>
                    <a:pt x="24029" y="5303"/>
                  </a:cubicBezTo>
                  <a:cubicBezTo>
                    <a:pt x="24089" y="5204"/>
                    <a:pt x="24133" y="5101"/>
                    <a:pt x="24128" y="4988"/>
                  </a:cubicBezTo>
                  <a:cubicBezTo>
                    <a:pt x="24125" y="4916"/>
                    <a:pt x="24107" y="4854"/>
                    <a:pt x="24022" y="4854"/>
                  </a:cubicBezTo>
                  <a:cubicBezTo>
                    <a:pt x="24006" y="4854"/>
                    <a:pt x="23988" y="4856"/>
                    <a:pt x="23966" y="4861"/>
                  </a:cubicBezTo>
                  <a:cubicBezTo>
                    <a:pt x="23922" y="4867"/>
                    <a:pt x="23881" y="4876"/>
                    <a:pt x="23863" y="4918"/>
                  </a:cubicBezTo>
                  <a:cubicBezTo>
                    <a:pt x="23856" y="4971"/>
                    <a:pt x="23868" y="4986"/>
                    <a:pt x="23888" y="4986"/>
                  </a:cubicBezTo>
                  <a:cubicBezTo>
                    <a:pt x="23913" y="4986"/>
                    <a:pt x="23950" y="4961"/>
                    <a:pt x="23976" y="4959"/>
                  </a:cubicBezTo>
                  <a:lnTo>
                    <a:pt x="23976" y="4959"/>
                  </a:lnTo>
                  <a:cubicBezTo>
                    <a:pt x="24033" y="5065"/>
                    <a:pt x="23969" y="5156"/>
                    <a:pt x="23919" y="5244"/>
                  </a:cubicBezTo>
                  <a:cubicBezTo>
                    <a:pt x="23841" y="5381"/>
                    <a:pt x="23726" y="5500"/>
                    <a:pt x="23624" y="5625"/>
                  </a:cubicBezTo>
                  <a:cubicBezTo>
                    <a:pt x="23551" y="5683"/>
                    <a:pt x="23516" y="5709"/>
                    <a:pt x="23484" y="5709"/>
                  </a:cubicBezTo>
                  <a:cubicBezTo>
                    <a:pt x="23457" y="5709"/>
                    <a:pt x="23431" y="5692"/>
                    <a:pt x="23385" y="5658"/>
                  </a:cubicBezTo>
                  <a:cubicBezTo>
                    <a:pt x="23479" y="5658"/>
                    <a:pt x="23492" y="5603"/>
                    <a:pt x="23497" y="5540"/>
                  </a:cubicBezTo>
                  <a:cubicBezTo>
                    <a:pt x="23481" y="5517"/>
                    <a:pt x="23463" y="5507"/>
                    <a:pt x="23446" y="5507"/>
                  </a:cubicBezTo>
                  <a:cubicBezTo>
                    <a:pt x="23429" y="5507"/>
                    <a:pt x="23412" y="5517"/>
                    <a:pt x="23397" y="5536"/>
                  </a:cubicBezTo>
                  <a:cubicBezTo>
                    <a:pt x="23377" y="5563"/>
                    <a:pt x="23329" y="5592"/>
                    <a:pt x="23344" y="5625"/>
                  </a:cubicBezTo>
                  <a:cubicBezTo>
                    <a:pt x="23341" y="5625"/>
                    <a:pt x="23338" y="5624"/>
                    <a:pt x="23335" y="5624"/>
                  </a:cubicBezTo>
                  <a:cubicBezTo>
                    <a:pt x="23326" y="5624"/>
                    <a:pt x="23317" y="5627"/>
                    <a:pt x="23310" y="5632"/>
                  </a:cubicBezTo>
                  <a:cubicBezTo>
                    <a:pt x="23239" y="5683"/>
                    <a:pt x="23165" y="5700"/>
                    <a:pt x="23089" y="5700"/>
                  </a:cubicBezTo>
                  <a:cubicBezTo>
                    <a:pt x="23014" y="5700"/>
                    <a:pt x="22937" y="5683"/>
                    <a:pt x="22861" y="5666"/>
                  </a:cubicBezTo>
                  <a:cubicBezTo>
                    <a:pt x="22706" y="5631"/>
                    <a:pt x="22550" y="5609"/>
                    <a:pt x="22404" y="5524"/>
                  </a:cubicBezTo>
                  <a:cubicBezTo>
                    <a:pt x="22557" y="5420"/>
                    <a:pt x="22750" y="5416"/>
                    <a:pt x="22869" y="5299"/>
                  </a:cubicBezTo>
                  <a:cubicBezTo>
                    <a:pt x="22976" y="5251"/>
                    <a:pt x="23061" y="5181"/>
                    <a:pt x="23117" y="5088"/>
                  </a:cubicBezTo>
                  <a:cubicBezTo>
                    <a:pt x="23190" y="5038"/>
                    <a:pt x="23222" y="4971"/>
                    <a:pt x="23233" y="4895"/>
                  </a:cubicBezTo>
                  <a:cubicBezTo>
                    <a:pt x="23236" y="4734"/>
                    <a:pt x="23187" y="4672"/>
                    <a:pt x="23042" y="4672"/>
                  </a:cubicBezTo>
                  <a:cubicBezTo>
                    <a:pt x="23022" y="4672"/>
                    <a:pt x="23000" y="4673"/>
                    <a:pt x="22976" y="4675"/>
                  </a:cubicBezTo>
                  <a:cubicBezTo>
                    <a:pt x="22900" y="4684"/>
                    <a:pt x="22828" y="4703"/>
                    <a:pt x="22768" y="4745"/>
                  </a:cubicBezTo>
                  <a:cubicBezTo>
                    <a:pt x="22766" y="4745"/>
                    <a:pt x="22765" y="4745"/>
                    <a:pt x="22763" y="4745"/>
                  </a:cubicBezTo>
                  <a:cubicBezTo>
                    <a:pt x="22754" y="4745"/>
                    <a:pt x="22746" y="4751"/>
                    <a:pt x="22744" y="4760"/>
                  </a:cubicBezTo>
                  <a:cubicBezTo>
                    <a:pt x="22556" y="4829"/>
                    <a:pt x="22410" y="4943"/>
                    <a:pt x="22276" y="5070"/>
                  </a:cubicBezTo>
                  <a:cubicBezTo>
                    <a:pt x="22156" y="5134"/>
                    <a:pt x="22044" y="5210"/>
                    <a:pt x="21910" y="5255"/>
                  </a:cubicBezTo>
                  <a:cubicBezTo>
                    <a:pt x="21838" y="5280"/>
                    <a:pt x="21769" y="5293"/>
                    <a:pt x="21700" y="5293"/>
                  </a:cubicBezTo>
                  <a:cubicBezTo>
                    <a:pt x="21628" y="5293"/>
                    <a:pt x="21556" y="5278"/>
                    <a:pt x="21480" y="5245"/>
                  </a:cubicBezTo>
                  <a:cubicBezTo>
                    <a:pt x="21314" y="5170"/>
                    <a:pt x="21145" y="5101"/>
                    <a:pt x="20962" y="5058"/>
                  </a:cubicBezTo>
                  <a:cubicBezTo>
                    <a:pt x="20943" y="5041"/>
                    <a:pt x="20938" y="5013"/>
                    <a:pt x="20950" y="4990"/>
                  </a:cubicBezTo>
                  <a:lnTo>
                    <a:pt x="21084" y="4961"/>
                  </a:lnTo>
                  <a:cubicBezTo>
                    <a:pt x="21120" y="4908"/>
                    <a:pt x="21113" y="4875"/>
                    <a:pt x="21054" y="4875"/>
                  </a:cubicBezTo>
                  <a:cubicBezTo>
                    <a:pt x="21045" y="4875"/>
                    <a:pt x="21034" y="4876"/>
                    <a:pt x="21023" y="4877"/>
                  </a:cubicBezTo>
                  <a:cubicBezTo>
                    <a:pt x="20988" y="4881"/>
                    <a:pt x="20956" y="4902"/>
                    <a:pt x="20923" y="4917"/>
                  </a:cubicBezTo>
                  <a:cubicBezTo>
                    <a:pt x="20916" y="4915"/>
                    <a:pt x="20909" y="4915"/>
                    <a:pt x="20902" y="4915"/>
                  </a:cubicBezTo>
                  <a:cubicBezTo>
                    <a:pt x="20875" y="4915"/>
                    <a:pt x="20848" y="4924"/>
                    <a:pt x="20826" y="4942"/>
                  </a:cubicBezTo>
                  <a:cubicBezTo>
                    <a:pt x="20783" y="4949"/>
                    <a:pt x="20738" y="4961"/>
                    <a:pt x="20694" y="4961"/>
                  </a:cubicBezTo>
                  <a:cubicBezTo>
                    <a:pt x="20651" y="4961"/>
                    <a:pt x="20608" y="4950"/>
                    <a:pt x="20566" y="4913"/>
                  </a:cubicBezTo>
                  <a:cubicBezTo>
                    <a:pt x="20628" y="4858"/>
                    <a:pt x="20689" y="4806"/>
                    <a:pt x="20748" y="4753"/>
                  </a:cubicBezTo>
                  <a:cubicBezTo>
                    <a:pt x="20782" y="4721"/>
                    <a:pt x="20822" y="4686"/>
                    <a:pt x="20779" y="4637"/>
                  </a:cubicBezTo>
                  <a:cubicBezTo>
                    <a:pt x="20728" y="4637"/>
                    <a:pt x="20696" y="4667"/>
                    <a:pt x="20662" y="4693"/>
                  </a:cubicBezTo>
                  <a:cubicBezTo>
                    <a:pt x="20516" y="4804"/>
                    <a:pt x="20358" y="4856"/>
                    <a:pt x="20190" y="4856"/>
                  </a:cubicBezTo>
                  <a:cubicBezTo>
                    <a:pt x="20092" y="4856"/>
                    <a:pt x="19991" y="4838"/>
                    <a:pt x="19886" y="4804"/>
                  </a:cubicBezTo>
                  <a:cubicBezTo>
                    <a:pt x="19893" y="4749"/>
                    <a:pt x="19954" y="4740"/>
                    <a:pt x="19993" y="4713"/>
                  </a:cubicBezTo>
                  <a:cubicBezTo>
                    <a:pt x="20137" y="4618"/>
                    <a:pt x="20286" y="4528"/>
                    <a:pt x="20412" y="4415"/>
                  </a:cubicBezTo>
                  <a:cubicBezTo>
                    <a:pt x="20538" y="4302"/>
                    <a:pt x="20648" y="4177"/>
                    <a:pt x="20678" y="4016"/>
                  </a:cubicBezTo>
                  <a:cubicBezTo>
                    <a:pt x="20693" y="3929"/>
                    <a:pt x="20673" y="3847"/>
                    <a:pt x="20584" y="3791"/>
                  </a:cubicBezTo>
                  <a:cubicBezTo>
                    <a:pt x="20549" y="3770"/>
                    <a:pt x="20514" y="3761"/>
                    <a:pt x="20480" y="3761"/>
                  </a:cubicBezTo>
                  <a:cubicBezTo>
                    <a:pt x="20427" y="3761"/>
                    <a:pt x="20375" y="3781"/>
                    <a:pt x="20327" y="3804"/>
                  </a:cubicBezTo>
                  <a:cubicBezTo>
                    <a:pt x="20158" y="3886"/>
                    <a:pt x="20034" y="4008"/>
                    <a:pt x="19923" y="4140"/>
                  </a:cubicBezTo>
                  <a:cubicBezTo>
                    <a:pt x="19771" y="4323"/>
                    <a:pt x="19632" y="4517"/>
                    <a:pt x="19509" y="4721"/>
                  </a:cubicBezTo>
                  <a:cubicBezTo>
                    <a:pt x="19463" y="4795"/>
                    <a:pt x="19411" y="4839"/>
                    <a:pt x="19305" y="4849"/>
                  </a:cubicBezTo>
                  <a:cubicBezTo>
                    <a:pt x="19186" y="4860"/>
                    <a:pt x="19069" y="4894"/>
                    <a:pt x="18952" y="4919"/>
                  </a:cubicBezTo>
                  <a:cubicBezTo>
                    <a:pt x="18878" y="4839"/>
                    <a:pt x="18968" y="4805"/>
                    <a:pt x="19014" y="4761"/>
                  </a:cubicBezTo>
                  <a:cubicBezTo>
                    <a:pt x="19128" y="4652"/>
                    <a:pt x="19277" y="4566"/>
                    <a:pt x="19333" y="4417"/>
                  </a:cubicBezTo>
                  <a:cubicBezTo>
                    <a:pt x="19414" y="4304"/>
                    <a:pt x="19453" y="4188"/>
                    <a:pt x="19393" y="4058"/>
                  </a:cubicBezTo>
                  <a:cubicBezTo>
                    <a:pt x="19387" y="4000"/>
                    <a:pt x="19358" y="3956"/>
                    <a:pt x="19286" y="3942"/>
                  </a:cubicBezTo>
                  <a:cubicBezTo>
                    <a:pt x="19251" y="3934"/>
                    <a:pt x="19217" y="3931"/>
                    <a:pt x="19183" y="3931"/>
                  </a:cubicBezTo>
                  <a:cubicBezTo>
                    <a:pt x="19022" y="3931"/>
                    <a:pt x="18880" y="4012"/>
                    <a:pt x="18833" y="4143"/>
                  </a:cubicBezTo>
                  <a:cubicBezTo>
                    <a:pt x="18832" y="4145"/>
                    <a:pt x="18830" y="4147"/>
                    <a:pt x="18830" y="4151"/>
                  </a:cubicBezTo>
                  <a:cubicBezTo>
                    <a:pt x="18829" y="4151"/>
                    <a:pt x="18828" y="4151"/>
                    <a:pt x="18827" y="4151"/>
                  </a:cubicBezTo>
                  <a:cubicBezTo>
                    <a:pt x="18818" y="4151"/>
                    <a:pt x="18808" y="4155"/>
                    <a:pt x="18803" y="4163"/>
                  </a:cubicBezTo>
                  <a:cubicBezTo>
                    <a:pt x="18645" y="4366"/>
                    <a:pt x="18619" y="4610"/>
                    <a:pt x="18537" y="4837"/>
                  </a:cubicBezTo>
                  <a:lnTo>
                    <a:pt x="18537" y="4838"/>
                  </a:lnTo>
                  <a:cubicBezTo>
                    <a:pt x="18508" y="4855"/>
                    <a:pt x="18489" y="4891"/>
                    <a:pt x="18470" y="4918"/>
                  </a:cubicBezTo>
                  <a:cubicBezTo>
                    <a:pt x="18369" y="5059"/>
                    <a:pt x="18232" y="5164"/>
                    <a:pt x="18058" y="5236"/>
                  </a:cubicBezTo>
                  <a:cubicBezTo>
                    <a:pt x="17984" y="5267"/>
                    <a:pt x="17920" y="5314"/>
                    <a:pt x="17850" y="5353"/>
                  </a:cubicBezTo>
                  <a:cubicBezTo>
                    <a:pt x="17840" y="5355"/>
                    <a:pt x="17831" y="5358"/>
                    <a:pt x="17821" y="5359"/>
                  </a:cubicBezTo>
                  <a:cubicBezTo>
                    <a:pt x="17753" y="5263"/>
                    <a:pt x="17837" y="5176"/>
                    <a:pt x="17851" y="5085"/>
                  </a:cubicBezTo>
                  <a:cubicBezTo>
                    <a:pt x="17879" y="4898"/>
                    <a:pt x="17883" y="4715"/>
                    <a:pt x="17787" y="4537"/>
                  </a:cubicBezTo>
                  <a:cubicBezTo>
                    <a:pt x="17776" y="4517"/>
                    <a:pt x="17769" y="4479"/>
                    <a:pt x="17735" y="4479"/>
                  </a:cubicBezTo>
                  <a:cubicBezTo>
                    <a:pt x="17725" y="4479"/>
                    <a:pt x="17713" y="4482"/>
                    <a:pt x="17697" y="4490"/>
                  </a:cubicBezTo>
                  <a:lnTo>
                    <a:pt x="17689" y="4493"/>
                  </a:lnTo>
                  <a:cubicBezTo>
                    <a:pt x="17689" y="4492"/>
                    <a:pt x="17692" y="4491"/>
                    <a:pt x="17692" y="4491"/>
                  </a:cubicBezTo>
                  <a:cubicBezTo>
                    <a:pt x="17686" y="4418"/>
                    <a:pt x="17666" y="4393"/>
                    <a:pt x="17584" y="4393"/>
                  </a:cubicBezTo>
                  <a:cubicBezTo>
                    <a:pt x="17561" y="4393"/>
                    <a:pt x="17533" y="4395"/>
                    <a:pt x="17499" y="4398"/>
                  </a:cubicBezTo>
                  <a:cubicBezTo>
                    <a:pt x="17462" y="4403"/>
                    <a:pt x="17424" y="4411"/>
                    <a:pt x="17404" y="4440"/>
                  </a:cubicBezTo>
                  <a:cubicBezTo>
                    <a:pt x="17386" y="4466"/>
                    <a:pt x="17379" y="4486"/>
                    <a:pt x="17387" y="4499"/>
                  </a:cubicBezTo>
                  <a:cubicBezTo>
                    <a:pt x="17363" y="4499"/>
                    <a:pt x="17342" y="4512"/>
                    <a:pt x="17329" y="4531"/>
                  </a:cubicBezTo>
                  <a:cubicBezTo>
                    <a:pt x="17286" y="4586"/>
                    <a:pt x="17275" y="4650"/>
                    <a:pt x="17269" y="4715"/>
                  </a:cubicBezTo>
                  <a:cubicBezTo>
                    <a:pt x="17256" y="4864"/>
                    <a:pt x="17293" y="5008"/>
                    <a:pt x="17350" y="5148"/>
                  </a:cubicBezTo>
                  <a:cubicBezTo>
                    <a:pt x="17392" y="5251"/>
                    <a:pt x="17430" y="5355"/>
                    <a:pt x="17474" y="5458"/>
                  </a:cubicBezTo>
                  <a:cubicBezTo>
                    <a:pt x="17504" y="5528"/>
                    <a:pt x="17482" y="5578"/>
                    <a:pt x="17416" y="5626"/>
                  </a:cubicBezTo>
                  <a:cubicBezTo>
                    <a:pt x="17302" y="5710"/>
                    <a:pt x="17190" y="5795"/>
                    <a:pt x="17102" y="5901"/>
                  </a:cubicBezTo>
                  <a:lnTo>
                    <a:pt x="17021" y="5902"/>
                  </a:lnTo>
                  <a:cubicBezTo>
                    <a:pt x="17040" y="5878"/>
                    <a:pt x="17047" y="5846"/>
                    <a:pt x="17041" y="5817"/>
                  </a:cubicBezTo>
                  <a:cubicBezTo>
                    <a:pt x="17056" y="5792"/>
                    <a:pt x="17059" y="5763"/>
                    <a:pt x="17048" y="5736"/>
                  </a:cubicBezTo>
                  <a:cubicBezTo>
                    <a:pt x="17072" y="5635"/>
                    <a:pt x="17072" y="5529"/>
                    <a:pt x="17050" y="5427"/>
                  </a:cubicBezTo>
                  <a:cubicBezTo>
                    <a:pt x="17022" y="5291"/>
                    <a:pt x="16933" y="5208"/>
                    <a:pt x="16812" y="5196"/>
                  </a:cubicBezTo>
                  <a:cubicBezTo>
                    <a:pt x="16803" y="5195"/>
                    <a:pt x="16795" y="5195"/>
                    <a:pt x="16786" y="5195"/>
                  </a:cubicBezTo>
                  <a:cubicBezTo>
                    <a:pt x="16670" y="5195"/>
                    <a:pt x="16560" y="5269"/>
                    <a:pt x="16509" y="5391"/>
                  </a:cubicBezTo>
                  <a:cubicBezTo>
                    <a:pt x="16456" y="5512"/>
                    <a:pt x="16447" y="5647"/>
                    <a:pt x="16480" y="5774"/>
                  </a:cubicBezTo>
                  <a:cubicBezTo>
                    <a:pt x="16513" y="5914"/>
                    <a:pt x="16548" y="6053"/>
                    <a:pt x="16595" y="6190"/>
                  </a:cubicBezTo>
                  <a:cubicBezTo>
                    <a:pt x="16650" y="6346"/>
                    <a:pt x="16660" y="6491"/>
                    <a:pt x="16559" y="6638"/>
                  </a:cubicBezTo>
                  <a:cubicBezTo>
                    <a:pt x="16510" y="6708"/>
                    <a:pt x="16496" y="6796"/>
                    <a:pt x="16465" y="6876"/>
                  </a:cubicBezTo>
                  <a:cubicBezTo>
                    <a:pt x="16451" y="6887"/>
                    <a:pt x="16439" y="6891"/>
                    <a:pt x="16427" y="6891"/>
                  </a:cubicBezTo>
                  <a:cubicBezTo>
                    <a:pt x="16406" y="6891"/>
                    <a:pt x="16388" y="6878"/>
                    <a:pt x="16370" y="6864"/>
                  </a:cubicBezTo>
                  <a:cubicBezTo>
                    <a:pt x="16374" y="6851"/>
                    <a:pt x="16372" y="6838"/>
                    <a:pt x="16364" y="6827"/>
                  </a:cubicBezTo>
                  <a:cubicBezTo>
                    <a:pt x="16362" y="6689"/>
                    <a:pt x="16307" y="6563"/>
                    <a:pt x="16238" y="6441"/>
                  </a:cubicBezTo>
                  <a:cubicBezTo>
                    <a:pt x="16219" y="6407"/>
                    <a:pt x="16192" y="6369"/>
                    <a:pt x="16157" y="6352"/>
                  </a:cubicBezTo>
                  <a:cubicBezTo>
                    <a:pt x="16150" y="6348"/>
                    <a:pt x="16144" y="6347"/>
                    <a:pt x="16139" y="6347"/>
                  </a:cubicBezTo>
                  <a:cubicBezTo>
                    <a:pt x="16119" y="6347"/>
                    <a:pt x="16115" y="6373"/>
                    <a:pt x="16119" y="6396"/>
                  </a:cubicBezTo>
                  <a:cubicBezTo>
                    <a:pt x="16173" y="6539"/>
                    <a:pt x="16228" y="6683"/>
                    <a:pt x="16283" y="6826"/>
                  </a:cubicBezTo>
                  <a:cubicBezTo>
                    <a:pt x="16290" y="6882"/>
                    <a:pt x="16296" y="6938"/>
                    <a:pt x="16304" y="7007"/>
                  </a:cubicBezTo>
                  <a:cubicBezTo>
                    <a:pt x="16208" y="7003"/>
                    <a:pt x="16156" y="6952"/>
                    <a:pt x="16107" y="6910"/>
                  </a:cubicBezTo>
                  <a:cubicBezTo>
                    <a:pt x="15957" y="6783"/>
                    <a:pt x="15754" y="6696"/>
                    <a:pt x="15692" y="6498"/>
                  </a:cubicBezTo>
                  <a:cubicBezTo>
                    <a:pt x="15675" y="6444"/>
                    <a:pt x="15627" y="6411"/>
                    <a:pt x="15679" y="6347"/>
                  </a:cubicBezTo>
                  <a:cubicBezTo>
                    <a:pt x="15729" y="6285"/>
                    <a:pt x="15787" y="6272"/>
                    <a:pt x="15858" y="6272"/>
                  </a:cubicBezTo>
                  <a:cubicBezTo>
                    <a:pt x="15861" y="6272"/>
                    <a:pt x="15865" y="6272"/>
                    <a:pt x="15868" y="6272"/>
                  </a:cubicBezTo>
                  <a:cubicBezTo>
                    <a:pt x="15899" y="6276"/>
                    <a:pt x="15928" y="6280"/>
                    <a:pt x="15957" y="6286"/>
                  </a:cubicBezTo>
                  <a:cubicBezTo>
                    <a:pt x="15989" y="6319"/>
                    <a:pt x="16020" y="6354"/>
                    <a:pt x="16076" y="6358"/>
                  </a:cubicBezTo>
                  <a:cubicBezTo>
                    <a:pt x="16156" y="6262"/>
                    <a:pt x="16051" y="6247"/>
                    <a:pt x="15989" y="6212"/>
                  </a:cubicBezTo>
                  <a:cubicBezTo>
                    <a:pt x="15933" y="6181"/>
                    <a:pt x="15876" y="6165"/>
                    <a:pt x="15822" y="6165"/>
                  </a:cubicBezTo>
                  <a:cubicBezTo>
                    <a:pt x="15755" y="6165"/>
                    <a:pt x="15691" y="6189"/>
                    <a:pt x="15635" y="6235"/>
                  </a:cubicBezTo>
                  <a:cubicBezTo>
                    <a:pt x="15549" y="6306"/>
                    <a:pt x="15546" y="6405"/>
                    <a:pt x="15572" y="6505"/>
                  </a:cubicBezTo>
                  <a:cubicBezTo>
                    <a:pt x="15597" y="6601"/>
                    <a:pt x="15644" y="6690"/>
                    <a:pt x="15711" y="6763"/>
                  </a:cubicBezTo>
                  <a:cubicBezTo>
                    <a:pt x="15879" y="6952"/>
                    <a:pt x="16085" y="7101"/>
                    <a:pt x="16320" y="7223"/>
                  </a:cubicBezTo>
                  <a:lnTo>
                    <a:pt x="16285" y="7253"/>
                  </a:lnTo>
                  <a:cubicBezTo>
                    <a:pt x="15902" y="7272"/>
                    <a:pt x="15520" y="7288"/>
                    <a:pt x="15138" y="7330"/>
                  </a:cubicBezTo>
                  <a:lnTo>
                    <a:pt x="15001" y="7318"/>
                  </a:lnTo>
                  <a:cubicBezTo>
                    <a:pt x="14927" y="7240"/>
                    <a:pt x="14844" y="7170"/>
                    <a:pt x="14754" y="7111"/>
                  </a:cubicBezTo>
                  <a:cubicBezTo>
                    <a:pt x="14752" y="7101"/>
                    <a:pt x="14746" y="7096"/>
                    <a:pt x="14735" y="7096"/>
                  </a:cubicBezTo>
                  <a:cubicBezTo>
                    <a:pt x="14734" y="7096"/>
                    <a:pt x="14734" y="7096"/>
                    <a:pt x="14733" y="7096"/>
                  </a:cubicBezTo>
                  <a:cubicBezTo>
                    <a:pt x="14728" y="7068"/>
                    <a:pt x="14708" y="7054"/>
                    <a:pt x="14678" y="7046"/>
                  </a:cubicBezTo>
                  <a:cubicBezTo>
                    <a:pt x="14677" y="7026"/>
                    <a:pt x="14662" y="7016"/>
                    <a:pt x="14641" y="7011"/>
                  </a:cubicBezTo>
                  <a:cubicBezTo>
                    <a:pt x="14624" y="6973"/>
                    <a:pt x="14593" y="6942"/>
                    <a:pt x="14555" y="6925"/>
                  </a:cubicBezTo>
                  <a:cubicBezTo>
                    <a:pt x="14528" y="6887"/>
                    <a:pt x="14498" y="6850"/>
                    <a:pt x="14466" y="6815"/>
                  </a:cubicBezTo>
                  <a:cubicBezTo>
                    <a:pt x="14283" y="6636"/>
                    <a:pt x="14209" y="6431"/>
                    <a:pt x="14261" y="6193"/>
                  </a:cubicBezTo>
                  <a:cubicBezTo>
                    <a:pt x="14276" y="6125"/>
                    <a:pt x="14276" y="6054"/>
                    <a:pt x="14281" y="5984"/>
                  </a:cubicBezTo>
                  <a:cubicBezTo>
                    <a:pt x="14284" y="5958"/>
                    <a:pt x="14266" y="5933"/>
                    <a:pt x="14240" y="5931"/>
                  </a:cubicBezTo>
                  <a:cubicBezTo>
                    <a:pt x="14319" y="5931"/>
                    <a:pt x="14312" y="5865"/>
                    <a:pt x="14318" y="5820"/>
                  </a:cubicBezTo>
                  <a:cubicBezTo>
                    <a:pt x="14343" y="5634"/>
                    <a:pt x="14452" y="5485"/>
                    <a:pt x="14583" y="5340"/>
                  </a:cubicBezTo>
                  <a:cubicBezTo>
                    <a:pt x="14718" y="5191"/>
                    <a:pt x="14907" y="5115"/>
                    <a:pt x="15093" y="5032"/>
                  </a:cubicBezTo>
                  <a:cubicBezTo>
                    <a:pt x="15346" y="4988"/>
                    <a:pt x="15593" y="4933"/>
                    <a:pt x="15831" y="4847"/>
                  </a:cubicBezTo>
                  <a:cubicBezTo>
                    <a:pt x="16576" y="4578"/>
                    <a:pt x="17119" y="3844"/>
                    <a:pt x="17056" y="3193"/>
                  </a:cubicBezTo>
                  <a:cubicBezTo>
                    <a:pt x="17050" y="3130"/>
                    <a:pt x="17057" y="3050"/>
                    <a:pt x="16960" y="3037"/>
                  </a:cubicBezTo>
                  <a:cubicBezTo>
                    <a:pt x="16955" y="3036"/>
                    <a:pt x="16950" y="3036"/>
                    <a:pt x="16945" y="3036"/>
                  </a:cubicBezTo>
                  <a:cubicBezTo>
                    <a:pt x="16875" y="3036"/>
                    <a:pt x="16857" y="3104"/>
                    <a:pt x="16825" y="3149"/>
                  </a:cubicBezTo>
                  <a:cubicBezTo>
                    <a:pt x="16818" y="3161"/>
                    <a:pt x="16813" y="3173"/>
                    <a:pt x="16809" y="3186"/>
                  </a:cubicBezTo>
                  <a:cubicBezTo>
                    <a:pt x="16650" y="3402"/>
                    <a:pt x="16499" y="3623"/>
                    <a:pt x="16319" y="3827"/>
                  </a:cubicBezTo>
                  <a:lnTo>
                    <a:pt x="16319" y="3827"/>
                  </a:lnTo>
                  <a:cubicBezTo>
                    <a:pt x="16024" y="4103"/>
                    <a:pt x="15706" y="4351"/>
                    <a:pt x="15369" y="4571"/>
                  </a:cubicBezTo>
                  <a:lnTo>
                    <a:pt x="15313" y="4602"/>
                  </a:lnTo>
                  <a:lnTo>
                    <a:pt x="15283" y="4522"/>
                  </a:lnTo>
                  <a:cubicBezTo>
                    <a:pt x="15520" y="4216"/>
                    <a:pt x="15713" y="3879"/>
                    <a:pt x="15857" y="3520"/>
                  </a:cubicBezTo>
                  <a:cubicBezTo>
                    <a:pt x="16019" y="3123"/>
                    <a:pt x="16043" y="2716"/>
                    <a:pt x="15972" y="2302"/>
                  </a:cubicBezTo>
                  <a:cubicBezTo>
                    <a:pt x="15981" y="2301"/>
                    <a:pt x="15989" y="2300"/>
                    <a:pt x="15996" y="2300"/>
                  </a:cubicBezTo>
                  <a:cubicBezTo>
                    <a:pt x="16043" y="2300"/>
                    <a:pt x="16071" y="2332"/>
                    <a:pt x="16104" y="2357"/>
                  </a:cubicBezTo>
                  <a:cubicBezTo>
                    <a:pt x="16160" y="2400"/>
                    <a:pt x="16221" y="2438"/>
                    <a:pt x="16283" y="2470"/>
                  </a:cubicBezTo>
                  <a:cubicBezTo>
                    <a:pt x="16346" y="2500"/>
                    <a:pt x="16394" y="2516"/>
                    <a:pt x="16430" y="2516"/>
                  </a:cubicBezTo>
                  <a:cubicBezTo>
                    <a:pt x="16493" y="2516"/>
                    <a:pt x="16518" y="2465"/>
                    <a:pt x="16523" y="2355"/>
                  </a:cubicBezTo>
                  <a:cubicBezTo>
                    <a:pt x="16524" y="2337"/>
                    <a:pt x="16534" y="2321"/>
                    <a:pt x="16549" y="2313"/>
                  </a:cubicBezTo>
                  <a:lnTo>
                    <a:pt x="16549" y="2313"/>
                  </a:lnTo>
                  <a:cubicBezTo>
                    <a:pt x="16542" y="2316"/>
                    <a:pt x="16536" y="2317"/>
                    <a:pt x="16531" y="2317"/>
                  </a:cubicBezTo>
                  <a:cubicBezTo>
                    <a:pt x="16512" y="2317"/>
                    <a:pt x="16507" y="2300"/>
                    <a:pt x="16504" y="2281"/>
                  </a:cubicBezTo>
                  <a:cubicBezTo>
                    <a:pt x="16498" y="2250"/>
                    <a:pt x="16522" y="2241"/>
                    <a:pt x="16551" y="2236"/>
                  </a:cubicBezTo>
                  <a:cubicBezTo>
                    <a:pt x="16561" y="2252"/>
                    <a:pt x="16581" y="2268"/>
                    <a:pt x="16579" y="2285"/>
                  </a:cubicBezTo>
                  <a:cubicBezTo>
                    <a:pt x="16588" y="2279"/>
                    <a:pt x="16597" y="2276"/>
                    <a:pt x="16607" y="2276"/>
                  </a:cubicBezTo>
                  <a:cubicBezTo>
                    <a:pt x="16641" y="2276"/>
                    <a:pt x="16676" y="2308"/>
                    <a:pt x="16710" y="2310"/>
                  </a:cubicBezTo>
                  <a:cubicBezTo>
                    <a:pt x="16734" y="2311"/>
                    <a:pt x="16759" y="2314"/>
                    <a:pt x="16783" y="2314"/>
                  </a:cubicBezTo>
                  <a:cubicBezTo>
                    <a:pt x="16833" y="2314"/>
                    <a:pt x="16880" y="2304"/>
                    <a:pt x="16916" y="2262"/>
                  </a:cubicBezTo>
                  <a:cubicBezTo>
                    <a:pt x="16966" y="2204"/>
                    <a:pt x="16954" y="2141"/>
                    <a:pt x="16925" y="2078"/>
                  </a:cubicBezTo>
                  <a:cubicBezTo>
                    <a:pt x="16875" y="1971"/>
                    <a:pt x="16777" y="1902"/>
                    <a:pt x="16663" y="1847"/>
                  </a:cubicBezTo>
                  <a:cubicBezTo>
                    <a:pt x="16599" y="1815"/>
                    <a:pt x="16517" y="1815"/>
                    <a:pt x="16459" y="1757"/>
                  </a:cubicBezTo>
                  <a:cubicBezTo>
                    <a:pt x="16521" y="1691"/>
                    <a:pt x="16587" y="1631"/>
                    <a:pt x="16638" y="1561"/>
                  </a:cubicBezTo>
                  <a:cubicBezTo>
                    <a:pt x="16706" y="1469"/>
                    <a:pt x="16788" y="1372"/>
                    <a:pt x="16691" y="1260"/>
                  </a:cubicBezTo>
                  <a:cubicBezTo>
                    <a:pt x="16662" y="1227"/>
                    <a:pt x="16616" y="1211"/>
                    <a:pt x="16559" y="1211"/>
                  </a:cubicBezTo>
                  <a:cubicBezTo>
                    <a:pt x="16496" y="1211"/>
                    <a:pt x="16419" y="1231"/>
                    <a:pt x="16335" y="1272"/>
                  </a:cubicBezTo>
                  <a:cubicBezTo>
                    <a:pt x="16226" y="1325"/>
                    <a:pt x="16126" y="1391"/>
                    <a:pt x="16014" y="1455"/>
                  </a:cubicBezTo>
                  <a:cubicBezTo>
                    <a:pt x="15980" y="1323"/>
                    <a:pt x="15956" y="1202"/>
                    <a:pt x="15915" y="1085"/>
                  </a:cubicBezTo>
                  <a:cubicBezTo>
                    <a:pt x="15893" y="1023"/>
                    <a:pt x="15865" y="950"/>
                    <a:pt x="15770" y="950"/>
                  </a:cubicBezTo>
                  <a:cubicBezTo>
                    <a:pt x="15759" y="950"/>
                    <a:pt x="15746" y="951"/>
                    <a:pt x="15732" y="953"/>
                  </a:cubicBezTo>
                  <a:cubicBezTo>
                    <a:pt x="15593" y="991"/>
                    <a:pt x="15581" y="1102"/>
                    <a:pt x="15546" y="1197"/>
                  </a:cubicBezTo>
                  <a:cubicBezTo>
                    <a:pt x="15524" y="1255"/>
                    <a:pt x="15542" y="1323"/>
                    <a:pt x="15491" y="1383"/>
                  </a:cubicBezTo>
                  <a:cubicBezTo>
                    <a:pt x="15433" y="1347"/>
                    <a:pt x="15386" y="1312"/>
                    <a:pt x="15335" y="1288"/>
                  </a:cubicBezTo>
                  <a:cubicBezTo>
                    <a:pt x="15299" y="1271"/>
                    <a:pt x="15266" y="1263"/>
                    <a:pt x="15238" y="1263"/>
                  </a:cubicBezTo>
                  <a:cubicBezTo>
                    <a:pt x="15172" y="1263"/>
                    <a:pt x="15131" y="1309"/>
                    <a:pt x="15126" y="1395"/>
                  </a:cubicBezTo>
                  <a:cubicBezTo>
                    <a:pt x="15121" y="1483"/>
                    <a:pt x="15164" y="1559"/>
                    <a:pt x="15212" y="1633"/>
                  </a:cubicBezTo>
                  <a:cubicBezTo>
                    <a:pt x="15278" y="1738"/>
                    <a:pt x="15384" y="1813"/>
                    <a:pt x="15470" y="1898"/>
                  </a:cubicBezTo>
                  <a:cubicBezTo>
                    <a:pt x="15438" y="1948"/>
                    <a:pt x="15379" y="1952"/>
                    <a:pt x="15336" y="1975"/>
                  </a:cubicBezTo>
                  <a:cubicBezTo>
                    <a:pt x="15294" y="1999"/>
                    <a:pt x="15245" y="2022"/>
                    <a:pt x="15222" y="2067"/>
                  </a:cubicBezTo>
                  <a:cubicBezTo>
                    <a:pt x="15181" y="2193"/>
                    <a:pt x="15213" y="2236"/>
                    <a:pt x="15344" y="2236"/>
                  </a:cubicBezTo>
                  <a:cubicBezTo>
                    <a:pt x="15427" y="2236"/>
                    <a:pt x="15498" y="2183"/>
                    <a:pt x="15586" y="2183"/>
                  </a:cubicBezTo>
                  <a:cubicBezTo>
                    <a:pt x="15592" y="2183"/>
                    <a:pt x="15598" y="2183"/>
                    <a:pt x="15604" y="2184"/>
                  </a:cubicBezTo>
                  <a:cubicBezTo>
                    <a:pt x="15643" y="2296"/>
                    <a:pt x="15582" y="2432"/>
                    <a:pt x="15734" y="2499"/>
                  </a:cubicBezTo>
                  <a:lnTo>
                    <a:pt x="15734" y="2499"/>
                  </a:lnTo>
                  <a:cubicBezTo>
                    <a:pt x="15734" y="2499"/>
                    <a:pt x="15734" y="2500"/>
                    <a:pt x="15734" y="2500"/>
                  </a:cubicBezTo>
                  <a:cubicBezTo>
                    <a:pt x="15759" y="2516"/>
                    <a:pt x="15789" y="2525"/>
                    <a:pt x="15819" y="2525"/>
                  </a:cubicBezTo>
                  <a:cubicBezTo>
                    <a:pt x="15833" y="2525"/>
                    <a:pt x="15848" y="2523"/>
                    <a:pt x="15862" y="2519"/>
                  </a:cubicBezTo>
                  <a:lnTo>
                    <a:pt x="15862" y="2519"/>
                  </a:lnTo>
                  <a:cubicBezTo>
                    <a:pt x="15895" y="2707"/>
                    <a:pt x="15882" y="2893"/>
                    <a:pt x="15841" y="3078"/>
                  </a:cubicBezTo>
                  <a:cubicBezTo>
                    <a:pt x="15716" y="3639"/>
                    <a:pt x="15408" y="4133"/>
                    <a:pt x="15051" y="4608"/>
                  </a:cubicBezTo>
                  <a:cubicBezTo>
                    <a:pt x="15005" y="4717"/>
                    <a:pt x="14926" y="4807"/>
                    <a:pt x="14820" y="4879"/>
                  </a:cubicBezTo>
                  <a:lnTo>
                    <a:pt x="14818" y="4799"/>
                  </a:lnTo>
                  <a:cubicBezTo>
                    <a:pt x="14867" y="4798"/>
                    <a:pt x="14864" y="4760"/>
                    <a:pt x="14878" y="4734"/>
                  </a:cubicBezTo>
                  <a:lnTo>
                    <a:pt x="14967" y="4609"/>
                  </a:lnTo>
                  <a:cubicBezTo>
                    <a:pt x="15141" y="4222"/>
                    <a:pt x="15206" y="3834"/>
                    <a:pt x="15019" y="3435"/>
                  </a:cubicBezTo>
                  <a:cubicBezTo>
                    <a:pt x="14922" y="3358"/>
                    <a:pt x="14995" y="3252"/>
                    <a:pt x="14956" y="3167"/>
                  </a:cubicBezTo>
                  <a:cubicBezTo>
                    <a:pt x="14973" y="3143"/>
                    <a:pt x="14971" y="3112"/>
                    <a:pt x="14952" y="3091"/>
                  </a:cubicBezTo>
                  <a:cubicBezTo>
                    <a:pt x="14963" y="3013"/>
                    <a:pt x="14949" y="2937"/>
                    <a:pt x="14936" y="2860"/>
                  </a:cubicBezTo>
                  <a:cubicBezTo>
                    <a:pt x="14894" y="2626"/>
                    <a:pt x="14829" y="2394"/>
                    <a:pt x="14807" y="2156"/>
                  </a:cubicBezTo>
                  <a:cubicBezTo>
                    <a:pt x="14847" y="2079"/>
                    <a:pt x="14760" y="2015"/>
                    <a:pt x="14780" y="1933"/>
                  </a:cubicBezTo>
                  <a:cubicBezTo>
                    <a:pt x="14864" y="1596"/>
                    <a:pt x="14986" y="1272"/>
                    <a:pt x="15177" y="966"/>
                  </a:cubicBezTo>
                  <a:cubicBezTo>
                    <a:pt x="15277" y="807"/>
                    <a:pt x="15373" y="645"/>
                    <a:pt x="15434" y="470"/>
                  </a:cubicBezTo>
                  <a:cubicBezTo>
                    <a:pt x="15466" y="377"/>
                    <a:pt x="15493" y="281"/>
                    <a:pt x="15493" y="184"/>
                  </a:cubicBezTo>
                  <a:cubicBezTo>
                    <a:pt x="15493" y="120"/>
                    <a:pt x="15490" y="48"/>
                    <a:pt x="15411" y="15"/>
                  </a:cubicBezTo>
                  <a:cubicBezTo>
                    <a:pt x="15387" y="5"/>
                    <a:pt x="15364" y="0"/>
                    <a:pt x="15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1"/>
            <p:cNvSpPr/>
            <p:nvPr/>
          </p:nvSpPr>
          <p:spPr>
            <a:xfrm>
              <a:off x="6038976" y="1211063"/>
              <a:ext cx="506" cy="591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cubicBezTo>
                    <a:pt x="3" y="1"/>
                    <a:pt x="2" y="3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lnTo>
                    <a:pt x="3" y="5"/>
                  </a:lnTo>
                  <a:cubicBezTo>
                    <a:pt x="3" y="4"/>
                    <a:pt x="3" y="3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1"/>
            <p:cNvSpPr/>
            <p:nvPr/>
          </p:nvSpPr>
          <p:spPr>
            <a:xfrm>
              <a:off x="5600943" y="2392442"/>
              <a:ext cx="304" cy="47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1"/>
            <p:cNvSpPr/>
            <p:nvPr/>
          </p:nvSpPr>
          <p:spPr>
            <a:xfrm>
              <a:off x="6029258" y="1197702"/>
              <a:ext cx="709" cy="591"/>
            </a:xfrm>
            <a:custGeom>
              <a:avLst/>
              <a:gdLst/>
              <a:ahLst/>
              <a:cxnLst/>
              <a:rect l="l" t="t" r="r" b="b"/>
              <a:pathLst>
                <a:path w="7" h="5" extrusionOk="0">
                  <a:moveTo>
                    <a:pt x="5" y="0"/>
                  </a:moveTo>
                  <a:cubicBezTo>
                    <a:pt x="3" y="1"/>
                    <a:pt x="2" y="3"/>
                    <a:pt x="0" y="5"/>
                  </a:cubicBezTo>
                  <a:cubicBezTo>
                    <a:pt x="3" y="4"/>
                    <a:pt x="5" y="3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1"/>
            <p:cNvSpPr/>
            <p:nvPr/>
          </p:nvSpPr>
          <p:spPr>
            <a:xfrm>
              <a:off x="6094452" y="1371977"/>
              <a:ext cx="506" cy="35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lnTo>
                    <a:pt x="4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1"/>
            <p:cNvSpPr/>
            <p:nvPr/>
          </p:nvSpPr>
          <p:spPr>
            <a:xfrm>
              <a:off x="5831450" y="1289451"/>
              <a:ext cx="506" cy="591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1" y="1"/>
                  </a:moveTo>
                  <a:lnTo>
                    <a:pt x="0" y="4"/>
                  </a:lnTo>
                  <a:lnTo>
                    <a:pt x="5" y="4"/>
                  </a:lnTo>
                  <a:lnTo>
                    <a:pt x="5" y="3"/>
                  </a:ln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1"/>
            <p:cNvSpPr/>
            <p:nvPr/>
          </p:nvSpPr>
          <p:spPr>
            <a:xfrm>
              <a:off x="6099311" y="1395032"/>
              <a:ext cx="202" cy="23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0"/>
                  </a:moveTo>
                  <a:cubicBezTo>
                    <a:pt x="2" y="0"/>
                    <a:pt x="2" y="2"/>
                    <a:pt x="0" y="2"/>
                  </a:cubicBez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1"/>
            <p:cNvSpPr/>
            <p:nvPr/>
          </p:nvSpPr>
          <p:spPr>
            <a:xfrm>
              <a:off x="6357251" y="1528280"/>
              <a:ext cx="506" cy="709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1" y="0"/>
                  </a:moveTo>
                  <a:cubicBezTo>
                    <a:pt x="0" y="2"/>
                    <a:pt x="0" y="4"/>
                    <a:pt x="0" y="5"/>
                  </a:cubicBezTo>
                  <a:cubicBezTo>
                    <a:pt x="1" y="5"/>
                    <a:pt x="4" y="4"/>
                    <a:pt x="5" y="3"/>
                  </a:cubicBezTo>
                  <a:lnTo>
                    <a:pt x="5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1"/>
            <p:cNvSpPr/>
            <p:nvPr/>
          </p:nvSpPr>
          <p:spPr>
            <a:xfrm>
              <a:off x="5075648" y="1662711"/>
              <a:ext cx="796801" cy="382127"/>
            </a:xfrm>
            <a:custGeom>
              <a:avLst/>
              <a:gdLst/>
              <a:ahLst/>
              <a:cxnLst/>
              <a:rect l="l" t="t" r="r" b="b"/>
              <a:pathLst>
                <a:path w="7871" h="3232" extrusionOk="0">
                  <a:moveTo>
                    <a:pt x="1793" y="1654"/>
                  </a:moveTo>
                  <a:cubicBezTo>
                    <a:pt x="1796" y="1654"/>
                    <a:pt x="1800" y="1655"/>
                    <a:pt x="1805" y="1655"/>
                  </a:cubicBezTo>
                  <a:cubicBezTo>
                    <a:pt x="1800" y="1655"/>
                    <a:pt x="1796" y="1654"/>
                    <a:pt x="1792" y="1654"/>
                  </a:cubicBezTo>
                  <a:close/>
                  <a:moveTo>
                    <a:pt x="4990" y="641"/>
                  </a:moveTo>
                  <a:cubicBezTo>
                    <a:pt x="5031" y="641"/>
                    <a:pt x="5061" y="672"/>
                    <a:pt x="5087" y="705"/>
                  </a:cubicBezTo>
                  <a:cubicBezTo>
                    <a:pt x="5162" y="796"/>
                    <a:pt x="5198" y="902"/>
                    <a:pt x="5235" y="1007"/>
                  </a:cubicBezTo>
                  <a:cubicBezTo>
                    <a:pt x="5298" y="1191"/>
                    <a:pt x="5362" y="1377"/>
                    <a:pt x="5420" y="1563"/>
                  </a:cubicBezTo>
                  <a:cubicBezTo>
                    <a:pt x="5432" y="1602"/>
                    <a:pt x="5457" y="1632"/>
                    <a:pt x="5478" y="1665"/>
                  </a:cubicBezTo>
                  <a:lnTo>
                    <a:pt x="5464" y="1702"/>
                  </a:lnTo>
                  <a:cubicBezTo>
                    <a:pt x="5456" y="1704"/>
                    <a:pt x="5448" y="1704"/>
                    <a:pt x="5440" y="1704"/>
                  </a:cubicBezTo>
                  <a:cubicBezTo>
                    <a:pt x="5364" y="1704"/>
                    <a:pt x="5341" y="1637"/>
                    <a:pt x="5295" y="1601"/>
                  </a:cubicBezTo>
                  <a:cubicBezTo>
                    <a:pt x="5236" y="1556"/>
                    <a:pt x="5189" y="1498"/>
                    <a:pt x="5136" y="1444"/>
                  </a:cubicBezTo>
                  <a:cubicBezTo>
                    <a:pt x="4999" y="1208"/>
                    <a:pt x="4883" y="966"/>
                    <a:pt x="4914" y="693"/>
                  </a:cubicBezTo>
                  <a:cubicBezTo>
                    <a:pt x="4924" y="688"/>
                    <a:pt x="4929" y="675"/>
                    <a:pt x="4924" y="664"/>
                  </a:cubicBezTo>
                  <a:cubicBezTo>
                    <a:pt x="4949" y="648"/>
                    <a:pt x="4971" y="641"/>
                    <a:pt x="4990" y="641"/>
                  </a:cubicBezTo>
                  <a:close/>
                  <a:moveTo>
                    <a:pt x="283" y="1488"/>
                  </a:moveTo>
                  <a:cubicBezTo>
                    <a:pt x="430" y="1488"/>
                    <a:pt x="563" y="1533"/>
                    <a:pt x="697" y="1556"/>
                  </a:cubicBezTo>
                  <a:cubicBezTo>
                    <a:pt x="875" y="1588"/>
                    <a:pt x="1050" y="1630"/>
                    <a:pt x="1227" y="1667"/>
                  </a:cubicBezTo>
                  <a:cubicBezTo>
                    <a:pt x="1227" y="1678"/>
                    <a:pt x="1227" y="1689"/>
                    <a:pt x="1228" y="1701"/>
                  </a:cubicBezTo>
                  <a:cubicBezTo>
                    <a:pt x="1138" y="1708"/>
                    <a:pt x="1049" y="1712"/>
                    <a:pt x="959" y="1712"/>
                  </a:cubicBezTo>
                  <a:cubicBezTo>
                    <a:pt x="784" y="1712"/>
                    <a:pt x="610" y="1697"/>
                    <a:pt x="436" y="1664"/>
                  </a:cubicBezTo>
                  <a:cubicBezTo>
                    <a:pt x="291" y="1637"/>
                    <a:pt x="264" y="1621"/>
                    <a:pt x="138" y="1504"/>
                  </a:cubicBezTo>
                  <a:cubicBezTo>
                    <a:pt x="188" y="1493"/>
                    <a:pt x="236" y="1488"/>
                    <a:pt x="283" y="1488"/>
                  </a:cubicBezTo>
                  <a:close/>
                  <a:moveTo>
                    <a:pt x="6199" y="710"/>
                  </a:moveTo>
                  <a:cubicBezTo>
                    <a:pt x="6259" y="710"/>
                    <a:pt x="6291" y="757"/>
                    <a:pt x="6324" y="800"/>
                  </a:cubicBezTo>
                  <a:cubicBezTo>
                    <a:pt x="6397" y="901"/>
                    <a:pt x="6427" y="1015"/>
                    <a:pt x="6456" y="1129"/>
                  </a:cubicBezTo>
                  <a:cubicBezTo>
                    <a:pt x="6514" y="1367"/>
                    <a:pt x="6540" y="1612"/>
                    <a:pt x="6654" y="1849"/>
                  </a:cubicBezTo>
                  <a:cubicBezTo>
                    <a:pt x="6633" y="1853"/>
                    <a:pt x="6614" y="1855"/>
                    <a:pt x="6597" y="1855"/>
                  </a:cubicBezTo>
                  <a:cubicBezTo>
                    <a:pt x="6520" y="1855"/>
                    <a:pt x="6474" y="1814"/>
                    <a:pt x="6427" y="1774"/>
                  </a:cubicBezTo>
                  <a:cubicBezTo>
                    <a:pt x="6410" y="1757"/>
                    <a:pt x="6390" y="1743"/>
                    <a:pt x="6369" y="1732"/>
                  </a:cubicBezTo>
                  <a:cubicBezTo>
                    <a:pt x="6370" y="1724"/>
                    <a:pt x="6368" y="1715"/>
                    <a:pt x="6363" y="1709"/>
                  </a:cubicBezTo>
                  <a:cubicBezTo>
                    <a:pt x="6328" y="1654"/>
                    <a:pt x="6288" y="1600"/>
                    <a:pt x="6250" y="1545"/>
                  </a:cubicBezTo>
                  <a:lnTo>
                    <a:pt x="6161" y="1348"/>
                  </a:lnTo>
                  <a:cubicBezTo>
                    <a:pt x="6118" y="1170"/>
                    <a:pt x="6085" y="990"/>
                    <a:pt x="6100" y="807"/>
                  </a:cubicBezTo>
                  <a:lnTo>
                    <a:pt x="6145" y="720"/>
                  </a:lnTo>
                  <a:cubicBezTo>
                    <a:pt x="6165" y="713"/>
                    <a:pt x="6183" y="710"/>
                    <a:pt x="6199" y="710"/>
                  </a:cubicBezTo>
                  <a:close/>
                  <a:moveTo>
                    <a:pt x="3270" y="647"/>
                  </a:moveTo>
                  <a:cubicBezTo>
                    <a:pt x="3276" y="647"/>
                    <a:pt x="3283" y="648"/>
                    <a:pt x="3290" y="649"/>
                  </a:cubicBezTo>
                  <a:cubicBezTo>
                    <a:pt x="3359" y="658"/>
                    <a:pt x="3367" y="721"/>
                    <a:pt x="3374" y="773"/>
                  </a:cubicBezTo>
                  <a:cubicBezTo>
                    <a:pt x="3391" y="914"/>
                    <a:pt x="3405" y="1056"/>
                    <a:pt x="3419" y="1197"/>
                  </a:cubicBezTo>
                  <a:cubicBezTo>
                    <a:pt x="3401" y="1442"/>
                    <a:pt x="3434" y="1678"/>
                    <a:pt x="3568" y="1900"/>
                  </a:cubicBezTo>
                  <a:cubicBezTo>
                    <a:pt x="3557" y="1903"/>
                    <a:pt x="3547" y="1904"/>
                    <a:pt x="3538" y="1904"/>
                  </a:cubicBezTo>
                  <a:cubicBezTo>
                    <a:pt x="3491" y="1904"/>
                    <a:pt x="3468" y="1867"/>
                    <a:pt x="3442" y="1839"/>
                  </a:cubicBezTo>
                  <a:cubicBezTo>
                    <a:pt x="3179" y="1541"/>
                    <a:pt x="3077" y="1205"/>
                    <a:pt x="3136" y="834"/>
                  </a:cubicBezTo>
                  <a:cubicBezTo>
                    <a:pt x="3139" y="808"/>
                    <a:pt x="3146" y="783"/>
                    <a:pt x="3158" y="760"/>
                  </a:cubicBezTo>
                  <a:cubicBezTo>
                    <a:pt x="3184" y="714"/>
                    <a:pt x="3198" y="647"/>
                    <a:pt x="3270" y="647"/>
                  </a:cubicBezTo>
                  <a:close/>
                  <a:moveTo>
                    <a:pt x="7416" y="924"/>
                  </a:moveTo>
                  <a:cubicBezTo>
                    <a:pt x="7420" y="924"/>
                    <a:pt x="7424" y="924"/>
                    <a:pt x="7428" y="925"/>
                  </a:cubicBezTo>
                  <a:cubicBezTo>
                    <a:pt x="7499" y="931"/>
                    <a:pt x="7515" y="990"/>
                    <a:pt x="7535" y="1037"/>
                  </a:cubicBezTo>
                  <a:cubicBezTo>
                    <a:pt x="7580" y="1141"/>
                    <a:pt x="7590" y="1251"/>
                    <a:pt x="7592" y="1360"/>
                  </a:cubicBezTo>
                  <a:cubicBezTo>
                    <a:pt x="7598" y="1627"/>
                    <a:pt x="7517" y="1890"/>
                    <a:pt x="7556" y="2161"/>
                  </a:cubicBezTo>
                  <a:cubicBezTo>
                    <a:pt x="7520" y="2158"/>
                    <a:pt x="7498" y="2160"/>
                    <a:pt x="7493" y="2153"/>
                  </a:cubicBezTo>
                  <a:cubicBezTo>
                    <a:pt x="7281" y="1847"/>
                    <a:pt x="7136" y="1529"/>
                    <a:pt x="7241" y="1165"/>
                  </a:cubicBezTo>
                  <a:cubicBezTo>
                    <a:pt x="7257" y="1114"/>
                    <a:pt x="7277" y="1065"/>
                    <a:pt x="7303" y="1020"/>
                  </a:cubicBezTo>
                  <a:cubicBezTo>
                    <a:pt x="7327" y="977"/>
                    <a:pt x="7350" y="924"/>
                    <a:pt x="7416" y="924"/>
                  </a:cubicBezTo>
                  <a:close/>
                  <a:moveTo>
                    <a:pt x="2325" y="1949"/>
                  </a:moveTo>
                  <a:cubicBezTo>
                    <a:pt x="2374" y="1949"/>
                    <a:pt x="2434" y="1968"/>
                    <a:pt x="2519" y="2002"/>
                  </a:cubicBezTo>
                  <a:cubicBezTo>
                    <a:pt x="2368" y="2049"/>
                    <a:pt x="2234" y="2114"/>
                    <a:pt x="2091" y="2172"/>
                  </a:cubicBezTo>
                  <a:cubicBezTo>
                    <a:pt x="2185" y="2013"/>
                    <a:pt x="2236" y="1949"/>
                    <a:pt x="2325" y="1949"/>
                  </a:cubicBezTo>
                  <a:close/>
                  <a:moveTo>
                    <a:pt x="2033" y="2217"/>
                  </a:moveTo>
                  <a:cubicBezTo>
                    <a:pt x="2038" y="2217"/>
                    <a:pt x="2044" y="2224"/>
                    <a:pt x="2049" y="2229"/>
                  </a:cubicBezTo>
                  <a:cubicBezTo>
                    <a:pt x="2039" y="2234"/>
                    <a:pt x="2029" y="2237"/>
                    <a:pt x="2019" y="2240"/>
                  </a:cubicBezTo>
                  <a:cubicBezTo>
                    <a:pt x="2019" y="2240"/>
                    <a:pt x="2018" y="2240"/>
                    <a:pt x="2018" y="2240"/>
                  </a:cubicBezTo>
                  <a:cubicBezTo>
                    <a:pt x="2014" y="2240"/>
                    <a:pt x="2009" y="2232"/>
                    <a:pt x="2005" y="2229"/>
                  </a:cubicBezTo>
                  <a:cubicBezTo>
                    <a:pt x="2014" y="2223"/>
                    <a:pt x="2024" y="2219"/>
                    <a:pt x="2033" y="2217"/>
                  </a:cubicBezTo>
                  <a:close/>
                  <a:moveTo>
                    <a:pt x="2026" y="1973"/>
                  </a:moveTo>
                  <a:lnTo>
                    <a:pt x="2026" y="1973"/>
                  </a:lnTo>
                  <a:cubicBezTo>
                    <a:pt x="1781" y="2203"/>
                    <a:pt x="1528" y="2369"/>
                    <a:pt x="1215" y="2460"/>
                  </a:cubicBezTo>
                  <a:cubicBezTo>
                    <a:pt x="1142" y="2481"/>
                    <a:pt x="1067" y="2493"/>
                    <a:pt x="992" y="2493"/>
                  </a:cubicBezTo>
                  <a:cubicBezTo>
                    <a:pt x="918" y="2493"/>
                    <a:pt x="844" y="2481"/>
                    <a:pt x="771" y="2456"/>
                  </a:cubicBezTo>
                  <a:lnTo>
                    <a:pt x="762" y="2449"/>
                  </a:lnTo>
                  <a:cubicBezTo>
                    <a:pt x="717" y="2400"/>
                    <a:pt x="718" y="2345"/>
                    <a:pt x="734" y="2288"/>
                  </a:cubicBezTo>
                  <a:lnTo>
                    <a:pt x="870" y="2180"/>
                  </a:lnTo>
                  <a:lnTo>
                    <a:pt x="995" y="2127"/>
                  </a:lnTo>
                  <a:cubicBezTo>
                    <a:pt x="1322" y="2052"/>
                    <a:pt x="1651" y="1988"/>
                    <a:pt x="2026" y="1973"/>
                  </a:cubicBezTo>
                  <a:close/>
                  <a:moveTo>
                    <a:pt x="2499" y="2177"/>
                  </a:moveTo>
                  <a:lnTo>
                    <a:pt x="2499" y="2177"/>
                  </a:lnTo>
                  <a:cubicBezTo>
                    <a:pt x="2398" y="2456"/>
                    <a:pt x="2161" y="2700"/>
                    <a:pt x="1928" y="2762"/>
                  </a:cubicBezTo>
                  <a:cubicBezTo>
                    <a:pt x="1905" y="2512"/>
                    <a:pt x="2167" y="2243"/>
                    <a:pt x="2499" y="2177"/>
                  </a:cubicBezTo>
                  <a:close/>
                  <a:moveTo>
                    <a:pt x="7309" y="2261"/>
                  </a:moveTo>
                  <a:cubicBezTo>
                    <a:pt x="7315" y="2269"/>
                    <a:pt x="7326" y="2276"/>
                    <a:pt x="7336" y="2279"/>
                  </a:cubicBezTo>
                  <a:cubicBezTo>
                    <a:pt x="7342" y="2292"/>
                    <a:pt x="7347" y="2306"/>
                    <a:pt x="7353" y="2319"/>
                  </a:cubicBezTo>
                  <a:cubicBezTo>
                    <a:pt x="7201" y="2372"/>
                    <a:pt x="7111" y="2487"/>
                    <a:pt x="6999" y="2580"/>
                  </a:cubicBezTo>
                  <a:cubicBezTo>
                    <a:pt x="6899" y="2664"/>
                    <a:pt x="6816" y="2764"/>
                    <a:pt x="6667" y="2850"/>
                  </a:cubicBezTo>
                  <a:cubicBezTo>
                    <a:pt x="6661" y="2720"/>
                    <a:pt x="6721" y="2638"/>
                    <a:pt x="6785" y="2557"/>
                  </a:cubicBezTo>
                  <a:cubicBezTo>
                    <a:pt x="6818" y="2515"/>
                    <a:pt x="6860" y="2475"/>
                    <a:pt x="6863" y="2426"/>
                  </a:cubicBezTo>
                  <a:cubicBezTo>
                    <a:pt x="6869" y="2430"/>
                    <a:pt x="6875" y="2431"/>
                    <a:pt x="6883" y="2431"/>
                  </a:cubicBezTo>
                  <a:cubicBezTo>
                    <a:pt x="6897" y="2431"/>
                    <a:pt x="6914" y="2425"/>
                    <a:pt x="6932" y="2414"/>
                  </a:cubicBezTo>
                  <a:cubicBezTo>
                    <a:pt x="7048" y="2347"/>
                    <a:pt x="7183" y="2317"/>
                    <a:pt x="7306" y="2262"/>
                  </a:cubicBezTo>
                  <a:lnTo>
                    <a:pt x="7309" y="2261"/>
                  </a:lnTo>
                  <a:close/>
                  <a:moveTo>
                    <a:pt x="3517" y="2147"/>
                  </a:moveTo>
                  <a:cubicBezTo>
                    <a:pt x="3524" y="2147"/>
                    <a:pt x="3532" y="2148"/>
                    <a:pt x="3540" y="2152"/>
                  </a:cubicBezTo>
                  <a:cubicBezTo>
                    <a:pt x="3563" y="2160"/>
                    <a:pt x="3554" y="2192"/>
                    <a:pt x="3529" y="2210"/>
                  </a:cubicBezTo>
                  <a:cubicBezTo>
                    <a:pt x="3439" y="2460"/>
                    <a:pt x="3304" y="2689"/>
                    <a:pt x="3129" y="2889"/>
                  </a:cubicBezTo>
                  <a:cubicBezTo>
                    <a:pt x="3105" y="2916"/>
                    <a:pt x="3032" y="2942"/>
                    <a:pt x="3104" y="2990"/>
                  </a:cubicBezTo>
                  <a:cubicBezTo>
                    <a:pt x="3107" y="2993"/>
                    <a:pt x="3109" y="2996"/>
                    <a:pt x="3113" y="2998"/>
                  </a:cubicBezTo>
                  <a:cubicBezTo>
                    <a:pt x="3108" y="2997"/>
                    <a:pt x="3104" y="2995"/>
                    <a:pt x="3101" y="2993"/>
                  </a:cubicBezTo>
                  <a:cubicBezTo>
                    <a:pt x="3082" y="2976"/>
                    <a:pt x="3066" y="2969"/>
                    <a:pt x="3052" y="2969"/>
                  </a:cubicBezTo>
                  <a:cubicBezTo>
                    <a:pt x="3016" y="2969"/>
                    <a:pt x="2990" y="3010"/>
                    <a:pt x="2957" y="3018"/>
                  </a:cubicBezTo>
                  <a:cubicBezTo>
                    <a:pt x="2939" y="3023"/>
                    <a:pt x="2923" y="3025"/>
                    <a:pt x="2909" y="3025"/>
                  </a:cubicBezTo>
                  <a:cubicBezTo>
                    <a:pt x="2863" y="3025"/>
                    <a:pt x="2836" y="3000"/>
                    <a:pt x="2827" y="2953"/>
                  </a:cubicBezTo>
                  <a:cubicBezTo>
                    <a:pt x="2809" y="2853"/>
                    <a:pt x="2851" y="2764"/>
                    <a:pt x="2907" y="2678"/>
                  </a:cubicBezTo>
                  <a:cubicBezTo>
                    <a:pt x="3038" y="2477"/>
                    <a:pt x="3243" y="2337"/>
                    <a:pt x="3454" y="2203"/>
                  </a:cubicBezTo>
                  <a:cubicBezTo>
                    <a:pt x="3469" y="2177"/>
                    <a:pt x="3485" y="2147"/>
                    <a:pt x="3517" y="2147"/>
                  </a:cubicBezTo>
                  <a:close/>
                  <a:moveTo>
                    <a:pt x="5385" y="1923"/>
                  </a:moveTo>
                  <a:cubicBezTo>
                    <a:pt x="5397" y="1923"/>
                    <a:pt x="5410" y="1923"/>
                    <a:pt x="5422" y="1925"/>
                  </a:cubicBezTo>
                  <a:cubicBezTo>
                    <a:pt x="5422" y="1982"/>
                    <a:pt x="5422" y="2038"/>
                    <a:pt x="5422" y="2093"/>
                  </a:cubicBezTo>
                  <a:cubicBezTo>
                    <a:pt x="5357" y="2241"/>
                    <a:pt x="5370" y="2400"/>
                    <a:pt x="5331" y="2552"/>
                  </a:cubicBezTo>
                  <a:cubicBezTo>
                    <a:pt x="5289" y="2710"/>
                    <a:pt x="5244" y="2867"/>
                    <a:pt x="5145" y="3009"/>
                  </a:cubicBezTo>
                  <a:cubicBezTo>
                    <a:pt x="5117" y="3047"/>
                    <a:pt x="5086" y="3086"/>
                    <a:pt x="5039" y="3086"/>
                  </a:cubicBezTo>
                  <a:cubicBezTo>
                    <a:pt x="5019" y="3086"/>
                    <a:pt x="4995" y="3079"/>
                    <a:pt x="4967" y="3060"/>
                  </a:cubicBezTo>
                  <a:cubicBezTo>
                    <a:pt x="4961" y="3046"/>
                    <a:pt x="4956" y="3031"/>
                    <a:pt x="4950" y="3017"/>
                  </a:cubicBezTo>
                  <a:cubicBezTo>
                    <a:pt x="4901" y="2687"/>
                    <a:pt x="4990" y="2379"/>
                    <a:pt x="5144" y="2077"/>
                  </a:cubicBezTo>
                  <a:cubicBezTo>
                    <a:pt x="5195" y="1981"/>
                    <a:pt x="5267" y="1923"/>
                    <a:pt x="5385" y="1923"/>
                  </a:cubicBezTo>
                  <a:close/>
                  <a:moveTo>
                    <a:pt x="1527" y="0"/>
                  </a:moveTo>
                  <a:cubicBezTo>
                    <a:pt x="1481" y="0"/>
                    <a:pt x="1442" y="28"/>
                    <a:pt x="1398" y="84"/>
                  </a:cubicBezTo>
                  <a:cubicBezTo>
                    <a:pt x="1339" y="162"/>
                    <a:pt x="1321" y="251"/>
                    <a:pt x="1316" y="342"/>
                  </a:cubicBezTo>
                  <a:cubicBezTo>
                    <a:pt x="1302" y="644"/>
                    <a:pt x="1383" y="928"/>
                    <a:pt x="1543" y="1197"/>
                  </a:cubicBezTo>
                  <a:cubicBezTo>
                    <a:pt x="1558" y="1240"/>
                    <a:pt x="1553" y="1295"/>
                    <a:pt x="1628" y="1295"/>
                  </a:cubicBezTo>
                  <a:cubicBezTo>
                    <a:pt x="1630" y="1295"/>
                    <a:pt x="1632" y="1295"/>
                    <a:pt x="1635" y="1295"/>
                  </a:cubicBezTo>
                  <a:cubicBezTo>
                    <a:pt x="1705" y="1272"/>
                    <a:pt x="1705" y="1272"/>
                    <a:pt x="1642" y="1196"/>
                  </a:cubicBezTo>
                  <a:cubicBezTo>
                    <a:pt x="1592" y="1054"/>
                    <a:pt x="1517" y="920"/>
                    <a:pt x="1483" y="774"/>
                  </a:cubicBezTo>
                  <a:cubicBezTo>
                    <a:pt x="1440" y="595"/>
                    <a:pt x="1417" y="416"/>
                    <a:pt x="1459" y="235"/>
                  </a:cubicBezTo>
                  <a:cubicBezTo>
                    <a:pt x="1471" y="185"/>
                    <a:pt x="1478" y="114"/>
                    <a:pt x="1550" y="114"/>
                  </a:cubicBezTo>
                  <a:cubicBezTo>
                    <a:pt x="1567" y="114"/>
                    <a:pt x="1587" y="118"/>
                    <a:pt x="1612" y="127"/>
                  </a:cubicBezTo>
                  <a:cubicBezTo>
                    <a:pt x="1634" y="166"/>
                    <a:pt x="1655" y="206"/>
                    <a:pt x="1676" y="246"/>
                  </a:cubicBezTo>
                  <a:cubicBezTo>
                    <a:pt x="1695" y="360"/>
                    <a:pt x="1712" y="474"/>
                    <a:pt x="1736" y="588"/>
                  </a:cubicBezTo>
                  <a:cubicBezTo>
                    <a:pt x="1793" y="867"/>
                    <a:pt x="1791" y="1153"/>
                    <a:pt x="1893" y="1424"/>
                  </a:cubicBezTo>
                  <a:lnTo>
                    <a:pt x="1865" y="1500"/>
                  </a:lnTo>
                  <a:lnTo>
                    <a:pt x="1823" y="1465"/>
                  </a:lnTo>
                  <a:cubicBezTo>
                    <a:pt x="1813" y="1443"/>
                    <a:pt x="1805" y="1417"/>
                    <a:pt x="1775" y="1417"/>
                  </a:cubicBezTo>
                  <a:cubicBezTo>
                    <a:pt x="1772" y="1417"/>
                    <a:pt x="1769" y="1418"/>
                    <a:pt x="1766" y="1418"/>
                  </a:cubicBezTo>
                  <a:cubicBezTo>
                    <a:pt x="1701" y="1429"/>
                    <a:pt x="1718" y="1473"/>
                    <a:pt x="1719" y="1508"/>
                  </a:cubicBezTo>
                  <a:lnTo>
                    <a:pt x="1774" y="1548"/>
                  </a:lnTo>
                  <a:cubicBezTo>
                    <a:pt x="1774" y="1575"/>
                    <a:pt x="1773" y="1602"/>
                    <a:pt x="1735" y="1613"/>
                  </a:cubicBezTo>
                  <a:cubicBezTo>
                    <a:pt x="1656" y="1545"/>
                    <a:pt x="1578" y="1479"/>
                    <a:pt x="1500" y="1410"/>
                  </a:cubicBezTo>
                  <a:cubicBezTo>
                    <a:pt x="1469" y="1381"/>
                    <a:pt x="1440" y="1346"/>
                    <a:pt x="1394" y="1346"/>
                  </a:cubicBezTo>
                  <a:cubicBezTo>
                    <a:pt x="1381" y="1346"/>
                    <a:pt x="1367" y="1348"/>
                    <a:pt x="1352" y="1354"/>
                  </a:cubicBezTo>
                  <a:cubicBezTo>
                    <a:pt x="1342" y="1335"/>
                    <a:pt x="1322" y="1324"/>
                    <a:pt x="1302" y="1324"/>
                  </a:cubicBezTo>
                  <a:cubicBezTo>
                    <a:pt x="1293" y="1324"/>
                    <a:pt x="1284" y="1326"/>
                    <a:pt x="1276" y="1330"/>
                  </a:cubicBezTo>
                  <a:lnTo>
                    <a:pt x="1226" y="1360"/>
                  </a:lnTo>
                  <a:lnTo>
                    <a:pt x="1179" y="1330"/>
                  </a:lnTo>
                  <a:lnTo>
                    <a:pt x="1175" y="1333"/>
                  </a:lnTo>
                  <a:lnTo>
                    <a:pt x="1175" y="1331"/>
                  </a:lnTo>
                  <a:lnTo>
                    <a:pt x="1116" y="1254"/>
                  </a:lnTo>
                  <a:cubicBezTo>
                    <a:pt x="1070" y="1234"/>
                    <a:pt x="1031" y="1182"/>
                    <a:pt x="980" y="1182"/>
                  </a:cubicBezTo>
                  <a:cubicBezTo>
                    <a:pt x="958" y="1182"/>
                    <a:pt x="934" y="1192"/>
                    <a:pt x="906" y="1217"/>
                  </a:cubicBezTo>
                  <a:cubicBezTo>
                    <a:pt x="941" y="1292"/>
                    <a:pt x="1015" y="1336"/>
                    <a:pt x="1088" y="1377"/>
                  </a:cubicBezTo>
                  <a:cubicBezTo>
                    <a:pt x="1101" y="1384"/>
                    <a:pt x="1114" y="1388"/>
                    <a:pt x="1125" y="1388"/>
                  </a:cubicBezTo>
                  <a:cubicBezTo>
                    <a:pt x="1137" y="1388"/>
                    <a:pt x="1147" y="1384"/>
                    <a:pt x="1155" y="1377"/>
                  </a:cubicBezTo>
                  <a:lnTo>
                    <a:pt x="1155" y="1377"/>
                  </a:lnTo>
                  <a:cubicBezTo>
                    <a:pt x="1141" y="1456"/>
                    <a:pt x="1223" y="1473"/>
                    <a:pt x="1281" y="1506"/>
                  </a:cubicBezTo>
                  <a:lnTo>
                    <a:pt x="1292" y="1580"/>
                  </a:lnTo>
                  <a:cubicBezTo>
                    <a:pt x="1083" y="1536"/>
                    <a:pt x="875" y="1487"/>
                    <a:pt x="665" y="1447"/>
                  </a:cubicBezTo>
                  <a:cubicBezTo>
                    <a:pt x="554" y="1425"/>
                    <a:pt x="444" y="1393"/>
                    <a:pt x="328" y="1393"/>
                  </a:cubicBezTo>
                  <a:cubicBezTo>
                    <a:pt x="309" y="1393"/>
                    <a:pt x="290" y="1394"/>
                    <a:pt x="270" y="1396"/>
                  </a:cubicBezTo>
                  <a:cubicBezTo>
                    <a:pt x="257" y="1388"/>
                    <a:pt x="242" y="1384"/>
                    <a:pt x="228" y="1384"/>
                  </a:cubicBezTo>
                  <a:cubicBezTo>
                    <a:pt x="212" y="1384"/>
                    <a:pt x="197" y="1389"/>
                    <a:pt x="183" y="1398"/>
                  </a:cubicBezTo>
                  <a:cubicBezTo>
                    <a:pt x="179" y="1398"/>
                    <a:pt x="176" y="1398"/>
                    <a:pt x="172" y="1398"/>
                  </a:cubicBezTo>
                  <a:cubicBezTo>
                    <a:pt x="80" y="1398"/>
                    <a:pt x="25" y="1440"/>
                    <a:pt x="11" y="1516"/>
                  </a:cubicBezTo>
                  <a:cubicBezTo>
                    <a:pt x="0" y="1588"/>
                    <a:pt x="55" y="1638"/>
                    <a:pt x="118" y="1675"/>
                  </a:cubicBezTo>
                  <a:cubicBezTo>
                    <a:pt x="298" y="1783"/>
                    <a:pt x="504" y="1815"/>
                    <a:pt x="719" y="1815"/>
                  </a:cubicBezTo>
                  <a:cubicBezTo>
                    <a:pt x="723" y="1815"/>
                    <a:pt x="727" y="1815"/>
                    <a:pt x="731" y="1815"/>
                  </a:cubicBezTo>
                  <a:cubicBezTo>
                    <a:pt x="792" y="1826"/>
                    <a:pt x="852" y="1831"/>
                    <a:pt x="914" y="1831"/>
                  </a:cubicBezTo>
                  <a:cubicBezTo>
                    <a:pt x="973" y="1831"/>
                    <a:pt x="1032" y="1826"/>
                    <a:pt x="1091" y="1816"/>
                  </a:cubicBezTo>
                  <a:cubicBezTo>
                    <a:pt x="1121" y="1819"/>
                    <a:pt x="1151" y="1820"/>
                    <a:pt x="1181" y="1820"/>
                  </a:cubicBezTo>
                  <a:cubicBezTo>
                    <a:pt x="1276" y="1820"/>
                    <a:pt x="1371" y="1808"/>
                    <a:pt x="1466" y="1796"/>
                  </a:cubicBezTo>
                  <a:cubicBezTo>
                    <a:pt x="1546" y="1786"/>
                    <a:pt x="1626" y="1773"/>
                    <a:pt x="1706" y="1773"/>
                  </a:cubicBezTo>
                  <a:cubicBezTo>
                    <a:pt x="1779" y="1773"/>
                    <a:pt x="1852" y="1784"/>
                    <a:pt x="1922" y="1818"/>
                  </a:cubicBezTo>
                  <a:cubicBezTo>
                    <a:pt x="1942" y="1849"/>
                    <a:pt x="1905" y="1863"/>
                    <a:pt x="1893" y="1884"/>
                  </a:cubicBezTo>
                  <a:cubicBezTo>
                    <a:pt x="1561" y="1903"/>
                    <a:pt x="1231" y="1927"/>
                    <a:pt x="933" y="2072"/>
                  </a:cubicBezTo>
                  <a:lnTo>
                    <a:pt x="866" y="2103"/>
                  </a:lnTo>
                  <a:cubicBezTo>
                    <a:pt x="863" y="2102"/>
                    <a:pt x="860" y="2102"/>
                    <a:pt x="858" y="2102"/>
                  </a:cubicBezTo>
                  <a:cubicBezTo>
                    <a:pt x="841" y="2102"/>
                    <a:pt x="825" y="2111"/>
                    <a:pt x="817" y="2127"/>
                  </a:cubicBezTo>
                  <a:cubicBezTo>
                    <a:pt x="725" y="2154"/>
                    <a:pt x="661" y="2204"/>
                    <a:pt x="640" y="2288"/>
                  </a:cubicBezTo>
                  <a:cubicBezTo>
                    <a:pt x="602" y="2374"/>
                    <a:pt x="615" y="2450"/>
                    <a:pt x="706" y="2507"/>
                  </a:cubicBezTo>
                  <a:lnTo>
                    <a:pt x="767" y="2540"/>
                  </a:lnTo>
                  <a:cubicBezTo>
                    <a:pt x="849" y="2583"/>
                    <a:pt x="933" y="2597"/>
                    <a:pt x="1020" y="2597"/>
                  </a:cubicBezTo>
                  <a:cubicBezTo>
                    <a:pt x="1087" y="2597"/>
                    <a:pt x="1155" y="2589"/>
                    <a:pt x="1223" y="2578"/>
                  </a:cubicBezTo>
                  <a:cubicBezTo>
                    <a:pt x="1466" y="2542"/>
                    <a:pt x="1666" y="2426"/>
                    <a:pt x="1864" y="2312"/>
                  </a:cubicBezTo>
                  <a:cubicBezTo>
                    <a:pt x="1880" y="2290"/>
                    <a:pt x="1900" y="2267"/>
                    <a:pt x="1926" y="2267"/>
                  </a:cubicBezTo>
                  <a:cubicBezTo>
                    <a:pt x="1934" y="2267"/>
                    <a:pt x="1942" y="2269"/>
                    <a:pt x="1951" y="2274"/>
                  </a:cubicBezTo>
                  <a:cubicBezTo>
                    <a:pt x="1981" y="2290"/>
                    <a:pt x="1964" y="2320"/>
                    <a:pt x="1945" y="2341"/>
                  </a:cubicBezTo>
                  <a:cubicBezTo>
                    <a:pt x="1922" y="2366"/>
                    <a:pt x="1898" y="2389"/>
                    <a:pt x="1874" y="2413"/>
                  </a:cubicBezTo>
                  <a:cubicBezTo>
                    <a:pt x="1826" y="2521"/>
                    <a:pt x="1755" y="2624"/>
                    <a:pt x="1769" y="2746"/>
                  </a:cubicBezTo>
                  <a:cubicBezTo>
                    <a:pt x="1782" y="2844"/>
                    <a:pt x="1836" y="2896"/>
                    <a:pt x="1928" y="2896"/>
                  </a:cubicBezTo>
                  <a:cubicBezTo>
                    <a:pt x="1950" y="2896"/>
                    <a:pt x="1975" y="2893"/>
                    <a:pt x="2002" y="2886"/>
                  </a:cubicBezTo>
                  <a:cubicBezTo>
                    <a:pt x="2156" y="2851"/>
                    <a:pt x="2266" y="2763"/>
                    <a:pt x="2364" y="2662"/>
                  </a:cubicBezTo>
                  <a:cubicBezTo>
                    <a:pt x="2479" y="2538"/>
                    <a:pt x="2579" y="2399"/>
                    <a:pt x="2658" y="2249"/>
                  </a:cubicBezTo>
                  <a:cubicBezTo>
                    <a:pt x="2728" y="2122"/>
                    <a:pt x="2812" y="2033"/>
                    <a:pt x="2958" y="2033"/>
                  </a:cubicBezTo>
                  <a:cubicBezTo>
                    <a:pt x="2994" y="2033"/>
                    <a:pt x="3034" y="2038"/>
                    <a:pt x="3078" y="2049"/>
                  </a:cubicBezTo>
                  <a:cubicBezTo>
                    <a:pt x="3095" y="2054"/>
                    <a:pt x="3113" y="2055"/>
                    <a:pt x="3131" y="2055"/>
                  </a:cubicBezTo>
                  <a:cubicBezTo>
                    <a:pt x="3166" y="2055"/>
                    <a:pt x="3201" y="2050"/>
                    <a:pt x="3236" y="2049"/>
                  </a:cubicBezTo>
                  <a:cubicBezTo>
                    <a:pt x="3284" y="2064"/>
                    <a:pt x="3292" y="2096"/>
                    <a:pt x="3280" y="2134"/>
                  </a:cubicBezTo>
                  <a:cubicBezTo>
                    <a:pt x="3152" y="2193"/>
                    <a:pt x="3053" y="2284"/>
                    <a:pt x="2960" y="2375"/>
                  </a:cubicBezTo>
                  <a:cubicBezTo>
                    <a:pt x="2826" y="2507"/>
                    <a:pt x="2707" y="2649"/>
                    <a:pt x="2694" y="2834"/>
                  </a:cubicBezTo>
                  <a:cubicBezTo>
                    <a:pt x="2673" y="2884"/>
                    <a:pt x="2673" y="2933"/>
                    <a:pt x="2705" y="2980"/>
                  </a:cubicBezTo>
                  <a:cubicBezTo>
                    <a:pt x="2755" y="3088"/>
                    <a:pt x="2837" y="3144"/>
                    <a:pt x="2927" y="3144"/>
                  </a:cubicBezTo>
                  <a:cubicBezTo>
                    <a:pt x="2993" y="3144"/>
                    <a:pt x="3064" y="3114"/>
                    <a:pt x="3128" y="3052"/>
                  </a:cubicBezTo>
                  <a:cubicBezTo>
                    <a:pt x="3140" y="3043"/>
                    <a:pt x="3142" y="3027"/>
                    <a:pt x="3133" y="3015"/>
                  </a:cubicBezTo>
                  <a:lnTo>
                    <a:pt x="3133" y="3015"/>
                  </a:lnTo>
                  <a:cubicBezTo>
                    <a:pt x="3143" y="3021"/>
                    <a:pt x="3152" y="3023"/>
                    <a:pt x="3161" y="3023"/>
                  </a:cubicBezTo>
                  <a:cubicBezTo>
                    <a:pt x="3193" y="3023"/>
                    <a:pt x="3218" y="2988"/>
                    <a:pt x="3237" y="2967"/>
                  </a:cubicBezTo>
                  <a:cubicBezTo>
                    <a:pt x="3476" y="2714"/>
                    <a:pt x="3651" y="2436"/>
                    <a:pt x="3695" y="2108"/>
                  </a:cubicBezTo>
                  <a:cubicBezTo>
                    <a:pt x="3750" y="2038"/>
                    <a:pt x="3845" y="2078"/>
                    <a:pt x="3915" y="2049"/>
                  </a:cubicBezTo>
                  <a:lnTo>
                    <a:pt x="4011" y="2047"/>
                  </a:lnTo>
                  <a:lnTo>
                    <a:pt x="4056" y="2092"/>
                  </a:lnTo>
                  <a:cubicBezTo>
                    <a:pt x="3905" y="2300"/>
                    <a:pt x="3759" y="2512"/>
                    <a:pt x="3699" y="2757"/>
                  </a:cubicBezTo>
                  <a:cubicBezTo>
                    <a:pt x="3674" y="2790"/>
                    <a:pt x="3672" y="2834"/>
                    <a:pt x="3694" y="2869"/>
                  </a:cubicBezTo>
                  <a:cubicBezTo>
                    <a:pt x="3683" y="2926"/>
                    <a:pt x="3711" y="2972"/>
                    <a:pt x="3758" y="3004"/>
                  </a:cubicBezTo>
                  <a:cubicBezTo>
                    <a:pt x="3794" y="3029"/>
                    <a:pt x="3832" y="3040"/>
                    <a:pt x="3870" y="3040"/>
                  </a:cubicBezTo>
                  <a:cubicBezTo>
                    <a:pt x="3916" y="3040"/>
                    <a:pt x="3962" y="3024"/>
                    <a:pt x="4005" y="2998"/>
                  </a:cubicBezTo>
                  <a:cubicBezTo>
                    <a:pt x="4064" y="2965"/>
                    <a:pt x="4146" y="2929"/>
                    <a:pt x="4059" y="2853"/>
                  </a:cubicBezTo>
                  <a:cubicBezTo>
                    <a:pt x="4051" y="2851"/>
                    <a:pt x="4044" y="2850"/>
                    <a:pt x="4037" y="2850"/>
                  </a:cubicBezTo>
                  <a:cubicBezTo>
                    <a:pt x="3987" y="2850"/>
                    <a:pt x="3954" y="2895"/>
                    <a:pt x="3901" y="2895"/>
                  </a:cubicBezTo>
                  <a:cubicBezTo>
                    <a:pt x="3896" y="2895"/>
                    <a:pt x="3891" y="2894"/>
                    <a:pt x="3885" y="2893"/>
                  </a:cubicBezTo>
                  <a:cubicBezTo>
                    <a:pt x="3820" y="2841"/>
                    <a:pt x="3859" y="2776"/>
                    <a:pt x="3877" y="2720"/>
                  </a:cubicBezTo>
                  <a:cubicBezTo>
                    <a:pt x="3942" y="2507"/>
                    <a:pt x="4064" y="2315"/>
                    <a:pt x="4186" y="2122"/>
                  </a:cubicBezTo>
                  <a:cubicBezTo>
                    <a:pt x="4217" y="2074"/>
                    <a:pt x="4255" y="2050"/>
                    <a:pt x="4309" y="2050"/>
                  </a:cubicBezTo>
                  <a:cubicBezTo>
                    <a:pt x="4322" y="2050"/>
                    <a:pt x="4336" y="2051"/>
                    <a:pt x="4351" y="2054"/>
                  </a:cubicBezTo>
                  <a:cubicBezTo>
                    <a:pt x="4449" y="2074"/>
                    <a:pt x="4426" y="2141"/>
                    <a:pt x="4418" y="2196"/>
                  </a:cubicBezTo>
                  <a:cubicBezTo>
                    <a:pt x="4393" y="2379"/>
                    <a:pt x="4285" y="2533"/>
                    <a:pt x="4167" y="2684"/>
                  </a:cubicBezTo>
                  <a:cubicBezTo>
                    <a:pt x="4128" y="2735"/>
                    <a:pt x="4053" y="2771"/>
                    <a:pt x="4060" y="2845"/>
                  </a:cubicBezTo>
                  <a:cubicBezTo>
                    <a:pt x="4082" y="2868"/>
                    <a:pt x="4107" y="2881"/>
                    <a:pt x="4131" y="2881"/>
                  </a:cubicBezTo>
                  <a:cubicBezTo>
                    <a:pt x="4152" y="2881"/>
                    <a:pt x="4173" y="2871"/>
                    <a:pt x="4192" y="2852"/>
                  </a:cubicBezTo>
                  <a:cubicBezTo>
                    <a:pt x="4414" y="2620"/>
                    <a:pt x="4601" y="2375"/>
                    <a:pt x="4552" y="2053"/>
                  </a:cubicBezTo>
                  <a:cubicBezTo>
                    <a:pt x="4562" y="2017"/>
                    <a:pt x="4607" y="2010"/>
                    <a:pt x="4631" y="1985"/>
                  </a:cubicBezTo>
                  <a:cubicBezTo>
                    <a:pt x="4649" y="1988"/>
                    <a:pt x="4668" y="1990"/>
                    <a:pt x="4686" y="1990"/>
                  </a:cubicBezTo>
                  <a:cubicBezTo>
                    <a:pt x="4758" y="1990"/>
                    <a:pt x="4831" y="1970"/>
                    <a:pt x="4904" y="1970"/>
                  </a:cubicBezTo>
                  <a:cubicBezTo>
                    <a:pt x="4936" y="1970"/>
                    <a:pt x="4968" y="1974"/>
                    <a:pt x="5000" y="1985"/>
                  </a:cubicBezTo>
                  <a:cubicBezTo>
                    <a:pt x="4948" y="2130"/>
                    <a:pt x="4885" y="2262"/>
                    <a:pt x="4852" y="2399"/>
                  </a:cubicBezTo>
                  <a:cubicBezTo>
                    <a:pt x="4803" y="2606"/>
                    <a:pt x="4738" y="2815"/>
                    <a:pt x="4829" y="3027"/>
                  </a:cubicBezTo>
                  <a:cubicBezTo>
                    <a:pt x="4820" y="3058"/>
                    <a:pt x="4835" y="3092"/>
                    <a:pt x="4865" y="3106"/>
                  </a:cubicBezTo>
                  <a:cubicBezTo>
                    <a:pt x="4933" y="3189"/>
                    <a:pt x="5000" y="3231"/>
                    <a:pt x="5069" y="3231"/>
                  </a:cubicBezTo>
                  <a:cubicBezTo>
                    <a:pt x="5125" y="3231"/>
                    <a:pt x="5182" y="3204"/>
                    <a:pt x="5241" y="3148"/>
                  </a:cubicBezTo>
                  <a:cubicBezTo>
                    <a:pt x="5286" y="3107"/>
                    <a:pt x="5323" y="3058"/>
                    <a:pt x="5348" y="3002"/>
                  </a:cubicBezTo>
                  <a:cubicBezTo>
                    <a:pt x="5459" y="2733"/>
                    <a:pt x="5547" y="2461"/>
                    <a:pt x="5509" y="2171"/>
                  </a:cubicBezTo>
                  <a:cubicBezTo>
                    <a:pt x="5525" y="2083"/>
                    <a:pt x="5488" y="1991"/>
                    <a:pt x="5529" y="1904"/>
                  </a:cubicBezTo>
                  <a:cubicBezTo>
                    <a:pt x="5567" y="1908"/>
                    <a:pt x="5605" y="1909"/>
                    <a:pt x="5643" y="1909"/>
                  </a:cubicBezTo>
                  <a:cubicBezTo>
                    <a:pt x="5716" y="1909"/>
                    <a:pt x="5790" y="1905"/>
                    <a:pt x="5864" y="1905"/>
                  </a:cubicBezTo>
                  <a:cubicBezTo>
                    <a:pt x="5948" y="1905"/>
                    <a:pt x="6033" y="1910"/>
                    <a:pt x="6120" y="1933"/>
                  </a:cubicBezTo>
                  <a:cubicBezTo>
                    <a:pt x="6039" y="2071"/>
                    <a:pt x="5954" y="2192"/>
                    <a:pt x="5902" y="2326"/>
                  </a:cubicBezTo>
                  <a:cubicBezTo>
                    <a:pt x="5819" y="2530"/>
                    <a:pt x="5762" y="2737"/>
                    <a:pt x="5795" y="2952"/>
                  </a:cubicBezTo>
                  <a:cubicBezTo>
                    <a:pt x="5810" y="3055"/>
                    <a:pt x="5843" y="3160"/>
                    <a:pt x="5988" y="3190"/>
                  </a:cubicBezTo>
                  <a:cubicBezTo>
                    <a:pt x="6002" y="3192"/>
                    <a:pt x="6015" y="3193"/>
                    <a:pt x="6028" y="3193"/>
                  </a:cubicBezTo>
                  <a:cubicBezTo>
                    <a:pt x="6117" y="3193"/>
                    <a:pt x="6204" y="3136"/>
                    <a:pt x="6274" y="3034"/>
                  </a:cubicBezTo>
                  <a:cubicBezTo>
                    <a:pt x="6286" y="3018"/>
                    <a:pt x="6295" y="3000"/>
                    <a:pt x="6303" y="2981"/>
                  </a:cubicBezTo>
                  <a:cubicBezTo>
                    <a:pt x="6395" y="2770"/>
                    <a:pt x="6461" y="2553"/>
                    <a:pt x="6470" y="2326"/>
                  </a:cubicBezTo>
                  <a:cubicBezTo>
                    <a:pt x="6485" y="2306"/>
                    <a:pt x="6501" y="2287"/>
                    <a:pt x="6516" y="2268"/>
                  </a:cubicBezTo>
                  <a:cubicBezTo>
                    <a:pt x="6506" y="2267"/>
                    <a:pt x="6497" y="2266"/>
                    <a:pt x="6490" y="2266"/>
                  </a:cubicBezTo>
                  <a:cubicBezTo>
                    <a:pt x="6453" y="2266"/>
                    <a:pt x="6441" y="2280"/>
                    <a:pt x="6457" y="2310"/>
                  </a:cubicBezTo>
                  <a:cubicBezTo>
                    <a:pt x="6444" y="2297"/>
                    <a:pt x="6431" y="2290"/>
                    <a:pt x="6419" y="2290"/>
                  </a:cubicBezTo>
                  <a:cubicBezTo>
                    <a:pt x="6403" y="2290"/>
                    <a:pt x="6388" y="2302"/>
                    <a:pt x="6378" y="2328"/>
                  </a:cubicBezTo>
                  <a:cubicBezTo>
                    <a:pt x="6338" y="2432"/>
                    <a:pt x="6308" y="2538"/>
                    <a:pt x="6272" y="2643"/>
                  </a:cubicBezTo>
                  <a:cubicBezTo>
                    <a:pt x="6231" y="2766"/>
                    <a:pt x="6202" y="2893"/>
                    <a:pt x="6113" y="3000"/>
                  </a:cubicBezTo>
                  <a:cubicBezTo>
                    <a:pt x="6092" y="3026"/>
                    <a:pt x="6071" y="3059"/>
                    <a:pt x="6031" y="3059"/>
                  </a:cubicBezTo>
                  <a:cubicBezTo>
                    <a:pt x="6024" y="3059"/>
                    <a:pt x="6016" y="3058"/>
                    <a:pt x="6007" y="3055"/>
                  </a:cubicBezTo>
                  <a:cubicBezTo>
                    <a:pt x="5965" y="3043"/>
                    <a:pt x="5962" y="3006"/>
                    <a:pt x="5951" y="2978"/>
                  </a:cubicBezTo>
                  <a:cubicBezTo>
                    <a:pt x="5923" y="2902"/>
                    <a:pt x="5924" y="2825"/>
                    <a:pt x="5936" y="2748"/>
                  </a:cubicBezTo>
                  <a:cubicBezTo>
                    <a:pt x="5978" y="2508"/>
                    <a:pt x="6064" y="2279"/>
                    <a:pt x="6193" y="2072"/>
                  </a:cubicBezTo>
                  <a:cubicBezTo>
                    <a:pt x="6249" y="1981"/>
                    <a:pt x="6294" y="1938"/>
                    <a:pt x="6358" y="1938"/>
                  </a:cubicBezTo>
                  <a:cubicBezTo>
                    <a:pt x="6409" y="1938"/>
                    <a:pt x="6472" y="1965"/>
                    <a:pt x="6563" y="2015"/>
                  </a:cubicBezTo>
                  <a:lnTo>
                    <a:pt x="6652" y="2015"/>
                  </a:lnTo>
                  <a:cubicBezTo>
                    <a:pt x="6666" y="2013"/>
                    <a:pt x="6681" y="2012"/>
                    <a:pt x="6695" y="2012"/>
                  </a:cubicBezTo>
                  <a:cubicBezTo>
                    <a:pt x="6805" y="2012"/>
                    <a:pt x="6901" y="2067"/>
                    <a:pt x="7008" y="2079"/>
                  </a:cubicBezTo>
                  <a:lnTo>
                    <a:pt x="7136" y="2121"/>
                  </a:lnTo>
                  <a:lnTo>
                    <a:pt x="7184" y="2136"/>
                  </a:lnTo>
                  <a:cubicBezTo>
                    <a:pt x="7193" y="2161"/>
                    <a:pt x="7243" y="2180"/>
                    <a:pt x="7197" y="2212"/>
                  </a:cubicBezTo>
                  <a:cubicBezTo>
                    <a:pt x="7055" y="2215"/>
                    <a:pt x="6931" y="2248"/>
                    <a:pt x="6856" y="2361"/>
                  </a:cubicBezTo>
                  <a:cubicBezTo>
                    <a:pt x="6855" y="2366"/>
                    <a:pt x="6854" y="2370"/>
                    <a:pt x="6853" y="2374"/>
                  </a:cubicBezTo>
                  <a:cubicBezTo>
                    <a:pt x="6848" y="2366"/>
                    <a:pt x="6843" y="2357"/>
                    <a:pt x="6837" y="2350"/>
                  </a:cubicBezTo>
                  <a:cubicBezTo>
                    <a:pt x="6693" y="2442"/>
                    <a:pt x="6604" y="2567"/>
                    <a:pt x="6546" y="2708"/>
                  </a:cubicBezTo>
                  <a:cubicBezTo>
                    <a:pt x="6510" y="2794"/>
                    <a:pt x="6466" y="2888"/>
                    <a:pt x="6576" y="2954"/>
                  </a:cubicBezTo>
                  <a:cubicBezTo>
                    <a:pt x="6604" y="2971"/>
                    <a:pt x="6632" y="2978"/>
                    <a:pt x="6658" y="2978"/>
                  </a:cubicBezTo>
                  <a:cubicBezTo>
                    <a:pt x="6724" y="2978"/>
                    <a:pt x="6783" y="2934"/>
                    <a:pt x="6837" y="2897"/>
                  </a:cubicBezTo>
                  <a:cubicBezTo>
                    <a:pt x="6912" y="2845"/>
                    <a:pt x="6982" y="2788"/>
                    <a:pt x="7049" y="2725"/>
                  </a:cubicBezTo>
                  <a:cubicBezTo>
                    <a:pt x="7175" y="2612"/>
                    <a:pt x="7309" y="2508"/>
                    <a:pt x="7451" y="2414"/>
                  </a:cubicBezTo>
                  <a:cubicBezTo>
                    <a:pt x="7495" y="2385"/>
                    <a:pt x="7538" y="2352"/>
                    <a:pt x="7593" y="2352"/>
                  </a:cubicBezTo>
                  <a:cubicBezTo>
                    <a:pt x="7611" y="2352"/>
                    <a:pt x="7630" y="2356"/>
                    <a:pt x="7651" y="2364"/>
                  </a:cubicBezTo>
                  <a:cubicBezTo>
                    <a:pt x="7684" y="2390"/>
                    <a:pt x="7719" y="2434"/>
                    <a:pt x="7758" y="2434"/>
                  </a:cubicBezTo>
                  <a:cubicBezTo>
                    <a:pt x="7773" y="2434"/>
                    <a:pt x="7789" y="2428"/>
                    <a:pt x="7806" y="2410"/>
                  </a:cubicBezTo>
                  <a:cubicBezTo>
                    <a:pt x="7870" y="2342"/>
                    <a:pt x="7760" y="2328"/>
                    <a:pt x="7720" y="2292"/>
                  </a:cubicBezTo>
                  <a:cubicBezTo>
                    <a:pt x="7714" y="2288"/>
                    <a:pt x="7707" y="2286"/>
                    <a:pt x="7700" y="2285"/>
                  </a:cubicBezTo>
                  <a:cubicBezTo>
                    <a:pt x="7674" y="2204"/>
                    <a:pt x="7686" y="2121"/>
                    <a:pt x="7690" y="2039"/>
                  </a:cubicBezTo>
                  <a:cubicBezTo>
                    <a:pt x="7701" y="1849"/>
                    <a:pt x="7720" y="1658"/>
                    <a:pt x="7737" y="1468"/>
                  </a:cubicBezTo>
                  <a:cubicBezTo>
                    <a:pt x="7755" y="1447"/>
                    <a:pt x="7755" y="1415"/>
                    <a:pt x="7737" y="1393"/>
                  </a:cubicBezTo>
                  <a:cubicBezTo>
                    <a:pt x="7749" y="1229"/>
                    <a:pt x="7705" y="1072"/>
                    <a:pt x="7617" y="928"/>
                  </a:cubicBezTo>
                  <a:cubicBezTo>
                    <a:pt x="7563" y="841"/>
                    <a:pt x="7493" y="798"/>
                    <a:pt x="7419" y="798"/>
                  </a:cubicBezTo>
                  <a:cubicBezTo>
                    <a:pt x="7353" y="798"/>
                    <a:pt x="7285" y="832"/>
                    <a:pt x="7224" y="901"/>
                  </a:cubicBezTo>
                  <a:cubicBezTo>
                    <a:pt x="7112" y="1025"/>
                    <a:pt x="7055" y="1188"/>
                    <a:pt x="7065" y="1354"/>
                  </a:cubicBezTo>
                  <a:cubicBezTo>
                    <a:pt x="7045" y="1390"/>
                    <a:pt x="7045" y="1432"/>
                    <a:pt x="7065" y="1468"/>
                  </a:cubicBezTo>
                  <a:cubicBezTo>
                    <a:pt x="7049" y="1617"/>
                    <a:pt x="7105" y="1753"/>
                    <a:pt x="7158" y="1890"/>
                  </a:cubicBezTo>
                  <a:cubicBezTo>
                    <a:pt x="7176" y="1935"/>
                    <a:pt x="7224" y="1978"/>
                    <a:pt x="7174" y="2028"/>
                  </a:cubicBezTo>
                  <a:cubicBezTo>
                    <a:pt x="7126" y="2002"/>
                    <a:pt x="7077" y="1978"/>
                    <a:pt x="7017" y="1978"/>
                  </a:cubicBezTo>
                  <a:cubicBezTo>
                    <a:pt x="7016" y="1978"/>
                    <a:pt x="7015" y="1978"/>
                    <a:pt x="7013" y="1978"/>
                  </a:cubicBezTo>
                  <a:cubicBezTo>
                    <a:pt x="6838" y="1945"/>
                    <a:pt x="6769" y="1847"/>
                    <a:pt x="6725" y="1699"/>
                  </a:cubicBezTo>
                  <a:cubicBezTo>
                    <a:pt x="6655" y="1460"/>
                    <a:pt x="6624" y="1216"/>
                    <a:pt x="6564" y="976"/>
                  </a:cubicBezTo>
                  <a:cubicBezTo>
                    <a:pt x="6535" y="869"/>
                    <a:pt x="6509" y="760"/>
                    <a:pt x="6427" y="670"/>
                  </a:cubicBezTo>
                  <a:cubicBezTo>
                    <a:pt x="6371" y="608"/>
                    <a:pt x="6316" y="577"/>
                    <a:pt x="6261" y="577"/>
                  </a:cubicBezTo>
                  <a:cubicBezTo>
                    <a:pt x="6200" y="577"/>
                    <a:pt x="6138" y="614"/>
                    <a:pt x="6070" y="686"/>
                  </a:cubicBezTo>
                  <a:cubicBezTo>
                    <a:pt x="6038" y="721"/>
                    <a:pt x="6018" y="761"/>
                    <a:pt x="6022" y="807"/>
                  </a:cubicBezTo>
                  <a:cubicBezTo>
                    <a:pt x="5970" y="996"/>
                    <a:pt x="5988" y="1180"/>
                    <a:pt x="6069" y="1360"/>
                  </a:cubicBezTo>
                  <a:cubicBezTo>
                    <a:pt x="6086" y="1431"/>
                    <a:pt x="6107" y="1500"/>
                    <a:pt x="6157" y="1560"/>
                  </a:cubicBezTo>
                  <a:cubicBezTo>
                    <a:pt x="6169" y="1614"/>
                    <a:pt x="6198" y="1664"/>
                    <a:pt x="6239" y="1703"/>
                  </a:cubicBezTo>
                  <a:cubicBezTo>
                    <a:pt x="6240" y="1728"/>
                    <a:pt x="6256" y="1750"/>
                    <a:pt x="6280" y="1758"/>
                  </a:cubicBezTo>
                  <a:cubicBezTo>
                    <a:pt x="6280" y="1758"/>
                    <a:pt x="6278" y="1759"/>
                    <a:pt x="6278" y="1759"/>
                  </a:cubicBezTo>
                  <a:cubicBezTo>
                    <a:pt x="6274" y="1796"/>
                    <a:pt x="6251" y="1804"/>
                    <a:pt x="6220" y="1804"/>
                  </a:cubicBezTo>
                  <a:cubicBezTo>
                    <a:pt x="6213" y="1804"/>
                    <a:pt x="6206" y="1804"/>
                    <a:pt x="6199" y="1803"/>
                  </a:cubicBezTo>
                  <a:cubicBezTo>
                    <a:pt x="6106" y="1797"/>
                    <a:pt x="6012" y="1783"/>
                    <a:pt x="5920" y="1783"/>
                  </a:cubicBezTo>
                  <a:cubicBezTo>
                    <a:pt x="5907" y="1783"/>
                    <a:pt x="5894" y="1784"/>
                    <a:pt x="5881" y="1784"/>
                  </a:cubicBezTo>
                  <a:cubicBezTo>
                    <a:pt x="5871" y="1785"/>
                    <a:pt x="5862" y="1785"/>
                    <a:pt x="5852" y="1785"/>
                  </a:cubicBezTo>
                  <a:cubicBezTo>
                    <a:pt x="5743" y="1785"/>
                    <a:pt x="5695" y="1740"/>
                    <a:pt x="5653" y="1646"/>
                  </a:cubicBezTo>
                  <a:cubicBezTo>
                    <a:pt x="5550" y="1409"/>
                    <a:pt x="5470" y="1166"/>
                    <a:pt x="5384" y="925"/>
                  </a:cubicBezTo>
                  <a:cubicBezTo>
                    <a:pt x="5343" y="807"/>
                    <a:pt x="5292" y="691"/>
                    <a:pt x="5193" y="597"/>
                  </a:cubicBezTo>
                  <a:cubicBezTo>
                    <a:pt x="5139" y="545"/>
                    <a:pt x="5090" y="520"/>
                    <a:pt x="5039" y="520"/>
                  </a:cubicBezTo>
                  <a:cubicBezTo>
                    <a:pt x="4984" y="520"/>
                    <a:pt x="4927" y="550"/>
                    <a:pt x="4859" y="610"/>
                  </a:cubicBezTo>
                  <a:cubicBezTo>
                    <a:pt x="4823" y="629"/>
                    <a:pt x="4818" y="658"/>
                    <a:pt x="4824" y="691"/>
                  </a:cubicBezTo>
                  <a:cubicBezTo>
                    <a:pt x="4742" y="984"/>
                    <a:pt x="4851" y="1243"/>
                    <a:pt x="5029" y="1489"/>
                  </a:cubicBezTo>
                  <a:cubicBezTo>
                    <a:pt x="5087" y="1591"/>
                    <a:pt x="5162" y="1678"/>
                    <a:pt x="5276" y="1740"/>
                  </a:cubicBezTo>
                  <a:cubicBezTo>
                    <a:pt x="5281" y="1775"/>
                    <a:pt x="5264" y="1800"/>
                    <a:pt x="5230" y="1816"/>
                  </a:cubicBezTo>
                  <a:cubicBezTo>
                    <a:pt x="5116" y="1821"/>
                    <a:pt x="5002" y="1821"/>
                    <a:pt x="4890" y="1832"/>
                  </a:cubicBezTo>
                  <a:cubicBezTo>
                    <a:pt x="4801" y="1840"/>
                    <a:pt x="4736" y="1847"/>
                    <a:pt x="4686" y="1847"/>
                  </a:cubicBezTo>
                  <a:cubicBezTo>
                    <a:pt x="4542" y="1847"/>
                    <a:pt x="4526" y="1794"/>
                    <a:pt x="4463" y="1586"/>
                  </a:cubicBezTo>
                  <a:cubicBezTo>
                    <a:pt x="4478" y="1562"/>
                    <a:pt x="4476" y="1531"/>
                    <a:pt x="4456" y="1511"/>
                  </a:cubicBezTo>
                  <a:cubicBezTo>
                    <a:pt x="4439" y="1365"/>
                    <a:pt x="4429" y="1218"/>
                    <a:pt x="4402" y="1073"/>
                  </a:cubicBezTo>
                  <a:cubicBezTo>
                    <a:pt x="4388" y="985"/>
                    <a:pt x="4351" y="899"/>
                    <a:pt x="4250" y="850"/>
                  </a:cubicBezTo>
                  <a:cubicBezTo>
                    <a:pt x="4222" y="835"/>
                    <a:pt x="4191" y="828"/>
                    <a:pt x="4160" y="828"/>
                  </a:cubicBezTo>
                  <a:cubicBezTo>
                    <a:pt x="4119" y="828"/>
                    <a:pt x="4077" y="842"/>
                    <a:pt x="4042" y="868"/>
                  </a:cubicBezTo>
                  <a:cubicBezTo>
                    <a:pt x="3987" y="908"/>
                    <a:pt x="3984" y="953"/>
                    <a:pt x="4046" y="995"/>
                  </a:cubicBezTo>
                  <a:cubicBezTo>
                    <a:pt x="4106" y="966"/>
                    <a:pt x="4145" y="950"/>
                    <a:pt x="4172" y="950"/>
                  </a:cubicBezTo>
                  <a:cubicBezTo>
                    <a:pt x="4209" y="950"/>
                    <a:pt x="4224" y="980"/>
                    <a:pt x="4241" y="1048"/>
                  </a:cubicBezTo>
                  <a:cubicBezTo>
                    <a:pt x="4255" y="1098"/>
                    <a:pt x="4262" y="1149"/>
                    <a:pt x="4264" y="1202"/>
                  </a:cubicBezTo>
                  <a:cubicBezTo>
                    <a:pt x="4266" y="1428"/>
                    <a:pt x="4278" y="1651"/>
                    <a:pt x="4407" y="1858"/>
                  </a:cubicBezTo>
                  <a:cubicBezTo>
                    <a:pt x="4351" y="1869"/>
                    <a:pt x="4305" y="1875"/>
                    <a:pt x="4266" y="1875"/>
                  </a:cubicBezTo>
                  <a:cubicBezTo>
                    <a:pt x="4164" y="1875"/>
                    <a:pt x="4107" y="1834"/>
                    <a:pt x="4048" y="1731"/>
                  </a:cubicBezTo>
                  <a:cubicBezTo>
                    <a:pt x="3913" y="1492"/>
                    <a:pt x="3903" y="1248"/>
                    <a:pt x="4048" y="1007"/>
                  </a:cubicBezTo>
                  <a:cubicBezTo>
                    <a:pt x="4021" y="978"/>
                    <a:pt x="3996" y="966"/>
                    <a:pt x="3974" y="966"/>
                  </a:cubicBezTo>
                  <a:cubicBezTo>
                    <a:pt x="3941" y="966"/>
                    <a:pt x="3914" y="993"/>
                    <a:pt x="3897" y="1031"/>
                  </a:cubicBezTo>
                  <a:cubicBezTo>
                    <a:pt x="3766" y="1311"/>
                    <a:pt x="3715" y="1591"/>
                    <a:pt x="3945" y="1857"/>
                  </a:cubicBezTo>
                  <a:cubicBezTo>
                    <a:pt x="3941" y="1890"/>
                    <a:pt x="3908" y="1904"/>
                    <a:pt x="3885" y="1925"/>
                  </a:cubicBezTo>
                  <a:cubicBezTo>
                    <a:pt x="3806" y="1907"/>
                    <a:pt x="3709" y="1929"/>
                    <a:pt x="3651" y="1857"/>
                  </a:cubicBezTo>
                  <a:cubicBezTo>
                    <a:pt x="3545" y="1633"/>
                    <a:pt x="3526" y="1396"/>
                    <a:pt x="3500" y="1159"/>
                  </a:cubicBezTo>
                  <a:cubicBezTo>
                    <a:pt x="3501" y="1094"/>
                    <a:pt x="3504" y="1029"/>
                    <a:pt x="3505" y="965"/>
                  </a:cubicBezTo>
                  <a:cubicBezTo>
                    <a:pt x="3508" y="849"/>
                    <a:pt x="3511" y="731"/>
                    <a:pt x="3457" y="620"/>
                  </a:cubicBezTo>
                  <a:cubicBezTo>
                    <a:pt x="3419" y="541"/>
                    <a:pt x="3354" y="501"/>
                    <a:pt x="3284" y="501"/>
                  </a:cubicBezTo>
                  <a:cubicBezTo>
                    <a:pt x="3228" y="501"/>
                    <a:pt x="3170" y="526"/>
                    <a:pt x="3120" y="579"/>
                  </a:cubicBezTo>
                  <a:cubicBezTo>
                    <a:pt x="3060" y="643"/>
                    <a:pt x="3020" y="723"/>
                    <a:pt x="3001" y="808"/>
                  </a:cubicBezTo>
                  <a:cubicBezTo>
                    <a:pt x="2921" y="1141"/>
                    <a:pt x="3015" y="1449"/>
                    <a:pt x="3183" y="1746"/>
                  </a:cubicBezTo>
                  <a:cubicBezTo>
                    <a:pt x="3209" y="1795"/>
                    <a:pt x="3273" y="1832"/>
                    <a:pt x="3253" y="1902"/>
                  </a:cubicBezTo>
                  <a:cubicBezTo>
                    <a:pt x="3225" y="1902"/>
                    <a:pt x="3199" y="1903"/>
                    <a:pt x="3174" y="1903"/>
                  </a:cubicBezTo>
                  <a:cubicBezTo>
                    <a:pt x="3162" y="1903"/>
                    <a:pt x="3149" y="1903"/>
                    <a:pt x="3136" y="1902"/>
                  </a:cubicBezTo>
                  <a:cubicBezTo>
                    <a:pt x="2921" y="1894"/>
                    <a:pt x="2923" y="1894"/>
                    <a:pt x="2864" y="1714"/>
                  </a:cubicBezTo>
                  <a:cubicBezTo>
                    <a:pt x="2812" y="1557"/>
                    <a:pt x="2811" y="1394"/>
                    <a:pt x="2776" y="1236"/>
                  </a:cubicBezTo>
                  <a:cubicBezTo>
                    <a:pt x="2792" y="1212"/>
                    <a:pt x="2790" y="1182"/>
                    <a:pt x="2771" y="1160"/>
                  </a:cubicBezTo>
                  <a:cubicBezTo>
                    <a:pt x="2789" y="966"/>
                    <a:pt x="2769" y="773"/>
                    <a:pt x="2731" y="581"/>
                  </a:cubicBezTo>
                  <a:cubicBezTo>
                    <a:pt x="2711" y="479"/>
                    <a:pt x="2689" y="376"/>
                    <a:pt x="2635" y="283"/>
                  </a:cubicBezTo>
                  <a:cubicBezTo>
                    <a:pt x="2596" y="216"/>
                    <a:pt x="2555" y="184"/>
                    <a:pt x="2502" y="184"/>
                  </a:cubicBezTo>
                  <a:cubicBezTo>
                    <a:pt x="2461" y="184"/>
                    <a:pt x="2414" y="203"/>
                    <a:pt x="2355" y="238"/>
                  </a:cubicBezTo>
                  <a:cubicBezTo>
                    <a:pt x="2304" y="276"/>
                    <a:pt x="2279" y="323"/>
                    <a:pt x="2280" y="380"/>
                  </a:cubicBezTo>
                  <a:lnTo>
                    <a:pt x="2362" y="385"/>
                  </a:lnTo>
                  <a:cubicBezTo>
                    <a:pt x="2369" y="368"/>
                    <a:pt x="2377" y="353"/>
                    <a:pt x="2383" y="336"/>
                  </a:cubicBezTo>
                  <a:cubicBezTo>
                    <a:pt x="2403" y="319"/>
                    <a:pt x="2423" y="306"/>
                    <a:pt x="2443" y="306"/>
                  </a:cubicBezTo>
                  <a:cubicBezTo>
                    <a:pt x="2460" y="306"/>
                    <a:pt x="2476" y="315"/>
                    <a:pt x="2492" y="335"/>
                  </a:cubicBezTo>
                  <a:cubicBezTo>
                    <a:pt x="2554" y="411"/>
                    <a:pt x="2581" y="499"/>
                    <a:pt x="2594" y="588"/>
                  </a:cubicBezTo>
                  <a:cubicBezTo>
                    <a:pt x="2618" y="749"/>
                    <a:pt x="2641" y="908"/>
                    <a:pt x="2658" y="1069"/>
                  </a:cubicBezTo>
                  <a:cubicBezTo>
                    <a:pt x="2687" y="1328"/>
                    <a:pt x="2688" y="1588"/>
                    <a:pt x="2805" y="1862"/>
                  </a:cubicBezTo>
                  <a:cubicBezTo>
                    <a:pt x="2670" y="1816"/>
                    <a:pt x="2650" y="1732"/>
                    <a:pt x="2588" y="1680"/>
                  </a:cubicBezTo>
                  <a:cubicBezTo>
                    <a:pt x="2575" y="1662"/>
                    <a:pt x="2563" y="1643"/>
                    <a:pt x="2551" y="1625"/>
                  </a:cubicBezTo>
                  <a:cubicBezTo>
                    <a:pt x="2442" y="1380"/>
                    <a:pt x="2343" y="1134"/>
                    <a:pt x="2326" y="869"/>
                  </a:cubicBezTo>
                  <a:cubicBezTo>
                    <a:pt x="2323" y="832"/>
                    <a:pt x="2310" y="807"/>
                    <a:pt x="2281" y="807"/>
                  </a:cubicBezTo>
                  <a:cubicBezTo>
                    <a:pt x="2267" y="807"/>
                    <a:pt x="2250" y="813"/>
                    <a:pt x="2228" y="827"/>
                  </a:cubicBezTo>
                  <a:cubicBezTo>
                    <a:pt x="2197" y="1114"/>
                    <a:pt x="2285" y="1378"/>
                    <a:pt x="2434" y="1630"/>
                  </a:cubicBezTo>
                  <a:cubicBezTo>
                    <a:pt x="2446" y="1673"/>
                    <a:pt x="2461" y="1713"/>
                    <a:pt x="2504" y="1740"/>
                  </a:cubicBezTo>
                  <a:cubicBezTo>
                    <a:pt x="2515" y="1782"/>
                    <a:pt x="2524" y="1820"/>
                    <a:pt x="2466" y="1820"/>
                  </a:cubicBezTo>
                  <a:cubicBezTo>
                    <a:pt x="2458" y="1820"/>
                    <a:pt x="2449" y="1819"/>
                    <a:pt x="2438" y="1818"/>
                  </a:cubicBezTo>
                  <a:cubicBezTo>
                    <a:pt x="2217" y="1788"/>
                    <a:pt x="2115" y="1651"/>
                    <a:pt x="2031" y="1497"/>
                  </a:cubicBezTo>
                  <a:lnTo>
                    <a:pt x="2002" y="1430"/>
                  </a:lnTo>
                  <a:cubicBezTo>
                    <a:pt x="1968" y="1227"/>
                    <a:pt x="1939" y="1023"/>
                    <a:pt x="1896" y="821"/>
                  </a:cubicBezTo>
                  <a:cubicBezTo>
                    <a:pt x="1849" y="595"/>
                    <a:pt x="1854" y="359"/>
                    <a:pt x="1729" y="147"/>
                  </a:cubicBezTo>
                  <a:cubicBezTo>
                    <a:pt x="1731" y="113"/>
                    <a:pt x="1714" y="88"/>
                    <a:pt x="1682" y="70"/>
                  </a:cubicBezTo>
                  <a:cubicBezTo>
                    <a:pt x="1618" y="24"/>
                    <a:pt x="1569" y="0"/>
                    <a:pt x="1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1"/>
            <p:cNvSpPr/>
            <p:nvPr/>
          </p:nvSpPr>
          <p:spPr>
            <a:xfrm>
              <a:off x="8054212" y="1574509"/>
              <a:ext cx="202" cy="236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1"/>
            <p:cNvSpPr/>
            <p:nvPr/>
          </p:nvSpPr>
          <p:spPr>
            <a:xfrm>
              <a:off x="7915726" y="2194875"/>
              <a:ext cx="405" cy="591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cubicBezTo>
                    <a:pt x="0" y="2"/>
                    <a:pt x="0" y="3"/>
                    <a:pt x="2" y="5"/>
                  </a:cubicBezTo>
                  <a:cubicBezTo>
                    <a:pt x="2" y="5"/>
                    <a:pt x="3" y="5"/>
                    <a:pt x="4" y="3"/>
                  </a:cubicBezTo>
                  <a:lnTo>
                    <a:pt x="4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1"/>
            <p:cNvSpPr/>
            <p:nvPr/>
          </p:nvSpPr>
          <p:spPr>
            <a:xfrm>
              <a:off x="8047024" y="2083618"/>
              <a:ext cx="1012" cy="1537"/>
            </a:xfrm>
            <a:custGeom>
              <a:avLst/>
              <a:gdLst/>
              <a:ahLst/>
              <a:cxnLst/>
              <a:rect l="l" t="t" r="r" b="b"/>
              <a:pathLst>
                <a:path w="10" h="13" extrusionOk="0">
                  <a:moveTo>
                    <a:pt x="0" y="0"/>
                  </a:moveTo>
                  <a:cubicBezTo>
                    <a:pt x="2" y="4"/>
                    <a:pt x="4" y="8"/>
                    <a:pt x="5" y="12"/>
                  </a:cubicBezTo>
                  <a:lnTo>
                    <a:pt x="10" y="10"/>
                  </a:lnTo>
                  <a:cubicBezTo>
                    <a:pt x="6" y="6"/>
                    <a:pt x="3" y="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1"/>
            <p:cNvSpPr/>
            <p:nvPr/>
          </p:nvSpPr>
          <p:spPr>
            <a:xfrm>
              <a:off x="7911170" y="2222660"/>
              <a:ext cx="304" cy="591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0"/>
                  </a:moveTo>
                  <a:cubicBezTo>
                    <a:pt x="1" y="1"/>
                    <a:pt x="0" y="1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4"/>
                    <a:pt x="3" y="3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1"/>
            <p:cNvSpPr/>
            <p:nvPr/>
          </p:nvSpPr>
          <p:spPr>
            <a:xfrm>
              <a:off x="8045607" y="2081490"/>
              <a:ext cx="1518" cy="2246"/>
            </a:xfrm>
            <a:custGeom>
              <a:avLst/>
              <a:gdLst/>
              <a:ahLst/>
              <a:cxnLst/>
              <a:rect l="l" t="t" r="r" b="b"/>
              <a:pathLst>
                <a:path w="15" h="19" extrusionOk="0">
                  <a:moveTo>
                    <a:pt x="0" y="1"/>
                  </a:moveTo>
                  <a:cubicBezTo>
                    <a:pt x="4" y="7"/>
                    <a:pt x="9" y="12"/>
                    <a:pt x="14" y="18"/>
                  </a:cubicBezTo>
                  <a:cubicBezTo>
                    <a:pt x="11" y="11"/>
                    <a:pt x="6" y="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1"/>
            <p:cNvSpPr/>
            <p:nvPr/>
          </p:nvSpPr>
          <p:spPr>
            <a:xfrm>
              <a:off x="7901958" y="2208827"/>
              <a:ext cx="405" cy="709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2" y="1"/>
                  </a:moveTo>
                  <a:lnTo>
                    <a:pt x="1" y="3"/>
                  </a:lnTo>
                  <a:cubicBezTo>
                    <a:pt x="2" y="4"/>
                    <a:pt x="2" y="4"/>
                    <a:pt x="3" y="5"/>
                  </a:cubicBezTo>
                  <a:cubicBezTo>
                    <a:pt x="3" y="4"/>
                    <a:pt x="3" y="3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1"/>
            <p:cNvSpPr/>
            <p:nvPr/>
          </p:nvSpPr>
          <p:spPr>
            <a:xfrm>
              <a:off x="8737025" y="1271361"/>
              <a:ext cx="101" cy="1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1"/>
            <p:cNvSpPr/>
            <p:nvPr/>
          </p:nvSpPr>
          <p:spPr>
            <a:xfrm>
              <a:off x="6343484" y="1252326"/>
              <a:ext cx="607" cy="591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lnTo>
                    <a:pt x="1" y="3"/>
                  </a:lnTo>
                  <a:lnTo>
                    <a:pt x="3" y="4"/>
                  </a:lnTo>
                  <a:cubicBezTo>
                    <a:pt x="4" y="3"/>
                    <a:pt x="4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1"/>
            <p:cNvSpPr/>
            <p:nvPr/>
          </p:nvSpPr>
          <p:spPr>
            <a:xfrm>
              <a:off x="6348039" y="1256937"/>
              <a:ext cx="506" cy="591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2" y="1"/>
                  </a:moveTo>
                  <a:cubicBezTo>
                    <a:pt x="1" y="2"/>
                    <a:pt x="1" y="3"/>
                    <a:pt x="1" y="4"/>
                  </a:cubicBezTo>
                  <a:lnTo>
                    <a:pt x="4" y="4"/>
                  </a:lnTo>
                  <a:cubicBezTo>
                    <a:pt x="4" y="3"/>
                    <a:pt x="4" y="3"/>
                    <a:pt x="4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1"/>
            <p:cNvSpPr/>
            <p:nvPr/>
          </p:nvSpPr>
          <p:spPr>
            <a:xfrm>
              <a:off x="6357353" y="1275381"/>
              <a:ext cx="304" cy="591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0" y="1"/>
                  </a:moveTo>
                  <a:lnTo>
                    <a:pt x="0" y="3"/>
                  </a:lnTo>
                  <a:lnTo>
                    <a:pt x="3" y="4"/>
                  </a:lnTo>
                  <a:lnTo>
                    <a:pt x="3" y="2"/>
                  </a:lnTo>
                  <a:cubicBezTo>
                    <a:pt x="3" y="2"/>
                    <a:pt x="1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1"/>
            <p:cNvSpPr/>
            <p:nvPr/>
          </p:nvSpPr>
          <p:spPr>
            <a:xfrm>
              <a:off x="6338928" y="1243340"/>
              <a:ext cx="405" cy="35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2" y="1"/>
                  </a:moveTo>
                  <a:cubicBezTo>
                    <a:pt x="2" y="1"/>
                    <a:pt x="2" y="2"/>
                    <a:pt x="0" y="3"/>
                  </a:cubicBezTo>
                  <a:lnTo>
                    <a:pt x="3" y="3"/>
                  </a:lnTo>
                  <a:cubicBezTo>
                    <a:pt x="4" y="2"/>
                    <a:pt x="3" y="1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1"/>
            <p:cNvSpPr/>
            <p:nvPr/>
          </p:nvSpPr>
          <p:spPr>
            <a:xfrm>
              <a:off x="6329716" y="1233881"/>
              <a:ext cx="405" cy="47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1"/>
                  </a:moveTo>
                  <a:lnTo>
                    <a:pt x="1" y="3"/>
                  </a:ln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1"/>
            <p:cNvSpPr/>
            <p:nvPr/>
          </p:nvSpPr>
          <p:spPr>
            <a:xfrm>
              <a:off x="6352898" y="1266395"/>
              <a:ext cx="202" cy="35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lnTo>
                    <a:pt x="1" y="3"/>
                  </a:ln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1"/>
            <p:cNvSpPr/>
            <p:nvPr/>
          </p:nvSpPr>
          <p:spPr>
            <a:xfrm>
              <a:off x="6209756" y="1123571"/>
              <a:ext cx="506" cy="709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4" y="1"/>
                  </a:moveTo>
                  <a:lnTo>
                    <a:pt x="1" y="2"/>
                  </a:lnTo>
                  <a:cubicBezTo>
                    <a:pt x="1" y="2"/>
                    <a:pt x="1" y="3"/>
                    <a:pt x="1" y="4"/>
                  </a:cubicBezTo>
                  <a:lnTo>
                    <a:pt x="4" y="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1"/>
            <p:cNvSpPr/>
            <p:nvPr/>
          </p:nvSpPr>
          <p:spPr>
            <a:xfrm>
              <a:off x="6219069" y="1132438"/>
              <a:ext cx="607" cy="709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5" y="1"/>
                  </a:moveTo>
                  <a:cubicBezTo>
                    <a:pt x="3" y="2"/>
                    <a:pt x="1" y="2"/>
                    <a:pt x="0" y="3"/>
                  </a:cubicBezTo>
                  <a:lnTo>
                    <a:pt x="0" y="4"/>
                  </a:lnTo>
                  <a:lnTo>
                    <a:pt x="0" y="5"/>
                  </a:lnTo>
                  <a:lnTo>
                    <a:pt x="3" y="5"/>
                  </a:lnTo>
                  <a:cubicBezTo>
                    <a:pt x="4" y="4"/>
                    <a:pt x="4" y="3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1"/>
            <p:cNvSpPr/>
            <p:nvPr/>
          </p:nvSpPr>
          <p:spPr>
            <a:xfrm>
              <a:off x="8519679" y="1091648"/>
              <a:ext cx="0" cy="118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1"/>
            <p:cNvSpPr/>
            <p:nvPr/>
          </p:nvSpPr>
          <p:spPr>
            <a:xfrm>
              <a:off x="6541798" y="1245586"/>
              <a:ext cx="506" cy="35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2" y="3"/>
                    <a:pt x="3" y="3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1"/>
            <p:cNvSpPr/>
            <p:nvPr/>
          </p:nvSpPr>
          <p:spPr>
            <a:xfrm>
              <a:off x="8455092" y="1376470"/>
              <a:ext cx="607" cy="709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3" y="0"/>
                  </a:moveTo>
                  <a:lnTo>
                    <a:pt x="2" y="2"/>
                  </a:lnTo>
                  <a:lnTo>
                    <a:pt x="1" y="4"/>
                  </a:lnTo>
                  <a:lnTo>
                    <a:pt x="6" y="5"/>
                  </a:lnTo>
                  <a:cubicBezTo>
                    <a:pt x="6" y="4"/>
                    <a:pt x="4" y="3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1"/>
            <p:cNvSpPr/>
            <p:nvPr/>
          </p:nvSpPr>
          <p:spPr>
            <a:xfrm>
              <a:off x="6753779" y="1001200"/>
              <a:ext cx="3037" cy="3429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30" y="0"/>
                  </a:moveTo>
                  <a:lnTo>
                    <a:pt x="30" y="0"/>
                  </a:lnTo>
                  <a:cubicBezTo>
                    <a:pt x="19" y="7"/>
                    <a:pt x="11" y="16"/>
                    <a:pt x="5" y="25"/>
                  </a:cubicBezTo>
                  <a:lnTo>
                    <a:pt x="1" y="28"/>
                  </a:lnTo>
                  <a:lnTo>
                    <a:pt x="1" y="28"/>
                  </a:lnTo>
                  <a:cubicBezTo>
                    <a:pt x="2" y="28"/>
                    <a:pt x="4" y="27"/>
                    <a:pt x="5" y="26"/>
                  </a:cubicBezTo>
                  <a:cubicBezTo>
                    <a:pt x="22" y="18"/>
                    <a:pt x="29" y="10"/>
                    <a:pt x="30" y="0"/>
                  </a:cubicBezTo>
                  <a:close/>
                  <a:moveTo>
                    <a:pt x="1" y="28"/>
                  </a:moveTo>
                  <a:cubicBezTo>
                    <a:pt x="1" y="28"/>
                    <a:pt x="0" y="29"/>
                    <a:pt x="0" y="29"/>
                  </a:cubicBezTo>
                  <a:lnTo>
                    <a:pt x="1" y="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1"/>
            <p:cNvSpPr/>
            <p:nvPr/>
          </p:nvSpPr>
          <p:spPr>
            <a:xfrm>
              <a:off x="6048188" y="1220403"/>
              <a:ext cx="304" cy="47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1"/>
            <p:cNvSpPr/>
            <p:nvPr/>
          </p:nvSpPr>
          <p:spPr>
            <a:xfrm>
              <a:off x="6034320" y="1206688"/>
              <a:ext cx="304" cy="35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3" y="0"/>
                  </a:moveTo>
                  <a:lnTo>
                    <a:pt x="0" y="1"/>
                  </a:lnTo>
                  <a:lnTo>
                    <a:pt x="2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1"/>
            <p:cNvSpPr/>
            <p:nvPr/>
          </p:nvSpPr>
          <p:spPr>
            <a:xfrm>
              <a:off x="5835600" y="1293944"/>
              <a:ext cx="911" cy="828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5" y="1"/>
                  </a:moveTo>
                  <a:cubicBezTo>
                    <a:pt x="3" y="3"/>
                    <a:pt x="2" y="5"/>
                    <a:pt x="1" y="6"/>
                  </a:cubicBezTo>
                  <a:cubicBezTo>
                    <a:pt x="3" y="5"/>
                    <a:pt x="5" y="5"/>
                    <a:pt x="9" y="4"/>
                  </a:cubicBezTo>
                  <a:cubicBezTo>
                    <a:pt x="9" y="3"/>
                    <a:pt x="8" y="3"/>
                    <a:pt x="8" y="2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1"/>
            <p:cNvSpPr/>
            <p:nvPr/>
          </p:nvSpPr>
          <p:spPr>
            <a:xfrm>
              <a:off x="5974491" y="1390540"/>
              <a:ext cx="607" cy="35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0"/>
                  </a:moveTo>
                  <a:cubicBezTo>
                    <a:pt x="1" y="1"/>
                    <a:pt x="1" y="1"/>
                    <a:pt x="2" y="3"/>
                  </a:cubicBezTo>
                  <a:lnTo>
                    <a:pt x="5" y="3"/>
                  </a:lnTo>
                  <a:cubicBezTo>
                    <a:pt x="4" y="1"/>
                    <a:pt x="4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1"/>
            <p:cNvSpPr/>
            <p:nvPr/>
          </p:nvSpPr>
          <p:spPr>
            <a:xfrm>
              <a:off x="8730951" y="1246178"/>
              <a:ext cx="1114" cy="473"/>
            </a:xfrm>
            <a:custGeom>
              <a:avLst/>
              <a:gdLst/>
              <a:ahLst/>
              <a:cxnLst/>
              <a:rect l="l" t="t" r="r" b="b"/>
              <a:pathLst>
                <a:path w="11" h="4" extrusionOk="0">
                  <a:moveTo>
                    <a:pt x="1" y="0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1"/>
            <p:cNvSpPr/>
            <p:nvPr/>
          </p:nvSpPr>
          <p:spPr>
            <a:xfrm>
              <a:off x="8718196" y="1294180"/>
              <a:ext cx="1316" cy="141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4" y="6"/>
                    <a:pt x="9" y="9"/>
                    <a:pt x="12" y="12"/>
                  </a:cubicBezTo>
                  <a:cubicBezTo>
                    <a:pt x="10" y="8"/>
                    <a:pt x="7" y="4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1"/>
            <p:cNvSpPr/>
            <p:nvPr/>
          </p:nvSpPr>
          <p:spPr>
            <a:xfrm>
              <a:off x="7757803" y="1155612"/>
              <a:ext cx="419406" cy="333297"/>
            </a:xfrm>
            <a:custGeom>
              <a:avLst/>
              <a:gdLst/>
              <a:ahLst/>
              <a:cxnLst/>
              <a:rect l="l" t="t" r="r" b="b"/>
              <a:pathLst>
                <a:path w="4143" h="2819" extrusionOk="0">
                  <a:moveTo>
                    <a:pt x="3232" y="80"/>
                  </a:moveTo>
                  <a:cubicBezTo>
                    <a:pt x="3254" y="80"/>
                    <a:pt x="3283" y="93"/>
                    <a:pt x="3319" y="118"/>
                  </a:cubicBezTo>
                  <a:cubicBezTo>
                    <a:pt x="3341" y="133"/>
                    <a:pt x="3356" y="155"/>
                    <a:pt x="3373" y="174"/>
                  </a:cubicBezTo>
                  <a:cubicBezTo>
                    <a:pt x="3441" y="370"/>
                    <a:pt x="3467" y="563"/>
                    <a:pt x="3321" y="787"/>
                  </a:cubicBezTo>
                  <a:cubicBezTo>
                    <a:pt x="3291" y="663"/>
                    <a:pt x="3289" y="568"/>
                    <a:pt x="3237" y="485"/>
                  </a:cubicBezTo>
                  <a:lnTo>
                    <a:pt x="3151" y="239"/>
                  </a:lnTo>
                  <a:cubicBezTo>
                    <a:pt x="3152" y="215"/>
                    <a:pt x="3149" y="189"/>
                    <a:pt x="3157" y="166"/>
                  </a:cubicBezTo>
                  <a:cubicBezTo>
                    <a:pt x="3176" y="108"/>
                    <a:pt x="3198" y="80"/>
                    <a:pt x="3232" y="80"/>
                  </a:cubicBezTo>
                  <a:close/>
                  <a:moveTo>
                    <a:pt x="3971" y="726"/>
                  </a:moveTo>
                  <a:cubicBezTo>
                    <a:pt x="3863" y="871"/>
                    <a:pt x="3698" y="951"/>
                    <a:pt x="3476" y="977"/>
                  </a:cubicBezTo>
                  <a:cubicBezTo>
                    <a:pt x="3602" y="847"/>
                    <a:pt x="3760" y="765"/>
                    <a:pt x="3970" y="726"/>
                  </a:cubicBezTo>
                  <a:close/>
                  <a:moveTo>
                    <a:pt x="3476" y="977"/>
                  </a:moveTo>
                  <a:lnTo>
                    <a:pt x="3476" y="977"/>
                  </a:lnTo>
                  <a:cubicBezTo>
                    <a:pt x="3488" y="991"/>
                    <a:pt x="3485" y="1002"/>
                    <a:pt x="3470" y="1004"/>
                  </a:cubicBezTo>
                  <a:cubicBezTo>
                    <a:pt x="3469" y="1004"/>
                    <a:pt x="3468" y="1004"/>
                    <a:pt x="3468" y="1004"/>
                  </a:cubicBezTo>
                  <a:cubicBezTo>
                    <a:pt x="3460" y="1004"/>
                    <a:pt x="3450" y="998"/>
                    <a:pt x="3441" y="995"/>
                  </a:cubicBezTo>
                  <a:lnTo>
                    <a:pt x="3476" y="977"/>
                  </a:lnTo>
                  <a:close/>
                  <a:moveTo>
                    <a:pt x="2892" y="1222"/>
                  </a:moveTo>
                  <a:lnTo>
                    <a:pt x="2892" y="1222"/>
                  </a:lnTo>
                  <a:cubicBezTo>
                    <a:pt x="2888" y="1228"/>
                    <a:pt x="2887" y="1235"/>
                    <a:pt x="2887" y="1241"/>
                  </a:cubicBezTo>
                  <a:cubicBezTo>
                    <a:pt x="2886" y="1235"/>
                    <a:pt x="2888" y="1228"/>
                    <a:pt x="2892" y="1222"/>
                  </a:cubicBezTo>
                  <a:close/>
                  <a:moveTo>
                    <a:pt x="2933" y="1181"/>
                  </a:moveTo>
                  <a:cubicBezTo>
                    <a:pt x="2937" y="1181"/>
                    <a:pt x="2942" y="1183"/>
                    <a:pt x="2949" y="1188"/>
                  </a:cubicBezTo>
                  <a:cubicBezTo>
                    <a:pt x="2979" y="1212"/>
                    <a:pt x="2922" y="1223"/>
                    <a:pt x="2916" y="1244"/>
                  </a:cubicBezTo>
                  <a:cubicBezTo>
                    <a:pt x="2918" y="1230"/>
                    <a:pt x="2910" y="1222"/>
                    <a:pt x="2892" y="1222"/>
                  </a:cubicBezTo>
                  <a:cubicBezTo>
                    <a:pt x="2909" y="1215"/>
                    <a:pt x="2914" y="1181"/>
                    <a:pt x="2933" y="1181"/>
                  </a:cubicBezTo>
                  <a:close/>
                  <a:moveTo>
                    <a:pt x="2603" y="480"/>
                  </a:moveTo>
                  <a:cubicBezTo>
                    <a:pt x="2651" y="480"/>
                    <a:pt x="2698" y="499"/>
                    <a:pt x="2740" y="530"/>
                  </a:cubicBezTo>
                  <a:cubicBezTo>
                    <a:pt x="2802" y="571"/>
                    <a:pt x="2842" y="638"/>
                    <a:pt x="2850" y="712"/>
                  </a:cubicBezTo>
                  <a:cubicBezTo>
                    <a:pt x="2871" y="872"/>
                    <a:pt x="2830" y="1073"/>
                    <a:pt x="2730" y="1249"/>
                  </a:cubicBezTo>
                  <a:cubicBezTo>
                    <a:pt x="2671" y="1163"/>
                    <a:pt x="2488" y="708"/>
                    <a:pt x="2487" y="633"/>
                  </a:cubicBezTo>
                  <a:cubicBezTo>
                    <a:pt x="2485" y="583"/>
                    <a:pt x="2476" y="519"/>
                    <a:pt x="2535" y="494"/>
                  </a:cubicBezTo>
                  <a:cubicBezTo>
                    <a:pt x="2558" y="484"/>
                    <a:pt x="2580" y="480"/>
                    <a:pt x="2603" y="480"/>
                  </a:cubicBezTo>
                  <a:close/>
                  <a:moveTo>
                    <a:pt x="1822" y="859"/>
                  </a:moveTo>
                  <a:cubicBezTo>
                    <a:pt x="1833" y="859"/>
                    <a:pt x="1844" y="861"/>
                    <a:pt x="1854" y="865"/>
                  </a:cubicBezTo>
                  <a:cubicBezTo>
                    <a:pt x="1883" y="879"/>
                    <a:pt x="1885" y="909"/>
                    <a:pt x="1879" y="934"/>
                  </a:cubicBezTo>
                  <a:cubicBezTo>
                    <a:pt x="1864" y="991"/>
                    <a:pt x="1846" y="1047"/>
                    <a:pt x="1824" y="1102"/>
                  </a:cubicBezTo>
                  <a:cubicBezTo>
                    <a:pt x="1744" y="1299"/>
                    <a:pt x="1615" y="1471"/>
                    <a:pt x="1434" y="1623"/>
                  </a:cubicBezTo>
                  <a:cubicBezTo>
                    <a:pt x="1434" y="1395"/>
                    <a:pt x="1472" y="1174"/>
                    <a:pt x="1641" y="986"/>
                  </a:cubicBezTo>
                  <a:cubicBezTo>
                    <a:pt x="1681" y="946"/>
                    <a:pt x="1723" y="910"/>
                    <a:pt x="1768" y="877"/>
                  </a:cubicBezTo>
                  <a:cubicBezTo>
                    <a:pt x="1784" y="865"/>
                    <a:pt x="1803" y="859"/>
                    <a:pt x="1822" y="859"/>
                  </a:cubicBezTo>
                  <a:close/>
                  <a:moveTo>
                    <a:pt x="3161" y="1412"/>
                  </a:moveTo>
                  <a:cubicBezTo>
                    <a:pt x="3267" y="1412"/>
                    <a:pt x="3374" y="1430"/>
                    <a:pt x="3483" y="1468"/>
                  </a:cubicBezTo>
                  <a:cubicBezTo>
                    <a:pt x="3541" y="1488"/>
                    <a:pt x="3597" y="1521"/>
                    <a:pt x="3581" y="1581"/>
                  </a:cubicBezTo>
                  <a:cubicBezTo>
                    <a:pt x="3565" y="1640"/>
                    <a:pt x="3493" y="1643"/>
                    <a:pt x="3433" y="1644"/>
                  </a:cubicBezTo>
                  <a:cubicBezTo>
                    <a:pt x="3428" y="1644"/>
                    <a:pt x="3423" y="1644"/>
                    <a:pt x="3419" y="1644"/>
                  </a:cubicBezTo>
                  <a:cubicBezTo>
                    <a:pt x="3386" y="1644"/>
                    <a:pt x="3353" y="1640"/>
                    <a:pt x="3321" y="1634"/>
                  </a:cubicBezTo>
                  <a:cubicBezTo>
                    <a:pt x="3129" y="1588"/>
                    <a:pt x="2936" y="1532"/>
                    <a:pt x="2731" y="1515"/>
                  </a:cubicBezTo>
                  <a:cubicBezTo>
                    <a:pt x="2873" y="1447"/>
                    <a:pt x="3016" y="1412"/>
                    <a:pt x="3161" y="1412"/>
                  </a:cubicBezTo>
                  <a:close/>
                  <a:moveTo>
                    <a:pt x="559" y="1325"/>
                  </a:moveTo>
                  <a:cubicBezTo>
                    <a:pt x="571" y="1325"/>
                    <a:pt x="583" y="1327"/>
                    <a:pt x="596" y="1331"/>
                  </a:cubicBezTo>
                  <a:cubicBezTo>
                    <a:pt x="671" y="1356"/>
                    <a:pt x="653" y="1418"/>
                    <a:pt x="644" y="1465"/>
                  </a:cubicBezTo>
                  <a:cubicBezTo>
                    <a:pt x="592" y="1706"/>
                    <a:pt x="512" y="1939"/>
                    <a:pt x="354" y="2147"/>
                  </a:cubicBezTo>
                  <a:cubicBezTo>
                    <a:pt x="335" y="2170"/>
                    <a:pt x="336" y="2194"/>
                    <a:pt x="331" y="2218"/>
                  </a:cubicBezTo>
                  <a:cubicBezTo>
                    <a:pt x="240" y="2136"/>
                    <a:pt x="269" y="2029"/>
                    <a:pt x="259" y="1933"/>
                  </a:cubicBezTo>
                  <a:cubicBezTo>
                    <a:pt x="252" y="1862"/>
                    <a:pt x="266" y="1791"/>
                    <a:pt x="269" y="1721"/>
                  </a:cubicBezTo>
                  <a:cubicBezTo>
                    <a:pt x="311" y="1604"/>
                    <a:pt x="347" y="1484"/>
                    <a:pt x="443" y="1389"/>
                  </a:cubicBezTo>
                  <a:cubicBezTo>
                    <a:pt x="474" y="1357"/>
                    <a:pt x="511" y="1325"/>
                    <a:pt x="559" y="1325"/>
                  </a:cubicBezTo>
                  <a:close/>
                  <a:moveTo>
                    <a:pt x="455" y="2278"/>
                  </a:moveTo>
                  <a:cubicBezTo>
                    <a:pt x="469" y="2278"/>
                    <a:pt x="481" y="2285"/>
                    <a:pt x="494" y="2300"/>
                  </a:cubicBezTo>
                  <a:cubicBezTo>
                    <a:pt x="483" y="2331"/>
                    <a:pt x="452" y="2345"/>
                    <a:pt x="423" y="2361"/>
                  </a:cubicBezTo>
                  <a:cubicBezTo>
                    <a:pt x="417" y="2385"/>
                    <a:pt x="392" y="2406"/>
                    <a:pt x="374" y="2406"/>
                  </a:cubicBezTo>
                  <a:cubicBezTo>
                    <a:pt x="369" y="2406"/>
                    <a:pt x="365" y="2405"/>
                    <a:pt x="362" y="2402"/>
                  </a:cubicBezTo>
                  <a:cubicBezTo>
                    <a:pt x="315" y="2369"/>
                    <a:pt x="379" y="2338"/>
                    <a:pt x="380" y="2304"/>
                  </a:cubicBezTo>
                  <a:cubicBezTo>
                    <a:pt x="392" y="2299"/>
                    <a:pt x="405" y="2296"/>
                    <a:pt x="418" y="2295"/>
                  </a:cubicBezTo>
                  <a:cubicBezTo>
                    <a:pt x="431" y="2284"/>
                    <a:pt x="443" y="2278"/>
                    <a:pt x="455" y="2278"/>
                  </a:cubicBezTo>
                  <a:close/>
                  <a:moveTo>
                    <a:pt x="1821" y="2028"/>
                  </a:moveTo>
                  <a:cubicBezTo>
                    <a:pt x="1980" y="2028"/>
                    <a:pt x="2138" y="2043"/>
                    <a:pt x="2294" y="2076"/>
                  </a:cubicBezTo>
                  <a:lnTo>
                    <a:pt x="2295" y="2076"/>
                  </a:lnTo>
                  <a:cubicBezTo>
                    <a:pt x="2399" y="2098"/>
                    <a:pt x="2496" y="2135"/>
                    <a:pt x="2569" y="2208"/>
                  </a:cubicBezTo>
                  <a:cubicBezTo>
                    <a:pt x="2615" y="2256"/>
                    <a:pt x="2638" y="2312"/>
                    <a:pt x="2608" y="2370"/>
                  </a:cubicBezTo>
                  <a:cubicBezTo>
                    <a:pt x="2588" y="2410"/>
                    <a:pt x="2554" y="2421"/>
                    <a:pt x="2517" y="2421"/>
                  </a:cubicBezTo>
                  <a:cubicBezTo>
                    <a:pt x="2488" y="2421"/>
                    <a:pt x="2457" y="2415"/>
                    <a:pt x="2429" y="2409"/>
                  </a:cubicBezTo>
                  <a:cubicBezTo>
                    <a:pt x="2363" y="2396"/>
                    <a:pt x="2299" y="2376"/>
                    <a:pt x="2237" y="2350"/>
                  </a:cubicBezTo>
                  <a:cubicBezTo>
                    <a:pt x="1969" y="2246"/>
                    <a:pt x="1710" y="2124"/>
                    <a:pt x="1419" y="2059"/>
                  </a:cubicBezTo>
                  <a:cubicBezTo>
                    <a:pt x="1554" y="2039"/>
                    <a:pt x="1688" y="2028"/>
                    <a:pt x="1821" y="2028"/>
                  </a:cubicBezTo>
                  <a:close/>
                  <a:moveTo>
                    <a:pt x="1051" y="2381"/>
                  </a:moveTo>
                  <a:cubicBezTo>
                    <a:pt x="1352" y="2381"/>
                    <a:pt x="1667" y="2479"/>
                    <a:pt x="1900" y="2685"/>
                  </a:cubicBezTo>
                  <a:lnTo>
                    <a:pt x="1902" y="2686"/>
                  </a:lnTo>
                  <a:cubicBezTo>
                    <a:pt x="1609" y="2634"/>
                    <a:pt x="1360" y="2567"/>
                    <a:pt x="1099" y="2546"/>
                  </a:cubicBezTo>
                  <a:cubicBezTo>
                    <a:pt x="1066" y="2543"/>
                    <a:pt x="1034" y="2542"/>
                    <a:pt x="1002" y="2542"/>
                  </a:cubicBezTo>
                  <a:cubicBezTo>
                    <a:pt x="770" y="2542"/>
                    <a:pt x="548" y="2604"/>
                    <a:pt x="310" y="2644"/>
                  </a:cubicBezTo>
                  <a:cubicBezTo>
                    <a:pt x="485" y="2472"/>
                    <a:pt x="761" y="2381"/>
                    <a:pt x="1051" y="2381"/>
                  </a:cubicBezTo>
                  <a:close/>
                  <a:moveTo>
                    <a:pt x="3254" y="0"/>
                  </a:moveTo>
                  <a:cubicBezTo>
                    <a:pt x="3238" y="0"/>
                    <a:pt x="3221" y="2"/>
                    <a:pt x="3203" y="5"/>
                  </a:cubicBezTo>
                  <a:cubicBezTo>
                    <a:pt x="3100" y="27"/>
                    <a:pt x="3066" y="98"/>
                    <a:pt x="3063" y="183"/>
                  </a:cubicBezTo>
                  <a:cubicBezTo>
                    <a:pt x="3066" y="202"/>
                    <a:pt x="3068" y="221"/>
                    <a:pt x="3074" y="239"/>
                  </a:cubicBezTo>
                  <a:cubicBezTo>
                    <a:pt x="3081" y="341"/>
                    <a:pt x="3112" y="441"/>
                    <a:pt x="3164" y="529"/>
                  </a:cubicBezTo>
                  <a:cubicBezTo>
                    <a:pt x="3202" y="653"/>
                    <a:pt x="3213" y="784"/>
                    <a:pt x="3197" y="914"/>
                  </a:cubicBezTo>
                  <a:cubicBezTo>
                    <a:pt x="3182" y="1042"/>
                    <a:pt x="3108" y="1109"/>
                    <a:pt x="2951" y="1141"/>
                  </a:cubicBezTo>
                  <a:cubicBezTo>
                    <a:pt x="2964" y="1036"/>
                    <a:pt x="2976" y="936"/>
                    <a:pt x="2988" y="834"/>
                  </a:cubicBezTo>
                  <a:cubicBezTo>
                    <a:pt x="3005" y="697"/>
                    <a:pt x="2943" y="586"/>
                    <a:pt x="2840" y="486"/>
                  </a:cubicBezTo>
                  <a:cubicBezTo>
                    <a:pt x="2780" y="428"/>
                    <a:pt x="2724" y="400"/>
                    <a:pt x="2655" y="400"/>
                  </a:cubicBezTo>
                  <a:cubicBezTo>
                    <a:pt x="2620" y="400"/>
                    <a:pt x="2582" y="407"/>
                    <a:pt x="2538" y="422"/>
                  </a:cubicBezTo>
                  <a:cubicBezTo>
                    <a:pt x="2402" y="466"/>
                    <a:pt x="2371" y="504"/>
                    <a:pt x="2376" y="631"/>
                  </a:cubicBezTo>
                  <a:cubicBezTo>
                    <a:pt x="2380" y="759"/>
                    <a:pt x="2444" y="869"/>
                    <a:pt x="2490" y="985"/>
                  </a:cubicBezTo>
                  <a:cubicBezTo>
                    <a:pt x="2531" y="1090"/>
                    <a:pt x="2575" y="1193"/>
                    <a:pt x="2570" y="1306"/>
                  </a:cubicBezTo>
                  <a:cubicBezTo>
                    <a:pt x="2566" y="1389"/>
                    <a:pt x="2536" y="1459"/>
                    <a:pt x="2447" y="1501"/>
                  </a:cubicBezTo>
                  <a:cubicBezTo>
                    <a:pt x="2138" y="1647"/>
                    <a:pt x="1807" y="1746"/>
                    <a:pt x="1452" y="1872"/>
                  </a:cubicBezTo>
                  <a:cubicBezTo>
                    <a:pt x="1478" y="1772"/>
                    <a:pt x="1537" y="1732"/>
                    <a:pt x="1584" y="1685"/>
                  </a:cubicBezTo>
                  <a:cubicBezTo>
                    <a:pt x="1710" y="1563"/>
                    <a:pt x="1809" y="1425"/>
                    <a:pt x="1895" y="1280"/>
                  </a:cubicBezTo>
                  <a:cubicBezTo>
                    <a:pt x="1947" y="1188"/>
                    <a:pt x="1984" y="1089"/>
                    <a:pt x="2004" y="985"/>
                  </a:cubicBezTo>
                  <a:cubicBezTo>
                    <a:pt x="2022" y="899"/>
                    <a:pt x="2028" y="808"/>
                    <a:pt x="1928" y="758"/>
                  </a:cubicBezTo>
                  <a:cubicBezTo>
                    <a:pt x="1897" y="743"/>
                    <a:pt x="1867" y="736"/>
                    <a:pt x="1839" y="736"/>
                  </a:cubicBezTo>
                  <a:cubicBezTo>
                    <a:pt x="1766" y="736"/>
                    <a:pt x="1701" y="780"/>
                    <a:pt x="1642" y="825"/>
                  </a:cubicBezTo>
                  <a:cubicBezTo>
                    <a:pt x="1550" y="897"/>
                    <a:pt x="1475" y="989"/>
                    <a:pt x="1423" y="1093"/>
                  </a:cubicBezTo>
                  <a:cubicBezTo>
                    <a:pt x="1356" y="1224"/>
                    <a:pt x="1316" y="1362"/>
                    <a:pt x="1285" y="1503"/>
                  </a:cubicBezTo>
                  <a:cubicBezTo>
                    <a:pt x="1258" y="1623"/>
                    <a:pt x="1229" y="1744"/>
                    <a:pt x="1192" y="1862"/>
                  </a:cubicBezTo>
                  <a:cubicBezTo>
                    <a:pt x="1168" y="1943"/>
                    <a:pt x="1110" y="2010"/>
                    <a:pt x="1033" y="2044"/>
                  </a:cubicBezTo>
                  <a:cubicBezTo>
                    <a:pt x="854" y="2128"/>
                    <a:pt x="676" y="2213"/>
                    <a:pt x="498" y="2298"/>
                  </a:cubicBezTo>
                  <a:cubicBezTo>
                    <a:pt x="411" y="2232"/>
                    <a:pt x="496" y="2180"/>
                    <a:pt x="524" y="2131"/>
                  </a:cubicBezTo>
                  <a:cubicBezTo>
                    <a:pt x="641" y="1914"/>
                    <a:pt x="746" y="1694"/>
                    <a:pt x="754" y="1450"/>
                  </a:cubicBezTo>
                  <a:cubicBezTo>
                    <a:pt x="757" y="1364"/>
                    <a:pt x="743" y="1275"/>
                    <a:pt x="627" y="1244"/>
                  </a:cubicBezTo>
                  <a:cubicBezTo>
                    <a:pt x="605" y="1238"/>
                    <a:pt x="583" y="1236"/>
                    <a:pt x="562" y="1236"/>
                  </a:cubicBezTo>
                  <a:cubicBezTo>
                    <a:pt x="486" y="1236"/>
                    <a:pt x="422" y="1272"/>
                    <a:pt x="370" y="1327"/>
                  </a:cubicBezTo>
                  <a:cubicBezTo>
                    <a:pt x="263" y="1440"/>
                    <a:pt x="200" y="1569"/>
                    <a:pt x="198" y="1716"/>
                  </a:cubicBezTo>
                  <a:cubicBezTo>
                    <a:pt x="145" y="1887"/>
                    <a:pt x="141" y="2063"/>
                    <a:pt x="165" y="2237"/>
                  </a:cubicBezTo>
                  <a:cubicBezTo>
                    <a:pt x="189" y="2411"/>
                    <a:pt x="189" y="2572"/>
                    <a:pt x="42" y="2711"/>
                  </a:cubicBezTo>
                  <a:cubicBezTo>
                    <a:pt x="16" y="2736"/>
                    <a:pt x="1" y="2770"/>
                    <a:pt x="27" y="2799"/>
                  </a:cubicBezTo>
                  <a:cubicBezTo>
                    <a:pt x="39" y="2812"/>
                    <a:pt x="51" y="2817"/>
                    <a:pt x="63" y="2817"/>
                  </a:cubicBezTo>
                  <a:cubicBezTo>
                    <a:pt x="83" y="2817"/>
                    <a:pt x="103" y="2804"/>
                    <a:pt x="122" y="2791"/>
                  </a:cubicBezTo>
                  <a:cubicBezTo>
                    <a:pt x="183" y="2746"/>
                    <a:pt x="261" y="2746"/>
                    <a:pt x="334" y="2728"/>
                  </a:cubicBezTo>
                  <a:cubicBezTo>
                    <a:pt x="522" y="2683"/>
                    <a:pt x="709" y="2662"/>
                    <a:pt x="895" y="2662"/>
                  </a:cubicBezTo>
                  <a:cubicBezTo>
                    <a:pt x="1165" y="2662"/>
                    <a:pt x="1432" y="2706"/>
                    <a:pt x="1697" y="2785"/>
                  </a:cubicBezTo>
                  <a:cubicBezTo>
                    <a:pt x="1760" y="2803"/>
                    <a:pt x="1822" y="2818"/>
                    <a:pt x="1887" y="2818"/>
                  </a:cubicBezTo>
                  <a:cubicBezTo>
                    <a:pt x="1898" y="2818"/>
                    <a:pt x="1909" y="2818"/>
                    <a:pt x="1919" y="2817"/>
                  </a:cubicBezTo>
                  <a:cubicBezTo>
                    <a:pt x="2055" y="2808"/>
                    <a:pt x="2105" y="2720"/>
                    <a:pt x="2023" y="2627"/>
                  </a:cubicBezTo>
                  <a:cubicBezTo>
                    <a:pt x="1974" y="2575"/>
                    <a:pt x="1917" y="2532"/>
                    <a:pt x="1855" y="2497"/>
                  </a:cubicBezTo>
                  <a:cubicBezTo>
                    <a:pt x="1633" y="2371"/>
                    <a:pt x="1383" y="2302"/>
                    <a:pt x="1128" y="2298"/>
                  </a:cubicBezTo>
                  <a:cubicBezTo>
                    <a:pt x="1102" y="2297"/>
                    <a:pt x="1075" y="2297"/>
                    <a:pt x="1049" y="2297"/>
                  </a:cubicBezTo>
                  <a:cubicBezTo>
                    <a:pt x="997" y="2297"/>
                    <a:pt x="944" y="2298"/>
                    <a:pt x="891" y="2298"/>
                  </a:cubicBezTo>
                  <a:cubicBezTo>
                    <a:pt x="1003" y="2208"/>
                    <a:pt x="1107" y="2142"/>
                    <a:pt x="1247" y="2142"/>
                  </a:cubicBezTo>
                  <a:cubicBezTo>
                    <a:pt x="1286" y="2142"/>
                    <a:pt x="1327" y="2147"/>
                    <a:pt x="1373" y="2158"/>
                  </a:cubicBezTo>
                  <a:cubicBezTo>
                    <a:pt x="1609" y="2218"/>
                    <a:pt x="1823" y="2307"/>
                    <a:pt x="2034" y="2411"/>
                  </a:cubicBezTo>
                  <a:cubicBezTo>
                    <a:pt x="2170" y="2478"/>
                    <a:pt x="2309" y="2550"/>
                    <a:pt x="2471" y="2567"/>
                  </a:cubicBezTo>
                  <a:cubicBezTo>
                    <a:pt x="2490" y="2569"/>
                    <a:pt x="2508" y="2570"/>
                    <a:pt x="2526" y="2570"/>
                  </a:cubicBezTo>
                  <a:cubicBezTo>
                    <a:pt x="2624" y="2570"/>
                    <a:pt x="2709" y="2538"/>
                    <a:pt x="2762" y="2456"/>
                  </a:cubicBezTo>
                  <a:cubicBezTo>
                    <a:pt x="2825" y="2358"/>
                    <a:pt x="2797" y="2268"/>
                    <a:pt x="2722" y="2185"/>
                  </a:cubicBezTo>
                  <a:cubicBezTo>
                    <a:pt x="2655" y="2110"/>
                    <a:pt x="2565" y="2063"/>
                    <a:pt x="2466" y="2027"/>
                  </a:cubicBezTo>
                  <a:cubicBezTo>
                    <a:pt x="2318" y="1974"/>
                    <a:pt x="2161" y="1943"/>
                    <a:pt x="2004" y="1936"/>
                  </a:cubicBezTo>
                  <a:cubicBezTo>
                    <a:pt x="1949" y="1934"/>
                    <a:pt x="1889" y="1944"/>
                    <a:pt x="1823" y="1893"/>
                  </a:cubicBezTo>
                  <a:cubicBezTo>
                    <a:pt x="1963" y="1839"/>
                    <a:pt x="2097" y="1805"/>
                    <a:pt x="2206" y="1741"/>
                  </a:cubicBezTo>
                  <a:cubicBezTo>
                    <a:pt x="2329" y="1668"/>
                    <a:pt x="2456" y="1641"/>
                    <a:pt x="2585" y="1641"/>
                  </a:cubicBezTo>
                  <a:cubicBezTo>
                    <a:pt x="2681" y="1641"/>
                    <a:pt x="2779" y="1656"/>
                    <a:pt x="2879" y="1677"/>
                  </a:cubicBezTo>
                  <a:cubicBezTo>
                    <a:pt x="2967" y="1696"/>
                    <a:pt x="3052" y="1722"/>
                    <a:pt x="3140" y="1741"/>
                  </a:cubicBezTo>
                  <a:cubicBezTo>
                    <a:pt x="3235" y="1762"/>
                    <a:pt x="3330" y="1788"/>
                    <a:pt x="3428" y="1788"/>
                  </a:cubicBezTo>
                  <a:cubicBezTo>
                    <a:pt x="3436" y="1788"/>
                    <a:pt x="3444" y="1788"/>
                    <a:pt x="3452" y="1788"/>
                  </a:cubicBezTo>
                  <a:cubicBezTo>
                    <a:pt x="3596" y="1782"/>
                    <a:pt x="3700" y="1717"/>
                    <a:pt x="3728" y="1621"/>
                  </a:cubicBezTo>
                  <a:cubicBezTo>
                    <a:pt x="3753" y="1534"/>
                    <a:pt x="3698" y="1450"/>
                    <a:pt x="3572" y="1386"/>
                  </a:cubicBezTo>
                  <a:cubicBezTo>
                    <a:pt x="3505" y="1351"/>
                    <a:pt x="3434" y="1329"/>
                    <a:pt x="3360" y="1318"/>
                  </a:cubicBezTo>
                  <a:cubicBezTo>
                    <a:pt x="3318" y="1312"/>
                    <a:pt x="3269" y="1314"/>
                    <a:pt x="3238" y="1267"/>
                  </a:cubicBezTo>
                  <a:cubicBezTo>
                    <a:pt x="3397" y="1168"/>
                    <a:pt x="3585" y="1113"/>
                    <a:pt x="3757" y="1035"/>
                  </a:cubicBezTo>
                  <a:cubicBezTo>
                    <a:pt x="3851" y="992"/>
                    <a:pt x="3949" y="955"/>
                    <a:pt x="4023" y="886"/>
                  </a:cubicBezTo>
                  <a:cubicBezTo>
                    <a:pt x="4080" y="833"/>
                    <a:pt x="4143" y="773"/>
                    <a:pt x="4096" y="697"/>
                  </a:cubicBezTo>
                  <a:cubicBezTo>
                    <a:pt x="4070" y="653"/>
                    <a:pt x="4029" y="642"/>
                    <a:pt x="3984" y="642"/>
                  </a:cubicBezTo>
                  <a:cubicBezTo>
                    <a:pt x="3949" y="642"/>
                    <a:pt x="3911" y="649"/>
                    <a:pt x="3874" y="653"/>
                  </a:cubicBezTo>
                  <a:cubicBezTo>
                    <a:pt x="3761" y="666"/>
                    <a:pt x="3673" y="738"/>
                    <a:pt x="3540" y="753"/>
                  </a:cubicBezTo>
                  <a:cubicBezTo>
                    <a:pt x="3590" y="524"/>
                    <a:pt x="3612" y="307"/>
                    <a:pt x="3438" y="118"/>
                  </a:cubicBezTo>
                  <a:cubicBezTo>
                    <a:pt x="3399" y="46"/>
                    <a:pt x="3339" y="0"/>
                    <a:pt x="3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1"/>
            <p:cNvSpPr/>
            <p:nvPr/>
          </p:nvSpPr>
          <p:spPr>
            <a:xfrm>
              <a:off x="8044898" y="1588106"/>
              <a:ext cx="911" cy="828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2" y="1"/>
                  </a:moveTo>
                  <a:lnTo>
                    <a:pt x="0" y="2"/>
                  </a:lnTo>
                  <a:lnTo>
                    <a:pt x="0" y="4"/>
                  </a:lnTo>
                  <a:cubicBezTo>
                    <a:pt x="2" y="6"/>
                    <a:pt x="5" y="6"/>
                    <a:pt x="8" y="7"/>
                  </a:cubicBezTo>
                  <a:cubicBezTo>
                    <a:pt x="6" y="4"/>
                    <a:pt x="5" y="2"/>
                    <a:pt x="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1"/>
            <p:cNvSpPr/>
            <p:nvPr/>
          </p:nvSpPr>
          <p:spPr>
            <a:xfrm>
              <a:off x="8035686" y="1606550"/>
              <a:ext cx="506" cy="709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3" y="1"/>
                  </a:moveTo>
                  <a:lnTo>
                    <a:pt x="2" y="2"/>
                  </a:lnTo>
                  <a:lnTo>
                    <a:pt x="1" y="4"/>
                  </a:lnTo>
                  <a:cubicBezTo>
                    <a:pt x="2" y="4"/>
                    <a:pt x="3" y="5"/>
                    <a:pt x="4" y="5"/>
                  </a:cubicBezTo>
                  <a:cubicBezTo>
                    <a:pt x="4" y="4"/>
                    <a:pt x="4" y="2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1"/>
            <p:cNvSpPr/>
            <p:nvPr/>
          </p:nvSpPr>
          <p:spPr>
            <a:xfrm>
              <a:off x="8026676" y="1625113"/>
              <a:ext cx="304" cy="236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1"/>
            <p:cNvSpPr/>
            <p:nvPr/>
          </p:nvSpPr>
          <p:spPr>
            <a:xfrm>
              <a:off x="6647687" y="1275499"/>
              <a:ext cx="506" cy="236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1"/>
            <p:cNvSpPr/>
            <p:nvPr/>
          </p:nvSpPr>
          <p:spPr>
            <a:xfrm>
              <a:off x="7599678" y="1178903"/>
              <a:ext cx="60436" cy="39726"/>
            </a:xfrm>
            <a:custGeom>
              <a:avLst/>
              <a:gdLst/>
              <a:ahLst/>
              <a:cxnLst/>
              <a:rect l="l" t="t" r="r" b="b"/>
              <a:pathLst>
                <a:path w="597" h="336" extrusionOk="0">
                  <a:moveTo>
                    <a:pt x="168" y="1"/>
                  </a:moveTo>
                  <a:cubicBezTo>
                    <a:pt x="99" y="1"/>
                    <a:pt x="47" y="44"/>
                    <a:pt x="29" y="108"/>
                  </a:cubicBezTo>
                  <a:cubicBezTo>
                    <a:pt x="1" y="213"/>
                    <a:pt x="55" y="307"/>
                    <a:pt x="162" y="335"/>
                  </a:cubicBezTo>
                  <a:cubicBezTo>
                    <a:pt x="175" y="310"/>
                    <a:pt x="171" y="286"/>
                    <a:pt x="162" y="261"/>
                  </a:cubicBezTo>
                  <a:cubicBezTo>
                    <a:pt x="146" y="220"/>
                    <a:pt x="110" y="169"/>
                    <a:pt x="161" y="138"/>
                  </a:cubicBezTo>
                  <a:cubicBezTo>
                    <a:pt x="175" y="129"/>
                    <a:pt x="189" y="126"/>
                    <a:pt x="203" y="126"/>
                  </a:cubicBezTo>
                  <a:cubicBezTo>
                    <a:pt x="244" y="126"/>
                    <a:pt x="282" y="160"/>
                    <a:pt x="322" y="177"/>
                  </a:cubicBezTo>
                  <a:cubicBezTo>
                    <a:pt x="407" y="213"/>
                    <a:pt x="429" y="313"/>
                    <a:pt x="531" y="333"/>
                  </a:cubicBezTo>
                  <a:cubicBezTo>
                    <a:pt x="536" y="334"/>
                    <a:pt x="542" y="334"/>
                    <a:pt x="547" y="334"/>
                  </a:cubicBezTo>
                  <a:cubicBezTo>
                    <a:pt x="575" y="334"/>
                    <a:pt x="596" y="321"/>
                    <a:pt x="584" y="297"/>
                  </a:cubicBezTo>
                  <a:cubicBezTo>
                    <a:pt x="517" y="150"/>
                    <a:pt x="388" y="53"/>
                    <a:pt x="215" y="7"/>
                  </a:cubicBezTo>
                  <a:cubicBezTo>
                    <a:pt x="198" y="3"/>
                    <a:pt x="183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1"/>
            <p:cNvSpPr/>
            <p:nvPr/>
          </p:nvSpPr>
          <p:spPr>
            <a:xfrm>
              <a:off x="7182802" y="1227142"/>
              <a:ext cx="54868" cy="54032"/>
            </a:xfrm>
            <a:custGeom>
              <a:avLst/>
              <a:gdLst/>
              <a:ahLst/>
              <a:cxnLst/>
              <a:rect l="l" t="t" r="r" b="b"/>
              <a:pathLst>
                <a:path w="542" h="457" extrusionOk="0">
                  <a:moveTo>
                    <a:pt x="500" y="1"/>
                  </a:moveTo>
                  <a:lnTo>
                    <a:pt x="456" y="21"/>
                  </a:lnTo>
                  <a:cubicBezTo>
                    <a:pt x="282" y="140"/>
                    <a:pt x="107" y="256"/>
                    <a:pt x="0" y="429"/>
                  </a:cubicBezTo>
                  <a:cubicBezTo>
                    <a:pt x="19" y="449"/>
                    <a:pt x="35" y="456"/>
                    <a:pt x="50" y="456"/>
                  </a:cubicBezTo>
                  <a:cubicBezTo>
                    <a:pt x="80" y="456"/>
                    <a:pt x="104" y="429"/>
                    <a:pt x="126" y="410"/>
                  </a:cubicBezTo>
                  <a:cubicBezTo>
                    <a:pt x="260" y="297"/>
                    <a:pt x="389" y="180"/>
                    <a:pt x="520" y="65"/>
                  </a:cubicBezTo>
                  <a:cubicBezTo>
                    <a:pt x="541" y="38"/>
                    <a:pt x="535" y="16"/>
                    <a:pt x="5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1"/>
            <p:cNvSpPr/>
            <p:nvPr/>
          </p:nvSpPr>
          <p:spPr>
            <a:xfrm>
              <a:off x="7451777" y="1334734"/>
              <a:ext cx="28952" cy="44928"/>
            </a:xfrm>
            <a:custGeom>
              <a:avLst/>
              <a:gdLst/>
              <a:ahLst/>
              <a:cxnLst/>
              <a:rect l="l" t="t" r="r" b="b"/>
              <a:pathLst>
                <a:path w="286" h="380" extrusionOk="0">
                  <a:moveTo>
                    <a:pt x="240" y="0"/>
                  </a:moveTo>
                  <a:cubicBezTo>
                    <a:pt x="221" y="0"/>
                    <a:pt x="197" y="13"/>
                    <a:pt x="172" y="40"/>
                  </a:cubicBezTo>
                  <a:cubicBezTo>
                    <a:pt x="85" y="128"/>
                    <a:pt x="37" y="238"/>
                    <a:pt x="5" y="350"/>
                  </a:cubicBezTo>
                  <a:cubicBezTo>
                    <a:pt x="1" y="368"/>
                    <a:pt x="24" y="380"/>
                    <a:pt x="50" y="380"/>
                  </a:cubicBezTo>
                  <a:cubicBezTo>
                    <a:pt x="57" y="380"/>
                    <a:pt x="65" y="379"/>
                    <a:pt x="72" y="377"/>
                  </a:cubicBezTo>
                  <a:cubicBezTo>
                    <a:pt x="195" y="307"/>
                    <a:pt x="197" y="174"/>
                    <a:pt x="282" y="84"/>
                  </a:cubicBezTo>
                  <a:cubicBezTo>
                    <a:pt x="285" y="28"/>
                    <a:pt x="268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1"/>
            <p:cNvSpPr/>
            <p:nvPr/>
          </p:nvSpPr>
          <p:spPr>
            <a:xfrm>
              <a:off x="7218639" y="1208816"/>
              <a:ext cx="79771" cy="100616"/>
            </a:xfrm>
            <a:custGeom>
              <a:avLst/>
              <a:gdLst/>
              <a:ahLst/>
              <a:cxnLst/>
              <a:rect l="l" t="t" r="r" b="b"/>
              <a:pathLst>
                <a:path w="788" h="851" extrusionOk="0">
                  <a:moveTo>
                    <a:pt x="649" y="0"/>
                  </a:moveTo>
                  <a:cubicBezTo>
                    <a:pt x="582" y="6"/>
                    <a:pt x="552" y="39"/>
                    <a:pt x="588" y="88"/>
                  </a:cubicBezTo>
                  <a:cubicBezTo>
                    <a:pt x="651" y="174"/>
                    <a:pt x="633" y="255"/>
                    <a:pt x="588" y="338"/>
                  </a:cubicBezTo>
                  <a:cubicBezTo>
                    <a:pt x="574" y="365"/>
                    <a:pt x="552" y="395"/>
                    <a:pt x="603" y="411"/>
                  </a:cubicBezTo>
                  <a:cubicBezTo>
                    <a:pt x="495" y="445"/>
                    <a:pt x="336" y="581"/>
                    <a:pt x="285" y="684"/>
                  </a:cubicBezTo>
                  <a:cubicBezTo>
                    <a:pt x="270" y="667"/>
                    <a:pt x="257" y="662"/>
                    <a:pt x="246" y="662"/>
                  </a:cubicBezTo>
                  <a:cubicBezTo>
                    <a:pt x="221" y="662"/>
                    <a:pt x="202" y="689"/>
                    <a:pt x="180" y="699"/>
                  </a:cubicBezTo>
                  <a:cubicBezTo>
                    <a:pt x="134" y="721"/>
                    <a:pt x="86" y="740"/>
                    <a:pt x="41" y="763"/>
                  </a:cubicBezTo>
                  <a:cubicBezTo>
                    <a:pt x="1" y="785"/>
                    <a:pt x="1" y="812"/>
                    <a:pt x="35" y="839"/>
                  </a:cubicBezTo>
                  <a:cubicBezTo>
                    <a:pt x="56" y="847"/>
                    <a:pt x="75" y="851"/>
                    <a:pt x="92" y="851"/>
                  </a:cubicBezTo>
                  <a:cubicBezTo>
                    <a:pt x="159" y="851"/>
                    <a:pt x="203" y="801"/>
                    <a:pt x="256" y="768"/>
                  </a:cubicBezTo>
                  <a:cubicBezTo>
                    <a:pt x="292" y="755"/>
                    <a:pt x="329" y="743"/>
                    <a:pt x="321" y="719"/>
                  </a:cubicBezTo>
                  <a:cubicBezTo>
                    <a:pt x="323" y="719"/>
                    <a:pt x="326" y="718"/>
                    <a:pt x="328" y="718"/>
                  </a:cubicBezTo>
                  <a:cubicBezTo>
                    <a:pt x="475" y="665"/>
                    <a:pt x="590" y="580"/>
                    <a:pt x="646" y="448"/>
                  </a:cubicBezTo>
                  <a:cubicBezTo>
                    <a:pt x="646" y="446"/>
                    <a:pt x="647" y="444"/>
                    <a:pt x="647" y="441"/>
                  </a:cubicBezTo>
                  <a:cubicBezTo>
                    <a:pt x="664" y="440"/>
                    <a:pt x="678" y="432"/>
                    <a:pt x="687" y="417"/>
                  </a:cubicBezTo>
                  <a:cubicBezTo>
                    <a:pt x="788" y="290"/>
                    <a:pt x="773" y="144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1"/>
            <p:cNvSpPr/>
            <p:nvPr/>
          </p:nvSpPr>
          <p:spPr>
            <a:xfrm>
              <a:off x="8661505" y="1651715"/>
              <a:ext cx="25612" cy="32632"/>
            </a:xfrm>
            <a:custGeom>
              <a:avLst/>
              <a:gdLst/>
              <a:ahLst/>
              <a:cxnLst/>
              <a:rect l="l" t="t" r="r" b="b"/>
              <a:pathLst>
                <a:path w="253" h="276" extrusionOk="0">
                  <a:moveTo>
                    <a:pt x="111" y="1"/>
                  </a:moveTo>
                  <a:cubicBezTo>
                    <a:pt x="92" y="1"/>
                    <a:pt x="71" y="4"/>
                    <a:pt x="49" y="10"/>
                  </a:cubicBezTo>
                  <a:cubicBezTo>
                    <a:pt x="1" y="23"/>
                    <a:pt x="9" y="55"/>
                    <a:pt x="34" y="83"/>
                  </a:cubicBezTo>
                  <a:cubicBezTo>
                    <a:pt x="116" y="123"/>
                    <a:pt x="92" y="186"/>
                    <a:pt x="83" y="245"/>
                  </a:cubicBezTo>
                  <a:cubicBezTo>
                    <a:pt x="91" y="257"/>
                    <a:pt x="100" y="276"/>
                    <a:pt x="106" y="276"/>
                  </a:cubicBezTo>
                  <a:cubicBezTo>
                    <a:pt x="106" y="276"/>
                    <a:pt x="106" y="276"/>
                    <a:pt x="106" y="276"/>
                  </a:cubicBezTo>
                  <a:cubicBezTo>
                    <a:pt x="193" y="265"/>
                    <a:pt x="253" y="181"/>
                    <a:pt x="232" y="95"/>
                  </a:cubicBezTo>
                  <a:cubicBezTo>
                    <a:pt x="219" y="35"/>
                    <a:pt x="175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1"/>
            <p:cNvSpPr/>
            <p:nvPr/>
          </p:nvSpPr>
          <p:spPr>
            <a:xfrm>
              <a:off x="5299068" y="1707876"/>
              <a:ext cx="15894" cy="41381"/>
            </a:xfrm>
            <a:custGeom>
              <a:avLst/>
              <a:gdLst/>
              <a:ahLst/>
              <a:cxnLst/>
              <a:rect l="l" t="t" r="r" b="b"/>
              <a:pathLst>
                <a:path w="157" h="350" extrusionOk="0">
                  <a:moveTo>
                    <a:pt x="76" y="1"/>
                  </a:moveTo>
                  <a:cubicBezTo>
                    <a:pt x="22" y="106"/>
                    <a:pt x="1" y="216"/>
                    <a:pt x="22" y="331"/>
                  </a:cubicBezTo>
                  <a:cubicBezTo>
                    <a:pt x="41" y="343"/>
                    <a:pt x="58" y="350"/>
                    <a:pt x="73" y="350"/>
                  </a:cubicBezTo>
                  <a:cubicBezTo>
                    <a:pt x="94" y="350"/>
                    <a:pt x="109" y="336"/>
                    <a:pt x="114" y="306"/>
                  </a:cubicBezTo>
                  <a:cubicBezTo>
                    <a:pt x="133" y="206"/>
                    <a:pt x="143" y="105"/>
                    <a:pt x="157" y="4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1"/>
            <p:cNvSpPr/>
            <p:nvPr/>
          </p:nvSpPr>
          <p:spPr>
            <a:xfrm>
              <a:off x="7899427" y="1804235"/>
              <a:ext cx="30471" cy="59234"/>
            </a:xfrm>
            <a:custGeom>
              <a:avLst/>
              <a:gdLst/>
              <a:ahLst/>
              <a:cxnLst/>
              <a:rect l="l" t="t" r="r" b="b"/>
              <a:pathLst>
                <a:path w="301" h="501" extrusionOk="0">
                  <a:moveTo>
                    <a:pt x="261" y="1"/>
                  </a:moveTo>
                  <a:cubicBezTo>
                    <a:pt x="247" y="1"/>
                    <a:pt x="227" y="8"/>
                    <a:pt x="204" y="23"/>
                  </a:cubicBezTo>
                  <a:cubicBezTo>
                    <a:pt x="163" y="76"/>
                    <a:pt x="127" y="132"/>
                    <a:pt x="119" y="197"/>
                  </a:cubicBezTo>
                  <a:cubicBezTo>
                    <a:pt x="65" y="282"/>
                    <a:pt x="10" y="367"/>
                    <a:pt x="1" y="467"/>
                  </a:cubicBezTo>
                  <a:cubicBezTo>
                    <a:pt x="16" y="490"/>
                    <a:pt x="33" y="500"/>
                    <a:pt x="49" y="500"/>
                  </a:cubicBezTo>
                  <a:cubicBezTo>
                    <a:pt x="67" y="500"/>
                    <a:pt x="84" y="487"/>
                    <a:pt x="96" y="466"/>
                  </a:cubicBezTo>
                  <a:cubicBezTo>
                    <a:pt x="128" y="410"/>
                    <a:pt x="147" y="351"/>
                    <a:pt x="172" y="292"/>
                  </a:cubicBezTo>
                  <a:cubicBezTo>
                    <a:pt x="192" y="282"/>
                    <a:pt x="204" y="259"/>
                    <a:pt x="202" y="235"/>
                  </a:cubicBezTo>
                  <a:lnTo>
                    <a:pt x="216" y="200"/>
                  </a:lnTo>
                  <a:cubicBezTo>
                    <a:pt x="258" y="165"/>
                    <a:pt x="284" y="117"/>
                    <a:pt x="293" y="64"/>
                  </a:cubicBezTo>
                  <a:cubicBezTo>
                    <a:pt x="300" y="25"/>
                    <a:pt x="289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1"/>
            <p:cNvSpPr/>
            <p:nvPr/>
          </p:nvSpPr>
          <p:spPr>
            <a:xfrm>
              <a:off x="7172578" y="1383682"/>
              <a:ext cx="35938" cy="53678"/>
            </a:xfrm>
            <a:custGeom>
              <a:avLst/>
              <a:gdLst/>
              <a:ahLst/>
              <a:cxnLst/>
              <a:rect l="l" t="t" r="r" b="b"/>
              <a:pathLst>
                <a:path w="355" h="454" extrusionOk="0">
                  <a:moveTo>
                    <a:pt x="98" y="0"/>
                  </a:moveTo>
                  <a:lnTo>
                    <a:pt x="98" y="0"/>
                  </a:lnTo>
                  <a:cubicBezTo>
                    <a:pt x="0" y="46"/>
                    <a:pt x="74" y="92"/>
                    <a:pt x="100" y="137"/>
                  </a:cubicBezTo>
                  <a:cubicBezTo>
                    <a:pt x="100" y="185"/>
                    <a:pt x="129" y="224"/>
                    <a:pt x="161" y="260"/>
                  </a:cubicBezTo>
                  <a:cubicBezTo>
                    <a:pt x="182" y="322"/>
                    <a:pt x="207" y="383"/>
                    <a:pt x="257" y="432"/>
                  </a:cubicBezTo>
                  <a:cubicBezTo>
                    <a:pt x="273" y="447"/>
                    <a:pt x="287" y="454"/>
                    <a:pt x="301" y="454"/>
                  </a:cubicBezTo>
                  <a:cubicBezTo>
                    <a:pt x="323" y="454"/>
                    <a:pt x="341" y="436"/>
                    <a:pt x="355" y="409"/>
                  </a:cubicBezTo>
                  <a:lnTo>
                    <a:pt x="245" y="251"/>
                  </a:lnTo>
                  <a:cubicBezTo>
                    <a:pt x="244" y="207"/>
                    <a:pt x="224" y="165"/>
                    <a:pt x="191" y="137"/>
                  </a:cubicBezTo>
                  <a:cubicBezTo>
                    <a:pt x="174" y="84"/>
                    <a:pt x="170" y="25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1"/>
            <p:cNvSpPr/>
            <p:nvPr/>
          </p:nvSpPr>
          <p:spPr>
            <a:xfrm>
              <a:off x="5719588" y="1901067"/>
              <a:ext cx="29459" cy="25656"/>
            </a:xfrm>
            <a:custGeom>
              <a:avLst/>
              <a:gdLst/>
              <a:ahLst/>
              <a:cxnLst/>
              <a:rect l="l" t="t" r="r" b="b"/>
              <a:pathLst>
                <a:path w="291" h="217" extrusionOk="0">
                  <a:moveTo>
                    <a:pt x="202" y="0"/>
                  </a:moveTo>
                  <a:lnTo>
                    <a:pt x="140" y="73"/>
                  </a:lnTo>
                  <a:cubicBezTo>
                    <a:pt x="111" y="123"/>
                    <a:pt x="1" y="177"/>
                    <a:pt x="150" y="216"/>
                  </a:cubicBezTo>
                  <a:lnTo>
                    <a:pt x="154" y="213"/>
                  </a:lnTo>
                  <a:cubicBezTo>
                    <a:pt x="166" y="193"/>
                    <a:pt x="177" y="174"/>
                    <a:pt x="188" y="153"/>
                  </a:cubicBezTo>
                  <a:cubicBezTo>
                    <a:pt x="216" y="144"/>
                    <a:pt x="235" y="119"/>
                    <a:pt x="236" y="90"/>
                  </a:cubicBezTo>
                  <a:cubicBezTo>
                    <a:pt x="265" y="68"/>
                    <a:pt x="284" y="36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1"/>
            <p:cNvSpPr/>
            <p:nvPr/>
          </p:nvSpPr>
          <p:spPr>
            <a:xfrm>
              <a:off x="8650167" y="1690850"/>
              <a:ext cx="21056" cy="16434"/>
            </a:xfrm>
            <a:custGeom>
              <a:avLst/>
              <a:gdLst/>
              <a:ahLst/>
              <a:cxnLst/>
              <a:rect l="l" t="t" r="r" b="b"/>
              <a:pathLst>
                <a:path w="208" h="139" extrusionOk="0">
                  <a:moveTo>
                    <a:pt x="131" y="0"/>
                  </a:moveTo>
                  <a:cubicBezTo>
                    <a:pt x="80" y="0"/>
                    <a:pt x="56" y="57"/>
                    <a:pt x="9" y="66"/>
                  </a:cubicBezTo>
                  <a:cubicBezTo>
                    <a:pt x="1" y="102"/>
                    <a:pt x="4" y="139"/>
                    <a:pt x="45" y="139"/>
                  </a:cubicBezTo>
                  <a:cubicBezTo>
                    <a:pt x="51" y="139"/>
                    <a:pt x="58" y="138"/>
                    <a:pt x="65" y="136"/>
                  </a:cubicBezTo>
                  <a:cubicBezTo>
                    <a:pt x="130" y="121"/>
                    <a:pt x="208" y="97"/>
                    <a:pt x="173" y="12"/>
                  </a:cubicBezTo>
                  <a:cubicBezTo>
                    <a:pt x="157" y="3"/>
                    <a:pt x="143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1"/>
            <p:cNvSpPr/>
            <p:nvPr/>
          </p:nvSpPr>
          <p:spPr>
            <a:xfrm>
              <a:off x="7570827" y="1165425"/>
              <a:ext cx="13059" cy="19745"/>
            </a:xfrm>
            <a:custGeom>
              <a:avLst/>
              <a:gdLst/>
              <a:ahLst/>
              <a:cxnLst/>
              <a:rect l="l" t="t" r="r" b="b"/>
              <a:pathLst>
                <a:path w="129" h="167" extrusionOk="0">
                  <a:moveTo>
                    <a:pt x="80" y="1"/>
                  </a:moveTo>
                  <a:lnTo>
                    <a:pt x="28" y="2"/>
                  </a:lnTo>
                  <a:cubicBezTo>
                    <a:pt x="45" y="46"/>
                    <a:pt x="30" y="85"/>
                    <a:pt x="0" y="122"/>
                  </a:cubicBezTo>
                  <a:lnTo>
                    <a:pt x="51" y="166"/>
                  </a:lnTo>
                  <a:cubicBezTo>
                    <a:pt x="114" y="117"/>
                    <a:pt x="129" y="63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1"/>
            <p:cNvSpPr/>
            <p:nvPr/>
          </p:nvSpPr>
          <p:spPr>
            <a:xfrm>
              <a:off x="7511605" y="1231753"/>
              <a:ext cx="20449" cy="14188"/>
            </a:xfrm>
            <a:custGeom>
              <a:avLst/>
              <a:gdLst/>
              <a:ahLst/>
              <a:cxnLst/>
              <a:rect l="l" t="t" r="r" b="b"/>
              <a:pathLst>
                <a:path w="202" h="120" extrusionOk="0">
                  <a:moveTo>
                    <a:pt x="61" y="1"/>
                  </a:moveTo>
                  <a:cubicBezTo>
                    <a:pt x="24" y="1"/>
                    <a:pt x="0" y="12"/>
                    <a:pt x="22" y="51"/>
                  </a:cubicBezTo>
                  <a:cubicBezTo>
                    <a:pt x="41" y="89"/>
                    <a:pt x="78" y="115"/>
                    <a:pt x="119" y="120"/>
                  </a:cubicBezTo>
                  <a:cubicBezTo>
                    <a:pt x="201" y="53"/>
                    <a:pt x="141" y="26"/>
                    <a:pt x="73" y="1"/>
                  </a:cubicBezTo>
                  <a:cubicBezTo>
                    <a:pt x="69" y="1"/>
                    <a:pt x="65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1"/>
            <p:cNvSpPr/>
            <p:nvPr/>
          </p:nvSpPr>
          <p:spPr>
            <a:xfrm>
              <a:off x="5850279" y="1261666"/>
              <a:ext cx="14071" cy="11232"/>
            </a:xfrm>
            <a:custGeom>
              <a:avLst/>
              <a:gdLst/>
              <a:ahLst/>
              <a:cxnLst/>
              <a:rect l="l" t="t" r="r" b="b"/>
              <a:pathLst>
                <a:path w="139" h="95" extrusionOk="0">
                  <a:moveTo>
                    <a:pt x="80" y="1"/>
                  </a:moveTo>
                  <a:cubicBezTo>
                    <a:pt x="59" y="1"/>
                    <a:pt x="33" y="7"/>
                    <a:pt x="1" y="20"/>
                  </a:cubicBezTo>
                  <a:cubicBezTo>
                    <a:pt x="15" y="64"/>
                    <a:pt x="38" y="95"/>
                    <a:pt x="79" y="95"/>
                  </a:cubicBezTo>
                  <a:cubicBezTo>
                    <a:pt x="96" y="95"/>
                    <a:pt x="115" y="90"/>
                    <a:pt x="139" y="79"/>
                  </a:cubicBezTo>
                  <a:cubicBezTo>
                    <a:pt x="137" y="26"/>
                    <a:pt x="11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1"/>
            <p:cNvSpPr/>
            <p:nvPr/>
          </p:nvSpPr>
          <p:spPr>
            <a:xfrm>
              <a:off x="7476174" y="1321374"/>
              <a:ext cx="14173" cy="11941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83" y="0"/>
                  </a:moveTo>
                  <a:cubicBezTo>
                    <a:pt x="36" y="12"/>
                    <a:pt x="1" y="32"/>
                    <a:pt x="7" y="80"/>
                  </a:cubicBezTo>
                  <a:cubicBezTo>
                    <a:pt x="8" y="98"/>
                    <a:pt x="20" y="100"/>
                    <a:pt x="33" y="100"/>
                  </a:cubicBezTo>
                  <a:cubicBezTo>
                    <a:pt x="39" y="100"/>
                    <a:pt x="45" y="100"/>
                    <a:pt x="50" y="100"/>
                  </a:cubicBezTo>
                  <a:cubicBezTo>
                    <a:pt x="53" y="100"/>
                    <a:pt x="55" y="100"/>
                    <a:pt x="58" y="100"/>
                  </a:cubicBezTo>
                  <a:cubicBezTo>
                    <a:pt x="124" y="78"/>
                    <a:pt x="140" y="46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1"/>
            <p:cNvSpPr/>
            <p:nvPr/>
          </p:nvSpPr>
          <p:spPr>
            <a:xfrm>
              <a:off x="6882547" y="1363110"/>
              <a:ext cx="2936" cy="1182"/>
            </a:xfrm>
            <a:custGeom>
              <a:avLst/>
              <a:gdLst/>
              <a:ahLst/>
              <a:cxnLst/>
              <a:rect l="l" t="t" r="r" b="b"/>
              <a:pathLst>
                <a:path w="29" h="10" extrusionOk="0">
                  <a:moveTo>
                    <a:pt x="17" y="1"/>
                  </a:moveTo>
                  <a:cubicBezTo>
                    <a:pt x="11" y="1"/>
                    <a:pt x="4" y="4"/>
                    <a:pt x="0" y="10"/>
                  </a:cubicBezTo>
                  <a:cubicBezTo>
                    <a:pt x="10" y="10"/>
                    <a:pt x="19" y="8"/>
                    <a:pt x="29" y="4"/>
                  </a:cubicBezTo>
                  <a:cubicBezTo>
                    <a:pt x="25" y="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1"/>
            <p:cNvSpPr/>
            <p:nvPr/>
          </p:nvSpPr>
          <p:spPr>
            <a:xfrm>
              <a:off x="7235544" y="1218393"/>
              <a:ext cx="12958" cy="11114"/>
            </a:xfrm>
            <a:custGeom>
              <a:avLst/>
              <a:gdLst/>
              <a:ahLst/>
              <a:cxnLst/>
              <a:rect l="l" t="t" r="r" b="b"/>
              <a:pathLst>
                <a:path w="128" h="94" extrusionOk="0">
                  <a:moveTo>
                    <a:pt x="71" y="0"/>
                  </a:moveTo>
                  <a:cubicBezTo>
                    <a:pt x="38" y="0"/>
                    <a:pt x="22" y="33"/>
                    <a:pt x="0" y="56"/>
                  </a:cubicBezTo>
                  <a:cubicBezTo>
                    <a:pt x="11" y="80"/>
                    <a:pt x="29" y="94"/>
                    <a:pt x="53" y="94"/>
                  </a:cubicBezTo>
                  <a:cubicBezTo>
                    <a:pt x="61" y="94"/>
                    <a:pt x="70" y="92"/>
                    <a:pt x="80" y="89"/>
                  </a:cubicBezTo>
                  <a:cubicBezTo>
                    <a:pt x="117" y="75"/>
                    <a:pt x="127" y="50"/>
                    <a:pt x="115" y="17"/>
                  </a:cubicBezTo>
                  <a:cubicBezTo>
                    <a:pt x="98" y="5"/>
                    <a:pt x="83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1"/>
            <p:cNvSpPr/>
            <p:nvPr/>
          </p:nvSpPr>
          <p:spPr>
            <a:xfrm>
              <a:off x="7243947" y="1206333"/>
              <a:ext cx="28345" cy="17498"/>
            </a:xfrm>
            <a:custGeom>
              <a:avLst/>
              <a:gdLst/>
              <a:ahLst/>
              <a:cxnLst/>
              <a:rect l="l" t="t" r="r" b="b"/>
              <a:pathLst>
                <a:path w="280" h="148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78" y="4"/>
                    <a:pt x="119" y="27"/>
                    <a:pt x="71" y="64"/>
                  </a:cubicBezTo>
                  <a:cubicBezTo>
                    <a:pt x="42" y="75"/>
                    <a:pt x="0" y="78"/>
                    <a:pt x="32" y="119"/>
                  </a:cubicBezTo>
                  <a:cubicBezTo>
                    <a:pt x="42" y="128"/>
                    <a:pt x="50" y="138"/>
                    <a:pt x="60" y="147"/>
                  </a:cubicBezTo>
                  <a:cubicBezTo>
                    <a:pt x="114" y="128"/>
                    <a:pt x="172" y="111"/>
                    <a:pt x="225" y="90"/>
                  </a:cubicBezTo>
                  <a:cubicBezTo>
                    <a:pt x="280" y="69"/>
                    <a:pt x="277" y="35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1"/>
            <p:cNvSpPr/>
            <p:nvPr/>
          </p:nvSpPr>
          <p:spPr>
            <a:xfrm>
              <a:off x="7402578" y="2509255"/>
              <a:ext cx="1721" cy="5439"/>
            </a:xfrm>
            <a:custGeom>
              <a:avLst/>
              <a:gdLst/>
              <a:ahLst/>
              <a:cxnLst/>
              <a:rect l="l" t="t" r="r" b="b"/>
              <a:pathLst>
                <a:path w="17" h="46" extrusionOk="0">
                  <a:moveTo>
                    <a:pt x="3" y="0"/>
                  </a:moveTo>
                  <a:lnTo>
                    <a:pt x="3" y="0"/>
                  </a:lnTo>
                  <a:cubicBezTo>
                    <a:pt x="0" y="16"/>
                    <a:pt x="3" y="31"/>
                    <a:pt x="11" y="45"/>
                  </a:cubicBezTo>
                  <a:cubicBezTo>
                    <a:pt x="17" y="34"/>
                    <a:pt x="15" y="19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1"/>
            <p:cNvSpPr/>
            <p:nvPr/>
          </p:nvSpPr>
          <p:spPr>
            <a:xfrm>
              <a:off x="7901857" y="2208827"/>
              <a:ext cx="405" cy="236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1" y="1"/>
                  </a:moveTo>
                  <a:lnTo>
                    <a:pt x="1" y="2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1"/>
            <p:cNvSpPr/>
            <p:nvPr/>
          </p:nvSpPr>
          <p:spPr>
            <a:xfrm>
              <a:off x="5600943" y="2392442"/>
              <a:ext cx="405" cy="47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lnTo>
                    <a:pt x="0" y="4"/>
                  </a:lnTo>
                  <a:lnTo>
                    <a:pt x="4" y="4"/>
                  </a:lnTo>
                  <a:cubicBezTo>
                    <a:pt x="4" y="3"/>
                    <a:pt x="4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1"/>
            <p:cNvSpPr/>
            <p:nvPr/>
          </p:nvSpPr>
          <p:spPr>
            <a:xfrm>
              <a:off x="8579912" y="1326221"/>
              <a:ext cx="607" cy="1064"/>
            </a:xfrm>
            <a:custGeom>
              <a:avLst/>
              <a:gdLst/>
              <a:ahLst/>
              <a:cxnLst/>
              <a:rect l="l" t="t" r="r" b="b"/>
              <a:pathLst>
                <a:path w="6" h="9" extrusionOk="0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5"/>
                    <a:pt x="4" y="6"/>
                    <a:pt x="5" y="8"/>
                  </a:cubicBezTo>
                  <a:cubicBezTo>
                    <a:pt x="5" y="6"/>
                    <a:pt x="4" y="5"/>
                    <a:pt x="4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1"/>
            <p:cNvSpPr/>
            <p:nvPr/>
          </p:nvSpPr>
          <p:spPr>
            <a:xfrm>
              <a:off x="8417940" y="1417969"/>
              <a:ext cx="304" cy="473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lnTo>
                    <a:pt x="0" y="2"/>
                  </a:lnTo>
                  <a:lnTo>
                    <a:pt x="3" y="4"/>
                  </a:lnTo>
                  <a:lnTo>
                    <a:pt x="3" y="1"/>
                  </a:lnTo>
                  <a:cubicBezTo>
                    <a:pt x="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1"/>
            <p:cNvSpPr/>
            <p:nvPr/>
          </p:nvSpPr>
          <p:spPr>
            <a:xfrm>
              <a:off x="7998736" y="2282367"/>
              <a:ext cx="405" cy="473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lnTo>
                    <a:pt x="1" y="3"/>
                  </a:lnTo>
                  <a:lnTo>
                    <a:pt x="2" y="4"/>
                  </a:lnTo>
                  <a:cubicBezTo>
                    <a:pt x="2" y="3"/>
                    <a:pt x="3" y="2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1"/>
            <p:cNvSpPr/>
            <p:nvPr/>
          </p:nvSpPr>
          <p:spPr>
            <a:xfrm>
              <a:off x="8316809" y="2428976"/>
              <a:ext cx="709" cy="1064"/>
            </a:xfrm>
            <a:custGeom>
              <a:avLst/>
              <a:gdLst/>
              <a:ahLst/>
              <a:cxnLst/>
              <a:rect l="l" t="t" r="r" b="b"/>
              <a:pathLst>
                <a:path w="7" h="9" extrusionOk="0">
                  <a:moveTo>
                    <a:pt x="7" y="0"/>
                  </a:moveTo>
                  <a:cubicBezTo>
                    <a:pt x="4" y="2"/>
                    <a:pt x="3" y="4"/>
                    <a:pt x="1" y="8"/>
                  </a:cubicBezTo>
                  <a:lnTo>
                    <a:pt x="3" y="9"/>
                  </a:lnTo>
                  <a:cubicBezTo>
                    <a:pt x="4" y="5"/>
                    <a:pt x="6" y="3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1"/>
            <p:cNvSpPr/>
            <p:nvPr/>
          </p:nvSpPr>
          <p:spPr>
            <a:xfrm>
              <a:off x="6094452" y="1371977"/>
              <a:ext cx="506" cy="35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lnTo>
                    <a:pt x="1" y="3"/>
                  </a:lnTo>
                  <a:lnTo>
                    <a:pt x="4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1"/>
            <p:cNvSpPr/>
            <p:nvPr/>
          </p:nvSpPr>
          <p:spPr>
            <a:xfrm>
              <a:off x="8634881" y="2420345"/>
              <a:ext cx="506" cy="35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2" y="1"/>
                  </a:moveTo>
                  <a:cubicBezTo>
                    <a:pt x="1" y="1"/>
                    <a:pt x="1" y="2"/>
                    <a:pt x="1" y="2"/>
                  </a:cubicBezTo>
                  <a:lnTo>
                    <a:pt x="4" y="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1"/>
            <p:cNvSpPr/>
            <p:nvPr/>
          </p:nvSpPr>
          <p:spPr>
            <a:xfrm>
              <a:off x="8146333" y="4120410"/>
              <a:ext cx="23182" cy="10523"/>
            </a:xfrm>
            <a:custGeom>
              <a:avLst/>
              <a:gdLst/>
              <a:ahLst/>
              <a:cxnLst/>
              <a:rect l="l" t="t" r="r" b="b"/>
              <a:pathLst>
                <a:path w="229" h="89" extrusionOk="0">
                  <a:moveTo>
                    <a:pt x="182" y="1"/>
                  </a:moveTo>
                  <a:lnTo>
                    <a:pt x="0" y="6"/>
                  </a:lnTo>
                  <a:cubicBezTo>
                    <a:pt x="3" y="74"/>
                    <a:pt x="36" y="88"/>
                    <a:pt x="77" y="88"/>
                  </a:cubicBezTo>
                  <a:cubicBezTo>
                    <a:pt x="106" y="88"/>
                    <a:pt x="138" y="82"/>
                    <a:pt x="166" y="82"/>
                  </a:cubicBezTo>
                  <a:cubicBezTo>
                    <a:pt x="173" y="82"/>
                    <a:pt x="179" y="82"/>
                    <a:pt x="186" y="83"/>
                  </a:cubicBezTo>
                  <a:lnTo>
                    <a:pt x="229" y="10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1"/>
            <p:cNvSpPr/>
            <p:nvPr/>
          </p:nvSpPr>
          <p:spPr>
            <a:xfrm>
              <a:off x="5840561" y="2280239"/>
              <a:ext cx="28446" cy="13124"/>
            </a:xfrm>
            <a:custGeom>
              <a:avLst/>
              <a:gdLst/>
              <a:ahLst/>
              <a:cxnLst/>
              <a:rect l="l" t="t" r="r" b="b"/>
              <a:pathLst>
                <a:path w="281" h="111" extrusionOk="0">
                  <a:moveTo>
                    <a:pt x="47" y="1"/>
                  </a:moveTo>
                  <a:lnTo>
                    <a:pt x="47" y="1"/>
                  </a:lnTo>
                  <a:cubicBezTo>
                    <a:pt x="0" y="26"/>
                    <a:pt x="18" y="52"/>
                    <a:pt x="51" y="70"/>
                  </a:cubicBezTo>
                  <a:cubicBezTo>
                    <a:pt x="98" y="95"/>
                    <a:pt x="148" y="110"/>
                    <a:pt x="201" y="110"/>
                  </a:cubicBezTo>
                  <a:cubicBezTo>
                    <a:pt x="226" y="110"/>
                    <a:pt x="251" y="107"/>
                    <a:pt x="277" y="99"/>
                  </a:cubicBezTo>
                  <a:cubicBezTo>
                    <a:pt x="280" y="92"/>
                    <a:pt x="281" y="84"/>
                    <a:pt x="280" y="77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1"/>
            <p:cNvSpPr/>
            <p:nvPr/>
          </p:nvSpPr>
          <p:spPr>
            <a:xfrm>
              <a:off x="5974592" y="4116390"/>
              <a:ext cx="23385" cy="7449"/>
            </a:xfrm>
            <a:custGeom>
              <a:avLst/>
              <a:gdLst/>
              <a:ahLst/>
              <a:cxnLst/>
              <a:rect l="l" t="t" r="r" b="b"/>
              <a:pathLst>
                <a:path w="231" h="63" extrusionOk="0">
                  <a:moveTo>
                    <a:pt x="75" y="1"/>
                  </a:moveTo>
                  <a:cubicBezTo>
                    <a:pt x="50" y="1"/>
                    <a:pt x="25" y="3"/>
                    <a:pt x="1" y="9"/>
                  </a:cubicBezTo>
                  <a:lnTo>
                    <a:pt x="7" y="54"/>
                  </a:lnTo>
                  <a:cubicBezTo>
                    <a:pt x="29" y="60"/>
                    <a:pt x="51" y="62"/>
                    <a:pt x="73" y="62"/>
                  </a:cubicBezTo>
                  <a:cubicBezTo>
                    <a:pt x="122" y="62"/>
                    <a:pt x="171" y="51"/>
                    <a:pt x="220" y="51"/>
                  </a:cubicBezTo>
                  <a:cubicBezTo>
                    <a:pt x="224" y="51"/>
                    <a:pt x="227" y="51"/>
                    <a:pt x="230" y="51"/>
                  </a:cubicBezTo>
                  <a:cubicBezTo>
                    <a:pt x="229" y="37"/>
                    <a:pt x="228" y="24"/>
                    <a:pt x="227" y="10"/>
                  </a:cubicBezTo>
                  <a:cubicBezTo>
                    <a:pt x="176" y="9"/>
                    <a:pt x="126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1"/>
            <p:cNvSpPr/>
            <p:nvPr/>
          </p:nvSpPr>
          <p:spPr>
            <a:xfrm>
              <a:off x="8388279" y="4061648"/>
              <a:ext cx="506" cy="1064"/>
            </a:xfrm>
            <a:custGeom>
              <a:avLst/>
              <a:gdLst/>
              <a:ahLst/>
              <a:cxnLst/>
              <a:rect l="l" t="t" r="r" b="b"/>
              <a:pathLst>
                <a:path w="5" h="9" extrusionOk="0">
                  <a:moveTo>
                    <a:pt x="3" y="1"/>
                  </a:moveTo>
                  <a:cubicBezTo>
                    <a:pt x="2" y="3"/>
                    <a:pt x="2" y="4"/>
                    <a:pt x="1" y="7"/>
                  </a:cubicBezTo>
                  <a:lnTo>
                    <a:pt x="3" y="8"/>
                  </a:lnTo>
                  <a:lnTo>
                    <a:pt x="5" y="6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1"/>
            <p:cNvSpPr/>
            <p:nvPr/>
          </p:nvSpPr>
          <p:spPr>
            <a:xfrm>
              <a:off x="8387874" y="4058219"/>
              <a:ext cx="2227" cy="3547"/>
            </a:xfrm>
            <a:custGeom>
              <a:avLst/>
              <a:gdLst/>
              <a:ahLst/>
              <a:cxnLst/>
              <a:rect l="l" t="t" r="r" b="b"/>
              <a:pathLst>
                <a:path w="22" h="30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"/>
                    <a:pt x="5" y="20"/>
                    <a:pt x="7" y="30"/>
                  </a:cubicBezTo>
                  <a:cubicBezTo>
                    <a:pt x="13" y="19"/>
                    <a:pt x="22" y="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1"/>
            <p:cNvSpPr/>
            <p:nvPr/>
          </p:nvSpPr>
          <p:spPr>
            <a:xfrm>
              <a:off x="6223422" y="1156084"/>
              <a:ext cx="506" cy="35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0"/>
                  </a:moveTo>
                  <a:lnTo>
                    <a:pt x="0" y="3"/>
                  </a:lnTo>
                  <a:lnTo>
                    <a:pt x="5" y="3"/>
                  </a:lnTo>
                  <a:cubicBezTo>
                    <a:pt x="4" y="3"/>
                    <a:pt x="2" y="1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1"/>
            <p:cNvSpPr/>
            <p:nvPr/>
          </p:nvSpPr>
          <p:spPr>
            <a:xfrm>
              <a:off x="6214311" y="1128063"/>
              <a:ext cx="607" cy="591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cubicBezTo>
                    <a:pt x="2" y="3"/>
                    <a:pt x="2" y="3"/>
                    <a:pt x="2" y="4"/>
                  </a:cubicBezTo>
                  <a:lnTo>
                    <a:pt x="6" y="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1"/>
            <p:cNvSpPr/>
            <p:nvPr/>
          </p:nvSpPr>
          <p:spPr>
            <a:xfrm>
              <a:off x="6767547" y="1151237"/>
              <a:ext cx="2025" cy="1655"/>
            </a:xfrm>
            <a:custGeom>
              <a:avLst/>
              <a:gdLst/>
              <a:ahLst/>
              <a:cxnLst/>
              <a:rect l="l" t="t" r="r" b="b"/>
              <a:pathLst>
                <a:path w="20" h="14" extrusionOk="0">
                  <a:moveTo>
                    <a:pt x="3" y="1"/>
                  </a:moveTo>
                  <a:lnTo>
                    <a:pt x="3" y="1"/>
                  </a:lnTo>
                  <a:lnTo>
                    <a:pt x="3" y="1"/>
                  </a:lnTo>
                  <a:cubicBezTo>
                    <a:pt x="3" y="2"/>
                    <a:pt x="2" y="2"/>
                    <a:pt x="1" y="2"/>
                  </a:cubicBezTo>
                  <a:lnTo>
                    <a:pt x="2" y="3"/>
                  </a:lnTo>
                  <a:cubicBezTo>
                    <a:pt x="7" y="9"/>
                    <a:pt x="13" y="13"/>
                    <a:pt x="20" y="14"/>
                  </a:cubicBezTo>
                  <a:cubicBezTo>
                    <a:pt x="15" y="9"/>
                    <a:pt x="9" y="4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1"/>
            <p:cNvSpPr/>
            <p:nvPr/>
          </p:nvSpPr>
          <p:spPr>
            <a:xfrm>
              <a:off x="6728977" y="1150409"/>
              <a:ext cx="48592" cy="65737"/>
            </a:xfrm>
            <a:custGeom>
              <a:avLst/>
              <a:gdLst/>
              <a:ahLst/>
              <a:cxnLst/>
              <a:rect l="l" t="t" r="r" b="b"/>
              <a:pathLst>
                <a:path w="480" h="556" extrusionOk="0">
                  <a:moveTo>
                    <a:pt x="469" y="1"/>
                  </a:moveTo>
                  <a:cubicBezTo>
                    <a:pt x="456" y="3"/>
                    <a:pt x="444" y="7"/>
                    <a:pt x="432" y="11"/>
                  </a:cubicBezTo>
                  <a:cubicBezTo>
                    <a:pt x="425" y="18"/>
                    <a:pt x="416" y="22"/>
                    <a:pt x="408" y="22"/>
                  </a:cubicBezTo>
                  <a:cubicBezTo>
                    <a:pt x="405" y="22"/>
                    <a:pt x="403" y="21"/>
                    <a:pt x="401" y="21"/>
                  </a:cubicBezTo>
                  <a:lnTo>
                    <a:pt x="401" y="21"/>
                  </a:lnTo>
                  <a:cubicBezTo>
                    <a:pt x="421" y="44"/>
                    <a:pt x="402" y="69"/>
                    <a:pt x="389" y="90"/>
                  </a:cubicBezTo>
                  <a:cubicBezTo>
                    <a:pt x="333" y="173"/>
                    <a:pt x="274" y="255"/>
                    <a:pt x="217" y="337"/>
                  </a:cubicBezTo>
                  <a:cubicBezTo>
                    <a:pt x="212" y="342"/>
                    <a:pt x="204" y="346"/>
                    <a:pt x="201" y="350"/>
                  </a:cubicBezTo>
                  <a:cubicBezTo>
                    <a:pt x="160" y="419"/>
                    <a:pt x="0" y="494"/>
                    <a:pt x="82" y="542"/>
                  </a:cubicBezTo>
                  <a:cubicBezTo>
                    <a:pt x="98" y="551"/>
                    <a:pt x="112" y="555"/>
                    <a:pt x="125" y="555"/>
                  </a:cubicBezTo>
                  <a:cubicBezTo>
                    <a:pt x="193" y="555"/>
                    <a:pt x="229" y="445"/>
                    <a:pt x="277" y="392"/>
                  </a:cubicBezTo>
                  <a:lnTo>
                    <a:pt x="342" y="323"/>
                  </a:lnTo>
                  <a:cubicBezTo>
                    <a:pt x="376" y="253"/>
                    <a:pt x="410" y="183"/>
                    <a:pt x="475" y="127"/>
                  </a:cubicBezTo>
                  <a:lnTo>
                    <a:pt x="479" y="60"/>
                  </a:lnTo>
                  <a:cubicBezTo>
                    <a:pt x="476" y="40"/>
                    <a:pt x="472" y="20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1"/>
            <p:cNvSpPr/>
            <p:nvPr/>
          </p:nvSpPr>
          <p:spPr>
            <a:xfrm>
              <a:off x="6776961" y="1165188"/>
              <a:ext cx="405" cy="35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2" y="1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3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1"/>
            <p:cNvSpPr/>
            <p:nvPr/>
          </p:nvSpPr>
          <p:spPr>
            <a:xfrm>
              <a:off x="6647687" y="1275499"/>
              <a:ext cx="506" cy="473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4" y="1"/>
                  </a:moveTo>
                  <a:lnTo>
                    <a:pt x="1" y="3"/>
                  </a:lnTo>
                  <a:lnTo>
                    <a:pt x="4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1"/>
            <p:cNvSpPr/>
            <p:nvPr/>
          </p:nvSpPr>
          <p:spPr>
            <a:xfrm>
              <a:off x="5527246" y="2581141"/>
              <a:ext cx="2805962" cy="1316637"/>
            </a:xfrm>
            <a:custGeom>
              <a:avLst/>
              <a:gdLst/>
              <a:ahLst/>
              <a:cxnLst/>
              <a:rect l="l" t="t" r="r" b="b"/>
              <a:pathLst>
                <a:path w="27718" h="11136" extrusionOk="0">
                  <a:moveTo>
                    <a:pt x="25997" y="4179"/>
                  </a:moveTo>
                  <a:cubicBezTo>
                    <a:pt x="26065" y="4179"/>
                    <a:pt x="26090" y="4204"/>
                    <a:pt x="26084" y="4264"/>
                  </a:cubicBezTo>
                  <a:cubicBezTo>
                    <a:pt x="26080" y="4309"/>
                    <a:pt x="26070" y="4354"/>
                    <a:pt x="26070" y="4400"/>
                  </a:cubicBezTo>
                  <a:cubicBezTo>
                    <a:pt x="26071" y="4496"/>
                    <a:pt x="26011" y="4533"/>
                    <a:pt x="25908" y="4554"/>
                  </a:cubicBezTo>
                  <a:lnTo>
                    <a:pt x="25909" y="4555"/>
                  </a:lnTo>
                  <a:cubicBezTo>
                    <a:pt x="25758" y="4587"/>
                    <a:pt x="25606" y="4600"/>
                    <a:pt x="25454" y="4600"/>
                  </a:cubicBezTo>
                  <a:cubicBezTo>
                    <a:pt x="25357" y="4600"/>
                    <a:pt x="25260" y="4594"/>
                    <a:pt x="25164" y="4585"/>
                  </a:cubicBezTo>
                  <a:cubicBezTo>
                    <a:pt x="24950" y="4564"/>
                    <a:pt x="24800" y="4441"/>
                    <a:pt x="24628" y="4322"/>
                  </a:cubicBezTo>
                  <a:cubicBezTo>
                    <a:pt x="24724" y="4258"/>
                    <a:pt x="24807" y="4251"/>
                    <a:pt x="24889" y="4246"/>
                  </a:cubicBezTo>
                  <a:cubicBezTo>
                    <a:pt x="25252" y="4224"/>
                    <a:pt x="25615" y="4205"/>
                    <a:pt x="25978" y="4180"/>
                  </a:cubicBezTo>
                  <a:cubicBezTo>
                    <a:pt x="25985" y="4179"/>
                    <a:pt x="25991" y="4179"/>
                    <a:pt x="25997" y="4179"/>
                  </a:cubicBezTo>
                  <a:close/>
                  <a:moveTo>
                    <a:pt x="1663" y="4175"/>
                  </a:moveTo>
                  <a:cubicBezTo>
                    <a:pt x="2136" y="4226"/>
                    <a:pt x="2613" y="4194"/>
                    <a:pt x="3114" y="4296"/>
                  </a:cubicBezTo>
                  <a:cubicBezTo>
                    <a:pt x="2855" y="4530"/>
                    <a:pt x="2579" y="4602"/>
                    <a:pt x="2295" y="4602"/>
                  </a:cubicBezTo>
                  <a:cubicBezTo>
                    <a:pt x="2120" y="4602"/>
                    <a:pt x="1943" y="4575"/>
                    <a:pt x="1764" y="4541"/>
                  </a:cubicBezTo>
                  <a:lnTo>
                    <a:pt x="1765" y="4541"/>
                  </a:lnTo>
                  <a:cubicBezTo>
                    <a:pt x="1696" y="4529"/>
                    <a:pt x="1664" y="4488"/>
                    <a:pt x="1658" y="4430"/>
                  </a:cubicBezTo>
                  <a:cubicBezTo>
                    <a:pt x="1650" y="4348"/>
                    <a:pt x="1631" y="4265"/>
                    <a:pt x="1663" y="4175"/>
                  </a:cubicBezTo>
                  <a:close/>
                  <a:moveTo>
                    <a:pt x="24647" y="4516"/>
                  </a:moveTo>
                  <a:cubicBezTo>
                    <a:pt x="24667" y="4516"/>
                    <a:pt x="24679" y="4534"/>
                    <a:pt x="24689" y="4545"/>
                  </a:cubicBezTo>
                  <a:cubicBezTo>
                    <a:pt x="24790" y="4659"/>
                    <a:pt x="24933" y="4696"/>
                    <a:pt x="25090" y="4698"/>
                  </a:cubicBezTo>
                  <a:cubicBezTo>
                    <a:pt x="25179" y="4700"/>
                    <a:pt x="25268" y="4704"/>
                    <a:pt x="25357" y="4704"/>
                  </a:cubicBezTo>
                  <a:cubicBezTo>
                    <a:pt x="25465" y="4704"/>
                    <a:pt x="25572" y="4698"/>
                    <a:pt x="25680" y="4679"/>
                  </a:cubicBezTo>
                  <a:cubicBezTo>
                    <a:pt x="25766" y="4664"/>
                    <a:pt x="25857" y="4661"/>
                    <a:pt x="25946" y="4652"/>
                  </a:cubicBezTo>
                  <a:lnTo>
                    <a:pt x="25947" y="4652"/>
                  </a:lnTo>
                  <a:cubicBezTo>
                    <a:pt x="25871" y="4792"/>
                    <a:pt x="25740" y="4819"/>
                    <a:pt x="25606" y="4826"/>
                  </a:cubicBezTo>
                  <a:cubicBezTo>
                    <a:pt x="25564" y="4829"/>
                    <a:pt x="25522" y="4830"/>
                    <a:pt x="25479" y="4830"/>
                  </a:cubicBezTo>
                  <a:cubicBezTo>
                    <a:pt x="25294" y="4830"/>
                    <a:pt x="25110" y="4809"/>
                    <a:pt x="24930" y="4767"/>
                  </a:cubicBezTo>
                  <a:cubicBezTo>
                    <a:pt x="24783" y="4735"/>
                    <a:pt x="24635" y="4690"/>
                    <a:pt x="24617" y="4527"/>
                  </a:cubicBezTo>
                  <a:cubicBezTo>
                    <a:pt x="24628" y="4519"/>
                    <a:pt x="24638" y="4516"/>
                    <a:pt x="24647" y="4516"/>
                  </a:cubicBezTo>
                  <a:close/>
                  <a:moveTo>
                    <a:pt x="3089" y="4527"/>
                  </a:moveTo>
                  <a:lnTo>
                    <a:pt x="3089" y="4527"/>
                  </a:lnTo>
                  <a:cubicBezTo>
                    <a:pt x="3118" y="4606"/>
                    <a:pt x="3069" y="4660"/>
                    <a:pt x="3000" y="4688"/>
                  </a:cubicBezTo>
                  <a:lnTo>
                    <a:pt x="3001" y="4688"/>
                  </a:lnTo>
                  <a:cubicBezTo>
                    <a:pt x="2778" y="4781"/>
                    <a:pt x="2548" y="4831"/>
                    <a:pt x="2314" y="4831"/>
                  </a:cubicBezTo>
                  <a:cubicBezTo>
                    <a:pt x="2171" y="4831"/>
                    <a:pt x="2026" y="4813"/>
                    <a:pt x="1879" y="4773"/>
                  </a:cubicBezTo>
                  <a:cubicBezTo>
                    <a:pt x="1825" y="4759"/>
                    <a:pt x="1769" y="4729"/>
                    <a:pt x="1758" y="4655"/>
                  </a:cubicBezTo>
                  <a:lnTo>
                    <a:pt x="1758" y="4655"/>
                  </a:lnTo>
                  <a:cubicBezTo>
                    <a:pt x="1999" y="4663"/>
                    <a:pt x="2241" y="4711"/>
                    <a:pt x="2476" y="4711"/>
                  </a:cubicBezTo>
                  <a:cubicBezTo>
                    <a:pt x="2689" y="4711"/>
                    <a:pt x="2896" y="4672"/>
                    <a:pt x="3089" y="4527"/>
                  </a:cubicBezTo>
                  <a:close/>
                  <a:moveTo>
                    <a:pt x="26691" y="8239"/>
                  </a:moveTo>
                  <a:cubicBezTo>
                    <a:pt x="26774" y="8239"/>
                    <a:pt x="26847" y="8275"/>
                    <a:pt x="26916" y="8311"/>
                  </a:cubicBezTo>
                  <a:cubicBezTo>
                    <a:pt x="26999" y="8352"/>
                    <a:pt x="27015" y="8421"/>
                    <a:pt x="26996" y="8496"/>
                  </a:cubicBezTo>
                  <a:cubicBezTo>
                    <a:pt x="26979" y="8565"/>
                    <a:pt x="26909" y="8558"/>
                    <a:pt x="26851" y="8563"/>
                  </a:cubicBezTo>
                  <a:cubicBezTo>
                    <a:pt x="26707" y="8576"/>
                    <a:pt x="26564" y="8588"/>
                    <a:pt x="26421" y="8600"/>
                  </a:cubicBezTo>
                  <a:cubicBezTo>
                    <a:pt x="26421" y="8613"/>
                    <a:pt x="26421" y="8625"/>
                    <a:pt x="26419" y="8638"/>
                  </a:cubicBezTo>
                  <a:lnTo>
                    <a:pt x="26928" y="8638"/>
                  </a:lnTo>
                  <a:cubicBezTo>
                    <a:pt x="26916" y="8751"/>
                    <a:pt x="26822" y="8770"/>
                    <a:pt x="26739" y="8782"/>
                  </a:cubicBezTo>
                  <a:cubicBezTo>
                    <a:pt x="26662" y="8792"/>
                    <a:pt x="26587" y="8797"/>
                    <a:pt x="26512" y="8797"/>
                  </a:cubicBezTo>
                  <a:cubicBezTo>
                    <a:pt x="26277" y="8797"/>
                    <a:pt x="26051" y="8747"/>
                    <a:pt x="25833" y="8663"/>
                  </a:cubicBezTo>
                  <a:cubicBezTo>
                    <a:pt x="25725" y="8620"/>
                    <a:pt x="25683" y="8543"/>
                    <a:pt x="25689" y="8440"/>
                  </a:cubicBezTo>
                  <a:cubicBezTo>
                    <a:pt x="25695" y="8351"/>
                    <a:pt x="25731" y="8295"/>
                    <a:pt x="25845" y="8281"/>
                  </a:cubicBezTo>
                  <a:cubicBezTo>
                    <a:pt x="26123" y="8248"/>
                    <a:pt x="26404" y="8245"/>
                    <a:pt x="26683" y="8240"/>
                  </a:cubicBezTo>
                  <a:cubicBezTo>
                    <a:pt x="26686" y="8239"/>
                    <a:pt x="26688" y="8239"/>
                    <a:pt x="26691" y="8239"/>
                  </a:cubicBezTo>
                  <a:close/>
                  <a:moveTo>
                    <a:pt x="1055" y="8239"/>
                  </a:moveTo>
                  <a:cubicBezTo>
                    <a:pt x="1061" y="8239"/>
                    <a:pt x="1067" y="8239"/>
                    <a:pt x="1073" y="8240"/>
                  </a:cubicBezTo>
                  <a:cubicBezTo>
                    <a:pt x="1323" y="8249"/>
                    <a:pt x="1574" y="8247"/>
                    <a:pt x="1822" y="8275"/>
                  </a:cubicBezTo>
                  <a:cubicBezTo>
                    <a:pt x="1926" y="8287"/>
                    <a:pt x="2015" y="8300"/>
                    <a:pt x="2035" y="8410"/>
                  </a:cubicBezTo>
                  <a:cubicBezTo>
                    <a:pt x="2053" y="8515"/>
                    <a:pt x="2017" y="8606"/>
                    <a:pt x="1904" y="8656"/>
                  </a:cubicBezTo>
                  <a:cubicBezTo>
                    <a:pt x="1708" y="8745"/>
                    <a:pt x="1492" y="8784"/>
                    <a:pt x="1272" y="8794"/>
                  </a:cubicBezTo>
                  <a:cubicBezTo>
                    <a:pt x="1228" y="8796"/>
                    <a:pt x="1184" y="8798"/>
                    <a:pt x="1141" y="8798"/>
                  </a:cubicBezTo>
                  <a:cubicBezTo>
                    <a:pt x="1033" y="8798"/>
                    <a:pt x="928" y="8785"/>
                    <a:pt x="834" y="8725"/>
                  </a:cubicBezTo>
                  <a:cubicBezTo>
                    <a:pt x="810" y="8709"/>
                    <a:pt x="794" y="8688"/>
                    <a:pt x="741" y="8637"/>
                  </a:cubicBezTo>
                  <a:lnTo>
                    <a:pt x="1324" y="8637"/>
                  </a:lnTo>
                  <a:cubicBezTo>
                    <a:pt x="1353" y="8641"/>
                    <a:pt x="1382" y="8644"/>
                    <a:pt x="1411" y="8644"/>
                  </a:cubicBezTo>
                  <a:cubicBezTo>
                    <a:pt x="1487" y="8644"/>
                    <a:pt x="1565" y="8629"/>
                    <a:pt x="1652" y="8616"/>
                  </a:cubicBezTo>
                  <a:cubicBezTo>
                    <a:pt x="1566" y="8606"/>
                    <a:pt x="1489" y="8595"/>
                    <a:pt x="1413" y="8595"/>
                  </a:cubicBezTo>
                  <a:cubicBezTo>
                    <a:pt x="1383" y="8595"/>
                    <a:pt x="1353" y="8597"/>
                    <a:pt x="1323" y="8601"/>
                  </a:cubicBezTo>
                  <a:cubicBezTo>
                    <a:pt x="1172" y="8588"/>
                    <a:pt x="1021" y="8576"/>
                    <a:pt x="871" y="8563"/>
                  </a:cubicBezTo>
                  <a:cubicBezTo>
                    <a:pt x="812" y="8557"/>
                    <a:pt x="743" y="8563"/>
                    <a:pt x="731" y="8490"/>
                  </a:cubicBezTo>
                  <a:cubicBezTo>
                    <a:pt x="720" y="8425"/>
                    <a:pt x="724" y="8358"/>
                    <a:pt x="799" y="8318"/>
                  </a:cubicBezTo>
                  <a:cubicBezTo>
                    <a:pt x="877" y="8274"/>
                    <a:pt x="959" y="8239"/>
                    <a:pt x="1055" y="8239"/>
                  </a:cubicBezTo>
                  <a:close/>
                  <a:moveTo>
                    <a:pt x="13880" y="1788"/>
                  </a:moveTo>
                  <a:cubicBezTo>
                    <a:pt x="14410" y="1788"/>
                    <a:pt x="14939" y="1795"/>
                    <a:pt x="15469" y="1810"/>
                  </a:cubicBezTo>
                  <a:cubicBezTo>
                    <a:pt x="16941" y="1853"/>
                    <a:pt x="18415" y="1879"/>
                    <a:pt x="19888" y="1879"/>
                  </a:cubicBezTo>
                  <a:cubicBezTo>
                    <a:pt x="20820" y="1879"/>
                    <a:pt x="21752" y="1868"/>
                    <a:pt x="22684" y="1845"/>
                  </a:cubicBezTo>
                  <a:cubicBezTo>
                    <a:pt x="23001" y="1837"/>
                    <a:pt x="23319" y="1833"/>
                    <a:pt x="23636" y="1833"/>
                  </a:cubicBezTo>
                  <a:cubicBezTo>
                    <a:pt x="24168" y="1833"/>
                    <a:pt x="24700" y="1843"/>
                    <a:pt x="25233" y="1855"/>
                  </a:cubicBezTo>
                  <a:cubicBezTo>
                    <a:pt x="25398" y="1860"/>
                    <a:pt x="25391" y="1861"/>
                    <a:pt x="25419" y="2011"/>
                  </a:cubicBezTo>
                  <a:cubicBezTo>
                    <a:pt x="25487" y="2362"/>
                    <a:pt x="25417" y="2710"/>
                    <a:pt x="25392" y="3057"/>
                  </a:cubicBezTo>
                  <a:cubicBezTo>
                    <a:pt x="25373" y="3321"/>
                    <a:pt x="25359" y="3583"/>
                    <a:pt x="25445" y="3841"/>
                  </a:cubicBezTo>
                  <a:cubicBezTo>
                    <a:pt x="25535" y="3180"/>
                    <a:pt x="25661" y="2522"/>
                    <a:pt x="25610" y="1853"/>
                  </a:cubicBezTo>
                  <a:cubicBezTo>
                    <a:pt x="25738" y="1833"/>
                    <a:pt x="25830" y="1820"/>
                    <a:pt x="25898" y="1820"/>
                  </a:cubicBezTo>
                  <a:cubicBezTo>
                    <a:pt x="26067" y="1820"/>
                    <a:pt x="26076" y="1903"/>
                    <a:pt x="26079" y="2175"/>
                  </a:cubicBezTo>
                  <a:cubicBezTo>
                    <a:pt x="26079" y="2247"/>
                    <a:pt x="26085" y="2319"/>
                    <a:pt x="26077" y="2389"/>
                  </a:cubicBezTo>
                  <a:cubicBezTo>
                    <a:pt x="26015" y="2900"/>
                    <a:pt x="26033" y="3412"/>
                    <a:pt x="26076" y="3923"/>
                  </a:cubicBezTo>
                  <a:cubicBezTo>
                    <a:pt x="26086" y="4058"/>
                    <a:pt x="26083" y="4051"/>
                    <a:pt x="25923" y="4052"/>
                  </a:cubicBezTo>
                  <a:cubicBezTo>
                    <a:pt x="25552" y="4056"/>
                    <a:pt x="25180" y="4064"/>
                    <a:pt x="24809" y="4077"/>
                  </a:cubicBezTo>
                  <a:cubicBezTo>
                    <a:pt x="24633" y="4083"/>
                    <a:pt x="24477" y="4130"/>
                    <a:pt x="24418" y="4294"/>
                  </a:cubicBezTo>
                  <a:cubicBezTo>
                    <a:pt x="24355" y="4474"/>
                    <a:pt x="24441" y="4734"/>
                    <a:pt x="24592" y="4828"/>
                  </a:cubicBezTo>
                  <a:cubicBezTo>
                    <a:pt x="24635" y="4855"/>
                    <a:pt x="24682" y="4878"/>
                    <a:pt x="24731" y="4893"/>
                  </a:cubicBezTo>
                  <a:cubicBezTo>
                    <a:pt x="24970" y="4963"/>
                    <a:pt x="25216" y="4999"/>
                    <a:pt x="25465" y="4999"/>
                  </a:cubicBezTo>
                  <a:cubicBezTo>
                    <a:pt x="25503" y="4999"/>
                    <a:pt x="25542" y="4998"/>
                    <a:pt x="25581" y="4996"/>
                  </a:cubicBezTo>
                  <a:cubicBezTo>
                    <a:pt x="25812" y="4984"/>
                    <a:pt x="25885" y="4952"/>
                    <a:pt x="26078" y="4830"/>
                  </a:cubicBezTo>
                  <a:cubicBezTo>
                    <a:pt x="26087" y="4836"/>
                    <a:pt x="26105" y="4841"/>
                    <a:pt x="26108" y="4849"/>
                  </a:cubicBezTo>
                  <a:cubicBezTo>
                    <a:pt x="26177" y="5202"/>
                    <a:pt x="26326" y="5535"/>
                    <a:pt x="26474" y="5868"/>
                  </a:cubicBezTo>
                  <a:cubicBezTo>
                    <a:pt x="26719" y="6428"/>
                    <a:pt x="26870" y="7008"/>
                    <a:pt x="27006" y="7593"/>
                  </a:cubicBezTo>
                  <a:cubicBezTo>
                    <a:pt x="27053" y="7796"/>
                    <a:pt x="27096" y="7999"/>
                    <a:pt x="27140" y="8204"/>
                  </a:cubicBezTo>
                  <a:cubicBezTo>
                    <a:pt x="27155" y="8226"/>
                    <a:pt x="27168" y="8263"/>
                    <a:pt x="27142" y="8270"/>
                  </a:cubicBezTo>
                  <a:cubicBezTo>
                    <a:pt x="27134" y="8273"/>
                    <a:pt x="27126" y="8275"/>
                    <a:pt x="27120" y="8275"/>
                  </a:cubicBezTo>
                  <a:cubicBezTo>
                    <a:pt x="27085" y="8275"/>
                    <a:pt x="27070" y="8239"/>
                    <a:pt x="27053" y="8213"/>
                  </a:cubicBezTo>
                  <a:cubicBezTo>
                    <a:pt x="26929" y="8147"/>
                    <a:pt x="26796" y="8118"/>
                    <a:pt x="26653" y="8118"/>
                  </a:cubicBezTo>
                  <a:cubicBezTo>
                    <a:pt x="26635" y="8118"/>
                    <a:pt x="26616" y="8119"/>
                    <a:pt x="26597" y="8119"/>
                  </a:cubicBezTo>
                  <a:cubicBezTo>
                    <a:pt x="26362" y="8131"/>
                    <a:pt x="26127" y="8123"/>
                    <a:pt x="25894" y="8157"/>
                  </a:cubicBezTo>
                  <a:cubicBezTo>
                    <a:pt x="25533" y="8211"/>
                    <a:pt x="25401" y="8487"/>
                    <a:pt x="25615" y="8747"/>
                  </a:cubicBezTo>
                  <a:cubicBezTo>
                    <a:pt x="25693" y="8840"/>
                    <a:pt x="25796" y="8905"/>
                    <a:pt x="25920" y="8945"/>
                  </a:cubicBezTo>
                  <a:cubicBezTo>
                    <a:pt x="26092" y="8998"/>
                    <a:pt x="26266" y="9022"/>
                    <a:pt x="26441" y="9022"/>
                  </a:cubicBezTo>
                  <a:cubicBezTo>
                    <a:pt x="26580" y="9022"/>
                    <a:pt x="26720" y="9007"/>
                    <a:pt x="26860" y="8979"/>
                  </a:cubicBezTo>
                  <a:cubicBezTo>
                    <a:pt x="27038" y="8943"/>
                    <a:pt x="27111" y="8821"/>
                    <a:pt x="27144" y="8681"/>
                  </a:cubicBezTo>
                  <a:cubicBezTo>
                    <a:pt x="27156" y="8629"/>
                    <a:pt x="27159" y="8577"/>
                    <a:pt x="27167" y="8526"/>
                  </a:cubicBezTo>
                  <a:cubicBezTo>
                    <a:pt x="27162" y="8470"/>
                    <a:pt x="27159" y="8415"/>
                    <a:pt x="27154" y="8360"/>
                  </a:cubicBezTo>
                  <a:lnTo>
                    <a:pt x="27154" y="8360"/>
                  </a:lnTo>
                  <a:cubicBezTo>
                    <a:pt x="27195" y="8410"/>
                    <a:pt x="27247" y="8456"/>
                    <a:pt x="27233" y="8522"/>
                  </a:cubicBezTo>
                  <a:cubicBezTo>
                    <a:pt x="27336" y="8820"/>
                    <a:pt x="27408" y="9125"/>
                    <a:pt x="27451" y="9435"/>
                  </a:cubicBezTo>
                  <a:cubicBezTo>
                    <a:pt x="27509" y="9861"/>
                    <a:pt x="27324" y="10112"/>
                    <a:pt x="26851" y="10256"/>
                  </a:cubicBezTo>
                  <a:cubicBezTo>
                    <a:pt x="26598" y="10332"/>
                    <a:pt x="26336" y="10360"/>
                    <a:pt x="26071" y="10360"/>
                  </a:cubicBezTo>
                  <a:cubicBezTo>
                    <a:pt x="26040" y="10360"/>
                    <a:pt x="26008" y="10360"/>
                    <a:pt x="25977" y="10359"/>
                  </a:cubicBezTo>
                  <a:cubicBezTo>
                    <a:pt x="25544" y="10351"/>
                    <a:pt x="25113" y="10337"/>
                    <a:pt x="24680" y="10316"/>
                  </a:cubicBezTo>
                  <a:cubicBezTo>
                    <a:pt x="24500" y="10308"/>
                    <a:pt x="24320" y="10305"/>
                    <a:pt x="24141" y="10305"/>
                  </a:cubicBezTo>
                  <a:cubicBezTo>
                    <a:pt x="23646" y="10305"/>
                    <a:pt x="23151" y="10330"/>
                    <a:pt x="22656" y="10349"/>
                  </a:cubicBezTo>
                  <a:cubicBezTo>
                    <a:pt x="22588" y="10351"/>
                    <a:pt x="22520" y="10352"/>
                    <a:pt x="22451" y="10352"/>
                  </a:cubicBezTo>
                  <a:cubicBezTo>
                    <a:pt x="22137" y="10352"/>
                    <a:pt x="21824" y="10332"/>
                    <a:pt x="21510" y="10332"/>
                  </a:cubicBezTo>
                  <a:cubicBezTo>
                    <a:pt x="21467" y="10332"/>
                    <a:pt x="21425" y="10332"/>
                    <a:pt x="21382" y="10333"/>
                  </a:cubicBezTo>
                  <a:cubicBezTo>
                    <a:pt x="21379" y="10333"/>
                    <a:pt x="21376" y="10333"/>
                    <a:pt x="21373" y="10333"/>
                  </a:cubicBezTo>
                  <a:cubicBezTo>
                    <a:pt x="21264" y="10333"/>
                    <a:pt x="21228" y="10291"/>
                    <a:pt x="21217" y="10199"/>
                  </a:cubicBezTo>
                  <a:cubicBezTo>
                    <a:pt x="21192" y="9993"/>
                    <a:pt x="21154" y="9787"/>
                    <a:pt x="21116" y="9583"/>
                  </a:cubicBezTo>
                  <a:cubicBezTo>
                    <a:pt x="21073" y="9350"/>
                    <a:pt x="20969" y="9260"/>
                    <a:pt x="20695" y="9217"/>
                  </a:cubicBezTo>
                  <a:cubicBezTo>
                    <a:pt x="20590" y="9199"/>
                    <a:pt x="20484" y="9188"/>
                    <a:pt x="20379" y="9186"/>
                  </a:cubicBezTo>
                  <a:cubicBezTo>
                    <a:pt x="20310" y="9186"/>
                    <a:pt x="20242" y="9186"/>
                    <a:pt x="20173" y="9186"/>
                  </a:cubicBezTo>
                  <a:cubicBezTo>
                    <a:pt x="19277" y="9186"/>
                    <a:pt x="18380" y="9169"/>
                    <a:pt x="17483" y="9169"/>
                  </a:cubicBezTo>
                  <a:cubicBezTo>
                    <a:pt x="16976" y="9169"/>
                    <a:pt x="16470" y="9174"/>
                    <a:pt x="15963" y="9192"/>
                  </a:cubicBezTo>
                  <a:cubicBezTo>
                    <a:pt x="15289" y="9215"/>
                    <a:pt x="14614" y="9228"/>
                    <a:pt x="13940" y="9228"/>
                  </a:cubicBezTo>
                  <a:cubicBezTo>
                    <a:pt x="13446" y="9228"/>
                    <a:pt x="12953" y="9221"/>
                    <a:pt x="12460" y="9206"/>
                  </a:cubicBezTo>
                  <a:cubicBezTo>
                    <a:pt x="11804" y="9187"/>
                    <a:pt x="11149" y="9182"/>
                    <a:pt x="10495" y="9182"/>
                  </a:cubicBezTo>
                  <a:cubicBezTo>
                    <a:pt x="9871" y="9182"/>
                    <a:pt x="9248" y="9186"/>
                    <a:pt x="8625" y="9186"/>
                  </a:cubicBezTo>
                  <a:cubicBezTo>
                    <a:pt x="8280" y="9186"/>
                    <a:pt x="7934" y="9185"/>
                    <a:pt x="7589" y="9181"/>
                  </a:cubicBezTo>
                  <a:cubicBezTo>
                    <a:pt x="7563" y="9181"/>
                    <a:pt x="7538" y="9181"/>
                    <a:pt x="7512" y="9181"/>
                  </a:cubicBezTo>
                  <a:cubicBezTo>
                    <a:pt x="7356" y="9181"/>
                    <a:pt x="7200" y="9188"/>
                    <a:pt x="7045" y="9213"/>
                  </a:cubicBezTo>
                  <a:cubicBezTo>
                    <a:pt x="6744" y="9262"/>
                    <a:pt x="6644" y="9353"/>
                    <a:pt x="6606" y="9609"/>
                  </a:cubicBezTo>
                  <a:cubicBezTo>
                    <a:pt x="6579" y="9789"/>
                    <a:pt x="6547" y="9968"/>
                    <a:pt x="6517" y="10148"/>
                  </a:cubicBezTo>
                  <a:cubicBezTo>
                    <a:pt x="6486" y="10333"/>
                    <a:pt x="6485" y="10331"/>
                    <a:pt x="6265" y="10335"/>
                  </a:cubicBezTo>
                  <a:cubicBezTo>
                    <a:pt x="5958" y="10342"/>
                    <a:pt x="5650" y="10347"/>
                    <a:pt x="5343" y="10347"/>
                  </a:cubicBezTo>
                  <a:cubicBezTo>
                    <a:pt x="5006" y="10347"/>
                    <a:pt x="4669" y="10341"/>
                    <a:pt x="4332" y="10320"/>
                  </a:cubicBezTo>
                  <a:cubicBezTo>
                    <a:pt x="4135" y="10308"/>
                    <a:pt x="3939" y="10304"/>
                    <a:pt x="3742" y="10304"/>
                  </a:cubicBezTo>
                  <a:cubicBezTo>
                    <a:pt x="3241" y="10304"/>
                    <a:pt x="2740" y="10333"/>
                    <a:pt x="2239" y="10350"/>
                  </a:cubicBezTo>
                  <a:cubicBezTo>
                    <a:pt x="2081" y="10355"/>
                    <a:pt x="1923" y="10360"/>
                    <a:pt x="1765" y="10360"/>
                  </a:cubicBezTo>
                  <a:cubicBezTo>
                    <a:pt x="1627" y="10360"/>
                    <a:pt x="1490" y="10356"/>
                    <a:pt x="1353" y="10345"/>
                  </a:cubicBezTo>
                  <a:cubicBezTo>
                    <a:pt x="1131" y="10327"/>
                    <a:pt x="917" y="10283"/>
                    <a:pt x="720" y="10198"/>
                  </a:cubicBezTo>
                  <a:cubicBezTo>
                    <a:pt x="426" y="10070"/>
                    <a:pt x="250" y="9880"/>
                    <a:pt x="267" y="9581"/>
                  </a:cubicBezTo>
                  <a:cubicBezTo>
                    <a:pt x="285" y="9280"/>
                    <a:pt x="352" y="8990"/>
                    <a:pt x="435" y="8700"/>
                  </a:cubicBezTo>
                  <a:cubicBezTo>
                    <a:pt x="456" y="8625"/>
                    <a:pt x="480" y="8550"/>
                    <a:pt x="501" y="8474"/>
                  </a:cubicBezTo>
                  <a:lnTo>
                    <a:pt x="557" y="8477"/>
                  </a:lnTo>
                  <a:cubicBezTo>
                    <a:pt x="550" y="8569"/>
                    <a:pt x="575" y="8658"/>
                    <a:pt x="602" y="8745"/>
                  </a:cubicBezTo>
                  <a:cubicBezTo>
                    <a:pt x="639" y="8866"/>
                    <a:pt x="727" y="8953"/>
                    <a:pt x="875" y="8980"/>
                  </a:cubicBezTo>
                  <a:cubicBezTo>
                    <a:pt x="1013" y="9005"/>
                    <a:pt x="1152" y="9020"/>
                    <a:pt x="1289" y="9020"/>
                  </a:cubicBezTo>
                  <a:cubicBezTo>
                    <a:pt x="1451" y="9020"/>
                    <a:pt x="1612" y="9000"/>
                    <a:pt x="1772" y="8953"/>
                  </a:cubicBezTo>
                  <a:cubicBezTo>
                    <a:pt x="1905" y="8915"/>
                    <a:pt x="2018" y="8852"/>
                    <a:pt x="2102" y="8755"/>
                  </a:cubicBezTo>
                  <a:cubicBezTo>
                    <a:pt x="2329" y="8493"/>
                    <a:pt x="2195" y="8209"/>
                    <a:pt x="1822" y="8156"/>
                  </a:cubicBezTo>
                  <a:cubicBezTo>
                    <a:pt x="1616" y="8127"/>
                    <a:pt x="1408" y="8120"/>
                    <a:pt x="1201" y="8120"/>
                  </a:cubicBezTo>
                  <a:cubicBezTo>
                    <a:pt x="1128" y="8120"/>
                    <a:pt x="1056" y="8121"/>
                    <a:pt x="984" y="8122"/>
                  </a:cubicBezTo>
                  <a:cubicBezTo>
                    <a:pt x="829" y="8125"/>
                    <a:pt x="688" y="8177"/>
                    <a:pt x="593" y="8292"/>
                  </a:cubicBezTo>
                  <a:lnTo>
                    <a:pt x="574" y="8286"/>
                  </a:lnTo>
                  <a:lnTo>
                    <a:pt x="560" y="8298"/>
                  </a:lnTo>
                  <a:cubicBezTo>
                    <a:pt x="631" y="7978"/>
                    <a:pt x="702" y="7657"/>
                    <a:pt x="774" y="7337"/>
                  </a:cubicBezTo>
                  <a:cubicBezTo>
                    <a:pt x="799" y="7225"/>
                    <a:pt x="822" y="7111"/>
                    <a:pt x="873" y="7004"/>
                  </a:cubicBezTo>
                  <a:lnTo>
                    <a:pt x="875" y="7004"/>
                  </a:lnTo>
                  <a:cubicBezTo>
                    <a:pt x="884" y="6908"/>
                    <a:pt x="915" y="6814"/>
                    <a:pt x="963" y="6730"/>
                  </a:cubicBezTo>
                  <a:cubicBezTo>
                    <a:pt x="998" y="6511"/>
                    <a:pt x="1067" y="6301"/>
                    <a:pt x="1156" y="6092"/>
                  </a:cubicBezTo>
                  <a:cubicBezTo>
                    <a:pt x="1282" y="5794"/>
                    <a:pt x="1408" y="5496"/>
                    <a:pt x="1525" y="5195"/>
                  </a:cubicBezTo>
                  <a:cubicBezTo>
                    <a:pt x="1569" y="5080"/>
                    <a:pt x="1589" y="4957"/>
                    <a:pt x="1625" y="4820"/>
                  </a:cubicBezTo>
                  <a:cubicBezTo>
                    <a:pt x="1778" y="4917"/>
                    <a:pt x="1939" y="4993"/>
                    <a:pt x="2132" y="4998"/>
                  </a:cubicBezTo>
                  <a:cubicBezTo>
                    <a:pt x="2164" y="4998"/>
                    <a:pt x="2195" y="4999"/>
                    <a:pt x="2226" y="4999"/>
                  </a:cubicBezTo>
                  <a:cubicBezTo>
                    <a:pt x="2492" y="4999"/>
                    <a:pt x="2754" y="4970"/>
                    <a:pt x="3003" y="4888"/>
                  </a:cubicBezTo>
                  <a:cubicBezTo>
                    <a:pt x="3264" y="4803"/>
                    <a:pt x="3402" y="4492"/>
                    <a:pt x="3299" y="4269"/>
                  </a:cubicBezTo>
                  <a:cubicBezTo>
                    <a:pt x="3258" y="4184"/>
                    <a:pt x="3187" y="4129"/>
                    <a:pt x="3088" y="4106"/>
                  </a:cubicBezTo>
                  <a:cubicBezTo>
                    <a:pt x="3007" y="4085"/>
                    <a:pt x="2925" y="4073"/>
                    <a:pt x="2842" y="4071"/>
                  </a:cubicBezTo>
                  <a:cubicBezTo>
                    <a:pt x="2554" y="4071"/>
                    <a:pt x="2267" y="4050"/>
                    <a:pt x="1975" y="4050"/>
                  </a:cubicBezTo>
                  <a:cubicBezTo>
                    <a:pt x="1869" y="4050"/>
                    <a:pt x="1762" y="4053"/>
                    <a:pt x="1655" y="4061"/>
                  </a:cubicBezTo>
                  <a:cubicBezTo>
                    <a:pt x="1638" y="3935"/>
                    <a:pt x="1652" y="3812"/>
                    <a:pt x="1663" y="3691"/>
                  </a:cubicBezTo>
                  <a:cubicBezTo>
                    <a:pt x="1696" y="3315"/>
                    <a:pt x="1706" y="2942"/>
                    <a:pt x="1659" y="2566"/>
                  </a:cubicBezTo>
                  <a:cubicBezTo>
                    <a:pt x="1635" y="2367"/>
                    <a:pt x="1652" y="2165"/>
                    <a:pt x="1647" y="1965"/>
                  </a:cubicBezTo>
                  <a:cubicBezTo>
                    <a:pt x="1645" y="1872"/>
                    <a:pt x="1700" y="1834"/>
                    <a:pt x="1797" y="1832"/>
                  </a:cubicBezTo>
                  <a:cubicBezTo>
                    <a:pt x="1837" y="1830"/>
                    <a:pt x="1877" y="1830"/>
                    <a:pt x="1917" y="1830"/>
                  </a:cubicBezTo>
                  <a:cubicBezTo>
                    <a:pt x="2021" y="1830"/>
                    <a:pt x="2127" y="1835"/>
                    <a:pt x="2238" y="1854"/>
                  </a:cubicBezTo>
                  <a:cubicBezTo>
                    <a:pt x="2126" y="2274"/>
                    <a:pt x="2216" y="2694"/>
                    <a:pt x="2192" y="3112"/>
                  </a:cubicBezTo>
                  <a:cubicBezTo>
                    <a:pt x="2194" y="3112"/>
                    <a:pt x="2197" y="3112"/>
                    <a:pt x="2199" y="3112"/>
                  </a:cubicBezTo>
                  <a:cubicBezTo>
                    <a:pt x="2234" y="3112"/>
                    <a:pt x="2253" y="3088"/>
                    <a:pt x="2277" y="3073"/>
                  </a:cubicBezTo>
                  <a:cubicBezTo>
                    <a:pt x="2308" y="2723"/>
                    <a:pt x="2338" y="2375"/>
                    <a:pt x="2369" y="2027"/>
                  </a:cubicBezTo>
                  <a:cubicBezTo>
                    <a:pt x="2384" y="1863"/>
                    <a:pt x="2387" y="1860"/>
                    <a:pt x="2588" y="1855"/>
                  </a:cubicBezTo>
                  <a:cubicBezTo>
                    <a:pt x="3039" y="1845"/>
                    <a:pt x="3490" y="1840"/>
                    <a:pt x="3942" y="1840"/>
                  </a:cubicBezTo>
                  <a:cubicBezTo>
                    <a:pt x="4461" y="1840"/>
                    <a:pt x="4981" y="1846"/>
                    <a:pt x="5500" y="1857"/>
                  </a:cubicBezTo>
                  <a:cubicBezTo>
                    <a:pt x="6311" y="1872"/>
                    <a:pt x="7122" y="1880"/>
                    <a:pt x="7933" y="1880"/>
                  </a:cubicBezTo>
                  <a:cubicBezTo>
                    <a:pt x="9345" y="1880"/>
                    <a:pt x="10757" y="1857"/>
                    <a:pt x="12170" y="1814"/>
                  </a:cubicBezTo>
                  <a:cubicBezTo>
                    <a:pt x="12740" y="1797"/>
                    <a:pt x="13310" y="1788"/>
                    <a:pt x="13880" y="1788"/>
                  </a:cubicBezTo>
                  <a:close/>
                  <a:moveTo>
                    <a:pt x="21037" y="10477"/>
                  </a:moveTo>
                  <a:cubicBezTo>
                    <a:pt x="21038" y="10482"/>
                    <a:pt x="21038" y="10485"/>
                    <a:pt x="21040" y="10490"/>
                  </a:cubicBezTo>
                  <a:cubicBezTo>
                    <a:pt x="21038" y="10485"/>
                    <a:pt x="21037" y="10482"/>
                    <a:pt x="21036" y="10477"/>
                  </a:cubicBezTo>
                  <a:close/>
                  <a:moveTo>
                    <a:pt x="20276" y="9320"/>
                  </a:moveTo>
                  <a:cubicBezTo>
                    <a:pt x="20421" y="9320"/>
                    <a:pt x="20566" y="9327"/>
                    <a:pt x="20710" y="9342"/>
                  </a:cubicBezTo>
                  <a:cubicBezTo>
                    <a:pt x="20789" y="9350"/>
                    <a:pt x="20884" y="9346"/>
                    <a:pt x="20903" y="9443"/>
                  </a:cubicBezTo>
                  <a:cubicBezTo>
                    <a:pt x="20851" y="9444"/>
                    <a:pt x="20799" y="9444"/>
                    <a:pt x="20747" y="9444"/>
                  </a:cubicBezTo>
                  <a:cubicBezTo>
                    <a:pt x="20712" y="9444"/>
                    <a:pt x="20678" y="9444"/>
                    <a:pt x="20643" y="9444"/>
                  </a:cubicBezTo>
                  <a:cubicBezTo>
                    <a:pt x="20522" y="9444"/>
                    <a:pt x="20401" y="9446"/>
                    <a:pt x="20280" y="9460"/>
                  </a:cubicBezTo>
                  <a:lnTo>
                    <a:pt x="20280" y="9479"/>
                  </a:lnTo>
                  <a:lnTo>
                    <a:pt x="20917" y="9514"/>
                  </a:lnTo>
                  <a:cubicBezTo>
                    <a:pt x="20935" y="9556"/>
                    <a:pt x="20935" y="9594"/>
                    <a:pt x="20870" y="9595"/>
                  </a:cubicBezTo>
                  <a:cubicBezTo>
                    <a:pt x="20862" y="9595"/>
                    <a:pt x="20853" y="9595"/>
                    <a:pt x="20845" y="9595"/>
                  </a:cubicBezTo>
                  <a:cubicBezTo>
                    <a:pt x="20762" y="9595"/>
                    <a:pt x="20680" y="9590"/>
                    <a:pt x="20597" y="9586"/>
                  </a:cubicBezTo>
                  <a:cubicBezTo>
                    <a:pt x="20552" y="9575"/>
                    <a:pt x="20507" y="9572"/>
                    <a:pt x="20462" y="9572"/>
                  </a:cubicBezTo>
                  <a:cubicBezTo>
                    <a:pt x="20391" y="9572"/>
                    <a:pt x="20321" y="9580"/>
                    <a:pt x="20251" y="9580"/>
                  </a:cubicBezTo>
                  <a:cubicBezTo>
                    <a:pt x="20226" y="9580"/>
                    <a:pt x="20201" y="9579"/>
                    <a:pt x="20175" y="9576"/>
                  </a:cubicBezTo>
                  <a:cubicBezTo>
                    <a:pt x="20178" y="9570"/>
                    <a:pt x="20178" y="9568"/>
                    <a:pt x="20176" y="9568"/>
                  </a:cubicBezTo>
                  <a:lnTo>
                    <a:pt x="20176" y="9568"/>
                  </a:lnTo>
                  <a:cubicBezTo>
                    <a:pt x="20172" y="9568"/>
                    <a:pt x="20157" y="9587"/>
                    <a:pt x="20182" y="9587"/>
                  </a:cubicBezTo>
                  <a:cubicBezTo>
                    <a:pt x="20182" y="9587"/>
                    <a:pt x="20183" y="9586"/>
                    <a:pt x="20184" y="9586"/>
                  </a:cubicBezTo>
                  <a:cubicBezTo>
                    <a:pt x="20283" y="9622"/>
                    <a:pt x="20388" y="9648"/>
                    <a:pt x="20499" y="9648"/>
                  </a:cubicBezTo>
                  <a:cubicBezTo>
                    <a:pt x="20530" y="9648"/>
                    <a:pt x="20561" y="9646"/>
                    <a:pt x="20593" y="9641"/>
                  </a:cubicBezTo>
                  <a:cubicBezTo>
                    <a:pt x="20676" y="9647"/>
                    <a:pt x="20758" y="9655"/>
                    <a:pt x="20841" y="9659"/>
                  </a:cubicBezTo>
                  <a:cubicBezTo>
                    <a:pt x="20948" y="9661"/>
                    <a:pt x="20960" y="9720"/>
                    <a:pt x="20958" y="9791"/>
                  </a:cubicBezTo>
                  <a:cubicBezTo>
                    <a:pt x="20956" y="9850"/>
                    <a:pt x="20921" y="9860"/>
                    <a:pt x="20879" y="9860"/>
                  </a:cubicBezTo>
                  <a:cubicBezTo>
                    <a:pt x="20863" y="9860"/>
                    <a:pt x="20846" y="9859"/>
                    <a:pt x="20829" y="9858"/>
                  </a:cubicBezTo>
                  <a:cubicBezTo>
                    <a:pt x="20734" y="9852"/>
                    <a:pt x="20639" y="9849"/>
                    <a:pt x="20545" y="9849"/>
                  </a:cubicBezTo>
                  <a:cubicBezTo>
                    <a:pt x="20450" y="9849"/>
                    <a:pt x="20355" y="9852"/>
                    <a:pt x="20261" y="9858"/>
                  </a:cubicBezTo>
                  <a:cubicBezTo>
                    <a:pt x="20367" y="9926"/>
                    <a:pt x="20496" y="9912"/>
                    <a:pt x="20619" y="9921"/>
                  </a:cubicBezTo>
                  <a:cubicBezTo>
                    <a:pt x="21048" y="9953"/>
                    <a:pt x="20968" y="9921"/>
                    <a:pt x="21006" y="10247"/>
                  </a:cubicBezTo>
                  <a:cubicBezTo>
                    <a:pt x="21015" y="10312"/>
                    <a:pt x="21018" y="10377"/>
                    <a:pt x="21024" y="10441"/>
                  </a:cubicBezTo>
                  <a:lnTo>
                    <a:pt x="20270" y="10547"/>
                  </a:lnTo>
                  <a:cubicBezTo>
                    <a:pt x="20150" y="10554"/>
                    <a:pt x="20029" y="10563"/>
                    <a:pt x="19909" y="10567"/>
                  </a:cubicBezTo>
                  <a:cubicBezTo>
                    <a:pt x="19811" y="10571"/>
                    <a:pt x="19713" y="10573"/>
                    <a:pt x="19616" y="10573"/>
                  </a:cubicBezTo>
                  <a:cubicBezTo>
                    <a:pt x="19160" y="10573"/>
                    <a:pt x="18706" y="10534"/>
                    <a:pt x="18251" y="10519"/>
                  </a:cubicBezTo>
                  <a:cubicBezTo>
                    <a:pt x="17936" y="10507"/>
                    <a:pt x="17622" y="10501"/>
                    <a:pt x="17307" y="10501"/>
                  </a:cubicBezTo>
                  <a:cubicBezTo>
                    <a:pt x="16811" y="10501"/>
                    <a:pt x="16315" y="10515"/>
                    <a:pt x="15819" y="10542"/>
                  </a:cubicBezTo>
                  <a:cubicBezTo>
                    <a:pt x="15724" y="10548"/>
                    <a:pt x="15627" y="10549"/>
                    <a:pt x="15535" y="10602"/>
                  </a:cubicBezTo>
                  <a:cubicBezTo>
                    <a:pt x="15578" y="10642"/>
                    <a:pt x="15625" y="10648"/>
                    <a:pt x="15672" y="10648"/>
                  </a:cubicBezTo>
                  <a:cubicBezTo>
                    <a:pt x="15692" y="10648"/>
                    <a:pt x="15712" y="10647"/>
                    <a:pt x="15731" y="10647"/>
                  </a:cubicBezTo>
                  <a:cubicBezTo>
                    <a:pt x="15867" y="10645"/>
                    <a:pt x="16004" y="10636"/>
                    <a:pt x="16139" y="10633"/>
                  </a:cubicBezTo>
                  <a:cubicBezTo>
                    <a:pt x="16413" y="10625"/>
                    <a:pt x="16686" y="10622"/>
                    <a:pt x="16959" y="10622"/>
                  </a:cubicBezTo>
                  <a:cubicBezTo>
                    <a:pt x="17702" y="10622"/>
                    <a:pt x="18444" y="10647"/>
                    <a:pt x="19185" y="10678"/>
                  </a:cubicBezTo>
                  <a:cubicBezTo>
                    <a:pt x="19279" y="10682"/>
                    <a:pt x="19374" y="10684"/>
                    <a:pt x="19467" y="10684"/>
                  </a:cubicBezTo>
                  <a:cubicBezTo>
                    <a:pt x="19753" y="10684"/>
                    <a:pt x="20036" y="10664"/>
                    <a:pt x="20316" y="10611"/>
                  </a:cubicBezTo>
                  <a:cubicBezTo>
                    <a:pt x="20328" y="10613"/>
                    <a:pt x="20340" y="10614"/>
                    <a:pt x="20353" y="10614"/>
                  </a:cubicBezTo>
                  <a:cubicBezTo>
                    <a:pt x="20400" y="10614"/>
                    <a:pt x="20447" y="10602"/>
                    <a:pt x="20494" y="10598"/>
                  </a:cubicBezTo>
                  <a:cubicBezTo>
                    <a:pt x="20658" y="10586"/>
                    <a:pt x="20815" y="10532"/>
                    <a:pt x="20981" y="10532"/>
                  </a:cubicBezTo>
                  <a:cubicBezTo>
                    <a:pt x="20995" y="10532"/>
                    <a:pt x="21009" y="10532"/>
                    <a:pt x="21023" y="10533"/>
                  </a:cubicBezTo>
                  <a:cubicBezTo>
                    <a:pt x="20999" y="10678"/>
                    <a:pt x="20891" y="10729"/>
                    <a:pt x="20740" y="10744"/>
                  </a:cubicBezTo>
                  <a:cubicBezTo>
                    <a:pt x="20607" y="10758"/>
                    <a:pt x="20475" y="10762"/>
                    <a:pt x="20342" y="10762"/>
                  </a:cubicBezTo>
                  <a:cubicBezTo>
                    <a:pt x="20278" y="10762"/>
                    <a:pt x="20214" y="10761"/>
                    <a:pt x="20149" y="10760"/>
                  </a:cubicBezTo>
                  <a:cubicBezTo>
                    <a:pt x="19994" y="10756"/>
                    <a:pt x="19838" y="10755"/>
                    <a:pt x="19682" y="10755"/>
                  </a:cubicBezTo>
                  <a:cubicBezTo>
                    <a:pt x="18807" y="10755"/>
                    <a:pt x="17932" y="10805"/>
                    <a:pt x="17058" y="10831"/>
                  </a:cubicBezTo>
                  <a:cubicBezTo>
                    <a:pt x="15960" y="10864"/>
                    <a:pt x="14863" y="10936"/>
                    <a:pt x="13764" y="10936"/>
                  </a:cubicBezTo>
                  <a:cubicBezTo>
                    <a:pt x="13498" y="10936"/>
                    <a:pt x="13233" y="10931"/>
                    <a:pt x="12967" y="10922"/>
                  </a:cubicBezTo>
                  <a:cubicBezTo>
                    <a:pt x="11748" y="10875"/>
                    <a:pt x="10529" y="10823"/>
                    <a:pt x="9309" y="10780"/>
                  </a:cubicBezTo>
                  <a:cubicBezTo>
                    <a:pt x="8895" y="10765"/>
                    <a:pt x="8480" y="10752"/>
                    <a:pt x="8065" y="10752"/>
                  </a:cubicBezTo>
                  <a:cubicBezTo>
                    <a:pt x="7889" y="10752"/>
                    <a:pt x="7712" y="10754"/>
                    <a:pt x="7536" y="10760"/>
                  </a:cubicBezTo>
                  <a:cubicBezTo>
                    <a:pt x="7471" y="10762"/>
                    <a:pt x="7406" y="10763"/>
                    <a:pt x="7341" y="10763"/>
                  </a:cubicBezTo>
                  <a:cubicBezTo>
                    <a:pt x="7209" y="10763"/>
                    <a:pt x="7077" y="10757"/>
                    <a:pt x="6946" y="10737"/>
                  </a:cubicBezTo>
                  <a:cubicBezTo>
                    <a:pt x="6777" y="10711"/>
                    <a:pt x="6713" y="10648"/>
                    <a:pt x="6703" y="10501"/>
                  </a:cubicBezTo>
                  <a:cubicBezTo>
                    <a:pt x="6695" y="10345"/>
                    <a:pt x="6730" y="10192"/>
                    <a:pt x="6744" y="10037"/>
                  </a:cubicBezTo>
                  <a:cubicBezTo>
                    <a:pt x="6750" y="9972"/>
                    <a:pt x="6788" y="9948"/>
                    <a:pt x="6859" y="9943"/>
                  </a:cubicBezTo>
                  <a:cubicBezTo>
                    <a:pt x="6972" y="9935"/>
                    <a:pt x="7085" y="9924"/>
                    <a:pt x="7198" y="9913"/>
                  </a:cubicBezTo>
                  <a:cubicBezTo>
                    <a:pt x="7222" y="9918"/>
                    <a:pt x="7246" y="9920"/>
                    <a:pt x="7270" y="9920"/>
                  </a:cubicBezTo>
                  <a:cubicBezTo>
                    <a:pt x="7393" y="9920"/>
                    <a:pt x="7506" y="9865"/>
                    <a:pt x="7614" y="9862"/>
                  </a:cubicBezTo>
                  <a:cubicBezTo>
                    <a:pt x="7531" y="9854"/>
                    <a:pt x="7440" y="9843"/>
                    <a:pt x="7346" y="9843"/>
                  </a:cubicBezTo>
                  <a:cubicBezTo>
                    <a:pt x="7296" y="9843"/>
                    <a:pt x="7246" y="9846"/>
                    <a:pt x="7194" y="9854"/>
                  </a:cubicBezTo>
                  <a:cubicBezTo>
                    <a:pt x="7090" y="9855"/>
                    <a:pt x="6985" y="9856"/>
                    <a:pt x="6881" y="9859"/>
                  </a:cubicBezTo>
                  <a:cubicBezTo>
                    <a:pt x="6875" y="9859"/>
                    <a:pt x="6869" y="9859"/>
                    <a:pt x="6863" y="9859"/>
                  </a:cubicBezTo>
                  <a:cubicBezTo>
                    <a:pt x="6813" y="9859"/>
                    <a:pt x="6770" y="9852"/>
                    <a:pt x="6770" y="9795"/>
                  </a:cubicBezTo>
                  <a:cubicBezTo>
                    <a:pt x="6770" y="9739"/>
                    <a:pt x="6766" y="9673"/>
                    <a:pt x="6862" y="9665"/>
                  </a:cubicBezTo>
                  <a:cubicBezTo>
                    <a:pt x="6957" y="9655"/>
                    <a:pt x="7054" y="9648"/>
                    <a:pt x="7152" y="9640"/>
                  </a:cubicBezTo>
                  <a:cubicBezTo>
                    <a:pt x="7182" y="9644"/>
                    <a:pt x="7213" y="9646"/>
                    <a:pt x="7243" y="9646"/>
                  </a:cubicBezTo>
                  <a:cubicBezTo>
                    <a:pt x="7345" y="9646"/>
                    <a:pt x="7444" y="9624"/>
                    <a:pt x="7550" y="9583"/>
                  </a:cubicBezTo>
                  <a:cubicBezTo>
                    <a:pt x="7457" y="9583"/>
                    <a:pt x="7372" y="9572"/>
                    <a:pt x="7288" y="9572"/>
                  </a:cubicBezTo>
                  <a:cubicBezTo>
                    <a:pt x="7241" y="9572"/>
                    <a:pt x="7195" y="9576"/>
                    <a:pt x="7148" y="9586"/>
                  </a:cubicBezTo>
                  <a:lnTo>
                    <a:pt x="6782" y="9603"/>
                  </a:lnTo>
                  <a:lnTo>
                    <a:pt x="6749" y="9563"/>
                  </a:lnTo>
                  <a:cubicBezTo>
                    <a:pt x="6762" y="9523"/>
                    <a:pt x="6814" y="9522"/>
                    <a:pt x="6839" y="9495"/>
                  </a:cubicBezTo>
                  <a:cubicBezTo>
                    <a:pt x="6903" y="9498"/>
                    <a:pt x="6967" y="9499"/>
                    <a:pt x="7031" y="9499"/>
                  </a:cubicBezTo>
                  <a:cubicBezTo>
                    <a:pt x="7147" y="9499"/>
                    <a:pt x="7263" y="9495"/>
                    <a:pt x="7378" y="9485"/>
                  </a:cubicBezTo>
                  <a:cubicBezTo>
                    <a:pt x="7380" y="9475"/>
                    <a:pt x="7380" y="9464"/>
                    <a:pt x="7379" y="9455"/>
                  </a:cubicBezTo>
                  <a:cubicBezTo>
                    <a:pt x="7279" y="9447"/>
                    <a:pt x="7180" y="9444"/>
                    <a:pt x="7080" y="9444"/>
                  </a:cubicBezTo>
                  <a:cubicBezTo>
                    <a:pt x="6999" y="9444"/>
                    <a:pt x="6917" y="9446"/>
                    <a:pt x="6835" y="9451"/>
                  </a:cubicBezTo>
                  <a:cubicBezTo>
                    <a:pt x="6832" y="9343"/>
                    <a:pt x="6935" y="9349"/>
                    <a:pt x="7009" y="9343"/>
                  </a:cubicBezTo>
                  <a:cubicBezTo>
                    <a:pt x="7169" y="9331"/>
                    <a:pt x="7331" y="9323"/>
                    <a:pt x="7491" y="9323"/>
                  </a:cubicBezTo>
                  <a:cubicBezTo>
                    <a:pt x="7512" y="9323"/>
                    <a:pt x="7533" y="9323"/>
                    <a:pt x="7554" y="9324"/>
                  </a:cubicBezTo>
                  <a:cubicBezTo>
                    <a:pt x="7896" y="9326"/>
                    <a:pt x="8237" y="9334"/>
                    <a:pt x="8578" y="9346"/>
                  </a:cubicBezTo>
                  <a:cubicBezTo>
                    <a:pt x="8808" y="9354"/>
                    <a:pt x="9037" y="9358"/>
                    <a:pt x="9267" y="9358"/>
                  </a:cubicBezTo>
                  <a:cubicBezTo>
                    <a:pt x="9447" y="9358"/>
                    <a:pt x="9627" y="9356"/>
                    <a:pt x="9808" y="9351"/>
                  </a:cubicBezTo>
                  <a:cubicBezTo>
                    <a:pt x="9976" y="9346"/>
                    <a:pt x="10145" y="9344"/>
                    <a:pt x="10314" y="9344"/>
                  </a:cubicBezTo>
                  <a:cubicBezTo>
                    <a:pt x="11014" y="9344"/>
                    <a:pt x="11713" y="9377"/>
                    <a:pt x="12412" y="9377"/>
                  </a:cubicBezTo>
                  <a:cubicBezTo>
                    <a:pt x="12432" y="9377"/>
                    <a:pt x="12451" y="9377"/>
                    <a:pt x="12471" y="9377"/>
                  </a:cubicBezTo>
                  <a:cubicBezTo>
                    <a:pt x="12508" y="9377"/>
                    <a:pt x="12545" y="9377"/>
                    <a:pt x="12582" y="9377"/>
                  </a:cubicBezTo>
                  <a:cubicBezTo>
                    <a:pt x="13248" y="9377"/>
                    <a:pt x="13914" y="9388"/>
                    <a:pt x="14579" y="9388"/>
                  </a:cubicBezTo>
                  <a:cubicBezTo>
                    <a:pt x="15151" y="9388"/>
                    <a:pt x="15723" y="9380"/>
                    <a:pt x="16295" y="9351"/>
                  </a:cubicBezTo>
                  <a:cubicBezTo>
                    <a:pt x="16484" y="9341"/>
                    <a:pt x="16674" y="9338"/>
                    <a:pt x="16864" y="9338"/>
                  </a:cubicBezTo>
                  <a:cubicBezTo>
                    <a:pt x="17061" y="9338"/>
                    <a:pt x="17259" y="9341"/>
                    <a:pt x="17456" y="9346"/>
                  </a:cubicBezTo>
                  <a:cubicBezTo>
                    <a:pt x="17735" y="9352"/>
                    <a:pt x="18013" y="9355"/>
                    <a:pt x="18291" y="9355"/>
                  </a:cubicBezTo>
                  <a:cubicBezTo>
                    <a:pt x="18893" y="9355"/>
                    <a:pt x="19495" y="9342"/>
                    <a:pt x="20097" y="9324"/>
                  </a:cubicBezTo>
                  <a:cubicBezTo>
                    <a:pt x="20157" y="9321"/>
                    <a:pt x="20216" y="9320"/>
                    <a:pt x="20276" y="9320"/>
                  </a:cubicBezTo>
                  <a:close/>
                  <a:moveTo>
                    <a:pt x="1823" y="1"/>
                  </a:moveTo>
                  <a:cubicBezTo>
                    <a:pt x="1799" y="1"/>
                    <a:pt x="1784" y="16"/>
                    <a:pt x="1769" y="32"/>
                  </a:cubicBezTo>
                  <a:cubicBezTo>
                    <a:pt x="1700" y="104"/>
                    <a:pt x="1669" y="191"/>
                    <a:pt x="1643" y="279"/>
                  </a:cubicBezTo>
                  <a:cubicBezTo>
                    <a:pt x="1485" y="796"/>
                    <a:pt x="1414" y="1336"/>
                    <a:pt x="1435" y="1877"/>
                  </a:cubicBezTo>
                  <a:cubicBezTo>
                    <a:pt x="1457" y="2576"/>
                    <a:pt x="1483" y="3275"/>
                    <a:pt x="1475" y="3974"/>
                  </a:cubicBezTo>
                  <a:cubicBezTo>
                    <a:pt x="1473" y="4169"/>
                    <a:pt x="1477" y="4363"/>
                    <a:pt x="1486" y="4558"/>
                  </a:cubicBezTo>
                  <a:cubicBezTo>
                    <a:pt x="1495" y="4754"/>
                    <a:pt x="1468" y="4945"/>
                    <a:pt x="1385" y="5130"/>
                  </a:cubicBezTo>
                  <a:cubicBezTo>
                    <a:pt x="1328" y="5257"/>
                    <a:pt x="1276" y="5385"/>
                    <a:pt x="1213" y="5510"/>
                  </a:cubicBezTo>
                  <a:cubicBezTo>
                    <a:pt x="921" y="6083"/>
                    <a:pt x="743" y="6687"/>
                    <a:pt x="611" y="7298"/>
                  </a:cubicBezTo>
                  <a:cubicBezTo>
                    <a:pt x="498" y="7821"/>
                    <a:pt x="371" y="8339"/>
                    <a:pt x="198" y="8851"/>
                  </a:cubicBezTo>
                  <a:cubicBezTo>
                    <a:pt x="133" y="9049"/>
                    <a:pt x="86" y="9252"/>
                    <a:pt x="59" y="9459"/>
                  </a:cubicBezTo>
                  <a:cubicBezTo>
                    <a:pt x="1" y="9871"/>
                    <a:pt x="190" y="10180"/>
                    <a:pt x="617" y="10376"/>
                  </a:cubicBezTo>
                  <a:cubicBezTo>
                    <a:pt x="813" y="10466"/>
                    <a:pt x="1024" y="10515"/>
                    <a:pt x="1243" y="10545"/>
                  </a:cubicBezTo>
                  <a:cubicBezTo>
                    <a:pt x="1468" y="10574"/>
                    <a:pt x="1693" y="10585"/>
                    <a:pt x="1919" y="10585"/>
                  </a:cubicBezTo>
                  <a:cubicBezTo>
                    <a:pt x="2148" y="10585"/>
                    <a:pt x="2376" y="10574"/>
                    <a:pt x="2606" y="10559"/>
                  </a:cubicBezTo>
                  <a:cubicBezTo>
                    <a:pt x="2982" y="10533"/>
                    <a:pt x="3357" y="10509"/>
                    <a:pt x="3733" y="10509"/>
                  </a:cubicBezTo>
                  <a:cubicBezTo>
                    <a:pt x="3917" y="10509"/>
                    <a:pt x="4102" y="10515"/>
                    <a:pt x="4287" y="10529"/>
                  </a:cubicBezTo>
                  <a:cubicBezTo>
                    <a:pt x="4594" y="10553"/>
                    <a:pt x="4903" y="10566"/>
                    <a:pt x="5212" y="10566"/>
                  </a:cubicBezTo>
                  <a:cubicBezTo>
                    <a:pt x="5472" y="10566"/>
                    <a:pt x="5732" y="10557"/>
                    <a:pt x="5991" y="10536"/>
                  </a:cubicBezTo>
                  <a:cubicBezTo>
                    <a:pt x="6090" y="10529"/>
                    <a:pt x="6186" y="10510"/>
                    <a:pt x="6285" y="10508"/>
                  </a:cubicBezTo>
                  <a:cubicBezTo>
                    <a:pt x="6293" y="10508"/>
                    <a:pt x="6301" y="10507"/>
                    <a:pt x="6308" y="10507"/>
                  </a:cubicBezTo>
                  <a:cubicBezTo>
                    <a:pt x="6401" y="10507"/>
                    <a:pt x="6473" y="10530"/>
                    <a:pt x="6491" y="10637"/>
                  </a:cubicBezTo>
                  <a:cubicBezTo>
                    <a:pt x="6523" y="10835"/>
                    <a:pt x="6683" y="10935"/>
                    <a:pt x="6900" y="10983"/>
                  </a:cubicBezTo>
                  <a:cubicBezTo>
                    <a:pt x="7041" y="11014"/>
                    <a:pt x="7185" y="11014"/>
                    <a:pt x="7329" y="11015"/>
                  </a:cubicBezTo>
                  <a:cubicBezTo>
                    <a:pt x="7346" y="11015"/>
                    <a:pt x="7363" y="11016"/>
                    <a:pt x="7380" y="11016"/>
                  </a:cubicBezTo>
                  <a:cubicBezTo>
                    <a:pt x="7688" y="11016"/>
                    <a:pt x="7997" y="11010"/>
                    <a:pt x="8305" y="11010"/>
                  </a:cubicBezTo>
                  <a:cubicBezTo>
                    <a:pt x="8534" y="11010"/>
                    <a:pt x="8762" y="11013"/>
                    <a:pt x="8990" y="11024"/>
                  </a:cubicBezTo>
                  <a:cubicBezTo>
                    <a:pt x="10392" y="11089"/>
                    <a:pt x="11796" y="11111"/>
                    <a:pt x="13199" y="11130"/>
                  </a:cubicBezTo>
                  <a:cubicBezTo>
                    <a:pt x="13490" y="11134"/>
                    <a:pt x="13781" y="11136"/>
                    <a:pt x="14071" y="11136"/>
                  </a:cubicBezTo>
                  <a:cubicBezTo>
                    <a:pt x="15480" y="11136"/>
                    <a:pt x="16889" y="11091"/>
                    <a:pt x="18296" y="11039"/>
                  </a:cubicBezTo>
                  <a:cubicBezTo>
                    <a:pt x="18802" y="11020"/>
                    <a:pt x="19309" y="11013"/>
                    <a:pt x="19816" y="11013"/>
                  </a:cubicBezTo>
                  <a:cubicBezTo>
                    <a:pt x="19886" y="11013"/>
                    <a:pt x="19956" y="11013"/>
                    <a:pt x="20026" y="11013"/>
                  </a:cubicBezTo>
                  <a:cubicBezTo>
                    <a:pt x="20117" y="11014"/>
                    <a:pt x="20207" y="11014"/>
                    <a:pt x="20299" y="11014"/>
                  </a:cubicBezTo>
                  <a:cubicBezTo>
                    <a:pt x="20390" y="11014"/>
                    <a:pt x="20481" y="11014"/>
                    <a:pt x="20572" y="11013"/>
                  </a:cubicBezTo>
                  <a:cubicBezTo>
                    <a:pt x="20692" y="11013"/>
                    <a:pt x="20813" y="10994"/>
                    <a:pt x="20928" y="10955"/>
                  </a:cubicBezTo>
                  <a:cubicBezTo>
                    <a:pt x="21086" y="10901"/>
                    <a:pt x="21189" y="10806"/>
                    <a:pt x="21231" y="10662"/>
                  </a:cubicBezTo>
                  <a:cubicBezTo>
                    <a:pt x="21264" y="10544"/>
                    <a:pt x="21299" y="10508"/>
                    <a:pt x="21407" y="10508"/>
                  </a:cubicBezTo>
                  <a:cubicBezTo>
                    <a:pt x="21434" y="10508"/>
                    <a:pt x="21465" y="10510"/>
                    <a:pt x="21502" y="10514"/>
                  </a:cubicBezTo>
                  <a:cubicBezTo>
                    <a:pt x="21821" y="10546"/>
                    <a:pt x="22140" y="10567"/>
                    <a:pt x="22460" y="10567"/>
                  </a:cubicBezTo>
                  <a:cubicBezTo>
                    <a:pt x="22595" y="10567"/>
                    <a:pt x="22729" y="10563"/>
                    <a:pt x="22864" y="10555"/>
                  </a:cubicBezTo>
                  <a:cubicBezTo>
                    <a:pt x="23275" y="10531"/>
                    <a:pt x="23686" y="10514"/>
                    <a:pt x="24096" y="10514"/>
                  </a:cubicBezTo>
                  <a:cubicBezTo>
                    <a:pt x="24481" y="10514"/>
                    <a:pt x="24865" y="10529"/>
                    <a:pt x="25250" y="10567"/>
                  </a:cubicBezTo>
                  <a:cubicBezTo>
                    <a:pt x="25422" y="10583"/>
                    <a:pt x="25594" y="10591"/>
                    <a:pt x="25765" y="10591"/>
                  </a:cubicBezTo>
                  <a:cubicBezTo>
                    <a:pt x="25905" y="10591"/>
                    <a:pt x="26044" y="10586"/>
                    <a:pt x="26183" y="10576"/>
                  </a:cubicBezTo>
                  <a:cubicBezTo>
                    <a:pt x="26494" y="10553"/>
                    <a:pt x="26801" y="10513"/>
                    <a:pt x="27082" y="10388"/>
                  </a:cubicBezTo>
                  <a:cubicBezTo>
                    <a:pt x="27528" y="10192"/>
                    <a:pt x="27717" y="9891"/>
                    <a:pt x="27663" y="9465"/>
                  </a:cubicBezTo>
                  <a:cubicBezTo>
                    <a:pt x="27632" y="9220"/>
                    <a:pt x="27569" y="8980"/>
                    <a:pt x="27490" y="8742"/>
                  </a:cubicBezTo>
                  <a:cubicBezTo>
                    <a:pt x="27367" y="8369"/>
                    <a:pt x="27255" y="7992"/>
                    <a:pt x="27180" y="7608"/>
                  </a:cubicBezTo>
                  <a:cubicBezTo>
                    <a:pt x="27022" y="6801"/>
                    <a:pt x="26779" y="6014"/>
                    <a:pt x="26395" y="5261"/>
                  </a:cubicBezTo>
                  <a:cubicBezTo>
                    <a:pt x="26374" y="5221"/>
                    <a:pt x="26356" y="5177"/>
                    <a:pt x="26338" y="5135"/>
                  </a:cubicBezTo>
                  <a:cubicBezTo>
                    <a:pt x="26267" y="4967"/>
                    <a:pt x="26232" y="4785"/>
                    <a:pt x="26236" y="4602"/>
                  </a:cubicBezTo>
                  <a:cubicBezTo>
                    <a:pt x="26244" y="4162"/>
                    <a:pt x="26240" y="3721"/>
                    <a:pt x="26243" y="3281"/>
                  </a:cubicBezTo>
                  <a:cubicBezTo>
                    <a:pt x="26244" y="3112"/>
                    <a:pt x="26249" y="2943"/>
                    <a:pt x="26256" y="2776"/>
                  </a:cubicBezTo>
                  <a:cubicBezTo>
                    <a:pt x="26280" y="2173"/>
                    <a:pt x="26328" y="1571"/>
                    <a:pt x="26230" y="971"/>
                  </a:cubicBezTo>
                  <a:cubicBezTo>
                    <a:pt x="26184" y="688"/>
                    <a:pt x="26150" y="404"/>
                    <a:pt x="26023" y="138"/>
                  </a:cubicBezTo>
                  <a:cubicBezTo>
                    <a:pt x="25997" y="84"/>
                    <a:pt x="25974" y="2"/>
                    <a:pt x="25907" y="2"/>
                  </a:cubicBezTo>
                  <a:cubicBezTo>
                    <a:pt x="25900" y="2"/>
                    <a:pt x="25894" y="3"/>
                    <a:pt x="25887" y="4"/>
                  </a:cubicBezTo>
                  <a:cubicBezTo>
                    <a:pt x="25782" y="27"/>
                    <a:pt x="25847" y="115"/>
                    <a:pt x="25862" y="171"/>
                  </a:cubicBezTo>
                  <a:cubicBezTo>
                    <a:pt x="25967" y="604"/>
                    <a:pt x="26008" y="1042"/>
                    <a:pt x="26049" y="1481"/>
                  </a:cubicBezTo>
                  <a:cubicBezTo>
                    <a:pt x="26054" y="1506"/>
                    <a:pt x="26066" y="1531"/>
                    <a:pt x="26064" y="1555"/>
                  </a:cubicBezTo>
                  <a:cubicBezTo>
                    <a:pt x="26060" y="1594"/>
                    <a:pt x="26099" y="1659"/>
                    <a:pt x="26023" y="1664"/>
                  </a:cubicBezTo>
                  <a:cubicBezTo>
                    <a:pt x="26022" y="1664"/>
                    <a:pt x="26020" y="1664"/>
                    <a:pt x="26018" y="1664"/>
                  </a:cubicBezTo>
                  <a:cubicBezTo>
                    <a:pt x="25954" y="1664"/>
                    <a:pt x="25978" y="1595"/>
                    <a:pt x="25958" y="1559"/>
                  </a:cubicBezTo>
                  <a:cubicBezTo>
                    <a:pt x="25963" y="1533"/>
                    <a:pt x="25966" y="1506"/>
                    <a:pt x="25970" y="1480"/>
                  </a:cubicBezTo>
                  <a:cubicBezTo>
                    <a:pt x="25950" y="1391"/>
                    <a:pt x="25928" y="1300"/>
                    <a:pt x="25907" y="1211"/>
                  </a:cubicBezTo>
                  <a:cubicBezTo>
                    <a:pt x="25910" y="1147"/>
                    <a:pt x="25884" y="1093"/>
                    <a:pt x="25840" y="1022"/>
                  </a:cubicBezTo>
                  <a:cubicBezTo>
                    <a:pt x="25816" y="1095"/>
                    <a:pt x="25816" y="1174"/>
                    <a:pt x="25840" y="1247"/>
                  </a:cubicBezTo>
                  <a:cubicBezTo>
                    <a:pt x="25854" y="1351"/>
                    <a:pt x="25867" y="1456"/>
                    <a:pt x="25881" y="1559"/>
                  </a:cubicBezTo>
                  <a:cubicBezTo>
                    <a:pt x="25879" y="1586"/>
                    <a:pt x="25878" y="1612"/>
                    <a:pt x="25877" y="1637"/>
                  </a:cubicBezTo>
                  <a:lnTo>
                    <a:pt x="25829" y="1658"/>
                  </a:lnTo>
                  <a:cubicBezTo>
                    <a:pt x="25789" y="1586"/>
                    <a:pt x="25783" y="1498"/>
                    <a:pt x="25707" y="1433"/>
                  </a:cubicBezTo>
                  <a:cubicBezTo>
                    <a:pt x="25658" y="1488"/>
                    <a:pt x="25686" y="1548"/>
                    <a:pt x="25676" y="1601"/>
                  </a:cubicBezTo>
                  <a:cubicBezTo>
                    <a:pt x="25670" y="1630"/>
                    <a:pt x="25651" y="1652"/>
                    <a:pt x="25620" y="1652"/>
                  </a:cubicBezTo>
                  <a:cubicBezTo>
                    <a:pt x="25592" y="1652"/>
                    <a:pt x="25567" y="1631"/>
                    <a:pt x="25561" y="1603"/>
                  </a:cubicBezTo>
                  <a:cubicBezTo>
                    <a:pt x="25542" y="1520"/>
                    <a:pt x="25537" y="1433"/>
                    <a:pt x="25470" y="1350"/>
                  </a:cubicBezTo>
                  <a:cubicBezTo>
                    <a:pt x="25447" y="1429"/>
                    <a:pt x="25460" y="1493"/>
                    <a:pt x="25463" y="1557"/>
                  </a:cubicBezTo>
                  <a:cubicBezTo>
                    <a:pt x="25466" y="1595"/>
                    <a:pt x="25478" y="1638"/>
                    <a:pt x="25416" y="1650"/>
                  </a:cubicBezTo>
                  <a:cubicBezTo>
                    <a:pt x="25406" y="1651"/>
                    <a:pt x="25397" y="1652"/>
                    <a:pt x="25389" y="1652"/>
                  </a:cubicBezTo>
                  <a:cubicBezTo>
                    <a:pt x="25343" y="1652"/>
                    <a:pt x="25313" y="1628"/>
                    <a:pt x="25296" y="1586"/>
                  </a:cubicBezTo>
                  <a:cubicBezTo>
                    <a:pt x="25275" y="1537"/>
                    <a:pt x="25255" y="1489"/>
                    <a:pt x="25235" y="1442"/>
                  </a:cubicBezTo>
                  <a:cubicBezTo>
                    <a:pt x="25229" y="1375"/>
                    <a:pt x="25191" y="1325"/>
                    <a:pt x="25126" y="1280"/>
                  </a:cubicBezTo>
                  <a:lnTo>
                    <a:pt x="25126" y="1280"/>
                  </a:lnTo>
                  <a:cubicBezTo>
                    <a:pt x="25123" y="1341"/>
                    <a:pt x="25128" y="1393"/>
                    <a:pt x="25154" y="1443"/>
                  </a:cubicBezTo>
                  <a:lnTo>
                    <a:pt x="25189" y="1595"/>
                  </a:lnTo>
                  <a:lnTo>
                    <a:pt x="25176" y="1640"/>
                  </a:lnTo>
                  <a:cubicBezTo>
                    <a:pt x="25100" y="1640"/>
                    <a:pt x="25023" y="1640"/>
                    <a:pt x="24949" y="1639"/>
                  </a:cubicBezTo>
                  <a:cubicBezTo>
                    <a:pt x="24266" y="1626"/>
                    <a:pt x="23585" y="1592"/>
                    <a:pt x="22903" y="1592"/>
                  </a:cubicBezTo>
                  <a:cubicBezTo>
                    <a:pt x="22834" y="1592"/>
                    <a:pt x="22765" y="1592"/>
                    <a:pt x="22696" y="1593"/>
                  </a:cubicBezTo>
                  <a:cubicBezTo>
                    <a:pt x="22408" y="1596"/>
                    <a:pt x="22121" y="1597"/>
                    <a:pt x="21834" y="1597"/>
                  </a:cubicBezTo>
                  <a:cubicBezTo>
                    <a:pt x="20277" y="1597"/>
                    <a:pt x="18721" y="1558"/>
                    <a:pt x="17164" y="1532"/>
                  </a:cubicBezTo>
                  <a:cubicBezTo>
                    <a:pt x="16448" y="1520"/>
                    <a:pt x="15731" y="1485"/>
                    <a:pt x="15014" y="1485"/>
                  </a:cubicBezTo>
                  <a:cubicBezTo>
                    <a:pt x="14654" y="1485"/>
                    <a:pt x="14294" y="1494"/>
                    <a:pt x="13934" y="1519"/>
                  </a:cubicBezTo>
                  <a:cubicBezTo>
                    <a:pt x="13893" y="1521"/>
                    <a:pt x="13852" y="1522"/>
                    <a:pt x="13812" y="1522"/>
                  </a:cubicBezTo>
                  <a:cubicBezTo>
                    <a:pt x="13738" y="1522"/>
                    <a:pt x="13665" y="1519"/>
                    <a:pt x="13593" y="1512"/>
                  </a:cubicBezTo>
                  <a:cubicBezTo>
                    <a:pt x="13318" y="1492"/>
                    <a:pt x="13043" y="1486"/>
                    <a:pt x="12768" y="1486"/>
                  </a:cubicBezTo>
                  <a:cubicBezTo>
                    <a:pt x="12474" y="1486"/>
                    <a:pt x="12180" y="1493"/>
                    <a:pt x="11887" y="1500"/>
                  </a:cubicBezTo>
                  <a:cubicBezTo>
                    <a:pt x="10036" y="1542"/>
                    <a:pt x="8185" y="1588"/>
                    <a:pt x="6334" y="1595"/>
                  </a:cubicBezTo>
                  <a:cubicBezTo>
                    <a:pt x="6249" y="1595"/>
                    <a:pt x="6164" y="1596"/>
                    <a:pt x="6079" y="1596"/>
                  </a:cubicBezTo>
                  <a:cubicBezTo>
                    <a:pt x="5727" y="1596"/>
                    <a:pt x="5375" y="1593"/>
                    <a:pt x="5022" y="1593"/>
                  </a:cubicBezTo>
                  <a:cubicBezTo>
                    <a:pt x="4465" y="1593"/>
                    <a:pt x="3908" y="1599"/>
                    <a:pt x="3352" y="1626"/>
                  </a:cubicBezTo>
                  <a:cubicBezTo>
                    <a:pt x="3258" y="1630"/>
                    <a:pt x="3164" y="1632"/>
                    <a:pt x="3069" y="1632"/>
                  </a:cubicBezTo>
                  <a:cubicBezTo>
                    <a:pt x="2899" y="1632"/>
                    <a:pt x="2728" y="1627"/>
                    <a:pt x="2556" y="1627"/>
                  </a:cubicBezTo>
                  <a:cubicBezTo>
                    <a:pt x="2528" y="1527"/>
                    <a:pt x="2597" y="1430"/>
                    <a:pt x="2581" y="1329"/>
                  </a:cubicBezTo>
                  <a:lnTo>
                    <a:pt x="2581" y="1329"/>
                  </a:lnTo>
                  <a:cubicBezTo>
                    <a:pt x="2534" y="1342"/>
                    <a:pt x="2518" y="1372"/>
                    <a:pt x="2503" y="1401"/>
                  </a:cubicBezTo>
                  <a:cubicBezTo>
                    <a:pt x="2477" y="1455"/>
                    <a:pt x="2453" y="1510"/>
                    <a:pt x="2432" y="1564"/>
                  </a:cubicBezTo>
                  <a:cubicBezTo>
                    <a:pt x="2416" y="1613"/>
                    <a:pt x="2394" y="1650"/>
                    <a:pt x="2337" y="1650"/>
                  </a:cubicBezTo>
                  <a:cubicBezTo>
                    <a:pt x="2329" y="1650"/>
                    <a:pt x="2319" y="1649"/>
                    <a:pt x="2308" y="1647"/>
                  </a:cubicBezTo>
                  <a:cubicBezTo>
                    <a:pt x="2225" y="1633"/>
                    <a:pt x="2258" y="1581"/>
                    <a:pt x="2263" y="1539"/>
                  </a:cubicBezTo>
                  <a:cubicBezTo>
                    <a:pt x="2277" y="1449"/>
                    <a:pt x="2276" y="1359"/>
                    <a:pt x="2260" y="1269"/>
                  </a:cubicBezTo>
                  <a:cubicBezTo>
                    <a:pt x="2224" y="1391"/>
                    <a:pt x="2199" y="1477"/>
                    <a:pt x="2172" y="1562"/>
                  </a:cubicBezTo>
                  <a:cubicBezTo>
                    <a:pt x="2161" y="1598"/>
                    <a:pt x="2157" y="1647"/>
                    <a:pt x="2100" y="1647"/>
                  </a:cubicBezTo>
                  <a:cubicBezTo>
                    <a:pt x="2033" y="1647"/>
                    <a:pt x="2053" y="1594"/>
                    <a:pt x="2050" y="1559"/>
                  </a:cubicBezTo>
                  <a:cubicBezTo>
                    <a:pt x="2047" y="1512"/>
                    <a:pt x="2049" y="1466"/>
                    <a:pt x="2049" y="1393"/>
                  </a:cubicBezTo>
                  <a:lnTo>
                    <a:pt x="2049" y="1393"/>
                  </a:lnTo>
                  <a:cubicBezTo>
                    <a:pt x="1948" y="1482"/>
                    <a:pt x="1940" y="1576"/>
                    <a:pt x="1877" y="1672"/>
                  </a:cubicBezTo>
                  <a:cubicBezTo>
                    <a:pt x="1820" y="1567"/>
                    <a:pt x="1876" y="1483"/>
                    <a:pt x="1860" y="1405"/>
                  </a:cubicBezTo>
                  <a:cubicBezTo>
                    <a:pt x="1897" y="1261"/>
                    <a:pt x="1911" y="1112"/>
                    <a:pt x="1904" y="964"/>
                  </a:cubicBezTo>
                  <a:lnTo>
                    <a:pt x="1904" y="964"/>
                  </a:lnTo>
                  <a:cubicBezTo>
                    <a:pt x="1825" y="1120"/>
                    <a:pt x="1775" y="1256"/>
                    <a:pt x="1782" y="1404"/>
                  </a:cubicBezTo>
                  <a:cubicBezTo>
                    <a:pt x="1752" y="1489"/>
                    <a:pt x="1776" y="1590"/>
                    <a:pt x="1695" y="1666"/>
                  </a:cubicBezTo>
                  <a:cubicBezTo>
                    <a:pt x="1657" y="1641"/>
                    <a:pt x="1653" y="1615"/>
                    <a:pt x="1657" y="1589"/>
                  </a:cubicBezTo>
                  <a:cubicBezTo>
                    <a:pt x="1712" y="1146"/>
                    <a:pt x="1737" y="698"/>
                    <a:pt x="1844" y="259"/>
                  </a:cubicBezTo>
                  <a:cubicBezTo>
                    <a:pt x="1859" y="196"/>
                    <a:pt x="1870" y="133"/>
                    <a:pt x="1878" y="67"/>
                  </a:cubicBezTo>
                  <a:cubicBezTo>
                    <a:pt x="1882" y="44"/>
                    <a:pt x="1882" y="15"/>
                    <a:pt x="1845" y="4"/>
                  </a:cubicBezTo>
                  <a:cubicBezTo>
                    <a:pt x="1837" y="2"/>
                    <a:pt x="1830" y="1"/>
                    <a:pt x="1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1"/>
            <p:cNvSpPr/>
            <p:nvPr/>
          </p:nvSpPr>
          <p:spPr>
            <a:xfrm>
              <a:off x="5473896" y="3839608"/>
              <a:ext cx="2911649" cy="104281"/>
            </a:xfrm>
            <a:custGeom>
              <a:avLst/>
              <a:gdLst/>
              <a:ahLst/>
              <a:cxnLst/>
              <a:rect l="l" t="t" r="r" b="b"/>
              <a:pathLst>
                <a:path w="28762" h="882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138"/>
                    <a:pt x="53" y="226"/>
                    <a:pt x="155" y="300"/>
                  </a:cubicBezTo>
                  <a:cubicBezTo>
                    <a:pt x="165" y="377"/>
                    <a:pt x="241" y="398"/>
                    <a:pt x="308" y="427"/>
                  </a:cubicBezTo>
                  <a:cubicBezTo>
                    <a:pt x="584" y="555"/>
                    <a:pt x="886" y="583"/>
                    <a:pt x="1190" y="591"/>
                  </a:cubicBezTo>
                  <a:cubicBezTo>
                    <a:pt x="1652" y="606"/>
                    <a:pt x="2115" y="607"/>
                    <a:pt x="2579" y="618"/>
                  </a:cubicBezTo>
                  <a:cubicBezTo>
                    <a:pt x="3729" y="644"/>
                    <a:pt x="4880" y="685"/>
                    <a:pt x="6032" y="685"/>
                  </a:cubicBezTo>
                  <a:cubicBezTo>
                    <a:pt x="6171" y="685"/>
                    <a:pt x="6309" y="684"/>
                    <a:pt x="6448" y="683"/>
                  </a:cubicBezTo>
                  <a:cubicBezTo>
                    <a:pt x="6564" y="682"/>
                    <a:pt x="6680" y="682"/>
                    <a:pt x="6796" y="682"/>
                  </a:cubicBezTo>
                  <a:cubicBezTo>
                    <a:pt x="7439" y="682"/>
                    <a:pt x="8082" y="696"/>
                    <a:pt x="8724" y="728"/>
                  </a:cubicBezTo>
                  <a:cubicBezTo>
                    <a:pt x="10560" y="822"/>
                    <a:pt x="12397" y="881"/>
                    <a:pt x="14238" y="881"/>
                  </a:cubicBezTo>
                  <a:cubicBezTo>
                    <a:pt x="14387" y="881"/>
                    <a:pt x="14536" y="881"/>
                    <a:pt x="14686" y="880"/>
                  </a:cubicBezTo>
                  <a:cubicBezTo>
                    <a:pt x="15923" y="874"/>
                    <a:pt x="17160" y="858"/>
                    <a:pt x="18395" y="802"/>
                  </a:cubicBezTo>
                  <a:cubicBezTo>
                    <a:pt x="19373" y="759"/>
                    <a:pt x="20350" y="696"/>
                    <a:pt x="21329" y="695"/>
                  </a:cubicBezTo>
                  <a:cubicBezTo>
                    <a:pt x="23318" y="692"/>
                    <a:pt x="25306" y="626"/>
                    <a:pt x="27293" y="602"/>
                  </a:cubicBezTo>
                  <a:cubicBezTo>
                    <a:pt x="27520" y="601"/>
                    <a:pt x="27747" y="588"/>
                    <a:pt x="27974" y="562"/>
                  </a:cubicBezTo>
                  <a:cubicBezTo>
                    <a:pt x="28133" y="541"/>
                    <a:pt x="28289" y="512"/>
                    <a:pt x="28430" y="444"/>
                  </a:cubicBezTo>
                  <a:cubicBezTo>
                    <a:pt x="28616" y="354"/>
                    <a:pt x="28753" y="229"/>
                    <a:pt x="28761" y="24"/>
                  </a:cubicBezTo>
                  <a:lnTo>
                    <a:pt x="28761" y="24"/>
                  </a:lnTo>
                  <a:cubicBezTo>
                    <a:pt x="28690" y="29"/>
                    <a:pt x="28684" y="65"/>
                    <a:pt x="28668" y="92"/>
                  </a:cubicBezTo>
                  <a:cubicBezTo>
                    <a:pt x="28572" y="256"/>
                    <a:pt x="28414" y="346"/>
                    <a:pt x="28212" y="386"/>
                  </a:cubicBezTo>
                  <a:cubicBezTo>
                    <a:pt x="28048" y="418"/>
                    <a:pt x="27883" y="438"/>
                    <a:pt x="27716" y="446"/>
                  </a:cubicBezTo>
                  <a:cubicBezTo>
                    <a:pt x="26708" y="492"/>
                    <a:pt x="25699" y="495"/>
                    <a:pt x="24690" y="509"/>
                  </a:cubicBezTo>
                  <a:cubicBezTo>
                    <a:pt x="22193" y="546"/>
                    <a:pt x="19697" y="553"/>
                    <a:pt x="17202" y="684"/>
                  </a:cubicBezTo>
                  <a:cubicBezTo>
                    <a:pt x="16314" y="731"/>
                    <a:pt x="15425" y="750"/>
                    <a:pt x="14536" y="750"/>
                  </a:cubicBezTo>
                  <a:cubicBezTo>
                    <a:pt x="13278" y="750"/>
                    <a:pt x="12020" y="711"/>
                    <a:pt x="10763" y="656"/>
                  </a:cubicBezTo>
                  <a:cubicBezTo>
                    <a:pt x="9590" y="603"/>
                    <a:pt x="8417" y="541"/>
                    <a:pt x="7242" y="541"/>
                  </a:cubicBezTo>
                  <a:cubicBezTo>
                    <a:pt x="7180" y="541"/>
                    <a:pt x="7117" y="541"/>
                    <a:pt x="7055" y="541"/>
                  </a:cubicBezTo>
                  <a:cubicBezTo>
                    <a:pt x="6929" y="542"/>
                    <a:pt x="6804" y="542"/>
                    <a:pt x="6678" y="542"/>
                  </a:cubicBezTo>
                  <a:cubicBezTo>
                    <a:pt x="4966" y="542"/>
                    <a:pt x="3256" y="485"/>
                    <a:pt x="1544" y="467"/>
                  </a:cubicBezTo>
                  <a:cubicBezTo>
                    <a:pt x="1145" y="463"/>
                    <a:pt x="739" y="458"/>
                    <a:pt x="355" y="330"/>
                  </a:cubicBezTo>
                  <a:cubicBezTo>
                    <a:pt x="296" y="310"/>
                    <a:pt x="247" y="292"/>
                    <a:pt x="213" y="247"/>
                  </a:cubicBezTo>
                  <a:cubicBezTo>
                    <a:pt x="171" y="154"/>
                    <a:pt x="112" y="6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1"/>
            <p:cNvSpPr/>
            <p:nvPr/>
          </p:nvSpPr>
          <p:spPr>
            <a:xfrm>
              <a:off x="8239062" y="2714862"/>
              <a:ext cx="160960" cy="1089749"/>
            </a:xfrm>
            <a:custGeom>
              <a:avLst/>
              <a:gdLst/>
              <a:ahLst/>
              <a:cxnLst/>
              <a:rect l="l" t="t" r="r" b="b"/>
              <a:pathLst>
                <a:path w="1590" h="9217" extrusionOk="0">
                  <a:moveTo>
                    <a:pt x="80" y="0"/>
                  </a:moveTo>
                  <a:lnTo>
                    <a:pt x="1" y="3"/>
                  </a:lnTo>
                  <a:cubicBezTo>
                    <a:pt x="82" y="476"/>
                    <a:pt x="157" y="950"/>
                    <a:pt x="246" y="1422"/>
                  </a:cubicBezTo>
                  <a:cubicBezTo>
                    <a:pt x="418" y="2322"/>
                    <a:pt x="588" y="3222"/>
                    <a:pt x="673" y="4132"/>
                  </a:cubicBezTo>
                  <a:cubicBezTo>
                    <a:pt x="787" y="5344"/>
                    <a:pt x="988" y="6546"/>
                    <a:pt x="1297" y="7735"/>
                  </a:cubicBezTo>
                  <a:cubicBezTo>
                    <a:pt x="1411" y="8170"/>
                    <a:pt x="1513" y="8608"/>
                    <a:pt x="1467" y="9059"/>
                  </a:cubicBezTo>
                  <a:cubicBezTo>
                    <a:pt x="1456" y="9109"/>
                    <a:pt x="1413" y="9162"/>
                    <a:pt x="1479" y="9216"/>
                  </a:cubicBezTo>
                  <a:cubicBezTo>
                    <a:pt x="1512" y="9158"/>
                    <a:pt x="1544" y="9114"/>
                    <a:pt x="1538" y="9059"/>
                  </a:cubicBezTo>
                  <a:cubicBezTo>
                    <a:pt x="1589" y="8920"/>
                    <a:pt x="1583" y="8778"/>
                    <a:pt x="1572" y="8636"/>
                  </a:cubicBezTo>
                  <a:cubicBezTo>
                    <a:pt x="1549" y="8351"/>
                    <a:pt x="1502" y="8068"/>
                    <a:pt x="1431" y="7791"/>
                  </a:cubicBezTo>
                  <a:cubicBezTo>
                    <a:pt x="1244" y="7051"/>
                    <a:pt x="1071" y="6308"/>
                    <a:pt x="979" y="5555"/>
                  </a:cubicBezTo>
                  <a:cubicBezTo>
                    <a:pt x="914" y="5014"/>
                    <a:pt x="864" y="4472"/>
                    <a:pt x="796" y="3931"/>
                  </a:cubicBezTo>
                  <a:cubicBezTo>
                    <a:pt x="696" y="3139"/>
                    <a:pt x="552" y="2353"/>
                    <a:pt x="399" y="1569"/>
                  </a:cubicBezTo>
                  <a:cubicBezTo>
                    <a:pt x="297" y="1045"/>
                    <a:pt x="223" y="518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1"/>
            <p:cNvSpPr/>
            <p:nvPr/>
          </p:nvSpPr>
          <p:spPr>
            <a:xfrm>
              <a:off x="5460534" y="2644868"/>
              <a:ext cx="177359" cy="1121317"/>
            </a:xfrm>
            <a:custGeom>
              <a:avLst/>
              <a:gdLst/>
              <a:ahLst/>
              <a:cxnLst/>
              <a:rect l="l" t="t" r="r" b="b"/>
              <a:pathLst>
                <a:path w="1752" h="9484" extrusionOk="0">
                  <a:moveTo>
                    <a:pt x="1751" y="0"/>
                  </a:moveTo>
                  <a:lnTo>
                    <a:pt x="1666" y="10"/>
                  </a:lnTo>
                  <a:cubicBezTo>
                    <a:pt x="1616" y="178"/>
                    <a:pt x="1546" y="340"/>
                    <a:pt x="1531" y="515"/>
                  </a:cubicBezTo>
                  <a:cubicBezTo>
                    <a:pt x="1513" y="584"/>
                    <a:pt x="1493" y="653"/>
                    <a:pt x="1479" y="723"/>
                  </a:cubicBezTo>
                  <a:cubicBezTo>
                    <a:pt x="1314" y="1494"/>
                    <a:pt x="1173" y="2269"/>
                    <a:pt x="1034" y="3041"/>
                  </a:cubicBezTo>
                  <a:cubicBezTo>
                    <a:pt x="914" y="3707"/>
                    <a:pt x="805" y="4374"/>
                    <a:pt x="741" y="5046"/>
                  </a:cubicBezTo>
                  <a:cubicBezTo>
                    <a:pt x="640" y="6099"/>
                    <a:pt x="493" y="7147"/>
                    <a:pt x="214" y="8177"/>
                  </a:cubicBezTo>
                  <a:cubicBezTo>
                    <a:pt x="114" y="8549"/>
                    <a:pt x="29" y="8925"/>
                    <a:pt x="24" y="9310"/>
                  </a:cubicBezTo>
                  <a:cubicBezTo>
                    <a:pt x="24" y="9370"/>
                    <a:pt x="0" y="9436"/>
                    <a:pt x="59" y="9484"/>
                  </a:cubicBezTo>
                  <a:cubicBezTo>
                    <a:pt x="70" y="9483"/>
                    <a:pt x="82" y="9480"/>
                    <a:pt x="94" y="9477"/>
                  </a:cubicBezTo>
                  <a:cubicBezTo>
                    <a:pt x="126" y="9454"/>
                    <a:pt x="120" y="9420"/>
                    <a:pt x="119" y="9390"/>
                  </a:cubicBezTo>
                  <a:cubicBezTo>
                    <a:pt x="114" y="9056"/>
                    <a:pt x="196" y="8732"/>
                    <a:pt x="279" y="8410"/>
                  </a:cubicBezTo>
                  <a:cubicBezTo>
                    <a:pt x="545" y="7378"/>
                    <a:pt x="751" y="6338"/>
                    <a:pt x="862" y="5286"/>
                  </a:cubicBezTo>
                  <a:cubicBezTo>
                    <a:pt x="926" y="4673"/>
                    <a:pt x="986" y="4059"/>
                    <a:pt x="1091" y="3450"/>
                  </a:cubicBezTo>
                  <a:cubicBezTo>
                    <a:pt x="1260" y="2471"/>
                    <a:pt x="1440" y="1492"/>
                    <a:pt x="1614" y="513"/>
                  </a:cubicBezTo>
                  <a:cubicBezTo>
                    <a:pt x="1686" y="348"/>
                    <a:pt x="1694" y="169"/>
                    <a:pt x="1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1"/>
            <p:cNvSpPr/>
            <p:nvPr/>
          </p:nvSpPr>
          <p:spPr>
            <a:xfrm>
              <a:off x="5859592" y="2551110"/>
              <a:ext cx="302584" cy="16671"/>
            </a:xfrm>
            <a:custGeom>
              <a:avLst/>
              <a:gdLst/>
              <a:ahLst/>
              <a:cxnLst/>
              <a:rect l="l" t="t" r="r" b="b"/>
              <a:pathLst>
                <a:path w="2989" h="141" extrusionOk="0">
                  <a:moveTo>
                    <a:pt x="716" y="0"/>
                  </a:moveTo>
                  <a:cubicBezTo>
                    <a:pt x="478" y="0"/>
                    <a:pt x="239" y="7"/>
                    <a:pt x="0" y="24"/>
                  </a:cubicBezTo>
                  <a:cubicBezTo>
                    <a:pt x="1" y="35"/>
                    <a:pt x="3" y="46"/>
                    <a:pt x="5" y="58"/>
                  </a:cubicBezTo>
                  <a:cubicBezTo>
                    <a:pt x="412" y="73"/>
                    <a:pt x="821" y="72"/>
                    <a:pt x="1229" y="91"/>
                  </a:cubicBezTo>
                  <a:cubicBezTo>
                    <a:pt x="1766" y="116"/>
                    <a:pt x="2303" y="124"/>
                    <a:pt x="2840" y="137"/>
                  </a:cubicBezTo>
                  <a:cubicBezTo>
                    <a:pt x="2861" y="138"/>
                    <a:pt x="2883" y="141"/>
                    <a:pt x="2905" y="141"/>
                  </a:cubicBezTo>
                  <a:cubicBezTo>
                    <a:pt x="2937" y="141"/>
                    <a:pt x="2969" y="134"/>
                    <a:pt x="2989" y="99"/>
                  </a:cubicBezTo>
                  <a:cubicBezTo>
                    <a:pt x="2957" y="67"/>
                    <a:pt x="2922" y="62"/>
                    <a:pt x="2887" y="62"/>
                  </a:cubicBezTo>
                  <a:cubicBezTo>
                    <a:pt x="2873" y="62"/>
                    <a:pt x="2860" y="63"/>
                    <a:pt x="2847" y="63"/>
                  </a:cubicBezTo>
                  <a:cubicBezTo>
                    <a:pt x="2843" y="63"/>
                    <a:pt x="2838" y="63"/>
                    <a:pt x="2834" y="62"/>
                  </a:cubicBezTo>
                  <a:cubicBezTo>
                    <a:pt x="2630" y="52"/>
                    <a:pt x="2427" y="39"/>
                    <a:pt x="2222" y="36"/>
                  </a:cubicBezTo>
                  <a:cubicBezTo>
                    <a:pt x="1720" y="28"/>
                    <a:pt x="1218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1"/>
            <p:cNvSpPr/>
            <p:nvPr/>
          </p:nvSpPr>
          <p:spPr>
            <a:xfrm>
              <a:off x="8209502" y="2796206"/>
              <a:ext cx="29965" cy="213528"/>
            </a:xfrm>
            <a:custGeom>
              <a:avLst/>
              <a:gdLst/>
              <a:ahLst/>
              <a:cxnLst/>
              <a:rect l="l" t="t" r="r" b="b"/>
              <a:pathLst>
                <a:path w="296" h="1806" extrusionOk="0">
                  <a:moveTo>
                    <a:pt x="16" y="1"/>
                  </a:moveTo>
                  <a:lnTo>
                    <a:pt x="16" y="1"/>
                  </a:lnTo>
                  <a:cubicBezTo>
                    <a:pt x="0" y="331"/>
                    <a:pt x="34" y="662"/>
                    <a:pt x="115" y="983"/>
                  </a:cubicBezTo>
                  <a:lnTo>
                    <a:pt x="105" y="974"/>
                  </a:lnTo>
                  <a:lnTo>
                    <a:pt x="250" y="1796"/>
                  </a:lnTo>
                  <a:lnTo>
                    <a:pt x="295" y="1805"/>
                  </a:lnTo>
                  <a:cubicBezTo>
                    <a:pt x="277" y="1665"/>
                    <a:pt x="257" y="1525"/>
                    <a:pt x="242" y="1385"/>
                  </a:cubicBezTo>
                  <a:cubicBezTo>
                    <a:pt x="210" y="1095"/>
                    <a:pt x="207" y="1078"/>
                    <a:pt x="117" y="986"/>
                  </a:cubicBezTo>
                  <a:lnTo>
                    <a:pt x="175" y="984"/>
                  </a:lnTo>
                  <a:cubicBezTo>
                    <a:pt x="167" y="822"/>
                    <a:pt x="160" y="662"/>
                    <a:pt x="149" y="501"/>
                  </a:cubicBezTo>
                  <a:cubicBezTo>
                    <a:pt x="125" y="157"/>
                    <a:pt x="111" y="10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1"/>
            <p:cNvSpPr/>
            <p:nvPr/>
          </p:nvSpPr>
          <p:spPr>
            <a:xfrm>
              <a:off x="6301168" y="2569554"/>
              <a:ext cx="32091" cy="591"/>
            </a:xfrm>
            <a:custGeom>
              <a:avLst/>
              <a:gdLst/>
              <a:ahLst/>
              <a:cxnLst/>
              <a:rect l="l" t="t" r="r" b="b"/>
              <a:pathLst>
                <a:path w="317" h="5" extrusionOk="0">
                  <a:moveTo>
                    <a:pt x="316" y="0"/>
                  </a:moveTo>
                  <a:cubicBezTo>
                    <a:pt x="212" y="0"/>
                    <a:pt x="106" y="3"/>
                    <a:pt x="0" y="4"/>
                  </a:cubicBezTo>
                  <a:cubicBezTo>
                    <a:pt x="10" y="4"/>
                    <a:pt x="21" y="4"/>
                    <a:pt x="31" y="4"/>
                  </a:cubicBezTo>
                  <a:cubicBezTo>
                    <a:pt x="36" y="4"/>
                    <a:pt x="41" y="4"/>
                    <a:pt x="46" y="4"/>
                  </a:cubicBezTo>
                  <a:cubicBezTo>
                    <a:pt x="136" y="1"/>
                    <a:pt x="227" y="4"/>
                    <a:pt x="3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1"/>
            <p:cNvSpPr/>
            <p:nvPr/>
          </p:nvSpPr>
          <p:spPr>
            <a:xfrm>
              <a:off x="7874423" y="2528173"/>
              <a:ext cx="20246" cy="1301"/>
            </a:xfrm>
            <a:custGeom>
              <a:avLst/>
              <a:gdLst/>
              <a:ahLst/>
              <a:cxnLst/>
              <a:rect l="l" t="t" r="r" b="b"/>
              <a:pathLst>
                <a:path w="200" h="11" extrusionOk="0">
                  <a:moveTo>
                    <a:pt x="111" y="0"/>
                  </a:moveTo>
                  <a:cubicBezTo>
                    <a:pt x="74" y="0"/>
                    <a:pt x="37" y="4"/>
                    <a:pt x="1" y="10"/>
                  </a:cubicBezTo>
                  <a:cubicBezTo>
                    <a:pt x="66" y="10"/>
                    <a:pt x="133" y="10"/>
                    <a:pt x="199" y="7"/>
                  </a:cubicBezTo>
                  <a:cubicBezTo>
                    <a:pt x="170" y="2"/>
                    <a:pt x="140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>
              <a:off x="6163492" y="2560095"/>
              <a:ext cx="137879" cy="10168"/>
            </a:xfrm>
            <a:custGeom>
              <a:avLst/>
              <a:gdLst/>
              <a:ahLst/>
              <a:cxnLst/>
              <a:rect l="l" t="t" r="r" b="b"/>
              <a:pathLst>
                <a:path w="1362" h="86" extrusionOk="0">
                  <a:moveTo>
                    <a:pt x="188" y="1"/>
                  </a:moveTo>
                  <a:cubicBezTo>
                    <a:pt x="108" y="1"/>
                    <a:pt x="80" y="14"/>
                    <a:pt x="0" y="54"/>
                  </a:cubicBezTo>
                  <a:cubicBezTo>
                    <a:pt x="138" y="66"/>
                    <a:pt x="277" y="73"/>
                    <a:pt x="416" y="73"/>
                  </a:cubicBezTo>
                  <a:cubicBezTo>
                    <a:pt x="521" y="73"/>
                    <a:pt x="627" y="69"/>
                    <a:pt x="732" y="61"/>
                  </a:cubicBezTo>
                  <a:cubicBezTo>
                    <a:pt x="881" y="81"/>
                    <a:pt x="1030" y="86"/>
                    <a:pt x="1179" y="86"/>
                  </a:cubicBezTo>
                  <a:cubicBezTo>
                    <a:pt x="1240" y="86"/>
                    <a:pt x="1300" y="85"/>
                    <a:pt x="1361" y="84"/>
                  </a:cubicBezTo>
                  <a:cubicBezTo>
                    <a:pt x="1181" y="80"/>
                    <a:pt x="1007" y="26"/>
                    <a:pt x="827" y="26"/>
                  </a:cubicBezTo>
                  <a:cubicBezTo>
                    <a:pt x="795" y="26"/>
                    <a:pt x="763" y="28"/>
                    <a:pt x="731" y="31"/>
                  </a:cubicBezTo>
                  <a:cubicBezTo>
                    <a:pt x="611" y="24"/>
                    <a:pt x="491" y="18"/>
                    <a:pt x="372" y="10"/>
                  </a:cubicBezTo>
                  <a:cubicBezTo>
                    <a:pt x="286" y="4"/>
                    <a:pt x="230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6751451" y="4116981"/>
              <a:ext cx="46668" cy="8631"/>
            </a:xfrm>
            <a:custGeom>
              <a:avLst/>
              <a:gdLst/>
              <a:ahLst/>
              <a:cxnLst/>
              <a:rect l="l" t="t" r="r" b="b"/>
              <a:pathLst>
                <a:path w="461" h="73" extrusionOk="0">
                  <a:moveTo>
                    <a:pt x="217" y="1"/>
                  </a:moveTo>
                  <a:cubicBezTo>
                    <a:pt x="146" y="1"/>
                    <a:pt x="73" y="9"/>
                    <a:pt x="1" y="19"/>
                  </a:cubicBezTo>
                  <a:cubicBezTo>
                    <a:pt x="87" y="53"/>
                    <a:pt x="174" y="73"/>
                    <a:pt x="263" y="73"/>
                  </a:cubicBezTo>
                  <a:cubicBezTo>
                    <a:pt x="328" y="73"/>
                    <a:pt x="394" y="62"/>
                    <a:pt x="461" y="38"/>
                  </a:cubicBezTo>
                  <a:cubicBezTo>
                    <a:pt x="380" y="11"/>
                    <a:pt x="299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1"/>
            <p:cNvSpPr/>
            <p:nvPr/>
          </p:nvSpPr>
          <p:spPr>
            <a:xfrm>
              <a:off x="8219322" y="2617911"/>
              <a:ext cx="27940" cy="97305"/>
            </a:xfrm>
            <a:custGeom>
              <a:avLst/>
              <a:gdLst/>
              <a:ahLst/>
              <a:cxnLst/>
              <a:rect l="l" t="t" r="r" b="b"/>
              <a:pathLst>
                <a:path w="276" h="823" extrusionOk="0">
                  <a:moveTo>
                    <a:pt x="9" y="0"/>
                  </a:moveTo>
                  <a:lnTo>
                    <a:pt x="4" y="3"/>
                  </a:lnTo>
                  <a:cubicBezTo>
                    <a:pt x="1" y="111"/>
                    <a:pt x="34" y="214"/>
                    <a:pt x="73" y="316"/>
                  </a:cubicBezTo>
                  <a:cubicBezTo>
                    <a:pt x="110" y="485"/>
                    <a:pt x="119" y="660"/>
                    <a:pt x="196" y="823"/>
                  </a:cubicBezTo>
                  <a:lnTo>
                    <a:pt x="275" y="820"/>
                  </a:lnTo>
                  <a:lnTo>
                    <a:pt x="140" y="315"/>
                  </a:lnTo>
                  <a:cubicBezTo>
                    <a:pt x="116" y="203"/>
                    <a:pt x="86" y="95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1"/>
            <p:cNvSpPr/>
            <p:nvPr/>
          </p:nvSpPr>
          <p:spPr>
            <a:xfrm>
              <a:off x="5460230" y="3769850"/>
              <a:ext cx="17210" cy="32632"/>
            </a:xfrm>
            <a:custGeom>
              <a:avLst/>
              <a:gdLst/>
              <a:ahLst/>
              <a:cxnLst/>
              <a:rect l="l" t="t" r="r" b="b"/>
              <a:pathLst>
                <a:path w="170" h="276" extrusionOk="0">
                  <a:moveTo>
                    <a:pt x="82" y="0"/>
                  </a:moveTo>
                  <a:cubicBezTo>
                    <a:pt x="79" y="0"/>
                    <a:pt x="76" y="1"/>
                    <a:pt x="73" y="1"/>
                  </a:cubicBezTo>
                  <a:cubicBezTo>
                    <a:pt x="1" y="8"/>
                    <a:pt x="38" y="79"/>
                    <a:pt x="48" y="126"/>
                  </a:cubicBezTo>
                  <a:cubicBezTo>
                    <a:pt x="55" y="144"/>
                    <a:pt x="64" y="160"/>
                    <a:pt x="74" y="177"/>
                  </a:cubicBezTo>
                  <a:cubicBezTo>
                    <a:pt x="79" y="221"/>
                    <a:pt x="70" y="273"/>
                    <a:pt x="152" y="275"/>
                  </a:cubicBezTo>
                  <a:cubicBezTo>
                    <a:pt x="169" y="237"/>
                    <a:pt x="161" y="204"/>
                    <a:pt x="133" y="174"/>
                  </a:cubicBezTo>
                  <a:cubicBezTo>
                    <a:pt x="133" y="155"/>
                    <a:pt x="136" y="135"/>
                    <a:pt x="130" y="119"/>
                  </a:cubicBezTo>
                  <a:cubicBezTo>
                    <a:pt x="117" y="78"/>
                    <a:pt x="147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5842686" y="4116626"/>
              <a:ext cx="15489" cy="9340"/>
            </a:xfrm>
            <a:custGeom>
              <a:avLst/>
              <a:gdLst/>
              <a:ahLst/>
              <a:cxnLst/>
              <a:rect l="l" t="t" r="r" b="b"/>
              <a:pathLst>
                <a:path w="153" h="79" extrusionOk="0">
                  <a:moveTo>
                    <a:pt x="66" y="1"/>
                  </a:moveTo>
                  <a:cubicBezTo>
                    <a:pt x="42" y="1"/>
                    <a:pt x="19" y="5"/>
                    <a:pt x="11" y="28"/>
                  </a:cubicBezTo>
                  <a:cubicBezTo>
                    <a:pt x="1" y="57"/>
                    <a:pt x="30" y="73"/>
                    <a:pt x="63" y="77"/>
                  </a:cubicBezTo>
                  <a:cubicBezTo>
                    <a:pt x="73" y="78"/>
                    <a:pt x="83" y="79"/>
                    <a:pt x="93" y="79"/>
                  </a:cubicBezTo>
                  <a:cubicBezTo>
                    <a:pt x="117" y="79"/>
                    <a:pt x="139" y="73"/>
                    <a:pt x="153" y="47"/>
                  </a:cubicBezTo>
                  <a:cubicBezTo>
                    <a:pt x="153" y="17"/>
                    <a:pt x="133" y="4"/>
                    <a:pt x="101" y="2"/>
                  </a:cubicBezTo>
                  <a:cubicBezTo>
                    <a:pt x="90" y="2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8101892" y="2727631"/>
              <a:ext cx="1417" cy="2246"/>
            </a:xfrm>
            <a:custGeom>
              <a:avLst/>
              <a:gdLst/>
              <a:ahLst/>
              <a:cxnLst/>
              <a:rect l="l" t="t" r="r" b="b"/>
              <a:pathLst>
                <a:path w="14" h="19" extrusionOk="0">
                  <a:moveTo>
                    <a:pt x="4" y="1"/>
                  </a:moveTo>
                  <a:cubicBezTo>
                    <a:pt x="2" y="4"/>
                    <a:pt x="2" y="9"/>
                    <a:pt x="1" y="14"/>
                  </a:cubicBezTo>
                  <a:cubicBezTo>
                    <a:pt x="1" y="16"/>
                    <a:pt x="8" y="17"/>
                    <a:pt x="10" y="18"/>
                  </a:cubicBezTo>
                  <a:cubicBezTo>
                    <a:pt x="12" y="14"/>
                    <a:pt x="14" y="9"/>
                    <a:pt x="14" y="4"/>
                  </a:cubicBezTo>
                  <a:cubicBezTo>
                    <a:pt x="14" y="3"/>
                    <a:pt x="8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6596767" y="1758361"/>
              <a:ext cx="647179" cy="566925"/>
            </a:xfrm>
            <a:custGeom>
              <a:avLst/>
              <a:gdLst/>
              <a:ahLst/>
              <a:cxnLst/>
              <a:rect l="l" t="t" r="r" b="b"/>
              <a:pathLst>
                <a:path w="6393" h="4795" extrusionOk="0">
                  <a:moveTo>
                    <a:pt x="1032" y="359"/>
                  </a:moveTo>
                  <a:cubicBezTo>
                    <a:pt x="1046" y="359"/>
                    <a:pt x="1059" y="360"/>
                    <a:pt x="1073" y="361"/>
                  </a:cubicBezTo>
                  <a:cubicBezTo>
                    <a:pt x="1462" y="371"/>
                    <a:pt x="1820" y="469"/>
                    <a:pt x="2131" y="671"/>
                  </a:cubicBezTo>
                  <a:cubicBezTo>
                    <a:pt x="2581" y="960"/>
                    <a:pt x="2946" y="1309"/>
                    <a:pt x="3156" y="1764"/>
                  </a:cubicBezTo>
                  <a:cubicBezTo>
                    <a:pt x="3167" y="1787"/>
                    <a:pt x="3179" y="1811"/>
                    <a:pt x="3192" y="1835"/>
                  </a:cubicBezTo>
                  <a:cubicBezTo>
                    <a:pt x="3220" y="1881"/>
                    <a:pt x="3244" y="1904"/>
                    <a:pt x="3272" y="1904"/>
                  </a:cubicBezTo>
                  <a:cubicBezTo>
                    <a:pt x="3296" y="1904"/>
                    <a:pt x="3323" y="1887"/>
                    <a:pt x="3357" y="1855"/>
                  </a:cubicBezTo>
                  <a:cubicBezTo>
                    <a:pt x="3382" y="1831"/>
                    <a:pt x="3405" y="1805"/>
                    <a:pt x="3426" y="1778"/>
                  </a:cubicBezTo>
                  <a:cubicBezTo>
                    <a:pt x="3834" y="1299"/>
                    <a:pt x="4364" y="935"/>
                    <a:pt x="4945" y="622"/>
                  </a:cubicBezTo>
                  <a:cubicBezTo>
                    <a:pt x="5107" y="532"/>
                    <a:pt x="5281" y="464"/>
                    <a:pt x="5460" y="420"/>
                  </a:cubicBezTo>
                  <a:cubicBezTo>
                    <a:pt x="5524" y="404"/>
                    <a:pt x="5591" y="395"/>
                    <a:pt x="5657" y="395"/>
                  </a:cubicBezTo>
                  <a:cubicBezTo>
                    <a:pt x="5681" y="395"/>
                    <a:pt x="5706" y="396"/>
                    <a:pt x="5730" y="399"/>
                  </a:cubicBezTo>
                  <a:cubicBezTo>
                    <a:pt x="5931" y="419"/>
                    <a:pt x="6030" y="505"/>
                    <a:pt x="6039" y="678"/>
                  </a:cubicBezTo>
                  <a:cubicBezTo>
                    <a:pt x="6046" y="795"/>
                    <a:pt x="6019" y="910"/>
                    <a:pt x="5983" y="1023"/>
                  </a:cubicBezTo>
                  <a:cubicBezTo>
                    <a:pt x="5850" y="1439"/>
                    <a:pt x="5628" y="1821"/>
                    <a:pt x="5367" y="2187"/>
                  </a:cubicBezTo>
                  <a:cubicBezTo>
                    <a:pt x="4917" y="2822"/>
                    <a:pt x="4345" y="3376"/>
                    <a:pt x="3765" y="3924"/>
                  </a:cubicBezTo>
                  <a:cubicBezTo>
                    <a:pt x="3582" y="4097"/>
                    <a:pt x="3394" y="4266"/>
                    <a:pt x="3199" y="4429"/>
                  </a:cubicBezTo>
                  <a:cubicBezTo>
                    <a:pt x="3122" y="4493"/>
                    <a:pt x="3075" y="4526"/>
                    <a:pt x="3032" y="4526"/>
                  </a:cubicBezTo>
                  <a:cubicBezTo>
                    <a:pt x="2986" y="4526"/>
                    <a:pt x="2944" y="4489"/>
                    <a:pt x="2877" y="4415"/>
                  </a:cubicBezTo>
                  <a:cubicBezTo>
                    <a:pt x="2336" y="3814"/>
                    <a:pt x="1751" y="3244"/>
                    <a:pt x="1228" y="2630"/>
                  </a:cubicBezTo>
                  <a:cubicBezTo>
                    <a:pt x="869" y="2209"/>
                    <a:pt x="556" y="1768"/>
                    <a:pt x="396" y="1259"/>
                  </a:cubicBezTo>
                  <a:cubicBezTo>
                    <a:pt x="360" y="1146"/>
                    <a:pt x="322" y="1035"/>
                    <a:pt x="318" y="917"/>
                  </a:cubicBezTo>
                  <a:cubicBezTo>
                    <a:pt x="310" y="640"/>
                    <a:pt x="466" y="462"/>
                    <a:pt x="781" y="393"/>
                  </a:cubicBezTo>
                  <a:cubicBezTo>
                    <a:pt x="863" y="374"/>
                    <a:pt x="946" y="359"/>
                    <a:pt x="1032" y="359"/>
                  </a:cubicBezTo>
                  <a:close/>
                  <a:moveTo>
                    <a:pt x="1220" y="1"/>
                  </a:moveTo>
                  <a:cubicBezTo>
                    <a:pt x="527" y="1"/>
                    <a:pt x="1" y="500"/>
                    <a:pt x="110" y="1145"/>
                  </a:cubicBezTo>
                  <a:cubicBezTo>
                    <a:pt x="140" y="1319"/>
                    <a:pt x="190" y="1489"/>
                    <a:pt x="258" y="1653"/>
                  </a:cubicBezTo>
                  <a:cubicBezTo>
                    <a:pt x="442" y="2104"/>
                    <a:pt x="723" y="2509"/>
                    <a:pt x="1054" y="2891"/>
                  </a:cubicBezTo>
                  <a:cubicBezTo>
                    <a:pt x="1551" y="3462"/>
                    <a:pt x="2071" y="4020"/>
                    <a:pt x="2611" y="4563"/>
                  </a:cubicBezTo>
                  <a:cubicBezTo>
                    <a:pt x="2654" y="4608"/>
                    <a:pt x="2701" y="4651"/>
                    <a:pt x="2750" y="4692"/>
                  </a:cubicBezTo>
                  <a:cubicBezTo>
                    <a:pt x="2837" y="4760"/>
                    <a:pt x="2924" y="4794"/>
                    <a:pt x="3015" y="4794"/>
                  </a:cubicBezTo>
                  <a:cubicBezTo>
                    <a:pt x="3088" y="4794"/>
                    <a:pt x="3164" y="4772"/>
                    <a:pt x="3245" y="4728"/>
                  </a:cubicBezTo>
                  <a:cubicBezTo>
                    <a:pt x="3362" y="4665"/>
                    <a:pt x="3462" y="4586"/>
                    <a:pt x="3556" y="4501"/>
                  </a:cubicBezTo>
                  <a:cubicBezTo>
                    <a:pt x="4174" y="3956"/>
                    <a:pt x="4755" y="3384"/>
                    <a:pt x="5268" y="2763"/>
                  </a:cubicBezTo>
                  <a:cubicBezTo>
                    <a:pt x="5724" y="2209"/>
                    <a:pt x="6091" y="1617"/>
                    <a:pt x="6311" y="962"/>
                  </a:cubicBezTo>
                  <a:cubicBezTo>
                    <a:pt x="6365" y="803"/>
                    <a:pt x="6392" y="647"/>
                    <a:pt x="6358" y="483"/>
                  </a:cubicBezTo>
                  <a:cubicBezTo>
                    <a:pt x="6300" y="209"/>
                    <a:pt x="6131" y="78"/>
                    <a:pt x="5823" y="78"/>
                  </a:cubicBezTo>
                  <a:cubicBezTo>
                    <a:pt x="5800" y="78"/>
                    <a:pt x="5777" y="79"/>
                    <a:pt x="5754" y="80"/>
                  </a:cubicBezTo>
                  <a:cubicBezTo>
                    <a:pt x="5516" y="94"/>
                    <a:pt x="5293" y="156"/>
                    <a:pt x="5080" y="243"/>
                  </a:cubicBezTo>
                  <a:cubicBezTo>
                    <a:pt x="4435" y="510"/>
                    <a:pt x="3833" y="833"/>
                    <a:pt x="3345" y="1312"/>
                  </a:cubicBezTo>
                  <a:cubicBezTo>
                    <a:pt x="3260" y="1256"/>
                    <a:pt x="3222" y="1192"/>
                    <a:pt x="3179" y="1133"/>
                  </a:cubicBezTo>
                  <a:cubicBezTo>
                    <a:pt x="2934" y="804"/>
                    <a:pt x="2599" y="553"/>
                    <a:pt x="2238" y="324"/>
                  </a:cubicBezTo>
                  <a:cubicBezTo>
                    <a:pt x="2033" y="193"/>
                    <a:pt x="1807" y="98"/>
                    <a:pt x="1569" y="42"/>
                  </a:cubicBezTo>
                  <a:cubicBezTo>
                    <a:pt x="1449" y="14"/>
                    <a:pt x="1332" y="1"/>
                    <a:pt x="1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8588112" y="1320901"/>
              <a:ext cx="1215" cy="94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0" y="1"/>
                  </a:moveTo>
                  <a:cubicBezTo>
                    <a:pt x="3" y="4"/>
                    <a:pt x="6" y="7"/>
                    <a:pt x="9" y="8"/>
                  </a:cubicBezTo>
                  <a:lnTo>
                    <a:pt x="11" y="8"/>
                  </a:lnTo>
                  <a:lnTo>
                    <a:pt x="11" y="7"/>
                  </a:lnTo>
                  <a:cubicBezTo>
                    <a:pt x="8" y="4"/>
                    <a:pt x="4" y="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8402654" y="1522842"/>
              <a:ext cx="36545" cy="31805"/>
            </a:xfrm>
            <a:custGeom>
              <a:avLst/>
              <a:gdLst/>
              <a:ahLst/>
              <a:cxnLst/>
              <a:rect l="l" t="t" r="r" b="b"/>
              <a:pathLst>
                <a:path w="361" h="269" extrusionOk="0">
                  <a:moveTo>
                    <a:pt x="315" y="1"/>
                  </a:moveTo>
                  <a:cubicBezTo>
                    <a:pt x="311" y="1"/>
                    <a:pt x="308" y="1"/>
                    <a:pt x="304" y="2"/>
                  </a:cubicBezTo>
                  <a:cubicBezTo>
                    <a:pt x="191" y="37"/>
                    <a:pt x="93" y="107"/>
                    <a:pt x="23" y="202"/>
                  </a:cubicBezTo>
                  <a:cubicBezTo>
                    <a:pt x="0" y="235"/>
                    <a:pt x="29" y="268"/>
                    <a:pt x="79" y="268"/>
                  </a:cubicBezTo>
                  <a:cubicBezTo>
                    <a:pt x="89" y="268"/>
                    <a:pt x="99" y="267"/>
                    <a:pt x="111" y="264"/>
                  </a:cubicBezTo>
                  <a:cubicBezTo>
                    <a:pt x="197" y="194"/>
                    <a:pt x="326" y="160"/>
                    <a:pt x="361" y="48"/>
                  </a:cubicBezTo>
                  <a:cubicBezTo>
                    <a:pt x="353" y="26"/>
                    <a:pt x="339" y="1"/>
                    <a:pt x="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8436567" y="1454385"/>
              <a:ext cx="80176" cy="72831"/>
            </a:xfrm>
            <a:custGeom>
              <a:avLst/>
              <a:gdLst/>
              <a:ahLst/>
              <a:cxnLst/>
              <a:rect l="l" t="t" r="r" b="b"/>
              <a:pathLst>
                <a:path w="792" h="616" extrusionOk="0">
                  <a:moveTo>
                    <a:pt x="763" y="0"/>
                  </a:moveTo>
                  <a:cubicBezTo>
                    <a:pt x="693" y="46"/>
                    <a:pt x="621" y="93"/>
                    <a:pt x="552" y="139"/>
                  </a:cubicBezTo>
                  <a:cubicBezTo>
                    <a:pt x="527" y="156"/>
                    <a:pt x="514" y="177"/>
                    <a:pt x="549" y="199"/>
                  </a:cubicBezTo>
                  <a:cubicBezTo>
                    <a:pt x="405" y="215"/>
                    <a:pt x="315" y="279"/>
                    <a:pt x="275" y="394"/>
                  </a:cubicBezTo>
                  <a:cubicBezTo>
                    <a:pt x="160" y="408"/>
                    <a:pt x="9" y="493"/>
                    <a:pt x="3" y="560"/>
                  </a:cubicBezTo>
                  <a:cubicBezTo>
                    <a:pt x="0" y="595"/>
                    <a:pt x="23" y="616"/>
                    <a:pt x="59" y="616"/>
                  </a:cubicBezTo>
                  <a:cubicBezTo>
                    <a:pt x="70" y="616"/>
                    <a:pt x="82" y="614"/>
                    <a:pt x="95" y="610"/>
                  </a:cubicBezTo>
                  <a:cubicBezTo>
                    <a:pt x="171" y="572"/>
                    <a:pt x="241" y="522"/>
                    <a:pt x="303" y="464"/>
                  </a:cubicBezTo>
                  <a:cubicBezTo>
                    <a:pt x="332" y="436"/>
                    <a:pt x="324" y="414"/>
                    <a:pt x="293" y="401"/>
                  </a:cubicBezTo>
                  <a:lnTo>
                    <a:pt x="293" y="401"/>
                  </a:lnTo>
                  <a:cubicBezTo>
                    <a:pt x="317" y="409"/>
                    <a:pt x="335" y="414"/>
                    <a:pt x="352" y="414"/>
                  </a:cubicBezTo>
                  <a:cubicBezTo>
                    <a:pt x="391" y="414"/>
                    <a:pt x="426" y="389"/>
                    <a:pt x="511" y="319"/>
                  </a:cubicBezTo>
                  <a:cubicBezTo>
                    <a:pt x="537" y="297"/>
                    <a:pt x="606" y="277"/>
                    <a:pt x="592" y="239"/>
                  </a:cubicBezTo>
                  <a:lnTo>
                    <a:pt x="592" y="239"/>
                  </a:lnTo>
                  <a:cubicBezTo>
                    <a:pt x="593" y="239"/>
                    <a:pt x="595" y="239"/>
                    <a:pt x="596" y="239"/>
                  </a:cubicBezTo>
                  <a:cubicBezTo>
                    <a:pt x="608" y="239"/>
                    <a:pt x="618" y="236"/>
                    <a:pt x="627" y="229"/>
                  </a:cubicBezTo>
                  <a:cubicBezTo>
                    <a:pt x="685" y="193"/>
                    <a:pt x="738" y="149"/>
                    <a:pt x="791" y="108"/>
                  </a:cubicBezTo>
                  <a:cubicBezTo>
                    <a:pt x="782" y="73"/>
                    <a:pt x="772" y="36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8513807" y="1430857"/>
              <a:ext cx="36342" cy="36416"/>
            </a:xfrm>
            <a:custGeom>
              <a:avLst/>
              <a:gdLst/>
              <a:ahLst/>
              <a:cxnLst/>
              <a:rect l="l" t="t" r="r" b="b"/>
              <a:pathLst>
                <a:path w="359" h="308" extrusionOk="0">
                  <a:moveTo>
                    <a:pt x="282" y="0"/>
                  </a:moveTo>
                  <a:cubicBezTo>
                    <a:pt x="238" y="0"/>
                    <a:pt x="210" y="57"/>
                    <a:pt x="173" y="87"/>
                  </a:cubicBezTo>
                  <a:cubicBezTo>
                    <a:pt x="171" y="93"/>
                    <a:pt x="169" y="100"/>
                    <a:pt x="169" y="107"/>
                  </a:cubicBezTo>
                  <a:cubicBezTo>
                    <a:pt x="156" y="105"/>
                    <a:pt x="144" y="104"/>
                    <a:pt x="131" y="104"/>
                  </a:cubicBezTo>
                  <a:cubicBezTo>
                    <a:pt x="123" y="104"/>
                    <a:pt x="114" y="105"/>
                    <a:pt x="106" y="106"/>
                  </a:cubicBezTo>
                  <a:lnTo>
                    <a:pt x="1" y="199"/>
                  </a:lnTo>
                  <a:lnTo>
                    <a:pt x="29" y="307"/>
                  </a:lnTo>
                  <a:cubicBezTo>
                    <a:pt x="87" y="286"/>
                    <a:pt x="138" y="249"/>
                    <a:pt x="177" y="201"/>
                  </a:cubicBezTo>
                  <a:cubicBezTo>
                    <a:pt x="188" y="187"/>
                    <a:pt x="196" y="172"/>
                    <a:pt x="199" y="154"/>
                  </a:cubicBezTo>
                  <a:cubicBezTo>
                    <a:pt x="202" y="154"/>
                    <a:pt x="205" y="154"/>
                    <a:pt x="208" y="154"/>
                  </a:cubicBezTo>
                  <a:cubicBezTo>
                    <a:pt x="217" y="154"/>
                    <a:pt x="226" y="153"/>
                    <a:pt x="235" y="150"/>
                  </a:cubicBezTo>
                  <a:cubicBezTo>
                    <a:pt x="291" y="136"/>
                    <a:pt x="342" y="103"/>
                    <a:pt x="359" y="48"/>
                  </a:cubicBezTo>
                  <a:cubicBezTo>
                    <a:pt x="328" y="13"/>
                    <a:pt x="303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7928076" y="1550390"/>
              <a:ext cx="478931" cy="564087"/>
            </a:xfrm>
            <a:custGeom>
              <a:avLst/>
              <a:gdLst/>
              <a:ahLst/>
              <a:cxnLst/>
              <a:rect l="l" t="t" r="r" b="b"/>
              <a:pathLst>
                <a:path w="4731" h="4771" extrusionOk="0">
                  <a:moveTo>
                    <a:pt x="4686" y="1"/>
                  </a:moveTo>
                  <a:cubicBezTo>
                    <a:pt x="4682" y="1"/>
                    <a:pt x="4678" y="1"/>
                    <a:pt x="4674" y="4"/>
                  </a:cubicBezTo>
                  <a:cubicBezTo>
                    <a:pt x="4557" y="63"/>
                    <a:pt x="4420" y="108"/>
                    <a:pt x="4388" y="243"/>
                  </a:cubicBezTo>
                  <a:cubicBezTo>
                    <a:pt x="4377" y="230"/>
                    <a:pt x="4367" y="225"/>
                    <a:pt x="4357" y="225"/>
                  </a:cubicBezTo>
                  <a:cubicBezTo>
                    <a:pt x="4343" y="225"/>
                    <a:pt x="4330" y="235"/>
                    <a:pt x="4318" y="245"/>
                  </a:cubicBezTo>
                  <a:cubicBezTo>
                    <a:pt x="4162" y="366"/>
                    <a:pt x="3997" y="478"/>
                    <a:pt x="3856" y="612"/>
                  </a:cubicBezTo>
                  <a:cubicBezTo>
                    <a:pt x="3789" y="649"/>
                    <a:pt x="3726" y="694"/>
                    <a:pt x="3686" y="753"/>
                  </a:cubicBezTo>
                  <a:cubicBezTo>
                    <a:pt x="3680" y="760"/>
                    <a:pt x="3677" y="768"/>
                    <a:pt x="3677" y="777"/>
                  </a:cubicBezTo>
                  <a:cubicBezTo>
                    <a:pt x="3652" y="781"/>
                    <a:pt x="3630" y="794"/>
                    <a:pt x="3614" y="812"/>
                  </a:cubicBezTo>
                  <a:cubicBezTo>
                    <a:pt x="3542" y="867"/>
                    <a:pt x="3507" y="894"/>
                    <a:pt x="3503" y="919"/>
                  </a:cubicBezTo>
                  <a:cubicBezTo>
                    <a:pt x="3490" y="920"/>
                    <a:pt x="3476" y="924"/>
                    <a:pt x="3465" y="932"/>
                  </a:cubicBezTo>
                  <a:cubicBezTo>
                    <a:pt x="3439" y="953"/>
                    <a:pt x="3414" y="977"/>
                    <a:pt x="3391" y="1002"/>
                  </a:cubicBezTo>
                  <a:cubicBezTo>
                    <a:pt x="3339" y="1019"/>
                    <a:pt x="3296" y="1054"/>
                    <a:pt x="3273" y="1102"/>
                  </a:cubicBezTo>
                  <a:cubicBezTo>
                    <a:pt x="3237" y="1114"/>
                    <a:pt x="3207" y="1139"/>
                    <a:pt x="3189" y="1172"/>
                  </a:cubicBezTo>
                  <a:cubicBezTo>
                    <a:pt x="3169" y="1172"/>
                    <a:pt x="3152" y="1186"/>
                    <a:pt x="3149" y="1207"/>
                  </a:cubicBezTo>
                  <a:cubicBezTo>
                    <a:pt x="3079" y="1245"/>
                    <a:pt x="3019" y="1298"/>
                    <a:pt x="2973" y="1364"/>
                  </a:cubicBezTo>
                  <a:cubicBezTo>
                    <a:pt x="2823" y="1477"/>
                    <a:pt x="2684" y="1604"/>
                    <a:pt x="2559" y="1745"/>
                  </a:cubicBezTo>
                  <a:cubicBezTo>
                    <a:pt x="2513" y="1775"/>
                    <a:pt x="2463" y="1803"/>
                    <a:pt x="2476" y="1858"/>
                  </a:cubicBezTo>
                  <a:lnTo>
                    <a:pt x="2465" y="1858"/>
                  </a:lnTo>
                  <a:cubicBezTo>
                    <a:pt x="2370" y="1875"/>
                    <a:pt x="2255" y="2013"/>
                    <a:pt x="2247" y="2108"/>
                  </a:cubicBezTo>
                  <a:cubicBezTo>
                    <a:pt x="2236" y="2098"/>
                    <a:pt x="2225" y="2088"/>
                    <a:pt x="2212" y="2088"/>
                  </a:cubicBezTo>
                  <a:cubicBezTo>
                    <a:pt x="2206" y="2088"/>
                    <a:pt x="2200" y="2090"/>
                    <a:pt x="2193" y="2096"/>
                  </a:cubicBezTo>
                  <a:cubicBezTo>
                    <a:pt x="2036" y="2234"/>
                    <a:pt x="1890" y="2382"/>
                    <a:pt x="1756" y="2542"/>
                  </a:cubicBezTo>
                  <a:cubicBezTo>
                    <a:pt x="1746" y="2551"/>
                    <a:pt x="1741" y="2564"/>
                    <a:pt x="1744" y="2577"/>
                  </a:cubicBezTo>
                  <a:cubicBezTo>
                    <a:pt x="1739" y="2576"/>
                    <a:pt x="1734" y="2575"/>
                    <a:pt x="1729" y="2575"/>
                  </a:cubicBezTo>
                  <a:cubicBezTo>
                    <a:pt x="1690" y="2575"/>
                    <a:pt x="1669" y="2630"/>
                    <a:pt x="1649" y="2651"/>
                  </a:cubicBezTo>
                  <a:cubicBezTo>
                    <a:pt x="1110" y="3223"/>
                    <a:pt x="616" y="3834"/>
                    <a:pt x="169" y="4478"/>
                  </a:cubicBezTo>
                  <a:cubicBezTo>
                    <a:pt x="148" y="4507"/>
                    <a:pt x="102" y="4538"/>
                    <a:pt x="151" y="4577"/>
                  </a:cubicBezTo>
                  <a:lnTo>
                    <a:pt x="152" y="4578"/>
                  </a:lnTo>
                  <a:lnTo>
                    <a:pt x="151" y="4578"/>
                  </a:lnTo>
                  <a:cubicBezTo>
                    <a:pt x="26" y="4638"/>
                    <a:pt x="1" y="4690"/>
                    <a:pt x="60" y="4771"/>
                  </a:cubicBezTo>
                  <a:cubicBezTo>
                    <a:pt x="179" y="4761"/>
                    <a:pt x="184" y="4670"/>
                    <a:pt x="218" y="4602"/>
                  </a:cubicBezTo>
                  <a:lnTo>
                    <a:pt x="218" y="4598"/>
                  </a:lnTo>
                  <a:cubicBezTo>
                    <a:pt x="235" y="4592"/>
                    <a:pt x="249" y="4581"/>
                    <a:pt x="260" y="4566"/>
                  </a:cubicBezTo>
                  <a:cubicBezTo>
                    <a:pt x="318" y="4490"/>
                    <a:pt x="374" y="4414"/>
                    <a:pt x="432" y="4337"/>
                  </a:cubicBezTo>
                  <a:cubicBezTo>
                    <a:pt x="837" y="3798"/>
                    <a:pt x="1265" y="3272"/>
                    <a:pt x="1725" y="2766"/>
                  </a:cubicBezTo>
                  <a:cubicBezTo>
                    <a:pt x="1760" y="2727"/>
                    <a:pt x="1867" y="2696"/>
                    <a:pt x="1794" y="2617"/>
                  </a:cubicBezTo>
                  <a:lnTo>
                    <a:pt x="1794" y="2617"/>
                  </a:lnTo>
                  <a:cubicBezTo>
                    <a:pt x="1804" y="2622"/>
                    <a:pt x="1820" y="2632"/>
                    <a:pt x="1825" y="2632"/>
                  </a:cubicBezTo>
                  <a:cubicBezTo>
                    <a:pt x="1825" y="2632"/>
                    <a:pt x="1826" y="2632"/>
                    <a:pt x="1826" y="2632"/>
                  </a:cubicBezTo>
                  <a:cubicBezTo>
                    <a:pt x="2006" y="2494"/>
                    <a:pt x="2148" y="2328"/>
                    <a:pt x="2291" y="2162"/>
                  </a:cubicBezTo>
                  <a:cubicBezTo>
                    <a:pt x="2297" y="2157"/>
                    <a:pt x="2298" y="2147"/>
                    <a:pt x="2294" y="2140"/>
                  </a:cubicBezTo>
                  <a:cubicBezTo>
                    <a:pt x="2394" y="2086"/>
                    <a:pt x="2490" y="2029"/>
                    <a:pt x="2499" y="1914"/>
                  </a:cubicBezTo>
                  <a:cubicBezTo>
                    <a:pt x="2501" y="1908"/>
                    <a:pt x="2501" y="1902"/>
                    <a:pt x="2501" y="1897"/>
                  </a:cubicBezTo>
                  <a:cubicBezTo>
                    <a:pt x="2512" y="1902"/>
                    <a:pt x="2524" y="1904"/>
                    <a:pt x="2535" y="1904"/>
                  </a:cubicBezTo>
                  <a:cubicBezTo>
                    <a:pt x="2546" y="1904"/>
                    <a:pt x="2557" y="1902"/>
                    <a:pt x="2568" y="1897"/>
                  </a:cubicBezTo>
                  <a:lnTo>
                    <a:pt x="2620" y="1840"/>
                  </a:lnTo>
                  <a:cubicBezTo>
                    <a:pt x="2770" y="1720"/>
                    <a:pt x="2910" y="1589"/>
                    <a:pt x="3041" y="1449"/>
                  </a:cubicBezTo>
                  <a:cubicBezTo>
                    <a:pt x="3107" y="1411"/>
                    <a:pt x="3164" y="1360"/>
                    <a:pt x="3211" y="1298"/>
                  </a:cubicBezTo>
                  <a:cubicBezTo>
                    <a:pt x="3249" y="1284"/>
                    <a:pt x="3281" y="1255"/>
                    <a:pt x="3300" y="1220"/>
                  </a:cubicBezTo>
                  <a:lnTo>
                    <a:pt x="3548" y="1021"/>
                  </a:lnTo>
                  <a:lnTo>
                    <a:pt x="3535" y="1016"/>
                  </a:lnTo>
                  <a:cubicBezTo>
                    <a:pt x="3544" y="1010"/>
                    <a:pt x="3551" y="1002"/>
                    <a:pt x="3557" y="994"/>
                  </a:cubicBezTo>
                  <a:lnTo>
                    <a:pt x="3569" y="1005"/>
                  </a:lnTo>
                  <a:lnTo>
                    <a:pt x="3712" y="868"/>
                  </a:lnTo>
                  <a:cubicBezTo>
                    <a:pt x="3706" y="868"/>
                    <a:pt x="3702" y="867"/>
                    <a:pt x="3696" y="865"/>
                  </a:cubicBezTo>
                  <a:cubicBezTo>
                    <a:pt x="3702" y="865"/>
                    <a:pt x="3706" y="867"/>
                    <a:pt x="3712" y="868"/>
                  </a:cubicBezTo>
                  <a:cubicBezTo>
                    <a:pt x="3743" y="856"/>
                    <a:pt x="3771" y="842"/>
                    <a:pt x="3749" y="807"/>
                  </a:cubicBezTo>
                  <a:lnTo>
                    <a:pt x="3749" y="807"/>
                  </a:lnTo>
                  <a:cubicBezTo>
                    <a:pt x="3756" y="808"/>
                    <a:pt x="3762" y="808"/>
                    <a:pt x="3767" y="808"/>
                  </a:cubicBezTo>
                  <a:cubicBezTo>
                    <a:pt x="3834" y="808"/>
                    <a:pt x="3855" y="754"/>
                    <a:pt x="3893" y="720"/>
                  </a:cubicBezTo>
                  <a:cubicBezTo>
                    <a:pt x="3936" y="706"/>
                    <a:pt x="3972" y="678"/>
                    <a:pt x="3995" y="638"/>
                  </a:cubicBezTo>
                  <a:cubicBezTo>
                    <a:pt x="4129" y="539"/>
                    <a:pt x="4263" y="441"/>
                    <a:pt x="4394" y="339"/>
                  </a:cubicBezTo>
                  <a:cubicBezTo>
                    <a:pt x="4414" y="323"/>
                    <a:pt x="4435" y="304"/>
                    <a:pt x="4438" y="286"/>
                  </a:cubicBezTo>
                  <a:cubicBezTo>
                    <a:pt x="4440" y="285"/>
                    <a:pt x="4442" y="284"/>
                    <a:pt x="4445" y="283"/>
                  </a:cubicBezTo>
                  <a:cubicBezTo>
                    <a:pt x="4555" y="219"/>
                    <a:pt x="4678" y="163"/>
                    <a:pt x="4730" y="48"/>
                  </a:cubicBezTo>
                  <a:cubicBezTo>
                    <a:pt x="4723" y="27"/>
                    <a:pt x="4705" y="1"/>
                    <a:pt x="4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8567460" y="1330596"/>
              <a:ext cx="92324" cy="88438"/>
            </a:xfrm>
            <a:custGeom>
              <a:avLst/>
              <a:gdLst/>
              <a:ahLst/>
              <a:cxnLst/>
              <a:rect l="l" t="t" r="r" b="b"/>
              <a:pathLst>
                <a:path w="912" h="748" extrusionOk="0">
                  <a:moveTo>
                    <a:pt x="881" y="1"/>
                  </a:moveTo>
                  <a:cubicBezTo>
                    <a:pt x="724" y="91"/>
                    <a:pt x="599" y="212"/>
                    <a:pt x="456" y="316"/>
                  </a:cubicBezTo>
                  <a:cubicBezTo>
                    <a:pt x="433" y="334"/>
                    <a:pt x="392" y="357"/>
                    <a:pt x="440" y="391"/>
                  </a:cubicBezTo>
                  <a:cubicBezTo>
                    <a:pt x="420" y="380"/>
                    <a:pt x="403" y="376"/>
                    <a:pt x="389" y="376"/>
                  </a:cubicBezTo>
                  <a:cubicBezTo>
                    <a:pt x="337" y="376"/>
                    <a:pt x="320" y="434"/>
                    <a:pt x="283" y="459"/>
                  </a:cubicBezTo>
                  <a:cubicBezTo>
                    <a:pt x="226" y="511"/>
                    <a:pt x="105" y="518"/>
                    <a:pt x="122" y="624"/>
                  </a:cubicBezTo>
                  <a:lnTo>
                    <a:pt x="122" y="626"/>
                  </a:lnTo>
                  <a:lnTo>
                    <a:pt x="121" y="624"/>
                  </a:lnTo>
                  <a:cubicBezTo>
                    <a:pt x="103" y="620"/>
                    <a:pt x="87" y="617"/>
                    <a:pt x="72" y="617"/>
                  </a:cubicBezTo>
                  <a:cubicBezTo>
                    <a:pt x="25" y="617"/>
                    <a:pt x="0" y="642"/>
                    <a:pt x="8" y="701"/>
                  </a:cubicBezTo>
                  <a:cubicBezTo>
                    <a:pt x="5" y="733"/>
                    <a:pt x="18" y="748"/>
                    <a:pt x="36" y="748"/>
                  </a:cubicBezTo>
                  <a:cubicBezTo>
                    <a:pt x="47" y="748"/>
                    <a:pt x="59" y="743"/>
                    <a:pt x="71" y="734"/>
                  </a:cubicBezTo>
                  <a:cubicBezTo>
                    <a:pt x="103" y="712"/>
                    <a:pt x="169" y="693"/>
                    <a:pt x="141" y="648"/>
                  </a:cubicBezTo>
                  <a:lnTo>
                    <a:pt x="141" y="648"/>
                  </a:lnTo>
                  <a:cubicBezTo>
                    <a:pt x="148" y="652"/>
                    <a:pt x="155" y="653"/>
                    <a:pt x="162" y="653"/>
                  </a:cubicBezTo>
                  <a:cubicBezTo>
                    <a:pt x="172" y="653"/>
                    <a:pt x="181" y="650"/>
                    <a:pt x="189" y="643"/>
                  </a:cubicBezTo>
                  <a:cubicBezTo>
                    <a:pt x="246" y="601"/>
                    <a:pt x="298" y="556"/>
                    <a:pt x="353" y="512"/>
                  </a:cubicBezTo>
                  <a:cubicBezTo>
                    <a:pt x="398" y="480"/>
                    <a:pt x="483" y="468"/>
                    <a:pt x="441" y="391"/>
                  </a:cubicBezTo>
                  <a:lnTo>
                    <a:pt x="441" y="391"/>
                  </a:lnTo>
                  <a:cubicBezTo>
                    <a:pt x="456" y="406"/>
                    <a:pt x="469" y="412"/>
                    <a:pt x="481" y="412"/>
                  </a:cubicBezTo>
                  <a:cubicBezTo>
                    <a:pt x="505" y="412"/>
                    <a:pt x="524" y="386"/>
                    <a:pt x="541" y="372"/>
                  </a:cubicBezTo>
                  <a:cubicBezTo>
                    <a:pt x="612" y="312"/>
                    <a:pt x="669" y="239"/>
                    <a:pt x="761" y="197"/>
                  </a:cubicBezTo>
                  <a:lnTo>
                    <a:pt x="912" y="56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>
              <a:off x="7915928" y="2116724"/>
              <a:ext cx="16298" cy="1903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108" y="1"/>
                  </a:moveTo>
                  <a:cubicBezTo>
                    <a:pt x="52" y="3"/>
                    <a:pt x="47" y="49"/>
                    <a:pt x="23" y="77"/>
                  </a:cubicBezTo>
                  <a:cubicBezTo>
                    <a:pt x="28" y="106"/>
                    <a:pt x="1" y="142"/>
                    <a:pt x="51" y="158"/>
                  </a:cubicBezTo>
                  <a:cubicBezTo>
                    <a:pt x="57" y="160"/>
                    <a:pt x="63" y="161"/>
                    <a:pt x="68" y="161"/>
                  </a:cubicBezTo>
                  <a:cubicBezTo>
                    <a:pt x="94" y="161"/>
                    <a:pt x="105" y="138"/>
                    <a:pt x="116" y="120"/>
                  </a:cubicBezTo>
                  <a:cubicBezTo>
                    <a:pt x="140" y="81"/>
                    <a:pt x="160" y="38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>
              <a:off x="8656444" y="1293352"/>
              <a:ext cx="43429" cy="43864"/>
            </a:xfrm>
            <a:custGeom>
              <a:avLst/>
              <a:gdLst/>
              <a:ahLst/>
              <a:cxnLst/>
              <a:rect l="l" t="t" r="r" b="b"/>
              <a:pathLst>
                <a:path w="429" h="371" extrusionOk="0">
                  <a:moveTo>
                    <a:pt x="397" y="0"/>
                  </a:moveTo>
                  <a:cubicBezTo>
                    <a:pt x="374" y="0"/>
                    <a:pt x="367" y="13"/>
                    <a:pt x="378" y="41"/>
                  </a:cubicBezTo>
                  <a:cubicBezTo>
                    <a:pt x="368" y="34"/>
                    <a:pt x="359" y="32"/>
                    <a:pt x="351" y="32"/>
                  </a:cubicBezTo>
                  <a:cubicBezTo>
                    <a:pt x="330" y="32"/>
                    <a:pt x="312" y="46"/>
                    <a:pt x="292" y="50"/>
                  </a:cubicBezTo>
                  <a:cubicBezTo>
                    <a:pt x="287" y="73"/>
                    <a:pt x="248" y="94"/>
                    <a:pt x="282" y="118"/>
                  </a:cubicBezTo>
                  <a:cubicBezTo>
                    <a:pt x="272" y="116"/>
                    <a:pt x="263" y="114"/>
                    <a:pt x="255" y="114"/>
                  </a:cubicBezTo>
                  <a:cubicBezTo>
                    <a:pt x="233" y="114"/>
                    <a:pt x="227" y="128"/>
                    <a:pt x="240" y="159"/>
                  </a:cubicBezTo>
                  <a:cubicBezTo>
                    <a:pt x="227" y="155"/>
                    <a:pt x="216" y="153"/>
                    <a:pt x="208" y="153"/>
                  </a:cubicBezTo>
                  <a:cubicBezTo>
                    <a:pt x="186" y="153"/>
                    <a:pt x="182" y="168"/>
                    <a:pt x="194" y="197"/>
                  </a:cubicBezTo>
                  <a:cubicBezTo>
                    <a:pt x="182" y="193"/>
                    <a:pt x="171" y="191"/>
                    <a:pt x="163" y="191"/>
                  </a:cubicBezTo>
                  <a:cubicBezTo>
                    <a:pt x="141" y="191"/>
                    <a:pt x="136" y="205"/>
                    <a:pt x="149" y="235"/>
                  </a:cubicBezTo>
                  <a:cubicBezTo>
                    <a:pt x="134" y="225"/>
                    <a:pt x="121" y="221"/>
                    <a:pt x="110" y="221"/>
                  </a:cubicBezTo>
                  <a:cubicBezTo>
                    <a:pt x="79" y="221"/>
                    <a:pt x="67" y="255"/>
                    <a:pt x="47" y="275"/>
                  </a:cubicBezTo>
                  <a:cubicBezTo>
                    <a:pt x="44" y="280"/>
                    <a:pt x="39" y="286"/>
                    <a:pt x="40" y="290"/>
                  </a:cubicBezTo>
                  <a:cubicBezTo>
                    <a:pt x="42" y="296"/>
                    <a:pt x="46" y="302"/>
                    <a:pt x="51" y="306"/>
                  </a:cubicBezTo>
                  <a:cubicBezTo>
                    <a:pt x="44" y="303"/>
                    <a:pt x="38" y="301"/>
                    <a:pt x="32" y="301"/>
                  </a:cubicBezTo>
                  <a:cubicBezTo>
                    <a:pt x="21" y="301"/>
                    <a:pt x="11" y="307"/>
                    <a:pt x="1" y="316"/>
                  </a:cubicBezTo>
                  <a:lnTo>
                    <a:pt x="32" y="371"/>
                  </a:lnTo>
                  <a:cubicBezTo>
                    <a:pt x="44" y="368"/>
                    <a:pt x="55" y="365"/>
                    <a:pt x="66" y="357"/>
                  </a:cubicBezTo>
                  <a:lnTo>
                    <a:pt x="60" y="316"/>
                  </a:lnTo>
                  <a:lnTo>
                    <a:pt x="60" y="316"/>
                  </a:lnTo>
                  <a:cubicBezTo>
                    <a:pt x="62" y="316"/>
                    <a:pt x="64" y="316"/>
                    <a:pt x="66" y="316"/>
                  </a:cubicBezTo>
                  <a:cubicBezTo>
                    <a:pt x="96" y="316"/>
                    <a:pt x="114" y="299"/>
                    <a:pt x="131" y="281"/>
                  </a:cubicBezTo>
                  <a:cubicBezTo>
                    <a:pt x="152" y="269"/>
                    <a:pt x="165" y="258"/>
                    <a:pt x="151" y="236"/>
                  </a:cubicBezTo>
                  <a:lnTo>
                    <a:pt x="151" y="236"/>
                  </a:lnTo>
                  <a:cubicBezTo>
                    <a:pt x="154" y="237"/>
                    <a:pt x="158" y="237"/>
                    <a:pt x="161" y="237"/>
                  </a:cubicBezTo>
                  <a:cubicBezTo>
                    <a:pt x="188" y="237"/>
                    <a:pt x="200" y="224"/>
                    <a:pt x="196" y="198"/>
                  </a:cubicBezTo>
                  <a:lnTo>
                    <a:pt x="196" y="198"/>
                  </a:lnTo>
                  <a:cubicBezTo>
                    <a:pt x="199" y="199"/>
                    <a:pt x="203" y="199"/>
                    <a:pt x="206" y="199"/>
                  </a:cubicBezTo>
                  <a:cubicBezTo>
                    <a:pt x="233" y="199"/>
                    <a:pt x="245" y="185"/>
                    <a:pt x="241" y="159"/>
                  </a:cubicBezTo>
                  <a:lnTo>
                    <a:pt x="241" y="159"/>
                  </a:lnTo>
                  <a:cubicBezTo>
                    <a:pt x="245" y="159"/>
                    <a:pt x="248" y="159"/>
                    <a:pt x="251" y="159"/>
                  </a:cubicBezTo>
                  <a:cubicBezTo>
                    <a:pt x="278" y="159"/>
                    <a:pt x="290" y="146"/>
                    <a:pt x="287" y="121"/>
                  </a:cubicBezTo>
                  <a:cubicBezTo>
                    <a:pt x="347" y="121"/>
                    <a:pt x="379" y="95"/>
                    <a:pt x="379" y="44"/>
                  </a:cubicBezTo>
                  <a:cubicBezTo>
                    <a:pt x="382" y="44"/>
                    <a:pt x="384" y="44"/>
                    <a:pt x="387" y="44"/>
                  </a:cubicBezTo>
                  <a:cubicBezTo>
                    <a:pt x="416" y="44"/>
                    <a:pt x="428" y="32"/>
                    <a:pt x="424" y="4"/>
                  </a:cubicBezTo>
                  <a:cubicBezTo>
                    <a:pt x="414" y="2"/>
                    <a:pt x="405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>
              <a:off x="5486247" y="2301048"/>
              <a:ext cx="85035" cy="56988"/>
            </a:xfrm>
            <a:custGeom>
              <a:avLst/>
              <a:gdLst/>
              <a:ahLst/>
              <a:cxnLst/>
              <a:rect l="l" t="t" r="r" b="b"/>
              <a:pathLst>
                <a:path w="840" h="482" extrusionOk="0">
                  <a:moveTo>
                    <a:pt x="0" y="1"/>
                  </a:moveTo>
                  <a:lnTo>
                    <a:pt x="0" y="1"/>
                  </a:lnTo>
                  <a:cubicBezTo>
                    <a:pt x="217" y="97"/>
                    <a:pt x="419" y="222"/>
                    <a:pt x="601" y="371"/>
                  </a:cubicBezTo>
                  <a:lnTo>
                    <a:pt x="601" y="373"/>
                  </a:lnTo>
                  <a:cubicBezTo>
                    <a:pt x="641" y="410"/>
                    <a:pt x="686" y="481"/>
                    <a:pt x="735" y="481"/>
                  </a:cubicBezTo>
                  <a:cubicBezTo>
                    <a:pt x="748" y="481"/>
                    <a:pt x="760" y="477"/>
                    <a:pt x="773" y="465"/>
                  </a:cubicBezTo>
                  <a:cubicBezTo>
                    <a:pt x="840" y="407"/>
                    <a:pt x="711" y="367"/>
                    <a:pt x="663" y="322"/>
                  </a:cubicBezTo>
                  <a:cubicBezTo>
                    <a:pt x="488" y="146"/>
                    <a:pt x="286" y="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>
              <a:off x="5485639" y="2300930"/>
              <a:ext cx="709" cy="236"/>
            </a:xfrm>
            <a:custGeom>
              <a:avLst/>
              <a:gdLst/>
              <a:ahLst/>
              <a:cxnLst/>
              <a:rect l="l" t="t" r="r" b="b"/>
              <a:pathLst>
                <a:path w="7" h="2" extrusionOk="0">
                  <a:moveTo>
                    <a:pt x="1" y="0"/>
                  </a:moveTo>
                  <a:lnTo>
                    <a:pt x="3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>
              <a:off x="5440389" y="2296555"/>
              <a:ext cx="45352" cy="4493"/>
            </a:xfrm>
            <a:custGeom>
              <a:avLst/>
              <a:gdLst/>
              <a:ahLst/>
              <a:cxnLst/>
              <a:rect l="l" t="t" r="r" b="b"/>
              <a:pathLst>
                <a:path w="448" h="38" extrusionOk="0">
                  <a:moveTo>
                    <a:pt x="279" y="0"/>
                  </a:moveTo>
                  <a:cubicBezTo>
                    <a:pt x="187" y="0"/>
                    <a:pt x="93" y="26"/>
                    <a:pt x="1" y="37"/>
                  </a:cubicBezTo>
                  <a:lnTo>
                    <a:pt x="448" y="37"/>
                  </a:lnTo>
                  <a:cubicBezTo>
                    <a:pt x="392" y="10"/>
                    <a:pt x="336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>
              <a:off x="6297625" y="1436059"/>
              <a:ext cx="607" cy="591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5" y="0"/>
                  </a:moveTo>
                  <a:lnTo>
                    <a:pt x="5" y="0"/>
                  </a:lnTo>
                  <a:cubicBezTo>
                    <a:pt x="3" y="0"/>
                    <a:pt x="2" y="2"/>
                    <a:pt x="1" y="3"/>
                  </a:cubicBezTo>
                  <a:lnTo>
                    <a:pt x="1" y="4"/>
                  </a:lnTo>
                  <a:lnTo>
                    <a:pt x="2" y="4"/>
                  </a:lnTo>
                  <a:cubicBezTo>
                    <a:pt x="3" y="3"/>
                    <a:pt x="4" y="2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6283756" y="1417497"/>
              <a:ext cx="506" cy="709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4" y="1"/>
                  </a:moveTo>
                  <a:cubicBezTo>
                    <a:pt x="3" y="2"/>
                    <a:pt x="2" y="3"/>
                    <a:pt x="1" y="4"/>
                  </a:cubicBezTo>
                  <a:lnTo>
                    <a:pt x="4" y="5"/>
                  </a:lnTo>
                  <a:cubicBezTo>
                    <a:pt x="4" y="4"/>
                    <a:pt x="4" y="3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1"/>
            <p:cNvSpPr/>
            <p:nvPr/>
          </p:nvSpPr>
          <p:spPr>
            <a:xfrm>
              <a:off x="6283756" y="1417969"/>
              <a:ext cx="506" cy="236"/>
            </a:xfrm>
            <a:custGeom>
              <a:avLst/>
              <a:gdLst/>
              <a:ahLst/>
              <a:cxnLst/>
              <a:rect l="l" t="t" r="r" b="b"/>
              <a:pathLst>
                <a:path w="5" h="2" extrusionOk="0">
                  <a:moveTo>
                    <a:pt x="1" y="0"/>
                  </a:moveTo>
                  <a:lnTo>
                    <a:pt x="1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1"/>
            <p:cNvSpPr/>
            <p:nvPr/>
          </p:nvSpPr>
          <p:spPr>
            <a:xfrm>
              <a:off x="8512795" y="1494348"/>
              <a:ext cx="16197" cy="13833"/>
            </a:xfrm>
            <a:custGeom>
              <a:avLst/>
              <a:gdLst/>
              <a:ahLst/>
              <a:cxnLst/>
              <a:rect l="l" t="t" r="r" b="b"/>
              <a:pathLst>
                <a:path w="160" h="117" extrusionOk="0">
                  <a:moveTo>
                    <a:pt x="101" y="1"/>
                  </a:moveTo>
                  <a:cubicBezTo>
                    <a:pt x="65" y="1"/>
                    <a:pt x="48" y="31"/>
                    <a:pt x="30" y="53"/>
                  </a:cubicBezTo>
                  <a:cubicBezTo>
                    <a:pt x="0" y="89"/>
                    <a:pt x="28" y="108"/>
                    <a:pt x="69" y="116"/>
                  </a:cubicBezTo>
                  <a:cubicBezTo>
                    <a:pt x="100" y="107"/>
                    <a:pt x="126" y="84"/>
                    <a:pt x="141" y="56"/>
                  </a:cubicBezTo>
                  <a:cubicBezTo>
                    <a:pt x="139" y="39"/>
                    <a:pt x="160" y="19"/>
                    <a:pt x="130" y="7"/>
                  </a:cubicBezTo>
                  <a:cubicBezTo>
                    <a:pt x="119" y="3"/>
                    <a:pt x="109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1"/>
            <p:cNvSpPr/>
            <p:nvPr/>
          </p:nvSpPr>
          <p:spPr>
            <a:xfrm>
              <a:off x="8545189" y="1385928"/>
              <a:ext cx="89793" cy="89147"/>
            </a:xfrm>
            <a:custGeom>
              <a:avLst/>
              <a:gdLst/>
              <a:ahLst/>
              <a:cxnLst/>
              <a:rect l="l" t="t" r="r" b="b"/>
              <a:pathLst>
                <a:path w="887" h="754" extrusionOk="0">
                  <a:moveTo>
                    <a:pt x="841" y="0"/>
                  </a:moveTo>
                  <a:lnTo>
                    <a:pt x="841" y="0"/>
                  </a:lnTo>
                  <a:cubicBezTo>
                    <a:pt x="793" y="12"/>
                    <a:pt x="751" y="26"/>
                    <a:pt x="793" y="77"/>
                  </a:cubicBezTo>
                  <a:cubicBezTo>
                    <a:pt x="782" y="74"/>
                    <a:pt x="771" y="69"/>
                    <a:pt x="762" y="69"/>
                  </a:cubicBezTo>
                  <a:cubicBezTo>
                    <a:pt x="760" y="69"/>
                    <a:pt x="758" y="70"/>
                    <a:pt x="756" y="70"/>
                  </a:cubicBezTo>
                  <a:cubicBezTo>
                    <a:pt x="731" y="81"/>
                    <a:pt x="739" y="100"/>
                    <a:pt x="749" y="117"/>
                  </a:cubicBezTo>
                  <a:cubicBezTo>
                    <a:pt x="604" y="126"/>
                    <a:pt x="562" y="241"/>
                    <a:pt x="477" y="313"/>
                  </a:cubicBezTo>
                  <a:cubicBezTo>
                    <a:pt x="473" y="316"/>
                    <a:pt x="466" y="321"/>
                    <a:pt x="466" y="325"/>
                  </a:cubicBezTo>
                  <a:cubicBezTo>
                    <a:pt x="468" y="333"/>
                    <a:pt x="472" y="342"/>
                    <a:pt x="477" y="350"/>
                  </a:cubicBezTo>
                  <a:lnTo>
                    <a:pt x="477" y="351"/>
                  </a:lnTo>
                  <a:lnTo>
                    <a:pt x="476" y="351"/>
                  </a:lnTo>
                  <a:cubicBezTo>
                    <a:pt x="315" y="403"/>
                    <a:pt x="228" y="524"/>
                    <a:pt x="119" y="627"/>
                  </a:cubicBezTo>
                  <a:cubicBezTo>
                    <a:pt x="103" y="636"/>
                    <a:pt x="100" y="647"/>
                    <a:pt x="111" y="661"/>
                  </a:cubicBezTo>
                  <a:cubicBezTo>
                    <a:pt x="104" y="660"/>
                    <a:pt x="97" y="659"/>
                    <a:pt x="92" y="659"/>
                  </a:cubicBezTo>
                  <a:cubicBezTo>
                    <a:pt x="67" y="659"/>
                    <a:pt x="57" y="673"/>
                    <a:pt x="64" y="700"/>
                  </a:cubicBezTo>
                  <a:lnTo>
                    <a:pt x="10" y="699"/>
                  </a:lnTo>
                  <a:lnTo>
                    <a:pt x="10" y="699"/>
                  </a:lnTo>
                  <a:cubicBezTo>
                    <a:pt x="0" y="728"/>
                    <a:pt x="12" y="754"/>
                    <a:pt x="44" y="754"/>
                  </a:cubicBezTo>
                  <a:cubicBezTo>
                    <a:pt x="76" y="753"/>
                    <a:pt x="86" y="728"/>
                    <a:pt x="71" y="701"/>
                  </a:cubicBezTo>
                  <a:lnTo>
                    <a:pt x="71" y="701"/>
                  </a:lnTo>
                  <a:cubicBezTo>
                    <a:pt x="81" y="705"/>
                    <a:pt x="89" y="714"/>
                    <a:pt x="100" y="714"/>
                  </a:cubicBezTo>
                  <a:cubicBezTo>
                    <a:pt x="106" y="714"/>
                    <a:pt x="112" y="711"/>
                    <a:pt x="119" y="705"/>
                  </a:cubicBezTo>
                  <a:cubicBezTo>
                    <a:pt x="142" y="686"/>
                    <a:pt x="121" y="676"/>
                    <a:pt x="117" y="665"/>
                  </a:cubicBezTo>
                  <a:lnTo>
                    <a:pt x="117" y="665"/>
                  </a:lnTo>
                  <a:cubicBezTo>
                    <a:pt x="123" y="674"/>
                    <a:pt x="134" y="680"/>
                    <a:pt x="145" y="680"/>
                  </a:cubicBezTo>
                  <a:cubicBezTo>
                    <a:pt x="152" y="680"/>
                    <a:pt x="159" y="677"/>
                    <a:pt x="165" y="673"/>
                  </a:cubicBezTo>
                  <a:cubicBezTo>
                    <a:pt x="287" y="599"/>
                    <a:pt x="376" y="498"/>
                    <a:pt x="478" y="409"/>
                  </a:cubicBezTo>
                  <a:cubicBezTo>
                    <a:pt x="490" y="397"/>
                    <a:pt x="501" y="385"/>
                    <a:pt x="498" y="372"/>
                  </a:cubicBezTo>
                  <a:lnTo>
                    <a:pt x="498" y="372"/>
                  </a:lnTo>
                  <a:cubicBezTo>
                    <a:pt x="503" y="373"/>
                    <a:pt x="508" y="374"/>
                    <a:pt x="512" y="374"/>
                  </a:cubicBezTo>
                  <a:cubicBezTo>
                    <a:pt x="517" y="374"/>
                    <a:pt x="521" y="373"/>
                    <a:pt x="526" y="372"/>
                  </a:cubicBezTo>
                  <a:lnTo>
                    <a:pt x="528" y="354"/>
                  </a:lnTo>
                  <a:cubicBezTo>
                    <a:pt x="613" y="282"/>
                    <a:pt x="725" y="228"/>
                    <a:pt x="750" y="117"/>
                  </a:cubicBezTo>
                  <a:cubicBezTo>
                    <a:pt x="757" y="118"/>
                    <a:pt x="763" y="119"/>
                    <a:pt x="768" y="119"/>
                  </a:cubicBezTo>
                  <a:cubicBezTo>
                    <a:pt x="793" y="119"/>
                    <a:pt x="800" y="103"/>
                    <a:pt x="795" y="79"/>
                  </a:cubicBezTo>
                  <a:cubicBezTo>
                    <a:pt x="850" y="69"/>
                    <a:pt x="887" y="52"/>
                    <a:pt x="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1"/>
            <p:cNvSpPr/>
            <p:nvPr/>
          </p:nvSpPr>
          <p:spPr>
            <a:xfrm>
              <a:off x="8630123" y="1381081"/>
              <a:ext cx="7390" cy="6266"/>
            </a:xfrm>
            <a:custGeom>
              <a:avLst/>
              <a:gdLst/>
              <a:ahLst/>
              <a:cxnLst/>
              <a:rect l="l" t="t" r="r" b="b"/>
              <a:pathLst>
                <a:path w="73" h="53" extrusionOk="0">
                  <a:moveTo>
                    <a:pt x="37" y="1"/>
                  </a:moveTo>
                  <a:cubicBezTo>
                    <a:pt x="11" y="1"/>
                    <a:pt x="1" y="16"/>
                    <a:pt x="3" y="41"/>
                  </a:cubicBezTo>
                  <a:cubicBezTo>
                    <a:pt x="13" y="42"/>
                    <a:pt x="22" y="52"/>
                    <a:pt x="34" y="52"/>
                  </a:cubicBezTo>
                  <a:cubicBezTo>
                    <a:pt x="39" y="52"/>
                    <a:pt x="45" y="50"/>
                    <a:pt x="51" y="45"/>
                  </a:cubicBezTo>
                  <a:cubicBezTo>
                    <a:pt x="73" y="24"/>
                    <a:pt x="51" y="15"/>
                    <a:pt x="49" y="2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1"/>
            <p:cNvSpPr/>
            <p:nvPr/>
          </p:nvSpPr>
          <p:spPr>
            <a:xfrm>
              <a:off x="8634173" y="1343719"/>
              <a:ext cx="35735" cy="39135"/>
            </a:xfrm>
            <a:custGeom>
              <a:avLst/>
              <a:gdLst/>
              <a:ahLst/>
              <a:cxnLst/>
              <a:rect l="l" t="t" r="r" b="b"/>
              <a:pathLst>
                <a:path w="353" h="331" extrusionOk="0">
                  <a:moveTo>
                    <a:pt x="318" y="0"/>
                  </a:moveTo>
                  <a:lnTo>
                    <a:pt x="277" y="42"/>
                  </a:lnTo>
                  <a:lnTo>
                    <a:pt x="275" y="41"/>
                  </a:lnTo>
                  <a:lnTo>
                    <a:pt x="198" y="87"/>
                  </a:lnTo>
                  <a:cubicBezTo>
                    <a:pt x="191" y="111"/>
                    <a:pt x="159" y="134"/>
                    <a:pt x="187" y="161"/>
                  </a:cubicBezTo>
                  <a:cubicBezTo>
                    <a:pt x="178" y="158"/>
                    <a:pt x="170" y="157"/>
                    <a:pt x="163" y="157"/>
                  </a:cubicBezTo>
                  <a:cubicBezTo>
                    <a:pt x="140" y="157"/>
                    <a:pt x="136" y="174"/>
                    <a:pt x="145" y="201"/>
                  </a:cubicBezTo>
                  <a:cubicBezTo>
                    <a:pt x="61" y="207"/>
                    <a:pt x="1" y="233"/>
                    <a:pt x="9" y="318"/>
                  </a:cubicBezTo>
                  <a:cubicBezTo>
                    <a:pt x="24" y="327"/>
                    <a:pt x="36" y="330"/>
                    <a:pt x="46" y="330"/>
                  </a:cubicBezTo>
                  <a:cubicBezTo>
                    <a:pt x="85" y="330"/>
                    <a:pt x="101" y="280"/>
                    <a:pt x="136" y="273"/>
                  </a:cubicBezTo>
                  <a:cubicBezTo>
                    <a:pt x="143" y="250"/>
                    <a:pt x="164" y="229"/>
                    <a:pt x="146" y="202"/>
                  </a:cubicBezTo>
                  <a:lnTo>
                    <a:pt x="146" y="202"/>
                  </a:lnTo>
                  <a:cubicBezTo>
                    <a:pt x="152" y="204"/>
                    <a:pt x="158" y="205"/>
                    <a:pt x="163" y="205"/>
                  </a:cubicBezTo>
                  <a:cubicBezTo>
                    <a:pt x="188" y="205"/>
                    <a:pt x="195" y="188"/>
                    <a:pt x="191" y="163"/>
                  </a:cubicBezTo>
                  <a:cubicBezTo>
                    <a:pt x="262" y="160"/>
                    <a:pt x="278" y="105"/>
                    <a:pt x="312" y="68"/>
                  </a:cubicBezTo>
                  <a:cubicBezTo>
                    <a:pt x="325" y="55"/>
                    <a:pt x="338" y="42"/>
                    <a:pt x="353" y="29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1"/>
            <p:cNvSpPr/>
            <p:nvPr/>
          </p:nvSpPr>
          <p:spPr>
            <a:xfrm>
              <a:off x="8666365" y="1336862"/>
              <a:ext cx="10427" cy="10168"/>
            </a:xfrm>
            <a:custGeom>
              <a:avLst/>
              <a:gdLst/>
              <a:ahLst/>
              <a:cxnLst/>
              <a:rect l="l" t="t" r="r" b="b"/>
              <a:pathLst>
                <a:path w="103" h="86" extrusionOk="0">
                  <a:moveTo>
                    <a:pt x="73" y="0"/>
                  </a:moveTo>
                  <a:cubicBezTo>
                    <a:pt x="53" y="0"/>
                    <a:pt x="33" y="28"/>
                    <a:pt x="12" y="29"/>
                  </a:cubicBezTo>
                  <a:cubicBezTo>
                    <a:pt x="6" y="37"/>
                    <a:pt x="1" y="48"/>
                    <a:pt x="0" y="58"/>
                  </a:cubicBezTo>
                  <a:lnTo>
                    <a:pt x="35" y="86"/>
                  </a:lnTo>
                  <a:lnTo>
                    <a:pt x="88" y="55"/>
                  </a:lnTo>
                  <a:cubicBezTo>
                    <a:pt x="91" y="44"/>
                    <a:pt x="95" y="35"/>
                    <a:pt x="102" y="27"/>
                  </a:cubicBezTo>
                  <a:cubicBezTo>
                    <a:pt x="93" y="7"/>
                    <a:pt x="83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1"/>
            <p:cNvSpPr/>
            <p:nvPr/>
          </p:nvSpPr>
          <p:spPr>
            <a:xfrm>
              <a:off x="8680436" y="1310023"/>
              <a:ext cx="16703" cy="22701"/>
            </a:xfrm>
            <a:custGeom>
              <a:avLst/>
              <a:gdLst/>
              <a:ahLst/>
              <a:cxnLst/>
              <a:rect l="l" t="t" r="r" b="b"/>
              <a:pathLst>
                <a:path w="165" h="192" extrusionOk="0">
                  <a:moveTo>
                    <a:pt x="148" y="0"/>
                  </a:moveTo>
                  <a:cubicBezTo>
                    <a:pt x="94" y="61"/>
                    <a:pt x="0" y="99"/>
                    <a:pt x="9" y="191"/>
                  </a:cubicBezTo>
                  <a:lnTo>
                    <a:pt x="135" y="90"/>
                  </a:lnTo>
                  <a:cubicBezTo>
                    <a:pt x="145" y="61"/>
                    <a:pt x="164" y="32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1"/>
            <p:cNvSpPr/>
            <p:nvPr/>
          </p:nvSpPr>
          <p:spPr>
            <a:xfrm>
              <a:off x="6223422" y="1314752"/>
              <a:ext cx="20145" cy="18799"/>
            </a:xfrm>
            <a:custGeom>
              <a:avLst/>
              <a:gdLst/>
              <a:ahLst/>
              <a:cxnLst/>
              <a:rect l="l" t="t" r="r" b="b"/>
              <a:pathLst>
                <a:path w="199" h="159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75"/>
                    <a:pt x="75" y="113"/>
                    <a:pt x="137" y="155"/>
                  </a:cubicBezTo>
                  <a:cubicBezTo>
                    <a:pt x="145" y="157"/>
                    <a:pt x="153" y="158"/>
                    <a:pt x="160" y="158"/>
                  </a:cubicBezTo>
                  <a:cubicBezTo>
                    <a:pt x="182" y="158"/>
                    <a:pt x="198" y="147"/>
                    <a:pt x="194" y="127"/>
                  </a:cubicBezTo>
                  <a:cubicBezTo>
                    <a:pt x="181" y="74"/>
                    <a:pt x="159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1"/>
            <p:cNvSpPr/>
            <p:nvPr/>
          </p:nvSpPr>
          <p:spPr>
            <a:xfrm>
              <a:off x="6248730" y="1353651"/>
              <a:ext cx="19234" cy="16434"/>
            </a:xfrm>
            <a:custGeom>
              <a:avLst/>
              <a:gdLst/>
              <a:ahLst/>
              <a:cxnLst/>
              <a:rect l="l" t="t" r="r" b="b"/>
              <a:pathLst>
                <a:path w="190" h="139" extrusionOk="0">
                  <a:moveTo>
                    <a:pt x="59" y="1"/>
                  </a:moveTo>
                  <a:cubicBezTo>
                    <a:pt x="36" y="1"/>
                    <a:pt x="15" y="15"/>
                    <a:pt x="1" y="41"/>
                  </a:cubicBezTo>
                  <a:cubicBezTo>
                    <a:pt x="35" y="76"/>
                    <a:pt x="35" y="139"/>
                    <a:pt x="111" y="139"/>
                  </a:cubicBezTo>
                  <a:cubicBezTo>
                    <a:pt x="112" y="139"/>
                    <a:pt x="114" y="139"/>
                    <a:pt x="115" y="139"/>
                  </a:cubicBezTo>
                  <a:cubicBezTo>
                    <a:pt x="190" y="94"/>
                    <a:pt x="145" y="51"/>
                    <a:pt x="103" y="17"/>
                  </a:cubicBezTo>
                  <a:cubicBezTo>
                    <a:pt x="89" y="6"/>
                    <a:pt x="7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1"/>
            <p:cNvSpPr/>
            <p:nvPr/>
          </p:nvSpPr>
          <p:spPr>
            <a:xfrm>
              <a:off x="8625163" y="1231280"/>
              <a:ext cx="4353" cy="2956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3" y="3"/>
                    <a:pt x="1" y="12"/>
                    <a:pt x="9" y="24"/>
                  </a:cubicBezTo>
                  <a:lnTo>
                    <a:pt x="42" y="10"/>
                  </a:lnTo>
                  <a:cubicBezTo>
                    <a:pt x="35" y="7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1"/>
            <p:cNvSpPr/>
            <p:nvPr/>
          </p:nvSpPr>
          <p:spPr>
            <a:xfrm>
              <a:off x="8625770" y="1234118"/>
              <a:ext cx="607" cy="473"/>
            </a:xfrm>
            <a:custGeom>
              <a:avLst/>
              <a:gdLst/>
              <a:ahLst/>
              <a:cxnLst/>
              <a:rect l="l" t="t" r="r" b="b"/>
              <a:pathLst>
                <a:path w="6" h="4" extrusionOk="0">
                  <a:moveTo>
                    <a:pt x="2" y="0"/>
                  </a:moveTo>
                  <a:lnTo>
                    <a:pt x="1" y="1"/>
                  </a:lnTo>
                  <a:cubicBezTo>
                    <a:pt x="2" y="1"/>
                    <a:pt x="3" y="2"/>
                    <a:pt x="5" y="4"/>
                  </a:cubicBezTo>
                  <a:cubicBezTo>
                    <a:pt x="4" y="2"/>
                    <a:pt x="3" y="1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1"/>
            <p:cNvSpPr/>
            <p:nvPr/>
          </p:nvSpPr>
          <p:spPr>
            <a:xfrm>
              <a:off x="6663783" y="1216383"/>
              <a:ext cx="78050" cy="60299"/>
            </a:xfrm>
            <a:custGeom>
              <a:avLst/>
              <a:gdLst/>
              <a:ahLst/>
              <a:cxnLst/>
              <a:rect l="l" t="t" r="r" b="b"/>
              <a:pathLst>
                <a:path w="771" h="510" extrusionOk="0">
                  <a:moveTo>
                    <a:pt x="663" y="1"/>
                  </a:moveTo>
                  <a:cubicBezTo>
                    <a:pt x="622" y="1"/>
                    <a:pt x="586" y="59"/>
                    <a:pt x="548" y="82"/>
                  </a:cubicBezTo>
                  <a:cubicBezTo>
                    <a:pt x="537" y="88"/>
                    <a:pt x="531" y="103"/>
                    <a:pt x="524" y="113"/>
                  </a:cubicBezTo>
                  <a:lnTo>
                    <a:pt x="244" y="309"/>
                  </a:lnTo>
                  <a:cubicBezTo>
                    <a:pt x="222" y="325"/>
                    <a:pt x="209" y="346"/>
                    <a:pt x="216" y="368"/>
                  </a:cubicBezTo>
                  <a:cubicBezTo>
                    <a:pt x="204" y="365"/>
                    <a:pt x="191" y="364"/>
                    <a:pt x="178" y="364"/>
                  </a:cubicBezTo>
                  <a:cubicBezTo>
                    <a:pt x="174" y="364"/>
                    <a:pt x="169" y="364"/>
                    <a:pt x="165" y="364"/>
                  </a:cubicBezTo>
                  <a:lnTo>
                    <a:pt x="83" y="397"/>
                  </a:lnTo>
                  <a:lnTo>
                    <a:pt x="1" y="466"/>
                  </a:lnTo>
                  <a:cubicBezTo>
                    <a:pt x="0" y="481"/>
                    <a:pt x="8" y="490"/>
                    <a:pt x="26" y="492"/>
                  </a:cubicBezTo>
                  <a:lnTo>
                    <a:pt x="33" y="501"/>
                  </a:lnTo>
                  <a:cubicBezTo>
                    <a:pt x="53" y="507"/>
                    <a:pt x="70" y="510"/>
                    <a:pt x="86" y="510"/>
                  </a:cubicBezTo>
                  <a:cubicBezTo>
                    <a:pt x="153" y="510"/>
                    <a:pt x="195" y="463"/>
                    <a:pt x="228" y="420"/>
                  </a:cubicBezTo>
                  <a:cubicBezTo>
                    <a:pt x="234" y="413"/>
                    <a:pt x="239" y="405"/>
                    <a:pt x="240" y="396"/>
                  </a:cubicBezTo>
                  <a:cubicBezTo>
                    <a:pt x="248" y="401"/>
                    <a:pt x="256" y="402"/>
                    <a:pt x="265" y="402"/>
                  </a:cubicBezTo>
                  <a:cubicBezTo>
                    <a:pt x="282" y="402"/>
                    <a:pt x="301" y="395"/>
                    <a:pt x="317" y="385"/>
                  </a:cubicBezTo>
                  <a:cubicBezTo>
                    <a:pt x="430" y="321"/>
                    <a:pt x="539" y="250"/>
                    <a:pt x="619" y="154"/>
                  </a:cubicBezTo>
                  <a:cubicBezTo>
                    <a:pt x="666" y="114"/>
                    <a:pt x="770" y="79"/>
                    <a:pt x="699" y="16"/>
                  </a:cubicBezTo>
                  <a:cubicBezTo>
                    <a:pt x="686" y="5"/>
                    <a:pt x="675" y="1"/>
                    <a:pt x="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1"/>
            <p:cNvSpPr/>
            <p:nvPr/>
          </p:nvSpPr>
          <p:spPr>
            <a:xfrm>
              <a:off x="8166276" y="3597113"/>
              <a:ext cx="35634" cy="6266"/>
            </a:xfrm>
            <a:custGeom>
              <a:avLst/>
              <a:gdLst/>
              <a:ahLst/>
              <a:cxnLst/>
              <a:rect l="l" t="t" r="r" b="b"/>
              <a:pathLst>
                <a:path w="352" h="53" extrusionOk="0">
                  <a:moveTo>
                    <a:pt x="262" y="1"/>
                  </a:moveTo>
                  <a:cubicBezTo>
                    <a:pt x="185" y="1"/>
                    <a:pt x="103" y="12"/>
                    <a:pt x="1" y="26"/>
                  </a:cubicBezTo>
                  <a:cubicBezTo>
                    <a:pt x="103" y="38"/>
                    <a:pt x="185" y="52"/>
                    <a:pt x="262" y="52"/>
                  </a:cubicBezTo>
                  <a:cubicBezTo>
                    <a:pt x="292" y="52"/>
                    <a:pt x="321" y="50"/>
                    <a:pt x="350" y="45"/>
                  </a:cubicBezTo>
                  <a:cubicBezTo>
                    <a:pt x="351" y="32"/>
                    <a:pt x="351" y="20"/>
                    <a:pt x="351" y="7"/>
                  </a:cubicBezTo>
                  <a:cubicBezTo>
                    <a:pt x="322" y="3"/>
                    <a:pt x="292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1"/>
            <p:cNvSpPr/>
            <p:nvPr/>
          </p:nvSpPr>
          <p:spPr>
            <a:xfrm>
              <a:off x="6565385" y="2825527"/>
              <a:ext cx="725432" cy="118114"/>
            </a:xfrm>
            <a:custGeom>
              <a:avLst/>
              <a:gdLst/>
              <a:ahLst/>
              <a:cxnLst/>
              <a:rect l="l" t="t" r="r" b="b"/>
              <a:pathLst>
                <a:path w="7166" h="999" extrusionOk="0">
                  <a:moveTo>
                    <a:pt x="6863" y="173"/>
                  </a:moveTo>
                  <a:cubicBezTo>
                    <a:pt x="6904" y="173"/>
                    <a:pt x="6937" y="186"/>
                    <a:pt x="6938" y="239"/>
                  </a:cubicBezTo>
                  <a:cubicBezTo>
                    <a:pt x="6938" y="300"/>
                    <a:pt x="6895" y="311"/>
                    <a:pt x="6845" y="311"/>
                  </a:cubicBezTo>
                  <a:cubicBezTo>
                    <a:pt x="6816" y="311"/>
                    <a:pt x="6784" y="307"/>
                    <a:pt x="6759" y="307"/>
                  </a:cubicBezTo>
                  <a:cubicBezTo>
                    <a:pt x="6103" y="307"/>
                    <a:pt x="5447" y="308"/>
                    <a:pt x="4791" y="308"/>
                  </a:cubicBezTo>
                  <a:cubicBezTo>
                    <a:pt x="4134" y="308"/>
                    <a:pt x="3478" y="307"/>
                    <a:pt x="2822" y="307"/>
                  </a:cubicBezTo>
                  <a:cubicBezTo>
                    <a:pt x="2055" y="307"/>
                    <a:pt x="1288" y="308"/>
                    <a:pt x="521" y="309"/>
                  </a:cubicBezTo>
                  <a:cubicBezTo>
                    <a:pt x="461" y="309"/>
                    <a:pt x="400" y="308"/>
                    <a:pt x="340" y="304"/>
                  </a:cubicBezTo>
                  <a:cubicBezTo>
                    <a:pt x="296" y="302"/>
                    <a:pt x="274" y="276"/>
                    <a:pt x="273" y="239"/>
                  </a:cubicBezTo>
                  <a:cubicBezTo>
                    <a:pt x="269" y="200"/>
                    <a:pt x="296" y="181"/>
                    <a:pt x="340" y="181"/>
                  </a:cubicBezTo>
                  <a:lnTo>
                    <a:pt x="340" y="180"/>
                  </a:lnTo>
                  <a:cubicBezTo>
                    <a:pt x="352" y="179"/>
                    <a:pt x="365" y="179"/>
                    <a:pt x="378" y="179"/>
                  </a:cubicBezTo>
                  <a:cubicBezTo>
                    <a:pt x="403" y="179"/>
                    <a:pt x="428" y="180"/>
                    <a:pt x="454" y="180"/>
                  </a:cubicBezTo>
                  <a:lnTo>
                    <a:pt x="3617" y="180"/>
                  </a:lnTo>
                  <a:cubicBezTo>
                    <a:pt x="4665" y="180"/>
                    <a:pt x="5712" y="181"/>
                    <a:pt x="6759" y="182"/>
                  </a:cubicBezTo>
                  <a:cubicBezTo>
                    <a:pt x="6789" y="182"/>
                    <a:pt x="6829" y="173"/>
                    <a:pt x="6863" y="173"/>
                  </a:cubicBezTo>
                  <a:close/>
                  <a:moveTo>
                    <a:pt x="3011" y="421"/>
                  </a:moveTo>
                  <a:cubicBezTo>
                    <a:pt x="4114" y="421"/>
                    <a:pt x="5217" y="430"/>
                    <a:pt x="6320" y="430"/>
                  </a:cubicBezTo>
                  <a:cubicBezTo>
                    <a:pt x="6364" y="430"/>
                    <a:pt x="6408" y="430"/>
                    <a:pt x="6453" y="430"/>
                  </a:cubicBezTo>
                  <a:cubicBezTo>
                    <a:pt x="6565" y="430"/>
                    <a:pt x="6680" y="432"/>
                    <a:pt x="6794" y="435"/>
                  </a:cubicBezTo>
                  <a:cubicBezTo>
                    <a:pt x="6802" y="435"/>
                    <a:pt x="6811" y="435"/>
                    <a:pt x="6820" y="435"/>
                  </a:cubicBezTo>
                  <a:cubicBezTo>
                    <a:pt x="6841" y="435"/>
                    <a:pt x="6861" y="438"/>
                    <a:pt x="6875" y="458"/>
                  </a:cubicBezTo>
                  <a:cubicBezTo>
                    <a:pt x="6896" y="490"/>
                    <a:pt x="6875" y="518"/>
                    <a:pt x="6854" y="545"/>
                  </a:cubicBezTo>
                  <a:cubicBezTo>
                    <a:pt x="6822" y="584"/>
                    <a:pt x="6776" y="611"/>
                    <a:pt x="6725" y="619"/>
                  </a:cubicBezTo>
                  <a:cubicBezTo>
                    <a:pt x="6651" y="635"/>
                    <a:pt x="6577" y="647"/>
                    <a:pt x="6502" y="655"/>
                  </a:cubicBezTo>
                  <a:cubicBezTo>
                    <a:pt x="5687" y="721"/>
                    <a:pt x="4870" y="765"/>
                    <a:pt x="4053" y="807"/>
                  </a:cubicBezTo>
                  <a:cubicBezTo>
                    <a:pt x="3919" y="814"/>
                    <a:pt x="3784" y="817"/>
                    <a:pt x="3650" y="817"/>
                  </a:cubicBezTo>
                  <a:cubicBezTo>
                    <a:pt x="3201" y="817"/>
                    <a:pt x="2753" y="784"/>
                    <a:pt x="2305" y="763"/>
                  </a:cubicBezTo>
                  <a:cubicBezTo>
                    <a:pt x="1783" y="738"/>
                    <a:pt x="1262" y="694"/>
                    <a:pt x="741" y="656"/>
                  </a:cubicBezTo>
                  <a:cubicBezTo>
                    <a:pt x="658" y="649"/>
                    <a:pt x="576" y="637"/>
                    <a:pt x="495" y="619"/>
                  </a:cubicBezTo>
                  <a:cubicBezTo>
                    <a:pt x="401" y="599"/>
                    <a:pt x="336" y="552"/>
                    <a:pt x="319" y="430"/>
                  </a:cubicBezTo>
                  <a:cubicBezTo>
                    <a:pt x="559" y="430"/>
                    <a:pt x="791" y="432"/>
                    <a:pt x="1019" y="432"/>
                  </a:cubicBezTo>
                  <a:cubicBezTo>
                    <a:pt x="1133" y="432"/>
                    <a:pt x="1246" y="432"/>
                    <a:pt x="1360" y="430"/>
                  </a:cubicBezTo>
                  <a:cubicBezTo>
                    <a:pt x="1910" y="424"/>
                    <a:pt x="2460" y="421"/>
                    <a:pt x="3011" y="421"/>
                  </a:cubicBezTo>
                  <a:close/>
                  <a:moveTo>
                    <a:pt x="4174" y="0"/>
                  </a:moveTo>
                  <a:cubicBezTo>
                    <a:pt x="3986" y="0"/>
                    <a:pt x="3798" y="2"/>
                    <a:pt x="3610" y="7"/>
                  </a:cubicBezTo>
                  <a:cubicBezTo>
                    <a:pt x="3424" y="2"/>
                    <a:pt x="3238" y="0"/>
                    <a:pt x="3052" y="0"/>
                  </a:cubicBezTo>
                  <a:cubicBezTo>
                    <a:pt x="2285" y="0"/>
                    <a:pt x="1519" y="34"/>
                    <a:pt x="753" y="34"/>
                  </a:cubicBezTo>
                  <a:cubicBezTo>
                    <a:pt x="629" y="34"/>
                    <a:pt x="504" y="33"/>
                    <a:pt x="380" y="31"/>
                  </a:cubicBezTo>
                  <a:cubicBezTo>
                    <a:pt x="357" y="31"/>
                    <a:pt x="335" y="32"/>
                    <a:pt x="311" y="32"/>
                  </a:cubicBezTo>
                  <a:cubicBezTo>
                    <a:pt x="208" y="33"/>
                    <a:pt x="148" y="76"/>
                    <a:pt x="116" y="163"/>
                  </a:cubicBezTo>
                  <a:cubicBezTo>
                    <a:pt x="1" y="471"/>
                    <a:pt x="189" y="761"/>
                    <a:pt x="555" y="828"/>
                  </a:cubicBezTo>
                  <a:cubicBezTo>
                    <a:pt x="592" y="836"/>
                    <a:pt x="628" y="843"/>
                    <a:pt x="666" y="847"/>
                  </a:cubicBezTo>
                  <a:cubicBezTo>
                    <a:pt x="1210" y="888"/>
                    <a:pt x="1752" y="938"/>
                    <a:pt x="2296" y="967"/>
                  </a:cubicBezTo>
                  <a:cubicBezTo>
                    <a:pt x="2717" y="988"/>
                    <a:pt x="3137" y="999"/>
                    <a:pt x="3556" y="999"/>
                  </a:cubicBezTo>
                  <a:cubicBezTo>
                    <a:pt x="4462" y="999"/>
                    <a:pt x="5367" y="951"/>
                    <a:pt x="6271" y="868"/>
                  </a:cubicBezTo>
                  <a:cubicBezTo>
                    <a:pt x="6384" y="858"/>
                    <a:pt x="6498" y="855"/>
                    <a:pt x="6609" y="837"/>
                  </a:cubicBezTo>
                  <a:cubicBezTo>
                    <a:pt x="6998" y="778"/>
                    <a:pt x="7166" y="579"/>
                    <a:pt x="7115" y="244"/>
                  </a:cubicBezTo>
                  <a:cubicBezTo>
                    <a:pt x="7090" y="77"/>
                    <a:pt x="7047" y="32"/>
                    <a:pt x="6862" y="32"/>
                  </a:cubicBezTo>
                  <a:cubicBezTo>
                    <a:pt x="6854" y="32"/>
                    <a:pt x="6847" y="32"/>
                    <a:pt x="6839" y="32"/>
                  </a:cubicBezTo>
                  <a:cubicBezTo>
                    <a:pt x="6728" y="34"/>
                    <a:pt x="6617" y="34"/>
                    <a:pt x="6506" y="34"/>
                  </a:cubicBezTo>
                  <a:cubicBezTo>
                    <a:pt x="5729" y="34"/>
                    <a:pt x="4951" y="0"/>
                    <a:pt x="4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1"/>
            <p:cNvSpPr/>
            <p:nvPr/>
          </p:nvSpPr>
          <p:spPr>
            <a:xfrm>
              <a:off x="6805711" y="3230947"/>
              <a:ext cx="251563" cy="106291"/>
            </a:xfrm>
            <a:custGeom>
              <a:avLst/>
              <a:gdLst/>
              <a:ahLst/>
              <a:cxnLst/>
              <a:rect l="l" t="t" r="r" b="b"/>
              <a:pathLst>
                <a:path w="2485" h="899" extrusionOk="0">
                  <a:moveTo>
                    <a:pt x="1772" y="98"/>
                  </a:moveTo>
                  <a:cubicBezTo>
                    <a:pt x="1858" y="98"/>
                    <a:pt x="1944" y="98"/>
                    <a:pt x="2030" y="100"/>
                  </a:cubicBezTo>
                  <a:cubicBezTo>
                    <a:pt x="2267" y="104"/>
                    <a:pt x="2327" y="196"/>
                    <a:pt x="2225" y="372"/>
                  </a:cubicBezTo>
                  <a:cubicBezTo>
                    <a:pt x="2194" y="426"/>
                    <a:pt x="2149" y="443"/>
                    <a:pt x="2084" y="449"/>
                  </a:cubicBezTo>
                  <a:cubicBezTo>
                    <a:pt x="1802" y="477"/>
                    <a:pt x="1520" y="491"/>
                    <a:pt x="1238" y="491"/>
                  </a:cubicBezTo>
                  <a:cubicBezTo>
                    <a:pt x="952" y="491"/>
                    <a:pt x="667" y="477"/>
                    <a:pt x="382" y="448"/>
                  </a:cubicBezTo>
                  <a:cubicBezTo>
                    <a:pt x="266" y="435"/>
                    <a:pt x="192" y="341"/>
                    <a:pt x="199" y="221"/>
                  </a:cubicBezTo>
                  <a:cubicBezTo>
                    <a:pt x="205" y="111"/>
                    <a:pt x="300" y="102"/>
                    <a:pt x="392" y="102"/>
                  </a:cubicBezTo>
                  <a:cubicBezTo>
                    <a:pt x="516" y="100"/>
                    <a:pt x="639" y="100"/>
                    <a:pt x="763" y="100"/>
                  </a:cubicBezTo>
                  <a:cubicBezTo>
                    <a:pt x="927" y="100"/>
                    <a:pt x="1092" y="101"/>
                    <a:pt x="1256" y="101"/>
                  </a:cubicBezTo>
                  <a:lnTo>
                    <a:pt x="1256" y="100"/>
                  </a:lnTo>
                  <a:cubicBezTo>
                    <a:pt x="1428" y="100"/>
                    <a:pt x="1600" y="98"/>
                    <a:pt x="1772" y="98"/>
                  </a:cubicBezTo>
                  <a:close/>
                  <a:moveTo>
                    <a:pt x="1208" y="580"/>
                  </a:moveTo>
                  <a:cubicBezTo>
                    <a:pt x="1458" y="580"/>
                    <a:pt x="1707" y="583"/>
                    <a:pt x="1956" y="589"/>
                  </a:cubicBezTo>
                  <a:cubicBezTo>
                    <a:pt x="1850" y="717"/>
                    <a:pt x="1559" y="781"/>
                    <a:pt x="1257" y="781"/>
                  </a:cubicBezTo>
                  <a:cubicBezTo>
                    <a:pt x="957" y="781"/>
                    <a:pt x="644" y="718"/>
                    <a:pt x="486" y="589"/>
                  </a:cubicBezTo>
                  <a:cubicBezTo>
                    <a:pt x="729" y="583"/>
                    <a:pt x="969" y="580"/>
                    <a:pt x="1208" y="580"/>
                  </a:cubicBezTo>
                  <a:close/>
                  <a:moveTo>
                    <a:pt x="598" y="1"/>
                  </a:moveTo>
                  <a:cubicBezTo>
                    <a:pt x="508" y="1"/>
                    <a:pt x="418" y="3"/>
                    <a:pt x="328" y="12"/>
                  </a:cubicBezTo>
                  <a:cubicBezTo>
                    <a:pt x="82" y="34"/>
                    <a:pt x="1" y="140"/>
                    <a:pt x="56" y="346"/>
                  </a:cubicBezTo>
                  <a:cubicBezTo>
                    <a:pt x="128" y="617"/>
                    <a:pt x="359" y="763"/>
                    <a:pt x="646" y="831"/>
                  </a:cubicBezTo>
                  <a:cubicBezTo>
                    <a:pt x="840" y="876"/>
                    <a:pt x="1038" y="898"/>
                    <a:pt x="1236" y="898"/>
                  </a:cubicBezTo>
                  <a:cubicBezTo>
                    <a:pt x="1430" y="898"/>
                    <a:pt x="1624" y="877"/>
                    <a:pt x="1815" y="833"/>
                  </a:cubicBezTo>
                  <a:cubicBezTo>
                    <a:pt x="2071" y="775"/>
                    <a:pt x="2293" y="652"/>
                    <a:pt x="2382" y="423"/>
                  </a:cubicBezTo>
                  <a:cubicBezTo>
                    <a:pt x="2484" y="158"/>
                    <a:pt x="2415" y="15"/>
                    <a:pt x="2075" y="4"/>
                  </a:cubicBezTo>
                  <a:cubicBezTo>
                    <a:pt x="2038" y="3"/>
                    <a:pt x="2000" y="3"/>
                    <a:pt x="1962" y="3"/>
                  </a:cubicBezTo>
                  <a:cubicBezTo>
                    <a:pt x="1924" y="3"/>
                    <a:pt x="1886" y="3"/>
                    <a:pt x="1848" y="3"/>
                  </a:cubicBezTo>
                  <a:lnTo>
                    <a:pt x="1235" y="3"/>
                  </a:lnTo>
                  <a:cubicBezTo>
                    <a:pt x="1173" y="7"/>
                    <a:pt x="1111" y="8"/>
                    <a:pt x="1048" y="8"/>
                  </a:cubicBezTo>
                  <a:cubicBezTo>
                    <a:pt x="898" y="8"/>
                    <a:pt x="748" y="1"/>
                    <a:pt x="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1"/>
            <p:cNvSpPr/>
            <p:nvPr/>
          </p:nvSpPr>
          <p:spPr>
            <a:xfrm>
              <a:off x="7677829" y="3534922"/>
              <a:ext cx="184648" cy="127691"/>
            </a:xfrm>
            <a:custGeom>
              <a:avLst/>
              <a:gdLst/>
              <a:ahLst/>
              <a:cxnLst/>
              <a:rect l="l" t="t" r="r" b="b"/>
              <a:pathLst>
                <a:path w="1824" h="1080" extrusionOk="0">
                  <a:moveTo>
                    <a:pt x="1372" y="136"/>
                  </a:moveTo>
                  <a:cubicBezTo>
                    <a:pt x="1484" y="136"/>
                    <a:pt x="1591" y="171"/>
                    <a:pt x="1641" y="262"/>
                  </a:cubicBezTo>
                  <a:cubicBezTo>
                    <a:pt x="1701" y="365"/>
                    <a:pt x="1640" y="477"/>
                    <a:pt x="1601" y="580"/>
                  </a:cubicBezTo>
                  <a:cubicBezTo>
                    <a:pt x="1586" y="621"/>
                    <a:pt x="1524" y="616"/>
                    <a:pt x="1480" y="618"/>
                  </a:cubicBezTo>
                  <a:cubicBezTo>
                    <a:pt x="1336" y="627"/>
                    <a:pt x="1193" y="635"/>
                    <a:pt x="1049" y="640"/>
                  </a:cubicBezTo>
                  <a:cubicBezTo>
                    <a:pt x="868" y="646"/>
                    <a:pt x="686" y="649"/>
                    <a:pt x="504" y="653"/>
                  </a:cubicBezTo>
                  <a:cubicBezTo>
                    <a:pt x="482" y="712"/>
                    <a:pt x="532" y="713"/>
                    <a:pt x="577" y="722"/>
                  </a:cubicBezTo>
                  <a:cubicBezTo>
                    <a:pt x="797" y="763"/>
                    <a:pt x="1020" y="765"/>
                    <a:pt x="1243" y="765"/>
                  </a:cubicBezTo>
                  <a:cubicBezTo>
                    <a:pt x="1255" y="765"/>
                    <a:pt x="1267" y="765"/>
                    <a:pt x="1279" y="765"/>
                  </a:cubicBezTo>
                  <a:cubicBezTo>
                    <a:pt x="1318" y="765"/>
                    <a:pt x="1357" y="758"/>
                    <a:pt x="1398" y="758"/>
                  </a:cubicBezTo>
                  <a:cubicBezTo>
                    <a:pt x="1427" y="758"/>
                    <a:pt x="1457" y="761"/>
                    <a:pt x="1487" y="772"/>
                  </a:cubicBezTo>
                  <a:cubicBezTo>
                    <a:pt x="1465" y="872"/>
                    <a:pt x="1377" y="906"/>
                    <a:pt x="1277" y="916"/>
                  </a:cubicBezTo>
                  <a:cubicBezTo>
                    <a:pt x="1157" y="927"/>
                    <a:pt x="1037" y="935"/>
                    <a:pt x="917" y="935"/>
                  </a:cubicBezTo>
                  <a:cubicBezTo>
                    <a:pt x="795" y="935"/>
                    <a:pt x="673" y="927"/>
                    <a:pt x="552" y="908"/>
                  </a:cubicBezTo>
                  <a:cubicBezTo>
                    <a:pt x="344" y="876"/>
                    <a:pt x="281" y="813"/>
                    <a:pt x="255" y="647"/>
                  </a:cubicBezTo>
                  <a:cubicBezTo>
                    <a:pt x="218" y="566"/>
                    <a:pt x="215" y="482"/>
                    <a:pt x="219" y="398"/>
                  </a:cubicBezTo>
                  <a:cubicBezTo>
                    <a:pt x="224" y="274"/>
                    <a:pt x="263" y="233"/>
                    <a:pt x="402" y="220"/>
                  </a:cubicBezTo>
                  <a:cubicBezTo>
                    <a:pt x="711" y="190"/>
                    <a:pt x="1020" y="161"/>
                    <a:pt x="1329" y="138"/>
                  </a:cubicBezTo>
                  <a:cubicBezTo>
                    <a:pt x="1344" y="137"/>
                    <a:pt x="1358" y="136"/>
                    <a:pt x="1372" y="136"/>
                  </a:cubicBezTo>
                  <a:close/>
                  <a:moveTo>
                    <a:pt x="1325" y="1"/>
                  </a:moveTo>
                  <a:cubicBezTo>
                    <a:pt x="1302" y="1"/>
                    <a:pt x="1279" y="2"/>
                    <a:pt x="1256" y="4"/>
                  </a:cubicBezTo>
                  <a:cubicBezTo>
                    <a:pt x="992" y="27"/>
                    <a:pt x="728" y="44"/>
                    <a:pt x="464" y="61"/>
                  </a:cubicBezTo>
                  <a:cubicBezTo>
                    <a:pt x="169" y="80"/>
                    <a:pt x="7" y="217"/>
                    <a:pt x="0" y="469"/>
                  </a:cubicBezTo>
                  <a:cubicBezTo>
                    <a:pt x="0" y="553"/>
                    <a:pt x="11" y="637"/>
                    <a:pt x="33" y="719"/>
                  </a:cubicBezTo>
                  <a:cubicBezTo>
                    <a:pt x="73" y="879"/>
                    <a:pt x="187" y="985"/>
                    <a:pt x="377" y="1019"/>
                  </a:cubicBezTo>
                  <a:cubicBezTo>
                    <a:pt x="538" y="1048"/>
                    <a:pt x="700" y="1079"/>
                    <a:pt x="867" y="1079"/>
                  </a:cubicBezTo>
                  <a:cubicBezTo>
                    <a:pt x="884" y="1079"/>
                    <a:pt x="900" y="1079"/>
                    <a:pt x="917" y="1078"/>
                  </a:cubicBezTo>
                  <a:cubicBezTo>
                    <a:pt x="1045" y="1068"/>
                    <a:pt x="1173" y="1061"/>
                    <a:pt x="1301" y="1045"/>
                  </a:cubicBezTo>
                  <a:cubicBezTo>
                    <a:pt x="1461" y="1025"/>
                    <a:pt x="1581" y="949"/>
                    <a:pt x="1662" y="832"/>
                  </a:cubicBezTo>
                  <a:cubicBezTo>
                    <a:pt x="1773" y="672"/>
                    <a:pt x="1824" y="498"/>
                    <a:pt x="1812" y="312"/>
                  </a:cubicBezTo>
                  <a:cubicBezTo>
                    <a:pt x="1802" y="165"/>
                    <a:pt x="1708" y="71"/>
                    <a:pt x="1547" y="30"/>
                  </a:cubicBezTo>
                  <a:cubicBezTo>
                    <a:pt x="1474" y="11"/>
                    <a:pt x="1400" y="1"/>
                    <a:pt x="1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1"/>
            <p:cNvSpPr/>
            <p:nvPr/>
          </p:nvSpPr>
          <p:spPr>
            <a:xfrm>
              <a:off x="5995548" y="3535277"/>
              <a:ext cx="188191" cy="127218"/>
            </a:xfrm>
            <a:custGeom>
              <a:avLst/>
              <a:gdLst/>
              <a:ahLst/>
              <a:cxnLst/>
              <a:rect l="l" t="t" r="r" b="b"/>
              <a:pathLst>
                <a:path w="1859" h="1076" extrusionOk="0">
                  <a:moveTo>
                    <a:pt x="501" y="137"/>
                  </a:moveTo>
                  <a:cubicBezTo>
                    <a:pt x="524" y="137"/>
                    <a:pt x="547" y="138"/>
                    <a:pt x="570" y="140"/>
                  </a:cubicBezTo>
                  <a:cubicBezTo>
                    <a:pt x="855" y="161"/>
                    <a:pt x="1141" y="187"/>
                    <a:pt x="1425" y="214"/>
                  </a:cubicBezTo>
                  <a:cubicBezTo>
                    <a:pt x="1595" y="229"/>
                    <a:pt x="1629" y="262"/>
                    <a:pt x="1628" y="412"/>
                  </a:cubicBezTo>
                  <a:cubicBezTo>
                    <a:pt x="1628" y="489"/>
                    <a:pt x="1613" y="565"/>
                    <a:pt x="1604" y="643"/>
                  </a:cubicBezTo>
                  <a:cubicBezTo>
                    <a:pt x="1621" y="768"/>
                    <a:pt x="1538" y="838"/>
                    <a:pt x="1414" y="873"/>
                  </a:cubicBezTo>
                  <a:cubicBezTo>
                    <a:pt x="1263" y="918"/>
                    <a:pt x="1109" y="933"/>
                    <a:pt x="954" y="933"/>
                  </a:cubicBezTo>
                  <a:cubicBezTo>
                    <a:pt x="810" y="933"/>
                    <a:pt x="665" y="920"/>
                    <a:pt x="521" y="903"/>
                  </a:cubicBezTo>
                  <a:cubicBezTo>
                    <a:pt x="448" y="895"/>
                    <a:pt x="388" y="848"/>
                    <a:pt x="355" y="771"/>
                  </a:cubicBezTo>
                  <a:cubicBezTo>
                    <a:pt x="375" y="758"/>
                    <a:pt x="397" y="754"/>
                    <a:pt x="419" y="754"/>
                  </a:cubicBezTo>
                  <a:cubicBezTo>
                    <a:pt x="446" y="754"/>
                    <a:pt x="473" y="760"/>
                    <a:pt x="499" y="760"/>
                  </a:cubicBezTo>
                  <a:cubicBezTo>
                    <a:pt x="562" y="762"/>
                    <a:pt x="625" y="763"/>
                    <a:pt x="688" y="763"/>
                  </a:cubicBezTo>
                  <a:cubicBezTo>
                    <a:pt x="888" y="763"/>
                    <a:pt x="1088" y="753"/>
                    <a:pt x="1286" y="719"/>
                  </a:cubicBezTo>
                  <a:cubicBezTo>
                    <a:pt x="1331" y="710"/>
                    <a:pt x="1378" y="708"/>
                    <a:pt x="1367" y="652"/>
                  </a:cubicBezTo>
                  <a:cubicBezTo>
                    <a:pt x="1050" y="641"/>
                    <a:pt x="735" y="627"/>
                    <a:pt x="418" y="622"/>
                  </a:cubicBezTo>
                  <a:cubicBezTo>
                    <a:pt x="287" y="620"/>
                    <a:pt x="240" y="570"/>
                    <a:pt x="212" y="467"/>
                  </a:cubicBezTo>
                  <a:cubicBezTo>
                    <a:pt x="147" y="221"/>
                    <a:pt x="294" y="137"/>
                    <a:pt x="501" y="137"/>
                  </a:cubicBezTo>
                  <a:close/>
                  <a:moveTo>
                    <a:pt x="485" y="1"/>
                  </a:moveTo>
                  <a:cubicBezTo>
                    <a:pt x="150" y="1"/>
                    <a:pt x="1" y="174"/>
                    <a:pt x="48" y="458"/>
                  </a:cubicBezTo>
                  <a:cubicBezTo>
                    <a:pt x="64" y="562"/>
                    <a:pt x="97" y="662"/>
                    <a:pt x="146" y="756"/>
                  </a:cubicBezTo>
                  <a:cubicBezTo>
                    <a:pt x="234" y="920"/>
                    <a:pt x="376" y="1025"/>
                    <a:pt x="591" y="1048"/>
                  </a:cubicBezTo>
                  <a:cubicBezTo>
                    <a:pt x="704" y="1059"/>
                    <a:pt x="817" y="1065"/>
                    <a:pt x="930" y="1073"/>
                  </a:cubicBezTo>
                  <a:cubicBezTo>
                    <a:pt x="954" y="1075"/>
                    <a:pt x="977" y="1075"/>
                    <a:pt x="1000" y="1075"/>
                  </a:cubicBezTo>
                  <a:cubicBezTo>
                    <a:pt x="1153" y="1075"/>
                    <a:pt x="1300" y="1045"/>
                    <a:pt x="1449" y="1022"/>
                  </a:cubicBezTo>
                  <a:cubicBezTo>
                    <a:pt x="1657" y="989"/>
                    <a:pt x="1780" y="879"/>
                    <a:pt x="1825" y="702"/>
                  </a:cubicBezTo>
                  <a:cubicBezTo>
                    <a:pt x="1853" y="601"/>
                    <a:pt x="1859" y="496"/>
                    <a:pt x="1846" y="393"/>
                  </a:cubicBezTo>
                  <a:cubicBezTo>
                    <a:pt x="1822" y="221"/>
                    <a:pt x="1683" y="86"/>
                    <a:pt x="1510" y="70"/>
                  </a:cubicBezTo>
                  <a:cubicBezTo>
                    <a:pt x="1172" y="38"/>
                    <a:pt x="832" y="4"/>
                    <a:pt x="492" y="1"/>
                  </a:cubicBezTo>
                  <a:cubicBezTo>
                    <a:pt x="489" y="1"/>
                    <a:pt x="487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1"/>
            <p:cNvSpPr/>
            <p:nvPr/>
          </p:nvSpPr>
          <p:spPr>
            <a:xfrm>
              <a:off x="6716829" y="3534449"/>
              <a:ext cx="193759" cy="105227"/>
            </a:xfrm>
            <a:custGeom>
              <a:avLst/>
              <a:gdLst/>
              <a:ahLst/>
              <a:cxnLst/>
              <a:rect l="l" t="t" r="r" b="b"/>
              <a:pathLst>
                <a:path w="1914" h="890" extrusionOk="0">
                  <a:moveTo>
                    <a:pt x="670" y="155"/>
                  </a:moveTo>
                  <a:cubicBezTo>
                    <a:pt x="675" y="155"/>
                    <a:pt x="680" y="155"/>
                    <a:pt x="685" y="155"/>
                  </a:cubicBezTo>
                  <a:cubicBezTo>
                    <a:pt x="957" y="160"/>
                    <a:pt x="1230" y="174"/>
                    <a:pt x="1502" y="178"/>
                  </a:cubicBezTo>
                  <a:cubicBezTo>
                    <a:pt x="1622" y="179"/>
                    <a:pt x="1660" y="236"/>
                    <a:pt x="1667" y="323"/>
                  </a:cubicBezTo>
                  <a:cubicBezTo>
                    <a:pt x="1675" y="420"/>
                    <a:pt x="1634" y="499"/>
                    <a:pt x="1548" y="563"/>
                  </a:cubicBezTo>
                  <a:cubicBezTo>
                    <a:pt x="1421" y="659"/>
                    <a:pt x="1203" y="710"/>
                    <a:pt x="977" y="710"/>
                  </a:cubicBezTo>
                  <a:cubicBezTo>
                    <a:pt x="764" y="710"/>
                    <a:pt x="544" y="665"/>
                    <a:pt x="385" y="569"/>
                  </a:cubicBezTo>
                  <a:cubicBezTo>
                    <a:pt x="394" y="569"/>
                    <a:pt x="403" y="569"/>
                    <a:pt x="412" y="569"/>
                  </a:cubicBezTo>
                  <a:cubicBezTo>
                    <a:pt x="528" y="569"/>
                    <a:pt x="634" y="576"/>
                    <a:pt x="738" y="576"/>
                  </a:cubicBezTo>
                  <a:cubicBezTo>
                    <a:pt x="826" y="576"/>
                    <a:pt x="913" y="571"/>
                    <a:pt x="1004" y="551"/>
                  </a:cubicBezTo>
                  <a:cubicBezTo>
                    <a:pt x="868" y="470"/>
                    <a:pt x="723" y="462"/>
                    <a:pt x="589" y="432"/>
                  </a:cubicBezTo>
                  <a:cubicBezTo>
                    <a:pt x="502" y="412"/>
                    <a:pt x="412" y="398"/>
                    <a:pt x="325" y="377"/>
                  </a:cubicBezTo>
                  <a:cubicBezTo>
                    <a:pt x="276" y="366"/>
                    <a:pt x="213" y="355"/>
                    <a:pt x="219" y="297"/>
                  </a:cubicBezTo>
                  <a:cubicBezTo>
                    <a:pt x="223" y="243"/>
                    <a:pt x="280" y="228"/>
                    <a:pt x="331" y="212"/>
                  </a:cubicBezTo>
                  <a:cubicBezTo>
                    <a:pt x="440" y="180"/>
                    <a:pt x="554" y="155"/>
                    <a:pt x="670" y="155"/>
                  </a:cubicBezTo>
                  <a:close/>
                  <a:moveTo>
                    <a:pt x="1344" y="1"/>
                  </a:moveTo>
                  <a:cubicBezTo>
                    <a:pt x="1268" y="1"/>
                    <a:pt x="1191" y="2"/>
                    <a:pt x="1115" y="2"/>
                  </a:cubicBezTo>
                  <a:lnTo>
                    <a:pt x="1115" y="14"/>
                  </a:lnTo>
                  <a:cubicBezTo>
                    <a:pt x="1043" y="14"/>
                    <a:pt x="970" y="12"/>
                    <a:pt x="897" y="12"/>
                  </a:cubicBezTo>
                  <a:cubicBezTo>
                    <a:pt x="849" y="12"/>
                    <a:pt x="800" y="13"/>
                    <a:pt x="752" y="15"/>
                  </a:cubicBezTo>
                  <a:cubicBezTo>
                    <a:pt x="630" y="18"/>
                    <a:pt x="509" y="27"/>
                    <a:pt x="389" y="40"/>
                  </a:cubicBezTo>
                  <a:cubicBezTo>
                    <a:pt x="126" y="68"/>
                    <a:pt x="0" y="212"/>
                    <a:pt x="53" y="433"/>
                  </a:cubicBezTo>
                  <a:cubicBezTo>
                    <a:pt x="99" y="634"/>
                    <a:pt x="244" y="775"/>
                    <a:pt x="470" y="834"/>
                  </a:cubicBezTo>
                  <a:cubicBezTo>
                    <a:pt x="614" y="872"/>
                    <a:pt x="756" y="890"/>
                    <a:pt x="897" y="890"/>
                  </a:cubicBezTo>
                  <a:cubicBezTo>
                    <a:pt x="1135" y="890"/>
                    <a:pt x="1368" y="838"/>
                    <a:pt x="1593" y="738"/>
                  </a:cubicBezTo>
                  <a:cubicBezTo>
                    <a:pt x="1666" y="707"/>
                    <a:pt x="1731" y="660"/>
                    <a:pt x="1784" y="601"/>
                  </a:cubicBezTo>
                  <a:cubicBezTo>
                    <a:pt x="1902" y="463"/>
                    <a:pt x="1913" y="311"/>
                    <a:pt x="1841" y="159"/>
                  </a:cubicBezTo>
                  <a:cubicBezTo>
                    <a:pt x="1773" y="14"/>
                    <a:pt x="1614" y="4"/>
                    <a:pt x="1458" y="2"/>
                  </a:cubicBezTo>
                  <a:cubicBezTo>
                    <a:pt x="1420" y="1"/>
                    <a:pt x="1382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1"/>
            <p:cNvSpPr/>
            <p:nvPr/>
          </p:nvSpPr>
          <p:spPr>
            <a:xfrm>
              <a:off x="6951284" y="3534922"/>
              <a:ext cx="195176" cy="104518"/>
            </a:xfrm>
            <a:custGeom>
              <a:avLst/>
              <a:gdLst/>
              <a:ahLst/>
              <a:cxnLst/>
              <a:rect l="l" t="t" r="r" b="b"/>
              <a:pathLst>
                <a:path w="1928" h="884" extrusionOk="0">
                  <a:moveTo>
                    <a:pt x="1132" y="153"/>
                  </a:moveTo>
                  <a:cubicBezTo>
                    <a:pt x="1239" y="153"/>
                    <a:pt x="1347" y="160"/>
                    <a:pt x="1454" y="180"/>
                  </a:cubicBezTo>
                  <a:cubicBezTo>
                    <a:pt x="1521" y="192"/>
                    <a:pt x="1585" y="211"/>
                    <a:pt x="1645" y="238"/>
                  </a:cubicBezTo>
                  <a:cubicBezTo>
                    <a:pt x="1714" y="269"/>
                    <a:pt x="1711" y="329"/>
                    <a:pt x="1640" y="354"/>
                  </a:cubicBezTo>
                  <a:cubicBezTo>
                    <a:pt x="1555" y="383"/>
                    <a:pt x="1466" y="398"/>
                    <a:pt x="1378" y="417"/>
                  </a:cubicBezTo>
                  <a:cubicBezTo>
                    <a:pt x="1226" y="450"/>
                    <a:pt x="1070" y="466"/>
                    <a:pt x="881" y="547"/>
                  </a:cubicBezTo>
                  <a:cubicBezTo>
                    <a:pt x="994" y="566"/>
                    <a:pt x="1096" y="572"/>
                    <a:pt x="1190" y="572"/>
                  </a:cubicBezTo>
                  <a:cubicBezTo>
                    <a:pt x="1295" y="572"/>
                    <a:pt x="1392" y="564"/>
                    <a:pt x="1489" y="558"/>
                  </a:cubicBezTo>
                  <a:lnTo>
                    <a:pt x="1489" y="558"/>
                  </a:lnTo>
                  <a:cubicBezTo>
                    <a:pt x="1494" y="612"/>
                    <a:pt x="1460" y="622"/>
                    <a:pt x="1436" y="633"/>
                  </a:cubicBezTo>
                  <a:cubicBezTo>
                    <a:pt x="1286" y="690"/>
                    <a:pt x="1135" y="715"/>
                    <a:pt x="984" y="715"/>
                  </a:cubicBezTo>
                  <a:cubicBezTo>
                    <a:pt x="817" y="715"/>
                    <a:pt x="651" y="684"/>
                    <a:pt x="486" y="628"/>
                  </a:cubicBezTo>
                  <a:cubicBezTo>
                    <a:pt x="294" y="562"/>
                    <a:pt x="216" y="436"/>
                    <a:pt x="243" y="294"/>
                  </a:cubicBezTo>
                  <a:cubicBezTo>
                    <a:pt x="254" y="233"/>
                    <a:pt x="281" y="179"/>
                    <a:pt x="360" y="179"/>
                  </a:cubicBezTo>
                  <a:cubicBezTo>
                    <a:pt x="362" y="179"/>
                    <a:pt x="365" y="180"/>
                    <a:pt x="367" y="180"/>
                  </a:cubicBezTo>
                  <a:cubicBezTo>
                    <a:pt x="400" y="181"/>
                    <a:pt x="432" y="182"/>
                    <a:pt x="465" y="182"/>
                  </a:cubicBezTo>
                  <a:cubicBezTo>
                    <a:pt x="687" y="182"/>
                    <a:pt x="910" y="153"/>
                    <a:pt x="1132" y="153"/>
                  </a:cubicBezTo>
                  <a:close/>
                  <a:moveTo>
                    <a:pt x="503" y="0"/>
                  </a:moveTo>
                  <a:cubicBezTo>
                    <a:pt x="445" y="0"/>
                    <a:pt x="386" y="2"/>
                    <a:pt x="328" y="6"/>
                  </a:cubicBezTo>
                  <a:cubicBezTo>
                    <a:pt x="144" y="22"/>
                    <a:pt x="60" y="98"/>
                    <a:pt x="30" y="252"/>
                  </a:cubicBezTo>
                  <a:cubicBezTo>
                    <a:pt x="0" y="408"/>
                    <a:pt x="49" y="548"/>
                    <a:pt x="189" y="658"/>
                  </a:cubicBezTo>
                  <a:cubicBezTo>
                    <a:pt x="373" y="802"/>
                    <a:pt x="718" y="884"/>
                    <a:pt x="1037" y="884"/>
                  </a:cubicBezTo>
                  <a:cubicBezTo>
                    <a:pt x="1230" y="884"/>
                    <a:pt x="1414" y="854"/>
                    <a:pt x="1547" y="790"/>
                  </a:cubicBezTo>
                  <a:cubicBezTo>
                    <a:pt x="1691" y="719"/>
                    <a:pt x="1792" y="617"/>
                    <a:pt x="1839" y="479"/>
                  </a:cubicBezTo>
                  <a:cubicBezTo>
                    <a:pt x="1927" y="225"/>
                    <a:pt x="1799" y="58"/>
                    <a:pt x="1487" y="33"/>
                  </a:cubicBezTo>
                  <a:cubicBezTo>
                    <a:pt x="1293" y="19"/>
                    <a:pt x="1099" y="1"/>
                    <a:pt x="903" y="1"/>
                  </a:cubicBezTo>
                  <a:cubicBezTo>
                    <a:pt x="864" y="1"/>
                    <a:pt x="824" y="2"/>
                    <a:pt x="784" y="4"/>
                  </a:cubicBezTo>
                  <a:cubicBezTo>
                    <a:pt x="690" y="4"/>
                    <a:pt x="596" y="0"/>
                    <a:pt x="5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1"/>
            <p:cNvSpPr/>
            <p:nvPr/>
          </p:nvSpPr>
          <p:spPr>
            <a:xfrm>
              <a:off x="6101437" y="3074525"/>
              <a:ext cx="191228" cy="110547"/>
            </a:xfrm>
            <a:custGeom>
              <a:avLst/>
              <a:gdLst/>
              <a:ahLst/>
              <a:cxnLst/>
              <a:rect l="l" t="t" r="r" b="b"/>
              <a:pathLst>
                <a:path w="1889" h="935" extrusionOk="0">
                  <a:moveTo>
                    <a:pt x="357" y="108"/>
                  </a:moveTo>
                  <a:cubicBezTo>
                    <a:pt x="360" y="108"/>
                    <a:pt x="364" y="109"/>
                    <a:pt x="368" y="109"/>
                  </a:cubicBezTo>
                  <a:cubicBezTo>
                    <a:pt x="739" y="137"/>
                    <a:pt x="1111" y="134"/>
                    <a:pt x="1480" y="185"/>
                  </a:cubicBezTo>
                  <a:cubicBezTo>
                    <a:pt x="1576" y="199"/>
                    <a:pt x="1644" y="246"/>
                    <a:pt x="1670" y="331"/>
                  </a:cubicBezTo>
                  <a:cubicBezTo>
                    <a:pt x="1709" y="457"/>
                    <a:pt x="1688" y="488"/>
                    <a:pt x="1534" y="502"/>
                  </a:cubicBezTo>
                  <a:cubicBezTo>
                    <a:pt x="1382" y="517"/>
                    <a:pt x="1234" y="530"/>
                    <a:pt x="1083" y="543"/>
                  </a:cubicBezTo>
                  <a:cubicBezTo>
                    <a:pt x="1070" y="543"/>
                    <a:pt x="1057" y="543"/>
                    <a:pt x="1044" y="543"/>
                  </a:cubicBezTo>
                  <a:cubicBezTo>
                    <a:pt x="834" y="543"/>
                    <a:pt x="631" y="507"/>
                    <a:pt x="429" y="468"/>
                  </a:cubicBezTo>
                  <a:cubicBezTo>
                    <a:pt x="279" y="438"/>
                    <a:pt x="200" y="286"/>
                    <a:pt x="261" y="165"/>
                  </a:cubicBezTo>
                  <a:cubicBezTo>
                    <a:pt x="280" y="128"/>
                    <a:pt x="312" y="108"/>
                    <a:pt x="357" y="108"/>
                  </a:cubicBezTo>
                  <a:close/>
                  <a:moveTo>
                    <a:pt x="517" y="617"/>
                  </a:moveTo>
                  <a:cubicBezTo>
                    <a:pt x="768" y="617"/>
                    <a:pt x="1011" y="648"/>
                    <a:pt x="1252" y="648"/>
                  </a:cubicBezTo>
                  <a:cubicBezTo>
                    <a:pt x="1369" y="648"/>
                    <a:pt x="1485" y="641"/>
                    <a:pt x="1601" y="619"/>
                  </a:cubicBezTo>
                  <a:lnTo>
                    <a:pt x="1601" y="619"/>
                  </a:lnTo>
                  <a:cubicBezTo>
                    <a:pt x="1466" y="718"/>
                    <a:pt x="1226" y="769"/>
                    <a:pt x="991" y="769"/>
                  </a:cubicBezTo>
                  <a:cubicBezTo>
                    <a:pt x="759" y="769"/>
                    <a:pt x="532" y="719"/>
                    <a:pt x="417" y="619"/>
                  </a:cubicBezTo>
                  <a:lnTo>
                    <a:pt x="417" y="619"/>
                  </a:lnTo>
                  <a:cubicBezTo>
                    <a:pt x="450" y="618"/>
                    <a:pt x="484" y="617"/>
                    <a:pt x="517" y="617"/>
                  </a:cubicBezTo>
                  <a:close/>
                  <a:moveTo>
                    <a:pt x="953" y="0"/>
                  </a:moveTo>
                  <a:cubicBezTo>
                    <a:pt x="903" y="0"/>
                    <a:pt x="852" y="1"/>
                    <a:pt x="802" y="4"/>
                  </a:cubicBezTo>
                  <a:cubicBezTo>
                    <a:pt x="716" y="4"/>
                    <a:pt x="629" y="4"/>
                    <a:pt x="542" y="4"/>
                  </a:cubicBezTo>
                  <a:cubicBezTo>
                    <a:pt x="478" y="4"/>
                    <a:pt x="413" y="4"/>
                    <a:pt x="348" y="5"/>
                  </a:cubicBezTo>
                  <a:cubicBezTo>
                    <a:pt x="225" y="8"/>
                    <a:pt x="153" y="74"/>
                    <a:pt x="120" y="167"/>
                  </a:cubicBezTo>
                  <a:cubicBezTo>
                    <a:pt x="1" y="507"/>
                    <a:pt x="297" y="891"/>
                    <a:pt x="709" y="927"/>
                  </a:cubicBezTo>
                  <a:cubicBezTo>
                    <a:pt x="774" y="932"/>
                    <a:pt x="839" y="935"/>
                    <a:pt x="904" y="935"/>
                  </a:cubicBezTo>
                  <a:cubicBezTo>
                    <a:pt x="1111" y="935"/>
                    <a:pt x="1317" y="908"/>
                    <a:pt x="1518" y="855"/>
                  </a:cubicBezTo>
                  <a:cubicBezTo>
                    <a:pt x="1771" y="790"/>
                    <a:pt x="1889" y="678"/>
                    <a:pt x="1876" y="403"/>
                  </a:cubicBezTo>
                  <a:cubicBezTo>
                    <a:pt x="1866" y="185"/>
                    <a:pt x="1714" y="61"/>
                    <a:pt x="1437" y="32"/>
                  </a:cubicBezTo>
                  <a:cubicBezTo>
                    <a:pt x="1276" y="13"/>
                    <a:pt x="1115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7565765" y="3073697"/>
              <a:ext cx="183535" cy="111611"/>
            </a:xfrm>
            <a:custGeom>
              <a:avLst/>
              <a:gdLst/>
              <a:ahLst/>
              <a:cxnLst/>
              <a:rect l="l" t="t" r="r" b="b"/>
              <a:pathLst>
                <a:path w="1813" h="944" extrusionOk="0">
                  <a:moveTo>
                    <a:pt x="1541" y="114"/>
                  </a:moveTo>
                  <a:cubicBezTo>
                    <a:pt x="1600" y="114"/>
                    <a:pt x="1651" y="130"/>
                    <a:pt x="1668" y="207"/>
                  </a:cubicBezTo>
                  <a:lnTo>
                    <a:pt x="1668" y="206"/>
                  </a:lnTo>
                  <a:lnTo>
                    <a:pt x="1668" y="206"/>
                  </a:lnTo>
                  <a:cubicBezTo>
                    <a:pt x="1693" y="325"/>
                    <a:pt x="1630" y="443"/>
                    <a:pt x="1515" y="469"/>
                  </a:cubicBezTo>
                  <a:cubicBezTo>
                    <a:pt x="1390" y="495"/>
                    <a:pt x="1264" y="515"/>
                    <a:pt x="1137" y="531"/>
                  </a:cubicBezTo>
                  <a:cubicBezTo>
                    <a:pt x="1032" y="543"/>
                    <a:pt x="926" y="543"/>
                    <a:pt x="829" y="547"/>
                  </a:cubicBezTo>
                  <a:cubicBezTo>
                    <a:pt x="655" y="533"/>
                    <a:pt x="490" y="517"/>
                    <a:pt x="324" y="508"/>
                  </a:cubicBezTo>
                  <a:cubicBezTo>
                    <a:pt x="240" y="503"/>
                    <a:pt x="225" y="468"/>
                    <a:pt x="230" y="407"/>
                  </a:cubicBezTo>
                  <a:cubicBezTo>
                    <a:pt x="240" y="279"/>
                    <a:pt x="301" y="215"/>
                    <a:pt x="464" y="187"/>
                  </a:cubicBezTo>
                  <a:cubicBezTo>
                    <a:pt x="747" y="140"/>
                    <a:pt x="1037" y="160"/>
                    <a:pt x="1321" y="127"/>
                  </a:cubicBezTo>
                  <a:cubicBezTo>
                    <a:pt x="1366" y="121"/>
                    <a:pt x="1411" y="123"/>
                    <a:pt x="1457" y="119"/>
                  </a:cubicBezTo>
                  <a:cubicBezTo>
                    <a:pt x="1485" y="118"/>
                    <a:pt x="1514" y="114"/>
                    <a:pt x="1541" y="114"/>
                  </a:cubicBezTo>
                  <a:close/>
                  <a:moveTo>
                    <a:pt x="278" y="606"/>
                  </a:moveTo>
                  <a:lnTo>
                    <a:pt x="278" y="606"/>
                  </a:lnTo>
                  <a:cubicBezTo>
                    <a:pt x="432" y="639"/>
                    <a:pt x="580" y="649"/>
                    <a:pt x="727" y="649"/>
                  </a:cubicBezTo>
                  <a:cubicBezTo>
                    <a:pt x="978" y="649"/>
                    <a:pt x="1223" y="619"/>
                    <a:pt x="1473" y="619"/>
                  </a:cubicBezTo>
                  <a:cubicBezTo>
                    <a:pt x="1482" y="619"/>
                    <a:pt x="1491" y="619"/>
                    <a:pt x="1499" y="619"/>
                  </a:cubicBezTo>
                  <a:cubicBezTo>
                    <a:pt x="1447" y="726"/>
                    <a:pt x="1346" y="758"/>
                    <a:pt x="1245" y="769"/>
                  </a:cubicBezTo>
                  <a:cubicBezTo>
                    <a:pt x="1173" y="775"/>
                    <a:pt x="1102" y="779"/>
                    <a:pt x="1031" y="779"/>
                  </a:cubicBezTo>
                  <a:cubicBezTo>
                    <a:pt x="794" y="779"/>
                    <a:pt x="560" y="741"/>
                    <a:pt x="332" y="675"/>
                  </a:cubicBezTo>
                  <a:cubicBezTo>
                    <a:pt x="321" y="671"/>
                    <a:pt x="315" y="654"/>
                    <a:pt x="278" y="606"/>
                  </a:cubicBezTo>
                  <a:close/>
                  <a:moveTo>
                    <a:pt x="1156" y="0"/>
                  </a:moveTo>
                  <a:cubicBezTo>
                    <a:pt x="908" y="0"/>
                    <a:pt x="659" y="15"/>
                    <a:pt x="413" y="48"/>
                  </a:cubicBezTo>
                  <a:cubicBezTo>
                    <a:pt x="195" y="78"/>
                    <a:pt x="75" y="196"/>
                    <a:pt x="44" y="370"/>
                  </a:cubicBezTo>
                  <a:cubicBezTo>
                    <a:pt x="0" y="618"/>
                    <a:pt x="119" y="786"/>
                    <a:pt x="397" y="862"/>
                  </a:cubicBezTo>
                  <a:cubicBezTo>
                    <a:pt x="601" y="918"/>
                    <a:pt x="812" y="934"/>
                    <a:pt x="1048" y="942"/>
                  </a:cubicBezTo>
                  <a:cubicBezTo>
                    <a:pt x="1067" y="943"/>
                    <a:pt x="1086" y="944"/>
                    <a:pt x="1105" y="944"/>
                  </a:cubicBezTo>
                  <a:cubicBezTo>
                    <a:pt x="1522" y="944"/>
                    <a:pt x="1804" y="716"/>
                    <a:pt x="1810" y="272"/>
                  </a:cubicBezTo>
                  <a:cubicBezTo>
                    <a:pt x="1812" y="112"/>
                    <a:pt x="1725" y="22"/>
                    <a:pt x="1546" y="11"/>
                  </a:cubicBezTo>
                  <a:cubicBezTo>
                    <a:pt x="1416" y="4"/>
                    <a:pt x="128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1"/>
            <p:cNvSpPr/>
            <p:nvPr/>
          </p:nvSpPr>
          <p:spPr>
            <a:xfrm>
              <a:off x="6228079" y="3537405"/>
              <a:ext cx="194468" cy="113621"/>
            </a:xfrm>
            <a:custGeom>
              <a:avLst/>
              <a:gdLst/>
              <a:ahLst/>
              <a:cxnLst/>
              <a:rect l="l" t="t" r="r" b="b"/>
              <a:pathLst>
                <a:path w="1921" h="961" extrusionOk="0">
                  <a:moveTo>
                    <a:pt x="700" y="116"/>
                  </a:moveTo>
                  <a:cubicBezTo>
                    <a:pt x="712" y="116"/>
                    <a:pt x="724" y="116"/>
                    <a:pt x="736" y="117"/>
                  </a:cubicBezTo>
                  <a:cubicBezTo>
                    <a:pt x="962" y="131"/>
                    <a:pt x="1192" y="109"/>
                    <a:pt x="1414" y="163"/>
                  </a:cubicBezTo>
                  <a:cubicBezTo>
                    <a:pt x="1626" y="213"/>
                    <a:pt x="1743" y="417"/>
                    <a:pt x="1668" y="593"/>
                  </a:cubicBezTo>
                  <a:cubicBezTo>
                    <a:pt x="1640" y="660"/>
                    <a:pt x="1576" y="694"/>
                    <a:pt x="1503" y="715"/>
                  </a:cubicBezTo>
                  <a:cubicBezTo>
                    <a:pt x="1297" y="777"/>
                    <a:pt x="1089" y="812"/>
                    <a:pt x="878" y="812"/>
                  </a:cubicBezTo>
                  <a:cubicBezTo>
                    <a:pt x="751" y="812"/>
                    <a:pt x="624" y="800"/>
                    <a:pt x="496" y="772"/>
                  </a:cubicBezTo>
                  <a:cubicBezTo>
                    <a:pt x="411" y="754"/>
                    <a:pt x="326" y="723"/>
                    <a:pt x="271" y="623"/>
                  </a:cubicBezTo>
                  <a:lnTo>
                    <a:pt x="271" y="623"/>
                  </a:lnTo>
                  <a:cubicBezTo>
                    <a:pt x="452" y="632"/>
                    <a:pt x="627" y="644"/>
                    <a:pt x="801" y="644"/>
                  </a:cubicBezTo>
                  <a:cubicBezTo>
                    <a:pt x="1013" y="644"/>
                    <a:pt x="1221" y="626"/>
                    <a:pt x="1429" y="564"/>
                  </a:cubicBezTo>
                  <a:cubicBezTo>
                    <a:pt x="1355" y="556"/>
                    <a:pt x="1280" y="541"/>
                    <a:pt x="1205" y="539"/>
                  </a:cubicBezTo>
                  <a:cubicBezTo>
                    <a:pt x="1007" y="531"/>
                    <a:pt x="810" y="528"/>
                    <a:pt x="613" y="522"/>
                  </a:cubicBezTo>
                  <a:cubicBezTo>
                    <a:pt x="515" y="519"/>
                    <a:pt x="417" y="514"/>
                    <a:pt x="318" y="506"/>
                  </a:cubicBezTo>
                  <a:cubicBezTo>
                    <a:pt x="249" y="500"/>
                    <a:pt x="175" y="488"/>
                    <a:pt x="162" y="417"/>
                  </a:cubicBezTo>
                  <a:cubicBezTo>
                    <a:pt x="150" y="349"/>
                    <a:pt x="166" y="280"/>
                    <a:pt x="244" y="249"/>
                  </a:cubicBezTo>
                  <a:cubicBezTo>
                    <a:pt x="391" y="191"/>
                    <a:pt x="529" y="116"/>
                    <a:pt x="700" y="116"/>
                  </a:cubicBezTo>
                  <a:close/>
                  <a:moveTo>
                    <a:pt x="644" y="0"/>
                  </a:moveTo>
                  <a:cubicBezTo>
                    <a:pt x="609" y="0"/>
                    <a:pt x="573" y="1"/>
                    <a:pt x="537" y="4"/>
                  </a:cubicBezTo>
                  <a:cubicBezTo>
                    <a:pt x="249" y="29"/>
                    <a:pt x="60" y="163"/>
                    <a:pt x="33" y="350"/>
                  </a:cubicBezTo>
                  <a:cubicBezTo>
                    <a:pt x="0" y="578"/>
                    <a:pt x="148" y="836"/>
                    <a:pt x="368" y="892"/>
                  </a:cubicBezTo>
                  <a:cubicBezTo>
                    <a:pt x="546" y="938"/>
                    <a:pt x="728" y="960"/>
                    <a:pt x="910" y="960"/>
                  </a:cubicBezTo>
                  <a:cubicBezTo>
                    <a:pt x="1155" y="960"/>
                    <a:pt x="1399" y="919"/>
                    <a:pt x="1633" y="837"/>
                  </a:cubicBezTo>
                  <a:cubicBezTo>
                    <a:pt x="1842" y="766"/>
                    <a:pt x="1920" y="612"/>
                    <a:pt x="1886" y="408"/>
                  </a:cubicBezTo>
                  <a:cubicBezTo>
                    <a:pt x="1849" y="194"/>
                    <a:pt x="1716" y="66"/>
                    <a:pt x="1485" y="47"/>
                  </a:cubicBezTo>
                  <a:cubicBezTo>
                    <a:pt x="1295" y="31"/>
                    <a:pt x="1105" y="1"/>
                    <a:pt x="896" y="1"/>
                  </a:cubicBezTo>
                  <a:cubicBezTo>
                    <a:pt x="866" y="1"/>
                    <a:pt x="837" y="2"/>
                    <a:pt x="806" y="3"/>
                  </a:cubicBezTo>
                  <a:cubicBezTo>
                    <a:pt x="761" y="3"/>
                    <a:pt x="704" y="0"/>
                    <a:pt x="6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1"/>
            <p:cNvSpPr/>
            <p:nvPr/>
          </p:nvSpPr>
          <p:spPr>
            <a:xfrm>
              <a:off x="7881509" y="3224680"/>
              <a:ext cx="193759" cy="126036"/>
            </a:xfrm>
            <a:custGeom>
              <a:avLst/>
              <a:gdLst/>
              <a:ahLst/>
              <a:cxnLst/>
              <a:rect l="l" t="t" r="r" b="b"/>
              <a:pathLst>
                <a:path w="1914" h="1066" extrusionOk="0">
                  <a:moveTo>
                    <a:pt x="1440" y="140"/>
                  </a:moveTo>
                  <a:cubicBezTo>
                    <a:pt x="1557" y="140"/>
                    <a:pt x="1686" y="242"/>
                    <a:pt x="1707" y="349"/>
                  </a:cubicBezTo>
                  <a:cubicBezTo>
                    <a:pt x="1717" y="399"/>
                    <a:pt x="1707" y="451"/>
                    <a:pt x="1709" y="503"/>
                  </a:cubicBezTo>
                  <a:cubicBezTo>
                    <a:pt x="1714" y="607"/>
                    <a:pt x="1653" y="652"/>
                    <a:pt x="1536" y="664"/>
                  </a:cubicBezTo>
                  <a:cubicBezTo>
                    <a:pt x="1368" y="681"/>
                    <a:pt x="1201" y="698"/>
                    <a:pt x="1024" y="698"/>
                  </a:cubicBezTo>
                  <a:cubicBezTo>
                    <a:pt x="1018" y="698"/>
                    <a:pt x="1012" y="698"/>
                    <a:pt x="1007" y="698"/>
                  </a:cubicBezTo>
                  <a:cubicBezTo>
                    <a:pt x="979" y="700"/>
                    <a:pt x="952" y="701"/>
                    <a:pt x="924" y="701"/>
                  </a:cubicBezTo>
                  <a:cubicBezTo>
                    <a:pt x="752" y="701"/>
                    <a:pt x="578" y="668"/>
                    <a:pt x="401" y="668"/>
                  </a:cubicBezTo>
                  <a:cubicBezTo>
                    <a:pt x="364" y="668"/>
                    <a:pt x="327" y="670"/>
                    <a:pt x="290" y="673"/>
                  </a:cubicBezTo>
                  <a:cubicBezTo>
                    <a:pt x="283" y="674"/>
                    <a:pt x="277" y="674"/>
                    <a:pt x="271" y="674"/>
                  </a:cubicBezTo>
                  <a:cubicBezTo>
                    <a:pt x="203" y="674"/>
                    <a:pt x="186" y="632"/>
                    <a:pt x="189" y="577"/>
                  </a:cubicBezTo>
                  <a:cubicBezTo>
                    <a:pt x="192" y="414"/>
                    <a:pt x="331" y="258"/>
                    <a:pt x="522" y="233"/>
                  </a:cubicBezTo>
                  <a:cubicBezTo>
                    <a:pt x="820" y="195"/>
                    <a:pt x="1122" y="167"/>
                    <a:pt x="1421" y="141"/>
                  </a:cubicBezTo>
                  <a:lnTo>
                    <a:pt x="1423" y="141"/>
                  </a:lnTo>
                  <a:cubicBezTo>
                    <a:pt x="1428" y="140"/>
                    <a:pt x="1434" y="140"/>
                    <a:pt x="1440" y="140"/>
                  </a:cubicBezTo>
                  <a:close/>
                  <a:moveTo>
                    <a:pt x="287" y="735"/>
                  </a:moveTo>
                  <a:cubicBezTo>
                    <a:pt x="544" y="781"/>
                    <a:pt x="794" y="798"/>
                    <a:pt x="1044" y="798"/>
                  </a:cubicBezTo>
                  <a:cubicBezTo>
                    <a:pt x="1228" y="798"/>
                    <a:pt x="1412" y="789"/>
                    <a:pt x="1600" y="776"/>
                  </a:cubicBezTo>
                  <a:lnTo>
                    <a:pt x="1600" y="776"/>
                  </a:lnTo>
                  <a:cubicBezTo>
                    <a:pt x="1481" y="890"/>
                    <a:pt x="1257" y="946"/>
                    <a:pt x="1019" y="946"/>
                  </a:cubicBezTo>
                  <a:cubicBezTo>
                    <a:pt x="749" y="946"/>
                    <a:pt x="462" y="875"/>
                    <a:pt x="287" y="735"/>
                  </a:cubicBezTo>
                  <a:close/>
                  <a:moveTo>
                    <a:pt x="1307" y="1"/>
                  </a:moveTo>
                  <a:cubicBezTo>
                    <a:pt x="998" y="1"/>
                    <a:pt x="692" y="44"/>
                    <a:pt x="392" y="105"/>
                  </a:cubicBezTo>
                  <a:cubicBezTo>
                    <a:pt x="141" y="155"/>
                    <a:pt x="67" y="344"/>
                    <a:pt x="33" y="535"/>
                  </a:cubicBezTo>
                  <a:cubicBezTo>
                    <a:pt x="1" y="714"/>
                    <a:pt x="126" y="824"/>
                    <a:pt x="296" y="906"/>
                  </a:cubicBezTo>
                  <a:cubicBezTo>
                    <a:pt x="533" y="1020"/>
                    <a:pt x="796" y="1047"/>
                    <a:pt x="1018" y="1066"/>
                  </a:cubicBezTo>
                  <a:cubicBezTo>
                    <a:pt x="1650" y="1047"/>
                    <a:pt x="1851" y="915"/>
                    <a:pt x="1892" y="421"/>
                  </a:cubicBezTo>
                  <a:cubicBezTo>
                    <a:pt x="1914" y="174"/>
                    <a:pt x="1759" y="22"/>
                    <a:pt x="1471" y="5"/>
                  </a:cubicBezTo>
                  <a:cubicBezTo>
                    <a:pt x="1417" y="2"/>
                    <a:pt x="1362" y="1"/>
                    <a:pt x="13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1"/>
            <p:cNvSpPr/>
            <p:nvPr/>
          </p:nvSpPr>
          <p:spPr>
            <a:xfrm>
              <a:off x="5776480" y="3224326"/>
              <a:ext cx="204287" cy="126982"/>
            </a:xfrm>
            <a:custGeom>
              <a:avLst/>
              <a:gdLst/>
              <a:ahLst/>
              <a:cxnLst/>
              <a:rect l="l" t="t" r="r" b="b"/>
              <a:pathLst>
                <a:path w="2018" h="1074" extrusionOk="0">
                  <a:moveTo>
                    <a:pt x="600" y="149"/>
                  </a:moveTo>
                  <a:cubicBezTo>
                    <a:pt x="615" y="149"/>
                    <a:pt x="630" y="149"/>
                    <a:pt x="645" y="151"/>
                  </a:cubicBezTo>
                  <a:cubicBezTo>
                    <a:pt x="909" y="177"/>
                    <a:pt x="1173" y="197"/>
                    <a:pt x="1436" y="228"/>
                  </a:cubicBezTo>
                  <a:cubicBezTo>
                    <a:pt x="1659" y="255"/>
                    <a:pt x="1776" y="358"/>
                    <a:pt x="1815" y="538"/>
                  </a:cubicBezTo>
                  <a:cubicBezTo>
                    <a:pt x="1839" y="648"/>
                    <a:pt x="1813" y="674"/>
                    <a:pt x="1680" y="675"/>
                  </a:cubicBezTo>
                  <a:cubicBezTo>
                    <a:pt x="1650" y="675"/>
                    <a:pt x="1619" y="673"/>
                    <a:pt x="1564" y="672"/>
                  </a:cubicBezTo>
                  <a:cubicBezTo>
                    <a:pt x="1396" y="683"/>
                    <a:pt x="1212" y="704"/>
                    <a:pt x="1024" y="704"/>
                  </a:cubicBezTo>
                  <a:cubicBezTo>
                    <a:pt x="978" y="704"/>
                    <a:pt x="932" y="703"/>
                    <a:pt x="885" y="700"/>
                  </a:cubicBezTo>
                  <a:cubicBezTo>
                    <a:pt x="772" y="692"/>
                    <a:pt x="658" y="686"/>
                    <a:pt x="545" y="673"/>
                  </a:cubicBezTo>
                  <a:cubicBezTo>
                    <a:pt x="467" y="663"/>
                    <a:pt x="358" y="682"/>
                    <a:pt x="323" y="605"/>
                  </a:cubicBezTo>
                  <a:cubicBezTo>
                    <a:pt x="284" y="516"/>
                    <a:pt x="264" y="416"/>
                    <a:pt x="308" y="320"/>
                  </a:cubicBezTo>
                  <a:cubicBezTo>
                    <a:pt x="357" y="209"/>
                    <a:pt x="463" y="149"/>
                    <a:pt x="600" y="149"/>
                  </a:cubicBezTo>
                  <a:close/>
                  <a:moveTo>
                    <a:pt x="1738" y="730"/>
                  </a:moveTo>
                  <a:cubicBezTo>
                    <a:pt x="1554" y="874"/>
                    <a:pt x="1273" y="949"/>
                    <a:pt x="1000" y="949"/>
                  </a:cubicBezTo>
                  <a:cubicBezTo>
                    <a:pt x="769" y="949"/>
                    <a:pt x="544" y="895"/>
                    <a:pt x="391" y="782"/>
                  </a:cubicBezTo>
                  <a:lnTo>
                    <a:pt x="391" y="782"/>
                  </a:lnTo>
                  <a:cubicBezTo>
                    <a:pt x="588" y="792"/>
                    <a:pt x="779" y="801"/>
                    <a:pt x="968" y="801"/>
                  </a:cubicBezTo>
                  <a:cubicBezTo>
                    <a:pt x="1225" y="801"/>
                    <a:pt x="1479" y="784"/>
                    <a:pt x="1738" y="730"/>
                  </a:cubicBezTo>
                  <a:close/>
                  <a:moveTo>
                    <a:pt x="664" y="1"/>
                  </a:moveTo>
                  <a:cubicBezTo>
                    <a:pt x="602" y="1"/>
                    <a:pt x="540" y="6"/>
                    <a:pt x="479" y="15"/>
                  </a:cubicBezTo>
                  <a:cubicBezTo>
                    <a:pt x="324" y="40"/>
                    <a:pt x="197" y="104"/>
                    <a:pt x="139" y="242"/>
                  </a:cubicBezTo>
                  <a:cubicBezTo>
                    <a:pt x="1" y="574"/>
                    <a:pt x="245" y="963"/>
                    <a:pt x="643" y="1039"/>
                  </a:cubicBezTo>
                  <a:cubicBezTo>
                    <a:pt x="738" y="1058"/>
                    <a:pt x="837" y="1063"/>
                    <a:pt x="927" y="1073"/>
                  </a:cubicBezTo>
                  <a:cubicBezTo>
                    <a:pt x="1223" y="1050"/>
                    <a:pt x="1508" y="1022"/>
                    <a:pt x="1759" y="884"/>
                  </a:cubicBezTo>
                  <a:cubicBezTo>
                    <a:pt x="1864" y="826"/>
                    <a:pt x="1948" y="756"/>
                    <a:pt x="1968" y="644"/>
                  </a:cubicBezTo>
                  <a:cubicBezTo>
                    <a:pt x="2017" y="383"/>
                    <a:pt x="1820" y="129"/>
                    <a:pt x="1515" y="84"/>
                  </a:cubicBezTo>
                  <a:cubicBezTo>
                    <a:pt x="1271" y="49"/>
                    <a:pt x="1022" y="26"/>
                    <a:pt x="772" y="6"/>
                  </a:cubicBezTo>
                  <a:cubicBezTo>
                    <a:pt x="736" y="2"/>
                    <a:pt x="700" y="1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1"/>
            <p:cNvSpPr/>
            <p:nvPr/>
          </p:nvSpPr>
          <p:spPr>
            <a:xfrm>
              <a:off x="7003115" y="3385831"/>
              <a:ext cx="197808" cy="111848"/>
            </a:xfrm>
            <a:custGeom>
              <a:avLst/>
              <a:gdLst/>
              <a:ahLst/>
              <a:cxnLst/>
              <a:rect l="l" t="t" r="r" b="b"/>
              <a:pathLst>
                <a:path w="1954" h="946" extrusionOk="0">
                  <a:moveTo>
                    <a:pt x="1506" y="125"/>
                  </a:moveTo>
                  <a:cubicBezTo>
                    <a:pt x="1605" y="125"/>
                    <a:pt x="1679" y="183"/>
                    <a:pt x="1739" y="246"/>
                  </a:cubicBezTo>
                  <a:cubicBezTo>
                    <a:pt x="1838" y="355"/>
                    <a:pt x="1783" y="467"/>
                    <a:pt x="1620" y="499"/>
                  </a:cubicBezTo>
                  <a:cubicBezTo>
                    <a:pt x="1406" y="541"/>
                    <a:pt x="1191" y="575"/>
                    <a:pt x="971" y="580"/>
                  </a:cubicBezTo>
                  <a:cubicBezTo>
                    <a:pt x="827" y="585"/>
                    <a:pt x="684" y="593"/>
                    <a:pt x="544" y="622"/>
                  </a:cubicBezTo>
                  <a:cubicBezTo>
                    <a:pt x="583" y="658"/>
                    <a:pt x="630" y="666"/>
                    <a:pt x="679" y="666"/>
                  </a:cubicBezTo>
                  <a:cubicBezTo>
                    <a:pt x="712" y="666"/>
                    <a:pt x="747" y="662"/>
                    <a:pt x="779" y="662"/>
                  </a:cubicBezTo>
                  <a:cubicBezTo>
                    <a:pt x="884" y="662"/>
                    <a:pt x="989" y="664"/>
                    <a:pt x="1094" y="664"/>
                  </a:cubicBezTo>
                  <a:cubicBezTo>
                    <a:pt x="1283" y="664"/>
                    <a:pt x="1472" y="658"/>
                    <a:pt x="1664" y="625"/>
                  </a:cubicBezTo>
                  <a:lnTo>
                    <a:pt x="1664" y="625"/>
                  </a:lnTo>
                  <a:cubicBezTo>
                    <a:pt x="1651" y="649"/>
                    <a:pt x="1648" y="667"/>
                    <a:pt x="1638" y="670"/>
                  </a:cubicBezTo>
                  <a:cubicBezTo>
                    <a:pt x="1420" y="754"/>
                    <a:pt x="1201" y="807"/>
                    <a:pt x="983" y="807"/>
                  </a:cubicBezTo>
                  <a:cubicBezTo>
                    <a:pt x="791" y="807"/>
                    <a:pt x="599" y="766"/>
                    <a:pt x="407" y="669"/>
                  </a:cubicBezTo>
                  <a:cubicBezTo>
                    <a:pt x="298" y="639"/>
                    <a:pt x="263" y="559"/>
                    <a:pt x="241" y="475"/>
                  </a:cubicBezTo>
                  <a:cubicBezTo>
                    <a:pt x="195" y="312"/>
                    <a:pt x="260" y="229"/>
                    <a:pt x="455" y="202"/>
                  </a:cubicBezTo>
                  <a:cubicBezTo>
                    <a:pt x="664" y="172"/>
                    <a:pt x="875" y="156"/>
                    <a:pt x="1086" y="152"/>
                  </a:cubicBezTo>
                  <a:cubicBezTo>
                    <a:pt x="1101" y="152"/>
                    <a:pt x="1116" y="152"/>
                    <a:pt x="1131" y="152"/>
                  </a:cubicBezTo>
                  <a:cubicBezTo>
                    <a:pt x="1147" y="152"/>
                    <a:pt x="1162" y="152"/>
                    <a:pt x="1177" y="152"/>
                  </a:cubicBezTo>
                  <a:cubicBezTo>
                    <a:pt x="1268" y="152"/>
                    <a:pt x="1358" y="150"/>
                    <a:pt x="1447" y="132"/>
                  </a:cubicBezTo>
                  <a:cubicBezTo>
                    <a:pt x="1468" y="127"/>
                    <a:pt x="1487" y="125"/>
                    <a:pt x="1506" y="125"/>
                  </a:cubicBezTo>
                  <a:close/>
                  <a:moveTo>
                    <a:pt x="1120" y="1"/>
                  </a:moveTo>
                  <a:cubicBezTo>
                    <a:pt x="877" y="1"/>
                    <a:pt x="636" y="25"/>
                    <a:pt x="398" y="59"/>
                  </a:cubicBezTo>
                  <a:cubicBezTo>
                    <a:pt x="116" y="100"/>
                    <a:pt x="1" y="251"/>
                    <a:pt x="47" y="491"/>
                  </a:cubicBezTo>
                  <a:cubicBezTo>
                    <a:pt x="75" y="639"/>
                    <a:pt x="165" y="752"/>
                    <a:pt x="321" y="827"/>
                  </a:cubicBezTo>
                  <a:cubicBezTo>
                    <a:pt x="498" y="910"/>
                    <a:pt x="685" y="946"/>
                    <a:pt x="880" y="946"/>
                  </a:cubicBezTo>
                  <a:cubicBezTo>
                    <a:pt x="920" y="946"/>
                    <a:pt x="960" y="944"/>
                    <a:pt x="1000" y="941"/>
                  </a:cubicBezTo>
                  <a:cubicBezTo>
                    <a:pt x="1213" y="925"/>
                    <a:pt x="1416" y="875"/>
                    <a:pt x="1617" y="818"/>
                  </a:cubicBezTo>
                  <a:cubicBezTo>
                    <a:pt x="1847" y="754"/>
                    <a:pt x="1954" y="586"/>
                    <a:pt x="1924" y="356"/>
                  </a:cubicBezTo>
                  <a:cubicBezTo>
                    <a:pt x="1898" y="157"/>
                    <a:pt x="1754" y="37"/>
                    <a:pt x="1504" y="15"/>
                  </a:cubicBezTo>
                  <a:cubicBezTo>
                    <a:pt x="1407" y="7"/>
                    <a:pt x="1308" y="7"/>
                    <a:pt x="1211" y="2"/>
                  </a:cubicBezTo>
                  <a:cubicBezTo>
                    <a:pt x="1180" y="1"/>
                    <a:pt x="1150" y="1"/>
                    <a:pt x="1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1"/>
            <p:cNvSpPr/>
            <p:nvPr/>
          </p:nvSpPr>
          <p:spPr>
            <a:xfrm>
              <a:off x="6659835" y="3385831"/>
              <a:ext cx="197910" cy="111966"/>
            </a:xfrm>
            <a:custGeom>
              <a:avLst/>
              <a:gdLst/>
              <a:ahLst/>
              <a:cxnLst/>
              <a:rect l="l" t="t" r="r" b="b"/>
              <a:pathLst>
                <a:path w="1955" h="947" extrusionOk="0">
                  <a:moveTo>
                    <a:pt x="460" y="126"/>
                  </a:moveTo>
                  <a:cubicBezTo>
                    <a:pt x="468" y="126"/>
                    <a:pt x="477" y="127"/>
                    <a:pt x="485" y="128"/>
                  </a:cubicBezTo>
                  <a:cubicBezTo>
                    <a:pt x="793" y="175"/>
                    <a:pt x="1105" y="146"/>
                    <a:pt x="1414" y="190"/>
                  </a:cubicBezTo>
                  <a:cubicBezTo>
                    <a:pt x="1753" y="239"/>
                    <a:pt x="1823" y="377"/>
                    <a:pt x="1620" y="627"/>
                  </a:cubicBezTo>
                  <a:cubicBezTo>
                    <a:pt x="1526" y="736"/>
                    <a:pt x="1379" y="755"/>
                    <a:pt x="1242" y="780"/>
                  </a:cubicBezTo>
                  <a:cubicBezTo>
                    <a:pt x="1155" y="795"/>
                    <a:pt x="1067" y="802"/>
                    <a:pt x="981" y="802"/>
                  </a:cubicBezTo>
                  <a:cubicBezTo>
                    <a:pt x="805" y="802"/>
                    <a:pt x="631" y="774"/>
                    <a:pt x="459" y="733"/>
                  </a:cubicBezTo>
                  <a:cubicBezTo>
                    <a:pt x="404" y="720"/>
                    <a:pt x="342" y="705"/>
                    <a:pt x="299" y="632"/>
                  </a:cubicBezTo>
                  <a:lnTo>
                    <a:pt x="299" y="632"/>
                  </a:lnTo>
                  <a:cubicBezTo>
                    <a:pt x="409" y="643"/>
                    <a:pt x="505" y="655"/>
                    <a:pt x="601" y="658"/>
                  </a:cubicBezTo>
                  <a:cubicBezTo>
                    <a:pt x="655" y="661"/>
                    <a:pt x="709" y="662"/>
                    <a:pt x="763" y="662"/>
                  </a:cubicBezTo>
                  <a:cubicBezTo>
                    <a:pt x="807" y="662"/>
                    <a:pt x="851" y="661"/>
                    <a:pt x="895" y="661"/>
                  </a:cubicBezTo>
                  <a:cubicBezTo>
                    <a:pt x="917" y="661"/>
                    <a:pt x="940" y="661"/>
                    <a:pt x="963" y="661"/>
                  </a:cubicBezTo>
                  <a:cubicBezTo>
                    <a:pt x="1001" y="661"/>
                    <a:pt x="1039" y="660"/>
                    <a:pt x="1076" y="652"/>
                  </a:cubicBezTo>
                  <a:cubicBezTo>
                    <a:pt x="1122" y="643"/>
                    <a:pt x="1115" y="607"/>
                    <a:pt x="1086" y="579"/>
                  </a:cubicBezTo>
                  <a:lnTo>
                    <a:pt x="1086" y="579"/>
                  </a:lnTo>
                  <a:cubicBezTo>
                    <a:pt x="1063" y="580"/>
                    <a:pt x="1039" y="580"/>
                    <a:pt x="1016" y="580"/>
                  </a:cubicBezTo>
                  <a:cubicBezTo>
                    <a:pt x="780" y="580"/>
                    <a:pt x="550" y="539"/>
                    <a:pt x="321" y="496"/>
                  </a:cubicBezTo>
                  <a:cubicBezTo>
                    <a:pt x="175" y="467"/>
                    <a:pt x="140" y="403"/>
                    <a:pt x="197" y="283"/>
                  </a:cubicBezTo>
                  <a:cubicBezTo>
                    <a:pt x="233" y="206"/>
                    <a:pt x="359" y="126"/>
                    <a:pt x="460" y="126"/>
                  </a:cubicBezTo>
                  <a:close/>
                  <a:moveTo>
                    <a:pt x="848" y="1"/>
                  </a:moveTo>
                  <a:cubicBezTo>
                    <a:pt x="819" y="1"/>
                    <a:pt x="790" y="1"/>
                    <a:pt x="761" y="2"/>
                  </a:cubicBezTo>
                  <a:cubicBezTo>
                    <a:pt x="646" y="7"/>
                    <a:pt x="532" y="6"/>
                    <a:pt x="421" y="20"/>
                  </a:cubicBezTo>
                  <a:cubicBezTo>
                    <a:pt x="189" y="47"/>
                    <a:pt x="57" y="169"/>
                    <a:pt x="28" y="365"/>
                  </a:cubicBezTo>
                  <a:cubicBezTo>
                    <a:pt x="1" y="554"/>
                    <a:pt x="100" y="742"/>
                    <a:pt x="286" y="800"/>
                  </a:cubicBezTo>
                  <a:cubicBezTo>
                    <a:pt x="542" y="879"/>
                    <a:pt x="803" y="947"/>
                    <a:pt x="1078" y="947"/>
                  </a:cubicBezTo>
                  <a:cubicBezTo>
                    <a:pt x="1116" y="947"/>
                    <a:pt x="1155" y="945"/>
                    <a:pt x="1193" y="943"/>
                  </a:cubicBezTo>
                  <a:cubicBezTo>
                    <a:pt x="1379" y="929"/>
                    <a:pt x="1550" y="882"/>
                    <a:pt x="1701" y="792"/>
                  </a:cubicBezTo>
                  <a:cubicBezTo>
                    <a:pt x="1875" y="687"/>
                    <a:pt x="1954" y="486"/>
                    <a:pt x="1908" y="310"/>
                  </a:cubicBezTo>
                  <a:cubicBezTo>
                    <a:pt x="1860" y="125"/>
                    <a:pt x="1696" y="68"/>
                    <a:pt x="1506" y="51"/>
                  </a:cubicBezTo>
                  <a:cubicBezTo>
                    <a:pt x="1288" y="30"/>
                    <a:pt x="1069" y="1"/>
                    <a:pt x="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1"/>
            <p:cNvSpPr/>
            <p:nvPr/>
          </p:nvSpPr>
          <p:spPr>
            <a:xfrm>
              <a:off x="7438617" y="3537051"/>
              <a:ext cx="196594" cy="113503"/>
            </a:xfrm>
            <a:custGeom>
              <a:avLst/>
              <a:gdLst/>
              <a:ahLst/>
              <a:cxnLst/>
              <a:rect l="l" t="t" r="r" b="b"/>
              <a:pathLst>
                <a:path w="1942" h="960" extrusionOk="0">
                  <a:moveTo>
                    <a:pt x="1209" y="116"/>
                  </a:moveTo>
                  <a:cubicBezTo>
                    <a:pt x="1377" y="116"/>
                    <a:pt x="1519" y="188"/>
                    <a:pt x="1666" y="245"/>
                  </a:cubicBezTo>
                  <a:cubicBezTo>
                    <a:pt x="1748" y="277"/>
                    <a:pt x="1762" y="340"/>
                    <a:pt x="1758" y="409"/>
                  </a:cubicBezTo>
                  <a:cubicBezTo>
                    <a:pt x="1753" y="487"/>
                    <a:pt x="1682" y="502"/>
                    <a:pt x="1614" y="506"/>
                  </a:cubicBezTo>
                  <a:cubicBezTo>
                    <a:pt x="1388" y="519"/>
                    <a:pt x="1161" y="525"/>
                    <a:pt x="934" y="536"/>
                  </a:cubicBezTo>
                  <a:cubicBezTo>
                    <a:pt x="814" y="541"/>
                    <a:pt x="693" y="549"/>
                    <a:pt x="573" y="556"/>
                  </a:cubicBezTo>
                  <a:cubicBezTo>
                    <a:pt x="572" y="556"/>
                    <a:pt x="571" y="556"/>
                    <a:pt x="569" y="556"/>
                  </a:cubicBezTo>
                  <a:cubicBezTo>
                    <a:pt x="551" y="556"/>
                    <a:pt x="527" y="552"/>
                    <a:pt x="508" y="552"/>
                  </a:cubicBezTo>
                  <a:cubicBezTo>
                    <a:pt x="485" y="552"/>
                    <a:pt x="467" y="558"/>
                    <a:pt x="466" y="583"/>
                  </a:cubicBezTo>
                  <a:cubicBezTo>
                    <a:pt x="465" y="614"/>
                    <a:pt x="497" y="622"/>
                    <a:pt x="533" y="622"/>
                  </a:cubicBezTo>
                  <a:cubicBezTo>
                    <a:pt x="546" y="622"/>
                    <a:pt x="560" y="621"/>
                    <a:pt x="573" y="619"/>
                  </a:cubicBezTo>
                  <a:cubicBezTo>
                    <a:pt x="730" y="642"/>
                    <a:pt x="888" y="651"/>
                    <a:pt x="1046" y="651"/>
                  </a:cubicBezTo>
                  <a:cubicBezTo>
                    <a:pt x="1236" y="651"/>
                    <a:pt x="1427" y="638"/>
                    <a:pt x="1621" y="624"/>
                  </a:cubicBezTo>
                  <a:lnTo>
                    <a:pt x="1621" y="624"/>
                  </a:lnTo>
                  <a:cubicBezTo>
                    <a:pt x="1609" y="735"/>
                    <a:pt x="1512" y="755"/>
                    <a:pt x="1431" y="773"/>
                  </a:cubicBezTo>
                  <a:cubicBezTo>
                    <a:pt x="1301" y="802"/>
                    <a:pt x="1171" y="815"/>
                    <a:pt x="1042" y="815"/>
                  </a:cubicBezTo>
                  <a:cubicBezTo>
                    <a:pt x="828" y="815"/>
                    <a:pt x="616" y="778"/>
                    <a:pt x="406" y="713"/>
                  </a:cubicBezTo>
                  <a:cubicBezTo>
                    <a:pt x="281" y="674"/>
                    <a:pt x="234" y="597"/>
                    <a:pt x="242" y="486"/>
                  </a:cubicBezTo>
                  <a:cubicBezTo>
                    <a:pt x="253" y="369"/>
                    <a:pt x="259" y="248"/>
                    <a:pt x="412" y="193"/>
                  </a:cubicBezTo>
                  <a:cubicBezTo>
                    <a:pt x="518" y="155"/>
                    <a:pt x="630" y="133"/>
                    <a:pt x="743" y="131"/>
                  </a:cubicBezTo>
                  <a:cubicBezTo>
                    <a:pt x="878" y="126"/>
                    <a:pt x="1016" y="131"/>
                    <a:pt x="1152" y="119"/>
                  </a:cubicBezTo>
                  <a:cubicBezTo>
                    <a:pt x="1171" y="117"/>
                    <a:pt x="1190" y="116"/>
                    <a:pt x="1209" y="116"/>
                  </a:cubicBezTo>
                  <a:close/>
                  <a:moveTo>
                    <a:pt x="1230" y="1"/>
                  </a:moveTo>
                  <a:cubicBezTo>
                    <a:pt x="985" y="1"/>
                    <a:pt x="743" y="21"/>
                    <a:pt x="500" y="44"/>
                  </a:cubicBezTo>
                  <a:cubicBezTo>
                    <a:pt x="213" y="69"/>
                    <a:pt x="60" y="193"/>
                    <a:pt x="28" y="432"/>
                  </a:cubicBezTo>
                  <a:cubicBezTo>
                    <a:pt x="1" y="647"/>
                    <a:pt x="114" y="792"/>
                    <a:pt x="373" y="871"/>
                  </a:cubicBezTo>
                  <a:cubicBezTo>
                    <a:pt x="575" y="933"/>
                    <a:pt x="786" y="949"/>
                    <a:pt x="997" y="958"/>
                  </a:cubicBezTo>
                  <a:cubicBezTo>
                    <a:pt x="1017" y="959"/>
                    <a:pt x="1036" y="959"/>
                    <a:pt x="1055" y="959"/>
                  </a:cubicBezTo>
                  <a:cubicBezTo>
                    <a:pt x="1172" y="959"/>
                    <a:pt x="1287" y="945"/>
                    <a:pt x="1403" y="932"/>
                  </a:cubicBezTo>
                  <a:cubicBezTo>
                    <a:pt x="1684" y="900"/>
                    <a:pt x="1821" y="744"/>
                    <a:pt x="1880" y="525"/>
                  </a:cubicBezTo>
                  <a:cubicBezTo>
                    <a:pt x="1941" y="303"/>
                    <a:pt x="1844" y="150"/>
                    <a:pt x="1599" y="61"/>
                  </a:cubicBezTo>
                  <a:cubicBezTo>
                    <a:pt x="1493" y="23"/>
                    <a:pt x="1381" y="2"/>
                    <a:pt x="1269" y="1"/>
                  </a:cubicBezTo>
                  <a:cubicBezTo>
                    <a:pt x="1256" y="1"/>
                    <a:pt x="1243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1"/>
            <p:cNvSpPr/>
            <p:nvPr/>
          </p:nvSpPr>
          <p:spPr>
            <a:xfrm>
              <a:off x="7866223" y="3381457"/>
              <a:ext cx="174424" cy="122725"/>
            </a:xfrm>
            <a:custGeom>
              <a:avLst/>
              <a:gdLst/>
              <a:ahLst/>
              <a:cxnLst/>
              <a:rect l="l" t="t" r="r" b="b"/>
              <a:pathLst>
                <a:path w="1723" h="1038" extrusionOk="0">
                  <a:moveTo>
                    <a:pt x="1414" y="718"/>
                  </a:moveTo>
                  <a:cubicBezTo>
                    <a:pt x="1417" y="722"/>
                    <a:pt x="1418" y="725"/>
                    <a:pt x="1419" y="729"/>
                  </a:cubicBezTo>
                  <a:cubicBezTo>
                    <a:pt x="1419" y="737"/>
                    <a:pt x="1420" y="739"/>
                    <a:pt x="1420" y="739"/>
                  </a:cubicBezTo>
                  <a:cubicBezTo>
                    <a:pt x="1419" y="739"/>
                    <a:pt x="1417" y="733"/>
                    <a:pt x="1412" y="733"/>
                  </a:cubicBezTo>
                  <a:cubicBezTo>
                    <a:pt x="1409" y="733"/>
                    <a:pt x="1406" y="734"/>
                    <a:pt x="1402" y="737"/>
                  </a:cubicBezTo>
                  <a:cubicBezTo>
                    <a:pt x="1393" y="726"/>
                    <a:pt x="1397" y="720"/>
                    <a:pt x="1414" y="718"/>
                  </a:cubicBezTo>
                  <a:close/>
                  <a:moveTo>
                    <a:pt x="1230" y="113"/>
                  </a:moveTo>
                  <a:cubicBezTo>
                    <a:pt x="1326" y="113"/>
                    <a:pt x="1416" y="133"/>
                    <a:pt x="1483" y="206"/>
                  </a:cubicBezTo>
                  <a:cubicBezTo>
                    <a:pt x="1626" y="360"/>
                    <a:pt x="1559" y="555"/>
                    <a:pt x="1341" y="612"/>
                  </a:cubicBezTo>
                  <a:cubicBezTo>
                    <a:pt x="1230" y="641"/>
                    <a:pt x="1118" y="654"/>
                    <a:pt x="1005" y="654"/>
                  </a:cubicBezTo>
                  <a:cubicBezTo>
                    <a:pt x="824" y="656"/>
                    <a:pt x="643" y="662"/>
                    <a:pt x="461" y="666"/>
                  </a:cubicBezTo>
                  <a:cubicBezTo>
                    <a:pt x="556" y="731"/>
                    <a:pt x="669" y="729"/>
                    <a:pt x="781" y="731"/>
                  </a:cubicBezTo>
                  <a:cubicBezTo>
                    <a:pt x="986" y="736"/>
                    <a:pt x="1192" y="738"/>
                    <a:pt x="1397" y="741"/>
                  </a:cubicBezTo>
                  <a:cubicBezTo>
                    <a:pt x="1283" y="835"/>
                    <a:pt x="1061" y="883"/>
                    <a:pt x="844" y="883"/>
                  </a:cubicBezTo>
                  <a:cubicBezTo>
                    <a:pt x="640" y="883"/>
                    <a:pt x="440" y="840"/>
                    <a:pt x="342" y="752"/>
                  </a:cubicBezTo>
                  <a:cubicBezTo>
                    <a:pt x="317" y="731"/>
                    <a:pt x="309" y="697"/>
                    <a:pt x="292" y="668"/>
                  </a:cubicBezTo>
                  <a:cubicBezTo>
                    <a:pt x="78" y="303"/>
                    <a:pt x="151" y="189"/>
                    <a:pt x="611" y="157"/>
                  </a:cubicBezTo>
                  <a:cubicBezTo>
                    <a:pt x="800" y="144"/>
                    <a:pt x="988" y="126"/>
                    <a:pt x="1175" y="115"/>
                  </a:cubicBezTo>
                  <a:cubicBezTo>
                    <a:pt x="1194" y="114"/>
                    <a:pt x="1212" y="113"/>
                    <a:pt x="1230" y="113"/>
                  </a:cubicBezTo>
                  <a:close/>
                  <a:moveTo>
                    <a:pt x="1226" y="0"/>
                  </a:moveTo>
                  <a:cubicBezTo>
                    <a:pt x="1176" y="0"/>
                    <a:pt x="1125" y="1"/>
                    <a:pt x="1076" y="1"/>
                  </a:cubicBezTo>
                  <a:cubicBezTo>
                    <a:pt x="833" y="11"/>
                    <a:pt x="592" y="15"/>
                    <a:pt x="355" y="65"/>
                  </a:cubicBezTo>
                  <a:cubicBezTo>
                    <a:pt x="96" y="119"/>
                    <a:pt x="1" y="228"/>
                    <a:pt x="16" y="453"/>
                  </a:cubicBezTo>
                  <a:cubicBezTo>
                    <a:pt x="22" y="524"/>
                    <a:pt x="38" y="594"/>
                    <a:pt x="64" y="661"/>
                  </a:cubicBezTo>
                  <a:cubicBezTo>
                    <a:pt x="147" y="882"/>
                    <a:pt x="316" y="1008"/>
                    <a:pt x="592" y="1019"/>
                  </a:cubicBezTo>
                  <a:cubicBezTo>
                    <a:pt x="734" y="1025"/>
                    <a:pt x="875" y="1037"/>
                    <a:pt x="1016" y="1037"/>
                  </a:cubicBezTo>
                  <a:cubicBezTo>
                    <a:pt x="1033" y="1037"/>
                    <a:pt x="1050" y="1037"/>
                    <a:pt x="1067" y="1037"/>
                  </a:cubicBezTo>
                  <a:cubicBezTo>
                    <a:pt x="1379" y="1032"/>
                    <a:pt x="1594" y="882"/>
                    <a:pt x="1681" y="629"/>
                  </a:cubicBezTo>
                  <a:cubicBezTo>
                    <a:pt x="1722" y="506"/>
                    <a:pt x="1713" y="386"/>
                    <a:pt x="1678" y="265"/>
                  </a:cubicBezTo>
                  <a:cubicBezTo>
                    <a:pt x="1619" y="62"/>
                    <a:pt x="1544" y="8"/>
                    <a:pt x="1301" y="1"/>
                  </a:cubicBezTo>
                  <a:cubicBezTo>
                    <a:pt x="1276" y="0"/>
                    <a:pt x="1251" y="0"/>
                    <a:pt x="1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1"/>
            <p:cNvSpPr/>
            <p:nvPr/>
          </p:nvSpPr>
          <p:spPr>
            <a:xfrm>
              <a:off x="6509201" y="3083038"/>
              <a:ext cx="174221" cy="115158"/>
            </a:xfrm>
            <a:custGeom>
              <a:avLst/>
              <a:gdLst/>
              <a:ahLst/>
              <a:cxnLst/>
              <a:rect l="l" t="t" r="r" b="b"/>
              <a:pathLst>
                <a:path w="1721" h="974" extrusionOk="0">
                  <a:moveTo>
                    <a:pt x="305" y="127"/>
                  </a:moveTo>
                  <a:cubicBezTo>
                    <a:pt x="314" y="127"/>
                    <a:pt x="325" y="128"/>
                    <a:pt x="336" y="130"/>
                  </a:cubicBezTo>
                  <a:cubicBezTo>
                    <a:pt x="615" y="166"/>
                    <a:pt x="897" y="142"/>
                    <a:pt x="1176" y="159"/>
                  </a:cubicBezTo>
                  <a:cubicBezTo>
                    <a:pt x="1503" y="181"/>
                    <a:pt x="1585" y="277"/>
                    <a:pt x="1497" y="548"/>
                  </a:cubicBezTo>
                  <a:cubicBezTo>
                    <a:pt x="1488" y="581"/>
                    <a:pt x="1466" y="610"/>
                    <a:pt x="1438" y="629"/>
                  </a:cubicBezTo>
                  <a:cubicBezTo>
                    <a:pt x="1426" y="705"/>
                    <a:pt x="1356" y="736"/>
                    <a:pt x="1287" y="761"/>
                  </a:cubicBezTo>
                  <a:cubicBezTo>
                    <a:pt x="1150" y="811"/>
                    <a:pt x="1013" y="833"/>
                    <a:pt x="875" y="833"/>
                  </a:cubicBezTo>
                  <a:cubicBezTo>
                    <a:pt x="738" y="833"/>
                    <a:pt x="602" y="811"/>
                    <a:pt x="465" y="772"/>
                  </a:cubicBezTo>
                  <a:cubicBezTo>
                    <a:pt x="393" y="751"/>
                    <a:pt x="335" y="710"/>
                    <a:pt x="317" y="627"/>
                  </a:cubicBezTo>
                  <a:lnTo>
                    <a:pt x="317" y="627"/>
                  </a:lnTo>
                  <a:cubicBezTo>
                    <a:pt x="500" y="659"/>
                    <a:pt x="678" y="664"/>
                    <a:pt x="856" y="664"/>
                  </a:cubicBezTo>
                  <a:cubicBezTo>
                    <a:pt x="922" y="664"/>
                    <a:pt x="987" y="663"/>
                    <a:pt x="1052" y="663"/>
                  </a:cubicBezTo>
                  <a:cubicBezTo>
                    <a:pt x="1066" y="663"/>
                    <a:pt x="1079" y="663"/>
                    <a:pt x="1093" y="663"/>
                  </a:cubicBezTo>
                  <a:cubicBezTo>
                    <a:pt x="1124" y="663"/>
                    <a:pt x="1156" y="667"/>
                    <a:pt x="1188" y="667"/>
                  </a:cubicBezTo>
                  <a:cubicBezTo>
                    <a:pt x="1238" y="667"/>
                    <a:pt x="1287" y="659"/>
                    <a:pt x="1325" y="618"/>
                  </a:cubicBezTo>
                  <a:cubicBezTo>
                    <a:pt x="1040" y="592"/>
                    <a:pt x="753" y="567"/>
                    <a:pt x="467" y="539"/>
                  </a:cubicBezTo>
                  <a:cubicBezTo>
                    <a:pt x="229" y="516"/>
                    <a:pt x="112" y="392"/>
                    <a:pt x="172" y="231"/>
                  </a:cubicBezTo>
                  <a:cubicBezTo>
                    <a:pt x="194" y="171"/>
                    <a:pt x="229" y="127"/>
                    <a:pt x="305" y="127"/>
                  </a:cubicBezTo>
                  <a:close/>
                  <a:moveTo>
                    <a:pt x="1124" y="0"/>
                  </a:moveTo>
                  <a:cubicBezTo>
                    <a:pt x="1013" y="0"/>
                    <a:pt x="902" y="4"/>
                    <a:pt x="791" y="4"/>
                  </a:cubicBezTo>
                  <a:lnTo>
                    <a:pt x="791" y="15"/>
                  </a:lnTo>
                  <a:cubicBezTo>
                    <a:pt x="691" y="15"/>
                    <a:pt x="591" y="17"/>
                    <a:pt x="490" y="17"/>
                  </a:cubicBezTo>
                  <a:cubicBezTo>
                    <a:pt x="440" y="17"/>
                    <a:pt x="390" y="17"/>
                    <a:pt x="339" y="15"/>
                  </a:cubicBezTo>
                  <a:cubicBezTo>
                    <a:pt x="331" y="15"/>
                    <a:pt x="323" y="15"/>
                    <a:pt x="316" y="15"/>
                  </a:cubicBezTo>
                  <a:cubicBezTo>
                    <a:pt x="136" y="15"/>
                    <a:pt x="39" y="82"/>
                    <a:pt x="18" y="239"/>
                  </a:cubicBezTo>
                  <a:cubicBezTo>
                    <a:pt x="1" y="390"/>
                    <a:pt x="48" y="533"/>
                    <a:pt x="129" y="667"/>
                  </a:cubicBezTo>
                  <a:cubicBezTo>
                    <a:pt x="200" y="787"/>
                    <a:pt x="304" y="880"/>
                    <a:pt x="458" y="917"/>
                  </a:cubicBezTo>
                  <a:cubicBezTo>
                    <a:pt x="608" y="952"/>
                    <a:pt x="759" y="974"/>
                    <a:pt x="910" y="974"/>
                  </a:cubicBezTo>
                  <a:cubicBezTo>
                    <a:pt x="1006" y="974"/>
                    <a:pt x="1102" y="965"/>
                    <a:pt x="1198" y="945"/>
                  </a:cubicBezTo>
                  <a:cubicBezTo>
                    <a:pt x="1554" y="873"/>
                    <a:pt x="1721" y="690"/>
                    <a:pt x="1720" y="378"/>
                  </a:cubicBezTo>
                  <a:cubicBezTo>
                    <a:pt x="1718" y="137"/>
                    <a:pt x="1598" y="20"/>
                    <a:pt x="1313" y="5"/>
                  </a:cubicBezTo>
                  <a:cubicBezTo>
                    <a:pt x="1250" y="1"/>
                    <a:pt x="1187" y="0"/>
                    <a:pt x="1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897504" y="3535986"/>
              <a:ext cx="175841" cy="121307"/>
            </a:xfrm>
            <a:custGeom>
              <a:avLst/>
              <a:gdLst/>
              <a:ahLst/>
              <a:cxnLst/>
              <a:rect l="l" t="t" r="r" b="b"/>
              <a:pathLst>
                <a:path w="1737" h="1026" extrusionOk="0">
                  <a:moveTo>
                    <a:pt x="958" y="170"/>
                  </a:moveTo>
                  <a:cubicBezTo>
                    <a:pt x="1063" y="170"/>
                    <a:pt x="1167" y="171"/>
                    <a:pt x="1272" y="172"/>
                  </a:cubicBezTo>
                  <a:cubicBezTo>
                    <a:pt x="1431" y="173"/>
                    <a:pt x="1510" y="221"/>
                    <a:pt x="1550" y="328"/>
                  </a:cubicBezTo>
                  <a:cubicBezTo>
                    <a:pt x="1608" y="488"/>
                    <a:pt x="1565" y="564"/>
                    <a:pt x="1373" y="592"/>
                  </a:cubicBezTo>
                  <a:lnTo>
                    <a:pt x="1373" y="593"/>
                  </a:lnTo>
                  <a:cubicBezTo>
                    <a:pt x="1097" y="632"/>
                    <a:pt x="819" y="657"/>
                    <a:pt x="541" y="689"/>
                  </a:cubicBezTo>
                  <a:cubicBezTo>
                    <a:pt x="658" y="731"/>
                    <a:pt x="773" y="744"/>
                    <a:pt x="889" y="744"/>
                  </a:cubicBezTo>
                  <a:cubicBezTo>
                    <a:pt x="1062" y="744"/>
                    <a:pt x="1235" y="714"/>
                    <a:pt x="1410" y="712"/>
                  </a:cubicBezTo>
                  <a:lnTo>
                    <a:pt x="1410" y="712"/>
                  </a:lnTo>
                  <a:cubicBezTo>
                    <a:pt x="1401" y="800"/>
                    <a:pt x="1321" y="813"/>
                    <a:pt x="1255" y="829"/>
                  </a:cubicBezTo>
                  <a:cubicBezTo>
                    <a:pt x="1108" y="867"/>
                    <a:pt x="957" y="884"/>
                    <a:pt x="806" y="884"/>
                  </a:cubicBezTo>
                  <a:cubicBezTo>
                    <a:pt x="716" y="884"/>
                    <a:pt x="625" y="878"/>
                    <a:pt x="535" y="867"/>
                  </a:cubicBezTo>
                  <a:cubicBezTo>
                    <a:pt x="396" y="851"/>
                    <a:pt x="301" y="782"/>
                    <a:pt x="260" y="664"/>
                  </a:cubicBezTo>
                  <a:cubicBezTo>
                    <a:pt x="242" y="615"/>
                    <a:pt x="230" y="564"/>
                    <a:pt x="222" y="513"/>
                  </a:cubicBezTo>
                  <a:cubicBezTo>
                    <a:pt x="185" y="230"/>
                    <a:pt x="232" y="192"/>
                    <a:pt x="568" y="178"/>
                  </a:cubicBezTo>
                  <a:cubicBezTo>
                    <a:pt x="698" y="172"/>
                    <a:pt x="828" y="170"/>
                    <a:pt x="958" y="170"/>
                  </a:cubicBezTo>
                  <a:close/>
                  <a:moveTo>
                    <a:pt x="941" y="0"/>
                  </a:moveTo>
                  <a:cubicBezTo>
                    <a:pt x="795" y="0"/>
                    <a:pt x="649" y="12"/>
                    <a:pt x="505" y="30"/>
                  </a:cubicBezTo>
                  <a:cubicBezTo>
                    <a:pt x="128" y="79"/>
                    <a:pt x="1" y="228"/>
                    <a:pt x="41" y="552"/>
                  </a:cubicBezTo>
                  <a:cubicBezTo>
                    <a:pt x="50" y="603"/>
                    <a:pt x="63" y="653"/>
                    <a:pt x="78" y="703"/>
                  </a:cubicBezTo>
                  <a:cubicBezTo>
                    <a:pt x="121" y="859"/>
                    <a:pt x="246" y="948"/>
                    <a:pt x="421" y="980"/>
                  </a:cubicBezTo>
                  <a:cubicBezTo>
                    <a:pt x="566" y="1009"/>
                    <a:pt x="715" y="1024"/>
                    <a:pt x="864" y="1024"/>
                  </a:cubicBezTo>
                  <a:cubicBezTo>
                    <a:pt x="870" y="1024"/>
                    <a:pt x="875" y="1024"/>
                    <a:pt x="881" y="1024"/>
                  </a:cubicBezTo>
                  <a:cubicBezTo>
                    <a:pt x="895" y="1025"/>
                    <a:pt x="909" y="1026"/>
                    <a:pt x="923" y="1026"/>
                  </a:cubicBezTo>
                  <a:cubicBezTo>
                    <a:pt x="1030" y="1026"/>
                    <a:pt x="1141" y="1001"/>
                    <a:pt x="1253" y="987"/>
                  </a:cubicBezTo>
                  <a:cubicBezTo>
                    <a:pt x="1564" y="947"/>
                    <a:pt x="1737" y="770"/>
                    <a:pt x="1728" y="488"/>
                  </a:cubicBezTo>
                  <a:cubicBezTo>
                    <a:pt x="1720" y="205"/>
                    <a:pt x="1631" y="74"/>
                    <a:pt x="1252" y="21"/>
                  </a:cubicBezTo>
                  <a:cubicBezTo>
                    <a:pt x="1149" y="6"/>
                    <a:pt x="1045" y="0"/>
                    <a:pt x="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5788527" y="3537287"/>
              <a:ext cx="174019" cy="119770"/>
            </a:xfrm>
            <a:custGeom>
              <a:avLst/>
              <a:gdLst/>
              <a:ahLst/>
              <a:cxnLst/>
              <a:rect l="l" t="t" r="r" b="b"/>
              <a:pathLst>
                <a:path w="1719" h="1013" extrusionOk="0">
                  <a:moveTo>
                    <a:pt x="774" y="155"/>
                  </a:moveTo>
                  <a:cubicBezTo>
                    <a:pt x="969" y="155"/>
                    <a:pt x="1165" y="164"/>
                    <a:pt x="1360" y="181"/>
                  </a:cubicBezTo>
                  <a:cubicBezTo>
                    <a:pt x="1455" y="191"/>
                    <a:pt x="1507" y="244"/>
                    <a:pt x="1514" y="325"/>
                  </a:cubicBezTo>
                  <a:cubicBezTo>
                    <a:pt x="1528" y="449"/>
                    <a:pt x="1508" y="573"/>
                    <a:pt x="1456" y="686"/>
                  </a:cubicBezTo>
                  <a:lnTo>
                    <a:pt x="1455" y="688"/>
                  </a:lnTo>
                  <a:cubicBezTo>
                    <a:pt x="1416" y="773"/>
                    <a:pt x="1335" y="834"/>
                    <a:pt x="1241" y="847"/>
                  </a:cubicBezTo>
                  <a:cubicBezTo>
                    <a:pt x="1131" y="864"/>
                    <a:pt x="1021" y="874"/>
                    <a:pt x="912" y="874"/>
                  </a:cubicBezTo>
                  <a:cubicBezTo>
                    <a:pt x="743" y="874"/>
                    <a:pt x="576" y="851"/>
                    <a:pt x="412" y="798"/>
                  </a:cubicBezTo>
                  <a:cubicBezTo>
                    <a:pt x="365" y="783"/>
                    <a:pt x="311" y="764"/>
                    <a:pt x="309" y="701"/>
                  </a:cubicBezTo>
                  <a:cubicBezTo>
                    <a:pt x="316" y="700"/>
                    <a:pt x="322" y="700"/>
                    <a:pt x="329" y="700"/>
                  </a:cubicBezTo>
                  <a:cubicBezTo>
                    <a:pt x="509" y="700"/>
                    <a:pt x="690" y="737"/>
                    <a:pt x="882" y="737"/>
                  </a:cubicBezTo>
                  <a:cubicBezTo>
                    <a:pt x="999" y="737"/>
                    <a:pt x="1120" y="723"/>
                    <a:pt x="1247" y="680"/>
                  </a:cubicBezTo>
                  <a:cubicBezTo>
                    <a:pt x="969" y="653"/>
                    <a:pt x="743" y="632"/>
                    <a:pt x="518" y="608"/>
                  </a:cubicBezTo>
                  <a:cubicBezTo>
                    <a:pt x="464" y="603"/>
                    <a:pt x="412" y="595"/>
                    <a:pt x="361" y="584"/>
                  </a:cubicBezTo>
                  <a:cubicBezTo>
                    <a:pt x="192" y="551"/>
                    <a:pt x="157" y="521"/>
                    <a:pt x="158" y="418"/>
                  </a:cubicBezTo>
                  <a:cubicBezTo>
                    <a:pt x="158" y="283"/>
                    <a:pt x="242" y="173"/>
                    <a:pt x="384" y="167"/>
                  </a:cubicBezTo>
                  <a:cubicBezTo>
                    <a:pt x="513" y="159"/>
                    <a:pt x="644" y="155"/>
                    <a:pt x="774" y="155"/>
                  </a:cubicBezTo>
                  <a:close/>
                  <a:moveTo>
                    <a:pt x="625" y="1"/>
                  </a:moveTo>
                  <a:cubicBezTo>
                    <a:pt x="581" y="1"/>
                    <a:pt x="536" y="3"/>
                    <a:pt x="493" y="9"/>
                  </a:cubicBezTo>
                  <a:cubicBezTo>
                    <a:pt x="79" y="65"/>
                    <a:pt x="10" y="211"/>
                    <a:pt x="3" y="484"/>
                  </a:cubicBezTo>
                  <a:cubicBezTo>
                    <a:pt x="1" y="563"/>
                    <a:pt x="17" y="640"/>
                    <a:pt x="52" y="711"/>
                  </a:cubicBezTo>
                  <a:cubicBezTo>
                    <a:pt x="121" y="854"/>
                    <a:pt x="240" y="941"/>
                    <a:pt x="418" y="970"/>
                  </a:cubicBezTo>
                  <a:cubicBezTo>
                    <a:pt x="574" y="996"/>
                    <a:pt x="729" y="1012"/>
                    <a:pt x="885" y="1012"/>
                  </a:cubicBezTo>
                  <a:cubicBezTo>
                    <a:pt x="1007" y="1012"/>
                    <a:pt x="1129" y="1003"/>
                    <a:pt x="1251" y="981"/>
                  </a:cubicBezTo>
                  <a:cubicBezTo>
                    <a:pt x="1406" y="955"/>
                    <a:pt x="1545" y="907"/>
                    <a:pt x="1614" y="777"/>
                  </a:cubicBezTo>
                  <a:cubicBezTo>
                    <a:pt x="1688" y="639"/>
                    <a:pt x="1719" y="494"/>
                    <a:pt x="1688" y="343"/>
                  </a:cubicBezTo>
                  <a:cubicBezTo>
                    <a:pt x="1656" y="187"/>
                    <a:pt x="1556" y="86"/>
                    <a:pt x="1373" y="46"/>
                  </a:cubicBezTo>
                  <a:cubicBezTo>
                    <a:pt x="1232" y="14"/>
                    <a:pt x="1088" y="5"/>
                    <a:pt x="944" y="5"/>
                  </a:cubicBezTo>
                  <a:cubicBezTo>
                    <a:pt x="915" y="5"/>
                    <a:pt x="885" y="6"/>
                    <a:pt x="856" y="6"/>
                  </a:cubicBezTo>
                  <a:cubicBezTo>
                    <a:pt x="779" y="6"/>
                    <a:pt x="701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7167617" y="3083511"/>
              <a:ext cx="189507" cy="114567"/>
            </a:xfrm>
            <a:custGeom>
              <a:avLst/>
              <a:gdLst/>
              <a:ahLst/>
              <a:cxnLst/>
              <a:rect l="l" t="t" r="r" b="b"/>
              <a:pathLst>
                <a:path w="1872" h="969" extrusionOk="0">
                  <a:moveTo>
                    <a:pt x="1500" y="125"/>
                  </a:moveTo>
                  <a:cubicBezTo>
                    <a:pt x="1574" y="125"/>
                    <a:pt x="1618" y="155"/>
                    <a:pt x="1645" y="210"/>
                  </a:cubicBezTo>
                  <a:cubicBezTo>
                    <a:pt x="1683" y="285"/>
                    <a:pt x="1652" y="410"/>
                    <a:pt x="1583" y="460"/>
                  </a:cubicBezTo>
                  <a:cubicBezTo>
                    <a:pt x="1512" y="511"/>
                    <a:pt x="1426" y="530"/>
                    <a:pt x="1333" y="538"/>
                  </a:cubicBezTo>
                  <a:cubicBezTo>
                    <a:pt x="1048" y="563"/>
                    <a:pt x="764" y="592"/>
                    <a:pt x="480" y="619"/>
                  </a:cubicBezTo>
                  <a:cubicBezTo>
                    <a:pt x="530" y="655"/>
                    <a:pt x="586" y="662"/>
                    <a:pt x="644" y="662"/>
                  </a:cubicBezTo>
                  <a:cubicBezTo>
                    <a:pt x="676" y="662"/>
                    <a:pt x="708" y="660"/>
                    <a:pt x="739" y="659"/>
                  </a:cubicBezTo>
                  <a:cubicBezTo>
                    <a:pt x="770" y="659"/>
                    <a:pt x="800" y="659"/>
                    <a:pt x="831" y="659"/>
                  </a:cubicBezTo>
                  <a:cubicBezTo>
                    <a:pt x="894" y="659"/>
                    <a:pt x="957" y="659"/>
                    <a:pt x="1020" y="659"/>
                  </a:cubicBezTo>
                  <a:cubicBezTo>
                    <a:pt x="1181" y="659"/>
                    <a:pt x="1343" y="654"/>
                    <a:pt x="1503" y="617"/>
                  </a:cubicBezTo>
                  <a:lnTo>
                    <a:pt x="1503" y="617"/>
                  </a:lnTo>
                  <a:cubicBezTo>
                    <a:pt x="1499" y="701"/>
                    <a:pt x="1442" y="739"/>
                    <a:pt x="1380" y="758"/>
                  </a:cubicBezTo>
                  <a:cubicBezTo>
                    <a:pt x="1233" y="804"/>
                    <a:pt x="1087" y="830"/>
                    <a:pt x="942" y="830"/>
                  </a:cubicBezTo>
                  <a:cubicBezTo>
                    <a:pt x="787" y="830"/>
                    <a:pt x="633" y="800"/>
                    <a:pt x="481" y="733"/>
                  </a:cubicBezTo>
                  <a:cubicBezTo>
                    <a:pt x="425" y="708"/>
                    <a:pt x="382" y="674"/>
                    <a:pt x="376" y="615"/>
                  </a:cubicBezTo>
                  <a:cubicBezTo>
                    <a:pt x="307" y="556"/>
                    <a:pt x="299" y="479"/>
                    <a:pt x="295" y="403"/>
                  </a:cubicBezTo>
                  <a:cubicBezTo>
                    <a:pt x="288" y="240"/>
                    <a:pt x="348" y="176"/>
                    <a:pt x="538" y="165"/>
                  </a:cubicBezTo>
                  <a:cubicBezTo>
                    <a:pt x="853" y="147"/>
                    <a:pt x="1170" y="141"/>
                    <a:pt x="1487" y="126"/>
                  </a:cubicBezTo>
                  <a:cubicBezTo>
                    <a:pt x="1491" y="125"/>
                    <a:pt x="1495" y="125"/>
                    <a:pt x="1500" y="125"/>
                  </a:cubicBezTo>
                  <a:close/>
                  <a:moveTo>
                    <a:pt x="678" y="1"/>
                  </a:moveTo>
                  <a:cubicBezTo>
                    <a:pt x="607" y="1"/>
                    <a:pt x="536" y="2"/>
                    <a:pt x="464" y="4"/>
                  </a:cubicBezTo>
                  <a:cubicBezTo>
                    <a:pt x="332" y="10"/>
                    <a:pt x="215" y="52"/>
                    <a:pt x="150" y="167"/>
                  </a:cubicBezTo>
                  <a:cubicBezTo>
                    <a:pt x="1" y="432"/>
                    <a:pt x="174" y="808"/>
                    <a:pt x="498" y="910"/>
                  </a:cubicBezTo>
                  <a:cubicBezTo>
                    <a:pt x="629" y="952"/>
                    <a:pt x="763" y="969"/>
                    <a:pt x="899" y="969"/>
                  </a:cubicBezTo>
                  <a:cubicBezTo>
                    <a:pt x="996" y="969"/>
                    <a:pt x="1095" y="960"/>
                    <a:pt x="1193" y="945"/>
                  </a:cubicBezTo>
                  <a:cubicBezTo>
                    <a:pt x="1608" y="882"/>
                    <a:pt x="1872" y="555"/>
                    <a:pt x="1796" y="203"/>
                  </a:cubicBezTo>
                  <a:cubicBezTo>
                    <a:pt x="1770" y="88"/>
                    <a:pt x="1683" y="6"/>
                    <a:pt x="1562" y="6"/>
                  </a:cubicBezTo>
                  <a:cubicBezTo>
                    <a:pt x="1553" y="6"/>
                    <a:pt x="1543" y="7"/>
                    <a:pt x="1533" y="8"/>
                  </a:cubicBezTo>
                  <a:cubicBezTo>
                    <a:pt x="1493" y="12"/>
                    <a:pt x="1452" y="13"/>
                    <a:pt x="1412" y="13"/>
                  </a:cubicBezTo>
                  <a:cubicBezTo>
                    <a:pt x="1302" y="13"/>
                    <a:pt x="1194" y="2"/>
                    <a:pt x="1084" y="2"/>
                  </a:cubicBezTo>
                  <a:cubicBezTo>
                    <a:pt x="1067" y="2"/>
                    <a:pt x="1051" y="3"/>
                    <a:pt x="1034" y="3"/>
                  </a:cubicBezTo>
                  <a:cubicBezTo>
                    <a:pt x="915" y="3"/>
                    <a:pt x="796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6224029" y="3380865"/>
              <a:ext cx="186571" cy="111966"/>
            </a:xfrm>
            <a:custGeom>
              <a:avLst/>
              <a:gdLst/>
              <a:ahLst/>
              <a:cxnLst/>
              <a:rect l="l" t="t" r="r" b="b"/>
              <a:pathLst>
                <a:path w="1843" h="947" extrusionOk="0">
                  <a:moveTo>
                    <a:pt x="478" y="124"/>
                  </a:moveTo>
                  <a:cubicBezTo>
                    <a:pt x="479" y="124"/>
                    <a:pt x="481" y="124"/>
                    <a:pt x="483" y="124"/>
                  </a:cubicBezTo>
                  <a:cubicBezTo>
                    <a:pt x="785" y="129"/>
                    <a:pt x="1087" y="151"/>
                    <a:pt x="1375" y="239"/>
                  </a:cubicBezTo>
                  <a:cubicBezTo>
                    <a:pt x="1604" y="308"/>
                    <a:pt x="1662" y="417"/>
                    <a:pt x="1604" y="630"/>
                  </a:cubicBezTo>
                  <a:cubicBezTo>
                    <a:pt x="1616" y="722"/>
                    <a:pt x="1548" y="768"/>
                    <a:pt x="1461" y="778"/>
                  </a:cubicBezTo>
                  <a:cubicBezTo>
                    <a:pt x="1329" y="791"/>
                    <a:pt x="1197" y="799"/>
                    <a:pt x="1066" y="799"/>
                  </a:cubicBezTo>
                  <a:cubicBezTo>
                    <a:pt x="821" y="799"/>
                    <a:pt x="578" y="772"/>
                    <a:pt x="339" y="706"/>
                  </a:cubicBezTo>
                  <a:cubicBezTo>
                    <a:pt x="291" y="693"/>
                    <a:pt x="240" y="671"/>
                    <a:pt x="227" y="598"/>
                  </a:cubicBezTo>
                  <a:lnTo>
                    <a:pt x="227" y="598"/>
                  </a:lnTo>
                  <a:cubicBezTo>
                    <a:pt x="529" y="628"/>
                    <a:pt x="827" y="670"/>
                    <a:pt x="1126" y="670"/>
                  </a:cubicBezTo>
                  <a:cubicBezTo>
                    <a:pt x="1204" y="670"/>
                    <a:pt x="1283" y="667"/>
                    <a:pt x="1362" y="660"/>
                  </a:cubicBezTo>
                  <a:cubicBezTo>
                    <a:pt x="1380" y="661"/>
                    <a:pt x="1398" y="663"/>
                    <a:pt x="1415" y="663"/>
                  </a:cubicBezTo>
                  <a:cubicBezTo>
                    <a:pt x="1447" y="663"/>
                    <a:pt x="1477" y="657"/>
                    <a:pt x="1499" y="628"/>
                  </a:cubicBezTo>
                  <a:lnTo>
                    <a:pt x="1366" y="626"/>
                  </a:lnTo>
                  <a:cubicBezTo>
                    <a:pt x="1147" y="564"/>
                    <a:pt x="915" y="592"/>
                    <a:pt x="694" y="553"/>
                  </a:cubicBezTo>
                  <a:cubicBezTo>
                    <a:pt x="568" y="532"/>
                    <a:pt x="440" y="522"/>
                    <a:pt x="314" y="499"/>
                  </a:cubicBezTo>
                  <a:cubicBezTo>
                    <a:pt x="174" y="476"/>
                    <a:pt x="151" y="440"/>
                    <a:pt x="183" y="325"/>
                  </a:cubicBezTo>
                  <a:cubicBezTo>
                    <a:pt x="212" y="223"/>
                    <a:pt x="344" y="124"/>
                    <a:pt x="478" y="124"/>
                  </a:cubicBezTo>
                  <a:close/>
                  <a:moveTo>
                    <a:pt x="696" y="0"/>
                  </a:moveTo>
                  <a:cubicBezTo>
                    <a:pt x="647" y="0"/>
                    <a:pt x="597" y="2"/>
                    <a:pt x="548" y="4"/>
                  </a:cubicBezTo>
                  <a:cubicBezTo>
                    <a:pt x="531" y="5"/>
                    <a:pt x="514" y="5"/>
                    <a:pt x="497" y="5"/>
                  </a:cubicBezTo>
                  <a:cubicBezTo>
                    <a:pt x="488" y="5"/>
                    <a:pt x="479" y="5"/>
                    <a:pt x="471" y="5"/>
                  </a:cubicBezTo>
                  <a:cubicBezTo>
                    <a:pt x="427" y="5"/>
                    <a:pt x="385" y="6"/>
                    <a:pt x="346" y="17"/>
                  </a:cubicBezTo>
                  <a:cubicBezTo>
                    <a:pt x="127" y="79"/>
                    <a:pt x="0" y="256"/>
                    <a:pt x="5" y="472"/>
                  </a:cubicBezTo>
                  <a:cubicBezTo>
                    <a:pt x="10" y="680"/>
                    <a:pt x="118" y="803"/>
                    <a:pt x="361" y="869"/>
                  </a:cubicBezTo>
                  <a:cubicBezTo>
                    <a:pt x="580" y="929"/>
                    <a:pt x="807" y="937"/>
                    <a:pt x="1070" y="944"/>
                  </a:cubicBezTo>
                  <a:cubicBezTo>
                    <a:pt x="1113" y="945"/>
                    <a:pt x="1161" y="946"/>
                    <a:pt x="1211" y="946"/>
                  </a:cubicBezTo>
                  <a:cubicBezTo>
                    <a:pt x="1304" y="946"/>
                    <a:pt x="1407" y="941"/>
                    <a:pt x="1507" y="912"/>
                  </a:cubicBezTo>
                  <a:cubicBezTo>
                    <a:pt x="1666" y="866"/>
                    <a:pt x="1758" y="779"/>
                    <a:pt x="1787" y="636"/>
                  </a:cubicBezTo>
                  <a:cubicBezTo>
                    <a:pt x="1843" y="343"/>
                    <a:pt x="1681" y="126"/>
                    <a:pt x="1337" y="62"/>
                  </a:cubicBezTo>
                  <a:cubicBezTo>
                    <a:pt x="1126" y="21"/>
                    <a:pt x="911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6007189" y="3233902"/>
              <a:ext cx="183332" cy="97187"/>
            </a:xfrm>
            <a:custGeom>
              <a:avLst/>
              <a:gdLst/>
              <a:ahLst/>
              <a:cxnLst/>
              <a:rect l="l" t="t" r="r" b="b"/>
              <a:pathLst>
                <a:path w="1811" h="822" extrusionOk="0">
                  <a:moveTo>
                    <a:pt x="357" y="125"/>
                  </a:moveTo>
                  <a:cubicBezTo>
                    <a:pt x="379" y="125"/>
                    <a:pt x="402" y="126"/>
                    <a:pt x="428" y="128"/>
                  </a:cubicBezTo>
                  <a:cubicBezTo>
                    <a:pt x="705" y="152"/>
                    <a:pt x="985" y="154"/>
                    <a:pt x="1261" y="195"/>
                  </a:cubicBezTo>
                  <a:cubicBezTo>
                    <a:pt x="1537" y="236"/>
                    <a:pt x="1607" y="299"/>
                    <a:pt x="1640" y="550"/>
                  </a:cubicBezTo>
                  <a:cubicBezTo>
                    <a:pt x="1646" y="620"/>
                    <a:pt x="1602" y="661"/>
                    <a:pt x="1525" y="667"/>
                  </a:cubicBezTo>
                  <a:cubicBezTo>
                    <a:pt x="1294" y="687"/>
                    <a:pt x="1062" y="704"/>
                    <a:pt x="830" y="704"/>
                  </a:cubicBezTo>
                  <a:cubicBezTo>
                    <a:pt x="694" y="704"/>
                    <a:pt x="558" y="698"/>
                    <a:pt x="422" y="683"/>
                  </a:cubicBezTo>
                  <a:cubicBezTo>
                    <a:pt x="367" y="677"/>
                    <a:pt x="297" y="681"/>
                    <a:pt x="268" y="624"/>
                  </a:cubicBezTo>
                  <a:lnTo>
                    <a:pt x="1085" y="624"/>
                  </a:lnTo>
                  <a:cubicBezTo>
                    <a:pt x="1198" y="624"/>
                    <a:pt x="1311" y="620"/>
                    <a:pt x="1424" y="618"/>
                  </a:cubicBezTo>
                  <a:cubicBezTo>
                    <a:pt x="1470" y="617"/>
                    <a:pt x="1491" y="594"/>
                    <a:pt x="1492" y="557"/>
                  </a:cubicBezTo>
                  <a:cubicBezTo>
                    <a:pt x="1103" y="506"/>
                    <a:pt x="708" y="522"/>
                    <a:pt x="320" y="478"/>
                  </a:cubicBezTo>
                  <a:cubicBezTo>
                    <a:pt x="205" y="464"/>
                    <a:pt x="160" y="438"/>
                    <a:pt x="161" y="341"/>
                  </a:cubicBezTo>
                  <a:cubicBezTo>
                    <a:pt x="163" y="183"/>
                    <a:pt x="206" y="125"/>
                    <a:pt x="357" y="125"/>
                  </a:cubicBezTo>
                  <a:close/>
                  <a:moveTo>
                    <a:pt x="298" y="1"/>
                  </a:moveTo>
                  <a:cubicBezTo>
                    <a:pt x="134" y="1"/>
                    <a:pt x="66" y="45"/>
                    <a:pt x="29" y="183"/>
                  </a:cubicBezTo>
                  <a:cubicBezTo>
                    <a:pt x="12" y="252"/>
                    <a:pt x="2" y="322"/>
                    <a:pt x="2" y="393"/>
                  </a:cubicBezTo>
                  <a:cubicBezTo>
                    <a:pt x="1" y="688"/>
                    <a:pt x="133" y="810"/>
                    <a:pt x="475" y="819"/>
                  </a:cubicBezTo>
                  <a:cubicBezTo>
                    <a:pt x="542" y="820"/>
                    <a:pt x="609" y="821"/>
                    <a:pt x="676" y="821"/>
                  </a:cubicBezTo>
                  <a:cubicBezTo>
                    <a:pt x="851" y="821"/>
                    <a:pt x="1026" y="816"/>
                    <a:pt x="1200" y="809"/>
                  </a:cubicBezTo>
                  <a:cubicBezTo>
                    <a:pt x="1336" y="805"/>
                    <a:pt x="1470" y="784"/>
                    <a:pt x="1601" y="747"/>
                  </a:cubicBezTo>
                  <a:cubicBezTo>
                    <a:pt x="1722" y="712"/>
                    <a:pt x="1782" y="644"/>
                    <a:pt x="1790" y="532"/>
                  </a:cubicBezTo>
                  <a:cubicBezTo>
                    <a:pt x="1810" y="268"/>
                    <a:pt x="1670" y="102"/>
                    <a:pt x="1361" y="47"/>
                  </a:cubicBezTo>
                  <a:cubicBezTo>
                    <a:pt x="1137" y="8"/>
                    <a:pt x="910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452182" y="3381102"/>
              <a:ext cx="187888" cy="111375"/>
            </a:xfrm>
            <a:custGeom>
              <a:avLst/>
              <a:gdLst/>
              <a:ahLst/>
              <a:cxnLst/>
              <a:rect l="l" t="t" r="r" b="b"/>
              <a:pathLst>
                <a:path w="1856" h="942" extrusionOk="0">
                  <a:moveTo>
                    <a:pt x="1346" y="119"/>
                  </a:moveTo>
                  <a:cubicBezTo>
                    <a:pt x="1457" y="119"/>
                    <a:pt x="1539" y="175"/>
                    <a:pt x="1601" y="243"/>
                  </a:cubicBezTo>
                  <a:cubicBezTo>
                    <a:pt x="1716" y="368"/>
                    <a:pt x="1668" y="473"/>
                    <a:pt x="1487" y="503"/>
                  </a:cubicBezTo>
                  <a:cubicBezTo>
                    <a:pt x="1234" y="545"/>
                    <a:pt x="978" y="572"/>
                    <a:pt x="723" y="588"/>
                  </a:cubicBezTo>
                  <a:cubicBezTo>
                    <a:pt x="641" y="593"/>
                    <a:pt x="555" y="583"/>
                    <a:pt x="479" y="621"/>
                  </a:cubicBezTo>
                  <a:lnTo>
                    <a:pt x="302" y="632"/>
                  </a:lnTo>
                  <a:cubicBezTo>
                    <a:pt x="343" y="654"/>
                    <a:pt x="386" y="662"/>
                    <a:pt x="431" y="662"/>
                  </a:cubicBezTo>
                  <a:cubicBezTo>
                    <a:pt x="448" y="662"/>
                    <a:pt x="465" y="661"/>
                    <a:pt x="483" y="659"/>
                  </a:cubicBezTo>
                  <a:cubicBezTo>
                    <a:pt x="557" y="665"/>
                    <a:pt x="632" y="667"/>
                    <a:pt x="706" y="667"/>
                  </a:cubicBezTo>
                  <a:cubicBezTo>
                    <a:pt x="1006" y="667"/>
                    <a:pt x="1306" y="627"/>
                    <a:pt x="1613" y="594"/>
                  </a:cubicBezTo>
                  <a:lnTo>
                    <a:pt x="1613" y="594"/>
                  </a:lnTo>
                  <a:cubicBezTo>
                    <a:pt x="1569" y="691"/>
                    <a:pt x="1480" y="719"/>
                    <a:pt x="1395" y="734"/>
                  </a:cubicBezTo>
                  <a:cubicBezTo>
                    <a:pt x="1172" y="776"/>
                    <a:pt x="947" y="797"/>
                    <a:pt x="721" y="797"/>
                  </a:cubicBezTo>
                  <a:cubicBezTo>
                    <a:pt x="623" y="797"/>
                    <a:pt x="524" y="793"/>
                    <a:pt x="426" y="785"/>
                  </a:cubicBezTo>
                  <a:cubicBezTo>
                    <a:pt x="266" y="771"/>
                    <a:pt x="247" y="746"/>
                    <a:pt x="208" y="587"/>
                  </a:cubicBezTo>
                  <a:cubicBezTo>
                    <a:pt x="197" y="362"/>
                    <a:pt x="246" y="293"/>
                    <a:pt x="483" y="226"/>
                  </a:cubicBezTo>
                  <a:cubicBezTo>
                    <a:pt x="759" y="149"/>
                    <a:pt x="1045" y="130"/>
                    <a:pt x="1333" y="119"/>
                  </a:cubicBezTo>
                  <a:cubicBezTo>
                    <a:pt x="1337" y="119"/>
                    <a:pt x="1342" y="119"/>
                    <a:pt x="1346" y="119"/>
                  </a:cubicBezTo>
                  <a:close/>
                  <a:moveTo>
                    <a:pt x="1129" y="0"/>
                  </a:moveTo>
                  <a:cubicBezTo>
                    <a:pt x="1072" y="0"/>
                    <a:pt x="1015" y="1"/>
                    <a:pt x="958" y="5"/>
                  </a:cubicBezTo>
                  <a:cubicBezTo>
                    <a:pt x="755" y="21"/>
                    <a:pt x="548" y="30"/>
                    <a:pt x="356" y="92"/>
                  </a:cubicBezTo>
                  <a:cubicBezTo>
                    <a:pt x="131" y="166"/>
                    <a:pt x="0" y="374"/>
                    <a:pt x="31" y="597"/>
                  </a:cubicBezTo>
                  <a:cubicBezTo>
                    <a:pt x="59" y="804"/>
                    <a:pt x="197" y="914"/>
                    <a:pt x="477" y="937"/>
                  </a:cubicBezTo>
                  <a:cubicBezTo>
                    <a:pt x="513" y="940"/>
                    <a:pt x="549" y="941"/>
                    <a:pt x="585" y="941"/>
                  </a:cubicBezTo>
                  <a:cubicBezTo>
                    <a:pt x="647" y="941"/>
                    <a:pt x="709" y="939"/>
                    <a:pt x="772" y="939"/>
                  </a:cubicBezTo>
                  <a:cubicBezTo>
                    <a:pt x="1006" y="935"/>
                    <a:pt x="1241" y="929"/>
                    <a:pt x="1467" y="866"/>
                  </a:cubicBezTo>
                  <a:cubicBezTo>
                    <a:pt x="1749" y="789"/>
                    <a:pt x="1856" y="628"/>
                    <a:pt x="1808" y="352"/>
                  </a:cubicBezTo>
                  <a:cubicBezTo>
                    <a:pt x="1773" y="141"/>
                    <a:pt x="1587" y="8"/>
                    <a:pt x="1321" y="3"/>
                  </a:cubicBezTo>
                  <a:cubicBezTo>
                    <a:pt x="1257" y="2"/>
                    <a:pt x="1193" y="0"/>
                    <a:pt x="1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670439" y="3233902"/>
              <a:ext cx="189102" cy="97305"/>
            </a:xfrm>
            <a:custGeom>
              <a:avLst/>
              <a:gdLst/>
              <a:ahLst/>
              <a:cxnLst/>
              <a:rect l="l" t="t" r="r" b="b"/>
              <a:pathLst>
                <a:path w="1868" h="823" extrusionOk="0">
                  <a:moveTo>
                    <a:pt x="1489" y="119"/>
                  </a:moveTo>
                  <a:cubicBezTo>
                    <a:pt x="1560" y="119"/>
                    <a:pt x="1609" y="146"/>
                    <a:pt x="1630" y="210"/>
                  </a:cubicBezTo>
                  <a:cubicBezTo>
                    <a:pt x="1658" y="291"/>
                    <a:pt x="1674" y="375"/>
                    <a:pt x="1620" y="451"/>
                  </a:cubicBezTo>
                  <a:cubicBezTo>
                    <a:pt x="1608" y="469"/>
                    <a:pt x="1585" y="471"/>
                    <a:pt x="1561" y="471"/>
                  </a:cubicBezTo>
                  <a:cubicBezTo>
                    <a:pt x="1553" y="471"/>
                    <a:pt x="1545" y="470"/>
                    <a:pt x="1537" y="470"/>
                  </a:cubicBezTo>
                  <a:cubicBezTo>
                    <a:pt x="1529" y="470"/>
                    <a:pt x="1521" y="471"/>
                    <a:pt x="1514" y="472"/>
                  </a:cubicBezTo>
                  <a:cubicBezTo>
                    <a:pt x="1304" y="498"/>
                    <a:pt x="1092" y="508"/>
                    <a:pt x="880" y="516"/>
                  </a:cubicBezTo>
                  <a:cubicBezTo>
                    <a:pt x="700" y="522"/>
                    <a:pt x="518" y="541"/>
                    <a:pt x="337" y="554"/>
                  </a:cubicBezTo>
                  <a:cubicBezTo>
                    <a:pt x="340" y="613"/>
                    <a:pt x="375" y="625"/>
                    <a:pt x="415" y="625"/>
                  </a:cubicBezTo>
                  <a:cubicBezTo>
                    <a:pt x="440" y="625"/>
                    <a:pt x="468" y="620"/>
                    <a:pt x="489" y="620"/>
                  </a:cubicBezTo>
                  <a:cubicBezTo>
                    <a:pt x="807" y="620"/>
                    <a:pt x="1124" y="613"/>
                    <a:pt x="1441" y="607"/>
                  </a:cubicBezTo>
                  <a:cubicBezTo>
                    <a:pt x="1456" y="607"/>
                    <a:pt x="1471" y="604"/>
                    <a:pt x="1486" y="604"/>
                  </a:cubicBezTo>
                  <a:cubicBezTo>
                    <a:pt x="1502" y="604"/>
                    <a:pt x="1519" y="607"/>
                    <a:pt x="1538" y="621"/>
                  </a:cubicBezTo>
                  <a:cubicBezTo>
                    <a:pt x="1501" y="692"/>
                    <a:pt x="1415" y="683"/>
                    <a:pt x="1353" y="689"/>
                  </a:cubicBezTo>
                  <a:cubicBezTo>
                    <a:pt x="1233" y="700"/>
                    <a:pt x="1112" y="704"/>
                    <a:pt x="991" y="704"/>
                  </a:cubicBezTo>
                  <a:cubicBezTo>
                    <a:pt x="758" y="704"/>
                    <a:pt x="524" y="688"/>
                    <a:pt x="291" y="669"/>
                  </a:cubicBezTo>
                  <a:cubicBezTo>
                    <a:pt x="221" y="663"/>
                    <a:pt x="182" y="630"/>
                    <a:pt x="173" y="570"/>
                  </a:cubicBezTo>
                  <a:cubicBezTo>
                    <a:pt x="194" y="311"/>
                    <a:pt x="269" y="228"/>
                    <a:pt x="552" y="197"/>
                  </a:cubicBezTo>
                  <a:lnTo>
                    <a:pt x="553" y="197"/>
                  </a:lnTo>
                  <a:cubicBezTo>
                    <a:pt x="853" y="164"/>
                    <a:pt x="1156" y="148"/>
                    <a:pt x="1457" y="121"/>
                  </a:cubicBezTo>
                  <a:cubicBezTo>
                    <a:pt x="1468" y="120"/>
                    <a:pt x="1479" y="119"/>
                    <a:pt x="1489" y="119"/>
                  </a:cubicBezTo>
                  <a:close/>
                  <a:moveTo>
                    <a:pt x="1578" y="1"/>
                  </a:moveTo>
                  <a:cubicBezTo>
                    <a:pt x="1576" y="1"/>
                    <a:pt x="1573" y="1"/>
                    <a:pt x="1570" y="1"/>
                  </a:cubicBezTo>
                  <a:cubicBezTo>
                    <a:pt x="1485" y="3"/>
                    <a:pt x="1399" y="4"/>
                    <a:pt x="1314" y="4"/>
                  </a:cubicBezTo>
                  <a:cubicBezTo>
                    <a:pt x="1262" y="4"/>
                    <a:pt x="1210" y="4"/>
                    <a:pt x="1159" y="4"/>
                  </a:cubicBezTo>
                  <a:cubicBezTo>
                    <a:pt x="933" y="4"/>
                    <a:pt x="708" y="7"/>
                    <a:pt x="484" y="42"/>
                  </a:cubicBezTo>
                  <a:cubicBezTo>
                    <a:pt x="387" y="58"/>
                    <a:pt x="293" y="83"/>
                    <a:pt x="211" y="133"/>
                  </a:cubicBezTo>
                  <a:cubicBezTo>
                    <a:pt x="37" y="240"/>
                    <a:pt x="1" y="394"/>
                    <a:pt x="24" y="564"/>
                  </a:cubicBezTo>
                  <a:cubicBezTo>
                    <a:pt x="47" y="727"/>
                    <a:pt x="207" y="753"/>
                    <a:pt x="356" y="780"/>
                  </a:cubicBezTo>
                  <a:cubicBezTo>
                    <a:pt x="564" y="818"/>
                    <a:pt x="777" y="821"/>
                    <a:pt x="989" y="822"/>
                  </a:cubicBezTo>
                  <a:lnTo>
                    <a:pt x="1216" y="822"/>
                  </a:lnTo>
                  <a:cubicBezTo>
                    <a:pt x="1717" y="821"/>
                    <a:pt x="1867" y="674"/>
                    <a:pt x="1798" y="247"/>
                  </a:cubicBezTo>
                  <a:cubicBezTo>
                    <a:pt x="1792" y="209"/>
                    <a:pt x="1789" y="168"/>
                    <a:pt x="1771" y="134"/>
                  </a:cubicBezTo>
                  <a:cubicBezTo>
                    <a:pt x="1735" y="61"/>
                    <a:pt x="1678" y="1"/>
                    <a:pt x="1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056540" y="3366441"/>
              <a:ext cx="192241" cy="111493"/>
            </a:xfrm>
            <a:custGeom>
              <a:avLst/>
              <a:gdLst/>
              <a:ahLst/>
              <a:cxnLst/>
              <a:rect l="l" t="t" r="r" b="b"/>
              <a:pathLst>
                <a:path w="1899" h="943" extrusionOk="0">
                  <a:moveTo>
                    <a:pt x="1384" y="133"/>
                  </a:moveTo>
                  <a:cubicBezTo>
                    <a:pt x="1527" y="133"/>
                    <a:pt x="1647" y="278"/>
                    <a:pt x="1604" y="402"/>
                  </a:cubicBezTo>
                  <a:cubicBezTo>
                    <a:pt x="1584" y="461"/>
                    <a:pt x="1524" y="451"/>
                    <a:pt x="1475" y="459"/>
                  </a:cubicBezTo>
                  <a:cubicBezTo>
                    <a:pt x="1272" y="485"/>
                    <a:pt x="1068" y="500"/>
                    <a:pt x="871" y="551"/>
                  </a:cubicBezTo>
                  <a:cubicBezTo>
                    <a:pt x="837" y="560"/>
                    <a:pt x="797" y="557"/>
                    <a:pt x="767" y="611"/>
                  </a:cubicBezTo>
                  <a:cubicBezTo>
                    <a:pt x="859" y="628"/>
                    <a:pt x="950" y="634"/>
                    <a:pt x="1044" y="634"/>
                  </a:cubicBezTo>
                  <a:cubicBezTo>
                    <a:pt x="1182" y="634"/>
                    <a:pt x="1325" y="622"/>
                    <a:pt x="1485" y="617"/>
                  </a:cubicBezTo>
                  <a:lnTo>
                    <a:pt x="1485" y="617"/>
                  </a:lnTo>
                  <a:cubicBezTo>
                    <a:pt x="1331" y="745"/>
                    <a:pt x="1182" y="764"/>
                    <a:pt x="1038" y="787"/>
                  </a:cubicBezTo>
                  <a:cubicBezTo>
                    <a:pt x="984" y="796"/>
                    <a:pt x="929" y="800"/>
                    <a:pt x="875" y="800"/>
                  </a:cubicBezTo>
                  <a:cubicBezTo>
                    <a:pt x="770" y="800"/>
                    <a:pt x="666" y="786"/>
                    <a:pt x="563" y="768"/>
                  </a:cubicBezTo>
                  <a:cubicBezTo>
                    <a:pt x="339" y="727"/>
                    <a:pt x="199" y="534"/>
                    <a:pt x="246" y="342"/>
                  </a:cubicBezTo>
                  <a:cubicBezTo>
                    <a:pt x="263" y="276"/>
                    <a:pt x="313" y="240"/>
                    <a:pt x="381" y="222"/>
                  </a:cubicBezTo>
                  <a:cubicBezTo>
                    <a:pt x="439" y="209"/>
                    <a:pt x="498" y="199"/>
                    <a:pt x="559" y="196"/>
                  </a:cubicBezTo>
                  <a:cubicBezTo>
                    <a:pt x="822" y="169"/>
                    <a:pt x="1088" y="174"/>
                    <a:pt x="1352" y="135"/>
                  </a:cubicBezTo>
                  <a:cubicBezTo>
                    <a:pt x="1363" y="134"/>
                    <a:pt x="1373" y="133"/>
                    <a:pt x="1384" y="133"/>
                  </a:cubicBezTo>
                  <a:close/>
                  <a:moveTo>
                    <a:pt x="1469" y="0"/>
                  </a:moveTo>
                  <a:cubicBezTo>
                    <a:pt x="1447" y="0"/>
                    <a:pt x="1425" y="3"/>
                    <a:pt x="1402" y="9"/>
                  </a:cubicBezTo>
                  <a:cubicBezTo>
                    <a:pt x="1307" y="33"/>
                    <a:pt x="1214" y="36"/>
                    <a:pt x="1120" y="36"/>
                  </a:cubicBezTo>
                  <a:cubicBezTo>
                    <a:pt x="1089" y="36"/>
                    <a:pt x="1057" y="36"/>
                    <a:pt x="1026" y="36"/>
                  </a:cubicBezTo>
                  <a:cubicBezTo>
                    <a:pt x="993" y="36"/>
                    <a:pt x="961" y="36"/>
                    <a:pt x="929" y="38"/>
                  </a:cubicBezTo>
                  <a:cubicBezTo>
                    <a:pt x="792" y="44"/>
                    <a:pt x="657" y="48"/>
                    <a:pt x="520" y="58"/>
                  </a:cubicBezTo>
                  <a:cubicBezTo>
                    <a:pt x="468" y="64"/>
                    <a:pt x="415" y="72"/>
                    <a:pt x="364" y="84"/>
                  </a:cubicBezTo>
                  <a:cubicBezTo>
                    <a:pt x="245" y="107"/>
                    <a:pt x="155" y="160"/>
                    <a:pt x="112" y="260"/>
                  </a:cubicBezTo>
                  <a:cubicBezTo>
                    <a:pt x="0" y="516"/>
                    <a:pt x="214" y="853"/>
                    <a:pt x="529" y="914"/>
                  </a:cubicBezTo>
                  <a:cubicBezTo>
                    <a:pt x="633" y="934"/>
                    <a:pt x="737" y="943"/>
                    <a:pt x="841" y="943"/>
                  </a:cubicBezTo>
                  <a:cubicBezTo>
                    <a:pt x="1008" y="943"/>
                    <a:pt x="1174" y="921"/>
                    <a:pt x="1341" y="895"/>
                  </a:cubicBezTo>
                  <a:cubicBezTo>
                    <a:pt x="1733" y="832"/>
                    <a:pt x="1899" y="442"/>
                    <a:pt x="1704" y="140"/>
                  </a:cubicBezTo>
                  <a:cubicBezTo>
                    <a:pt x="1650" y="58"/>
                    <a:pt x="1567" y="0"/>
                    <a:pt x="1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7662746" y="3384058"/>
              <a:ext cx="192949" cy="112676"/>
            </a:xfrm>
            <a:custGeom>
              <a:avLst/>
              <a:gdLst/>
              <a:ahLst/>
              <a:cxnLst/>
              <a:rect l="l" t="t" r="r" b="b"/>
              <a:pathLst>
                <a:path w="1906" h="953" extrusionOk="0">
                  <a:moveTo>
                    <a:pt x="1414" y="618"/>
                  </a:moveTo>
                  <a:cubicBezTo>
                    <a:pt x="1415" y="618"/>
                    <a:pt x="1416" y="618"/>
                    <a:pt x="1418" y="619"/>
                  </a:cubicBezTo>
                  <a:cubicBezTo>
                    <a:pt x="1450" y="635"/>
                    <a:pt x="1422" y="635"/>
                    <a:pt x="1408" y="638"/>
                  </a:cubicBezTo>
                  <a:cubicBezTo>
                    <a:pt x="1402" y="628"/>
                    <a:pt x="1407" y="618"/>
                    <a:pt x="1414" y="618"/>
                  </a:cubicBezTo>
                  <a:close/>
                  <a:moveTo>
                    <a:pt x="1281" y="128"/>
                  </a:moveTo>
                  <a:cubicBezTo>
                    <a:pt x="1405" y="128"/>
                    <a:pt x="1510" y="164"/>
                    <a:pt x="1571" y="264"/>
                  </a:cubicBezTo>
                  <a:cubicBezTo>
                    <a:pt x="1630" y="363"/>
                    <a:pt x="1597" y="425"/>
                    <a:pt x="1476" y="474"/>
                  </a:cubicBezTo>
                  <a:cubicBezTo>
                    <a:pt x="1276" y="553"/>
                    <a:pt x="1071" y="591"/>
                    <a:pt x="861" y="591"/>
                  </a:cubicBezTo>
                  <a:cubicBezTo>
                    <a:pt x="772" y="591"/>
                    <a:pt x="682" y="585"/>
                    <a:pt x="591" y="571"/>
                  </a:cubicBezTo>
                  <a:cubicBezTo>
                    <a:pt x="548" y="558"/>
                    <a:pt x="505" y="554"/>
                    <a:pt x="461" y="554"/>
                  </a:cubicBezTo>
                  <a:cubicBezTo>
                    <a:pt x="412" y="554"/>
                    <a:pt x="363" y="559"/>
                    <a:pt x="314" y="559"/>
                  </a:cubicBezTo>
                  <a:cubicBezTo>
                    <a:pt x="390" y="618"/>
                    <a:pt x="482" y="633"/>
                    <a:pt x="579" y="633"/>
                  </a:cubicBezTo>
                  <a:cubicBezTo>
                    <a:pt x="583" y="633"/>
                    <a:pt x="586" y="633"/>
                    <a:pt x="590" y="633"/>
                  </a:cubicBezTo>
                  <a:cubicBezTo>
                    <a:pt x="712" y="655"/>
                    <a:pt x="833" y="668"/>
                    <a:pt x="954" y="668"/>
                  </a:cubicBezTo>
                  <a:cubicBezTo>
                    <a:pt x="1055" y="668"/>
                    <a:pt x="1156" y="659"/>
                    <a:pt x="1257" y="640"/>
                  </a:cubicBezTo>
                  <a:cubicBezTo>
                    <a:pt x="1286" y="635"/>
                    <a:pt x="1316" y="628"/>
                    <a:pt x="1347" y="628"/>
                  </a:cubicBezTo>
                  <a:cubicBezTo>
                    <a:pt x="1366" y="628"/>
                    <a:pt x="1386" y="631"/>
                    <a:pt x="1406" y="639"/>
                  </a:cubicBezTo>
                  <a:cubicBezTo>
                    <a:pt x="1353" y="730"/>
                    <a:pt x="1248" y="752"/>
                    <a:pt x="1149" y="771"/>
                  </a:cubicBezTo>
                  <a:cubicBezTo>
                    <a:pt x="1019" y="795"/>
                    <a:pt x="888" y="807"/>
                    <a:pt x="757" y="807"/>
                  </a:cubicBezTo>
                  <a:cubicBezTo>
                    <a:pt x="663" y="807"/>
                    <a:pt x="569" y="801"/>
                    <a:pt x="476" y="789"/>
                  </a:cubicBezTo>
                  <a:cubicBezTo>
                    <a:pt x="280" y="763"/>
                    <a:pt x="226" y="706"/>
                    <a:pt x="188" y="521"/>
                  </a:cubicBezTo>
                  <a:cubicBezTo>
                    <a:pt x="138" y="194"/>
                    <a:pt x="167" y="161"/>
                    <a:pt x="544" y="144"/>
                  </a:cubicBezTo>
                  <a:cubicBezTo>
                    <a:pt x="785" y="134"/>
                    <a:pt x="1026" y="132"/>
                    <a:pt x="1269" y="128"/>
                  </a:cubicBezTo>
                  <a:cubicBezTo>
                    <a:pt x="1273" y="128"/>
                    <a:pt x="1277" y="128"/>
                    <a:pt x="1281" y="128"/>
                  </a:cubicBezTo>
                  <a:close/>
                  <a:moveTo>
                    <a:pt x="935" y="1"/>
                  </a:moveTo>
                  <a:cubicBezTo>
                    <a:pt x="791" y="8"/>
                    <a:pt x="647" y="14"/>
                    <a:pt x="505" y="21"/>
                  </a:cubicBezTo>
                  <a:cubicBezTo>
                    <a:pt x="467" y="22"/>
                    <a:pt x="428" y="24"/>
                    <a:pt x="390" y="29"/>
                  </a:cubicBezTo>
                  <a:cubicBezTo>
                    <a:pt x="88" y="64"/>
                    <a:pt x="3" y="149"/>
                    <a:pt x="1" y="412"/>
                  </a:cubicBezTo>
                  <a:cubicBezTo>
                    <a:pt x="2" y="477"/>
                    <a:pt x="10" y="541"/>
                    <a:pt x="25" y="604"/>
                  </a:cubicBezTo>
                  <a:cubicBezTo>
                    <a:pt x="64" y="770"/>
                    <a:pt x="181" y="864"/>
                    <a:pt x="369" y="904"/>
                  </a:cubicBezTo>
                  <a:cubicBezTo>
                    <a:pt x="516" y="936"/>
                    <a:pt x="663" y="952"/>
                    <a:pt x="811" y="952"/>
                  </a:cubicBezTo>
                  <a:cubicBezTo>
                    <a:pt x="941" y="952"/>
                    <a:pt x="1072" y="939"/>
                    <a:pt x="1202" y="911"/>
                  </a:cubicBezTo>
                  <a:cubicBezTo>
                    <a:pt x="1412" y="866"/>
                    <a:pt x="1598" y="774"/>
                    <a:pt x="1712" y="608"/>
                  </a:cubicBezTo>
                  <a:cubicBezTo>
                    <a:pt x="1905" y="325"/>
                    <a:pt x="1721" y="29"/>
                    <a:pt x="1345" y="14"/>
                  </a:cubicBezTo>
                  <a:cubicBezTo>
                    <a:pt x="1290" y="12"/>
                    <a:pt x="1236" y="11"/>
                    <a:pt x="1181" y="11"/>
                  </a:cubicBezTo>
                  <a:cubicBezTo>
                    <a:pt x="1099" y="11"/>
                    <a:pt x="1017" y="12"/>
                    <a:pt x="935" y="12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5817682" y="3381811"/>
              <a:ext cx="178574" cy="122489"/>
            </a:xfrm>
            <a:custGeom>
              <a:avLst/>
              <a:gdLst/>
              <a:ahLst/>
              <a:cxnLst/>
              <a:rect l="l" t="t" r="r" b="b"/>
              <a:pathLst>
                <a:path w="1764" h="1036" extrusionOk="0">
                  <a:moveTo>
                    <a:pt x="522" y="112"/>
                  </a:moveTo>
                  <a:cubicBezTo>
                    <a:pt x="530" y="112"/>
                    <a:pt x="538" y="112"/>
                    <a:pt x="546" y="112"/>
                  </a:cubicBezTo>
                  <a:cubicBezTo>
                    <a:pt x="793" y="131"/>
                    <a:pt x="1043" y="148"/>
                    <a:pt x="1290" y="173"/>
                  </a:cubicBezTo>
                  <a:cubicBezTo>
                    <a:pt x="1641" y="209"/>
                    <a:pt x="1608" y="401"/>
                    <a:pt x="1496" y="572"/>
                  </a:cubicBezTo>
                  <a:lnTo>
                    <a:pt x="1497" y="572"/>
                  </a:lnTo>
                  <a:cubicBezTo>
                    <a:pt x="1481" y="598"/>
                    <a:pt x="1466" y="627"/>
                    <a:pt x="1454" y="657"/>
                  </a:cubicBezTo>
                  <a:cubicBezTo>
                    <a:pt x="1451" y="751"/>
                    <a:pt x="1376" y="798"/>
                    <a:pt x="1288" y="822"/>
                  </a:cubicBezTo>
                  <a:cubicBezTo>
                    <a:pt x="1148" y="858"/>
                    <a:pt x="1008" y="879"/>
                    <a:pt x="868" y="879"/>
                  </a:cubicBezTo>
                  <a:cubicBezTo>
                    <a:pt x="711" y="879"/>
                    <a:pt x="555" y="853"/>
                    <a:pt x="401" y="795"/>
                  </a:cubicBezTo>
                  <a:cubicBezTo>
                    <a:pt x="388" y="789"/>
                    <a:pt x="376" y="782"/>
                    <a:pt x="365" y="772"/>
                  </a:cubicBezTo>
                  <a:cubicBezTo>
                    <a:pt x="355" y="759"/>
                    <a:pt x="345" y="746"/>
                    <a:pt x="337" y="733"/>
                  </a:cubicBezTo>
                  <a:cubicBezTo>
                    <a:pt x="426" y="733"/>
                    <a:pt x="512" y="733"/>
                    <a:pt x="597" y="733"/>
                  </a:cubicBezTo>
                  <a:cubicBezTo>
                    <a:pt x="640" y="733"/>
                    <a:pt x="683" y="733"/>
                    <a:pt x="726" y="733"/>
                  </a:cubicBezTo>
                  <a:cubicBezTo>
                    <a:pt x="766" y="733"/>
                    <a:pt x="809" y="730"/>
                    <a:pt x="829" y="707"/>
                  </a:cubicBezTo>
                  <a:cubicBezTo>
                    <a:pt x="838" y="717"/>
                    <a:pt x="850" y="723"/>
                    <a:pt x="863" y="723"/>
                  </a:cubicBezTo>
                  <a:cubicBezTo>
                    <a:pt x="864" y="723"/>
                    <a:pt x="865" y="723"/>
                    <a:pt x="866" y="723"/>
                  </a:cubicBezTo>
                  <a:cubicBezTo>
                    <a:pt x="906" y="728"/>
                    <a:pt x="945" y="732"/>
                    <a:pt x="985" y="732"/>
                  </a:cubicBezTo>
                  <a:cubicBezTo>
                    <a:pt x="1040" y="732"/>
                    <a:pt x="1094" y="725"/>
                    <a:pt x="1147" y="707"/>
                  </a:cubicBezTo>
                  <a:cubicBezTo>
                    <a:pt x="1154" y="707"/>
                    <a:pt x="1162" y="707"/>
                    <a:pt x="1169" y="707"/>
                  </a:cubicBezTo>
                  <a:cubicBezTo>
                    <a:pt x="1222" y="707"/>
                    <a:pt x="1272" y="701"/>
                    <a:pt x="1312" y="664"/>
                  </a:cubicBezTo>
                  <a:lnTo>
                    <a:pt x="1141" y="664"/>
                  </a:lnTo>
                  <a:lnTo>
                    <a:pt x="845" y="657"/>
                  </a:lnTo>
                  <a:cubicBezTo>
                    <a:pt x="845" y="657"/>
                    <a:pt x="843" y="658"/>
                    <a:pt x="843" y="659"/>
                  </a:cubicBezTo>
                  <a:lnTo>
                    <a:pt x="843" y="652"/>
                  </a:lnTo>
                  <a:cubicBezTo>
                    <a:pt x="828" y="652"/>
                    <a:pt x="813" y="652"/>
                    <a:pt x="797" y="652"/>
                  </a:cubicBezTo>
                  <a:cubicBezTo>
                    <a:pt x="661" y="652"/>
                    <a:pt x="526" y="642"/>
                    <a:pt x="395" y="606"/>
                  </a:cubicBezTo>
                  <a:cubicBezTo>
                    <a:pt x="220" y="557"/>
                    <a:pt x="188" y="520"/>
                    <a:pt x="195" y="390"/>
                  </a:cubicBezTo>
                  <a:cubicBezTo>
                    <a:pt x="204" y="242"/>
                    <a:pt x="285" y="148"/>
                    <a:pt x="433" y="121"/>
                  </a:cubicBezTo>
                  <a:cubicBezTo>
                    <a:pt x="462" y="115"/>
                    <a:pt x="492" y="112"/>
                    <a:pt x="522" y="112"/>
                  </a:cubicBezTo>
                  <a:close/>
                  <a:moveTo>
                    <a:pt x="489" y="0"/>
                  </a:moveTo>
                  <a:cubicBezTo>
                    <a:pt x="450" y="0"/>
                    <a:pt x="413" y="1"/>
                    <a:pt x="375" y="2"/>
                  </a:cubicBezTo>
                  <a:cubicBezTo>
                    <a:pt x="281" y="5"/>
                    <a:pt x="190" y="29"/>
                    <a:pt x="146" y="106"/>
                  </a:cubicBezTo>
                  <a:cubicBezTo>
                    <a:pt x="18" y="320"/>
                    <a:pt x="0" y="538"/>
                    <a:pt x="134" y="755"/>
                  </a:cubicBezTo>
                  <a:cubicBezTo>
                    <a:pt x="251" y="947"/>
                    <a:pt x="448" y="1030"/>
                    <a:pt x="691" y="1035"/>
                  </a:cubicBezTo>
                  <a:cubicBezTo>
                    <a:pt x="700" y="1035"/>
                    <a:pt x="709" y="1035"/>
                    <a:pt x="718" y="1035"/>
                  </a:cubicBezTo>
                  <a:cubicBezTo>
                    <a:pt x="845" y="1035"/>
                    <a:pt x="971" y="1021"/>
                    <a:pt x="1098" y="1021"/>
                  </a:cubicBezTo>
                  <a:cubicBezTo>
                    <a:pt x="1432" y="1021"/>
                    <a:pt x="1680" y="889"/>
                    <a:pt x="1734" y="464"/>
                  </a:cubicBezTo>
                  <a:cubicBezTo>
                    <a:pt x="1764" y="231"/>
                    <a:pt x="1658" y="115"/>
                    <a:pt x="1390" y="61"/>
                  </a:cubicBezTo>
                  <a:cubicBezTo>
                    <a:pt x="1169" y="16"/>
                    <a:pt x="942" y="8"/>
                    <a:pt x="728" y="2"/>
                  </a:cubicBezTo>
                  <a:cubicBezTo>
                    <a:pt x="644" y="2"/>
                    <a:pt x="565" y="0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6015794" y="3385477"/>
              <a:ext cx="182522" cy="111257"/>
            </a:xfrm>
            <a:custGeom>
              <a:avLst/>
              <a:gdLst/>
              <a:ahLst/>
              <a:cxnLst/>
              <a:rect l="l" t="t" r="r" b="b"/>
              <a:pathLst>
                <a:path w="1803" h="941" extrusionOk="0">
                  <a:moveTo>
                    <a:pt x="491" y="117"/>
                  </a:moveTo>
                  <a:cubicBezTo>
                    <a:pt x="493" y="117"/>
                    <a:pt x="494" y="117"/>
                    <a:pt x="496" y="117"/>
                  </a:cubicBezTo>
                  <a:cubicBezTo>
                    <a:pt x="791" y="123"/>
                    <a:pt x="1088" y="124"/>
                    <a:pt x="1382" y="142"/>
                  </a:cubicBezTo>
                  <a:cubicBezTo>
                    <a:pt x="1610" y="156"/>
                    <a:pt x="1639" y="193"/>
                    <a:pt x="1640" y="384"/>
                  </a:cubicBezTo>
                  <a:cubicBezTo>
                    <a:pt x="1639" y="428"/>
                    <a:pt x="1648" y="476"/>
                    <a:pt x="1612" y="515"/>
                  </a:cubicBezTo>
                  <a:lnTo>
                    <a:pt x="1614" y="515"/>
                  </a:lnTo>
                  <a:cubicBezTo>
                    <a:pt x="1618" y="642"/>
                    <a:pt x="1549" y="732"/>
                    <a:pt x="1407" y="758"/>
                  </a:cubicBezTo>
                  <a:cubicBezTo>
                    <a:pt x="1276" y="782"/>
                    <a:pt x="1144" y="797"/>
                    <a:pt x="1014" y="797"/>
                  </a:cubicBezTo>
                  <a:cubicBezTo>
                    <a:pt x="840" y="797"/>
                    <a:pt x="667" y="771"/>
                    <a:pt x="498" y="707"/>
                  </a:cubicBezTo>
                  <a:cubicBezTo>
                    <a:pt x="466" y="694"/>
                    <a:pt x="428" y="682"/>
                    <a:pt x="414" y="617"/>
                  </a:cubicBezTo>
                  <a:lnTo>
                    <a:pt x="414" y="617"/>
                  </a:lnTo>
                  <a:cubicBezTo>
                    <a:pt x="575" y="637"/>
                    <a:pt x="733" y="654"/>
                    <a:pt x="890" y="654"/>
                  </a:cubicBezTo>
                  <a:cubicBezTo>
                    <a:pt x="1004" y="654"/>
                    <a:pt x="1118" y="645"/>
                    <a:pt x="1231" y="620"/>
                  </a:cubicBezTo>
                  <a:cubicBezTo>
                    <a:pt x="1235" y="620"/>
                    <a:pt x="1238" y="620"/>
                    <a:pt x="1242" y="620"/>
                  </a:cubicBezTo>
                  <a:cubicBezTo>
                    <a:pt x="1336" y="620"/>
                    <a:pt x="1422" y="592"/>
                    <a:pt x="1504" y="556"/>
                  </a:cubicBezTo>
                  <a:cubicBezTo>
                    <a:pt x="1449" y="549"/>
                    <a:pt x="1394" y="543"/>
                    <a:pt x="1339" y="543"/>
                  </a:cubicBezTo>
                  <a:cubicBezTo>
                    <a:pt x="1289" y="543"/>
                    <a:pt x="1238" y="548"/>
                    <a:pt x="1188" y="563"/>
                  </a:cubicBezTo>
                  <a:cubicBezTo>
                    <a:pt x="1107" y="575"/>
                    <a:pt x="1026" y="581"/>
                    <a:pt x="945" y="581"/>
                  </a:cubicBezTo>
                  <a:cubicBezTo>
                    <a:pt x="740" y="581"/>
                    <a:pt x="536" y="543"/>
                    <a:pt x="344" y="468"/>
                  </a:cubicBezTo>
                  <a:cubicBezTo>
                    <a:pt x="188" y="407"/>
                    <a:pt x="160" y="333"/>
                    <a:pt x="259" y="217"/>
                  </a:cubicBezTo>
                  <a:cubicBezTo>
                    <a:pt x="318" y="149"/>
                    <a:pt x="398" y="117"/>
                    <a:pt x="491" y="117"/>
                  </a:cubicBezTo>
                  <a:close/>
                  <a:moveTo>
                    <a:pt x="601" y="0"/>
                  </a:moveTo>
                  <a:cubicBezTo>
                    <a:pt x="537" y="0"/>
                    <a:pt x="474" y="1"/>
                    <a:pt x="410" y="5"/>
                  </a:cubicBezTo>
                  <a:cubicBezTo>
                    <a:pt x="163" y="19"/>
                    <a:pt x="59" y="109"/>
                    <a:pt x="28" y="320"/>
                  </a:cubicBezTo>
                  <a:cubicBezTo>
                    <a:pt x="0" y="513"/>
                    <a:pt x="99" y="659"/>
                    <a:pt x="281" y="767"/>
                  </a:cubicBezTo>
                  <a:cubicBezTo>
                    <a:pt x="494" y="895"/>
                    <a:pt x="723" y="940"/>
                    <a:pt x="959" y="940"/>
                  </a:cubicBezTo>
                  <a:cubicBezTo>
                    <a:pt x="1096" y="940"/>
                    <a:pt x="1234" y="925"/>
                    <a:pt x="1373" y="903"/>
                  </a:cubicBezTo>
                  <a:cubicBezTo>
                    <a:pt x="1666" y="855"/>
                    <a:pt x="1770" y="751"/>
                    <a:pt x="1797" y="494"/>
                  </a:cubicBezTo>
                  <a:cubicBezTo>
                    <a:pt x="1803" y="430"/>
                    <a:pt x="1803" y="364"/>
                    <a:pt x="1794" y="301"/>
                  </a:cubicBezTo>
                  <a:cubicBezTo>
                    <a:pt x="1772" y="126"/>
                    <a:pt x="1704" y="66"/>
                    <a:pt x="1499" y="31"/>
                  </a:cubicBezTo>
                  <a:cubicBezTo>
                    <a:pt x="1349" y="6"/>
                    <a:pt x="1197" y="2"/>
                    <a:pt x="1045" y="2"/>
                  </a:cubicBezTo>
                  <a:cubicBezTo>
                    <a:pt x="992" y="2"/>
                    <a:pt x="940" y="3"/>
                    <a:pt x="887" y="3"/>
                  </a:cubicBezTo>
                  <a:cubicBezTo>
                    <a:pt x="792" y="3"/>
                    <a:pt x="696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5623214" y="3367742"/>
              <a:ext cx="173006" cy="110193"/>
            </a:xfrm>
            <a:custGeom>
              <a:avLst/>
              <a:gdLst/>
              <a:ahLst/>
              <a:cxnLst/>
              <a:rect l="l" t="t" r="r" b="b"/>
              <a:pathLst>
                <a:path w="1709" h="932" extrusionOk="0">
                  <a:moveTo>
                    <a:pt x="321" y="599"/>
                  </a:moveTo>
                  <a:cubicBezTo>
                    <a:pt x="322" y="599"/>
                    <a:pt x="324" y="599"/>
                    <a:pt x="325" y="600"/>
                  </a:cubicBezTo>
                  <a:cubicBezTo>
                    <a:pt x="339" y="606"/>
                    <a:pt x="340" y="613"/>
                    <a:pt x="331" y="621"/>
                  </a:cubicBezTo>
                  <a:lnTo>
                    <a:pt x="307" y="601"/>
                  </a:lnTo>
                  <a:cubicBezTo>
                    <a:pt x="312" y="601"/>
                    <a:pt x="317" y="599"/>
                    <a:pt x="321" y="599"/>
                  </a:cubicBezTo>
                  <a:close/>
                  <a:moveTo>
                    <a:pt x="401" y="120"/>
                  </a:moveTo>
                  <a:cubicBezTo>
                    <a:pt x="424" y="120"/>
                    <a:pt x="449" y="123"/>
                    <a:pt x="476" y="127"/>
                  </a:cubicBezTo>
                  <a:cubicBezTo>
                    <a:pt x="730" y="166"/>
                    <a:pt x="989" y="159"/>
                    <a:pt x="1245" y="184"/>
                  </a:cubicBezTo>
                  <a:cubicBezTo>
                    <a:pt x="1373" y="197"/>
                    <a:pt x="1509" y="199"/>
                    <a:pt x="1549" y="337"/>
                  </a:cubicBezTo>
                  <a:cubicBezTo>
                    <a:pt x="1584" y="457"/>
                    <a:pt x="1492" y="651"/>
                    <a:pt x="1373" y="715"/>
                  </a:cubicBezTo>
                  <a:cubicBezTo>
                    <a:pt x="1277" y="767"/>
                    <a:pt x="1134" y="792"/>
                    <a:pt x="982" y="792"/>
                  </a:cubicBezTo>
                  <a:cubicBezTo>
                    <a:pt x="741" y="792"/>
                    <a:pt x="476" y="730"/>
                    <a:pt x="332" y="621"/>
                  </a:cubicBezTo>
                  <a:cubicBezTo>
                    <a:pt x="363" y="608"/>
                    <a:pt x="394" y="604"/>
                    <a:pt x="425" y="604"/>
                  </a:cubicBezTo>
                  <a:cubicBezTo>
                    <a:pt x="488" y="604"/>
                    <a:pt x="551" y="621"/>
                    <a:pt x="613" y="621"/>
                  </a:cubicBezTo>
                  <a:cubicBezTo>
                    <a:pt x="629" y="621"/>
                    <a:pt x="645" y="621"/>
                    <a:pt x="662" y="621"/>
                  </a:cubicBezTo>
                  <a:cubicBezTo>
                    <a:pt x="675" y="621"/>
                    <a:pt x="689" y="621"/>
                    <a:pt x="702" y="621"/>
                  </a:cubicBezTo>
                  <a:cubicBezTo>
                    <a:pt x="801" y="621"/>
                    <a:pt x="904" y="620"/>
                    <a:pt x="1026" y="600"/>
                  </a:cubicBezTo>
                  <a:cubicBezTo>
                    <a:pt x="941" y="525"/>
                    <a:pt x="849" y="523"/>
                    <a:pt x="772" y="509"/>
                  </a:cubicBezTo>
                  <a:cubicBezTo>
                    <a:pt x="616" y="482"/>
                    <a:pt x="458" y="462"/>
                    <a:pt x="300" y="449"/>
                  </a:cubicBezTo>
                  <a:cubicBezTo>
                    <a:pt x="194" y="440"/>
                    <a:pt x="180" y="393"/>
                    <a:pt x="191" y="319"/>
                  </a:cubicBezTo>
                  <a:cubicBezTo>
                    <a:pt x="209" y="186"/>
                    <a:pt x="273" y="120"/>
                    <a:pt x="401" y="120"/>
                  </a:cubicBezTo>
                  <a:close/>
                  <a:moveTo>
                    <a:pt x="363" y="0"/>
                  </a:moveTo>
                  <a:cubicBezTo>
                    <a:pt x="269" y="0"/>
                    <a:pt x="190" y="28"/>
                    <a:pt x="111" y="81"/>
                  </a:cubicBezTo>
                  <a:cubicBezTo>
                    <a:pt x="63" y="181"/>
                    <a:pt x="17" y="281"/>
                    <a:pt x="0" y="389"/>
                  </a:cubicBezTo>
                  <a:cubicBezTo>
                    <a:pt x="48" y="722"/>
                    <a:pt x="181" y="844"/>
                    <a:pt x="560" y="902"/>
                  </a:cubicBezTo>
                  <a:cubicBezTo>
                    <a:pt x="685" y="922"/>
                    <a:pt x="812" y="931"/>
                    <a:pt x="938" y="931"/>
                  </a:cubicBezTo>
                  <a:cubicBezTo>
                    <a:pt x="1001" y="931"/>
                    <a:pt x="1063" y="929"/>
                    <a:pt x="1125" y="924"/>
                  </a:cubicBezTo>
                  <a:cubicBezTo>
                    <a:pt x="1505" y="893"/>
                    <a:pt x="1709" y="695"/>
                    <a:pt x="1702" y="368"/>
                  </a:cubicBezTo>
                  <a:cubicBezTo>
                    <a:pt x="1699" y="209"/>
                    <a:pt x="1617" y="118"/>
                    <a:pt x="1434" y="76"/>
                  </a:cubicBezTo>
                  <a:cubicBezTo>
                    <a:pt x="1288" y="41"/>
                    <a:pt x="1137" y="34"/>
                    <a:pt x="985" y="32"/>
                  </a:cubicBezTo>
                  <a:cubicBezTo>
                    <a:pt x="974" y="31"/>
                    <a:pt x="964" y="31"/>
                    <a:pt x="954" y="31"/>
                  </a:cubicBezTo>
                  <a:cubicBezTo>
                    <a:pt x="877" y="31"/>
                    <a:pt x="800" y="35"/>
                    <a:pt x="724" y="35"/>
                  </a:cubicBezTo>
                  <a:cubicBezTo>
                    <a:pt x="644" y="35"/>
                    <a:pt x="565" y="31"/>
                    <a:pt x="489" y="15"/>
                  </a:cubicBezTo>
                  <a:cubicBezTo>
                    <a:pt x="444" y="5"/>
                    <a:pt x="402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7243339" y="3382757"/>
              <a:ext cx="186976" cy="113267"/>
            </a:xfrm>
            <a:custGeom>
              <a:avLst/>
              <a:gdLst/>
              <a:ahLst/>
              <a:cxnLst/>
              <a:rect l="l" t="t" r="r" b="b"/>
              <a:pathLst>
                <a:path w="1847" h="958" extrusionOk="0">
                  <a:moveTo>
                    <a:pt x="1429" y="706"/>
                  </a:moveTo>
                  <a:lnTo>
                    <a:pt x="1428" y="715"/>
                  </a:lnTo>
                  <a:lnTo>
                    <a:pt x="1414" y="709"/>
                  </a:lnTo>
                  <a:lnTo>
                    <a:pt x="1429" y="706"/>
                  </a:lnTo>
                  <a:close/>
                  <a:moveTo>
                    <a:pt x="1000" y="152"/>
                  </a:moveTo>
                  <a:cubicBezTo>
                    <a:pt x="1135" y="152"/>
                    <a:pt x="1270" y="156"/>
                    <a:pt x="1406" y="157"/>
                  </a:cubicBezTo>
                  <a:cubicBezTo>
                    <a:pt x="1514" y="158"/>
                    <a:pt x="1595" y="202"/>
                    <a:pt x="1641" y="285"/>
                  </a:cubicBezTo>
                  <a:cubicBezTo>
                    <a:pt x="1712" y="417"/>
                    <a:pt x="1654" y="533"/>
                    <a:pt x="1490" y="569"/>
                  </a:cubicBezTo>
                  <a:cubicBezTo>
                    <a:pt x="1282" y="612"/>
                    <a:pt x="1073" y="639"/>
                    <a:pt x="861" y="650"/>
                  </a:cubicBezTo>
                  <a:cubicBezTo>
                    <a:pt x="717" y="659"/>
                    <a:pt x="573" y="657"/>
                    <a:pt x="428" y="661"/>
                  </a:cubicBezTo>
                  <a:cubicBezTo>
                    <a:pt x="415" y="719"/>
                    <a:pt x="452" y="725"/>
                    <a:pt x="490" y="725"/>
                  </a:cubicBezTo>
                  <a:cubicBezTo>
                    <a:pt x="500" y="725"/>
                    <a:pt x="510" y="725"/>
                    <a:pt x="519" y="725"/>
                  </a:cubicBezTo>
                  <a:cubicBezTo>
                    <a:pt x="523" y="725"/>
                    <a:pt x="526" y="725"/>
                    <a:pt x="529" y="725"/>
                  </a:cubicBezTo>
                  <a:cubicBezTo>
                    <a:pt x="670" y="731"/>
                    <a:pt x="811" y="736"/>
                    <a:pt x="951" y="736"/>
                  </a:cubicBezTo>
                  <a:cubicBezTo>
                    <a:pt x="1083" y="736"/>
                    <a:pt x="1214" y="732"/>
                    <a:pt x="1345" y="720"/>
                  </a:cubicBezTo>
                  <a:lnTo>
                    <a:pt x="1345" y="720"/>
                  </a:lnTo>
                  <a:cubicBezTo>
                    <a:pt x="1356" y="785"/>
                    <a:pt x="1297" y="787"/>
                    <a:pt x="1261" y="796"/>
                  </a:cubicBezTo>
                  <a:cubicBezTo>
                    <a:pt x="1116" y="829"/>
                    <a:pt x="969" y="845"/>
                    <a:pt x="822" y="845"/>
                  </a:cubicBezTo>
                  <a:cubicBezTo>
                    <a:pt x="691" y="845"/>
                    <a:pt x="559" y="832"/>
                    <a:pt x="430" y="806"/>
                  </a:cubicBezTo>
                  <a:cubicBezTo>
                    <a:pt x="325" y="785"/>
                    <a:pt x="224" y="753"/>
                    <a:pt x="194" y="648"/>
                  </a:cubicBezTo>
                  <a:cubicBezTo>
                    <a:pt x="156" y="580"/>
                    <a:pt x="164" y="508"/>
                    <a:pt x="174" y="438"/>
                  </a:cubicBezTo>
                  <a:cubicBezTo>
                    <a:pt x="198" y="259"/>
                    <a:pt x="260" y="205"/>
                    <a:pt x="474" y="179"/>
                  </a:cubicBezTo>
                  <a:cubicBezTo>
                    <a:pt x="648" y="158"/>
                    <a:pt x="824" y="152"/>
                    <a:pt x="1000" y="152"/>
                  </a:cubicBezTo>
                  <a:close/>
                  <a:moveTo>
                    <a:pt x="954" y="16"/>
                  </a:moveTo>
                  <a:cubicBezTo>
                    <a:pt x="749" y="27"/>
                    <a:pt x="551" y="6"/>
                    <a:pt x="358" y="56"/>
                  </a:cubicBezTo>
                  <a:cubicBezTo>
                    <a:pt x="138" y="113"/>
                    <a:pt x="8" y="268"/>
                    <a:pt x="4" y="479"/>
                  </a:cubicBezTo>
                  <a:cubicBezTo>
                    <a:pt x="0" y="682"/>
                    <a:pt x="116" y="845"/>
                    <a:pt x="334" y="895"/>
                  </a:cubicBezTo>
                  <a:cubicBezTo>
                    <a:pt x="510" y="934"/>
                    <a:pt x="686" y="957"/>
                    <a:pt x="860" y="957"/>
                  </a:cubicBezTo>
                  <a:cubicBezTo>
                    <a:pt x="1080" y="957"/>
                    <a:pt x="1298" y="920"/>
                    <a:pt x="1509" y="834"/>
                  </a:cubicBezTo>
                  <a:cubicBezTo>
                    <a:pt x="1734" y="744"/>
                    <a:pt x="1847" y="580"/>
                    <a:pt x="1842" y="366"/>
                  </a:cubicBezTo>
                  <a:cubicBezTo>
                    <a:pt x="1840" y="241"/>
                    <a:pt x="1780" y="154"/>
                    <a:pt x="1634" y="94"/>
                  </a:cubicBezTo>
                  <a:cubicBezTo>
                    <a:pt x="1409" y="1"/>
                    <a:pt x="1176" y="32"/>
                    <a:pt x="954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7768129" y="3089659"/>
              <a:ext cx="177663" cy="98961"/>
            </a:xfrm>
            <a:custGeom>
              <a:avLst/>
              <a:gdLst/>
              <a:ahLst/>
              <a:cxnLst/>
              <a:rect l="l" t="t" r="r" b="b"/>
              <a:pathLst>
                <a:path w="1755" h="837" extrusionOk="0">
                  <a:moveTo>
                    <a:pt x="1513" y="104"/>
                  </a:moveTo>
                  <a:cubicBezTo>
                    <a:pt x="1559" y="104"/>
                    <a:pt x="1597" y="117"/>
                    <a:pt x="1603" y="185"/>
                  </a:cubicBezTo>
                  <a:cubicBezTo>
                    <a:pt x="1614" y="307"/>
                    <a:pt x="1577" y="382"/>
                    <a:pt x="1474" y="397"/>
                  </a:cubicBezTo>
                  <a:cubicBezTo>
                    <a:pt x="1347" y="416"/>
                    <a:pt x="1219" y="427"/>
                    <a:pt x="1091" y="437"/>
                  </a:cubicBezTo>
                  <a:cubicBezTo>
                    <a:pt x="851" y="455"/>
                    <a:pt x="610" y="470"/>
                    <a:pt x="368" y="486"/>
                  </a:cubicBezTo>
                  <a:cubicBezTo>
                    <a:pt x="435" y="548"/>
                    <a:pt x="521" y="551"/>
                    <a:pt x="608" y="551"/>
                  </a:cubicBezTo>
                  <a:cubicBezTo>
                    <a:pt x="618" y="551"/>
                    <a:pt x="629" y="551"/>
                    <a:pt x="640" y="551"/>
                  </a:cubicBezTo>
                  <a:cubicBezTo>
                    <a:pt x="647" y="551"/>
                    <a:pt x="655" y="551"/>
                    <a:pt x="662" y="552"/>
                  </a:cubicBezTo>
                  <a:cubicBezTo>
                    <a:pt x="774" y="554"/>
                    <a:pt x="886" y="557"/>
                    <a:pt x="998" y="557"/>
                  </a:cubicBezTo>
                  <a:cubicBezTo>
                    <a:pt x="1150" y="557"/>
                    <a:pt x="1303" y="551"/>
                    <a:pt x="1457" y="525"/>
                  </a:cubicBezTo>
                  <a:lnTo>
                    <a:pt x="1457" y="525"/>
                  </a:lnTo>
                  <a:cubicBezTo>
                    <a:pt x="1476" y="605"/>
                    <a:pt x="1435" y="637"/>
                    <a:pt x="1373" y="648"/>
                  </a:cubicBezTo>
                  <a:cubicBezTo>
                    <a:pt x="1238" y="672"/>
                    <a:pt x="1104" y="685"/>
                    <a:pt x="970" y="685"/>
                  </a:cubicBezTo>
                  <a:cubicBezTo>
                    <a:pt x="782" y="685"/>
                    <a:pt x="596" y="660"/>
                    <a:pt x="412" y="606"/>
                  </a:cubicBezTo>
                  <a:cubicBezTo>
                    <a:pt x="348" y="587"/>
                    <a:pt x="315" y="547"/>
                    <a:pt x="312" y="489"/>
                  </a:cubicBezTo>
                  <a:cubicBezTo>
                    <a:pt x="239" y="416"/>
                    <a:pt x="264" y="332"/>
                    <a:pt x="278" y="252"/>
                  </a:cubicBezTo>
                  <a:cubicBezTo>
                    <a:pt x="292" y="163"/>
                    <a:pt x="379" y="146"/>
                    <a:pt x="465" y="141"/>
                  </a:cubicBezTo>
                  <a:cubicBezTo>
                    <a:pt x="654" y="132"/>
                    <a:pt x="841" y="126"/>
                    <a:pt x="1030" y="119"/>
                  </a:cubicBezTo>
                  <a:cubicBezTo>
                    <a:pt x="1166" y="114"/>
                    <a:pt x="1302" y="112"/>
                    <a:pt x="1438" y="108"/>
                  </a:cubicBezTo>
                  <a:cubicBezTo>
                    <a:pt x="1463" y="108"/>
                    <a:pt x="1489" y="104"/>
                    <a:pt x="1513" y="104"/>
                  </a:cubicBezTo>
                  <a:close/>
                  <a:moveTo>
                    <a:pt x="1307" y="0"/>
                  </a:moveTo>
                  <a:cubicBezTo>
                    <a:pt x="1284" y="0"/>
                    <a:pt x="1261" y="0"/>
                    <a:pt x="1237" y="1"/>
                  </a:cubicBezTo>
                  <a:cubicBezTo>
                    <a:pt x="973" y="7"/>
                    <a:pt x="708" y="12"/>
                    <a:pt x="444" y="24"/>
                  </a:cubicBezTo>
                  <a:cubicBezTo>
                    <a:pt x="330" y="30"/>
                    <a:pt x="218" y="55"/>
                    <a:pt x="151" y="149"/>
                  </a:cubicBezTo>
                  <a:cubicBezTo>
                    <a:pt x="1" y="357"/>
                    <a:pt x="148" y="695"/>
                    <a:pt x="422" y="762"/>
                  </a:cubicBezTo>
                  <a:cubicBezTo>
                    <a:pt x="635" y="814"/>
                    <a:pt x="855" y="823"/>
                    <a:pt x="1104" y="837"/>
                  </a:cubicBezTo>
                  <a:cubicBezTo>
                    <a:pt x="1179" y="831"/>
                    <a:pt x="1285" y="826"/>
                    <a:pt x="1389" y="814"/>
                  </a:cubicBezTo>
                  <a:cubicBezTo>
                    <a:pt x="1475" y="805"/>
                    <a:pt x="1550" y="771"/>
                    <a:pt x="1594" y="705"/>
                  </a:cubicBezTo>
                  <a:cubicBezTo>
                    <a:pt x="1699" y="552"/>
                    <a:pt x="1754" y="384"/>
                    <a:pt x="1740" y="206"/>
                  </a:cubicBezTo>
                  <a:cubicBezTo>
                    <a:pt x="1729" y="76"/>
                    <a:pt x="1640" y="12"/>
                    <a:pt x="1487" y="5"/>
                  </a:cubicBezTo>
                  <a:cubicBezTo>
                    <a:pt x="1427" y="2"/>
                    <a:pt x="1367" y="0"/>
                    <a:pt x="1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7190901" y="3538706"/>
              <a:ext cx="191937" cy="110666"/>
            </a:xfrm>
            <a:custGeom>
              <a:avLst/>
              <a:gdLst/>
              <a:ahLst/>
              <a:cxnLst/>
              <a:rect l="l" t="t" r="r" b="b"/>
              <a:pathLst>
                <a:path w="1896" h="936" extrusionOk="0">
                  <a:moveTo>
                    <a:pt x="1456" y="147"/>
                  </a:moveTo>
                  <a:cubicBezTo>
                    <a:pt x="1606" y="147"/>
                    <a:pt x="1670" y="194"/>
                    <a:pt x="1699" y="306"/>
                  </a:cubicBezTo>
                  <a:cubicBezTo>
                    <a:pt x="1731" y="435"/>
                    <a:pt x="1703" y="471"/>
                    <a:pt x="1515" y="539"/>
                  </a:cubicBezTo>
                  <a:lnTo>
                    <a:pt x="409" y="597"/>
                  </a:lnTo>
                  <a:cubicBezTo>
                    <a:pt x="405" y="629"/>
                    <a:pt x="426" y="645"/>
                    <a:pt x="460" y="646"/>
                  </a:cubicBezTo>
                  <a:cubicBezTo>
                    <a:pt x="636" y="651"/>
                    <a:pt x="811" y="663"/>
                    <a:pt x="986" y="663"/>
                  </a:cubicBezTo>
                  <a:cubicBezTo>
                    <a:pt x="1164" y="663"/>
                    <a:pt x="1340" y="651"/>
                    <a:pt x="1515" y="609"/>
                  </a:cubicBezTo>
                  <a:cubicBezTo>
                    <a:pt x="1522" y="612"/>
                    <a:pt x="1534" y="612"/>
                    <a:pt x="1545" y="612"/>
                  </a:cubicBezTo>
                  <a:cubicBezTo>
                    <a:pt x="1546" y="612"/>
                    <a:pt x="1547" y="612"/>
                    <a:pt x="1547" y="612"/>
                  </a:cubicBezTo>
                  <a:cubicBezTo>
                    <a:pt x="1575" y="612"/>
                    <a:pt x="1602" y="612"/>
                    <a:pt x="1584" y="649"/>
                  </a:cubicBezTo>
                  <a:cubicBezTo>
                    <a:pt x="1552" y="712"/>
                    <a:pt x="1474" y="736"/>
                    <a:pt x="1398" y="750"/>
                  </a:cubicBezTo>
                  <a:cubicBezTo>
                    <a:pt x="1205" y="786"/>
                    <a:pt x="1009" y="808"/>
                    <a:pt x="813" y="808"/>
                  </a:cubicBezTo>
                  <a:cubicBezTo>
                    <a:pt x="752" y="808"/>
                    <a:pt x="692" y="806"/>
                    <a:pt x="631" y="802"/>
                  </a:cubicBezTo>
                  <a:cubicBezTo>
                    <a:pt x="460" y="790"/>
                    <a:pt x="309" y="730"/>
                    <a:pt x="245" y="574"/>
                  </a:cubicBezTo>
                  <a:cubicBezTo>
                    <a:pt x="207" y="352"/>
                    <a:pt x="312" y="219"/>
                    <a:pt x="561" y="198"/>
                  </a:cubicBezTo>
                  <a:cubicBezTo>
                    <a:pt x="845" y="174"/>
                    <a:pt x="1132" y="161"/>
                    <a:pt x="1417" y="148"/>
                  </a:cubicBezTo>
                  <a:cubicBezTo>
                    <a:pt x="1431" y="147"/>
                    <a:pt x="1444" y="147"/>
                    <a:pt x="1456" y="147"/>
                  </a:cubicBezTo>
                  <a:close/>
                  <a:moveTo>
                    <a:pt x="1269" y="1"/>
                  </a:moveTo>
                  <a:cubicBezTo>
                    <a:pt x="1181" y="1"/>
                    <a:pt x="1093" y="4"/>
                    <a:pt x="1006" y="4"/>
                  </a:cubicBezTo>
                  <a:cubicBezTo>
                    <a:pt x="811" y="29"/>
                    <a:pt x="612" y="13"/>
                    <a:pt x="419" y="53"/>
                  </a:cubicBezTo>
                  <a:cubicBezTo>
                    <a:pt x="188" y="99"/>
                    <a:pt x="73" y="233"/>
                    <a:pt x="36" y="419"/>
                  </a:cubicBezTo>
                  <a:cubicBezTo>
                    <a:pt x="0" y="598"/>
                    <a:pt x="98" y="733"/>
                    <a:pt x="269" y="829"/>
                  </a:cubicBezTo>
                  <a:cubicBezTo>
                    <a:pt x="375" y="886"/>
                    <a:pt x="492" y="919"/>
                    <a:pt x="612" y="924"/>
                  </a:cubicBezTo>
                  <a:cubicBezTo>
                    <a:pt x="727" y="932"/>
                    <a:pt x="842" y="936"/>
                    <a:pt x="957" y="936"/>
                  </a:cubicBezTo>
                  <a:cubicBezTo>
                    <a:pt x="1084" y="936"/>
                    <a:pt x="1212" y="931"/>
                    <a:pt x="1339" y="922"/>
                  </a:cubicBezTo>
                  <a:cubicBezTo>
                    <a:pt x="1674" y="895"/>
                    <a:pt x="1895" y="654"/>
                    <a:pt x="1859" y="366"/>
                  </a:cubicBezTo>
                  <a:cubicBezTo>
                    <a:pt x="1831" y="143"/>
                    <a:pt x="1700" y="25"/>
                    <a:pt x="1437" y="6"/>
                  </a:cubicBezTo>
                  <a:cubicBezTo>
                    <a:pt x="1382" y="2"/>
                    <a:pt x="1325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914359" y="3090132"/>
              <a:ext cx="171083" cy="98133"/>
            </a:xfrm>
            <a:custGeom>
              <a:avLst/>
              <a:gdLst/>
              <a:ahLst/>
              <a:cxnLst/>
              <a:rect l="l" t="t" r="r" b="b"/>
              <a:pathLst>
                <a:path w="1690" h="830" extrusionOk="0">
                  <a:moveTo>
                    <a:pt x="267" y="100"/>
                  </a:moveTo>
                  <a:cubicBezTo>
                    <a:pt x="274" y="100"/>
                    <a:pt x="283" y="100"/>
                    <a:pt x="291" y="101"/>
                  </a:cubicBezTo>
                  <a:cubicBezTo>
                    <a:pt x="450" y="111"/>
                    <a:pt x="608" y="114"/>
                    <a:pt x="767" y="120"/>
                  </a:cubicBezTo>
                  <a:lnTo>
                    <a:pt x="767" y="111"/>
                  </a:lnTo>
                  <a:cubicBezTo>
                    <a:pt x="955" y="121"/>
                    <a:pt x="1145" y="123"/>
                    <a:pt x="1332" y="142"/>
                  </a:cubicBezTo>
                  <a:cubicBezTo>
                    <a:pt x="1481" y="156"/>
                    <a:pt x="1567" y="356"/>
                    <a:pt x="1480" y="463"/>
                  </a:cubicBezTo>
                  <a:cubicBezTo>
                    <a:pt x="1462" y="484"/>
                    <a:pt x="1441" y="489"/>
                    <a:pt x="1417" y="489"/>
                  </a:cubicBezTo>
                  <a:cubicBezTo>
                    <a:pt x="1405" y="489"/>
                    <a:pt x="1393" y="488"/>
                    <a:pt x="1380" y="487"/>
                  </a:cubicBezTo>
                  <a:cubicBezTo>
                    <a:pt x="1042" y="457"/>
                    <a:pt x="704" y="433"/>
                    <a:pt x="366" y="402"/>
                  </a:cubicBezTo>
                  <a:cubicBezTo>
                    <a:pt x="196" y="387"/>
                    <a:pt x="159" y="345"/>
                    <a:pt x="156" y="209"/>
                  </a:cubicBezTo>
                  <a:cubicBezTo>
                    <a:pt x="154" y="134"/>
                    <a:pt x="185" y="100"/>
                    <a:pt x="267" y="100"/>
                  </a:cubicBezTo>
                  <a:close/>
                  <a:moveTo>
                    <a:pt x="1418" y="505"/>
                  </a:moveTo>
                  <a:lnTo>
                    <a:pt x="1418" y="505"/>
                  </a:lnTo>
                  <a:cubicBezTo>
                    <a:pt x="1340" y="624"/>
                    <a:pt x="1321" y="636"/>
                    <a:pt x="1064" y="663"/>
                  </a:cubicBezTo>
                  <a:lnTo>
                    <a:pt x="1064" y="662"/>
                  </a:lnTo>
                  <a:cubicBezTo>
                    <a:pt x="963" y="671"/>
                    <a:pt x="861" y="677"/>
                    <a:pt x="760" y="677"/>
                  </a:cubicBezTo>
                  <a:cubicBezTo>
                    <a:pt x="725" y="677"/>
                    <a:pt x="691" y="676"/>
                    <a:pt x="656" y="675"/>
                  </a:cubicBezTo>
                  <a:cubicBezTo>
                    <a:pt x="521" y="670"/>
                    <a:pt x="367" y="690"/>
                    <a:pt x="258" y="525"/>
                  </a:cubicBezTo>
                  <a:lnTo>
                    <a:pt x="258" y="525"/>
                  </a:lnTo>
                  <a:cubicBezTo>
                    <a:pt x="453" y="537"/>
                    <a:pt x="617" y="554"/>
                    <a:pt x="778" y="554"/>
                  </a:cubicBezTo>
                  <a:cubicBezTo>
                    <a:pt x="807" y="554"/>
                    <a:pt x="836" y="554"/>
                    <a:pt x="866" y="552"/>
                  </a:cubicBezTo>
                  <a:cubicBezTo>
                    <a:pt x="1045" y="544"/>
                    <a:pt x="1227" y="562"/>
                    <a:pt x="1418" y="505"/>
                  </a:cubicBezTo>
                  <a:close/>
                  <a:moveTo>
                    <a:pt x="463" y="0"/>
                  </a:moveTo>
                  <a:cubicBezTo>
                    <a:pt x="413" y="0"/>
                    <a:pt x="362" y="0"/>
                    <a:pt x="312" y="1"/>
                  </a:cubicBezTo>
                  <a:cubicBezTo>
                    <a:pt x="113" y="4"/>
                    <a:pt x="0" y="102"/>
                    <a:pt x="18" y="268"/>
                  </a:cubicBezTo>
                  <a:cubicBezTo>
                    <a:pt x="31" y="399"/>
                    <a:pt x="69" y="526"/>
                    <a:pt x="131" y="643"/>
                  </a:cubicBezTo>
                  <a:cubicBezTo>
                    <a:pt x="186" y="747"/>
                    <a:pt x="278" y="806"/>
                    <a:pt x="408" y="816"/>
                  </a:cubicBezTo>
                  <a:cubicBezTo>
                    <a:pt x="501" y="825"/>
                    <a:pt x="595" y="830"/>
                    <a:pt x="689" y="830"/>
                  </a:cubicBezTo>
                  <a:cubicBezTo>
                    <a:pt x="927" y="830"/>
                    <a:pt x="1164" y="801"/>
                    <a:pt x="1396" y="744"/>
                  </a:cubicBezTo>
                  <a:cubicBezTo>
                    <a:pt x="1604" y="691"/>
                    <a:pt x="1689" y="523"/>
                    <a:pt x="1661" y="282"/>
                  </a:cubicBezTo>
                  <a:cubicBezTo>
                    <a:pt x="1640" y="110"/>
                    <a:pt x="1553" y="38"/>
                    <a:pt x="1309" y="20"/>
                  </a:cubicBezTo>
                  <a:cubicBezTo>
                    <a:pt x="1240" y="15"/>
                    <a:pt x="1170" y="14"/>
                    <a:pt x="1101" y="14"/>
                  </a:cubicBezTo>
                  <a:cubicBezTo>
                    <a:pt x="989" y="14"/>
                    <a:pt x="877" y="17"/>
                    <a:pt x="766" y="17"/>
                  </a:cubicBezTo>
                  <a:lnTo>
                    <a:pt x="766" y="1"/>
                  </a:lnTo>
                  <a:cubicBezTo>
                    <a:pt x="665" y="1"/>
                    <a:pt x="56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6430341" y="3385949"/>
              <a:ext cx="198618" cy="109483"/>
            </a:xfrm>
            <a:custGeom>
              <a:avLst/>
              <a:gdLst/>
              <a:ahLst/>
              <a:cxnLst/>
              <a:rect l="l" t="t" r="r" b="b"/>
              <a:pathLst>
                <a:path w="1962" h="926" extrusionOk="0">
                  <a:moveTo>
                    <a:pt x="440" y="676"/>
                  </a:moveTo>
                  <a:cubicBezTo>
                    <a:pt x="441" y="676"/>
                    <a:pt x="442" y="676"/>
                    <a:pt x="443" y="676"/>
                  </a:cubicBezTo>
                  <a:lnTo>
                    <a:pt x="443" y="678"/>
                  </a:lnTo>
                  <a:cubicBezTo>
                    <a:pt x="460" y="678"/>
                    <a:pt x="466" y="687"/>
                    <a:pt x="463" y="699"/>
                  </a:cubicBezTo>
                  <a:cubicBezTo>
                    <a:pt x="450" y="699"/>
                    <a:pt x="438" y="697"/>
                    <a:pt x="426" y="693"/>
                  </a:cubicBezTo>
                  <a:cubicBezTo>
                    <a:pt x="415" y="685"/>
                    <a:pt x="422" y="676"/>
                    <a:pt x="440" y="676"/>
                  </a:cubicBezTo>
                  <a:close/>
                  <a:moveTo>
                    <a:pt x="830" y="126"/>
                  </a:moveTo>
                  <a:cubicBezTo>
                    <a:pt x="986" y="126"/>
                    <a:pt x="1141" y="131"/>
                    <a:pt x="1297" y="146"/>
                  </a:cubicBezTo>
                  <a:cubicBezTo>
                    <a:pt x="1651" y="181"/>
                    <a:pt x="1756" y="321"/>
                    <a:pt x="1650" y="625"/>
                  </a:cubicBezTo>
                  <a:cubicBezTo>
                    <a:pt x="1640" y="711"/>
                    <a:pt x="1563" y="745"/>
                    <a:pt x="1483" y="764"/>
                  </a:cubicBezTo>
                  <a:cubicBezTo>
                    <a:pt x="1328" y="800"/>
                    <a:pt x="1173" y="820"/>
                    <a:pt x="1019" y="820"/>
                  </a:cubicBezTo>
                  <a:cubicBezTo>
                    <a:pt x="847" y="820"/>
                    <a:pt x="675" y="795"/>
                    <a:pt x="505" y="741"/>
                  </a:cubicBezTo>
                  <a:lnTo>
                    <a:pt x="505" y="742"/>
                  </a:lnTo>
                  <a:cubicBezTo>
                    <a:pt x="486" y="737"/>
                    <a:pt x="472" y="722"/>
                    <a:pt x="468" y="704"/>
                  </a:cubicBezTo>
                  <a:cubicBezTo>
                    <a:pt x="749" y="703"/>
                    <a:pt x="1029" y="704"/>
                    <a:pt x="1310" y="699"/>
                  </a:cubicBezTo>
                  <a:cubicBezTo>
                    <a:pt x="1311" y="699"/>
                    <a:pt x="1312" y="699"/>
                    <a:pt x="1313" y="699"/>
                  </a:cubicBezTo>
                  <a:cubicBezTo>
                    <a:pt x="1330" y="699"/>
                    <a:pt x="1352" y="702"/>
                    <a:pt x="1373" y="702"/>
                  </a:cubicBezTo>
                  <a:cubicBezTo>
                    <a:pt x="1409" y="702"/>
                    <a:pt x="1440" y="692"/>
                    <a:pt x="1438" y="636"/>
                  </a:cubicBezTo>
                  <a:cubicBezTo>
                    <a:pt x="1096" y="635"/>
                    <a:pt x="756" y="617"/>
                    <a:pt x="421" y="554"/>
                  </a:cubicBezTo>
                  <a:cubicBezTo>
                    <a:pt x="220" y="516"/>
                    <a:pt x="180" y="478"/>
                    <a:pt x="189" y="346"/>
                  </a:cubicBezTo>
                  <a:cubicBezTo>
                    <a:pt x="198" y="210"/>
                    <a:pt x="293" y="134"/>
                    <a:pt x="478" y="131"/>
                  </a:cubicBezTo>
                  <a:cubicBezTo>
                    <a:pt x="595" y="129"/>
                    <a:pt x="712" y="126"/>
                    <a:pt x="830" y="126"/>
                  </a:cubicBezTo>
                  <a:close/>
                  <a:moveTo>
                    <a:pt x="1208" y="0"/>
                  </a:moveTo>
                  <a:cubicBezTo>
                    <a:pt x="1113" y="0"/>
                    <a:pt x="1016" y="6"/>
                    <a:pt x="921" y="6"/>
                  </a:cubicBezTo>
                  <a:lnTo>
                    <a:pt x="921" y="1"/>
                  </a:lnTo>
                  <a:lnTo>
                    <a:pt x="513" y="1"/>
                  </a:lnTo>
                  <a:cubicBezTo>
                    <a:pt x="482" y="1"/>
                    <a:pt x="453" y="4"/>
                    <a:pt x="423" y="7"/>
                  </a:cubicBezTo>
                  <a:cubicBezTo>
                    <a:pt x="128" y="50"/>
                    <a:pt x="1" y="156"/>
                    <a:pt x="9" y="365"/>
                  </a:cubicBezTo>
                  <a:cubicBezTo>
                    <a:pt x="19" y="587"/>
                    <a:pt x="153" y="741"/>
                    <a:pt x="391" y="826"/>
                  </a:cubicBezTo>
                  <a:cubicBezTo>
                    <a:pt x="588" y="898"/>
                    <a:pt x="788" y="926"/>
                    <a:pt x="991" y="926"/>
                  </a:cubicBezTo>
                  <a:cubicBezTo>
                    <a:pt x="1154" y="926"/>
                    <a:pt x="1318" y="908"/>
                    <a:pt x="1482" y="880"/>
                  </a:cubicBezTo>
                  <a:cubicBezTo>
                    <a:pt x="1612" y="857"/>
                    <a:pt x="1718" y="794"/>
                    <a:pt x="1781" y="690"/>
                  </a:cubicBezTo>
                  <a:cubicBezTo>
                    <a:pt x="1961" y="389"/>
                    <a:pt x="1764" y="50"/>
                    <a:pt x="1374" y="8"/>
                  </a:cubicBezTo>
                  <a:cubicBezTo>
                    <a:pt x="1319" y="2"/>
                    <a:pt x="1264" y="0"/>
                    <a:pt x="1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7079748" y="3235439"/>
              <a:ext cx="177967" cy="109956"/>
            </a:xfrm>
            <a:custGeom>
              <a:avLst/>
              <a:gdLst/>
              <a:ahLst/>
              <a:cxnLst/>
              <a:rect l="l" t="t" r="r" b="b"/>
              <a:pathLst>
                <a:path w="1758" h="930" extrusionOk="0">
                  <a:moveTo>
                    <a:pt x="1445" y="111"/>
                  </a:moveTo>
                  <a:cubicBezTo>
                    <a:pt x="1542" y="111"/>
                    <a:pt x="1569" y="163"/>
                    <a:pt x="1581" y="230"/>
                  </a:cubicBezTo>
                  <a:cubicBezTo>
                    <a:pt x="1599" y="337"/>
                    <a:pt x="1551" y="423"/>
                    <a:pt x="1450" y="444"/>
                  </a:cubicBezTo>
                  <a:cubicBezTo>
                    <a:pt x="1295" y="478"/>
                    <a:pt x="1140" y="500"/>
                    <a:pt x="984" y="526"/>
                  </a:cubicBezTo>
                  <a:cubicBezTo>
                    <a:pt x="860" y="548"/>
                    <a:pt x="737" y="567"/>
                    <a:pt x="602" y="589"/>
                  </a:cubicBezTo>
                  <a:cubicBezTo>
                    <a:pt x="709" y="630"/>
                    <a:pt x="816" y="641"/>
                    <a:pt x="924" y="641"/>
                  </a:cubicBezTo>
                  <a:cubicBezTo>
                    <a:pt x="1047" y="641"/>
                    <a:pt x="1170" y="627"/>
                    <a:pt x="1296" y="627"/>
                  </a:cubicBezTo>
                  <a:cubicBezTo>
                    <a:pt x="1326" y="627"/>
                    <a:pt x="1356" y="628"/>
                    <a:pt x="1386" y="630"/>
                  </a:cubicBezTo>
                  <a:cubicBezTo>
                    <a:pt x="1333" y="732"/>
                    <a:pt x="1232" y="749"/>
                    <a:pt x="1142" y="763"/>
                  </a:cubicBezTo>
                  <a:cubicBezTo>
                    <a:pt x="1049" y="777"/>
                    <a:pt x="955" y="783"/>
                    <a:pt x="861" y="783"/>
                  </a:cubicBezTo>
                  <a:cubicBezTo>
                    <a:pt x="736" y="783"/>
                    <a:pt x="611" y="773"/>
                    <a:pt x="487" y="757"/>
                  </a:cubicBezTo>
                  <a:cubicBezTo>
                    <a:pt x="290" y="732"/>
                    <a:pt x="104" y="441"/>
                    <a:pt x="174" y="284"/>
                  </a:cubicBezTo>
                  <a:cubicBezTo>
                    <a:pt x="198" y="230"/>
                    <a:pt x="247" y="199"/>
                    <a:pt x="310" y="194"/>
                  </a:cubicBezTo>
                  <a:cubicBezTo>
                    <a:pt x="684" y="153"/>
                    <a:pt x="1060" y="121"/>
                    <a:pt x="1438" y="111"/>
                  </a:cubicBezTo>
                  <a:cubicBezTo>
                    <a:pt x="1440" y="111"/>
                    <a:pt x="1443" y="111"/>
                    <a:pt x="1445" y="111"/>
                  </a:cubicBezTo>
                  <a:close/>
                  <a:moveTo>
                    <a:pt x="1232" y="1"/>
                  </a:moveTo>
                  <a:cubicBezTo>
                    <a:pt x="916" y="1"/>
                    <a:pt x="601" y="38"/>
                    <a:pt x="288" y="76"/>
                  </a:cubicBezTo>
                  <a:cubicBezTo>
                    <a:pt x="85" y="101"/>
                    <a:pt x="1" y="227"/>
                    <a:pt x="27" y="404"/>
                  </a:cubicBezTo>
                  <a:cubicBezTo>
                    <a:pt x="76" y="724"/>
                    <a:pt x="248" y="872"/>
                    <a:pt x="625" y="916"/>
                  </a:cubicBezTo>
                  <a:cubicBezTo>
                    <a:pt x="693" y="923"/>
                    <a:pt x="760" y="926"/>
                    <a:pt x="827" y="929"/>
                  </a:cubicBezTo>
                  <a:cubicBezTo>
                    <a:pt x="897" y="927"/>
                    <a:pt x="965" y="927"/>
                    <a:pt x="1033" y="920"/>
                  </a:cubicBezTo>
                  <a:cubicBezTo>
                    <a:pt x="1432" y="887"/>
                    <a:pt x="1665" y="694"/>
                    <a:pt x="1722" y="355"/>
                  </a:cubicBezTo>
                  <a:cubicBezTo>
                    <a:pt x="1758" y="147"/>
                    <a:pt x="1643" y="15"/>
                    <a:pt x="1398" y="4"/>
                  </a:cubicBezTo>
                  <a:cubicBezTo>
                    <a:pt x="1343" y="2"/>
                    <a:pt x="1287" y="1"/>
                    <a:pt x="1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6324452" y="3083156"/>
              <a:ext cx="164402" cy="99906"/>
            </a:xfrm>
            <a:custGeom>
              <a:avLst/>
              <a:gdLst/>
              <a:ahLst/>
              <a:cxnLst/>
              <a:rect l="l" t="t" r="r" b="b"/>
              <a:pathLst>
                <a:path w="1624" h="845" extrusionOk="0">
                  <a:moveTo>
                    <a:pt x="293" y="147"/>
                  </a:moveTo>
                  <a:cubicBezTo>
                    <a:pt x="302" y="147"/>
                    <a:pt x="312" y="147"/>
                    <a:pt x="322" y="148"/>
                  </a:cubicBezTo>
                  <a:cubicBezTo>
                    <a:pt x="622" y="161"/>
                    <a:pt x="923" y="158"/>
                    <a:pt x="1224" y="190"/>
                  </a:cubicBezTo>
                  <a:cubicBezTo>
                    <a:pt x="1337" y="202"/>
                    <a:pt x="1405" y="240"/>
                    <a:pt x="1411" y="345"/>
                  </a:cubicBezTo>
                  <a:cubicBezTo>
                    <a:pt x="1415" y="456"/>
                    <a:pt x="1396" y="476"/>
                    <a:pt x="1261" y="477"/>
                  </a:cubicBezTo>
                  <a:lnTo>
                    <a:pt x="901" y="477"/>
                  </a:lnTo>
                  <a:cubicBezTo>
                    <a:pt x="810" y="485"/>
                    <a:pt x="719" y="493"/>
                    <a:pt x="629" y="493"/>
                  </a:cubicBezTo>
                  <a:cubicBezTo>
                    <a:pt x="517" y="493"/>
                    <a:pt x="405" y="481"/>
                    <a:pt x="297" y="447"/>
                  </a:cubicBezTo>
                  <a:cubicBezTo>
                    <a:pt x="218" y="422"/>
                    <a:pt x="146" y="394"/>
                    <a:pt x="143" y="303"/>
                  </a:cubicBezTo>
                  <a:cubicBezTo>
                    <a:pt x="139" y="187"/>
                    <a:pt x="168" y="147"/>
                    <a:pt x="293" y="147"/>
                  </a:cubicBezTo>
                  <a:close/>
                  <a:moveTo>
                    <a:pt x="238" y="540"/>
                  </a:moveTo>
                  <a:lnTo>
                    <a:pt x="238" y="540"/>
                  </a:lnTo>
                  <a:cubicBezTo>
                    <a:pt x="478" y="585"/>
                    <a:pt x="715" y="603"/>
                    <a:pt x="953" y="603"/>
                  </a:cubicBezTo>
                  <a:cubicBezTo>
                    <a:pt x="1056" y="603"/>
                    <a:pt x="1160" y="600"/>
                    <a:pt x="1263" y="593"/>
                  </a:cubicBezTo>
                  <a:lnTo>
                    <a:pt x="1263" y="593"/>
                  </a:lnTo>
                  <a:cubicBezTo>
                    <a:pt x="1081" y="685"/>
                    <a:pt x="892" y="725"/>
                    <a:pt x="699" y="725"/>
                  </a:cubicBezTo>
                  <a:cubicBezTo>
                    <a:pt x="594" y="725"/>
                    <a:pt x="488" y="713"/>
                    <a:pt x="381" y="692"/>
                  </a:cubicBezTo>
                  <a:cubicBezTo>
                    <a:pt x="305" y="678"/>
                    <a:pt x="252" y="630"/>
                    <a:pt x="238" y="540"/>
                  </a:cubicBezTo>
                  <a:close/>
                  <a:moveTo>
                    <a:pt x="774" y="1"/>
                  </a:moveTo>
                  <a:cubicBezTo>
                    <a:pt x="608" y="1"/>
                    <a:pt x="441" y="11"/>
                    <a:pt x="274" y="23"/>
                  </a:cubicBezTo>
                  <a:cubicBezTo>
                    <a:pt x="97" y="35"/>
                    <a:pt x="23" y="100"/>
                    <a:pt x="9" y="252"/>
                  </a:cubicBezTo>
                  <a:cubicBezTo>
                    <a:pt x="1" y="338"/>
                    <a:pt x="20" y="419"/>
                    <a:pt x="47" y="501"/>
                  </a:cubicBezTo>
                  <a:cubicBezTo>
                    <a:pt x="130" y="761"/>
                    <a:pt x="246" y="838"/>
                    <a:pt x="559" y="844"/>
                  </a:cubicBezTo>
                  <a:cubicBezTo>
                    <a:pt x="577" y="845"/>
                    <a:pt x="595" y="845"/>
                    <a:pt x="613" y="845"/>
                  </a:cubicBezTo>
                  <a:cubicBezTo>
                    <a:pt x="648" y="845"/>
                    <a:pt x="683" y="844"/>
                    <a:pt x="719" y="844"/>
                  </a:cubicBezTo>
                  <a:cubicBezTo>
                    <a:pt x="749" y="845"/>
                    <a:pt x="779" y="845"/>
                    <a:pt x="810" y="845"/>
                  </a:cubicBezTo>
                  <a:cubicBezTo>
                    <a:pt x="915" y="845"/>
                    <a:pt x="1020" y="842"/>
                    <a:pt x="1124" y="824"/>
                  </a:cubicBezTo>
                  <a:cubicBezTo>
                    <a:pt x="1226" y="809"/>
                    <a:pt x="1324" y="771"/>
                    <a:pt x="1409" y="714"/>
                  </a:cubicBezTo>
                  <a:cubicBezTo>
                    <a:pt x="1560" y="610"/>
                    <a:pt x="1623" y="413"/>
                    <a:pt x="1568" y="239"/>
                  </a:cubicBezTo>
                  <a:cubicBezTo>
                    <a:pt x="1515" y="78"/>
                    <a:pt x="1362" y="50"/>
                    <a:pt x="1200" y="28"/>
                  </a:cubicBezTo>
                  <a:cubicBezTo>
                    <a:pt x="1058" y="8"/>
                    <a:pt x="916" y="1"/>
                    <a:pt x="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6602943" y="3235439"/>
              <a:ext cx="176549" cy="110074"/>
            </a:xfrm>
            <a:custGeom>
              <a:avLst/>
              <a:gdLst/>
              <a:ahLst/>
              <a:cxnLst/>
              <a:rect l="l" t="t" r="r" b="b"/>
              <a:pathLst>
                <a:path w="1744" h="931" extrusionOk="0">
                  <a:moveTo>
                    <a:pt x="330" y="111"/>
                  </a:moveTo>
                  <a:cubicBezTo>
                    <a:pt x="334" y="111"/>
                    <a:pt x="338" y="111"/>
                    <a:pt x="342" y="111"/>
                  </a:cubicBezTo>
                  <a:cubicBezTo>
                    <a:pt x="706" y="122"/>
                    <a:pt x="1066" y="153"/>
                    <a:pt x="1426" y="191"/>
                  </a:cubicBezTo>
                  <a:cubicBezTo>
                    <a:pt x="1566" y="207"/>
                    <a:pt x="1601" y="254"/>
                    <a:pt x="1591" y="378"/>
                  </a:cubicBezTo>
                  <a:cubicBezTo>
                    <a:pt x="1572" y="631"/>
                    <a:pt x="1432" y="752"/>
                    <a:pt x="1140" y="769"/>
                  </a:cubicBezTo>
                  <a:cubicBezTo>
                    <a:pt x="1049" y="774"/>
                    <a:pt x="957" y="780"/>
                    <a:pt x="867" y="780"/>
                  </a:cubicBezTo>
                  <a:cubicBezTo>
                    <a:pt x="799" y="780"/>
                    <a:pt x="731" y="777"/>
                    <a:pt x="664" y="768"/>
                  </a:cubicBezTo>
                  <a:cubicBezTo>
                    <a:pt x="555" y="753"/>
                    <a:pt x="442" y="737"/>
                    <a:pt x="362" y="620"/>
                  </a:cubicBezTo>
                  <a:lnTo>
                    <a:pt x="362" y="620"/>
                  </a:lnTo>
                  <a:cubicBezTo>
                    <a:pt x="521" y="629"/>
                    <a:pt x="654" y="638"/>
                    <a:pt x="786" y="643"/>
                  </a:cubicBezTo>
                  <a:cubicBezTo>
                    <a:pt x="803" y="644"/>
                    <a:pt x="819" y="644"/>
                    <a:pt x="836" y="644"/>
                  </a:cubicBezTo>
                  <a:cubicBezTo>
                    <a:pt x="950" y="644"/>
                    <a:pt x="1064" y="626"/>
                    <a:pt x="1173" y="592"/>
                  </a:cubicBezTo>
                  <a:cubicBezTo>
                    <a:pt x="895" y="544"/>
                    <a:pt x="628" y="503"/>
                    <a:pt x="362" y="453"/>
                  </a:cubicBezTo>
                  <a:cubicBezTo>
                    <a:pt x="222" y="428"/>
                    <a:pt x="161" y="350"/>
                    <a:pt x="180" y="234"/>
                  </a:cubicBezTo>
                  <a:cubicBezTo>
                    <a:pt x="193" y="158"/>
                    <a:pt x="229" y="111"/>
                    <a:pt x="330" y="111"/>
                  </a:cubicBezTo>
                  <a:close/>
                  <a:moveTo>
                    <a:pt x="521" y="1"/>
                  </a:moveTo>
                  <a:cubicBezTo>
                    <a:pt x="472" y="1"/>
                    <a:pt x="424" y="2"/>
                    <a:pt x="375" y="3"/>
                  </a:cubicBezTo>
                  <a:cubicBezTo>
                    <a:pt x="123" y="12"/>
                    <a:pt x="1" y="152"/>
                    <a:pt x="40" y="366"/>
                  </a:cubicBezTo>
                  <a:cubicBezTo>
                    <a:pt x="99" y="692"/>
                    <a:pt x="332" y="883"/>
                    <a:pt x="719" y="920"/>
                  </a:cubicBezTo>
                  <a:cubicBezTo>
                    <a:pt x="778" y="926"/>
                    <a:pt x="840" y="926"/>
                    <a:pt x="922" y="931"/>
                  </a:cubicBezTo>
                  <a:cubicBezTo>
                    <a:pt x="991" y="926"/>
                    <a:pt x="1082" y="923"/>
                    <a:pt x="1172" y="912"/>
                  </a:cubicBezTo>
                  <a:cubicBezTo>
                    <a:pt x="1532" y="863"/>
                    <a:pt x="1719" y="682"/>
                    <a:pt x="1734" y="374"/>
                  </a:cubicBezTo>
                  <a:cubicBezTo>
                    <a:pt x="1743" y="199"/>
                    <a:pt x="1666" y="98"/>
                    <a:pt x="1462" y="73"/>
                  </a:cubicBezTo>
                  <a:cubicBezTo>
                    <a:pt x="1149" y="35"/>
                    <a:pt x="836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7375549" y="3082920"/>
              <a:ext cx="161972" cy="100852"/>
            </a:xfrm>
            <a:custGeom>
              <a:avLst/>
              <a:gdLst/>
              <a:ahLst/>
              <a:cxnLst/>
              <a:rect l="l" t="t" r="r" b="b"/>
              <a:pathLst>
                <a:path w="1600" h="853" extrusionOk="0">
                  <a:moveTo>
                    <a:pt x="1327" y="146"/>
                  </a:moveTo>
                  <a:cubicBezTo>
                    <a:pt x="1383" y="146"/>
                    <a:pt x="1431" y="158"/>
                    <a:pt x="1443" y="226"/>
                  </a:cubicBezTo>
                  <a:cubicBezTo>
                    <a:pt x="1457" y="305"/>
                    <a:pt x="1463" y="383"/>
                    <a:pt x="1356" y="425"/>
                  </a:cubicBezTo>
                  <a:cubicBezTo>
                    <a:pt x="1253" y="469"/>
                    <a:pt x="1141" y="492"/>
                    <a:pt x="1027" y="493"/>
                  </a:cubicBezTo>
                  <a:cubicBezTo>
                    <a:pt x="777" y="492"/>
                    <a:pt x="528" y="485"/>
                    <a:pt x="278" y="483"/>
                  </a:cubicBezTo>
                  <a:cubicBezTo>
                    <a:pt x="205" y="483"/>
                    <a:pt x="189" y="446"/>
                    <a:pt x="188" y="396"/>
                  </a:cubicBezTo>
                  <a:cubicBezTo>
                    <a:pt x="185" y="317"/>
                    <a:pt x="176" y="228"/>
                    <a:pt x="293" y="207"/>
                  </a:cubicBezTo>
                  <a:cubicBezTo>
                    <a:pt x="404" y="185"/>
                    <a:pt x="519" y="181"/>
                    <a:pt x="632" y="172"/>
                  </a:cubicBezTo>
                  <a:cubicBezTo>
                    <a:pt x="753" y="165"/>
                    <a:pt x="875" y="162"/>
                    <a:pt x="996" y="156"/>
                  </a:cubicBezTo>
                  <a:lnTo>
                    <a:pt x="996" y="162"/>
                  </a:lnTo>
                  <a:cubicBezTo>
                    <a:pt x="1086" y="158"/>
                    <a:pt x="1178" y="156"/>
                    <a:pt x="1268" y="148"/>
                  </a:cubicBezTo>
                  <a:cubicBezTo>
                    <a:pt x="1288" y="147"/>
                    <a:pt x="1308" y="146"/>
                    <a:pt x="1327" y="146"/>
                  </a:cubicBezTo>
                  <a:close/>
                  <a:moveTo>
                    <a:pt x="1357" y="540"/>
                  </a:moveTo>
                  <a:lnTo>
                    <a:pt x="1357" y="540"/>
                  </a:lnTo>
                  <a:cubicBezTo>
                    <a:pt x="1335" y="645"/>
                    <a:pt x="1265" y="697"/>
                    <a:pt x="1161" y="706"/>
                  </a:cubicBezTo>
                  <a:cubicBezTo>
                    <a:pt x="1056" y="717"/>
                    <a:pt x="952" y="726"/>
                    <a:pt x="848" y="726"/>
                  </a:cubicBezTo>
                  <a:cubicBezTo>
                    <a:pt x="651" y="726"/>
                    <a:pt x="459" y="694"/>
                    <a:pt x="282" y="587"/>
                  </a:cubicBezTo>
                  <a:cubicBezTo>
                    <a:pt x="317" y="581"/>
                    <a:pt x="352" y="579"/>
                    <a:pt x="388" y="579"/>
                  </a:cubicBezTo>
                  <a:cubicBezTo>
                    <a:pt x="500" y="579"/>
                    <a:pt x="611" y="602"/>
                    <a:pt x="724" y="602"/>
                  </a:cubicBezTo>
                  <a:cubicBezTo>
                    <a:pt x="732" y="602"/>
                    <a:pt x="740" y="602"/>
                    <a:pt x="748" y="601"/>
                  </a:cubicBezTo>
                  <a:cubicBezTo>
                    <a:pt x="852" y="598"/>
                    <a:pt x="958" y="594"/>
                    <a:pt x="1061" y="584"/>
                  </a:cubicBezTo>
                  <a:cubicBezTo>
                    <a:pt x="1158" y="574"/>
                    <a:pt x="1252" y="555"/>
                    <a:pt x="1357" y="540"/>
                  </a:cubicBezTo>
                  <a:close/>
                  <a:moveTo>
                    <a:pt x="823" y="0"/>
                  </a:moveTo>
                  <a:cubicBezTo>
                    <a:pt x="649" y="0"/>
                    <a:pt x="476" y="14"/>
                    <a:pt x="304" y="43"/>
                  </a:cubicBezTo>
                  <a:cubicBezTo>
                    <a:pt x="91" y="81"/>
                    <a:pt x="13" y="170"/>
                    <a:pt x="7" y="357"/>
                  </a:cubicBezTo>
                  <a:cubicBezTo>
                    <a:pt x="1" y="593"/>
                    <a:pt x="135" y="755"/>
                    <a:pt x="405" y="813"/>
                  </a:cubicBezTo>
                  <a:cubicBezTo>
                    <a:pt x="542" y="843"/>
                    <a:pt x="680" y="853"/>
                    <a:pt x="819" y="853"/>
                  </a:cubicBezTo>
                  <a:cubicBezTo>
                    <a:pt x="945" y="853"/>
                    <a:pt x="1072" y="845"/>
                    <a:pt x="1198" y="836"/>
                  </a:cubicBezTo>
                  <a:cubicBezTo>
                    <a:pt x="1287" y="832"/>
                    <a:pt x="1370" y="790"/>
                    <a:pt x="1428" y="723"/>
                  </a:cubicBezTo>
                  <a:cubicBezTo>
                    <a:pt x="1549" y="573"/>
                    <a:pt x="1600" y="404"/>
                    <a:pt x="1576" y="225"/>
                  </a:cubicBezTo>
                  <a:cubicBezTo>
                    <a:pt x="1558" y="89"/>
                    <a:pt x="1483" y="37"/>
                    <a:pt x="1324" y="25"/>
                  </a:cubicBezTo>
                  <a:cubicBezTo>
                    <a:pt x="1204" y="16"/>
                    <a:pt x="1083" y="11"/>
                    <a:pt x="962" y="3"/>
                  </a:cubicBezTo>
                  <a:cubicBezTo>
                    <a:pt x="915" y="1"/>
                    <a:pt x="869" y="0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6471948" y="3538351"/>
              <a:ext cx="202566" cy="112084"/>
            </a:xfrm>
            <a:custGeom>
              <a:avLst/>
              <a:gdLst/>
              <a:ahLst/>
              <a:cxnLst/>
              <a:rect l="l" t="t" r="r" b="b"/>
              <a:pathLst>
                <a:path w="2001" h="948" extrusionOk="0">
                  <a:moveTo>
                    <a:pt x="489" y="149"/>
                  </a:moveTo>
                  <a:cubicBezTo>
                    <a:pt x="495" y="149"/>
                    <a:pt x="501" y="149"/>
                    <a:pt x="508" y="149"/>
                  </a:cubicBezTo>
                  <a:cubicBezTo>
                    <a:pt x="804" y="163"/>
                    <a:pt x="1098" y="177"/>
                    <a:pt x="1392" y="201"/>
                  </a:cubicBezTo>
                  <a:cubicBezTo>
                    <a:pt x="1643" y="221"/>
                    <a:pt x="1749" y="350"/>
                    <a:pt x="1719" y="576"/>
                  </a:cubicBezTo>
                  <a:cubicBezTo>
                    <a:pt x="1647" y="734"/>
                    <a:pt x="1491" y="796"/>
                    <a:pt x="1311" y="807"/>
                  </a:cubicBezTo>
                  <a:cubicBezTo>
                    <a:pt x="1260" y="809"/>
                    <a:pt x="1208" y="811"/>
                    <a:pt x="1157" y="811"/>
                  </a:cubicBezTo>
                  <a:cubicBezTo>
                    <a:pt x="959" y="811"/>
                    <a:pt x="763" y="793"/>
                    <a:pt x="569" y="756"/>
                  </a:cubicBezTo>
                  <a:cubicBezTo>
                    <a:pt x="495" y="743"/>
                    <a:pt x="423" y="720"/>
                    <a:pt x="380" y="661"/>
                  </a:cubicBezTo>
                  <a:cubicBezTo>
                    <a:pt x="355" y="625"/>
                    <a:pt x="391" y="618"/>
                    <a:pt x="417" y="608"/>
                  </a:cubicBezTo>
                  <a:cubicBezTo>
                    <a:pt x="602" y="653"/>
                    <a:pt x="787" y="665"/>
                    <a:pt x="974" y="665"/>
                  </a:cubicBezTo>
                  <a:cubicBezTo>
                    <a:pt x="1139" y="665"/>
                    <a:pt x="1304" y="656"/>
                    <a:pt x="1469" y="652"/>
                  </a:cubicBezTo>
                  <a:cubicBezTo>
                    <a:pt x="1513" y="651"/>
                    <a:pt x="1540" y="637"/>
                    <a:pt x="1531" y="594"/>
                  </a:cubicBezTo>
                  <a:lnTo>
                    <a:pt x="461" y="544"/>
                  </a:lnTo>
                  <a:cubicBezTo>
                    <a:pt x="288" y="514"/>
                    <a:pt x="231" y="460"/>
                    <a:pt x="250" y="340"/>
                  </a:cubicBezTo>
                  <a:cubicBezTo>
                    <a:pt x="269" y="216"/>
                    <a:pt x="349" y="149"/>
                    <a:pt x="489" y="149"/>
                  </a:cubicBezTo>
                  <a:close/>
                  <a:moveTo>
                    <a:pt x="693" y="1"/>
                  </a:moveTo>
                  <a:cubicBezTo>
                    <a:pt x="624" y="1"/>
                    <a:pt x="558" y="3"/>
                    <a:pt x="491" y="10"/>
                  </a:cubicBezTo>
                  <a:cubicBezTo>
                    <a:pt x="347" y="25"/>
                    <a:pt x="221" y="81"/>
                    <a:pt x="159" y="190"/>
                  </a:cubicBezTo>
                  <a:cubicBezTo>
                    <a:pt x="0" y="469"/>
                    <a:pt x="138" y="828"/>
                    <a:pt x="495" y="900"/>
                  </a:cubicBezTo>
                  <a:cubicBezTo>
                    <a:pt x="661" y="932"/>
                    <a:pt x="830" y="948"/>
                    <a:pt x="998" y="948"/>
                  </a:cubicBezTo>
                  <a:cubicBezTo>
                    <a:pt x="1185" y="948"/>
                    <a:pt x="1371" y="928"/>
                    <a:pt x="1554" y="889"/>
                  </a:cubicBezTo>
                  <a:cubicBezTo>
                    <a:pt x="1604" y="876"/>
                    <a:pt x="1651" y="856"/>
                    <a:pt x="1696" y="829"/>
                  </a:cubicBezTo>
                  <a:cubicBezTo>
                    <a:pt x="1941" y="693"/>
                    <a:pt x="2001" y="448"/>
                    <a:pt x="1843" y="235"/>
                  </a:cubicBezTo>
                  <a:cubicBezTo>
                    <a:pt x="1759" y="122"/>
                    <a:pt x="1639" y="61"/>
                    <a:pt x="1490" y="46"/>
                  </a:cubicBezTo>
                  <a:cubicBezTo>
                    <a:pt x="1309" y="28"/>
                    <a:pt x="1127" y="20"/>
                    <a:pt x="967" y="8"/>
                  </a:cubicBezTo>
                  <a:cubicBezTo>
                    <a:pt x="870" y="5"/>
                    <a:pt x="780" y="1"/>
                    <a:pt x="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6394404" y="3238277"/>
              <a:ext cx="184749" cy="91630"/>
            </a:xfrm>
            <a:custGeom>
              <a:avLst/>
              <a:gdLst/>
              <a:ahLst/>
              <a:cxnLst/>
              <a:rect l="l" t="t" r="r" b="b"/>
              <a:pathLst>
                <a:path w="1825" h="775" extrusionOk="0">
                  <a:moveTo>
                    <a:pt x="337" y="114"/>
                  </a:moveTo>
                  <a:cubicBezTo>
                    <a:pt x="342" y="114"/>
                    <a:pt x="346" y="115"/>
                    <a:pt x="351" y="115"/>
                  </a:cubicBezTo>
                  <a:cubicBezTo>
                    <a:pt x="510" y="124"/>
                    <a:pt x="670" y="127"/>
                    <a:pt x="827" y="142"/>
                  </a:cubicBezTo>
                  <a:cubicBezTo>
                    <a:pt x="1023" y="162"/>
                    <a:pt x="1219" y="166"/>
                    <a:pt x="1416" y="168"/>
                  </a:cubicBezTo>
                  <a:cubicBezTo>
                    <a:pt x="1517" y="170"/>
                    <a:pt x="1617" y="175"/>
                    <a:pt x="1654" y="279"/>
                  </a:cubicBezTo>
                  <a:cubicBezTo>
                    <a:pt x="1689" y="374"/>
                    <a:pt x="1636" y="491"/>
                    <a:pt x="1528" y="545"/>
                  </a:cubicBezTo>
                  <a:cubicBezTo>
                    <a:pt x="1482" y="569"/>
                    <a:pt x="1432" y="584"/>
                    <a:pt x="1381" y="593"/>
                  </a:cubicBezTo>
                  <a:cubicBezTo>
                    <a:pt x="1244" y="612"/>
                    <a:pt x="1107" y="622"/>
                    <a:pt x="970" y="622"/>
                  </a:cubicBezTo>
                  <a:cubicBezTo>
                    <a:pt x="813" y="622"/>
                    <a:pt x="657" y="608"/>
                    <a:pt x="501" y="575"/>
                  </a:cubicBezTo>
                  <a:cubicBezTo>
                    <a:pt x="445" y="563"/>
                    <a:pt x="383" y="549"/>
                    <a:pt x="331" y="483"/>
                  </a:cubicBezTo>
                  <a:cubicBezTo>
                    <a:pt x="385" y="480"/>
                    <a:pt x="440" y="479"/>
                    <a:pt x="494" y="479"/>
                  </a:cubicBezTo>
                  <a:cubicBezTo>
                    <a:pt x="576" y="479"/>
                    <a:pt x="658" y="481"/>
                    <a:pt x="739" y="481"/>
                  </a:cubicBezTo>
                  <a:cubicBezTo>
                    <a:pt x="915" y="481"/>
                    <a:pt x="1087" y="470"/>
                    <a:pt x="1251" y="398"/>
                  </a:cubicBezTo>
                  <a:lnTo>
                    <a:pt x="579" y="398"/>
                  </a:lnTo>
                  <a:cubicBezTo>
                    <a:pt x="574" y="398"/>
                    <a:pt x="568" y="398"/>
                    <a:pt x="562" y="398"/>
                  </a:cubicBezTo>
                  <a:cubicBezTo>
                    <a:pt x="478" y="398"/>
                    <a:pt x="393" y="390"/>
                    <a:pt x="309" y="373"/>
                  </a:cubicBezTo>
                  <a:cubicBezTo>
                    <a:pt x="216" y="353"/>
                    <a:pt x="192" y="293"/>
                    <a:pt x="199" y="225"/>
                  </a:cubicBezTo>
                  <a:cubicBezTo>
                    <a:pt x="206" y="155"/>
                    <a:pt x="253" y="114"/>
                    <a:pt x="337" y="114"/>
                  </a:cubicBezTo>
                  <a:close/>
                  <a:moveTo>
                    <a:pt x="468" y="1"/>
                  </a:moveTo>
                  <a:cubicBezTo>
                    <a:pt x="402" y="1"/>
                    <a:pt x="336" y="3"/>
                    <a:pt x="270" y="7"/>
                  </a:cubicBezTo>
                  <a:cubicBezTo>
                    <a:pt x="131" y="14"/>
                    <a:pt x="52" y="78"/>
                    <a:pt x="36" y="178"/>
                  </a:cubicBezTo>
                  <a:cubicBezTo>
                    <a:pt x="0" y="407"/>
                    <a:pt x="206" y="663"/>
                    <a:pt x="470" y="722"/>
                  </a:cubicBezTo>
                  <a:cubicBezTo>
                    <a:pt x="619" y="757"/>
                    <a:pt x="771" y="752"/>
                    <a:pt x="924" y="770"/>
                  </a:cubicBezTo>
                  <a:cubicBezTo>
                    <a:pt x="971" y="773"/>
                    <a:pt x="1017" y="775"/>
                    <a:pt x="1064" y="775"/>
                  </a:cubicBezTo>
                  <a:cubicBezTo>
                    <a:pt x="1250" y="775"/>
                    <a:pt x="1432" y="745"/>
                    <a:pt x="1596" y="651"/>
                  </a:cubicBezTo>
                  <a:cubicBezTo>
                    <a:pt x="1756" y="559"/>
                    <a:pt x="1824" y="399"/>
                    <a:pt x="1777" y="243"/>
                  </a:cubicBezTo>
                  <a:cubicBezTo>
                    <a:pt x="1735" y="111"/>
                    <a:pt x="1635" y="54"/>
                    <a:pt x="1403" y="48"/>
                  </a:cubicBezTo>
                  <a:cubicBezTo>
                    <a:pt x="1161" y="41"/>
                    <a:pt x="919" y="29"/>
                    <a:pt x="679" y="8"/>
                  </a:cubicBezTo>
                  <a:cubicBezTo>
                    <a:pt x="609" y="3"/>
                    <a:pt x="538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7497737" y="3235085"/>
              <a:ext cx="156202" cy="96714"/>
            </a:xfrm>
            <a:custGeom>
              <a:avLst/>
              <a:gdLst/>
              <a:ahLst/>
              <a:cxnLst/>
              <a:rect l="l" t="t" r="r" b="b"/>
              <a:pathLst>
                <a:path w="1543" h="818" extrusionOk="0">
                  <a:moveTo>
                    <a:pt x="1144" y="139"/>
                  </a:moveTo>
                  <a:cubicBezTo>
                    <a:pt x="1270" y="139"/>
                    <a:pt x="1374" y="285"/>
                    <a:pt x="1324" y="387"/>
                  </a:cubicBezTo>
                  <a:lnTo>
                    <a:pt x="1324" y="388"/>
                  </a:lnTo>
                  <a:cubicBezTo>
                    <a:pt x="1298" y="440"/>
                    <a:pt x="1242" y="441"/>
                    <a:pt x="1189" y="443"/>
                  </a:cubicBezTo>
                  <a:cubicBezTo>
                    <a:pt x="1094" y="444"/>
                    <a:pt x="998" y="446"/>
                    <a:pt x="902" y="446"/>
                  </a:cubicBezTo>
                  <a:cubicBezTo>
                    <a:pt x="846" y="446"/>
                    <a:pt x="791" y="445"/>
                    <a:pt x="735" y="444"/>
                  </a:cubicBezTo>
                  <a:cubicBezTo>
                    <a:pt x="713" y="443"/>
                    <a:pt x="690" y="443"/>
                    <a:pt x="667" y="443"/>
                  </a:cubicBezTo>
                  <a:cubicBezTo>
                    <a:pt x="544" y="443"/>
                    <a:pt x="421" y="454"/>
                    <a:pt x="299" y="475"/>
                  </a:cubicBezTo>
                  <a:cubicBezTo>
                    <a:pt x="572" y="614"/>
                    <a:pt x="835" y="572"/>
                    <a:pt x="1084" y="603"/>
                  </a:cubicBezTo>
                  <a:cubicBezTo>
                    <a:pt x="1073" y="668"/>
                    <a:pt x="1006" y="663"/>
                    <a:pt x="962" y="670"/>
                  </a:cubicBezTo>
                  <a:cubicBezTo>
                    <a:pt x="850" y="689"/>
                    <a:pt x="736" y="702"/>
                    <a:pt x="623" y="702"/>
                  </a:cubicBezTo>
                  <a:cubicBezTo>
                    <a:pt x="519" y="702"/>
                    <a:pt x="414" y="691"/>
                    <a:pt x="310" y="663"/>
                  </a:cubicBezTo>
                  <a:cubicBezTo>
                    <a:pt x="166" y="624"/>
                    <a:pt x="143" y="589"/>
                    <a:pt x="169" y="464"/>
                  </a:cubicBezTo>
                  <a:cubicBezTo>
                    <a:pt x="203" y="309"/>
                    <a:pt x="284" y="230"/>
                    <a:pt x="461" y="202"/>
                  </a:cubicBezTo>
                  <a:cubicBezTo>
                    <a:pt x="684" y="167"/>
                    <a:pt x="911" y="147"/>
                    <a:pt x="1138" y="139"/>
                  </a:cubicBezTo>
                  <a:cubicBezTo>
                    <a:pt x="1140" y="139"/>
                    <a:pt x="1142" y="139"/>
                    <a:pt x="1144" y="139"/>
                  </a:cubicBezTo>
                  <a:close/>
                  <a:moveTo>
                    <a:pt x="1071" y="1"/>
                  </a:moveTo>
                  <a:cubicBezTo>
                    <a:pt x="1061" y="1"/>
                    <a:pt x="1050" y="1"/>
                    <a:pt x="1040" y="2"/>
                  </a:cubicBezTo>
                  <a:cubicBezTo>
                    <a:pt x="835" y="10"/>
                    <a:pt x="633" y="25"/>
                    <a:pt x="435" y="72"/>
                  </a:cubicBezTo>
                  <a:cubicBezTo>
                    <a:pt x="190" y="129"/>
                    <a:pt x="49" y="268"/>
                    <a:pt x="21" y="481"/>
                  </a:cubicBezTo>
                  <a:cubicBezTo>
                    <a:pt x="1" y="620"/>
                    <a:pt x="40" y="683"/>
                    <a:pt x="188" y="743"/>
                  </a:cubicBezTo>
                  <a:cubicBezTo>
                    <a:pt x="350" y="809"/>
                    <a:pt x="523" y="817"/>
                    <a:pt x="735" y="817"/>
                  </a:cubicBezTo>
                  <a:cubicBezTo>
                    <a:pt x="749" y="818"/>
                    <a:pt x="763" y="818"/>
                    <a:pt x="777" y="818"/>
                  </a:cubicBezTo>
                  <a:cubicBezTo>
                    <a:pt x="953" y="818"/>
                    <a:pt x="1126" y="776"/>
                    <a:pt x="1282" y="695"/>
                  </a:cubicBezTo>
                  <a:cubicBezTo>
                    <a:pt x="1461" y="600"/>
                    <a:pt x="1543" y="391"/>
                    <a:pt x="1474" y="217"/>
                  </a:cubicBezTo>
                  <a:cubicBezTo>
                    <a:pt x="1423" y="91"/>
                    <a:pt x="1260" y="1"/>
                    <a:pt x="10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6202467" y="3234967"/>
              <a:ext cx="160960" cy="96832"/>
            </a:xfrm>
            <a:custGeom>
              <a:avLst/>
              <a:gdLst/>
              <a:ahLst/>
              <a:cxnLst/>
              <a:rect l="l" t="t" r="r" b="b"/>
              <a:pathLst>
                <a:path w="1590" h="819" extrusionOk="0">
                  <a:moveTo>
                    <a:pt x="466" y="140"/>
                  </a:moveTo>
                  <a:cubicBezTo>
                    <a:pt x="468" y="140"/>
                    <a:pt x="471" y="140"/>
                    <a:pt x="473" y="140"/>
                  </a:cubicBezTo>
                  <a:cubicBezTo>
                    <a:pt x="686" y="146"/>
                    <a:pt x="895" y="171"/>
                    <a:pt x="1105" y="199"/>
                  </a:cubicBezTo>
                  <a:cubicBezTo>
                    <a:pt x="1143" y="203"/>
                    <a:pt x="1178" y="212"/>
                    <a:pt x="1214" y="224"/>
                  </a:cubicBezTo>
                  <a:cubicBezTo>
                    <a:pt x="1338" y="264"/>
                    <a:pt x="1440" y="415"/>
                    <a:pt x="1432" y="538"/>
                  </a:cubicBezTo>
                  <a:cubicBezTo>
                    <a:pt x="1424" y="622"/>
                    <a:pt x="1365" y="667"/>
                    <a:pt x="1177" y="686"/>
                  </a:cubicBezTo>
                  <a:cubicBezTo>
                    <a:pt x="1095" y="694"/>
                    <a:pt x="1012" y="701"/>
                    <a:pt x="927" y="701"/>
                  </a:cubicBezTo>
                  <a:cubicBezTo>
                    <a:pt x="775" y="701"/>
                    <a:pt x="618" y="680"/>
                    <a:pt x="450" y="611"/>
                  </a:cubicBezTo>
                  <a:cubicBezTo>
                    <a:pt x="746" y="571"/>
                    <a:pt x="1014" y="614"/>
                    <a:pt x="1296" y="478"/>
                  </a:cubicBezTo>
                  <a:cubicBezTo>
                    <a:pt x="1179" y="455"/>
                    <a:pt x="1062" y="443"/>
                    <a:pt x="944" y="443"/>
                  </a:cubicBezTo>
                  <a:cubicBezTo>
                    <a:pt x="929" y="443"/>
                    <a:pt x="913" y="443"/>
                    <a:pt x="898" y="444"/>
                  </a:cubicBezTo>
                  <a:cubicBezTo>
                    <a:pt x="799" y="446"/>
                    <a:pt x="700" y="448"/>
                    <a:pt x="602" y="448"/>
                  </a:cubicBezTo>
                  <a:cubicBezTo>
                    <a:pt x="549" y="448"/>
                    <a:pt x="496" y="447"/>
                    <a:pt x="444" y="446"/>
                  </a:cubicBezTo>
                  <a:cubicBezTo>
                    <a:pt x="357" y="444"/>
                    <a:pt x="250" y="452"/>
                    <a:pt x="257" y="331"/>
                  </a:cubicBezTo>
                  <a:cubicBezTo>
                    <a:pt x="264" y="202"/>
                    <a:pt x="332" y="140"/>
                    <a:pt x="466" y="140"/>
                  </a:cubicBezTo>
                  <a:close/>
                  <a:moveTo>
                    <a:pt x="463" y="0"/>
                  </a:moveTo>
                  <a:cubicBezTo>
                    <a:pt x="389" y="0"/>
                    <a:pt x="329" y="24"/>
                    <a:pt x="265" y="60"/>
                  </a:cubicBezTo>
                  <a:cubicBezTo>
                    <a:pt x="0" y="200"/>
                    <a:pt x="86" y="605"/>
                    <a:pt x="315" y="702"/>
                  </a:cubicBezTo>
                  <a:cubicBezTo>
                    <a:pt x="490" y="776"/>
                    <a:pt x="668" y="819"/>
                    <a:pt x="836" y="819"/>
                  </a:cubicBezTo>
                  <a:cubicBezTo>
                    <a:pt x="849" y="819"/>
                    <a:pt x="861" y="819"/>
                    <a:pt x="874" y="818"/>
                  </a:cubicBezTo>
                  <a:cubicBezTo>
                    <a:pt x="1077" y="818"/>
                    <a:pt x="1251" y="806"/>
                    <a:pt x="1411" y="740"/>
                  </a:cubicBezTo>
                  <a:cubicBezTo>
                    <a:pt x="1547" y="684"/>
                    <a:pt x="1590" y="616"/>
                    <a:pt x="1574" y="492"/>
                  </a:cubicBezTo>
                  <a:cubicBezTo>
                    <a:pt x="1549" y="283"/>
                    <a:pt x="1403" y="130"/>
                    <a:pt x="1168" y="75"/>
                  </a:cubicBezTo>
                  <a:cubicBezTo>
                    <a:pt x="941" y="23"/>
                    <a:pt x="708" y="4"/>
                    <a:pt x="473" y="0"/>
                  </a:cubicBezTo>
                  <a:cubicBezTo>
                    <a:pt x="470" y="0"/>
                    <a:pt x="466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7282719" y="3238395"/>
              <a:ext cx="184851" cy="91630"/>
            </a:xfrm>
            <a:custGeom>
              <a:avLst/>
              <a:gdLst/>
              <a:ahLst/>
              <a:cxnLst/>
              <a:rect l="l" t="t" r="r" b="b"/>
              <a:pathLst>
                <a:path w="1826" h="775" extrusionOk="0">
                  <a:moveTo>
                    <a:pt x="1477" y="113"/>
                  </a:moveTo>
                  <a:cubicBezTo>
                    <a:pt x="1547" y="113"/>
                    <a:pt x="1601" y="137"/>
                    <a:pt x="1612" y="202"/>
                  </a:cubicBezTo>
                  <a:cubicBezTo>
                    <a:pt x="1625" y="272"/>
                    <a:pt x="1626" y="347"/>
                    <a:pt x="1515" y="369"/>
                  </a:cubicBezTo>
                  <a:cubicBezTo>
                    <a:pt x="1470" y="379"/>
                    <a:pt x="1427" y="390"/>
                    <a:pt x="1383" y="399"/>
                  </a:cubicBezTo>
                  <a:lnTo>
                    <a:pt x="703" y="397"/>
                  </a:lnTo>
                  <a:cubicBezTo>
                    <a:pt x="691" y="418"/>
                    <a:pt x="691" y="446"/>
                    <a:pt x="703" y="467"/>
                  </a:cubicBezTo>
                  <a:cubicBezTo>
                    <a:pt x="844" y="472"/>
                    <a:pt x="984" y="486"/>
                    <a:pt x="1124" y="486"/>
                  </a:cubicBezTo>
                  <a:cubicBezTo>
                    <a:pt x="1211" y="486"/>
                    <a:pt x="1298" y="480"/>
                    <a:pt x="1385" y="465"/>
                  </a:cubicBezTo>
                  <a:cubicBezTo>
                    <a:pt x="1393" y="467"/>
                    <a:pt x="1401" y="467"/>
                    <a:pt x="1410" y="467"/>
                  </a:cubicBezTo>
                  <a:cubicBezTo>
                    <a:pt x="1419" y="467"/>
                    <a:pt x="1429" y="467"/>
                    <a:pt x="1439" y="467"/>
                  </a:cubicBezTo>
                  <a:cubicBezTo>
                    <a:pt x="1457" y="467"/>
                    <a:pt x="1476" y="469"/>
                    <a:pt x="1491" y="485"/>
                  </a:cubicBezTo>
                  <a:cubicBezTo>
                    <a:pt x="1461" y="537"/>
                    <a:pt x="1402" y="551"/>
                    <a:pt x="1346" y="566"/>
                  </a:cubicBezTo>
                  <a:cubicBezTo>
                    <a:pt x="1179" y="605"/>
                    <a:pt x="1010" y="623"/>
                    <a:pt x="842" y="623"/>
                  </a:cubicBezTo>
                  <a:cubicBezTo>
                    <a:pt x="695" y="623"/>
                    <a:pt x="547" y="609"/>
                    <a:pt x="401" y="583"/>
                  </a:cubicBezTo>
                  <a:cubicBezTo>
                    <a:pt x="243" y="556"/>
                    <a:pt x="169" y="475"/>
                    <a:pt x="156" y="360"/>
                  </a:cubicBezTo>
                  <a:cubicBezTo>
                    <a:pt x="144" y="248"/>
                    <a:pt x="196" y="176"/>
                    <a:pt x="326" y="173"/>
                  </a:cubicBezTo>
                  <a:cubicBezTo>
                    <a:pt x="706" y="166"/>
                    <a:pt x="1082" y="129"/>
                    <a:pt x="1461" y="114"/>
                  </a:cubicBezTo>
                  <a:cubicBezTo>
                    <a:pt x="1467" y="114"/>
                    <a:pt x="1472" y="113"/>
                    <a:pt x="1477" y="113"/>
                  </a:cubicBezTo>
                  <a:close/>
                  <a:moveTo>
                    <a:pt x="1339" y="1"/>
                  </a:moveTo>
                  <a:cubicBezTo>
                    <a:pt x="999" y="1"/>
                    <a:pt x="662" y="46"/>
                    <a:pt x="322" y="56"/>
                  </a:cubicBezTo>
                  <a:cubicBezTo>
                    <a:pt x="100" y="63"/>
                    <a:pt x="0" y="207"/>
                    <a:pt x="35" y="398"/>
                  </a:cubicBezTo>
                  <a:cubicBezTo>
                    <a:pt x="63" y="548"/>
                    <a:pt x="169" y="640"/>
                    <a:pt x="322" y="699"/>
                  </a:cubicBezTo>
                  <a:cubicBezTo>
                    <a:pt x="462" y="752"/>
                    <a:pt x="608" y="774"/>
                    <a:pt x="757" y="774"/>
                  </a:cubicBezTo>
                  <a:cubicBezTo>
                    <a:pt x="805" y="774"/>
                    <a:pt x="853" y="772"/>
                    <a:pt x="901" y="768"/>
                  </a:cubicBezTo>
                  <a:cubicBezTo>
                    <a:pt x="1006" y="759"/>
                    <a:pt x="1113" y="755"/>
                    <a:pt x="1218" y="743"/>
                  </a:cubicBezTo>
                  <a:cubicBezTo>
                    <a:pt x="1544" y="706"/>
                    <a:pt x="1700" y="585"/>
                    <a:pt x="1773" y="309"/>
                  </a:cubicBezTo>
                  <a:cubicBezTo>
                    <a:pt x="1825" y="113"/>
                    <a:pt x="1738" y="15"/>
                    <a:pt x="1500" y="4"/>
                  </a:cubicBezTo>
                  <a:cubicBezTo>
                    <a:pt x="1447" y="2"/>
                    <a:pt x="1393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6963330" y="3100418"/>
              <a:ext cx="168147" cy="86783"/>
            </a:xfrm>
            <a:custGeom>
              <a:avLst/>
              <a:gdLst/>
              <a:ahLst/>
              <a:cxnLst/>
              <a:rect l="l" t="t" r="r" b="b"/>
              <a:pathLst>
                <a:path w="1661" h="734" extrusionOk="0">
                  <a:moveTo>
                    <a:pt x="1042" y="121"/>
                  </a:moveTo>
                  <a:cubicBezTo>
                    <a:pt x="1099" y="121"/>
                    <a:pt x="1156" y="121"/>
                    <a:pt x="1213" y="122"/>
                  </a:cubicBezTo>
                  <a:cubicBezTo>
                    <a:pt x="1320" y="123"/>
                    <a:pt x="1421" y="148"/>
                    <a:pt x="1510" y="210"/>
                  </a:cubicBezTo>
                  <a:cubicBezTo>
                    <a:pt x="1456" y="299"/>
                    <a:pt x="1364" y="310"/>
                    <a:pt x="1277" y="320"/>
                  </a:cubicBezTo>
                  <a:cubicBezTo>
                    <a:pt x="1104" y="339"/>
                    <a:pt x="931" y="350"/>
                    <a:pt x="757" y="364"/>
                  </a:cubicBezTo>
                  <a:cubicBezTo>
                    <a:pt x="737" y="361"/>
                    <a:pt x="718" y="360"/>
                    <a:pt x="699" y="360"/>
                  </a:cubicBezTo>
                  <a:cubicBezTo>
                    <a:pt x="610" y="360"/>
                    <a:pt x="525" y="389"/>
                    <a:pt x="417" y="424"/>
                  </a:cubicBezTo>
                  <a:lnTo>
                    <a:pt x="714" y="424"/>
                  </a:lnTo>
                  <a:cubicBezTo>
                    <a:pt x="765" y="428"/>
                    <a:pt x="816" y="429"/>
                    <a:pt x="867" y="429"/>
                  </a:cubicBezTo>
                  <a:cubicBezTo>
                    <a:pt x="1051" y="429"/>
                    <a:pt x="1235" y="407"/>
                    <a:pt x="1427" y="400"/>
                  </a:cubicBezTo>
                  <a:lnTo>
                    <a:pt x="1427" y="400"/>
                  </a:lnTo>
                  <a:cubicBezTo>
                    <a:pt x="1423" y="493"/>
                    <a:pt x="1347" y="524"/>
                    <a:pt x="1273" y="549"/>
                  </a:cubicBezTo>
                  <a:cubicBezTo>
                    <a:pt x="1135" y="598"/>
                    <a:pt x="998" y="620"/>
                    <a:pt x="861" y="620"/>
                  </a:cubicBezTo>
                  <a:cubicBezTo>
                    <a:pt x="681" y="620"/>
                    <a:pt x="502" y="582"/>
                    <a:pt x="326" y="519"/>
                  </a:cubicBezTo>
                  <a:cubicBezTo>
                    <a:pt x="239" y="488"/>
                    <a:pt x="177" y="431"/>
                    <a:pt x="155" y="349"/>
                  </a:cubicBezTo>
                  <a:cubicBezTo>
                    <a:pt x="126" y="244"/>
                    <a:pt x="161" y="187"/>
                    <a:pt x="284" y="161"/>
                  </a:cubicBezTo>
                  <a:cubicBezTo>
                    <a:pt x="373" y="142"/>
                    <a:pt x="462" y="130"/>
                    <a:pt x="554" y="128"/>
                  </a:cubicBezTo>
                  <a:cubicBezTo>
                    <a:pt x="716" y="123"/>
                    <a:pt x="879" y="121"/>
                    <a:pt x="1042" y="121"/>
                  </a:cubicBezTo>
                  <a:close/>
                  <a:moveTo>
                    <a:pt x="661" y="0"/>
                  </a:moveTo>
                  <a:cubicBezTo>
                    <a:pt x="537" y="5"/>
                    <a:pt x="424" y="10"/>
                    <a:pt x="311" y="16"/>
                  </a:cubicBezTo>
                  <a:cubicBezTo>
                    <a:pt x="281" y="19"/>
                    <a:pt x="252" y="25"/>
                    <a:pt x="222" y="34"/>
                  </a:cubicBezTo>
                  <a:cubicBezTo>
                    <a:pt x="78" y="72"/>
                    <a:pt x="11" y="148"/>
                    <a:pt x="6" y="274"/>
                  </a:cubicBezTo>
                  <a:cubicBezTo>
                    <a:pt x="0" y="412"/>
                    <a:pt x="80" y="508"/>
                    <a:pt x="214" y="573"/>
                  </a:cubicBezTo>
                  <a:cubicBezTo>
                    <a:pt x="444" y="686"/>
                    <a:pt x="691" y="734"/>
                    <a:pt x="946" y="734"/>
                  </a:cubicBezTo>
                  <a:cubicBezTo>
                    <a:pt x="1009" y="734"/>
                    <a:pt x="1071" y="731"/>
                    <a:pt x="1134" y="726"/>
                  </a:cubicBezTo>
                  <a:cubicBezTo>
                    <a:pt x="1433" y="701"/>
                    <a:pt x="1591" y="556"/>
                    <a:pt x="1632" y="300"/>
                  </a:cubicBezTo>
                  <a:cubicBezTo>
                    <a:pt x="1661" y="134"/>
                    <a:pt x="1595" y="54"/>
                    <a:pt x="1398" y="40"/>
                  </a:cubicBezTo>
                  <a:cubicBezTo>
                    <a:pt x="1150" y="21"/>
                    <a:pt x="900" y="12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1"/>
            <p:cNvSpPr/>
            <p:nvPr/>
          </p:nvSpPr>
          <p:spPr>
            <a:xfrm>
              <a:off x="6728471" y="3100418"/>
              <a:ext cx="171285" cy="86901"/>
            </a:xfrm>
            <a:custGeom>
              <a:avLst/>
              <a:gdLst/>
              <a:ahLst/>
              <a:cxnLst/>
              <a:rect l="l" t="t" r="r" b="b"/>
              <a:pathLst>
                <a:path w="1692" h="735" extrusionOk="0">
                  <a:moveTo>
                    <a:pt x="890" y="121"/>
                  </a:moveTo>
                  <a:cubicBezTo>
                    <a:pt x="1040" y="121"/>
                    <a:pt x="1190" y="127"/>
                    <a:pt x="1339" y="153"/>
                  </a:cubicBezTo>
                  <a:cubicBezTo>
                    <a:pt x="1414" y="166"/>
                    <a:pt x="1496" y="172"/>
                    <a:pt x="1520" y="248"/>
                  </a:cubicBezTo>
                  <a:cubicBezTo>
                    <a:pt x="1547" y="330"/>
                    <a:pt x="1508" y="398"/>
                    <a:pt x="1446" y="461"/>
                  </a:cubicBezTo>
                  <a:cubicBezTo>
                    <a:pt x="1355" y="551"/>
                    <a:pt x="1072" y="617"/>
                    <a:pt x="800" y="617"/>
                  </a:cubicBezTo>
                  <a:cubicBezTo>
                    <a:pt x="579" y="617"/>
                    <a:pt x="364" y="574"/>
                    <a:pt x="263" y="465"/>
                  </a:cubicBezTo>
                  <a:cubicBezTo>
                    <a:pt x="255" y="457"/>
                    <a:pt x="256" y="442"/>
                    <a:pt x="251" y="426"/>
                  </a:cubicBezTo>
                  <a:lnTo>
                    <a:pt x="846" y="426"/>
                  </a:lnTo>
                  <a:cubicBezTo>
                    <a:pt x="878" y="433"/>
                    <a:pt x="909" y="436"/>
                    <a:pt x="941" y="436"/>
                  </a:cubicBezTo>
                  <a:cubicBezTo>
                    <a:pt x="998" y="436"/>
                    <a:pt x="1055" y="428"/>
                    <a:pt x="1112" y="427"/>
                  </a:cubicBezTo>
                  <a:lnTo>
                    <a:pt x="1126" y="388"/>
                  </a:lnTo>
                  <a:cubicBezTo>
                    <a:pt x="1063" y="366"/>
                    <a:pt x="996" y="356"/>
                    <a:pt x="929" y="356"/>
                  </a:cubicBezTo>
                  <a:cubicBezTo>
                    <a:pt x="900" y="356"/>
                    <a:pt x="870" y="358"/>
                    <a:pt x="841" y="362"/>
                  </a:cubicBezTo>
                  <a:cubicBezTo>
                    <a:pt x="691" y="348"/>
                    <a:pt x="540" y="338"/>
                    <a:pt x="391" y="319"/>
                  </a:cubicBezTo>
                  <a:cubicBezTo>
                    <a:pt x="325" y="308"/>
                    <a:pt x="261" y="289"/>
                    <a:pt x="200" y="262"/>
                  </a:cubicBezTo>
                  <a:cubicBezTo>
                    <a:pt x="156" y="244"/>
                    <a:pt x="161" y="211"/>
                    <a:pt x="200" y="187"/>
                  </a:cubicBezTo>
                  <a:cubicBezTo>
                    <a:pt x="256" y="150"/>
                    <a:pt x="323" y="131"/>
                    <a:pt x="389" y="129"/>
                  </a:cubicBezTo>
                  <a:cubicBezTo>
                    <a:pt x="556" y="129"/>
                    <a:pt x="723" y="121"/>
                    <a:pt x="890" y="121"/>
                  </a:cubicBezTo>
                  <a:close/>
                  <a:moveTo>
                    <a:pt x="1025" y="0"/>
                  </a:moveTo>
                  <a:cubicBezTo>
                    <a:pt x="766" y="14"/>
                    <a:pt x="525" y="23"/>
                    <a:pt x="284" y="38"/>
                  </a:cubicBezTo>
                  <a:cubicBezTo>
                    <a:pt x="117" y="50"/>
                    <a:pt x="45" y="105"/>
                    <a:pt x="29" y="214"/>
                  </a:cubicBezTo>
                  <a:cubicBezTo>
                    <a:pt x="1" y="418"/>
                    <a:pt x="202" y="663"/>
                    <a:pt x="436" y="711"/>
                  </a:cubicBezTo>
                  <a:cubicBezTo>
                    <a:pt x="515" y="728"/>
                    <a:pt x="594" y="735"/>
                    <a:pt x="672" y="735"/>
                  </a:cubicBezTo>
                  <a:cubicBezTo>
                    <a:pt x="841" y="735"/>
                    <a:pt x="1007" y="704"/>
                    <a:pt x="1175" y="679"/>
                  </a:cubicBezTo>
                  <a:cubicBezTo>
                    <a:pt x="1321" y="657"/>
                    <a:pt x="1436" y="591"/>
                    <a:pt x="1545" y="518"/>
                  </a:cubicBezTo>
                  <a:cubicBezTo>
                    <a:pt x="1664" y="437"/>
                    <a:pt x="1691" y="325"/>
                    <a:pt x="1657" y="203"/>
                  </a:cubicBezTo>
                  <a:cubicBezTo>
                    <a:pt x="1623" y="87"/>
                    <a:pt x="1520" y="36"/>
                    <a:pt x="1392" y="23"/>
                  </a:cubicBezTo>
                  <a:cubicBezTo>
                    <a:pt x="1262" y="10"/>
                    <a:pt x="1136" y="6"/>
                    <a:pt x="1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1"/>
            <p:cNvSpPr/>
            <p:nvPr/>
          </p:nvSpPr>
          <p:spPr>
            <a:xfrm>
              <a:off x="6070763" y="2843735"/>
              <a:ext cx="471136" cy="14070"/>
            </a:xfrm>
            <a:custGeom>
              <a:avLst/>
              <a:gdLst/>
              <a:ahLst/>
              <a:cxnLst/>
              <a:rect l="l" t="t" r="r" b="b"/>
              <a:pathLst>
                <a:path w="4654" h="119" extrusionOk="0">
                  <a:moveTo>
                    <a:pt x="1092" y="0"/>
                  </a:moveTo>
                  <a:cubicBezTo>
                    <a:pt x="728" y="0"/>
                    <a:pt x="364" y="11"/>
                    <a:pt x="1" y="48"/>
                  </a:cubicBezTo>
                  <a:cubicBezTo>
                    <a:pt x="117" y="96"/>
                    <a:pt x="977" y="119"/>
                    <a:pt x="2210" y="119"/>
                  </a:cubicBezTo>
                  <a:cubicBezTo>
                    <a:pt x="2924" y="119"/>
                    <a:pt x="3762" y="111"/>
                    <a:pt x="4654" y="96"/>
                  </a:cubicBezTo>
                  <a:cubicBezTo>
                    <a:pt x="3988" y="10"/>
                    <a:pt x="3191" y="36"/>
                    <a:pt x="2396" y="23"/>
                  </a:cubicBezTo>
                  <a:cubicBezTo>
                    <a:pt x="1961" y="16"/>
                    <a:pt x="1526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5948576" y="2839479"/>
              <a:ext cx="84124" cy="75432"/>
            </a:xfrm>
            <a:custGeom>
              <a:avLst/>
              <a:gdLst/>
              <a:ahLst/>
              <a:cxnLst/>
              <a:rect l="l" t="t" r="r" b="b"/>
              <a:pathLst>
                <a:path w="831" h="638" extrusionOk="0">
                  <a:moveTo>
                    <a:pt x="401" y="152"/>
                  </a:moveTo>
                  <a:cubicBezTo>
                    <a:pt x="495" y="152"/>
                    <a:pt x="613" y="222"/>
                    <a:pt x="618" y="283"/>
                  </a:cubicBezTo>
                  <a:cubicBezTo>
                    <a:pt x="623" y="360"/>
                    <a:pt x="512" y="455"/>
                    <a:pt x="413" y="457"/>
                  </a:cubicBezTo>
                  <a:cubicBezTo>
                    <a:pt x="411" y="458"/>
                    <a:pt x="409" y="458"/>
                    <a:pt x="407" y="458"/>
                  </a:cubicBezTo>
                  <a:cubicBezTo>
                    <a:pt x="315" y="458"/>
                    <a:pt x="223" y="388"/>
                    <a:pt x="211" y="308"/>
                  </a:cubicBezTo>
                  <a:cubicBezTo>
                    <a:pt x="199" y="226"/>
                    <a:pt x="283" y="157"/>
                    <a:pt x="394" y="152"/>
                  </a:cubicBezTo>
                  <a:cubicBezTo>
                    <a:pt x="397" y="152"/>
                    <a:pt x="399" y="152"/>
                    <a:pt x="401" y="152"/>
                  </a:cubicBezTo>
                  <a:close/>
                  <a:moveTo>
                    <a:pt x="407" y="1"/>
                  </a:moveTo>
                  <a:cubicBezTo>
                    <a:pt x="404" y="1"/>
                    <a:pt x="400" y="1"/>
                    <a:pt x="397" y="1"/>
                  </a:cubicBezTo>
                  <a:cubicBezTo>
                    <a:pt x="176" y="8"/>
                    <a:pt x="1" y="146"/>
                    <a:pt x="3" y="311"/>
                  </a:cubicBezTo>
                  <a:cubicBezTo>
                    <a:pt x="6" y="488"/>
                    <a:pt x="198" y="637"/>
                    <a:pt x="423" y="637"/>
                  </a:cubicBezTo>
                  <a:cubicBezTo>
                    <a:pt x="427" y="637"/>
                    <a:pt x="430" y="637"/>
                    <a:pt x="434" y="637"/>
                  </a:cubicBezTo>
                  <a:cubicBezTo>
                    <a:pt x="673" y="633"/>
                    <a:pt x="831" y="510"/>
                    <a:pt x="821" y="336"/>
                  </a:cubicBezTo>
                  <a:cubicBezTo>
                    <a:pt x="812" y="165"/>
                    <a:pt x="606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7828868" y="2839597"/>
              <a:ext cx="83719" cy="75314"/>
            </a:xfrm>
            <a:custGeom>
              <a:avLst/>
              <a:gdLst/>
              <a:ahLst/>
              <a:cxnLst/>
              <a:rect l="l" t="t" r="r" b="b"/>
              <a:pathLst>
                <a:path w="827" h="637" extrusionOk="0">
                  <a:moveTo>
                    <a:pt x="421" y="151"/>
                  </a:moveTo>
                  <a:cubicBezTo>
                    <a:pt x="522" y="151"/>
                    <a:pt x="621" y="217"/>
                    <a:pt x="621" y="289"/>
                  </a:cubicBezTo>
                  <a:cubicBezTo>
                    <a:pt x="621" y="373"/>
                    <a:pt x="519" y="457"/>
                    <a:pt x="419" y="457"/>
                  </a:cubicBezTo>
                  <a:cubicBezTo>
                    <a:pt x="417" y="457"/>
                    <a:pt x="415" y="457"/>
                    <a:pt x="413" y="456"/>
                  </a:cubicBezTo>
                  <a:cubicBezTo>
                    <a:pt x="320" y="454"/>
                    <a:pt x="222" y="377"/>
                    <a:pt x="214" y="300"/>
                  </a:cubicBezTo>
                  <a:cubicBezTo>
                    <a:pt x="208" y="232"/>
                    <a:pt x="309" y="155"/>
                    <a:pt x="413" y="151"/>
                  </a:cubicBezTo>
                  <a:cubicBezTo>
                    <a:pt x="415" y="151"/>
                    <a:pt x="418" y="151"/>
                    <a:pt x="421" y="151"/>
                  </a:cubicBezTo>
                  <a:close/>
                  <a:moveTo>
                    <a:pt x="419" y="1"/>
                  </a:moveTo>
                  <a:cubicBezTo>
                    <a:pt x="212" y="1"/>
                    <a:pt x="4" y="172"/>
                    <a:pt x="1" y="347"/>
                  </a:cubicBezTo>
                  <a:cubicBezTo>
                    <a:pt x="0" y="510"/>
                    <a:pt x="158" y="629"/>
                    <a:pt x="385" y="636"/>
                  </a:cubicBezTo>
                  <a:cubicBezTo>
                    <a:pt x="392" y="636"/>
                    <a:pt x="398" y="636"/>
                    <a:pt x="404" y="636"/>
                  </a:cubicBezTo>
                  <a:cubicBezTo>
                    <a:pt x="627" y="636"/>
                    <a:pt x="815" y="494"/>
                    <a:pt x="820" y="317"/>
                  </a:cubicBezTo>
                  <a:cubicBezTo>
                    <a:pt x="826" y="146"/>
                    <a:pt x="663" y="12"/>
                    <a:pt x="438" y="1"/>
                  </a:cubicBezTo>
                  <a:cubicBezTo>
                    <a:pt x="431" y="1"/>
                    <a:pt x="425" y="1"/>
                    <a:pt x="4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1"/>
            <p:cNvSpPr/>
            <p:nvPr/>
          </p:nvSpPr>
          <p:spPr>
            <a:xfrm>
              <a:off x="7453194" y="2872229"/>
              <a:ext cx="197403" cy="10877"/>
            </a:xfrm>
            <a:custGeom>
              <a:avLst/>
              <a:gdLst/>
              <a:ahLst/>
              <a:cxnLst/>
              <a:rect l="l" t="t" r="r" b="b"/>
              <a:pathLst>
                <a:path w="1950" h="92" extrusionOk="0">
                  <a:moveTo>
                    <a:pt x="1143" y="1"/>
                  </a:moveTo>
                  <a:cubicBezTo>
                    <a:pt x="656" y="1"/>
                    <a:pt x="114" y="24"/>
                    <a:pt x="1" y="63"/>
                  </a:cubicBezTo>
                  <a:cubicBezTo>
                    <a:pt x="204" y="84"/>
                    <a:pt x="408" y="92"/>
                    <a:pt x="611" y="92"/>
                  </a:cubicBezTo>
                  <a:cubicBezTo>
                    <a:pt x="1058" y="92"/>
                    <a:pt x="1503" y="55"/>
                    <a:pt x="1949" y="46"/>
                  </a:cubicBezTo>
                  <a:cubicBezTo>
                    <a:pt x="1863" y="15"/>
                    <a:pt x="1519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1"/>
            <p:cNvSpPr/>
            <p:nvPr/>
          </p:nvSpPr>
          <p:spPr>
            <a:xfrm>
              <a:off x="6130997" y="2871047"/>
              <a:ext cx="194265" cy="10286"/>
            </a:xfrm>
            <a:custGeom>
              <a:avLst/>
              <a:gdLst/>
              <a:ahLst/>
              <a:cxnLst/>
              <a:rect l="l" t="t" r="r" b="b"/>
              <a:pathLst>
                <a:path w="1919" h="87" extrusionOk="0">
                  <a:moveTo>
                    <a:pt x="581" y="0"/>
                  </a:moveTo>
                  <a:cubicBezTo>
                    <a:pt x="388" y="0"/>
                    <a:pt x="194" y="6"/>
                    <a:pt x="0" y="19"/>
                  </a:cubicBezTo>
                  <a:cubicBezTo>
                    <a:pt x="457" y="76"/>
                    <a:pt x="915" y="87"/>
                    <a:pt x="1374" y="87"/>
                  </a:cubicBezTo>
                  <a:cubicBezTo>
                    <a:pt x="1556" y="87"/>
                    <a:pt x="1737" y="85"/>
                    <a:pt x="1919" y="83"/>
                  </a:cubicBezTo>
                  <a:cubicBezTo>
                    <a:pt x="1918" y="70"/>
                    <a:pt x="1916" y="57"/>
                    <a:pt x="1914" y="45"/>
                  </a:cubicBezTo>
                  <a:cubicBezTo>
                    <a:pt x="1470" y="28"/>
                    <a:pt x="1026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1"/>
            <p:cNvSpPr/>
            <p:nvPr/>
          </p:nvSpPr>
          <p:spPr>
            <a:xfrm>
              <a:off x="7308634" y="2851302"/>
              <a:ext cx="431250" cy="7094"/>
            </a:xfrm>
            <a:custGeom>
              <a:avLst/>
              <a:gdLst/>
              <a:ahLst/>
              <a:cxnLst/>
              <a:rect l="l" t="t" r="r" b="b"/>
              <a:pathLst>
                <a:path w="4260" h="60" extrusionOk="0">
                  <a:moveTo>
                    <a:pt x="4207" y="28"/>
                  </a:moveTo>
                  <a:cubicBezTo>
                    <a:pt x="4204" y="28"/>
                    <a:pt x="4201" y="28"/>
                    <a:pt x="4198" y="28"/>
                  </a:cubicBezTo>
                  <a:lnTo>
                    <a:pt x="4198" y="28"/>
                  </a:lnTo>
                  <a:cubicBezTo>
                    <a:pt x="4218" y="28"/>
                    <a:pt x="4239" y="28"/>
                    <a:pt x="4259" y="28"/>
                  </a:cubicBezTo>
                  <a:cubicBezTo>
                    <a:pt x="4242" y="28"/>
                    <a:pt x="4224" y="28"/>
                    <a:pt x="4207" y="28"/>
                  </a:cubicBezTo>
                  <a:close/>
                  <a:moveTo>
                    <a:pt x="3109" y="1"/>
                  </a:moveTo>
                  <a:cubicBezTo>
                    <a:pt x="2168" y="2"/>
                    <a:pt x="1228" y="4"/>
                    <a:pt x="289" y="7"/>
                  </a:cubicBezTo>
                  <a:cubicBezTo>
                    <a:pt x="258" y="7"/>
                    <a:pt x="228" y="6"/>
                    <a:pt x="196" y="6"/>
                  </a:cubicBezTo>
                  <a:cubicBezTo>
                    <a:pt x="135" y="6"/>
                    <a:pt x="71" y="10"/>
                    <a:pt x="1" y="34"/>
                  </a:cubicBezTo>
                  <a:cubicBezTo>
                    <a:pt x="54" y="41"/>
                    <a:pt x="91" y="50"/>
                    <a:pt x="127" y="50"/>
                  </a:cubicBezTo>
                  <a:cubicBezTo>
                    <a:pt x="673" y="56"/>
                    <a:pt x="1219" y="60"/>
                    <a:pt x="1764" y="60"/>
                  </a:cubicBezTo>
                  <a:cubicBezTo>
                    <a:pt x="2310" y="60"/>
                    <a:pt x="2856" y="56"/>
                    <a:pt x="3401" y="47"/>
                  </a:cubicBezTo>
                  <a:cubicBezTo>
                    <a:pt x="3455" y="51"/>
                    <a:pt x="3510" y="53"/>
                    <a:pt x="3564" y="53"/>
                  </a:cubicBezTo>
                  <a:cubicBezTo>
                    <a:pt x="3775" y="53"/>
                    <a:pt x="3986" y="28"/>
                    <a:pt x="4198" y="28"/>
                  </a:cubicBezTo>
                  <a:lnTo>
                    <a:pt x="4198" y="28"/>
                  </a:lnTo>
                  <a:cubicBezTo>
                    <a:pt x="4177" y="28"/>
                    <a:pt x="4156" y="28"/>
                    <a:pt x="4135" y="28"/>
                  </a:cubicBezTo>
                  <a:cubicBezTo>
                    <a:pt x="4094" y="28"/>
                    <a:pt x="4053" y="28"/>
                    <a:pt x="4011" y="27"/>
                  </a:cubicBezTo>
                  <a:cubicBezTo>
                    <a:pt x="3860" y="25"/>
                    <a:pt x="3711" y="5"/>
                    <a:pt x="3561" y="5"/>
                  </a:cubicBezTo>
                  <a:cubicBezTo>
                    <a:pt x="3509" y="5"/>
                    <a:pt x="3456" y="7"/>
                    <a:pt x="3403" y="14"/>
                  </a:cubicBezTo>
                  <a:cubicBezTo>
                    <a:pt x="3305" y="9"/>
                    <a:pt x="3206" y="1"/>
                    <a:pt x="3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1"/>
            <p:cNvSpPr/>
            <p:nvPr/>
          </p:nvSpPr>
          <p:spPr>
            <a:xfrm>
              <a:off x="7655356" y="2871047"/>
              <a:ext cx="61549" cy="7803"/>
            </a:xfrm>
            <a:custGeom>
              <a:avLst/>
              <a:gdLst/>
              <a:ahLst/>
              <a:cxnLst/>
              <a:rect l="l" t="t" r="r" b="b"/>
              <a:pathLst>
                <a:path w="608" h="66" extrusionOk="0">
                  <a:moveTo>
                    <a:pt x="175" y="1"/>
                  </a:moveTo>
                  <a:cubicBezTo>
                    <a:pt x="115" y="1"/>
                    <a:pt x="56" y="10"/>
                    <a:pt x="1" y="49"/>
                  </a:cubicBezTo>
                  <a:cubicBezTo>
                    <a:pt x="55" y="59"/>
                    <a:pt x="109" y="65"/>
                    <a:pt x="162" y="65"/>
                  </a:cubicBezTo>
                  <a:cubicBezTo>
                    <a:pt x="222" y="65"/>
                    <a:pt x="282" y="57"/>
                    <a:pt x="341" y="37"/>
                  </a:cubicBezTo>
                  <a:cubicBezTo>
                    <a:pt x="370" y="44"/>
                    <a:pt x="398" y="46"/>
                    <a:pt x="426" y="46"/>
                  </a:cubicBezTo>
                  <a:cubicBezTo>
                    <a:pt x="487" y="46"/>
                    <a:pt x="547" y="35"/>
                    <a:pt x="607" y="30"/>
                  </a:cubicBezTo>
                  <a:lnTo>
                    <a:pt x="607" y="12"/>
                  </a:lnTo>
                  <a:cubicBezTo>
                    <a:pt x="549" y="9"/>
                    <a:pt x="491" y="2"/>
                    <a:pt x="433" y="2"/>
                  </a:cubicBezTo>
                  <a:cubicBezTo>
                    <a:pt x="402" y="2"/>
                    <a:pt x="371" y="4"/>
                    <a:pt x="340" y="10"/>
                  </a:cubicBezTo>
                  <a:cubicBezTo>
                    <a:pt x="285" y="9"/>
                    <a:pt x="229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1"/>
            <p:cNvSpPr/>
            <p:nvPr/>
          </p:nvSpPr>
          <p:spPr>
            <a:xfrm>
              <a:off x="6225649" y="3819744"/>
              <a:ext cx="691013" cy="19272"/>
            </a:xfrm>
            <a:custGeom>
              <a:avLst/>
              <a:gdLst/>
              <a:ahLst/>
              <a:cxnLst/>
              <a:rect l="l" t="t" r="r" b="b"/>
              <a:pathLst>
                <a:path w="6826" h="163" extrusionOk="0">
                  <a:moveTo>
                    <a:pt x="2392" y="1"/>
                  </a:moveTo>
                  <a:cubicBezTo>
                    <a:pt x="1595" y="1"/>
                    <a:pt x="798" y="13"/>
                    <a:pt x="1" y="38"/>
                  </a:cubicBezTo>
                  <a:cubicBezTo>
                    <a:pt x="84" y="83"/>
                    <a:pt x="175" y="90"/>
                    <a:pt x="267" y="90"/>
                  </a:cubicBezTo>
                  <a:cubicBezTo>
                    <a:pt x="305" y="90"/>
                    <a:pt x="342" y="89"/>
                    <a:pt x="379" y="89"/>
                  </a:cubicBezTo>
                  <a:cubicBezTo>
                    <a:pt x="384" y="89"/>
                    <a:pt x="389" y="89"/>
                    <a:pt x="394" y="89"/>
                  </a:cubicBezTo>
                  <a:cubicBezTo>
                    <a:pt x="1419" y="92"/>
                    <a:pt x="2443" y="89"/>
                    <a:pt x="3467" y="101"/>
                  </a:cubicBezTo>
                  <a:cubicBezTo>
                    <a:pt x="4401" y="111"/>
                    <a:pt x="5333" y="141"/>
                    <a:pt x="6266" y="161"/>
                  </a:cubicBezTo>
                  <a:cubicBezTo>
                    <a:pt x="6307" y="162"/>
                    <a:pt x="6348" y="163"/>
                    <a:pt x="6388" y="163"/>
                  </a:cubicBezTo>
                  <a:cubicBezTo>
                    <a:pt x="6446" y="163"/>
                    <a:pt x="6504" y="162"/>
                    <a:pt x="6562" y="159"/>
                  </a:cubicBezTo>
                  <a:cubicBezTo>
                    <a:pt x="6650" y="154"/>
                    <a:pt x="6738" y="144"/>
                    <a:pt x="6826" y="135"/>
                  </a:cubicBezTo>
                  <a:cubicBezTo>
                    <a:pt x="5348" y="44"/>
                    <a:pt x="3870" y="1"/>
                    <a:pt x="2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1"/>
            <p:cNvSpPr/>
            <p:nvPr/>
          </p:nvSpPr>
          <p:spPr>
            <a:xfrm>
              <a:off x="6969505" y="3830622"/>
              <a:ext cx="72381" cy="11469"/>
            </a:xfrm>
            <a:custGeom>
              <a:avLst/>
              <a:gdLst/>
              <a:ahLst/>
              <a:cxnLst/>
              <a:rect l="l" t="t" r="r" b="b"/>
              <a:pathLst>
                <a:path w="715" h="97" extrusionOk="0">
                  <a:moveTo>
                    <a:pt x="241" y="0"/>
                  </a:moveTo>
                  <a:cubicBezTo>
                    <a:pt x="162" y="0"/>
                    <a:pt x="83" y="4"/>
                    <a:pt x="1" y="8"/>
                  </a:cubicBezTo>
                  <a:cubicBezTo>
                    <a:pt x="73" y="67"/>
                    <a:pt x="178" y="96"/>
                    <a:pt x="330" y="96"/>
                  </a:cubicBezTo>
                  <a:cubicBezTo>
                    <a:pt x="435" y="96"/>
                    <a:pt x="561" y="82"/>
                    <a:pt x="714" y="56"/>
                  </a:cubicBezTo>
                  <a:cubicBezTo>
                    <a:pt x="549" y="13"/>
                    <a:pt x="397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1"/>
            <p:cNvSpPr/>
            <p:nvPr/>
          </p:nvSpPr>
          <p:spPr>
            <a:xfrm>
              <a:off x="6772102" y="3454643"/>
              <a:ext cx="36140" cy="9340"/>
            </a:xfrm>
            <a:custGeom>
              <a:avLst/>
              <a:gdLst/>
              <a:ahLst/>
              <a:cxnLst/>
              <a:rect l="l" t="t" r="r" b="b"/>
              <a:pathLst>
                <a:path w="357" h="79" extrusionOk="0">
                  <a:moveTo>
                    <a:pt x="37" y="0"/>
                  </a:moveTo>
                  <a:lnTo>
                    <a:pt x="37" y="0"/>
                  </a:lnTo>
                  <a:cubicBezTo>
                    <a:pt x="6" y="63"/>
                    <a:pt x="0" y="76"/>
                    <a:pt x="74" y="76"/>
                  </a:cubicBezTo>
                  <a:cubicBezTo>
                    <a:pt x="91" y="76"/>
                    <a:pt x="113" y="75"/>
                    <a:pt x="139" y="74"/>
                  </a:cubicBezTo>
                  <a:cubicBezTo>
                    <a:pt x="167" y="76"/>
                    <a:pt x="196" y="78"/>
                    <a:pt x="224" y="78"/>
                  </a:cubicBezTo>
                  <a:cubicBezTo>
                    <a:pt x="270" y="78"/>
                    <a:pt x="315" y="72"/>
                    <a:pt x="357" y="47"/>
                  </a:cubicBezTo>
                  <a:lnTo>
                    <a:pt x="151" y="22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Másteres específicos</a:t>
            </a:r>
            <a:endParaRPr/>
          </a:p>
        </p:txBody>
      </p:sp>
      <p:sp>
        <p:nvSpPr>
          <p:cNvPr id="1231" name="Google Shape;1231;p42"/>
          <p:cNvSpPr txBox="1">
            <a:spLocks noGrp="1"/>
          </p:cNvSpPr>
          <p:nvPr>
            <p:ph type="title" idx="2"/>
          </p:nvPr>
        </p:nvSpPr>
        <p:spPr>
          <a:xfrm>
            <a:off x="701900" y="2480400"/>
            <a:ext cx="23775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Máster de narrativa</a:t>
            </a:r>
            <a:endParaRPr/>
          </a:p>
        </p:txBody>
      </p:sp>
      <p:sp>
        <p:nvSpPr>
          <p:cNvPr id="1232" name="Google Shape;1232;p42"/>
          <p:cNvSpPr txBox="1">
            <a:spLocks noGrp="1"/>
          </p:cNvSpPr>
          <p:nvPr>
            <p:ph type="subTitle" idx="1"/>
          </p:nvPr>
        </p:nvSpPr>
        <p:spPr>
          <a:xfrm>
            <a:off x="701897" y="3114791"/>
            <a:ext cx="2377500" cy="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más cercano al Sol y el más pequeño del sistema solar</a:t>
            </a:r>
            <a:endParaRPr/>
          </a:p>
        </p:txBody>
      </p:sp>
      <p:sp>
        <p:nvSpPr>
          <p:cNvPr id="1233" name="Google Shape;1233;p42"/>
          <p:cNvSpPr txBox="1">
            <a:spLocks noGrp="1"/>
          </p:cNvSpPr>
          <p:nvPr>
            <p:ph type="title" idx="3"/>
          </p:nvPr>
        </p:nvSpPr>
        <p:spPr>
          <a:xfrm>
            <a:off x="3383250" y="2480744"/>
            <a:ext cx="2377500" cy="6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Máster de poesía moderna</a:t>
            </a:r>
            <a:endParaRPr/>
          </a:p>
        </p:txBody>
      </p:sp>
      <p:sp>
        <p:nvSpPr>
          <p:cNvPr id="1234" name="Google Shape;1234;p42"/>
          <p:cNvSpPr txBox="1">
            <a:spLocks noGrp="1"/>
          </p:cNvSpPr>
          <p:nvPr>
            <p:ph type="subTitle" idx="4"/>
          </p:nvPr>
        </p:nvSpPr>
        <p:spPr>
          <a:xfrm>
            <a:off x="3383245" y="3114000"/>
            <a:ext cx="2377500" cy="8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 tiene un nombre precioso y es el segundo planeta más cercano al Sol</a:t>
            </a:r>
            <a:endParaRPr/>
          </a:p>
        </p:txBody>
      </p:sp>
      <p:sp>
        <p:nvSpPr>
          <p:cNvPr id="1235" name="Google Shape;1235;p42"/>
          <p:cNvSpPr txBox="1">
            <a:spLocks noGrp="1"/>
          </p:cNvSpPr>
          <p:nvPr>
            <p:ph type="title" idx="5"/>
          </p:nvPr>
        </p:nvSpPr>
        <p:spPr>
          <a:xfrm>
            <a:off x="6052325" y="2480400"/>
            <a:ext cx="2377500" cy="6294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Máster de escritura creativa</a:t>
            </a:r>
            <a:endParaRPr/>
          </a:p>
        </p:txBody>
      </p:sp>
      <p:sp>
        <p:nvSpPr>
          <p:cNvPr id="1236" name="Google Shape;1236;p42"/>
          <p:cNvSpPr txBox="1">
            <a:spLocks noGrp="1"/>
          </p:cNvSpPr>
          <p:nvPr>
            <p:ph type="subTitle" idx="6"/>
          </p:nvPr>
        </p:nvSpPr>
        <p:spPr>
          <a:xfrm>
            <a:off x="6052314" y="3114938"/>
            <a:ext cx="2377500" cy="8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Aunque sea rojo, Marte es en realidad uno de los planetas más fríos</a:t>
            </a:r>
            <a:endParaRPr/>
          </a:p>
        </p:txBody>
      </p:sp>
      <p:grpSp>
        <p:nvGrpSpPr>
          <p:cNvPr id="1237" name="Google Shape;1237;p42"/>
          <p:cNvGrpSpPr/>
          <p:nvPr/>
        </p:nvGrpSpPr>
        <p:grpSpPr>
          <a:xfrm>
            <a:off x="1584457" y="1549588"/>
            <a:ext cx="616591" cy="521868"/>
            <a:chOff x="2269080" y="4216166"/>
            <a:chExt cx="422670" cy="357689"/>
          </a:xfrm>
        </p:grpSpPr>
        <p:sp>
          <p:nvSpPr>
            <p:cNvPr id="1238" name="Google Shape;1238;p42"/>
            <p:cNvSpPr/>
            <p:nvPr/>
          </p:nvSpPr>
          <p:spPr>
            <a:xfrm>
              <a:off x="2269080" y="4216166"/>
              <a:ext cx="422670" cy="357689"/>
            </a:xfrm>
            <a:custGeom>
              <a:avLst/>
              <a:gdLst/>
              <a:ahLst/>
              <a:cxnLst/>
              <a:rect l="l" t="t" r="r" b="b"/>
              <a:pathLst>
                <a:path w="19559" h="16552" extrusionOk="0">
                  <a:moveTo>
                    <a:pt x="6733" y="610"/>
                  </a:moveTo>
                  <a:lnTo>
                    <a:pt x="6733" y="4700"/>
                  </a:lnTo>
                  <a:lnTo>
                    <a:pt x="5817" y="4457"/>
                  </a:lnTo>
                  <a:lnTo>
                    <a:pt x="4900" y="4700"/>
                  </a:lnTo>
                  <a:lnTo>
                    <a:pt x="4900" y="610"/>
                  </a:lnTo>
                  <a:close/>
                  <a:moveTo>
                    <a:pt x="7343" y="1575"/>
                  </a:moveTo>
                  <a:cubicBezTo>
                    <a:pt x="7945" y="1722"/>
                    <a:pt x="8520" y="1964"/>
                    <a:pt x="9046" y="2293"/>
                  </a:cubicBezTo>
                  <a:cubicBezTo>
                    <a:pt x="9177" y="2375"/>
                    <a:pt x="9286" y="2490"/>
                    <a:pt x="9359" y="2625"/>
                  </a:cubicBezTo>
                  <a:cubicBezTo>
                    <a:pt x="9435" y="2761"/>
                    <a:pt x="9474" y="2913"/>
                    <a:pt x="9474" y="3069"/>
                  </a:cubicBezTo>
                  <a:lnTo>
                    <a:pt x="9474" y="3299"/>
                  </a:lnTo>
                  <a:lnTo>
                    <a:pt x="9474" y="3304"/>
                  </a:lnTo>
                  <a:lnTo>
                    <a:pt x="9474" y="4917"/>
                  </a:lnTo>
                  <a:lnTo>
                    <a:pt x="10085" y="4917"/>
                  </a:lnTo>
                  <a:lnTo>
                    <a:pt x="10085" y="3709"/>
                  </a:lnTo>
                  <a:lnTo>
                    <a:pt x="10085" y="3302"/>
                  </a:lnTo>
                  <a:cubicBezTo>
                    <a:pt x="10086" y="3024"/>
                    <a:pt x="10313" y="2797"/>
                    <a:pt x="10593" y="2797"/>
                  </a:cubicBezTo>
                  <a:lnTo>
                    <a:pt x="17694" y="2797"/>
                  </a:lnTo>
                  <a:lnTo>
                    <a:pt x="17694" y="3387"/>
                  </a:lnTo>
                  <a:lnTo>
                    <a:pt x="17695" y="12744"/>
                  </a:lnTo>
                  <a:lnTo>
                    <a:pt x="10595" y="12744"/>
                  </a:lnTo>
                  <a:cubicBezTo>
                    <a:pt x="10417" y="12744"/>
                    <a:pt x="10243" y="12786"/>
                    <a:pt x="10086" y="12866"/>
                  </a:cubicBezTo>
                  <a:lnTo>
                    <a:pt x="10086" y="5569"/>
                  </a:lnTo>
                  <a:lnTo>
                    <a:pt x="9475" y="5569"/>
                  </a:lnTo>
                  <a:lnTo>
                    <a:pt x="9475" y="12311"/>
                  </a:lnTo>
                  <a:cubicBezTo>
                    <a:pt x="9442" y="12287"/>
                    <a:pt x="9407" y="12261"/>
                    <a:pt x="9371" y="12240"/>
                  </a:cubicBezTo>
                  <a:cubicBezTo>
                    <a:pt x="8325" y="11586"/>
                    <a:pt x="7114" y="11254"/>
                    <a:pt x="5905" y="11254"/>
                  </a:cubicBezTo>
                  <a:cubicBezTo>
                    <a:pt x="4959" y="11254"/>
                    <a:pt x="4015" y="11457"/>
                    <a:pt x="3149" y="11867"/>
                  </a:cubicBezTo>
                  <a:lnTo>
                    <a:pt x="1866" y="12472"/>
                  </a:lnTo>
                  <a:lnTo>
                    <a:pt x="1866" y="2684"/>
                  </a:lnTo>
                  <a:lnTo>
                    <a:pt x="3409" y="1954"/>
                  </a:lnTo>
                  <a:cubicBezTo>
                    <a:pt x="3693" y="1820"/>
                    <a:pt x="3987" y="1710"/>
                    <a:pt x="4289" y="1624"/>
                  </a:cubicBezTo>
                  <a:lnTo>
                    <a:pt x="4289" y="5495"/>
                  </a:lnTo>
                  <a:lnTo>
                    <a:pt x="5817" y="5089"/>
                  </a:lnTo>
                  <a:lnTo>
                    <a:pt x="7343" y="5495"/>
                  </a:lnTo>
                  <a:lnTo>
                    <a:pt x="7343" y="1575"/>
                  </a:lnTo>
                  <a:close/>
                  <a:moveTo>
                    <a:pt x="5903" y="11864"/>
                  </a:moveTo>
                  <a:cubicBezTo>
                    <a:pt x="6991" y="11864"/>
                    <a:pt x="8080" y="12160"/>
                    <a:pt x="9024" y="12743"/>
                  </a:cubicBezTo>
                  <a:lnTo>
                    <a:pt x="4899" y="12743"/>
                  </a:lnTo>
                  <a:lnTo>
                    <a:pt x="4899" y="13354"/>
                  </a:lnTo>
                  <a:lnTo>
                    <a:pt x="9457" y="13354"/>
                  </a:lnTo>
                  <a:cubicBezTo>
                    <a:pt x="9468" y="13409"/>
                    <a:pt x="9474" y="14639"/>
                    <a:pt x="9474" y="14639"/>
                  </a:cubicBezTo>
                  <a:lnTo>
                    <a:pt x="1866" y="14639"/>
                  </a:lnTo>
                  <a:lnTo>
                    <a:pt x="1866" y="13147"/>
                  </a:lnTo>
                  <a:lnTo>
                    <a:pt x="3409" y="12418"/>
                  </a:lnTo>
                  <a:cubicBezTo>
                    <a:pt x="4192" y="12047"/>
                    <a:pt x="5047" y="11864"/>
                    <a:pt x="5903" y="11864"/>
                  </a:cubicBezTo>
                  <a:close/>
                  <a:moveTo>
                    <a:pt x="17695" y="13354"/>
                  </a:moveTo>
                  <a:lnTo>
                    <a:pt x="17695" y="14639"/>
                  </a:lnTo>
                  <a:lnTo>
                    <a:pt x="10086" y="14639"/>
                  </a:lnTo>
                  <a:lnTo>
                    <a:pt x="10086" y="13862"/>
                  </a:lnTo>
                  <a:cubicBezTo>
                    <a:pt x="10086" y="13582"/>
                    <a:pt x="10313" y="13354"/>
                    <a:pt x="10593" y="13354"/>
                  </a:cubicBezTo>
                  <a:close/>
                  <a:moveTo>
                    <a:pt x="4289" y="1"/>
                  </a:moveTo>
                  <a:lnTo>
                    <a:pt x="4289" y="991"/>
                  </a:lnTo>
                  <a:cubicBezTo>
                    <a:pt x="3896" y="1092"/>
                    <a:pt x="3514" y="1229"/>
                    <a:pt x="3147" y="1402"/>
                  </a:cubicBezTo>
                  <a:lnTo>
                    <a:pt x="1255" y="2297"/>
                  </a:lnTo>
                  <a:lnTo>
                    <a:pt x="1255" y="3081"/>
                  </a:lnTo>
                  <a:lnTo>
                    <a:pt x="1120" y="3081"/>
                  </a:lnTo>
                  <a:cubicBezTo>
                    <a:pt x="503" y="3081"/>
                    <a:pt x="2" y="3582"/>
                    <a:pt x="0" y="4201"/>
                  </a:cubicBezTo>
                  <a:lnTo>
                    <a:pt x="0" y="15432"/>
                  </a:lnTo>
                  <a:cubicBezTo>
                    <a:pt x="2" y="16050"/>
                    <a:pt x="503" y="16551"/>
                    <a:pt x="1120" y="16551"/>
                  </a:cubicBezTo>
                  <a:lnTo>
                    <a:pt x="18438" y="16551"/>
                  </a:lnTo>
                  <a:cubicBezTo>
                    <a:pt x="19057" y="16551"/>
                    <a:pt x="19557" y="16050"/>
                    <a:pt x="19558" y="15432"/>
                  </a:cubicBezTo>
                  <a:lnTo>
                    <a:pt x="19558" y="12303"/>
                  </a:lnTo>
                  <a:lnTo>
                    <a:pt x="18947" y="12303"/>
                  </a:lnTo>
                  <a:lnTo>
                    <a:pt x="18947" y="15432"/>
                  </a:lnTo>
                  <a:cubicBezTo>
                    <a:pt x="18947" y="15712"/>
                    <a:pt x="18720" y="15939"/>
                    <a:pt x="18440" y="15940"/>
                  </a:cubicBezTo>
                  <a:lnTo>
                    <a:pt x="1120" y="15940"/>
                  </a:lnTo>
                  <a:cubicBezTo>
                    <a:pt x="840" y="15939"/>
                    <a:pt x="613" y="15713"/>
                    <a:pt x="611" y="15432"/>
                  </a:cubicBezTo>
                  <a:lnTo>
                    <a:pt x="611" y="4201"/>
                  </a:lnTo>
                  <a:cubicBezTo>
                    <a:pt x="611" y="3919"/>
                    <a:pt x="840" y="3692"/>
                    <a:pt x="1120" y="3692"/>
                  </a:cubicBezTo>
                  <a:lnTo>
                    <a:pt x="1255" y="3692"/>
                  </a:lnTo>
                  <a:lnTo>
                    <a:pt x="1255" y="15250"/>
                  </a:lnTo>
                  <a:lnTo>
                    <a:pt x="18308" y="15250"/>
                  </a:lnTo>
                  <a:lnTo>
                    <a:pt x="18305" y="3692"/>
                  </a:lnTo>
                  <a:lnTo>
                    <a:pt x="18438" y="3692"/>
                  </a:lnTo>
                  <a:cubicBezTo>
                    <a:pt x="18718" y="3692"/>
                    <a:pt x="18946" y="3919"/>
                    <a:pt x="18947" y="4201"/>
                  </a:cubicBezTo>
                  <a:lnTo>
                    <a:pt x="18947" y="11649"/>
                  </a:lnTo>
                  <a:lnTo>
                    <a:pt x="19558" y="11649"/>
                  </a:lnTo>
                  <a:lnTo>
                    <a:pt x="19558" y="4201"/>
                  </a:lnTo>
                  <a:cubicBezTo>
                    <a:pt x="19557" y="3582"/>
                    <a:pt x="19057" y="3081"/>
                    <a:pt x="18438" y="3081"/>
                  </a:cubicBezTo>
                  <a:lnTo>
                    <a:pt x="18305" y="3081"/>
                  </a:lnTo>
                  <a:lnTo>
                    <a:pt x="18305" y="2184"/>
                  </a:lnTo>
                  <a:lnTo>
                    <a:pt x="10595" y="2184"/>
                  </a:lnTo>
                  <a:cubicBezTo>
                    <a:pt x="10356" y="2184"/>
                    <a:pt x="10124" y="2261"/>
                    <a:pt x="9933" y="2402"/>
                  </a:cubicBezTo>
                  <a:cubicBezTo>
                    <a:pt x="9921" y="2377"/>
                    <a:pt x="9909" y="2353"/>
                    <a:pt x="9895" y="2329"/>
                  </a:cubicBezTo>
                  <a:cubicBezTo>
                    <a:pt x="9770" y="2103"/>
                    <a:pt x="9590" y="1912"/>
                    <a:pt x="9370" y="1775"/>
                  </a:cubicBezTo>
                  <a:cubicBezTo>
                    <a:pt x="8747" y="1387"/>
                    <a:pt x="8061" y="1107"/>
                    <a:pt x="7343" y="949"/>
                  </a:cubicBezTo>
                  <a:lnTo>
                    <a:pt x="7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39" name="Google Shape;1239;p42"/>
            <p:cNvSpPr/>
            <p:nvPr/>
          </p:nvSpPr>
          <p:spPr>
            <a:xfrm>
              <a:off x="2349251" y="4491522"/>
              <a:ext cx="13225" cy="13225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611" y="612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0" name="Google Shape;1240;p42"/>
            <p:cNvSpPr/>
            <p:nvPr/>
          </p:nvSpPr>
          <p:spPr>
            <a:xfrm>
              <a:off x="2533391" y="4302088"/>
              <a:ext cx="79309" cy="13852"/>
            </a:xfrm>
            <a:custGeom>
              <a:avLst/>
              <a:gdLst/>
              <a:ahLst/>
              <a:cxnLst/>
              <a:rect l="l" t="t" r="r" b="b"/>
              <a:pathLst>
                <a:path w="3670" h="641" extrusionOk="0">
                  <a:moveTo>
                    <a:pt x="3665" y="0"/>
                  </a:moveTo>
                  <a:lnTo>
                    <a:pt x="0" y="29"/>
                  </a:lnTo>
                  <a:lnTo>
                    <a:pt x="5" y="640"/>
                  </a:lnTo>
                  <a:lnTo>
                    <a:pt x="3669" y="610"/>
                  </a:lnTo>
                  <a:lnTo>
                    <a:pt x="36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1" name="Google Shape;1241;p42"/>
            <p:cNvSpPr/>
            <p:nvPr/>
          </p:nvSpPr>
          <p:spPr>
            <a:xfrm>
              <a:off x="2514028" y="4342283"/>
              <a:ext cx="112199" cy="14111"/>
            </a:xfrm>
            <a:custGeom>
              <a:avLst/>
              <a:gdLst/>
              <a:ahLst/>
              <a:cxnLst/>
              <a:rect l="l" t="t" r="r" b="b"/>
              <a:pathLst>
                <a:path w="5192" h="653" extrusionOk="0">
                  <a:moveTo>
                    <a:pt x="5185" y="1"/>
                  </a:moveTo>
                  <a:lnTo>
                    <a:pt x="1" y="41"/>
                  </a:lnTo>
                  <a:lnTo>
                    <a:pt x="7" y="652"/>
                  </a:lnTo>
                  <a:lnTo>
                    <a:pt x="5191" y="612"/>
                  </a:lnTo>
                  <a:lnTo>
                    <a:pt x="5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2" name="Google Shape;1242;p42"/>
            <p:cNvSpPr/>
            <p:nvPr/>
          </p:nvSpPr>
          <p:spPr>
            <a:xfrm>
              <a:off x="2559517" y="4368690"/>
              <a:ext cx="66710" cy="13744"/>
            </a:xfrm>
            <a:custGeom>
              <a:avLst/>
              <a:gdLst/>
              <a:ahLst/>
              <a:cxnLst/>
              <a:rect l="l" t="t" r="r" b="b"/>
              <a:pathLst>
                <a:path w="3087" h="636" extrusionOk="0">
                  <a:moveTo>
                    <a:pt x="3082" y="1"/>
                  </a:moveTo>
                  <a:lnTo>
                    <a:pt x="1" y="25"/>
                  </a:lnTo>
                  <a:lnTo>
                    <a:pt x="6" y="636"/>
                  </a:lnTo>
                  <a:lnTo>
                    <a:pt x="3086" y="610"/>
                  </a:lnTo>
                  <a:lnTo>
                    <a:pt x="3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3" name="Google Shape;1243;p42"/>
            <p:cNvSpPr/>
            <p:nvPr/>
          </p:nvSpPr>
          <p:spPr>
            <a:xfrm>
              <a:off x="2514028" y="4369338"/>
              <a:ext cx="32718" cy="13463"/>
            </a:xfrm>
            <a:custGeom>
              <a:avLst/>
              <a:gdLst/>
              <a:ahLst/>
              <a:cxnLst/>
              <a:rect l="l" t="t" r="r" b="b"/>
              <a:pathLst>
                <a:path w="1514" h="623" extrusionOk="0">
                  <a:moveTo>
                    <a:pt x="1509" y="1"/>
                  </a:moveTo>
                  <a:lnTo>
                    <a:pt x="1" y="13"/>
                  </a:lnTo>
                  <a:lnTo>
                    <a:pt x="5" y="622"/>
                  </a:lnTo>
                  <a:lnTo>
                    <a:pt x="1513" y="610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4" name="Google Shape;1244;p42"/>
            <p:cNvSpPr/>
            <p:nvPr/>
          </p:nvSpPr>
          <p:spPr>
            <a:xfrm>
              <a:off x="2514071" y="4395076"/>
              <a:ext cx="112156" cy="14090"/>
            </a:xfrm>
            <a:custGeom>
              <a:avLst/>
              <a:gdLst/>
              <a:ahLst/>
              <a:cxnLst/>
              <a:rect l="l" t="t" r="r" b="b"/>
              <a:pathLst>
                <a:path w="5190" h="652" extrusionOk="0">
                  <a:moveTo>
                    <a:pt x="5185" y="0"/>
                  </a:moveTo>
                  <a:lnTo>
                    <a:pt x="0" y="42"/>
                  </a:lnTo>
                  <a:lnTo>
                    <a:pt x="5" y="652"/>
                  </a:lnTo>
                  <a:lnTo>
                    <a:pt x="5189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5" name="Google Shape;1245;p42"/>
            <p:cNvSpPr/>
            <p:nvPr/>
          </p:nvSpPr>
          <p:spPr>
            <a:xfrm>
              <a:off x="2514071" y="4420597"/>
              <a:ext cx="112156" cy="14090"/>
            </a:xfrm>
            <a:custGeom>
              <a:avLst/>
              <a:gdLst/>
              <a:ahLst/>
              <a:cxnLst/>
              <a:rect l="l" t="t" r="r" b="b"/>
              <a:pathLst>
                <a:path w="5190" h="652" extrusionOk="0">
                  <a:moveTo>
                    <a:pt x="5185" y="0"/>
                  </a:moveTo>
                  <a:lnTo>
                    <a:pt x="0" y="43"/>
                  </a:lnTo>
                  <a:lnTo>
                    <a:pt x="5" y="652"/>
                  </a:lnTo>
                  <a:lnTo>
                    <a:pt x="5189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6" name="Google Shape;1246;p42"/>
            <p:cNvSpPr/>
            <p:nvPr/>
          </p:nvSpPr>
          <p:spPr>
            <a:xfrm>
              <a:off x="2513898" y="4447675"/>
              <a:ext cx="72329" cy="14025"/>
            </a:xfrm>
            <a:custGeom>
              <a:avLst/>
              <a:gdLst/>
              <a:ahLst/>
              <a:cxnLst/>
              <a:rect l="l" t="t" r="r" b="b"/>
              <a:pathLst>
                <a:path w="3347" h="649" extrusionOk="0">
                  <a:moveTo>
                    <a:pt x="3339" y="1"/>
                  </a:moveTo>
                  <a:lnTo>
                    <a:pt x="1" y="37"/>
                  </a:lnTo>
                  <a:lnTo>
                    <a:pt x="7" y="648"/>
                  </a:lnTo>
                  <a:lnTo>
                    <a:pt x="3346" y="610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47" name="Google Shape;1247;p42"/>
          <p:cNvGrpSpPr/>
          <p:nvPr/>
        </p:nvGrpSpPr>
        <p:grpSpPr>
          <a:xfrm>
            <a:off x="4258781" y="1485527"/>
            <a:ext cx="605134" cy="586049"/>
            <a:chOff x="4804874" y="4217528"/>
            <a:chExt cx="366570" cy="354987"/>
          </a:xfrm>
        </p:grpSpPr>
        <p:sp>
          <p:nvSpPr>
            <p:cNvPr id="1248" name="Google Shape;1248;p42"/>
            <p:cNvSpPr/>
            <p:nvPr/>
          </p:nvSpPr>
          <p:spPr>
            <a:xfrm>
              <a:off x="4804874" y="4217528"/>
              <a:ext cx="366570" cy="354987"/>
            </a:xfrm>
            <a:custGeom>
              <a:avLst/>
              <a:gdLst/>
              <a:ahLst/>
              <a:cxnLst/>
              <a:rect l="l" t="t" r="r" b="b"/>
              <a:pathLst>
                <a:path w="16963" h="16427" extrusionOk="0">
                  <a:moveTo>
                    <a:pt x="7642" y="2947"/>
                  </a:moveTo>
                  <a:cubicBezTo>
                    <a:pt x="7529" y="3265"/>
                    <a:pt x="7230" y="3476"/>
                    <a:pt x="6893" y="3477"/>
                  </a:cubicBezTo>
                  <a:lnTo>
                    <a:pt x="6572" y="3477"/>
                  </a:lnTo>
                  <a:lnTo>
                    <a:pt x="6943" y="5399"/>
                  </a:lnTo>
                  <a:lnTo>
                    <a:pt x="6651" y="5497"/>
                  </a:lnTo>
                  <a:lnTo>
                    <a:pt x="5970" y="5724"/>
                  </a:lnTo>
                  <a:lnTo>
                    <a:pt x="5617" y="6938"/>
                  </a:lnTo>
                  <a:lnTo>
                    <a:pt x="5039" y="7145"/>
                  </a:lnTo>
                  <a:lnTo>
                    <a:pt x="4465" y="6938"/>
                  </a:lnTo>
                  <a:lnTo>
                    <a:pt x="4112" y="5722"/>
                  </a:lnTo>
                  <a:lnTo>
                    <a:pt x="3137" y="5399"/>
                  </a:lnTo>
                  <a:lnTo>
                    <a:pt x="3505" y="3479"/>
                  </a:lnTo>
                  <a:lnTo>
                    <a:pt x="3186" y="3477"/>
                  </a:lnTo>
                  <a:cubicBezTo>
                    <a:pt x="2851" y="3474"/>
                    <a:pt x="2553" y="3263"/>
                    <a:pt x="2440" y="2947"/>
                  </a:cubicBezTo>
                  <a:close/>
                  <a:moveTo>
                    <a:pt x="6225" y="6750"/>
                  </a:moveTo>
                  <a:lnTo>
                    <a:pt x="6434" y="9254"/>
                  </a:lnTo>
                  <a:lnTo>
                    <a:pt x="3650" y="9254"/>
                  </a:lnTo>
                  <a:lnTo>
                    <a:pt x="3859" y="6750"/>
                  </a:lnTo>
                  <a:lnTo>
                    <a:pt x="4034" y="7346"/>
                  </a:lnTo>
                  <a:lnTo>
                    <a:pt x="5039" y="7706"/>
                  </a:lnTo>
                  <a:lnTo>
                    <a:pt x="6050" y="7346"/>
                  </a:lnTo>
                  <a:lnTo>
                    <a:pt x="6225" y="6750"/>
                  </a:lnTo>
                  <a:close/>
                  <a:moveTo>
                    <a:pt x="7493" y="3861"/>
                  </a:moveTo>
                  <a:cubicBezTo>
                    <a:pt x="7614" y="3923"/>
                    <a:pt x="7731" y="3989"/>
                    <a:pt x="7846" y="4059"/>
                  </a:cubicBezTo>
                  <a:cubicBezTo>
                    <a:pt x="7958" y="4132"/>
                    <a:pt x="8053" y="4230"/>
                    <a:pt x="8118" y="4347"/>
                  </a:cubicBezTo>
                  <a:cubicBezTo>
                    <a:pt x="8183" y="4466"/>
                    <a:pt x="8216" y="4598"/>
                    <a:pt x="8216" y="4732"/>
                  </a:cubicBezTo>
                  <a:lnTo>
                    <a:pt x="8216" y="4934"/>
                  </a:lnTo>
                  <a:lnTo>
                    <a:pt x="8216" y="4937"/>
                  </a:lnTo>
                  <a:lnTo>
                    <a:pt x="8216" y="12747"/>
                  </a:lnTo>
                  <a:cubicBezTo>
                    <a:pt x="8187" y="12726"/>
                    <a:pt x="8157" y="12705"/>
                    <a:pt x="8125" y="12686"/>
                  </a:cubicBezTo>
                  <a:cubicBezTo>
                    <a:pt x="7218" y="12119"/>
                    <a:pt x="6169" y="11831"/>
                    <a:pt x="5120" y="11831"/>
                  </a:cubicBezTo>
                  <a:cubicBezTo>
                    <a:pt x="4300" y="11831"/>
                    <a:pt x="3481" y="12007"/>
                    <a:pt x="2730" y="12362"/>
                  </a:cubicBezTo>
                  <a:lnTo>
                    <a:pt x="1618" y="12889"/>
                  </a:lnTo>
                  <a:lnTo>
                    <a:pt x="1618" y="4400"/>
                  </a:lnTo>
                  <a:lnTo>
                    <a:pt x="2675" y="3901"/>
                  </a:lnTo>
                  <a:cubicBezTo>
                    <a:pt x="2738" y="3929"/>
                    <a:pt x="2804" y="3951"/>
                    <a:pt x="2873" y="3968"/>
                  </a:cubicBezTo>
                  <a:lnTo>
                    <a:pt x="2529" y="5755"/>
                  </a:lnTo>
                  <a:lnTo>
                    <a:pt x="3386" y="6040"/>
                  </a:lnTo>
                  <a:lnTo>
                    <a:pt x="3075" y="9784"/>
                  </a:lnTo>
                  <a:lnTo>
                    <a:pt x="7009" y="9784"/>
                  </a:lnTo>
                  <a:lnTo>
                    <a:pt x="6696" y="6040"/>
                  </a:lnTo>
                  <a:lnTo>
                    <a:pt x="7549" y="5755"/>
                  </a:lnTo>
                  <a:lnTo>
                    <a:pt x="7206" y="3968"/>
                  </a:lnTo>
                  <a:cubicBezTo>
                    <a:pt x="7305" y="3944"/>
                    <a:pt x="7403" y="3907"/>
                    <a:pt x="7493" y="3861"/>
                  </a:cubicBezTo>
                  <a:close/>
                  <a:moveTo>
                    <a:pt x="5121" y="12362"/>
                  </a:moveTo>
                  <a:cubicBezTo>
                    <a:pt x="6064" y="12362"/>
                    <a:pt x="7008" y="12618"/>
                    <a:pt x="7826" y="13124"/>
                  </a:cubicBezTo>
                  <a:lnTo>
                    <a:pt x="4249" y="13124"/>
                  </a:lnTo>
                  <a:lnTo>
                    <a:pt x="4249" y="13653"/>
                  </a:lnTo>
                  <a:lnTo>
                    <a:pt x="8202" y="13653"/>
                  </a:lnTo>
                  <a:cubicBezTo>
                    <a:pt x="8213" y="13703"/>
                    <a:pt x="8217" y="14767"/>
                    <a:pt x="8217" y="14767"/>
                  </a:cubicBezTo>
                  <a:lnTo>
                    <a:pt x="1618" y="14767"/>
                  </a:lnTo>
                  <a:lnTo>
                    <a:pt x="1618" y="13474"/>
                  </a:lnTo>
                  <a:lnTo>
                    <a:pt x="2958" y="12842"/>
                  </a:lnTo>
                  <a:cubicBezTo>
                    <a:pt x="3637" y="12521"/>
                    <a:pt x="4379" y="12362"/>
                    <a:pt x="5121" y="12362"/>
                  </a:cubicBezTo>
                  <a:close/>
                  <a:moveTo>
                    <a:pt x="15348" y="13653"/>
                  </a:moveTo>
                  <a:lnTo>
                    <a:pt x="15348" y="14767"/>
                  </a:lnTo>
                  <a:lnTo>
                    <a:pt x="8747" y="14767"/>
                  </a:lnTo>
                  <a:lnTo>
                    <a:pt x="8747" y="14094"/>
                  </a:lnTo>
                  <a:cubicBezTo>
                    <a:pt x="8747" y="13850"/>
                    <a:pt x="8944" y="13653"/>
                    <a:pt x="9188" y="13653"/>
                  </a:cubicBezTo>
                  <a:close/>
                  <a:moveTo>
                    <a:pt x="1865" y="1"/>
                  </a:moveTo>
                  <a:lnTo>
                    <a:pt x="1865" y="884"/>
                  </a:lnTo>
                  <a:cubicBezTo>
                    <a:pt x="1865" y="1420"/>
                    <a:pt x="2300" y="1855"/>
                    <a:pt x="2836" y="1855"/>
                  </a:cubicBezTo>
                  <a:lnTo>
                    <a:pt x="3450" y="1855"/>
                  </a:lnTo>
                  <a:lnTo>
                    <a:pt x="3450" y="2418"/>
                  </a:lnTo>
                  <a:lnTo>
                    <a:pt x="1865" y="2418"/>
                  </a:lnTo>
                  <a:lnTo>
                    <a:pt x="1865" y="2682"/>
                  </a:lnTo>
                  <a:cubicBezTo>
                    <a:pt x="1865" y="3000"/>
                    <a:pt x="1979" y="3306"/>
                    <a:pt x="2187" y="3546"/>
                  </a:cubicBezTo>
                  <a:lnTo>
                    <a:pt x="1088" y="4065"/>
                  </a:lnTo>
                  <a:lnTo>
                    <a:pt x="1088" y="4744"/>
                  </a:lnTo>
                  <a:lnTo>
                    <a:pt x="973" y="4744"/>
                  </a:lnTo>
                  <a:cubicBezTo>
                    <a:pt x="435" y="4746"/>
                    <a:pt x="2" y="5181"/>
                    <a:pt x="0" y="5716"/>
                  </a:cubicBezTo>
                  <a:lnTo>
                    <a:pt x="0" y="15456"/>
                  </a:lnTo>
                  <a:cubicBezTo>
                    <a:pt x="2" y="15992"/>
                    <a:pt x="435" y="16427"/>
                    <a:pt x="973" y="16427"/>
                  </a:cubicBezTo>
                  <a:lnTo>
                    <a:pt x="15990" y="16427"/>
                  </a:lnTo>
                  <a:cubicBezTo>
                    <a:pt x="16526" y="16427"/>
                    <a:pt x="16961" y="15992"/>
                    <a:pt x="16962" y="15456"/>
                  </a:cubicBezTo>
                  <a:lnTo>
                    <a:pt x="16962" y="13238"/>
                  </a:lnTo>
                  <a:lnTo>
                    <a:pt x="16433" y="13238"/>
                  </a:lnTo>
                  <a:lnTo>
                    <a:pt x="16433" y="15456"/>
                  </a:lnTo>
                  <a:cubicBezTo>
                    <a:pt x="16433" y="15700"/>
                    <a:pt x="16235" y="15897"/>
                    <a:pt x="15992" y="15897"/>
                  </a:cubicBezTo>
                  <a:lnTo>
                    <a:pt x="973" y="15897"/>
                  </a:lnTo>
                  <a:cubicBezTo>
                    <a:pt x="729" y="15897"/>
                    <a:pt x="532" y="15700"/>
                    <a:pt x="532" y="15456"/>
                  </a:cubicBezTo>
                  <a:lnTo>
                    <a:pt x="532" y="5716"/>
                  </a:lnTo>
                  <a:cubicBezTo>
                    <a:pt x="532" y="5473"/>
                    <a:pt x="729" y="5274"/>
                    <a:pt x="973" y="5274"/>
                  </a:cubicBezTo>
                  <a:lnTo>
                    <a:pt x="1090" y="5274"/>
                  </a:lnTo>
                  <a:lnTo>
                    <a:pt x="1090" y="15298"/>
                  </a:lnTo>
                  <a:lnTo>
                    <a:pt x="15877" y="15298"/>
                  </a:lnTo>
                  <a:lnTo>
                    <a:pt x="15876" y="5275"/>
                  </a:lnTo>
                  <a:lnTo>
                    <a:pt x="15992" y="5275"/>
                  </a:lnTo>
                  <a:cubicBezTo>
                    <a:pt x="16235" y="5275"/>
                    <a:pt x="16433" y="5473"/>
                    <a:pt x="16433" y="5716"/>
                  </a:cubicBezTo>
                  <a:lnTo>
                    <a:pt x="16433" y="12711"/>
                  </a:lnTo>
                  <a:lnTo>
                    <a:pt x="16962" y="12710"/>
                  </a:lnTo>
                  <a:lnTo>
                    <a:pt x="16962" y="5716"/>
                  </a:lnTo>
                  <a:cubicBezTo>
                    <a:pt x="16962" y="5179"/>
                    <a:pt x="16527" y="4746"/>
                    <a:pt x="15992" y="4744"/>
                  </a:cubicBezTo>
                  <a:lnTo>
                    <a:pt x="15874" y="4744"/>
                  </a:lnTo>
                  <a:lnTo>
                    <a:pt x="15874" y="3968"/>
                  </a:lnTo>
                  <a:lnTo>
                    <a:pt x="11660" y="3968"/>
                  </a:lnTo>
                  <a:lnTo>
                    <a:pt x="11660" y="4497"/>
                  </a:lnTo>
                  <a:lnTo>
                    <a:pt x="15346" y="4497"/>
                  </a:lnTo>
                  <a:lnTo>
                    <a:pt x="15346" y="5009"/>
                  </a:lnTo>
                  <a:lnTo>
                    <a:pt x="15348" y="13124"/>
                  </a:lnTo>
                  <a:lnTo>
                    <a:pt x="9188" y="13124"/>
                  </a:lnTo>
                  <a:cubicBezTo>
                    <a:pt x="9034" y="13124"/>
                    <a:pt x="8882" y="13160"/>
                    <a:pt x="8747" y="13230"/>
                  </a:cubicBezTo>
                  <a:lnTo>
                    <a:pt x="8747" y="5289"/>
                  </a:lnTo>
                  <a:lnTo>
                    <a:pt x="8747" y="4937"/>
                  </a:lnTo>
                  <a:cubicBezTo>
                    <a:pt x="8748" y="4693"/>
                    <a:pt x="8946" y="4497"/>
                    <a:pt x="9188" y="4497"/>
                  </a:cubicBezTo>
                  <a:lnTo>
                    <a:pt x="11129" y="4497"/>
                  </a:lnTo>
                  <a:lnTo>
                    <a:pt x="11129" y="3968"/>
                  </a:lnTo>
                  <a:lnTo>
                    <a:pt x="9188" y="3968"/>
                  </a:lnTo>
                  <a:cubicBezTo>
                    <a:pt x="8982" y="3968"/>
                    <a:pt x="8780" y="4034"/>
                    <a:pt x="8615" y="4156"/>
                  </a:cubicBezTo>
                  <a:cubicBezTo>
                    <a:pt x="8604" y="4135"/>
                    <a:pt x="8593" y="4114"/>
                    <a:pt x="8581" y="4093"/>
                  </a:cubicBezTo>
                  <a:cubicBezTo>
                    <a:pt x="8473" y="3895"/>
                    <a:pt x="8317" y="3730"/>
                    <a:pt x="8127" y="3611"/>
                  </a:cubicBezTo>
                  <a:cubicBezTo>
                    <a:pt x="8064" y="3572"/>
                    <a:pt x="8001" y="3534"/>
                    <a:pt x="7936" y="3498"/>
                  </a:cubicBezTo>
                  <a:cubicBezTo>
                    <a:pt x="8118" y="3266"/>
                    <a:pt x="8217" y="2979"/>
                    <a:pt x="8217" y="2682"/>
                  </a:cubicBezTo>
                  <a:lnTo>
                    <a:pt x="8217" y="2418"/>
                  </a:lnTo>
                  <a:lnTo>
                    <a:pt x="6664" y="2418"/>
                  </a:lnTo>
                  <a:lnTo>
                    <a:pt x="6664" y="1855"/>
                  </a:lnTo>
                  <a:lnTo>
                    <a:pt x="7266" y="1855"/>
                  </a:lnTo>
                  <a:cubicBezTo>
                    <a:pt x="7802" y="1855"/>
                    <a:pt x="8235" y="1420"/>
                    <a:pt x="8237" y="884"/>
                  </a:cubicBezTo>
                  <a:lnTo>
                    <a:pt x="8237" y="1"/>
                  </a:lnTo>
                  <a:lnTo>
                    <a:pt x="7707" y="1"/>
                  </a:lnTo>
                  <a:lnTo>
                    <a:pt x="7707" y="884"/>
                  </a:lnTo>
                  <a:cubicBezTo>
                    <a:pt x="7707" y="1128"/>
                    <a:pt x="7510" y="1325"/>
                    <a:pt x="7266" y="1325"/>
                  </a:cubicBezTo>
                  <a:lnTo>
                    <a:pt x="6664" y="1325"/>
                  </a:lnTo>
                  <a:lnTo>
                    <a:pt x="6664" y="2"/>
                  </a:lnTo>
                  <a:lnTo>
                    <a:pt x="6134" y="2"/>
                  </a:lnTo>
                  <a:lnTo>
                    <a:pt x="6134" y="2418"/>
                  </a:lnTo>
                  <a:lnTo>
                    <a:pt x="3979" y="2418"/>
                  </a:lnTo>
                  <a:lnTo>
                    <a:pt x="3979" y="2"/>
                  </a:lnTo>
                  <a:lnTo>
                    <a:pt x="3450" y="2"/>
                  </a:lnTo>
                  <a:lnTo>
                    <a:pt x="3450" y="1325"/>
                  </a:lnTo>
                  <a:lnTo>
                    <a:pt x="2836" y="1325"/>
                  </a:lnTo>
                  <a:cubicBezTo>
                    <a:pt x="2592" y="1325"/>
                    <a:pt x="2395" y="1128"/>
                    <a:pt x="2395" y="884"/>
                  </a:cubicBezTo>
                  <a:lnTo>
                    <a:pt x="23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49" name="Google Shape;1249;p42"/>
            <p:cNvSpPr/>
            <p:nvPr/>
          </p:nvSpPr>
          <p:spPr>
            <a:xfrm>
              <a:off x="4873680" y="4501117"/>
              <a:ext cx="11475" cy="114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1" y="1"/>
                  </a:moveTo>
                  <a:lnTo>
                    <a:pt x="1" y="530"/>
                  </a:lnTo>
                  <a:lnTo>
                    <a:pt x="531" y="530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0" name="Google Shape;1250;p42"/>
            <p:cNvSpPr/>
            <p:nvPr/>
          </p:nvSpPr>
          <p:spPr>
            <a:xfrm>
              <a:off x="5018446" y="4440111"/>
              <a:ext cx="95430" cy="11734"/>
            </a:xfrm>
            <a:custGeom>
              <a:avLst/>
              <a:gdLst/>
              <a:ahLst/>
              <a:cxnLst/>
              <a:rect l="l" t="t" r="r" b="b"/>
              <a:pathLst>
                <a:path w="4416" h="543" extrusionOk="0">
                  <a:moveTo>
                    <a:pt x="4414" y="0"/>
                  </a:moveTo>
                  <a:lnTo>
                    <a:pt x="0" y="12"/>
                  </a:lnTo>
                  <a:lnTo>
                    <a:pt x="2" y="542"/>
                  </a:lnTo>
                  <a:lnTo>
                    <a:pt x="4416" y="530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1" name="Google Shape;1251;p42"/>
            <p:cNvSpPr/>
            <p:nvPr/>
          </p:nvSpPr>
          <p:spPr>
            <a:xfrm>
              <a:off x="5018446" y="4417702"/>
              <a:ext cx="95430" cy="11756"/>
            </a:xfrm>
            <a:custGeom>
              <a:avLst/>
              <a:gdLst/>
              <a:ahLst/>
              <a:cxnLst/>
              <a:rect l="l" t="t" r="r" b="b"/>
              <a:pathLst>
                <a:path w="4416" h="544" extrusionOk="0">
                  <a:moveTo>
                    <a:pt x="4414" y="0"/>
                  </a:moveTo>
                  <a:lnTo>
                    <a:pt x="0" y="14"/>
                  </a:lnTo>
                  <a:lnTo>
                    <a:pt x="2" y="544"/>
                  </a:lnTo>
                  <a:lnTo>
                    <a:pt x="4416" y="530"/>
                  </a:lnTo>
                  <a:lnTo>
                    <a:pt x="4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2" name="Google Shape;1252;p42"/>
            <p:cNvSpPr/>
            <p:nvPr/>
          </p:nvSpPr>
          <p:spPr>
            <a:xfrm>
              <a:off x="5018511" y="4463558"/>
              <a:ext cx="61351" cy="11691"/>
            </a:xfrm>
            <a:custGeom>
              <a:avLst/>
              <a:gdLst/>
              <a:ahLst/>
              <a:cxnLst/>
              <a:rect l="l" t="t" r="r" b="b"/>
              <a:pathLst>
                <a:path w="2839" h="541" extrusionOk="0">
                  <a:moveTo>
                    <a:pt x="2" y="0"/>
                  </a:moveTo>
                  <a:lnTo>
                    <a:pt x="0" y="529"/>
                  </a:lnTo>
                  <a:lnTo>
                    <a:pt x="2837" y="541"/>
                  </a:lnTo>
                  <a:lnTo>
                    <a:pt x="2838" y="1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3" name="Google Shape;1253;p42"/>
            <p:cNvSpPr/>
            <p:nvPr/>
          </p:nvSpPr>
          <p:spPr>
            <a:xfrm>
              <a:off x="5016998" y="4338306"/>
              <a:ext cx="96942" cy="56489"/>
            </a:xfrm>
            <a:custGeom>
              <a:avLst/>
              <a:gdLst/>
              <a:ahLst/>
              <a:cxnLst/>
              <a:rect l="l" t="t" r="r" b="b"/>
              <a:pathLst>
                <a:path w="4486" h="2614" extrusionOk="0">
                  <a:moveTo>
                    <a:pt x="3956" y="531"/>
                  </a:moveTo>
                  <a:lnTo>
                    <a:pt x="3956" y="2084"/>
                  </a:lnTo>
                  <a:lnTo>
                    <a:pt x="531" y="2084"/>
                  </a:lnTo>
                  <a:lnTo>
                    <a:pt x="531" y="531"/>
                  </a:lnTo>
                  <a:close/>
                  <a:moveTo>
                    <a:pt x="1" y="1"/>
                  </a:moveTo>
                  <a:lnTo>
                    <a:pt x="1" y="2613"/>
                  </a:lnTo>
                  <a:lnTo>
                    <a:pt x="4486" y="2613"/>
                  </a:lnTo>
                  <a:lnTo>
                    <a:pt x="44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4" name="Google Shape;1254;p42"/>
            <p:cNvSpPr/>
            <p:nvPr/>
          </p:nvSpPr>
          <p:spPr>
            <a:xfrm>
              <a:off x="4889845" y="4314081"/>
              <a:ext cx="11367" cy="11475"/>
            </a:xfrm>
            <a:custGeom>
              <a:avLst/>
              <a:gdLst/>
              <a:ahLst/>
              <a:cxnLst/>
              <a:rect l="l" t="t" r="r" b="b"/>
              <a:pathLst>
                <a:path w="526" h="531" extrusionOk="0">
                  <a:moveTo>
                    <a:pt x="1" y="1"/>
                  </a:moveTo>
                  <a:lnTo>
                    <a:pt x="1" y="531"/>
                  </a:lnTo>
                  <a:lnTo>
                    <a:pt x="526" y="531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5" name="Google Shape;1255;p42"/>
            <p:cNvSpPr/>
            <p:nvPr/>
          </p:nvSpPr>
          <p:spPr>
            <a:xfrm>
              <a:off x="4925264" y="4314081"/>
              <a:ext cx="11367" cy="11475"/>
            </a:xfrm>
            <a:custGeom>
              <a:avLst/>
              <a:gdLst/>
              <a:ahLst/>
              <a:cxnLst/>
              <a:rect l="l" t="t" r="r" b="b"/>
              <a:pathLst>
                <a:path w="526" h="531" extrusionOk="0">
                  <a:moveTo>
                    <a:pt x="1" y="1"/>
                  </a:moveTo>
                  <a:lnTo>
                    <a:pt x="1" y="531"/>
                  </a:lnTo>
                  <a:lnTo>
                    <a:pt x="526" y="531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6" name="Google Shape;1256;p42"/>
            <p:cNvSpPr/>
            <p:nvPr/>
          </p:nvSpPr>
          <p:spPr>
            <a:xfrm>
              <a:off x="4885177" y="4440133"/>
              <a:ext cx="56337" cy="11475"/>
            </a:xfrm>
            <a:custGeom>
              <a:avLst/>
              <a:gdLst/>
              <a:ahLst/>
              <a:cxnLst/>
              <a:rect l="l" t="t" r="r" b="b"/>
              <a:pathLst>
                <a:path w="2607" h="531" extrusionOk="0">
                  <a:moveTo>
                    <a:pt x="0" y="1"/>
                  </a:moveTo>
                  <a:lnTo>
                    <a:pt x="0" y="531"/>
                  </a:lnTo>
                  <a:lnTo>
                    <a:pt x="528" y="531"/>
                  </a:lnTo>
                  <a:lnTo>
                    <a:pt x="530" y="1"/>
                  </a:lnTo>
                  <a:close/>
                  <a:moveTo>
                    <a:pt x="1058" y="1"/>
                  </a:moveTo>
                  <a:lnTo>
                    <a:pt x="1058" y="531"/>
                  </a:lnTo>
                  <a:lnTo>
                    <a:pt x="1588" y="531"/>
                  </a:lnTo>
                  <a:lnTo>
                    <a:pt x="1588" y="1"/>
                  </a:lnTo>
                  <a:close/>
                  <a:moveTo>
                    <a:pt x="2117" y="1"/>
                  </a:moveTo>
                  <a:lnTo>
                    <a:pt x="2117" y="531"/>
                  </a:lnTo>
                  <a:lnTo>
                    <a:pt x="2607" y="531"/>
                  </a:lnTo>
                  <a:lnTo>
                    <a:pt x="26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1257" name="Google Shape;1257;p42"/>
          <p:cNvGrpSpPr/>
          <p:nvPr/>
        </p:nvGrpSpPr>
        <p:grpSpPr>
          <a:xfrm>
            <a:off x="6929271" y="1513624"/>
            <a:ext cx="623396" cy="556266"/>
            <a:chOff x="3092241" y="4229132"/>
            <a:chExt cx="422670" cy="377181"/>
          </a:xfrm>
        </p:grpSpPr>
        <p:sp>
          <p:nvSpPr>
            <p:cNvPr id="1258" name="Google Shape;1258;p42"/>
            <p:cNvSpPr/>
            <p:nvPr/>
          </p:nvSpPr>
          <p:spPr>
            <a:xfrm>
              <a:off x="3092241" y="4229132"/>
              <a:ext cx="422670" cy="377181"/>
            </a:xfrm>
            <a:custGeom>
              <a:avLst/>
              <a:gdLst/>
              <a:ahLst/>
              <a:cxnLst/>
              <a:rect l="l" t="t" r="r" b="b"/>
              <a:pathLst>
                <a:path w="19559" h="17454" extrusionOk="0">
                  <a:moveTo>
                    <a:pt x="5833" y="623"/>
                  </a:moveTo>
                  <a:cubicBezTo>
                    <a:pt x="5938" y="724"/>
                    <a:pt x="6137" y="1169"/>
                    <a:pt x="6137" y="1934"/>
                  </a:cubicBezTo>
                  <a:cubicBezTo>
                    <a:pt x="6137" y="2698"/>
                    <a:pt x="5938" y="3144"/>
                    <a:pt x="5833" y="3243"/>
                  </a:cubicBezTo>
                  <a:cubicBezTo>
                    <a:pt x="5726" y="3144"/>
                    <a:pt x="5527" y="2700"/>
                    <a:pt x="5527" y="1934"/>
                  </a:cubicBezTo>
                  <a:cubicBezTo>
                    <a:pt x="5527" y="1168"/>
                    <a:pt x="5726" y="724"/>
                    <a:pt x="5833" y="623"/>
                  </a:cubicBezTo>
                  <a:close/>
                  <a:moveTo>
                    <a:pt x="3846" y="3522"/>
                  </a:moveTo>
                  <a:lnTo>
                    <a:pt x="3846" y="3522"/>
                  </a:lnTo>
                  <a:cubicBezTo>
                    <a:pt x="3992" y="3531"/>
                    <a:pt x="4430" y="3743"/>
                    <a:pt x="4922" y="4330"/>
                  </a:cubicBezTo>
                  <a:cubicBezTo>
                    <a:pt x="5336" y="4822"/>
                    <a:pt x="5495" y="5233"/>
                    <a:pt x="5526" y="5436"/>
                  </a:cubicBezTo>
                  <a:lnTo>
                    <a:pt x="5527" y="5528"/>
                  </a:lnTo>
                  <a:cubicBezTo>
                    <a:pt x="5377" y="5516"/>
                    <a:pt x="4943" y="5302"/>
                    <a:pt x="4454" y="4721"/>
                  </a:cubicBezTo>
                  <a:cubicBezTo>
                    <a:pt x="3962" y="4134"/>
                    <a:pt x="3829" y="3666"/>
                    <a:pt x="3846" y="3522"/>
                  </a:cubicBezTo>
                  <a:close/>
                  <a:moveTo>
                    <a:pt x="7825" y="3522"/>
                  </a:moveTo>
                  <a:lnTo>
                    <a:pt x="7825" y="3522"/>
                  </a:lnTo>
                  <a:cubicBezTo>
                    <a:pt x="7843" y="3668"/>
                    <a:pt x="7709" y="4136"/>
                    <a:pt x="7217" y="4721"/>
                  </a:cubicBezTo>
                  <a:cubicBezTo>
                    <a:pt x="6725" y="5308"/>
                    <a:pt x="6287" y="5520"/>
                    <a:pt x="6141" y="5529"/>
                  </a:cubicBezTo>
                  <a:cubicBezTo>
                    <a:pt x="6141" y="5525"/>
                    <a:pt x="6141" y="5522"/>
                    <a:pt x="6141" y="5519"/>
                  </a:cubicBezTo>
                  <a:lnTo>
                    <a:pt x="6141" y="5484"/>
                  </a:lnTo>
                  <a:cubicBezTo>
                    <a:pt x="6150" y="5303"/>
                    <a:pt x="6299" y="4865"/>
                    <a:pt x="6749" y="4330"/>
                  </a:cubicBezTo>
                  <a:cubicBezTo>
                    <a:pt x="7241" y="3743"/>
                    <a:pt x="7679" y="3531"/>
                    <a:pt x="7825" y="3522"/>
                  </a:cubicBezTo>
                  <a:close/>
                  <a:moveTo>
                    <a:pt x="3848" y="6459"/>
                  </a:moveTo>
                  <a:cubicBezTo>
                    <a:pt x="3994" y="6467"/>
                    <a:pt x="4431" y="6679"/>
                    <a:pt x="4924" y="7266"/>
                  </a:cubicBezTo>
                  <a:cubicBezTo>
                    <a:pt x="5346" y="7770"/>
                    <a:pt x="5504" y="8187"/>
                    <a:pt x="5529" y="8385"/>
                  </a:cubicBezTo>
                  <a:lnTo>
                    <a:pt x="5529" y="8465"/>
                  </a:lnTo>
                  <a:cubicBezTo>
                    <a:pt x="5381" y="8455"/>
                    <a:pt x="4945" y="8242"/>
                    <a:pt x="4456" y="7659"/>
                  </a:cubicBezTo>
                  <a:cubicBezTo>
                    <a:pt x="3963" y="7072"/>
                    <a:pt x="3831" y="6604"/>
                    <a:pt x="3848" y="6459"/>
                  </a:cubicBezTo>
                  <a:close/>
                  <a:moveTo>
                    <a:pt x="7825" y="6459"/>
                  </a:moveTo>
                  <a:cubicBezTo>
                    <a:pt x="7843" y="6604"/>
                    <a:pt x="7709" y="7072"/>
                    <a:pt x="7217" y="7659"/>
                  </a:cubicBezTo>
                  <a:cubicBezTo>
                    <a:pt x="6725" y="8245"/>
                    <a:pt x="6287" y="8458"/>
                    <a:pt x="6141" y="8467"/>
                  </a:cubicBezTo>
                  <a:lnTo>
                    <a:pt x="6141" y="8461"/>
                  </a:lnTo>
                  <a:lnTo>
                    <a:pt x="6141" y="8419"/>
                  </a:lnTo>
                  <a:cubicBezTo>
                    <a:pt x="6152" y="8236"/>
                    <a:pt x="6302" y="7800"/>
                    <a:pt x="6751" y="7266"/>
                  </a:cubicBezTo>
                  <a:lnTo>
                    <a:pt x="6749" y="7266"/>
                  </a:lnTo>
                  <a:cubicBezTo>
                    <a:pt x="7241" y="6680"/>
                    <a:pt x="7681" y="6468"/>
                    <a:pt x="7825" y="6459"/>
                  </a:cubicBezTo>
                  <a:close/>
                  <a:moveTo>
                    <a:pt x="6728" y="2360"/>
                  </a:moveTo>
                  <a:cubicBezTo>
                    <a:pt x="7551" y="2473"/>
                    <a:pt x="8341" y="2757"/>
                    <a:pt x="9049" y="3196"/>
                  </a:cubicBezTo>
                  <a:cubicBezTo>
                    <a:pt x="9179" y="3278"/>
                    <a:pt x="9288" y="3392"/>
                    <a:pt x="9362" y="3528"/>
                  </a:cubicBezTo>
                  <a:cubicBezTo>
                    <a:pt x="9437" y="3663"/>
                    <a:pt x="9476" y="3817"/>
                    <a:pt x="9476" y="3972"/>
                  </a:cubicBezTo>
                  <a:lnTo>
                    <a:pt x="9476" y="4203"/>
                  </a:lnTo>
                  <a:lnTo>
                    <a:pt x="9476" y="4208"/>
                  </a:lnTo>
                  <a:lnTo>
                    <a:pt x="9476" y="13213"/>
                  </a:lnTo>
                  <a:cubicBezTo>
                    <a:pt x="9443" y="13189"/>
                    <a:pt x="9408" y="13163"/>
                    <a:pt x="9372" y="13141"/>
                  </a:cubicBezTo>
                  <a:cubicBezTo>
                    <a:pt x="8326" y="12488"/>
                    <a:pt x="7116" y="12157"/>
                    <a:pt x="5906" y="12157"/>
                  </a:cubicBezTo>
                  <a:cubicBezTo>
                    <a:pt x="4961" y="12157"/>
                    <a:pt x="4016" y="12359"/>
                    <a:pt x="3149" y="12769"/>
                  </a:cubicBezTo>
                  <a:lnTo>
                    <a:pt x="1867" y="13374"/>
                  </a:lnTo>
                  <a:lnTo>
                    <a:pt x="1867" y="3586"/>
                  </a:lnTo>
                  <a:lnTo>
                    <a:pt x="3410" y="2856"/>
                  </a:lnTo>
                  <a:cubicBezTo>
                    <a:pt x="3894" y="2628"/>
                    <a:pt x="4409" y="2468"/>
                    <a:pt x="4937" y="2381"/>
                  </a:cubicBezTo>
                  <a:cubicBezTo>
                    <a:pt x="4999" y="2993"/>
                    <a:pt x="5190" y="3562"/>
                    <a:pt x="5526" y="3777"/>
                  </a:cubicBezTo>
                  <a:lnTo>
                    <a:pt x="5526" y="4105"/>
                  </a:lnTo>
                  <a:cubicBezTo>
                    <a:pt x="5482" y="4048"/>
                    <a:pt x="5438" y="3993"/>
                    <a:pt x="5392" y="3935"/>
                  </a:cubicBezTo>
                  <a:cubicBezTo>
                    <a:pt x="5089" y="3576"/>
                    <a:pt x="4747" y="3278"/>
                    <a:pt x="4430" y="3099"/>
                  </a:cubicBezTo>
                  <a:cubicBezTo>
                    <a:pt x="4183" y="2959"/>
                    <a:pt x="3986" y="2912"/>
                    <a:pt x="3831" y="2912"/>
                  </a:cubicBezTo>
                  <a:cubicBezTo>
                    <a:pt x="3644" y="2912"/>
                    <a:pt x="3519" y="2982"/>
                    <a:pt x="3446" y="3043"/>
                  </a:cubicBezTo>
                  <a:cubicBezTo>
                    <a:pt x="3313" y="3154"/>
                    <a:pt x="3122" y="3430"/>
                    <a:pt x="3330" y="4021"/>
                  </a:cubicBezTo>
                  <a:cubicBezTo>
                    <a:pt x="3452" y="4364"/>
                    <a:pt x="3685" y="4753"/>
                    <a:pt x="3987" y="5112"/>
                  </a:cubicBezTo>
                  <a:cubicBezTo>
                    <a:pt x="4290" y="5473"/>
                    <a:pt x="4632" y="5771"/>
                    <a:pt x="4949" y="5949"/>
                  </a:cubicBezTo>
                  <a:cubicBezTo>
                    <a:pt x="5185" y="6083"/>
                    <a:pt x="5375" y="6133"/>
                    <a:pt x="5527" y="6136"/>
                  </a:cubicBezTo>
                  <a:lnTo>
                    <a:pt x="5527" y="7045"/>
                  </a:lnTo>
                  <a:cubicBezTo>
                    <a:pt x="5482" y="6986"/>
                    <a:pt x="5437" y="6929"/>
                    <a:pt x="5390" y="6873"/>
                  </a:cubicBezTo>
                  <a:cubicBezTo>
                    <a:pt x="5088" y="6512"/>
                    <a:pt x="4746" y="6214"/>
                    <a:pt x="4428" y="6036"/>
                  </a:cubicBezTo>
                  <a:cubicBezTo>
                    <a:pt x="4182" y="5896"/>
                    <a:pt x="3984" y="5849"/>
                    <a:pt x="3829" y="5849"/>
                  </a:cubicBezTo>
                  <a:cubicBezTo>
                    <a:pt x="3642" y="5849"/>
                    <a:pt x="3518" y="5918"/>
                    <a:pt x="3446" y="5979"/>
                  </a:cubicBezTo>
                  <a:cubicBezTo>
                    <a:pt x="2963" y="6384"/>
                    <a:pt x="3389" y="7336"/>
                    <a:pt x="3986" y="8050"/>
                  </a:cubicBezTo>
                  <a:cubicBezTo>
                    <a:pt x="4442" y="8593"/>
                    <a:pt x="5050" y="9060"/>
                    <a:pt x="5529" y="9075"/>
                  </a:cubicBezTo>
                  <a:lnTo>
                    <a:pt x="5529" y="10396"/>
                  </a:lnTo>
                  <a:lnTo>
                    <a:pt x="6140" y="10396"/>
                  </a:lnTo>
                  <a:lnTo>
                    <a:pt x="6140" y="9073"/>
                  </a:lnTo>
                  <a:cubicBezTo>
                    <a:pt x="6292" y="9070"/>
                    <a:pt x="6484" y="9022"/>
                    <a:pt x="6723" y="8887"/>
                  </a:cubicBezTo>
                  <a:cubicBezTo>
                    <a:pt x="7041" y="8707"/>
                    <a:pt x="7383" y="8411"/>
                    <a:pt x="7685" y="8050"/>
                  </a:cubicBezTo>
                  <a:cubicBezTo>
                    <a:pt x="8284" y="7336"/>
                    <a:pt x="8708" y="6385"/>
                    <a:pt x="8227" y="5981"/>
                  </a:cubicBezTo>
                  <a:cubicBezTo>
                    <a:pt x="8117" y="5889"/>
                    <a:pt x="7988" y="5848"/>
                    <a:pt x="7846" y="5848"/>
                  </a:cubicBezTo>
                  <a:cubicBezTo>
                    <a:pt x="7365" y="5848"/>
                    <a:pt x="6744" y="6322"/>
                    <a:pt x="6281" y="6873"/>
                  </a:cubicBezTo>
                  <a:cubicBezTo>
                    <a:pt x="6231" y="6932"/>
                    <a:pt x="6185" y="6992"/>
                    <a:pt x="6138" y="7052"/>
                  </a:cubicBezTo>
                  <a:lnTo>
                    <a:pt x="6138" y="6136"/>
                  </a:lnTo>
                  <a:cubicBezTo>
                    <a:pt x="6292" y="6134"/>
                    <a:pt x="6484" y="6086"/>
                    <a:pt x="6725" y="5950"/>
                  </a:cubicBezTo>
                  <a:cubicBezTo>
                    <a:pt x="7041" y="5771"/>
                    <a:pt x="7383" y="5473"/>
                    <a:pt x="7685" y="5114"/>
                  </a:cubicBezTo>
                  <a:cubicBezTo>
                    <a:pt x="8284" y="4399"/>
                    <a:pt x="8710" y="3448"/>
                    <a:pt x="8227" y="3044"/>
                  </a:cubicBezTo>
                  <a:cubicBezTo>
                    <a:pt x="8154" y="2983"/>
                    <a:pt x="8030" y="2913"/>
                    <a:pt x="7843" y="2913"/>
                  </a:cubicBezTo>
                  <a:cubicBezTo>
                    <a:pt x="7688" y="2913"/>
                    <a:pt x="7491" y="2961"/>
                    <a:pt x="7243" y="3100"/>
                  </a:cubicBezTo>
                  <a:cubicBezTo>
                    <a:pt x="6927" y="3279"/>
                    <a:pt x="6585" y="3576"/>
                    <a:pt x="6282" y="3937"/>
                  </a:cubicBezTo>
                  <a:cubicBezTo>
                    <a:pt x="6233" y="3996"/>
                    <a:pt x="6185" y="4057"/>
                    <a:pt x="6138" y="4119"/>
                  </a:cubicBezTo>
                  <a:lnTo>
                    <a:pt x="6138" y="3777"/>
                  </a:lnTo>
                  <a:cubicBezTo>
                    <a:pt x="6478" y="3561"/>
                    <a:pt x="6669" y="2981"/>
                    <a:pt x="6728" y="2360"/>
                  </a:cubicBezTo>
                  <a:close/>
                  <a:moveTo>
                    <a:pt x="5905" y="12766"/>
                  </a:moveTo>
                  <a:cubicBezTo>
                    <a:pt x="6993" y="12766"/>
                    <a:pt x="8081" y="13062"/>
                    <a:pt x="9024" y="13645"/>
                  </a:cubicBezTo>
                  <a:lnTo>
                    <a:pt x="2722" y="13645"/>
                  </a:lnTo>
                  <a:lnTo>
                    <a:pt x="3410" y="13320"/>
                  </a:lnTo>
                  <a:cubicBezTo>
                    <a:pt x="4194" y="12950"/>
                    <a:pt x="5049" y="12766"/>
                    <a:pt x="5905" y="12766"/>
                  </a:cubicBezTo>
                  <a:close/>
                  <a:moveTo>
                    <a:pt x="17694" y="3698"/>
                  </a:moveTo>
                  <a:lnTo>
                    <a:pt x="17696" y="13645"/>
                  </a:lnTo>
                  <a:lnTo>
                    <a:pt x="10596" y="13645"/>
                  </a:lnTo>
                  <a:cubicBezTo>
                    <a:pt x="10418" y="13645"/>
                    <a:pt x="10243" y="13687"/>
                    <a:pt x="10085" y="13768"/>
                  </a:cubicBezTo>
                  <a:lnTo>
                    <a:pt x="10085" y="4205"/>
                  </a:lnTo>
                  <a:cubicBezTo>
                    <a:pt x="10087" y="3925"/>
                    <a:pt x="10314" y="3699"/>
                    <a:pt x="10594" y="3698"/>
                  </a:cubicBezTo>
                  <a:close/>
                  <a:moveTo>
                    <a:pt x="9458" y="14256"/>
                  </a:moveTo>
                  <a:cubicBezTo>
                    <a:pt x="9470" y="14313"/>
                    <a:pt x="9474" y="14372"/>
                    <a:pt x="9474" y="14431"/>
                  </a:cubicBezTo>
                  <a:lnTo>
                    <a:pt x="9474" y="15541"/>
                  </a:lnTo>
                  <a:lnTo>
                    <a:pt x="1867" y="15541"/>
                  </a:lnTo>
                  <a:lnTo>
                    <a:pt x="1867" y="14256"/>
                  </a:lnTo>
                  <a:close/>
                  <a:moveTo>
                    <a:pt x="5831" y="0"/>
                  </a:moveTo>
                  <a:cubicBezTo>
                    <a:pt x="5238" y="0"/>
                    <a:pt x="4951" y="886"/>
                    <a:pt x="4918" y="1765"/>
                  </a:cubicBezTo>
                  <a:cubicBezTo>
                    <a:pt x="4305" y="1859"/>
                    <a:pt x="3708" y="2039"/>
                    <a:pt x="3148" y="2304"/>
                  </a:cubicBezTo>
                  <a:lnTo>
                    <a:pt x="1255" y="3199"/>
                  </a:lnTo>
                  <a:lnTo>
                    <a:pt x="1255" y="3984"/>
                  </a:lnTo>
                  <a:lnTo>
                    <a:pt x="1121" y="3984"/>
                  </a:lnTo>
                  <a:cubicBezTo>
                    <a:pt x="502" y="3984"/>
                    <a:pt x="2" y="4485"/>
                    <a:pt x="1" y="5103"/>
                  </a:cubicBezTo>
                  <a:lnTo>
                    <a:pt x="1" y="6124"/>
                  </a:lnTo>
                  <a:lnTo>
                    <a:pt x="612" y="6124"/>
                  </a:lnTo>
                  <a:lnTo>
                    <a:pt x="612" y="5103"/>
                  </a:lnTo>
                  <a:cubicBezTo>
                    <a:pt x="612" y="4822"/>
                    <a:pt x="839" y="4595"/>
                    <a:pt x="1121" y="4593"/>
                  </a:cubicBezTo>
                  <a:lnTo>
                    <a:pt x="1255" y="4593"/>
                  </a:lnTo>
                  <a:lnTo>
                    <a:pt x="1255" y="16151"/>
                  </a:lnTo>
                  <a:lnTo>
                    <a:pt x="14055" y="16151"/>
                  </a:lnTo>
                  <a:lnTo>
                    <a:pt x="14055" y="15541"/>
                  </a:lnTo>
                  <a:lnTo>
                    <a:pt x="10085" y="15541"/>
                  </a:lnTo>
                  <a:lnTo>
                    <a:pt x="10085" y="14765"/>
                  </a:lnTo>
                  <a:cubicBezTo>
                    <a:pt x="10085" y="14483"/>
                    <a:pt x="10314" y="14256"/>
                    <a:pt x="10594" y="14256"/>
                  </a:cubicBezTo>
                  <a:lnTo>
                    <a:pt x="17696" y="14256"/>
                  </a:lnTo>
                  <a:lnTo>
                    <a:pt x="17696" y="15541"/>
                  </a:lnTo>
                  <a:lnTo>
                    <a:pt x="14666" y="15541"/>
                  </a:lnTo>
                  <a:lnTo>
                    <a:pt x="14666" y="16151"/>
                  </a:lnTo>
                  <a:lnTo>
                    <a:pt x="18307" y="16151"/>
                  </a:lnTo>
                  <a:lnTo>
                    <a:pt x="18305" y="4593"/>
                  </a:lnTo>
                  <a:lnTo>
                    <a:pt x="18439" y="4593"/>
                  </a:lnTo>
                  <a:cubicBezTo>
                    <a:pt x="18721" y="4595"/>
                    <a:pt x="18948" y="4822"/>
                    <a:pt x="18948" y="5103"/>
                  </a:cubicBezTo>
                  <a:lnTo>
                    <a:pt x="18948" y="16334"/>
                  </a:lnTo>
                  <a:cubicBezTo>
                    <a:pt x="18946" y="16614"/>
                    <a:pt x="18719" y="16841"/>
                    <a:pt x="18439" y="16841"/>
                  </a:cubicBezTo>
                  <a:lnTo>
                    <a:pt x="1121" y="16841"/>
                  </a:lnTo>
                  <a:cubicBezTo>
                    <a:pt x="841" y="16841"/>
                    <a:pt x="613" y="16614"/>
                    <a:pt x="612" y="16334"/>
                  </a:cubicBezTo>
                  <a:lnTo>
                    <a:pt x="612" y="6738"/>
                  </a:lnTo>
                  <a:lnTo>
                    <a:pt x="1" y="6738"/>
                  </a:lnTo>
                  <a:lnTo>
                    <a:pt x="1" y="16334"/>
                  </a:lnTo>
                  <a:cubicBezTo>
                    <a:pt x="2" y="16953"/>
                    <a:pt x="504" y="17452"/>
                    <a:pt x="1121" y="17454"/>
                  </a:cubicBezTo>
                  <a:lnTo>
                    <a:pt x="18439" y="17454"/>
                  </a:lnTo>
                  <a:cubicBezTo>
                    <a:pt x="19058" y="17452"/>
                    <a:pt x="19557" y="16953"/>
                    <a:pt x="19559" y="16334"/>
                  </a:cubicBezTo>
                  <a:lnTo>
                    <a:pt x="19559" y="5103"/>
                  </a:lnTo>
                  <a:cubicBezTo>
                    <a:pt x="19557" y="4485"/>
                    <a:pt x="19058" y="3984"/>
                    <a:pt x="18439" y="3982"/>
                  </a:cubicBezTo>
                  <a:lnTo>
                    <a:pt x="18439" y="3984"/>
                  </a:lnTo>
                  <a:lnTo>
                    <a:pt x="18305" y="3984"/>
                  </a:lnTo>
                  <a:lnTo>
                    <a:pt x="18305" y="3087"/>
                  </a:lnTo>
                  <a:lnTo>
                    <a:pt x="10594" y="3087"/>
                  </a:lnTo>
                  <a:cubicBezTo>
                    <a:pt x="10356" y="3087"/>
                    <a:pt x="10125" y="3163"/>
                    <a:pt x="9932" y="3305"/>
                  </a:cubicBezTo>
                  <a:cubicBezTo>
                    <a:pt x="9921" y="3279"/>
                    <a:pt x="9908" y="3255"/>
                    <a:pt x="9894" y="3231"/>
                  </a:cubicBezTo>
                  <a:cubicBezTo>
                    <a:pt x="9769" y="3005"/>
                    <a:pt x="9589" y="2814"/>
                    <a:pt x="9369" y="2677"/>
                  </a:cubicBezTo>
                  <a:cubicBezTo>
                    <a:pt x="8571" y="2182"/>
                    <a:pt x="7675" y="1865"/>
                    <a:pt x="6743" y="1746"/>
                  </a:cubicBezTo>
                  <a:cubicBezTo>
                    <a:pt x="6707" y="873"/>
                    <a:pt x="6418" y="0"/>
                    <a:pt x="58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59" name="Google Shape;1259;p42"/>
            <p:cNvSpPr/>
            <p:nvPr/>
          </p:nvSpPr>
          <p:spPr>
            <a:xfrm>
              <a:off x="3332142" y="4335238"/>
              <a:ext cx="59600" cy="13204"/>
            </a:xfrm>
            <a:custGeom>
              <a:avLst/>
              <a:gdLst/>
              <a:ahLst/>
              <a:cxnLst/>
              <a:rect l="l" t="t" r="r" b="b"/>
              <a:pathLst>
                <a:path w="2758" h="611" extrusionOk="0">
                  <a:moveTo>
                    <a:pt x="0" y="1"/>
                  </a:moveTo>
                  <a:lnTo>
                    <a:pt x="0" y="610"/>
                  </a:lnTo>
                  <a:lnTo>
                    <a:pt x="2757" y="610"/>
                  </a:lnTo>
                  <a:lnTo>
                    <a:pt x="2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0" name="Google Shape;1260;p42"/>
            <p:cNvSpPr/>
            <p:nvPr/>
          </p:nvSpPr>
          <p:spPr>
            <a:xfrm>
              <a:off x="3332142" y="4374827"/>
              <a:ext cx="112048" cy="13225"/>
            </a:xfrm>
            <a:custGeom>
              <a:avLst/>
              <a:gdLst/>
              <a:ahLst/>
              <a:cxnLst/>
              <a:rect l="l" t="t" r="r" b="b"/>
              <a:pathLst>
                <a:path w="5185" h="612" extrusionOk="0">
                  <a:moveTo>
                    <a:pt x="0" y="0"/>
                  </a:moveTo>
                  <a:lnTo>
                    <a:pt x="0" y="611"/>
                  </a:lnTo>
                  <a:lnTo>
                    <a:pt x="5185" y="611"/>
                  </a:lnTo>
                  <a:lnTo>
                    <a:pt x="5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1" name="Google Shape;1261;p42"/>
            <p:cNvSpPr/>
            <p:nvPr/>
          </p:nvSpPr>
          <p:spPr>
            <a:xfrm>
              <a:off x="3358117" y="4401192"/>
              <a:ext cx="86116" cy="13225"/>
            </a:xfrm>
            <a:custGeom>
              <a:avLst/>
              <a:gdLst/>
              <a:ahLst/>
              <a:cxnLst/>
              <a:rect l="l" t="t" r="r" b="b"/>
              <a:pathLst>
                <a:path w="3985" h="612" extrusionOk="0">
                  <a:moveTo>
                    <a:pt x="1" y="1"/>
                  </a:moveTo>
                  <a:lnTo>
                    <a:pt x="1" y="612"/>
                  </a:lnTo>
                  <a:lnTo>
                    <a:pt x="3984" y="612"/>
                  </a:lnTo>
                  <a:lnTo>
                    <a:pt x="39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2" name="Google Shape;1262;p42"/>
            <p:cNvSpPr/>
            <p:nvPr/>
          </p:nvSpPr>
          <p:spPr>
            <a:xfrm>
              <a:off x="3404925" y="4453056"/>
              <a:ext cx="39395" cy="13528"/>
            </a:xfrm>
            <a:custGeom>
              <a:avLst/>
              <a:gdLst/>
              <a:ahLst/>
              <a:cxnLst/>
              <a:rect l="l" t="t" r="r" b="b"/>
              <a:pathLst>
                <a:path w="1823" h="626" extrusionOk="0">
                  <a:moveTo>
                    <a:pt x="1818" y="1"/>
                  </a:moveTo>
                  <a:lnTo>
                    <a:pt x="0" y="14"/>
                  </a:lnTo>
                  <a:lnTo>
                    <a:pt x="5" y="625"/>
                  </a:lnTo>
                  <a:lnTo>
                    <a:pt x="1823" y="610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3" name="Google Shape;1263;p42"/>
            <p:cNvSpPr/>
            <p:nvPr/>
          </p:nvSpPr>
          <p:spPr>
            <a:xfrm>
              <a:off x="3404925" y="4427232"/>
              <a:ext cx="39395" cy="13549"/>
            </a:xfrm>
            <a:custGeom>
              <a:avLst/>
              <a:gdLst/>
              <a:ahLst/>
              <a:cxnLst/>
              <a:rect l="l" t="t" r="r" b="b"/>
              <a:pathLst>
                <a:path w="1823" h="627" extrusionOk="0">
                  <a:moveTo>
                    <a:pt x="1818" y="1"/>
                  </a:moveTo>
                  <a:lnTo>
                    <a:pt x="0" y="16"/>
                  </a:lnTo>
                  <a:lnTo>
                    <a:pt x="5" y="627"/>
                  </a:lnTo>
                  <a:lnTo>
                    <a:pt x="1823" y="612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4" name="Google Shape;1264;p42"/>
            <p:cNvSpPr/>
            <p:nvPr/>
          </p:nvSpPr>
          <p:spPr>
            <a:xfrm>
              <a:off x="3404989" y="4480047"/>
              <a:ext cx="39395" cy="13528"/>
            </a:xfrm>
            <a:custGeom>
              <a:avLst/>
              <a:gdLst/>
              <a:ahLst/>
              <a:cxnLst/>
              <a:rect l="l" t="t" r="r" b="b"/>
              <a:pathLst>
                <a:path w="1823" h="626" extrusionOk="0">
                  <a:moveTo>
                    <a:pt x="5" y="1"/>
                  </a:moveTo>
                  <a:lnTo>
                    <a:pt x="0" y="612"/>
                  </a:lnTo>
                  <a:lnTo>
                    <a:pt x="1818" y="625"/>
                  </a:lnTo>
                  <a:lnTo>
                    <a:pt x="1823" y="14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5" name="Google Shape;1265;p42"/>
            <p:cNvSpPr/>
            <p:nvPr/>
          </p:nvSpPr>
          <p:spPr>
            <a:xfrm>
              <a:off x="3332596" y="4428355"/>
              <a:ext cx="57807" cy="65111"/>
            </a:xfrm>
            <a:custGeom>
              <a:avLst/>
              <a:gdLst/>
              <a:ahLst/>
              <a:cxnLst/>
              <a:rect l="l" t="t" r="r" b="b"/>
              <a:pathLst>
                <a:path w="2675" h="3013" extrusionOk="0">
                  <a:moveTo>
                    <a:pt x="2064" y="611"/>
                  </a:moveTo>
                  <a:lnTo>
                    <a:pt x="2064" y="2402"/>
                  </a:lnTo>
                  <a:lnTo>
                    <a:pt x="611" y="2402"/>
                  </a:lnTo>
                  <a:lnTo>
                    <a:pt x="611" y="611"/>
                  </a:lnTo>
                  <a:close/>
                  <a:moveTo>
                    <a:pt x="0" y="0"/>
                  </a:moveTo>
                  <a:lnTo>
                    <a:pt x="0" y="3013"/>
                  </a:lnTo>
                  <a:lnTo>
                    <a:pt x="2675" y="3013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6" name="Google Shape;1266;p42"/>
            <p:cNvSpPr/>
            <p:nvPr/>
          </p:nvSpPr>
          <p:spPr>
            <a:xfrm>
              <a:off x="3207495" y="4467037"/>
              <a:ext cx="13182" cy="13160"/>
            </a:xfrm>
            <a:custGeom>
              <a:avLst/>
              <a:gdLst/>
              <a:ahLst/>
              <a:cxnLst/>
              <a:rect l="l" t="t" r="r" b="b"/>
              <a:pathLst>
                <a:path w="610" h="609" extrusionOk="0">
                  <a:moveTo>
                    <a:pt x="0" y="1"/>
                  </a:moveTo>
                  <a:lnTo>
                    <a:pt x="0" y="609"/>
                  </a:lnTo>
                  <a:lnTo>
                    <a:pt x="610" y="609"/>
                  </a:lnTo>
                  <a:lnTo>
                    <a:pt x="6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267" name="Google Shape;1267;p42"/>
            <p:cNvSpPr/>
            <p:nvPr/>
          </p:nvSpPr>
          <p:spPr>
            <a:xfrm>
              <a:off x="3331883" y="4401192"/>
              <a:ext cx="13225" cy="13225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0" y="1"/>
                  </a:moveTo>
                  <a:lnTo>
                    <a:pt x="0" y="612"/>
                  </a:lnTo>
                  <a:lnTo>
                    <a:pt x="611" y="612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43"/>
          <p:cNvSpPr txBox="1">
            <a:spLocks noGrp="1"/>
          </p:cNvSpPr>
          <p:nvPr>
            <p:ph type="title"/>
          </p:nvPr>
        </p:nvSpPr>
        <p:spPr>
          <a:xfrm>
            <a:off x="4168450" y="1516977"/>
            <a:ext cx="4083600" cy="58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Máster literario</a:t>
            </a:r>
            <a:endParaRPr/>
          </a:p>
        </p:txBody>
      </p:sp>
      <p:sp>
        <p:nvSpPr>
          <p:cNvPr id="1273" name="Google Shape;1273;p43"/>
          <p:cNvSpPr txBox="1">
            <a:spLocks noGrp="1"/>
          </p:cNvSpPr>
          <p:nvPr>
            <p:ph type="subTitle" idx="1"/>
          </p:nvPr>
        </p:nvSpPr>
        <p:spPr>
          <a:xfrm>
            <a:off x="4429900" y="2334600"/>
            <a:ext cx="3560700" cy="17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/>
              <a:t>Aquí puedes añadir una breve descripción del tema del que quieras hablar. Por ejemplo, si quieres hablar sobre Mercurio, puedes decir que es el planeta más cercano al Sol y el más pequeño del sistema solar</a:t>
            </a:r>
            <a:endParaRPr/>
          </a:p>
        </p:txBody>
      </p:sp>
      <p:pic>
        <p:nvPicPr>
          <p:cNvPr id="1274" name="Google Shape;1274;p43"/>
          <p:cNvPicPr preferRelativeResize="0"/>
          <p:nvPr/>
        </p:nvPicPr>
        <p:blipFill rotWithShape="1">
          <a:blip r:embed="rId3">
            <a:alphaModFix/>
          </a:blip>
          <a:srcRect l="16724" r="16724"/>
          <a:stretch/>
        </p:blipFill>
        <p:spPr>
          <a:xfrm>
            <a:off x="824976" y="1049667"/>
            <a:ext cx="2904300" cy="290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75" name="Google Shape;1275;p43"/>
          <p:cNvPicPr preferRelativeResize="0"/>
          <p:nvPr/>
        </p:nvPicPr>
        <p:blipFill>
          <a:blip r:embed="rId4">
            <a:alphaModFix amt="65000"/>
          </a:blip>
          <a:stretch>
            <a:fillRect/>
          </a:stretch>
        </p:blipFill>
        <p:spPr>
          <a:xfrm rot="-6816178">
            <a:off x="1995501" y="523237"/>
            <a:ext cx="1939293" cy="17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43"/>
          <p:cNvPicPr preferRelativeResize="0"/>
          <p:nvPr/>
        </p:nvPicPr>
        <p:blipFill>
          <a:blip r:embed="rId5">
            <a:alphaModFix amt="67000"/>
          </a:blip>
          <a:stretch>
            <a:fillRect/>
          </a:stretch>
        </p:blipFill>
        <p:spPr>
          <a:xfrm rot="4272316">
            <a:off x="-308486" y="2425746"/>
            <a:ext cx="2340372" cy="1261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44"/>
          <p:cNvSpPr txBox="1">
            <a:spLocks noGrp="1"/>
          </p:cNvSpPr>
          <p:nvPr>
            <p:ph type="title"/>
          </p:nvPr>
        </p:nvSpPr>
        <p:spPr>
          <a:xfrm>
            <a:off x="720000" y="446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Programa</a:t>
            </a:r>
            <a:endParaRPr/>
          </a:p>
        </p:txBody>
      </p:sp>
      <p:sp>
        <p:nvSpPr>
          <p:cNvPr id="1282" name="Google Shape;1282;p44"/>
          <p:cNvSpPr txBox="1"/>
          <p:nvPr/>
        </p:nvSpPr>
        <p:spPr>
          <a:xfrm flipH="1">
            <a:off x="4436150" y="3208558"/>
            <a:ext cx="841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2019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1283" name="Google Shape;1283;p44"/>
          <p:cNvSpPr txBox="1"/>
          <p:nvPr/>
        </p:nvSpPr>
        <p:spPr>
          <a:xfrm flipH="1">
            <a:off x="4436150" y="2682800"/>
            <a:ext cx="841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2018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1284" name="Google Shape;1284;p44"/>
          <p:cNvSpPr txBox="1"/>
          <p:nvPr/>
        </p:nvSpPr>
        <p:spPr>
          <a:xfrm flipH="1">
            <a:off x="4436150" y="3734316"/>
            <a:ext cx="841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2020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1285" name="Google Shape;1285;p44"/>
          <p:cNvSpPr txBox="1"/>
          <p:nvPr/>
        </p:nvSpPr>
        <p:spPr>
          <a:xfrm flipH="1">
            <a:off x="4436150" y="4260075"/>
            <a:ext cx="8412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2021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sp>
        <p:nvSpPr>
          <p:cNvPr id="1286" name="Google Shape;1286;p44"/>
          <p:cNvSpPr txBox="1"/>
          <p:nvPr/>
        </p:nvSpPr>
        <p:spPr>
          <a:xfrm>
            <a:off x="5918025" y="3208575"/>
            <a:ext cx="25155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Saturno tiene varios anillos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287" name="Google Shape;1287;p44"/>
          <p:cNvSpPr txBox="1"/>
          <p:nvPr/>
        </p:nvSpPr>
        <p:spPr>
          <a:xfrm>
            <a:off x="5918025" y="2682825"/>
            <a:ext cx="25155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Mercurio es pequeño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288" name="Google Shape;1288;p44"/>
          <p:cNvSpPr txBox="1"/>
          <p:nvPr/>
        </p:nvSpPr>
        <p:spPr>
          <a:xfrm>
            <a:off x="5918025" y="3734325"/>
            <a:ext cx="25155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Júpiter es un planeta grande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1289" name="Google Shape;1289;p44"/>
          <p:cNvSpPr txBox="1"/>
          <p:nvPr/>
        </p:nvSpPr>
        <p:spPr>
          <a:xfrm>
            <a:off x="5918025" y="4260075"/>
            <a:ext cx="2654400" cy="3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Venus tiene un bonito nombre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cxnSp>
        <p:nvCxnSpPr>
          <p:cNvPr id="1290" name="Google Shape;1290;p44"/>
          <p:cNvCxnSpPr>
            <a:stCxn id="1282" idx="1"/>
            <a:endCxn id="1286" idx="1"/>
          </p:cNvCxnSpPr>
          <p:nvPr/>
        </p:nvCxnSpPr>
        <p:spPr>
          <a:xfrm>
            <a:off x="5277350" y="3382108"/>
            <a:ext cx="64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91" name="Google Shape;1291;p44"/>
          <p:cNvCxnSpPr>
            <a:stCxn id="1283" idx="1"/>
            <a:endCxn id="1287" idx="1"/>
          </p:cNvCxnSpPr>
          <p:nvPr/>
        </p:nvCxnSpPr>
        <p:spPr>
          <a:xfrm>
            <a:off x="5277350" y="2856350"/>
            <a:ext cx="64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92" name="Google Shape;1292;p44"/>
          <p:cNvCxnSpPr>
            <a:stCxn id="1284" idx="1"/>
            <a:endCxn id="1288" idx="1"/>
          </p:cNvCxnSpPr>
          <p:nvPr/>
        </p:nvCxnSpPr>
        <p:spPr>
          <a:xfrm>
            <a:off x="5277350" y="3907866"/>
            <a:ext cx="64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93" name="Google Shape;1293;p44"/>
          <p:cNvCxnSpPr>
            <a:stCxn id="1285" idx="1"/>
            <a:endCxn id="1289" idx="1"/>
          </p:cNvCxnSpPr>
          <p:nvPr/>
        </p:nvCxnSpPr>
        <p:spPr>
          <a:xfrm>
            <a:off x="5277350" y="4433625"/>
            <a:ext cx="640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94" name="Google Shape;1294;p44"/>
          <p:cNvSpPr txBox="1"/>
          <p:nvPr/>
        </p:nvSpPr>
        <p:spPr>
          <a:xfrm>
            <a:off x="4531850" y="1228700"/>
            <a:ext cx="3901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 b="1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rPr>
              <a:t>Reconocimientos académicos</a:t>
            </a:r>
            <a:endParaRPr sz="2500" b="1">
              <a:solidFill>
                <a:schemeClr val="dk1"/>
              </a:solidFill>
              <a:latin typeface="Satisfy"/>
              <a:ea typeface="Satisfy"/>
              <a:cs typeface="Satisfy"/>
              <a:sym typeface="Satisfy"/>
            </a:endParaRPr>
          </a:p>
        </p:txBody>
      </p:sp>
      <p:grpSp>
        <p:nvGrpSpPr>
          <p:cNvPr id="1295" name="Google Shape;1295;p44"/>
          <p:cNvGrpSpPr/>
          <p:nvPr/>
        </p:nvGrpSpPr>
        <p:grpSpPr>
          <a:xfrm>
            <a:off x="710556" y="2231009"/>
            <a:ext cx="3492115" cy="2302177"/>
            <a:chOff x="2383975" y="1768525"/>
            <a:chExt cx="1147175" cy="756275"/>
          </a:xfrm>
        </p:grpSpPr>
        <p:sp>
          <p:nvSpPr>
            <p:cNvPr id="1296" name="Google Shape;1296;p44"/>
            <p:cNvSpPr/>
            <p:nvPr/>
          </p:nvSpPr>
          <p:spPr>
            <a:xfrm>
              <a:off x="3068950" y="1820675"/>
              <a:ext cx="462200" cy="367750"/>
            </a:xfrm>
            <a:custGeom>
              <a:avLst/>
              <a:gdLst/>
              <a:ahLst/>
              <a:cxnLst/>
              <a:rect l="l" t="t" r="r" b="b"/>
              <a:pathLst>
                <a:path w="18488" h="14710" extrusionOk="0">
                  <a:moveTo>
                    <a:pt x="15694" y="1"/>
                  </a:moveTo>
                  <a:cubicBezTo>
                    <a:pt x="15633" y="1"/>
                    <a:pt x="15570" y="5"/>
                    <a:pt x="15506" y="14"/>
                  </a:cubicBezTo>
                  <a:cubicBezTo>
                    <a:pt x="15201" y="58"/>
                    <a:pt x="14925" y="163"/>
                    <a:pt x="14664" y="294"/>
                  </a:cubicBezTo>
                  <a:cubicBezTo>
                    <a:pt x="14343" y="456"/>
                    <a:pt x="14004" y="581"/>
                    <a:pt x="13656" y="668"/>
                  </a:cubicBezTo>
                  <a:cubicBezTo>
                    <a:pt x="12397" y="976"/>
                    <a:pt x="11285" y="1533"/>
                    <a:pt x="10252" y="2202"/>
                  </a:cubicBezTo>
                  <a:cubicBezTo>
                    <a:pt x="9390" y="2759"/>
                    <a:pt x="8524" y="3310"/>
                    <a:pt x="7616" y="3814"/>
                  </a:cubicBezTo>
                  <a:cubicBezTo>
                    <a:pt x="7303" y="3988"/>
                    <a:pt x="6992" y="4169"/>
                    <a:pt x="6712" y="4382"/>
                  </a:cubicBezTo>
                  <a:cubicBezTo>
                    <a:pt x="6587" y="4475"/>
                    <a:pt x="6457" y="4566"/>
                    <a:pt x="6386" y="4698"/>
                  </a:cubicBezTo>
                  <a:cubicBezTo>
                    <a:pt x="6350" y="4766"/>
                    <a:pt x="6283" y="4777"/>
                    <a:pt x="6212" y="4791"/>
                  </a:cubicBezTo>
                  <a:cubicBezTo>
                    <a:pt x="5932" y="4849"/>
                    <a:pt x="5653" y="4911"/>
                    <a:pt x="5372" y="4963"/>
                  </a:cubicBezTo>
                  <a:cubicBezTo>
                    <a:pt x="4758" y="5078"/>
                    <a:pt x="4144" y="5185"/>
                    <a:pt x="3515" y="5185"/>
                  </a:cubicBezTo>
                  <a:cubicBezTo>
                    <a:pt x="3399" y="5185"/>
                    <a:pt x="3283" y="5182"/>
                    <a:pt x="3165" y="5174"/>
                  </a:cubicBezTo>
                  <a:cubicBezTo>
                    <a:pt x="2965" y="5164"/>
                    <a:pt x="2762" y="5157"/>
                    <a:pt x="2562" y="5146"/>
                  </a:cubicBezTo>
                  <a:cubicBezTo>
                    <a:pt x="2509" y="5143"/>
                    <a:pt x="2457" y="5142"/>
                    <a:pt x="2405" y="5142"/>
                  </a:cubicBezTo>
                  <a:cubicBezTo>
                    <a:pt x="2109" y="5142"/>
                    <a:pt x="1823" y="5192"/>
                    <a:pt x="1551" y="5300"/>
                  </a:cubicBezTo>
                  <a:cubicBezTo>
                    <a:pt x="1146" y="5460"/>
                    <a:pt x="812" y="5703"/>
                    <a:pt x="505" y="5975"/>
                  </a:cubicBezTo>
                  <a:cubicBezTo>
                    <a:pt x="418" y="6053"/>
                    <a:pt x="348" y="6149"/>
                    <a:pt x="299" y="6256"/>
                  </a:cubicBezTo>
                  <a:cubicBezTo>
                    <a:pt x="264" y="6330"/>
                    <a:pt x="220" y="6399"/>
                    <a:pt x="145" y="6452"/>
                  </a:cubicBezTo>
                  <a:cubicBezTo>
                    <a:pt x="53" y="6515"/>
                    <a:pt x="1" y="6591"/>
                    <a:pt x="41" y="6693"/>
                  </a:cubicBezTo>
                  <a:cubicBezTo>
                    <a:pt x="80" y="6793"/>
                    <a:pt x="176" y="6837"/>
                    <a:pt x="287" y="6851"/>
                  </a:cubicBezTo>
                  <a:cubicBezTo>
                    <a:pt x="396" y="6864"/>
                    <a:pt x="506" y="6870"/>
                    <a:pt x="616" y="6870"/>
                  </a:cubicBezTo>
                  <a:cubicBezTo>
                    <a:pt x="679" y="6870"/>
                    <a:pt x="742" y="6868"/>
                    <a:pt x="804" y="6864"/>
                  </a:cubicBezTo>
                  <a:cubicBezTo>
                    <a:pt x="853" y="6862"/>
                    <a:pt x="903" y="6854"/>
                    <a:pt x="951" y="6854"/>
                  </a:cubicBezTo>
                  <a:cubicBezTo>
                    <a:pt x="975" y="6854"/>
                    <a:pt x="998" y="6856"/>
                    <a:pt x="1020" y="6862"/>
                  </a:cubicBezTo>
                  <a:cubicBezTo>
                    <a:pt x="1149" y="6900"/>
                    <a:pt x="1279" y="6911"/>
                    <a:pt x="1410" y="6911"/>
                  </a:cubicBezTo>
                  <a:cubicBezTo>
                    <a:pt x="1551" y="6911"/>
                    <a:pt x="1692" y="6898"/>
                    <a:pt x="1834" y="6895"/>
                  </a:cubicBezTo>
                  <a:cubicBezTo>
                    <a:pt x="1914" y="6894"/>
                    <a:pt x="2003" y="6895"/>
                    <a:pt x="2065" y="6856"/>
                  </a:cubicBezTo>
                  <a:cubicBezTo>
                    <a:pt x="2197" y="6772"/>
                    <a:pt x="2349" y="6776"/>
                    <a:pt x="2497" y="6761"/>
                  </a:cubicBezTo>
                  <a:cubicBezTo>
                    <a:pt x="2604" y="6750"/>
                    <a:pt x="2713" y="6742"/>
                    <a:pt x="2820" y="6729"/>
                  </a:cubicBezTo>
                  <a:cubicBezTo>
                    <a:pt x="3664" y="6624"/>
                    <a:pt x="4455" y="6384"/>
                    <a:pt x="5200" y="6034"/>
                  </a:cubicBezTo>
                  <a:cubicBezTo>
                    <a:pt x="5272" y="6000"/>
                    <a:pt x="5335" y="5985"/>
                    <a:pt x="5396" y="5985"/>
                  </a:cubicBezTo>
                  <a:cubicBezTo>
                    <a:pt x="5468" y="5985"/>
                    <a:pt x="5537" y="6006"/>
                    <a:pt x="5616" y="6045"/>
                  </a:cubicBezTo>
                  <a:cubicBezTo>
                    <a:pt x="5933" y="6203"/>
                    <a:pt x="6187" y="6418"/>
                    <a:pt x="6422" y="6653"/>
                  </a:cubicBezTo>
                  <a:cubicBezTo>
                    <a:pt x="6806" y="7037"/>
                    <a:pt x="7192" y="7419"/>
                    <a:pt x="7607" y="7778"/>
                  </a:cubicBezTo>
                  <a:cubicBezTo>
                    <a:pt x="7819" y="7960"/>
                    <a:pt x="8016" y="8142"/>
                    <a:pt x="8035" y="8416"/>
                  </a:cubicBezTo>
                  <a:cubicBezTo>
                    <a:pt x="8037" y="8451"/>
                    <a:pt x="8060" y="8486"/>
                    <a:pt x="8074" y="8521"/>
                  </a:cubicBezTo>
                  <a:cubicBezTo>
                    <a:pt x="8201" y="8822"/>
                    <a:pt x="8325" y="9124"/>
                    <a:pt x="8458" y="9424"/>
                  </a:cubicBezTo>
                  <a:cubicBezTo>
                    <a:pt x="8516" y="9561"/>
                    <a:pt x="8562" y="9703"/>
                    <a:pt x="8590" y="9851"/>
                  </a:cubicBezTo>
                  <a:cubicBezTo>
                    <a:pt x="8714" y="10437"/>
                    <a:pt x="8717" y="11025"/>
                    <a:pt x="8663" y="11616"/>
                  </a:cubicBezTo>
                  <a:cubicBezTo>
                    <a:pt x="8594" y="12342"/>
                    <a:pt x="8396" y="13037"/>
                    <a:pt x="7951" y="13668"/>
                  </a:cubicBezTo>
                  <a:cubicBezTo>
                    <a:pt x="7915" y="13720"/>
                    <a:pt x="7885" y="13777"/>
                    <a:pt x="7865" y="13837"/>
                  </a:cubicBezTo>
                  <a:cubicBezTo>
                    <a:pt x="7839" y="13906"/>
                    <a:pt x="7797" y="13950"/>
                    <a:pt x="7715" y="13981"/>
                  </a:cubicBezTo>
                  <a:cubicBezTo>
                    <a:pt x="7571" y="14036"/>
                    <a:pt x="7546" y="14138"/>
                    <a:pt x="7632" y="14252"/>
                  </a:cubicBezTo>
                  <a:cubicBezTo>
                    <a:pt x="7676" y="14310"/>
                    <a:pt x="7740" y="14350"/>
                    <a:pt x="7810" y="14384"/>
                  </a:cubicBezTo>
                  <a:cubicBezTo>
                    <a:pt x="7893" y="14423"/>
                    <a:pt x="7981" y="14451"/>
                    <a:pt x="8072" y="14468"/>
                  </a:cubicBezTo>
                  <a:cubicBezTo>
                    <a:pt x="8140" y="14479"/>
                    <a:pt x="8193" y="14498"/>
                    <a:pt x="8216" y="14561"/>
                  </a:cubicBezTo>
                  <a:cubicBezTo>
                    <a:pt x="8260" y="14681"/>
                    <a:pt x="8373" y="14709"/>
                    <a:pt x="8499" y="14709"/>
                  </a:cubicBezTo>
                  <a:cubicBezTo>
                    <a:pt x="8502" y="14709"/>
                    <a:pt x="8504" y="14709"/>
                    <a:pt x="8507" y="14709"/>
                  </a:cubicBezTo>
                  <a:cubicBezTo>
                    <a:pt x="8742" y="14707"/>
                    <a:pt x="8963" y="14659"/>
                    <a:pt x="9167" y="14555"/>
                  </a:cubicBezTo>
                  <a:cubicBezTo>
                    <a:pt x="9240" y="14516"/>
                    <a:pt x="9312" y="14473"/>
                    <a:pt x="9391" y="14444"/>
                  </a:cubicBezTo>
                  <a:cubicBezTo>
                    <a:pt x="10019" y="14222"/>
                    <a:pt x="10555" y="13883"/>
                    <a:pt x="11064" y="13506"/>
                  </a:cubicBezTo>
                  <a:cubicBezTo>
                    <a:pt x="11576" y="13126"/>
                    <a:pt x="12032" y="12695"/>
                    <a:pt x="12512" y="12289"/>
                  </a:cubicBezTo>
                  <a:cubicBezTo>
                    <a:pt x="13145" y="11753"/>
                    <a:pt x="13828" y="11275"/>
                    <a:pt x="14610" y="10905"/>
                  </a:cubicBezTo>
                  <a:cubicBezTo>
                    <a:pt x="15095" y="10674"/>
                    <a:pt x="15570" y="10427"/>
                    <a:pt x="15999" y="10124"/>
                  </a:cubicBezTo>
                  <a:cubicBezTo>
                    <a:pt x="16598" y="9700"/>
                    <a:pt x="17197" y="9275"/>
                    <a:pt x="17773" y="8827"/>
                  </a:cubicBezTo>
                  <a:cubicBezTo>
                    <a:pt x="17920" y="8713"/>
                    <a:pt x="18056" y="8584"/>
                    <a:pt x="18178" y="8444"/>
                  </a:cubicBezTo>
                  <a:cubicBezTo>
                    <a:pt x="18393" y="8190"/>
                    <a:pt x="18487" y="7907"/>
                    <a:pt x="18448" y="7593"/>
                  </a:cubicBezTo>
                  <a:cubicBezTo>
                    <a:pt x="18421" y="7389"/>
                    <a:pt x="18355" y="7194"/>
                    <a:pt x="18267" y="7005"/>
                  </a:cubicBezTo>
                  <a:cubicBezTo>
                    <a:pt x="18040" y="6517"/>
                    <a:pt x="17947" y="6011"/>
                    <a:pt x="17946" y="5489"/>
                  </a:cubicBezTo>
                  <a:cubicBezTo>
                    <a:pt x="17946" y="5082"/>
                    <a:pt x="17921" y="4677"/>
                    <a:pt x="17882" y="4271"/>
                  </a:cubicBezTo>
                  <a:cubicBezTo>
                    <a:pt x="17808" y="3506"/>
                    <a:pt x="17650" y="2759"/>
                    <a:pt x="17277" y="2053"/>
                  </a:cubicBezTo>
                  <a:cubicBezTo>
                    <a:pt x="17140" y="1795"/>
                    <a:pt x="17045" y="1524"/>
                    <a:pt x="16967" y="1248"/>
                  </a:cubicBezTo>
                  <a:cubicBezTo>
                    <a:pt x="16914" y="1054"/>
                    <a:pt x="16843" y="867"/>
                    <a:pt x="16755" y="686"/>
                  </a:cubicBezTo>
                  <a:cubicBezTo>
                    <a:pt x="16667" y="510"/>
                    <a:pt x="16540" y="357"/>
                    <a:pt x="16383" y="238"/>
                  </a:cubicBezTo>
                  <a:cubicBezTo>
                    <a:pt x="16180" y="81"/>
                    <a:pt x="15952" y="1"/>
                    <a:pt x="1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4"/>
            <p:cNvSpPr/>
            <p:nvPr/>
          </p:nvSpPr>
          <p:spPr>
            <a:xfrm>
              <a:off x="2795800" y="22677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1"/>
                  </a:moveTo>
                  <a:lnTo>
                    <a:pt x="1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4"/>
            <p:cNvSpPr/>
            <p:nvPr/>
          </p:nvSpPr>
          <p:spPr>
            <a:xfrm>
              <a:off x="3135050" y="19720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1"/>
                  </a:moveTo>
                  <a:lnTo>
                    <a:pt x="1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4"/>
            <p:cNvSpPr/>
            <p:nvPr/>
          </p:nvSpPr>
          <p:spPr>
            <a:xfrm>
              <a:off x="2856150" y="2339625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0"/>
                  </a:moveTo>
                  <a:lnTo>
                    <a:pt x="1" y="1"/>
                  </a:lnTo>
                  <a:lnTo>
                    <a:pt x="3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4"/>
            <p:cNvSpPr/>
            <p:nvPr/>
          </p:nvSpPr>
          <p:spPr>
            <a:xfrm>
              <a:off x="2801200" y="2258300"/>
              <a:ext cx="300" cy="150"/>
            </a:xfrm>
            <a:custGeom>
              <a:avLst/>
              <a:gdLst/>
              <a:ahLst/>
              <a:cxnLst/>
              <a:rect l="l" t="t" r="r" b="b"/>
              <a:pathLst>
                <a:path w="12" h="6" extrusionOk="0">
                  <a:moveTo>
                    <a:pt x="7" y="0"/>
                  </a:moveTo>
                  <a:cubicBezTo>
                    <a:pt x="5" y="2"/>
                    <a:pt x="3" y="4"/>
                    <a:pt x="1" y="5"/>
                  </a:cubicBezTo>
                  <a:lnTo>
                    <a:pt x="11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4"/>
            <p:cNvSpPr/>
            <p:nvPr/>
          </p:nvSpPr>
          <p:spPr>
            <a:xfrm>
              <a:off x="2731750" y="203397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0"/>
                  </a:moveTo>
                  <a:lnTo>
                    <a:pt x="0" y="1"/>
                  </a:lnTo>
                  <a:cubicBezTo>
                    <a:pt x="0" y="3"/>
                    <a:pt x="1" y="4"/>
                    <a:pt x="3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4"/>
            <p:cNvSpPr/>
            <p:nvPr/>
          </p:nvSpPr>
          <p:spPr>
            <a:xfrm>
              <a:off x="3277400" y="1938225"/>
              <a:ext cx="1325" cy="250"/>
            </a:xfrm>
            <a:custGeom>
              <a:avLst/>
              <a:gdLst/>
              <a:ahLst/>
              <a:cxnLst/>
              <a:rect l="l" t="t" r="r" b="b"/>
              <a:pathLst>
                <a:path w="53" h="10" extrusionOk="0">
                  <a:moveTo>
                    <a:pt x="0" y="1"/>
                  </a:moveTo>
                  <a:lnTo>
                    <a:pt x="52" y="9"/>
                  </a:lnTo>
                  <a:cubicBezTo>
                    <a:pt x="36" y="4"/>
                    <a:pt x="18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4"/>
            <p:cNvSpPr/>
            <p:nvPr/>
          </p:nvSpPr>
          <p:spPr>
            <a:xfrm>
              <a:off x="3128600" y="19729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1"/>
                  </a:moveTo>
                  <a:lnTo>
                    <a:pt x="1" y="3"/>
                  </a:lnTo>
                  <a:lnTo>
                    <a:pt x="3" y="3"/>
                  </a:ln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4"/>
            <p:cNvSpPr/>
            <p:nvPr/>
          </p:nvSpPr>
          <p:spPr>
            <a:xfrm>
              <a:off x="3133975" y="197295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1" y="0"/>
                    <a:pt x="1" y="2"/>
                    <a:pt x="1" y="2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4"/>
            <p:cNvSpPr/>
            <p:nvPr/>
          </p:nvSpPr>
          <p:spPr>
            <a:xfrm>
              <a:off x="3111250" y="2192675"/>
              <a:ext cx="150" cy="150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2"/>
                    <a:pt x="3" y="4"/>
                    <a:pt x="4" y="5"/>
                  </a:cubicBezTo>
                  <a:lnTo>
                    <a:pt x="5" y="4"/>
                  </a:lnTo>
                  <a:cubicBezTo>
                    <a:pt x="5" y="4"/>
                    <a:pt x="5" y="3"/>
                    <a:pt x="5" y="2"/>
                  </a:cubicBezTo>
                  <a:cubicBezTo>
                    <a:pt x="4" y="2"/>
                    <a:pt x="3" y="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4"/>
            <p:cNvSpPr/>
            <p:nvPr/>
          </p:nvSpPr>
          <p:spPr>
            <a:xfrm>
              <a:off x="3129700" y="1972100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0"/>
                  </a:moveTo>
                  <a:lnTo>
                    <a:pt x="1" y="1"/>
                  </a:lnTo>
                  <a:lnTo>
                    <a:pt x="3" y="1"/>
                  </a:ln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4"/>
            <p:cNvSpPr/>
            <p:nvPr/>
          </p:nvSpPr>
          <p:spPr>
            <a:xfrm>
              <a:off x="2383975" y="2325675"/>
              <a:ext cx="577025" cy="199125"/>
            </a:xfrm>
            <a:custGeom>
              <a:avLst/>
              <a:gdLst/>
              <a:ahLst/>
              <a:cxnLst/>
              <a:rect l="l" t="t" r="r" b="b"/>
              <a:pathLst>
                <a:path w="23081" h="7965" extrusionOk="0">
                  <a:moveTo>
                    <a:pt x="7809" y="1"/>
                  </a:moveTo>
                  <a:cubicBezTo>
                    <a:pt x="7665" y="121"/>
                    <a:pt x="7526" y="247"/>
                    <a:pt x="7376" y="361"/>
                  </a:cubicBezTo>
                  <a:cubicBezTo>
                    <a:pt x="6741" y="846"/>
                    <a:pt x="6090" y="1312"/>
                    <a:pt x="5421" y="1760"/>
                  </a:cubicBezTo>
                  <a:cubicBezTo>
                    <a:pt x="4231" y="2560"/>
                    <a:pt x="3080" y="3397"/>
                    <a:pt x="1998" y="4304"/>
                  </a:cubicBezTo>
                  <a:cubicBezTo>
                    <a:pt x="1444" y="4770"/>
                    <a:pt x="869" y="5220"/>
                    <a:pt x="266" y="5640"/>
                  </a:cubicBezTo>
                  <a:cubicBezTo>
                    <a:pt x="205" y="5682"/>
                    <a:pt x="136" y="5719"/>
                    <a:pt x="103" y="5784"/>
                  </a:cubicBezTo>
                  <a:cubicBezTo>
                    <a:pt x="58" y="5802"/>
                    <a:pt x="1" y="5816"/>
                    <a:pt x="10" y="5871"/>
                  </a:cubicBezTo>
                  <a:cubicBezTo>
                    <a:pt x="16" y="5913"/>
                    <a:pt x="66" y="5925"/>
                    <a:pt x="107" y="5934"/>
                  </a:cubicBezTo>
                  <a:cubicBezTo>
                    <a:pt x="168" y="5951"/>
                    <a:pt x="233" y="5963"/>
                    <a:pt x="296" y="5972"/>
                  </a:cubicBezTo>
                  <a:cubicBezTo>
                    <a:pt x="550" y="6013"/>
                    <a:pt x="800" y="6072"/>
                    <a:pt x="1045" y="6150"/>
                  </a:cubicBezTo>
                  <a:cubicBezTo>
                    <a:pt x="2035" y="6464"/>
                    <a:pt x="3061" y="6658"/>
                    <a:pt x="4093" y="6835"/>
                  </a:cubicBezTo>
                  <a:cubicBezTo>
                    <a:pt x="5682" y="7106"/>
                    <a:pt x="7282" y="7329"/>
                    <a:pt x="8862" y="7642"/>
                  </a:cubicBezTo>
                  <a:cubicBezTo>
                    <a:pt x="9668" y="7803"/>
                    <a:pt x="10483" y="7922"/>
                    <a:pt x="11313" y="7922"/>
                  </a:cubicBezTo>
                  <a:cubicBezTo>
                    <a:pt x="11345" y="7922"/>
                    <a:pt x="11376" y="7922"/>
                    <a:pt x="11408" y="7922"/>
                  </a:cubicBezTo>
                  <a:cubicBezTo>
                    <a:pt x="11482" y="7921"/>
                    <a:pt x="11557" y="7921"/>
                    <a:pt x="11632" y="7921"/>
                  </a:cubicBezTo>
                  <a:cubicBezTo>
                    <a:pt x="12206" y="7921"/>
                    <a:pt x="12779" y="7943"/>
                    <a:pt x="13353" y="7960"/>
                  </a:cubicBezTo>
                  <a:cubicBezTo>
                    <a:pt x="13468" y="7963"/>
                    <a:pt x="13584" y="7965"/>
                    <a:pt x="13699" y="7965"/>
                  </a:cubicBezTo>
                  <a:cubicBezTo>
                    <a:pt x="14031" y="7965"/>
                    <a:pt x="14362" y="7952"/>
                    <a:pt x="14692" y="7932"/>
                  </a:cubicBezTo>
                  <a:cubicBezTo>
                    <a:pt x="15162" y="7906"/>
                    <a:pt x="15621" y="7829"/>
                    <a:pt x="16062" y="7684"/>
                  </a:cubicBezTo>
                  <a:cubicBezTo>
                    <a:pt x="16439" y="7560"/>
                    <a:pt x="16823" y="7456"/>
                    <a:pt x="17208" y="7354"/>
                  </a:cubicBezTo>
                  <a:cubicBezTo>
                    <a:pt x="17416" y="7300"/>
                    <a:pt x="17619" y="7233"/>
                    <a:pt x="17799" y="7131"/>
                  </a:cubicBezTo>
                  <a:cubicBezTo>
                    <a:pt x="18211" y="6895"/>
                    <a:pt x="18633" y="6672"/>
                    <a:pt x="18985" y="6364"/>
                  </a:cubicBezTo>
                  <a:cubicBezTo>
                    <a:pt x="19765" y="5681"/>
                    <a:pt x="20582" y="5031"/>
                    <a:pt x="21466" y="4444"/>
                  </a:cubicBezTo>
                  <a:cubicBezTo>
                    <a:pt x="21717" y="4278"/>
                    <a:pt x="21945" y="4088"/>
                    <a:pt x="22164" y="3892"/>
                  </a:cubicBezTo>
                  <a:cubicBezTo>
                    <a:pt x="22516" y="3574"/>
                    <a:pt x="22843" y="3239"/>
                    <a:pt x="23081" y="2847"/>
                  </a:cubicBezTo>
                  <a:lnTo>
                    <a:pt x="23059" y="2716"/>
                  </a:lnTo>
                  <a:cubicBezTo>
                    <a:pt x="22880" y="2930"/>
                    <a:pt x="22716" y="3155"/>
                    <a:pt x="22518" y="3359"/>
                  </a:cubicBezTo>
                  <a:cubicBezTo>
                    <a:pt x="22184" y="3707"/>
                    <a:pt x="21822" y="4032"/>
                    <a:pt x="21403" y="4307"/>
                  </a:cubicBezTo>
                  <a:cubicBezTo>
                    <a:pt x="20515" y="4888"/>
                    <a:pt x="19672" y="5535"/>
                    <a:pt x="18882" y="6242"/>
                  </a:cubicBezTo>
                  <a:cubicBezTo>
                    <a:pt x="18752" y="6357"/>
                    <a:pt x="18616" y="6467"/>
                    <a:pt x="18475" y="6572"/>
                  </a:cubicBezTo>
                  <a:cubicBezTo>
                    <a:pt x="18218" y="6766"/>
                    <a:pt x="17919" y="6898"/>
                    <a:pt x="17603" y="6958"/>
                  </a:cubicBezTo>
                  <a:cubicBezTo>
                    <a:pt x="17549" y="6968"/>
                    <a:pt x="17498" y="6973"/>
                    <a:pt x="17448" y="6973"/>
                  </a:cubicBezTo>
                  <a:cubicBezTo>
                    <a:pt x="17305" y="6973"/>
                    <a:pt x="17175" y="6932"/>
                    <a:pt x="17051" y="6858"/>
                  </a:cubicBezTo>
                  <a:cubicBezTo>
                    <a:pt x="16920" y="6777"/>
                    <a:pt x="16808" y="6670"/>
                    <a:pt x="16723" y="6543"/>
                  </a:cubicBezTo>
                  <a:cubicBezTo>
                    <a:pt x="16602" y="6372"/>
                    <a:pt x="16498" y="6188"/>
                    <a:pt x="16415" y="5996"/>
                  </a:cubicBezTo>
                  <a:cubicBezTo>
                    <a:pt x="16401" y="5962"/>
                    <a:pt x="16382" y="5945"/>
                    <a:pt x="16359" y="5945"/>
                  </a:cubicBezTo>
                  <a:cubicBezTo>
                    <a:pt x="16342" y="5945"/>
                    <a:pt x="16324" y="5954"/>
                    <a:pt x="16306" y="5971"/>
                  </a:cubicBezTo>
                  <a:cubicBezTo>
                    <a:pt x="15993" y="6257"/>
                    <a:pt x="15591" y="6446"/>
                    <a:pt x="15237" y="6688"/>
                  </a:cubicBezTo>
                  <a:cubicBezTo>
                    <a:pt x="14388" y="7263"/>
                    <a:pt x="13407" y="7552"/>
                    <a:pt x="12349" y="7685"/>
                  </a:cubicBezTo>
                  <a:cubicBezTo>
                    <a:pt x="12009" y="7728"/>
                    <a:pt x="11669" y="7747"/>
                    <a:pt x="11330" y="7747"/>
                  </a:cubicBezTo>
                  <a:cubicBezTo>
                    <a:pt x="10721" y="7747"/>
                    <a:pt x="10115" y="7685"/>
                    <a:pt x="9513" y="7587"/>
                  </a:cubicBezTo>
                  <a:cubicBezTo>
                    <a:pt x="8544" y="7430"/>
                    <a:pt x="7583" y="7237"/>
                    <a:pt x="6614" y="7078"/>
                  </a:cubicBezTo>
                  <a:cubicBezTo>
                    <a:pt x="5752" y="6935"/>
                    <a:pt x="4883" y="6823"/>
                    <a:pt x="4020" y="6684"/>
                  </a:cubicBezTo>
                  <a:cubicBezTo>
                    <a:pt x="3050" y="6528"/>
                    <a:pt x="2094" y="6324"/>
                    <a:pt x="1163" y="6039"/>
                  </a:cubicBezTo>
                  <a:cubicBezTo>
                    <a:pt x="866" y="5947"/>
                    <a:pt x="569" y="5852"/>
                    <a:pt x="248" y="5833"/>
                  </a:cubicBezTo>
                  <a:cubicBezTo>
                    <a:pt x="228" y="5804"/>
                    <a:pt x="217" y="5782"/>
                    <a:pt x="259" y="5757"/>
                  </a:cubicBezTo>
                  <a:cubicBezTo>
                    <a:pt x="1093" y="5264"/>
                    <a:pt x="1784" y="4632"/>
                    <a:pt x="2509" y="4035"/>
                  </a:cubicBezTo>
                  <a:cubicBezTo>
                    <a:pt x="3433" y="3273"/>
                    <a:pt x="4421" y="2576"/>
                    <a:pt x="5422" y="1891"/>
                  </a:cubicBezTo>
                  <a:cubicBezTo>
                    <a:pt x="6124" y="1411"/>
                    <a:pt x="6815" y="916"/>
                    <a:pt x="7476" y="394"/>
                  </a:cubicBezTo>
                  <a:cubicBezTo>
                    <a:pt x="7614" y="285"/>
                    <a:pt x="7745" y="171"/>
                    <a:pt x="7857" y="42"/>
                  </a:cubicBezTo>
                  <a:lnTo>
                    <a:pt x="78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4"/>
            <p:cNvSpPr/>
            <p:nvPr/>
          </p:nvSpPr>
          <p:spPr>
            <a:xfrm>
              <a:off x="3309150" y="2080825"/>
              <a:ext cx="7650" cy="4500"/>
            </a:xfrm>
            <a:custGeom>
              <a:avLst/>
              <a:gdLst/>
              <a:ahLst/>
              <a:cxnLst/>
              <a:rect l="l" t="t" r="r" b="b"/>
              <a:pathLst>
                <a:path w="306" h="180" extrusionOk="0">
                  <a:moveTo>
                    <a:pt x="252" y="1"/>
                  </a:moveTo>
                  <a:cubicBezTo>
                    <a:pt x="176" y="34"/>
                    <a:pt x="100" y="66"/>
                    <a:pt x="25" y="101"/>
                  </a:cubicBezTo>
                  <a:cubicBezTo>
                    <a:pt x="7" y="108"/>
                    <a:pt x="1" y="129"/>
                    <a:pt x="9" y="146"/>
                  </a:cubicBezTo>
                  <a:cubicBezTo>
                    <a:pt x="18" y="166"/>
                    <a:pt x="37" y="179"/>
                    <a:pt x="58" y="179"/>
                  </a:cubicBezTo>
                  <a:cubicBezTo>
                    <a:pt x="64" y="179"/>
                    <a:pt x="70" y="178"/>
                    <a:pt x="76" y="176"/>
                  </a:cubicBezTo>
                  <a:cubicBezTo>
                    <a:pt x="163" y="146"/>
                    <a:pt x="236" y="97"/>
                    <a:pt x="305" y="45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4"/>
            <p:cNvSpPr/>
            <p:nvPr/>
          </p:nvSpPr>
          <p:spPr>
            <a:xfrm>
              <a:off x="3526625" y="2023425"/>
              <a:ext cx="1900" cy="2175"/>
            </a:xfrm>
            <a:custGeom>
              <a:avLst/>
              <a:gdLst/>
              <a:ahLst/>
              <a:cxnLst/>
              <a:rect l="l" t="t" r="r" b="b"/>
              <a:pathLst>
                <a:path w="76" h="87" extrusionOk="0">
                  <a:moveTo>
                    <a:pt x="70" y="0"/>
                  </a:moveTo>
                  <a:lnTo>
                    <a:pt x="70" y="0"/>
                  </a:lnTo>
                  <a:cubicBezTo>
                    <a:pt x="30" y="25"/>
                    <a:pt x="3" y="49"/>
                    <a:pt x="1" y="87"/>
                  </a:cubicBezTo>
                  <a:cubicBezTo>
                    <a:pt x="61" y="82"/>
                    <a:pt x="76" y="5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4"/>
            <p:cNvSpPr/>
            <p:nvPr/>
          </p:nvSpPr>
          <p:spPr>
            <a:xfrm>
              <a:off x="3526550" y="20255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0" y="1"/>
                  </a:moveTo>
                  <a:lnTo>
                    <a:pt x="0" y="3"/>
                  </a:ln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4"/>
            <p:cNvSpPr/>
            <p:nvPr/>
          </p:nvSpPr>
          <p:spPr>
            <a:xfrm>
              <a:off x="2556900" y="1768525"/>
              <a:ext cx="969950" cy="661500"/>
            </a:xfrm>
            <a:custGeom>
              <a:avLst/>
              <a:gdLst/>
              <a:ahLst/>
              <a:cxnLst/>
              <a:rect l="l" t="t" r="r" b="b"/>
              <a:pathLst>
                <a:path w="38798" h="26460" extrusionOk="0">
                  <a:moveTo>
                    <a:pt x="30795" y="4285"/>
                  </a:moveTo>
                  <a:lnTo>
                    <a:pt x="30795" y="4285"/>
                  </a:lnTo>
                  <a:cubicBezTo>
                    <a:pt x="30808" y="4286"/>
                    <a:pt x="30805" y="4291"/>
                    <a:pt x="30789" y="4298"/>
                  </a:cubicBezTo>
                  <a:cubicBezTo>
                    <a:pt x="30791" y="4292"/>
                    <a:pt x="30794" y="4285"/>
                    <a:pt x="30795" y="4285"/>
                  </a:cubicBezTo>
                  <a:close/>
                  <a:moveTo>
                    <a:pt x="30784" y="4302"/>
                  </a:moveTo>
                  <a:cubicBezTo>
                    <a:pt x="30778" y="4321"/>
                    <a:pt x="30763" y="4335"/>
                    <a:pt x="30744" y="4338"/>
                  </a:cubicBezTo>
                  <a:lnTo>
                    <a:pt x="30706" y="4379"/>
                  </a:lnTo>
                  <a:lnTo>
                    <a:pt x="30664" y="4417"/>
                  </a:lnTo>
                  <a:lnTo>
                    <a:pt x="30622" y="4455"/>
                  </a:lnTo>
                  <a:lnTo>
                    <a:pt x="30581" y="4494"/>
                  </a:lnTo>
                  <a:lnTo>
                    <a:pt x="30542" y="4524"/>
                  </a:lnTo>
                  <a:lnTo>
                    <a:pt x="30477" y="4517"/>
                  </a:lnTo>
                  <a:cubicBezTo>
                    <a:pt x="30489" y="4489"/>
                    <a:pt x="30515" y="4473"/>
                    <a:pt x="30549" y="4466"/>
                  </a:cubicBezTo>
                  <a:lnTo>
                    <a:pt x="30550" y="4466"/>
                  </a:lnTo>
                  <a:lnTo>
                    <a:pt x="30594" y="4430"/>
                  </a:lnTo>
                  <a:lnTo>
                    <a:pt x="30639" y="4396"/>
                  </a:lnTo>
                  <a:lnTo>
                    <a:pt x="30687" y="4363"/>
                  </a:lnTo>
                  <a:cubicBezTo>
                    <a:pt x="30697" y="4346"/>
                    <a:pt x="30715" y="4337"/>
                    <a:pt x="30734" y="4337"/>
                  </a:cubicBezTo>
                  <a:cubicBezTo>
                    <a:pt x="30737" y="4337"/>
                    <a:pt x="30740" y="4337"/>
                    <a:pt x="30744" y="4338"/>
                  </a:cubicBezTo>
                  <a:cubicBezTo>
                    <a:pt x="30745" y="4314"/>
                    <a:pt x="30760" y="4304"/>
                    <a:pt x="30784" y="4302"/>
                  </a:cubicBezTo>
                  <a:close/>
                  <a:moveTo>
                    <a:pt x="29953" y="4958"/>
                  </a:moveTo>
                  <a:cubicBezTo>
                    <a:pt x="29978" y="4964"/>
                    <a:pt x="29998" y="4982"/>
                    <a:pt x="30009" y="5006"/>
                  </a:cubicBezTo>
                  <a:cubicBezTo>
                    <a:pt x="30004" y="5015"/>
                    <a:pt x="29996" y="5021"/>
                    <a:pt x="29985" y="5022"/>
                  </a:cubicBezTo>
                  <a:cubicBezTo>
                    <a:pt x="29875" y="5126"/>
                    <a:pt x="29772" y="5238"/>
                    <a:pt x="29617" y="5298"/>
                  </a:cubicBezTo>
                  <a:cubicBezTo>
                    <a:pt x="29192" y="5682"/>
                    <a:pt x="28636" y="5872"/>
                    <a:pt x="28075" y="6052"/>
                  </a:cubicBezTo>
                  <a:cubicBezTo>
                    <a:pt x="28049" y="6039"/>
                    <a:pt x="28024" y="6026"/>
                    <a:pt x="28015" y="5998"/>
                  </a:cubicBezTo>
                  <a:cubicBezTo>
                    <a:pt x="28280" y="5877"/>
                    <a:pt x="28544" y="5752"/>
                    <a:pt x="28812" y="5637"/>
                  </a:cubicBezTo>
                  <a:cubicBezTo>
                    <a:pt x="29072" y="5524"/>
                    <a:pt x="29312" y="5385"/>
                    <a:pt x="29556" y="5253"/>
                  </a:cubicBezTo>
                  <a:cubicBezTo>
                    <a:pt x="29677" y="5151"/>
                    <a:pt x="29806" y="5057"/>
                    <a:pt x="29940" y="4971"/>
                  </a:cubicBezTo>
                  <a:lnTo>
                    <a:pt x="29953" y="4958"/>
                  </a:lnTo>
                  <a:close/>
                  <a:moveTo>
                    <a:pt x="23658" y="981"/>
                  </a:moveTo>
                  <a:cubicBezTo>
                    <a:pt x="23700" y="981"/>
                    <a:pt x="23753" y="1005"/>
                    <a:pt x="23846" y="1047"/>
                  </a:cubicBezTo>
                  <a:cubicBezTo>
                    <a:pt x="24123" y="1170"/>
                    <a:pt x="24388" y="1320"/>
                    <a:pt x="24637" y="1493"/>
                  </a:cubicBezTo>
                  <a:cubicBezTo>
                    <a:pt x="24827" y="1625"/>
                    <a:pt x="25029" y="1742"/>
                    <a:pt x="25227" y="1866"/>
                  </a:cubicBezTo>
                  <a:cubicBezTo>
                    <a:pt x="25348" y="1941"/>
                    <a:pt x="25463" y="2025"/>
                    <a:pt x="25570" y="2118"/>
                  </a:cubicBezTo>
                  <a:cubicBezTo>
                    <a:pt x="25642" y="2180"/>
                    <a:pt x="25660" y="2229"/>
                    <a:pt x="25579" y="2302"/>
                  </a:cubicBezTo>
                  <a:cubicBezTo>
                    <a:pt x="25493" y="2382"/>
                    <a:pt x="25447" y="2422"/>
                    <a:pt x="25396" y="2422"/>
                  </a:cubicBezTo>
                  <a:cubicBezTo>
                    <a:pt x="25349" y="2422"/>
                    <a:pt x="25297" y="2388"/>
                    <a:pt x="25204" y="2318"/>
                  </a:cubicBezTo>
                  <a:cubicBezTo>
                    <a:pt x="25129" y="2261"/>
                    <a:pt x="25059" y="2198"/>
                    <a:pt x="24977" y="2148"/>
                  </a:cubicBezTo>
                  <a:cubicBezTo>
                    <a:pt x="24899" y="2100"/>
                    <a:pt x="24835" y="2075"/>
                    <a:pt x="24776" y="2075"/>
                  </a:cubicBezTo>
                  <a:cubicBezTo>
                    <a:pt x="24704" y="2075"/>
                    <a:pt x="24639" y="2111"/>
                    <a:pt x="24564" y="2185"/>
                  </a:cubicBezTo>
                  <a:cubicBezTo>
                    <a:pt x="24338" y="2407"/>
                    <a:pt x="24121" y="2636"/>
                    <a:pt x="23900" y="2863"/>
                  </a:cubicBezTo>
                  <a:cubicBezTo>
                    <a:pt x="23272" y="3504"/>
                    <a:pt x="22642" y="4145"/>
                    <a:pt x="22016" y="4789"/>
                  </a:cubicBezTo>
                  <a:cubicBezTo>
                    <a:pt x="21843" y="4969"/>
                    <a:pt x="21681" y="5158"/>
                    <a:pt x="21515" y="5343"/>
                  </a:cubicBezTo>
                  <a:cubicBezTo>
                    <a:pt x="21368" y="5507"/>
                    <a:pt x="21266" y="5685"/>
                    <a:pt x="21216" y="5889"/>
                  </a:cubicBezTo>
                  <a:cubicBezTo>
                    <a:pt x="21147" y="6171"/>
                    <a:pt x="20919" y="6336"/>
                    <a:pt x="20622" y="6340"/>
                  </a:cubicBezTo>
                  <a:cubicBezTo>
                    <a:pt x="20618" y="6340"/>
                    <a:pt x="20615" y="6340"/>
                    <a:pt x="20611" y="6340"/>
                  </a:cubicBezTo>
                  <a:cubicBezTo>
                    <a:pt x="20445" y="6340"/>
                    <a:pt x="20345" y="6284"/>
                    <a:pt x="20302" y="6170"/>
                  </a:cubicBezTo>
                  <a:cubicBezTo>
                    <a:pt x="20260" y="6059"/>
                    <a:pt x="20313" y="5948"/>
                    <a:pt x="20447" y="5869"/>
                  </a:cubicBezTo>
                  <a:cubicBezTo>
                    <a:pt x="20471" y="5853"/>
                    <a:pt x="20496" y="5840"/>
                    <a:pt x="20522" y="5832"/>
                  </a:cubicBezTo>
                  <a:cubicBezTo>
                    <a:pt x="20788" y="5763"/>
                    <a:pt x="20939" y="5591"/>
                    <a:pt x="21090" y="5403"/>
                  </a:cubicBezTo>
                  <a:cubicBezTo>
                    <a:pt x="21854" y="4455"/>
                    <a:pt x="22681" y="3548"/>
                    <a:pt x="23558" y="2676"/>
                  </a:cubicBezTo>
                  <a:cubicBezTo>
                    <a:pt x="23826" y="2409"/>
                    <a:pt x="24094" y="2144"/>
                    <a:pt x="24337" y="1862"/>
                  </a:cubicBezTo>
                  <a:cubicBezTo>
                    <a:pt x="24431" y="1753"/>
                    <a:pt x="24437" y="1720"/>
                    <a:pt x="24307" y="1669"/>
                  </a:cubicBezTo>
                  <a:cubicBezTo>
                    <a:pt x="24037" y="1562"/>
                    <a:pt x="23815" y="1393"/>
                    <a:pt x="23560" y="1267"/>
                  </a:cubicBezTo>
                  <a:cubicBezTo>
                    <a:pt x="23517" y="1245"/>
                    <a:pt x="23472" y="1224"/>
                    <a:pt x="23441" y="1173"/>
                  </a:cubicBezTo>
                  <a:cubicBezTo>
                    <a:pt x="23457" y="1150"/>
                    <a:pt x="23468" y="1134"/>
                    <a:pt x="23481" y="1119"/>
                  </a:cubicBezTo>
                  <a:cubicBezTo>
                    <a:pt x="23566" y="1023"/>
                    <a:pt x="23603" y="981"/>
                    <a:pt x="23658" y="981"/>
                  </a:cubicBezTo>
                  <a:close/>
                  <a:moveTo>
                    <a:pt x="16463" y="7369"/>
                  </a:moveTo>
                  <a:cubicBezTo>
                    <a:pt x="16480" y="7440"/>
                    <a:pt x="16481" y="7513"/>
                    <a:pt x="16466" y="7584"/>
                  </a:cubicBezTo>
                  <a:lnTo>
                    <a:pt x="16466" y="7584"/>
                  </a:lnTo>
                  <a:cubicBezTo>
                    <a:pt x="16457" y="7576"/>
                    <a:pt x="16445" y="7570"/>
                    <a:pt x="16434" y="7570"/>
                  </a:cubicBezTo>
                  <a:cubicBezTo>
                    <a:pt x="16428" y="7570"/>
                    <a:pt x="16421" y="7572"/>
                    <a:pt x="16415" y="7577"/>
                  </a:cubicBezTo>
                  <a:cubicBezTo>
                    <a:pt x="16383" y="7604"/>
                    <a:pt x="16355" y="7614"/>
                    <a:pt x="16328" y="7614"/>
                  </a:cubicBezTo>
                  <a:cubicBezTo>
                    <a:pt x="16285" y="7614"/>
                    <a:pt x="16247" y="7585"/>
                    <a:pt x="16209" y="7552"/>
                  </a:cubicBezTo>
                  <a:cubicBezTo>
                    <a:pt x="16243" y="7411"/>
                    <a:pt x="16296" y="7374"/>
                    <a:pt x="16463" y="7369"/>
                  </a:cubicBezTo>
                  <a:close/>
                  <a:moveTo>
                    <a:pt x="16512" y="7275"/>
                  </a:moveTo>
                  <a:cubicBezTo>
                    <a:pt x="16624" y="7279"/>
                    <a:pt x="16715" y="7312"/>
                    <a:pt x="16765" y="7405"/>
                  </a:cubicBezTo>
                  <a:cubicBezTo>
                    <a:pt x="16839" y="7410"/>
                    <a:pt x="16895" y="7439"/>
                    <a:pt x="16951" y="7497"/>
                  </a:cubicBezTo>
                  <a:cubicBezTo>
                    <a:pt x="16883" y="7536"/>
                    <a:pt x="16841" y="7583"/>
                    <a:pt x="16820" y="7650"/>
                  </a:cubicBezTo>
                  <a:cubicBezTo>
                    <a:pt x="16806" y="7697"/>
                    <a:pt x="16777" y="7754"/>
                    <a:pt x="16699" y="7760"/>
                  </a:cubicBezTo>
                  <a:cubicBezTo>
                    <a:pt x="16706" y="7685"/>
                    <a:pt x="16657" y="7634"/>
                    <a:pt x="16598" y="7589"/>
                  </a:cubicBezTo>
                  <a:cubicBezTo>
                    <a:pt x="16602" y="7543"/>
                    <a:pt x="16629" y="7509"/>
                    <a:pt x="16676" y="7488"/>
                  </a:cubicBezTo>
                  <a:cubicBezTo>
                    <a:pt x="16708" y="7474"/>
                    <a:pt x="16739" y="7458"/>
                    <a:pt x="16727" y="7420"/>
                  </a:cubicBezTo>
                  <a:lnTo>
                    <a:pt x="16727" y="7420"/>
                  </a:lnTo>
                  <a:cubicBezTo>
                    <a:pt x="16687" y="7440"/>
                    <a:pt x="16649" y="7450"/>
                    <a:pt x="16614" y="7450"/>
                  </a:cubicBezTo>
                  <a:cubicBezTo>
                    <a:pt x="16558" y="7450"/>
                    <a:pt x="16510" y="7422"/>
                    <a:pt x="16473" y="7362"/>
                  </a:cubicBezTo>
                  <a:cubicBezTo>
                    <a:pt x="16475" y="7330"/>
                    <a:pt x="16488" y="7299"/>
                    <a:pt x="16512" y="7275"/>
                  </a:cubicBezTo>
                  <a:close/>
                  <a:moveTo>
                    <a:pt x="22614" y="7887"/>
                  </a:moveTo>
                  <a:lnTo>
                    <a:pt x="22612" y="7887"/>
                  </a:lnTo>
                  <a:cubicBezTo>
                    <a:pt x="22613" y="7887"/>
                    <a:pt x="22613" y="7887"/>
                    <a:pt x="22614" y="7887"/>
                  </a:cubicBezTo>
                  <a:close/>
                  <a:moveTo>
                    <a:pt x="22624" y="7884"/>
                  </a:moveTo>
                  <a:cubicBezTo>
                    <a:pt x="22634" y="7884"/>
                    <a:pt x="22643" y="7890"/>
                    <a:pt x="22645" y="7900"/>
                  </a:cubicBezTo>
                  <a:cubicBezTo>
                    <a:pt x="22637" y="7908"/>
                    <a:pt x="22627" y="7918"/>
                    <a:pt x="22618" y="7918"/>
                  </a:cubicBezTo>
                  <a:cubicBezTo>
                    <a:pt x="22611" y="7918"/>
                    <a:pt x="22604" y="7905"/>
                    <a:pt x="22597" y="7899"/>
                  </a:cubicBezTo>
                  <a:cubicBezTo>
                    <a:pt x="22601" y="7894"/>
                    <a:pt x="22607" y="7890"/>
                    <a:pt x="22614" y="7887"/>
                  </a:cubicBezTo>
                  <a:lnTo>
                    <a:pt x="22614" y="7887"/>
                  </a:lnTo>
                  <a:cubicBezTo>
                    <a:pt x="22617" y="7885"/>
                    <a:pt x="22620" y="7884"/>
                    <a:pt x="22624" y="7884"/>
                  </a:cubicBezTo>
                  <a:close/>
                  <a:moveTo>
                    <a:pt x="21977" y="7929"/>
                  </a:moveTo>
                  <a:lnTo>
                    <a:pt x="21975" y="7930"/>
                  </a:lnTo>
                  <a:lnTo>
                    <a:pt x="21975" y="7930"/>
                  </a:lnTo>
                  <a:cubicBezTo>
                    <a:pt x="21975" y="7929"/>
                    <a:pt x="21976" y="7929"/>
                    <a:pt x="21977" y="7929"/>
                  </a:cubicBezTo>
                  <a:close/>
                  <a:moveTo>
                    <a:pt x="21956" y="7956"/>
                  </a:moveTo>
                  <a:cubicBezTo>
                    <a:pt x="21956" y="7956"/>
                    <a:pt x="21956" y="7956"/>
                    <a:pt x="21956" y="7956"/>
                  </a:cubicBezTo>
                  <a:lnTo>
                    <a:pt x="21958" y="7956"/>
                  </a:lnTo>
                  <a:lnTo>
                    <a:pt x="21958" y="7956"/>
                  </a:lnTo>
                  <a:lnTo>
                    <a:pt x="21958" y="7956"/>
                  </a:lnTo>
                  <a:cubicBezTo>
                    <a:pt x="21957" y="7956"/>
                    <a:pt x="21957" y="7956"/>
                    <a:pt x="21956" y="7956"/>
                  </a:cubicBezTo>
                  <a:close/>
                  <a:moveTo>
                    <a:pt x="21982" y="7929"/>
                  </a:moveTo>
                  <a:cubicBezTo>
                    <a:pt x="22000" y="7929"/>
                    <a:pt x="22010" y="7943"/>
                    <a:pt x="22016" y="7959"/>
                  </a:cubicBezTo>
                  <a:lnTo>
                    <a:pt x="21958" y="7956"/>
                  </a:lnTo>
                  <a:lnTo>
                    <a:pt x="21958" y="7956"/>
                  </a:lnTo>
                  <a:lnTo>
                    <a:pt x="21955" y="7958"/>
                  </a:lnTo>
                  <a:cubicBezTo>
                    <a:pt x="21956" y="7981"/>
                    <a:pt x="21943" y="7993"/>
                    <a:pt x="21917" y="7993"/>
                  </a:cubicBezTo>
                  <a:cubicBezTo>
                    <a:pt x="21916" y="7993"/>
                    <a:pt x="21914" y="7993"/>
                    <a:pt x="21913" y="7993"/>
                  </a:cubicBezTo>
                  <a:cubicBezTo>
                    <a:pt x="21908" y="7966"/>
                    <a:pt x="21917" y="7954"/>
                    <a:pt x="21940" y="7954"/>
                  </a:cubicBezTo>
                  <a:cubicBezTo>
                    <a:pt x="21944" y="7954"/>
                    <a:pt x="21950" y="7955"/>
                    <a:pt x="21956" y="7956"/>
                  </a:cubicBezTo>
                  <a:lnTo>
                    <a:pt x="21956" y="7956"/>
                  </a:lnTo>
                  <a:cubicBezTo>
                    <a:pt x="21963" y="7947"/>
                    <a:pt x="21968" y="7934"/>
                    <a:pt x="21974" y="7930"/>
                  </a:cubicBezTo>
                  <a:lnTo>
                    <a:pt x="21974" y="7930"/>
                  </a:lnTo>
                  <a:cubicBezTo>
                    <a:pt x="21977" y="7930"/>
                    <a:pt x="21980" y="7929"/>
                    <a:pt x="21982" y="7929"/>
                  </a:cubicBezTo>
                  <a:close/>
                  <a:moveTo>
                    <a:pt x="16486" y="7587"/>
                  </a:moveTo>
                  <a:cubicBezTo>
                    <a:pt x="16511" y="7587"/>
                    <a:pt x="16537" y="7598"/>
                    <a:pt x="16562" y="7598"/>
                  </a:cubicBezTo>
                  <a:cubicBezTo>
                    <a:pt x="16573" y="7598"/>
                    <a:pt x="16584" y="7596"/>
                    <a:pt x="16594" y="7590"/>
                  </a:cubicBezTo>
                  <a:lnTo>
                    <a:pt x="16594" y="7590"/>
                  </a:lnTo>
                  <a:cubicBezTo>
                    <a:pt x="16561" y="7658"/>
                    <a:pt x="16617" y="7735"/>
                    <a:pt x="16560" y="7799"/>
                  </a:cubicBezTo>
                  <a:lnTo>
                    <a:pt x="16561" y="7799"/>
                  </a:lnTo>
                  <a:cubicBezTo>
                    <a:pt x="16588" y="7791"/>
                    <a:pt x="16618" y="7782"/>
                    <a:pt x="16646" y="7772"/>
                  </a:cubicBezTo>
                  <a:lnTo>
                    <a:pt x="16646" y="7772"/>
                  </a:lnTo>
                  <a:cubicBezTo>
                    <a:pt x="16680" y="7903"/>
                    <a:pt x="16601" y="7972"/>
                    <a:pt x="16467" y="8010"/>
                  </a:cubicBezTo>
                  <a:cubicBezTo>
                    <a:pt x="16456" y="7948"/>
                    <a:pt x="16418" y="7880"/>
                    <a:pt x="16517" y="7842"/>
                  </a:cubicBezTo>
                  <a:cubicBezTo>
                    <a:pt x="16446" y="7839"/>
                    <a:pt x="16380" y="7828"/>
                    <a:pt x="16339" y="7772"/>
                  </a:cubicBezTo>
                  <a:cubicBezTo>
                    <a:pt x="16308" y="7673"/>
                    <a:pt x="16430" y="7653"/>
                    <a:pt x="16467" y="7589"/>
                  </a:cubicBezTo>
                  <a:cubicBezTo>
                    <a:pt x="16473" y="7587"/>
                    <a:pt x="16479" y="7587"/>
                    <a:pt x="16486" y="7587"/>
                  </a:cubicBezTo>
                  <a:close/>
                  <a:moveTo>
                    <a:pt x="16292" y="7772"/>
                  </a:moveTo>
                  <a:cubicBezTo>
                    <a:pt x="16306" y="7772"/>
                    <a:pt x="16319" y="7773"/>
                    <a:pt x="16334" y="7774"/>
                  </a:cubicBezTo>
                  <a:lnTo>
                    <a:pt x="16335" y="7774"/>
                  </a:lnTo>
                  <a:cubicBezTo>
                    <a:pt x="16306" y="7799"/>
                    <a:pt x="16329" y="7828"/>
                    <a:pt x="16331" y="7855"/>
                  </a:cubicBezTo>
                  <a:cubicBezTo>
                    <a:pt x="16339" y="7944"/>
                    <a:pt x="16254" y="7986"/>
                    <a:pt x="16184" y="8012"/>
                  </a:cubicBezTo>
                  <a:cubicBezTo>
                    <a:pt x="16177" y="8015"/>
                    <a:pt x="16172" y="8016"/>
                    <a:pt x="16167" y="8016"/>
                  </a:cubicBezTo>
                  <a:cubicBezTo>
                    <a:pt x="16124" y="8016"/>
                    <a:pt x="16127" y="7938"/>
                    <a:pt x="16079" y="7921"/>
                  </a:cubicBezTo>
                  <a:cubicBezTo>
                    <a:pt x="16114" y="7824"/>
                    <a:pt x="16183" y="7772"/>
                    <a:pt x="16292" y="7772"/>
                  </a:cubicBezTo>
                  <a:close/>
                  <a:moveTo>
                    <a:pt x="23527" y="8006"/>
                  </a:moveTo>
                  <a:cubicBezTo>
                    <a:pt x="23532" y="8007"/>
                    <a:pt x="23537" y="8011"/>
                    <a:pt x="23542" y="8015"/>
                  </a:cubicBezTo>
                  <a:lnTo>
                    <a:pt x="23538" y="8016"/>
                  </a:lnTo>
                  <a:cubicBezTo>
                    <a:pt x="23536" y="8012"/>
                    <a:pt x="23532" y="8009"/>
                    <a:pt x="23527" y="8006"/>
                  </a:cubicBezTo>
                  <a:close/>
                  <a:moveTo>
                    <a:pt x="15734" y="7807"/>
                  </a:moveTo>
                  <a:cubicBezTo>
                    <a:pt x="15748" y="7807"/>
                    <a:pt x="15762" y="7814"/>
                    <a:pt x="15775" y="7834"/>
                  </a:cubicBezTo>
                  <a:cubicBezTo>
                    <a:pt x="15810" y="7889"/>
                    <a:pt x="15849" y="7943"/>
                    <a:pt x="15787" y="8003"/>
                  </a:cubicBezTo>
                  <a:cubicBezTo>
                    <a:pt x="15762" y="8017"/>
                    <a:pt x="15737" y="8032"/>
                    <a:pt x="15713" y="8032"/>
                  </a:cubicBezTo>
                  <a:cubicBezTo>
                    <a:pt x="15695" y="8032"/>
                    <a:pt x="15677" y="8024"/>
                    <a:pt x="15660" y="8002"/>
                  </a:cubicBezTo>
                  <a:cubicBezTo>
                    <a:pt x="15651" y="7984"/>
                    <a:pt x="15643" y="7966"/>
                    <a:pt x="15636" y="7948"/>
                  </a:cubicBezTo>
                  <a:cubicBezTo>
                    <a:pt x="15595" y="7898"/>
                    <a:pt x="15634" y="7865"/>
                    <a:pt x="15667" y="7830"/>
                  </a:cubicBezTo>
                  <a:lnTo>
                    <a:pt x="15667" y="7830"/>
                  </a:lnTo>
                  <a:lnTo>
                    <a:pt x="15668" y="7830"/>
                  </a:lnTo>
                  <a:cubicBezTo>
                    <a:pt x="15690" y="7821"/>
                    <a:pt x="15713" y="7807"/>
                    <a:pt x="15734" y="7807"/>
                  </a:cubicBezTo>
                  <a:close/>
                  <a:moveTo>
                    <a:pt x="23260" y="8022"/>
                  </a:moveTo>
                  <a:cubicBezTo>
                    <a:pt x="23257" y="8027"/>
                    <a:pt x="23256" y="8031"/>
                    <a:pt x="23255" y="8036"/>
                  </a:cubicBezTo>
                  <a:lnTo>
                    <a:pt x="23254" y="8036"/>
                  </a:lnTo>
                  <a:cubicBezTo>
                    <a:pt x="23256" y="8031"/>
                    <a:pt x="23257" y="8027"/>
                    <a:pt x="23260" y="8022"/>
                  </a:cubicBezTo>
                  <a:close/>
                  <a:moveTo>
                    <a:pt x="21871" y="7991"/>
                  </a:moveTo>
                  <a:cubicBezTo>
                    <a:pt x="21884" y="7991"/>
                    <a:pt x="21898" y="7992"/>
                    <a:pt x="21912" y="7994"/>
                  </a:cubicBezTo>
                  <a:cubicBezTo>
                    <a:pt x="21912" y="8047"/>
                    <a:pt x="21845" y="8065"/>
                    <a:pt x="21831" y="8109"/>
                  </a:cubicBezTo>
                  <a:cubicBezTo>
                    <a:pt x="21791" y="8104"/>
                    <a:pt x="21777" y="8082"/>
                    <a:pt x="21788" y="8048"/>
                  </a:cubicBezTo>
                  <a:lnTo>
                    <a:pt x="21788" y="8048"/>
                  </a:lnTo>
                  <a:lnTo>
                    <a:pt x="21786" y="8049"/>
                  </a:lnTo>
                  <a:cubicBezTo>
                    <a:pt x="21799" y="8005"/>
                    <a:pt x="21831" y="7991"/>
                    <a:pt x="21871" y="7991"/>
                  </a:cubicBezTo>
                  <a:close/>
                  <a:moveTo>
                    <a:pt x="16077" y="7921"/>
                  </a:moveTo>
                  <a:cubicBezTo>
                    <a:pt x="16081" y="7949"/>
                    <a:pt x="16077" y="7980"/>
                    <a:pt x="16089" y="8005"/>
                  </a:cubicBezTo>
                  <a:cubicBezTo>
                    <a:pt x="16110" y="8054"/>
                    <a:pt x="16117" y="8103"/>
                    <a:pt x="16056" y="8126"/>
                  </a:cubicBezTo>
                  <a:cubicBezTo>
                    <a:pt x="16048" y="8129"/>
                    <a:pt x="16042" y="8131"/>
                    <a:pt x="16036" y="8131"/>
                  </a:cubicBezTo>
                  <a:cubicBezTo>
                    <a:pt x="15997" y="8131"/>
                    <a:pt x="15992" y="8070"/>
                    <a:pt x="15949" y="8067"/>
                  </a:cubicBezTo>
                  <a:cubicBezTo>
                    <a:pt x="15940" y="7986"/>
                    <a:pt x="15957" y="7921"/>
                    <a:pt x="16076" y="7921"/>
                  </a:cubicBezTo>
                  <a:close/>
                  <a:moveTo>
                    <a:pt x="10045" y="8059"/>
                  </a:moveTo>
                  <a:cubicBezTo>
                    <a:pt x="10060" y="8059"/>
                    <a:pt x="10071" y="8069"/>
                    <a:pt x="10069" y="8087"/>
                  </a:cubicBezTo>
                  <a:cubicBezTo>
                    <a:pt x="10064" y="8114"/>
                    <a:pt x="10037" y="8125"/>
                    <a:pt x="10010" y="8134"/>
                  </a:cubicBezTo>
                  <a:cubicBezTo>
                    <a:pt x="9991" y="8123"/>
                    <a:pt x="9975" y="8110"/>
                    <a:pt x="9987" y="8092"/>
                  </a:cubicBezTo>
                  <a:lnTo>
                    <a:pt x="9987" y="8092"/>
                  </a:lnTo>
                  <a:lnTo>
                    <a:pt x="9987" y="8093"/>
                  </a:lnTo>
                  <a:cubicBezTo>
                    <a:pt x="9998" y="8078"/>
                    <a:pt x="10014" y="8067"/>
                    <a:pt x="10033" y="8061"/>
                  </a:cubicBezTo>
                  <a:cubicBezTo>
                    <a:pt x="10037" y="8060"/>
                    <a:pt x="10041" y="8059"/>
                    <a:pt x="10045" y="8059"/>
                  </a:cubicBezTo>
                  <a:close/>
                  <a:moveTo>
                    <a:pt x="23719" y="8042"/>
                  </a:moveTo>
                  <a:cubicBezTo>
                    <a:pt x="23736" y="8042"/>
                    <a:pt x="23755" y="8050"/>
                    <a:pt x="23777" y="8068"/>
                  </a:cubicBezTo>
                  <a:cubicBezTo>
                    <a:pt x="23771" y="8089"/>
                    <a:pt x="23765" y="8111"/>
                    <a:pt x="23759" y="8133"/>
                  </a:cubicBezTo>
                  <a:lnTo>
                    <a:pt x="23759" y="8133"/>
                  </a:lnTo>
                  <a:cubicBezTo>
                    <a:pt x="23755" y="8132"/>
                    <a:pt x="23751" y="8131"/>
                    <a:pt x="23746" y="8131"/>
                  </a:cubicBezTo>
                  <a:cubicBezTo>
                    <a:pt x="23730" y="8131"/>
                    <a:pt x="23712" y="8135"/>
                    <a:pt x="23697" y="8135"/>
                  </a:cubicBezTo>
                  <a:cubicBezTo>
                    <a:pt x="23678" y="8135"/>
                    <a:pt x="23664" y="8129"/>
                    <a:pt x="23667" y="8101"/>
                  </a:cubicBezTo>
                  <a:lnTo>
                    <a:pt x="23667" y="8101"/>
                  </a:lnTo>
                  <a:lnTo>
                    <a:pt x="23663" y="8103"/>
                  </a:lnTo>
                  <a:cubicBezTo>
                    <a:pt x="23666" y="8070"/>
                    <a:pt x="23687" y="8042"/>
                    <a:pt x="23719" y="8042"/>
                  </a:cubicBezTo>
                  <a:close/>
                  <a:moveTo>
                    <a:pt x="23972" y="8163"/>
                  </a:moveTo>
                  <a:lnTo>
                    <a:pt x="23972" y="8163"/>
                  </a:lnTo>
                  <a:cubicBezTo>
                    <a:pt x="23965" y="8166"/>
                    <a:pt x="23958" y="8167"/>
                    <a:pt x="23951" y="8167"/>
                  </a:cubicBezTo>
                  <a:cubicBezTo>
                    <a:pt x="23951" y="8167"/>
                    <a:pt x="23951" y="8167"/>
                    <a:pt x="23951" y="8167"/>
                  </a:cubicBezTo>
                  <a:lnTo>
                    <a:pt x="23951" y="8167"/>
                  </a:lnTo>
                  <a:cubicBezTo>
                    <a:pt x="23958" y="8167"/>
                    <a:pt x="23965" y="8166"/>
                    <a:pt x="23972" y="8163"/>
                  </a:cubicBezTo>
                  <a:close/>
                  <a:moveTo>
                    <a:pt x="22347" y="7940"/>
                  </a:moveTo>
                  <a:lnTo>
                    <a:pt x="22345" y="7941"/>
                  </a:lnTo>
                  <a:cubicBezTo>
                    <a:pt x="22394" y="7958"/>
                    <a:pt x="22359" y="8004"/>
                    <a:pt x="22384" y="8029"/>
                  </a:cubicBezTo>
                  <a:cubicBezTo>
                    <a:pt x="22374" y="8026"/>
                    <a:pt x="22366" y="8025"/>
                    <a:pt x="22360" y="8025"/>
                  </a:cubicBezTo>
                  <a:cubicBezTo>
                    <a:pt x="22339" y="8025"/>
                    <a:pt x="22333" y="8038"/>
                    <a:pt x="22342" y="8063"/>
                  </a:cubicBezTo>
                  <a:cubicBezTo>
                    <a:pt x="22335" y="8058"/>
                    <a:pt x="22327" y="8055"/>
                    <a:pt x="22319" y="8055"/>
                  </a:cubicBezTo>
                  <a:cubicBezTo>
                    <a:pt x="22310" y="8055"/>
                    <a:pt x="22301" y="8058"/>
                    <a:pt x="22295" y="8065"/>
                  </a:cubicBezTo>
                  <a:cubicBezTo>
                    <a:pt x="22299" y="8077"/>
                    <a:pt x="22305" y="8090"/>
                    <a:pt x="22320" y="8090"/>
                  </a:cubicBezTo>
                  <a:cubicBezTo>
                    <a:pt x="22323" y="8090"/>
                    <a:pt x="22325" y="8090"/>
                    <a:pt x="22328" y="8090"/>
                  </a:cubicBezTo>
                  <a:cubicBezTo>
                    <a:pt x="22335" y="8087"/>
                    <a:pt x="22339" y="8075"/>
                    <a:pt x="22345" y="8068"/>
                  </a:cubicBezTo>
                  <a:cubicBezTo>
                    <a:pt x="22371" y="8066"/>
                    <a:pt x="22385" y="8053"/>
                    <a:pt x="22387" y="8031"/>
                  </a:cubicBezTo>
                  <a:cubicBezTo>
                    <a:pt x="22388" y="8031"/>
                    <a:pt x="22389" y="8031"/>
                    <a:pt x="22390" y="8031"/>
                  </a:cubicBezTo>
                  <a:cubicBezTo>
                    <a:pt x="22409" y="8031"/>
                    <a:pt x="22427" y="8021"/>
                    <a:pt x="22434" y="8003"/>
                  </a:cubicBezTo>
                  <a:cubicBezTo>
                    <a:pt x="22459" y="7994"/>
                    <a:pt x="22485" y="7971"/>
                    <a:pt x="22509" y="7971"/>
                  </a:cubicBezTo>
                  <a:cubicBezTo>
                    <a:pt x="22515" y="7971"/>
                    <a:pt x="22522" y="7973"/>
                    <a:pt x="22528" y="7977"/>
                  </a:cubicBezTo>
                  <a:cubicBezTo>
                    <a:pt x="22567" y="7999"/>
                    <a:pt x="22534" y="8027"/>
                    <a:pt x="22511" y="8048"/>
                  </a:cubicBezTo>
                  <a:cubicBezTo>
                    <a:pt x="22478" y="8078"/>
                    <a:pt x="22443" y="8107"/>
                    <a:pt x="22409" y="8137"/>
                  </a:cubicBezTo>
                  <a:cubicBezTo>
                    <a:pt x="22381" y="8161"/>
                    <a:pt x="22357" y="8171"/>
                    <a:pt x="22336" y="8171"/>
                  </a:cubicBezTo>
                  <a:cubicBezTo>
                    <a:pt x="22301" y="8171"/>
                    <a:pt x="22275" y="8142"/>
                    <a:pt x="22253" y="8101"/>
                  </a:cubicBezTo>
                  <a:cubicBezTo>
                    <a:pt x="22210" y="8121"/>
                    <a:pt x="22184" y="8133"/>
                    <a:pt x="22164" y="8133"/>
                  </a:cubicBezTo>
                  <a:cubicBezTo>
                    <a:pt x="22133" y="8133"/>
                    <a:pt x="22117" y="8105"/>
                    <a:pt x="22077" y="8035"/>
                  </a:cubicBezTo>
                  <a:lnTo>
                    <a:pt x="22082" y="8031"/>
                  </a:lnTo>
                  <a:cubicBezTo>
                    <a:pt x="22096" y="8056"/>
                    <a:pt x="22113" y="8067"/>
                    <a:pt x="22134" y="8067"/>
                  </a:cubicBezTo>
                  <a:cubicBezTo>
                    <a:pt x="22149" y="8067"/>
                    <a:pt x="22165" y="8061"/>
                    <a:pt x="22182" y="8051"/>
                  </a:cubicBezTo>
                  <a:cubicBezTo>
                    <a:pt x="22242" y="8016"/>
                    <a:pt x="22280" y="7962"/>
                    <a:pt x="22347" y="7940"/>
                  </a:cubicBezTo>
                  <a:close/>
                  <a:moveTo>
                    <a:pt x="22867" y="8177"/>
                  </a:moveTo>
                  <a:cubicBezTo>
                    <a:pt x="22868" y="8177"/>
                    <a:pt x="22868" y="8177"/>
                    <a:pt x="22868" y="8177"/>
                  </a:cubicBezTo>
                  <a:lnTo>
                    <a:pt x="22869" y="8177"/>
                  </a:lnTo>
                  <a:cubicBezTo>
                    <a:pt x="22868" y="8177"/>
                    <a:pt x="22868" y="8177"/>
                    <a:pt x="22867" y="8177"/>
                  </a:cubicBezTo>
                  <a:close/>
                  <a:moveTo>
                    <a:pt x="21676" y="8191"/>
                  </a:moveTo>
                  <a:cubicBezTo>
                    <a:pt x="21692" y="8191"/>
                    <a:pt x="21698" y="8203"/>
                    <a:pt x="21701" y="8217"/>
                  </a:cubicBezTo>
                  <a:lnTo>
                    <a:pt x="21653" y="8216"/>
                  </a:lnTo>
                  <a:cubicBezTo>
                    <a:pt x="21657" y="8207"/>
                    <a:pt x="21661" y="8193"/>
                    <a:pt x="21668" y="8192"/>
                  </a:cubicBezTo>
                  <a:cubicBezTo>
                    <a:pt x="21671" y="8191"/>
                    <a:pt x="21674" y="8191"/>
                    <a:pt x="21676" y="8191"/>
                  </a:cubicBezTo>
                  <a:close/>
                  <a:moveTo>
                    <a:pt x="23001" y="8059"/>
                  </a:moveTo>
                  <a:lnTo>
                    <a:pt x="23001" y="8059"/>
                  </a:lnTo>
                  <a:cubicBezTo>
                    <a:pt x="23002" y="8110"/>
                    <a:pt x="22971" y="8137"/>
                    <a:pt x="22914" y="8143"/>
                  </a:cubicBezTo>
                  <a:cubicBezTo>
                    <a:pt x="22916" y="8168"/>
                    <a:pt x="22904" y="8181"/>
                    <a:pt x="22877" y="8181"/>
                  </a:cubicBezTo>
                  <a:cubicBezTo>
                    <a:pt x="22875" y="8181"/>
                    <a:pt x="22872" y="8181"/>
                    <a:pt x="22870" y="8181"/>
                  </a:cubicBezTo>
                  <a:cubicBezTo>
                    <a:pt x="22866" y="8217"/>
                    <a:pt x="22836" y="8218"/>
                    <a:pt x="22802" y="8218"/>
                  </a:cubicBezTo>
                  <a:cubicBezTo>
                    <a:pt x="22813" y="8197"/>
                    <a:pt x="22822" y="8175"/>
                    <a:pt x="22850" y="8175"/>
                  </a:cubicBezTo>
                  <a:cubicBezTo>
                    <a:pt x="22855" y="8175"/>
                    <a:pt x="22861" y="8175"/>
                    <a:pt x="22867" y="8177"/>
                  </a:cubicBezTo>
                  <a:lnTo>
                    <a:pt x="22867" y="8177"/>
                  </a:lnTo>
                  <a:cubicBezTo>
                    <a:pt x="22860" y="8152"/>
                    <a:pt x="22863" y="8137"/>
                    <a:pt x="22885" y="8137"/>
                  </a:cubicBezTo>
                  <a:cubicBezTo>
                    <a:pt x="22892" y="8137"/>
                    <a:pt x="22901" y="8138"/>
                    <a:pt x="22912" y="8142"/>
                  </a:cubicBezTo>
                  <a:cubicBezTo>
                    <a:pt x="22889" y="8074"/>
                    <a:pt x="22948" y="8068"/>
                    <a:pt x="23001" y="8059"/>
                  </a:cubicBezTo>
                  <a:close/>
                  <a:moveTo>
                    <a:pt x="24610" y="8214"/>
                  </a:moveTo>
                  <a:cubicBezTo>
                    <a:pt x="24612" y="8229"/>
                    <a:pt x="24619" y="8240"/>
                    <a:pt x="24640" y="8252"/>
                  </a:cubicBezTo>
                  <a:cubicBezTo>
                    <a:pt x="24619" y="8240"/>
                    <a:pt x="24610" y="8229"/>
                    <a:pt x="24610" y="8214"/>
                  </a:cubicBezTo>
                  <a:close/>
                  <a:moveTo>
                    <a:pt x="23184" y="8107"/>
                  </a:moveTo>
                  <a:cubicBezTo>
                    <a:pt x="23193" y="8107"/>
                    <a:pt x="23203" y="8108"/>
                    <a:pt x="23212" y="8110"/>
                  </a:cubicBezTo>
                  <a:lnTo>
                    <a:pt x="23210" y="8111"/>
                  </a:lnTo>
                  <a:cubicBezTo>
                    <a:pt x="23195" y="8133"/>
                    <a:pt x="23170" y="8145"/>
                    <a:pt x="23144" y="8145"/>
                  </a:cubicBezTo>
                  <a:cubicBezTo>
                    <a:pt x="23138" y="8145"/>
                    <a:pt x="23132" y="8144"/>
                    <a:pt x="23126" y="8143"/>
                  </a:cubicBezTo>
                  <a:cubicBezTo>
                    <a:pt x="23126" y="8167"/>
                    <a:pt x="23110" y="8180"/>
                    <a:pt x="23082" y="8180"/>
                  </a:cubicBezTo>
                  <a:lnTo>
                    <a:pt x="23082" y="8254"/>
                  </a:lnTo>
                  <a:cubicBezTo>
                    <a:pt x="23072" y="8254"/>
                    <a:pt x="23061" y="8255"/>
                    <a:pt x="23051" y="8255"/>
                  </a:cubicBezTo>
                  <a:cubicBezTo>
                    <a:pt x="23032" y="8255"/>
                    <a:pt x="23015" y="8252"/>
                    <a:pt x="23014" y="8236"/>
                  </a:cubicBezTo>
                  <a:cubicBezTo>
                    <a:pt x="23011" y="8206"/>
                    <a:pt x="23045" y="8187"/>
                    <a:pt x="23080" y="8180"/>
                  </a:cubicBezTo>
                  <a:cubicBezTo>
                    <a:pt x="23084" y="8158"/>
                    <a:pt x="23103" y="8143"/>
                    <a:pt x="23124" y="8143"/>
                  </a:cubicBezTo>
                  <a:cubicBezTo>
                    <a:pt x="23138" y="8115"/>
                    <a:pt x="23160" y="8107"/>
                    <a:pt x="23184" y="8107"/>
                  </a:cubicBezTo>
                  <a:close/>
                  <a:moveTo>
                    <a:pt x="23303" y="8218"/>
                  </a:moveTo>
                  <a:cubicBezTo>
                    <a:pt x="23306" y="8231"/>
                    <a:pt x="23307" y="8244"/>
                    <a:pt x="23305" y="8257"/>
                  </a:cubicBezTo>
                  <a:lnTo>
                    <a:pt x="23304" y="8257"/>
                  </a:lnTo>
                  <a:cubicBezTo>
                    <a:pt x="23306" y="8244"/>
                    <a:pt x="23306" y="8231"/>
                    <a:pt x="23303" y="8218"/>
                  </a:cubicBezTo>
                  <a:close/>
                  <a:moveTo>
                    <a:pt x="25100" y="8150"/>
                  </a:moveTo>
                  <a:cubicBezTo>
                    <a:pt x="25116" y="8150"/>
                    <a:pt x="25132" y="8158"/>
                    <a:pt x="25143" y="8172"/>
                  </a:cubicBezTo>
                  <a:cubicBezTo>
                    <a:pt x="25156" y="8188"/>
                    <a:pt x="25150" y="8206"/>
                    <a:pt x="25138" y="8223"/>
                  </a:cubicBezTo>
                  <a:cubicBezTo>
                    <a:pt x="25115" y="8256"/>
                    <a:pt x="25089" y="8282"/>
                    <a:pt x="25051" y="8282"/>
                  </a:cubicBezTo>
                  <a:cubicBezTo>
                    <a:pt x="25036" y="8282"/>
                    <a:pt x="25019" y="8277"/>
                    <a:pt x="24999" y="8268"/>
                  </a:cubicBezTo>
                  <a:lnTo>
                    <a:pt x="25003" y="8208"/>
                  </a:lnTo>
                  <a:cubicBezTo>
                    <a:pt x="25024" y="8192"/>
                    <a:pt x="25046" y="8175"/>
                    <a:pt x="25069" y="8161"/>
                  </a:cubicBezTo>
                  <a:cubicBezTo>
                    <a:pt x="25079" y="8154"/>
                    <a:pt x="25090" y="8150"/>
                    <a:pt x="25100" y="8150"/>
                  </a:cubicBezTo>
                  <a:close/>
                  <a:moveTo>
                    <a:pt x="16360" y="7980"/>
                  </a:moveTo>
                  <a:cubicBezTo>
                    <a:pt x="16392" y="7980"/>
                    <a:pt x="16405" y="8018"/>
                    <a:pt x="16429" y="8032"/>
                  </a:cubicBezTo>
                  <a:cubicBezTo>
                    <a:pt x="16450" y="8157"/>
                    <a:pt x="16359" y="8226"/>
                    <a:pt x="16254" y="8287"/>
                  </a:cubicBezTo>
                  <a:lnTo>
                    <a:pt x="16254" y="8287"/>
                  </a:lnTo>
                  <a:cubicBezTo>
                    <a:pt x="16254" y="8256"/>
                    <a:pt x="16254" y="8225"/>
                    <a:pt x="16210" y="8214"/>
                  </a:cubicBezTo>
                  <a:cubicBezTo>
                    <a:pt x="16192" y="8124"/>
                    <a:pt x="16232" y="8056"/>
                    <a:pt x="16315" y="7998"/>
                  </a:cubicBezTo>
                  <a:cubicBezTo>
                    <a:pt x="16334" y="7985"/>
                    <a:pt x="16348" y="7980"/>
                    <a:pt x="16360" y="7980"/>
                  </a:cubicBezTo>
                  <a:close/>
                  <a:moveTo>
                    <a:pt x="22522" y="8288"/>
                  </a:moveTo>
                  <a:cubicBezTo>
                    <a:pt x="22520" y="8289"/>
                    <a:pt x="22518" y="8290"/>
                    <a:pt x="22518" y="8292"/>
                  </a:cubicBezTo>
                  <a:lnTo>
                    <a:pt x="22524" y="8292"/>
                  </a:lnTo>
                  <a:lnTo>
                    <a:pt x="22524" y="8290"/>
                  </a:lnTo>
                  <a:lnTo>
                    <a:pt x="22522" y="8288"/>
                  </a:lnTo>
                  <a:close/>
                  <a:moveTo>
                    <a:pt x="22051" y="8216"/>
                  </a:moveTo>
                  <a:cubicBezTo>
                    <a:pt x="22068" y="8216"/>
                    <a:pt x="22082" y="8224"/>
                    <a:pt x="22087" y="8252"/>
                  </a:cubicBezTo>
                  <a:cubicBezTo>
                    <a:pt x="22065" y="8256"/>
                    <a:pt x="22049" y="8274"/>
                    <a:pt x="22046" y="8295"/>
                  </a:cubicBezTo>
                  <a:lnTo>
                    <a:pt x="22029" y="8304"/>
                  </a:lnTo>
                  <a:lnTo>
                    <a:pt x="22010" y="8298"/>
                  </a:lnTo>
                  <a:cubicBezTo>
                    <a:pt x="22009" y="8273"/>
                    <a:pt x="22008" y="8249"/>
                    <a:pt x="22007" y="8224"/>
                  </a:cubicBezTo>
                  <a:cubicBezTo>
                    <a:pt x="22022" y="8221"/>
                    <a:pt x="22037" y="8216"/>
                    <a:pt x="22051" y="8216"/>
                  </a:cubicBezTo>
                  <a:close/>
                  <a:moveTo>
                    <a:pt x="24525" y="8208"/>
                  </a:moveTo>
                  <a:cubicBezTo>
                    <a:pt x="24534" y="8208"/>
                    <a:pt x="24545" y="8210"/>
                    <a:pt x="24556" y="8214"/>
                  </a:cubicBezTo>
                  <a:cubicBezTo>
                    <a:pt x="24532" y="8240"/>
                    <a:pt x="24514" y="8274"/>
                    <a:pt x="24484" y="8293"/>
                  </a:cubicBezTo>
                  <a:cubicBezTo>
                    <a:pt x="24467" y="8303"/>
                    <a:pt x="24455" y="8307"/>
                    <a:pt x="24446" y="8307"/>
                  </a:cubicBezTo>
                  <a:cubicBezTo>
                    <a:pt x="24423" y="8307"/>
                    <a:pt x="24427" y="8275"/>
                    <a:pt x="24426" y="8251"/>
                  </a:cubicBezTo>
                  <a:cubicBezTo>
                    <a:pt x="24459" y="8237"/>
                    <a:pt x="24487" y="8208"/>
                    <a:pt x="24525" y="8208"/>
                  </a:cubicBezTo>
                  <a:close/>
                  <a:moveTo>
                    <a:pt x="23884" y="8324"/>
                  </a:moveTo>
                  <a:cubicBezTo>
                    <a:pt x="23891" y="8324"/>
                    <a:pt x="23898" y="8325"/>
                    <a:pt x="23905" y="8326"/>
                  </a:cubicBezTo>
                  <a:lnTo>
                    <a:pt x="23904" y="8326"/>
                  </a:lnTo>
                  <a:cubicBezTo>
                    <a:pt x="23898" y="8325"/>
                    <a:pt x="23891" y="8324"/>
                    <a:pt x="23884" y="8324"/>
                  </a:cubicBezTo>
                  <a:lnTo>
                    <a:pt x="23884" y="8324"/>
                  </a:lnTo>
                  <a:cubicBezTo>
                    <a:pt x="23884" y="8324"/>
                    <a:pt x="23884" y="8324"/>
                    <a:pt x="23884" y="8324"/>
                  </a:cubicBezTo>
                  <a:close/>
                  <a:moveTo>
                    <a:pt x="23533" y="8186"/>
                  </a:moveTo>
                  <a:cubicBezTo>
                    <a:pt x="23552" y="8186"/>
                    <a:pt x="23575" y="8195"/>
                    <a:pt x="23602" y="8217"/>
                  </a:cubicBezTo>
                  <a:cubicBezTo>
                    <a:pt x="23574" y="8251"/>
                    <a:pt x="23529" y="8279"/>
                    <a:pt x="23518" y="8325"/>
                  </a:cubicBezTo>
                  <a:lnTo>
                    <a:pt x="23514" y="8326"/>
                  </a:lnTo>
                  <a:cubicBezTo>
                    <a:pt x="23498" y="8327"/>
                    <a:pt x="23477" y="8330"/>
                    <a:pt x="23460" y="8330"/>
                  </a:cubicBezTo>
                  <a:cubicBezTo>
                    <a:pt x="23430" y="8330"/>
                    <a:pt x="23410" y="8321"/>
                    <a:pt x="23438" y="8276"/>
                  </a:cubicBezTo>
                  <a:cubicBezTo>
                    <a:pt x="23457" y="8246"/>
                    <a:pt x="23482" y="8186"/>
                    <a:pt x="23533" y="8186"/>
                  </a:cubicBezTo>
                  <a:close/>
                  <a:moveTo>
                    <a:pt x="22954" y="8326"/>
                  </a:moveTo>
                  <a:cubicBezTo>
                    <a:pt x="22966" y="8326"/>
                    <a:pt x="22979" y="8327"/>
                    <a:pt x="22991" y="8331"/>
                  </a:cubicBezTo>
                  <a:lnTo>
                    <a:pt x="22990" y="8331"/>
                  </a:lnTo>
                  <a:cubicBezTo>
                    <a:pt x="22978" y="8327"/>
                    <a:pt x="22966" y="8326"/>
                    <a:pt x="22954" y="8326"/>
                  </a:cubicBezTo>
                  <a:close/>
                  <a:moveTo>
                    <a:pt x="21632" y="8210"/>
                  </a:moveTo>
                  <a:cubicBezTo>
                    <a:pt x="21639" y="8210"/>
                    <a:pt x="21646" y="8211"/>
                    <a:pt x="21653" y="8214"/>
                  </a:cubicBezTo>
                  <a:lnTo>
                    <a:pt x="21649" y="8216"/>
                  </a:lnTo>
                  <a:cubicBezTo>
                    <a:pt x="21650" y="8248"/>
                    <a:pt x="21653" y="8280"/>
                    <a:pt x="21654" y="8311"/>
                  </a:cubicBezTo>
                  <a:lnTo>
                    <a:pt x="21657" y="8359"/>
                  </a:lnTo>
                  <a:cubicBezTo>
                    <a:pt x="21542" y="8353"/>
                    <a:pt x="21556" y="8290"/>
                    <a:pt x="21579" y="8225"/>
                  </a:cubicBezTo>
                  <a:cubicBezTo>
                    <a:pt x="21598" y="8218"/>
                    <a:pt x="21615" y="8210"/>
                    <a:pt x="21632" y="8210"/>
                  </a:cubicBezTo>
                  <a:close/>
                  <a:moveTo>
                    <a:pt x="24591" y="8340"/>
                  </a:moveTo>
                  <a:lnTo>
                    <a:pt x="24591" y="8340"/>
                  </a:lnTo>
                  <a:cubicBezTo>
                    <a:pt x="24591" y="8348"/>
                    <a:pt x="24592" y="8356"/>
                    <a:pt x="24596" y="8364"/>
                  </a:cubicBezTo>
                  <a:cubicBezTo>
                    <a:pt x="24592" y="8356"/>
                    <a:pt x="24591" y="8348"/>
                    <a:pt x="24591" y="8340"/>
                  </a:cubicBezTo>
                  <a:close/>
                  <a:moveTo>
                    <a:pt x="21977" y="8288"/>
                  </a:moveTo>
                  <a:cubicBezTo>
                    <a:pt x="21986" y="8288"/>
                    <a:pt x="21997" y="8290"/>
                    <a:pt x="22008" y="8293"/>
                  </a:cubicBezTo>
                  <a:lnTo>
                    <a:pt x="22008" y="8294"/>
                  </a:lnTo>
                  <a:cubicBezTo>
                    <a:pt x="22003" y="8345"/>
                    <a:pt x="21982" y="8371"/>
                    <a:pt x="21943" y="8371"/>
                  </a:cubicBezTo>
                  <a:cubicBezTo>
                    <a:pt x="21925" y="8371"/>
                    <a:pt x="21904" y="8366"/>
                    <a:pt x="21878" y="8355"/>
                  </a:cubicBezTo>
                  <a:cubicBezTo>
                    <a:pt x="21905" y="8322"/>
                    <a:pt x="21930" y="8288"/>
                    <a:pt x="21977" y="8288"/>
                  </a:cubicBezTo>
                  <a:close/>
                  <a:moveTo>
                    <a:pt x="22231" y="8238"/>
                  </a:moveTo>
                  <a:cubicBezTo>
                    <a:pt x="22244" y="8238"/>
                    <a:pt x="22253" y="8244"/>
                    <a:pt x="22249" y="8265"/>
                  </a:cubicBezTo>
                  <a:cubicBezTo>
                    <a:pt x="22240" y="8326"/>
                    <a:pt x="22185" y="8372"/>
                    <a:pt x="22103" y="8374"/>
                  </a:cubicBezTo>
                  <a:cubicBezTo>
                    <a:pt x="22100" y="8374"/>
                    <a:pt x="22094" y="8343"/>
                    <a:pt x="22089" y="8326"/>
                  </a:cubicBezTo>
                  <a:cubicBezTo>
                    <a:pt x="22127" y="8314"/>
                    <a:pt x="22157" y="8287"/>
                    <a:pt x="22173" y="8251"/>
                  </a:cubicBezTo>
                  <a:cubicBezTo>
                    <a:pt x="22190" y="8248"/>
                    <a:pt x="22214" y="8238"/>
                    <a:pt x="22231" y="8238"/>
                  </a:cubicBezTo>
                  <a:close/>
                  <a:moveTo>
                    <a:pt x="21271" y="8358"/>
                  </a:moveTo>
                  <a:cubicBezTo>
                    <a:pt x="21296" y="8369"/>
                    <a:pt x="21328" y="8375"/>
                    <a:pt x="21345" y="8391"/>
                  </a:cubicBezTo>
                  <a:cubicBezTo>
                    <a:pt x="21327" y="8376"/>
                    <a:pt x="21295" y="8369"/>
                    <a:pt x="21271" y="8358"/>
                  </a:cubicBezTo>
                  <a:close/>
                  <a:moveTo>
                    <a:pt x="23042" y="8395"/>
                  </a:moveTo>
                  <a:lnTo>
                    <a:pt x="23042" y="8395"/>
                  </a:lnTo>
                  <a:cubicBezTo>
                    <a:pt x="23042" y="8395"/>
                    <a:pt x="23041" y="8395"/>
                    <a:pt x="23041" y="8395"/>
                  </a:cubicBezTo>
                  <a:lnTo>
                    <a:pt x="23040" y="8395"/>
                  </a:lnTo>
                  <a:cubicBezTo>
                    <a:pt x="23041" y="8395"/>
                    <a:pt x="23041" y="8395"/>
                    <a:pt x="23042" y="8395"/>
                  </a:cubicBezTo>
                  <a:close/>
                  <a:moveTo>
                    <a:pt x="16127" y="8178"/>
                  </a:moveTo>
                  <a:cubicBezTo>
                    <a:pt x="16156" y="8178"/>
                    <a:pt x="16173" y="8216"/>
                    <a:pt x="16205" y="8217"/>
                  </a:cubicBezTo>
                  <a:lnTo>
                    <a:pt x="16207" y="8217"/>
                  </a:lnTo>
                  <a:cubicBezTo>
                    <a:pt x="16196" y="8244"/>
                    <a:pt x="16203" y="8274"/>
                    <a:pt x="16222" y="8294"/>
                  </a:cubicBezTo>
                  <a:cubicBezTo>
                    <a:pt x="16224" y="8339"/>
                    <a:pt x="16237" y="8389"/>
                    <a:pt x="16165" y="8407"/>
                  </a:cubicBezTo>
                  <a:cubicBezTo>
                    <a:pt x="16141" y="8364"/>
                    <a:pt x="16116" y="8323"/>
                    <a:pt x="16094" y="8280"/>
                  </a:cubicBezTo>
                  <a:cubicBezTo>
                    <a:pt x="16076" y="8246"/>
                    <a:pt x="16064" y="8208"/>
                    <a:pt x="16106" y="8185"/>
                  </a:cubicBezTo>
                  <a:cubicBezTo>
                    <a:pt x="16113" y="8180"/>
                    <a:pt x="16121" y="8178"/>
                    <a:pt x="16127" y="8178"/>
                  </a:cubicBezTo>
                  <a:close/>
                  <a:moveTo>
                    <a:pt x="10161" y="8179"/>
                  </a:moveTo>
                  <a:lnTo>
                    <a:pt x="10160" y="8180"/>
                  </a:lnTo>
                  <a:cubicBezTo>
                    <a:pt x="10115" y="8261"/>
                    <a:pt x="10054" y="8334"/>
                    <a:pt x="9984" y="8396"/>
                  </a:cubicBezTo>
                  <a:cubicBezTo>
                    <a:pt x="9972" y="8407"/>
                    <a:pt x="9962" y="8411"/>
                    <a:pt x="9954" y="8411"/>
                  </a:cubicBezTo>
                  <a:cubicBezTo>
                    <a:pt x="9936" y="8411"/>
                    <a:pt x="9928" y="8388"/>
                    <a:pt x="9920" y="8369"/>
                  </a:cubicBezTo>
                  <a:cubicBezTo>
                    <a:pt x="9945" y="8254"/>
                    <a:pt x="10021" y="8186"/>
                    <a:pt x="10161" y="8179"/>
                  </a:cubicBezTo>
                  <a:close/>
                  <a:moveTo>
                    <a:pt x="22442" y="8252"/>
                  </a:moveTo>
                  <a:cubicBezTo>
                    <a:pt x="22465" y="8252"/>
                    <a:pt x="22492" y="8262"/>
                    <a:pt x="22522" y="8288"/>
                  </a:cubicBezTo>
                  <a:lnTo>
                    <a:pt x="22563" y="8277"/>
                  </a:lnTo>
                  <a:lnTo>
                    <a:pt x="22660" y="8298"/>
                  </a:lnTo>
                  <a:lnTo>
                    <a:pt x="22738" y="8290"/>
                  </a:lnTo>
                  <a:lnTo>
                    <a:pt x="22738" y="8290"/>
                  </a:lnTo>
                  <a:cubicBezTo>
                    <a:pt x="22759" y="8313"/>
                    <a:pt x="22729" y="8353"/>
                    <a:pt x="22775" y="8368"/>
                  </a:cubicBezTo>
                  <a:cubicBezTo>
                    <a:pt x="22785" y="8372"/>
                    <a:pt x="22795" y="8374"/>
                    <a:pt x="22804" y="8374"/>
                  </a:cubicBezTo>
                  <a:cubicBezTo>
                    <a:pt x="22851" y="8374"/>
                    <a:pt x="22881" y="8321"/>
                    <a:pt x="22928" y="8321"/>
                  </a:cubicBezTo>
                  <a:cubicBezTo>
                    <a:pt x="22932" y="8321"/>
                    <a:pt x="22937" y="8321"/>
                    <a:pt x="22941" y="8323"/>
                  </a:cubicBezTo>
                  <a:cubicBezTo>
                    <a:pt x="22937" y="8322"/>
                    <a:pt x="22933" y="8321"/>
                    <a:pt x="22928" y="8321"/>
                  </a:cubicBezTo>
                  <a:cubicBezTo>
                    <a:pt x="22881" y="8321"/>
                    <a:pt x="22851" y="8375"/>
                    <a:pt x="22803" y="8375"/>
                  </a:cubicBezTo>
                  <a:cubicBezTo>
                    <a:pt x="22794" y="8375"/>
                    <a:pt x="22785" y="8373"/>
                    <a:pt x="22775" y="8369"/>
                  </a:cubicBezTo>
                  <a:lnTo>
                    <a:pt x="22775" y="8371"/>
                  </a:lnTo>
                  <a:cubicBezTo>
                    <a:pt x="22763" y="8365"/>
                    <a:pt x="22752" y="8362"/>
                    <a:pt x="22743" y="8362"/>
                  </a:cubicBezTo>
                  <a:cubicBezTo>
                    <a:pt x="22720" y="8362"/>
                    <a:pt x="22702" y="8378"/>
                    <a:pt x="22685" y="8393"/>
                  </a:cubicBezTo>
                  <a:cubicBezTo>
                    <a:pt x="22661" y="8412"/>
                    <a:pt x="22638" y="8435"/>
                    <a:pt x="22604" y="8435"/>
                  </a:cubicBezTo>
                  <a:cubicBezTo>
                    <a:pt x="22595" y="8435"/>
                    <a:pt x="22585" y="8433"/>
                    <a:pt x="22574" y="8430"/>
                  </a:cubicBezTo>
                  <a:cubicBezTo>
                    <a:pt x="22569" y="8429"/>
                    <a:pt x="22564" y="8429"/>
                    <a:pt x="22559" y="8429"/>
                  </a:cubicBezTo>
                  <a:cubicBezTo>
                    <a:pt x="22535" y="8429"/>
                    <a:pt x="22510" y="8434"/>
                    <a:pt x="22487" y="8434"/>
                  </a:cubicBezTo>
                  <a:cubicBezTo>
                    <a:pt x="22463" y="8434"/>
                    <a:pt x="22440" y="8428"/>
                    <a:pt x="22422" y="8403"/>
                  </a:cubicBezTo>
                  <a:lnTo>
                    <a:pt x="22394" y="8402"/>
                  </a:lnTo>
                  <a:cubicBezTo>
                    <a:pt x="22377" y="8403"/>
                    <a:pt x="22356" y="8405"/>
                    <a:pt x="22338" y="8405"/>
                  </a:cubicBezTo>
                  <a:cubicBezTo>
                    <a:pt x="22300" y="8405"/>
                    <a:pt x="22275" y="8395"/>
                    <a:pt x="22324" y="8338"/>
                  </a:cubicBezTo>
                  <a:cubicBezTo>
                    <a:pt x="22353" y="8304"/>
                    <a:pt x="22390" y="8252"/>
                    <a:pt x="22442" y="8252"/>
                  </a:cubicBezTo>
                  <a:close/>
                  <a:moveTo>
                    <a:pt x="24177" y="8343"/>
                  </a:moveTo>
                  <a:cubicBezTo>
                    <a:pt x="24196" y="8343"/>
                    <a:pt x="24211" y="8351"/>
                    <a:pt x="24215" y="8382"/>
                  </a:cubicBezTo>
                  <a:cubicBezTo>
                    <a:pt x="24186" y="8399"/>
                    <a:pt x="24166" y="8426"/>
                    <a:pt x="24160" y="8458"/>
                  </a:cubicBezTo>
                  <a:lnTo>
                    <a:pt x="24080" y="8475"/>
                  </a:lnTo>
                  <a:cubicBezTo>
                    <a:pt x="24075" y="8464"/>
                    <a:pt x="24071" y="8452"/>
                    <a:pt x="24066" y="8440"/>
                  </a:cubicBezTo>
                  <a:cubicBezTo>
                    <a:pt x="24068" y="8426"/>
                    <a:pt x="24070" y="8412"/>
                    <a:pt x="24072" y="8397"/>
                  </a:cubicBezTo>
                  <a:cubicBezTo>
                    <a:pt x="24096" y="8391"/>
                    <a:pt x="24116" y="8375"/>
                    <a:pt x="24124" y="8351"/>
                  </a:cubicBezTo>
                  <a:cubicBezTo>
                    <a:pt x="24141" y="8349"/>
                    <a:pt x="24160" y="8343"/>
                    <a:pt x="24177" y="8343"/>
                  </a:cubicBezTo>
                  <a:close/>
                  <a:moveTo>
                    <a:pt x="23325" y="8400"/>
                  </a:moveTo>
                  <a:cubicBezTo>
                    <a:pt x="23354" y="8400"/>
                    <a:pt x="23379" y="8405"/>
                    <a:pt x="23388" y="8438"/>
                  </a:cubicBezTo>
                  <a:cubicBezTo>
                    <a:pt x="23360" y="8442"/>
                    <a:pt x="23346" y="8475"/>
                    <a:pt x="23315" y="8475"/>
                  </a:cubicBezTo>
                  <a:cubicBezTo>
                    <a:pt x="23310" y="8475"/>
                    <a:pt x="23304" y="8474"/>
                    <a:pt x="23298" y="8472"/>
                  </a:cubicBezTo>
                  <a:cubicBezTo>
                    <a:pt x="23255" y="8446"/>
                    <a:pt x="23296" y="8425"/>
                    <a:pt x="23302" y="8401"/>
                  </a:cubicBezTo>
                  <a:cubicBezTo>
                    <a:pt x="23309" y="8401"/>
                    <a:pt x="23317" y="8400"/>
                    <a:pt x="23325" y="8400"/>
                  </a:cubicBezTo>
                  <a:close/>
                  <a:moveTo>
                    <a:pt x="23455" y="8437"/>
                  </a:moveTo>
                  <a:cubicBezTo>
                    <a:pt x="23472" y="8439"/>
                    <a:pt x="23485" y="8451"/>
                    <a:pt x="23491" y="8466"/>
                  </a:cubicBezTo>
                  <a:cubicBezTo>
                    <a:pt x="23501" y="8466"/>
                    <a:pt x="23511" y="8470"/>
                    <a:pt x="23519" y="8477"/>
                  </a:cubicBezTo>
                  <a:cubicBezTo>
                    <a:pt x="23511" y="8470"/>
                    <a:pt x="23501" y="8468"/>
                    <a:pt x="23491" y="8466"/>
                  </a:cubicBezTo>
                  <a:cubicBezTo>
                    <a:pt x="23485" y="8451"/>
                    <a:pt x="23472" y="8440"/>
                    <a:pt x="23455" y="8437"/>
                  </a:cubicBezTo>
                  <a:close/>
                  <a:moveTo>
                    <a:pt x="23904" y="8406"/>
                  </a:moveTo>
                  <a:cubicBezTo>
                    <a:pt x="23923" y="8432"/>
                    <a:pt x="23946" y="8457"/>
                    <a:pt x="23949" y="8488"/>
                  </a:cubicBezTo>
                  <a:cubicBezTo>
                    <a:pt x="23945" y="8457"/>
                    <a:pt x="23922" y="8432"/>
                    <a:pt x="23904" y="8406"/>
                  </a:cubicBezTo>
                  <a:close/>
                  <a:moveTo>
                    <a:pt x="24325" y="8367"/>
                  </a:moveTo>
                  <a:cubicBezTo>
                    <a:pt x="24369" y="8367"/>
                    <a:pt x="24383" y="8394"/>
                    <a:pt x="24379" y="8437"/>
                  </a:cubicBezTo>
                  <a:cubicBezTo>
                    <a:pt x="24333" y="8461"/>
                    <a:pt x="24303" y="8510"/>
                    <a:pt x="24242" y="8510"/>
                  </a:cubicBezTo>
                  <a:cubicBezTo>
                    <a:pt x="24235" y="8510"/>
                    <a:pt x="24228" y="8510"/>
                    <a:pt x="24219" y="8508"/>
                  </a:cubicBezTo>
                  <a:cubicBezTo>
                    <a:pt x="24197" y="8470"/>
                    <a:pt x="24259" y="8431"/>
                    <a:pt x="24226" y="8393"/>
                  </a:cubicBezTo>
                  <a:lnTo>
                    <a:pt x="24226" y="8393"/>
                  </a:lnTo>
                  <a:cubicBezTo>
                    <a:pt x="24235" y="8397"/>
                    <a:pt x="24242" y="8398"/>
                    <a:pt x="24249" y="8398"/>
                  </a:cubicBezTo>
                  <a:cubicBezTo>
                    <a:pt x="24268" y="8398"/>
                    <a:pt x="24283" y="8386"/>
                    <a:pt x="24299" y="8370"/>
                  </a:cubicBezTo>
                  <a:cubicBezTo>
                    <a:pt x="24309" y="8368"/>
                    <a:pt x="24318" y="8367"/>
                    <a:pt x="24325" y="8367"/>
                  </a:cubicBezTo>
                  <a:close/>
                  <a:moveTo>
                    <a:pt x="21442" y="8512"/>
                  </a:moveTo>
                  <a:lnTo>
                    <a:pt x="21442" y="8513"/>
                  </a:lnTo>
                  <a:cubicBezTo>
                    <a:pt x="21435" y="8513"/>
                    <a:pt x="21428" y="8514"/>
                    <a:pt x="21421" y="8516"/>
                  </a:cubicBezTo>
                  <a:lnTo>
                    <a:pt x="21421" y="8516"/>
                  </a:lnTo>
                  <a:cubicBezTo>
                    <a:pt x="21428" y="8514"/>
                    <a:pt x="21435" y="8513"/>
                    <a:pt x="21442" y="8512"/>
                  </a:cubicBezTo>
                  <a:close/>
                  <a:moveTo>
                    <a:pt x="22341" y="8525"/>
                  </a:moveTo>
                  <a:lnTo>
                    <a:pt x="22341" y="8525"/>
                  </a:lnTo>
                  <a:cubicBezTo>
                    <a:pt x="22324" y="8531"/>
                    <a:pt x="22309" y="8537"/>
                    <a:pt x="22295" y="8542"/>
                  </a:cubicBezTo>
                  <a:cubicBezTo>
                    <a:pt x="22309" y="8535"/>
                    <a:pt x="22324" y="8529"/>
                    <a:pt x="22341" y="8525"/>
                  </a:cubicBezTo>
                  <a:close/>
                  <a:moveTo>
                    <a:pt x="24041" y="8512"/>
                  </a:moveTo>
                  <a:cubicBezTo>
                    <a:pt x="24030" y="8535"/>
                    <a:pt x="24019" y="8548"/>
                    <a:pt x="24009" y="8548"/>
                  </a:cubicBezTo>
                  <a:cubicBezTo>
                    <a:pt x="23998" y="8548"/>
                    <a:pt x="23987" y="8536"/>
                    <a:pt x="23977" y="8512"/>
                  </a:cubicBezTo>
                  <a:close/>
                  <a:moveTo>
                    <a:pt x="21558" y="8444"/>
                  </a:moveTo>
                  <a:cubicBezTo>
                    <a:pt x="21571" y="8444"/>
                    <a:pt x="21587" y="8448"/>
                    <a:pt x="21606" y="8460"/>
                  </a:cubicBezTo>
                  <a:cubicBezTo>
                    <a:pt x="21606" y="8460"/>
                    <a:pt x="21600" y="8476"/>
                    <a:pt x="21600" y="8476"/>
                  </a:cubicBezTo>
                  <a:cubicBezTo>
                    <a:pt x="21558" y="8526"/>
                    <a:pt x="21538" y="8548"/>
                    <a:pt x="21518" y="8548"/>
                  </a:cubicBezTo>
                  <a:cubicBezTo>
                    <a:pt x="21503" y="8548"/>
                    <a:pt x="21488" y="8535"/>
                    <a:pt x="21462" y="8513"/>
                  </a:cubicBezTo>
                  <a:lnTo>
                    <a:pt x="21465" y="8513"/>
                  </a:lnTo>
                  <a:cubicBezTo>
                    <a:pt x="21464" y="8513"/>
                    <a:pt x="21464" y="8512"/>
                    <a:pt x="21462" y="8512"/>
                  </a:cubicBezTo>
                  <a:cubicBezTo>
                    <a:pt x="21496" y="8492"/>
                    <a:pt x="21516" y="8444"/>
                    <a:pt x="21558" y="8444"/>
                  </a:cubicBezTo>
                  <a:close/>
                  <a:moveTo>
                    <a:pt x="23257" y="8459"/>
                  </a:moveTo>
                  <a:cubicBezTo>
                    <a:pt x="23268" y="8459"/>
                    <a:pt x="23278" y="8462"/>
                    <a:pt x="23288" y="8471"/>
                  </a:cubicBezTo>
                  <a:cubicBezTo>
                    <a:pt x="23313" y="8495"/>
                    <a:pt x="23293" y="8516"/>
                    <a:pt x="23286" y="8538"/>
                  </a:cubicBezTo>
                  <a:cubicBezTo>
                    <a:pt x="23277" y="8539"/>
                    <a:pt x="23267" y="8544"/>
                    <a:pt x="23259" y="8550"/>
                  </a:cubicBezTo>
                  <a:lnTo>
                    <a:pt x="23255" y="8550"/>
                  </a:lnTo>
                  <a:lnTo>
                    <a:pt x="23173" y="8541"/>
                  </a:lnTo>
                  <a:cubicBezTo>
                    <a:pt x="23174" y="8520"/>
                    <a:pt x="23176" y="8498"/>
                    <a:pt x="23176" y="8477"/>
                  </a:cubicBezTo>
                  <a:cubicBezTo>
                    <a:pt x="23178" y="8478"/>
                    <a:pt x="23181" y="8478"/>
                    <a:pt x="23184" y="8478"/>
                  </a:cubicBezTo>
                  <a:cubicBezTo>
                    <a:pt x="23209" y="8478"/>
                    <a:pt x="23233" y="8459"/>
                    <a:pt x="23257" y="8459"/>
                  </a:cubicBezTo>
                  <a:close/>
                  <a:moveTo>
                    <a:pt x="23733" y="8478"/>
                  </a:moveTo>
                  <a:cubicBezTo>
                    <a:pt x="23793" y="8478"/>
                    <a:pt x="23853" y="8506"/>
                    <a:pt x="23913" y="8506"/>
                  </a:cubicBezTo>
                  <a:cubicBezTo>
                    <a:pt x="23925" y="8506"/>
                    <a:pt x="23936" y="8505"/>
                    <a:pt x="23948" y="8502"/>
                  </a:cubicBezTo>
                  <a:lnTo>
                    <a:pt x="23964" y="8512"/>
                  </a:lnTo>
                  <a:cubicBezTo>
                    <a:pt x="23924" y="8577"/>
                    <a:pt x="23869" y="8591"/>
                    <a:pt x="23810" y="8591"/>
                  </a:cubicBezTo>
                  <a:cubicBezTo>
                    <a:pt x="23764" y="8591"/>
                    <a:pt x="23716" y="8583"/>
                    <a:pt x="23670" y="8583"/>
                  </a:cubicBezTo>
                  <a:cubicBezTo>
                    <a:pt x="23654" y="8583"/>
                    <a:pt x="23638" y="8584"/>
                    <a:pt x="23623" y="8586"/>
                  </a:cubicBezTo>
                  <a:cubicBezTo>
                    <a:pt x="23633" y="8557"/>
                    <a:pt x="23644" y="8528"/>
                    <a:pt x="23655" y="8500"/>
                  </a:cubicBezTo>
                  <a:cubicBezTo>
                    <a:pt x="23654" y="8498"/>
                    <a:pt x="23654" y="8496"/>
                    <a:pt x="23653" y="8494"/>
                  </a:cubicBezTo>
                  <a:lnTo>
                    <a:pt x="23653" y="8494"/>
                  </a:lnTo>
                  <a:cubicBezTo>
                    <a:pt x="23654" y="8495"/>
                    <a:pt x="23654" y="8497"/>
                    <a:pt x="23655" y="8498"/>
                  </a:cubicBezTo>
                  <a:cubicBezTo>
                    <a:pt x="23681" y="8483"/>
                    <a:pt x="23707" y="8478"/>
                    <a:pt x="23733" y="8478"/>
                  </a:cubicBezTo>
                  <a:close/>
                  <a:moveTo>
                    <a:pt x="21950" y="8471"/>
                  </a:moveTo>
                  <a:cubicBezTo>
                    <a:pt x="21981" y="8472"/>
                    <a:pt x="22012" y="8474"/>
                    <a:pt x="22043" y="8475"/>
                  </a:cubicBezTo>
                  <a:cubicBezTo>
                    <a:pt x="22044" y="8504"/>
                    <a:pt x="22022" y="8545"/>
                    <a:pt x="22054" y="8558"/>
                  </a:cubicBezTo>
                  <a:cubicBezTo>
                    <a:pt x="22060" y="8560"/>
                    <a:pt x="22066" y="8561"/>
                    <a:pt x="22071" y="8561"/>
                  </a:cubicBezTo>
                  <a:cubicBezTo>
                    <a:pt x="22097" y="8561"/>
                    <a:pt x="22120" y="8537"/>
                    <a:pt x="22132" y="8512"/>
                  </a:cubicBezTo>
                  <a:cubicBezTo>
                    <a:pt x="22147" y="8509"/>
                    <a:pt x="22164" y="8503"/>
                    <a:pt x="22180" y="8503"/>
                  </a:cubicBezTo>
                  <a:cubicBezTo>
                    <a:pt x="22191" y="8503"/>
                    <a:pt x="22201" y="8506"/>
                    <a:pt x="22209" y="8515"/>
                  </a:cubicBezTo>
                  <a:cubicBezTo>
                    <a:pt x="22239" y="8546"/>
                    <a:pt x="22203" y="8569"/>
                    <a:pt x="22180" y="8590"/>
                  </a:cubicBezTo>
                  <a:cubicBezTo>
                    <a:pt x="22167" y="8605"/>
                    <a:pt x="22142" y="8621"/>
                    <a:pt x="22125" y="8621"/>
                  </a:cubicBezTo>
                  <a:cubicBezTo>
                    <a:pt x="22120" y="8621"/>
                    <a:pt x="22116" y="8619"/>
                    <a:pt x="22113" y="8616"/>
                  </a:cubicBezTo>
                  <a:cubicBezTo>
                    <a:pt x="22081" y="8584"/>
                    <a:pt x="22049" y="8573"/>
                    <a:pt x="22014" y="8573"/>
                  </a:cubicBezTo>
                  <a:cubicBezTo>
                    <a:pt x="21985" y="8573"/>
                    <a:pt x="21955" y="8581"/>
                    <a:pt x="21924" y="8590"/>
                  </a:cubicBezTo>
                  <a:cubicBezTo>
                    <a:pt x="21921" y="8591"/>
                    <a:pt x="21918" y="8591"/>
                    <a:pt x="21915" y="8591"/>
                  </a:cubicBezTo>
                  <a:cubicBezTo>
                    <a:pt x="21893" y="8591"/>
                    <a:pt x="21877" y="8570"/>
                    <a:pt x="21869" y="8549"/>
                  </a:cubicBezTo>
                  <a:lnTo>
                    <a:pt x="21869" y="8549"/>
                  </a:lnTo>
                  <a:cubicBezTo>
                    <a:pt x="21882" y="8543"/>
                    <a:pt x="21887" y="8526"/>
                    <a:pt x="21876" y="8515"/>
                  </a:cubicBezTo>
                  <a:lnTo>
                    <a:pt x="21876" y="8515"/>
                  </a:lnTo>
                  <a:cubicBezTo>
                    <a:pt x="21881" y="8516"/>
                    <a:pt x="21886" y="8517"/>
                    <a:pt x="21891" y="8517"/>
                  </a:cubicBezTo>
                  <a:cubicBezTo>
                    <a:pt x="21923" y="8517"/>
                    <a:pt x="21932" y="8489"/>
                    <a:pt x="21950" y="8471"/>
                  </a:cubicBezTo>
                  <a:close/>
                  <a:moveTo>
                    <a:pt x="17695" y="6956"/>
                  </a:moveTo>
                  <a:cubicBezTo>
                    <a:pt x="17703" y="6956"/>
                    <a:pt x="17711" y="6956"/>
                    <a:pt x="17719" y="6957"/>
                  </a:cubicBezTo>
                  <a:cubicBezTo>
                    <a:pt x="18004" y="6966"/>
                    <a:pt x="18285" y="7029"/>
                    <a:pt x="18546" y="7142"/>
                  </a:cubicBezTo>
                  <a:cubicBezTo>
                    <a:pt x="18717" y="7217"/>
                    <a:pt x="18878" y="7313"/>
                    <a:pt x="19046" y="7395"/>
                  </a:cubicBezTo>
                  <a:cubicBezTo>
                    <a:pt x="19357" y="7547"/>
                    <a:pt x="19553" y="7789"/>
                    <a:pt x="19729" y="8044"/>
                  </a:cubicBezTo>
                  <a:cubicBezTo>
                    <a:pt x="19770" y="8107"/>
                    <a:pt x="19796" y="8179"/>
                    <a:pt x="19804" y="8254"/>
                  </a:cubicBezTo>
                  <a:cubicBezTo>
                    <a:pt x="19823" y="8380"/>
                    <a:pt x="19781" y="8470"/>
                    <a:pt x="19615" y="8513"/>
                  </a:cubicBezTo>
                  <a:cubicBezTo>
                    <a:pt x="19550" y="8462"/>
                    <a:pt x="19538" y="8377"/>
                    <a:pt x="19484" y="8315"/>
                  </a:cubicBezTo>
                  <a:cubicBezTo>
                    <a:pt x="19458" y="8286"/>
                    <a:pt x="19451" y="8232"/>
                    <a:pt x="19396" y="8232"/>
                  </a:cubicBezTo>
                  <a:cubicBezTo>
                    <a:pt x="19387" y="8232"/>
                    <a:pt x="19378" y="8233"/>
                    <a:pt x="19366" y="8236"/>
                  </a:cubicBezTo>
                  <a:cubicBezTo>
                    <a:pt x="19315" y="8249"/>
                    <a:pt x="19327" y="8277"/>
                    <a:pt x="19344" y="8307"/>
                  </a:cubicBezTo>
                  <a:cubicBezTo>
                    <a:pt x="19387" y="8384"/>
                    <a:pt x="19428" y="8462"/>
                    <a:pt x="19471" y="8540"/>
                  </a:cubicBezTo>
                  <a:cubicBezTo>
                    <a:pt x="19495" y="8583"/>
                    <a:pt x="19473" y="8610"/>
                    <a:pt x="19428" y="8628"/>
                  </a:cubicBezTo>
                  <a:cubicBezTo>
                    <a:pt x="19419" y="8632"/>
                    <a:pt x="19410" y="8634"/>
                    <a:pt x="19403" y="8634"/>
                  </a:cubicBezTo>
                  <a:cubicBezTo>
                    <a:pt x="19375" y="8634"/>
                    <a:pt x="19366" y="8607"/>
                    <a:pt x="19356" y="8585"/>
                  </a:cubicBezTo>
                  <a:cubicBezTo>
                    <a:pt x="19198" y="8277"/>
                    <a:pt x="18925" y="8051"/>
                    <a:pt x="18621" y="7853"/>
                  </a:cubicBezTo>
                  <a:cubicBezTo>
                    <a:pt x="18450" y="7742"/>
                    <a:pt x="18264" y="7646"/>
                    <a:pt x="18084" y="7547"/>
                  </a:cubicBezTo>
                  <a:cubicBezTo>
                    <a:pt x="17871" y="7430"/>
                    <a:pt x="17649" y="7337"/>
                    <a:pt x="17390" y="7337"/>
                  </a:cubicBezTo>
                  <a:cubicBezTo>
                    <a:pt x="17381" y="7337"/>
                    <a:pt x="17372" y="7337"/>
                    <a:pt x="17362" y="7337"/>
                  </a:cubicBezTo>
                  <a:cubicBezTo>
                    <a:pt x="17384" y="7238"/>
                    <a:pt x="17392" y="7203"/>
                    <a:pt x="17441" y="7203"/>
                  </a:cubicBezTo>
                  <a:cubicBezTo>
                    <a:pt x="17462" y="7203"/>
                    <a:pt x="17491" y="7210"/>
                    <a:pt x="17532" y="7220"/>
                  </a:cubicBezTo>
                  <a:lnTo>
                    <a:pt x="17529" y="7222"/>
                  </a:lnTo>
                  <a:cubicBezTo>
                    <a:pt x="17835" y="7301"/>
                    <a:pt x="18140" y="7388"/>
                    <a:pt x="18420" y="7526"/>
                  </a:cubicBezTo>
                  <a:lnTo>
                    <a:pt x="18588" y="7608"/>
                  </a:lnTo>
                  <a:cubicBezTo>
                    <a:pt x="18623" y="7626"/>
                    <a:pt x="18655" y="7670"/>
                    <a:pt x="18693" y="7670"/>
                  </a:cubicBezTo>
                  <a:cubicBezTo>
                    <a:pt x="18697" y="7670"/>
                    <a:pt x="18702" y="7669"/>
                    <a:pt x="18707" y="7667"/>
                  </a:cubicBezTo>
                  <a:cubicBezTo>
                    <a:pt x="18709" y="7685"/>
                    <a:pt x="18730" y="7702"/>
                    <a:pt x="18751" y="7716"/>
                  </a:cubicBezTo>
                  <a:cubicBezTo>
                    <a:pt x="18939" y="7842"/>
                    <a:pt x="19087" y="7999"/>
                    <a:pt x="19242" y="8151"/>
                  </a:cubicBezTo>
                  <a:cubicBezTo>
                    <a:pt x="19271" y="8179"/>
                    <a:pt x="19266" y="8243"/>
                    <a:pt x="19322" y="8243"/>
                  </a:cubicBezTo>
                  <a:cubicBezTo>
                    <a:pt x="19333" y="8243"/>
                    <a:pt x="19346" y="8241"/>
                    <a:pt x="19363" y="8235"/>
                  </a:cubicBezTo>
                  <a:cubicBezTo>
                    <a:pt x="19434" y="8189"/>
                    <a:pt x="19365" y="8166"/>
                    <a:pt x="19344" y="8134"/>
                  </a:cubicBezTo>
                  <a:cubicBezTo>
                    <a:pt x="19189" y="7929"/>
                    <a:pt x="19017" y="7741"/>
                    <a:pt x="18757" y="7625"/>
                  </a:cubicBezTo>
                  <a:cubicBezTo>
                    <a:pt x="18726" y="7559"/>
                    <a:pt x="18657" y="7533"/>
                    <a:pt x="18585" y="7509"/>
                  </a:cubicBezTo>
                  <a:cubicBezTo>
                    <a:pt x="18364" y="7342"/>
                    <a:pt x="18073" y="7291"/>
                    <a:pt x="17817" y="7181"/>
                  </a:cubicBezTo>
                  <a:cubicBezTo>
                    <a:pt x="17713" y="7136"/>
                    <a:pt x="17601" y="7108"/>
                    <a:pt x="17486" y="7069"/>
                  </a:cubicBezTo>
                  <a:cubicBezTo>
                    <a:pt x="17534" y="6982"/>
                    <a:pt x="17607" y="6956"/>
                    <a:pt x="17695" y="6956"/>
                  </a:cubicBezTo>
                  <a:close/>
                  <a:moveTo>
                    <a:pt x="21156" y="8663"/>
                  </a:moveTo>
                  <a:cubicBezTo>
                    <a:pt x="21153" y="8664"/>
                    <a:pt x="21151" y="8665"/>
                    <a:pt x="21148" y="8666"/>
                  </a:cubicBezTo>
                  <a:lnTo>
                    <a:pt x="21148" y="8666"/>
                  </a:lnTo>
                  <a:cubicBezTo>
                    <a:pt x="21151" y="8665"/>
                    <a:pt x="21154" y="8664"/>
                    <a:pt x="21156" y="8663"/>
                  </a:cubicBezTo>
                  <a:close/>
                  <a:moveTo>
                    <a:pt x="22706" y="8545"/>
                  </a:moveTo>
                  <a:cubicBezTo>
                    <a:pt x="22716" y="8545"/>
                    <a:pt x="22726" y="8546"/>
                    <a:pt x="22737" y="8548"/>
                  </a:cubicBezTo>
                  <a:cubicBezTo>
                    <a:pt x="22749" y="8616"/>
                    <a:pt x="22681" y="8648"/>
                    <a:pt x="22648" y="8696"/>
                  </a:cubicBezTo>
                  <a:lnTo>
                    <a:pt x="22535" y="8689"/>
                  </a:lnTo>
                  <a:lnTo>
                    <a:pt x="22561" y="8619"/>
                  </a:lnTo>
                  <a:cubicBezTo>
                    <a:pt x="22605" y="8587"/>
                    <a:pt x="22644" y="8545"/>
                    <a:pt x="22706" y="8545"/>
                  </a:cubicBezTo>
                  <a:close/>
                  <a:moveTo>
                    <a:pt x="22937" y="8582"/>
                  </a:moveTo>
                  <a:cubicBezTo>
                    <a:pt x="22946" y="8582"/>
                    <a:pt x="22956" y="8583"/>
                    <a:pt x="22966" y="8584"/>
                  </a:cubicBezTo>
                  <a:lnTo>
                    <a:pt x="22964" y="8584"/>
                  </a:lnTo>
                  <a:cubicBezTo>
                    <a:pt x="22952" y="8659"/>
                    <a:pt x="22894" y="8689"/>
                    <a:pt x="22814" y="8699"/>
                  </a:cubicBezTo>
                  <a:cubicBezTo>
                    <a:pt x="22819" y="8625"/>
                    <a:pt x="22856" y="8582"/>
                    <a:pt x="22937" y="8582"/>
                  </a:cubicBezTo>
                  <a:close/>
                  <a:moveTo>
                    <a:pt x="15343" y="8399"/>
                  </a:moveTo>
                  <a:cubicBezTo>
                    <a:pt x="15489" y="8399"/>
                    <a:pt x="15530" y="8467"/>
                    <a:pt x="15498" y="8644"/>
                  </a:cubicBezTo>
                  <a:cubicBezTo>
                    <a:pt x="15480" y="8651"/>
                    <a:pt x="15453" y="8653"/>
                    <a:pt x="15443" y="8665"/>
                  </a:cubicBezTo>
                  <a:cubicBezTo>
                    <a:pt x="15421" y="8695"/>
                    <a:pt x="15401" y="8707"/>
                    <a:pt x="15382" y="8707"/>
                  </a:cubicBezTo>
                  <a:cubicBezTo>
                    <a:pt x="15353" y="8707"/>
                    <a:pt x="15327" y="8683"/>
                    <a:pt x="15301" y="8660"/>
                  </a:cubicBezTo>
                  <a:cubicBezTo>
                    <a:pt x="15302" y="8583"/>
                    <a:pt x="15246" y="8515"/>
                    <a:pt x="15257" y="8438"/>
                  </a:cubicBezTo>
                  <a:lnTo>
                    <a:pt x="15257" y="8438"/>
                  </a:lnTo>
                  <a:cubicBezTo>
                    <a:pt x="15266" y="8440"/>
                    <a:pt x="15274" y="8441"/>
                    <a:pt x="15281" y="8441"/>
                  </a:cubicBezTo>
                  <a:cubicBezTo>
                    <a:pt x="15303" y="8441"/>
                    <a:pt x="15312" y="8430"/>
                    <a:pt x="15301" y="8401"/>
                  </a:cubicBezTo>
                  <a:cubicBezTo>
                    <a:pt x="15316" y="8400"/>
                    <a:pt x="15330" y="8399"/>
                    <a:pt x="15343" y="8399"/>
                  </a:cubicBezTo>
                  <a:close/>
                  <a:moveTo>
                    <a:pt x="15846" y="8039"/>
                  </a:moveTo>
                  <a:cubicBezTo>
                    <a:pt x="15878" y="8039"/>
                    <a:pt x="15897" y="8075"/>
                    <a:pt x="15928" y="8075"/>
                  </a:cubicBezTo>
                  <a:cubicBezTo>
                    <a:pt x="15933" y="8075"/>
                    <a:pt x="15938" y="8074"/>
                    <a:pt x="15944" y="8072"/>
                  </a:cubicBezTo>
                  <a:lnTo>
                    <a:pt x="15944" y="8072"/>
                  </a:lnTo>
                  <a:cubicBezTo>
                    <a:pt x="15902" y="8128"/>
                    <a:pt x="15974" y="8187"/>
                    <a:pt x="15941" y="8243"/>
                  </a:cubicBezTo>
                  <a:cubicBezTo>
                    <a:pt x="15944" y="8261"/>
                    <a:pt x="15946" y="8277"/>
                    <a:pt x="15950" y="8295"/>
                  </a:cubicBezTo>
                  <a:cubicBezTo>
                    <a:pt x="15952" y="8295"/>
                    <a:pt x="15955" y="8295"/>
                    <a:pt x="15957" y="8295"/>
                  </a:cubicBezTo>
                  <a:cubicBezTo>
                    <a:pt x="16070" y="8295"/>
                    <a:pt x="16035" y="8402"/>
                    <a:pt x="16094" y="8440"/>
                  </a:cubicBezTo>
                  <a:lnTo>
                    <a:pt x="16081" y="8516"/>
                  </a:lnTo>
                  <a:lnTo>
                    <a:pt x="15990" y="8578"/>
                  </a:lnTo>
                  <a:lnTo>
                    <a:pt x="15976" y="8575"/>
                  </a:lnTo>
                  <a:lnTo>
                    <a:pt x="15962" y="8578"/>
                  </a:lnTo>
                  <a:cubicBezTo>
                    <a:pt x="15953" y="8493"/>
                    <a:pt x="15850" y="8424"/>
                    <a:pt x="15906" y="8328"/>
                  </a:cubicBezTo>
                  <a:lnTo>
                    <a:pt x="15903" y="8280"/>
                  </a:lnTo>
                  <a:cubicBezTo>
                    <a:pt x="15885" y="8286"/>
                    <a:pt x="15867" y="8293"/>
                    <a:pt x="15848" y="8293"/>
                  </a:cubicBezTo>
                  <a:cubicBezTo>
                    <a:pt x="15839" y="8293"/>
                    <a:pt x="15829" y="8292"/>
                    <a:pt x="15819" y="8287"/>
                  </a:cubicBezTo>
                  <a:cubicBezTo>
                    <a:pt x="15819" y="8318"/>
                    <a:pt x="15805" y="8346"/>
                    <a:pt x="15779" y="8364"/>
                  </a:cubicBezTo>
                  <a:lnTo>
                    <a:pt x="15725" y="8420"/>
                  </a:lnTo>
                  <a:cubicBezTo>
                    <a:pt x="15846" y="8427"/>
                    <a:pt x="15859" y="8522"/>
                    <a:pt x="15911" y="8586"/>
                  </a:cubicBezTo>
                  <a:cubicBezTo>
                    <a:pt x="15913" y="8635"/>
                    <a:pt x="15883" y="8670"/>
                    <a:pt x="15838" y="8697"/>
                  </a:cubicBezTo>
                  <a:lnTo>
                    <a:pt x="15826" y="8695"/>
                  </a:lnTo>
                  <a:lnTo>
                    <a:pt x="15821" y="8704"/>
                  </a:lnTo>
                  <a:cubicBezTo>
                    <a:pt x="15795" y="8729"/>
                    <a:pt x="15770" y="8743"/>
                    <a:pt x="15748" y="8743"/>
                  </a:cubicBezTo>
                  <a:cubicBezTo>
                    <a:pt x="15723" y="8743"/>
                    <a:pt x="15701" y="8725"/>
                    <a:pt x="15682" y="8686"/>
                  </a:cubicBezTo>
                  <a:cubicBezTo>
                    <a:pt x="15669" y="8664"/>
                    <a:pt x="15656" y="8644"/>
                    <a:pt x="15642" y="8623"/>
                  </a:cubicBezTo>
                  <a:cubicBezTo>
                    <a:pt x="15639" y="8569"/>
                    <a:pt x="15698" y="8523"/>
                    <a:pt x="15672" y="8465"/>
                  </a:cubicBezTo>
                  <a:lnTo>
                    <a:pt x="15672" y="8465"/>
                  </a:lnTo>
                  <a:cubicBezTo>
                    <a:pt x="15653" y="8482"/>
                    <a:pt x="15634" y="8497"/>
                    <a:pt x="15613" y="8497"/>
                  </a:cubicBezTo>
                  <a:cubicBezTo>
                    <a:pt x="15600" y="8497"/>
                    <a:pt x="15586" y="8491"/>
                    <a:pt x="15571" y="8474"/>
                  </a:cubicBezTo>
                  <a:cubicBezTo>
                    <a:pt x="15478" y="8370"/>
                    <a:pt x="15483" y="8315"/>
                    <a:pt x="15596" y="8230"/>
                  </a:cubicBezTo>
                  <a:cubicBezTo>
                    <a:pt x="15623" y="8212"/>
                    <a:pt x="15653" y="8195"/>
                    <a:pt x="15682" y="8182"/>
                  </a:cubicBezTo>
                  <a:lnTo>
                    <a:pt x="15760" y="8177"/>
                  </a:lnTo>
                  <a:cubicBezTo>
                    <a:pt x="15719" y="8109"/>
                    <a:pt x="15802" y="8086"/>
                    <a:pt x="15830" y="8042"/>
                  </a:cubicBezTo>
                  <a:cubicBezTo>
                    <a:pt x="15836" y="8040"/>
                    <a:pt x="15841" y="8039"/>
                    <a:pt x="15846" y="8039"/>
                  </a:cubicBezTo>
                  <a:close/>
                  <a:moveTo>
                    <a:pt x="22399" y="8770"/>
                  </a:moveTo>
                  <a:lnTo>
                    <a:pt x="22398" y="8771"/>
                  </a:lnTo>
                  <a:cubicBezTo>
                    <a:pt x="22391" y="8771"/>
                    <a:pt x="22383" y="8771"/>
                    <a:pt x="22377" y="8770"/>
                  </a:cubicBezTo>
                  <a:close/>
                  <a:moveTo>
                    <a:pt x="21650" y="8663"/>
                  </a:moveTo>
                  <a:lnTo>
                    <a:pt x="21650" y="8663"/>
                  </a:lnTo>
                  <a:cubicBezTo>
                    <a:pt x="21676" y="8722"/>
                    <a:pt x="21619" y="8755"/>
                    <a:pt x="21590" y="8796"/>
                  </a:cubicBezTo>
                  <a:cubicBezTo>
                    <a:pt x="21569" y="8798"/>
                    <a:pt x="21548" y="8799"/>
                    <a:pt x="21528" y="8799"/>
                  </a:cubicBezTo>
                  <a:cubicBezTo>
                    <a:pt x="21426" y="8799"/>
                    <a:pt x="21331" y="8771"/>
                    <a:pt x="21237" y="8736"/>
                  </a:cubicBezTo>
                  <a:cubicBezTo>
                    <a:pt x="21238" y="8734"/>
                    <a:pt x="21239" y="8733"/>
                    <a:pt x="21239" y="8730"/>
                  </a:cubicBezTo>
                  <a:lnTo>
                    <a:pt x="21238" y="8730"/>
                  </a:lnTo>
                  <a:lnTo>
                    <a:pt x="21260" y="8693"/>
                  </a:lnTo>
                  <a:cubicBezTo>
                    <a:pt x="21302" y="8678"/>
                    <a:pt x="21345" y="8675"/>
                    <a:pt x="21388" y="8675"/>
                  </a:cubicBezTo>
                  <a:cubicBezTo>
                    <a:pt x="21435" y="8675"/>
                    <a:pt x="21482" y="8679"/>
                    <a:pt x="21528" y="8679"/>
                  </a:cubicBezTo>
                  <a:cubicBezTo>
                    <a:pt x="21570" y="8679"/>
                    <a:pt x="21610" y="8676"/>
                    <a:pt x="21650" y="8663"/>
                  </a:cubicBezTo>
                  <a:close/>
                  <a:moveTo>
                    <a:pt x="22147" y="8804"/>
                  </a:moveTo>
                  <a:lnTo>
                    <a:pt x="22147" y="8804"/>
                  </a:lnTo>
                  <a:cubicBezTo>
                    <a:pt x="22154" y="8804"/>
                    <a:pt x="22161" y="8805"/>
                    <a:pt x="22168" y="8805"/>
                  </a:cubicBezTo>
                  <a:lnTo>
                    <a:pt x="22168" y="8805"/>
                  </a:lnTo>
                  <a:cubicBezTo>
                    <a:pt x="22168" y="8805"/>
                    <a:pt x="22168" y="8805"/>
                    <a:pt x="22168" y="8805"/>
                  </a:cubicBezTo>
                  <a:cubicBezTo>
                    <a:pt x="22161" y="8805"/>
                    <a:pt x="22154" y="8804"/>
                    <a:pt x="22147" y="8804"/>
                  </a:cubicBezTo>
                  <a:close/>
                  <a:moveTo>
                    <a:pt x="21799" y="8690"/>
                  </a:moveTo>
                  <a:cubicBezTo>
                    <a:pt x="21817" y="8690"/>
                    <a:pt x="21833" y="8694"/>
                    <a:pt x="21842" y="8709"/>
                  </a:cubicBezTo>
                  <a:cubicBezTo>
                    <a:pt x="21856" y="8736"/>
                    <a:pt x="21827" y="8766"/>
                    <a:pt x="21800" y="8787"/>
                  </a:cubicBezTo>
                  <a:cubicBezTo>
                    <a:pt x="21776" y="8804"/>
                    <a:pt x="21745" y="8808"/>
                    <a:pt x="21715" y="8808"/>
                  </a:cubicBezTo>
                  <a:cubicBezTo>
                    <a:pt x="21709" y="8808"/>
                    <a:pt x="21704" y="8808"/>
                    <a:pt x="21698" y="8808"/>
                  </a:cubicBezTo>
                  <a:cubicBezTo>
                    <a:pt x="21685" y="8761"/>
                    <a:pt x="21731" y="8734"/>
                    <a:pt x="21744" y="8697"/>
                  </a:cubicBezTo>
                  <a:lnTo>
                    <a:pt x="21743" y="8697"/>
                  </a:lnTo>
                  <a:cubicBezTo>
                    <a:pt x="21760" y="8694"/>
                    <a:pt x="21780" y="8690"/>
                    <a:pt x="21799" y="8690"/>
                  </a:cubicBezTo>
                  <a:close/>
                  <a:moveTo>
                    <a:pt x="21991" y="8705"/>
                  </a:moveTo>
                  <a:cubicBezTo>
                    <a:pt x="22011" y="8705"/>
                    <a:pt x="22036" y="8713"/>
                    <a:pt x="22066" y="8730"/>
                  </a:cubicBezTo>
                  <a:lnTo>
                    <a:pt x="22064" y="8730"/>
                  </a:lnTo>
                  <a:lnTo>
                    <a:pt x="22066" y="8751"/>
                  </a:lnTo>
                  <a:lnTo>
                    <a:pt x="22066" y="8774"/>
                  </a:lnTo>
                  <a:lnTo>
                    <a:pt x="22069" y="8775"/>
                  </a:lnTo>
                  <a:cubicBezTo>
                    <a:pt x="22033" y="8788"/>
                    <a:pt x="21999" y="8808"/>
                    <a:pt x="21959" y="8808"/>
                  </a:cubicBezTo>
                  <a:cubicBezTo>
                    <a:pt x="21941" y="8808"/>
                    <a:pt x="21923" y="8805"/>
                    <a:pt x="21902" y="8794"/>
                  </a:cubicBezTo>
                  <a:cubicBezTo>
                    <a:pt x="21922" y="8744"/>
                    <a:pt x="21946" y="8705"/>
                    <a:pt x="21991" y="8705"/>
                  </a:cubicBezTo>
                  <a:close/>
                  <a:moveTo>
                    <a:pt x="15516" y="8659"/>
                  </a:moveTo>
                  <a:lnTo>
                    <a:pt x="15594" y="8670"/>
                  </a:lnTo>
                  <a:cubicBezTo>
                    <a:pt x="15611" y="8716"/>
                    <a:pt x="15637" y="8761"/>
                    <a:pt x="15641" y="8808"/>
                  </a:cubicBezTo>
                  <a:cubicBezTo>
                    <a:pt x="15644" y="8845"/>
                    <a:pt x="15631" y="8867"/>
                    <a:pt x="15604" y="8867"/>
                  </a:cubicBezTo>
                  <a:cubicBezTo>
                    <a:pt x="15590" y="8867"/>
                    <a:pt x="15571" y="8860"/>
                    <a:pt x="15549" y="8846"/>
                  </a:cubicBezTo>
                  <a:cubicBezTo>
                    <a:pt x="15525" y="8785"/>
                    <a:pt x="15460" y="8730"/>
                    <a:pt x="15515" y="8659"/>
                  </a:cubicBezTo>
                  <a:close/>
                  <a:moveTo>
                    <a:pt x="15768" y="8859"/>
                  </a:moveTo>
                  <a:cubicBezTo>
                    <a:pt x="15767" y="8873"/>
                    <a:pt x="15769" y="8887"/>
                    <a:pt x="15775" y="8900"/>
                  </a:cubicBezTo>
                  <a:cubicBezTo>
                    <a:pt x="15769" y="8887"/>
                    <a:pt x="15766" y="8873"/>
                    <a:pt x="15767" y="8859"/>
                  </a:cubicBezTo>
                  <a:close/>
                  <a:moveTo>
                    <a:pt x="15445" y="8778"/>
                  </a:moveTo>
                  <a:cubicBezTo>
                    <a:pt x="15479" y="8778"/>
                    <a:pt x="15478" y="8835"/>
                    <a:pt x="15515" y="8843"/>
                  </a:cubicBezTo>
                  <a:cubicBezTo>
                    <a:pt x="15504" y="8883"/>
                    <a:pt x="15552" y="8954"/>
                    <a:pt x="15467" y="8954"/>
                  </a:cubicBezTo>
                  <a:cubicBezTo>
                    <a:pt x="15458" y="8954"/>
                    <a:pt x="15447" y="8953"/>
                    <a:pt x="15435" y="8951"/>
                  </a:cubicBezTo>
                  <a:lnTo>
                    <a:pt x="15436" y="8951"/>
                  </a:lnTo>
                  <a:cubicBezTo>
                    <a:pt x="15431" y="8928"/>
                    <a:pt x="15427" y="8905"/>
                    <a:pt x="15422" y="8882"/>
                  </a:cubicBezTo>
                  <a:cubicBezTo>
                    <a:pt x="15416" y="8847"/>
                    <a:pt x="15360" y="8802"/>
                    <a:pt x="15433" y="8780"/>
                  </a:cubicBezTo>
                  <a:cubicBezTo>
                    <a:pt x="15437" y="8779"/>
                    <a:pt x="15441" y="8778"/>
                    <a:pt x="15445" y="8778"/>
                  </a:cubicBezTo>
                  <a:close/>
                  <a:moveTo>
                    <a:pt x="15641" y="8984"/>
                  </a:moveTo>
                  <a:cubicBezTo>
                    <a:pt x="15642" y="8993"/>
                    <a:pt x="15643" y="9003"/>
                    <a:pt x="15645" y="9012"/>
                  </a:cubicBezTo>
                  <a:cubicBezTo>
                    <a:pt x="15642" y="9003"/>
                    <a:pt x="15641" y="8993"/>
                    <a:pt x="15639" y="8984"/>
                  </a:cubicBezTo>
                  <a:close/>
                  <a:moveTo>
                    <a:pt x="8848" y="9130"/>
                  </a:moveTo>
                  <a:lnTo>
                    <a:pt x="8848" y="9130"/>
                  </a:lnTo>
                  <a:cubicBezTo>
                    <a:pt x="8836" y="9364"/>
                    <a:pt x="8649" y="9490"/>
                    <a:pt x="8453" y="9620"/>
                  </a:cubicBezTo>
                  <a:cubicBezTo>
                    <a:pt x="8391" y="9528"/>
                    <a:pt x="8487" y="9441"/>
                    <a:pt x="8428" y="9364"/>
                  </a:cubicBezTo>
                  <a:lnTo>
                    <a:pt x="8428" y="9364"/>
                  </a:lnTo>
                  <a:cubicBezTo>
                    <a:pt x="8441" y="9367"/>
                    <a:pt x="8452" y="9368"/>
                    <a:pt x="8462" y="9368"/>
                  </a:cubicBezTo>
                  <a:cubicBezTo>
                    <a:pt x="8510" y="9368"/>
                    <a:pt x="8517" y="9335"/>
                    <a:pt x="8508" y="9289"/>
                  </a:cubicBezTo>
                  <a:lnTo>
                    <a:pt x="8508" y="9289"/>
                  </a:lnTo>
                  <a:cubicBezTo>
                    <a:pt x="8519" y="9292"/>
                    <a:pt x="8528" y="9294"/>
                    <a:pt x="8535" y="9294"/>
                  </a:cubicBezTo>
                  <a:cubicBezTo>
                    <a:pt x="8556" y="9294"/>
                    <a:pt x="8563" y="9281"/>
                    <a:pt x="8552" y="9253"/>
                  </a:cubicBezTo>
                  <a:lnTo>
                    <a:pt x="8552" y="9253"/>
                  </a:lnTo>
                  <a:cubicBezTo>
                    <a:pt x="8565" y="9261"/>
                    <a:pt x="8576" y="9264"/>
                    <a:pt x="8585" y="9264"/>
                  </a:cubicBezTo>
                  <a:cubicBezTo>
                    <a:pt x="8612" y="9264"/>
                    <a:pt x="8623" y="9237"/>
                    <a:pt x="8636" y="9215"/>
                  </a:cubicBezTo>
                  <a:cubicBezTo>
                    <a:pt x="8662" y="9212"/>
                    <a:pt x="8678" y="9200"/>
                    <a:pt x="8680" y="9178"/>
                  </a:cubicBezTo>
                  <a:cubicBezTo>
                    <a:pt x="8706" y="9176"/>
                    <a:pt x="8722" y="9164"/>
                    <a:pt x="8723" y="9142"/>
                  </a:cubicBezTo>
                  <a:lnTo>
                    <a:pt x="8848" y="9130"/>
                  </a:lnTo>
                  <a:close/>
                  <a:moveTo>
                    <a:pt x="14908" y="9564"/>
                  </a:moveTo>
                  <a:cubicBezTo>
                    <a:pt x="14974" y="9596"/>
                    <a:pt x="14974" y="9645"/>
                    <a:pt x="14933" y="9686"/>
                  </a:cubicBezTo>
                  <a:lnTo>
                    <a:pt x="14935" y="9686"/>
                  </a:lnTo>
                  <a:cubicBezTo>
                    <a:pt x="14891" y="9732"/>
                    <a:pt x="14857" y="9792"/>
                    <a:pt x="14780" y="9807"/>
                  </a:cubicBezTo>
                  <a:cubicBezTo>
                    <a:pt x="14775" y="9787"/>
                    <a:pt x="14759" y="9772"/>
                    <a:pt x="14738" y="9767"/>
                  </a:cubicBezTo>
                  <a:cubicBezTo>
                    <a:pt x="14743" y="9667"/>
                    <a:pt x="14850" y="9630"/>
                    <a:pt x="14908" y="9564"/>
                  </a:cubicBezTo>
                  <a:close/>
                  <a:moveTo>
                    <a:pt x="15050" y="9767"/>
                  </a:moveTo>
                  <a:cubicBezTo>
                    <a:pt x="15033" y="9862"/>
                    <a:pt x="14999" y="9946"/>
                    <a:pt x="14864" y="9961"/>
                  </a:cubicBezTo>
                  <a:cubicBezTo>
                    <a:pt x="14879" y="9826"/>
                    <a:pt x="14912" y="9791"/>
                    <a:pt x="15050" y="9767"/>
                  </a:cubicBezTo>
                  <a:close/>
                  <a:moveTo>
                    <a:pt x="18531" y="9664"/>
                  </a:moveTo>
                  <a:lnTo>
                    <a:pt x="18531" y="9664"/>
                  </a:lnTo>
                  <a:cubicBezTo>
                    <a:pt x="18530" y="9717"/>
                    <a:pt x="18547" y="9768"/>
                    <a:pt x="18569" y="9818"/>
                  </a:cubicBezTo>
                  <a:lnTo>
                    <a:pt x="18565" y="9819"/>
                  </a:lnTo>
                  <a:cubicBezTo>
                    <a:pt x="18590" y="9880"/>
                    <a:pt x="18587" y="9936"/>
                    <a:pt x="18534" y="9986"/>
                  </a:cubicBezTo>
                  <a:lnTo>
                    <a:pt x="18462" y="10044"/>
                  </a:lnTo>
                  <a:lnTo>
                    <a:pt x="18418" y="10082"/>
                  </a:lnTo>
                  <a:cubicBezTo>
                    <a:pt x="18406" y="10088"/>
                    <a:pt x="18395" y="10096"/>
                    <a:pt x="18388" y="10107"/>
                  </a:cubicBezTo>
                  <a:cubicBezTo>
                    <a:pt x="18371" y="10116"/>
                    <a:pt x="18355" y="10121"/>
                    <a:pt x="18342" y="10121"/>
                  </a:cubicBezTo>
                  <a:cubicBezTo>
                    <a:pt x="18321" y="10121"/>
                    <a:pt x="18305" y="10109"/>
                    <a:pt x="18294" y="10081"/>
                  </a:cubicBezTo>
                  <a:cubicBezTo>
                    <a:pt x="18276" y="10038"/>
                    <a:pt x="18292" y="9986"/>
                    <a:pt x="18241" y="9952"/>
                  </a:cubicBezTo>
                  <a:cubicBezTo>
                    <a:pt x="18283" y="9817"/>
                    <a:pt x="18381" y="9722"/>
                    <a:pt x="18531" y="9664"/>
                  </a:cubicBezTo>
                  <a:close/>
                  <a:moveTo>
                    <a:pt x="14798" y="9980"/>
                  </a:moveTo>
                  <a:cubicBezTo>
                    <a:pt x="14810" y="9980"/>
                    <a:pt x="14823" y="9982"/>
                    <a:pt x="14839" y="9988"/>
                  </a:cubicBezTo>
                  <a:cubicBezTo>
                    <a:pt x="14861" y="10050"/>
                    <a:pt x="14822" y="10094"/>
                    <a:pt x="14779" y="10137"/>
                  </a:cubicBezTo>
                  <a:cubicBezTo>
                    <a:pt x="14749" y="10166"/>
                    <a:pt x="14723" y="10221"/>
                    <a:pt x="14679" y="10221"/>
                  </a:cubicBezTo>
                  <a:cubicBezTo>
                    <a:pt x="14671" y="10221"/>
                    <a:pt x="14662" y="10219"/>
                    <a:pt x="14653" y="10215"/>
                  </a:cubicBezTo>
                  <a:cubicBezTo>
                    <a:pt x="14568" y="10179"/>
                    <a:pt x="14635" y="10121"/>
                    <a:pt x="14660" y="10074"/>
                  </a:cubicBezTo>
                  <a:lnTo>
                    <a:pt x="14661" y="10074"/>
                  </a:lnTo>
                  <a:cubicBezTo>
                    <a:pt x="14718" y="10060"/>
                    <a:pt x="14730" y="9980"/>
                    <a:pt x="14798" y="9980"/>
                  </a:cubicBezTo>
                  <a:close/>
                  <a:moveTo>
                    <a:pt x="14589" y="10198"/>
                  </a:moveTo>
                  <a:cubicBezTo>
                    <a:pt x="14615" y="10198"/>
                    <a:pt x="14620" y="10221"/>
                    <a:pt x="14623" y="10241"/>
                  </a:cubicBezTo>
                  <a:cubicBezTo>
                    <a:pt x="14630" y="10299"/>
                    <a:pt x="14602" y="10321"/>
                    <a:pt x="14549" y="10321"/>
                  </a:cubicBezTo>
                  <a:cubicBezTo>
                    <a:pt x="14541" y="10321"/>
                    <a:pt x="14533" y="10321"/>
                    <a:pt x="14524" y="10320"/>
                  </a:cubicBezTo>
                  <a:cubicBezTo>
                    <a:pt x="14523" y="10315"/>
                    <a:pt x="14522" y="10310"/>
                    <a:pt x="14521" y="10304"/>
                  </a:cubicBezTo>
                  <a:cubicBezTo>
                    <a:pt x="14512" y="10260"/>
                    <a:pt x="14510" y="10218"/>
                    <a:pt x="14573" y="10201"/>
                  </a:cubicBezTo>
                  <a:cubicBezTo>
                    <a:pt x="14579" y="10199"/>
                    <a:pt x="14585" y="10198"/>
                    <a:pt x="14589" y="10198"/>
                  </a:cubicBezTo>
                  <a:close/>
                  <a:moveTo>
                    <a:pt x="18149" y="9982"/>
                  </a:moveTo>
                  <a:lnTo>
                    <a:pt x="18149" y="9982"/>
                  </a:lnTo>
                  <a:cubicBezTo>
                    <a:pt x="18279" y="10141"/>
                    <a:pt x="18276" y="10189"/>
                    <a:pt x="18131" y="10316"/>
                  </a:cubicBezTo>
                  <a:cubicBezTo>
                    <a:pt x="18078" y="10364"/>
                    <a:pt x="18027" y="10413"/>
                    <a:pt x="17976" y="10461"/>
                  </a:cubicBezTo>
                  <a:cubicBezTo>
                    <a:pt x="17974" y="10461"/>
                    <a:pt x="17972" y="10461"/>
                    <a:pt x="17970" y="10461"/>
                  </a:cubicBezTo>
                  <a:cubicBezTo>
                    <a:pt x="17889" y="10461"/>
                    <a:pt x="17913" y="10387"/>
                    <a:pt x="17877" y="10355"/>
                  </a:cubicBezTo>
                  <a:lnTo>
                    <a:pt x="17875" y="10357"/>
                  </a:lnTo>
                  <a:cubicBezTo>
                    <a:pt x="17846" y="10291"/>
                    <a:pt x="17877" y="10242"/>
                    <a:pt x="17928" y="10196"/>
                  </a:cubicBezTo>
                  <a:cubicBezTo>
                    <a:pt x="18004" y="10126"/>
                    <a:pt x="18075" y="10053"/>
                    <a:pt x="18149" y="9982"/>
                  </a:cubicBezTo>
                  <a:close/>
                  <a:moveTo>
                    <a:pt x="14482" y="10318"/>
                  </a:moveTo>
                  <a:cubicBezTo>
                    <a:pt x="14494" y="10318"/>
                    <a:pt x="14507" y="10320"/>
                    <a:pt x="14521" y="10322"/>
                  </a:cubicBezTo>
                  <a:cubicBezTo>
                    <a:pt x="14527" y="10455"/>
                    <a:pt x="14404" y="10518"/>
                    <a:pt x="14307" y="10593"/>
                  </a:cubicBezTo>
                  <a:cubicBezTo>
                    <a:pt x="14296" y="10571"/>
                    <a:pt x="14287" y="10548"/>
                    <a:pt x="14277" y="10524"/>
                  </a:cubicBezTo>
                  <a:cubicBezTo>
                    <a:pt x="14307" y="10456"/>
                    <a:pt x="14366" y="10405"/>
                    <a:pt x="14415" y="10348"/>
                  </a:cubicBezTo>
                  <a:cubicBezTo>
                    <a:pt x="14435" y="10325"/>
                    <a:pt x="14457" y="10318"/>
                    <a:pt x="14482" y="10318"/>
                  </a:cubicBezTo>
                  <a:close/>
                  <a:moveTo>
                    <a:pt x="17796" y="10364"/>
                  </a:moveTo>
                  <a:lnTo>
                    <a:pt x="17796" y="10364"/>
                  </a:lnTo>
                  <a:cubicBezTo>
                    <a:pt x="17845" y="10493"/>
                    <a:pt x="17845" y="10605"/>
                    <a:pt x="17697" y="10699"/>
                  </a:cubicBezTo>
                  <a:cubicBezTo>
                    <a:pt x="17668" y="10718"/>
                    <a:pt x="17648" y="10725"/>
                    <a:pt x="17633" y="10725"/>
                  </a:cubicBezTo>
                  <a:cubicBezTo>
                    <a:pt x="17596" y="10725"/>
                    <a:pt x="17590" y="10681"/>
                    <a:pt x="17569" y="10653"/>
                  </a:cubicBezTo>
                  <a:cubicBezTo>
                    <a:pt x="17539" y="10494"/>
                    <a:pt x="17675" y="10432"/>
                    <a:pt x="17796" y="10364"/>
                  </a:cubicBezTo>
                  <a:close/>
                  <a:moveTo>
                    <a:pt x="17498" y="10657"/>
                  </a:moveTo>
                  <a:lnTo>
                    <a:pt x="17495" y="10659"/>
                  </a:lnTo>
                  <a:cubicBezTo>
                    <a:pt x="17563" y="10792"/>
                    <a:pt x="17508" y="10892"/>
                    <a:pt x="17379" y="10970"/>
                  </a:cubicBezTo>
                  <a:cubicBezTo>
                    <a:pt x="17355" y="10985"/>
                    <a:pt x="17337" y="10990"/>
                    <a:pt x="17325" y="10990"/>
                  </a:cubicBezTo>
                  <a:cubicBezTo>
                    <a:pt x="17288" y="10990"/>
                    <a:pt x="17290" y="10940"/>
                    <a:pt x="17275" y="10911"/>
                  </a:cubicBezTo>
                  <a:cubicBezTo>
                    <a:pt x="17285" y="10783"/>
                    <a:pt x="17367" y="10705"/>
                    <a:pt x="17498" y="10657"/>
                  </a:cubicBezTo>
                  <a:close/>
                  <a:moveTo>
                    <a:pt x="17858" y="10675"/>
                  </a:moveTo>
                  <a:cubicBezTo>
                    <a:pt x="17913" y="10754"/>
                    <a:pt x="17941" y="10823"/>
                    <a:pt x="17930" y="10902"/>
                  </a:cubicBezTo>
                  <a:lnTo>
                    <a:pt x="17927" y="10905"/>
                  </a:lnTo>
                  <a:cubicBezTo>
                    <a:pt x="17890" y="10925"/>
                    <a:pt x="17851" y="10944"/>
                    <a:pt x="17846" y="10987"/>
                  </a:cubicBezTo>
                  <a:cubicBezTo>
                    <a:pt x="17817" y="10987"/>
                    <a:pt x="17803" y="11000"/>
                    <a:pt x="17803" y="11024"/>
                  </a:cubicBezTo>
                  <a:cubicBezTo>
                    <a:pt x="17783" y="11032"/>
                    <a:pt x="17766" y="11035"/>
                    <a:pt x="17752" y="11035"/>
                  </a:cubicBezTo>
                  <a:cubicBezTo>
                    <a:pt x="17703" y="11035"/>
                    <a:pt x="17685" y="10992"/>
                    <a:pt x="17668" y="10950"/>
                  </a:cubicBezTo>
                  <a:cubicBezTo>
                    <a:pt x="17626" y="10810"/>
                    <a:pt x="17760" y="10762"/>
                    <a:pt x="17858" y="10675"/>
                  </a:cubicBezTo>
                  <a:close/>
                  <a:moveTo>
                    <a:pt x="17235" y="10917"/>
                  </a:moveTo>
                  <a:lnTo>
                    <a:pt x="17233" y="10919"/>
                  </a:lnTo>
                  <a:cubicBezTo>
                    <a:pt x="17234" y="10993"/>
                    <a:pt x="17278" y="11073"/>
                    <a:pt x="17202" y="11140"/>
                  </a:cubicBezTo>
                  <a:cubicBezTo>
                    <a:pt x="17115" y="11190"/>
                    <a:pt x="17064" y="11276"/>
                    <a:pt x="16969" y="11318"/>
                  </a:cubicBezTo>
                  <a:cubicBezTo>
                    <a:pt x="16919" y="11293"/>
                    <a:pt x="16933" y="11241"/>
                    <a:pt x="16900" y="11210"/>
                  </a:cubicBezTo>
                  <a:cubicBezTo>
                    <a:pt x="16989" y="11090"/>
                    <a:pt x="17076" y="10972"/>
                    <a:pt x="17235" y="10917"/>
                  </a:cubicBezTo>
                  <a:close/>
                  <a:moveTo>
                    <a:pt x="17587" y="10951"/>
                  </a:moveTo>
                  <a:cubicBezTo>
                    <a:pt x="17620" y="11035"/>
                    <a:pt x="17655" y="11121"/>
                    <a:pt x="17592" y="11207"/>
                  </a:cubicBezTo>
                  <a:lnTo>
                    <a:pt x="17588" y="11209"/>
                  </a:lnTo>
                  <a:cubicBezTo>
                    <a:pt x="17585" y="11209"/>
                    <a:pt x="17583" y="11209"/>
                    <a:pt x="17580" y="11209"/>
                  </a:cubicBezTo>
                  <a:cubicBezTo>
                    <a:pt x="17554" y="11209"/>
                    <a:pt x="17542" y="11221"/>
                    <a:pt x="17544" y="11246"/>
                  </a:cubicBezTo>
                  <a:cubicBezTo>
                    <a:pt x="17542" y="11246"/>
                    <a:pt x="17539" y="11246"/>
                    <a:pt x="17537" y="11246"/>
                  </a:cubicBezTo>
                  <a:cubicBezTo>
                    <a:pt x="17511" y="11246"/>
                    <a:pt x="17499" y="11259"/>
                    <a:pt x="17501" y="11283"/>
                  </a:cubicBezTo>
                  <a:cubicBezTo>
                    <a:pt x="17499" y="11283"/>
                    <a:pt x="17497" y="11282"/>
                    <a:pt x="17494" y="11282"/>
                  </a:cubicBezTo>
                  <a:cubicBezTo>
                    <a:pt x="17468" y="11282"/>
                    <a:pt x="17456" y="11295"/>
                    <a:pt x="17457" y="11320"/>
                  </a:cubicBezTo>
                  <a:cubicBezTo>
                    <a:pt x="17348" y="11310"/>
                    <a:pt x="17388" y="11219"/>
                    <a:pt x="17349" y="11171"/>
                  </a:cubicBezTo>
                  <a:cubicBezTo>
                    <a:pt x="17386" y="11064"/>
                    <a:pt x="17461" y="10987"/>
                    <a:pt x="17587" y="10951"/>
                  </a:cubicBezTo>
                  <a:close/>
                  <a:moveTo>
                    <a:pt x="13574" y="11323"/>
                  </a:moveTo>
                  <a:lnTo>
                    <a:pt x="13552" y="11341"/>
                  </a:lnTo>
                  <a:lnTo>
                    <a:pt x="13552" y="11341"/>
                  </a:lnTo>
                  <a:cubicBezTo>
                    <a:pt x="13559" y="11335"/>
                    <a:pt x="13567" y="11329"/>
                    <a:pt x="13574" y="11323"/>
                  </a:cubicBezTo>
                  <a:close/>
                  <a:moveTo>
                    <a:pt x="18710" y="11836"/>
                  </a:moveTo>
                  <a:cubicBezTo>
                    <a:pt x="18742" y="11836"/>
                    <a:pt x="18767" y="11846"/>
                    <a:pt x="18763" y="11900"/>
                  </a:cubicBezTo>
                  <a:cubicBezTo>
                    <a:pt x="18759" y="11952"/>
                    <a:pt x="18673" y="12023"/>
                    <a:pt x="18614" y="12023"/>
                  </a:cubicBezTo>
                  <a:cubicBezTo>
                    <a:pt x="18611" y="12023"/>
                    <a:pt x="18609" y="12022"/>
                    <a:pt x="18607" y="12022"/>
                  </a:cubicBezTo>
                  <a:cubicBezTo>
                    <a:pt x="18562" y="12017"/>
                    <a:pt x="18562" y="11985"/>
                    <a:pt x="18557" y="11956"/>
                  </a:cubicBezTo>
                  <a:cubicBezTo>
                    <a:pt x="18549" y="11900"/>
                    <a:pt x="18623" y="11884"/>
                    <a:pt x="18633" y="11837"/>
                  </a:cubicBezTo>
                  <a:lnTo>
                    <a:pt x="18633" y="11838"/>
                  </a:lnTo>
                  <a:cubicBezTo>
                    <a:pt x="18639" y="11839"/>
                    <a:pt x="18645" y="11839"/>
                    <a:pt x="18651" y="11839"/>
                  </a:cubicBezTo>
                  <a:cubicBezTo>
                    <a:pt x="18670" y="11839"/>
                    <a:pt x="18691" y="11836"/>
                    <a:pt x="18710" y="11836"/>
                  </a:cubicBezTo>
                  <a:close/>
                  <a:moveTo>
                    <a:pt x="16342" y="12096"/>
                  </a:moveTo>
                  <a:lnTo>
                    <a:pt x="16342" y="12096"/>
                  </a:lnTo>
                  <a:cubicBezTo>
                    <a:pt x="16342" y="12096"/>
                    <a:pt x="16342" y="12096"/>
                    <a:pt x="16342" y="12096"/>
                  </a:cubicBezTo>
                  <a:cubicBezTo>
                    <a:pt x="16342" y="12096"/>
                    <a:pt x="16342" y="12096"/>
                    <a:pt x="16342" y="12096"/>
                  </a:cubicBezTo>
                  <a:close/>
                  <a:moveTo>
                    <a:pt x="16904" y="11541"/>
                  </a:moveTo>
                  <a:cubicBezTo>
                    <a:pt x="16923" y="11541"/>
                    <a:pt x="16938" y="11562"/>
                    <a:pt x="16948" y="11578"/>
                  </a:cubicBezTo>
                  <a:cubicBezTo>
                    <a:pt x="16984" y="11650"/>
                    <a:pt x="16940" y="11723"/>
                    <a:pt x="16941" y="11796"/>
                  </a:cubicBezTo>
                  <a:lnTo>
                    <a:pt x="16939" y="11799"/>
                  </a:lnTo>
                  <a:cubicBezTo>
                    <a:pt x="16924" y="11789"/>
                    <a:pt x="16911" y="11785"/>
                    <a:pt x="16901" y="11785"/>
                  </a:cubicBezTo>
                  <a:cubicBezTo>
                    <a:pt x="16875" y="11785"/>
                    <a:pt x="16864" y="11812"/>
                    <a:pt x="16852" y="11836"/>
                  </a:cubicBezTo>
                  <a:cubicBezTo>
                    <a:pt x="16805" y="11850"/>
                    <a:pt x="16764" y="11880"/>
                    <a:pt x="16714" y="11880"/>
                  </a:cubicBezTo>
                  <a:cubicBezTo>
                    <a:pt x="16700" y="11880"/>
                    <a:pt x="16686" y="11878"/>
                    <a:pt x="16670" y="11872"/>
                  </a:cubicBezTo>
                  <a:lnTo>
                    <a:pt x="16670" y="11872"/>
                  </a:lnTo>
                  <a:cubicBezTo>
                    <a:pt x="16687" y="11896"/>
                    <a:pt x="16727" y="11919"/>
                    <a:pt x="16690" y="11950"/>
                  </a:cubicBezTo>
                  <a:cubicBezTo>
                    <a:pt x="16626" y="12003"/>
                    <a:pt x="16589" y="12085"/>
                    <a:pt x="16486" y="12096"/>
                  </a:cubicBezTo>
                  <a:cubicBezTo>
                    <a:pt x="16473" y="12097"/>
                    <a:pt x="16459" y="12098"/>
                    <a:pt x="16446" y="12098"/>
                  </a:cubicBezTo>
                  <a:cubicBezTo>
                    <a:pt x="16411" y="12098"/>
                    <a:pt x="16376" y="12094"/>
                    <a:pt x="16342" y="12094"/>
                  </a:cubicBezTo>
                  <a:lnTo>
                    <a:pt x="16344" y="12058"/>
                  </a:lnTo>
                  <a:cubicBezTo>
                    <a:pt x="16321" y="12029"/>
                    <a:pt x="16348" y="12020"/>
                    <a:pt x="16371" y="12009"/>
                  </a:cubicBezTo>
                  <a:cubicBezTo>
                    <a:pt x="16430" y="11951"/>
                    <a:pt x="16476" y="11882"/>
                    <a:pt x="16573" y="11861"/>
                  </a:cubicBezTo>
                  <a:cubicBezTo>
                    <a:pt x="16636" y="11726"/>
                    <a:pt x="16770" y="11643"/>
                    <a:pt x="16887" y="11548"/>
                  </a:cubicBezTo>
                  <a:cubicBezTo>
                    <a:pt x="16893" y="11543"/>
                    <a:pt x="16899" y="11541"/>
                    <a:pt x="16904" y="11541"/>
                  </a:cubicBezTo>
                  <a:close/>
                  <a:moveTo>
                    <a:pt x="16812" y="11274"/>
                  </a:moveTo>
                  <a:cubicBezTo>
                    <a:pt x="16914" y="11333"/>
                    <a:pt x="16872" y="11415"/>
                    <a:pt x="16821" y="11459"/>
                  </a:cubicBezTo>
                  <a:cubicBezTo>
                    <a:pt x="16598" y="11651"/>
                    <a:pt x="16394" y="11862"/>
                    <a:pt x="16141" y="12028"/>
                  </a:cubicBezTo>
                  <a:cubicBezTo>
                    <a:pt x="16070" y="12120"/>
                    <a:pt x="15991" y="12206"/>
                    <a:pt x="15861" y="12242"/>
                  </a:cubicBezTo>
                  <a:cubicBezTo>
                    <a:pt x="15861" y="12241"/>
                    <a:pt x="15861" y="12240"/>
                    <a:pt x="15861" y="12240"/>
                  </a:cubicBezTo>
                  <a:lnTo>
                    <a:pt x="15859" y="12240"/>
                  </a:lnTo>
                  <a:cubicBezTo>
                    <a:pt x="15862" y="12134"/>
                    <a:pt x="15962" y="12085"/>
                    <a:pt x="16033" y="12020"/>
                  </a:cubicBezTo>
                  <a:lnTo>
                    <a:pt x="16812" y="11274"/>
                  </a:lnTo>
                  <a:close/>
                  <a:moveTo>
                    <a:pt x="17724" y="11982"/>
                  </a:moveTo>
                  <a:cubicBezTo>
                    <a:pt x="17775" y="12067"/>
                    <a:pt x="17880" y="12091"/>
                    <a:pt x="17970" y="12133"/>
                  </a:cubicBezTo>
                  <a:cubicBezTo>
                    <a:pt x="17976" y="12152"/>
                    <a:pt x="17980" y="12170"/>
                    <a:pt x="17986" y="12189"/>
                  </a:cubicBezTo>
                  <a:cubicBezTo>
                    <a:pt x="17991" y="12188"/>
                    <a:pt x="17996" y="12188"/>
                    <a:pt x="18001" y="12188"/>
                  </a:cubicBezTo>
                  <a:cubicBezTo>
                    <a:pt x="18074" y="12188"/>
                    <a:pt x="18128" y="12214"/>
                    <a:pt x="18155" y="12279"/>
                  </a:cubicBezTo>
                  <a:cubicBezTo>
                    <a:pt x="18116" y="12300"/>
                    <a:pt x="18076" y="12316"/>
                    <a:pt x="18038" y="12316"/>
                  </a:cubicBezTo>
                  <a:cubicBezTo>
                    <a:pt x="18005" y="12316"/>
                    <a:pt x="17972" y="12304"/>
                    <a:pt x="17940" y="12273"/>
                  </a:cubicBezTo>
                  <a:cubicBezTo>
                    <a:pt x="17895" y="12249"/>
                    <a:pt x="17845" y="12237"/>
                    <a:pt x="17795" y="12237"/>
                  </a:cubicBezTo>
                  <a:cubicBezTo>
                    <a:pt x="17785" y="12237"/>
                    <a:pt x="17775" y="12238"/>
                    <a:pt x="17765" y="12239"/>
                  </a:cubicBezTo>
                  <a:cubicBezTo>
                    <a:pt x="17742" y="12210"/>
                    <a:pt x="17713" y="12195"/>
                    <a:pt x="17679" y="12195"/>
                  </a:cubicBezTo>
                  <a:cubicBezTo>
                    <a:pt x="17666" y="12195"/>
                    <a:pt x="17652" y="12197"/>
                    <a:pt x="17637" y="12202"/>
                  </a:cubicBezTo>
                  <a:cubicBezTo>
                    <a:pt x="17631" y="12153"/>
                    <a:pt x="17580" y="12145"/>
                    <a:pt x="17540" y="12129"/>
                  </a:cubicBezTo>
                  <a:cubicBezTo>
                    <a:pt x="17500" y="12114"/>
                    <a:pt x="17501" y="12086"/>
                    <a:pt x="17506" y="12058"/>
                  </a:cubicBezTo>
                  <a:cubicBezTo>
                    <a:pt x="17550" y="12053"/>
                    <a:pt x="17577" y="12032"/>
                    <a:pt x="17589" y="11996"/>
                  </a:cubicBezTo>
                  <a:cubicBezTo>
                    <a:pt x="17607" y="11985"/>
                    <a:pt x="17626" y="11983"/>
                    <a:pt x="17645" y="11983"/>
                  </a:cubicBezTo>
                  <a:cubicBezTo>
                    <a:pt x="17661" y="11983"/>
                    <a:pt x="17677" y="11985"/>
                    <a:pt x="17693" y="11985"/>
                  </a:cubicBezTo>
                  <a:cubicBezTo>
                    <a:pt x="17703" y="11985"/>
                    <a:pt x="17713" y="11984"/>
                    <a:pt x="17724" y="11982"/>
                  </a:cubicBezTo>
                  <a:close/>
                  <a:moveTo>
                    <a:pt x="18727" y="12046"/>
                  </a:moveTo>
                  <a:cubicBezTo>
                    <a:pt x="18753" y="12046"/>
                    <a:pt x="18771" y="12061"/>
                    <a:pt x="18779" y="12098"/>
                  </a:cubicBezTo>
                  <a:cubicBezTo>
                    <a:pt x="18789" y="12146"/>
                    <a:pt x="18798" y="12193"/>
                    <a:pt x="18808" y="12241"/>
                  </a:cubicBezTo>
                  <a:cubicBezTo>
                    <a:pt x="18758" y="12326"/>
                    <a:pt x="18715" y="12361"/>
                    <a:pt x="18650" y="12361"/>
                  </a:cubicBezTo>
                  <a:cubicBezTo>
                    <a:pt x="18629" y="12361"/>
                    <a:pt x="18606" y="12358"/>
                    <a:pt x="18581" y="12351"/>
                  </a:cubicBezTo>
                  <a:cubicBezTo>
                    <a:pt x="18580" y="12351"/>
                    <a:pt x="18580" y="12351"/>
                    <a:pt x="18579" y="12351"/>
                  </a:cubicBezTo>
                  <a:lnTo>
                    <a:pt x="18579" y="12351"/>
                  </a:lnTo>
                  <a:cubicBezTo>
                    <a:pt x="18579" y="12298"/>
                    <a:pt x="18585" y="12243"/>
                    <a:pt x="18581" y="12189"/>
                  </a:cubicBezTo>
                  <a:cubicBezTo>
                    <a:pt x="18576" y="12124"/>
                    <a:pt x="18608" y="12086"/>
                    <a:pt x="18672" y="12060"/>
                  </a:cubicBezTo>
                  <a:cubicBezTo>
                    <a:pt x="18693" y="12052"/>
                    <a:pt x="18711" y="12046"/>
                    <a:pt x="18727" y="12046"/>
                  </a:cubicBezTo>
                  <a:close/>
                  <a:moveTo>
                    <a:pt x="17724" y="12330"/>
                  </a:moveTo>
                  <a:lnTo>
                    <a:pt x="17724" y="12330"/>
                  </a:lnTo>
                  <a:cubicBezTo>
                    <a:pt x="17700" y="12353"/>
                    <a:pt x="17675" y="12374"/>
                    <a:pt x="17678" y="12409"/>
                  </a:cubicBezTo>
                  <a:cubicBezTo>
                    <a:pt x="17712" y="12390"/>
                    <a:pt x="17741" y="12371"/>
                    <a:pt x="17724" y="12330"/>
                  </a:cubicBezTo>
                  <a:close/>
                  <a:moveTo>
                    <a:pt x="18208" y="12307"/>
                  </a:moveTo>
                  <a:cubicBezTo>
                    <a:pt x="18288" y="12307"/>
                    <a:pt x="18339" y="12371"/>
                    <a:pt x="18407" y="12400"/>
                  </a:cubicBezTo>
                  <a:cubicBezTo>
                    <a:pt x="18463" y="12493"/>
                    <a:pt x="18455" y="12504"/>
                    <a:pt x="18326" y="12504"/>
                  </a:cubicBezTo>
                  <a:cubicBezTo>
                    <a:pt x="18310" y="12480"/>
                    <a:pt x="18291" y="12461"/>
                    <a:pt x="18260" y="12461"/>
                  </a:cubicBezTo>
                  <a:cubicBezTo>
                    <a:pt x="18253" y="12461"/>
                    <a:pt x="18247" y="12462"/>
                    <a:pt x="18239" y="12463"/>
                  </a:cubicBezTo>
                  <a:cubicBezTo>
                    <a:pt x="18236" y="12404"/>
                    <a:pt x="18106" y="12398"/>
                    <a:pt x="18154" y="12316"/>
                  </a:cubicBezTo>
                  <a:cubicBezTo>
                    <a:pt x="18173" y="12310"/>
                    <a:pt x="18191" y="12307"/>
                    <a:pt x="18208" y="12307"/>
                  </a:cubicBezTo>
                  <a:close/>
                  <a:moveTo>
                    <a:pt x="16342" y="12095"/>
                  </a:moveTo>
                  <a:lnTo>
                    <a:pt x="16455" y="12143"/>
                  </a:lnTo>
                  <a:cubicBezTo>
                    <a:pt x="16388" y="12222"/>
                    <a:pt x="16327" y="12299"/>
                    <a:pt x="16205" y="12313"/>
                  </a:cubicBezTo>
                  <a:lnTo>
                    <a:pt x="16202" y="12316"/>
                  </a:lnTo>
                  <a:cubicBezTo>
                    <a:pt x="16189" y="12442"/>
                    <a:pt x="16092" y="12502"/>
                    <a:pt x="15965" y="12539"/>
                  </a:cubicBezTo>
                  <a:cubicBezTo>
                    <a:pt x="15924" y="12481"/>
                    <a:pt x="15860" y="12465"/>
                    <a:pt x="15787" y="12465"/>
                  </a:cubicBezTo>
                  <a:cubicBezTo>
                    <a:pt x="15782" y="12465"/>
                    <a:pt x="15776" y="12465"/>
                    <a:pt x="15770" y="12466"/>
                  </a:cubicBezTo>
                  <a:cubicBezTo>
                    <a:pt x="15767" y="12422"/>
                    <a:pt x="15848" y="12409"/>
                    <a:pt x="15825" y="12359"/>
                  </a:cubicBezTo>
                  <a:lnTo>
                    <a:pt x="15825" y="12359"/>
                  </a:lnTo>
                  <a:cubicBezTo>
                    <a:pt x="15833" y="12360"/>
                    <a:pt x="15839" y="12361"/>
                    <a:pt x="15845" y="12361"/>
                  </a:cubicBezTo>
                  <a:cubicBezTo>
                    <a:pt x="15866" y="12361"/>
                    <a:pt x="15872" y="12349"/>
                    <a:pt x="15863" y="12324"/>
                  </a:cubicBezTo>
                  <a:lnTo>
                    <a:pt x="15863" y="12324"/>
                  </a:lnTo>
                  <a:cubicBezTo>
                    <a:pt x="15869" y="12325"/>
                    <a:pt x="15875" y="12326"/>
                    <a:pt x="15880" y="12326"/>
                  </a:cubicBezTo>
                  <a:cubicBezTo>
                    <a:pt x="15931" y="12326"/>
                    <a:pt x="15975" y="12292"/>
                    <a:pt x="16025" y="12292"/>
                  </a:cubicBezTo>
                  <a:cubicBezTo>
                    <a:pt x="16039" y="12292"/>
                    <a:pt x="16053" y="12294"/>
                    <a:pt x="16067" y="12300"/>
                  </a:cubicBezTo>
                  <a:lnTo>
                    <a:pt x="16071" y="12284"/>
                  </a:lnTo>
                  <a:cubicBezTo>
                    <a:pt x="16118" y="12179"/>
                    <a:pt x="16185" y="12096"/>
                    <a:pt x="16333" y="12096"/>
                  </a:cubicBezTo>
                  <a:cubicBezTo>
                    <a:pt x="16336" y="12096"/>
                    <a:pt x="16339" y="12096"/>
                    <a:pt x="16342" y="12096"/>
                  </a:cubicBezTo>
                  <a:lnTo>
                    <a:pt x="16342" y="12096"/>
                  </a:lnTo>
                  <a:cubicBezTo>
                    <a:pt x="16341" y="12096"/>
                    <a:pt x="16341" y="12095"/>
                    <a:pt x="16342" y="12095"/>
                  </a:cubicBezTo>
                  <a:close/>
                  <a:moveTo>
                    <a:pt x="11794" y="12504"/>
                  </a:moveTo>
                  <a:cubicBezTo>
                    <a:pt x="11802" y="12504"/>
                    <a:pt x="11810" y="12507"/>
                    <a:pt x="11819" y="12514"/>
                  </a:cubicBezTo>
                  <a:cubicBezTo>
                    <a:pt x="11857" y="12546"/>
                    <a:pt x="11795" y="12567"/>
                    <a:pt x="11763" y="12585"/>
                  </a:cubicBezTo>
                  <a:lnTo>
                    <a:pt x="11763" y="12586"/>
                  </a:lnTo>
                  <a:cubicBezTo>
                    <a:pt x="11753" y="12595"/>
                    <a:pt x="11742" y="12604"/>
                    <a:pt x="11730" y="12604"/>
                  </a:cubicBezTo>
                  <a:cubicBezTo>
                    <a:pt x="11726" y="12604"/>
                    <a:pt x="11720" y="12603"/>
                    <a:pt x="11715" y="12599"/>
                  </a:cubicBezTo>
                  <a:cubicBezTo>
                    <a:pt x="11699" y="12585"/>
                    <a:pt x="11716" y="12570"/>
                    <a:pt x="11731" y="12560"/>
                  </a:cubicBezTo>
                  <a:cubicBezTo>
                    <a:pt x="11747" y="12538"/>
                    <a:pt x="11768" y="12504"/>
                    <a:pt x="11794" y="12504"/>
                  </a:cubicBezTo>
                  <a:close/>
                  <a:moveTo>
                    <a:pt x="16509" y="12390"/>
                  </a:moveTo>
                  <a:lnTo>
                    <a:pt x="16505" y="12392"/>
                  </a:lnTo>
                  <a:cubicBezTo>
                    <a:pt x="16505" y="12439"/>
                    <a:pt x="16555" y="12429"/>
                    <a:pt x="16586" y="12439"/>
                  </a:cubicBezTo>
                  <a:cubicBezTo>
                    <a:pt x="16520" y="12518"/>
                    <a:pt x="16459" y="12599"/>
                    <a:pt x="16333" y="12613"/>
                  </a:cubicBezTo>
                  <a:cubicBezTo>
                    <a:pt x="16268" y="12577"/>
                    <a:pt x="16202" y="12552"/>
                    <a:pt x="16290" y="12473"/>
                  </a:cubicBezTo>
                  <a:cubicBezTo>
                    <a:pt x="16356" y="12413"/>
                    <a:pt x="16430" y="12404"/>
                    <a:pt x="16509" y="12390"/>
                  </a:cubicBezTo>
                  <a:close/>
                  <a:moveTo>
                    <a:pt x="18034" y="12427"/>
                  </a:moveTo>
                  <a:cubicBezTo>
                    <a:pt x="18068" y="12427"/>
                    <a:pt x="18102" y="12437"/>
                    <a:pt x="18136" y="12456"/>
                  </a:cubicBezTo>
                  <a:cubicBezTo>
                    <a:pt x="18155" y="12466"/>
                    <a:pt x="18176" y="12485"/>
                    <a:pt x="18200" y="12485"/>
                  </a:cubicBezTo>
                  <a:cubicBezTo>
                    <a:pt x="18210" y="12485"/>
                    <a:pt x="18220" y="12482"/>
                    <a:pt x="18230" y="12474"/>
                  </a:cubicBezTo>
                  <a:lnTo>
                    <a:pt x="18230" y="12474"/>
                  </a:lnTo>
                  <a:cubicBezTo>
                    <a:pt x="18204" y="12513"/>
                    <a:pt x="18254" y="12520"/>
                    <a:pt x="18282" y="12537"/>
                  </a:cubicBezTo>
                  <a:cubicBezTo>
                    <a:pt x="18235" y="12604"/>
                    <a:pt x="18180" y="12660"/>
                    <a:pt x="18093" y="12660"/>
                  </a:cubicBezTo>
                  <a:cubicBezTo>
                    <a:pt x="18072" y="12660"/>
                    <a:pt x="18049" y="12657"/>
                    <a:pt x="18024" y="12650"/>
                  </a:cubicBezTo>
                  <a:cubicBezTo>
                    <a:pt x="17990" y="12583"/>
                    <a:pt x="17858" y="12598"/>
                    <a:pt x="17855" y="12504"/>
                  </a:cubicBezTo>
                  <a:lnTo>
                    <a:pt x="17905" y="12472"/>
                  </a:lnTo>
                  <a:lnTo>
                    <a:pt x="17959" y="12443"/>
                  </a:lnTo>
                  <a:cubicBezTo>
                    <a:pt x="17985" y="12432"/>
                    <a:pt x="18009" y="12427"/>
                    <a:pt x="18034" y="12427"/>
                  </a:cubicBezTo>
                  <a:close/>
                  <a:moveTo>
                    <a:pt x="17624" y="12506"/>
                  </a:moveTo>
                  <a:lnTo>
                    <a:pt x="17624" y="12506"/>
                  </a:lnTo>
                  <a:cubicBezTo>
                    <a:pt x="17656" y="12538"/>
                    <a:pt x="17657" y="12570"/>
                    <a:pt x="17620" y="12601"/>
                  </a:cubicBezTo>
                  <a:cubicBezTo>
                    <a:pt x="17551" y="12620"/>
                    <a:pt x="17508" y="12684"/>
                    <a:pt x="17426" y="12684"/>
                  </a:cubicBezTo>
                  <a:cubicBezTo>
                    <a:pt x="17375" y="12588"/>
                    <a:pt x="17505" y="12580"/>
                    <a:pt x="17531" y="12523"/>
                  </a:cubicBezTo>
                  <a:lnTo>
                    <a:pt x="17531" y="12523"/>
                  </a:lnTo>
                  <a:lnTo>
                    <a:pt x="17624" y="12506"/>
                  </a:lnTo>
                  <a:close/>
                  <a:moveTo>
                    <a:pt x="17755" y="12601"/>
                  </a:moveTo>
                  <a:cubicBezTo>
                    <a:pt x="17785" y="12601"/>
                    <a:pt x="17814" y="12610"/>
                    <a:pt x="17845" y="12630"/>
                  </a:cubicBezTo>
                  <a:cubicBezTo>
                    <a:pt x="17886" y="12651"/>
                    <a:pt x="17932" y="12667"/>
                    <a:pt x="17974" y="12686"/>
                  </a:cubicBezTo>
                  <a:lnTo>
                    <a:pt x="17972" y="12688"/>
                  </a:lnTo>
                  <a:cubicBezTo>
                    <a:pt x="17945" y="12793"/>
                    <a:pt x="17889" y="12831"/>
                    <a:pt x="17746" y="12831"/>
                  </a:cubicBezTo>
                  <a:cubicBezTo>
                    <a:pt x="17737" y="12831"/>
                    <a:pt x="17728" y="12831"/>
                    <a:pt x="17719" y="12831"/>
                  </a:cubicBezTo>
                  <a:cubicBezTo>
                    <a:pt x="17692" y="12809"/>
                    <a:pt x="17668" y="12780"/>
                    <a:pt x="17635" y="12780"/>
                  </a:cubicBezTo>
                  <a:cubicBezTo>
                    <a:pt x="17621" y="12780"/>
                    <a:pt x="17606" y="12785"/>
                    <a:pt x="17589" y="12796"/>
                  </a:cubicBezTo>
                  <a:cubicBezTo>
                    <a:pt x="17578" y="12733"/>
                    <a:pt x="17574" y="12671"/>
                    <a:pt x="17653" y="12633"/>
                  </a:cubicBezTo>
                  <a:cubicBezTo>
                    <a:pt x="17687" y="12613"/>
                    <a:pt x="17721" y="12601"/>
                    <a:pt x="17755" y="12601"/>
                  </a:cubicBezTo>
                  <a:close/>
                  <a:moveTo>
                    <a:pt x="15768" y="12486"/>
                  </a:moveTo>
                  <a:lnTo>
                    <a:pt x="15768" y="12486"/>
                  </a:lnTo>
                  <a:cubicBezTo>
                    <a:pt x="15764" y="12505"/>
                    <a:pt x="15760" y="12523"/>
                    <a:pt x="15754" y="12541"/>
                  </a:cubicBezTo>
                  <a:lnTo>
                    <a:pt x="15962" y="12539"/>
                  </a:lnTo>
                  <a:lnTo>
                    <a:pt x="15959" y="12541"/>
                  </a:lnTo>
                  <a:cubicBezTo>
                    <a:pt x="15993" y="12632"/>
                    <a:pt x="15867" y="12656"/>
                    <a:pt x="15846" y="12728"/>
                  </a:cubicBezTo>
                  <a:lnTo>
                    <a:pt x="15844" y="12730"/>
                  </a:lnTo>
                  <a:cubicBezTo>
                    <a:pt x="15781" y="12777"/>
                    <a:pt x="15730" y="12846"/>
                    <a:pt x="15637" y="12846"/>
                  </a:cubicBezTo>
                  <a:cubicBezTo>
                    <a:pt x="15625" y="12846"/>
                    <a:pt x="15612" y="12845"/>
                    <a:pt x="15599" y="12842"/>
                  </a:cubicBezTo>
                  <a:cubicBezTo>
                    <a:pt x="15519" y="12821"/>
                    <a:pt x="15547" y="12770"/>
                    <a:pt x="15555" y="12725"/>
                  </a:cubicBezTo>
                  <a:cubicBezTo>
                    <a:pt x="15585" y="12725"/>
                    <a:pt x="15599" y="12712"/>
                    <a:pt x="15599" y="12688"/>
                  </a:cubicBezTo>
                  <a:cubicBezTo>
                    <a:pt x="15600" y="12688"/>
                    <a:pt x="15602" y="12688"/>
                    <a:pt x="15603" y="12688"/>
                  </a:cubicBezTo>
                  <a:cubicBezTo>
                    <a:pt x="15624" y="12688"/>
                    <a:pt x="15642" y="12671"/>
                    <a:pt x="15643" y="12651"/>
                  </a:cubicBezTo>
                  <a:cubicBezTo>
                    <a:pt x="15664" y="12650"/>
                    <a:pt x="15682" y="12634"/>
                    <a:pt x="15686" y="12613"/>
                  </a:cubicBezTo>
                  <a:cubicBezTo>
                    <a:pt x="15710" y="12609"/>
                    <a:pt x="15727" y="12590"/>
                    <a:pt x="15731" y="12567"/>
                  </a:cubicBezTo>
                  <a:lnTo>
                    <a:pt x="15731" y="12567"/>
                  </a:lnTo>
                  <a:cubicBezTo>
                    <a:pt x="15719" y="12575"/>
                    <a:pt x="15707" y="12581"/>
                    <a:pt x="15694" y="12583"/>
                  </a:cubicBezTo>
                  <a:cubicBezTo>
                    <a:pt x="15691" y="12593"/>
                    <a:pt x="15687" y="12602"/>
                    <a:pt x="15683" y="12612"/>
                  </a:cubicBezTo>
                  <a:cubicBezTo>
                    <a:pt x="15673" y="12615"/>
                    <a:pt x="15662" y="12618"/>
                    <a:pt x="15650" y="12620"/>
                  </a:cubicBezTo>
                  <a:cubicBezTo>
                    <a:pt x="15648" y="12630"/>
                    <a:pt x="15644" y="12639"/>
                    <a:pt x="15641" y="12649"/>
                  </a:cubicBezTo>
                  <a:cubicBezTo>
                    <a:pt x="15629" y="12651"/>
                    <a:pt x="15617" y="12653"/>
                    <a:pt x="15606" y="12656"/>
                  </a:cubicBezTo>
                  <a:cubicBezTo>
                    <a:pt x="15603" y="12667"/>
                    <a:pt x="15600" y="12676"/>
                    <a:pt x="15598" y="12686"/>
                  </a:cubicBezTo>
                  <a:cubicBezTo>
                    <a:pt x="15586" y="12688"/>
                    <a:pt x="15574" y="12689"/>
                    <a:pt x="15562" y="12693"/>
                  </a:cubicBezTo>
                  <a:cubicBezTo>
                    <a:pt x="15559" y="12702"/>
                    <a:pt x="15556" y="12713"/>
                    <a:pt x="15554" y="12722"/>
                  </a:cubicBezTo>
                  <a:cubicBezTo>
                    <a:pt x="15547" y="12727"/>
                    <a:pt x="15540" y="12730"/>
                    <a:pt x="15532" y="12730"/>
                  </a:cubicBezTo>
                  <a:cubicBezTo>
                    <a:pt x="15524" y="12730"/>
                    <a:pt x="15516" y="12727"/>
                    <a:pt x="15510" y="12722"/>
                  </a:cubicBezTo>
                  <a:lnTo>
                    <a:pt x="15510" y="12722"/>
                  </a:lnTo>
                  <a:cubicBezTo>
                    <a:pt x="15524" y="12769"/>
                    <a:pt x="15486" y="12787"/>
                    <a:pt x="15447" y="12800"/>
                  </a:cubicBezTo>
                  <a:cubicBezTo>
                    <a:pt x="15438" y="12802"/>
                    <a:pt x="15430" y="12804"/>
                    <a:pt x="15422" y="12804"/>
                  </a:cubicBezTo>
                  <a:cubicBezTo>
                    <a:pt x="15397" y="12804"/>
                    <a:pt x="15379" y="12789"/>
                    <a:pt x="15373" y="12759"/>
                  </a:cubicBezTo>
                  <a:cubicBezTo>
                    <a:pt x="15408" y="12751"/>
                    <a:pt x="15428" y="12705"/>
                    <a:pt x="15466" y="12705"/>
                  </a:cubicBezTo>
                  <a:cubicBezTo>
                    <a:pt x="15476" y="12705"/>
                    <a:pt x="15487" y="12708"/>
                    <a:pt x="15500" y="12715"/>
                  </a:cubicBezTo>
                  <a:cubicBezTo>
                    <a:pt x="15486" y="12702"/>
                    <a:pt x="15491" y="12688"/>
                    <a:pt x="15506" y="12675"/>
                  </a:cubicBezTo>
                  <a:cubicBezTo>
                    <a:pt x="15521" y="12644"/>
                    <a:pt x="15548" y="12620"/>
                    <a:pt x="15581" y="12612"/>
                  </a:cubicBezTo>
                  <a:cubicBezTo>
                    <a:pt x="15587" y="12608"/>
                    <a:pt x="15592" y="12604"/>
                    <a:pt x="15596" y="12599"/>
                  </a:cubicBezTo>
                  <a:lnTo>
                    <a:pt x="15642" y="12556"/>
                  </a:lnTo>
                  <a:lnTo>
                    <a:pt x="15681" y="12527"/>
                  </a:lnTo>
                  <a:lnTo>
                    <a:pt x="15718" y="12506"/>
                  </a:lnTo>
                  <a:lnTo>
                    <a:pt x="15768" y="12486"/>
                  </a:lnTo>
                  <a:close/>
                  <a:moveTo>
                    <a:pt x="17359" y="12695"/>
                  </a:moveTo>
                  <a:cubicBezTo>
                    <a:pt x="17373" y="12724"/>
                    <a:pt x="17373" y="12751"/>
                    <a:pt x="17342" y="12776"/>
                  </a:cubicBezTo>
                  <a:lnTo>
                    <a:pt x="17340" y="12777"/>
                  </a:lnTo>
                  <a:cubicBezTo>
                    <a:pt x="17319" y="12793"/>
                    <a:pt x="17301" y="12813"/>
                    <a:pt x="17331" y="12835"/>
                  </a:cubicBezTo>
                  <a:cubicBezTo>
                    <a:pt x="17393" y="12816"/>
                    <a:pt x="17453" y="12785"/>
                    <a:pt x="17519" y="12785"/>
                  </a:cubicBezTo>
                  <a:cubicBezTo>
                    <a:pt x="17541" y="12785"/>
                    <a:pt x="17564" y="12789"/>
                    <a:pt x="17588" y="12797"/>
                  </a:cubicBezTo>
                  <a:cubicBezTo>
                    <a:pt x="17607" y="12848"/>
                    <a:pt x="17661" y="12863"/>
                    <a:pt x="17709" y="12881"/>
                  </a:cubicBezTo>
                  <a:cubicBezTo>
                    <a:pt x="17665" y="12934"/>
                    <a:pt x="17623" y="12992"/>
                    <a:pt x="17539" y="12992"/>
                  </a:cubicBezTo>
                  <a:cubicBezTo>
                    <a:pt x="17528" y="12992"/>
                    <a:pt x="17517" y="12991"/>
                    <a:pt x="17505" y="12989"/>
                  </a:cubicBezTo>
                  <a:cubicBezTo>
                    <a:pt x="17463" y="12965"/>
                    <a:pt x="17422" y="12944"/>
                    <a:pt x="17379" y="12926"/>
                  </a:cubicBezTo>
                  <a:cubicBezTo>
                    <a:pt x="17329" y="12907"/>
                    <a:pt x="17326" y="12876"/>
                    <a:pt x="17334" y="12839"/>
                  </a:cubicBezTo>
                  <a:cubicBezTo>
                    <a:pt x="17319" y="12829"/>
                    <a:pt x="17305" y="12825"/>
                    <a:pt x="17291" y="12825"/>
                  </a:cubicBezTo>
                  <a:cubicBezTo>
                    <a:pt x="17256" y="12825"/>
                    <a:pt x="17222" y="12846"/>
                    <a:pt x="17187" y="12846"/>
                  </a:cubicBezTo>
                  <a:cubicBezTo>
                    <a:pt x="17176" y="12846"/>
                    <a:pt x="17165" y="12844"/>
                    <a:pt x="17154" y="12839"/>
                  </a:cubicBezTo>
                  <a:cubicBezTo>
                    <a:pt x="17151" y="12828"/>
                    <a:pt x="17146" y="12818"/>
                    <a:pt x="17140" y="12808"/>
                  </a:cubicBezTo>
                  <a:cubicBezTo>
                    <a:pt x="17162" y="12808"/>
                    <a:pt x="17179" y="12788"/>
                    <a:pt x="17197" y="12776"/>
                  </a:cubicBezTo>
                  <a:cubicBezTo>
                    <a:pt x="17247" y="12745"/>
                    <a:pt x="17286" y="12695"/>
                    <a:pt x="17359" y="12695"/>
                  </a:cubicBezTo>
                  <a:close/>
                  <a:moveTo>
                    <a:pt x="17116" y="12886"/>
                  </a:moveTo>
                  <a:lnTo>
                    <a:pt x="17114" y="12888"/>
                  </a:lnTo>
                  <a:cubicBezTo>
                    <a:pt x="17074" y="12997"/>
                    <a:pt x="16997" y="13068"/>
                    <a:pt x="16859" y="13084"/>
                  </a:cubicBezTo>
                  <a:cubicBezTo>
                    <a:pt x="16893" y="12966"/>
                    <a:pt x="16989" y="12911"/>
                    <a:pt x="17116" y="12886"/>
                  </a:cubicBezTo>
                  <a:close/>
                  <a:moveTo>
                    <a:pt x="15342" y="12828"/>
                  </a:moveTo>
                  <a:cubicBezTo>
                    <a:pt x="15372" y="12850"/>
                    <a:pt x="15380" y="12878"/>
                    <a:pt x="15386" y="12909"/>
                  </a:cubicBezTo>
                  <a:cubicBezTo>
                    <a:pt x="15381" y="12909"/>
                    <a:pt x="15377" y="12908"/>
                    <a:pt x="15372" y="12908"/>
                  </a:cubicBezTo>
                  <a:cubicBezTo>
                    <a:pt x="15320" y="12908"/>
                    <a:pt x="15297" y="12933"/>
                    <a:pt x="15301" y="12980"/>
                  </a:cubicBezTo>
                  <a:lnTo>
                    <a:pt x="15302" y="12980"/>
                  </a:lnTo>
                  <a:cubicBezTo>
                    <a:pt x="15308" y="12981"/>
                    <a:pt x="15313" y="12981"/>
                    <a:pt x="15319" y="12981"/>
                  </a:cubicBezTo>
                  <a:cubicBezTo>
                    <a:pt x="15370" y="12981"/>
                    <a:pt x="15386" y="12951"/>
                    <a:pt x="15387" y="12908"/>
                  </a:cubicBezTo>
                  <a:cubicBezTo>
                    <a:pt x="15450" y="12863"/>
                    <a:pt x="15529" y="12878"/>
                    <a:pt x="15601" y="12872"/>
                  </a:cubicBezTo>
                  <a:cubicBezTo>
                    <a:pt x="15610" y="12894"/>
                    <a:pt x="15642" y="12914"/>
                    <a:pt x="15619" y="12938"/>
                  </a:cubicBezTo>
                  <a:cubicBezTo>
                    <a:pt x="15560" y="13007"/>
                    <a:pt x="15496" y="13072"/>
                    <a:pt x="15428" y="13134"/>
                  </a:cubicBezTo>
                  <a:cubicBezTo>
                    <a:pt x="15392" y="13165"/>
                    <a:pt x="15353" y="13176"/>
                    <a:pt x="15313" y="13176"/>
                  </a:cubicBezTo>
                  <a:cubicBezTo>
                    <a:pt x="15267" y="13176"/>
                    <a:pt x="15219" y="13161"/>
                    <a:pt x="15172" y="13144"/>
                  </a:cubicBezTo>
                  <a:lnTo>
                    <a:pt x="15159" y="13135"/>
                  </a:lnTo>
                  <a:cubicBezTo>
                    <a:pt x="15159" y="13135"/>
                    <a:pt x="15143" y="13137"/>
                    <a:pt x="15143" y="13137"/>
                  </a:cubicBezTo>
                  <a:cubicBezTo>
                    <a:pt x="15100" y="13148"/>
                    <a:pt x="15057" y="13163"/>
                    <a:pt x="15011" y="13163"/>
                  </a:cubicBezTo>
                  <a:cubicBezTo>
                    <a:pt x="14979" y="13163"/>
                    <a:pt x="14946" y="13156"/>
                    <a:pt x="14910" y="13134"/>
                  </a:cubicBezTo>
                  <a:lnTo>
                    <a:pt x="15298" y="12828"/>
                  </a:lnTo>
                  <a:close/>
                  <a:moveTo>
                    <a:pt x="15873" y="12938"/>
                  </a:moveTo>
                  <a:cubicBezTo>
                    <a:pt x="15889" y="12938"/>
                    <a:pt x="15907" y="12939"/>
                    <a:pt x="15926" y="12942"/>
                  </a:cubicBezTo>
                  <a:cubicBezTo>
                    <a:pt x="15957" y="13016"/>
                    <a:pt x="15849" y="13030"/>
                    <a:pt x="15859" y="13089"/>
                  </a:cubicBezTo>
                  <a:lnTo>
                    <a:pt x="15858" y="13090"/>
                  </a:lnTo>
                  <a:cubicBezTo>
                    <a:pt x="15855" y="13089"/>
                    <a:pt x="15851" y="13089"/>
                    <a:pt x="15848" y="13089"/>
                  </a:cubicBezTo>
                  <a:cubicBezTo>
                    <a:pt x="15822" y="13089"/>
                    <a:pt x="15811" y="13102"/>
                    <a:pt x="15814" y="13128"/>
                  </a:cubicBezTo>
                  <a:cubicBezTo>
                    <a:pt x="15752" y="13137"/>
                    <a:pt x="15703" y="13201"/>
                    <a:pt x="15633" y="13201"/>
                  </a:cubicBezTo>
                  <a:cubicBezTo>
                    <a:pt x="15607" y="13201"/>
                    <a:pt x="15578" y="13193"/>
                    <a:pt x="15544" y="13169"/>
                  </a:cubicBezTo>
                  <a:cubicBezTo>
                    <a:pt x="15652" y="13086"/>
                    <a:pt x="15700" y="12938"/>
                    <a:pt x="15873" y="12938"/>
                  </a:cubicBezTo>
                  <a:close/>
                  <a:moveTo>
                    <a:pt x="17250" y="12960"/>
                  </a:moveTo>
                  <a:cubicBezTo>
                    <a:pt x="17296" y="12960"/>
                    <a:pt x="17352" y="12982"/>
                    <a:pt x="17448" y="13020"/>
                  </a:cubicBezTo>
                  <a:lnTo>
                    <a:pt x="17445" y="13021"/>
                  </a:lnTo>
                  <a:cubicBezTo>
                    <a:pt x="17425" y="13143"/>
                    <a:pt x="17311" y="13173"/>
                    <a:pt x="17199" y="13204"/>
                  </a:cubicBezTo>
                  <a:lnTo>
                    <a:pt x="17041" y="13117"/>
                  </a:lnTo>
                  <a:cubicBezTo>
                    <a:pt x="17143" y="13006"/>
                    <a:pt x="17185" y="12960"/>
                    <a:pt x="17250" y="12960"/>
                  </a:cubicBezTo>
                  <a:close/>
                  <a:moveTo>
                    <a:pt x="16077" y="12984"/>
                  </a:moveTo>
                  <a:cubicBezTo>
                    <a:pt x="16092" y="12984"/>
                    <a:pt x="16105" y="12993"/>
                    <a:pt x="16116" y="13017"/>
                  </a:cubicBezTo>
                  <a:cubicBezTo>
                    <a:pt x="16127" y="13015"/>
                    <a:pt x="16137" y="13014"/>
                    <a:pt x="16147" y="13014"/>
                  </a:cubicBezTo>
                  <a:cubicBezTo>
                    <a:pt x="16151" y="13014"/>
                    <a:pt x="16154" y="13015"/>
                    <a:pt x="16158" y="13015"/>
                  </a:cubicBezTo>
                  <a:cubicBezTo>
                    <a:pt x="16183" y="13004"/>
                    <a:pt x="16203" y="12999"/>
                    <a:pt x="16220" y="12999"/>
                  </a:cubicBezTo>
                  <a:cubicBezTo>
                    <a:pt x="16268" y="12999"/>
                    <a:pt x="16284" y="13040"/>
                    <a:pt x="16292" y="13091"/>
                  </a:cubicBezTo>
                  <a:cubicBezTo>
                    <a:pt x="16281" y="13087"/>
                    <a:pt x="16271" y="13085"/>
                    <a:pt x="16263" y="13085"/>
                  </a:cubicBezTo>
                  <a:cubicBezTo>
                    <a:pt x="16243" y="13085"/>
                    <a:pt x="16237" y="13098"/>
                    <a:pt x="16248" y="13127"/>
                  </a:cubicBezTo>
                  <a:cubicBezTo>
                    <a:pt x="16237" y="13124"/>
                    <a:pt x="16228" y="13122"/>
                    <a:pt x="16220" y="13122"/>
                  </a:cubicBezTo>
                  <a:cubicBezTo>
                    <a:pt x="16198" y="13122"/>
                    <a:pt x="16193" y="13135"/>
                    <a:pt x="16204" y="13163"/>
                  </a:cubicBezTo>
                  <a:cubicBezTo>
                    <a:pt x="16192" y="13160"/>
                    <a:pt x="16182" y="13158"/>
                    <a:pt x="16174" y="13158"/>
                  </a:cubicBezTo>
                  <a:cubicBezTo>
                    <a:pt x="16153" y="13158"/>
                    <a:pt x="16147" y="13171"/>
                    <a:pt x="16160" y="13199"/>
                  </a:cubicBezTo>
                  <a:cubicBezTo>
                    <a:pt x="16150" y="13190"/>
                    <a:pt x="16141" y="13186"/>
                    <a:pt x="16133" y="13186"/>
                  </a:cubicBezTo>
                  <a:cubicBezTo>
                    <a:pt x="16115" y="13186"/>
                    <a:pt x="16100" y="13204"/>
                    <a:pt x="16084" y="13215"/>
                  </a:cubicBezTo>
                  <a:cubicBezTo>
                    <a:pt x="16062" y="13228"/>
                    <a:pt x="16040" y="13242"/>
                    <a:pt x="16019" y="13242"/>
                  </a:cubicBezTo>
                  <a:cubicBezTo>
                    <a:pt x="16002" y="13242"/>
                    <a:pt x="15986" y="13233"/>
                    <a:pt x="15971" y="13207"/>
                  </a:cubicBezTo>
                  <a:lnTo>
                    <a:pt x="15957" y="13207"/>
                  </a:lnTo>
                  <a:lnTo>
                    <a:pt x="15945" y="13202"/>
                  </a:lnTo>
                  <a:cubicBezTo>
                    <a:pt x="15913" y="13220"/>
                    <a:pt x="15889" y="13228"/>
                    <a:pt x="15871" y="13228"/>
                  </a:cubicBezTo>
                  <a:cubicBezTo>
                    <a:pt x="15826" y="13228"/>
                    <a:pt x="15820" y="13180"/>
                    <a:pt x="15815" y="13129"/>
                  </a:cubicBezTo>
                  <a:lnTo>
                    <a:pt x="15815" y="13129"/>
                  </a:lnTo>
                  <a:cubicBezTo>
                    <a:pt x="15830" y="13134"/>
                    <a:pt x="15842" y="13137"/>
                    <a:pt x="15851" y="13137"/>
                  </a:cubicBezTo>
                  <a:cubicBezTo>
                    <a:pt x="15872" y="13137"/>
                    <a:pt x="15873" y="13121"/>
                    <a:pt x="15861" y="13092"/>
                  </a:cubicBezTo>
                  <a:lnTo>
                    <a:pt x="15861" y="13092"/>
                  </a:lnTo>
                  <a:cubicBezTo>
                    <a:pt x="15874" y="13097"/>
                    <a:pt x="15886" y="13098"/>
                    <a:pt x="15896" y="13098"/>
                  </a:cubicBezTo>
                  <a:cubicBezTo>
                    <a:pt x="15958" y="13098"/>
                    <a:pt x="15972" y="13029"/>
                    <a:pt x="16019" y="13007"/>
                  </a:cubicBezTo>
                  <a:cubicBezTo>
                    <a:pt x="16041" y="12996"/>
                    <a:pt x="16060" y="12984"/>
                    <a:pt x="16077" y="12984"/>
                  </a:cubicBezTo>
                  <a:close/>
                  <a:moveTo>
                    <a:pt x="16466" y="13046"/>
                  </a:moveTo>
                  <a:cubicBezTo>
                    <a:pt x="16509" y="13046"/>
                    <a:pt x="16554" y="13055"/>
                    <a:pt x="16602" y="13077"/>
                  </a:cubicBezTo>
                  <a:cubicBezTo>
                    <a:pt x="16549" y="13178"/>
                    <a:pt x="16441" y="13237"/>
                    <a:pt x="16341" y="13294"/>
                  </a:cubicBezTo>
                  <a:lnTo>
                    <a:pt x="16340" y="13294"/>
                  </a:lnTo>
                  <a:cubicBezTo>
                    <a:pt x="16318" y="13307"/>
                    <a:pt x="16297" y="13312"/>
                    <a:pt x="16277" y="13312"/>
                  </a:cubicBezTo>
                  <a:cubicBezTo>
                    <a:pt x="16224" y="13312"/>
                    <a:pt x="16180" y="13270"/>
                    <a:pt x="16165" y="13204"/>
                  </a:cubicBezTo>
                  <a:cubicBezTo>
                    <a:pt x="16192" y="13203"/>
                    <a:pt x="16208" y="13191"/>
                    <a:pt x="16209" y="13167"/>
                  </a:cubicBezTo>
                  <a:cubicBezTo>
                    <a:pt x="16236" y="13166"/>
                    <a:pt x="16252" y="13154"/>
                    <a:pt x="16252" y="13130"/>
                  </a:cubicBezTo>
                  <a:cubicBezTo>
                    <a:pt x="16281" y="13130"/>
                    <a:pt x="16297" y="13117"/>
                    <a:pt x="16296" y="13092"/>
                  </a:cubicBezTo>
                  <a:cubicBezTo>
                    <a:pt x="16350" y="13064"/>
                    <a:pt x="16406" y="13046"/>
                    <a:pt x="16466" y="13046"/>
                  </a:cubicBezTo>
                  <a:close/>
                  <a:moveTo>
                    <a:pt x="10810" y="13347"/>
                  </a:moveTo>
                  <a:lnTo>
                    <a:pt x="10810" y="13348"/>
                  </a:lnTo>
                  <a:cubicBezTo>
                    <a:pt x="10810" y="13348"/>
                    <a:pt x="10810" y="13348"/>
                    <a:pt x="10810" y="13348"/>
                  </a:cubicBezTo>
                  <a:cubicBezTo>
                    <a:pt x="10810" y="13348"/>
                    <a:pt x="10809" y="13348"/>
                    <a:pt x="10809" y="13348"/>
                  </a:cubicBezTo>
                  <a:lnTo>
                    <a:pt x="10810" y="13347"/>
                  </a:lnTo>
                  <a:close/>
                  <a:moveTo>
                    <a:pt x="16798" y="13124"/>
                  </a:moveTo>
                  <a:cubicBezTo>
                    <a:pt x="16806" y="13124"/>
                    <a:pt x="16815" y="13125"/>
                    <a:pt x="16824" y="13125"/>
                  </a:cubicBezTo>
                  <a:cubicBezTo>
                    <a:pt x="16797" y="13247"/>
                    <a:pt x="16661" y="13294"/>
                    <a:pt x="16589" y="13386"/>
                  </a:cubicBezTo>
                  <a:cubicBezTo>
                    <a:pt x="16451" y="13344"/>
                    <a:pt x="16446" y="13338"/>
                    <a:pt x="16532" y="13279"/>
                  </a:cubicBezTo>
                  <a:cubicBezTo>
                    <a:pt x="16614" y="13222"/>
                    <a:pt x="16672" y="13124"/>
                    <a:pt x="16798" y="13124"/>
                  </a:cubicBezTo>
                  <a:close/>
                  <a:moveTo>
                    <a:pt x="3997" y="13381"/>
                  </a:moveTo>
                  <a:lnTo>
                    <a:pt x="3997" y="13382"/>
                  </a:lnTo>
                  <a:cubicBezTo>
                    <a:pt x="3937" y="13394"/>
                    <a:pt x="3921" y="13424"/>
                    <a:pt x="3921" y="13460"/>
                  </a:cubicBezTo>
                  <a:lnTo>
                    <a:pt x="3921" y="13460"/>
                  </a:lnTo>
                  <a:cubicBezTo>
                    <a:pt x="3921" y="13423"/>
                    <a:pt x="3937" y="13394"/>
                    <a:pt x="3997" y="13381"/>
                  </a:cubicBezTo>
                  <a:lnTo>
                    <a:pt x="3997" y="13381"/>
                  </a:lnTo>
                  <a:cubicBezTo>
                    <a:pt x="3997" y="13381"/>
                    <a:pt x="3997" y="13382"/>
                    <a:pt x="3997" y="13382"/>
                  </a:cubicBezTo>
                  <a:cubicBezTo>
                    <a:pt x="3997" y="13382"/>
                    <a:pt x="3997" y="13381"/>
                    <a:pt x="3997" y="13381"/>
                  </a:cubicBezTo>
                  <a:lnTo>
                    <a:pt x="3997" y="13381"/>
                  </a:lnTo>
                  <a:cubicBezTo>
                    <a:pt x="3997" y="13381"/>
                    <a:pt x="3997" y="13381"/>
                    <a:pt x="3997" y="13381"/>
                  </a:cubicBezTo>
                  <a:close/>
                  <a:moveTo>
                    <a:pt x="16993" y="13195"/>
                  </a:moveTo>
                  <a:cubicBezTo>
                    <a:pt x="17044" y="13195"/>
                    <a:pt x="17098" y="13210"/>
                    <a:pt x="17155" y="13240"/>
                  </a:cubicBezTo>
                  <a:cubicBezTo>
                    <a:pt x="17040" y="13388"/>
                    <a:pt x="16915" y="13467"/>
                    <a:pt x="16769" y="13484"/>
                  </a:cubicBezTo>
                  <a:cubicBezTo>
                    <a:pt x="16745" y="13446"/>
                    <a:pt x="16663" y="13449"/>
                    <a:pt x="16673" y="13387"/>
                  </a:cubicBezTo>
                  <a:cubicBezTo>
                    <a:pt x="16709" y="13360"/>
                    <a:pt x="16752" y="13336"/>
                    <a:pt x="16781" y="13304"/>
                  </a:cubicBezTo>
                  <a:cubicBezTo>
                    <a:pt x="16844" y="13231"/>
                    <a:pt x="16914" y="13195"/>
                    <a:pt x="16993" y="13195"/>
                  </a:cubicBezTo>
                  <a:close/>
                  <a:moveTo>
                    <a:pt x="15483" y="13264"/>
                  </a:moveTo>
                  <a:cubicBezTo>
                    <a:pt x="15503" y="13264"/>
                    <a:pt x="15523" y="13269"/>
                    <a:pt x="15542" y="13278"/>
                  </a:cubicBezTo>
                  <a:cubicBezTo>
                    <a:pt x="15601" y="13302"/>
                    <a:pt x="15512" y="13351"/>
                    <a:pt x="15551" y="13383"/>
                  </a:cubicBezTo>
                  <a:lnTo>
                    <a:pt x="15551" y="13383"/>
                  </a:lnTo>
                  <a:cubicBezTo>
                    <a:pt x="15542" y="13380"/>
                    <a:pt x="15533" y="13377"/>
                    <a:pt x="15526" y="13377"/>
                  </a:cubicBezTo>
                  <a:cubicBezTo>
                    <a:pt x="15525" y="13377"/>
                    <a:pt x="15523" y="13377"/>
                    <a:pt x="15522" y="13377"/>
                  </a:cubicBezTo>
                  <a:cubicBezTo>
                    <a:pt x="15498" y="13387"/>
                    <a:pt x="15504" y="13404"/>
                    <a:pt x="15512" y="13419"/>
                  </a:cubicBezTo>
                  <a:cubicBezTo>
                    <a:pt x="15500" y="13412"/>
                    <a:pt x="15490" y="13410"/>
                    <a:pt x="15481" y="13410"/>
                  </a:cubicBezTo>
                  <a:cubicBezTo>
                    <a:pt x="15450" y="13410"/>
                    <a:pt x="15434" y="13439"/>
                    <a:pt x="15415" y="13456"/>
                  </a:cubicBezTo>
                  <a:cubicBezTo>
                    <a:pt x="15377" y="13486"/>
                    <a:pt x="15339" y="13508"/>
                    <a:pt x="15293" y="13508"/>
                  </a:cubicBezTo>
                  <a:cubicBezTo>
                    <a:pt x="15270" y="13508"/>
                    <a:pt x="15245" y="13502"/>
                    <a:pt x="15217" y="13489"/>
                  </a:cubicBezTo>
                  <a:cubicBezTo>
                    <a:pt x="15251" y="13412"/>
                    <a:pt x="15327" y="13363"/>
                    <a:pt x="15386" y="13305"/>
                  </a:cubicBezTo>
                  <a:cubicBezTo>
                    <a:pt x="15412" y="13278"/>
                    <a:pt x="15447" y="13264"/>
                    <a:pt x="15483" y="13264"/>
                  </a:cubicBezTo>
                  <a:close/>
                  <a:moveTo>
                    <a:pt x="15750" y="13293"/>
                  </a:moveTo>
                  <a:cubicBezTo>
                    <a:pt x="15768" y="13293"/>
                    <a:pt x="15790" y="13298"/>
                    <a:pt x="15815" y="13309"/>
                  </a:cubicBezTo>
                  <a:cubicBezTo>
                    <a:pt x="15873" y="13333"/>
                    <a:pt x="15893" y="13368"/>
                    <a:pt x="15921" y="13400"/>
                  </a:cubicBezTo>
                  <a:cubicBezTo>
                    <a:pt x="15913" y="13397"/>
                    <a:pt x="15905" y="13396"/>
                    <a:pt x="15897" y="13396"/>
                  </a:cubicBezTo>
                  <a:cubicBezTo>
                    <a:pt x="15866" y="13396"/>
                    <a:pt x="15842" y="13418"/>
                    <a:pt x="15820" y="13438"/>
                  </a:cubicBezTo>
                  <a:lnTo>
                    <a:pt x="15821" y="13438"/>
                  </a:lnTo>
                  <a:cubicBezTo>
                    <a:pt x="15764" y="13490"/>
                    <a:pt x="15692" y="13506"/>
                    <a:pt x="15616" y="13521"/>
                  </a:cubicBezTo>
                  <a:cubicBezTo>
                    <a:pt x="15599" y="13525"/>
                    <a:pt x="15584" y="13526"/>
                    <a:pt x="15572" y="13526"/>
                  </a:cubicBezTo>
                  <a:cubicBezTo>
                    <a:pt x="15503" y="13526"/>
                    <a:pt x="15505" y="13479"/>
                    <a:pt x="15515" y="13423"/>
                  </a:cubicBezTo>
                  <a:lnTo>
                    <a:pt x="15515" y="13423"/>
                  </a:lnTo>
                  <a:cubicBezTo>
                    <a:pt x="15519" y="13423"/>
                    <a:pt x="15523" y="13424"/>
                    <a:pt x="15527" y="13424"/>
                  </a:cubicBezTo>
                  <a:cubicBezTo>
                    <a:pt x="15552" y="13424"/>
                    <a:pt x="15562" y="13410"/>
                    <a:pt x="15559" y="13386"/>
                  </a:cubicBezTo>
                  <a:cubicBezTo>
                    <a:pt x="15634" y="13384"/>
                    <a:pt x="15664" y="13293"/>
                    <a:pt x="15750" y="13293"/>
                  </a:cubicBezTo>
                  <a:close/>
                  <a:moveTo>
                    <a:pt x="16081" y="13348"/>
                  </a:moveTo>
                  <a:cubicBezTo>
                    <a:pt x="16117" y="13348"/>
                    <a:pt x="16156" y="13361"/>
                    <a:pt x="16197" y="13387"/>
                  </a:cubicBezTo>
                  <a:cubicBezTo>
                    <a:pt x="16101" y="13507"/>
                    <a:pt x="16071" y="13545"/>
                    <a:pt x="15998" y="13545"/>
                  </a:cubicBezTo>
                  <a:cubicBezTo>
                    <a:pt x="15964" y="13545"/>
                    <a:pt x="15922" y="13537"/>
                    <a:pt x="15862" y="13526"/>
                  </a:cubicBezTo>
                  <a:cubicBezTo>
                    <a:pt x="15849" y="13467"/>
                    <a:pt x="15914" y="13449"/>
                    <a:pt x="15945" y="13414"/>
                  </a:cubicBezTo>
                  <a:lnTo>
                    <a:pt x="15946" y="13414"/>
                  </a:lnTo>
                  <a:cubicBezTo>
                    <a:pt x="15988" y="13371"/>
                    <a:pt x="16032" y="13348"/>
                    <a:pt x="16081" y="13348"/>
                  </a:cubicBezTo>
                  <a:close/>
                  <a:moveTo>
                    <a:pt x="10695" y="13426"/>
                  </a:moveTo>
                  <a:cubicBezTo>
                    <a:pt x="10700" y="13426"/>
                    <a:pt x="10706" y="13426"/>
                    <a:pt x="10712" y="13427"/>
                  </a:cubicBezTo>
                  <a:cubicBezTo>
                    <a:pt x="10711" y="13449"/>
                    <a:pt x="10709" y="13469"/>
                    <a:pt x="10709" y="13490"/>
                  </a:cubicBezTo>
                  <a:lnTo>
                    <a:pt x="10665" y="13527"/>
                  </a:lnTo>
                  <a:cubicBezTo>
                    <a:pt x="10640" y="13549"/>
                    <a:pt x="10620" y="13560"/>
                    <a:pt x="10605" y="13560"/>
                  </a:cubicBezTo>
                  <a:cubicBezTo>
                    <a:pt x="10585" y="13560"/>
                    <a:pt x="10574" y="13539"/>
                    <a:pt x="10574" y="13496"/>
                  </a:cubicBezTo>
                  <a:cubicBezTo>
                    <a:pt x="10582" y="13489"/>
                    <a:pt x="10588" y="13479"/>
                    <a:pt x="10588" y="13468"/>
                  </a:cubicBezTo>
                  <a:cubicBezTo>
                    <a:pt x="10625" y="13456"/>
                    <a:pt x="10653" y="13426"/>
                    <a:pt x="10695" y="13426"/>
                  </a:cubicBezTo>
                  <a:close/>
                  <a:moveTo>
                    <a:pt x="16380" y="13428"/>
                  </a:moveTo>
                  <a:cubicBezTo>
                    <a:pt x="16394" y="13428"/>
                    <a:pt x="16408" y="13430"/>
                    <a:pt x="16424" y="13433"/>
                  </a:cubicBezTo>
                  <a:cubicBezTo>
                    <a:pt x="16494" y="13448"/>
                    <a:pt x="16474" y="13494"/>
                    <a:pt x="16466" y="13533"/>
                  </a:cubicBezTo>
                  <a:lnTo>
                    <a:pt x="16465" y="13534"/>
                  </a:lnTo>
                  <a:cubicBezTo>
                    <a:pt x="16412" y="13556"/>
                    <a:pt x="16360" y="13592"/>
                    <a:pt x="16302" y="13592"/>
                  </a:cubicBezTo>
                  <a:cubicBezTo>
                    <a:pt x="16270" y="13592"/>
                    <a:pt x="16235" y="13581"/>
                    <a:pt x="16197" y="13550"/>
                  </a:cubicBezTo>
                  <a:cubicBezTo>
                    <a:pt x="16251" y="13498"/>
                    <a:pt x="16290" y="13428"/>
                    <a:pt x="16380" y="13428"/>
                  </a:cubicBezTo>
                  <a:close/>
                  <a:moveTo>
                    <a:pt x="28557" y="13402"/>
                  </a:moveTo>
                  <a:cubicBezTo>
                    <a:pt x="28641" y="13402"/>
                    <a:pt x="28725" y="13423"/>
                    <a:pt x="28808" y="13438"/>
                  </a:cubicBezTo>
                  <a:cubicBezTo>
                    <a:pt x="28842" y="13444"/>
                    <a:pt x="28831" y="13477"/>
                    <a:pt x="28839" y="13499"/>
                  </a:cubicBezTo>
                  <a:cubicBezTo>
                    <a:pt x="28889" y="13471"/>
                    <a:pt x="28945" y="13458"/>
                    <a:pt x="29002" y="13458"/>
                  </a:cubicBezTo>
                  <a:cubicBezTo>
                    <a:pt x="29019" y="13458"/>
                    <a:pt x="29037" y="13459"/>
                    <a:pt x="29054" y="13462"/>
                  </a:cubicBezTo>
                  <a:cubicBezTo>
                    <a:pt x="29060" y="13526"/>
                    <a:pt x="29067" y="13589"/>
                    <a:pt x="28969" y="13608"/>
                  </a:cubicBezTo>
                  <a:cubicBezTo>
                    <a:pt x="28933" y="13572"/>
                    <a:pt x="28857" y="13593"/>
                    <a:pt x="28839" y="13534"/>
                  </a:cubicBezTo>
                  <a:cubicBezTo>
                    <a:pt x="28788" y="13544"/>
                    <a:pt x="28736" y="13549"/>
                    <a:pt x="28684" y="13549"/>
                  </a:cubicBezTo>
                  <a:cubicBezTo>
                    <a:pt x="28612" y="13549"/>
                    <a:pt x="28541" y="13540"/>
                    <a:pt x="28472" y="13522"/>
                  </a:cubicBezTo>
                  <a:cubicBezTo>
                    <a:pt x="28469" y="13467"/>
                    <a:pt x="28475" y="13405"/>
                    <a:pt x="28538" y="13402"/>
                  </a:cubicBezTo>
                  <a:cubicBezTo>
                    <a:pt x="28545" y="13402"/>
                    <a:pt x="28551" y="13402"/>
                    <a:pt x="28557" y="13402"/>
                  </a:cubicBezTo>
                  <a:close/>
                  <a:moveTo>
                    <a:pt x="16619" y="13502"/>
                  </a:moveTo>
                  <a:cubicBezTo>
                    <a:pt x="16659" y="13502"/>
                    <a:pt x="16698" y="13511"/>
                    <a:pt x="16738" y="13534"/>
                  </a:cubicBezTo>
                  <a:cubicBezTo>
                    <a:pt x="16719" y="13625"/>
                    <a:pt x="16640" y="13644"/>
                    <a:pt x="16550" y="13647"/>
                  </a:cubicBezTo>
                  <a:cubicBezTo>
                    <a:pt x="16487" y="13628"/>
                    <a:pt x="16461" y="13590"/>
                    <a:pt x="16465" y="13536"/>
                  </a:cubicBezTo>
                  <a:cubicBezTo>
                    <a:pt x="16516" y="13517"/>
                    <a:pt x="16568" y="13502"/>
                    <a:pt x="16619" y="13502"/>
                  </a:cubicBezTo>
                  <a:close/>
                  <a:moveTo>
                    <a:pt x="10811" y="13533"/>
                  </a:moveTo>
                  <a:cubicBezTo>
                    <a:pt x="10833" y="13533"/>
                    <a:pt x="10847" y="13543"/>
                    <a:pt x="10835" y="13580"/>
                  </a:cubicBezTo>
                  <a:cubicBezTo>
                    <a:pt x="10824" y="13616"/>
                    <a:pt x="10793" y="13643"/>
                    <a:pt x="10756" y="13652"/>
                  </a:cubicBezTo>
                  <a:cubicBezTo>
                    <a:pt x="10759" y="13614"/>
                    <a:pt x="10763" y="13577"/>
                    <a:pt x="10766" y="13540"/>
                  </a:cubicBezTo>
                  <a:cubicBezTo>
                    <a:pt x="10782" y="13537"/>
                    <a:pt x="10798" y="13533"/>
                    <a:pt x="10811" y="13533"/>
                  </a:cubicBezTo>
                  <a:close/>
                  <a:moveTo>
                    <a:pt x="15161" y="13586"/>
                  </a:moveTo>
                  <a:cubicBezTo>
                    <a:pt x="15185" y="13586"/>
                    <a:pt x="15214" y="13589"/>
                    <a:pt x="15256" y="13593"/>
                  </a:cubicBezTo>
                  <a:cubicBezTo>
                    <a:pt x="15183" y="13668"/>
                    <a:pt x="15122" y="13741"/>
                    <a:pt x="15052" y="13808"/>
                  </a:cubicBezTo>
                  <a:lnTo>
                    <a:pt x="15053" y="13807"/>
                  </a:lnTo>
                  <a:lnTo>
                    <a:pt x="15053" y="13807"/>
                  </a:lnTo>
                  <a:cubicBezTo>
                    <a:pt x="15013" y="13844"/>
                    <a:pt x="14983" y="13863"/>
                    <a:pt x="14951" y="13863"/>
                  </a:cubicBezTo>
                  <a:cubicBezTo>
                    <a:pt x="14916" y="13863"/>
                    <a:pt x="14878" y="13840"/>
                    <a:pt x="14824" y="13794"/>
                  </a:cubicBezTo>
                  <a:lnTo>
                    <a:pt x="14824" y="13794"/>
                  </a:lnTo>
                  <a:cubicBezTo>
                    <a:pt x="14833" y="13795"/>
                    <a:pt x="14841" y="13795"/>
                    <a:pt x="14849" y="13795"/>
                  </a:cubicBezTo>
                  <a:cubicBezTo>
                    <a:pt x="14946" y="13795"/>
                    <a:pt x="14958" y="13704"/>
                    <a:pt x="15012" y="13660"/>
                  </a:cubicBezTo>
                  <a:cubicBezTo>
                    <a:pt x="15082" y="13605"/>
                    <a:pt x="15097" y="13586"/>
                    <a:pt x="15161" y="13586"/>
                  </a:cubicBezTo>
                  <a:close/>
                  <a:moveTo>
                    <a:pt x="16458" y="13680"/>
                  </a:moveTo>
                  <a:cubicBezTo>
                    <a:pt x="16473" y="13680"/>
                    <a:pt x="16488" y="13681"/>
                    <a:pt x="16504" y="13683"/>
                  </a:cubicBezTo>
                  <a:lnTo>
                    <a:pt x="16504" y="13684"/>
                  </a:lnTo>
                  <a:cubicBezTo>
                    <a:pt x="16467" y="13797"/>
                    <a:pt x="16393" y="13871"/>
                    <a:pt x="16249" y="13871"/>
                  </a:cubicBezTo>
                  <a:cubicBezTo>
                    <a:pt x="16244" y="13871"/>
                    <a:pt x="16240" y="13871"/>
                    <a:pt x="16235" y="13871"/>
                  </a:cubicBezTo>
                  <a:cubicBezTo>
                    <a:pt x="16264" y="13759"/>
                    <a:pt x="16323" y="13680"/>
                    <a:pt x="16458" y="13680"/>
                  </a:cubicBezTo>
                  <a:close/>
                  <a:moveTo>
                    <a:pt x="16142" y="13637"/>
                  </a:moveTo>
                  <a:cubicBezTo>
                    <a:pt x="16175" y="13637"/>
                    <a:pt x="16210" y="13645"/>
                    <a:pt x="16248" y="13662"/>
                  </a:cubicBezTo>
                  <a:cubicBezTo>
                    <a:pt x="16232" y="13744"/>
                    <a:pt x="16133" y="13782"/>
                    <a:pt x="16100" y="13854"/>
                  </a:cubicBezTo>
                  <a:cubicBezTo>
                    <a:pt x="16051" y="13869"/>
                    <a:pt x="16001" y="13873"/>
                    <a:pt x="15951" y="13873"/>
                  </a:cubicBezTo>
                  <a:cubicBezTo>
                    <a:pt x="15920" y="13873"/>
                    <a:pt x="15888" y="13871"/>
                    <a:pt x="15856" y="13870"/>
                  </a:cubicBezTo>
                  <a:cubicBezTo>
                    <a:pt x="15884" y="13795"/>
                    <a:pt x="15959" y="13752"/>
                    <a:pt x="16013" y="13696"/>
                  </a:cubicBezTo>
                  <a:lnTo>
                    <a:pt x="16012" y="13696"/>
                  </a:lnTo>
                  <a:cubicBezTo>
                    <a:pt x="16050" y="13656"/>
                    <a:pt x="16093" y="13637"/>
                    <a:pt x="16142" y="13637"/>
                  </a:cubicBezTo>
                  <a:close/>
                  <a:moveTo>
                    <a:pt x="15456" y="13574"/>
                  </a:moveTo>
                  <a:cubicBezTo>
                    <a:pt x="15477" y="13574"/>
                    <a:pt x="15500" y="13579"/>
                    <a:pt x="15524" y="13589"/>
                  </a:cubicBezTo>
                  <a:cubicBezTo>
                    <a:pt x="15517" y="13689"/>
                    <a:pt x="15396" y="13734"/>
                    <a:pt x="15368" y="13823"/>
                  </a:cubicBezTo>
                  <a:cubicBezTo>
                    <a:pt x="15336" y="13851"/>
                    <a:pt x="15298" y="13870"/>
                    <a:pt x="15258" y="13878"/>
                  </a:cubicBezTo>
                  <a:lnTo>
                    <a:pt x="15257" y="13878"/>
                  </a:lnTo>
                  <a:cubicBezTo>
                    <a:pt x="15213" y="13863"/>
                    <a:pt x="15120" y="13872"/>
                    <a:pt x="15185" y="13794"/>
                  </a:cubicBezTo>
                  <a:cubicBezTo>
                    <a:pt x="15235" y="13734"/>
                    <a:pt x="15294" y="13678"/>
                    <a:pt x="15349" y="13622"/>
                  </a:cubicBezTo>
                  <a:cubicBezTo>
                    <a:pt x="15380" y="13592"/>
                    <a:pt x="15415" y="13574"/>
                    <a:pt x="15456" y="13574"/>
                  </a:cubicBezTo>
                  <a:close/>
                  <a:moveTo>
                    <a:pt x="15818" y="13599"/>
                  </a:moveTo>
                  <a:cubicBezTo>
                    <a:pt x="15852" y="13599"/>
                    <a:pt x="15889" y="13606"/>
                    <a:pt x="15928" y="13619"/>
                  </a:cubicBezTo>
                  <a:cubicBezTo>
                    <a:pt x="15900" y="13706"/>
                    <a:pt x="15794" y="13750"/>
                    <a:pt x="15776" y="13836"/>
                  </a:cubicBezTo>
                  <a:cubicBezTo>
                    <a:pt x="15730" y="13871"/>
                    <a:pt x="15680" y="13882"/>
                    <a:pt x="15629" y="13882"/>
                  </a:cubicBezTo>
                  <a:cubicBezTo>
                    <a:pt x="15578" y="13882"/>
                    <a:pt x="15525" y="13871"/>
                    <a:pt x="15473" y="13866"/>
                  </a:cubicBezTo>
                  <a:cubicBezTo>
                    <a:pt x="15537" y="13801"/>
                    <a:pt x="15604" y="13738"/>
                    <a:pt x="15663" y="13671"/>
                  </a:cubicBezTo>
                  <a:cubicBezTo>
                    <a:pt x="15708" y="13620"/>
                    <a:pt x="15759" y="13599"/>
                    <a:pt x="15818" y="13599"/>
                  </a:cubicBezTo>
                  <a:close/>
                  <a:moveTo>
                    <a:pt x="15139" y="13899"/>
                  </a:moveTo>
                  <a:cubicBezTo>
                    <a:pt x="15129" y="13899"/>
                    <a:pt x="15120" y="13901"/>
                    <a:pt x="15112" y="13903"/>
                  </a:cubicBezTo>
                  <a:cubicBezTo>
                    <a:pt x="15120" y="13901"/>
                    <a:pt x="15128" y="13899"/>
                    <a:pt x="15138" y="13899"/>
                  </a:cubicBezTo>
                  <a:close/>
                  <a:moveTo>
                    <a:pt x="14949" y="13204"/>
                  </a:moveTo>
                  <a:lnTo>
                    <a:pt x="14996" y="13238"/>
                  </a:lnTo>
                  <a:lnTo>
                    <a:pt x="15050" y="13247"/>
                  </a:lnTo>
                  <a:lnTo>
                    <a:pt x="15125" y="13224"/>
                  </a:lnTo>
                  <a:lnTo>
                    <a:pt x="15292" y="13251"/>
                  </a:lnTo>
                  <a:cubicBezTo>
                    <a:pt x="15181" y="13372"/>
                    <a:pt x="15121" y="13528"/>
                    <a:pt x="14909" y="13528"/>
                  </a:cubicBezTo>
                  <a:cubicBezTo>
                    <a:pt x="14900" y="13528"/>
                    <a:pt x="14891" y="13528"/>
                    <a:pt x="14881" y="13527"/>
                  </a:cubicBezTo>
                  <a:cubicBezTo>
                    <a:pt x="14820" y="13524"/>
                    <a:pt x="14838" y="13493"/>
                    <a:pt x="14848" y="13464"/>
                  </a:cubicBezTo>
                  <a:cubicBezTo>
                    <a:pt x="14867" y="13455"/>
                    <a:pt x="14879" y="13444"/>
                    <a:pt x="14869" y="13424"/>
                  </a:cubicBezTo>
                  <a:cubicBezTo>
                    <a:pt x="14898" y="13424"/>
                    <a:pt x="14910" y="13410"/>
                    <a:pt x="14912" y="13387"/>
                  </a:cubicBezTo>
                  <a:cubicBezTo>
                    <a:pt x="14949" y="13373"/>
                    <a:pt x="14982" y="13356"/>
                    <a:pt x="14956" y="13314"/>
                  </a:cubicBezTo>
                  <a:lnTo>
                    <a:pt x="14956" y="13314"/>
                  </a:lnTo>
                  <a:cubicBezTo>
                    <a:pt x="14963" y="13316"/>
                    <a:pt x="14970" y="13317"/>
                    <a:pt x="14975" y="13317"/>
                  </a:cubicBezTo>
                  <a:cubicBezTo>
                    <a:pt x="14999" y="13317"/>
                    <a:pt x="15004" y="13301"/>
                    <a:pt x="14999" y="13278"/>
                  </a:cubicBezTo>
                  <a:lnTo>
                    <a:pt x="14999" y="13278"/>
                  </a:lnTo>
                  <a:cubicBezTo>
                    <a:pt x="15005" y="13280"/>
                    <a:pt x="15011" y="13281"/>
                    <a:pt x="15015" y="13281"/>
                  </a:cubicBezTo>
                  <a:cubicBezTo>
                    <a:pt x="15036" y="13281"/>
                    <a:pt x="15043" y="13264"/>
                    <a:pt x="15051" y="13248"/>
                  </a:cubicBezTo>
                  <a:lnTo>
                    <a:pt x="14998" y="13240"/>
                  </a:lnTo>
                  <a:lnTo>
                    <a:pt x="14996" y="13275"/>
                  </a:lnTo>
                  <a:cubicBezTo>
                    <a:pt x="14993" y="13275"/>
                    <a:pt x="14990" y="13275"/>
                    <a:pt x="14987" y="13275"/>
                  </a:cubicBezTo>
                  <a:cubicBezTo>
                    <a:pt x="14961" y="13275"/>
                    <a:pt x="14951" y="13290"/>
                    <a:pt x="14952" y="13312"/>
                  </a:cubicBezTo>
                  <a:cubicBezTo>
                    <a:pt x="14910" y="13325"/>
                    <a:pt x="14870" y="13339"/>
                    <a:pt x="14907" y="13385"/>
                  </a:cubicBezTo>
                  <a:cubicBezTo>
                    <a:pt x="14896" y="13381"/>
                    <a:pt x="14888" y="13380"/>
                    <a:pt x="14881" y="13380"/>
                  </a:cubicBezTo>
                  <a:cubicBezTo>
                    <a:pt x="14860" y="13380"/>
                    <a:pt x="14857" y="13396"/>
                    <a:pt x="14866" y="13421"/>
                  </a:cubicBezTo>
                  <a:cubicBezTo>
                    <a:pt x="14854" y="13415"/>
                    <a:pt x="14844" y="13413"/>
                    <a:pt x="14837" y="13413"/>
                  </a:cubicBezTo>
                  <a:cubicBezTo>
                    <a:pt x="14809" y="13413"/>
                    <a:pt x="14802" y="13445"/>
                    <a:pt x="14787" y="13463"/>
                  </a:cubicBezTo>
                  <a:cubicBezTo>
                    <a:pt x="14744" y="13490"/>
                    <a:pt x="14712" y="13533"/>
                    <a:pt x="14653" y="13539"/>
                  </a:cubicBezTo>
                  <a:cubicBezTo>
                    <a:pt x="14658" y="13578"/>
                    <a:pt x="14662" y="13616"/>
                    <a:pt x="14666" y="13656"/>
                  </a:cubicBezTo>
                  <a:cubicBezTo>
                    <a:pt x="14717" y="13599"/>
                    <a:pt x="14779" y="13574"/>
                    <a:pt x="14852" y="13574"/>
                  </a:cubicBezTo>
                  <a:cubicBezTo>
                    <a:pt x="14878" y="13574"/>
                    <a:pt x="14906" y="13577"/>
                    <a:pt x="14935" y="13583"/>
                  </a:cubicBezTo>
                  <a:cubicBezTo>
                    <a:pt x="14964" y="13678"/>
                    <a:pt x="14793" y="13698"/>
                    <a:pt x="14824" y="13794"/>
                  </a:cubicBezTo>
                  <a:cubicBezTo>
                    <a:pt x="14813" y="13790"/>
                    <a:pt x="14805" y="13789"/>
                    <a:pt x="14797" y="13789"/>
                  </a:cubicBezTo>
                  <a:cubicBezTo>
                    <a:pt x="14759" y="13789"/>
                    <a:pt x="14754" y="13829"/>
                    <a:pt x="14734" y="13849"/>
                  </a:cubicBezTo>
                  <a:cubicBezTo>
                    <a:pt x="14696" y="13860"/>
                    <a:pt x="14659" y="13863"/>
                    <a:pt x="14621" y="13863"/>
                  </a:cubicBezTo>
                  <a:cubicBezTo>
                    <a:pt x="14591" y="13863"/>
                    <a:pt x="14560" y="13861"/>
                    <a:pt x="14529" y="13859"/>
                  </a:cubicBezTo>
                  <a:cubicBezTo>
                    <a:pt x="14489" y="13852"/>
                    <a:pt x="14477" y="13824"/>
                    <a:pt x="14471" y="13795"/>
                  </a:cubicBezTo>
                  <a:cubicBezTo>
                    <a:pt x="14435" y="13820"/>
                    <a:pt x="14400" y="13845"/>
                    <a:pt x="14364" y="13870"/>
                  </a:cubicBezTo>
                  <a:cubicBezTo>
                    <a:pt x="14331" y="13893"/>
                    <a:pt x="14340" y="13912"/>
                    <a:pt x="14359" y="13932"/>
                  </a:cubicBezTo>
                  <a:lnTo>
                    <a:pt x="14359" y="13932"/>
                  </a:lnTo>
                  <a:cubicBezTo>
                    <a:pt x="14353" y="13926"/>
                    <a:pt x="14344" y="13923"/>
                    <a:pt x="14334" y="13923"/>
                  </a:cubicBezTo>
                  <a:cubicBezTo>
                    <a:pt x="14340" y="13918"/>
                    <a:pt x="14341" y="13909"/>
                    <a:pt x="14337" y="13903"/>
                  </a:cubicBezTo>
                  <a:cubicBezTo>
                    <a:pt x="14323" y="13877"/>
                    <a:pt x="14303" y="13871"/>
                    <a:pt x="14282" y="13871"/>
                  </a:cubicBezTo>
                  <a:cubicBezTo>
                    <a:pt x="14263" y="13871"/>
                    <a:pt x="14242" y="13876"/>
                    <a:pt x="14222" y="13876"/>
                  </a:cubicBezTo>
                  <a:cubicBezTo>
                    <a:pt x="14219" y="13876"/>
                    <a:pt x="14217" y="13876"/>
                    <a:pt x="14214" y="13876"/>
                  </a:cubicBezTo>
                  <a:cubicBezTo>
                    <a:pt x="14195" y="13794"/>
                    <a:pt x="14306" y="13758"/>
                    <a:pt x="14307" y="13683"/>
                  </a:cubicBezTo>
                  <a:cubicBezTo>
                    <a:pt x="14353" y="13662"/>
                    <a:pt x="14372" y="13612"/>
                    <a:pt x="14428" y="13600"/>
                  </a:cubicBezTo>
                  <a:cubicBezTo>
                    <a:pt x="14433" y="13572"/>
                    <a:pt x="14438" y="13545"/>
                    <a:pt x="14476" y="13534"/>
                  </a:cubicBezTo>
                  <a:cubicBezTo>
                    <a:pt x="14548" y="13412"/>
                    <a:pt x="14685" y="13339"/>
                    <a:pt x="14789" y="13242"/>
                  </a:cubicBezTo>
                  <a:cubicBezTo>
                    <a:pt x="14833" y="13203"/>
                    <a:pt x="14892" y="13205"/>
                    <a:pt x="14949" y="13204"/>
                  </a:cubicBezTo>
                  <a:close/>
                  <a:moveTo>
                    <a:pt x="15254" y="13904"/>
                  </a:moveTo>
                  <a:cubicBezTo>
                    <a:pt x="15240" y="13917"/>
                    <a:pt x="15224" y="13926"/>
                    <a:pt x="15206" y="13933"/>
                  </a:cubicBezTo>
                  <a:lnTo>
                    <a:pt x="15206" y="13933"/>
                  </a:lnTo>
                  <a:cubicBezTo>
                    <a:pt x="15224" y="13926"/>
                    <a:pt x="15240" y="13916"/>
                    <a:pt x="15254" y="13904"/>
                  </a:cubicBezTo>
                  <a:close/>
                  <a:moveTo>
                    <a:pt x="14786" y="13905"/>
                  </a:moveTo>
                  <a:cubicBezTo>
                    <a:pt x="14795" y="13907"/>
                    <a:pt x="14805" y="13908"/>
                    <a:pt x="14816" y="13908"/>
                  </a:cubicBezTo>
                  <a:cubicBezTo>
                    <a:pt x="14835" y="13908"/>
                    <a:pt x="14856" y="13905"/>
                    <a:pt x="14876" y="13905"/>
                  </a:cubicBezTo>
                  <a:cubicBezTo>
                    <a:pt x="14907" y="13905"/>
                    <a:pt x="14936" y="13911"/>
                    <a:pt x="14958" y="13942"/>
                  </a:cubicBezTo>
                  <a:cubicBezTo>
                    <a:pt x="14894" y="14011"/>
                    <a:pt x="14803" y="14029"/>
                    <a:pt x="14709" y="14043"/>
                  </a:cubicBezTo>
                  <a:cubicBezTo>
                    <a:pt x="14704" y="14016"/>
                    <a:pt x="14699" y="13990"/>
                    <a:pt x="14694" y="13964"/>
                  </a:cubicBezTo>
                  <a:lnTo>
                    <a:pt x="14786" y="13905"/>
                  </a:lnTo>
                  <a:close/>
                  <a:moveTo>
                    <a:pt x="10465" y="13391"/>
                  </a:moveTo>
                  <a:cubicBezTo>
                    <a:pt x="10486" y="13391"/>
                    <a:pt x="10516" y="13415"/>
                    <a:pt x="10522" y="13443"/>
                  </a:cubicBezTo>
                  <a:lnTo>
                    <a:pt x="10400" y="13572"/>
                  </a:lnTo>
                  <a:cubicBezTo>
                    <a:pt x="10402" y="13573"/>
                    <a:pt x="10403" y="13573"/>
                    <a:pt x="10404" y="13573"/>
                  </a:cubicBezTo>
                  <a:cubicBezTo>
                    <a:pt x="10419" y="13573"/>
                    <a:pt x="10438" y="13567"/>
                    <a:pt x="10453" y="13567"/>
                  </a:cubicBezTo>
                  <a:cubicBezTo>
                    <a:pt x="10470" y="13567"/>
                    <a:pt x="10483" y="13575"/>
                    <a:pt x="10478" y="13609"/>
                  </a:cubicBezTo>
                  <a:cubicBezTo>
                    <a:pt x="10464" y="13626"/>
                    <a:pt x="10463" y="13656"/>
                    <a:pt x="10437" y="13656"/>
                  </a:cubicBezTo>
                  <a:cubicBezTo>
                    <a:pt x="10430" y="13656"/>
                    <a:pt x="10422" y="13654"/>
                    <a:pt x="10412" y="13650"/>
                  </a:cubicBezTo>
                  <a:lnTo>
                    <a:pt x="10412" y="13650"/>
                  </a:lnTo>
                  <a:lnTo>
                    <a:pt x="10417" y="13654"/>
                  </a:lnTo>
                  <a:cubicBezTo>
                    <a:pt x="10454" y="13689"/>
                    <a:pt x="10411" y="13706"/>
                    <a:pt x="10394" y="13729"/>
                  </a:cubicBezTo>
                  <a:cubicBezTo>
                    <a:pt x="10368" y="13761"/>
                    <a:pt x="10310" y="13775"/>
                    <a:pt x="10318" y="13826"/>
                  </a:cubicBezTo>
                  <a:cubicBezTo>
                    <a:pt x="10312" y="13821"/>
                    <a:pt x="10305" y="13818"/>
                    <a:pt x="10298" y="13818"/>
                  </a:cubicBezTo>
                  <a:cubicBezTo>
                    <a:pt x="10290" y="13818"/>
                    <a:pt x="10282" y="13822"/>
                    <a:pt x="10275" y="13828"/>
                  </a:cubicBezTo>
                  <a:cubicBezTo>
                    <a:pt x="10283" y="13843"/>
                    <a:pt x="10291" y="13850"/>
                    <a:pt x="10299" y="13850"/>
                  </a:cubicBezTo>
                  <a:cubicBezTo>
                    <a:pt x="10307" y="13850"/>
                    <a:pt x="10315" y="13843"/>
                    <a:pt x="10323" y="13830"/>
                  </a:cubicBezTo>
                  <a:lnTo>
                    <a:pt x="10432" y="13832"/>
                  </a:lnTo>
                  <a:cubicBezTo>
                    <a:pt x="10403" y="13887"/>
                    <a:pt x="10379" y="13948"/>
                    <a:pt x="10327" y="13997"/>
                  </a:cubicBezTo>
                  <a:lnTo>
                    <a:pt x="10327" y="13998"/>
                  </a:lnTo>
                  <a:cubicBezTo>
                    <a:pt x="10341" y="14040"/>
                    <a:pt x="10289" y="14055"/>
                    <a:pt x="10279" y="14087"/>
                  </a:cubicBezTo>
                  <a:cubicBezTo>
                    <a:pt x="10261" y="14097"/>
                    <a:pt x="10246" y="14107"/>
                    <a:pt x="10229" y="14120"/>
                  </a:cubicBezTo>
                  <a:cubicBezTo>
                    <a:pt x="10208" y="14138"/>
                    <a:pt x="10192" y="14146"/>
                    <a:pt x="10181" y="14146"/>
                  </a:cubicBezTo>
                  <a:cubicBezTo>
                    <a:pt x="10158" y="14146"/>
                    <a:pt x="10150" y="14118"/>
                    <a:pt x="10145" y="14087"/>
                  </a:cubicBezTo>
                  <a:cubicBezTo>
                    <a:pt x="10149" y="14078"/>
                    <a:pt x="10154" y="14067"/>
                    <a:pt x="10159" y="14057"/>
                  </a:cubicBezTo>
                  <a:cubicBezTo>
                    <a:pt x="10145" y="14003"/>
                    <a:pt x="10199" y="13928"/>
                    <a:pt x="10097" y="13896"/>
                  </a:cubicBezTo>
                  <a:cubicBezTo>
                    <a:pt x="10088" y="13901"/>
                    <a:pt x="10078" y="13904"/>
                    <a:pt x="10067" y="13906"/>
                  </a:cubicBezTo>
                  <a:cubicBezTo>
                    <a:pt x="10076" y="13959"/>
                    <a:pt x="10056" y="14010"/>
                    <a:pt x="10015" y="14044"/>
                  </a:cubicBezTo>
                  <a:cubicBezTo>
                    <a:pt x="9977" y="14063"/>
                    <a:pt x="9926" y="14074"/>
                    <a:pt x="9932" y="14124"/>
                  </a:cubicBezTo>
                  <a:cubicBezTo>
                    <a:pt x="9884" y="14117"/>
                    <a:pt x="9840" y="14106"/>
                    <a:pt x="9843" y="14052"/>
                  </a:cubicBezTo>
                  <a:lnTo>
                    <a:pt x="9888" y="13977"/>
                  </a:lnTo>
                  <a:cubicBezTo>
                    <a:pt x="9871" y="13865"/>
                    <a:pt x="9959" y="13798"/>
                    <a:pt x="10037" y="13726"/>
                  </a:cubicBezTo>
                  <a:cubicBezTo>
                    <a:pt x="10052" y="13710"/>
                    <a:pt x="10071" y="13689"/>
                    <a:pt x="10096" y="13689"/>
                  </a:cubicBezTo>
                  <a:cubicBezTo>
                    <a:pt x="10104" y="13689"/>
                    <a:pt x="10113" y="13691"/>
                    <a:pt x="10123" y="13697"/>
                  </a:cubicBezTo>
                  <a:cubicBezTo>
                    <a:pt x="10158" y="13719"/>
                    <a:pt x="10133" y="13754"/>
                    <a:pt x="10136" y="13783"/>
                  </a:cubicBezTo>
                  <a:cubicBezTo>
                    <a:pt x="10123" y="13795"/>
                    <a:pt x="10105" y="13805"/>
                    <a:pt x="10130" y="13820"/>
                  </a:cubicBezTo>
                  <a:cubicBezTo>
                    <a:pt x="10131" y="13820"/>
                    <a:pt x="10131" y="13820"/>
                    <a:pt x="10131" y="13820"/>
                  </a:cubicBezTo>
                  <a:cubicBezTo>
                    <a:pt x="10136" y="13820"/>
                    <a:pt x="10149" y="13807"/>
                    <a:pt x="10158" y="13801"/>
                  </a:cubicBezTo>
                  <a:cubicBezTo>
                    <a:pt x="10170" y="13799"/>
                    <a:pt x="10180" y="13796"/>
                    <a:pt x="10192" y="13792"/>
                  </a:cubicBezTo>
                  <a:cubicBezTo>
                    <a:pt x="10203" y="13746"/>
                    <a:pt x="10253" y="13721"/>
                    <a:pt x="10279" y="13682"/>
                  </a:cubicBezTo>
                  <a:cubicBezTo>
                    <a:pt x="10267" y="13677"/>
                    <a:pt x="10265" y="13670"/>
                    <a:pt x="10270" y="13660"/>
                  </a:cubicBezTo>
                  <a:cubicBezTo>
                    <a:pt x="10240" y="13650"/>
                    <a:pt x="10222" y="13632"/>
                    <a:pt x="10230" y="13605"/>
                  </a:cubicBezTo>
                  <a:cubicBezTo>
                    <a:pt x="10260" y="13502"/>
                    <a:pt x="10382" y="13469"/>
                    <a:pt x="10450" y="13396"/>
                  </a:cubicBezTo>
                  <a:cubicBezTo>
                    <a:pt x="10454" y="13392"/>
                    <a:pt x="10459" y="13391"/>
                    <a:pt x="10465" y="13391"/>
                  </a:cubicBezTo>
                  <a:close/>
                  <a:moveTo>
                    <a:pt x="10411" y="14056"/>
                  </a:moveTo>
                  <a:cubicBezTo>
                    <a:pt x="10413" y="14056"/>
                    <a:pt x="10416" y="14056"/>
                    <a:pt x="10418" y="14056"/>
                  </a:cubicBezTo>
                  <a:cubicBezTo>
                    <a:pt x="10440" y="14056"/>
                    <a:pt x="10456" y="14067"/>
                    <a:pt x="10453" y="14091"/>
                  </a:cubicBezTo>
                  <a:lnTo>
                    <a:pt x="10451" y="14091"/>
                  </a:lnTo>
                  <a:cubicBezTo>
                    <a:pt x="10451" y="14117"/>
                    <a:pt x="10434" y="14138"/>
                    <a:pt x="10409" y="14144"/>
                  </a:cubicBezTo>
                  <a:cubicBezTo>
                    <a:pt x="10403" y="14146"/>
                    <a:pt x="10398" y="14146"/>
                    <a:pt x="10393" y="14146"/>
                  </a:cubicBezTo>
                  <a:cubicBezTo>
                    <a:pt x="10364" y="14146"/>
                    <a:pt x="10369" y="14118"/>
                    <a:pt x="10369" y="14101"/>
                  </a:cubicBezTo>
                  <a:cubicBezTo>
                    <a:pt x="10367" y="14077"/>
                    <a:pt x="10387" y="14056"/>
                    <a:pt x="10411" y="14056"/>
                  </a:cubicBezTo>
                  <a:close/>
                  <a:moveTo>
                    <a:pt x="28978" y="13980"/>
                  </a:moveTo>
                  <a:cubicBezTo>
                    <a:pt x="28987" y="13980"/>
                    <a:pt x="28997" y="13981"/>
                    <a:pt x="29007" y="13984"/>
                  </a:cubicBezTo>
                  <a:cubicBezTo>
                    <a:pt x="28966" y="14055"/>
                    <a:pt x="28991" y="14144"/>
                    <a:pt x="28929" y="14211"/>
                  </a:cubicBezTo>
                  <a:cubicBezTo>
                    <a:pt x="28906" y="14200"/>
                    <a:pt x="28865" y="14194"/>
                    <a:pt x="28858" y="14179"/>
                  </a:cubicBezTo>
                  <a:cubicBezTo>
                    <a:pt x="28836" y="14122"/>
                    <a:pt x="28890" y="14079"/>
                    <a:pt x="28909" y="14030"/>
                  </a:cubicBezTo>
                  <a:cubicBezTo>
                    <a:pt x="28922" y="13998"/>
                    <a:pt x="28945" y="13980"/>
                    <a:pt x="28978" y="13980"/>
                  </a:cubicBezTo>
                  <a:close/>
                  <a:moveTo>
                    <a:pt x="10316" y="14196"/>
                  </a:moveTo>
                  <a:cubicBezTo>
                    <a:pt x="10315" y="14203"/>
                    <a:pt x="10312" y="14209"/>
                    <a:pt x="10309" y="14216"/>
                  </a:cubicBezTo>
                  <a:cubicBezTo>
                    <a:pt x="10312" y="14209"/>
                    <a:pt x="10314" y="14202"/>
                    <a:pt x="10316" y="14196"/>
                  </a:cubicBezTo>
                  <a:close/>
                  <a:moveTo>
                    <a:pt x="9762" y="14085"/>
                  </a:moveTo>
                  <a:cubicBezTo>
                    <a:pt x="9767" y="14131"/>
                    <a:pt x="9767" y="14178"/>
                    <a:pt x="9721" y="14212"/>
                  </a:cubicBezTo>
                  <a:lnTo>
                    <a:pt x="9673" y="14197"/>
                  </a:lnTo>
                  <a:cubicBezTo>
                    <a:pt x="9668" y="14231"/>
                    <a:pt x="9635" y="14231"/>
                    <a:pt x="9606" y="14237"/>
                  </a:cubicBezTo>
                  <a:cubicBezTo>
                    <a:pt x="9618" y="14217"/>
                    <a:pt x="9627" y="14193"/>
                    <a:pt x="9656" y="14193"/>
                  </a:cubicBezTo>
                  <a:cubicBezTo>
                    <a:pt x="9661" y="14193"/>
                    <a:pt x="9666" y="14194"/>
                    <a:pt x="9672" y="14195"/>
                  </a:cubicBezTo>
                  <a:cubicBezTo>
                    <a:pt x="9649" y="14128"/>
                    <a:pt x="9712" y="14110"/>
                    <a:pt x="9762" y="14085"/>
                  </a:cubicBezTo>
                  <a:close/>
                  <a:moveTo>
                    <a:pt x="9566" y="14254"/>
                  </a:moveTo>
                  <a:lnTo>
                    <a:pt x="9566" y="14254"/>
                  </a:lnTo>
                  <a:cubicBezTo>
                    <a:pt x="9565" y="14255"/>
                    <a:pt x="9564" y="14256"/>
                    <a:pt x="9564" y="14257"/>
                  </a:cubicBezTo>
                  <a:lnTo>
                    <a:pt x="9564" y="14257"/>
                  </a:lnTo>
                  <a:cubicBezTo>
                    <a:pt x="9564" y="14255"/>
                    <a:pt x="9565" y="14255"/>
                    <a:pt x="9566" y="14254"/>
                  </a:cubicBezTo>
                  <a:close/>
                  <a:moveTo>
                    <a:pt x="14646" y="13923"/>
                  </a:moveTo>
                  <a:lnTo>
                    <a:pt x="14646" y="13923"/>
                  </a:lnTo>
                  <a:cubicBezTo>
                    <a:pt x="14627" y="13964"/>
                    <a:pt x="14609" y="14004"/>
                    <a:pt x="14591" y="14044"/>
                  </a:cubicBezTo>
                  <a:cubicBezTo>
                    <a:pt x="14506" y="14079"/>
                    <a:pt x="14430" y="14140"/>
                    <a:pt x="14333" y="14140"/>
                  </a:cubicBezTo>
                  <a:cubicBezTo>
                    <a:pt x="14309" y="14140"/>
                    <a:pt x="14282" y="14136"/>
                    <a:pt x="14255" y="14126"/>
                  </a:cubicBezTo>
                  <a:lnTo>
                    <a:pt x="14206" y="14120"/>
                  </a:lnTo>
                  <a:cubicBezTo>
                    <a:pt x="14134" y="14233"/>
                    <a:pt x="14002" y="14269"/>
                    <a:pt x="13874" y="14306"/>
                  </a:cubicBezTo>
                  <a:cubicBezTo>
                    <a:pt x="13871" y="14307"/>
                    <a:pt x="13868" y="14307"/>
                    <a:pt x="13865" y="14307"/>
                  </a:cubicBezTo>
                  <a:cubicBezTo>
                    <a:pt x="13848" y="14307"/>
                    <a:pt x="13834" y="14292"/>
                    <a:pt x="13836" y="14274"/>
                  </a:cubicBezTo>
                  <a:cubicBezTo>
                    <a:pt x="13928" y="14186"/>
                    <a:pt x="14021" y="14101"/>
                    <a:pt x="14051" y="13983"/>
                  </a:cubicBezTo>
                  <a:lnTo>
                    <a:pt x="14304" y="13942"/>
                  </a:lnTo>
                  <a:lnTo>
                    <a:pt x="14304" y="13942"/>
                  </a:lnTo>
                  <a:cubicBezTo>
                    <a:pt x="14289" y="13991"/>
                    <a:pt x="14221" y="14027"/>
                    <a:pt x="14257" y="14086"/>
                  </a:cubicBezTo>
                  <a:cubicBezTo>
                    <a:pt x="14248" y="14082"/>
                    <a:pt x="14241" y="14080"/>
                    <a:pt x="14235" y="14080"/>
                  </a:cubicBezTo>
                  <a:cubicBezTo>
                    <a:pt x="14214" y="14080"/>
                    <a:pt x="14213" y="14104"/>
                    <a:pt x="14207" y="14120"/>
                  </a:cubicBezTo>
                  <a:lnTo>
                    <a:pt x="14256" y="14126"/>
                  </a:lnTo>
                  <a:cubicBezTo>
                    <a:pt x="14257" y="14115"/>
                    <a:pt x="14259" y="14101"/>
                    <a:pt x="14260" y="14090"/>
                  </a:cubicBezTo>
                  <a:cubicBezTo>
                    <a:pt x="14333" y="14059"/>
                    <a:pt x="14379" y="14015"/>
                    <a:pt x="14365" y="13940"/>
                  </a:cubicBezTo>
                  <a:lnTo>
                    <a:pt x="14646" y="13923"/>
                  </a:lnTo>
                  <a:close/>
                  <a:moveTo>
                    <a:pt x="10194" y="14310"/>
                  </a:moveTo>
                  <a:cubicBezTo>
                    <a:pt x="10187" y="14317"/>
                    <a:pt x="10183" y="14325"/>
                    <a:pt x="10178" y="14334"/>
                  </a:cubicBezTo>
                  <a:lnTo>
                    <a:pt x="10178" y="14333"/>
                  </a:lnTo>
                  <a:cubicBezTo>
                    <a:pt x="10183" y="14325"/>
                    <a:pt x="10187" y="14317"/>
                    <a:pt x="10194" y="14310"/>
                  </a:cubicBezTo>
                  <a:close/>
                  <a:moveTo>
                    <a:pt x="10021" y="14122"/>
                  </a:moveTo>
                  <a:lnTo>
                    <a:pt x="10031" y="14238"/>
                  </a:lnTo>
                  <a:cubicBezTo>
                    <a:pt x="10002" y="14331"/>
                    <a:pt x="9909" y="14369"/>
                    <a:pt x="9824" y="14413"/>
                  </a:cubicBezTo>
                  <a:cubicBezTo>
                    <a:pt x="9790" y="14334"/>
                    <a:pt x="9813" y="14269"/>
                    <a:pt x="9877" y="14210"/>
                  </a:cubicBezTo>
                  <a:cubicBezTo>
                    <a:pt x="9903" y="14187"/>
                    <a:pt x="9951" y="14173"/>
                    <a:pt x="9938" y="14129"/>
                  </a:cubicBezTo>
                  <a:lnTo>
                    <a:pt x="9938" y="14129"/>
                  </a:lnTo>
                  <a:cubicBezTo>
                    <a:pt x="9947" y="14135"/>
                    <a:pt x="9955" y="14137"/>
                    <a:pt x="9963" y="14137"/>
                  </a:cubicBezTo>
                  <a:cubicBezTo>
                    <a:pt x="9983" y="14137"/>
                    <a:pt x="10002" y="14124"/>
                    <a:pt x="10021" y="14122"/>
                  </a:cubicBezTo>
                  <a:close/>
                  <a:moveTo>
                    <a:pt x="9549" y="14313"/>
                  </a:moveTo>
                  <a:cubicBezTo>
                    <a:pt x="9554" y="14314"/>
                    <a:pt x="9560" y="14314"/>
                    <a:pt x="9566" y="14314"/>
                  </a:cubicBezTo>
                  <a:cubicBezTo>
                    <a:pt x="9572" y="14314"/>
                    <a:pt x="9578" y="14314"/>
                    <a:pt x="9584" y="14314"/>
                  </a:cubicBezTo>
                  <a:cubicBezTo>
                    <a:pt x="9610" y="14314"/>
                    <a:pt x="9630" y="14318"/>
                    <a:pt x="9598" y="14362"/>
                  </a:cubicBezTo>
                  <a:lnTo>
                    <a:pt x="9599" y="14361"/>
                  </a:lnTo>
                  <a:lnTo>
                    <a:pt x="9599" y="14361"/>
                  </a:lnTo>
                  <a:cubicBezTo>
                    <a:pt x="9586" y="14378"/>
                    <a:pt x="9569" y="14395"/>
                    <a:pt x="9585" y="14416"/>
                  </a:cubicBezTo>
                  <a:cubicBezTo>
                    <a:pt x="9577" y="14413"/>
                    <a:pt x="9569" y="14411"/>
                    <a:pt x="9561" y="14411"/>
                  </a:cubicBezTo>
                  <a:cubicBezTo>
                    <a:pt x="9539" y="14411"/>
                    <a:pt x="9519" y="14424"/>
                    <a:pt x="9498" y="14428"/>
                  </a:cubicBezTo>
                  <a:cubicBezTo>
                    <a:pt x="9483" y="14380"/>
                    <a:pt x="9513" y="14345"/>
                    <a:pt x="9549" y="14313"/>
                  </a:cubicBezTo>
                  <a:close/>
                  <a:moveTo>
                    <a:pt x="10010" y="14424"/>
                  </a:moveTo>
                  <a:lnTo>
                    <a:pt x="10010" y="14424"/>
                  </a:lnTo>
                  <a:cubicBezTo>
                    <a:pt x="9997" y="14434"/>
                    <a:pt x="9987" y="14446"/>
                    <a:pt x="9974" y="14457"/>
                  </a:cubicBezTo>
                  <a:cubicBezTo>
                    <a:pt x="9985" y="14446"/>
                    <a:pt x="9997" y="14434"/>
                    <a:pt x="10010" y="14424"/>
                  </a:cubicBezTo>
                  <a:close/>
                  <a:moveTo>
                    <a:pt x="9512" y="14451"/>
                  </a:moveTo>
                  <a:cubicBezTo>
                    <a:pt x="9519" y="14455"/>
                    <a:pt x="9527" y="14457"/>
                    <a:pt x="9535" y="14457"/>
                  </a:cubicBezTo>
                  <a:cubicBezTo>
                    <a:pt x="9537" y="14457"/>
                    <a:pt x="9539" y="14457"/>
                    <a:pt x="9541" y="14457"/>
                  </a:cubicBezTo>
                  <a:lnTo>
                    <a:pt x="9541" y="14457"/>
                  </a:lnTo>
                  <a:cubicBezTo>
                    <a:pt x="9538" y="14457"/>
                    <a:pt x="9536" y="14457"/>
                    <a:pt x="9534" y="14457"/>
                  </a:cubicBezTo>
                  <a:cubicBezTo>
                    <a:pt x="9526" y="14457"/>
                    <a:pt x="9518" y="14456"/>
                    <a:pt x="9511" y="14451"/>
                  </a:cubicBezTo>
                  <a:close/>
                  <a:moveTo>
                    <a:pt x="28922" y="14277"/>
                  </a:moveTo>
                  <a:cubicBezTo>
                    <a:pt x="28938" y="14355"/>
                    <a:pt x="28914" y="14426"/>
                    <a:pt x="28883" y="14496"/>
                  </a:cubicBezTo>
                  <a:lnTo>
                    <a:pt x="28883" y="14496"/>
                  </a:lnTo>
                  <a:cubicBezTo>
                    <a:pt x="28814" y="14494"/>
                    <a:pt x="28732" y="14508"/>
                    <a:pt x="28736" y="14414"/>
                  </a:cubicBezTo>
                  <a:cubicBezTo>
                    <a:pt x="28739" y="14314"/>
                    <a:pt x="28788" y="14280"/>
                    <a:pt x="28922" y="14277"/>
                  </a:cubicBezTo>
                  <a:close/>
                  <a:moveTo>
                    <a:pt x="4161" y="14231"/>
                  </a:moveTo>
                  <a:lnTo>
                    <a:pt x="4161" y="14232"/>
                  </a:lnTo>
                  <a:cubicBezTo>
                    <a:pt x="4180" y="14235"/>
                    <a:pt x="4198" y="14238"/>
                    <a:pt x="4217" y="14243"/>
                  </a:cubicBezTo>
                  <a:cubicBezTo>
                    <a:pt x="4264" y="14336"/>
                    <a:pt x="4273" y="14436"/>
                    <a:pt x="4291" y="14533"/>
                  </a:cubicBezTo>
                  <a:cubicBezTo>
                    <a:pt x="4191" y="14478"/>
                    <a:pt x="4122" y="14325"/>
                    <a:pt x="4161" y="14231"/>
                  </a:cubicBezTo>
                  <a:close/>
                  <a:moveTo>
                    <a:pt x="9676" y="14357"/>
                  </a:moveTo>
                  <a:cubicBezTo>
                    <a:pt x="9725" y="14359"/>
                    <a:pt x="9718" y="14395"/>
                    <a:pt x="9727" y="14421"/>
                  </a:cubicBezTo>
                  <a:cubicBezTo>
                    <a:pt x="9692" y="14488"/>
                    <a:pt x="9607" y="14497"/>
                    <a:pt x="9546" y="14533"/>
                  </a:cubicBezTo>
                  <a:cubicBezTo>
                    <a:pt x="9540" y="14518"/>
                    <a:pt x="9534" y="14503"/>
                    <a:pt x="9528" y="14488"/>
                  </a:cubicBezTo>
                  <a:cubicBezTo>
                    <a:pt x="9536" y="14480"/>
                    <a:pt x="9541" y="14469"/>
                    <a:pt x="9541" y="14457"/>
                  </a:cubicBezTo>
                  <a:cubicBezTo>
                    <a:pt x="9571" y="14457"/>
                    <a:pt x="9585" y="14444"/>
                    <a:pt x="9590" y="14420"/>
                  </a:cubicBezTo>
                  <a:cubicBezTo>
                    <a:pt x="9628" y="14415"/>
                    <a:pt x="9661" y="14392"/>
                    <a:pt x="9676" y="14357"/>
                  </a:cubicBezTo>
                  <a:close/>
                  <a:moveTo>
                    <a:pt x="13927" y="14007"/>
                  </a:moveTo>
                  <a:cubicBezTo>
                    <a:pt x="13937" y="14007"/>
                    <a:pt x="13948" y="14008"/>
                    <a:pt x="13960" y="14011"/>
                  </a:cubicBezTo>
                  <a:cubicBezTo>
                    <a:pt x="13911" y="14103"/>
                    <a:pt x="13811" y="14168"/>
                    <a:pt x="13778" y="14268"/>
                  </a:cubicBezTo>
                  <a:cubicBezTo>
                    <a:pt x="13693" y="14427"/>
                    <a:pt x="13500" y="14455"/>
                    <a:pt x="13344" y="14528"/>
                  </a:cubicBezTo>
                  <a:cubicBezTo>
                    <a:pt x="13339" y="14535"/>
                    <a:pt x="13331" y="14538"/>
                    <a:pt x="13323" y="14538"/>
                  </a:cubicBezTo>
                  <a:cubicBezTo>
                    <a:pt x="13314" y="14538"/>
                    <a:pt x="13305" y="14533"/>
                    <a:pt x="13300" y="14523"/>
                  </a:cubicBezTo>
                  <a:cubicBezTo>
                    <a:pt x="13296" y="14519"/>
                    <a:pt x="13307" y="14507"/>
                    <a:pt x="13312" y="14499"/>
                  </a:cubicBezTo>
                  <a:cubicBezTo>
                    <a:pt x="13478" y="14355"/>
                    <a:pt x="13643" y="14211"/>
                    <a:pt x="13810" y="14067"/>
                  </a:cubicBezTo>
                  <a:lnTo>
                    <a:pt x="13811" y="14067"/>
                  </a:lnTo>
                  <a:cubicBezTo>
                    <a:pt x="13845" y="14037"/>
                    <a:pt x="13878" y="14007"/>
                    <a:pt x="13927" y="14007"/>
                  </a:cubicBezTo>
                  <a:close/>
                  <a:moveTo>
                    <a:pt x="28453" y="14495"/>
                  </a:moveTo>
                  <a:cubicBezTo>
                    <a:pt x="28460" y="14495"/>
                    <a:pt x="28467" y="14495"/>
                    <a:pt x="28474" y="14495"/>
                  </a:cubicBezTo>
                  <a:cubicBezTo>
                    <a:pt x="28510" y="14502"/>
                    <a:pt x="28569" y="14487"/>
                    <a:pt x="28563" y="14541"/>
                  </a:cubicBezTo>
                  <a:cubicBezTo>
                    <a:pt x="28559" y="14585"/>
                    <a:pt x="28526" y="14604"/>
                    <a:pt x="28480" y="14604"/>
                  </a:cubicBezTo>
                  <a:cubicBezTo>
                    <a:pt x="28473" y="14604"/>
                    <a:pt x="28465" y="14603"/>
                    <a:pt x="28456" y="14602"/>
                  </a:cubicBezTo>
                  <a:lnTo>
                    <a:pt x="28456" y="14601"/>
                  </a:lnTo>
                  <a:cubicBezTo>
                    <a:pt x="28416" y="14596"/>
                    <a:pt x="28364" y="14596"/>
                    <a:pt x="28365" y="14548"/>
                  </a:cubicBezTo>
                  <a:cubicBezTo>
                    <a:pt x="28366" y="14498"/>
                    <a:pt x="28409" y="14495"/>
                    <a:pt x="28453" y="14495"/>
                  </a:cubicBezTo>
                  <a:close/>
                  <a:moveTo>
                    <a:pt x="9935" y="14489"/>
                  </a:moveTo>
                  <a:cubicBezTo>
                    <a:pt x="9938" y="14515"/>
                    <a:pt x="9939" y="14543"/>
                    <a:pt x="9941" y="14570"/>
                  </a:cubicBezTo>
                  <a:cubicBezTo>
                    <a:pt x="9924" y="14644"/>
                    <a:pt x="9846" y="14664"/>
                    <a:pt x="9783" y="14697"/>
                  </a:cubicBezTo>
                  <a:lnTo>
                    <a:pt x="9776" y="14692"/>
                  </a:lnTo>
                  <a:cubicBezTo>
                    <a:pt x="9744" y="14576"/>
                    <a:pt x="9837" y="14531"/>
                    <a:pt x="9935" y="14489"/>
                  </a:cubicBezTo>
                  <a:close/>
                  <a:moveTo>
                    <a:pt x="28761" y="14519"/>
                  </a:moveTo>
                  <a:cubicBezTo>
                    <a:pt x="28787" y="14519"/>
                    <a:pt x="28815" y="14522"/>
                    <a:pt x="28840" y="14526"/>
                  </a:cubicBezTo>
                  <a:cubicBezTo>
                    <a:pt x="28853" y="14527"/>
                    <a:pt x="28868" y="14531"/>
                    <a:pt x="28881" y="14533"/>
                  </a:cubicBezTo>
                  <a:cubicBezTo>
                    <a:pt x="28862" y="14592"/>
                    <a:pt x="28853" y="14654"/>
                    <a:pt x="28797" y="14699"/>
                  </a:cubicBezTo>
                  <a:lnTo>
                    <a:pt x="28797" y="14699"/>
                  </a:lnTo>
                  <a:cubicBezTo>
                    <a:pt x="28788" y="14691"/>
                    <a:pt x="28778" y="14683"/>
                    <a:pt x="28769" y="14673"/>
                  </a:cubicBezTo>
                  <a:cubicBezTo>
                    <a:pt x="28732" y="14636"/>
                    <a:pt x="28624" y="14642"/>
                    <a:pt x="28655" y="14571"/>
                  </a:cubicBezTo>
                  <a:cubicBezTo>
                    <a:pt x="28672" y="14530"/>
                    <a:pt x="28714" y="14519"/>
                    <a:pt x="28761" y="14519"/>
                  </a:cubicBezTo>
                  <a:close/>
                  <a:moveTo>
                    <a:pt x="9414" y="14460"/>
                  </a:moveTo>
                  <a:lnTo>
                    <a:pt x="9414" y="14460"/>
                  </a:lnTo>
                  <a:cubicBezTo>
                    <a:pt x="9405" y="14592"/>
                    <a:pt x="9357" y="14672"/>
                    <a:pt x="9211" y="14691"/>
                  </a:cubicBezTo>
                  <a:lnTo>
                    <a:pt x="9213" y="14690"/>
                  </a:lnTo>
                  <a:lnTo>
                    <a:pt x="9178" y="14699"/>
                  </a:lnTo>
                  <a:cubicBezTo>
                    <a:pt x="9183" y="14691"/>
                    <a:pt x="9188" y="14682"/>
                    <a:pt x="9192" y="14673"/>
                  </a:cubicBezTo>
                  <a:cubicBezTo>
                    <a:pt x="9245" y="14583"/>
                    <a:pt x="9321" y="14509"/>
                    <a:pt x="9414" y="14460"/>
                  </a:cubicBezTo>
                  <a:close/>
                  <a:moveTo>
                    <a:pt x="9682" y="14693"/>
                  </a:moveTo>
                  <a:cubicBezTo>
                    <a:pt x="9681" y="14733"/>
                    <a:pt x="9644" y="14774"/>
                    <a:pt x="9593" y="14803"/>
                  </a:cubicBezTo>
                  <a:cubicBezTo>
                    <a:pt x="9644" y="14774"/>
                    <a:pt x="9680" y="14733"/>
                    <a:pt x="9682" y="14693"/>
                  </a:cubicBezTo>
                  <a:close/>
                  <a:moveTo>
                    <a:pt x="9169" y="14838"/>
                  </a:moveTo>
                  <a:lnTo>
                    <a:pt x="9169" y="14838"/>
                  </a:lnTo>
                  <a:cubicBezTo>
                    <a:pt x="9142" y="14866"/>
                    <a:pt x="9121" y="14901"/>
                    <a:pt x="9107" y="14940"/>
                  </a:cubicBezTo>
                  <a:lnTo>
                    <a:pt x="9107" y="14938"/>
                  </a:lnTo>
                  <a:cubicBezTo>
                    <a:pt x="9121" y="14901"/>
                    <a:pt x="9142" y="14866"/>
                    <a:pt x="9169" y="14838"/>
                  </a:cubicBezTo>
                  <a:close/>
                  <a:moveTo>
                    <a:pt x="28375" y="14663"/>
                  </a:moveTo>
                  <a:cubicBezTo>
                    <a:pt x="28380" y="14663"/>
                    <a:pt x="28385" y="14663"/>
                    <a:pt x="28390" y="14664"/>
                  </a:cubicBezTo>
                  <a:cubicBezTo>
                    <a:pt x="28497" y="14670"/>
                    <a:pt x="28467" y="14741"/>
                    <a:pt x="28491" y="14789"/>
                  </a:cubicBezTo>
                  <a:cubicBezTo>
                    <a:pt x="28429" y="14793"/>
                    <a:pt x="28440" y="14830"/>
                    <a:pt x="28448" y="14865"/>
                  </a:cubicBezTo>
                  <a:lnTo>
                    <a:pt x="28449" y="14865"/>
                  </a:lnTo>
                  <a:cubicBezTo>
                    <a:pt x="28401" y="14899"/>
                    <a:pt x="28357" y="14949"/>
                    <a:pt x="28297" y="14949"/>
                  </a:cubicBezTo>
                  <a:cubicBezTo>
                    <a:pt x="28268" y="14949"/>
                    <a:pt x="28235" y="14938"/>
                    <a:pt x="28196" y="14909"/>
                  </a:cubicBezTo>
                  <a:cubicBezTo>
                    <a:pt x="28183" y="14860"/>
                    <a:pt x="28235" y="14811"/>
                    <a:pt x="28257" y="14757"/>
                  </a:cubicBezTo>
                  <a:cubicBezTo>
                    <a:pt x="28276" y="14707"/>
                    <a:pt x="28298" y="14663"/>
                    <a:pt x="28375" y="14663"/>
                  </a:cubicBezTo>
                  <a:close/>
                  <a:moveTo>
                    <a:pt x="28623" y="14720"/>
                  </a:moveTo>
                  <a:cubicBezTo>
                    <a:pt x="28667" y="14720"/>
                    <a:pt x="28712" y="14740"/>
                    <a:pt x="28756" y="14740"/>
                  </a:cubicBezTo>
                  <a:cubicBezTo>
                    <a:pt x="28770" y="14740"/>
                    <a:pt x="28785" y="14738"/>
                    <a:pt x="28799" y="14733"/>
                  </a:cubicBezTo>
                  <a:lnTo>
                    <a:pt x="28799" y="14733"/>
                  </a:lnTo>
                  <a:cubicBezTo>
                    <a:pt x="28794" y="14843"/>
                    <a:pt x="28761" y="14944"/>
                    <a:pt x="28669" y="15028"/>
                  </a:cubicBezTo>
                  <a:lnTo>
                    <a:pt x="28568" y="14976"/>
                  </a:lnTo>
                  <a:cubicBezTo>
                    <a:pt x="28554" y="14976"/>
                    <a:pt x="28540" y="14974"/>
                    <a:pt x="28526" y="14969"/>
                  </a:cubicBezTo>
                  <a:cubicBezTo>
                    <a:pt x="28515" y="14971"/>
                    <a:pt x="28505" y="14972"/>
                    <a:pt x="28497" y="14972"/>
                  </a:cubicBezTo>
                  <a:cubicBezTo>
                    <a:pt x="28413" y="14972"/>
                    <a:pt x="28463" y="14901"/>
                    <a:pt x="28452" y="14863"/>
                  </a:cubicBezTo>
                  <a:cubicBezTo>
                    <a:pt x="28496" y="14853"/>
                    <a:pt x="28496" y="14822"/>
                    <a:pt x="28493" y="14791"/>
                  </a:cubicBezTo>
                  <a:cubicBezTo>
                    <a:pt x="28537" y="14786"/>
                    <a:pt x="28526" y="14727"/>
                    <a:pt x="28575" y="14727"/>
                  </a:cubicBezTo>
                  <a:cubicBezTo>
                    <a:pt x="28577" y="14727"/>
                    <a:pt x="28579" y="14727"/>
                    <a:pt x="28581" y="14727"/>
                  </a:cubicBezTo>
                  <a:cubicBezTo>
                    <a:pt x="28595" y="14722"/>
                    <a:pt x="28609" y="14720"/>
                    <a:pt x="28623" y="14720"/>
                  </a:cubicBezTo>
                  <a:close/>
                  <a:moveTo>
                    <a:pt x="9051" y="14937"/>
                  </a:moveTo>
                  <a:cubicBezTo>
                    <a:pt x="9058" y="14937"/>
                    <a:pt x="9064" y="14937"/>
                    <a:pt x="9071" y="14937"/>
                  </a:cubicBezTo>
                  <a:cubicBezTo>
                    <a:pt x="9046" y="15027"/>
                    <a:pt x="8999" y="15099"/>
                    <a:pt x="8877" y="15099"/>
                  </a:cubicBezTo>
                  <a:cubicBezTo>
                    <a:pt x="8873" y="15099"/>
                    <a:pt x="8870" y="15099"/>
                    <a:pt x="8866" y="15099"/>
                  </a:cubicBezTo>
                  <a:lnTo>
                    <a:pt x="8867" y="15098"/>
                  </a:lnTo>
                  <a:cubicBezTo>
                    <a:pt x="8878" y="14998"/>
                    <a:pt x="8932" y="14937"/>
                    <a:pt x="9051" y="14937"/>
                  </a:cubicBezTo>
                  <a:close/>
                  <a:moveTo>
                    <a:pt x="30824" y="15124"/>
                  </a:moveTo>
                  <a:cubicBezTo>
                    <a:pt x="30821" y="15124"/>
                    <a:pt x="30816" y="15125"/>
                    <a:pt x="30813" y="15126"/>
                  </a:cubicBezTo>
                  <a:cubicBezTo>
                    <a:pt x="30816" y="15125"/>
                    <a:pt x="30820" y="15124"/>
                    <a:pt x="30824" y="15124"/>
                  </a:cubicBezTo>
                  <a:close/>
                  <a:moveTo>
                    <a:pt x="30810" y="15132"/>
                  </a:moveTo>
                  <a:cubicBezTo>
                    <a:pt x="30810" y="15133"/>
                    <a:pt x="30809" y="15137"/>
                    <a:pt x="30808" y="15138"/>
                  </a:cubicBezTo>
                  <a:cubicBezTo>
                    <a:pt x="30808" y="15137"/>
                    <a:pt x="30808" y="15133"/>
                    <a:pt x="30809" y="15132"/>
                  </a:cubicBezTo>
                  <a:close/>
                  <a:moveTo>
                    <a:pt x="4260" y="14645"/>
                  </a:moveTo>
                  <a:lnTo>
                    <a:pt x="4260" y="14645"/>
                  </a:lnTo>
                  <a:cubicBezTo>
                    <a:pt x="4361" y="14806"/>
                    <a:pt x="4388" y="14985"/>
                    <a:pt x="4420" y="15162"/>
                  </a:cubicBezTo>
                  <a:cubicBezTo>
                    <a:pt x="4247" y="15044"/>
                    <a:pt x="4183" y="14840"/>
                    <a:pt x="4260" y="14645"/>
                  </a:cubicBezTo>
                  <a:close/>
                  <a:moveTo>
                    <a:pt x="8843" y="15099"/>
                  </a:moveTo>
                  <a:cubicBezTo>
                    <a:pt x="8849" y="15099"/>
                    <a:pt x="8856" y="15099"/>
                    <a:pt x="8863" y="15100"/>
                  </a:cubicBezTo>
                  <a:cubicBezTo>
                    <a:pt x="8824" y="15147"/>
                    <a:pt x="8833" y="15230"/>
                    <a:pt x="8732" y="15230"/>
                  </a:cubicBezTo>
                  <a:cubicBezTo>
                    <a:pt x="8730" y="15230"/>
                    <a:pt x="8727" y="15230"/>
                    <a:pt x="8725" y="15230"/>
                  </a:cubicBezTo>
                  <a:cubicBezTo>
                    <a:pt x="8744" y="15171"/>
                    <a:pt x="8747" y="15099"/>
                    <a:pt x="8843" y="15099"/>
                  </a:cubicBezTo>
                  <a:close/>
                  <a:moveTo>
                    <a:pt x="27261" y="15010"/>
                  </a:moveTo>
                  <a:cubicBezTo>
                    <a:pt x="27278" y="15010"/>
                    <a:pt x="27295" y="15011"/>
                    <a:pt x="27312" y="15011"/>
                  </a:cubicBezTo>
                  <a:cubicBezTo>
                    <a:pt x="27316" y="15011"/>
                    <a:pt x="27320" y="15011"/>
                    <a:pt x="27325" y="15011"/>
                  </a:cubicBezTo>
                  <a:lnTo>
                    <a:pt x="27325" y="15011"/>
                  </a:lnTo>
                  <a:cubicBezTo>
                    <a:pt x="27294" y="15100"/>
                    <a:pt x="27292" y="15205"/>
                    <a:pt x="27157" y="15238"/>
                  </a:cubicBezTo>
                  <a:cubicBezTo>
                    <a:pt x="27128" y="15226"/>
                    <a:pt x="27070" y="15231"/>
                    <a:pt x="27084" y="15192"/>
                  </a:cubicBezTo>
                  <a:cubicBezTo>
                    <a:pt x="27106" y="15127"/>
                    <a:pt x="27103" y="15043"/>
                    <a:pt x="27200" y="15017"/>
                  </a:cubicBezTo>
                  <a:cubicBezTo>
                    <a:pt x="27219" y="15012"/>
                    <a:pt x="27240" y="15010"/>
                    <a:pt x="27261" y="15010"/>
                  </a:cubicBezTo>
                  <a:close/>
                  <a:moveTo>
                    <a:pt x="9365" y="14997"/>
                  </a:moveTo>
                  <a:cubicBezTo>
                    <a:pt x="9395" y="15035"/>
                    <a:pt x="9365" y="15073"/>
                    <a:pt x="9366" y="15112"/>
                  </a:cubicBezTo>
                  <a:cubicBezTo>
                    <a:pt x="9339" y="15129"/>
                    <a:pt x="9299" y="15131"/>
                    <a:pt x="9286" y="15163"/>
                  </a:cubicBezTo>
                  <a:cubicBezTo>
                    <a:pt x="9282" y="15163"/>
                    <a:pt x="9277" y="15163"/>
                    <a:pt x="9273" y="15163"/>
                  </a:cubicBezTo>
                  <a:cubicBezTo>
                    <a:pt x="9199" y="15163"/>
                    <a:pt x="9155" y="15192"/>
                    <a:pt x="9151" y="15262"/>
                  </a:cubicBezTo>
                  <a:cubicBezTo>
                    <a:pt x="9097" y="15175"/>
                    <a:pt x="9099" y="15132"/>
                    <a:pt x="9185" y="15085"/>
                  </a:cubicBezTo>
                  <a:cubicBezTo>
                    <a:pt x="9242" y="15054"/>
                    <a:pt x="9290" y="15004"/>
                    <a:pt x="9365" y="14997"/>
                  </a:cubicBezTo>
                  <a:close/>
                  <a:moveTo>
                    <a:pt x="9350" y="15235"/>
                  </a:moveTo>
                  <a:cubicBezTo>
                    <a:pt x="9357" y="15235"/>
                    <a:pt x="9363" y="15235"/>
                    <a:pt x="9370" y="15236"/>
                  </a:cubicBezTo>
                  <a:cubicBezTo>
                    <a:pt x="9370" y="15263"/>
                    <a:pt x="9383" y="15295"/>
                    <a:pt x="9337" y="15305"/>
                  </a:cubicBezTo>
                  <a:cubicBezTo>
                    <a:pt x="9336" y="15305"/>
                    <a:pt x="9334" y="15305"/>
                    <a:pt x="9332" y="15305"/>
                  </a:cubicBezTo>
                  <a:cubicBezTo>
                    <a:pt x="9321" y="15305"/>
                    <a:pt x="9306" y="15300"/>
                    <a:pt x="9303" y="15295"/>
                  </a:cubicBezTo>
                  <a:cubicBezTo>
                    <a:pt x="9294" y="15271"/>
                    <a:pt x="9314" y="15253"/>
                    <a:pt x="9330" y="15237"/>
                  </a:cubicBezTo>
                  <a:lnTo>
                    <a:pt x="9330" y="15236"/>
                  </a:lnTo>
                  <a:cubicBezTo>
                    <a:pt x="9337" y="15235"/>
                    <a:pt x="9343" y="15235"/>
                    <a:pt x="9350" y="15235"/>
                  </a:cubicBezTo>
                  <a:close/>
                  <a:moveTo>
                    <a:pt x="8955" y="15162"/>
                  </a:moveTo>
                  <a:cubicBezTo>
                    <a:pt x="8959" y="15162"/>
                    <a:pt x="8963" y="15163"/>
                    <a:pt x="8967" y="15163"/>
                  </a:cubicBezTo>
                  <a:cubicBezTo>
                    <a:pt x="9053" y="15171"/>
                    <a:pt x="9018" y="15227"/>
                    <a:pt x="9007" y="15270"/>
                  </a:cubicBezTo>
                  <a:cubicBezTo>
                    <a:pt x="9011" y="15296"/>
                    <a:pt x="9008" y="15321"/>
                    <a:pt x="8982" y="15337"/>
                  </a:cubicBezTo>
                  <a:lnTo>
                    <a:pt x="8982" y="15335"/>
                  </a:lnTo>
                  <a:cubicBezTo>
                    <a:pt x="8962" y="15348"/>
                    <a:pt x="8939" y="15363"/>
                    <a:pt x="8916" y="15363"/>
                  </a:cubicBezTo>
                  <a:cubicBezTo>
                    <a:pt x="8906" y="15363"/>
                    <a:pt x="8896" y="15360"/>
                    <a:pt x="8886" y="15352"/>
                  </a:cubicBezTo>
                  <a:cubicBezTo>
                    <a:pt x="8854" y="15326"/>
                    <a:pt x="8877" y="15296"/>
                    <a:pt x="8896" y="15270"/>
                  </a:cubicBezTo>
                  <a:cubicBezTo>
                    <a:pt x="8896" y="15264"/>
                    <a:pt x="8896" y="15258"/>
                    <a:pt x="8898" y="15252"/>
                  </a:cubicBezTo>
                  <a:cubicBezTo>
                    <a:pt x="8907" y="15216"/>
                    <a:pt x="8897" y="15162"/>
                    <a:pt x="8955" y="15162"/>
                  </a:cubicBezTo>
                  <a:close/>
                  <a:moveTo>
                    <a:pt x="9241" y="15375"/>
                  </a:moveTo>
                  <a:cubicBezTo>
                    <a:pt x="9241" y="15379"/>
                    <a:pt x="9240" y="15384"/>
                    <a:pt x="9238" y="15389"/>
                  </a:cubicBezTo>
                  <a:cubicBezTo>
                    <a:pt x="9239" y="15384"/>
                    <a:pt x="9241" y="15379"/>
                    <a:pt x="9241" y="15375"/>
                  </a:cubicBezTo>
                  <a:close/>
                  <a:moveTo>
                    <a:pt x="8763" y="15308"/>
                  </a:moveTo>
                  <a:cubicBezTo>
                    <a:pt x="8799" y="15308"/>
                    <a:pt x="8820" y="15322"/>
                    <a:pt x="8800" y="15369"/>
                  </a:cubicBezTo>
                  <a:cubicBezTo>
                    <a:pt x="8783" y="15408"/>
                    <a:pt x="8743" y="15417"/>
                    <a:pt x="8700" y="15417"/>
                  </a:cubicBezTo>
                  <a:cubicBezTo>
                    <a:pt x="8694" y="15417"/>
                    <a:pt x="8688" y="15417"/>
                    <a:pt x="8681" y="15416"/>
                  </a:cubicBezTo>
                  <a:cubicBezTo>
                    <a:pt x="8668" y="15374"/>
                    <a:pt x="8705" y="15345"/>
                    <a:pt x="8726" y="15313"/>
                  </a:cubicBezTo>
                  <a:lnTo>
                    <a:pt x="8726" y="15312"/>
                  </a:lnTo>
                  <a:cubicBezTo>
                    <a:pt x="8739" y="15310"/>
                    <a:pt x="8752" y="15308"/>
                    <a:pt x="8763" y="15308"/>
                  </a:cubicBezTo>
                  <a:close/>
                  <a:moveTo>
                    <a:pt x="28026" y="15276"/>
                  </a:moveTo>
                  <a:cubicBezTo>
                    <a:pt x="28048" y="15276"/>
                    <a:pt x="28052" y="15319"/>
                    <a:pt x="28059" y="15344"/>
                  </a:cubicBezTo>
                  <a:cubicBezTo>
                    <a:pt x="28020" y="15357"/>
                    <a:pt x="28015" y="15387"/>
                    <a:pt x="28016" y="15417"/>
                  </a:cubicBezTo>
                  <a:cubicBezTo>
                    <a:pt x="27970" y="15438"/>
                    <a:pt x="27969" y="15479"/>
                    <a:pt x="27957" y="15515"/>
                  </a:cubicBezTo>
                  <a:lnTo>
                    <a:pt x="27887" y="15528"/>
                  </a:lnTo>
                  <a:cubicBezTo>
                    <a:pt x="27877" y="15440"/>
                    <a:pt x="27930" y="15364"/>
                    <a:pt x="27986" y="15303"/>
                  </a:cubicBezTo>
                  <a:cubicBezTo>
                    <a:pt x="28003" y="15284"/>
                    <a:pt x="28016" y="15276"/>
                    <a:pt x="28026" y="15276"/>
                  </a:cubicBezTo>
                  <a:close/>
                  <a:moveTo>
                    <a:pt x="28246" y="15012"/>
                  </a:moveTo>
                  <a:cubicBezTo>
                    <a:pt x="28257" y="15012"/>
                    <a:pt x="28266" y="15013"/>
                    <a:pt x="28271" y="15018"/>
                  </a:cubicBezTo>
                  <a:cubicBezTo>
                    <a:pt x="28303" y="15048"/>
                    <a:pt x="28334" y="15066"/>
                    <a:pt x="28372" y="15066"/>
                  </a:cubicBezTo>
                  <a:cubicBezTo>
                    <a:pt x="28392" y="15066"/>
                    <a:pt x="28413" y="15061"/>
                    <a:pt x="28437" y="15050"/>
                  </a:cubicBezTo>
                  <a:cubicBezTo>
                    <a:pt x="28438" y="15050"/>
                    <a:pt x="28438" y="15050"/>
                    <a:pt x="28439" y="15050"/>
                  </a:cubicBezTo>
                  <a:cubicBezTo>
                    <a:pt x="28448" y="15050"/>
                    <a:pt x="28471" y="15069"/>
                    <a:pt x="28486" y="15079"/>
                  </a:cubicBezTo>
                  <a:lnTo>
                    <a:pt x="28538" y="15086"/>
                  </a:lnTo>
                  <a:lnTo>
                    <a:pt x="28651" y="15098"/>
                  </a:lnTo>
                  <a:cubicBezTo>
                    <a:pt x="28639" y="15252"/>
                    <a:pt x="28542" y="15374"/>
                    <a:pt x="28443" y="15492"/>
                  </a:cubicBezTo>
                  <a:cubicBezTo>
                    <a:pt x="28428" y="15512"/>
                    <a:pt x="28409" y="15528"/>
                    <a:pt x="28388" y="15528"/>
                  </a:cubicBezTo>
                  <a:cubicBezTo>
                    <a:pt x="28374" y="15528"/>
                    <a:pt x="28359" y="15520"/>
                    <a:pt x="28343" y="15501"/>
                  </a:cubicBezTo>
                  <a:lnTo>
                    <a:pt x="28328" y="15503"/>
                  </a:lnTo>
                  <a:lnTo>
                    <a:pt x="28320" y="15492"/>
                  </a:lnTo>
                  <a:cubicBezTo>
                    <a:pt x="28275" y="15529"/>
                    <a:pt x="28227" y="15539"/>
                    <a:pt x="28177" y="15539"/>
                  </a:cubicBezTo>
                  <a:cubicBezTo>
                    <a:pt x="28125" y="15539"/>
                    <a:pt x="28071" y="15528"/>
                    <a:pt x="28018" y="15527"/>
                  </a:cubicBezTo>
                  <a:cubicBezTo>
                    <a:pt x="28014" y="15491"/>
                    <a:pt x="28063" y="15456"/>
                    <a:pt x="28021" y="15419"/>
                  </a:cubicBezTo>
                  <a:cubicBezTo>
                    <a:pt x="28083" y="15415"/>
                    <a:pt x="28081" y="15384"/>
                    <a:pt x="28064" y="15346"/>
                  </a:cubicBezTo>
                  <a:lnTo>
                    <a:pt x="28064" y="15346"/>
                  </a:lnTo>
                  <a:cubicBezTo>
                    <a:pt x="28070" y="15348"/>
                    <a:pt x="28075" y="15349"/>
                    <a:pt x="28080" y="15349"/>
                  </a:cubicBezTo>
                  <a:cubicBezTo>
                    <a:pt x="28100" y="15349"/>
                    <a:pt x="28100" y="15328"/>
                    <a:pt x="28107" y="15314"/>
                  </a:cubicBezTo>
                  <a:lnTo>
                    <a:pt x="28150" y="15228"/>
                  </a:lnTo>
                  <a:lnTo>
                    <a:pt x="28101" y="15215"/>
                  </a:lnTo>
                  <a:cubicBezTo>
                    <a:pt x="28032" y="15192"/>
                    <a:pt x="28032" y="15186"/>
                    <a:pt x="28101" y="15101"/>
                  </a:cubicBezTo>
                  <a:lnTo>
                    <a:pt x="28093" y="15094"/>
                  </a:lnTo>
                  <a:lnTo>
                    <a:pt x="28098" y="15086"/>
                  </a:lnTo>
                  <a:cubicBezTo>
                    <a:pt x="28108" y="15051"/>
                    <a:pt x="28116" y="15013"/>
                    <a:pt x="28164" y="15013"/>
                  </a:cubicBezTo>
                  <a:cubicBezTo>
                    <a:pt x="28171" y="15013"/>
                    <a:pt x="28180" y="15014"/>
                    <a:pt x="28189" y="15016"/>
                  </a:cubicBezTo>
                  <a:cubicBezTo>
                    <a:pt x="28206" y="15016"/>
                    <a:pt x="28228" y="15012"/>
                    <a:pt x="28246" y="15012"/>
                  </a:cubicBezTo>
                  <a:close/>
                  <a:moveTo>
                    <a:pt x="8751" y="15456"/>
                  </a:moveTo>
                  <a:cubicBezTo>
                    <a:pt x="8772" y="15456"/>
                    <a:pt x="8789" y="15461"/>
                    <a:pt x="8789" y="15482"/>
                  </a:cubicBezTo>
                  <a:cubicBezTo>
                    <a:pt x="8790" y="15541"/>
                    <a:pt x="8757" y="15593"/>
                    <a:pt x="8680" y="15593"/>
                  </a:cubicBezTo>
                  <a:cubicBezTo>
                    <a:pt x="8669" y="15593"/>
                    <a:pt x="8658" y="15592"/>
                    <a:pt x="8646" y="15590"/>
                  </a:cubicBezTo>
                  <a:cubicBezTo>
                    <a:pt x="8659" y="15548"/>
                    <a:pt x="8671" y="15505"/>
                    <a:pt x="8682" y="15464"/>
                  </a:cubicBezTo>
                  <a:lnTo>
                    <a:pt x="8684" y="15463"/>
                  </a:lnTo>
                  <a:cubicBezTo>
                    <a:pt x="8703" y="15461"/>
                    <a:pt x="8729" y="15456"/>
                    <a:pt x="8751" y="15456"/>
                  </a:cubicBezTo>
                  <a:close/>
                  <a:moveTo>
                    <a:pt x="27504" y="14558"/>
                  </a:moveTo>
                  <a:cubicBezTo>
                    <a:pt x="27535" y="14564"/>
                    <a:pt x="27568" y="14566"/>
                    <a:pt x="27584" y="14596"/>
                  </a:cubicBezTo>
                  <a:cubicBezTo>
                    <a:pt x="27620" y="14581"/>
                    <a:pt x="27658" y="14573"/>
                    <a:pt x="27697" y="14573"/>
                  </a:cubicBezTo>
                  <a:cubicBezTo>
                    <a:pt x="27737" y="14573"/>
                    <a:pt x="27776" y="14581"/>
                    <a:pt x="27813" y="14598"/>
                  </a:cubicBezTo>
                  <a:lnTo>
                    <a:pt x="27892" y="14610"/>
                  </a:lnTo>
                  <a:cubicBezTo>
                    <a:pt x="27911" y="14608"/>
                    <a:pt x="27931" y="14607"/>
                    <a:pt x="27950" y="14607"/>
                  </a:cubicBezTo>
                  <a:cubicBezTo>
                    <a:pt x="28043" y="14607"/>
                    <a:pt x="28132" y="14632"/>
                    <a:pt x="28233" y="14659"/>
                  </a:cubicBezTo>
                  <a:cubicBezTo>
                    <a:pt x="28141" y="14746"/>
                    <a:pt x="28189" y="14923"/>
                    <a:pt x="27997" y="14923"/>
                  </a:cubicBezTo>
                  <a:cubicBezTo>
                    <a:pt x="27983" y="14923"/>
                    <a:pt x="27969" y="14922"/>
                    <a:pt x="27952" y="14921"/>
                  </a:cubicBezTo>
                  <a:cubicBezTo>
                    <a:pt x="27925" y="14936"/>
                    <a:pt x="27900" y="14954"/>
                    <a:pt x="27889" y="14982"/>
                  </a:cubicBezTo>
                  <a:cubicBezTo>
                    <a:pt x="28040" y="14992"/>
                    <a:pt x="28050" y="15000"/>
                    <a:pt x="28005" y="15094"/>
                  </a:cubicBezTo>
                  <a:cubicBezTo>
                    <a:pt x="27980" y="15149"/>
                    <a:pt x="27959" y="15209"/>
                    <a:pt x="27889" y="15240"/>
                  </a:cubicBezTo>
                  <a:cubicBezTo>
                    <a:pt x="27889" y="15250"/>
                    <a:pt x="27889" y="15259"/>
                    <a:pt x="27888" y="15269"/>
                  </a:cubicBezTo>
                  <a:cubicBezTo>
                    <a:pt x="27895" y="15353"/>
                    <a:pt x="27806" y="15409"/>
                    <a:pt x="27797" y="15489"/>
                  </a:cubicBezTo>
                  <a:lnTo>
                    <a:pt x="27714" y="15549"/>
                  </a:lnTo>
                  <a:cubicBezTo>
                    <a:pt x="27698" y="15562"/>
                    <a:pt x="27681" y="15566"/>
                    <a:pt x="27663" y="15566"/>
                  </a:cubicBezTo>
                  <a:cubicBezTo>
                    <a:pt x="27639" y="15566"/>
                    <a:pt x="27615" y="15560"/>
                    <a:pt x="27591" y="15560"/>
                  </a:cubicBezTo>
                  <a:cubicBezTo>
                    <a:pt x="27587" y="15560"/>
                    <a:pt x="27583" y="15560"/>
                    <a:pt x="27579" y="15560"/>
                  </a:cubicBezTo>
                  <a:cubicBezTo>
                    <a:pt x="27578" y="15560"/>
                    <a:pt x="27578" y="15560"/>
                    <a:pt x="27577" y="15560"/>
                  </a:cubicBezTo>
                  <a:cubicBezTo>
                    <a:pt x="27532" y="15560"/>
                    <a:pt x="27498" y="15598"/>
                    <a:pt x="27453" y="15598"/>
                  </a:cubicBezTo>
                  <a:cubicBezTo>
                    <a:pt x="27443" y="15598"/>
                    <a:pt x="27433" y="15597"/>
                    <a:pt x="27422" y="15592"/>
                  </a:cubicBezTo>
                  <a:cubicBezTo>
                    <a:pt x="27384" y="15592"/>
                    <a:pt x="27347" y="15589"/>
                    <a:pt x="27323" y="15559"/>
                  </a:cubicBezTo>
                  <a:cubicBezTo>
                    <a:pt x="27281" y="15586"/>
                    <a:pt x="27235" y="15606"/>
                    <a:pt x="27182" y="15606"/>
                  </a:cubicBezTo>
                  <a:cubicBezTo>
                    <a:pt x="27171" y="15606"/>
                    <a:pt x="27160" y="15605"/>
                    <a:pt x="27149" y="15603"/>
                  </a:cubicBezTo>
                  <a:cubicBezTo>
                    <a:pt x="27199" y="15476"/>
                    <a:pt x="27222" y="15337"/>
                    <a:pt x="27365" y="15251"/>
                  </a:cubicBezTo>
                  <a:cubicBezTo>
                    <a:pt x="27321" y="15150"/>
                    <a:pt x="27404" y="15079"/>
                    <a:pt x="27449" y="14999"/>
                  </a:cubicBezTo>
                  <a:cubicBezTo>
                    <a:pt x="27445" y="14991"/>
                    <a:pt x="27447" y="14981"/>
                    <a:pt x="27454" y="14975"/>
                  </a:cubicBezTo>
                  <a:cubicBezTo>
                    <a:pt x="27467" y="14956"/>
                    <a:pt x="27480" y="14938"/>
                    <a:pt x="27495" y="14919"/>
                  </a:cubicBezTo>
                  <a:lnTo>
                    <a:pt x="27493" y="14909"/>
                  </a:lnTo>
                  <a:lnTo>
                    <a:pt x="27491" y="14865"/>
                  </a:lnTo>
                  <a:lnTo>
                    <a:pt x="27447" y="14859"/>
                  </a:lnTo>
                  <a:cubicBezTo>
                    <a:pt x="27393" y="14890"/>
                    <a:pt x="27395" y="14956"/>
                    <a:pt x="27335" y="14985"/>
                  </a:cubicBezTo>
                  <a:cubicBezTo>
                    <a:pt x="27188" y="14949"/>
                    <a:pt x="27181" y="14941"/>
                    <a:pt x="27231" y="14841"/>
                  </a:cubicBezTo>
                  <a:cubicBezTo>
                    <a:pt x="27250" y="14809"/>
                    <a:pt x="27269" y="14779"/>
                    <a:pt x="27290" y="14749"/>
                  </a:cubicBezTo>
                  <a:cubicBezTo>
                    <a:pt x="27322" y="14575"/>
                    <a:pt x="27322" y="14575"/>
                    <a:pt x="27504" y="14558"/>
                  </a:cubicBezTo>
                  <a:close/>
                  <a:moveTo>
                    <a:pt x="4333" y="15256"/>
                  </a:moveTo>
                  <a:cubicBezTo>
                    <a:pt x="4349" y="15256"/>
                    <a:pt x="4367" y="15273"/>
                    <a:pt x="4386" y="15281"/>
                  </a:cubicBezTo>
                  <a:cubicBezTo>
                    <a:pt x="4456" y="15376"/>
                    <a:pt x="4493" y="15492"/>
                    <a:pt x="4489" y="15611"/>
                  </a:cubicBezTo>
                  <a:cubicBezTo>
                    <a:pt x="4488" y="15642"/>
                    <a:pt x="4480" y="15671"/>
                    <a:pt x="4439" y="15684"/>
                  </a:cubicBezTo>
                  <a:lnTo>
                    <a:pt x="4439" y="15685"/>
                  </a:lnTo>
                  <a:cubicBezTo>
                    <a:pt x="4382" y="15559"/>
                    <a:pt x="4266" y="15450"/>
                    <a:pt x="4303" y="15297"/>
                  </a:cubicBezTo>
                  <a:cubicBezTo>
                    <a:pt x="4310" y="15266"/>
                    <a:pt x="4321" y="15256"/>
                    <a:pt x="4333" y="15256"/>
                  </a:cubicBezTo>
                  <a:close/>
                  <a:moveTo>
                    <a:pt x="4445" y="15690"/>
                  </a:moveTo>
                  <a:cubicBezTo>
                    <a:pt x="4448" y="15691"/>
                    <a:pt x="4448" y="15692"/>
                    <a:pt x="4449" y="15694"/>
                  </a:cubicBezTo>
                  <a:cubicBezTo>
                    <a:pt x="4449" y="15695"/>
                    <a:pt x="4449" y="15695"/>
                    <a:pt x="4449" y="15696"/>
                  </a:cubicBezTo>
                  <a:lnTo>
                    <a:pt x="4449" y="15696"/>
                  </a:lnTo>
                  <a:cubicBezTo>
                    <a:pt x="4448" y="15693"/>
                    <a:pt x="4448" y="15691"/>
                    <a:pt x="4445" y="15690"/>
                  </a:cubicBezTo>
                  <a:close/>
                  <a:moveTo>
                    <a:pt x="4449" y="15696"/>
                  </a:moveTo>
                  <a:cubicBezTo>
                    <a:pt x="4449" y="15696"/>
                    <a:pt x="4449" y="15696"/>
                    <a:pt x="4449" y="15696"/>
                  </a:cubicBezTo>
                  <a:cubicBezTo>
                    <a:pt x="4449" y="15698"/>
                    <a:pt x="4449" y="15699"/>
                    <a:pt x="4448" y="15702"/>
                  </a:cubicBezTo>
                  <a:cubicBezTo>
                    <a:pt x="4449" y="15700"/>
                    <a:pt x="4449" y="15698"/>
                    <a:pt x="4449" y="15696"/>
                  </a:cubicBezTo>
                  <a:close/>
                  <a:moveTo>
                    <a:pt x="8964" y="15471"/>
                  </a:moveTo>
                  <a:cubicBezTo>
                    <a:pt x="9006" y="15471"/>
                    <a:pt x="8984" y="15507"/>
                    <a:pt x="8984" y="15530"/>
                  </a:cubicBezTo>
                  <a:lnTo>
                    <a:pt x="9014" y="15566"/>
                  </a:lnTo>
                  <a:cubicBezTo>
                    <a:pt x="8995" y="15647"/>
                    <a:pt x="8965" y="15716"/>
                    <a:pt x="8857" y="15716"/>
                  </a:cubicBezTo>
                  <a:cubicBezTo>
                    <a:pt x="8849" y="15716"/>
                    <a:pt x="8840" y="15716"/>
                    <a:pt x="8831" y="15715"/>
                  </a:cubicBezTo>
                  <a:cubicBezTo>
                    <a:pt x="8871" y="15655"/>
                    <a:pt x="8832" y="15582"/>
                    <a:pt x="8879" y="15523"/>
                  </a:cubicBezTo>
                  <a:cubicBezTo>
                    <a:pt x="8886" y="15515"/>
                    <a:pt x="8896" y="15511"/>
                    <a:pt x="8906" y="15511"/>
                  </a:cubicBezTo>
                  <a:cubicBezTo>
                    <a:pt x="8912" y="15511"/>
                    <a:pt x="8919" y="15513"/>
                    <a:pt x="8925" y="15516"/>
                  </a:cubicBezTo>
                  <a:cubicBezTo>
                    <a:pt x="8910" y="15496"/>
                    <a:pt x="8925" y="15476"/>
                    <a:pt x="8948" y="15472"/>
                  </a:cubicBezTo>
                  <a:cubicBezTo>
                    <a:pt x="8954" y="15471"/>
                    <a:pt x="8959" y="15471"/>
                    <a:pt x="8964" y="15471"/>
                  </a:cubicBezTo>
                  <a:close/>
                  <a:moveTo>
                    <a:pt x="8768" y="15712"/>
                  </a:moveTo>
                  <a:lnTo>
                    <a:pt x="8768" y="15712"/>
                  </a:lnTo>
                  <a:cubicBezTo>
                    <a:pt x="8761" y="15850"/>
                    <a:pt x="8761" y="15850"/>
                    <a:pt x="8663" y="15957"/>
                  </a:cubicBezTo>
                  <a:cubicBezTo>
                    <a:pt x="8623" y="15834"/>
                    <a:pt x="8623" y="15834"/>
                    <a:pt x="8687" y="15715"/>
                  </a:cubicBezTo>
                  <a:lnTo>
                    <a:pt x="8768" y="15712"/>
                  </a:lnTo>
                  <a:close/>
                  <a:moveTo>
                    <a:pt x="4444" y="15708"/>
                  </a:moveTo>
                  <a:cubicBezTo>
                    <a:pt x="4520" y="15815"/>
                    <a:pt x="4537" y="15933"/>
                    <a:pt x="4532" y="16056"/>
                  </a:cubicBezTo>
                  <a:lnTo>
                    <a:pt x="4531" y="16057"/>
                  </a:lnTo>
                  <a:cubicBezTo>
                    <a:pt x="4533" y="16084"/>
                    <a:pt x="4512" y="16107"/>
                    <a:pt x="4485" y="16107"/>
                  </a:cubicBezTo>
                  <a:cubicBezTo>
                    <a:pt x="4482" y="16091"/>
                    <a:pt x="4479" y="16074"/>
                    <a:pt x="4462" y="16074"/>
                  </a:cubicBezTo>
                  <a:cubicBezTo>
                    <a:pt x="4457" y="16074"/>
                    <a:pt x="4450" y="16076"/>
                    <a:pt x="4441" y="16081"/>
                  </a:cubicBezTo>
                  <a:cubicBezTo>
                    <a:pt x="4422" y="15982"/>
                    <a:pt x="4379" y="15886"/>
                    <a:pt x="4394" y="15781"/>
                  </a:cubicBezTo>
                  <a:cubicBezTo>
                    <a:pt x="4399" y="15750"/>
                    <a:pt x="4406" y="15722"/>
                    <a:pt x="4444" y="15708"/>
                  </a:cubicBezTo>
                  <a:close/>
                  <a:moveTo>
                    <a:pt x="4439" y="16087"/>
                  </a:moveTo>
                  <a:cubicBezTo>
                    <a:pt x="4432" y="16118"/>
                    <a:pt x="4449" y="16150"/>
                    <a:pt x="4479" y="16161"/>
                  </a:cubicBezTo>
                  <a:lnTo>
                    <a:pt x="4479" y="16162"/>
                  </a:lnTo>
                  <a:cubicBezTo>
                    <a:pt x="4500" y="16270"/>
                    <a:pt x="4621" y="16370"/>
                    <a:pt x="4527" y="16490"/>
                  </a:cubicBezTo>
                  <a:cubicBezTo>
                    <a:pt x="4415" y="16369"/>
                    <a:pt x="4325" y="16244"/>
                    <a:pt x="4439" y="16087"/>
                  </a:cubicBezTo>
                  <a:close/>
                  <a:moveTo>
                    <a:pt x="29902" y="16286"/>
                  </a:moveTo>
                  <a:cubicBezTo>
                    <a:pt x="29922" y="16286"/>
                    <a:pt x="29939" y="16293"/>
                    <a:pt x="29949" y="16315"/>
                  </a:cubicBezTo>
                  <a:cubicBezTo>
                    <a:pt x="29989" y="16399"/>
                    <a:pt x="29875" y="16401"/>
                    <a:pt x="29815" y="16420"/>
                  </a:cubicBezTo>
                  <a:lnTo>
                    <a:pt x="29815" y="16418"/>
                  </a:lnTo>
                  <a:cubicBezTo>
                    <a:pt x="29681" y="16464"/>
                    <a:pt x="29542" y="16496"/>
                    <a:pt x="29400" y="16512"/>
                  </a:cubicBezTo>
                  <a:cubicBezTo>
                    <a:pt x="29400" y="16493"/>
                    <a:pt x="29401" y="16474"/>
                    <a:pt x="29403" y="16454"/>
                  </a:cubicBezTo>
                  <a:lnTo>
                    <a:pt x="29781" y="16323"/>
                  </a:lnTo>
                  <a:cubicBezTo>
                    <a:pt x="29817" y="16310"/>
                    <a:pt x="29865" y="16286"/>
                    <a:pt x="29902" y="16286"/>
                  </a:cubicBezTo>
                  <a:close/>
                  <a:moveTo>
                    <a:pt x="8960" y="15944"/>
                  </a:moveTo>
                  <a:cubicBezTo>
                    <a:pt x="8984" y="15944"/>
                    <a:pt x="9007" y="15955"/>
                    <a:pt x="9030" y="15980"/>
                  </a:cubicBezTo>
                  <a:cubicBezTo>
                    <a:pt x="9045" y="15993"/>
                    <a:pt x="9060" y="16006"/>
                    <a:pt x="9077" y="16017"/>
                  </a:cubicBezTo>
                  <a:cubicBezTo>
                    <a:pt x="9420" y="16308"/>
                    <a:pt x="9760" y="16599"/>
                    <a:pt x="10103" y="16888"/>
                  </a:cubicBezTo>
                  <a:cubicBezTo>
                    <a:pt x="10168" y="16943"/>
                    <a:pt x="10218" y="16996"/>
                    <a:pt x="10193" y="17079"/>
                  </a:cubicBezTo>
                  <a:cubicBezTo>
                    <a:pt x="10176" y="17086"/>
                    <a:pt x="10161" y="17089"/>
                    <a:pt x="10148" y="17089"/>
                  </a:cubicBezTo>
                  <a:cubicBezTo>
                    <a:pt x="10087" y="17089"/>
                    <a:pt x="10061" y="17030"/>
                    <a:pt x="10025" y="16999"/>
                  </a:cubicBezTo>
                  <a:cubicBezTo>
                    <a:pt x="9795" y="16794"/>
                    <a:pt x="9578" y="16580"/>
                    <a:pt x="9330" y="16391"/>
                  </a:cubicBezTo>
                  <a:cubicBezTo>
                    <a:pt x="9304" y="16371"/>
                    <a:pt x="9284" y="16328"/>
                    <a:pt x="9242" y="16328"/>
                  </a:cubicBezTo>
                  <a:cubicBezTo>
                    <a:pt x="9230" y="16328"/>
                    <a:pt x="9216" y="16332"/>
                    <a:pt x="9200" y="16341"/>
                  </a:cubicBezTo>
                  <a:cubicBezTo>
                    <a:pt x="9221" y="16281"/>
                    <a:pt x="9193" y="16264"/>
                    <a:pt x="9145" y="16264"/>
                  </a:cubicBezTo>
                  <a:cubicBezTo>
                    <a:pt x="9134" y="16264"/>
                    <a:pt x="9123" y="16265"/>
                    <a:pt x="9112" y="16266"/>
                  </a:cubicBezTo>
                  <a:cubicBezTo>
                    <a:pt x="9065" y="16187"/>
                    <a:pt x="8973" y="16143"/>
                    <a:pt x="8908" y="16077"/>
                  </a:cubicBezTo>
                  <a:cubicBezTo>
                    <a:pt x="8879" y="16048"/>
                    <a:pt x="8818" y="16020"/>
                    <a:pt x="8883" y="15974"/>
                  </a:cubicBezTo>
                  <a:cubicBezTo>
                    <a:pt x="8909" y="15956"/>
                    <a:pt x="8934" y="15944"/>
                    <a:pt x="8960" y="15944"/>
                  </a:cubicBezTo>
                  <a:close/>
                  <a:moveTo>
                    <a:pt x="3926" y="13505"/>
                  </a:moveTo>
                  <a:cubicBezTo>
                    <a:pt x="3997" y="13574"/>
                    <a:pt x="3989" y="13659"/>
                    <a:pt x="4000" y="13741"/>
                  </a:cubicBezTo>
                  <a:cubicBezTo>
                    <a:pt x="4017" y="13895"/>
                    <a:pt x="4007" y="14050"/>
                    <a:pt x="4056" y="14200"/>
                  </a:cubicBezTo>
                  <a:cubicBezTo>
                    <a:pt x="4122" y="14402"/>
                    <a:pt x="4136" y="14613"/>
                    <a:pt x="4179" y="14817"/>
                  </a:cubicBezTo>
                  <a:cubicBezTo>
                    <a:pt x="4191" y="14855"/>
                    <a:pt x="4176" y="14894"/>
                    <a:pt x="4142" y="14915"/>
                  </a:cubicBezTo>
                  <a:cubicBezTo>
                    <a:pt x="4147" y="14923"/>
                    <a:pt x="4145" y="14932"/>
                    <a:pt x="4139" y="14938"/>
                  </a:cubicBezTo>
                  <a:cubicBezTo>
                    <a:pt x="4134" y="14960"/>
                    <a:pt x="4146" y="14973"/>
                    <a:pt x="4168" y="14982"/>
                  </a:cubicBezTo>
                  <a:cubicBezTo>
                    <a:pt x="4321" y="15357"/>
                    <a:pt x="4313" y="15747"/>
                    <a:pt x="4330" y="16134"/>
                  </a:cubicBezTo>
                  <a:cubicBezTo>
                    <a:pt x="4331" y="16158"/>
                    <a:pt x="4326" y="16189"/>
                    <a:pt x="4298" y="16189"/>
                  </a:cubicBezTo>
                  <a:cubicBezTo>
                    <a:pt x="4296" y="16189"/>
                    <a:pt x="4295" y="16189"/>
                    <a:pt x="4293" y="16189"/>
                  </a:cubicBezTo>
                  <a:cubicBezTo>
                    <a:pt x="4282" y="16188"/>
                    <a:pt x="4272" y="16187"/>
                    <a:pt x="4264" y="16187"/>
                  </a:cubicBezTo>
                  <a:cubicBezTo>
                    <a:pt x="4218" y="16187"/>
                    <a:pt x="4233" y="16212"/>
                    <a:pt x="4253" y="16245"/>
                  </a:cubicBezTo>
                  <a:cubicBezTo>
                    <a:pt x="4296" y="16315"/>
                    <a:pt x="4349" y="16380"/>
                    <a:pt x="4349" y="16466"/>
                  </a:cubicBezTo>
                  <a:cubicBezTo>
                    <a:pt x="4349" y="16593"/>
                    <a:pt x="4356" y="16719"/>
                    <a:pt x="4361" y="16846"/>
                  </a:cubicBezTo>
                  <a:cubicBezTo>
                    <a:pt x="4387" y="16843"/>
                    <a:pt x="4403" y="16820"/>
                    <a:pt x="4430" y="16820"/>
                  </a:cubicBezTo>
                  <a:cubicBezTo>
                    <a:pt x="4432" y="16820"/>
                    <a:pt x="4435" y="16820"/>
                    <a:pt x="4438" y="16820"/>
                  </a:cubicBezTo>
                  <a:cubicBezTo>
                    <a:pt x="4417" y="16719"/>
                    <a:pt x="4368" y="16618"/>
                    <a:pt x="4409" y="16512"/>
                  </a:cubicBezTo>
                  <a:cubicBezTo>
                    <a:pt x="4470" y="16512"/>
                    <a:pt x="4478" y="16561"/>
                    <a:pt x="4517" y="16572"/>
                  </a:cubicBezTo>
                  <a:cubicBezTo>
                    <a:pt x="4533" y="16612"/>
                    <a:pt x="4569" y="16654"/>
                    <a:pt x="4564" y="16691"/>
                  </a:cubicBezTo>
                  <a:cubicBezTo>
                    <a:pt x="4541" y="16888"/>
                    <a:pt x="4576" y="17082"/>
                    <a:pt x="4600" y="17280"/>
                  </a:cubicBezTo>
                  <a:cubicBezTo>
                    <a:pt x="4475" y="17192"/>
                    <a:pt x="4399" y="17077"/>
                    <a:pt x="4319" y="16967"/>
                  </a:cubicBezTo>
                  <a:lnTo>
                    <a:pt x="4319" y="16968"/>
                  </a:lnTo>
                  <a:cubicBezTo>
                    <a:pt x="4016" y="16596"/>
                    <a:pt x="3825" y="16195"/>
                    <a:pt x="3874" y="15729"/>
                  </a:cubicBezTo>
                  <a:cubicBezTo>
                    <a:pt x="3924" y="15257"/>
                    <a:pt x="3910" y="14785"/>
                    <a:pt x="3881" y="14312"/>
                  </a:cubicBezTo>
                  <a:cubicBezTo>
                    <a:pt x="3864" y="14042"/>
                    <a:pt x="3869" y="13772"/>
                    <a:pt x="3926" y="13505"/>
                  </a:cubicBezTo>
                  <a:close/>
                  <a:moveTo>
                    <a:pt x="8806" y="16121"/>
                  </a:moveTo>
                  <a:cubicBezTo>
                    <a:pt x="8827" y="16121"/>
                    <a:pt x="8848" y="16133"/>
                    <a:pt x="8868" y="16151"/>
                  </a:cubicBezTo>
                  <a:lnTo>
                    <a:pt x="8868" y="16150"/>
                  </a:lnTo>
                  <a:cubicBezTo>
                    <a:pt x="8912" y="16191"/>
                    <a:pt x="8959" y="16228"/>
                    <a:pt x="9009" y="16263"/>
                  </a:cubicBezTo>
                  <a:cubicBezTo>
                    <a:pt x="9027" y="16274"/>
                    <a:pt x="9049" y="16294"/>
                    <a:pt x="9073" y="16294"/>
                  </a:cubicBezTo>
                  <a:cubicBezTo>
                    <a:pt x="9078" y="16294"/>
                    <a:pt x="9083" y="16293"/>
                    <a:pt x="9088" y="16291"/>
                  </a:cubicBezTo>
                  <a:lnTo>
                    <a:pt x="9088" y="16291"/>
                  </a:lnTo>
                  <a:cubicBezTo>
                    <a:pt x="9083" y="16307"/>
                    <a:pt x="9100" y="16321"/>
                    <a:pt x="9118" y="16334"/>
                  </a:cubicBezTo>
                  <a:cubicBezTo>
                    <a:pt x="9133" y="16346"/>
                    <a:pt x="9149" y="16361"/>
                    <a:pt x="9166" y="16361"/>
                  </a:cubicBezTo>
                  <a:cubicBezTo>
                    <a:pt x="9176" y="16361"/>
                    <a:pt x="9185" y="16357"/>
                    <a:pt x="9196" y="16345"/>
                  </a:cubicBezTo>
                  <a:lnTo>
                    <a:pt x="9196" y="16345"/>
                  </a:lnTo>
                  <a:cubicBezTo>
                    <a:pt x="9147" y="16405"/>
                    <a:pt x="9223" y="16427"/>
                    <a:pt x="9255" y="16451"/>
                  </a:cubicBezTo>
                  <a:cubicBezTo>
                    <a:pt x="9516" y="16653"/>
                    <a:pt x="9763" y="16867"/>
                    <a:pt x="10008" y="17084"/>
                  </a:cubicBezTo>
                  <a:cubicBezTo>
                    <a:pt x="10052" y="17123"/>
                    <a:pt x="10105" y="17154"/>
                    <a:pt x="10157" y="17189"/>
                  </a:cubicBezTo>
                  <a:lnTo>
                    <a:pt x="10157" y="17414"/>
                  </a:lnTo>
                  <a:lnTo>
                    <a:pt x="10105" y="17423"/>
                  </a:lnTo>
                  <a:cubicBezTo>
                    <a:pt x="9661" y="17047"/>
                    <a:pt x="9248" y="16647"/>
                    <a:pt x="8819" y="16259"/>
                  </a:cubicBezTo>
                  <a:cubicBezTo>
                    <a:pt x="8804" y="16246"/>
                    <a:pt x="8787" y="16234"/>
                    <a:pt x="8773" y="16221"/>
                  </a:cubicBezTo>
                  <a:cubicBezTo>
                    <a:pt x="8750" y="16197"/>
                    <a:pt x="8725" y="16171"/>
                    <a:pt x="8759" y="16141"/>
                  </a:cubicBezTo>
                  <a:cubicBezTo>
                    <a:pt x="8775" y="16127"/>
                    <a:pt x="8791" y="16121"/>
                    <a:pt x="8806" y="16121"/>
                  </a:cubicBezTo>
                  <a:close/>
                  <a:moveTo>
                    <a:pt x="20490" y="17186"/>
                  </a:moveTo>
                  <a:cubicBezTo>
                    <a:pt x="20501" y="17186"/>
                    <a:pt x="20512" y="17186"/>
                    <a:pt x="20523" y="17188"/>
                  </a:cubicBezTo>
                  <a:cubicBezTo>
                    <a:pt x="20539" y="17339"/>
                    <a:pt x="20539" y="17339"/>
                    <a:pt x="20390" y="17376"/>
                  </a:cubicBezTo>
                  <a:cubicBezTo>
                    <a:pt x="20316" y="17395"/>
                    <a:pt x="20241" y="17416"/>
                    <a:pt x="20168" y="17437"/>
                  </a:cubicBezTo>
                  <a:cubicBezTo>
                    <a:pt x="20166" y="17437"/>
                    <a:pt x="20164" y="17437"/>
                    <a:pt x="20163" y="17437"/>
                  </a:cubicBezTo>
                  <a:cubicBezTo>
                    <a:pt x="20140" y="17437"/>
                    <a:pt x="20116" y="17444"/>
                    <a:pt x="20094" y="17444"/>
                  </a:cubicBezTo>
                  <a:cubicBezTo>
                    <a:pt x="20073" y="17444"/>
                    <a:pt x="20054" y="17438"/>
                    <a:pt x="20039" y="17414"/>
                  </a:cubicBezTo>
                  <a:cubicBezTo>
                    <a:pt x="20056" y="17349"/>
                    <a:pt x="20066" y="17283"/>
                    <a:pt x="20127" y="17235"/>
                  </a:cubicBezTo>
                  <a:lnTo>
                    <a:pt x="20129" y="17235"/>
                  </a:lnTo>
                  <a:cubicBezTo>
                    <a:pt x="20148" y="17239"/>
                    <a:pt x="20167" y="17241"/>
                    <a:pt x="20185" y="17241"/>
                  </a:cubicBezTo>
                  <a:cubicBezTo>
                    <a:pt x="20290" y="17241"/>
                    <a:pt x="20385" y="17186"/>
                    <a:pt x="20490" y="17186"/>
                  </a:cubicBezTo>
                  <a:close/>
                  <a:moveTo>
                    <a:pt x="19928" y="17309"/>
                  </a:moveTo>
                  <a:cubicBezTo>
                    <a:pt x="19985" y="17309"/>
                    <a:pt x="19978" y="17363"/>
                    <a:pt x="19978" y="17414"/>
                  </a:cubicBezTo>
                  <a:lnTo>
                    <a:pt x="19979" y="17414"/>
                  </a:lnTo>
                  <a:cubicBezTo>
                    <a:pt x="19964" y="17434"/>
                    <a:pt x="19955" y="17467"/>
                    <a:pt x="19935" y="17473"/>
                  </a:cubicBezTo>
                  <a:cubicBezTo>
                    <a:pt x="19807" y="17511"/>
                    <a:pt x="19683" y="17565"/>
                    <a:pt x="19545" y="17565"/>
                  </a:cubicBezTo>
                  <a:cubicBezTo>
                    <a:pt x="19527" y="17565"/>
                    <a:pt x="19508" y="17564"/>
                    <a:pt x="19489" y="17562"/>
                  </a:cubicBezTo>
                  <a:cubicBezTo>
                    <a:pt x="19488" y="17450"/>
                    <a:pt x="19534" y="17376"/>
                    <a:pt x="19682" y="17365"/>
                  </a:cubicBezTo>
                  <a:cubicBezTo>
                    <a:pt x="19745" y="17359"/>
                    <a:pt x="19808" y="17343"/>
                    <a:pt x="19868" y="17322"/>
                  </a:cubicBezTo>
                  <a:cubicBezTo>
                    <a:pt x="19894" y="17313"/>
                    <a:pt x="19913" y="17309"/>
                    <a:pt x="19928" y="17309"/>
                  </a:cubicBezTo>
                  <a:close/>
                  <a:moveTo>
                    <a:pt x="19355" y="17445"/>
                  </a:moveTo>
                  <a:cubicBezTo>
                    <a:pt x="19398" y="17445"/>
                    <a:pt x="19402" y="17473"/>
                    <a:pt x="19414" y="17561"/>
                  </a:cubicBezTo>
                  <a:cubicBezTo>
                    <a:pt x="19394" y="17625"/>
                    <a:pt x="19325" y="17630"/>
                    <a:pt x="19265" y="17647"/>
                  </a:cubicBezTo>
                  <a:lnTo>
                    <a:pt x="19267" y="17647"/>
                  </a:lnTo>
                  <a:cubicBezTo>
                    <a:pt x="19141" y="17682"/>
                    <a:pt x="19015" y="17718"/>
                    <a:pt x="18887" y="17754"/>
                  </a:cubicBezTo>
                  <a:cubicBezTo>
                    <a:pt x="18873" y="17756"/>
                    <a:pt x="18861" y="17757"/>
                    <a:pt x="18851" y="17757"/>
                  </a:cubicBezTo>
                  <a:cubicBezTo>
                    <a:pt x="18765" y="17757"/>
                    <a:pt x="18796" y="17687"/>
                    <a:pt x="18793" y="17637"/>
                  </a:cubicBezTo>
                  <a:cubicBezTo>
                    <a:pt x="18807" y="17573"/>
                    <a:pt x="18867" y="17554"/>
                    <a:pt x="18929" y="17538"/>
                  </a:cubicBezTo>
                  <a:cubicBezTo>
                    <a:pt x="19044" y="17511"/>
                    <a:pt x="19160" y="17483"/>
                    <a:pt x="19276" y="17458"/>
                  </a:cubicBezTo>
                  <a:cubicBezTo>
                    <a:pt x="19312" y="17450"/>
                    <a:pt x="19337" y="17445"/>
                    <a:pt x="19355" y="17445"/>
                  </a:cubicBezTo>
                  <a:close/>
                  <a:moveTo>
                    <a:pt x="20447" y="17428"/>
                  </a:moveTo>
                  <a:cubicBezTo>
                    <a:pt x="20486" y="17428"/>
                    <a:pt x="20484" y="17462"/>
                    <a:pt x="20492" y="17490"/>
                  </a:cubicBezTo>
                  <a:cubicBezTo>
                    <a:pt x="20485" y="17500"/>
                    <a:pt x="20472" y="17510"/>
                    <a:pt x="20471" y="17521"/>
                  </a:cubicBezTo>
                  <a:cubicBezTo>
                    <a:pt x="20434" y="17779"/>
                    <a:pt x="20217" y="17839"/>
                    <a:pt x="19963" y="17859"/>
                  </a:cubicBezTo>
                  <a:cubicBezTo>
                    <a:pt x="19976" y="17758"/>
                    <a:pt x="20117" y="17789"/>
                    <a:pt x="20163" y="17724"/>
                  </a:cubicBezTo>
                  <a:cubicBezTo>
                    <a:pt x="20153" y="17713"/>
                    <a:pt x="20140" y="17710"/>
                    <a:pt x="20125" y="17710"/>
                  </a:cubicBezTo>
                  <a:cubicBezTo>
                    <a:pt x="20101" y="17710"/>
                    <a:pt x="20071" y="17720"/>
                    <a:pt x="20048" y="17720"/>
                  </a:cubicBezTo>
                  <a:cubicBezTo>
                    <a:pt x="20024" y="17720"/>
                    <a:pt x="20005" y="17709"/>
                    <a:pt x="20003" y="17668"/>
                  </a:cubicBezTo>
                  <a:cubicBezTo>
                    <a:pt x="19998" y="17594"/>
                    <a:pt x="20012" y="17522"/>
                    <a:pt x="20124" y="17505"/>
                  </a:cubicBezTo>
                  <a:cubicBezTo>
                    <a:pt x="20158" y="17498"/>
                    <a:pt x="20192" y="17488"/>
                    <a:pt x="20225" y="17478"/>
                  </a:cubicBezTo>
                  <a:cubicBezTo>
                    <a:pt x="20290" y="17462"/>
                    <a:pt x="20356" y="17448"/>
                    <a:pt x="20421" y="17431"/>
                  </a:cubicBezTo>
                  <a:cubicBezTo>
                    <a:pt x="20431" y="17429"/>
                    <a:pt x="20439" y="17428"/>
                    <a:pt x="20447" y="17428"/>
                  </a:cubicBezTo>
                  <a:close/>
                  <a:moveTo>
                    <a:pt x="19903" y="17567"/>
                  </a:moveTo>
                  <a:lnTo>
                    <a:pt x="19903" y="17567"/>
                  </a:lnTo>
                  <a:cubicBezTo>
                    <a:pt x="19953" y="17644"/>
                    <a:pt x="19898" y="17708"/>
                    <a:pt x="19878" y="17775"/>
                  </a:cubicBezTo>
                  <a:lnTo>
                    <a:pt x="19878" y="17776"/>
                  </a:lnTo>
                  <a:cubicBezTo>
                    <a:pt x="19809" y="17792"/>
                    <a:pt x="19740" y="17807"/>
                    <a:pt x="19672" y="17824"/>
                  </a:cubicBezTo>
                  <a:cubicBezTo>
                    <a:pt x="19614" y="17838"/>
                    <a:pt x="19563" y="17864"/>
                    <a:pt x="19504" y="17864"/>
                  </a:cubicBezTo>
                  <a:cubicBezTo>
                    <a:pt x="19493" y="17864"/>
                    <a:pt x="19481" y="17863"/>
                    <a:pt x="19469" y="17861"/>
                  </a:cubicBezTo>
                  <a:cubicBezTo>
                    <a:pt x="19457" y="17683"/>
                    <a:pt x="19457" y="17683"/>
                    <a:pt x="19628" y="17637"/>
                  </a:cubicBezTo>
                  <a:cubicBezTo>
                    <a:pt x="19717" y="17613"/>
                    <a:pt x="19806" y="17592"/>
                    <a:pt x="19903" y="17567"/>
                  </a:cubicBezTo>
                  <a:close/>
                  <a:moveTo>
                    <a:pt x="18632" y="17606"/>
                  </a:moveTo>
                  <a:cubicBezTo>
                    <a:pt x="18662" y="17606"/>
                    <a:pt x="18692" y="17614"/>
                    <a:pt x="18725" y="17637"/>
                  </a:cubicBezTo>
                  <a:cubicBezTo>
                    <a:pt x="18735" y="17698"/>
                    <a:pt x="18657" y="17755"/>
                    <a:pt x="18715" y="17817"/>
                  </a:cubicBezTo>
                  <a:cubicBezTo>
                    <a:pt x="18698" y="17811"/>
                    <a:pt x="18681" y="17809"/>
                    <a:pt x="18666" y="17809"/>
                  </a:cubicBezTo>
                  <a:cubicBezTo>
                    <a:pt x="18606" y="17809"/>
                    <a:pt x="18555" y="17841"/>
                    <a:pt x="18500" y="17858"/>
                  </a:cubicBezTo>
                  <a:cubicBezTo>
                    <a:pt x="18492" y="17857"/>
                    <a:pt x="18485" y="17857"/>
                    <a:pt x="18477" y="17857"/>
                  </a:cubicBezTo>
                  <a:cubicBezTo>
                    <a:pt x="18436" y="17857"/>
                    <a:pt x="18401" y="17873"/>
                    <a:pt x="18369" y="17894"/>
                  </a:cubicBezTo>
                  <a:cubicBezTo>
                    <a:pt x="18367" y="17894"/>
                    <a:pt x="18364" y="17894"/>
                    <a:pt x="18362" y="17894"/>
                  </a:cubicBezTo>
                  <a:cubicBezTo>
                    <a:pt x="18335" y="17894"/>
                    <a:pt x="18308" y="17905"/>
                    <a:pt x="18281" y="17905"/>
                  </a:cubicBezTo>
                  <a:cubicBezTo>
                    <a:pt x="18267" y="17905"/>
                    <a:pt x="18253" y="17902"/>
                    <a:pt x="18239" y="17893"/>
                  </a:cubicBezTo>
                  <a:cubicBezTo>
                    <a:pt x="18250" y="17858"/>
                    <a:pt x="18266" y="17824"/>
                    <a:pt x="18268" y="17788"/>
                  </a:cubicBezTo>
                  <a:cubicBezTo>
                    <a:pt x="18275" y="17710"/>
                    <a:pt x="18323" y="17666"/>
                    <a:pt x="18413" y="17662"/>
                  </a:cubicBezTo>
                  <a:cubicBezTo>
                    <a:pt x="18487" y="17658"/>
                    <a:pt x="18557" y="17606"/>
                    <a:pt x="18632" y="17606"/>
                  </a:cubicBezTo>
                  <a:close/>
                  <a:moveTo>
                    <a:pt x="18128" y="17723"/>
                  </a:moveTo>
                  <a:cubicBezTo>
                    <a:pt x="18143" y="17723"/>
                    <a:pt x="18159" y="17726"/>
                    <a:pt x="18176" y="17733"/>
                  </a:cubicBezTo>
                  <a:cubicBezTo>
                    <a:pt x="18209" y="17794"/>
                    <a:pt x="18136" y="17861"/>
                    <a:pt x="18155" y="17930"/>
                  </a:cubicBezTo>
                  <a:cubicBezTo>
                    <a:pt x="18114" y="17962"/>
                    <a:pt x="18063" y="17983"/>
                    <a:pt x="18017" y="17983"/>
                  </a:cubicBezTo>
                  <a:cubicBezTo>
                    <a:pt x="17984" y="17983"/>
                    <a:pt x="17955" y="17973"/>
                    <a:pt x="17934" y="17950"/>
                  </a:cubicBezTo>
                  <a:lnTo>
                    <a:pt x="17935" y="17950"/>
                  </a:lnTo>
                  <a:cubicBezTo>
                    <a:pt x="17885" y="17894"/>
                    <a:pt x="17905" y="17803"/>
                    <a:pt x="17982" y="17745"/>
                  </a:cubicBezTo>
                  <a:cubicBezTo>
                    <a:pt x="17989" y="17747"/>
                    <a:pt x="17997" y="17748"/>
                    <a:pt x="18005" y="17748"/>
                  </a:cubicBezTo>
                  <a:cubicBezTo>
                    <a:pt x="18045" y="17748"/>
                    <a:pt x="18083" y="17723"/>
                    <a:pt x="18128" y="17723"/>
                  </a:cubicBezTo>
                  <a:close/>
                  <a:moveTo>
                    <a:pt x="17766" y="17792"/>
                  </a:moveTo>
                  <a:cubicBezTo>
                    <a:pt x="17815" y="17793"/>
                    <a:pt x="17852" y="17808"/>
                    <a:pt x="17838" y="17857"/>
                  </a:cubicBezTo>
                  <a:cubicBezTo>
                    <a:pt x="17825" y="17900"/>
                    <a:pt x="17839" y="17960"/>
                    <a:pt x="17765" y="17976"/>
                  </a:cubicBezTo>
                  <a:cubicBezTo>
                    <a:pt x="17710" y="17988"/>
                    <a:pt x="17655" y="17994"/>
                    <a:pt x="17599" y="18003"/>
                  </a:cubicBezTo>
                  <a:cubicBezTo>
                    <a:pt x="17587" y="17861"/>
                    <a:pt x="17587" y="17861"/>
                    <a:pt x="17766" y="17792"/>
                  </a:cubicBezTo>
                  <a:close/>
                  <a:moveTo>
                    <a:pt x="17456" y="17885"/>
                  </a:moveTo>
                  <a:cubicBezTo>
                    <a:pt x="17507" y="17885"/>
                    <a:pt x="17500" y="17934"/>
                    <a:pt x="17510" y="17968"/>
                  </a:cubicBezTo>
                  <a:cubicBezTo>
                    <a:pt x="17456" y="18029"/>
                    <a:pt x="17390" y="18040"/>
                    <a:pt x="17320" y="18040"/>
                  </a:cubicBezTo>
                  <a:cubicBezTo>
                    <a:pt x="17281" y="18040"/>
                    <a:pt x="17241" y="18036"/>
                    <a:pt x="17202" y="18036"/>
                  </a:cubicBezTo>
                  <a:cubicBezTo>
                    <a:pt x="17189" y="18036"/>
                    <a:pt x="17177" y="18037"/>
                    <a:pt x="17165" y="18038"/>
                  </a:cubicBezTo>
                  <a:lnTo>
                    <a:pt x="17165" y="18038"/>
                  </a:lnTo>
                  <a:cubicBezTo>
                    <a:pt x="17154" y="18002"/>
                    <a:pt x="17141" y="17962"/>
                    <a:pt x="17192" y="17946"/>
                  </a:cubicBezTo>
                  <a:cubicBezTo>
                    <a:pt x="17272" y="17922"/>
                    <a:pt x="17351" y="17902"/>
                    <a:pt x="17432" y="17888"/>
                  </a:cubicBezTo>
                  <a:cubicBezTo>
                    <a:pt x="17441" y="17886"/>
                    <a:pt x="17449" y="17885"/>
                    <a:pt x="17456" y="17885"/>
                  </a:cubicBezTo>
                  <a:close/>
                  <a:moveTo>
                    <a:pt x="18646" y="17902"/>
                  </a:moveTo>
                  <a:lnTo>
                    <a:pt x="18646" y="17902"/>
                  </a:lnTo>
                  <a:cubicBezTo>
                    <a:pt x="18676" y="17959"/>
                    <a:pt x="18642" y="18017"/>
                    <a:pt x="18601" y="18027"/>
                  </a:cubicBezTo>
                  <a:cubicBezTo>
                    <a:pt x="18568" y="18035"/>
                    <a:pt x="18532" y="18040"/>
                    <a:pt x="18497" y="18040"/>
                  </a:cubicBezTo>
                  <a:cubicBezTo>
                    <a:pt x="18445" y="18040"/>
                    <a:pt x="18393" y="18028"/>
                    <a:pt x="18349" y="17991"/>
                  </a:cubicBezTo>
                  <a:cubicBezTo>
                    <a:pt x="18346" y="17989"/>
                    <a:pt x="18362" y="17973"/>
                    <a:pt x="18369" y="17964"/>
                  </a:cubicBezTo>
                  <a:cubicBezTo>
                    <a:pt x="18374" y="17964"/>
                    <a:pt x="18379" y="17965"/>
                    <a:pt x="18384" y="17965"/>
                  </a:cubicBezTo>
                  <a:cubicBezTo>
                    <a:pt x="18428" y="17965"/>
                    <a:pt x="18466" y="17946"/>
                    <a:pt x="18501" y="17926"/>
                  </a:cubicBezTo>
                  <a:lnTo>
                    <a:pt x="18502" y="17926"/>
                  </a:lnTo>
                  <a:lnTo>
                    <a:pt x="18646" y="17902"/>
                  </a:lnTo>
                  <a:close/>
                  <a:moveTo>
                    <a:pt x="19344" y="17719"/>
                  </a:moveTo>
                  <a:cubicBezTo>
                    <a:pt x="19394" y="17758"/>
                    <a:pt x="19351" y="17812"/>
                    <a:pt x="19370" y="17856"/>
                  </a:cubicBezTo>
                  <a:cubicBezTo>
                    <a:pt x="19355" y="17877"/>
                    <a:pt x="19346" y="17908"/>
                    <a:pt x="19325" y="17916"/>
                  </a:cubicBezTo>
                  <a:lnTo>
                    <a:pt x="19326" y="17916"/>
                  </a:lnTo>
                  <a:cubicBezTo>
                    <a:pt x="19177" y="17976"/>
                    <a:pt x="19024" y="18026"/>
                    <a:pt x="18861" y="18045"/>
                  </a:cubicBezTo>
                  <a:cubicBezTo>
                    <a:pt x="18850" y="18046"/>
                    <a:pt x="18839" y="18047"/>
                    <a:pt x="18829" y="18047"/>
                  </a:cubicBezTo>
                  <a:cubicBezTo>
                    <a:pt x="18763" y="18047"/>
                    <a:pt x="18728" y="18018"/>
                    <a:pt x="18745" y="17941"/>
                  </a:cubicBezTo>
                  <a:cubicBezTo>
                    <a:pt x="18751" y="17916"/>
                    <a:pt x="18773" y="17886"/>
                    <a:pt x="18767" y="17858"/>
                  </a:cubicBezTo>
                  <a:lnTo>
                    <a:pt x="18767" y="17858"/>
                  </a:lnTo>
                  <a:cubicBezTo>
                    <a:pt x="18772" y="17859"/>
                    <a:pt x="18776" y="17860"/>
                    <a:pt x="18781" y="17860"/>
                  </a:cubicBezTo>
                  <a:cubicBezTo>
                    <a:pt x="18818" y="17860"/>
                    <a:pt x="18855" y="17828"/>
                    <a:pt x="18891" y="17820"/>
                  </a:cubicBezTo>
                  <a:cubicBezTo>
                    <a:pt x="19049" y="17809"/>
                    <a:pt x="19188" y="17738"/>
                    <a:pt x="19344" y="17719"/>
                  </a:cubicBezTo>
                  <a:close/>
                  <a:moveTo>
                    <a:pt x="8660" y="17141"/>
                  </a:moveTo>
                  <a:lnTo>
                    <a:pt x="8660" y="17141"/>
                  </a:lnTo>
                  <a:cubicBezTo>
                    <a:pt x="8786" y="17245"/>
                    <a:pt x="8904" y="17334"/>
                    <a:pt x="9012" y="17431"/>
                  </a:cubicBezTo>
                  <a:cubicBezTo>
                    <a:pt x="9226" y="17622"/>
                    <a:pt x="9429" y="17821"/>
                    <a:pt x="9668" y="17991"/>
                  </a:cubicBezTo>
                  <a:cubicBezTo>
                    <a:pt x="9702" y="18016"/>
                    <a:pt x="9737" y="18041"/>
                    <a:pt x="9694" y="18080"/>
                  </a:cubicBezTo>
                  <a:cubicBezTo>
                    <a:pt x="9679" y="18095"/>
                    <a:pt x="9665" y="18101"/>
                    <a:pt x="9651" y="18101"/>
                  </a:cubicBezTo>
                  <a:cubicBezTo>
                    <a:pt x="9627" y="18101"/>
                    <a:pt x="9606" y="18083"/>
                    <a:pt x="9586" y="18066"/>
                  </a:cubicBezTo>
                  <a:cubicBezTo>
                    <a:pt x="9433" y="17937"/>
                    <a:pt x="9279" y="17807"/>
                    <a:pt x="9128" y="17674"/>
                  </a:cubicBezTo>
                  <a:cubicBezTo>
                    <a:pt x="8993" y="17555"/>
                    <a:pt x="8861" y="17434"/>
                    <a:pt x="8726" y="17312"/>
                  </a:cubicBezTo>
                  <a:cubicBezTo>
                    <a:pt x="8680" y="17270"/>
                    <a:pt x="8610" y="17234"/>
                    <a:pt x="8660" y="17141"/>
                  </a:cubicBezTo>
                  <a:close/>
                  <a:moveTo>
                    <a:pt x="8633" y="17372"/>
                  </a:moveTo>
                  <a:cubicBezTo>
                    <a:pt x="8724" y="17421"/>
                    <a:pt x="8773" y="17483"/>
                    <a:pt x="8825" y="17538"/>
                  </a:cubicBezTo>
                  <a:cubicBezTo>
                    <a:pt x="9025" y="17750"/>
                    <a:pt x="9238" y="17950"/>
                    <a:pt x="9464" y="18134"/>
                  </a:cubicBezTo>
                  <a:cubicBezTo>
                    <a:pt x="9494" y="18160"/>
                    <a:pt x="9572" y="18185"/>
                    <a:pt x="9522" y="18231"/>
                  </a:cubicBezTo>
                  <a:cubicBezTo>
                    <a:pt x="9505" y="18247"/>
                    <a:pt x="9490" y="18254"/>
                    <a:pt x="9476" y="18254"/>
                  </a:cubicBezTo>
                  <a:cubicBezTo>
                    <a:pt x="9440" y="18254"/>
                    <a:pt x="9414" y="18211"/>
                    <a:pt x="9389" y="18190"/>
                  </a:cubicBezTo>
                  <a:cubicBezTo>
                    <a:pt x="9280" y="18101"/>
                    <a:pt x="9173" y="18009"/>
                    <a:pt x="9074" y="17913"/>
                  </a:cubicBezTo>
                  <a:cubicBezTo>
                    <a:pt x="8951" y="17790"/>
                    <a:pt x="8819" y="17677"/>
                    <a:pt x="8680" y="17574"/>
                  </a:cubicBezTo>
                  <a:cubicBezTo>
                    <a:pt x="8596" y="17513"/>
                    <a:pt x="8597" y="17512"/>
                    <a:pt x="8633" y="17372"/>
                  </a:cubicBezTo>
                  <a:close/>
                  <a:moveTo>
                    <a:pt x="9913" y="18196"/>
                  </a:moveTo>
                  <a:cubicBezTo>
                    <a:pt x="9939" y="18196"/>
                    <a:pt x="9974" y="18207"/>
                    <a:pt x="10028" y="18226"/>
                  </a:cubicBezTo>
                  <a:lnTo>
                    <a:pt x="10071" y="18234"/>
                  </a:lnTo>
                  <a:lnTo>
                    <a:pt x="10057" y="18367"/>
                  </a:lnTo>
                  <a:cubicBezTo>
                    <a:pt x="10013" y="18391"/>
                    <a:pt x="9997" y="18448"/>
                    <a:pt x="9933" y="18448"/>
                  </a:cubicBezTo>
                  <a:lnTo>
                    <a:pt x="9932" y="18448"/>
                  </a:lnTo>
                  <a:lnTo>
                    <a:pt x="9927" y="18451"/>
                  </a:lnTo>
                  <a:cubicBezTo>
                    <a:pt x="9908" y="18388"/>
                    <a:pt x="9911" y="18316"/>
                    <a:pt x="9817" y="18291"/>
                  </a:cubicBezTo>
                  <a:cubicBezTo>
                    <a:pt x="9854" y="18223"/>
                    <a:pt x="9872" y="18196"/>
                    <a:pt x="9913" y="18196"/>
                  </a:cubicBezTo>
                  <a:close/>
                  <a:moveTo>
                    <a:pt x="10631" y="18466"/>
                  </a:moveTo>
                  <a:cubicBezTo>
                    <a:pt x="10638" y="18466"/>
                    <a:pt x="10646" y="18466"/>
                    <a:pt x="10654" y="18467"/>
                  </a:cubicBezTo>
                  <a:cubicBezTo>
                    <a:pt x="10645" y="18466"/>
                    <a:pt x="10638" y="18466"/>
                    <a:pt x="10630" y="18466"/>
                  </a:cubicBezTo>
                  <a:close/>
                  <a:moveTo>
                    <a:pt x="10711" y="18488"/>
                  </a:moveTo>
                  <a:cubicBezTo>
                    <a:pt x="10721" y="18494"/>
                    <a:pt x="10731" y="18503"/>
                    <a:pt x="10740" y="18512"/>
                  </a:cubicBezTo>
                  <a:cubicBezTo>
                    <a:pt x="10731" y="18503"/>
                    <a:pt x="10720" y="18495"/>
                    <a:pt x="10709" y="18488"/>
                  </a:cubicBezTo>
                  <a:close/>
                  <a:moveTo>
                    <a:pt x="12153" y="16077"/>
                  </a:moveTo>
                  <a:cubicBezTo>
                    <a:pt x="12372" y="16077"/>
                    <a:pt x="12590" y="16095"/>
                    <a:pt x="12809" y="16139"/>
                  </a:cubicBezTo>
                  <a:cubicBezTo>
                    <a:pt x="13018" y="16182"/>
                    <a:pt x="13230" y="16219"/>
                    <a:pt x="13446" y="16225"/>
                  </a:cubicBezTo>
                  <a:cubicBezTo>
                    <a:pt x="13525" y="16227"/>
                    <a:pt x="13566" y="16241"/>
                    <a:pt x="13564" y="16317"/>
                  </a:cubicBezTo>
                  <a:cubicBezTo>
                    <a:pt x="13550" y="16657"/>
                    <a:pt x="13647" y="16986"/>
                    <a:pt x="13693" y="17321"/>
                  </a:cubicBezTo>
                  <a:cubicBezTo>
                    <a:pt x="13718" y="17503"/>
                    <a:pt x="13708" y="17688"/>
                    <a:pt x="13746" y="17870"/>
                  </a:cubicBezTo>
                  <a:cubicBezTo>
                    <a:pt x="13766" y="17971"/>
                    <a:pt x="13712" y="18050"/>
                    <a:pt x="13609" y="18102"/>
                  </a:cubicBezTo>
                  <a:cubicBezTo>
                    <a:pt x="13393" y="18210"/>
                    <a:pt x="13185" y="18328"/>
                    <a:pt x="12935" y="18384"/>
                  </a:cubicBezTo>
                  <a:cubicBezTo>
                    <a:pt x="12708" y="18434"/>
                    <a:pt x="12484" y="18505"/>
                    <a:pt x="12270" y="18596"/>
                  </a:cubicBezTo>
                  <a:cubicBezTo>
                    <a:pt x="12151" y="18624"/>
                    <a:pt x="12032" y="18660"/>
                    <a:pt x="11909" y="18660"/>
                  </a:cubicBezTo>
                  <a:cubicBezTo>
                    <a:pt x="11854" y="18660"/>
                    <a:pt x="11798" y="18653"/>
                    <a:pt x="11741" y="18634"/>
                  </a:cubicBezTo>
                  <a:cubicBezTo>
                    <a:pt x="11704" y="18633"/>
                    <a:pt x="11674" y="18623"/>
                    <a:pt x="11663" y="18588"/>
                  </a:cubicBezTo>
                  <a:cubicBezTo>
                    <a:pt x="11661" y="18588"/>
                    <a:pt x="11659" y="18588"/>
                    <a:pt x="11658" y="18588"/>
                  </a:cubicBezTo>
                  <a:cubicBezTo>
                    <a:pt x="11635" y="18588"/>
                    <a:pt x="11627" y="18574"/>
                    <a:pt x="11620" y="18558"/>
                  </a:cubicBezTo>
                  <a:cubicBezTo>
                    <a:pt x="11587" y="18543"/>
                    <a:pt x="11571" y="18519"/>
                    <a:pt x="11575" y="18487"/>
                  </a:cubicBezTo>
                  <a:cubicBezTo>
                    <a:pt x="11526" y="18478"/>
                    <a:pt x="11524" y="18430"/>
                    <a:pt x="11490" y="18410"/>
                  </a:cubicBezTo>
                  <a:cubicBezTo>
                    <a:pt x="11313" y="17979"/>
                    <a:pt x="11227" y="17535"/>
                    <a:pt x="11200" y="17081"/>
                  </a:cubicBezTo>
                  <a:cubicBezTo>
                    <a:pt x="11186" y="17045"/>
                    <a:pt x="11185" y="17005"/>
                    <a:pt x="11198" y="16968"/>
                  </a:cubicBezTo>
                  <a:lnTo>
                    <a:pt x="11198" y="16858"/>
                  </a:lnTo>
                  <a:cubicBezTo>
                    <a:pt x="11196" y="16697"/>
                    <a:pt x="11194" y="16534"/>
                    <a:pt x="11191" y="16372"/>
                  </a:cubicBezTo>
                  <a:cubicBezTo>
                    <a:pt x="11190" y="16333"/>
                    <a:pt x="11213" y="16303"/>
                    <a:pt x="11236" y="16273"/>
                  </a:cubicBezTo>
                  <a:cubicBezTo>
                    <a:pt x="11300" y="16298"/>
                    <a:pt x="11282" y="16350"/>
                    <a:pt x="11269" y="16384"/>
                  </a:cubicBezTo>
                  <a:cubicBezTo>
                    <a:pt x="11211" y="16541"/>
                    <a:pt x="11241" y="16701"/>
                    <a:pt x="11227" y="16860"/>
                  </a:cubicBezTo>
                  <a:cubicBezTo>
                    <a:pt x="11231" y="16870"/>
                    <a:pt x="11236" y="16882"/>
                    <a:pt x="11242" y="16893"/>
                  </a:cubicBezTo>
                  <a:lnTo>
                    <a:pt x="11305" y="16893"/>
                  </a:lnTo>
                  <a:cubicBezTo>
                    <a:pt x="11316" y="16729"/>
                    <a:pt x="11325" y="16566"/>
                    <a:pt x="11338" y="16402"/>
                  </a:cubicBezTo>
                  <a:cubicBezTo>
                    <a:pt x="11343" y="16342"/>
                    <a:pt x="11368" y="16283"/>
                    <a:pt x="11328" y="16225"/>
                  </a:cubicBezTo>
                  <a:cubicBezTo>
                    <a:pt x="11378" y="16165"/>
                    <a:pt x="11448" y="16128"/>
                    <a:pt x="11524" y="16121"/>
                  </a:cubicBezTo>
                  <a:cubicBezTo>
                    <a:pt x="11734" y="16094"/>
                    <a:pt x="11944" y="16077"/>
                    <a:pt x="12153" y="16077"/>
                  </a:cubicBezTo>
                  <a:close/>
                  <a:moveTo>
                    <a:pt x="10065" y="18490"/>
                  </a:moveTo>
                  <a:cubicBezTo>
                    <a:pt x="10077" y="18490"/>
                    <a:pt x="10094" y="18502"/>
                    <a:pt x="10108" y="18508"/>
                  </a:cubicBezTo>
                  <a:cubicBezTo>
                    <a:pt x="10108" y="18535"/>
                    <a:pt x="10124" y="18549"/>
                    <a:pt x="10152" y="18556"/>
                  </a:cubicBezTo>
                  <a:lnTo>
                    <a:pt x="10192" y="18558"/>
                  </a:lnTo>
                  <a:lnTo>
                    <a:pt x="10188" y="18663"/>
                  </a:lnTo>
                  <a:cubicBezTo>
                    <a:pt x="10128" y="18663"/>
                    <a:pt x="10113" y="18611"/>
                    <a:pt x="10072" y="18588"/>
                  </a:cubicBezTo>
                  <a:cubicBezTo>
                    <a:pt x="10065" y="18573"/>
                    <a:pt x="10058" y="18557"/>
                    <a:pt x="10052" y="18542"/>
                  </a:cubicBezTo>
                  <a:lnTo>
                    <a:pt x="10051" y="18542"/>
                  </a:lnTo>
                  <a:cubicBezTo>
                    <a:pt x="10044" y="18523"/>
                    <a:pt x="10021" y="18499"/>
                    <a:pt x="10060" y="18491"/>
                  </a:cubicBezTo>
                  <a:cubicBezTo>
                    <a:pt x="10062" y="18490"/>
                    <a:pt x="10063" y="18490"/>
                    <a:pt x="10065" y="18490"/>
                  </a:cubicBezTo>
                  <a:close/>
                  <a:moveTo>
                    <a:pt x="10407" y="18631"/>
                  </a:moveTo>
                  <a:cubicBezTo>
                    <a:pt x="10412" y="18643"/>
                    <a:pt x="10414" y="18655"/>
                    <a:pt x="10414" y="18667"/>
                  </a:cubicBezTo>
                  <a:lnTo>
                    <a:pt x="10414" y="18667"/>
                  </a:lnTo>
                  <a:cubicBezTo>
                    <a:pt x="10414" y="18656"/>
                    <a:pt x="10412" y="18644"/>
                    <a:pt x="10407" y="18632"/>
                  </a:cubicBezTo>
                  <a:lnTo>
                    <a:pt x="10407" y="18631"/>
                  </a:lnTo>
                  <a:close/>
                  <a:moveTo>
                    <a:pt x="9439" y="18755"/>
                  </a:moveTo>
                  <a:lnTo>
                    <a:pt x="9439" y="18755"/>
                  </a:lnTo>
                  <a:cubicBezTo>
                    <a:pt x="9439" y="18756"/>
                    <a:pt x="9440" y="18756"/>
                    <a:pt x="9440" y="18757"/>
                  </a:cubicBezTo>
                  <a:cubicBezTo>
                    <a:pt x="9439" y="18756"/>
                    <a:pt x="9439" y="18756"/>
                    <a:pt x="9439" y="18755"/>
                  </a:cubicBezTo>
                  <a:close/>
                  <a:moveTo>
                    <a:pt x="9782" y="18762"/>
                  </a:moveTo>
                  <a:cubicBezTo>
                    <a:pt x="9777" y="18762"/>
                    <a:pt x="9772" y="18763"/>
                    <a:pt x="9767" y="18763"/>
                  </a:cubicBezTo>
                  <a:cubicBezTo>
                    <a:pt x="9767" y="18763"/>
                    <a:pt x="9767" y="18763"/>
                    <a:pt x="9767" y="18763"/>
                  </a:cubicBezTo>
                  <a:lnTo>
                    <a:pt x="9767" y="18763"/>
                  </a:lnTo>
                  <a:cubicBezTo>
                    <a:pt x="9772" y="18763"/>
                    <a:pt x="9776" y="18762"/>
                    <a:pt x="9781" y="18762"/>
                  </a:cubicBezTo>
                  <a:close/>
                  <a:moveTo>
                    <a:pt x="9982" y="18761"/>
                  </a:moveTo>
                  <a:cubicBezTo>
                    <a:pt x="9985" y="18766"/>
                    <a:pt x="9989" y="18771"/>
                    <a:pt x="9994" y="18776"/>
                  </a:cubicBezTo>
                  <a:lnTo>
                    <a:pt x="9994" y="18776"/>
                  </a:lnTo>
                  <a:cubicBezTo>
                    <a:pt x="9989" y="18771"/>
                    <a:pt x="9985" y="18766"/>
                    <a:pt x="9982" y="18761"/>
                  </a:cubicBezTo>
                  <a:close/>
                  <a:moveTo>
                    <a:pt x="25872" y="8140"/>
                  </a:moveTo>
                  <a:cubicBezTo>
                    <a:pt x="25906" y="8140"/>
                    <a:pt x="25941" y="8153"/>
                    <a:pt x="25975" y="8163"/>
                  </a:cubicBezTo>
                  <a:cubicBezTo>
                    <a:pt x="26143" y="8211"/>
                    <a:pt x="26297" y="8293"/>
                    <a:pt x="26432" y="8402"/>
                  </a:cubicBezTo>
                  <a:cubicBezTo>
                    <a:pt x="26494" y="8454"/>
                    <a:pt x="26560" y="8504"/>
                    <a:pt x="26608" y="8565"/>
                  </a:cubicBezTo>
                  <a:cubicBezTo>
                    <a:pt x="26938" y="8981"/>
                    <a:pt x="27346" y="9335"/>
                    <a:pt x="27793" y="9659"/>
                  </a:cubicBezTo>
                  <a:cubicBezTo>
                    <a:pt x="28228" y="9973"/>
                    <a:pt x="28473" y="10385"/>
                    <a:pt x="28643" y="10837"/>
                  </a:cubicBezTo>
                  <a:cubicBezTo>
                    <a:pt x="28770" y="11176"/>
                    <a:pt x="28883" y="11519"/>
                    <a:pt x="29000" y="11862"/>
                  </a:cubicBezTo>
                  <a:cubicBezTo>
                    <a:pt x="29045" y="11997"/>
                    <a:pt x="29086" y="12134"/>
                    <a:pt x="29091" y="12277"/>
                  </a:cubicBezTo>
                  <a:cubicBezTo>
                    <a:pt x="29105" y="12298"/>
                    <a:pt x="29110" y="12325"/>
                    <a:pt x="29101" y="12350"/>
                  </a:cubicBezTo>
                  <a:cubicBezTo>
                    <a:pt x="29148" y="12445"/>
                    <a:pt x="29152" y="12545"/>
                    <a:pt x="29139" y="12646"/>
                  </a:cubicBezTo>
                  <a:cubicBezTo>
                    <a:pt x="29154" y="12694"/>
                    <a:pt x="29153" y="12746"/>
                    <a:pt x="29135" y="12794"/>
                  </a:cubicBezTo>
                  <a:cubicBezTo>
                    <a:pt x="29141" y="12882"/>
                    <a:pt x="29143" y="12968"/>
                    <a:pt x="29102" y="13053"/>
                  </a:cubicBezTo>
                  <a:cubicBezTo>
                    <a:pt x="29107" y="13166"/>
                    <a:pt x="29148" y="13282"/>
                    <a:pt x="29058" y="13386"/>
                  </a:cubicBezTo>
                  <a:cubicBezTo>
                    <a:pt x="29000" y="13368"/>
                    <a:pt x="28957" y="13348"/>
                    <a:pt x="28990" y="13281"/>
                  </a:cubicBezTo>
                  <a:cubicBezTo>
                    <a:pt x="29026" y="13209"/>
                    <a:pt x="29059" y="13134"/>
                    <a:pt x="29057" y="13053"/>
                  </a:cubicBezTo>
                  <a:lnTo>
                    <a:pt x="29057" y="13053"/>
                  </a:lnTo>
                  <a:cubicBezTo>
                    <a:pt x="28997" y="13092"/>
                    <a:pt x="28996" y="13155"/>
                    <a:pt x="28970" y="13209"/>
                  </a:cubicBezTo>
                  <a:cubicBezTo>
                    <a:pt x="28921" y="13307"/>
                    <a:pt x="28917" y="13351"/>
                    <a:pt x="28824" y="13351"/>
                  </a:cubicBezTo>
                  <a:cubicBezTo>
                    <a:pt x="28796" y="13351"/>
                    <a:pt x="28760" y="13347"/>
                    <a:pt x="28712" y="13339"/>
                  </a:cubicBezTo>
                  <a:lnTo>
                    <a:pt x="28624" y="13339"/>
                  </a:lnTo>
                  <a:cubicBezTo>
                    <a:pt x="28567" y="13342"/>
                    <a:pt x="28510" y="13342"/>
                    <a:pt x="28453" y="13349"/>
                  </a:cubicBezTo>
                  <a:cubicBezTo>
                    <a:pt x="28416" y="13354"/>
                    <a:pt x="28355" y="13337"/>
                    <a:pt x="28394" y="13415"/>
                  </a:cubicBezTo>
                  <a:cubicBezTo>
                    <a:pt x="28421" y="13468"/>
                    <a:pt x="28364" y="13529"/>
                    <a:pt x="28276" y="13529"/>
                  </a:cubicBezTo>
                  <a:cubicBezTo>
                    <a:pt x="28274" y="13529"/>
                    <a:pt x="28271" y="13529"/>
                    <a:pt x="28268" y="13528"/>
                  </a:cubicBezTo>
                  <a:cubicBezTo>
                    <a:pt x="28262" y="13528"/>
                    <a:pt x="28255" y="13528"/>
                    <a:pt x="28249" y="13528"/>
                  </a:cubicBezTo>
                  <a:cubicBezTo>
                    <a:pt x="28222" y="13528"/>
                    <a:pt x="28196" y="13530"/>
                    <a:pt x="28170" y="13530"/>
                  </a:cubicBezTo>
                  <a:cubicBezTo>
                    <a:pt x="28131" y="13530"/>
                    <a:pt x="28093" y="13527"/>
                    <a:pt x="28057" y="13512"/>
                  </a:cubicBezTo>
                  <a:cubicBezTo>
                    <a:pt x="28054" y="13527"/>
                    <a:pt x="28052" y="13544"/>
                    <a:pt x="28050" y="13561"/>
                  </a:cubicBezTo>
                  <a:cubicBezTo>
                    <a:pt x="28071" y="13558"/>
                    <a:pt x="28092" y="13556"/>
                    <a:pt x="28113" y="13556"/>
                  </a:cubicBezTo>
                  <a:cubicBezTo>
                    <a:pt x="28168" y="13556"/>
                    <a:pt x="28224" y="13565"/>
                    <a:pt x="28279" y="13575"/>
                  </a:cubicBezTo>
                  <a:cubicBezTo>
                    <a:pt x="28355" y="13600"/>
                    <a:pt x="28316" y="13632"/>
                    <a:pt x="28286" y="13663"/>
                  </a:cubicBezTo>
                  <a:cubicBezTo>
                    <a:pt x="28267" y="13753"/>
                    <a:pt x="28230" y="13835"/>
                    <a:pt x="28147" y="13899"/>
                  </a:cubicBezTo>
                  <a:cubicBezTo>
                    <a:pt x="28167" y="13920"/>
                    <a:pt x="28187" y="13927"/>
                    <a:pt x="28208" y="13927"/>
                  </a:cubicBezTo>
                  <a:cubicBezTo>
                    <a:pt x="28239" y="13927"/>
                    <a:pt x="28270" y="13911"/>
                    <a:pt x="28301" y="13901"/>
                  </a:cubicBezTo>
                  <a:cubicBezTo>
                    <a:pt x="28290" y="13797"/>
                    <a:pt x="28375" y="13721"/>
                    <a:pt x="28414" y="13632"/>
                  </a:cubicBezTo>
                  <a:cubicBezTo>
                    <a:pt x="28426" y="13605"/>
                    <a:pt x="28451" y="13594"/>
                    <a:pt x="28479" y="13594"/>
                  </a:cubicBezTo>
                  <a:cubicBezTo>
                    <a:pt x="28487" y="13594"/>
                    <a:pt x="28495" y="13595"/>
                    <a:pt x="28503" y="13596"/>
                  </a:cubicBezTo>
                  <a:cubicBezTo>
                    <a:pt x="28578" y="13609"/>
                    <a:pt x="28662" y="13589"/>
                    <a:pt x="28726" y="13641"/>
                  </a:cubicBezTo>
                  <a:lnTo>
                    <a:pt x="28768" y="13651"/>
                  </a:lnTo>
                  <a:cubicBezTo>
                    <a:pt x="28789" y="13644"/>
                    <a:pt x="28811" y="13641"/>
                    <a:pt x="28832" y="13641"/>
                  </a:cubicBezTo>
                  <a:cubicBezTo>
                    <a:pt x="28872" y="13641"/>
                    <a:pt x="28911" y="13649"/>
                    <a:pt x="28950" y="13649"/>
                  </a:cubicBezTo>
                  <a:cubicBezTo>
                    <a:pt x="28956" y="13649"/>
                    <a:pt x="28962" y="13649"/>
                    <a:pt x="28968" y="13649"/>
                  </a:cubicBezTo>
                  <a:cubicBezTo>
                    <a:pt x="28976" y="13657"/>
                    <a:pt x="28984" y="13666"/>
                    <a:pt x="28990" y="13678"/>
                  </a:cubicBezTo>
                  <a:cubicBezTo>
                    <a:pt x="28927" y="13807"/>
                    <a:pt x="28830" y="13922"/>
                    <a:pt x="28805" y="14065"/>
                  </a:cubicBezTo>
                  <a:cubicBezTo>
                    <a:pt x="28791" y="14140"/>
                    <a:pt x="28744" y="14160"/>
                    <a:pt x="28686" y="14160"/>
                  </a:cubicBezTo>
                  <a:cubicBezTo>
                    <a:pt x="28656" y="14160"/>
                    <a:pt x="28624" y="14155"/>
                    <a:pt x="28592" y="14149"/>
                  </a:cubicBezTo>
                  <a:cubicBezTo>
                    <a:pt x="28573" y="14117"/>
                    <a:pt x="28585" y="14075"/>
                    <a:pt x="28549" y="14049"/>
                  </a:cubicBezTo>
                  <a:lnTo>
                    <a:pt x="28493" y="14049"/>
                  </a:lnTo>
                  <a:lnTo>
                    <a:pt x="28496" y="14054"/>
                  </a:lnTo>
                  <a:cubicBezTo>
                    <a:pt x="28436" y="14105"/>
                    <a:pt x="28374" y="14122"/>
                    <a:pt x="28312" y="14122"/>
                  </a:cubicBezTo>
                  <a:cubicBezTo>
                    <a:pt x="28228" y="14122"/>
                    <a:pt x="28143" y="14091"/>
                    <a:pt x="28058" y="14071"/>
                  </a:cubicBezTo>
                  <a:cubicBezTo>
                    <a:pt x="28011" y="14076"/>
                    <a:pt x="27964" y="14080"/>
                    <a:pt x="27917" y="14080"/>
                  </a:cubicBezTo>
                  <a:cubicBezTo>
                    <a:pt x="27857" y="14080"/>
                    <a:pt x="27796" y="14074"/>
                    <a:pt x="27736" y="14060"/>
                  </a:cubicBezTo>
                  <a:lnTo>
                    <a:pt x="27725" y="14118"/>
                  </a:lnTo>
                  <a:cubicBezTo>
                    <a:pt x="27745" y="14121"/>
                    <a:pt x="27766" y="14122"/>
                    <a:pt x="27787" y="14122"/>
                  </a:cubicBezTo>
                  <a:cubicBezTo>
                    <a:pt x="27809" y="14122"/>
                    <a:pt x="27831" y="14121"/>
                    <a:pt x="27852" y="14121"/>
                  </a:cubicBezTo>
                  <a:cubicBezTo>
                    <a:pt x="27910" y="14121"/>
                    <a:pt x="27966" y="14127"/>
                    <a:pt x="28013" y="14169"/>
                  </a:cubicBezTo>
                  <a:cubicBezTo>
                    <a:pt x="28061" y="14163"/>
                    <a:pt x="28109" y="14158"/>
                    <a:pt x="28156" y="14158"/>
                  </a:cubicBezTo>
                  <a:cubicBezTo>
                    <a:pt x="28227" y="14158"/>
                    <a:pt x="28296" y="14170"/>
                    <a:pt x="28361" y="14207"/>
                  </a:cubicBezTo>
                  <a:cubicBezTo>
                    <a:pt x="28391" y="14220"/>
                    <a:pt x="28424" y="14224"/>
                    <a:pt x="28456" y="14224"/>
                  </a:cubicBezTo>
                  <a:cubicBezTo>
                    <a:pt x="28494" y="14224"/>
                    <a:pt x="28533" y="14219"/>
                    <a:pt x="28571" y="14219"/>
                  </a:cubicBezTo>
                  <a:cubicBezTo>
                    <a:pt x="28616" y="14219"/>
                    <a:pt x="28659" y="14226"/>
                    <a:pt x="28698" y="14254"/>
                  </a:cubicBezTo>
                  <a:cubicBezTo>
                    <a:pt x="28710" y="14301"/>
                    <a:pt x="28673" y="14336"/>
                    <a:pt x="28658" y="14375"/>
                  </a:cubicBezTo>
                  <a:cubicBezTo>
                    <a:pt x="28638" y="14432"/>
                    <a:pt x="28595" y="14457"/>
                    <a:pt x="28546" y="14457"/>
                  </a:cubicBezTo>
                  <a:cubicBezTo>
                    <a:pt x="28523" y="14457"/>
                    <a:pt x="28498" y="14451"/>
                    <a:pt x="28474" y="14440"/>
                  </a:cubicBezTo>
                  <a:cubicBezTo>
                    <a:pt x="28409" y="14409"/>
                    <a:pt x="28340" y="14422"/>
                    <a:pt x="28277" y="14400"/>
                  </a:cubicBezTo>
                  <a:cubicBezTo>
                    <a:pt x="28243" y="14409"/>
                    <a:pt x="28209" y="14413"/>
                    <a:pt x="28176" y="14413"/>
                  </a:cubicBezTo>
                  <a:cubicBezTo>
                    <a:pt x="28093" y="14413"/>
                    <a:pt x="28012" y="14389"/>
                    <a:pt x="27931" y="14370"/>
                  </a:cubicBezTo>
                  <a:cubicBezTo>
                    <a:pt x="27908" y="14378"/>
                    <a:pt x="27885" y="14381"/>
                    <a:pt x="27862" y="14381"/>
                  </a:cubicBezTo>
                  <a:cubicBezTo>
                    <a:pt x="27829" y="14381"/>
                    <a:pt x="27795" y="14375"/>
                    <a:pt x="27762" y="14370"/>
                  </a:cubicBezTo>
                  <a:cubicBezTo>
                    <a:pt x="27752" y="14372"/>
                    <a:pt x="27743" y="14373"/>
                    <a:pt x="27733" y="14373"/>
                  </a:cubicBezTo>
                  <a:cubicBezTo>
                    <a:pt x="27711" y="14373"/>
                    <a:pt x="27690" y="14368"/>
                    <a:pt x="27670" y="14359"/>
                  </a:cubicBezTo>
                  <a:cubicBezTo>
                    <a:pt x="27654" y="14362"/>
                    <a:pt x="27639" y="14362"/>
                    <a:pt x="27623" y="14362"/>
                  </a:cubicBezTo>
                  <a:cubicBezTo>
                    <a:pt x="27566" y="14362"/>
                    <a:pt x="27511" y="14351"/>
                    <a:pt x="27457" y="14342"/>
                  </a:cubicBezTo>
                  <a:lnTo>
                    <a:pt x="27370" y="14332"/>
                  </a:lnTo>
                  <a:cubicBezTo>
                    <a:pt x="27332" y="14337"/>
                    <a:pt x="27295" y="14339"/>
                    <a:pt x="27257" y="14339"/>
                  </a:cubicBezTo>
                  <a:cubicBezTo>
                    <a:pt x="27159" y="14339"/>
                    <a:pt x="27061" y="14326"/>
                    <a:pt x="26962" y="14323"/>
                  </a:cubicBezTo>
                  <a:cubicBezTo>
                    <a:pt x="26902" y="14321"/>
                    <a:pt x="26842" y="14318"/>
                    <a:pt x="26782" y="14318"/>
                  </a:cubicBezTo>
                  <a:cubicBezTo>
                    <a:pt x="26687" y="14318"/>
                    <a:pt x="26591" y="14325"/>
                    <a:pt x="26497" y="14353"/>
                  </a:cubicBezTo>
                  <a:cubicBezTo>
                    <a:pt x="26715" y="14399"/>
                    <a:pt x="26939" y="14369"/>
                    <a:pt x="27155" y="14413"/>
                  </a:cubicBezTo>
                  <a:cubicBezTo>
                    <a:pt x="27172" y="14410"/>
                    <a:pt x="27189" y="14409"/>
                    <a:pt x="27207" y="14409"/>
                  </a:cubicBezTo>
                  <a:cubicBezTo>
                    <a:pt x="27247" y="14409"/>
                    <a:pt x="27288" y="14416"/>
                    <a:pt x="27327" y="14428"/>
                  </a:cubicBezTo>
                  <a:cubicBezTo>
                    <a:pt x="27370" y="14424"/>
                    <a:pt x="27413" y="14421"/>
                    <a:pt x="27457" y="14421"/>
                  </a:cubicBezTo>
                  <a:cubicBezTo>
                    <a:pt x="27515" y="14421"/>
                    <a:pt x="27573" y="14426"/>
                    <a:pt x="27630" y="14439"/>
                  </a:cubicBezTo>
                  <a:cubicBezTo>
                    <a:pt x="27651" y="14438"/>
                    <a:pt x="27672" y="14437"/>
                    <a:pt x="27693" y="14437"/>
                  </a:cubicBezTo>
                  <a:cubicBezTo>
                    <a:pt x="27760" y="14437"/>
                    <a:pt x="27825" y="14445"/>
                    <a:pt x="27888" y="14469"/>
                  </a:cubicBezTo>
                  <a:cubicBezTo>
                    <a:pt x="27933" y="14464"/>
                    <a:pt x="27978" y="14460"/>
                    <a:pt x="28024" y="14460"/>
                  </a:cubicBezTo>
                  <a:cubicBezTo>
                    <a:pt x="28122" y="14460"/>
                    <a:pt x="28224" y="14476"/>
                    <a:pt x="28340" y="14522"/>
                  </a:cubicBezTo>
                  <a:cubicBezTo>
                    <a:pt x="28269" y="14551"/>
                    <a:pt x="28205" y="14562"/>
                    <a:pt x="28144" y="14562"/>
                  </a:cubicBezTo>
                  <a:cubicBezTo>
                    <a:pt x="28053" y="14562"/>
                    <a:pt x="27971" y="14537"/>
                    <a:pt x="27888" y="14509"/>
                  </a:cubicBezTo>
                  <a:cubicBezTo>
                    <a:pt x="27849" y="14524"/>
                    <a:pt x="27811" y="14531"/>
                    <a:pt x="27773" y="14531"/>
                  </a:cubicBezTo>
                  <a:cubicBezTo>
                    <a:pt x="27724" y="14531"/>
                    <a:pt x="27676" y="14520"/>
                    <a:pt x="27628" y="14500"/>
                  </a:cubicBezTo>
                  <a:cubicBezTo>
                    <a:pt x="27605" y="14514"/>
                    <a:pt x="27581" y="14519"/>
                    <a:pt x="27557" y="14519"/>
                  </a:cubicBezTo>
                  <a:cubicBezTo>
                    <a:pt x="27539" y="14519"/>
                    <a:pt x="27522" y="14516"/>
                    <a:pt x="27504" y="14513"/>
                  </a:cubicBezTo>
                  <a:lnTo>
                    <a:pt x="27326" y="14478"/>
                  </a:lnTo>
                  <a:cubicBezTo>
                    <a:pt x="27293" y="14491"/>
                    <a:pt x="27260" y="14495"/>
                    <a:pt x="27226" y="14495"/>
                  </a:cubicBezTo>
                  <a:cubicBezTo>
                    <a:pt x="27202" y="14495"/>
                    <a:pt x="27178" y="14493"/>
                    <a:pt x="27153" y="14490"/>
                  </a:cubicBezTo>
                  <a:lnTo>
                    <a:pt x="26993" y="14497"/>
                  </a:lnTo>
                  <a:cubicBezTo>
                    <a:pt x="27029" y="14539"/>
                    <a:pt x="27082" y="14522"/>
                    <a:pt x="27128" y="14531"/>
                  </a:cubicBezTo>
                  <a:cubicBezTo>
                    <a:pt x="27138" y="14532"/>
                    <a:pt x="27150" y="14533"/>
                    <a:pt x="27161" y="14533"/>
                  </a:cubicBezTo>
                  <a:cubicBezTo>
                    <a:pt x="27171" y="14533"/>
                    <a:pt x="27180" y="14533"/>
                    <a:pt x="27190" y="14533"/>
                  </a:cubicBezTo>
                  <a:cubicBezTo>
                    <a:pt x="27234" y="14533"/>
                    <a:pt x="27274" y="14538"/>
                    <a:pt x="27264" y="14596"/>
                  </a:cubicBezTo>
                  <a:cubicBezTo>
                    <a:pt x="27252" y="14660"/>
                    <a:pt x="27240" y="14748"/>
                    <a:pt x="27122" y="14751"/>
                  </a:cubicBezTo>
                  <a:cubicBezTo>
                    <a:pt x="27087" y="14751"/>
                    <a:pt x="27052" y="14752"/>
                    <a:pt x="27016" y="14752"/>
                  </a:cubicBezTo>
                  <a:cubicBezTo>
                    <a:pt x="26960" y="14752"/>
                    <a:pt x="26904" y="14749"/>
                    <a:pt x="26849" y="14735"/>
                  </a:cubicBezTo>
                  <a:cubicBezTo>
                    <a:pt x="26774" y="14748"/>
                    <a:pt x="26699" y="14751"/>
                    <a:pt x="26624" y="14751"/>
                  </a:cubicBezTo>
                  <a:cubicBezTo>
                    <a:pt x="26567" y="14751"/>
                    <a:pt x="26511" y="14749"/>
                    <a:pt x="26455" y="14749"/>
                  </a:cubicBezTo>
                  <a:cubicBezTo>
                    <a:pt x="26414" y="14749"/>
                    <a:pt x="26374" y="14750"/>
                    <a:pt x="26333" y="14753"/>
                  </a:cubicBezTo>
                  <a:cubicBezTo>
                    <a:pt x="26337" y="14776"/>
                    <a:pt x="26340" y="14797"/>
                    <a:pt x="26343" y="14820"/>
                  </a:cubicBezTo>
                  <a:lnTo>
                    <a:pt x="26463" y="14820"/>
                  </a:lnTo>
                  <a:cubicBezTo>
                    <a:pt x="26485" y="14803"/>
                    <a:pt x="26512" y="14794"/>
                    <a:pt x="26540" y="14794"/>
                  </a:cubicBezTo>
                  <a:cubicBezTo>
                    <a:pt x="26548" y="14794"/>
                    <a:pt x="26555" y="14794"/>
                    <a:pt x="26563" y="14796"/>
                  </a:cubicBezTo>
                  <a:cubicBezTo>
                    <a:pt x="26582" y="14797"/>
                    <a:pt x="26602" y="14798"/>
                    <a:pt x="26622" y="14798"/>
                  </a:cubicBezTo>
                  <a:cubicBezTo>
                    <a:pt x="26635" y="14798"/>
                    <a:pt x="26647" y="14798"/>
                    <a:pt x="26659" y="14798"/>
                  </a:cubicBezTo>
                  <a:cubicBezTo>
                    <a:pt x="26709" y="14798"/>
                    <a:pt x="26760" y="14800"/>
                    <a:pt x="26812" y="14821"/>
                  </a:cubicBezTo>
                  <a:cubicBezTo>
                    <a:pt x="26821" y="14824"/>
                    <a:pt x="26831" y="14826"/>
                    <a:pt x="26841" y="14826"/>
                  </a:cubicBezTo>
                  <a:cubicBezTo>
                    <a:pt x="26888" y="14826"/>
                    <a:pt x="26943" y="14792"/>
                    <a:pt x="27001" y="14792"/>
                  </a:cubicBezTo>
                  <a:cubicBezTo>
                    <a:pt x="27009" y="14792"/>
                    <a:pt x="27018" y="14793"/>
                    <a:pt x="27026" y="14795"/>
                  </a:cubicBezTo>
                  <a:cubicBezTo>
                    <a:pt x="27071" y="14804"/>
                    <a:pt x="27140" y="14785"/>
                    <a:pt x="27144" y="14844"/>
                  </a:cubicBezTo>
                  <a:cubicBezTo>
                    <a:pt x="27147" y="14892"/>
                    <a:pt x="27114" y="14938"/>
                    <a:pt x="27061" y="14963"/>
                  </a:cubicBezTo>
                  <a:cubicBezTo>
                    <a:pt x="27043" y="14972"/>
                    <a:pt x="27017" y="14966"/>
                    <a:pt x="26998" y="14972"/>
                  </a:cubicBezTo>
                  <a:cubicBezTo>
                    <a:pt x="26983" y="14977"/>
                    <a:pt x="26968" y="14979"/>
                    <a:pt x="26954" y="14979"/>
                  </a:cubicBezTo>
                  <a:cubicBezTo>
                    <a:pt x="26896" y="14979"/>
                    <a:pt x="26841" y="14946"/>
                    <a:pt x="26779" y="14946"/>
                  </a:cubicBezTo>
                  <a:cubicBezTo>
                    <a:pt x="26757" y="14946"/>
                    <a:pt x="26734" y="14950"/>
                    <a:pt x="26710" y="14961"/>
                  </a:cubicBezTo>
                  <a:cubicBezTo>
                    <a:pt x="26677" y="14977"/>
                    <a:pt x="26639" y="14982"/>
                    <a:pt x="26599" y="14982"/>
                  </a:cubicBezTo>
                  <a:cubicBezTo>
                    <a:pt x="26539" y="14982"/>
                    <a:pt x="26474" y="14969"/>
                    <a:pt x="26415" y="14959"/>
                  </a:cubicBezTo>
                  <a:cubicBezTo>
                    <a:pt x="26275" y="14995"/>
                    <a:pt x="26112" y="14944"/>
                    <a:pt x="25988" y="15043"/>
                  </a:cubicBezTo>
                  <a:cubicBezTo>
                    <a:pt x="26028" y="15049"/>
                    <a:pt x="26068" y="15051"/>
                    <a:pt x="26108" y="15051"/>
                  </a:cubicBezTo>
                  <a:cubicBezTo>
                    <a:pt x="26160" y="15051"/>
                    <a:pt x="26213" y="15048"/>
                    <a:pt x="26265" y="15044"/>
                  </a:cubicBezTo>
                  <a:cubicBezTo>
                    <a:pt x="26272" y="15044"/>
                    <a:pt x="26278" y="15043"/>
                    <a:pt x="26284" y="15043"/>
                  </a:cubicBezTo>
                  <a:cubicBezTo>
                    <a:pt x="26342" y="15043"/>
                    <a:pt x="26370" y="15069"/>
                    <a:pt x="26375" y="15121"/>
                  </a:cubicBezTo>
                  <a:cubicBezTo>
                    <a:pt x="26316" y="15143"/>
                    <a:pt x="26309" y="15192"/>
                    <a:pt x="26291" y="15234"/>
                  </a:cubicBezTo>
                  <a:lnTo>
                    <a:pt x="26339" y="15233"/>
                  </a:lnTo>
                  <a:cubicBezTo>
                    <a:pt x="26385" y="15204"/>
                    <a:pt x="26383" y="15163"/>
                    <a:pt x="26376" y="15121"/>
                  </a:cubicBezTo>
                  <a:cubicBezTo>
                    <a:pt x="26427" y="15052"/>
                    <a:pt x="26496" y="15012"/>
                    <a:pt x="26584" y="15012"/>
                  </a:cubicBezTo>
                  <a:cubicBezTo>
                    <a:pt x="26602" y="15012"/>
                    <a:pt x="26620" y="15013"/>
                    <a:pt x="26640" y="15017"/>
                  </a:cubicBezTo>
                  <a:cubicBezTo>
                    <a:pt x="26665" y="15021"/>
                    <a:pt x="26691" y="15023"/>
                    <a:pt x="26717" y="15023"/>
                  </a:cubicBezTo>
                  <a:cubicBezTo>
                    <a:pt x="26787" y="15023"/>
                    <a:pt x="26857" y="15011"/>
                    <a:pt x="26928" y="15011"/>
                  </a:cubicBezTo>
                  <a:cubicBezTo>
                    <a:pt x="26966" y="15011"/>
                    <a:pt x="27004" y="15014"/>
                    <a:pt x="27043" y="15025"/>
                  </a:cubicBezTo>
                  <a:cubicBezTo>
                    <a:pt x="27063" y="15104"/>
                    <a:pt x="26982" y="15160"/>
                    <a:pt x="26977" y="15231"/>
                  </a:cubicBezTo>
                  <a:cubicBezTo>
                    <a:pt x="27027" y="15242"/>
                    <a:pt x="27032" y="15274"/>
                    <a:pt x="27027" y="15311"/>
                  </a:cubicBezTo>
                  <a:cubicBezTo>
                    <a:pt x="27077" y="15305"/>
                    <a:pt x="27128" y="15305"/>
                    <a:pt x="27172" y="15280"/>
                  </a:cubicBezTo>
                  <a:lnTo>
                    <a:pt x="27172" y="15280"/>
                  </a:lnTo>
                  <a:cubicBezTo>
                    <a:pt x="27188" y="15388"/>
                    <a:pt x="27076" y="15463"/>
                    <a:pt x="27069" y="15566"/>
                  </a:cubicBezTo>
                  <a:cubicBezTo>
                    <a:pt x="27031" y="15607"/>
                    <a:pt x="26991" y="15637"/>
                    <a:pt x="26944" y="15637"/>
                  </a:cubicBezTo>
                  <a:cubicBezTo>
                    <a:pt x="26916" y="15637"/>
                    <a:pt x="26887" y="15627"/>
                    <a:pt x="26854" y="15602"/>
                  </a:cubicBezTo>
                  <a:lnTo>
                    <a:pt x="26804" y="15602"/>
                  </a:lnTo>
                  <a:cubicBezTo>
                    <a:pt x="26692" y="15677"/>
                    <a:pt x="26558" y="15668"/>
                    <a:pt x="26428" y="15672"/>
                  </a:cubicBezTo>
                  <a:cubicBezTo>
                    <a:pt x="26428" y="15672"/>
                    <a:pt x="26427" y="15672"/>
                    <a:pt x="26426" y="15672"/>
                  </a:cubicBezTo>
                  <a:cubicBezTo>
                    <a:pt x="26379" y="15672"/>
                    <a:pt x="26408" y="15628"/>
                    <a:pt x="26410" y="15603"/>
                  </a:cubicBezTo>
                  <a:lnTo>
                    <a:pt x="26369" y="15599"/>
                  </a:lnTo>
                  <a:cubicBezTo>
                    <a:pt x="26303" y="15652"/>
                    <a:pt x="26250" y="15726"/>
                    <a:pt x="26153" y="15726"/>
                  </a:cubicBezTo>
                  <a:cubicBezTo>
                    <a:pt x="26134" y="15726"/>
                    <a:pt x="26113" y="15723"/>
                    <a:pt x="26089" y="15716"/>
                  </a:cubicBezTo>
                  <a:lnTo>
                    <a:pt x="26030" y="15716"/>
                  </a:lnTo>
                  <a:cubicBezTo>
                    <a:pt x="25970" y="15798"/>
                    <a:pt x="25877" y="15826"/>
                    <a:pt x="25770" y="15828"/>
                  </a:cubicBezTo>
                  <a:lnTo>
                    <a:pt x="25771" y="15825"/>
                  </a:lnTo>
                  <a:cubicBezTo>
                    <a:pt x="25767" y="15823"/>
                    <a:pt x="25764" y="15822"/>
                    <a:pt x="25759" y="15819"/>
                  </a:cubicBezTo>
                  <a:lnTo>
                    <a:pt x="25759" y="15819"/>
                  </a:lnTo>
                  <a:cubicBezTo>
                    <a:pt x="25762" y="15823"/>
                    <a:pt x="25766" y="15825"/>
                    <a:pt x="25768" y="15828"/>
                  </a:cubicBezTo>
                  <a:cubicBezTo>
                    <a:pt x="25758" y="15842"/>
                    <a:pt x="25747" y="15852"/>
                    <a:pt x="25737" y="15852"/>
                  </a:cubicBezTo>
                  <a:cubicBezTo>
                    <a:pt x="25728" y="15852"/>
                    <a:pt x="25720" y="15844"/>
                    <a:pt x="25711" y="15824"/>
                  </a:cubicBezTo>
                  <a:lnTo>
                    <a:pt x="25629" y="15821"/>
                  </a:lnTo>
                  <a:cubicBezTo>
                    <a:pt x="25592" y="15889"/>
                    <a:pt x="25528" y="15929"/>
                    <a:pt x="25444" y="15956"/>
                  </a:cubicBezTo>
                  <a:cubicBezTo>
                    <a:pt x="25232" y="16021"/>
                    <a:pt x="25041" y="16117"/>
                    <a:pt x="24853" y="16222"/>
                  </a:cubicBezTo>
                  <a:cubicBezTo>
                    <a:pt x="24600" y="16365"/>
                    <a:pt x="24322" y="16470"/>
                    <a:pt x="24033" y="16549"/>
                  </a:cubicBezTo>
                  <a:cubicBezTo>
                    <a:pt x="23443" y="16711"/>
                    <a:pt x="22852" y="16869"/>
                    <a:pt x="22284" y="17079"/>
                  </a:cubicBezTo>
                  <a:cubicBezTo>
                    <a:pt x="22262" y="17085"/>
                    <a:pt x="22242" y="17089"/>
                    <a:pt x="22221" y="17091"/>
                  </a:cubicBezTo>
                  <a:cubicBezTo>
                    <a:pt x="22218" y="17099"/>
                    <a:pt x="22210" y="17103"/>
                    <a:pt x="22202" y="17103"/>
                  </a:cubicBezTo>
                  <a:cubicBezTo>
                    <a:pt x="22201" y="17103"/>
                    <a:pt x="22200" y="17103"/>
                    <a:pt x="22199" y="17103"/>
                  </a:cubicBezTo>
                  <a:cubicBezTo>
                    <a:pt x="22187" y="17104"/>
                    <a:pt x="22171" y="17109"/>
                    <a:pt x="22160" y="17109"/>
                  </a:cubicBezTo>
                  <a:cubicBezTo>
                    <a:pt x="22157" y="17109"/>
                    <a:pt x="22154" y="17108"/>
                    <a:pt x="22152" y="17107"/>
                  </a:cubicBezTo>
                  <a:cubicBezTo>
                    <a:pt x="22135" y="17091"/>
                    <a:pt x="22151" y="17081"/>
                    <a:pt x="22170" y="17075"/>
                  </a:cubicBezTo>
                  <a:cubicBezTo>
                    <a:pt x="22161" y="17062"/>
                    <a:pt x="22166" y="17051"/>
                    <a:pt x="22182" y="17044"/>
                  </a:cubicBezTo>
                  <a:cubicBezTo>
                    <a:pt x="22178" y="17020"/>
                    <a:pt x="22197" y="16995"/>
                    <a:pt x="22178" y="16972"/>
                  </a:cubicBezTo>
                  <a:cubicBezTo>
                    <a:pt x="21988" y="17251"/>
                    <a:pt x="21636" y="17311"/>
                    <a:pt x="21329" y="17434"/>
                  </a:cubicBezTo>
                  <a:cubicBezTo>
                    <a:pt x="21309" y="17439"/>
                    <a:pt x="21289" y="17443"/>
                    <a:pt x="21267" y="17444"/>
                  </a:cubicBezTo>
                  <a:cubicBezTo>
                    <a:pt x="21253" y="17451"/>
                    <a:pt x="21240" y="17455"/>
                    <a:pt x="21230" y="17455"/>
                  </a:cubicBezTo>
                  <a:cubicBezTo>
                    <a:pt x="21213" y="17455"/>
                    <a:pt x="21202" y="17444"/>
                    <a:pt x="21201" y="17416"/>
                  </a:cubicBezTo>
                  <a:lnTo>
                    <a:pt x="21239" y="17240"/>
                  </a:lnTo>
                  <a:lnTo>
                    <a:pt x="21185" y="17194"/>
                  </a:lnTo>
                  <a:cubicBezTo>
                    <a:pt x="21169" y="17230"/>
                    <a:pt x="21152" y="17266"/>
                    <a:pt x="21135" y="17303"/>
                  </a:cubicBezTo>
                  <a:cubicBezTo>
                    <a:pt x="21105" y="17411"/>
                    <a:pt x="21116" y="17544"/>
                    <a:pt x="20935" y="17569"/>
                  </a:cubicBezTo>
                  <a:cubicBezTo>
                    <a:pt x="20817" y="17642"/>
                    <a:pt x="20680" y="17673"/>
                    <a:pt x="20539" y="17711"/>
                  </a:cubicBezTo>
                  <a:cubicBezTo>
                    <a:pt x="20503" y="17647"/>
                    <a:pt x="20548" y="17589"/>
                    <a:pt x="20542" y="17532"/>
                  </a:cubicBezTo>
                  <a:cubicBezTo>
                    <a:pt x="20553" y="17530"/>
                    <a:pt x="20564" y="17526"/>
                    <a:pt x="20574" y="17522"/>
                  </a:cubicBezTo>
                  <a:cubicBezTo>
                    <a:pt x="20567" y="17368"/>
                    <a:pt x="20704" y="17359"/>
                    <a:pt x="20829" y="17336"/>
                  </a:cubicBezTo>
                  <a:cubicBezTo>
                    <a:pt x="20814" y="17311"/>
                    <a:pt x="20794" y="17304"/>
                    <a:pt x="20771" y="17304"/>
                  </a:cubicBezTo>
                  <a:cubicBezTo>
                    <a:pt x="20742" y="17304"/>
                    <a:pt x="20709" y="17316"/>
                    <a:pt x="20680" y="17316"/>
                  </a:cubicBezTo>
                  <a:cubicBezTo>
                    <a:pt x="20662" y="17316"/>
                    <a:pt x="20644" y="17311"/>
                    <a:pt x="20630" y="17295"/>
                  </a:cubicBezTo>
                  <a:cubicBezTo>
                    <a:pt x="20662" y="17145"/>
                    <a:pt x="20662" y="17145"/>
                    <a:pt x="20812" y="17091"/>
                  </a:cubicBezTo>
                  <a:cubicBezTo>
                    <a:pt x="20817" y="17092"/>
                    <a:pt x="20822" y="17092"/>
                    <a:pt x="20827" y="17092"/>
                  </a:cubicBezTo>
                  <a:cubicBezTo>
                    <a:pt x="20964" y="17092"/>
                    <a:pt x="21085" y="17028"/>
                    <a:pt x="21219" y="17013"/>
                  </a:cubicBezTo>
                  <a:cubicBezTo>
                    <a:pt x="21221" y="16999"/>
                    <a:pt x="21222" y="16983"/>
                    <a:pt x="21223" y="16969"/>
                  </a:cubicBezTo>
                  <a:lnTo>
                    <a:pt x="21223" y="16969"/>
                  </a:lnTo>
                  <a:cubicBezTo>
                    <a:pt x="21074" y="16978"/>
                    <a:pt x="20926" y="17009"/>
                    <a:pt x="20785" y="17058"/>
                  </a:cubicBezTo>
                  <a:cubicBezTo>
                    <a:pt x="20770" y="17061"/>
                    <a:pt x="20755" y="17064"/>
                    <a:pt x="20741" y="17064"/>
                  </a:cubicBezTo>
                  <a:cubicBezTo>
                    <a:pt x="20712" y="17064"/>
                    <a:pt x="20687" y="17053"/>
                    <a:pt x="20673" y="17019"/>
                  </a:cubicBezTo>
                  <a:lnTo>
                    <a:pt x="20624" y="17011"/>
                  </a:lnTo>
                  <a:cubicBezTo>
                    <a:pt x="20614" y="17072"/>
                    <a:pt x="20576" y="17107"/>
                    <a:pt x="20501" y="17120"/>
                  </a:cubicBezTo>
                  <a:cubicBezTo>
                    <a:pt x="20382" y="17140"/>
                    <a:pt x="20264" y="17170"/>
                    <a:pt x="20145" y="17196"/>
                  </a:cubicBezTo>
                  <a:cubicBezTo>
                    <a:pt x="20063" y="17103"/>
                    <a:pt x="20101" y="17008"/>
                    <a:pt x="20136" y="16913"/>
                  </a:cubicBezTo>
                  <a:lnTo>
                    <a:pt x="20062" y="16907"/>
                  </a:lnTo>
                  <a:cubicBezTo>
                    <a:pt x="20047" y="17003"/>
                    <a:pt x="20032" y="17100"/>
                    <a:pt x="20017" y="17196"/>
                  </a:cubicBezTo>
                  <a:cubicBezTo>
                    <a:pt x="19904" y="17278"/>
                    <a:pt x="19759" y="17279"/>
                    <a:pt x="19624" y="17305"/>
                  </a:cubicBezTo>
                  <a:cubicBezTo>
                    <a:pt x="19390" y="17349"/>
                    <a:pt x="19166" y="17424"/>
                    <a:pt x="18933" y="17472"/>
                  </a:cubicBezTo>
                  <a:cubicBezTo>
                    <a:pt x="18917" y="17475"/>
                    <a:pt x="18903" y="17477"/>
                    <a:pt x="18892" y="17477"/>
                  </a:cubicBezTo>
                  <a:cubicBezTo>
                    <a:pt x="18855" y="17477"/>
                    <a:pt x="18837" y="17460"/>
                    <a:pt x="18834" y="17417"/>
                  </a:cubicBezTo>
                  <a:lnTo>
                    <a:pt x="18765" y="17416"/>
                  </a:lnTo>
                  <a:cubicBezTo>
                    <a:pt x="18751" y="17463"/>
                    <a:pt x="18745" y="17512"/>
                    <a:pt x="18673" y="17528"/>
                  </a:cubicBezTo>
                  <a:cubicBezTo>
                    <a:pt x="18565" y="17550"/>
                    <a:pt x="18457" y="17578"/>
                    <a:pt x="18324" y="17607"/>
                  </a:cubicBezTo>
                  <a:cubicBezTo>
                    <a:pt x="18344" y="17480"/>
                    <a:pt x="18319" y="17368"/>
                    <a:pt x="18456" y="17301"/>
                  </a:cubicBezTo>
                  <a:lnTo>
                    <a:pt x="18456" y="17263"/>
                  </a:lnTo>
                  <a:cubicBezTo>
                    <a:pt x="18385" y="17245"/>
                    <a:pt x="18418" y="17195"/>
                    <a:pt x="18411" y="17157"/>
                  </a:cubicBezTo>
                  <a:lnTo>
                    <a:pt x="18352" y="17148"/>
                  </a:lnTo>
                  <a:cubicBezTo>
                    <a:pt x="18311" y="17200"/>
                    <a:pt x="18335" y="17284"/>
                    <a:pt x="18242" y="17311"/>
                  </a:cubicBezTo>
                  <a:lnTo>
                    <a:pt x="18279" y="17385"/>
                  </a:lnTo>
                  <a:cubicBezTo>
                    <a:pt x="18276" y="17397"/>
                    <a:pt x="18275" y="17409"/>
                    <a:pt x="18272" y="17421"/>
                  </a:cubicBezTo>
                  <a:cubicBezTo>
                    <a:pt x="18212" y="17633"/>
                    <a:pt x="18212" y="17633"/>
                    <a:pt x="17980" y="17693"/>
                  </a:cubicBezTo>
                  <a:cubicBezTo>
                    <a:pt x="17905" y="17656"/>
                    <a:pt x="17968" y="17605"/>
                    <a:pt x="17960" y="17561"/>
                  </a:cubicBezTo>
                  <a:lnTo>
                    <a:pt x="17960" y="17561"/>
                  </a:lnTo>
                  <a:lnTo>
                    <a:pt x="17897" y="17565"/>
                  </a:lnTo>
                  <a:cubicBezTo>
                    <a:pt x="17876" y="17638"/>
                    <a:pt x="17879" y="17725"/>
                    <a:pt x="17766" y="17751"/>
                  </a:cubicBezTo>
                  <a:cubicBezTo>
                    <a:pt x="17756" y="17749"/>
                    <a:pt x="17745" y="17748"/>
                    <a:pt x="17735" y="17748"/>
                  </a:cubicBezTo>
                  <a:cubicBezTo>
                    <a:pt x="17732" y="17748"/>
                    <a:pt x="17728" y="17748"/>
                    <a:pt x="17725" y="17749"/>
                  </a:cubicBezTo>
                  <a:cubicBezTo>
                    <a:pt x="17685" y="17758"/>
                    <a:pt x="17658" y="17763"/>
                    <a:pt x="17641" y="17763"/>
                  </a:cubicBezTo>
                  <a:cubicBezTo>
                    <a:pt x="17607" y="17763"/>
                    <a:pt x="17608" y="17741"/>
                    <a:pt x="17613" y="17674"/>
                  </a:cubicBezTo>
                  <a:cubicBezTo>
                    <a:pt x="17614" y="17650"/>
                    <a:pt x="17617" y="17626"/>
                    <a:pt x="17618" y="17603"/>
                  </a:cubicBezTo>
                  <a:lnTo>
                    <a:pt x="17555" y="17601"/>
                  </a:lnTo>
                  <a:cubicBezTo>
                    <a:pt x="17515" y="17828"/>
                    <a:pt x="17498" y="17840"/>
                    <a:pt x="17152" y="17863"/>
                  </a:cubicBezTo>
                  <a:cubicBezTo>
                    <a:pt x="17135" y="17736"/>
                    <a:pt x="17177" y="17639"/>
                    <a:pt x="17341" y="17611"/>
                  </a:cubicBezTo>
                  <a:lnTo>
                    <a:pt x="17249" y="17591"/>
                  </a:lnTo>
                  <a:cubicBezTo>
                    <a:pt x="17228" y="17592"/>
                    <a:pt x="17205" y="17592"/>
                    <a:pt x="17185" y="17594"/>
                  </a:cubicBezTo>
                  <a:cubicBezTo>
                    <a:pt x="17121" y="17605"/>
                    <a:pt x="17051" y="17620"/>
                    <a:pt x="17011" y="17661"/>
                  </a:cubicBezTo>
                  <a:cubicBezTo>
                    <a:pt x="16956" y="17719"/>
                    <a:pt x="17097" y="17711"/>
                    <a:pt x="17077" y="17770"/>
                  </a:cubicBezTo>
                  <a:cubicBezTo>
                    <a:pt x="17067" y="17799"/>
                    <a:pt x="17077" y="17831"/>
                    <a:pt x="17077" y="17862"/>
                  </a:cubicBezTo>
                  <a:cubicBezTo>
                    <a:pt x="17023" y="17959"/>
                    <a:pt x="16902" y="17943"/>
                    <a:pt x="16811" y="17978"/>
                  </a:cubicBezTo>
                  <a:cubicBezTo>
                    <a:pt x="16772" y="17945"/>
                    <a:pt x="16734" y="17913"/>
                    <a:pt x="16724" y="17865"/>
                  </a:cubicBezTo>
                  <a:lnTo>
                    <a:pt x="16677" y="17856"/>
                  </a:lnTo>
                  <a:lnTo>
                    <a:pt x="16677" y="17856"/>
                  </a:lnTo>
                  <a:cubicBezTo>
                    <a:pt x="16680" y="17894"/>
                    <a:pt x="16682" y="17931"/>
                    <a:pt x="16684" y="17969"/>
                  </a:cubicBezTo>
                  <a:cubicBezTo>
                    <a:pt x="16706" y="18003"/>
                    <a:pt x="16686" y="18019"/>
                    <a:pt x="16649" y="18028"/>
                  </a:cubicBezTo>
                  <a:cubicBezTo>
                    <a:pt x="16532" y="18069"/>
                    <a:pt x="16408" y="18071"/>
                    <a:pt x="16285" y="18071"/>
                  </a:cubicBezTo>
                  <a:cubicBezTo>
                    <a:pt x="16272" y="18071"/>
                    <a:pt x="16259" y="18071"/>
                    <a:pt x="16246" y="18071"/>
                  </a:cubicBezTo>
                  <a:cubicBezTo>
                    <a:pt x="15938" y="18072"/>
                    <a:pt x="15632" y="18113"/>
                    <a:pt x="15335" y="18192"/>
                  </a:cubicBezTo>
                  <a:cubicBezTo>
                    <a:pt x="14965" y="18290"/>
                    <a:pt x="14592" y="18380"/>
                    <a:pt x="14239" y="18519"/>
                  </a:cubicBezTo>
                  <a:cubicBezTo>
                    <a:pt x="14067" y="18588"/>
                    <a:pt x="13884" y="18625"/>
                    <a:pt x="13698" y="18626"/>
                  </a:cubicBezTo>
                  <a:cubicBezTo>
                    <a:pt x="13682" y="18634"/>
                    <a:pt x="13663" y="18638"/>
                    <a:pt x="13644" y="18638"/>
                  </a:cubicBezTo>
                  <a:cubicBezTo>
                    <a:pt x="13633" y="18638"/>
                    <a:pt x="13622" y="18637"/>
                    <a:pt x="13611" y="18634"/>
                  </a:cubicBezTo>
                  <a:cubicBezTo>
                    <a:pt x="13213" y="18706"/>
                    <a:pt x="12809" y="18733"/>
                    <a:pt x="12403" y="18746"/>
                  </a:cubicBezTo>
                  <a:cubicBezTo>
                    <a:pt x="12306" y="18780"/>
                    <a:pt x="12203" y="18762"/>
                    <a:pt x="12103" y="18780"/>
                  </a:cubicBezTo>
                  <a:cubicBezTo>
                    <a:pt x="12085" y="18756"/>
                    <a:pt x="12079" y="18733"/>
                    <a:pt x="12100" y="18709"/>
                  </a:cubicBezTo>
                  <a:lnTo>
                    <a:pt x="12275" y="18655"/>
                  </a:lnTo>
                  <a:lnTo>
                    <a:pt x="12398" y="18642"/>
                  </a:lnTo>
                  <a:cubicBezTo>
                    <a:pt x="12816" y="18552"/>
                    <a:pt x="13221" y="18441"/>
                    <a:pt x="13590" y="18233"/>
                  </a:cubicBezTo>
                  <a:cubicBezTo>
                    <a:pt x="13764" y="18135"/>
                    <a:pt x="13828" y="18027"/>
                    <a:pt x="13840" y="17859"/>
                  </a:cubicBezTo>
                  <a:cubicBezTo>
                    <a:pt x="13861" y="17559"/>
                    <a:pt x="13837" y="17258"/>
                    <a:pt x="13768" y="16964"/>
                  </a:cubicBezTo>
                  <a:cubicBezTo>
                    <a:pt x="13739" y="16932"/>
                    <a:pt x="13671" y="16911"/>
                    <a:pt x="13721" y="16854"/>
                  </a:cubicBezTo>
                  <a:cubicBezTo>
                    <a:pt x="13704" y="16701"/>
                    <a:pt x="13667" y="16552"/>
                    <a:pt x="13659" y="16398"/>
                  </a:cubicBezTo>
                  <a:cubicBezTo>
                    <a:pt x="13646" y="16156"/>
                    <a:pt x="13640" y="16155"/>
                    <a:pt x="13350" y="16121"/>
                  </a:cubicBezTo>
                  <a:cubicBezTo>
                    <a:pt x="13016" y="16083"/>
                    <a:pt x="12686" y="16032"/>
                    <a:pt x="12357" y="15973"/>
                  </a:cubicBezTo>
                  <a:lnTo>
                    <a:pt x="11882" y="15970"/>
                  </a:lnTo>
                  <a:cubicBezTo>
                    <a:pt x="11811" y="15996"/>
                    <a:pt x="11738" y="16008"/>
                    <a:pt x="11663" y="16008"/>
                  </a:cubicBezTo>
                  <a:cubicBezTo>
                    <a:pt x="11659" y="16008"/>
                    <a:pt x="11656" y="16008"/>
                    <a:pt x="11652" y="16008"/>
                  </a:cubicBezTo>
                  <a:cubicBezTo>
                    <a:pt x="11649" y="16008"/>
                    <a:pt x="11646" y="16008"/>
                    <a:pt x="11643" y="16008"/>
                  </a:cubicBezTo>
                  <a:cubicBezTo>
                    <a:pt x="11451" y="16008"/>
                    <a:pt x="11308" y="16081"/>
                    <a:pt x="11197" y="16208"/>
                  </a:cubicBezTo>
                  <a:cubicBezTo>
                    <a:pt x="11105" y="16284"/>
                    <a:pt x="11074" y="16380"/>
                    <a:pt x="11060" y="16486"/>
                  </a:cubicBezTo>
                  <a:cubicBezTo>
                    <a:pt x="11022" y="16783"/>
                    <a:pt x="11051" y="17081"/>
                    <a:pt x="11085" y="17376"/>
                  </a:cubicBezTo>
                  <a:cubicBezTo>
                    <a:pt x="11104" y="17423"/>
                    <a:pt x="11110" y="17474"/>
                    <a:pt x="11102" y="17524"/>
                  </a:cubicBezTo>
                  <a:cubicBezTo>
                    <a:pt x="11116" y="17576"/>
                    <a:pt x="11128" y="17630"/>
                    <a:pt x="11146" y="17682"/>
                  </a:cubicBezTo>
                  <a:cubicBezTo>
                    <a:pt x="11228" y="17926"/>
                    <a:pt x="11241" y="18187"/>
                    <a:pt x="11407" y="18410"/>
                  </a:cubicBezTo>
                  <a:cubicBezTo>
                    <a:pt x="11426" y="18487"/>
                    <a:pt x="11489" y="18548"/>
                    <a:pt x="11525" y="18619"/>
                  </a:cubicBezTo>
                  <a:lnTo>
                    <a:pt x="11660" y="18708"/>
                  </a:lnTo>
                  <a:cubicBezTo>
                    <a:pt x="11663" y="18726"/>
                    <a:pt x="11664" y="18745"/>
                    <a:pt x="11666" y="18763"/>
                  </a:cubicBezTo>
                  <a:cubicBezTo>
                    <a:pt x="11596" y="18737"/>
                    <a:pt x="11512" y="18749"/>
                    <a:pt x="11449" y="18702"/>
                  </a:cubicBezTo>
                  <a:cubicBezTo>
                    <a:pt x="11039" y="18619"/>
                    <a:pt x="10715" y="18420"/>
                    <a:pt x="10480" y="18127"/>
                  </a:cubicBezTo>
                  <a:cubicBezTo>
                    <a:pt x="10322" y="17930"/>
                    <a:pt x="10270" y="17691"/>
                    <a:pt x="10290" y="17456"/>
                  </a:cubicBezTo>
                  <a:cubicBezTo>
                    <a:pt x="10340" y="16865"/>
                    <a:pt x="10536" y="16323"/>
                    <a:pt x="11071" y="15905"/>
                  </a:cubicBezTo>
                  <a:cubicBezTo>
                    <a:pt x="11317" y="15714"/>
                    <a:pt x="11569" y="15529"/>
                    <a:pt x="11857" y="15388"/>
                  </a:cubicBezTo>
                  <a:cubicBezTo>
                    <a:pt x="12711" y="14967"/>
                    <a:pt x="13595" y="14603"/>
                    <a:pt x="14498" y="14299"/>
                  </a:cubicBezTo>
                  <a:cubicBezTo>
                    <a:pt x="14630" y="14255"/>
                    <a:pt x="14763" y="14204"/>
                    <a:pt x="14910" y="14195"/>
                  </a:cubicBezTo>
                  <a:cubicBezTo>
                    <a:pt x="14941" y="14170"/>
                    <a:pt x="14976" y="14164"/>
                    <a:pt x="15013" y="14164"/>
                  </a:cubicBezTo>
                  <a:cubicBezTo>
                    <a:pt x="15036" y="14164"/>
                    <a:pt x="15060" y="14166"/>
                    <a:pt x="15083" y="14168"/>
                  </a:cubicBezTo>
                  <a:cubicBezTo>
                    <a:pt x="15346" y="14074"/>
                    <a:pt x="15624" y="14060"/>
                    <a:pt x="15905" y="14055"/>
                  </a:cubicBezTo>
                  <a:cubicBezTo>
                    <a:pt x="15919" y="14049"/>
                    <a:pt x="15934" y="14046"/>
                    <a:pt x="15950" y="14046"/>
                  </a:cubicBezTo>
                  <a:cubicBezTo>
                    <a:pt x="15964" y="14046"/>
                    <a:pt x="15978" y="14048"/>
                    <a:pt x="15991" y="14053"/>
                  </a:cubicBezTo>
                  <a:cubicBezTo>
                    <a:pt x="16067" y="14041"/>
                    <a:pt x="16143" y="14036"/>
                    <a:pt x="16220" y="14036"/>
                  </a:cubicBezTo>
                  <a:cubicBezTo>
                    <a:pt x="16288" y="14036"/>
                    <a:pt x="16356" y="14040"/>
                    <a:pt x="16424" y="14049"/>
                  </a:cubicBezTo>
                  <a:cubicBezTo>
                    <a:pt x="16438" y="14043"/>
                    <a:pt x="16452" y="14040"/>
                    <a:pt x="16467" y="14040"/>
                  </a:cubicBezTo>
                  <a:cubicBezTo>
                    <a:pt x="16481" y="14040"/>
                    <a:pt x="16496" y="14043"/>
                    <a:pt x="16510" y="14049"/>
                  </a:cubicBezTo>
                  <a:cubicBezTo>
                    <a:pt x="16558" y="14041"/>
                    <a:pt x="16605" y="14038"/>
                    <a:pt x="16653" y="14038"/>
                  </a:cubicBezTo>
                  <a:cubicBezTo>
                    <a:pt x="16747" y="14038"/>
                    <a:pt x="16841" y="14050"/>
                    <a:pt x="16934" y="14059"/>
                  </a:cubicBezTo>
                  <a:cubicBezTo>
                    <a:pt x="17139" y="14078"/>
                    <a:pt x="17344" y="14088"/>
                    <a:pt x="17550" y="14092"/>
                  </a:cubicBezTo>
                  <a:cubicBezTo>
                    <a:pt x="17546" y="14080"/>
                    <a:pt x="17543" y="14067"/>
                    <a:pt x="17539" y="14055"/>
                  </a:cubicBezTo>
                  <a:lnTo>
                    <a:pt x="16726" y="13902"/>
                  </a:lnTo>
                  <a:cubicBezTo>
                    <a:pt x="16717" y="13903"/>
                    <a:pt x="16706" y="13905"/>
                    <a:pt x="16696" y="13905"/>
                  </a:cubicBezTo>
                  <a:cubicBezTo>
                    <a:pt x="16692" y="13905"/>
                    <a:pt x="16688" y="13904"/>
                    <a:pt x="16684" y="13904"/>
                  </a:cubicBezTo>
                  <a:cubicBezTo>
                    <a:pt x="16652" y="13899"/>
                    <a:pt x="16604" y="13910"/>
                    <a:pt x="16595" y="13878"/>
                  </a:cubicBezTo>
                  <a:cubicBezTo>
                    <a:pt x="16582" y="13833"/>
                    <a:pt x="16636" y="13823"/>
                    <a:pt x="16673" y="13809"/>
                  </a:cubicBezTo>
                  <a:cubicBezTo>
                    <a:pt x="17318" y="13388"/>
                    <a:pt x="17927" y="12927"/>
                    <a:pt x="18622" y="12561"/>
                  </a:cubicBezTo>
                  <a:cubicBezTo>
                    <a:pt x="19126" y="12296"/>
                    <a:pt x="19659" y="12094"/>
                    <a:pt x="20238" y="11979"/>
                  </a:cubicBezTo>
                  <a:cubicBezTo>
                    <a:pt x="20280" y="11971"/>
                    <a:pt x="20319" y="11957"/>
                    <a:pt x="20360" y="11945"/>
                  </a:cubicBezTo>
                  <a:cubicBezTo>
                    <a:pt x="20549" y="11941"/>
                    <a:pt x="20711" y="11840"/>
                    <a:pt x="20899" y="11828"/>
                  </a:cubicBezTo>
                  <a:cubicBezTo>
                    <a:pt x="20899" y="11819"/>
                    <a:pt x="20906" y="11809"/>
                    <a:pt x="20917" y="11807"/>
                  </a:cubicBezTo>
                  <a:cubicBezTo>
                    <a:pt x="20899" y="11806"/>
                    <a:pt x="20881" y="11805"/>
                    <a:pt x="20863" y="11805"/>
                  </a:cubicBezTo>
                  <a:cubicBezTo>
                    <a:pt x="20711" y="11805"/>
                    <a:pt x="20563" y="11844"/>
                    <a:pt x="20411" y="11844"/>
                  </a:cubicBezTo>
                  <a:cubicBezTo>
                    <a:pt x="20403" y="11844"/>
                    <a:pt x="20395" y="11844"/>
                    <a:pt x="20388" y="11844"/>
                  </a:cubicBezTo>
                  <a:lnTo>
                    <a:pt x="20315" y="11878"/>
                  </a:lnTo>
                  <a:cubicBezTo>
                    <a:pt x="20302" y="11876"/>
                    <a:pt x="20289" y="11872"/>
                    <a:pt x="20277" y="11869"/>
                  </a:cubicBezTo>
                  <a:lnTo>
                    <a:pt x="20227" y="11870"/>
                  </a:lnTo>
                  <a:cubicBezTo>
                    <a:pt x="20182" y="11900"/>
                    <a:pt x="20133" y="11912"/>
                    <a:pt x="20080" y="11912"/>
                  </a:cubicBezTo>
                  <a:cubicBezTo>
                    <a:pt x="20060" y="11912"/>
                    <a:pt x="20038" y="11910"/>
                    <a:pt x="20017" y="11907"/>
                  </a:cubicBezTo>
                  <a:cubicBezTo>
                    <a:pt x="20018" y="11775"/>
                    <a:pt x="20019" y="11643"/>
                    <a:pt x="20019" y="11511"/>
                  </a:cubicBezTo>
                  <a:cubicBezTo>
                    <a:pt x="20018" y="11481"/>
                    <a:pt x="20017" y="11453"/>
                    <a:pt x="20016" y="11423"/>
                  </a:cubicBezTo>
                  <a:cubicBezTo>
                    <a:pt x="19951" y="11429"/>
                    <a:pt x="19951" y="11429"/>
                    <a:pt x="19842" y="11537"/>
                  </a:cubicBezTo>
                  <a:lnTo>
                    <a:pt x="19774" y="11537"/>
                  </a:lnTo>
                  <a:cubicBezTo>
                    <a:pt x="19784" y="11562"/>
                    <a:pt x="19794" y="11571"/>
                    <a:pt x="19804" y="11571"/>
                  </a:cubicBezTo>
                  <a:cubicBezTo>
                    <a:pt x="19816" y="11571"/>
                    <a:pt x="19828" y="11557"/>
                    <a:pt x="19841" y="11541"/>
                  </a:cubicBezTo>
                  <a:cubicBezTo>
                    <a:pt x="19845" y="11540"/>
                    <a:pt x="19850" y="11540"/>
                    <a:pt x="19854" y="11540"/>
                  </a:cubicBezTo>
                  <a:cubicBezTo>
                    <a:pt x="19926" y="11540"/>
                    <a:pt x="19949" y="11579"/>
                    <a:pt x="19953" y="11639"/>
                  </a:cubicBezTo>
                  <a:cubicBezTo>
                    <a:pt x="19957" y="11730"/>
                    <a:pt x="19968" y="11820"/>
                    <a:pt x="19976" y="11912"/>
                  </a:cubicBezTo>
                  <a:cubicBezTo>
                    <a:pt x="19924" y="11964"/>
                    <a:pt x="19842" y="11945"/>
                    <a:pt x="19780" y="11972"/>
                  </a:cubicBezTo>
                  <a:cubicBezTo>
                    <a:pt x="19743" y="11830"/>
                    <a:pt x="19766" y="11685"/>
                    <a:pt x="19758" y="11541"/>
                  </a:cubicBezTo>
                  <a:lnTo>
                    <a:pt x="19758" y="11541"/>
                  </a:lnTo>
                  <a:lnTo>
                    <a:pt x="19676" y="11543"/>
                  </a:lnTo>
                  <a:cubicBezTo>
                    <a:pt x="19674" y="11554"/>
                    <a:pt x="19671" y="11563"/>
                    <a:pt x="19665" y="11573"/>
                  </a:cubicBezTo>
                  <a:lnTo>
                    <a:pt x="19666" y="11651"/>
                  </a:lnTo>
                  <a:cubicBezTo>
                    <a:pt x="19690" y="11758"/>
                    <a:pt x="19701" y="11868"/>
                    <a:pt x="19697" y="11977"/>
                  </a:cubicBezTo>
                  <a:cubicBezTo>
                    <a:pt x="19635" y="12003"/>
                    <a:pt x="19599" y="12019"/>
                    <a:pt x="19576" y="12019"/>
                  </a:cubicBezTo>
                  <a:cubicBezTo>
                    <a:pt x="19544" y="12019"/>
                    <a:pt x="19537" y="11991"/>
                    <a:pt x="19523" y="11924"/>
                  </a:cubicBezTo>
                  <a:cubicBezTo>
                    <a:pt x="19507" y="11847"/>
                    <a:pt x="19507" y="11769"/>
                    <a:pt x="19498" y="11690"/>
                  </a:cubicBezTo>
                  <a:cubicBezTo>
                    <a:pt x="19490" y="11666"/>
                    <a:pt x="19454" y="11644"/>
                    <a:pt x="19488" y="11613"/>
                  </a:cubicBezTo>
                  <a:cubicBezTo>
                    <a:pt x="19478" y="11576"/>
                    <a:pt x="19468" y="11540"/>
                    <a:pt x="19489" y="11503"/>
                  </a:cubicBezTo>
                  <a:cubicBezTo>
                    <a:pt x="19454" y="11484"/>
                    <a:pt x="19449" y="11432"/>
                    <a:pt x="19398" y="11432"/>
                  </a:cubicBezTo>
                  <a:cubicBezTo>
                    <a:pt x="19393" y="11432"/>
                    <a:pt x="19387" y="11432"/>
                    <a:pt x="19381" y="11434"/>
                  </a:cubicBezTo>
                  <a:cubicBezTo>
                    <a:pt x="19376" y="11456"/>
                    <a:pt x="19370" y="11480"/>
                    <a:pt x="19364" y="11503"/>
                  </a:cubicBezTo>
                  <a:cubicBezTo>
                    <a:pt x="19391" y="11524"/>
                    <a:pt x="19415" y="11547"/>
                    <a:pt x="19401" y="11582"/>
                  </a:cubicBezTo>
                  <a:cubicBezTo>
                    <a:pt x="19400" y="11614"/>
                    <a:pt x="19399" y="11647"/>
                    <a:pt x="19397" y="11680"/>
                  </a:cubicBezTo>
                  <a:cubicBezTo>
                    <a:pt x="19397" y="11707"/>
                    <a:pt x="19443" y="11731"/>
                    <a:pt x="19407" y="11761"/>
                  </a:cubicBezTo>
                  <a:cubicBezTo>
                    <a:pt x="19415" y="11815"/>
                    <a:pt x="19420" y="11871"/>
                    <a:pt x="19431" y="11926"/>
                  </a:cubicBezTo>
                  <a:cubicBezTo>
                    <a:pt x="19451" y="12028"/>
                    <a:pt x="19397" y="12076"/>
                    <a:pt x="19280" y="12077"/>
                  </a:cubicBezTo>
                  <a:lnTo>
                    <a:pt x="19158" y="12135"/>
                  </a:lnTo>
                  <a:cubicBezTo>
                    <a:pt x="19065" y="12167"/>
                    <a:pt x="18989" y="12239"/>
                    <a:pt x="18881" y="12239"/>
                  </a:cubicBezTo>
                  <a:cubicBezTo>
                    <a:pt x="18872" y="12239"/>
                    <a:pt x="18863" y="12238"/>
                    <a:pt x="18853" y="12237"/>
                  </a:cubicBezTo>
                  <a:cubicBezTo>
                    <a:pt x="18854" y="12208"/>
                    <a:pt x="18860" y="12178"/>
                    <a:pt x="18854" y="12149"/>
                  </a:cubicBezTo>
                  <a:cubicBezTo>
                    <a:pt x="18833" y="12041"/>
                    <a:pt x="18855" y="11951"/>
                    <a:pt x="18982" y="11896"/>
                  </a:cubicBezTo>
                  <a:cubicBezTo>
                    <a:pt x="19006" y="11887"/>
                    <a:pt x="18986" y="11866"/>
                    <a:pt x="18987" y="11852"/>
                  </a:cubicBezTo>
                  <a:lnTo>
                    <a:pt x="18987" y="11852"/>
                  </a:lnTo>
                  <a:cubicBezTo>
                    <a:pt x="18953" y="11861"/>
                    <a:pt x="18918" y="11899"/>
                    <a:pt x="18884" y="11899"/>
                  </a:cubicBezTo>
                  <a:cubicBezTo>
                    <a:pt x="18870" y="11899"/>
                    <a:pt x="18855" y="11892"/>
                    <a:pt x="18841" y="11875"/>
                  </a:cubicBezTo>
                  <a:cubicBezTo>
                    <a:pt x="18777" y="11795"/>
                    <a:pt x="18860" y="11756"/>
                    <a:pt x="18930" y="11721"/>
                  </a:cubicBezTo>
                  <a:lnTo>
                    <a:pt x="18941" y="11675"/>
                  </a:lnTo>
                  <a:lnTo>
                    <a:pt x="18941" y="11675"/>
                  </a:lnTo>
                  <a:cubicBezTo>
                    <a:pt x="18915" y="11678"/>
                    <a:pt x="18886" y="11693"/>
                    <a:pt x="18861" y="11693"/>
                  </a:cubicBezTo>
                  <a:cubicBezTo>
                    <a:pt x="18847" y="11693"/>
                    <a:pt x="18835" y="11689"/>
                    <a:pt x="18826" y="11676"/>
                  </a:cubicBezTo>
                  <a:cubicBezTo>
                    <a:pt x="18790" y="11631"/>
                    <a:pt x="18784" y="11576"/>
                    <a:pt x="18843" y="11534"/>
                  </a:cubicBezTo>
                  <a:cubicBezTo>
                    <a:pt x="18822" y="11507"/>
                    <a:pt x="18794" y="11501"/>
                    <a:pt x="18765" y="11501"/>
                  </a:cubicBezTo>
                  <a:cubicBezTo>
                    <a:pt x="18751" y="11501"/>
                    <a:pt x="18736" y="11503"/>
                    <a:pt x="18721" y="11504"/>
                  </a:cubicBezTo>
                  <a:cubicBezTo>
                    <a:pt x="18709" y="11528"/>
                    <a:pt x="18672" y="11541"/>
                    <a:pt x="18685" y="11573"/>
                  </a:cubicBezTo>
                  <a:cubicBezTo>
                    <a:pt x="18776" y="11701"/>
                    <a:pt x="18776" y="11702"/>
                    <a:pt x="18633" y="11833"/>
                  </a:cubicBezTo>
                  <a:cubicBezTo>
                    <a:pt x="18589" y="11821"/>
                    <a:pt x="18538" y="11819"/>
                    <a:pt x="18539" y="11763"/>
                  </a:cubicBezTo>
                  <a:lnTo>
                    <a:pt x="18539" y="11763"/>
                  </a:lnTo>
                  <a:cubicBezTo>
                    <a:pt x="18494" y="11774"/>
                    <a:pt x="18500" y="11819"/>
                    <a:pt x="18467" y="11837"/>
                  </a:cubicBezTo>
                  <a:cubicBezTo>
                    <a:pt x="18470" y="11887"/>
                    <a:pt x="18371" y="11922"/>
                    <a:pt x="18442" y="11981"/>
                  </a:cubicBezTo>
                  <a:cubicBezTo>
                    <a:pt x="18518" y="12042"/>
                    <a:pt x="18474" y="12090"/>
                    <a:pt x="18417" y="12136"/>
                  </a:cubicBezTo>
                  <a:cubicBezTo>
                    <a:pt x="18414" y="12152"/>
                    <a:pt x="18413" y="12168"/>
                    <a:pt x="18411" y="12184"/>
                  </a:cubicBezTo>
                  <a:cubicBezTo>
                    <a:pt x="18425" y="12180"/>
                    <a:pt x="18438" y="12177"/>
                    <a:pt x="18449" y="12177"/>
                  </a:cubicBezTo>
                  <a:cubicBezTo>
                    <a:pt x="18475" y="12177"/>
                    <a:pt x="18492" y="12190"/>
                    <a:pt x="18495" y="12224"/>
                  </a:cubicBezTo>
                  <a:cubicBezTo>
                    <a:pt x="18497" y="12258"/>
                    <a:pt x="18499" y="12294"/>
                    <a:pt x="18501" y="12328"/>
                  </a:cubicBezTo>
                  <a:lnTo>
                    <a:pt x="18501" y="12328"/>
                  </a:lnTo>
                  <a:lnTo>
                    <a:pt x="18412" y="12316"/>
                  </a:lnTo>
                  <a:cubicBezTo>
                    <a:pt x="18388" y="12280"/>
                    <a:pt x="18322" y="12259"/>
                    <a:pt x="18364" y="12203"/>
                  </a:cubicBezTo>
                  <a:lnTo>
                    <a:pt x="18318" y="12195"/>
                  </a:lnTo>
                  <a:cubicBezTo>
                    <a:pt x="18181" y="12195"/>
                    <a:pt x="18166" y="12181"/>
                    <a:pt x="18184" y="12096"/>
                  </a:cubicBezTo>
                  <a:lnTo>
                    <a:pt x="18146" y="12086"/>
                  </a:lnTo>
                  <a:cubicBezTo>
                    <a:pt x="18126" y="12096"/>
                    <a:pt x="18107" y="12099"/>
                    <a:pt x="18087" y="12099"/>
                  </a:cubicBezTo>
                  <a:cubicBezTo>
                    <a:pt x="18066" y="12099"/>
                    <a:pt x="18046" y="12095"/>
                    <a:pt x="18024" y="12091"/>
                  </a:cubicBezTo>
                  <a:cubicBezTo>
                    <a:pt x="17943" y="12047"/>
                    <a:pt x="17876" y="11975"/>
                    <a:pt x="17772" y="11975"/>
                  </a:cubicBezTo>
                  <a:cubicBezTo>
                    <a:pt x="17757" y="11975"/>
                    <a:pt x="17741" y="11976"/>
                    <a:pt x="17725" y="11979"/>
                  </a:cubicBezTo>
                  <a:cubicBezTo>
                    <a:pt x="17735" y="11908"/>
                    <a:pt x="17690" y="11896"/>
                    <a:pt x="17633" y="11896"/>
                  </a:cubicBezTo>
                  <a:cubicBezTo>
                    <a:pt x="17622" y="11896"/>
                    <a:pt x="17610" y="11897"/>
                    <a:pt x="17598" y="11897"/>
                  </a:cubicBezTo>
                  <a:lnTo>
                    <a:pt x="17594" y="11908"/>
                  </a:lnTo>
                  <a:lnTo>
                    <a:pt x="17502" y="11910"/>
                  </a:lnTo>
                  <a:cubicBezTo>
                    <a:pt x="17502" y="11952"/>
                    <a:pt x="17501" y="11992"/>
                    <a:pt x="17501" y="12033"/>
                  </a:cubicBezTo>
                  <a:cubicBezTo>
                    <a:pt x="17472" y="12061"/>
                    <a:pt x="17442" y="12070"/>
                    <a:pt x="17412" y="12070"/>
                  </a:cubicBezTo>
                  <a:cubicBezTo>
                    <a:pt x="17364" y="12070"/>
                    <a:pt x="17315" y="12048"/>
                    <a:pt x="17267" y="12044"/>
                  </a:cubicBezTo>
                  <a:cubicBezTo>
                    <a:pt x="17256" y="12054"/>
                    <a:pt x="17246" y="12065"/>
                    <a:pt x="17236" y="12076"/>
                  </a:cubicBezTo>
                  <a:cubicBezTo>
                    <a:pt x="17266" y="12108"/>
                    <a:pt x="17345" y="12102"/>
                    <a:pt x="17334" y="12167"/>
                  </a:cubicBezTo>
                  <a:cubicBezTo>
                    <a:pt x="17347" y="12165"/>
                    <a:pt x="17361" y="12163"/>
                    <a:pt x="17374" y="12163"/>
                  </a:cubicBezTo>
                  <a:cubicBezTo>
                    <a:pt x="17455" y="12163"/>
                    <a:pt x="17529" y="12205"/>
                    <a:pt x="17611" y="12205"/>
                  </a:cubicBezTo>
                  <a:cubicBezTo>
                    <a:pt x="17619" y="12205"/>
                    <a:pt x="17627" y="12205"/>
                    <a:pt x="17636" y="12204"/>
                  </a:cubicBezTo>
                  <a:cubicBezTo>
                    <a:pt x="17656" y="12236"/>
                    <a:pt x="17681" y="12253"/>
                    <a:pt x="17713" y="12253"/>
                  </a:cubicBezTo>
                  <a:cubicBezTo>
                    <a:pt x="17728" y="12253"/>
                    <a:pt x="17744" y="12249"/>
                    <a:pt x="17763" y="12241"/>
                  </a:cubicBezTo>
                  <a:lnTo>
                    <a:pt x="17763" y="12241"/>
                  </a:lnTo>
                  <a:cubicBezTo>
                    <a:pt x="17740" y="12268"/>
                    <a:pt x="17762" y="12310"/>
                    <a:pt x="17725" y="12332"/>
                  </a:cubicBezTo>
                  <a:cubicBezTo>
                    <a:pt x="17734" y="12336"/>
                    <a:pt x="17743" y="12337"/>
                    <a:pt x="17752" y="12337"/>
                  </a:cubicBezTo>
                  <a:cubicBezTo>
                    <a:pt x="17777" y="12337"/>
                    <a:pt x="17801" y="12328"/>
                    <a:pt x="17824" y="12328"/>
                  </a:cubicBezTo>
                  <a:cubicBezTo>
                    <a:pt x="17826" y="12328"/>
                    <a:pt x="17828" y="12328"/>
                    <a:pt x="17829" y="12328"/>
                  </a:cubicBezTo>
                  <a:cubicBezTo>
                    <a:pt x="17889" y="12331"/>
                    <a:pt x="17946" y="12347"/>
                    <a:pt x="17927" y="12417"/>
                  </a:cubicBezTo>
                  <a:lnTo>
                    <a:pt x="17872" y="12443"/>
                  </a:lnTo>
                  <a:lnTo>
                    <a:pt x="17825" y="12470"/>
                  </a:lnTo>
                  <a:cubicBezTo>
                    <a:pt x="17781" y="12495"/>
                    <a:pt x="17731" y="12498"/>
                    <a:pt x="17681" y="12499"/>
                  </a:cubicBezTo>
                  <a:cubicBezTo>
                    <a:pt x="17669" y="12468"/>
                    <a:pt x="17659" y="12438"/>
                    <a:pt x="17683" y="12409"/>
                  </a:cubicBezTo>
                  <a:lnTo>
                    <a:pt x="17678" y="12409"/>
                  </a:lnTo>
                  <a:lnTo>
                    <a:pt x="17506" y="12422"/>
                  </a:lnTo>
                  <a:cubicBezTo>
                    <a:pt x="17506" y="12448"/>
                    <a:pt x="17506" y="12474"/>
                    <a:pt x="17507" y="12499"/>
                  </a:cubicBezTo>
                  <a:lnTo>
                    <a:pt x="17486" y="12500"/>
                  </a:lnTo>
                  <a:lnTo>
                    <a:pt x="17464" y="12500"/>
                  </a:lnTo>
                  <a:cubicBezTo>
                    <a:pt x="17398" y="12527"/>
                    <a:pt x="17352" y="12600"/>
                    <a:pt x="17273" y="12600"/>
                  </a:cubicBezTo>
                  <a:cubicBezTo>
                    <a:pt x="17252" y="12600"/>
                    <a:pt x="17230" y="12595"/>
                    <a:pt x="17204" y="12583"/>
                  </a:cubicBezTo>
                  <a:lnTo>
                    <a:pt x="17198" y="12652"/>
                  </a:lnTo>
                  <a:cubicBezTo>
                    <a:pt x="17189" y="12691"/>
                    <a:pt x="17148" y="12709"/>
                    <a:pt x="17120" y="12735"/>
                  </a:cubicBezTo>
                  <a:cubicBezTo>
                    <a:pt x="17099" y="12752"/>
                    <a:pt x="17080" y="12771"/>
                    <a:pt x="17114" y="12793"/>
                  </a:cubicBezTo>
                  <a:lnTo>
                    <a:pt x="17107" y="12793"/>
                  </a:lnTo>
                  <a:cubicBezTo>
                    <a:pt x="17093" y="12781"/>
                    <a:pt x="17078" y="12778"/>
                    <a:pt x="17062" y="12778"/>
                  </a:cubicBezTo>
                  <a:cubicBezTo>
                    <a:pt x="17037" y="12778"/>
                    <a:pt x="17012" y="12786"/>
                    <a:pt x="16987" y="12786"/>
                  </a:cubicBezTo>
                  <a:cubicBezTo>
                    <a:pt x="16972" y="12786"/>
                    <a:pt x="16957" y="12783"/>
                    <a:pt x="16944" y="12772"/>
                  </a:cubicBezTo>
                  <a:cubicBezTo>
                    <a:pt x="16941" y="12795"/>
                    <a:pt x="16939" y="12816"/>
                    <a:pt x="16937" y="12839"/>
                  </a:cubicBezTo>
                  <a:cubicBezTo>
                    <a:pt x="16900" y="12909"/>
                    <a:pt x="16826" y="12952"/>
                    <a:pt x="16756" y="12988"/>
                  </a:cubicBezTo>
                  <a:cubicBezTo>
                    <a:pt x="16718" y="13007"/>
                    <a:pt x="16678" y="13020"/>
                    <a:pt x="16641" y="13020"/>
                  </a:cubicBezTo>
                  <a:cubicBezTo>
                    <a:pt x="16591" y="13020"/>
                    <a:pt x="16544" y="12998"/>
                    <a:pt x="16510" y="12942"/>
                  </a:cubicBezTo>
                  <a:lnTo>
                    <a:pt x="16421" y="12939"/>
                  </a:lnTo>
                  <a:cubicBezTo>
                    <a:pt x="16397" y="12946"/>
                    <a:pt x="16373" y="12950"/>
                    <a:pt x="16348" y="12950"/>
                  </a:cubicBezTo>
                  <a:cubicBezTo>
                    <a:pt x="16330" y="12950"/>
                    <a:pt x="16311" y="12948"/>
                    <a:pt x="16292" y="12944"/>
                  </a:cubicBezTo>
                  <a:cubicBezTo>
                    <a:pt x="16213" y="12938"/>
                    <a:pt x="16119" y="12949"/>
                    <a:pt x="16116" y="12844"/>
                  </a:cubicBezTo>
                  <a:cubicBezTo>
                    <a:pt x="16078" y="12871"/>
                    <a:pt x="16040" y="12895"/>
                    <a:pt x="15993" y="12895"/>
                  </a:cubicBezTo>
                  <a:cubicBezTo>
                    <a:pt x="15977" y="12895"/>
                    <a:pt x="15960" y="12892"/>
                    <a:pt x="15941" y="12885"/>
                  </a:cubicBezTo>
                  <a:cubicBezTo>
                    <a:pt x="15878" y="12863"/>
                    <a:pt x="15903" y="12831"/>
                    <a:pt x="15927" y="12798"/>
                  </a:cubicBezTo>
                  <a:cubicBezTo>
                    <a:pt x="16022" y="12750"/>
                    <a:pt x="16069" y="12638"/>
                    <a:pt x="16200" y="12638"/>
                  </a:cubicBezTo>
                  <a:cubicBezTo>
                    <a:pt x="16208" y="12638"/>
                    <a:pt x="16217" y="12638"/>
                    <a:pt x="16226" y="12639"/>
                  </a:cubicBezTo>
                  <a:cubicBezTo>
                    <a:pt x="16264" y="12643"/>
                    <a:pt x="16296" y="12645"/>
                    <a:pt x="16304" y="12684"/>
                  </a:cubicBezTo>
                  <a:cubicBezTo>
                    <a:pt x="16317" y="12681"/>
                    <a:pt x="16330" y="12678"/>
                    <a:pt x="16343" y="12677"/>
                  </a:cubicBezTo>
                  <a:cubicBezTo>
                    <a:pt x="16385" y="12687"/>
                    <a:pt x="16427" y="12695"/>
                    <a:pt x="16428" y="12743"/>
                  </a:cubicBezTo>
                  <a:lnTo>
                    <a:pt x="16468" y="12714"/>
                  </a:lnTo>
                  <a:cubicBezTo>
                    <a:pt x="16499" y="12678"/>
                    <a:pt x="16547" y="12677"/>
                    <a:pt x="16593" y="12675"/>
                  </a:cubicBezTo>
                  <a:cubicBezTo>
                    <a:pt x="16582" y="12565"/>
                    <a:pt x="16662" y="12519"/>
                    <a:pt x="16769" y="12493"/>
                  </a:cubicBezTo>
                  <a:lnTo>
                    <a:pt x="16783" y="12451"/>
                  </a:lnTo>
                  <a:lnTo>
                    <a:pt x="16783" y="12398"/>
                  </a:lnTo>
                  <a:lnTo>
                    <a:pt x="16755" y="12354"/>
                  </a:lnTo>
                  <a:cubicBezTo>
                    <a:pt x="16712" y="12374"/>
                    <a:pt x="16671" y="12402"/>
                    <a:pt x="16618" y="12402"/>
                  </a:cubicBezTo>
                  <a:cubicBezTo>
                    <a:pt x="16613" y="12402"/>
                    <a:pt x="16607" y="12402"/>
                    <a:pt x="16601" y="12401"/>
                  </a:cubicBezTo>
                  <a:lnTo>
                    <a:pt x="16513" y="12388"/>
                  </a:lnTo>
                  <a:cubicBezTo>
                    <a:pt x="16507" y="12344"/>
                    <a:pt x="16398" y="12332"/>
                    <a:pt x="16460" y="12273"/>
                  </a:cubicBezTo>
                  <a:cubicBezTo>
                    <a:pt x="16499" y="12234"/>
                    <a:pt x="16529" y="12178"/>
                    <a:pt x="16595" y="12178"/>
                  </a:cubicBezTo>
                  <a:cubicBezTo>
                    <a:pt x="16610" y="12178"/>
                    <a:pt x="16626" y="12181"/>
                    <a:pt x="16645" y="12187"/>
                  </a:cubicBezTo>
                  <a:cubicBezTo>
                    <a:pt x="16698" y="12206"/>
                    <a:pt x="16757" y="12205"/>
                    <a:pt x="16802" y="12239"/>
                  </a:cubicBezTo>
                  <a:cubicBezTo>
                    <a:pt x="16797" y="12160"/>
                    <a:pt x="16707" y="12158"/>
                    <a:pt x="16646" y="12115"/>
                  </a:cubicBezTo>
                  <a:cubicBezTo>
                    <a:pt x="16711" y="12047"/>
                    <a:pt x="16749" y="11957"/>
                    <a:pt x="16876" y="11953"/>
                  </a:cubicBezTo>
                  <a:cubicBezTo>
                    <a:pt x="16875" y="11915"/>
                    <a:pt x="16903" y="11874"/>
                    <a:pt x="16865" y="11839"/>
                  </a:cubicBezTo>
                  <a:lnTo>
                    <a:pt x="16865" y="11839"/>
                  </a:lnTo>
                  <a:cubicBezTo>
                    <a:pt x="16879" y="11847"/>
                    <a:pt x="16890" y="11851"/>
                    <a:pt x="16899" y="11851"/>
                  </a:cubicBezTo>
                  <a:cubicBezTo>
                    <a:pt x="16924" y="11851"/>
                    <a:pt x="16935" y="11826"/>
                    <a:pt x="16945" y="11799"/>
                  </a:cubicBezTo>
                  <a:cubicBezTo>
                    <a:pt x="16951" y="11803"/>
                    <a:pt x="16958" y="11805"/>
                    <a:pt x="16965" y="11805"/>
                  </a:cubicBezTo>
                  <a:cubicBezTo>
                    <a:pt x="16970" y="11805"/>
                    <a:pt x="16975" y="11804"/>
                    <a:pt x="16979" y="11802"/>
                  </a:cubicBezTo>
                  <a:lnTo>
                    <a:pt x="17063" y="11795"/>
                  </a:lnTo>
                  <a:cubicBezTo>
                    <a:pt x="17051" y="11732"/>
                    <a:pt x="17149" y="11683"/>
                    <a:pt x="17093" y="11616"/>
                  </a:cubicBezTo>
                  <a:lnTo>
                    <a:pt x="17093" y="11616"/>
                  </a:lnTo>
                  <a:cubicBezTo>
                    <a:pt x="17082" y="11621"/>
                    <a:pt x="17073" y="11623"/>
                    <a:pt x="17064" y="11623"/>
                  </a:cubicBezTo>
                  <a:cubicBezTo>
                    <a:pt x="17032" y="11623"/>
                    <a:pt x="17021" y="11588"/>
                    <a:pt x="16996" y="11575"/>
                  </a:cubicBezTo>
                  <a:cubicBezTo>
                    <a:pt x="16981" y="11493"/>
                    <a:pt x="16998" y="11424"/>
                    <a:pt x="17077" y="11365"/>
                  </a:cubicBezTo>
                  <a:cubicBezTo>
                    <a:pt x="17140" y="11318"/>
                    <a:pt x="17191" y="11260"/>
                    <a:pt x="17248" y="11207"/>
                  </a:cubicBezTo>
                  <a:cubicBezTo>
                    <a:pt x="17385" y="11278"/>
                    <a:pt x="17330" y="11372"/>
                    <a:pt x="17291" y="11465"/>
                  </a:cubicBezTo>
                  <a:cubicBezTo>
                    <a:pt x="17288" y="11464"/>
                    <a:pt x="17286" y="11464"/>
                    <a:pt x="17283" y="11464"/>
                  </a:cubicBezTo>
                  <a:cubicBezTo>
                    <a:pt x="17256" y="11464"/>
                    <a:pt x="17245" y="11476"/>
                    <a:pt x="17247" y="11501"/>
                  </a:cubicBezTo>
                  <a:cubicBezTo>
                    <a:pt x="17244" y="11501"/>
                    <a:pt x="17242" y="11501"/>
                    <a:pt x="17240" y="11501"/>
                  </a:cubicBezTo>
                  <a:cubicBezTo>
                    <a:pt x="17214" y="11501"/>
                    <a:pt x="17202" y="11514"/>
                    <a:pt x="17204" y="11538"/>
                  </a:cubicBezTo>
                  <a:cubicBezTo>
                    <a:pt x="17203" y="11538"/>
                    <a:pt x="17201" y="11538"/>
                    <a:pt x="17200" y="11538"/>
                  </a:cubicBezTo>
                  <a:cubicBezTo>
                    <a:pt x="17172" y="11538"/>
                    <a:pt x="17159" y="11550"/>
                    <a:pt x="17161" y="11575"/>
                  </a:cubicBezTo>
                  <a:cubicBezTo>
                    <a:pt x="17159" y="11575"/>
                    <a:pt x="17157" y="11575"/>
                    <a:pt x="17155" y="11575"/>
                  </a:cubicBezTo>
                  <a:cubicBezTo>
                    <a:pt x="17125" y="11575"/>
                    <a:pt x="17109" y="11593"/>
                    <a:pt x="17093" y="11613"/>
                  </a:cubicBezTo>
                  <a:cubicBezTo>
                    <a:pt x="17107" y="11618"/>
                    <a:pt x="17123" y="11629"/>
                    <a:pt x="17135" y="11629"/>
                  </a:cubicBezTo>
                  <a:cubicBezTo>
                    <a:pt x="17137" y="11629"/>
                    <a:pt x="17138" y="11629"/>
                    <a:pt x="17140" y="11629"/>
                  </a:cubicBezTo>
                  <a:cubicBezTo>
                    <a:pt x="17170" y="11622"/>
                    <a:pt x="17167" y="11599"/>
                    <a:pt x="17164" y="11578"/>
                  </a:cubicBezTo>
                  <a:lnTo>
                    <a:pt x="17164" y="11578"/>
                  </a:lnTo>
                  <a:cubicBezTo>
                    <a:pt x="17173" y="11579"/>
                    <a:pt x="17181" y="11586"/>
                    <a:pt x="17191" y="11586"/>
                  </a:cubicBezTo>
                  <a:cubicBezTo>
                    <a:pt x="17196" y="11586"/>
                    <a:pt x="17201" y="11584"/>
                    <a:pt x="17208" y="11579"/>
                  </a:cubicBezTo>
                  <a:cubicBezTo>
                    <a:pt x="17227" y="11562"/>
                    <a:pt x="17210" y="11553"/>
                    <a:pt x="17206" y="11541"/>
                  </a:cubicBezTo>
                  <a:lnTo>
                    <a:pt x="17206" y="11541"/>
                  </a:lnTo>
                  <a:cubicBezTo>
                    <a:pt x="17221" y="11546"/>
                    <a:pt x="17232" y="11548"/>
                    <a:pt x="17240" y="11548"/>
                  </a:cubicBezTo>
                  <a:cubicBezTo>
                    <a:pt x="17261" y="11548"/>
                    <a:pt x="17263" y="11533"/>
                    <a:pt x="17249" y="11504"/>
                  </a:cubicBezTo>
                  <a:lnTo>
                    <a:pt x="17249" y="11504"/>
                  </a:lnTo>
                  <a:cubicBezTo>
                    <a:pt x="17263" y="11509"/>
                    <a:pt x="17275" y="11511"/>
                    <a:pt x="17283" y="11511"/>
                  </a:cubicBezTo>
                  <a:cubicBezTo>
                    <a:pt x="17301" y="11511"/>
                    <a:pt x="17306" y="11501"/>
                    <a:pt x="17298" y="11479"/>
                  </a:cubicBezTo>
                  <a:lnTo>
                    <a:pt x="17298" y="11479"/>
                  </a:lnTo>
                  <a:cubicBezTo>
                    <a:pt x="17306" y="11486"/>
                    <a:pt x="17317" y="11487"/>
                    <a:pt x="17329" y="11487"/>
                  </a:cubicBezTo>
                  <a:cubicBezTo>
                    <a:pt x="17334" y="11487"/>
                    <a:pt x="17340" y="11487"/>
                    <a:pt x="17345" y="11487"/>
                  </a:cubicBezTo>
                  <a:cubicBezTo>
                    <a:pt x="17359" y="11487"/>
                    <a:pt x="17372" y="11489"/>
                    <a:pt x="17380" y="11500"/>
                  </a:cubicBezTo>
                  <a:lnTo>
                    <a:pt x="17436" y="11500"/>
                  </a:lnTo>
                  <a:cubicBezTo>
                    <a:pt x="17397" y="11435"/>
                    <a:pt x="17489" y="11384"/>
                    <a:pt x="17466" y="11320"/>
                  </a:cubicBezTo>
                  <a:lnTo>
                    <a:pt x="17466" y="11320"/>
                  </a:lnTo>
                  <a:cubicBezTo>
                    <a:pt x="17478" y="11323"/>
                    <a:pt x="17488" y="11325"/>
                    <a:pt x="17496" y="11325"/>
                  </a:cubicBezTo>
                  <a:cubicBezTo>
                    <a:pt x="17517" y="11325"/>
                    <a:pt x="17522" y="11311"/>
                    <a:pt x="17511" y="11283"/>
                  </a:cubicBezTo>
                  <a:lnTo>
                    <a:pt x="17511" y="11283"/>
                  </a:lnTo>
                  <a:cubicBezTo>
                    <a:pt x="17522" y="11286"/>
                    <a:pt x="17532" y="11288"/>
                    <a:pt x="17539" y="11288"/>
                  </a:cubicBezTo>
                  <a:cubicBezTo>
                    <a:pt x="17561" y="11288"/>
                    <a:pt x="17566" y="11274"/>
                    <a:pt x="17554" y="11246"/>
                  </a:cubicBezTo>
                  <a:lnTo>
                    <a:pt x="17554" y="11246"/>
                  </a:lnTo>
                  <a:cubicBezTo>
                    <a:pt x="17565" y="11249"/>
                    <a:pt x="17575" y="11251"/>
                    <a:pt x="17582" y="11251"/>
                  </a:cubicBezTo>
                  <a:cubicBezTo>
                    <a:pt x="17604" y="11251"/>
                    <a:pt x="17609" y="11237"/>
                    <a:pt x="17596" y="11208"/>
                  </a:cubicBezTo>
                  <a:lnTo>
                    <a:pt x="17596" y="11208"/>
                  </a:lnTo>
                  <a:cubicBezTo>
                    <a:pt x="17669" y="11221"/>
                    <a:pt x="17716" y="11263"/>
                    <a:pt x="17754" y="11324"/>
                  </a:cubicBezTo>
                  <a:cubicBezTo>
                    <a:pt x="17748" y="11214"/>
                    <a:pt x="17776" y="11117"/>
                    <a:pt x="17809" y="11024"/>
                  </a:cubicBezTo>
                  <a:cubicBezTo>
                    <a:pt x="17821" y="11027"/>
                    <a:pt x="17831" y="11029"/>
                    <a:pt x="17839" y="11029"/>
                  </a:cubicBezTo>
                  <a:cubicBezTo>
                    <a:pt x="17862" y="11029"/>
                    <a:pt x="17867" y="11015"/>
                    <a:pt x="17857" y="10988"/>
                  </a:cubicBezTo>
                  <a:lnTo>
                    <a:pt x="17857" y="10988"/>
                  </a:lnTo>
                  <a:cubicBezTo>
                    <a:pt x="17865" y="10994"/>
                    <a:pt x="17874" y="10996"/>
                    <a:pt x="17883" y="10996"/>
                  </a:cubicBezTo>
                  <a:cubicBezTo>
                    <a:pt x="17908" y="10996"/>
                    <a:pt x="17933" y="10978"/>
                    <a:pt x="17958" y="10978"/>
                  </a:cubicBezTo>
                  <a:cubicBezTo>
                    <a:pt x="17966" y="10978"/>
                    <a:pt x="17974" y="10980"/>
                    <a:pt x="17983" y="10986"/>
                  </a:cubicBezTo>
                  <a:cubicBezTo>
                    <a:pt x="17980" y="10978"/>
                    <a:pt x="17980" y="10971"/>
                    <a:pt x="17983" y="10964"/>
                  </a:cubicBezTo>
                  <a:cubicBezTo>
                    <a:pt x="17991" y="10969"/>
                    <a:pt x="17999" y="10971"/>
                    <a:pt x="18006" y="10971"/>
                  </a:cubicBezTo>
                  <a:cubicBezTo>
                    <a:pt x="18026" y="10971"/>
                    <a:pt x="18041" y="10954"/>
                    <a:pt x="18059" y="10946"/>
                  </a:cubicBezTo>
                  <a:cubicBezTo>
                    <a:pt x="18050" y="10911"/>
                    <a:pt x="18056" y="10873"/>
                    <a:pt x="18073" y="10840"/>
                  </a:cubicBezTo>
                  <a:lnTo>
                    <a:pt x="18069" y="10788"/>
                  </a:lnTo>
                  <a:cubicBezTo>
                    <a:pt x="17953" y="10729"/>
                    <a:pt x="17973" y="10637"/>
                    <a:pt x="17986" y="10547"/>
                  </a:cubicBezTo>
                  <a:cubicBezTo>
                    <a:pt x="18100" y="10486"/>
                    <a:pt x="18156" y="10370"/>
                    <a:pt x="18283" y="10321"/>
                  </a:cubicBezTo>
                  <a:lnTo>
                    <a:pt x="18363" y="10317"/>
                  </a:lnTo>
                  <a:cubicBezTo>
                    <a:pt x="18339" y="10247"/>
                    <a:pt x="18389" y="10199"/>
                    <a:pt x="18430" y="10146"/>
                  </a:cubicBezTo>
                  <a:lnTo>
                    <a:pt x="18471" y="10108"/>
                  </a:lnTo>
                  <a:lnTo>
                    <a:pt x="18513" y="10069"/>
                  </a:lnTo>
                  <a:lnTo>
                    <a:pt x="18578" y="10017"/>
                  </a:lnTo>
                  <a:cubicBezTo>
                    <a:pt x="18678" y="10036"/>
                    <a:pt x="18653" y="10118"/>
                    <a:pt x="18688" y="10170"/>
                  </a:cubicBezTo>
                  <a:cubicBezTo>
                    <a:pt x="18693" y="10169"/>
                    <a:pt x="18698" y="10169"/>
                    <a:pt x="18703" y="10169"/>
                  </a:cubicBezTo>
                  <a:cubicBezTo>
                    <a:pt x="18710" y="10169"/>
                    <a:pt x="18718" y="10170"/>
                    <a:pt x="18726" y="10171"/>
                  </a:cubicBezTo>
                  <a:cubicBezTo>
                    <a:pt x="18720" y="10130"/>
                    <a:pt x="18727" y="10081"/>
                    <a:pt x="18703" y="10048"/>
                  </a:cubicBezTo>
                  <a:cubicBezTo>
                    <a:pt x="18646" y="9965"/>
                    <a:pt x="18696" y="9911"/>
                    <a:pt x="18749" y="9853"/>
                  </a:cubicBezTo>
                  <a:cubicBezTo>
                    <a:pt x="18739" y="9849"/>
                    <a:pt x="18728" y="9844"/>
                    <a:pt x="18717" y="9838"/>
                  </a:cubicBezTo>
                  <a:cubicBezTo>
                    <a:pt x="18713" y="9838"/>
                    <a:pt x="18708" y="9839"/>
                    <a:pt x="18704" y="9839"/>
                  </a:cubicBezTo>
                  <a:cubicBezTo>
                    <a:pt x="18674" y="9839"/>
                    <a:pt x="18648" y="9833"/>
                    <a:pt x="18640" y="9800"/>
                  </a:cubicBezTo>
                  <a:cubicBezTo>
                    <a:pt x="18627" y="9749"/>
                    <a:pt x="18615" y="9698"/>
                    <a:pt x="18581" y="9653"/>
                  </a:cubicBezTo>
                  <a:cubicBezTo>
                    <a:pt x="18587" y="9501"/>
                    <a:pt x="18707" y="9426"/>
                    <a:pt x="18846" y="9362"/>
                  </a:cubicBezTo>
                  <a:lnTo>
                    <a:pt x="18916" y="9362"/>
                  </a:lnTo>
                  <a:cubicBezTo>
                    <a:pt x="18899" y="9315"/>
                    <a:pt x="18889" y="9269"/>
                    <a:pt x="18933" y="9228"/>
                  </a:cubicBezTo>
                  <a:cubicBezTo>
                    <a:pt x="19009" y="9161"/>
                    <a:pt x="19056" y="9071"/>
                    <a:pt x="19151" y="9019"/>
                  </a:cubicBezTo>
                  <a:cubicBezTo>
                    <a:pt x="19158" y="8998"/>
                    <a:pt x="19176" y="8989"/>
                    <a:pt x="19201" y="8989"/>
                  </a:cubicBezTo>
                  <a:cubicBezTo>
                    <a:pt x="19305" y="8861"/>
                    <a:pt x="19359" y="8815"/>
                    <a:pt x="19468" y="8815"/>
                  </a:cubicBezTo>
                  <a:cubicBezTo>
                    <a:pt x="19513" y="8815"/>
                    <a:pt x="19567" y="8823"/>
                    <a:pt x="19639" y="8836"/>
                  </a:cubicBezTo>
                  <a:cubicBezTo>
                    <a:pt x="19844" y="8873"/>
                    <a:pt x="20052" y="8894"/>
                    <a:pt x="20260" y="8900"/>
                  </a:cubicBezTo>
                  <a:cubicBezTo>
                    <a:pt x="20814" y="8919"/>
                    <a:pt x="21364" y="8975"/>
                    <a:pt x="21914" y="9023"/>
                  </a:cubicBezTo>
                  <a:cubicBezTo>
                    <a:pt x="21966" y="9027"/>
                    <a:pt x="22018" y="9029"/>
                    <a:pt x="22069" y="9029"/>
                  </a:cubicBezTo>
                  <a:cubicBezTo>
                    <a:pt x="22234" y="9029"/>
                    <a:pt x="22397" y="9008"/>
                    <a:pt x="22559" y="8976"/>
                  </a:cubicBezTo>
                  <a:cubicBezTo>
                    <a:pt x="22853" y="8918"/>
                    <a:pt x="23147" y="8860"/>
                    <a:pt x="23448" y="8828"/>
                  </a:cubicBezTo>
                  <a:cubicBezTo>
                    <a:pt x="23605" y="8812"/>
                    <a:pt x="23758" y="8778"/>
                    <a:pt x="23907" y="8727"/>
                  </a:cubicBezTo>
                  <a:cubicBezTo>
                    <a:pt x="24021" y="8686"/>
                    <a:pt x="24141" y="8667"/>
                    <a:pt x="24263" y="8654"/>
                  </a:cubicBezTo>
                  <a:cubicBezTo>
                    <a:pt x="24519" y="8628"/>
                    <a:pt x="24769" y="8564"/>
                    <a:pt x="25004" y="8464"/>
                  </a:cubicBezTo>
                  <a:cubicBezTo>
                    <a:pt x="25268" y="8351"/>
                    <a:pt x="25564" y="8301"/>
                    <a:pt x="25811" y="8156"/>
                  </a:cubicBezTo>
                  <a:cubicBezTo>
                    <a:pt x="25831" y="8144"/>
                    <a:pt x="25852" y="8140"/>
                    <a:pt x="25872" y="8140"/>
                  </a:cubicBezTo>
                  <a:close/>
                  <a:moveTo>
                    <a:pt x="9938" y="18596"/>
                  </a:moveTo>
                  <a:lnTo>
                    <a:pt x="10029" y="18617"/>
                  </a:lnTo>
                  <a:cubicBezTo>
                    <a:pt x="10061" y="18671"/>
                    <a:pt x="10116" y="18717"/>
                    <a:pt x="10124" y="18781"/>
                  </a:cubicBezTo>
                  <a:lnTo>
                    <a:pt x="10064" y="18788"/>
                  </a:lnTo>
                  <a:cubicBezTo>
                    <a:pt x="10052" y="18747"/>
                    <a:pt x="10021" y="18715"/>
                    <a:pt x="9981" y="18702"/>
                  </a:cubicBezTo>
                  <a:cubicBezTo>
                    <a:pt x="9966" y="18668"/>
                    <a:pt x="9952" y="18632"/>
                    <a:pt x="9938" y="18596"/>
                  </a:cubicBezTo>
                  <a:close/>
                  <a:moveTo>
                    <a:pt x="10147" y="18248"/>
                  </a:moveTo>
                  <a:lnTo>
                    <a:pt x="10147" y="18248"/>
                  </a:lnTo>
                  <a:cubicBezTo>
                    <a:pt x="10231" y="18266"/>
                    <a:pt x="10251" y="18347"/>
                    <a:pt x="10322" y="18378"/>
                  </a:cubicBezTo>
                  <a:cubicBezTo>
                    <a:pt x="10321" y="18377"/>
                    <a:pt x="10319" y="18375"/>
                    <a:pt x="10319" y="18375"/>
                  </a:cubicBezTo>
                  <a:lnTo>
                    <a:pt x="10319" y="18375"/>
                  </a:lnTo>
                  <a:cubicBezTo>
                    <a:pt x="10381" y="18378"/>
                    <a:pt x="10401" y="18426"/>
                    <a:pt x="10440" y="18456"/>
                  </a:cubicBezTo>
                  <a:lnTo>
                    <a:pt x="10494" y="18426"/>
                  </a:lnTo>
                  <a:lnTo>
                    <a:pt x="10549" y="18479"/>
                  </a:lnTo>
                  <a:lnTo>
                    <a:pt x="10547" y="18520"/>
                  </a:lnTo>
                  <a:lnTo>
                    <a:pt x="10585" y="18548"/>
                  </a:lnTo>
                  <a:cubicBezTo>
                    <a:pt x="10751" y="18697"/>
                    <a:pt x="10751" y="18697"/>
                    <a:pt x="10607" y="18813"/>
                  </a:cubicBezTo>
                  <a:cubicBezTo>
                    <a:pt x="10593" y="18796"/>
                    <a:pt x="10581" y="18775"/>
                    <a:pt x="10553" y="18775"/>
                  </a:cubicBezTo>
                  <a:cubicBezTo>
                    <a:pt x="10550" y="18775"/>
                    <a:pt x="10547" y="18776"/>
                    <a:pt x="10544" y="18776"/>
                  </a:cubicBezTo>
                  <a:cubicBezTo>
                    <a:pt x="10564" y="18726"/>
                    <a:pt x="10469" y="18682"/>
                    <a:pt x="10531" y="18630"/>
                  </a:cubicBezTo>
                  <a:lnTo>
                    <a:pt x="10531" y="18630"/>
                  </a:lnTo>
                  <a:lnTo>
                    <a:pt x="10410" y="18632"/>
                  </a:lnTo>
                  <a:cubicBezTo>
                    <a:pt x="10411" y="18618"/>
                    <a:pt x="10412" y="18605"/>
                    <a:pt x="10412" y="18592"/>
                  </a:cubicBezTo>
                  <a:cubicBezTo>
                    <a:pt x="10390" y="18557"/>
                    <a:pt x="10353" y="18527"/>
                    <a:pt x="10361" y="18482"/>
                  </a:cubicBezTo>
                  <a:lnTo>
                    <a:pt x="10361" y="18482"/>
                  </a:lnTo>
                  <a:cubicBezTo>
                    <a:pt x="10360" y="18483"/>
                    <a:pt x="10358" y="18483"/>
                    <a:pt x="10356" y="18483"/>
                  </a:cubicBezTo>
                  <a:cubicBezTo>
                    <a:pt x="10342" y="18483"/>
                    <a:pt x="10329" y="18473"/>
                    <a:pt x="10324" y="18459"/>
                  </a:cubicBezTo>
                  <a:cubicBezTo>
                    <a:pt x="10234" y="18407"/>
                    <a:pt x="10159" y="18348"/>
                    <a:pt x="10147" y="18248"/>
                  </a:cubicBezTo>
                  <a:close/>
                  <a:moveTo>
                    <a:pt x="11392" y="18859"/>
                  </a:moveTo>
                  <a:lnTo>
                    <a:pt x="11406" y="18872"/>
                  </a:lnTo>
                  <a:cubicBezTo>
                    <a:pt x="11397" y="18877"/>
                    <a:pt x="11387" y="18881"/>
                    <a:pt x="11378" y="18883"/>
                  </a:cubicBezTo>
                  <a:cubicBezTo>
                    <a:pt x="11377" y="18883"/>
                    <a:pt x="11377" y="18883"/>
                    <a:pt x="11377" y="18883"/>
                  </a:cubicBezTo>
                  <a:cubicBezTo>
                    <a:pt x="11372" y="18883"/>
                    <a:pt x="11367" y="18876"/>
                    <a:pt x="11362" y="18872"/>
                  </a:cubicBezTo>
                  <a:lnTo>
                    <a:pt x="11363" y="18872"/>
                  </a:lnTo>
                  <a:lnTo>
                    <a:pt x="11392" y="18859"/>
                  </a:lnTo>
                  <a:close/>
                  <a:moveTo>
                    <a:pt x="9581" y="18713"/>
                  </a:moveTo>
                  <a:cubicBezTo>
                    <a:pt x="9622" y="18777"/>
                    <a:pt x="9685" y="18828"/>
                    <a:pt x="9729" y="18891"/>
                  </a:cubicBezTo>
                  <a:cubicBezTo>
                    <a:pt x="9685" y="18829"/>
                    <a:pt x="9620" y="18777"/>
                    <a:pt x="9580" y="18714"/>
                  </a:cubicBezTo>
                  <a:lnTo>
                    <a:pt x="9581" y="18713"/>
                  </a:lnTo>
                  <a:close/>
                  <a:moveTo>
                    <a:pt x="10064" y="18815"/>
                  </a:moveTo>
                  <a:cubicBezTo>
                    <a:pt x="10064" y="18841"/>
                    <a:pt x="10071" y="18869"/>
                    <a:pt x="10069" y="18895"/>
                  </a:cubicBezTo>
                  <a:cubicBezTo>
                    <a:pt x="10070" y="18870"/>
                    <a:pt x="10064" y="18843"/>
                    <a:pt x="10064" y="18816"/>
                  </a:cubicBezTo>
                  <a:lnTo>
                    <a:pt x="10064" y="18815"/>
                  </a:lnTo>
                  <a:close/>
                  <a:moveTo>
                    <a:pt x="10777" y="18757"/>
                  </a:moveTo>
                  <a:cubicBezTo>
                    <a:pt x="10786" y="18757"/>
                    <a:pt x="10799" y="18763"/>
                    <a:pt x="10820" y="18777"/>
                  </a:cubicBezTo>
                  <a:cubicBezTo>
                    <a:pt x="10840" y="18791"/>
                    <a:pt x="10864" y="18802"/>
                    <a:pt x="10885" y="18815"/>
                  </a:cubicBezTo>
                  <a:lnTo>
                    <a:pt x="10877" y="18921"/>
                  </a:lnTo>
                  <a:cubicBezTo>
                    <a:pt x="10865" y="18922"/>
                    <a:pt x="10853" y="18923"/>
                    <a:pt x="10841" y="18925"/>
                  </a:cubicBezTo>
                  <a:cubicBezTo>
                    <a:pt x="10841" y="18948"/>
                    <a:pt x="10840" y="18973"/>
                    <a:pt x="10839" y="18997"/>
                  </a:cubicBezTo>
                  <a:cubicBezTo>
                    <a:pt x="10784" y="18991"/>
                    <a:pt x="10770" y="18938"/>
                    <a:pt x="10722" y="18923"/>
                  </a:cubicBezTo>
                  <a:lnTo>
                    <a:pt x="10718" y="18852"/>
                  </a:lnTo>
                  <a:lnTo>
                    <a:pt x="10757" y="18852"/>
                  </a:lnTo>
                  <a:cubicBezTo>
                    <a:pt x="10757" y="18839"/>
                    <a:pt x="10757" y="18826"/>
                    <a:pt x="10758" y="18813"/>
                  </a:cubicBezTo>
                  <a:cubicBezTo>
                    <a:pt x="10762" y="18790"/>
                    <a:pt x="10756" y="18757"/>
                    <a:pt x="10777" y="18757"/>
                  </a:cubicBezTo>
                  <a:close/>
                  <a:moveTo>
                    <a:pt x="10535" y="18818"/>
                  </a:moveTo>
                  <a:lnTo>
                    <a:pt x="10587" y="18853"/>
                  </a:lnTo>
                  <a:cubicBezTo>
                    <a:pt x="10591" y="18884"/>
                    <a:pt x="10617" y="18927"/>
                    <a:pt x="10563" y="18927"/>
                  </a:cubicBezTo>
                  <a:cubicBezTo>
                    <a:pt x="10556" y="18927"/>
                    <a:pt x="10548" y="18926"/>
                    <a:pt x="10538" y="18925"/>
                  </a:cubicBezTo>
                  <a:cubicBezTo>
                    <a:pt x="10537" y="18904"/>
                    <a:pt x="10526" y="18891"/>
                    <a:pt x="10500" y="18891"/>
                  </a:cubicBezTo>
                  <a:cubicBezTo>
                    <a:pt x="10499" y="18891"/>
                    <a:pt x="10498" y="18891"/>
                    <a:pt x="10497" y="18891"/>
                  </a:cubicBezTo>
                  <a:cubicBezTo>
                    <a:pt x="10494" y="18914"/>
                    <a:pt x="10504" y="18927"/>
                    <a:pt x="10529" y="18927"/>
                  </a:cubicBezTo>
                  <a:cubicBezTo>
                    <a:pt x="10531" y="18927"/>
                    <a:pt x="10534" y="18927"/>
                    <a:pt x="10536" y="18927"/>
                  </a:cubicBezTo>
                  <a:cubicBezTo>
                    <a:pt x="10549" y="18965"/>
                    <a:pt x="10570" y="19003"/>
                    <a:pt x="10547" y="19043"/>
                  </a:cubicBezTo>
                  <a:lnTo>
                    <a:pt x="10495" y="19039"/>
                  </a:lnTo>
                  <a:lnTo>
                    <a:pt x="10455" y="19036"/>
                  </a:lnTo>
                  <a:lnTo>
                    <a:pt x="10455" y="19036"/>
                  </a:lnTo>
                  <a:cubicBezTo>
                    <a:pt x="10455" y="19036"/>
                    <a:pt x="10455" y="19036"/>
                    <a:pt x="10455" y="19036"/>
                  </a:cubicBezTo>
                  <a:cubicBezTo>
                    <a:pt x="10465" y="19010"/>
                    <a:pt x="10447" y="18995"/>
                    <a:pt x="10423" y="18982"/>
                  </a:cubicBezTo>
                  <a:cubicBezTo>
                    <a:pt x="10413" y="18946"/>
                    <a:pt x="10385" y="18908"/>
                    <a:pt x="10447" y="18883"/>
                  </a:cubicBezTo>
                  <a:lnTo>
                    <a:pt x="10495" y="18890"/>
                  </a:lnTo>
                  <a:cubicBezTo>
                    <a:pt x="10508" y="18865"/>
                    <a:pt x="10494" y="18831"/>
                    <a:pt x="10535" y="18818"/>
                  </a:cubicBezTo>
                  <a:close/>
                  <a:moveTo>
                    <a:pt x="10196" y="18853"/>
                  </a:moveTo>
                  <a:cubicBezTo>
                    <a:pt x="10298" y="18915"/>
                    <a:pt x="10299" y="18922"/>
                    <a:pt x="10237" y="18967"/>
                  </a:cubicBezTo>
                  <a:cubicBezTo>
                    <a:pt x="10233" y="18983"/>
                    <a:pt x="10228" y="18998"/>
                    <a:pt x="10223" y="19014"/>
                  </a:cubicBezTo>
                  <a:cubicBezTo>
                    <a:pt x="10228" y="19045"/>
                    <a:pt x="10233" y="19077"/>
                    <a:pt x="10237" y="19109"/>
                  </a:cubicBezTo>
                  <a:cubicBezTo>
                    <a:pt x="10141" y="19109"/>
                    <a:pt x="10115" y="19067"/>
                    <a:pt x="10146" y="18994"/>
                  </a:cubicBezTo>
                  <a:lnTo>
                    <a:pt x="10147" y="18994"/>
                  </a:lnTo>
                  <a:cubicBezTo>
                    <a:pt x="10164" y="18971"/>
                    <a:pt x="10180" y="18948"/>
                    <a:pt x="10196" y="18925"/>
                  </a:cubicBezTo>
                  <a:cubicBezTo>
                    <a:pt x="10196" y="18901"/>
                    <a:pt x="10196" y="18877"/>
                    <a:pt x="10196" y="18853"/>
                  </a:cubicBezTo>
                  <a:close/>
                  <a:moveTo>
                    <a:pt x="10821" y="18629"/>
                  </a:moveTo>
                  <a:lnTo>
                    <a:pt x="10821" y="18629"/>
                  </a:lnTo>
                  <a:cubicBezTo>
                    <a:pt x="11009" y="18664"/>
                    <a:pt x="11084" y="18808"/>
                    <a:pt x="11186" y="18920"/>
                  </a:cubicBezTo>
                  <a:cubicBezTo>
                    <a:pt x="11243" y="18982"/>
                    <a:pt x="11139" y="19003"/>
                    <a:pt x="11092" y="19034"/>
                  </a:cubicBezTo>
                  <a:lnTo>
                    <a:pt x="11091" y="19035"/>
                  </a:lnTo>
                  <a:cubicBezTo>
                    <a:pt x="11131" y="19092"/>
                    <a:pt x="11099" y="19122"/>
                    <a:pt x="11038" y="19140"/>
                  </a:cubicBezTo>
                  <a:cubicBezTo>
                    <a:pt x="11064" y="19166"/>
                    <a:pt x="11072" y="19197"/>
                    <a:pt x="11040" y="19219"/>
                  </a:cubicBezTo>
                  <a:cubicBezTo>
                    <a:pt x="11033" y="19224"/>
                    <a:pt x="11026" y="19226"/>
                    <a:pt x="11019" y="19226"/>
                  </a:cubicBezTo>
                  <a:cubicBezTo>
                    <a:pt x="11001" y="19226"/>
                    <a:pt x="10982" y="19214"/>
                    <a:pt x="10964" y="19208"/>
                  </a:cubicBezTo>
                  <a:cubicBezTo>
                    <a:pt x="10954" y="19212"/>
                    <a:pt x="10945" y="19216"/>
                    <a:pt x="10935" y="19219"/>
                  </a:cubicBezTo>
                  <a:cubicBezTo>
                    <a:pt x="10971" y="19193"/>
                    <a:pt x="10933" y="19172"/>
                    <a:pt x="10920" y="19150"/>
                  </a:cubicBezTo>
                  <a:cubicBezTo>
                    <a:pt x="10897" y="19114"/>
                    <a:pt x="10858" y="19076"/>
                    <a:pt x="10932" y="19046"/>
                  </a:cubicBezTo>
                  <a:lnTo>
                    <a:pt x="11017" y="19130"/>
                  </a:lnTo>
                  <a:cubicBezTo>
                    <a:pt x="11036" y="19067"/>
                    <a:pt x="10992" y="19030"/>
                    <a:pt x="10941" y="18997"/>
                  </a:cubicBezTo>
                  <a:cubicBezTo>
                    <a:pt x="10935" y="18990"/>
                    <a:pt x="10933" y="18980"/>
                    <a:pt x="10934" y="18971"/>
                  </a:cubicBezTo>
                  <a:cubicBezTo>
                    <a:pt x="10946" y="18968"/>
                    <a:pt x="10958" y="18967"/>
                    <a:pt x="10969" y="18967"/>
                  </a:cubicBezTo>
                  <a:cubicBezTo>
                    <a:pt x="11005" y="18967"/>
                    <a:pt x="11036" y="18981"/>
                    <a:pt x="11058" y="19013"/>
                  </a:cubicBezTo>
                  <a:cubicBezTo>
                    <a:pt x="11064" y="18914"/>
                    <a:pt x="11008" y="18851"/>
                    <a:pt x="10888" y="18818"/>
                  </a:cubicBezTo>
                  <a:cubicBezTo>
                    <a:pt x="10917" y="18788"/>
                    <a:pt x="10890" y="18764"/>
                    <a:pt x="10872" y="18740"/>
                  </a:cubicBezTo>
                  <a:cubicBezTo>
                    <a:pt x="10847" y="18706"/>
                    <a:pt x="10808" y="18676"/>
                    <a:pt x="10821" y="18629"/>
                  </a:cubicBezTo>
                  <a:close/>
                  <a:moveTo>
                    <a:pt x="10759" y="19241"/>
                  </a:moveTo>
                  <a:cubicBezTo>
                    <a:pt x="10755" y="19249"/>
                    <a:pt x="10747" y="19255"/>
                    <a:pt x="10739" y="19257"/>
                  </a:cubicBezTo>
                  <a:cubicBezTo>
                    <a:pt x="10747" y="19255"/>
                    <a:pt x="10755" y="19249"/>
                    <a:pt x="10758" y="19241"/>
                  </a:cubicBezTo>
                  <a:close/>
                  <a:moveTo>
                    <a:pt x="9360" y="18742"/>
                  </a:moveTo>
                  <a:cubicBezTo>
                    <a:pt x="9364" y="18742"/>
                    <a:pt x="9367" y="18742"/>
                    <a:pt x="9371" y="18743"/>
                  </a:cubicBezTo>
                  <a:cubicBezTo>
                    <a:pt x="9381" y="18795"/>
                    <a:pt x="9348" y="18858"/>
                    <a:pt x="9422" y="18895"/>
                  </a:cubicBezTo>
                  <a:lnTo>
                    <a:pt x="9469" y="18916"/>
                  </a:lnTo>
                  <a:lnTo>
                    <a:pt x="9503" y="19001"/>
                  </a:lnTo>
                  <a:lnTo>
                    <a:pt x="9544" y="19039"/>
                  </a:lnTo>
                  <a:cubicBezTo>
                    <a:pt x="9590" y="19073"/>
                    <a:pt x="9610" y="19112"/>
                    <a:pt x="9575" y="19161"/>
                  </a:cubicBezTo>
                  <a:cubicBezTo>
                    <a:pt x="9540" y="19215"/>
                    <a:pt x="9544" y="19273"/>
                    <a:pt x="9544" y="19330"/>
                  </a:cubicBezTo>
                  <a:cubicBezTo>
                    <a:pt x="9544" y="19330"/>
                    <a:pt x="9544" y="19330"/>
                    <a:pt x="9544" y="19330"/>
                  </a:cubicBezTo>
                  <a:lnTo>
                    <a:pt x="9544" y="19330"/>
                  </a:lnTo>
                  <a:cubicBezTo>
                    <a:pt x="9544" y="19330"/>
                    <a:pt x="9543" y="19330"/>
                    <a:pt x="9542" y="19330"/>
                  </a:cubicBezTo>
                  <a:cubicBezTo>
                    <a:pt x="9429" y="19330"/>
                    <a:pt x="9435" y="19239"/>
                    <a:pt x="9391" y="19186"/>
                  </a:cubicBezTo>
                  <a:cubicBezTo>
                    <a:pt x="9371" y="19179"/>
                    <a:pt x="9365" y="19166"/>
                    <a:pt x="9372" y="19148"/>
                  </a:cubicBezTo>
                  <a:cubicBezTo>
                    <a:pt x="9359" y="19115"/>
                    <a:pt x="9337" y="19084"/>
                    <a:pt x="9347" y="19047"/>
                  </a:cubicBezTo>
                  <a:cubicBezTo>
                    <a:pt x="9330" y="19024"/>
                    <a:pt x="9317" y="19001"/>
                    <a:pt x="9329" y="18972"/>
                  </a:cubicBezTo>
                  <a:lnTo>
                    <a:pt x="9329" y="18972"/>
                  </a:lnTo>
                  <a:cubicBezTo>
                    <a:pt x="9320" y="18974"/>
                    <a:pt x="9312" y="18975"/>
                    <a:pt x="9304" y="18975"/>
                  </a:cubicBezTo>
                  <a:cubicBezTo>
                    <a:pt x="9251" y="18975"/>
                    <a:pt x="9222" y="18934"/>
                    <a:pt x="9207" y="18904"/>
                  </a:cubicBezTo>
                  <a:cubicBezTo>
                    <a:pt x="9183" y="18859"/>
                    <a:pt x="9202" y="18822"/>
                    <a:pt x="9263" y="18822"/>
                  </a:cubicBezTo>
                  <a:cubicBezTo>
                    <a:pt x="9270" y="18822"/>
                    <a:pt x="9277" y="18823"/>
                    <a:pt x="9285" y="18824"/>
                  </a:cubicBezTo>
                  <a:cubicBezTo>
                    <a:pt x="9280" y="18773"/>
                    <a:pt x="9300" y="18742"/>
                    <a:pt x="9360" y="18742"/>
                  </a:cubicBezTo>
                  <a:close/>
                  <a:moveTo>
                    <a:pt x="11138" y="19278"/>
                  </a:moveTo>
                  <a:cubicBezTo>
                    <a:pt x="11127" y="19294"/>
                    <a:pt x="11125" y="19313"/>
                    <a:pt x="11127" y="19334"/>
                  </a:cubicBezTo>
                  <a:cubicBezTo>
                    <a:pt x="11125" y="19313"/>
                    <a:pt x="11126" y="19294"/>
                    <a:pt x="11138" y="19278"/>
                  </a:cubicBezTo>
                  <a:close/>
                  <a:moveTo>
                    <a:pt x="10379" y="19035"/>
                  </a:moveTo>
                  <a:cubicBezTo>
                    <a:pt x="10388" y="19035"/>
                    <a:pt x="10399" y="19037"/>
                    <a:pt x="10410" y="19039"/>
                  </a:cubicBezTo>
                  <a:cubicBezTo>
                    <a:pt x="10415" y="19045"/>
                    <a:pt x="10423" y="19048"/>
                    <a:pt x="10431" y="19048"/>
                  </a:cubicBezTo>
                  <a:cubicBezTo>
                    <a:pt x="10440" y="19048"/>
                    <a:pt x="10448" y="19044"/>
                    <a:pt x="10454" y="19038"/>
                  </a:cubicBezTo>
                  <a:lnTo>
                    <a:pt x="10454" y="19038"/>
                  </a:lnTo>
                  <a:cubicBezTo>
                    <a:pt x="10420" y="19080"/>
                    <a:pt x="10463" y="19096"/>
                    <a:pt x="10493" y="19116"/>
                  </a:cubicBezTo>
                  <a:cubicBezTo>
                    <a:pt x="10508" y="19150"/>
                    <a:pt x="10517" y="19186"/>
                    <a:pt x="10498" y="19223"/>
                  </a:cubicBezTo>
                  <a:lnTo>
                    <a:pt x="10586" y="19263"/>
                  </a:lnTo>
                  <a:lnTo>
                    <a:pt x="10694" y="19261"/>
                  </a:lnTo>
                  <a:cubicBezTo>
                    <a:pt x="10697" y="19264"/>
                    <a:pt x="10701" y="19266"/>
                    <a:pt x="10706" y="19266"/>
                  </a:cubicBezTo>
                  <a:cubicBezTo>
                    <a:pt x="10708" y="19266"/>
                    <a:pt x="10710" y="19265"/>
                    <a:pt x="10712" y="19265"/>
                  </a:cubicBezTo>
                  <a:lnTo>
                    <a:pt x="10712" y="19265"/>
                  </a:lnTo>
                  <a:cubicBezTo>
                    <a:pt x="10700" y="19273"/>
                    <a:pt x="10695" y="19288"/>
                    <a:pt x="10700" y="19303"/>
                  </a:cubicBezTo>
                  <a:cubicBezTo>
                    <a:pt x="10719" y="19360"/>
                    <a:pt x="10709" y="19381"/>
                    <a:pt x="10683" y="19381"/>
                  </a:cubicBezTo>
                  <a:cubicBezTo>
                    <a:pt x="10664" y="19381"/>
                    <a:pt x="10637" y="19370"/>
                    <a:pt x="10608" y="19356"/>
                  </a:cubicBezTo>
                  <a:cubicBezTo>
                    <a:pt x="10586" y="19343"/>
                    <a:pt x="10564" y="19328"/>
                    <a:pt x="10545" y="19311"/>
                  </a:cubicBezTo>
                  <a:cubicBezTo>
                    <a:pt x="10513" y="19303"/>
                    <a:pt x="10472" y="19309"/>
                    <a:pt x="10455" y="19273"/>
                  </a:cubicBezTo>
                  <a:cubicBezTo>
                    <a:pt x="10406" y="19222"/>
                    <a:pt x="10277" y="19255"/>
                    <a:pt x="10281" y="19149"/>
                  </a:cubicBezTo>
                  <a:cubicBezTo>
                    <a:pt x="10322" y="19140"/>
                    <a:pt x="10325" y="19112"/>
                    <a:pt x="10327" y="19083"/>
                  </a:cubicBezTo>
                  <a:cubicBezTo>
                    <a:pt x="10328" y="19047"/>
                    <a:pt x="10350" y="19035"/>
                    <a:pt x="10379" y="19035"/>
                  </a:cubicBezTo>
                  <a:close/>
                  <a:moveTo>
                    <a:pt x="9075" y="19026"/>
                  </a:moveTo>
                  <a:cubicBezTo>
                    <a:pt x="9119" y="19072"/>
                    <a:pt x="9146" y="19120"/>
                    <a:pt x="9127" y="19183"/>
                  </a:cubicBezTo>
                  <a:cubicBezTo>
                    <a:pt x="9113" y="19188"/>
                    <a:pt x="9104" y="19205"/>
                    <a:pt x="9110" y="19221"/>
                  </a:cubicBezTo>
                  <a:lnTo>
                    <a:pt x="8984" y="19221"/>
                  </a:lnTo>
                  <a:cubicBezTo>
                    <a:pt x="8986" y="19216"/>
                    <a:pt x="8989" y="19211"/>
                    <a:pt x="8989" y="19208"/>
                  </a:cubicBezTo>
                  <a:cubicBezTo>
                    <a:pt x="8986" y="19199"/>
                    <a:pt x="8981" y="19191"/>
                    <a:pt x="8976" y="19184"/>
                  </a:cubicBezTo>
                  <a:lnTo>
                    <a:pt x="8937" y="19210"/>
                  </a:lnTo>
                  <a:cubicBezTo>
                    <a:pt x="8942" y="19222"/>
                    <a:pt x="8953" y="19228"/>
                    <a:pt x="8964" y="19228"/>
                  </a:cubicBezTo>
                  <a:cubicBezTo>
                    <a:pt x="8970" y="19228"/>
                    <a:pt x="8976" y="19227"/>
                    <a:pt x="8982" y="19223"/>
                  </a:cubicBezTo>
                  <a:lnTo>
                    <a:pt x="8982" y="19223"/>
                  </a:lnTo>
                  <a:cubicBezTo>
                    <a:pt x="8948" y="19268"/>
                    <a:pt x="8983" y="19328"/>
                    <a:pt x="8939" y="19369"/>
                  </a:cubicBezTo>
                  <a:cubicBezTo>
                    <a:pt x="8906" y="19391"/>
                    <a:pt x="8874" y="19411"/>
                    <a:pt x="8841" y="19411"/>
                  </a:cubicBezTo>
                  <a:cubicBezTo>
                    <a:pt x="8816" y="19411"/>
                    <a:pt x="8791" y="19400"/>
                    <a:pt x="8766" y="19369"/>
                  </a:cubicBezTo>
                  <a:cubicBezTo>
                    <a:pt x="8786" y="19287"/>
                    <a:pt x="8826" y="19221"/>
                    <a:pt x="8937" y="19210"/>
                  </a:cubicBezTo>
                  <a:lnTo>
                    <a:pt x="8977" y="19183"/>
                  </a:lnTo>
                  <a:cubicBezTo>
                    <a:pt x="8958" y="19114"/>
                    <a:pt x="8996" y="19067"/>
                    <a:pt x="9075" y="19026"/>
                  </a:cubicBezTo>
                  <a:close/>
                  <a:moveTo>
                    <a:pt x="9159" y="19205"/>
                  </a:moveTo>
                  <a:cubicBezTo>
                    <a:pt x="9259" y="19259"/>
                    <a:pt x="9276" y="19343"/>
                    <a:pt x="9277" y="19433"/>
                  </a:cubicBezTo>
                  <a:cubicBezTo>
                    <a:pt x="9260" y="19436"/>
                    <a:pt x="9245" y="19437"/>
                    <a:pt x="9231" y="19437"/>
                  </a:cubicBezTo>
                  <a:cubicBezTo>
                    <a:pt x="9130" y="19437"/>
                    <a:pt x="9079" y="19376"/>
                    <a:pt x="9095" y="19269"/>
                  </a:cubicBezTo>
                  <a:cubicBezTo>
                    <a:pt x="9100" y="19253"/>
                    <a:pt x="9106" y="19237"/>
                    <a:pt x="9114" y="19222"/>
                  </a:cubicBezTo>
                  <a:lnTo>
                    <a:pt x="9159" y="19205"/>
                  </a:lnTo>
                  <a:close/>
                  <a:moveTo>
                    <a:pt x="10905" y="19219"/>
                  </a:moveTo>
                  <a:cubicBezTo>
                    <a:pt x="10912" y="19219"/>
                    <a:pt x="10920" y="19220"/>
                    <a:pt x="10929" y="19222"/>
                  </a:cubicBezTo>
                  <a:cubicBezTo>
                    <a:pt x="10922" y="19248"/>
                    <a:pt x="10940" y="19261"/>
                    <a:pt x="10965" y="19269"/>
                  </a:cubicBezTo>
                  <a:cubicBezTo>
                    <a:pt x="11038" y="19345"/>
                    <a:pt x="10963" y="19412"/>
                    <a:pt x="10959" y="19486"/>
                  </a:cubicBezTo>
                  <a:cubicBezTo>
                    <a:pt x="10827" y="19465"/>
                    <a:pt x="10807" y="19393"/>
                    <a:pt x="10809" y="19309"/>
                  </a:cubicBezTo>
                  <a:lnTo>
                    <a:pt x="10810" y="19307"/>
                  </a:lnTo>
                  <a:cubicBezTo>
                    <a:pt x="10848" y="19284"/>
                    <a:pt x="10845" y="19219"/>
                    <a:pt x="10905" y="19219"/>
                  </a:cubicBezTo>
                  <a:close/>
                  <a:moveTo>
                    <a:pt x="11102" y="19408"/>
                  </a:moveTo>
                  <a:lnTo>
                    <a:pt x="11102" y="19408"/>
                  </a:lnTo>
                  <a:cubicBezTo>
                    <a:pt x="11210" y="19460"/>
                    <a:pt x="11236" y="19536"/>
                    <a:pt x="11199" y="19633"/>
                  </a:cubicBezTo>
                  <a:cubicBezTo>
                    <a:pt x="11032" y="19593"/>
                    <a:pt x="11026" y="19581"/>
                    <a:pt x="11102" y="19408"/>
                  </a:cubicBezTo>
                  <a:close/>
                  <a:moveTo>
                    <a:pt x="9289" y="19463"/>
                  </a:moveTo>
                  <a:cubicBezTo>
                    <a:pt x="9357" y="19533"/>
                    <a:pt x="9404" y="19609"/>
                    <a:pt x="9374" y="19704"/>
                  </a:cubicBezTo>
                  <a:cubicBezTo>
                    <a:pt x="9367" y="19707"/>
                    <a:pt x="9360" y="19708"/>
                    <a:pt x="9353" y="19708"/>
                  </a:cubicBezTo>
                  <a:cubicBezTo>
                    <a:pt x="9326" y="19708"/>
                    <a:pt x="9299" y="19692"/>
                    <a:pt x="9273" y="19692"/>
                  </a:cubicBezTo>
                  <a:cubicBezTo>
                    <a:pt x="9263" y="19692"/>
                    <a:pt x="9253" y="19694"/>
                    <a:pt x="9244" y="19700"/>
                  </a:cubicBezTo>
                  <a:cubicBezTo>
                    <a:pt x="9286" y="19647"/>
                    <a:pt x="9254" y="19616"/>
                    <a:pt x="9200" y="19593"/>
                  </a:cubicBezTo>
                  <a:cubicBezTo>
                    <a:pt x="9213" y="19542"/>
                    <a:pt x="9230" y="19492"/>
                    <a:pt x="9289" y="19463"/>
                  </a:cubicBezTo>
                  <a:close/>
                  <a:moveTo>
                    <a:pt x="11322" y="19598"/>
                  </a:moveTo>
                  <a:cubicBezTo>
                    <a:pt x="11350" y="19598"/>
                    <a:pt x="11360" y="19620"/>
                    <a:pt x="11369" y="19669"/>
                  </a:cubicBezTo>
                  <a:cubicBezTo>
                    <a:pt x="11374" y="19691"/>
                    <a:pt x="11369" y="19716"/>
                    <a:pt x="11368" y="19740"/>
                  </a:cubicBezTo>
                  <a:lnTo>
                    <a:pt x="11367" y="19741"/>
                  </a:lnTo>
                  <a:cubicBezTo>
                    <a:pt x="11335" y="19749"/>
                    <a:pt x="11312" y="19754"/>
                    <a:pt x="11294" y="19754"/>
                  </a:cubicBezTo>
                  <a:cubicBezTo>
                    <a:pt x="11248" y="19754"/>
                    <a:pt x="11239" y="19723"/>
                    <a:pt x="11230" y="19630"/>
                  </a:cubicBezTo>
                  <a:cubicBezTo>
                    <a:pt x="11274" y="19609"/>
                    <a:pt x="11302" y="19598"/>
                    <a:pt x="11322" y="19598"/>
                  </a:cubicBezTo>
                  <a:close/>
                  <a:moveTo>
                    <a:pt x="11534" y="19740"/>
                  </a:moveTo>
                  <a:lnTo>
                    <a:pt x="11533" y="19741"/>
                  </a:lnTo>
                  <a:cubicBezTo>
                    <a:pt x="11534" y="19765"/>
                    <a:pt x="11549" y="19777"/>
                    <a:pt x="11578" y="19778"/>
                  </a:cubicBezTo>
                  <a:cubicBezTo>
                    <a:pt x="11612" y="19839"/>
                    <a:pt x="11622" y="19901"/>
                    <a:pt x="11578" y="19961"/>
                  </a:cubicBezTo>
                  <a:cubicBezTo>
                    <a:pt x="11485" y="19927"/>
                    <a:pt x="11431" y="19870"/>
                    <a:pt x="11438" y="19778"/>
                  </a:cubicBezTo>
                  <a:cubicBezTo>
                    <a:pt x="11456" y="19738"/>
                    <a:pt x="11496" y="19741"/>
                    <a:pt x="11534" y="19740"/>
                  </a:cubicBezTo>
                  <a:close/>
                  <a:moveTo>
                    <a:pt x="13889" y="6021"/>
                  </a:moveTo>
                  <a:cubicBezTo>
                    <a:pt x="14302" y="6021"/>
                    <a:pt x="14690" y="6122"/>
                    <a:pt x="15055" y="6317"/>
                  </a:cubicBezTo>
                  <a:cubicBezTo>
                    <a:pt x="15276" y="6436"/>
                    <a:pt x="15471" y="6581"/>
                    <a:pt x="15661" y="6732"/>
                  </a:cubicBezTo>
                  <a:cubicBezTo>
                    <a:pt x="15687" y="6752"/>
                    <a:pt x="15714" y="6773"/>
                    <a:pt x="15698" y="6809"/>
                  </a:cubicBezTo>
                  <a:cubicBezTo>
                    <a:pt x="15702" y="6808"/>
                    <a:pt x="15706" y="6808"/>
                    <a:pt x="15709" y="6808"/>
                  </a:cubicBezTo>
                  <a:cubicBezTo>
                    <a:pt x="15729" y="6808"/>
                    <a:pt x="15728" y="6826"/>
                    <a:pt x="15733" y="6839"/>
                  </a:cubicBezTo>
                  <a:cubicBezTo>
                    <a:pt x="15740" y="6838"/>
                    <a:pt x="15745" y="6837"/>
                    <a:pt x="15751" y="6837"/>
                  </a:cubicBezTo>
                  <a:cubicBezTo>
                    <a:pt x="15795" y="6837"/>
                    <a:pt x="15826" y="6864"/>
                    <a:pt x="15859" y="6883"/>
                  </a:cubicBezTo>
                  <a:cubicBezTo>
                    <a:pt x="15856" y="6907"/>
                    <a:pt x="15873" y="6936"/>
                    <a:pt x="15845" y="6952"/>
                  </a:cubicBezTo>
                  <a:cubicBezTo>
                    <a:pt x="15669" y="7053"/>
                    <a:pt x="15492" y="7153"/>
                    <a:pt x="15314" y="7251"/>
                  </a:cubicBezTo>
                  <a:cubicBezTo>
                    <a:pt x="15301" y="7258"/>
                    <a:pt x="15290" y="7261"/>
                    <a:pt x="15279" y="7261"/>
                  </a:cubicBezTo>
                  <a:cubicBezTo>
                    <a:pt x="15250" y="7261"/>
                    <a:pt x="15229" y="7239"/>
                    <a:pt x="15212" y="7215"/>
                  </a:cubicBezTo>
                  <a:lnTo>
                    <a:pt x="15212" y="7215"/>
                  </a:lnTo>
                  <a:cubicBezTo>
                    <a:pt x="15251" y="7320"/>
                    <a:pt x="15151" y="7354"/>
                    <a:pt x="15077" y="7399"/>
                  </a:cubicBezTo>
                  <a:cubicBezTo>
                    <a:pt x="14932" y="7488"/>
                    <a:pt x="14789" y="7578"/>
                    <a:pt x="14669" y="7692"/>
                  </a:cubicBezTo>
                  <a:cubicBezTo>
                    <a:pt x="14631" y="7696"/>
                    <a:pt x="14595" y="7728"/>
                    <a:pt x="14612" y="7744"/>
                  </a:cubicBezTo>
                  <a:cubicBezTo>
                    <a:pt x="14624" y="7755"/>
                    <a:pt x="14634" y="7760"/>
                    <a:pt x="14643" y="7760"/>
                  </a:cubicBezTo>
                  <a:cubicBezTo>
                    <a:pt x="14665" y="7760"/>
                    <a:pt x="14681" y="7735"/>
                    <a:pt x="14694" y="7715"/>
                  </a:cubicBezTo>
                  <a:cubicBezTo>
                    <a:pt x="14728" y="7699"/>
                    <a:pt x="14761" y="7678"/>
                    <a:pt x="14798" y="7678"/>
                  </a:cubicBezTo>
                  <a:cubicBezTo>
                    <a:pt x="14812" y="7678"/>
                    <a:pt x="14826" y="7681"/>
                    <a:pt x="14842" y="7688"/>
                  </a:cubicBezTo>
                  <a:lnTo>
                    <a:pt x="14843" y="7692"/>
                  </a:lnTo>
                  <a:cubicBezTo>
                    <a:pt x="14849" y="7587"/>
                    <a:pt x="14935" y="7565"/>
                    <a:pt x="15034" y="7560"/>
                  </a:cubicBezTo>
                  <a:cubicBezTo>
                    <a:pt x="15039" y="7514"/>
                    <a:pt x="15074" y="7486"/>
                    <a:pt x="15115" y="7462"/>
                  </a:cubicBezTo>
                  <a:cubicBezTo>
                    <a:pt x="15338" y="7331"/>
                    <a:pt x="15560" y="7201"/>
                    <a:pt x="15782" y="7072"/>
                  </a:cubicBezTo>
                  <a:cubicBezTo>
                    <a:pt x="15815" y="7053"/>
                    <a:pt x="15847" y="7034"/>
                    <a:pt x="15879" y="7034"/>
                  </a:cubicBezTo>
                  <a:cubicBezTo>
                    <a:pt x="15902" y="7034"/>
                    <a:pt x="15926" y="7044"/>
                    <a:pt x="15950" y="7069"/>
                  </a:cubicBezTo>
                  <a:cubicBezTo>
                    <a:pt x="15949" y="7040"/>
                    <a:pt x="15947" y="7011"/>
                    <a:pt x="15946" y="6982"/>
                  </a:cubicBezTo>
                  <a:lnTo>
                    <a:pt x="15946" y="6982"/>
                  </a:lnTo>
                  <a:cubicBezTo>
                    <a:pt x="16089" y="6991"/>
                    <a:pt x="16114" y="7009"/>
                    <a:pt x="16116" y="7105"/>
                  </a:cubicBezTo>
                  <a:cubicBezTo>
                    <a:pt x="16133" y="7102"/>
                    <a:pt x="16148" y="7101"/>
                    <a:pt x="16163" y="7101"/>
                  </a:cubicBezTo>
                  <a:cubicBezTo>
                    <a:pt x="16244" y="7101"/>
                    <a:pt x="16310" y="7138"/>
                    <a:pt x="16375" y="7181"/>
                  </a:cubicBezTo>
                  <a:cubicBezTo>
                    <a:pt x="16356" y="7310"/>
                    <a:pt x="16299" y="7351"/>
                    <a:pt x="16126" y="7360"/>
                  </a:cubicBezTo>
                  <a:cubicBezTo>
                    <a:pt x="16113" y="7363"/>
                    <a:pt x="16098" y="7364"/>
                    <a:pt x="16085" y="7364"/>
                  </a:cubicBezTo>
                  <a:cubicBezTo>
                    <a:pt x="16138" y="7457"/>
                    <a:pt x="15989" y="7473"/>
                    <a:pt x="15989" y="7545"/>
                  </a:cubicBezTo>
                  <a:cubicBezTo>
                    <a:pt x="16000" y="7563"/>
                    <a:pt x="16012" y="7570"/>
                    <a:pt x="16025" y="7570"/>
                  </a:cubicBezTo>
                  <a:cubicBezTo>
                    <a:pt x="16043" y="7570"/>
                    <a:pt x="16061" y="7557"/>
                    <a:pt x="16073" y="7546"/>
                  </a:cubicBezTo>
                  <a:cubicBezTo>
                    <a:pt x="16091" y="7532"/>
                    <a:pt x="16108" y="7527"/>
                    <a:pt x="16125" y="7527"/>
                  </a:cubicBezTo>
                  <a:cubicBezTo>
                    <a:pt x="16152" y="7527"/>
                    <a:pt x="16179" y="7541"/>
                    <a:pt x="16205" y="7547"/>
                  </a:cubicBezTo>
                  <a:cubicBezTo>
                    <a:pt x="16217" y="7688"/>
                    <a:pt x="16188" y="7759"/>
                    <a:pt x="16071" y="7772"/>
                  </a:cubicBezTo>
                  <a:cubicBezTo>
                    <a:pt x="16014" y="7778"/>
                    <a:pt x="15990" y="7770"/>
                    <a:pt x="15989" y="7826"/>
                  </a:cubicBezTo>
                  <a:cubicBezTo>
                    <a:pt x="15988" y="7858"/>
                    <a:pt x="15956" y="7883"/>
                    <a:pt x="15919" y="7885"/>
                  </a:cubicBezTo>
                  <a:cubicBezTo>
                    <a:pt x="15917" y="7885"/>
                    <a:pt x="15915" y="7885"/>
                    <a:pt x="15913" y="7885"/>
                  </a:cubicBezTo>
                  <a:cubicBezTo>
                    <a:pt x="15875" y="7885"/>
                    <a:pt x="15863" y="7852"/>
                    <a:pt x="15844" y="7828"/>
                  </a:cubicBezTo>
                  <a:cubicBezTo>
                    <a:pt x="15802" y="7771"/>
                    <a:pt x="15808" y="7723"/>
                    <a:pt x="15878" y="7688"/>
                  </a:cubicBezTo>
                  <a:cubicBezTo>
                    <a:pt x="15939" y="7654"/>
                    <a:pt x="16019" y="7632"/>
                    <a:pt x="15988" y="7546"/>
                  </a:cubicBezTo>
                  <a:lnTo>
                    <a:pt x="15901" y="7527"/>
                  </a:lnTo>
                  <a:cubicBezTo>
                    <a:pt x="15849" y="7614"/>
                    <a:pt x="15825" y="7648"/>
                    <a:pt x="15782" y="7648"/>
                  </a:cubicBezTo>
                  <a:cubicBezTo>
                    <a:pt x="15756" y="7648"/>
                    <a:pt x="15724" y="7636"/>
                    <a:pt x="15676" y="7616"/>
                  </a:cubicBezTo>
                  <a:lnTo>
                    <a:pt x="15676" y="7616"/>
                  </a:lnTo>
                  <a:cubicBezTo>
                    <a:pt x="15715" y="7685"/>
                    <a:pt x="15677" y="7740"/>
                    <a:pt x="15633" y="7794"/>
                  </a:cubicBezTo>
                  <a:lnTo>
                    <a:pt x="15633" y="7794"/>
                  </a:lnTo>
                  <a:lnTo>
                    <a:pt x="15632" y="7793"/>
                  </a:lnTo>
                  <a:lnTo>
                    <a:pt x="15559" y="7804"/>
                  </a:lnTo>
                  <a:lnTo>
                    <a:pt x="15510" y="7805"/>
                  </a:lnTo>
                  <a:cubicBezTo>
                    <a:pt x="15512" y="7841"/>
                    <a:pt x="15513" y="7877"/>
                    <a:pt x="15487" y="7909"/>
                  </a:cubicBezTo>
                  <a:lnTo>
                    <a:pt x="15556" y="7946"/>
                  </a:lnTo>
                  <a:lnTo>
                    <a:pt x="15593" y="7969"/>
                  </a:lnTo>
                  <a:lnTo>
                    <a:pt x="15616" y="8032"/>
                  </a:lnTo>
                  <a:cubicBezTo>
                    <a:pt x="15611" y="8150"/>
                    <a:pt x="15573" y="8186"/>
                    <a:pt x="15423" y="8216"/>
                  </a:cubicBezTo>
                  <a:lnTo>
                    <a:pt x="15358" y="8206"/>
                  </a:lnTo>
                  <a:lnTo>
                    <a:pt x="15358" y="8206"/>
                  </a:lnTo>
                  <a:cubicBezTo>
                    <a:pt x="15431" y="8290"/>
                    <a:pt x="15317" y="8332"/>
                    <a:pt x="15298" y="8394"/>
                  </a:cubicBezTo>
                  <a:cubicBezTo>
                    <a:pt x="15270" y="8394"/>
                    <a:pt x="15252" y="8403"/>
                    <a:pt x="15254" y="8431"/>
                  </a:cubicBezTo>
                  <a:cubicBezTo>
                    <a:pt x="15230" y="8418"/>
                    <a:pt x="15212" y="8393"/>
                    <a:pt x="15180" y="8393"/>
                  </a:cubicBezTo>
                  <a:cubicBezTo>
                    <a:pt x="15177" y="8393"/>
                    <a:pt x="15173" y="8393"/>
                    <a:pt x="15169" y="8394"/>
                  </a:cubicBezTo>
                  <a:cubicBezTo>
                    <a:pt x="15175" y="8449"/>
                    <a:pt x="15140" y="8495"/>
                    <a:pt x="15124" y="8545"/>
                  </a:cubicBezTo>
                  <a:cubicBezTo>
                    <a:pt x="15126" y="8545"/>
                    <a:pt x="15128" y="8545"/>
                    <a:pt x="15130" y="8545"/>
                  </a:cubicBezTo>
                  <a:cubicBezTo>
                    <a:pt x="15178" y="8545"/>
                    <a:pt x="15216" y="8558"/>
                    <a:pt x="15236" y="8602"/>
                  </a:cubicBezTo>
                  <a:cubicBezTo>
                    <a:pt x="15247" y="8623"/>
                    <a:pt x="15250" y="8657"/>
                    <a:pt x="15291" y="8657"/>
                  </a:cubicBezTo>
                  <a:cubicBezTo>
                    <a:pt x="15293" y="8657"/>
                    <a:pt x="15295" y="8657"/>
                    <a:pt x="15297" y="8657"/>
                  </a:cubicBezTo>
                  <a:lnTo>
                    <a:pt x="15297" y="8657"/>
                  </a:lnTo>
                  <a:cubicBezTo>
                    <a:pt x="15295" y="8714"/>
                    <a:pt x="15292" y="8772"/>
                    <a:pt x="15290" y="8829"/>
                  </a:cubicBezTo>
                  <a:cubicBezTo>
                    <a:pt x="15297" y="8840"/>
                    <a:pt x="15301" y="8852"/>
                    <a:pt x="15301" y="8863"/>
                  </a:cubicBezTo>
                  <a:cubicBezTo>
                    <a:pt x="15360" y="8871"/>
                    <a:pt x="15367" y="8918"/>
                    <a:pt x="15393" y="8951"/>
                  </a:cubicBezTo>
                  <a:cubicBezTo>
                    <a:pt x="15416" y="9013"/>
                    <a:pt x="15376" y="9055"/>
                    <a:pt x="15329" y="9095"/>
                  </a:cubicBezTo>
                  <a:lnTo>
                    <a:pt x="15402" y="9120"/>
                  </a:lnTo>
                  <a:lnTo>
                    <a:pt x="15452" y="9115"/>
                  </a:lnTo>
                  <a:lnTo>
                    <a:pt x="15509" y="9096"/>
                  </a:lnTo>
                  <a:cubicBezTo>
                    <a:pt x="15505" y="9050"/>
                    <a:pt x="15519" y="9020"/>
                    <a:pt x="15565" y="9020"/>
                  </a:cubicBezTo>
                  <a:cubicBezTo>
                    <a:pt x="15575" y="9020"/>
                    <a:pt x="15587" y="9021"/>
                    <a:pt x="15600" y="9024"/>
                  </a:cubicBezTo>
                  <a:lnTo>
                    <a:pt x="15600" y="9096"/>
                  </a:lnTo>
                  <a:cubicBezTo>
                    <a:pt x="15618" y="9182"/>
                    <a:pt x="15555" y="9233"/>
                    <a:pt x="15490" y="9284"/>
                  </a:cubicBezTo>
                  <a:lnTo>
                    <a:pt x="15424" y="9275"/>
                  </a:lnTo>
                  <a:lnTo>
                    <a:pt x="15426" y="9281"/>
                  </a:lnTo>
                  <a:cubicBezTo>
                    <a:pt x="15427" y="9294"/>
                    <a:pt x="15428" y="9307"/>
                    <a:pt x="15429" y="9320"/>
                  </a:cubicBezTo>
                  <a:lnTo>
                    <a:pt x="15383" y="9316"/>
                  </a:lnTo>
                  <a:lnTo>
                    <a:pt x="15382" y="9318"/>
                  </a:lnTo>
                  <a:cubicBezTo>
                    <a:pt x="15383" y="9331"/>
                    <a:pt x="15385" y="9344"/>
                    <a:pt x="15386" y="9357"/>
                  </a:cubicBezTo>
                  <a:lnTo>
                    <a:pt x="15340" y="9353"/>
                  </a:lnTo>
                  <a:lnTo>
                    <a:pt x="15338" y="9426"/>
                  </a:lnTo>
                  <a:cubicBezTo>
                    <a:pt x="15326" y="9427"/>
                    <a:pt x="15313" y="9428"/>
                    <a:pt x="15301" y="9432"/>
                  </a:cubicBezTo>
                  <a:cubicBezTo>
                    <a:pt x="15305" y="9402"/>
                    <a:pt x="15309" y="9371"/>
                    <a:pt x="15313" y="9340"/>
                  </a:cubicBezTo>
                  <a:lnTo>
                    <a:pt x="15313" y="9340"/>
                  </a:lnTo>
                  <a:cubicBezTo>
                    <a:pt x="15251" y="9352"/>
                    <a:pt x="15213" y="9389"/>
                    <a:pt x="15185" y="9435"/>
                  </a:cubicBezTo>
                  <a:cubicBezTo>
                    <a:pt x="15158" y="9468"/>
                    <a:pt x="15134" y="9508"/>
                    <a:pt x="15099" y="9508"/>
                  </a:cubicBezTo>
                  <a:cubicBezTo>
                    <a:pt x="15080" y="9508"/>
                    <a:pt x="15058" y="9496"/>
                    <a:pt x="15031" y="9465"/>
                  </a:cubicBezTo>
                  <a:cubicBezTo>
                    <a:pt x="15047" y="9423"/>
                    <a:pt x="15080" y="9391"/>
                    <a:pt x="15121" y="9375"/>
                  </a:cubicBezTo>
                  <a:cubicBezTo>
                    <a:pt x="15191" y="9281"/>
                    <a:pt x="15296" y="9213"/>
                    <a:pt x="15382" y="9132"/>
                  </a:cubicBezTo>
                  <a:lnTo>
                    <a:pt x="15382" y="9132"/>
                  </a:lnTo>
                  <a:lnTo>
                    <a:pt x="15198" y="9157"/>
                  </a:lnTo>
                  <a:lnTo>
                    <a:pt x="15022" y="9201"/>
                  </a:lnTo>
                  <a:cubicBezTo>
                    <a:pt x="15018" y="9211"/>
                    <a:pt x="15011" y="9218"/>
                    <a:pt x="15002" y="9222"/>
                  </a:cubicBezTo>
                  <a:cubicBezTo>
                    <a:pt x="14962" y="9275"/>
                    <a:pt x="14900" y="9287"/>
                    <a:pt x="14831" y="9287"/>
                  </a:cubicBezTo>
                  <a:lnTo>
                    <a:pt x="14788" y="9328"/>
                  </a:lnTo>
                  <a:cubicBezTo>
                    <a:pt x="14775" y="9422"/>
                    <a:pt x="14706" y="9486"/>
                    <a:pt x="14634" y="9549"/>
                  </a:cubicBezTo>
                  <a:cubicBezTo>
                    <a:pt x="14501" y="9740"/>
                    <a:pt x="14366" y="9929"/>
                    <a:pt x="14235" y="10119"/>
                  </a:cubicBezTo>
                  <a:cubicBezTo>
                    <a:pt x="13804" y="10751"/>
                    <a:pt x="13210" y="11263"/>
                    <a:pt x="12549" y="11710"/>
                  </a:cubicBezTo>
                  <a:cubicBezTo>
                    <a:pt x="12125" y="11995"/>
                    <a:pt x="11707" y="12283"/>
                    <a:pt x="11316" y="12599"/>
                  </a:cubicBezTo>
                  <a:cubicBezTo>
                    <a:pt x="11206" y="12687"/>
                    <a:pt x="11076" y="12756"/>
                    <a:pt x="10953" y="12831"/>
                  </a:cubicBezTo>
                  <a:cubicBezTo>
                    <a:pt x="10701" y="12986"/>
                    <a:pt x="10482" y="13168"/>
                    <a:pt x="10265" y="13357"/>
                  </a:cubicBezTo>
                  <a:cubicBezTo>
                    <a:pt x="9925" y="13653"/>
                    <a:pt x="9639" y="13981"/>
                    <a:pt x="9340" y="14304"/>
                  </a:cubicBezTo>
                  <a:cubicBezTo>
                    <a:pt x="9226" y="14426"/>
                    <a:pt x="9100" y="14537"/>
                    <a:pt x="8963" y="14632"/>
                  </a:cubicBezTo>
                  <a:cubicBezTo>
                    <a:pt x="8577" y="14904"/>
                    <a:pt x="8459" y="15263"/>
                    <a:pt x="8470" y="15668"/>
                  </a:cubicBezTo>
                  <a:cubicBezTo>
                    <a:pt x="8485" y="16147"/>
                    <a:pt x="8467" y="16628"/>
                    <a:pt x="8419" y="17104"/>
                  </a:cubicBezTo>
                  <a:cubicBezTo>
                    <a:pt x="8348" y="17770"/>
                    <a:pt x="8128" y="18393"/>
                    <a:pt x="7674" y="18947"/>
                  </a:cubicBezTo>
                  <a:cubicBezTo>
                    <a:pt x="7538" y="19110"/>
                    <a:pt x="7383" y="19257"/>
                    <a:pt x="7213" y="19386"/>
                  </a:cubicBezTo>
                  <a:cubicBezTo>
                    <a:pt x="7165" y="19425"/>
                    <a:pt x="7108" y="19454"/>
                    <a:pt x="7049" y="19470"/>
                  </a:cubicBezTo>
                  <a:cubicBezTo>
                    <a:pt x="7038" y="19490"/>
                    <a:pt x="7030" y="19513"/>
                    <a:pt x="6997" y="19513"/>
                  </a:cubicBezTo>
                  <a:cubicBezTo>
                    <a:pt x="6955" y="19627"/>
                    <a:pt x="6840" y="19621"/>
                    <a:pt x="6738" y="19638"/>
                  </a:cubicBezTo>
                  <a:lnTo>
                    <a:pt x="6738" y="19639"/>
                  </a:lnTo>
                  <a:lnTo>
                    <a:pt x="6601" y="19612"/>
                  </a:lnTo>
                  <a:lnTo>
                    <a:pt x="6482" y="19647"/>
                  </a:lnTo>
                  <a:cubicBezTo>
                    <a:pt x="6452" y="19634"/>
                    <a:pt x="6420" y="19607"/>
                    <a:pt x="6393" y="19607"/>
                  </a:cubicBezTo>
                  <a:cubicBezTo>
                    <a:pt x="6373" y="19607"/>
                    <a:pt x="6357" y="19621"/>
                    <a:pt x="6346" y="19665"/>
                  </a:cubicBezTo>
                  <a:lnTo>
                    <a:pt x="6481" y="19652"/>
                  </a:lnTo>
                  <a:lnTo>
                    <a:pt x="6481" y="19652"/>
                  </a:lnTo>
                  <a:cubicBezTo>
                    <a:pt x="6480" y="19666"/>
                    <a:pt x="6478" y="19682"/>
                    <a:pt x="6477" y="19697"/>
                  </a:cubicBezTo>
                  <a:cubicBezTo>
                    <a:pt x="6556" y="19676"/>
                    <a:pt x="6637" y="19665"/>
                    <a:pt x="6720" y="19665"/>
                  </a:cubicBezTo>
                  <a:cubicBezTo>
                    <a:pt x="6724" y="19665"/>
                    <a:pt x="6728" y="19665"/>
                    <a:pt x="6733" y="19665"/>
                  </a:cubicBezTo>
                  <a:cubicBezTo>
                    <a:pt x="6683" y="19759"/>
                    <a:pt x="6585" y="19786"/>
                    <a:pt x="6476" y="19800"/>
                  </a:cubicBezTo>
                  <a:cubicBezTo>
                    <a:pt x="6476" y="19766"/>
                    <a:pt x="6476" y="19734"/>
                    <a:pt x="6475" y="19701"/>
                  </a:cubicBezTo>
                  <a:lnTo>
                    <a:pt x="6315" y="19752"/>
                  </a:lnTo>
                  <a:cubicBezTo>
                    <a:pt x="6306" y="19760"/>
                    <a:pt x="6296" y="19767"/>
                    <a:pt x="6286" y="19767"/>
                  </a:cubicBezTo>
                  <a:cubicBezTo>
                    <a:pt x="6279" y="19767"/>
                    <a:pt x="6272" y="19764"/>
                    <a:pt x="6266" y="19756"/>
                  </a:cubicBezTo>
                  <a:cubicBezTo>
                    <a:pt x="6263" y="19752"/>
                    <a:pt x="6281" y="19738"/>
                    <a:pt x="6288" y="19729"/>
                  </a:cubicBezTo>
                  <a:lnTo>
                    <a:pt x="6339" y="19668"/>
                  </a:lnTo>
                  <a:lnTo>
                    <a:pt x="6339" y="19668"/>
                  </a:lnTo>
                  <a:cubicBezTo>
                    <a:pt x="6206" y="19687"/>
                    <a:pt x="6111" y="19775"/>
                    <a:pt x="5987" y="19811"/>
                  </a:cubicBezTo>
                  <a:cubicBezTo>
                    <a:pt x="5985" y="19813"/>
                    <a:pt x="5991" y="19834"/>
                    <a:pt x="5993" y="19845"/>
                  </a:cubicBezTo>
                  <a:cubicBezTo>
                    <a:pt x="6000" y="19851"/>
                    <a:pt x="6008" y="19857"/>
                    <a:pt x="6016" y="19863"/>
                  </a:cubicBezTo>
                  <a:cubicBezTo>
                    <a:pt x="6031" y="19857"/>
                    <a:pt x="6046" y="19855"/>
                    <a:pt x="6060" y="19855"/>
                  </a:cubicBezTo>
                  <a:cubicBezTo>
                    <a:pt x="6106" y="19855"/>
                    <a:pt x="6150" y="19875"/>
                    <a:pt x="6195" y="19875"/>
                  </a:cubicBezTo>
                  <a:cubicBezTo>
                    <a:pt x="6202" y="19875"/>
                    <a:pt x="6209" y="19874"/>
                    <a:pt x="6216" y="19873"/>
                  </a:cubicBezTo>
                  <a:cubicBezTo>
                    <a:pt x="6241" y="19854"/>
                    <a:pt x="6269" y="19851"/>
                    <a:pt x="6298" y="19851"/>
                  </a:cubicBezTo>
                  <a:cubicBezTo>
                    <a:pt x="6317" y="19851"/>
                    <a:pt x="6336" y="19852"/>
                    <a:pt x="6356" y="19852"/>
                  </a:cubicBezTo>
                  <a:cubicBezTo>
                    <a:pt x="6368" y="19852"/>
                    <a:pt x="6380" y="19852"/>
                    <a:pt x="6392" y="19849"/>
                  </a:cubicBezTo>
                  <a:lnTo>
                    <a:pt x="6392" y="19849"/>
                  </a:lnTo>
                  <a:cubicBezTo>
                    <a:pt x="6357" y="19914"/>
                    <a:pt x="6288" y="19924"/>
                    <a:pt x="6217" y="19932"/>
                  </a:cubicBezTo>
                  <a:cubicBezTo>
                    <a:pt x="6042" y="20000"/>
                    <a:pt x="5863" y="20029"/>
                    <a:pt x="5681" y="20029"/>
                  </a:cubicBezTo>
                  <a:cubicBezTo>
                    <a:pt x="5571" y="20029"/>
                    <a:pt x="5460" y="20018"/>
                    <a:pt x="5348" y="19999"/>
                  </a:cubicBezTo>
                  <a:cubicBezTo>
                    <a:pt x="5341" y="20000"/>
                    <a:pt x="5335" y="20000"/>
                    <a:pt x="5328" y="20000"/>
                  </a:cubicBezTo>
                  <a:cubicBezTo>
                    <a:pt x="5217" y="20000"/>
                    <a:pt x="5148" y="19951"/>
                    <a:pt x="5122" y="19854"/>
                  </a:cubicBezTo>
                  <a:cubicBezTo>
                    <a:pt x="5076" y="19842"/>
                    <a:pt x="5037" y="19825"/>
                    <a:pt x="5048" y="19773"/>
                  </a:cubicBezTo>
                  <a:cubicBezTo>
                    <a:pt x="5036" y="19701"/>
                    <a:pt x="5013" y="19627"/>
                    <a:pt x="5016" y="19555"/>
                  </a:cubicBezTo>
                  <a:cubicBezTo>
                    <a:pt x="5040" y="19131"/>
                    <a:pt x="5023" y="18708"/>
                    <a:pt x="5084" y="18286"/>
                  </a:cubicBezTo>
                  <a:cubicBezTo>
                    <a:pt x="5098" y="18173"/>
                    <a:pt x="5141" y="18066"/>
                    <a:pt x="5207" y="17975"/>
                  </a:cubicBezTo>
                  <a:cubicBezTo>
                    <a:pt x="5417" y="17683"/>
                    <a:pt x="5702" y="17456"/>
                    <a:pt x="6031" y="17317"/>
                  </a:cubicBezTo>
                  <a:cubicBezTo>
                    <a:pt x="6065" y="17303"/>
                    <a:pt x="6098" y="17291"/>
                    <a:pt x="6131" y="17282"/>
                  </a:cubicBezTo>
                  <a:cubicBezTo>
                    <a:pt x="6230" y="17252"/>
                    <a:pt x="6307" y="17236"/>
                    <a:pt x="6371" y="17236"/>
                  </a:cubicBezTo>
                  <a:cubicBezTo>
                    <a:pt x="6514" y="17236"/>
                    <a:pt x="6583" y="17318"/>
                    <a:pt x="6654" y="17509"/>
                  </a:cubicBezTo>
                  <a:cubicBezTo>
                    <a:pt x="6811" y="17932"/>
                    <a:pt x="6716" y="18334"/>
                    <a:pt x="6538" y="18732"/>
                  </a:cubicBezTo>
                  <a:cubicBezTo>
                    <a:pt x="6502" y="18813"/>
                    <a:pt x="6431" y="18857"/>
                    <a:pt x="6348" y="18894"/>
                  </a:cubicBezTo>
                  <a:cubicBezTo>
                    <a:pt x="6358" y="18938"/>
                    <a:pt x="6364" y="18979"/>
                    <a:pt x="6304" y="19001"/>
                  </a:cubicBezTo>
                  <a:cubicBezTo>
                    <a:pt x="6140" y="19141"/>
                    <a:pt x="5937" y="19238"/>
                    <a:pt x="5757" y="19358"/>
                  </a:cubicBezTo>
                  <a:cubicBezTo>
                    <a:pt x="5683" y="19407"/>
                    <a:pt x="5605" y="19450"/>
                    <a:pt x="5545" y="19514"/>
                  </a:cubicBezTo>
                  <a:cubicBezTo>
                    <a:pt x="5454" y="19563"/>
                    <a:pt x="5391" y="19637"/>
                    <a:pt x="5326" y="19708"/>
                  </a:cubicBezTo>
                  <a:cubicBezTo>
                    <a:pt x="5285" y="19754"/>
                    <a:pt x="5244" y="19815"/>
                    <a:pt x="5350" y="19851"/>
                  </a:cubicBezTo>
                  <a:cubicBezTo>
                    <a:pt x="5446" y="19722"/>
                    <a:pt x="5606" y="19645"/>
                    <a:pt x="5712" y="19524"/>
                  </a:cubicBezTo>
                  <a:cubicBezTo>
                    <a:pt x="5905" y="19406"/>
                    <a:pt x="6100" y="19290"/>
                    <a:pt x="6293" y="19172"/>
                  </a:cubicBezTo>
                  <a:cubicBezTo>
                    <a:pt x="6424" y="19091"/>
                    <a:pt x="6532" y="18990"/>
                    <a:pt x="6597" y="18865"/>
                  </a:cubicBezTo>
                  <a:cubicBezTo>
                    <a:pt x="6837" y="18411"/>
                    <a:pt x="6954" y="17944"/>
                    <a:pt x="6776" y="17450"/>
                  </a:cubicBezTo>
                  <a:cubicBezTo>
                    <a:pt x="6759" y="17403"/>
                    <a:pt x="6738" y="17358"/>
                    <a:pt x="6713" y="17314"/>
                  </a:cubicBezTo>
                  <a:cubicBezTo>
                    <a:pt x="6636" y="17181"/>
                    <a:pt x="6539" y="17120"/>
                    <a:pt x="6391" y="17120"/>
                  </a:cubicBezTo>
                  <a:cubicBezTo>
                    <a:pt x="6360" y="17120"/>
                    <a:pt x="6327" y="17123"/>
                    <a:pt x="6292" y="17128"/>
                  </a:cubicBezTo>
                  <a:cubicBezTo>
                    <a:pt x="6005" y="17170"/>
                    <a:pt x="5766" y="17293"/>
                    <a:pt x="5552" y="17453"/>
                  </a:cubicBezTo>
                  <a:cubicBezTo>
                    <a:pt x="5455" y="17525"/>
                    <a:pt x="5369" y="17610"/>
                    <a:pt x="5278" y="17688"/>
                  </a:cubicBezTo>
                  <a:cubicBezTo>
                    <a:pt x="5252" y="17710"/>
                    <a:pt x="5237" y="17747"/>
                    <a:pt x="5174" y="17747"/>
                  </a:cubicBezTo>
                  <a:cubicBezTo>
                    <a:pt x="5170" y="17747"/>
                    <a:pt x="5165" y="17747"/>
                    <a:pt x="5160" y="17746"/>
                  </a:cubicBezTo>
                  <a:cubicBezTo>
                    <a:pt x="5198" y="17439"/>
                    <a:pt x="5161" y="17129"/>
                    <a:pt x="5238" y="16822"/>
                  </a:cubicBezTo>
                  <a:cubicBezTo>
                    <a:pt x="5383" y="16244"/>
                    <a:pt x="5564" y="15673"/>
                    <a:pt x="5795" y="15118"/>
                  </a:cubicBezTo>
                  <a:cubicBezTo>
                    <a:pt x="6166" y="14223"/>
                    <a:pt x="6425" y="13305"/>
                    <a:pt x="6646" y="12376"/>
                  </a:cubicBezTo>
                  <a:cubicBezTo>
                    <a:pt x="6781" y="11808"/>
                    <a:pt x="7010" y="11273"/>
                    <a:pt x="7464" y="10831"/>
                  </a:cubicBezTo>
                  <a:cubicBezTo>
                    <a:pt x="7672" y="10628"/>
                    <a:pt x="7913" y="10449"/>
                    <a:pt x="8125" y="10248"/>
                  </a:cubicBezTo>
                  <a:cubicBezTo>
                    <a:pt x="8710" y="9696"/>
                    <a:pt x="9359" y="9198"/>
                    <a:pt x="9981" y="8677"/>
                  </a:cubicBezTo>
                  <a:cubicBezTo>
                    <a:pt x="10103" y="8576"/>
                    <a:pt x="10212" y="8460"/>
                    <a:pt x="10305" y="8333"/>
                  </a:cubicBezTo>
                  <a:cubicBezTo>
                    <a:pt x="10392" y="8216"/>
                    <a:pt x="10431" y="8070"/>
                    <a:pt x="10416" y="7927"/>
                  </a:cubicBezTo>
                  <a:cubicBezTo>
                    <a:pt x="10413" y="7877"/>
                    <a:pt x="10397" y="7828"/>
                    <a:pt x="10367" y="7786"/>
                  </a:cubicBezTo>
                  <a:cubicBezTo>
                    <a:pt x="10351" y="7765"/>
                    <a:pt x="10333" y="7745"/>
                    <a:pt x="10304" y="7745"/>
                  </a:cubicBezTo>
                  <a:cubicBezTo>
                    <a:pt x="10297" y="7745"/>
                    <a:pt x="10290" y="7746"/>
                    <a:pt x="10281" y="7748"/>
                  </a:cubicBezTo>
                  <a:cubicBezTo>
                    <a:pt x="10247" y="7759"/>
                    <a:pt x="10247" y="7788"/>
                    <a:pt x="10251" y="7810"/>
                  </a:cubicBezTo>
                  <a:cubicBezTo>
                    <a:pt x="10267" y="7916"/>
                    <a:pt x="10271" y="8019"/>
                    <a:pt x="10197" y="8113"/>
                  </a:cubicBezTo>
                  <a:cubicBezTo>
                    <a:pt x="10163" y="8079"/>
                    <a:pt x="10059" y="8100"/>
                    <a:pt x="10094" y="8009"/>
                  </a:cubicBezTo>
                  <a:cubicBezTo>
                    <a:pt x="10116" y="7948"/>
                    <a:pt x="9994" y="7965"/>
                    <a:pt x="10002" y="7905"/>
                  </a:cubicBezTo>
                  <a:cubicBezTo>
                    <a:pt x="10002" y="7900"/>
                    <a:pt x="9998" y="7895"/>
                    <a:pt x="9997" y="7890"/>
                  </a:cubicBezTo>
                  <a:cubicBezTo>
                    <a:pt x="9995" y="7895"/>
                    <a:pt x="9994" y="7900"/>
                    <a:pt x="9991" y="7908"/>
                  </a:cubicBezTo>
                  <a:cubicBezTo>
                    <a:pt x="9957" y="8005"/>
                    <a:pt x="9870" y="8068"/>
                    <a:pt x="9783" y="8130"/>
                  </a:cubicBezTo>
                  <a:lnTo>
                    <a:pt x="9811" y="8162"/>
                  </a:lnTo>
                  <a:lnTo>
                    <a:pt x="9828" y="8160"/>
                  </a:lnTo>
                  <a:cubicBezTo>
                    <a:pt x="9837" y="8152"/>
                    <a:pt x="9849" y="8143"/>
                    <a:pt x="9860" y="8143"/>
                  </a:cubicBezTo>
                  <a:cubicBezTo>
                    <a:pt x="9865" y="8143"/>
                    <a:pt x="9870" y="8145"/>
                    <a:pt x="9875" y="8150"/>
                  </a:cubicBezTo>
                  <a:cubicBezTo>
                    <a:pt x="9882" y="8158"/>
                    <a:pt x="9874" y="8180"/>
                    <a:pt x="9872" y="8194"/>
                  </a:cubicBezTo>
                  <a:cubicBezTo>
                    <a:pt x="9867" y="8235"/>
                    <a:pt x="9828" y="8257"/>
                    <a:pt x="9804" y="8287"/>
                  </a:cubicBezTo>
                  <a:lnTo>
                    <a:pt x="9834" y="8372"/>
                  </a:lnTo>
                  <a:lnTo>
                    <a:pt x="9843" y="8365"/>
                  </a:lnTo>
                  <a:lnTo>
                    <a:pt x="9843" y="8365"/>
                  </a:lnTo>
                  <a:cubicBezTo>
                    <a:pt x="9833" y="8616"/>
                    <a:pt x="9599" y="8712"/>
                    <a:pt x="9416" y="8853"/>
                  </a:cubicBezTo>
                  <a:cubicBezTo>
                    <a:pt x="9368" y="8798"/>
                    <a:pt x="9396" y="8762"/>
                    <a:pt x="9398" y="8727"/>
                  </a:cubicBezTo>
                  <a:lnTo>
                    <a:pt x="9398" y="8727"/>
                  </a:lnTo>
                  <a:lnTo>
                    <a:pt x="9333" y="8734"/>
                  </a:lnTo>
                  <a:cubicBezTo>
                    <a:pt x="9318" y="8965"/>
                    <a:pt x="9152" y="9100"/>
                    <a:pt x="8937" y="9217"/>
                  </a:cubicBezTo>
                  <a:cubicBezTo>
                    <a:pt x="8887" y="9137"/>
                    <a:pt x="8981" y="9055"/>
                    <a:pt x="8906" y="8991"/>
                  </a:cubicBezTo>
                  <a:lnTo>
                    <a:pt x="8906" y="8991"/>
                  </a:lnTo>
                  <a:cubicBezTo>
                    <a:pt x="8912" y="8992"/>
                    <a:pt x="8917" y="8992"/>
                    <a:pt x="8921" y="8992"/>
                  </a:cubicBezTo>
                  <a:cubicBezTo>
                    <a:pt x="8962" y="8992"/>
                    <a:pt x="8943" y="8950"/>
                    <a:pt x="8953" y="8930"/>
                  </a:cubicBezTo>
                  <a:lnTo>
                    <a:pt x="8904" y="8881"/>
                  </a:lnTo>
                  <a:cubicBezTo>
                    <a:pt x="8901" y="8916"/>
                    <a:pt x="8861" y="8948"/>
                    <a:pt x="8893" y="8984"/>
                  </a:cubicBezTo>
                  <a:cubicBezTo>
                    <a:pt x="8889" y="8982"/>
                    <a:pt x="8884" y="8981"/>
                    <a:pt x="8880" y="8981"/>
                  </a:cubicBezTo>
                  <a:cubicBezTo>
                    <a:pt x="8870" y="8981"/>
                    <a:pt x="8861" y="8986"/>
                    <a:pt x="8855" y="8994"/>
                  </a:cubicBezTo>
                  <a:cubicBezTo>
                    <a:pt x="8795" y="9031"/>
                    <a:pt x="8711" y="9051"/>
                    <a:pt x="8722" y="9136"/>
                  </a:cubicBezTo>
                  <a:cubicBezTo>
                    <a:pt x="8711" y="9133"/>
                    <a:pt x="8702" y="9131"/>
                    <a:pt x="8694" y="9131"/>
                  </a:cubicBezTo>
                  <a:cubicBezTo>
                    <a:pt x="8672" y="9131"/>
                    <a:pt x="8667" y="9145"/>
                    <a:pt x="8676" y="9173"/>
                  </a:cubicBezTo>
                  <a:cubicBezTo>
                    <a:pt x="8666" y="9170"/>
                    <a:pt x="8657" y="9168"/>
                    <a:pt x="8649" y="9168"/>
                  </a:cubicBezTo>
                  <a:cubicBezTo>
                    <a:pt x="8628" y="9168"/>
                    <a:pt x="8621" y="9180"/>
                    <a:pt x="8633" y="9208"/>
                  </a:cubicBezTo>
                  <a:cubicBezTo>
                    <a:pt x="8618" y="9200"/>
                    <a:pt x="8607" y="9196"/>
                    <a:pt x="8597" y="9196"/>
                  </a:cubicBezTo>
                  <a:cubicBezTo>
                    <a:pt x="8571" y="9196"/>
                    <a:pt x="8559" y="9221"/>
                    <a:pt x="8548" y="9246"/>
                  </a:cubicBezTo>
                  <a:cubicBezTo>
                    <a:pt x="8520" y="9246"/>
                    <a:pt x="8501" y="9255"/>
                    <a:pt x="8505" y="9283"/>
                  </a:cubicBezTo>
                  <a:cubicBezTo>
                    <a:pt x="8447" y="9243"/>
                    <a:pt x="8482" y="9183"/>
                    <a:pt x="8463" y="9135"/>
                  </a:cubicBezTo>
                  <a:cubicBezTo>
                    <a:pt x="8458" y="9134"/>
                    <a:pt x="8453" y="9134"/>
                    <a:pt x="8448" y="9134"/>
                  </a:cubicBezTo>
                  <a:cubicBezTo>
                    <a:pt x="8393" y="9134"/>
                    <a:pt x="8381" y="9180"/>
                    <a:pt x="8352" y="9209"/>
                  </a:cubicBezTo>
                  <a:cubicBezTo>
                    <a:pt x="8451" y="9231"/>
                    <a:pt x="8375" y="9312"/>
                    <a:pt x="8415" y="9352"/>
                  </a:cubicBezTo>
                  <a:cubicBezTo>
                    <a:pt x="8410" y="9350"/>
                    <a:pt x="8406" y="9350"/>
                    <a:pt x="8403" y="9350"/>
                  </a:cubicBezTo>
                  <a:cubicBezTo>
                    <a:pt x="8382" y="9350"/>
                    <a:pt x="8377" y="9377"/>
                    <a:pt x="8361" y="9388"/>
                  </a:cubicBezTo>
                  <a:cubicBezTo>
                    <a:pt x="8353" y="9426"/>
                    <a:pt x="8395" y="9469"/>
                    <a:pt x="8348" y="9503"/>
                  </a:cubicBezTo>
                  <a:cubicBezTo>
                    <a:pt x="8378" y="9748"/>
                    <a:pt x="8176" y="9867"/>
                    <a:pt x="7985" y="10001"/>
                  </a:cubicBezTo>
                  <a:cubicBezTo>
                    <a:pt x="7916" y="9924"/>
                    <a:pt x="7993" y="9843"/>
                    <a:pt x="7955" y="9774"/>
                  </a:cubicBezTo>
                  <a:lnTo>
                    <a:pt x="7955" y="9774"/>
                  </a:lnTo>
                  <a:cubicBezTo>
                    <a:pt x="7958" y="9775"/>
                    <a:pt x="7962" y="9776"/>
                    <a:pt x="7966" y="9776"/>
                  </a:cubicBezTo>
                  <a:cubicBezTo>
                    <a:pt x="7974" y="9776"/>
                    <a:pt x="7983" y="9772"/>
                    <a:pt x="7988" y="9765"/>
                  </a:cubicBezTo>
                  <a:cubicBezTo>
                    <a:pt x="7979" y="9752"/>
                    <a:pt x="7970" y="9741"/>
                    <a:pt x="7962" y="9741"/>
                  </a:cubicBezTo>
                  <a:cubicBezTo>
                    <a:pt x="7956" y="9741"/>
                    <a:pt x="7950" y="9749"/>
                    <a:pt x="7947" y="9768"/>
                  </a:cubicBezTo>
                  <a:lnTo>
                    <a:pt x="7897" y="9761"/>
                  </a:lnTo>
                  <a:lnTo>
                    <a:pt x="7844" y="9800"/>
                  </a:lnTo>
                  <a:cubicBezTo>
                    <a:pt x="7925" y="10094"/>
                    <a:pt x="7856" y="10169"/>
                    <a:pt x="7566" y="10344"/>
                  </a:cubicBezTo>
                  <a:cubicBezTo>
                    <a:pt x="7538" y="10258"/>
                    <a:pt x="7555" y="10176"/>
                    <a:pt x="7557" y="10095"/>
                  </a:cubicBezTo>
                  <a:lnTo>
                    <a:pt x="7557" y="10095"/>
                  </a:lnTo>
                  <a:lnTo>
                    <a:pt x="7470" y="10170"/>
                  </a:lnTo>
                  <a:cubicBezTo>
                    <a:pt x="7452" y="10232"/>
                    <a:pt x="7485" y="10303"/>
                    <a:pt x="7429" y="10359"/>
                  </a:cubicBezTo>
                  <a:cubicBezTo>
                    <a:pt x="7437" y="10369"/>
                    <a:pt x="7435" y="10382"/>
                    <a:pt x="7427" y="10390"/>
                  </a:cubicBezTo>
                  <a:cubicBezTo>
                    <a:pt x="7457" y="10440"/>
                    <a:pt x="7442" y="10486"/>
                    <a:pt x="7406" y="10527"/>
                  </a:cubicBezTo>
                  <a:cubicBezTo>
                    <a:pt x="7314" y="10626"/>
                    <a:pt x="7220" y="10725"/>
                    <a:pt x="7116" y="10837"/>
                  </a:cubicBezTo>
                  <a:cubicBezTo>
                    <a:pt x="7068" y="10750"/>
                    <a:pt x="7136" y="10703"/>
                    <a:pt x="7162" y="10648"/>
                  </a:cubicBezTo>
                  <a:cubicBezTo>
                    <a:pt x="7164" y="10628"/>
                    <a:pt x="7167" y="10607"/>
                    <a:pt x="7168" y="10588"/>
                  </a:cubicBezTo>
                  <a:lnTo>
                    <a:pt x="7168" y="10588"/>
                  </a:lnTo>
                  <a:lnTo>
                    <a:pt x="7126" y="10611"/>
                  </a:lnTo>
                  <a:cubicBezTo>
                    <a:pt x="7092" y="10492"/>
                    <a:pt x="7145" y="10401"/>
                    <a:pt x="7244" y="10321"/>
                  </a:cubicBezTo>
                  <a:cubicBezTo>
                    <a:pt x="7306" y="10271"/>
                    <a:pt x="7364" y="10219"/>
                    <a:pt x="7425" y="10168"/>
                  </a:cubicBezTo>
                  <a:cubicBezTo>
                    <a:pt x="7423" y="10158"/>
                    <a:pt x="7423" y="10149"/>
                    <a:pt x="7426" y="10138"/>
                  </a:cubicBezTo>
                  <a:cubicBezTo>
                    <a:pt x="7414" y="10135"/>
                    <a:pt x="7404" y="10133"/>
                    <a:pt x="7394" y="10133"/>
                  </a:cubicBezTo>
                  <a:cubicBezTo>
                    <a:pt x="7356" y="10133"/>
                    <a:pt x="7326" y="10153"/>
                    <a:pt x="7293" y="10172"/>
                  </a:cubicBezTo>
                  <a:cubicBezTo>
                    <a:pt x="7136" y="10264"/>
                    <a:pt x="7051" y="10407"/>
                    <a:pt x="6947" y="10535"/>
                  </a:cubicBezTo>
                  <a:cubicBezTo>
                    <a:pt x="6948" y="10562"/>
                    <a:pt x="6949" y="10590"/>
                    <a:pt x="6950" y="10617"/>
                  </a:cubicBezTo>
                  <a:lnTo>
                    <a:pt x="6993" y="10615"/>
                  </a:lnTo>
                  <a:cubicBezTo>
                    <a:pt x="6997" y="10597"/>
                    <a:pt x="7002" y="10591"/>
                    <a:pt x="7007" y="10591"/>
                  </a:cubicBezTo>
                  <a:cubicBezTo>
                    <a:pt x="7016" y="10591"/>
                    <a:pt x="7026" y="10607"/>
                    <a:pt x="7036" y="10613"/>
                  </a:cubicBezTo>
                  <a:cubicBezTo>
                    <a:pt x="7030" y="10621"/>
                    <a:pt x="7022" y="10625"/>
                    <a:pt x="7013" y="10625"/>
                  </a:cubicBezTo>
                  <a:cubicBezTo>
                    <a:pt x="7007" y="10625"/>
                    <a:pt x="7002" y="10623"/>
                    <a:pt x="6997" y="10619"/>
                  </a:cubicBezTo>
                  <a:lnTo>
                    <a:pt x="6997" y="10619"/>
                  </a:lnTo>
                  <a:cubicBezTo>
                    <a:pt x="7001" y="10706"/>
                    <a:pt x="7006" y="10793"/>
                    <a:pt x="6949" y="10871"/>
                  </a:cubicBezTo>
                  <a:lnTo>
                    <a:pt x="6947" y="10923"/>
                  </a:lnTo>
                  <a:cubicBezTo>
                    <a:pt x="7000" y="10926"/>
                    <a:pt x="7000" y="10963"/>
                    <a:pt x="6988" y="10987"/>
                  </a:cubicBezTo>
                  <a:cubicBezTo>
                    <a:pt x="6927" y="11106"/>
                    <a:pt x="6856" y="11220"/>
                    <a:pt x="6757" y="11323"/>
                  </a:cubicBezTo>
                  <a:cubicBezTo>
                    <a:pt x="6726" y="11280"/>
                    <a:pt x="6735" y="11245"/>
                    <a:pt x="6747" y="11210"/>
                  </a:cubicBezTo>
                  <a:cubicBezTo>
                    <a:pt x="6738" y="11178"/>
                    <a:pt x="6732" y="11144"/>
                    <a:pt x="6690" y="11131"/>
                  </a:cubicBezTo>
                  <a:cubicBezTo>
                    <a:pt x="6666" y="11201"/>
                    <a:pt x="6664" y="11278"/>
                    <a:pt x="6619" y="11343"/>
                  </a:cubicBezTo>
                  <a:cubicBezTo>
                    <a:pt x="6565" y="11371"/>
                    <a:pt x="6551" y="11412"/>
                    <a:pt x="6558" y="11462"/>
                  </a:cubicBezTo>
                  <a:cubicBezTo>
                    <a:pt x="6515" y="11474"/>
                    <a:pt x="6515" y="11507"/>
                    <a:pt x="6510" y="11538"/>
                  </a:cubicBezTo>
                  <a:cubicBezTo>
                    <a:pt x="6556" y="11526"/>
                    <a:pt x="6562" y="11497"/>
                    <a:pt x="6559" y="11462"/>
                  </a:cubicBezTo>
                  <a:lnTo>
                    <a:pt x="6646" y="11427"/>
                  </a:lnTo>
                  <a:lnTo>
                    <a:pt x="6646" y="11427"/>
                  </a:lnTo>
                  <a:cubicBezTo>
                    <a:pt x="6660" y="11481"/>
                    <a:pt x="6652" y="11538"/>
                    <a:pt x="6626" y="11588"/>
                  </a:cubicBezTo>
                  <a:cubicBezTo>
                    <a:pt x="6548" y="11738"/>
                    <a:pt x="6470" y="11888"/>
                    <a:pt x="6392" y="12039"/>
                  </a:cubicBezTo>
                  <a:cubicBezTo>
                    <a:pt x="6380" y="11882"/>
                    <a:pt x="6317" y="11723"/>
                    <a:pt x="6414" y="11569"/>
                  </a:cubicBezTo>
                  <a:lnTo>
                    <a:pt x="6444" y="11535"/>
                  </a:lnTo>
                  <a:cubicBezTo>
                    <a:pt x="6376" y="11501"/>
                    <a:pt x="6339" y="11446"/>
                    <a:pt x="6301" y="11391"/>
                  </a:cubicBezTo>
                  <a:cubicBezTo>
                    <a:pt x="6313" y="11353"/>
                    <a:pt x="6356" y="11323"/>
                    <a:pt x="6344" y="11278"/>
                  </a:cubicBezTo>
                  <a:cubicBezTo>
                    <a:pt x="6389" y="11266"/>
                    <a:pt x="6395" y="11239"/>
                    <a:pt x="6387" y="11204"/>
                  </a:cubicBezTo>
                  <a:lnTo>
                    <a:pt x="6387" y="11204"/>
                  </a:lnTo>
                  <a:cubicBezTo>
                    <a:pt x="6389" y="11204"/>
                    <a:pt x="6391" y="11205"/>
                    <a:pt x="6393" y="11205"/>
                  </a:cubicBezTo>
                  <a:cubicBezTo>
                    <a:pt x="6421" y="11205"/>
                    <a:pt x="6432" y="11190"/>
                    <a:pt x="6430" y="11166"/>
                  </a:cubicBezTo>
                  <a:cubicBezTo>
                    <a:pt x="6428" y="11166"/>
                    <a:pt x="6427" y="11166"/>
                    <a:pt x="6426" y="11166"/>
                  </a:cubicBezTo>
                  <a:cubicBezTo>
                    <a:pt x="6398" y="11166"/>
                    <a:pt x="6387" y="11181"/>
                    <a:pt x="6386" y="11203"/>
                  </a:cubicBezTo>
                  <a:cubicBezTo>
                    <a:pt x="6344" y="11217"/>
                    <a:pt x="6336" y="11243"/>
                    <a:pt x="6343" y="11278"/>
                  </a:cubicBezTo>
                  <a:cubicBezTo>
                    <a:pt x="6286" y="11303"/>
                    <a:pt x="6226" y="11328"/>
                    <a:pt x="6299" y="11389"/>
                  </a:cubicBezTo>
                  <a:lnTo>
                    <a:pt x="6311" y="11580"/>
                  </a:lnTo>
                  <a:cubicBezTo>
                    <a:pt x="6288" y="11738"/>
                    <a:pt x="6214" y="11884"/>
                    <a:pt x="6159" y="12034"/>
                  </a:cubicBezTo>
                  <a:cubicBezTo>
                    <a:pt x="6135" y="12098"/>
                    <a:pt x="6112" y="12161"/>
                    <a:pt x="6115" y="12228"/>
                  </a:cubicBezTo>
                  <a:cubicBezTo>
                    <a:pt x="6115" y="12252"/>
                    <a:pt x="6130" y="12263"/>
                    <a:pt x="6153" y="12263"/>
                  </a:cubicBezTo>
                  <a:cubicBezTo>
                    <a:pt x="6159" y="12263"/>
                    <a:pt x="6165" y="12263"/>
                    <a:pt x="6172" y="12261"/>
                  </a:cubicBezTo>
                  <a:cubicBezTo>
                    <a:pt x="6181" y="12159"/>
                    <a:pt x="6219" y="12063"/>
                    <a:pt x="6279" y="11945"/>
                  </a:cubicBezTo>
                  <a:cubicBezTo>
                    <a:pt x="6294" y="12010"/>
                    <a:pt x="6305" y="12051"/>
                    <a:pt x="6315" y="12092"/>
                  </a:cubicBezTo>
                  <a:cubicBezTo>
                    <a:pt x="6317" y="12166"/>
                    <a:pt x="6319" y="12239"/>
                    <a:pt x="6320" y="12312"/>
                  </a:cubicBezTo>
                  <a:cubicBezTo>
                    <a:pt x="6339" y="12461"/>
                    <a:pt x="6266" y="12594"/>
                    <a:pt x="6250" y="12755"/>
                  </a:cubicBezTo>
                  <a:cubicBezTo>
                    <a:pt x="6110" y="12682"/>
                    <a:pt x="6254" y="12576"/>
                    <a:pt x="6181" y="12510"/>
                  </a:cubicBezTo>
                  <a:lnTo>
                    <a:pt x="6181" y="12510"/>
                  </a:lnTo>
                  <a:cubicBezTo>
                    <a:pt x="6094" y="12517"/>
                    <a:pt x="6176" y="12621"/>
                    <a:pt x="6087" y="12625"/>
                  </a:cubicBezTo>
                  <a:cubicBezTo>
                    <a:pt x="6160" y="12744"/>
                    <a:pt x="6065" y="12860"/>
                    <a:pt x="6082" y="12977"/>
                  </a:cubicBezTo>
                  <a:cubicBezTo>
                    <a:pt x="6204" y="13015"/>
                    <a:pt x="6176" y="13087"/>
                    <a:pt x="6143" y="13162"/>
                  </a:cubicBezTo>
                  <a:lnTo>
                    <a:pt x="6124" y="13307"/>
                  </a:lnTo>
                  <a:cubicBezTo>
                    <a:pt x="6142" y="13401"/>
                    <a:pt x="6093" y="13483"/>
                    <a:pt x="6073" y="13589"/>
                  </a:cubicBezTo>
                  <a:cubicBezTo>
                    <a:pt x="6010" y="13528"/>
                    <a:pt x="6040" y="13448"/>
                    <a:pt x="5958" y="13424"/>
                  </a:cubicBezTo>
                  <a:lnTo>
                    <a:pt x="5958" y="13424"/>
                  </a:lnTo>
                  <a:cubicBezTo>
                    <a:pt x="5959" y="13521"/>
                    <a:pt x="5959" y="13619"/>
                    <a:pt x="5960" y="13716"/>
                  </a:cubicBezTo>
                  <a:cubicBezTo>
                    <a:pt x="6014" y="13773"/>
                    <a:pt x="6006" y="13826"/>
                    <a:pt x="5943" y="13873"/>
                  </a:cubicBezTo>
                  <a:cubicBezTo>
                    <a:pt x="5916" y="13989"/>
                    <a:pt x="5889" y="14101"/>
                    <a:pt x="5838" y="14211"/>
                  </a:cubicBezTo>
                  <a:cubicBezTo>
                    <a:pt x="5431" y="15083"/>
                    <a:pt x="5120" y="15996"/>
                    <a:pt x="4910" y="16936"/>
                  </a:cubicBezTo>
                  <a:cubicBezTo>
                    <a:pt x="4895" y="17002"/>
                    <a:pt x="4875" y="17068"/>
                    <a:pt x="4853" y="17144"/>
                  </a:cubicBezTo>
                  <a:cubicBezTo>
                    <a:pt x="4783" y="17060"/>
                    <a:pt x="4793" y="16974"/>
                    <a:pt x="4789" y="16892"/>
                  </a:cubicBezTo>
                  <a:cubicBezTo>
                    <a:pt x="4756" y="16282"/>
                    <a:pt x="4716" y="15674"/>
                    <a:pt x="4612" y="15070"/>
                  </a:cubicBezTo>
                  <a:cubicBezTo>
                    <a:pt x="4523" y="14559"/>
                    <a:pt x="4429" y="14049"/>
                    <a:pt x="4337" y="13539"/>
                  </a:cubicBezTo>
                  <a:cubicBezTo>
                    <a:pt x="4269" y="13165"/>
                    <a:pt x="4271" y="12790"/>
                    <a:pt x="4353" y="12418"/>
                  </a:cubicBezTo>
                  <a:cubicBezTo>
                    <a:pt x="4415" y="12141"/>
                    <a:pt x="4562" y="11895"/>
                    <a:pt x="4737" y="11660"/>
                  </a:cubicBezTo>
                  <a:cubicBezTo>
                    <a:pt x="4911" y="11425"/>
                    <a:pt x="5122" y="11214"/>
                    <a:pt x="5353" y="11019"/>
                  </a:cubicBezTo>
                  <a:cubicBezTo>
                    <a:pt x="5520" y="10875"/>
                    <a:pt x="5689" y="10731"/>
                    <a:pt x="5861" y="10592"/>
                  </a:cubicBezTo>
                  <a:cubicBezTo>
                    <a:pt x="6740" y="9880"/>
                    <a:pt x="7495" y="9085"/>
                    <a:pt x="8119" y="8198"/>
                  </a:cubicBezTo>
                  <a:cubicBezTo>
                    <a:pt x="8312" y="7923"/>
                    <a:pt x="8509" y="7651"/>
                    <a:pt x="8709" y="7380"/>
                  </a:cubicBezTo>
                  <a:cubicBezTo>
                    <a:pt x="8824" y="7224"/>
                    <a:pt x="8950" y="7073"/>
                    <a:pt x="9069" y="6920"/>
                  </a:cubicBezTo>
                  <a:cubicBezTo>
                    <a:pt x="9364" y="6543"/>
                    <a:pt x="9775" y="6290"/>
                    <a:pt x="10260" y="6124"/>
                  </a:cubicBezTo>
                  <a:cubicBezTo>
                    <a:pt x="10430" y="6066"/>
                    <a:pt x="10608" y="6025"/>
                    <a:pt x="10789" y="6025"/>
                  </a:cubicBezTo>
                  <a:cubicBezTo>
                    <a:pt x="10880" y="6025"/>
                    <a:pt x="10972" y="6036"/>
                    <a:pt x="11064" y="6059"/>
                  </a:cubicBezTo>
                  <a:cubicBezTo>
                    <a:pt x="11426" y="6151"/>
                    <a:pt x="11789" y="6190"/>
                    <a:pt x="12153" y="6190"/>
                  </a:cubicBezTo>
                  <a:cubicBezTo>
                    <a:pt x="12502" y="6190"/>
                    <a:pt x="12852" y="6153"/>
                    <a:pt x="13204" y="6093"/>
                  </a:cubicBezTo>
                  <a:cubicBezTo>
                    <a:pt x="13324" y="6072"/>
                    <a:pt x="13445" y="6055"/>
                    <a:pt x="13566" y="6041"/>
                  </a:cubicBezTo>
                  <a:cubicBezTo>
                    <a:pt x="13675" y="6028"/>
                    <a:pt x="13783" y="6021"/>
                    <a:pt x="13889" y="6021"/>
                  </a:cubicBezTo>
                  <a:close/>
                  <a:moveTo>
                    <a:pt x="11724" y="19919"/>
                  </a:moveTo>
                  <a:cubicBezTo>
                    <a:pt x="11732" y="19919"/>
                    <a:pt x="11742" y="19920"/>
                    <a:pt x="11752" y="19923"/>
                  </a:cubicBezTo>
                  <a:lnTo>
                    <a:pt x="11751" y="19924"/>
                  </a:lnTo>
                  <a:cubicBezTo>
                    <a:pt x="11751" y="19949"/>
                    <a:pt x="11765" y="19961"/>
                    <a:pt x="11794" y="19961"/>
                  </a:cubicBezTo>
                  <a:cubicBezTo>
                    <a:pt x="11794" y="19986"/>
                    <a:pt x="11809" y="19998"/>
                    <a:pt x="11839" y="19999"/>
                  </a:cubicBezTo>
                  <a:cubicBezTo>
                    <a:pt x="11879" y="20059"/>
                    <a:pt x="11842" y="20119"/>
                    <a:pt x="11838" y="20180"/>
                  </a:cubicBezTo>
                  <a:cubicBezTo>
                    <a:pt x="11832" y="20180"/>
                    <a:pt x="11826" y="20180"/>
                    <a:pt x="11820" y="20180"/>
                  </a:cubicBezTo>
                  <a:cubicBezTo>
                    <a:pt x="11685" y="20180"/>
                    <a:pt x="11662" y="20087"/>
                    <a:pt x="11631" y="19999"/>
                  </a:cubicBezTo>
                  <a:cubicBezTo>
                    <a:pt x="11660" y="19970"/>
                    <a:pt x="11671" y="19919"/>
                    <a:pt x="11724" y="19919"/>
                  </a:cubicBezTo>
                  <a:close/>
                  <a:moveTo>
                    <a:pt x="5272" y="20230"/>
                  </a:moveTo>
                  <a:cubicBezTo>
                    <a:pt x="5329" y="20230"/>
                    <a:pt x="5403" y="20260"/>
                    <a:pt x="5530" y="20312"/>
                  </a:cubicBezTo>
                  <a:cubicBezTo>
                    <a:pt x="5914" y="20470"/>
                    <a:pt x="6274" y="20656"/>
                    <a:pt x="6550" y="20942"/>
                  </a:cubicBezTo>
                  <a:cubicBezTo>
                    <a:pt x="6680" y="21075"/>
                    <a:pt x="6676" y="21042"/>
                    <a:pt x="6563" y="21186"/>
                  </a:cubicBezTo>
                  <a:lnTo>
                    <a:pt x="6562" y="21187"/>
                  </a:lnTo>
                  <a:cubicBezTo>
                    <a:pt x="6527" y="21232"/>
                    <a:pt x="6502" y="21284"/>
                    <a:pt x="6425" y="21327"/>
                  </a:cubicBezTo>
                  <a:cubicBezTo>
                    <a:pt x="6086" y="20900"/>
                    <a:pt x="5513" y="20736"/>
                    <a:pt x="5029" y="20443"/>
                  </a:cubicBezTo>
                  <a:cubicBezTo>
                    <a:pt x="5144" y="20291"/>
                    <a:pt x="5191" y="20230"/>
                    <a:pt x="5272" y="20230"/>
                  </a:cubicBezTo>
                  <a:close/>
                  <a:moveTo>
                    <a:pt x="12530" y="21182"/>
                  </a:moveTo>
                  <a:cubicBezTo>
                    <a:pt x="12523" y="21208"/>
                    <a:pt x="12534" y="21219"/>
                    <a:pt x="12558" y="21219"/>
                  </a:cubicBezTo>
                  <a:cubicBezTo>
                    <a:pt x="12563" y="21219"/>
                    <a:pt x="12568" y="21219"/>
                    <a:pt x="12573" y="21218"/>
                  </a:cubicBezTo>
                  <a:lnTo>
                    <a:pt x="12573" y="21218"/>
                  </a:lnTo>
                  <a:cubicBezTo>
                    <a:pt x="12589" y="21295"/>
                    <a:pt x="12550" y="21364"/>
                    <a:pt x="12526" y="21434"/>
                  </a:cubicBezTo>
                  <a:cubicBezTo>
                    <a:pt x="12393" y="21319"/>
                    <a:pt x="12394" y="21233"/>
                    <a:pt x="12528" y="21182"/>
                  </a:cubicBezTo>
                  <a:close/>
                  <a:moveTo>
                    <a:pt x="4938" y="20517"/>
                  </a:moveTo>
                  <a:cubicBezTo>
                    <a:pt x="4955" y="20517"/>
                    <a:pt x="4977" y="20523"/>
                    <a:pt x="5002" y="20539"/>
                  </a:cubicBezTo>
                  <a:cubicBezTo>
                    <a:pt x="5376" y="20770"/>
                    <a:pt x="5791" y="20954"/>
                    <a:pt x="6113" y="21243"/>
                  </a:cubicBezTo>
                  <a:cubicBezTo>
                    <a:pt x="6181" y="21305"/>
                    <a:pt x="6245" y="21370"/>
                    <a:pt x="6304" y="21440"/>
                  </a:cubicBezTo>
                  <a:cubicBezTo>
                    <a:pt x="6336" y="21478"/>
                    <a:pt x="6318" y="21509"/>
                    <a:pt x="6257" y="21511"/>
                  </a:cubicBezTo>
                  <a:lnTo>
                    <a:pt x="6257" y="21513"/>
                  </a:lnTo>
                  <a:lnTo>
                    <a:pt x="6211" y="21551"/>
                  </a:lnTo>
                  <a:cubicBezTo>
                    <a:pt x="6196" y="21582"/>
                    <a:pt x="6172" y="21592"/>
                    <a:pt x="6146" y="21592"/>
                  </a:cubicBezTo>
                  <a:cubicBezTo>
                    <a:pt x="6126" y="21592"/>
                    <a:pt x="6104" y="21586"/>
                    <a:pt x="6084" y="21580"/>
                  </a:cubicBezTo>
                  <a:cubicBezTo>
                    <a:pt x="5987" y="21555"/>
                    <a:pt x="5897" y="21519"/>
                    <a:pt x="5827" y="21452"/>
                  </a:cubicBezTo>
                  <a:cubicBezTo>
                    <a:pt x="5586" y="21220"/>
                    <a:pt x="5287" y="21051"/>
                    <a:pt x="4977" y="20894"/>
                  </a:cubicBezTo>
                  <a:cubicBezTo>
                    <a:pt x="4916" y="20864"/>
                    <a:pt x="4852" y="20833"/>
                    <a:pt x="4799" y="20792"/>
                  </a:cubicBezTo>
                  <a:cubicBezTo>
                    <a:pt x="4715" y="20729"/>
                    <a:pt x="4715" y="20667"/>
                    <a:pt x="4828" y="20626"/>
                  </a:cubicBezTo>
                  <a:lnTo>
                    <a:pt x="4863" y="20590"/>
                  </a:lnTo>
                  <a:cubicBezTo>
                    <a:pt x="4878" y="20546"/>
                    <a:pt x="4901" y="20517"/>
                    <a:pt x="4938" y="20517"/>
                  </a:cubicBezTo>
                  <a:close/>
                  <a:moveTo>
                    <a:pt x="11229" y="18989"/>
                  </a:moveTo>
                  <a:cubicBezTo>
                    <a:pt x="11326" y="19018"/>
                    <a:pt x="11395" y="19054"/>
                    <a:pt x="11412" y="19140"/>
                  </a:cubicBezTo>
                  <a:cubicBezTo>
                    <a:pt x="11498" y="19149"/>
                    <a:pt x="11553" y="19190"/>
                    <a:pt x="11578" y="19260"/>
                  </a:cubicBezTo>
                  <a:lnTo>
                    <a:pt x="11580" y="19261"/>
                  </a:lnTo>
                  <a:cubicBezTo>
                    <a:pt x="11725" y="19299"/>
                    <a:pt x="11819" y="19398"/>
                    <a:pt x="11928" y="19480"/>
                  </a:cubicBezTo>
                  <a:cubicBezTo>
                    <a:pt x="11992" y="19505"/>
                    <a:pt x="12050" y="19544"/>
                    <a:pt x="12098" y="19594"/>
                  </a:cubicBezTo>
                  <a:cubicBezTo>
                    <a:pt x="12253" y="19677"/>
                    <a:pt x="12392" y="19786"/>
                    <a:pt x="12509" y="19917"/>
                  </a:cubicBezTo>
                  <a:cubicBezTo>
                    <a:pt x="12898" y="20229"/>
                    <a:pt x="13101" y="20620"/>
                    <a:pt x="13173" y="21064"/>
                  </a:cubicBezTo>
                  <a:cubicBezTo>
                    <a:pt x="13227" y="21412"/>
                    <a:pt x="13041" y="21665"/>
                    <a:pt x="12721" y="21879"/>
                  </a:cubicBezTo>
                  <a:cubicBezTo>
                    <a:pt x="12682" y="21793"/>
                    <a:pt x="12820" y="21736"/>
                    <a:pt x="12753" y="21661"/>
                  </a:cubicBezTo>
                  <a:cubicBezTo>
                    <a:pt x="12801" y="21653"/>
                    <a:pt x="12795" y="21611"/>
                    <a:pt x="12816" y="21585"/>
                  </a:cubicBezTo>
                  <a:cubicBezTo>
                    <a:pt x="12810" y="21585"/>
                    <a:pt x="12805" y="21584"/>
                    <a:pt x="12800" y="21584"/>
                  </a:cubicBezTo>
                  <a:cubicBezTo>
                    <a:pt x="12743" y="21584"/>
                    <a:pt x="12737" y="21615"/>
                    <a:pt x="12747" y="21658"/>
                  </a:cubicBezTo>
                  <a:cubicBezTo>
                    <a:pt x="12738" y="21651"/>
                    <a:pt x="12728" y="21649"/>
                    <a:pt x="12718" y="21649"/>
                  </a:cubicBezTo>
                  <a:cubicBezTo>
                    <a:pt x="12701" y="21649"/>
                    <a:pt x="12683" y="21656"/>
                    <a:pt x="12665" y="21657"/>
                  </a:cubicBezTo>
                  <a:cubicBezTo>
                    <a:pt x="12632" y="21601"/>
                    <a:pt x="12543" y="21564"/>
                    <a:pt x="12585" y="21482"/>
                  </a:cubicBezTo>
                  <a:cubicBezTo>
                    <a:pt x="12635" y="21437"/>
                    <a:pt x="12614" y="21351"/>
                    <a:pt x="12703" y="21327"/>
                  </a:cubicBezTo>
                  <a:cubicBezTo>
                    <a:pt x="12654" y="21281"/>
                    <a:pt x="12713" y="21224"/>
                    <a:pt x="12690" y="21174"/>
                  </a:cubicBezTo>
                  <a:lnTo>
                    <a:pt x="12690" y="21174"/>
                  </a:lnTo>
                  <a:cubicBezTo>
                    <a:pt x="12650" y="21186"/>
                    <a:pt x="12623" y="21217"/>
                    <a:pt x="12581" y="21217"/>
                  </a:cubicBezTo>
                  <a:cubicBezTo>
                    <a:pt x="12579" y="21217"/>
                    <a:pt x="12577" y="21217"/>
                    <a:pt x="12576" y="21217"/>
                  </a:cubicBezTo>
                  <a:cubicBezTo>
                    <a:pt x="12570" y="21195"/>
                    <a:pt x="12552" y="21180"/>
                    <a:pt x="12531" y="21177"/>
                  </a:cubicBezTo>
                  <a:cubicBezTo>
                    <a:pt x="12530" y="21178"/>
                    <a:pt x="12530" y="21178"/>
                    <a:pt x="12530" y="21179"/>
                  </a:cubicBezTo>
                  <a:lnTo>
                    <a:pt x="12530" y="21179"/>
                  </a:lnTo>
                  <a:cubicBezTo>
                    <a:pt x="12502" y="21147"/>
                    <a:pt x="12474" y="21115"/>
                    <a:pt x="12477" y="21072"/>
                  </a:cubicBezTo>
                  <a:lnTo>
                    <a:pt x="12650" y="20620"/>
                  </a:lnTo>
                  <a:cubicBezTo>
                    <a:pt x="12679" y="20584"/>
                    <a:pt x="12715" y="20549"/>
                    <a:pt x="12680" y="20490"/>
                  </a:cubicBezTo>
                  <a:lnTo>
                    <a:pt x="12680" y="20490"/>
                  </a:lnTo>
                  <a:cubicBezTo>
                    <a:pt x="12639" y="20529"/>
                    <a:pt x="12608" y="20560"/>
                    <a:pt x="12613" y="20607"/>
                  </a:cubicBezTo>
                  <a:cubicBezTo>
                    <a:pt x="12499" y="20733"/>
                    <a:pt x="12456" y="20884"/>
                    <a:pt x="12401" y="21031"/>
                  </a:cubicBezTo>
                  <a:cubicBezTo>
                    <a:pt x="12392" y="21033"/>
                    <a:pt x="12384" y="21034"/>
                    <a:pt x="12377" y="21034"/>
                  </a:cubicBezTo>
                  <a:cubicBezTo>
                    <a:pt x="12343" y="21034"/>
                    <a:pt x="12321" y="21017"/>
                    <a:pt x="12300" y="20987"/>
                  </a:cubicBezTo>
                  <a:cubicBezTo>
                    <a:pt x="12250" y="20916"/>
                    <a:pt x="12268" y="20846"/>
                    <a:pt x="12286" y="20773"/>
                  </a:cubicBezTo>
                  <a:cubicBezTo>
                    <a:pt x="12360" y="20679"/>
                    <a:pt x="12400" y="20564"/>
                    <a:pt x="12399" y="20444"/>
                  </a:cubicBezTo>
                  <a:lnTo>
                    <a:pt x="12399" y="20444"/>
                  </a:lnTo>
                  <a:cubicBezTo>
                    <a:pt x="12300" y="20538"/>
                    <a:pt x="12244" y="20648"/>
                    <a:pt x="12230" y="20773"/>
                  </a:cubicBezTo>
                  <a:cubicBezTo>
                    <a:pt x="12098" y="20751"/>
                    <a:pt x="12119" y="20620"/>
                    <a:pt x="12030" y="20568"/>
                  </a:cubicBezTo>
                  <a:cubicBezTo>
                    <a:pt x="12041" y="20553"/>
                    <a:pt x="12054" y="20539"/>
                    <a:pt x="12067" y="20527"/>
                  </a:cubicBezTo>
                  <a:cubicBezTo>
                    <a:pt x="12130" y="20481"/>
                    <a:pt x="12115" y="20422"/>
                    <a:pt x="12104" y="20365"/>
                  </a:cubicBezTo>
                  <a:cubicBezTo>
                    <a:pt x="12209" y="20332"/>
                    <a:pt x="12209" y="20262"/>
                    <a:pt x="12188" y="20185"/>
                  </a:cubicBezTo>
                  <a:lnTo>
                    <a:pt x="12188" y="20185"/>
                  </a:lnTo>
                  <a:cubicBezTo>
                    <a:pt x="12196" y="20188"/>
                    <a:pt x="12203" y="20190"/>
                    <a:pt x="12208" y="20190"/>
                  </a:cubicBezTo>
                  <a:cubicBezTo>
                    <a:pt x="12229" y="20190"/>
                    <a:pt x="12230" y="20165"/>
                    <a:pt x="12239" y="20151"/>
                  </a:cubicBezTo>
                  <a:cubicBezTo>
                    <a:pt x="12277" y="20125"/>
                    <a:pt x="12292" y="20077"/>
                    <a:pt x="12274" y="20035"/>
                  </a:cubicBezTo>
                  <a:cubicBezTo>
                    <a:pt x="12324" y="20025"/>
                    <a:pt x="12316" y="19992"/>
                    <a:pt x="12317" y="19961"/>
                  </a:cubicBezTo>
                  <a:cubicBezTo>
                    <a:pt x="12336" y="19958"/>
                    <a:pt x="12351" y="19943"/>
                    <a:pt x="12356" y="19924"/>
                  </a:cubicBezTo>
                  <a:lnTo>
                    <a:pt x="12356" y="19924"/>
                  </a:lnTo>
                  <a:lnTo>
                    <a:pt x="12317" y="19959"/>
                  </a:lnTo>
                  <a:cubicBezTo>
                    <a:pt x="12287" y="19978"/>
                    <a:pt x="12269" y="20002"/>
                    <a:pt x="12272" y="20035"/>
                  </a:cubicBezTo>
                  <a:cubicBezTo>
                    <a:pt x="12236" y="20038"/>
                    <a:pt x="12225" y="20059"/>
                    <a:pt x="12228" y="20087"/>
                  </a:cubicBezTo>
                  <a:cubicBezTo>
                    <a:pt x="12198" y="20113"/>
                    <a:pt x="12169" y="20141"/>
                    <a:pt x="12185" y="20182"/>
                  </a:cubicBezTo>
                  <a:cubicBezTo>
                    <a:pt x="12084" y="20218"/>
                    <a:pt x="12068" y="20282"/>
                    <a:pt x="12098" y="20362"/>
                  </a:cubicBezTo>
                  <a:cubicBezTo>
                    <a:pt x="12091" y="20359"/>
                    <a:pt x="12086" y="20357"/>
                    <a:pt x="12080" y="20357"/>
                  </a:cubicBezTo>
                  <a:cubicBezTo>
                    <a:pt x="12054" y="20357"/>
                    <a:pt x="12044" y="20393"/>
                    <a:pt x="12018" y="20393"/>
                  </a:cubicBezTo>
                  <a:cubicBezTo>
                    <a:pt x="12016" y="20393"/>
                    <a:pt x="12014" y="20393"/>
                    <a:pt x="12012" y="20393"/>
                  </a:cubicBezTo>
                  <a:cubicBezTo>
                    <a:pt x="11979" y="20349"/>
                    <a:pt x="11935" y="20313"/>
                    <a:pt x="11884" y="20291"/>
                  </a:cubicBezTo>
                  <a:lnTo>
                    <a:pt x="11873" y="20220"/>
                  </a:lnTo>
                  <a:cubicBezTo>
                    <a:pt x="11959" y="20117"/>
                    <a:pt x="12008" y="19986"/>
                    <a:pt x="12012" y="19852"/>
                  </a:cubicBezTo>
                  <a:cubicBezTo>
                    <a:pt x="12016" y="19853"/>
                    <a:pt x="12020" y="19854"/>
                    <a:pt x="12023" y="19854"/>
                  </a:cubicBezTo>
                  <a:cubicBezTo>
                    <a:pt x="12033" y="19854"/>
                    <a:pt x="12040" y="19848"/>
                    <a:pt x="12041" y="19836"/>
                  </a:cubicBezTo>
                  <a:cubicBezTo>
                    <a:pt x="12042" y="19824"/>
                    <a:pt x="12034" y="19816"/>
                    <a:pt x="12019" y="19816"/>
                  </a:cubicBezTo>
                  <a:cubicBezTo>
                    <a:pt x="12018" y="19816"/>
                    <a:pt x="12016" y="19816"/>
                    <a:pt x="12014" y="19816"/>
                  </a:cubicBezTo>
                  <a:cubicBezTo>
                    <a:pt x="12014" y="19827"/>
                    <a:pt x="12012" y="19839"/>
                    <a:pt x="12010" y="19849"/>
                  </a:cubicBezTo>
                  <a:cubicBezTo>
                    <a:pt x="11947" y="19892"/>
                    <a:pt x="11943" y="19986"/>
                    <a:pt x="11842" y="19995"/>
                  </a:cubicBezTo>
                  <a:cubicBezTo>
                    <a:pt x="11847" y="19970"/>
                    <a:pt x="11841" y="19955"/>
                    <a:pt x="11817" y="19955"/>
                  </a:cubicBezTo>
                  <a:cubicBezTo>
                    <a:pt x="11812" y="19955"/>
                    <a:pt x="11806" y="19956"/>
                    <a:pt x="11798" y="19958"/>
                  </a:cubicBezTo>
                  <a:cubicBezTo>
                    <a:pt x="11806" y="19932"/>
                    <a:pt x="11801" y="19917"/>
                    <a:pt x="11777" y="19917"/>
                  </a:cubicBezTo>
                  <a:cubicBezTo>
                    <a:pt x="11771" y="19917"/>
                    <a:pt x="11763" y="19919"/>
                    <a:pt x="11754" y="19921"/>
                  </a:cubicBezTo>
                  <a:cubicBezTo>
                    <a:pt x="11754" y="19859"/>
                    <a:pt x="11693" y="19802"/>
                    <a:pt x="11741" y="19738"/>
                  </a:cubicBezTo>
                  <a:lnTo>
                    <a:pt x="11741" y="19738"/>
                  </a:lnTo>
                  <a:lnTo>
                    <a:pt x="11665" y="19739"/>
                  </a:lnTo>
                  <a:cubicBezTo>
                    <a:pt x="11658" y="19753"/>
                    <a:pt x="11645" y="19754"/>
                    <a:pt x="11630" y="19754"/>
                  </a:cubicBezTo>
                  <a:cubicBezTo>
                    <a:pt x="11625" y="19754"/>
                    <a:pt x="11620" y="19754"/>
                    <a:pt x="11615" y="19754"/>
                  </a:cubicBezTo>
                  <a:cubicBezTo>
                    <a:pt x="11604" y="19754"/>
                    <a:pt x="11593" y="19755"/>
                    <a:pt x="11586" y="19761"/>
                  </a:cubicBezTo>
                  <a:cubicBezTo>
                    <a:pt x="11591" y="19741"/>
                    <a:pt x="11586" y="19731"/>
                    <a:pt x="11567" y="19731"/>
                  </a:cubicBezTo>
                  <a:cubicBezTo>
                    <a:pt x="11559" y="19731"/>
                    <a:pt x="11548" y="19733"/>
                    <a:pt x="11536" y="19737"/>
                  </a:cubicBezTo>
                  <a:cubicBezTo>
                    <a:pt x="11485" y="19596"/>
                    <a:pt x="11518" y="19458"/>
                    <a:pt x="11564" y="19323"/>
                  </a:cubicBezTo>
                  <a:lnTo>
                    <a:pt x="11564" y="19323"/>
                  </a:lnTo>
                  <a:cubicBezTo>
                    <a:pt x="11442" y="19356"/>
                    <a:pt x="11470" y="19476"/>
                    <a:pt x="11387" y="19539"/>
                  </a:cubicBezTo>
                  <a:cubicBezTo>
                    <a:pt x="11263" y="19490"/>
                    <a:pt x="11349" y="19410"/>
                    <a:pt x="11349" y="19344"/>
                  </a:cubicBezTo>
                  <a:cubicBezTo>
                    <a:pt x="11343" y="19344"/>
                    <a:pt x="11336" y="19342"/>
                    <a:pt x="11331" y="19342"/>
                  </a:cubicBezTo>
                  <a:lnTo>
                    <a:pt x="11331" y="19342"/>
                  </a:lnTo>
                  <a:cubicBezTo>
                    <a:pt x="11336" y="19342"/>
                    <a:pt x="11343" y="19343"/>
                    <a:pt x="11349" y="19344"/>
                  </a:cubicBezTo>
                  <a:cubicBezTo>
                    <a:pt x="11391" y="19301"/>
                    <a:pt x="11411" y="19243"/>
                    <a:pt x="11406" y="19184"/>
                  </a:cubicBezTo>
                  <a:lnTo>
                    <a:pt x="11406" y="19184"/>
                  </a:lnTo>
                  <a:cubicBezTo>
                    <a:pt x="11382" y="19196"/>
                    <a:pt x="11345" y="19204"/>
                    <a:pt x="11338" y="19219"/>
                  </a:cubicBezTo>
                  <a:cubicBezTo>
                    <a:pt x="11320" y="19268"/>
                    <a:pt x="11293" y="19283"/>
                    <a:pt x="11262" y="19283"/>
                  </a:cubicBezTo>
                  <a:cubicBezTo>
                    <a:pt x="11231" y="19283"/>
                    <a:pt x="11197" y="19269"/>
                    <a:pt x="11164" y="19259"/>
                  </a:cubicBezTo>
                  <a:cubicBezTo>
                    <a:pt x="11184" y="19173"/>
                    <a:pt x="11205" y="19087"/>
                    <a:pt x="11229" y="18989"/>
                  </a:cubicBezTo>
                  <a:close/>
                  <a:moveTo>
                    <a:pt x="12661" y="21660"/>
                  </a:moveTo>
                  <a:lnTo>
                    <a:pt x="12661" y="21660"/>
                  </a:lnTo>
                  <a:cubicBezTo>
                    <a:pt x="12645" y="21745"/>
                    <a:pt x="12634" y="21829"/>
                    <a:pt x="12555" y="21897"/>
                  </a:cubicBezTo>
                  <a:lnTo>
                    <a:pt x="12555" y="21897"/>
                  </a:lnTo>
                  <a:cubicBezTo>
                    <a:pt x="12496" y="21675"/>
                    <a:pt x="12500" y="21665"/>
                    <a:pt x="12661" y="21660"/>
                  </a:cubicBezTo>
                  <a:close/>
                  <a:moveTo>
                    <a:pt x="7680" y="20400"/>
                  </a:moveTo>
                  <a:cubicBezTo>
                    <a:pt x="7706" y="20400"/>
                    <a:pt x="7733" y="20411"/>
                    <a:pt x="7756" y="20427"/>
                  </a:cubicBezTo>
                  <a:cubicBezTo>
                    <a:pt x="7806" y="20462"/>
                    <a:pt x="7863" y="20496"/>
                    <a:pt x="7895" y="20541"/>
                  </a:cubicBezTo>
                  <a:cubicBezTo>
                    <a:pt x="8144" y="20894"/>
                    <a:pt x="8423" y="21233"/>
                    <a:pt x="8564" y="21634"/>
                  </a:cubicBezTo>
                  <a:cubicBezTo>
                    <a:pt x="8593" y="21721"/>
                    <a:pt x="8610" y="21800"/>
                    <a:pt x="8550" y="21881"/>
                  </a:cubicBezTo>
                  <a:cubicBezTo>
                    <a:pt x="8493" y="21917"/>
                    <a:pt x="8436" y="21954"/>
                    <a:pt x="8461" y="22026"/>
                  </a:cubicBezTo>
                  <a:cubicBezTo>
                    <a:pt x="8452" y="22022"/>
                    <a:pt x="8444" y="22020"/>
                    <a:pt x="8437" y="22020"/>
                  </a:cubicBezTo>
                  <a:cubicBezTo>
                    <a:pt x="8411" y="22020"/>
                    <a:pt x="8401" y="22046"/>
                    <a:pt x="8390" y="22063"/>
                  </a:cubicBezTo>
                  <a:cubicBezTo>
                    <a:pt x="8310" y="22178"/>
                    <a:pt x="8249" y="22306"/>
                    <a:pt x="8206" y="22440"/>
                  </a:cubicBezTo>
                  <a:cubicBezTo>
                    <a:pt x="8095" y="22429"/>
                    <a:pt x="8031" y="22357"/>
                    <a:pt x="7962" y="22297"/>
                  </a:cubicBezTo>
                  <a:lnTo>
                    <a:pt x="7963" y="22297"/>
                  </a:lnTo>
                  <a:cubicBezTo>
                    <a:pt x="7598" y="21981"/>
                    <a:pt x="7271" y="21636"/>
                    <a:pt x="6893" y="21332"/>
                  </a:cubicBezTo>
                  <a:cubicBezTo>
                    <a:pt x="6834" y="21284"/>
                    <a:pt x="6818" y="21227"/>
                    <a:pt x="6884" y="21195"/>
                  </a:cubicBezTo>
                  <a:cubicBezTo>
                    <a:pt x="6950" y="21162"/>
                    <a:pt x="6943" y="21054"/>
                    <a:pt x="7036" y="21054"/>
                  </a:cubicBezTo>
                  <a:cubicBezTo>
                    <a:pt x="7048" y="21054"/>
                    <a:pt x="7061" y="21056"/>
                    <a:pt x="7076" y="21060"/>
                  </a:cubicBezTo>
                  <a:cubicBezTo>
                    <a:pt x="7082" y="21061"/>
                    <a:pt x="7086" y="21062"/>
                    <a:pt x="7090" y="21062"/>
                  </a:cubicBezTo>
                  <a:cubicBezTo>
                    <a:pt x="7101" y="21062"/>
                    <a:pt x="7105" y="21055"/>
                    <a:pt x="7099" y="21045"/>
                  </a:cubicBezTo>
                  <a:cubicBezTo>
                    <a:pt x="7049" y="20975"/>
                    <a:pt x="7105" y="20930"/>
                    <a:pt x="7151" y="20884"/>
                  </a:cubicBezTo>
                  <a:cubicBezTo>
                    <a:pt x="7307" y="20730"/>
                    <a:pt x="7463" y="20576"/>
                    <a:pt x="7620" y="20425"/>
                  </a:cubicBezTo>
                  <a:cubicBezTo>
                    <a:pt x="7638" y="20407"/>
                    <a:pt x="7659" y="20400"/>
                    <a:pt x="7680" y="20400"/>
                  </a:cubicBezTo>
                  <a:close/>
                  <a:moveTo>
                    <a:pt x="8553" y="21930"/>
                  </a:moveTo>
                  <a:cubicBezTo>
                    <a:pt x="8649" y="21981"/>
                    <a:pt x="8589" y="22042"/>
                    <a:pt x="8566" y="22099"/>
                  </a:cubicBezTo>
                  <a:cubicBezTo>
                    <a:pt x="8531" y="22184"/>
                    <a:pt x="8466" y="22259"/>
                    <a:pt x="8447" y="22351"/>
                  </a:cubicBezTo>
                  <a:cubicBezTo>
                    <a:pt x="8441" y="22370"/>
                    <a:pt x="8443" y="22391"/>
                    <a:pt x="8453" y="22410"/>
                  </a:cubicBezTo>
                  <a:cubicBezTo>
                    <a:pt x="8432" y="22414"/>
                    <a:pt x="8414" y="22434"/>
                    <a:pt x="8402" y="22460"/>
                  </a:cubicBezTo>
                  <a:cubicBezTo>
                    <a:pt x="8383" y="22499"/>
                    <a:pt x="8363" y="22513"/>
                    <a:pt x="8340" y="22513"/>
                  </a:cubicBezTo>
                  <a:cubicBezTo>
                    <a:pt x="8317" y="22513"/>
                    <a:pt x="8291" y="22499"/>
                    <a:pt x="8264" y="22479"/>
                  </a:cubicBezTo>
                  <a:cubicBezTo>
                    <a:pt x="8301" y="22320"/>
                    <a:pt x="8421" y="22187"/>
                    <a:pt x="8464" y="22029"/>
                  </a:cubicBezTo>
                  <a:cubicBezTo>
                    <a:pt x="8526" y="22018"/>
                    <a:pt x="8545" y="21977"/>
                    <a:pt x="8553" y="21930"/>
                  </a:cubicBezTo>
                  <a:close/>
                  <a:moveTo>
                    <a:pt x="8982" y="19391"/>
                  </a:moveTo>
                  <a:cubicBezTo>
                    <a:pt x="9099" y="19391"/>
                    <a:pt x="9072" y="19489"/>
                    <a:pt x="9106" y="19545"/>
                  </a:cubicBezTo>
                  <a:lnTo>
                    <a:pt x="9114" y="19594"/>
                  </a:lnTo>
                  <a:cubicBezTo>
                    <a:pt x="9132" y="19594"/>
                    <a:pt x="9151" y="19608"/>
                    <a:pt x="9170" y="19608"/>
                  </a:cubicBezTo>
                  <a:cubicBezTo>
                    <a:pt x="9178" y="19608"/>
                    <a:pt x="9186" y="19605"/>
                    <a:pt x="9194" y="19599"/>
                  </a:cubicBezTo>
                  <a:lnTo>
                    <a:pt x="9194" y="19599"/>
                  </a:lnTo>
                  <a:cubicBezTo>
                    <a:pt x="9166" y="19646"/>
                    <a:pt x="9195" y="19677"/>
                    <a:pt x="9240" y="19703"/>
                  </a:cubicBezTo>
                  <a:cubicBezTo>
                    <a:pt x="9248" y="19757"/>
                    <a:pt x="9215" y="19801"/>
                    <a:pt x="9198" y="19849"/>
                  </a:cubicBezTo>
                  <a:cubicBezTo>
                    <a:pt x="9196" y="19849"/>
                    <a:pt x="9193" y="19849"/>
                    <a:pt x="9191" y="19849"/>
                  </a:cubicBezTo>
                  <a:cubicBezTo>
                    <a:pt x="9165" y="19849"/>
                    <a:pt x="9153" y="19861"/>
                    <a:pt x="9156" y="19886"/>
                  </a:cubicBezTo>
                  <a:cubicBezTo>
                    <a:pt x="9141" y="19881"/>
                    <a:pt x="9126" y="19878"/>
                    <a:pt x="9112" y="19878"/>
                  </a:cubicBezTo>
                  <a:cubicBezTo>
                    <a:pt x="9097" y="19878"/>
                    <a:pt x="9082" y="19881"/>
                    <a:pt x="9069" y="19886"/>
                  </a:cubicBezTo>
                  <a:cubicBezTo>
                    <a:pt x="9026" y="19967"/>
                    <a:pt x="9037" y="20025"/>
                    <a:pt x="9158" y="20036"/>
                  </a:cubicBezTo>
                  <a:cubicBezTo>
                    <a:pt x="9132" y="19987"/>
                    <a:pt x="9207" y="19937"/>
                    <a:pt x="9159" y="19889"/>
                  </a:cubicBezTo>
                  <a:lnTo>
                    <a:pt x="9159" y="19889"/>
                  </a:lnTo>
                  <a:cubicBezTo>
                    <a:pt x="9168" y="19892"/>
                    <a:pt x="9176" y="19899"/>
                    <a:pt x="9186" y="19899"/>
                  </a:cubicBezTo>
                  <a:cubicBezTo>
                    <a:pt x="9191" y="19899"/>
                    <a:pt x="9197" y="19897"/>
                    <a:pt x="9203" y="19891"/>
                  </a:cubicBezTo>
                  <a:cubicBezTo>
                    <a:pt x="9220" y="19876"/>
                    <a:pt x="9210" y="19867"/>
                    <a:pt x="9203" y="19858"/>
                  </a:cubicBezTo>
                  <a:lnTo>
                    <a:pt x="9203" y="19858"/>
                  </a:lnTo>
                  <a:cubicBezTo>
                    <a:pt x="9213" y="19868"/>
                    <a:pt x="9223" y="19872"/>
                    <a:pt x="9235" y="19872"/>
                  </a:cubicBezTo>
                  <a:cubicBezTo>
                    <a:pt x="9254" y="19872"/>
                    <a:pt x="9275" y="19862"/>
                    <a:pt x="9295" y="19862"/>
                  </a:cubicBezTo>
                  <a:cubicBezTo>
                    <a:pt x="9300" y="19862"/>
                    <a:pt x="9304" y="19862"/>
                    <a:pt x="9309" y="19864"/>
                  </a:cubicBezTo>
                  <a:lnTo>
                    <a:pt x="9364" y="19849"/>
                  </a:lnTo>
                  <a:cubicBezTo>
                    <a:pt x="9357" y="19805"/>
                    <a:pt x="9379" y="19772"/>
                    <a:pt x="9410" y="19740"/>
                  </a:cubicBezTo>
                  <a:cubicBezTo>
                    <a:pt x="9513" y="19791"/>
                    <a:pt x="9540" y="19878"/>
                    <a:pt x="9556" y="19970"/>
                  </a:cubicBezTo>
                  <a:cubicBezTo>
                    <a:pt x="9658" y="20021"/>
                    <a:pt x="9677" y="20106"/>
                    <a:pt x="9685" y="20195"/>
                  </a:cubicBezTo>
                  <a:cubicBezTo>
                    <a:pt x="9767" y="20231"/>
                    <a:pt x="9758" y="20301"/>
                    <a:pt x="9773" y="20362"/>
                  </a:cubicBezTo>
                  <a:cubicBezTo>
                    <a:pt x="9821" y="20379"/>
                    <a:pt x="9811" y="20412"/>
                    <a:pt x="9804" y="20444"/>
                  </a:cubicBezTo>
                  <a:cubicBezTo>
                    <a:pt x="9887" y="20483"/>
                    <a:pt x="9891" y="20551"/>
                    <a:pt x="9876" y="20616"/>
                  </a:cubicBezTo>
                  <a:cubicBezTo>
                    <a:pt x="9865" y="20659"/>
                    <a:pt x="9851" y="20697"/>
                    <a:pt x="9874" y="20739"/>
                  </a:cubicBezTo>
                  <a:cubicBezTo>
                    <a:pt x="9974" y="20931"/>
                    <a:pt x="9930" y="21130"/>
                    <a:pt x="9903" y="21327"/>
                  </a:cubicBezTo>
                  <a:cubicBezTo>
                    <a:pt x="9889" y="21426"/>
                    <a:pt x="9893" y="21538"/>
                    <a:pt x="9779" y="21608"/>
                  </a:cubicBezTo>
                  <a:lnTo>
                    <a:pt x="9800" y="21662"/>
                  </a:lnTo>
                  <a:cubicBezTo>
                    <a:pt x="9795" y="21743"/>
                    <a:pt x="9746" y="21803"/>
                    <a:pt x="9677" y="21854"/>
                  </a:cubicBezTo>
                  <a:cubicBezTo>
                    <a:pt x="9569" y="21771"/>
                    <a:pt x="9683" y="21721"/>
                    <a:pt x="9717" y="21658"/>
                  </a:cubicBezTo>
                  <a:cubicBezTo>
                    <a:pt x="9710" y="21653"/>
                    <a:pt x="9708" y="21643"/>
                    <a:pt x="9714" y="21636"/>
                  </a:cubicBezTo>
                  <a:lnTo>
                    <a:pt x="9673" y="21624"/>
                  </a:lnTo>
                  <a:lnTo>
                    <a:pt x="9593" y="21624"/>
                  </a:lnTo>
                  <a:cubicBezTo>
                    <a:pt x="9590" y="21646"/>
                    <a:pt x="9585" y="21667"/>
                    <a:pt x="9581" y="21689"/>
                  </a:cubicBezTo>
                  <a:cubicBezTo>
                    <a:pt x="9581" y="21724"/>
                    <a:pt x="9595" y="21763"/>
                    <a:pt x="9549" y="21788"/>
                  </a:cubicBezTo>
                  <a:cubicBezTo>
                    <a:pt x="9576" y="21831"/>
                    <a:pt x="9553" y="21872"/>
                    <a:pt x="9541" y="21913"/>
                  </a:cubicBezTo>
                  <a:lnTo>
                    <a:pt x="9562" y="21998"/>
                  </a:lnTo>
                  <a:lnTo>
                    <a:pt x="9550" y="22001"/>
                  </a:lnTo>
                  <a:lnTo>
                    <a:pt x="9541" y="21993"/>
                  </a:lnTo>
                  <a:lnTo>
                    <a:pt x="9541" y="21993"/>
                  </a:lnTo>
                  <a:cubicBezTo>
                    <a:pt x="9556" y="22086"/>
                    <a:pt x="9475" y="22134"/>
                    <a:pt x="9416" y="22193"/>
                  </a:cubicBezTo>
                  <a:cubicBezTo>
                    <a:pt x="9409" y="22215"/>
                    <a:pt x="9394" y="22226"/>
                    <a:pt x="9372" y="22226"/>
                  </a:cubicBezTo>
                  <a:cubicBezTo>
                    <a:pt x="9365" y="22226"/>
                    <a:pt x="9358" y="22225"/>
                    <a:pt x="9349" y="22222"/>
                  </a:cubicBezTo>
                  <a:cubicBezTo>
                    <a:pt x="9151" y="22447"/>
                    <a:pt x="8879" y="22542"/>
                    <a:pt x="8559" y="22549"/>
                  </a:cubicBezTo>
                  <a:cubicBezTo>
                    <a:pt x="8555" y="22549"/>
                    <a:pt x="8552" y="22549"/>
                    <a:pt x="8549" y="22549"/>
                  </a:cubicBezTo>
                  <a:cubicBezTo>
                    <a:pt x="8442" y="22549"/>
                    <a:pt x="8481" y="22494"/>
                    <a:pt x="8516" y="22447"/>
                  </a:cubicBezTo>
                  <a:cubicBezTo>
                    <a:pt x="8515" y="22444"/>
                    <a:pt x="8512" y="22441"/>
                    <a:pt x="8510" y="22439"/>
                  </a:cubicBezTo>
                  <a:lnTo>
                    <a:pt x="8510" y="22439"/>
                  </a:lnTo>
                  <a:cubicBezTo>
                    <a:pt x="8512" y="22440"/>
                    <a:pt x="8514" y="22440"/>
                    <a:pt x="8516" y="22440"/>
                  </a:cubicBezTo>
                  <a:cubicBezTo>
                    <a:pt x="8517" y="22306"/>
                    <a:pt x="8654" y="22225"/>
                    <a:pt x="8705" y="22104"/>
                  </a:cubicBezTo>
                  <a:cubicBezTo>
                    <a:pt x="8764" y="21962"/>
                    <a:pt x="8769" y="21832"/>
                    <a:pt x="8747" y="21695"/>
                  </a:cubicBezTo>
                  <a:cubicBezTo>
                    <a:pt x="8720" y="21541"/>
                    <a:pt x="8649" y="21400"/>
                    <a:pt x="8573" y="21261"/>
                  </a:cubicBezTo>
                  <a:cubicBezTo>
                    <a:pt x="8415" y="20969"/>
                    <a:pt x="8195" y="20711"/>
                    <a:pt x="7983" y="20449"/>
                  </a:cubicBezTo>
                  <a:cubicBezTo>
                    <a:pt x="7931" y="20384"/>
                    <a:pt x="7861" y="20331"/>
                    <a:pt x="7790" y="20266"/>
                  </a:cubicBezTo>
                  <a:cubicBezTo>
                    <a:pt x="7916" y="20176"/>
                    <a:pt x="7994" y="20034"/>
                    <a:pt x="8162" y="19966"/>
                  </a:cubicBezTo>
                  <a:cubicBezTo>
                    <a:pt x="8202" y="20033"/>
                    <a:pt x="8222" y="20113"/>
                    <a:pt x="8317" y="20148"/>
                  </a:cubicBezTo>
                  <a:cubicBezTo>
                    <a:pt x="8347" y="20107"/>
                    <a:pt x="8326" y="20071"/>
                    <a:pt x="8328" y="20036"/>
                  </a:cubicBezTo>
                  <a:cubicBezTo>
                    <a:pt x="8266" y="20015"/>
                    <a:pt x="8259" y="19951"/>
                    <a:pt x="8205" y="19924"/>
                  </a:cubicBezTo>
                  <a:cubicBezTo>
                    <a:pt x="8221" y="19840"/>
                    <a:pt x="8262" y="19776"/>
                    <a:pt x="8377" y="19773"/>
                  </a:cubicBezTo>
                  <a:lnTo>
                    <a:pt x="8407" y="19734"/>
                  </a:lnTo>
                  <a:cubicBezTo>
                    <a:pt x="8409" y="19669"/>
                    <a:pt x="8430" y="19624"/>
                    <a:pt x="8495" y="19624"/>
                  </a:cubicBezTo>
                  <a:cubicBezTo>
                    <a:pt x="8511" y="19624"/>
                    <a:pt x="8530" y="19627"/>
                    <a:pt x="8553" y="19633"/>
                  </a:cubicBezTo>
                  <a:cubicBezTo>
                    <a:pt x="8536" y="19517"/>
                    <a:pt x="8615" y="19454"/>
                    <a:pt x="8724" y="19406"/>
                  </a:cubicBezTo>
                  <a:cubicBezTo>
                    <a:pt x="8751" y="19451"/>
                    <a:pt x="8787" y="19494"/>
                    <a:pt x="8759" y="19549"/>
                  </a:cubicBezTo>
                  <a:cubicBezTo>
                    <a:pt x="8768" y="19557"/>
                    <a:pt x="8775" y="19567"/>
                    <a:pt x="8780" y="19577"/>
                  </a:cubicBezTo>
                  <a:cubicBezTo>
                    <a:pt x="8791" y="19574"/>
                    <a:pt x="8802" y="19572"/>
                    <a:pt x="8813" y="19572"/>
                  </a:cubicBezTo>
                  <a:cubicBezTo>
                    <a:pt x="8829" y="19572"/>
                    <a:pt x="8843" y="19577"/>
                    <a:pt x="8856" y="19591"/>
                  </a:cubicBezTo>
                  <a:lnTo>
                    <a:pt x="8914" y="19590"/>
                  </a:lnTo>
                  <a:cubicBezTo>
                    <a:pt x="8860" y="19511"/>
                    <a:pt x="8908" y="19450"/>
                    <a:pt x="8963" y="19392"/>
                  </a:cubicBezTo>
                  <a:cubicBezTo>
                    <a:pt x="8970" y="19391"/>
                    <a:pt x="8976" y="19391"/>
                    <a:pt x="8982" y="19391"/>
                  </a:cubicBezTo>
                  <a:close/>
                  <a:moveTo>
                    <a:pt x="10111" y="21419"/>
                  </a:moveTo>
                  <a:cubicBezTo>
                    <a:pt x="10113" y="21419"/>
                    <a:pt x="10115" y="21419"/>
                    <a:pt x="10117" y="21419"/>
                  </a:cubicBezTo>
                  <a:cubicBezTo>
                    <a:pt x="10562" y="21444"/>
                    <a:pt x="10960" y="21550"/>
                    <a:pt x="11229" y="21882"/>
                  </a:cubicBezTo>
                  <a:cubicBezTo>
                    <a:pt x="11334" y="21914"/>
                    <a:pt x="11328" y="21994"/>
                    <a:pt x="11330" y="22067"/>
                  </a:cubicBezTo>
                  <a:cubicBezTo>
                    <a:pt x="11334" y="22165"/>
                    <a:pt x="11309" y="22262"/>
                    <a:pt x="11290" y="22359"/>
                  </a:cubicBezTo>
                  <a:cubicBezTo>
                    <a:pt x="11238" y="22611"/>
                    <a:pt x="11174" y="22861"/>
                    <a:pt x="11203" y="23122"/>
                  </a:cubicBezTo>
                  <a:lnTo>
                    <a:pt x="11203" y="23124"/>
                  </a:lnTo>
                  <a:cubicBezTo>
                    <a:pt x="11110" y="23114"/>
                    <a:pt x="11112" y="23066"/>
                    <a:pt x="11102" y="23027"/>
                  </a:cubicBezTo>
                  <a:lnTo>
                    <a:pt x="11047" y="23037"/>
                  </a:lnTo>
                  <a:cubicBezTo>
                    <a:pt x="11034" y="23061"/>
                    <a:pt x="11017" y="23070"/>
                    <a:pt x="10998" y="23070"/>
                  </a:cubicBezTo>
                  <a:cubicBezTo>
                    <a:pt x="10980" y="23070"/>
                    <a:pt x="10959" y="23062"/>
                    <a:pt x="10940" y="23052"/>
                  </a:cubicBezTo>
                  <a:cubicBezTo>
                    <a:pt x="10813" y="22987"/>
                    <a:pt x="10692" y="22910"/>
                    <a:pt x="10577" y="22823"/>
                  </a:cubicBezTo>
                  <a:cubicBezTo>
                    <a:pt x="10291" y="22608"/>
                    <a:pt x="10063" y="22342"/>
                    <a:pt x="9758" y="22143"/>
                  </a:cubicBezTo>
                  <a:cubicBezTo>
                    <a:pt x="9708" y="22109"/>
                    <a:pt x="9706" y="22079"/>
                    <a:pt x="9742" y="22035"/>
                  </a:cubicBezTo>
                  <a:cubicBezTo>
                    <a:pt x="9878" y="21867"/>
                    <a:pt x="9978" y="21684"/>
                    <a:pt x="10029" y="21484"/>
                  </a:cubicBezTo>
                  <a:cubicBezTo>
                    <a:pt x="10040" y="21445"/>
                    <a:pt x="10064" y="21419"/>
                    <a:pt x="10111" y="21419"/>
                  </a:cubicBezTo>
                  <a:close/>
                  <a:moveTo>
                    <a:pt x="9762" y="18959"/>
                  </a:moveTo>
                  <a:lnTo>
                    <a:pt x="9762" y="18959"/>
                  </a:lnTo>
                  <a:cubicBezTo>
                    <a:pt x="9861" y="19021"/>
                    <a:pt x="9947" y="19096"/>
                    <a:pt x="10022" y="19184"/>
                  </a:cubicBezTo>
                  <a:cubicBezTo>
                    <a:pt x="10098" y="19229"/>
                    <a:pt x="10178" y="19269"/>
                    <a:pt x="10231" y="19335"/>
                  </a:cubicBezTo>
                  <a:cubicBezTo>
                    <a:pt x="10425" y="19426"/>
                    <a:pt x="10619" y="19517"/>
                    <a:pt x="10813" y="19609"/>
                  </a:cubicBezTo>
                  <a:cubicBezTo>
                    <a:pt x="11549" y="19966"/>
                    <a:pt x="12316" y="21019"/>
                    <a:pt x="12381" y="21646"/>
                  </a:cubicBezTo>
                  <a:cubicBezTo>
                    <a:pt x="12403" y="21849"/>
                    <a:pt x="12403" y="22049"/>
                    <a:pt x="12350" y="22249"/>
                  </a:cubicBezTo>
                  <a:lnTo>
                    <a:pt x="12351" y="22249"/>
                  </a:lnTo>
                  <a:cubicBezTo>
                    <a:pt x="12336" y="22302"/>
                    <a:pt x="12318" y="22356"/>
                    <a:pt x="12268" y="22395"/>
                  </a:cubicBezTo>
                  <a:cubicBezTo>
                    <a:pt x="12268" y="22409"/>
                    <a:pt x="12269" y="22422"/>
                    <a:pt x="12270" y="22436"/>
                  </a:cubicBezTo>
                  <a:cubicBezTo>
                    <a:pt x="12308" y="22592"/>
                    <a:pt x="12154" y="22602"/>
                    <a:pt x="12050" y="22650"/>
                  </a:cubicBezTo>
                  <a:cubicBezTo>
                    <a:pt x="12068" y="22654"/>
                    <a:pt x="12097" y="22650"/>
                    <a:pt x="12096" y="22672"/>
                  </a:cubicBezTo>
                  <a:cubicBezTo>
                    <a:pt x="12094" y="22694"/>
                    <a:pt x="12066" y="22691"/>
                    <a:pt x="12047" y="22694"/>
                  </a:cubicBezTo>
                  <a:cubicBezTo>
                    <a:pt x="12068" y="22729"/>
                    <a:pt x="12023" y="22745"/>
                    <a:pt x="12017" y="22772"/>
                  </a:cubicBezTo>
                  <a:lnTo>
                    <a:pt x="12025" y="22781"/>
                  </a:lnTo>
                  <a:lnTo>
                    <a:pt x="12018" y="22792"/>
                  </a:lnTo>
                  <a:cubicBezTo>
                    <a:pt x="12040" y="22829"/>
                    <a:pt x="12030" y="22847"/>
                    <a:pt x="11992" y="22847"/>
                  </a:cubicBezTo>
                  <a:cubicBezTo>
                    <a:pt x="11986" y="22847"/>
                    <a:pt x="11980" y="22846"/>
                    <a:pt x="11973" y="22845"/>
                  </a:cubicBezTo>
                  <a:lnTo>
                    <a:pt x="11973" y="22845"/>
                  </a:lnTo>
                  <a:cubicBezTo>
                    <a:pt x="12005" y="22919"/>
                    <a:pt x="11933" y="22926"/>
                    <a:pt x="11882" y="22946"/>
                  </a:cubicBezTo>
                  <a:cubicBezTo>
                    <a:pt x="11869" y="22973"/>
                    <a:pt x="11844" y="22992"/>
                    <a:pt x="11814" y="22998"/>
                  </a:cubicBezTo>
                  <a:cubicBezTo>
                    <a:pt x="11679" y="23095"/>
                    <a:pt x="11518" y="23147"/>
                    <a:pt x="11351" y="23147"/>
                  </a:cubicBezTo>
                  <a:cubicBezTo>
                    <a:pt x="11346" y="23147"/>
                    <a:pt x="11340" y="23147"/>
                    <a:pt x="11335" y="23147"/>
                  </a:cubicBezTo>
                  <a:cubicBezTo>
                    <a:pt x="11309" y="23005"/>
                    <a:pt x="11322" y="22871"/>
                    <a:pt x="11343" y="22740"/>
                  </a:cubicBezTo>
                  <a:cubicBezTo>
                    <a:pt x="11372" y="22564"/>
                    <a:pt x="11404" y="22389"/>
                    <a:pt x="11442" y="22214"/>
                  </a:cubicBezTo>
                  <a:cubicBezTo>
                    <a:pt x="11493" y="21980"/>
                    <a:pt x="11407" y="21799"/>
                    <a:pt x="11187" y="21649"/>
                  </a:cubicBezTo>
                  <a:cubicBezTo>
                    <a:pt x="10902" y="21453"/>
                    <a:pt x="10567" y="21344"/>
                    <a:pt x="10221" y="21333"/>
                  </a:cubicBezTo>
                  <a:cubicBezTo>
                    <a:pt x="10178" y="21332"/>
                    <a:pt x="10135" y="21330"/>
                    <a:pt x="10096" y="21327"/>
                  </a:cubicBezTo>
                  <a:cubicBezTo>
                    <a:pt x="10053" y="21278"/>
                    <a:pt x="10076" y="21229"/>
                    <a:pt x="10077" y="21181"/>
                  </a:cubicBezTo>
                  <a:cubicBezTo>
                    <a:pt x="10086" y="20899"/>
                    <a:pt x="10067" y="20619"/>
                    <a:pt x="9977" y="20345"/>
                  </a:cubicBezTo>
                  <a:cubicBezTo>
                    <a:pt x="9958" y="20291"/>
                    <a:pt x="9950" y="20238"/>
                    <a:pt x="9966" y="20182"/>
                  </a:cubicBezTo>
                  <a:lnTo>
                    <a:pt x="9966" y="20182"/>
                  </a:lnTo>
                  <a:cubicBezTo>
                    <a:pt x="9960" y="20183"/>
                    <a:pt x="9954" y="20183"/>
                    <a:pt x="9949" y="20183"/>
                  </a:cubicBezTo>
                  <a:cubicBezTo>
                    <a:pt x="9897" y="20183"/>
                    <a:pt x="9884" y="20153"/>
                    <a:pt x="9890" y="20109"/>
                  </a:cubicBezTo>
                  <a:cubicBezTo>
                    <a:pt x="9880" y="20072"/>
                    <a:pt x="9871" y="20035"/>
                    <a:pt x="9897" y="19998"/>
                  </a:cubicBezTo>
                  <a:cubicBezTo>
                    <a:pt x="9763" y="19927"/>
                    <a:pt x="9731" y="19864"/>
                    <a:pt x="9767" y="19739"/>
                  </a:cubicBezTo>
                  <a:cubicBezTo>
                    <a:pt x="9756" y="19691"/>
                    <a:pt x="9723" y="19641"/>
                    <a:pt x="9774" y="19596"/>
                  </a:cubicBezTo>
                  <a:lnTo>
                    <a:pt x="9774" y="19596"/>
                  </a:lnTo>
                  <a:cubicBezTo>
                    <a:pt x="9744" y="19603"/>
                    <a:pt x="9723" y="19608"/>
                    <a:pt x="9708" y="19608"/>
                  </a:cubicBezTo>
                  <a:cubicBezTo>
                    <a:pt x="9668" y="19608"/>
                    <a:pt x="9667" y="19578"/>
                    <a:pt x="9668" y="19481"/>
                  </a:cubicBezTo>
                  <a:lnTo>
                    <a:pt x="9668" y="19481"/>
                  </a:lnTo>
                  <a:lnTo>
                    <a:pt x="9651" y="19486"/>
                  </a:lnTo>
                  <a:lnTo>
                    <a:pt x="9634" y="19482"/>
                  </a:lnTo>
                  <a:cubicBezTo>
                    <a:pt x="9555" y="19470"/>
                    <a:pt x="9543" y="19420"/>
                    <a:pt x="9542" y="19364"/>
                  </a:cubicBezTo>
                  <a:cubicBezTo>
                    <a:pt x="9586" y="19353"/>
                    <a:pt x="9607" y="19307"/>
                    <a:pt x="9658" y="19307"/>
                  </a:cubicBezTo>
                  <a:cubicBezTo>
                    <a:pt x="9661" y="19307"/>
                    <a:pt x="9664" y="19307"/>
                    <a:pt x="9667" y="19307"/>
                  </a:cubicBezTo>
                  <a:cubicBezTo>
                    <a:pt x="9630" y="19265"/>
                    <a:pt x="9591" y="19222"/>
                    <a:pt x="9694" y="19208"/>
                  </a:cubicBezTo>
                  <a:cubicBezTo>
                    <a:pt x="9724" y="19246"/>
                    <a:pt x="9733" y="19287"/>
                    <a:pt x="9710" y="19331"/>
                  </a:cubicBezTo>
                  <a:lnTo>
                    <a:pt x="9757" y="19330"/>
                  </a:lnTo>
                  <a:lnTo>
                    <a:pt x="9805" y="19332"/>
                  </a:lnTo>
                  <a:cubicBezTo>
                    <a:pt x="9807" y="19318"/>
                    <a:pt x="9811" y="19304"/>
                    <a:pt x="9813" y="19290"/>
                  </a:cubicBezTo>
                  <a:cubicBezTo>
                    <a:pt x="9796" y="19246"/>
                    <a:pt x="9805" y="19187"/>
                    <a:pt x="9729" y="19175"/>
                  </a:cubicBezTo>
                  <a:cubicBezTo>
                    <a:pt x="9719" y="19142"/>
                    <a:pt x="9710" y="19108"/>
                    <a:pt x="9701" y="19074"/>
                  </a:cubicBezTo>
                  <a:cubicBezTo>
                    <a:pt x="9770" y="19055"/>
                    <a:pt x="9754" y="19003"/>
                    <a:pt x="9762" y="18959"/>
                  </a:cubicBezTo>
                  <a:close/>
                  <a:moveTo>
                    <a:pt x="4655" y="21022"/>
                  </a:moveTo>
                  <a:cubicBezTo>
                    <a:pt x="4859" y="21085"/>
                    <a:pt x="5033" y="21198"/>
                    <a:pt x="5223" y="21283"/>
                  </a:cubicBezTo>
                  <a:cubicBezTo>
                    <a:pt x="5293" y="21314"/>
                    <a:pt x="5272" y="21360"/>
                    <a:pt x="5242" y="21406"/>
                  </a:cubicBezTo>
                  <a:cubicBezTo>
                    <a:pt x="5087" y="21567"/>
                    <a:pt x="4904" y="21710"/>
                    <a:pt x="4778" y="21892"/>
                  </a:cubicBezTo>
                  <a:cubicBezTo>
                    <a:pt x="4759" y="21895"/>
                    <a:pt x="4739" y="21916"/>
                    <a:pt x="4720" y="21916"/>
                  </a:cubicBezTo>
                  <a:cubicBezTo>
                    <a:pt x="4710" y="21916"/>
                    <a:pt x="4702" y="21910"/>
                    <a:pt x="4694" y="21894"/>
                  </a:cubicBezTo>
                  <a:cubicBezTo>
                    <a:pt x="4676" y="21855"/>
                    <a:pt x="4678" y="21810"/>
                    <a:pt x="4667" y="21768"/>
                  </a:cubicBezTo>
                  <a:cubicBezTo>
                    <a:pt x="4655" y="21724"/>
                    <a:pt x="4625" y="21691"/>
                    <a:pt x="4566" y="21687"/>
                  </a:cubicBezTo>
                  <a:cubicBezTo>
                    <a:pt x="4560" y="21687"/>
                    <a:pt x="4554" y="21687"/>
                    <a:pt x="4548" y="21687"/>
                  </a:cubicBezTo>
                  <a:cubicBezTo>
                    <a:pt x="4502" y="21687"/>
                    <a:pt x="4462" y="21701"/>
                    <a:pt x="4439" y="21740"/>
                  </a:cubicBezTo>
                  <a:cubicBezTo>
                    <a:pt x="4412" y="21783"/>
                    <a:pt x="4388" y="21828"/>
                    <a:pt x="4368" y="21873"/>
                  </a:cubicBezTo>
                  <a:cubicBezTo>
                    <a:pt x="4304" y="22029"/>
                    <a:pt x="4239" y="22184"/>
                    <a:pt x="4183" y="22342"/>
                  </a:cubicBezTo>
                  <a:cubicBezTo>
                    <a:pt x="4145" y="22452"/>
                    <a:pt x="4085" y="22546"/>
                    <a:pt x="3984" y="22619"/>
                  </a:cubicBezTo>
                  <a:cubicBezTo>
                    <a:pt x="3978" y="22668"/>
                    <a:pt x="3994" y="22688"/>
                    <a:pt x="4019" y="22688"/>
                  </a:cubicBezTo>
                  <a:cubicBezTo>
                    <a:pt x="4036" y="22688"/>
                    <a:pt x="4057" y="22679"/>
                    <a:pt x="4078" y="22662"/>
                  </a:cubicBezTo>
                  <a:cubicBezTo>
                    <a:pt x="4209" y="22560"/>
                    <a:pt x="4369" y="22509"/>
                    <a:pt x="4523" y="22442"/>
                  </a:cubicBezTo>
                  <a:cubicBezTo>
                    <a:pt x="4663" y="22381"/>
                    <a:pt x="4803" y="22320"/>
                    <a:pt x="4944" y="22258"/>
                  </a:cubicBezTo>
                  <a:cubicBezTo>
                    <a:pt x="5002" y="22233"/>
                    <a:pt x="5058" y="22205"/>
                    <a:pt x="5098" y="22161"/>
                  </a:cubicBezTo>
                  <a:cubicBezTo>
                    <a:pt x="5185" y="22068"/>
                    <a:pt x="5153" y="22004"/>
                    <a:pt x="5017" y="21982"/>
                  </a:cubicBezTo>
                  <a:cubicBezTo>
                    <a:pt x="5011" y="21981"/>
                    <a:pt x="5004" y="21981"/>
                    <a:pt x="4997" y="21981"/>
                  </a:cubicBezTo>
                  <a:cubicBezTo>
                    <a:pt x="4966" y="21981"/>
                    <a:pt x="4933" y="21989"/>
                    <a:pt x="4902" y="21989"/>
                  </a:cubicBezTo>
                  <a:cubicBezTo>
                    <a:pt x="4872" y="21989"/>
                    <a:pt x="4844" y="21981"/>
                    <a:pt x="4820" y="21953"/>
                  </a:cubicBezTo>
                  <a:cubicBezTo>
                    <a:pt x="4996" y="21780"/>
                    <a:pt x="5185" y="21615"/>
                    <a:pt x="5345" y="21429"/>
                  </a:cubicBezTo>
                  <a:cubicBezTo>
                    <a:pt x="5367" y="21417"/>
                    <a:pt x="5387" y="21410"/>
                    <a:pt x="5409" y="21410"/>
                  </a:cubicBezTo>
                  <a:cubicBezTo>
                    <a:pt x="5426" y="21410"/>
                    <a:pt x="5443" y="21414"/>
                    <a:pt x="5462" y="21426"/>
                  </a:cubicBezTo>
                  <a:cubicBezTo>
                    <a:pt x="5588" y="21503"/>
                    <a:pt x="5670" y="21611"/>
                    <a:pt x="5760" y="21715"/>
                  </a:cubicBezTo>
                  <a:cubicBezTo>
                    <a:pt x="5796" y="21754"/>
                    <a:pt x="5770" y="21781"/>
                    <a:pt x="5741" y="21810"/>
                  </a:cubicBezTo>
                  <a:lnTo>
                    <a:pt x="5741" y="21811"/>
                  </a:lnTo>
                  <a:cubicBezTo>
                    <a:pt x="5653" y="21900"/>
                    <a:pt x="5571" y="21994"/>
                    <a:pt x="5477" y="22079"/>
                  </a:cubicBezTo>
                  <a:cubicBezTo>
                    <a:pt x="5217" y="22317"/>
                    <a:pt x="5003" y="22587"/>
                    <a:pt x="4775" y="22848"/>
                  </a:cubicBezTo>
                  <a:cubicBezTo>
                    <a:pt x="4523" y="23135"/>
                    <a:pt x="4346" y="23456"/>
                    <a:pt x="4196" y="23789"/>
                  </a:cubicBezTo>
                  <a:cubicBezTo>
                    <a:pt x="4128" y="23938"/>
                    <a:pt x="4077" y="24094"/>
                    <a:pt x="4090" y="24256"/>
                  </a:cubicBezTo>
                  <a:cubicBezTo>
                    <a:pt x="4096" y="24330"/>
                    <a:pt x="4066" y="24373"/>
                    <a:pt x="3981" y="24386"/>
                  </a:cubicBezTo>
                  <a:cubicBezTo>
                    <a:pt x="3630" y="24442"/>
                    <a:pt x="3309" y="24569"/>
                    <a:pt x="2993" y="24698"/>
                  </a:cubicBezTo>
                  <a:cubicBezTo>
                    <a:pt x="2843" y="24757"/>
                    <a:pt x="2696" y="24788"/>
                    <a:pt x="2543" y="24788"/>
                  </a:cubicBezTo>
                  <a:cubicBezTo>
                    <a:pt x="2485" y="24788"/>
                    <a:pt x="2426" y="24784"/>
                    <a:pt x="2366" y="24775"/>
                  </a:cubicBezTo>
                  <a:cubicBezTo>
                    <a:pt x="2279" y="24745"/>
                    <a:pt x="2188" y="24728"/>
                    <a:pt x="2108" y="24684"/>
                  </a:cubicBezTo>
                  <a:cubicBezTo>
                    <a:pt x="2054" y="24654"/>
                    <a:pt x="2046" y="24623"/>
                    <a:pt x="2090" y="24581"/>
                  </a:cubicBezTo>
                  <a:cubicBezTo>
                    <a:pt x="2130" y="24544"/>
                    <a:pt x="2166" y="24506"/>
                    <a:pt x="2204" y="24470"/>
                  </a:cubicBezTo>
                  <a:cubicBezTo>
                    <a:pt x="2705" y="23989"/>
                    <a:pt x="3207" y="23506"/>
                    <a:pt x="3706" y="23024"/>
                  </a:cubicBezTo>
                  <a:cubicBezTo>
                    <a:pt x="3751" y="22982"/>
                    <a:pt x="3825" y="22951"/>
                    <a:pt x="3813" y="22877"/>
                  </a:cubicBezTo>
                  <a:cubicBezTo>
                    <a:pt x="3817" y="22857"/>
                    <a:pt x="3810" y="22830"/>
                    <a:pt x="3792" y="22830"/>
                  </a:cubicBezTo>
                  <a:cubicBezTo>
                    <a:pt x="3788" y="22830"/>
                    <a:pt x="3783" y="22831"/>
                    <a:pt x="3779" y="22833"/>
                  </a:cubicBezTo>
                  <a:cubicBezTo>
                    <a:pt x="3725" y="22863"/>
                    <a:pt x="3682" y="22906"/>
                    <a:pt x="3639" y="22946"/>
                  </a:cubicBezTo>
                  <a:cubicBezTo>
                    <a:pt x="3137" y="23427"/>
                    <a:pt x="2635" y="23908"/>
                    <a:pt x="2133" y="24390"/>
                  </a:cubicBezTo>
                  <a:cubicBezTo>
                    <a:pt x="2095" y="24426"/>
                    <a:pt x="2059" y="24465"/>
                    <a:pt x="2018" y="24499"/>
                  </a:cubicBezTo>
                  <a:cubicBezTo>
                    <a:pt x="1982" y="24528"/>
                    <a:pt x="1953" y="24543"/>
                    <a:pt x="1928" y="24543"/>
                  </a:cubicBezTo>
                  <a:cubicBezTo>
                    <a:pt x="1900" y="24543"/>
                    <a:pt x="1876" y="24523"/>
                    <a:pt x="1851" y="24482"/>
                  </a:cubicBezTo>
                  <a:cubicBezTo>
                    <a:pt x="1806" y="24405"/>
                    <a:pt x="1781" y="24323"/>
                    <a:pt x="1748" y="24243"/>
                  </a:cubicBezTo>
                  <a:cubicBezTo>
                    <a:pt x="1744" y="24163"/>
                    <a:pt x="1765" y="24083"/>
                    <a:pt x="1806" y="24015"/>
                  </a:cubicBezTo>
                  <a:cubicBezTo>
                    <a:pt x="2020" y="23642"/>
                    <a:pt x="2219" y="23263"/>
                    <a:pt x="2272" y="22843"/>
                  </a:cubicBezTo>
                  <a:cubicBezTo>
                    <a:pt x="2279" y="22787"/>
                    <a:pt x="2310" y="22754"/>
                    <a:pt x="2366" y="22732"/>
                  </a:cubicBezTo>
                  <a:cubicBezTo>
                    <a:pt x="2422" y="22711"/>
                    <a:pt x="2480" y="22685"/>
                    <a:pt x="2539" y="22661"/>
                  </a:cubicBezTo>
                  <a:cubicBezTo>
                    <a:pt x="2709" y="22628"/>
                    <a:pt x="2861" y="22560"/>
                    <a:pt x="3002" y="22478"/>
                  </a:cubicBezTo>
                  <a:cubicBezTo>
                    <a:pt x="3234" y="22344"/>
                    <a:pt x="3459" y="22199"/>
                    <a:pt x="3652" y="22027"/>
                  </a:cubicBezTo>
                  <a:cubicBezTo>
                    <a:pt x="4009" y="21716"/>
                    <a:pt x="4344" y="21380"/>
                    <a:pt x="4655" y="21022"/>
                  </a:cubicBezTo>
                  <a:close/>
                  <a:moveTo>
                    <a:pt x="1668" y="24293"/>
                  </a:moveTo>
                  <a:cubicBezTo>
                    <a:pt x="1689" y="24384"/>
                    <a:pt x="1725" y="24472"/>
                    <a:pt x="1796" y="24542"/>
                  </a:cubicBezTo>
                  <a:cubicBezTo>
                    <a:pt x="1866" y="24612"/>
                    <a:pt x="1860" y="24661"/>
                    <a:pt x="1787" y="24727"/>
                  </a:cubicBezTo>
                  <a:cubicBezTo>
                    <a:pt x="1519" y="24972"/>
                    <a:pt x="1256" y="25222"/>
                    <a:pt x="991" y="25470"/>
                  </a:cubicBezTo>
                  <a:cubicBezTo>
                    <a:pt x="972" y="25488"/>
                    <a:pt x="956" y="25508"/>
                    <a:pt x="940" y="25529"/>
                  </a:cubicBezTo>
                  <a:lnTo>
                    <a:pt x="928" y="25457"/>
                  </a:lnTo>
                  <a:cubicBezTo>
                    <a:pt x="986" y="25305"/>
                    <a:pt x="1116" y="25187"/>
                    <a:pt x="1200" y="25048"/>
                  </a:cubicBezTo>
                  <a:lnTo>
                    <a:pt x="1200" y="25048"/>
                  </a:lnTo>
                  <a:lnTo>
                    <a:pt x="1199" y="25049"/>
                  </a:lnTo>
                  <a:cubicBezTo>
                    <a:pt x="1338" y="24821"/>
                    <a:pt x="1495" y="24602"/>
                    <a:pt x="1607" y="24363"/>
                  </a:cubicBezTo>
                  <a:cubicBezTo>
                    <a:pt x="1620" y="24336"/>
                    <a:pt x="1627" y="24304"/>
                    <a:pt x="1668" y="24293"/>
                  </a:cubicBezTo>
                  <a:close/>
                  <a:moveTo>
                    <a:pt x="844" y="25542"/>
                  </a:moveTo>
                  <a:lnTo>
                    <a:pt x="844" y="25543"/>
                  </a:lnTo>
                  <a:cubicBezTo>
                    <a:pt x="844" y="25544"/>
                    <a:pt x="843" y="25545"/>
                    <a:pt x="843" y="25546"/>
                  </a:cubicBezTo>
                  <a:lnTo>
                    <a:pt x="843" y="25546"/>
                  </a:lnTo>
                  <a:cubicBezTo>
                    <a:pt x="843" y="25544"/>
                    <a:pt x="844" y="25543"/>
                    <a:pt x="844" y="25542"/>
                  </a:cubicBezTo>
                  <a:close/>
                  <a:moveTo>
                    <a:pt x="796" y="25650"/>
                  </a:moveTo>
                  <a:lnTo>
                    <a:pt x="796" y="25651"/>
                  </a:lnTo>
                  <a:cubicBezTo>
                    <a:pt x="749" y="25662"/>
                    <a:pt x="712" y="25686"/>
                    <a:pt x="694" y="25714"/>
                  </a:cubicBezTo>
                  <a:lnTo>
                    <a:pt x="694" y="25714"/>
                  </a:lnTo>
                  <a:cubicBezTo>
                    <a:pt x="712" y="25685"/>
                    <a:pt x="748" y="25660"/>
                    <a:pt x="796" y="25650"/>
                  </a:cubicBezTo>
                  <a:close/>
                  <a:moveTo>
                    <a:pt x="1989" y="24729"/>
                  </a:moveTo>
                  <a:cubicBezTo>
                    <a:pt x="2017" y="24729"/>
                    <a:pt x="2048" y="24739"/>
                    <a:pt x="2084" y="24761"/>
                  </a:cubicBezTo>
                  <a:cubicBezTo>
                    <a:pt x="2156" y="24804"/>
                    <a:pt x="2238" y="24836"/>
                    <a:pt x="2330" y="24836"/>
                  </a:cubicBezTo>
                  <a:cubicBezTo>
                    <a:pt x="2341" y="24836"/>
                    <a:pt x="2353" y="24835"/>
                    <a:pt x="2365" y="24834"/>
                  </a:cubicBezTo>
                  <a:lnTo>
                    <a:pt x="2484" y="24843"/>
                  </a:lnTo>
                  <a:cubicBezTo>
                    <a:pt x="2486" y="24865"/>
                    <a:pt x="2489" y="24888"/>
                    <a:pt x="2490" y="24910"/>
                  </a:cubicBezTo>
                  <a:cubicBezTo>
                    <a:pt x="2202" y="25008"/>
                    <a:pt x="1950" y="25159"/>
                    <a:pt x="1690" y="25298"/>
                  </a:cubicBezTo>
                  <a:lnTo>
                    <a:pt x="1689" y="25299"/>
                  </a:lnTo>
                  <a:cubicBezTo>
                    <a:pt x="1514" y="25393"/>
                    <a:pt x="1338" y="25488"/>
                    <a:pt x="1162" y="25582"/>
                  </a:cubicBezTo>
                  <a:cubicBezTo>
                    <a:pt x="1118" y="25613"/>
                    <a:pt x="1081" y="25659"/>
                    <a:pt x="1020" y="25659"/>
                  </a:cubicBezTo>
                  <a:cubicBezTo>
                    <a:pt x="1009" y="25659"/>
                    <a:pt x="997" y="25657"/>
                    <a:pt x="984" y="25653"/>
                  </a:cubicBezTo>
                  <a:lnTo>
                    <a:pt x="984" y="25653"/>
                  </a:lnTo>
                  <a:cubicBezTo>
                    <a:pt x="995" y="25684"/>
                    <a:pt x="979" y="25690"/>
                    <a:pt x="957" y="25690"/>
                  </a:cubicBezTo>
                  <a:cubicBezTo>
                    <a:pt x="951" y="25690"/>
                    <a:pt x="945" y="25690"/>
                    <a:pt x="938" y="25689"/>
                  </a:cubicBezTo>
                  <a:lnTo>
                    <a:pt x="938" y="25689"/>
                  </a:lnTo>
                  <a:cubicBezTo>
                    <a:pt x="940" y="25718"/>
                    <a:pt x="911" y="25728"/>
                    <a:pt x="891" y="25745"/>
                  </a:cubicBezTo>
                  <a:cubicBezTo>
                    <a:pt x="900" y="25722"/>
                    <a:pt x="904" y="25696"/>
                    <a:pt x="936" y="25687"/>
                  </a:cubicBezTo>
                  <a:cubicBezTo>
                    <a:pt x="938" y="25664"/>
                    <a:pt x="954" y="25652"/>
                    <a:pt x="980" y="25650"/>
                  </a:cubicBezTo>
                  <a:cubicBezTo>
                    <a:pt x="1000" y="25594"/>
                    <a:pt x="1053" y="25564"/>
                    <a:pt x="1106" y="25534"/>
                  </a:cubicBezTo>
                  <a:cubicBezTo>
                    <a:pt x="1360" y="25287"/>
                    <a:pt x="1618" y="25042"/>
                    <a:pt x="1869" y="24793"/>
                  </a:cubicBezTo>
                  <a:cubicBezTo>
                    <a:pt x="1910" y="24752"/>
                    <a:pt x="1947" y="24729"/>
                    <a:pt x="1989" y="24729"/>
                  </a:cubicBezTo>
                  <a:close/>
                  <a:moveTo>
                    <a:pt x="24172" y="1"/>
                  </a:moveTo>
                  <a:cubicBezTo>
                    <a:pt x="23900" y="1"/>
                    <a:pt x="23639" y="95"/>
                    <a:pt x="23413" y="280"/>
                  </a:cubicBezTo>
                  <a:cubicBezTo>
                    <a:pt x="23220" y="439"/>
                    <a:pt x="23065" y="627"/>
                    <a:pt x="22932" y="823"/>
                  </a:cubicBezTo>
                  <a:cubicBezTo>
                    <a:pt x="22460" y="1519"/>
                    <a:pt x="21832" y="2117"/>
                    <a:pt x="21257" y="2747"/>
                  </a:cubicBezTo>
                  <a:cubicBezTo>
                    <a:pt x="21053" y="2969"/>
                    <a:pt x="20834" y="3182"/>
                    <a:pt x="20624" y="3401"/>
                  </a:cubicBezTo>
                  <a:cubicBezTo>
                    <a:pt x="20291" y="3748"/>
                    <a:pt x="19974" y="4108"/>
                    <a:pt x="19615" y="4436"/>
                  </a:cubicBezTo>
                  <a:cubicBezTo>
                    <a:pt x="19158" y="4855"/>
                    <a:pt x="18692" y="5267"/>
                    <a:pt x="18235" y="5685"/>
                  </a:cubicBezTo>
                  <a:cubicBezTo>
                    <a:pt x="18018" y="5883"/>
                    <a:pt x="17806" y="6084"/>
                    <a:pt x="17619" y="6303"/>
                  </a:cubicBezTo>
                  <a:cubicBezTo>
                    <a:pt x="17494" y="6449"/>
                    <a:pt x="17384" y="6606"/>
                    <a:pt x="17362" y="6785"/>
                  </a:cubicBezTo>
                  <a:cubicBezTo>
                    <a:pt x="17337" y="6986"/>
                    <a:pt x="17200" y="7131"/>
                    <a:pt x="17091" y="7305"/>
                  </a:cubicBezTo>
                  <a:cubicBezTo>
                    <a:pt x="16830" y="7167"/>
                    <a:pt x="16554" y="7079"/>
                    <a:pt x="16323" y="6916"/>
                  </a:cubicBezTo>
                  <a:cubicBezTo>
                    <a:pt x="16117" y="6771"/>
                    <a:pt x="15907" y="6633"/>
                    <a:pt x="15712" y="6476"/>
                  </a:cubicBezTo>
                  <a:cubicBezTo>
                    <a:pt x="15282" y="6132"/>
                    <a:pt x="14791" y="5888"/>
                    <a:pt x="14190" y="5832"/>
                  </a:cubicBezTo>
                  <a:cubicBezTo>
                    <a:pt x="14111" y="5825"/>
                    <a:pt x="14033" y="5821"/>
                    <a:pt x="13954" y="5821"/>
                  </a:cubicBezTo>
                  <a:cubicBezTo>
                    <a:pt x="13680" y="5821"/>
                    <a:pt x="13410" y="5862"/>
                    <a:pt x="13139" y="5908"/>
                  </a:cubicBezTo>
                  <a:cubicBezTo>
                    <a:pt x="12794" y="5966"/>
                    <a:pt x="12449" y="6023"/>
                    <a:pt x="12099" y="6023"/>
                  </a:cubicBezTo>
                  <a:cubicBezTo>
                    <a:pt x="11982" y="6023"/>
                    <a:pt x="11864" y="6017"/>
                    <a:pt x="11746" y="6002"/>
                  </a:cubicBezTo>
                  <a:cubicBezTo>
                    <a:pt x="11539" y="5976"/>
                    <a:pt x="11335" y="5938"/>
                    <a:pt x="11130" y="5907"/>
                  </a:cubicBezTo>
                  <a:cubicBezTo>
                    <a:pt x="11034" y="5892"/>
                    <a:pt x="10938" y="5880"/>
                    <a:pt x="10843" y="5880"/>
                  </a:cubicBezTo>
                  <a:cubicBezTo>
                    <a:pt x="10780" y="5880"/>
                    <a:pt x="10718" y="5885"/>
                    <a:pt x="10657" y="5898"/>
                  </a:cubicBezTo>
                  <a:cubicBezTo>
                    <a:pt x="9960" y="6041"/>
                    <a:pt x="9343" y="6299"/>
                    <a:pt x="8906" y="6809"/>
                  </a:cubicBezTo>
                  <a:cubicBezTo>
                    <a:pt x="8769" y="6967"/>
                    <a:pt x="8634" y="7127"/>
                    <a:pt x="8514" y="7295"/>
                  </a:cubicBezTo>
                  <a:cubicBezTo>
                    <a:pt x="8323" y="7563"/>
                    <a:pt x="8136" y="7833"/>
                    <a:pt x="7939" y="8099"/>
                  </a:cubicBezTo>
                  <a:cubicBezTo>
                    <a:pt x="7553" y="8624"/>
                    <a:pt x="7152" y="9144"/>
                    <a:pt x="6683" y="9621"/>
                  </a:cubicBezTo>
                  <a:cubicBezTo>
                    <a:pt x="6302" y="10008"/>
                    <a:pt x="5889" y="10367"/>
                    <a:pt x="5461" y="10717"/>
                  </a:cubicBezTo>
                  <a:cubicBezTo>
                    <a:pt x="5158" y="10963"/>
                    <a:pt x="4867" y="11220"/>
                    <a:pt x="4631" y="11517"/>
                  </a:cubicBezTo>
                  <a:cubicBezTo>
                    <a:pt x="4411" y="11794"/>
                    <a:pt x="4222" y="12084"/>
                    <a:pt x="4157" y="12419"/>
                  </a:cubicBezTo>
                  <a:cubicBezTo>
                    <a:pt x="4128" y="12560"/>
                    <a:pt x="4075" y="12695"/>
                    <a:pt x="3998" y="12818"/>
                  </a:cubicBezTo>
                  <a:cubicBezTo>
                    <a:pt x="3769" y="13204"/>
                    <a:pt x="3652" y="13614"/>
                    <a:pt x="3689" y="14047"/>
                  </a:cubicBezTo>
                  <a:cubicBezTo>
                    <a:pt x="3738" y="14632"/>
                    <a:pt x="3751" y="15214"/>
                    <a:pt x="3687" y="15799"/>
                  </a:cubicBezTo>
                  <a:cubicBezTo>
                    <a:pt x="3654" y="16100"/>
                    <a:pt x="3733" y="16385"/>
                    <a:pt x="3903" y="16653"/>
                  </a:cubicBezTo>
                  <a:cubicBezTo>
                    <a:pt x="4021" y="16837"/>
                    <a:pt x="4146" y="17015"/>
                    <a:pt x="4302" y="17178"/>
                  </a:cubicBezTo>
                  <a:cubicBezTo>
                    <a:pt x="4416" y="17297"/>
                    <a:pt x="4526" y="17419"/>
                    <a:pt x="4640" y="17538"/>
                  </a:cubicBezTo>
                  <a:cubicBezTo>
                    <a:pt x="4746" y="17648"/>
                    <a:pt x="4787" y="17765"/>
                    <a:pt x="4770" y="17913"/>
                  </a:cubicBezTo>
                  <a:cubicBezTo>
                    <a:pt x="4712" y="18409"/>
                    <a:pt x="4694" y="18908"/>
                    <a:pt x="4718" y="19406"/>
                  </a:cubicBezTo>
                  <a:cubicBezTo>
                    <a:pt x="4727" y="19625"/>
                    <a:pt x="4766" y="19835"/>
                    <a:pt x="4932" y="20014"/>
                  </a:cubicBezTo>
                  <a:cubicBezTo>
                    <a:pt x="4966" y="20050"/>
                    <a:pt x="5022" y="20075"/>
                    <a:pt x="5028" y="20140"/>
                  </a:cubicBezTo>
                  <a:cubicBezTo>
                    <a:pt x="4902" y="20242"/>
                    <a:pt x="4771" y="20346"/>
                    <a:pt x="4642" y="20453"/>
                  </a:cubicBezTo>
                  <a:cubicBezTo>
                    <a:pt x="4498" y="20573"/>
                    <a:pt x="4450" y="20709"/>
                    <a:pt x="4550" y="20871"/>
                  </a:cubicBezTo>
                  <a:cubicBezTo>
                    <a:pt x="4573" y="20905"/>
                    <a:pt x="4613" y="20941"/>
                    <a:pt x="4585" y="20987"/>
                  </a:cubicBezTo>
                  <a:cubicBezTo>
                    <a:pt x="4466" y="21078"/>
                    <a:pt x="4379" y="21192"/>
                    <a:pt x="4284" y="21297"/>
                  </a:cubicBezTo>
                  <a:cubicBezTo>
                    <a:pt x="3952" y="21673"/>
                    <a:pt x="3560" y="21992"/>
                    <a:pt x="3119" y="22274"/>
                  </a:cubicBezTo>
                  <a:cubicBezTo>
                    <a:pt x="2991" y="22355"/>
                    <a:pt x="2866" y="22392"/>
                    <a:pt x="2727" y="22392"/>
                  </a:cubicBezTo>
                  <a:cubicBezTo>
                    <a:pt x="2679" y="22392"/>
                    <a:pt x="2630" y="22388"/>
                    <a:pt x="2578" y="22379"/>
                  </a:cubicBezTo>
                  <a:cubicBezTo>
                    <a:pt x="2149" y="22309"/>
                    <a:pt x="1712" y="22269"/>
                    <a:pt x="1289" y="22165"/>
                  </a:cubicBezTo>
                  <a:cubicBezTo>
                    <a:pt x="1241" y="22154"/>
                    <a:pt x="1191" y="22139"/>
                    <a:pt x="1142" y="22139"/>
                  </a:cubicBezTo>
                  <a:cubicBezTo>
                    <a:pt x="1102" y="22139"/>
                    <a:pt x="1063" y="22149"/>
                    <a:pt x="1025" y="22178"/>
                  </a:cubicBezTo>
                  <a:lnTo>
                    <a:pt x="1070" y="22216"/>
                  </a:lnTo>
                  <a:cubicBezTo>
                    <a:pt x="1087" y="22216"/>
                    <a:pt x="1104" y="22215"/>
                    <a:pt x="1120" y="22215"/>
                  </a:cubicBezTo>
                  <a:cubicBezTo>
                    <a:pt x="1133" y="22215"/>
                    <a:pt x="1145" y="22216"/>
                    <a:pt x="1156" y="22219"/>
                  </a:cubicBezTo>
                  <a:cubicBezTo>
                    <a:pt x="1579" y="22345"/>
                    <a:pt x="2025" y="22377"/>
                    <a:pt x="2460" y="22449"/>
                  </a:cubicBezTo>
                  <a:lnTo>
                    <a:pt x="2673" y="22471"/>
                  </a:lnTo>
                  <a:cubicBezTo>
                    <a:pt x="2661" y="22546"/>
                    <a:pt x="2565" y="22528"/>
                    <a:pt x="2536" y="22577"/>
                  </a:cubicBezTo>
                  <a:lnTo>
                    <a:pt x="2452" y="22586"/>
                  </a:lnTo>
                  <a:cubicBezTo>
                    <a:pt x="2448" y="22591"/>
                    <a:pt x="2443" y="22599"/>
                    <a:pt x="2439" y="22600"/>
                  </a:cubicBezTo>
                  <a:cubicBezTo>
                    <a:pt x="2165" y="22654"/>
                    <a:pt x="2086" y="22812"/>
                    <a:pt x="2062" y="23037"/>
                  </a:cubicBezTo>
                  <a:cubicBezTo>
                    <a:pt x="2025" y="23390"/>
                    <a:pt x="1854" y="23716"/>
                    <a:pt x="1664" y="24025"/>
                  </a:cubicBezTo>
                  <a:cubicBezTo>
                    <a:pt x="1177" y="24814"/>
                    <a:pt x="692" y="25605"/>
                    <a:pt x="69" y="26325"/>
                  </a:cubicBezTo>
                  <a:cubicBezTo>
                    <a:pt x="40" y="26358"/>
                    <a:pt x="3" y="26390"/>
                    <a:pt x="0" y="26434"/>
                  </a:cubicBezTo>
                  <a:cubicBezTo>
                    <a:pt x="18" y="26453"/>
                    <a:pt x="33" y="26459"/>
                    <a:pt x="47" y="26459"/>
                  </a:cubicBezTo>
                  <a:cubicBezTo>
                    <a:pt x="70" y="26459"/>
                    <a:pt x="90" y="26442"/>
                    <a:pt x="111" y="26428"/>
                  </a:cubicBezTo>
                  <a:cubicBezTo>
                    <a:pt x="252" y="26333"/>
                    <a:pt x="394" y="26238"/>
                    <a:pt x="534" y="26142"/>
                  </a:cubicBezTo>
                  <a:cubicBezTo>
                    <a:pt x="1469" y="25502"/>
                    <a:pt x="2505" y="25011"/>
                    <a:pt x="3595" y="24598"/>
                  </a:cubicBezTo>
                  <a:cubicBezTo>
                    <a:pt x="3755" y="24537"/>
                    <a:pt x="3926" y="24512"/>
                    <a:pt x="4091" y="24470"/>
                  </a:cubicBezTo>
                  <a:cubicBezTo>
                    <a:pt x="4182" y="24448"/>
                    <a:pt x="4228" y="24406"/>
                    <a:pt x="4220" y="24325"/>
                  </a:cubicBezTo>
                  <a:cubicBezTo>
                    <a:pt x="4187" y="24035"/>
                    <a:pt x="4329" y="23785"/>
                    <a:pt x="4475" y="23536"/>
                  </a:cubicBezTo>
                  <a:cubicBezTo>
                    <a:pt x="4586" y="23347"/>
                    <a:pt x="4719" y="23170"/>
                    <a:pt x="4871" y="23011"/>
                  </a:cubicBezTo>
                  <a:cubicBezTo>
                    <a:pt x="5747" y="23138"/>
                    <a:pt x="6615" y="23307"/>
                    <a:pt x="7483" y="23473"/>
                  </a:cubicBezTo>
                  <a:cubicBezTo>
                    <a:pt x="8084" y="23588"/>
                    <a:pt x="8687" y="23706"/>
                    <a:pt x="9288" y="23823"/>
                  </a:cubicBezTo>
                  <a:cubicBezTo>
                    <a:pt x="9329" y="23831"/>
                    <a:pt x="9373" y="23832"/>
                    <a:pt x="9415" y="23836"/>
                  </a:cubicBezTo>
                  <a:cubicBezTo>
                    <a:pt x="9875" y="23941"/>
                    <a:pt x="10344" y="23997"/>
                    <a:pt x="10814" y="24060"/>
                  </a:cubicBezTo>
                  <a:cubicBezTo>
                    <a:pt x="11995" y="24220"/>
                    <a:pt x="13183" y="24319"/>
                    <a:pt x="14371" y="24419"/>
                  </a:cubicBezTo>
                  <a:cubicBezTo>
                    <a:pt x="14794" y="24455"/>
                    <a:pt x="15216" y="24482"/>
                    <a:pt x="15632" y="24563"/>
                  </a:cubicBezTo>
                  <a:cubicBezTo>
                    <a:pt x="15760" y="24588"/>
                    <a:pt x="15893" y="24592"/>
                    <a:pt x="16025" y="24592"/>
                  </a:cubicBezTo>
                  <a:cubicBezTo>
                    <a:pt x="16052" y="24592"/>
                    <a:pt x="16078" y="24592"/>
                    <a:pt x="16104" y="24592"/>
                  </a:cubicBezTo>
                  <a:cubicBezTo>
                    <a:pt x="16141" y="24591"/>
                    <a:pt x="16179" y="24588"/>
                    <a:pt x="16216" y="24588"/>
                  </a:cubicBezTo>
                  <a:cubicBezTo>
                    <a:pt x="16258" y="24588"/>
                    <a:pt x="16299" y="24592"/>
                    <a:pt x="16339" y="24608"/>
                  </a:cubicBezTo>
                  <a:cubicBezTo>
                    <a:pt x="16341" y="24609"/>
                    <a:pt x="16343" y="24609"/>
                    <a:pt x="16345" y="24609"/>
                  </a:cubicBezTo>
                  <a:cubicBezTo>
                    <a:pt x="16369" y="24609"/>
                    <a:pt x="16402" y="24599"/>
                    <a:pt x="16425" y="24599"/>
                  </a:cubicBezTo>
                  <a:cubicBezTo>
                    <a:pt x="16454" y="24599"/>
                    <a:pt x="16471" y="24613"/>
                    <a:pt x="16449" y="24674"/>
                  </a:cubicBezTo>
                  <a:lnTo>
                    <a:pt x="16392" y="24693"/>
                  </a:lnTo>
                  <a:lnTo>
                    <a:pt x="16328" y="24784"/>
                  </a:lnTo>
                  <a:cubicBezTo>
                    <a:pt x="16254" y="24849"/>
                    <a:pt x="16186" y="24917"/>
                    <a:pt x="16142" y="25001"/>
                  </a:cubicBezTo>
                  <a:lnTo>
                    <a:pt x="16164" y="25133"/>
                  </a:lnTo>
                  <a:cubicBezTo>
                    <a:pt x="16259" y="25046"/>
                    <a:pt x="16312" y="24936"/>
                    <a:pt x="16383" y="24837"/>
                  </a:cubicBezTo>
                  <a:lnTo>
                    <a:pt x="16493" y="24721"/>
                  </a:lnTo>
                  <a:cubicBezTo>
                    <a:pt x="16564" y="24680"/>
                    <a:pt x="16626" y="24632"/>
                    <a:pt x="16631" y="24551"/>
                  </a:cubicBezTo>
                  <a:cubicBezTo>
                    <a:pt x="16610" y="24531"/>
                    <a:pt x="16584" y="24529"/>
                    <a:pt x="16559" y="24529"/>
                  </a:cubicBezTo>
                  <a:cubicBezTo>
                    <a:pt x="16552" y="24529"/>
                    <a:pt x="16545" y="24529"/>
                    <a:pt x="16539" y="24529"/>
                  </a:cubicBezTo>
                  <a:cubicBezTo>
                    <a:pt x="16535" y="24529"/>
                    <a:pt x="16532" y="24529"/>
                    <a:pt x="16529" y="24529"/>
                  </a:cubicBezTo>
                  <a:cubicBezTo>
                    <a:pt x="16060" y="24507"/>
                    <a:pt x="15597" y="24461"/>
                    <a:pt x="15145" y="24347"/>
                  </a:cubicBezTo>
                  <a:cubicBezTo>
                    <a:pt x="14852" y="24274"/>
                    <a:pt x="14554" y="24242"/>
                    <a:pt x="14251" y="24230"/>
                  </a:cubicBezTo>
                  <a:cubicBezTo>
                    <a:pt x="13999" y="24221"/>
                    <a:pt x="13746" y="24208"/>
                    <a:pt x="13497" y="24177"/>
                  </a:cubicBezTo>
                  <a:cubicBezTo>
                    <a:pt x="12749" y="24082"/>
                    <a:pt x="11999" y="24006"/>
                    <a:pt x="11243" y="23974"/>
                  </a:cubicBezTo>
                  <a:cubicBezTo>
                    <a:pt x="10948" y="23960"/>
                    <a:pt x="10652" y="23957"/>
                    <a:pt x="10361" y="23909"/>
                  </a:cubicBezTo>
                  <a:cubicBezTo>
                    <a:pt x="10050" y="23859"/>
                    <a:pt x="9737" y="23815"/>
                    <a:pt x="9425" y="23769"/>
                  </a:cubicBezTo>
                  <a:cubicBezTo>
                    <a:pt x="9371" y="23755"/>
                    <a:pt x="9316" y="23739"/>
                    <a:pt x="9260" y="23729"/>
                  </a:cubicBezTo>
                  <a:cubicBezTo>
                    <a:pt x="7841" y="23472"/>
                    <a:pt x="6438" y="23146"/>
                    <a:pt x="5003" y="22952"/>
                  </a:cubicBezTo>
                  <a:cubicBezTo>
                    <a:pt x="4948" y="22945"/>
                    <a:pt x="4930" y="22921"/>
                    <a:pt x="4935" y="22879"/>
                  </a:cubicBezTo>
                  <a:cubicBezTo>
                    <a:pt x="5197" y="22512"/>
                    <a:pt x="5600" y="22247"/>
                    <a:pt x="5891" y="21904"/>
                  </a:cubicBezTo>
                  <a:cubicBezTo>
                    <a:pt x="5916" y="21874"/>
                    <a:pt x="5943" y="21856"/>
                    <a:pt x="5981" y="21856"/>
                  </a:cubicBezTo>
                  <a:cubicBezTo>
                    <a:pt x="5993" y="21856"/>
                    <a:pt x="6005" y="21857"/>
                    <a:pt x="6019" y="21861"/>
                  </a:cubicBezTo>
                  <a:cubicBezTo>
                    <a:pt x="6061" y="21872"/>
                    <a:pt x="6100" y="21877"/>
                    <a:pt x="6136" y="21877"/>
                  </a:cubicBezTo>
                  <a:cubicBezTo>
                    <a:pt x="6273" y="21877"/>
                    <a:pt x="6375" y="21804"/>
                    <a:pt x="6462" y="21703"/>
                  </a:cubicBezTo>
                  <a:cubicBezTo>
                    <a:pt x="6558" y="21590"/>
                    <a:pt x="6652" y="21476"/>
                    <a:pt x="6749" y="21358"/>
                  </a:cubicBezTo>
                  <a:cubicBezTo>
                    <a:pt x="7072" y="21657"/>
                    <a:pt x="7383" y="21947"/>
                    <a:pt x="7697" y="22235"/>
                  </a:cubicBezTo>
                  <a:cubicBezTo>
                    <a:pt x="7815" y="22344"/>
                    <a:pt x="7936" y="22448"/>
                    <a:pt x="8082" y="22530"/>
                  </a:cubicBezTo>
                  <a:cubicBezTo>
                    <a:pt x="8239" y="22618"/>
                    <a:pt x="8403" y="22662"/>
                    <a:pt x="8575" y="22662"/>
                  </a:cubicBezTo>
                  <a:cubicBezTo>
                    <a:pt x="8663" y="22662"/>
                    <a:pt x="8753" y="22650"/>
                    <a:pt x="8847" y="22628"/>
                  </a:cubicBezTo>
                  <a:cubicBezTo>
                    <a:pt x="9103" y="22566"/>
                    <a:pt x="9313" y="22440"/>
                    <a:pt x="9505" y="22288"/>
                  </a:cubicBezTo>
                  <a:cubicBezTo>
                    <a:pt x="9564" y="22241"/>
                    <a:pt x="9594" y="22217"/>
                    <a:pt x="9623" y="22217"/>
                  </a:cubicBezTo>
                  <a:cubicBezTo>
                    <a:pt x="9652" y="22217"/>
                    <a:pt x="9681" y="22240"/>
                    <a:pt x="9738" y="22288"/>
                  </a:cubicBezTo>
                  <a:cubicBezTo>
                    <a:pt x="9877" y="22404"/>
                    <a:pt x="10010" y="22526"/>
                    <a:pt x="10146" y="22644"/>
                  </a:cubicBezTo>
                  <a:cubicBezTo>
                    <a:pt x="10343" y="22816"/>
                    <a:pt x="10538" y="22989"/>
                    <a:pt x="10775" y="23122"/>
                  </a:cubicBezTo>
                  <a:cubicBezTo>
                    <a:pt x="10965" y="23229"/>
                    <a:pt x="11162" y="23282"/>
                    <a:pt x="11351" y="23282"/>
                  </a:cubicBezTo>
                  <a:cubicBezTo>
                    <a:pt x="11643" y="23282"/>
                    <a:pt x="11918" y="23157"/>
                    <a:pt x="12128" y="22917"/>
                  </a:cubicBezTo>
                  <a:cubicBezTo>
                    <a:pt x="12275" y="22749"/>
                    <a:pt x="12384" y="22551"/>
                    <a:pt x="12449" y="22337"/>
                  </a:cubicBezTo>
                  <a:cubicBezTo>
                    <a:pt x="12469" y="22262"/>
                    <a:pt x="12518" y="22196"/>
                    <a:pt x="12584" y="22156"/>
                  </a:cubicBezTo>
                  <a:cubicBezTo>
                    <a:pt x="12704" y="22077"/>
                    <a:pt x="12823" y="21997"/>
                    <a:pt x="12936" y="21911"/>
                  </a:cubicBezTo>
                  <a:cubicBezTo>
                    <a:pt x="13234" y="21684"/>
                    <a:pt x="13389" y="21407"/>
                    <a:pt x="13340" y="21059"/>
                  </a:cubicBezTo>
                  <a:cubicBezTo>
                    <a:pt x="13269" y="20566"/>
                    <a:pt x="13044" y="20138"/>
                    <a:pt x="12628" y="19784"/>
                  </a:cubicBezTo>
                  <a:cubicBezTo>
                    <a:pt x="12368" y="19562"/>
                    <a:pt x="12077" y="19370"/>
                    <a:pt x="11783" y="19181"/>
                  </a:cubicBezTo>
                  <a:cubicBezTo>
                    <a:pt x="11679" y="19115"/>
                    <a:pt x="11580" y="19045"/>
                    <a:pt x="11480" y="18974"/>
                  </a:cubicBezTo>
                  <a:cubicBezTo>
                    <a:pt x="11448" y="18952"/>
                    <a:pt x="11404" y="18931"/>
                    <a:pt x="11445" y="18865"/>
                  </a:cubicBezTo>
                  <a:lnTo>
                    <a:pt x="11445" y="18865"/>
                  </a:lnTo>
                  <a:cubicBezTo>
                    <a:pt x="11630" y="18908"/>
                    <a:pt x="11818" y="18922"/>
                    <a:pt x="12006" y="18922"/>
                  </a:cubicBezTo>
                  <a:cubicBezTo>
                    <a:pt x="12265" y="18922"/>
                    <a:pt x="12526" y="18896"/>
                    <a:pt x="12786" y="18882"/>
                  </a:cubicBezTo>
                  <a:cubicBezTo>
                    <a:pt x="13340" y="18852"/>
                    <a:pt x="13893" y="18809"/>
                    <a:pt x="14417" y="18629"/>
                  </a:cubicBezTo>
                  <a:cubicBezTo>
                    <a:pt x="14779" y="18505"/>
                    <a:pt x="15156" y="18420"/>
                    <a:pt x="15530" y="18330"/>
                  </a:cubicBezTo>
                  <a:cubicBezTo>
                    <a:pt x="15697" y="18289"/>
                    <a:pt x="15868" y="18264"/>
                    <a:pt x="16040" y="18259"/>
                  </a:cubicBezTo>
                  <a:cubicBezTo>
                    <a:pt x="16464" y="18248"/>
                    <a:pt x="16884" y="18199"/>
                    <a:pt x="17308" y="18199"/>
                  </a:cubicBezTo>
                  <a:cubicBezTo>
                    <a:pt x="17332" y="18199"/>
                    <a:pt x="17355" y="18199"/>
                    <a:pt x="17379" y="18199"/>
                  </a:cubicBezTo>
                  <a:cubicBezTo>
                    <a:pt x="17392" y="18200"/>
                    <a:pt x="17405" y="18200"/>
                    <a:pt x="17417" y="18200"/>
                  </a:cubicBezTo>
                  <a:cubicBezTo>
                    <a:pt x="17520" y="18200"/>
                    <a:pt x="17622" y="18191"/>
                    <a:pt x="17724" y="18176"/>
                  </a:cubicBezTo>
                  <a:cubicBezTo>
                    <a:pt x="17777" y="18166"/>
                    <a:pt x="17831" y="18161"/>
                    <a:pt x="17885" y="18161"/>
                  </a:cubicBezTo>
                  <a:cubicBezTo>
                    <a:pt x="17945" y="18161"/>
                    <a:pt x="18005" y="18167"/>
                    <a:pt x="18065" y="18179"/>
                  </a:cubicBezTo>
                  <a:cubicBezTo>
                    <a:pt x="18327" y="18228"/>
                    <a:pt x="18585" y="18252"/>
                    <a:pt x="18842" y="18252"/>
                  </a:cubicBezTo>
                  <a:cubicBezTo>
                    <a:pt x="19281" y="18252"/>
                    <a:pt x="19714" y="18181"/>
                    <a:pt x="20144" y="18040"/>
                  </a:cubicBezTo>
                  <a:cubicBezTo>
                    <a:pt x="20731" y="17849"/>
                    <a:pt x="21305" y="17636"/>
                    <a:pt x="21862" y="17391"/>
                  </a:cubicBezTo>
                  <a:cubicBezTo>
                    <a:pt x="22392" y="17159"/>
                    <a:pt x="22939" y="16967"/>
                    <a:pt x="23499" y="16817"/>
                  </a:cubicBezTo>
                  <a:cubicBezTo>
                    <a:pt x="24012" y="16678"/>
                    <a:pt x="24537" y="16564"/>
                    <a:pt x="25028" y="16363"/>
                  </a:cubicBezTo>
                  <a:cubicBezTo>
                    <a:pt x="25317" y="16245"/>
                    <a:pt x="25610" y="16192"/>
                    <a:pt x="25907" y="16192"/>
                  </a:cubicBezTo>
                  <a:cubicBezTo>
                    <a:pt x="26160" y="16192"/>
                    <a:pt x="26415" y="16231"/>
                    <a:pt x="26672" y="16300"/>
                  </a:cubicBezTo>
                  <a:cubicBezTo>
                    <a:pt x="26692" y="16304"/>
                    <a:pt x="26715" y="16308"/>
                    <a:pt x="26735" y="16313"/>
                  </a:cubicBezTo>
                  <a:cubicBezTo>
                    <a:pt x="26955" y="16372"/>
                    <a:pt x="27177" y="16426"/>
                    <a:pt x="27409" y="16438"/>
                  </a:cubicBezTo>
                  <a:cubicBezTo>
                    <a:pt x="27466" y="16438"/>
                    <a:pt x="27521" y="16455"/>
                    <a:pt x="27567" y="16486"/>
                  </a:cubicBezTo>
                  <a:cubicBezTo>
                    <a:pt x="27904" y="16724"/>
                    <a:pt x="28298" y="16814"/>
                    <a:pt x="28720" y="16814"/>
                  </a:cubicBezTo>
                  <a:cubicBezTo>
                    <a:pt x="28739" y="16814"/>
                    <a:pt x="28758" y="16814"/>
                    <a:pt x="28777" y="16813"/>
                  </a:cubicBezTo>
                  <a:cubicBezTo>
                    <a:pt x="29397" y="16802"/>
                    <a:pt x="29967" y="16641"/>
                    <a:pt x="30498" y="16372"/>
                  </a:cubicBezTo>
                  <a:cubicBezTo>
                    <a:pt x="30896" y="16171"/>
                    <a:pt x="31263" y="15933"/>
                    <a:pt x="31584" y="15647"/>
                  </a:cubicBezTo>
                  <a:cubicBezTo>
                    <a:pt x="31884" y="15381"/>
                    <a:pt x="32181" y="15112"/>
                    <a:pt x="32469" y="14836"/>
                  </a:cubicBezTo>
                  <a:cubicBezTo>
                    <a:pt x="33109" y="14220"/>
                    <a:pt x="33831" y="13687"/>
                    <a:pt x="34661" y="13263"/>
                  </a:cubicBezTo>
                  <a:cubicBezTo>
                    <a:pt x="35095" y="13042"/>
                    <a:pt x="35532" y="12828"/>
                    <a:pt x="35966" y="12609"/>
                  </a:cubicBezTo>
                  <a:cubicBezTo>
                    <a:pt x="36422" y="12380"/>
                    <a:pt x="36858" y="12132"/>
                    <a:pt x="37233" y="11811"/>
                  </a:cubicBezTo>
                  <a:cubicBezTo>
                    <a:pt x="37474" y="11607"/>
                    <a:pt x="37715" y="11404"/>
                    <a:pt x="37952" y="11196"/>
                  </a:cubicBezTo>
                  <a:cubicBezTo>
                    <a:pt x="38131" y="11038"/>
                    <a:pt x="38308" y="10875"/>
                    <a:pt x="38457" y="10693"/>
                  </a:cubicBezTo>
                  <a:cubicBezTo>
                    <a:pt x="38576" y="10613"/>
                    <a:pt x="38643" y="10499"/>
                    <a:pt x="38727" y="10397"/>
                  </a:cubicBezTo>
                  <a:cubicBezTo>
                    <a:pt x="38781" y="10373"/>
                    <a:pt x="38798" y="10334"/>
                    <a:pt x="38787" y="10285"/>
                  </a:cubicBezTo>
                  <a:lnTo>
                    <a:pt x="38787" y="10285"/>
                  </a:lnTo>
                  <a:cubicBezTo>
                    <a:pt x="38740" y="10303"/>
                    <a:pt x="38708" y="10330"/>
                    <a:pt x="38697" y="10374"/>
                  </a:cubicBezTo>
                  <a:cubicBezTo>
                    <a:pt x="38577" y="10476"/>
                    <a:pt x="38445" y="10566"/>
                    <a:pt x="38347" y="10685"/>
                  </a:cubicBezTo>
                  <a:cubicBezTo>
                    <a:pt x="38117" y="10871"/>
                    <a:pt x="37885" y="11054"/>
                    <a:pt x="37658" y="11243"/>
                  </a:cubicBezTo>
                  <a:cubicBezTo>
                    <a:pt x="37142" y="11680"/>
                    <a:pt x="36581" y="12059"/>
                    <a:pt x="35983" y="12375"/>
                  </a:cubicBezTo>
                  <a:cubicBezTo>
                    <a:pt x="35602" y="12575"/>
                    <a:pt x="35227" y="12779"/>
                    <a:pt x="34845" y="12979"/>
                  </a:cubicBezTo>
                  <a:cubicBezTo>
                    <a:pt x="34100" y="13370"/>
                    <a:pt x="33407" y="13819"/>
                    <a:pt x="32777" y="14339"/>
                  </a:cubicBezTo>
                  <a:cubicBezTo>
                    <a:pt x="32523" y="14548"/>
                    <a:pt x="32277" y="14765"/>
                    <a:pt x="32034" y="14984"/>
                  </a:cubicBezTo>
                  <a:cubicBezTo>
                    <a:pt x="31577" y="15396"/>
                    <a:pt x="31103" y="15790"/>
                    <a:pt x="30538" y="16098"/>
                  </a:cubicBezTo>
                  <a:cubicBezTo>
                    <a:pt x="30412" y="16165"/>
                    <a:pt x="30281" y="16226"/>
                    <a:pt x="30148" y="16278"/>
                  </a:cubicBezTo>
                  <a:cubicBezTo>
                    <a:pt x="30117" y="16291"/>
                    <a:pt x="30086" y="16309"/>
                    <a:pt x="30058" y="16309"/>
                  </a:cubicBezTo>
                  <a:cubicBezTo>
                    <a:pt x="30043" y="16309"/>
                    <a:pt x="30029" y="16303"/>
                    <a:pt x="30017" y="16289"/>
                  </a:cubicBezTo>
                  <a:cubicBezTo>
                    <a:pt x="29977" y="16240"/>
                    <a:pt x="30039" y="16219"/>
                    <a:pt x="30081" y="16195"/>
                  </a:cubicBezTo>
                  <a:cubicBezTo>
                    <a:pt x="30282" y="16081"/>
                    <a:pt x="30476" y="15955"/>
                    <a:pt x="30662" y="15816"/>
                  </a:cubicBezTo>
                  <a:cubicBezTo>
                    <a:pt x="31025" y="15541"/>
                    <a:pt x="31330" y="15221"/>
                    <a:pt x="31627" y="14897"/>
                  </a:cubicBezTo>
                  <a:cubicBezTo>
                    <a:pt x="32055" y="14428"/>
                    <a:pt x="32517" y="13992"/>
                    <a:pt x="33096" y="13656"/>
                  </a:cubicBezTo>
                  <a:cubicBezTo>
                    <a:pt x="33222" y="13583"/>
                    <a:pt x="33347" y="13509"/>
                    <a:pt x="33466" y="13430"/>
                  </a:cubicBezTo>
                  <a:cubicBezTo>
                    <a:pt x="34009" y="13066"/>
                    <a:pt x="34601" y="12755"/>
                    <a:pt x="35111" y="12353"/>
                  </a:cubicBezTo>
                  <a:cubicBezTo>
                    <a:pt x="35220" y="12321"/>
                    <a:pt x="35287" y="12253"/>
                    <a:pt x="35360" y="12165"/>
                  </a:cubicBezTo>
                  <a:lnTo>
                    <a:pt x="35252" y="12165"/>
                  </a:lnTo>
                  <a:cubicBezTo>
                    <a:pt x="35275" y="12139"/>
                    <a:pt x="35299" y="12114"/>
                    <a:pt x="35323" y="12088"/>
                  </a:cubicBezTo>
                  <a:lnTo>
                    <a:pt x="35275" y="12051"/>
                  </a:lnTo>
                  <a:cubicBezTo>
                    <a:pt x="35241" y="12059"/>
                    <a:pt x="35211" y="12077"/>
                    <a:pt x="35189" y="12104"/>
                  </a:cubicBezTo>
                  <a:cubicBezTo>
                    <a:pt x="34915" y="12241"/>
                    <a:pt x="34636" y="12369"/>
                    <a:pt x="34371" y="12518"/>
                  </a:cubicBezTo>
                  <a:cubicBezTo>
                    <a:pt x="33745" y="12869"/>
                    <a:pt x="33107" y="13204"/>
                    <a:pt x="32445" y="13503"/>
                  </a:cubicBezTo>
                  <a:cubicBezTo>
                    <a:pt x="31738" y="13823"/>
                    <a:pt x="31156" y="14260"/>
                    <a:pt x="30701" y="14823"/>
                  </a:cubicBezTo>
                  <a:cubicBezTo>
                    <a:pt x="30561" y="14997"/>
                    <a:pt x="30411" y="15163"/>
                    <a:pt x="30251" y="15319"/>
                  </a:cubicBezTo>
                  <a:cubicBezTo>
                    <a:pt x="29841" y="15717"/>
                    <a:pt x="29324" y="15954"/>
                    <a:pt x="28707" y="16029"/>
                  </a:cubicBezTo>
                  <a:cubicBezTo>
                    <a:pt x="28675" y="16032"/>
                    <a:pt x="28640" y="16040"/>
                    <a:pt x="28607" y="16040"/>
                  </a:cubicBezTo>
                  <a:cubicBezTo>
                    <a:pt x="28580" y="16040"/>
                    <a:pt x="28554" y="16035"/>
                    <a:pt x="28530" y="16018"/>
                  </a:cubicBezTo>
                  <a:cubicBezTo>
                    <a:pt x="28519" y="15976"/>
                    <a:pt x="28547" y="15954"/>
                    <a:pt x="28566" y="15929"/>
                  </a:cubicBezTo>
                  <a:cubicBezTo>
                    <a:pt x="28896" y="15489"/>
                    <a:pt x="29126" y="15017"/>
                    <a:pt x="29234" y="14501"/>
                  </a:cubicBezTo>
                  <a:cubicBezTo>
                    <a:pt x="29303" y="14174"/>
                    <a:pt x="29334" y="13842"/>
                    <a:pt x="29375" y="13513"/>
                  </a:cubicBezTo>
                  <a:cubicBezTo>
                    <a:pt x="29388" y="13408"/>
                    <a:pt x="29404" y="13325"/>
                    <a:pt x="29539" y="13286"/>
                  </a:cubicBezTo>
                  <a:cubicBezTo>
                    <a:pt x="29590" y="13270"/>
                    <a:pt x="29643" y="13235"/>
                    <a:pt x="29663" y="13178"/>
                  </a:cubicBezTo>
                  <a:cubicBezTo>
                    <a:pt x="29653" y="13176"/>
                    <a:pt x="29643" y="13175"/>
                    <a:pt x="29635" y="13175"/>
                  </a:cubicBezTo>
                  <a:cubicBezTo>
                    <a:pt x="29591" y="13175"/>
                    <a:pt x="29564" y="13199"/>
                    <a:pt x="29530" y="13207"/>
                  </a:cubicBezTo>
                  <a:cubicBezTo>
                    <a:pt x="29498" y="13216"/>
                    <a:pt x="29472" y="13237"/>
                    <a:pt x="29439" y="13237"/>
                  </a:cubicBezTo>
                  <a:cubicBezTo>
                    <a:pt x="29430" y="13237"/>
                    <a:pt x="29420" y="13235"/>
                    <a:pt x="29410" y="13231"/>
                  </a:cubicBezTo>
                  <a:cubicBezTo>
                    <a:pt x="29384" y="13033"/>
                    <a:pt x="29381" y="13027"/>
                    <a:pt x="29573" y="12951"/>
                  </a:cubicBezTo>
                  <a:cubicBezTo>
                    <a:pt x="29692" y="12904"/>
                    <a:pt x="29793" y="12831"/>
                    <a:pt x="29917" y="12793"/>
                  </a:cubicBezTo>
                  <a:cubicBezTo>
                    <a:pt x="29977" y="12774"/>
                    <a:pt x="30096" y="12744"/>
                    <a:pt x="30058" y="12682"/>
                  </a:cubicBezTo>
                  <a:cubicBezTo>
                    <a:pt x="30041" y="12654"/>
                    <a:pt x="30021" y="12644"/>
                    <a:pt x="30000" y="12644"/>
                  </a:cubicBezTo>
                  <a:cubicBezTo>
                    <a:pt x="29954" y="12644"/>
                    <a:pt x="29903" y="12691"/>
                    <a:pt x="29860" y="12709"/>
                  </a:cubicBezTo>
                  <a:cubicBezTo>
                    <a:pt x="29707" y="12774"/>
                    <a:pt x="29575" y="12877"/>
                    <a:pt x="29388" y="12883"/>
                  </a:cubicBezTo>
                  <a:cubicBezTo>
                    <a:pt x="29354" y="12819"/>
                    <a:pt x="29366" y="12751"/>
                    <a:pt x="29379" y="12686"/>
                  </a:cubicBezTo>
                  <a:cubicBezTo>
                    <a:pt x="29426" y="12450"/>
                    <a:pt x="29400" y="12221"/>
                    <a:pt x="29323" y="11992"/>
                  </a:cubicBezTo>
                  <a:cubicBezTo>
                    <a:pt x="29227" y="11717"/>
                    <a:pt x="29146" y="11436"/>
                    <a:pt x="29080" y="11152"/>
                  </a:cubicBezTo>
                  <a:cubicBezTo>
                    <a:pt x="28975" y="10678"/>
                    <a:pt x="28677" y="10275"/>
                    <a:pt x="28414" y="9861"/>
                  </a:cubicBezTo>
                  <a:cubicBezTo>
                    <a:pt x="28370" y="9791"/>
                    <a:pt x="28299" y="9734"/>
                    <a:pt x="28239" y="9673"/>
                  </a:cubicBezTo>
                  <a:cubicBezTo>
                    <a:pt x="28057" y="9489"/>
                    <a:pt x="27850" y="9327"/>
                    <a:pt x="27629" y="9178"/>
                  </a:cubicBezTo>
                  <a:cubicBezTo>
                    <a:pt x="27279" y="8943"/>
                    <a:pt x="27039" y="8629"/>
                    <a:pt x="26769" y="8319"/>
                  </a:cubicBezTo>
                  <a:cubicBezTo>
                    <a:pt x="26918" y="8233"/>
                    <a:pt x="27088" y="8227"/>
                    <a:pt x="27237" y="8176"/>
                  </a:cubicBezTo>
                  <a:cubicBezTo>
                    <a:pt x="27238" y="8176"/>
                    <a:pt x="27239" y="8176"/>
                    <a:pt x="27241" y="8176"/>
                  </a:cubicBezTo>
                  <a:cubicBezTo>
                    <a:pt x="27406" y="8176"/>
                    <a:pt x="27559" y="8108"/>
                    <a:pt x="27724" y="8108"/>
                  </a:cubicBezTo>
                  <a:cubicBezTo>
                    <a:pt x="27735" y="8108"/>
                    <a:pt x="27745" y="8108"/>
                    <a:pt x="27755" y="8109"/>
                  </a:cubicBezTo>
                  <a:cubicBezTo>
                    <a:pt x="27752" y="8114"/>
                    <a:pt x="27752" y="8116"/>
                    <a:pt x="27755" y="8116"/>
                  </a:cubicBezTo>
                  <a:cubicBezTo>
                    <a:pt x="27760" y="8116"/>
                    <a:pt x="27776" y="8102"/>
                    <a:pt x="27764" y="8102"/>
                  </a:cubicBezTo>
                  <a:cubicBezTo>
                    <a:pt x="27763" y="8102"/>
                    <a:pt x="27761" y="8102"/>
                    <a:pt x="27758" y="8103"/>
                  </a:cubicBezTo>
                  <a:cubicBezTo>
                    <a:pt x="27756" y="8103"/>
                    <a:pt x="27753" y="8103"/>
                    <a:pt x="27751" y="8103"/>
                  </a:cubicBezTo>
                  <a:cubicBezTo>
                    <a:pt x="27643" y="8103"/>
                    <a:pt x="27536" y="8088"/>
                    <a:pt x="27429" y="8088"/>
                  </a:cubicBezTo>
                  <a:cubicBezTo>
                    <a:pt x="27365" y="8088"/>
                    <a:pt x="27301" y="8093"/>
                    <a:pt x="27238" y="8110"/>
                  </a:cubicBezTo>
                  <a:cubicBezTo>
                    <a:pt x="27089" y="8120"/>
                    <a:pt x="26942" y="8149"/>
                    <a:pt x="26800" y="8194"/>
                  </a:cubicBezTo>
                  <a:cubicBezTo>
                    <a:pt x="26766" y="8205"/>
                    <a:pt x="26734" y="8212"/>
                    <a:pt x="26702" y="8212"/>
                  </a:cubicBezTo>
                  <a:cubicBezTo>
                    <a:pt x="26667" y="8212"/>
                    <a:pt x="26633" y="8203"/>
                    <a:pt x="26599" y="8181"/>
                  </a:cubicBezTo>
                  <a:cubicBezTo>
                    <a:pt x="26510" y="8122"/>
                    <a:pt x="26419" y="8063"/>
                    <a:pt x="26306" y="7991"/>
                  </a:cubicBezTo>
                  <a:cubicBezTo>
                    <a:pt x="26604" y="7878"/>
                    <a:pt x="26894" y="7801"/>
                    <a:pt x="27201" y="7771"/>
                  </a:cubicBezTo>
                  <a:cubicBezTo>
                    <a:pt x="27515" y="7740"/>
                    <a:pt x="27833" y="7744"/>
                    <a:pt x="28145" y="7697"/>
                  </a:cubicBezTo>
                  <a:lnTo>
                    <a:pt x="28145" y="7626"/>
                  </a:lnTo>
                  <a:cubicBezTo>
                    <a:pt x="27921" y="7610"/>
                    <a:pt x="27697" y="7598"/>
                    <a:pt x="27475" y="7598"/>
                  </a:cubicBezTo>
                  <a:cubicBezTo>
                    <a:pt x="27039" y="7598"/>
                    <a:pt x="26611" y="7646"/>
                    <a:pt x="26196" y="7814"/>
                  </a:cubicBezTo>
                  <a:cubicBezTo>
                    <a:pt x="26109" y="7849"/>
                    <a:pt x="26016" y="7867"/>
                    <a:pt x="25923" y="7867"/>
                  </a:cubicBezTo>
                  <a:cubicBezTo>
                    <a:pt x="25867" y="7867"/>
                    <a:pt x="25810" y="7860"/>
                    <a:pt x="25754" y="7847"/>
                  </a:cubicBezTo>
                  <a:cubicBezTo>
                    <a:pt x="25603" y="7813"/>
                    <a:pt x="25446" y="7802"/>
                    <a:pt x="25290" y="7802"/>
                  </a:cubicBezTo>
                  <a:cubicBezTo>
                    <a:pt x="25230" y="7802"/>
                    <a:pt x="25170" y="7804"/>
                    <a:pt x="25110" y="7807"/>
                  </a:cubicBezTo>
                  <a:cubicBezTo>
                    <a:pt x="24985" y="7812"/>
                    <a:pt x="24859" y="7814"/>
                    <a:pt x="24734" y="7814"/>
                  </a:cubicBezTo>
                  <a:cubicBezTo>
                    <a:pt x="24206" y="7814"/>
                    <a:pt x="23678" y="7768"/>
                    <a:pt x="23158" y="7673"/>
                  </a:cubicBezTo>
                  <a:cubicBezTo>
                    <a:pt x="22960" y="7638"/>
                    <a:pt x="22765" y="7619"/>
                    <a:pt x="22571" y="7619"/>
                  </a:cubicBezTo>
                  <a:cubicBezTo>
                    <a:pt x="22183" y="7619"/>
                    <a:pt x="21804" y="7698"/>
                    <a:pt x="21447" y="7885"/>
                  </a:cubicBezTo>
                  <a:cubicBezTo>
                    <a:pt x="21326" y="7987"/>
                    <a:pt x="21184" y="8072"/>
                    <a:pt x="21084" y="8193"/>
                  </a:cubicBezTo>
                  <a:cubicBezTo>
                    <a:pt x="20975" y="8324"/>
                    <a:pt x="20881" y="8459"/>
                    <a:pt x="20838" y="8619"/>
                  </a:cubicBezTo>
                  <a:cubicBezTo>
                    <a:pt x="20819" y="8688"/>
                    <a:pt x="20812" y="8715"/>
                    <a:pt x="20766" y="8715"/>
                  </a:cubicBezTo>
                  <a:cubicBezTo>
                    <a:pt x="20736" y="8715"/>
                    <a:pt x="20691" y="8704"/>
                    <a:pt x="20618" y="8686"/>
                  </a:cubicBezTo>
                  <a:cubicBezTo>
                    <a:pt x="20788" y="8378"/>
                    <a:pt x="20984" y="8094"/>
                    <a:pt x="21296" y="7878"/>
                  </a:cubicBezTo>
                  <a:cubicBezTo>
                    <a:pt x="21795" y="7461"/>
                    <a:pt x="22388" y="7242"/>
                    <a:pt x="23081" y="7242"/>
                  </a:cubicBezTo>
                  <a:cubicBezTo>
                    <a:pt x="23103" y="7242"/>
                    <a:pt x="23125" y="7243"/>
                    <a:pt x="23147" y="7243"/>
                  </a:cubicBezTo>
                  <a:cubicBezTo>
                    <a:pt x="23326" y="7247"/>
                    <a:pt x="23507" y="7260"/>
                    <a:pt x="23686" y="7280"/>
                  </a:cubicBezTo>
                  <a:cubicBezTo>
                    <a:pt x="23923" y="7308"/>
                    <a:pt x="24161" y="7324"/>
                    <a:pt x="24398" y="7324"/>
                  </a:cubicBezTo>
                  <a:cubicBezTo>
                    <a:pt x="24620" y="7324"/>
                    <a:pt x="24842" y="7310"/>
                    <a:pt x="25063" y="7276"/>
                  </a:cubicBezTo>
                  <a:cubicBezTo>
                    <a:pt x="25390" y="7228"/>
                    <a:pt x="25714" y="7168"/>
                    <a:pt x="26032" y="7089"/>
                  </a:cubicBezTo>
                  <a:cubicBezTo>
                    <a:pt x="26652" y="6932"/>
                    <a:pt x="27285" y="6841"/>
                    <a:pt x="27931" y="6841"/>
                  </a:cubicBezTo>
                  <a:cubicBezTo>
                    <a:pt x="27952" y="6841"/>
                    <a:pt x="27972" y="6841"/>
                    <a:pt x="27993" y="6841"/>
                  </a:cubicBezTo>
                  <a:cubicBezTo>
                    <a:pt x="28002" y="6841"/>
                    <a:pt x="28011" y="6841"/>
                    <a:pt x="28019" y="6841"/>
                  </a:cubicBezTo>
                  <a:cubicBezTo>
                    <a:pt x="28220" y="6841"/>
                    <a:pt x="28419" y="6829"/>
                    <a:pt x="28619" y="6817"/>
                  </a:cubicBezTo>
                  <a:cubicBezTo>
                    <a:pt x="28682" y="6813"/>
                    <a:pt x="28743" y="6787"/>
                    <a:pt x="28804" y="6787"/>
                  </a:cubicBezTo>
                  <a:cubicBezTo>
                    <a:pt x="28809" y="6787"/>
                    <a:pt x="28814" y="6787"/>
                    <a:pt x="28819" y="6788"/>
                  </a:cubicBezTo>
                  <a:cubicBezTo>
                    <a:pt x="28598" y="6747"/>
                    <a:pt x="28377" y="6706"/>
                    <a:pt x="28148" y="6699"/>
                  </a:cubicBezTo>
                  <a:cubicBezTo>
                    <a:pt x="27904" y="6690"/>
                    <a:pt x="27659" y="6670"/>
                    <a:pt x="27366" y="6650"/>
                  </a:cubicBezTo>
                  <a:cubicBezTo>
                    <a:pt x="27528" y="6557"/>
                    <a:pt x="27657" y="6519"/>
                    <a:pt x="27783" y="6477"/>
                  </a:cubicBezTo>
                  <a:cubicBezTo>
                    <a:pt x="28140" y="6359"/>
                    <a:pt x="28497" y="6244"/>
                    <a:pt x="28844" y="6105"/>
                  </a:cubicBezTo>
                  <a:cubicBezTo>
                    <a:pt x="29225" y="5953"/>
                    <a:pt x="29577" y="5762"/>
                    <a:pt x="29863" y="5493"/>
                  </a:cubicBezTo>
                  <a:cubicBezTo>
                    <a:pt x="30124" y="5247"/>
                    <a:pt x="30374" y="4991"/>
                    <a:pt x="30606" y="4725"/>
                  </a:cubicBezTo>
                  <a:cubicBezTo>
                    <a:pt x="30704" y="4611"/>
                    <a:pt x="30813" y="4494"/>
                    <a:pt x="30855" y="4360"/>
                  </a:cubicBezTo>
                  <a:cubicBezTo>
                    <a:pt x="30902" y="4216"/>
                    <a:pt x="31006" y="4133"/>
                    <a:pt x="31138" y="4058"/>
                  </a:cubicBezTo>
                  <a:cubicBezTo>
                    <a:pt x="31364" y="3931"/>
                    <a:pt x="31601" y="3826"/>
                    <a:pt x="31847" y="3743"/>
                  </a:cubicBezTo>
                  <a:cubicBezTo>
                    <a:pt x="32328" y="3578"/>
                    <a:pt x="32792" y="3379"/>
                    <a:pt x="33260" y="3190"/>
                  </a:cubicBezTo>
                  <a:cubicBezTo>
                    <a:pt x="33468" y="3106"/>
                    <a:pt x="33673" y="3017"/>
                    <a:pt x="33854" y="2893"/>
                  </a:cubicBezTo>
                  <a:cubicBezTo>
                    <a:pt x="33859" y="2894"/>
                    <a:pt x="33865" y="2894"/>
                    <a:pt x="33870" y="2894"/>
                  </a:cubicBezTo>
                  <a:cubicBezTo>
                    <a:pt x="33931" y="2894"/>
                    <a:pt x="33970" y="2857"/>
                    <a:pt x="34011" y="2823"/>
                  </a:cubicBezTo>
                  <a:cubicBezTo>
                    <a:pt x="34018" y="2824"/>
                    <a:pt x="34024" y="2824"/>
                    <a:pt x="34031" y="2824"/>
                  </a:cubicBezTo>
                  <a:cubicBezTo>
                    <a:pt x="34080" y="2824"/>
                    <a:pt x="34112" y="2800"/>
                    <a:pt x="34139" y="2755"/>
                  </a:cubicBezTo>
                  <a:cubicBezTo>
                    <a:pt x="34123" y="2753"/>
                    <a:pt x="34108" y="2752"/>
                    <a:pt x="34094" y="2752"/>
                  </a:cubicBezTo>
                  <a:cubicBezTo>
                    <a:pt x="34028" y="2752"/>
                    <a:pt x="33979" y="2775"/>
                    <a:pt x="33932" y="2805"/>
                  </a:cubicBezTo>
                  <a:lnTo>
                    <a:pt x="33855" y="2832"/>
                  </a:lnTo>
                  <a:cubicBezTo>
                    <a:pt x="33793" y="2848"/>
                    <a:pt x="33731" y="2863"/>
                    <a:pt x="33669" y="2879"/>
                  </a:cubicBezTo>
                  <a:cubicBezTo>
                    <a:pt x="33114" y="3012"/>
                    <a:pt x="32601" y="3245"/>
                    <a:pt x="32053" y="3396"/>
                  </a:cubicBezTo>
                  <a:cubicBezTo>
                    <a:pt x="31296" y="3602"/>
                    <a:pt x="30599" y="3982"/>
                    <a:pt x="30016" y="4508"/>
                  </a:cubicBezTo>
                  <a:cubicBezTo>
                    <a:pt x="29961" y="4556"/>
                    <a:pt x="29904" y="4603"/>
                    <a:pt x="29847" y="4650"/>
                  </a:cubicBezTo>
                  <a:cubicBezTo>
                    <a:pt x="29493" y="4952"/>
                    <a:pt x="29101" y="5207"/>
                    <a:pt x="28679" y="5405"/>
                  </a:cubicBezTo>
                  <a:cubicBezTo>
                    <a:pt x="28463" y="5505"/>
                    <a:pt x="28248" y="5604"/>
                    <a:pt x="28035" y="5707"/>
                  </a:cubicBezTo>
                  <a:cubicBezTo>
                    <a:pt x="27464" y="5988"/>
                    <a:pt x="26927" y="6306"/>
                    <a:pt x="26488" y="6732"/>
                  </a:cubicBezTo>
                  <a:cubicBezTo>
                    <a:pt x="26436" y="6782"/>
                    <a:pt x="26377" y="6804"/>
                    <a:pt x="26305" y="6820"/>
                  </a:cubicBezTo>
                  <a:cubicBezTo>
                    <a:pt x="25956" y="6896"/>
                    <a:pt x="25609" y="6980"/>
                    <a:pt x="25260" y="7053"/>
                  </a:cubicBezTo>
                  <a:cubicBezTo>
                    <a:pt x="24947" y="7119"/>
                    <a:pt x="24630" y="7152"/>
                    <a:pt x="24312" y="7152"/>
                  </a:cubicBezTo>
                  <a:cubicBezTo>
                    <a:pt x="24184" y="7152"/>
                    <a:pt x="24057" y="7147"/>
                    <a:pt x="23929" y="7136"/>
                  </a:cubicBezTo>
                  <a:cubicBezTo>
                    <a:pt x="23757" y="7122"/>
                    <a:pt x="23584" y="7103"/>
                    <a:pt x="23412" y="7093"/>
                  </a:cubicBezTo>
                  <a:cubicBezTo>
                    <a:pt x="23331" y="7089"/>
                    <a:pt x="23252" y="7086"/>
                    <a:pt x="23173" y="7086"/>
                  </a:cubicBezTo>
                  <a:cubicBezTo>
                    <a:pt x="22280" y="7086"/>
                    <a:pt x="21543" y="7391"/>
                    <a:pt x="20968" y="8007"/>
                  </a:cubicBezTo>
                  <a:cubicBezTo>
                    <a:pt x="20792" y="8195"/>
                    <a:pt x="20639" y="8397"/>
                    <a:pt x="20524" y="8619"/>
                  </a:cubicBezTo>
                  <a:cubicBezTo>
                    <a:pt x="20496" y="8674"/>
                    <a:pt x="20458" y="8697"/>
                    <a:pt x="20392" y="8697"/>
                  </a:cubicBezTo>
                  <a:cubicBezTo>
                    <a:pt x="20387" y="8697"/>
                    <a:pt x="20382" y="8697"/>
                    <a:pt x="20377" y="8697"/>
                  </a:cubicBezTo>
                  <a:cubicBezTo>
                    <a:pt x="20226" y="8692"/>
                    <a:pt x="20075" y="8693"/>
                    <a:pt x="19923" y="8691"/>
                  </a:cubicBezTo>
                  <a:cubicBezTo>
                    <a:pt x="19852" y="8691"/>
                    <a:pt x="19781" y="8677"/>
                    <a:pt x="19715" y="8647"/>
                  </a:cubicBezTo>
                  <a:cubicBezTo>
                    <a:pt x="19731" y="8630"/>
                    <a:pt x="19748" y="8614"/>
                    <a:pt x="19766" y="8598"/>
                  </a:cubicBezTo>
                  <a:cubicBezTo>
                    <a:pt x="19789" y="8584"/>
                    <a:pt x="19813" y="8565"/>
                    <a:pt x="19840" y="8560"/>
                  </a:cubicBezTo>
                  <a:cubicBezTo>
                    <a:pt x="20190" y="8502"/>
                    <a:pt x="20413" y="8289"/>
                    <a:pt x="20639" y="8082"/>
                  </a:cubicBezTo>
                  <a:cubicBezTo>
                    <a:pt x="21121" y="7640"/>
                    <a:pt x="21563" y="7169"/>
                    <a:pt x="21950" y="6664"/>
                  </a:cubicBezTo>
                  <a:cubicBezTo>
                    <a:pt x="22719" y="5657"/>
                    <a:pt x="23552" y="4692"/>
                    <a:pt x="24500" y="3801"/>
                  </a:cubicBezTo>
                  <a:cubicBezTo>
                    <a:pt x="24968" y="3360"/>
                    <a:pt x="25371" y="2867"/>
                    <a:pt x="25899" y="2471"/>
                  </a:cubicBezTo>
                  <a:cubicBezTo>
                    <a:pt x="26018" y="2382"/>
                    <a:pt x="26131" y="2286"/>
                    <a:pt x="26240" y="2187"/>
                  </a:cubicBezTo>
                  <a:cubicBezTo>
                    <a:pt x="26718" y="1755"/>
                    <a:pt x="26683" y="1344"/>
                    <a:pt x="26138" y="977"/>
                  </a:cubicBezTo>
                  <a:cubicBezTo>
                    <a:pt x="26133" y="972"/>
                    <a:pt x="26127" y="968"/>
                    <a:pt x="26121" y="965"/>
                  </a:cubicBezTo>
                  <a:cubicBezTo>
                    <a:pt x="25726" y="750"/>
                    <a:pt x="25356" y="505"/>
                    <a:pt x="24983" y="263"/>
                  </a:cubicBezTo>
                  <a:cubicBezTo>
                    <a:pt x="24899" y="212"/>
                    <a:pt x="24814" y="167"/>
                    <a:pt x="24725" y="128"/>
                  </a:cubicBezTo>
                  <a:cubicBezTo>
                    <a:pt x="24541" y="43"/>
                    <a:pt x="24354" y="1"/>
                    <a:pt x="24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4"/>
            <p:cNvSpPr/>
            <p:nvPr/>
          </p:nvSpPr>
          <p:spPr>
            <a:xfrm>
              <a:off x="3308300" y="2083850"/>
              <a:ext cx="775" cy="875"/>
            </a:xfrm>
            <a:custGeom>
              <a:avLst/>
              <a:gdLst/>
              <a:ahLst/>
              <a:cxnLst/>
              <a:rect l="l" t="t" r="r" b="b"/>
              <a:pathLst>
                <a:path w="31" h="35" extrusionOk="0">
                  <a:moveTo>
                    <a:pt x="16" y="0"/>
                  </a:moveTo>
                  <a:lnTo>
                    <a:pt x="0" y="13"/>
                  </a:lnTo>
                  <a:lnTo>
                    <a:pt x="16" y="35"/>
                  </a:lnTo>
                  <a:cubicBezTo>
                    <a:pt x="21" y="31"/>
                    <a:pt x="30" y="26"/>
                    <a:pt x="29" y="24"/>
                  </a:cubicBezTo>
                  <a:cubicBezTo>
                    <a:pt x="25" y="14"/>
                    <a:pt x="21" y="7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4"/>
            <p:cNvSpPr/>
            <p:nvPr/>
          </p:nvSpPr>
          <p:spPr>
            <a:xfrm>
              <a:off x="2581375" y="2409725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2" y="1"/>
                  </a:moveTo>
                  <a:cubicBezTo>
                    <a:pt x="2" y="1"/>
                    <a:pt x="1" y="2"/>
                    <a:pt x="1" y="3"/>
                  </a:cubicBezTo>
                  <a:lnTo>
                    <a:pt x="6" y="4"/>
                  </a:lnTo>
                  <a:cubicBezTo>
                    <a:pt x="5" y="3"/>
                    <a:pt x="5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4"/>
            <p:cNvSpPr/>
            <p:nvPr/>
          </p:nvSpPr>
          <p:spPr>
            <a:xfrm>
              <a:off x="2580300" y="24106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lnTo>
                    <a:pt x="0" y="1"/>
                  </a:lnTo>
                  <a:cubicBezTo>
                    <a:pt x="0" y="1"/>
                    <a:pt x="0" y="3"/>
                    <a:pt x="0" y="4"/>
                  </a:cubicBezTo>
                  <a:lnTo>
                    <a:pt x="4" y="4"/>
                  </a:lnTo>
                  <a:cubicBezTo>
                    <a:pt x="4" y="3"/>
                    <a:pt x="4" y="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4"/>
            <p:cNvSpPr/>
            <p:nvPr/>
          </p:nvSpPr>
          <p:spPr>
            <a:xfrm>
              <a:off x="2667825" y="218902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0" y="0"/>
                  </a:moveTo>
                  <a:lnTo>
                    <a:pt x="1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4"/>
            <p:cNvSpPr/>
            <p:nvPr/>
          </p:nvSpPr>
          <p:spPr>
            <a:xfrm>
              <a:off x="2780000" y="2156425"/>
              <a:ext cx="375" cy="275"/>
            </a:xfrm>
            <a:custGeom>
              <a:avLst/>
              <a:gdLst/>
              <a:ahLst/>
              <a:cxnLst/>
              <a:rect l="l" t="t" r="r" b="b"/>
              <a:pathLst>
                <a:path w="15" h="11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4"/>
                    <a:pt x="8" y="7"/>
                    <a:pt x="12" y="11"/>
                  </a:cubicBezTo>
                  <a:lnTo>
                    <a:pt x="14" y="10"/>
                  </a:lnTo>
                  <a:cubicBezTo>
                    <a:pt x="10" y="6"/>
                    <a:pt x="6" y="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4"/>
            <p:cNvSpPr/>
            <p:nvPr/>
          </p:nvSpPr>
          <p:spPr>
            <a:xfrm>
              <a:off x="2932750" y="195762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0" y="0"/>
                  </a:move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4"/>
            <p:cNvSpPr/>
            <p:nvPr/>
          </p:nvSpPr>
          <p:spPr>
            <a:xfrm>
              <a:off x="2944525" y="2086375"/>
              <a:ext cx="225" cy="175"/>
            </a:xfrm>
            <a:custGeom>
              <a:avLst/>
              <a:gdLst/>
              <a:ahLst/>
              <a:cxnLst/>
              <a:rect l="l" t="t" r="r" b="b"/>
              <a:pathLst>
                <a:path w="9" h="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"/>
                    <a:pt x="5" y="4"/>
                    <a:pt x="7" y="6"/>
                  </a:cubicBezTo>
                  <a:lnTo>
                    <a:pt x="8" y="6"/>
                  </a:lnTo>
                  <a:lnTo>
                    <a:pt x="8" y="5"/>
                  </a:lnTo>
                  <a:cubicBezTo>
                    <a:pt x="5" y="4"/>
                    <a:pt x="3" y="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4"/>
            <p:cNvSpPr/>
            <p:nvPr/>
          </p:nvSpPr>
          <p:spPr>
            <a:xfrm>
              <a:off x="2806825" y="196570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0"/>
                  </a:moveTo>
                  <a:cubicBezTo>
                    <a:pt x="1" y="2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3"/>
                    <a:pt x="3" y="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4"/>
            <p:cNvSpPr/>
            <p:nvPr/>
          </p:nvSpPr>
          <p:spPr>
            <a:xfrm>
              <a:off x="2806950" y="1965650"/>
              <a:ext cx="225" cy="75"/>
            </a:xfrm>
            <a:custGeom>
              <a:avLst/>
              <a:gdLst/>
              <a:ahLst/>
              <a:cxnLst/>
              <a:rect l="l" t="t" r="r" b="b"/>
              <a:pathLst>
                <a:path w="9" h="3" extrusionOk="0">
                  <a:moveTo>
                    <a:pt x="8" y="0"/>
                  </a:moveTo>
                  <a:cubicBezTo>
                    <a:pt x="6" y="0"/>
                    <a:pt x="2" y="1"/>
                    <a:pt x="0" y="2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4"/>
            <p:cNvSpPr/>
            <p:nvPr/>
          </p:nvSpPr>
          <p:spPr>
            <a:xfrm>
              <a:off x="3241050" y="2149800"/>
              <a:ext cx="25" cy="50"/>
            </a:xfrm>
            <a:custGeom>
              <a:avLst/>
              <a:gdLst/>
              <a:ahLst/>
              <a:cxnLst/>
              <a:rect l="l" t="t" r="r" b="b"/>
              <a:pathLst>
                <a:path w="1" h="2" extrusionOk="0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4"/>
            <p:cNvSpPr/>
            <p:nvPr/>
          </p:nvSpPr>
          <p:spPr>
            <a:xfrm>
              <a:off x="3129700" y="1972050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1"/>
                  </a:move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4"/>
            <p:cNvSpPr/>
            <p:nvPr/>
          </p:nvSpPr>
          <p:spPr>
            <a:xfrm>
              <a:off x="3128575" y="1972975"/>
              <a:ext cx="125" cy="100"/>
            </a:xfrm>
            <a:custGeom>
              <a:avLst/>
              <a:gdLst/>
              <a:ahLst/>
              <a:cxnLst/>
              <a:rect l="l" t="t" r="r" b="b"/>
              <a:pathLst>
                <a:path w="5" h="4" extrusionOk="0">
                  <a:moveTo>
                    <a:pt x="1" y="1"/>
                  </a:moveTo>
                  <a:lnTo>
                    <a:pt x="1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4"/>
            <p:cNvSpPr/>
            <p:nvPr/>
          </p:nvSpPr>
          <p:spPr>
            <a:xfrm>
              <a:off x="2715400" y="226012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3" y="0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4"/>
            <p:cNvSpPr/>
            <p:nvPr/>
          </p:nvSpPr>
          <p:spPr>
            <a:xfrm>
              <a:off x="3135050" y="1972025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1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4"/>
            <p:cNvSpPr/>
            <p:nvPr/>
          </p:nvSpPr>
          <p:spPr>
            <a:xfrm>
              <a:off x="3133975" y="1972950"/>
              <a:ext cx="75" cy="50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2" y="0"/>
                  </a:moveTo>
                  <a:lnTo>
                    <a:pt x="1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4"/>
            <p:cNvSpPr/>
            <p:nvPr/>
          </p:nvSpPr>
          <p:spPr>
            <a:xfrm>
              <a:off x="3197650" y="2153175"/>
              <a:ext cx="7075" cy="10925"/>
            </a:xfrm>
            <a:custGeom>
              <a:avLst/>
              <a:gdLst/>
              <a:ahLst/>
              <a:cxnLst/>
              <a:rect l="l" t="t" r="r" b="b"/>
              <a:pathLst>
                <a:path w="283" h="437" extrusionOk="0">
                  <a:moveTo>
                    <a:pt x="228" y="1"/>
                  </a:moveTo>
                  <a:cubicBezTo>
                    <a:pt x="222" y="36"/>
                    <a:pt x="197" y="65"/>
                    <a:pt x="162" y="75"/>
                  </a:cubicBezTo>
                  <a:cubicBezTo>
                    <a:pt x="162" y="99"/>
                    <a:pt x="168" y="124"/>
                    <a:pt x="141" y="142"/>
                  </a:cubicBezTo>
                  <a:lnTo>
                    <a:pt x="0" y="433"/>
                  </a:lnTo>
                  <a:lnTo>
                    <a:pt x="81" y="437"/>
                  </a:lnTo>
                  <a:cubicBezTo>
                    <a:pt x="90" y="431"/>
                    <a:pt x="99" y="427"/>
                    <a:pt x="109" y="427"/>
                  </a:cubicBezTo>
                  <a:cubicBezTo>
                    <a:pt x="116" y="427"/>
                    <a:pt x="123" y="429"/>
                    <a:pt x="130" y="432"/>
                  </a:cubicBezTo>
                  <a:cubicBezTo>
                    <a:pt x="98" y="402"/>
                    <a:pt x="129" y="373"/>
                    <a:pt x="141" y="344"/>
                  </a:cubicBezTo>
                  <a:cubicBezTo>
                    <a:pt x="176" y="259"/>
                    <a:pt x="217" y="174"/>
                    <a:pt x="257" y="90"/>
                  </a:cubicBezTo>
                  <a:cubicBezTo>
                    <a:pt x="274" y="53"/>
                    <a:pt x="282" y="20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4"/>
            <p:cNvSpPr/>
            <p:nvPr/>
          </p:nvSpPr>
          <p:spPr>
            <a:xfrm>
              <a:off x="2866825" y="2279450"/>
              <a:ext cx="75" cy="175"/>
            </a:xfrm>
            <a:custGeom>
              <a:avLst/>
              <a:gdLst/>
              <a:ahLst/>
              <a:cxnLst/>
              <a:rect l="l" t="t" r="r" b="b"/>
              <a:pathLst>
                <a:path w="3" h="7" extrusionOk="0">
                  <a:moveTo>
                    <a:pt x="1" y="1"/>
                  </a:moveTo>
                  <a:lnTo>
                    <a:pt x="1" y="7"/>
                  </a:lnTo>
                  <a:lnTo>
                    <a:pt x="3" y="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4"/>
            <p:cNvSpPr/>
            <p:nvPr/>
          </p:nvSpPr>
          <p:spPr>
            <a:xfrm>
              <a:off x="2798675" y="2123425"/>
              <a:ext cx="75" cy="2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4"/>
            <p:cNvSpPr/>
            <p:nvPr/>
          </p:nvSpPr>
          <p:spPr>
            <a:xfrm>
              <a:off x="2718775" y="2260950"/>
              <a:ext cx="75" cy="150"/>
            </a:xfrm>
            <a:custGeom>
              <a:avLst/>
              <a:gdLst/>
              <a:ahLst/>
              <a:cxnLst/>
              <a:rect l="l" t="t" r="r" b="b"/>
              <a:pathLst>
                <a:path w="3" h="6" extrusionOk="0">
                  <a:moveTo>
                    <a:pt x="1" y="0"/>
                  </a:moveTo>
                  <a:lnTo>
                    <a:pt x="1" y="5"/>
                  </a:lnTo>
                  <a:lnTo>
                    <a:pt x="2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4"/>
            <p:cNvSpPr/>
            <p:nvPr/>
          </p:nvSpPr>
          <p:spPr>
            <a:xfrm>
              <a:off x="2699725" y="2296125"/>
              <a:ext cx="13650" cy="11150"/>
            </a:xfrm>
            <a:custGeom>
              <a:avLst/>
              <a:gdLst/>
              <a:ahLst/>
              <a:cxnLst/>
              <a:rect l="l" t="t" r="r" b="b"/>
              <a:pathLst>
                <a:path w="546" h="446" extrusionOk="0">
                  <a:moveTo>
                    <a:pt x="69" y="1"/>
                  </a:moveTo>
                  <a:lnTo>
                    <a:pt x="1" y="3"/>
                  </a:lnTo>
                  <a:cubicBezTo>
                    <a:pt x="12" y="25"/>
                    <a:pt x="35" y="40"/>
                    <a:pt x="61" y="40"/>
                  </a:cubicBezTo>
                  <a:cubicBezTo>
                    <a:pt x="63" y="40"/>
                    <a:pt x="64" y="40"/>
                    <a:pt x="66" y="40"/>
                  </a:cubicBezTo>
                  <a:cubicBezTo>
                    <a:pt x="66" y="65"/>
                    <a:pt x="83" y="76"/>
                    <a:pt x="111" y="77"/>
                  </a:cubicBezTo>
                  <a:cubicBezTo>
                    <a:pt x="124" y="101"/>
                    <a:pt x="135" y="127"/>
                    <a:pt x="161" y="127"/>
                  </a:cubicBezTo>
                  <a:cubicBezTo>
                    <a:pt x="171" y="127"/>
                    <a:pt x="181" y="124"/>
                    <a:pt x="195" y="116"/>
                  </a:cubicBezTo>
                  <a:lnTo>
                    <a:pt x="195" y="116"/>
                  </a:lnTo>
                  <a:cubicBezTo>
                    <a:pt x="184" y="144"/>
                    <a:pt x="191" y="156"/>
                    <a:pt x="213" y="156"/>
                  </a:cubicBezTo>
                  <a:cubicBezTo>
                    <a:pt x="220" y="156"/>
                    <a:pt x="229" y="155"/>
                    <a:pt x="240" y="152"/>
                  </a:cubicBezTo>
                  <a:lnTo>
                    <a:pt x="240" y="152"/>
                  </a:lnTo>
                  <a:cubicBezTo>
                    <a:pt x="230" y="179"/>
                    <a:pt x="236" y="193"/>
                    <a:pt x="257" y="193"/>
                  </a:cubicBezTo>
                  <a:cubicBezTo>
                    <a:pt x="264" y="193"/>
                    <a:pt x="273" y="192"/>
                    <a:pt x="283" y="189"/>
                  </a:cubicBezTo>
                  <a:lnTo>
                    <a:pt x="283" y="189"/>
                  </a:lnTo>
                  <a:cubicBezTo>
                    <a:pt x="274" y="216"/>
                    <a:pt x="278" y="230"/>
                    <a:pt x="300" y="230"/>
                  </a:cubicBezTo>
                  <a:cubicBezTo>
                    <a:pt x="307" y="230"/>
                    <a:pt x="316" y="229"/>
                    <a:pt x="327" y="226"/>
                  </a:cubicBezTo>
                  <a:lnTo>
                    <a:pt x="327" y="226"/>
                  </a:lnTo>
                  <a:cubicBezTo>
                    <a:pt x="316" y="253"/>
                    <a:pt x="320" y="268"/>
                    <a:pt x="342" y="268"/>
                  </a:cubicBezTo>
                  <a:cubicBezTo>
                    <a:pt x="349" y="268"/>
                    <a:pt x="358" y="267"/>
                    <a:pt x="369" y="264"/>
                  </a:cubicBezTo>
                  <a:lnTo>
                    <a:pt x="369" y="264"/>
                  </a:lnTo>
                  <a:cubicBezTo>
                    <a:pt x="357" y="291"/>
                    <a:pt x="359" y="308"/>
                    <a:pt x="380" y="308"/>
                  </a:cubicBezTo>
                  <a:cubicBezTo>
                    <a:pt x="388" y="308"/>
                    <a:pt x="399" y="305"/>
                    <a:pt x="412" y="300"/>
                  </a:cubicBezTo>
                  <a:lnTo>
                    <a:pt x="412" y="300"/>
                  </a:lnTo>
                  <a:cubicBezTo>
                    <a:pt x="380" y="374"/>
                    <a:pt x="455" y="404"/>
                    <a:pt x="499" y="446"/>
                  </a:cubicBezTo>
                  <a:lnTo>
                    <a:pt x="545" y="407"/>
                  </a:lnTo>
                  <a:cubicBezTo>
                    <a:pt x="510" y="363"/>
                    <a:pt x="487" y="309"/>
                    <a:pt x="416" y="297"/>
                  </a:cubicBezTo>
                  <a:cubicBezTo>
                    <a:pt x="417" y="272"/>
                    <a:pt x="404" y="260"/>
                    <a:pt x="376" y="260"/>
                  </a:cubicBezTo>
                  <a:cubicBezTo>
                    <a:pt x="375" y="260"/>
                    <a:pt x="373" y="260"/>
                    <a:pt x="372" y="260"/>
                  </a:cubicBezTo>
                  <a:cubicBezTo>
                    <a:pt x="373" y="236"/>
                    <a:pt x="362" y="223"/>
                    <a:pt x="336" y="223"/>
                  </a:cubicBezTo>
                  <a:cubicBezTo>
                    <a:pt x="334" y="223"/>
                    <a:pt x="331" y="223"/>
                    <a:pt x="329" y="223"/>
                  </a:cubicBezTo>
                  <a:cubicBezTo>
                    <a:pt x="330" y="197"/>
                    <a:pt x="318" y="185"/>
                    <a:pt x="290" y="185"/>
                  </a:cubicBezTo>
                  <a:cubicBezTo>
                    <a:pt x="289" y="185"/>
                    <a:pt x="288" y="185"/>
                    <a:pt x="286" y="185"/>
                  </a:cubicBezTo>
                  <a:cubicBezTo>
                    <a:pt x="289" y="160"/>
                    <a:pt x="275" y="148"/>
                    <a:pt x="246" y="148"/>
                  </a:cubicBezTo>
                  <a:cubicBezTo>
                    <a:pt x="245" y="148"/>
                    <a:pt x="244" y="148"/>
                    <a:pt x="242" y="148"/>
                  </a:cubicBezTo>
                  <a:cubicBezTo>
                    <a:pt x="245" y="122"/>
                    <a:pt x="228" y="111"/>
                    <a:pt x="199" y="111"/>
                  </a:cubicBezTo>
                  <a:cubicBezTo>
                    <a:pt x="187" y="86"/>
                    <a:pt x="176" y="62"/>
                    <a:pt x="150" y="62"/>
                  </a:cubicBezTo>
                  <a:cubicBezTo>
                    <a:pt x="140" y="62"/>
                    <a:pt x="128" y="65"/>
                    <a:pt x="114" y="73"/>
                  </a:cubicBezTo>
                  <a:cubicBezTo>
                    <a:pt x="127" y="44"/>
                    <a:pt x="116" y="35"/>
                    <a:pt x="93" y="35"/>
                  </a:cubicBezTo>
                  <a:cubicBezTo>
                    <a:pt x="87" y="35"/>
                    <a:pt x="80" y="35"/>
                    <a:pt x="72" y="37"/>
                  </a:cubicBezTo>
                  <a:cubicBezTo>
                    <a:pt x="77" y="34"/>
                    <a:pt x="81" y="31"/>
                    <a:pt x="81" y="28"/>
                  </a:cubicBezTo>
                  <a:cubicBezTo>
                    <a:pt x="77" y="19"/>
                    <a:pt x="73" y="9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4"/>
            <p:cNvSpPr/>
            <p:nvPr/>
          </p:nvSpPr>
          <p:spPr>
            <a:xfrm>
              <a:off x="2817875" y="2229175"/>
              <a:ext cx="2725" cy="2450"/>
            </a:xfrm>
            <a:custGeom>
              <a:avLst/>
              <a:gdLst/>
              <a:ahLst/>
              <a:cxnLst/>
              <a:rect l="l" t="t" r="r" b="b"/>
              <a:pathLst>
                <a:path w="109" h="98" extrusionOk="0">
                  <a:moveTo>
                    <a:pt x="55" y="0"/>
                  </a:moveTo>
                  <a:lnTo>
                    <a:pt x="1" y="30"/>
                  </a:lnTo>
                  <a:cubicBezTo>
                    <a:pt x="3" y="53"/>
                    <a:pt x="6" y="75"/>
                    <a:pt x="10" y="98"/>
                  </a:cubicBezTo>
                  <a:lnTo>
                    <a:pt x="108" y="96"/>
                  </a:lnTo>
                  <a:cubicBezTo>
                    <a:pt x="108" y="81"/>
                    <a:pt x="109" y="67"/>
                    <a:pt x="109" y="53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4"/>
            <p:cNvSpPr/>
            <p:nvPr/>
          </p:nvSpPr>
          <p:spPr>
            <a:xfrm>
              <a:off x="2798950" y="22733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cubicBezTo>
                    <a:pt x="1" y="1"/>
                    <a:pt x="1" y="1"/>
                    <a:pt x="0" y="3"/>
                  </a:cubicBezTo>
                  <a:lnTo>
                    <a:pt x="4" y="4"/>
                  </a:lnTo>
                  <a:lnTo>
                    <a:pt x="4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4"/>
            <p:cNvSpPr/>
            <p:nvPr/>
          </p:nvSpPr>
          <p:spPr>
            <a:xfrm>
              <a:off x="2790750" y="2268300"/>
              <a:ext cx="8250" cy="11300"/>
            </a:xfrm>
            <a:custGeom>
              <a:avLst/>
              <a:gdLst/>
              <a:ahLst/>
              <a:cxnLst/>
              <a:rect l="l" t="t" r="r" b="b"/>
              <a:pathLst>
                <a:path w="330" h="452" extrusionOk="0">
                  <a:moveTo>
                    <a:pt x="123" y="1"/>
                  </a:moveTo>
                  <a:cubicBezTo>
                    <a:pt x="120" y="1"/>
                    <a:pt x="117" y="1"/>
                    <a:pt x="114" y="1"/>
                  </a:cubicBezTo>
                  <a:lnTo>
                    <a:pt x="27" y="8"/>
                  </a:lnTo>
                  <a:cubicBezTo>
                    <a:pt x="37" y="45"/>
                    <a:pt x="24" y="78"/>
                    <a:pt x="0" y="109"/>
                  </a:cubicBezTo>
                  <a:cubicBezTo>
                    <a:pt x="12" y="113"/>
                    <a:pt x="20" y="120"/>
                    <a:pt x="26" y="130"/>
                  </a:cubicBezTo>
                  <a:cubicBezTo>
                    <a:pt x="151" y="168"/>
                    <a:pt x="149" y="258"/>
                    <a:pt x="151" y="347"/>
                  </a:cubicBezTo>
                  <a:lnTo>
                    <a:pt x="148" y="363"/>
                  </a:lnTo>
                  <a:cubicBezTo>
                    <a:pt x="217" y="365"/>
                    <a:pt x="208" y="451"/>
                    <a:pt x="280" y="452"/>
                  </a:cubicBezTo>
                  <a:cubicBezTo>
                    <a:pt x="291" y="377"/>
                    <a:pt x="252" y="303"/>
                    <a:pt x="280" y="229"/>
                  </a:cubicBezTo>
                  <a:lnTo>
                    <a:pt x="280" y="229"/>
                  </a:lnTo>
                  <a:cubicBezTo>
                    <a:pt x="281" y="230"/>
                    <a:pt x="283" y="230"/>
                    <a:pt x="285" y="230"/>
                  </a:cubicBezTo>
                  <a:cubicBezTo>
                    <a:pt x="302" y="230"/>
                    <a:pt x="319" y="221"/>
                    <a:pt x="329" y="206"/>
                  </a:cubicBezTo>
                  <a:cubicBezTo>
                    <a:pt x="322" y="203"/>
                    <a:pt x="316" y="202"/>
                    <a:pt x="310" y="202"/>
                  </a:cubicBezTo>
                  <a:cubicBezTo>
                    <a:pt x="294" y="202"/>
                    <a:pt x="285" y="212"/>
                    <a:pt x="277" y="226"/>
                  </a:cubicBezTo>
                  <a:cubicBezTo>
                    <a:pt x="138" y="195"/>
                    <a:pt x="159" y="94"/>
                    <a:pt x="150" y="6"/>
                  </a:cubicBezTo>
                  <a:cubicBezTo>
                    <a:pt x="142" y="2"/>
                    <a:pt x="132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4"/>
            <p:cNvSpPr/>
            <p:nvPr/>
          </p:nvSpPr>
          <p:spPr>
            <a:xfrm>
              <a:off x="3116775" y="1977975"/>
              <a:ext cx="700" cy="650"/>
            </a:xfrm>
            <a:custGeom>
              <a:avLst/>
              <a:gdLst/>
              <a:ahLst/>
              <a:cxnLst/>
              <a:rect l="l" t="t" r="r" b="b"/>
              <a:pathLst>
                <a:path w="28" h="26" extrusionOk="0">
                  <a:moveTo>
                    <a:pt x="20" y="0"/>
                  </a:moveTo>
                  <a:lnTo>
                    <a:pt x="1" y="24"/>
                  </a:lnTo>
                  <a:lnTo>
                    <a:pt x="28" y="25"/>
                  </a:lnTo>
                  <a:cubicBezTo>
                    <a:pt x="24" y="17"/>
                    <a:pt x="22" y="9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4"/>
            <p:cNvSpPr/>
            <p:nvPr/>
          </p:nvSpPr>
          <p:spPr>
            <a:xfrm>
              <a:off x="2573925" y="2349750"/>
              <a:ext cx="4400" cy="3050"/>
            </a:xfrm>
            <a:custGeom>
              <a:avLst/>
              <a:gdLst/>
              <a:ahLst/>
              <a:cxnLst/>
              <a:rect l="l" t="t" r="r" b="b"/>
              <a:pathLst>
                <a:path w="176" h="122" extrusionOk="0">
                  <a:moveTo>
                    <a:pt x="175" y="1"/>
                  </a:moveTo>
                  <a:cubicBezTo>
                    <a:pt x="89" y="14"/>
                    <a:pt x="18" y="11"/>
                    <a:pt x="1" y="87"/>
                  </a:cubicBezTo>
                  <a:cubicBezTo>
                    <a:pt x="1" y="99"/>
                    <a:pt x="8" y="111"/>
                    <a:pt x="20" y="116"/>
                  </a:cubicBezTo>
                  <a:cubicBezTo>
                    <a:pt x="34" y="119"/>
                    <a:pt x="48" y="121"/>
                    <a:pt x="60" y="121"/>
                  </a:cubicBezTo>
                  <a:cubicBezTo>
                    <a:pt x="119" y="121"/>
                    <a:pt x="150" y="79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4"/>
            <p:cNvSpPr/>
            <p:nvPr/>
          </p:nvSpPr>
          <p:spPr>
            <a:xfrm>
              <a:off x="2786900" y="2378850"/>
              <a:ext cx="4875" cy="2225"/>
            </a:xfrm>
            <a:custGeom>
              <a:avLst/>
              <a:gdLst/>
              <a:ahLst/>
              <a:cxnLst/>
              <a:rect l="l" t="t" r="r" b="b"/>
              <a:pathLst>
                <a:path w="195" h="89" extrusionOk="0">
                  <a:moveTo>
                    <a:pt x="74" y="0"/>
                  </a:moveTo>
                  <a:cubicBezTo>
                    <a:pt x="52" y="0"/>
                    <a:pt x="31" y="7"/>
                    <a:pt x="9" y="23"/>
                  </a:cubicBezTo>
                  <a:cubicBezTo>
                    <a:pt x="1" y="30"/>
                    <a:pt x="3" y="63"/>
                    <a:pt x="14" y="69"/>
                  </a:cubicBezTo>
                  <a:cubicBezTo>
                    <a:pt x="34" y="83"/>
                    <a:pt x="53" y="89"/>
                    <a:pt x="72" y="89"/>
                  </a:cubicBezTo>
                  <a:cubicBezTo>
                    <a:pt x="111" y="89"/>
                    <a:pt x="150" y="65"/>
                    <a:pt x="195" y="37"/>
                  </a:cubicBezTo>
                  <a:cubicBezTo>
                    <a:pt x="150" y="19"/>
                    <a:pt x="111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4"/>
            <p:cNvSpPr/>
            <p:nvPr/>
          </p:nvSpPr>
          <p:spPr>
            <a:xfrm>
              <a:off x="2590250" y="2334075"/>
              <a:ext cx="3100" cy="1850"/>
            </a:xfrm>
            <a:custGeom>
              <a:avLst/>
              <a:gdLst/>
              <a:ahLst/>
              <a:cxnLst/>
              <a:rect l="l" t="t" r="r" b="b"/>
              <a:pathLst>
                <a:path w="124" h="74" extrusionOk="0">
                  <a:moveTo>
                    <a:pt x="56" y="1"/>
                  </a:moveTo>
                  <a:cubicBezTo>
                    <a:pt x="54" y="1"/>
                    <a:pt x="52" y="1"/>
                    <a:pt x="50" y="1"/>
                  </a:cubicBezTo>
                  <a:cubicBezTo>
                    <a:pt x="16" y="3"/>
                    <a:pt x="0" y="26"/>
                    <a:pt x="12" y="49"/>
                  </a:cubicBezTo>
                  <a:cubicBezTo>
                    <a:pt x="21" y="66"/>
                    <a:pt x="38" y="74"/>
                    <a:pt x="58" y="74"/>
                  </a:cubicBezTo>
                  <a:cubicBezTo>
                    <a:pt x="66" y="74"/>
                    <a:pt x="74" y="72"/>
                    <a:pt x="82" y="70"/>
                  </a:cubicBezTo>
                  <a:cubicBezTo>
                    <a:pt x="100" y="64"/>
                    <a:pt x="124" y="58"/>
                    <a:pt x="111" y="27"/>
                  </a:cubicBezTo>
                  <a:cubicBezTo>
                    <a:pt x="104" y="9"/>
                    <a:pt x="83" y="1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4"/>
            <p:cNvSpPr/>
            <p:nvPr/>
          </p:nvSpPr>
          <p:spPr>
            <a:xfrm>
              <a:off x="2996775" y="2194350"/>
              <a:ext cx="19100" cy="8675"/>
            </a:xfrm>
            <a:custGeom>
              <a:avLst/>
              <a:gdLst/>
              <a:ahLst/>
              <a:cxnLst/>
              <a:rect l="l" t="t" r="r" b="b"/>
              <a:pathLst>
                <a:path w="764" h="347" extrusionOk="0">
                  <a:moveTo>
                    <a:pt x="763" y="0"/>
                  </a:moveTo>
                  <a:lnTo>
                    <a:pt x="471" y="51"/>
                  </a:lnTo>
                  <a:lnTo>
                    <a:pt x="387" y="54"/>
                  </a:lnTo>
                  <a:cubicBezTo>
                    <a:pt x="366" y="63"/>
                    <a:pt x="345" y="73"/>
                    <a:pt x="323" y="81"/>
                  </a:cubicBezTo>
                  <a:cubicBezTo>
                    <a:pt x="294" y="140"/>
                    <a:pt x="199" y="134"/>
                    <a:pt x="168" y="193"/>
                  </a:cubicBezTo>
                  <a:lnTo>
                    <a:pt x="83" y="180"/>
                  </a:lnTo>
                  <a:lnTo>
                    <a:pt x="0" y="202"/>
                  </a:lnTo>
                  <a:lnTo>
                    <a:pt x="5" y="346"/>
                  </a:lnTo>
                  <a:lnTo>
                    <a:pt x="31" y="346"/>
                  </a:lnTo>
                  <a:cubicBezTo>
                    <a:pt x="32" y="265"/>
                    <a:pt x="114" y="239"/>
                    <a:pt x="169" y="195"/>
                  </a:cubicBezTo>
                  <a:cubicBezTo>
                    <a:pt x="174" y="195"/>
                    <a:pt x="180" y="194"/>
                    <a:pt x="186" y="194"/>
                  </a:cubicBezTo>
                  <a:cubicBezTo>
                    <a:pt x="194" y="194"/>
                    <a:pt x="203" y="195"/>
                    <a:pt x="212" y="195"/>
                  </a:cubicBezTo>
                  <a:cubicBezTo>
                    <a:pt x="226" y="195"/>
                    <a:pt x="240" y="194"/>
                    <a:pt x="251" y="189"/>
                  </a:cubicBezTo>
                  <a:cubicBezTo>
                    <a:pt x="284" y="174"/>
                    <a:pt x="307" y="168"/>
                    <a:pt x="323" y="168"/>
                  </a:cubicBezTo>
                  <a:cubicBezTo>
                    <a:pt x="372" y="168"/>
                    <a:pt x="357" y="225"/>
                    <a:pt x="353" y="272"/>
                  </a:cubicBezTo>
                  <a:lnTo>
                    <a:pt x="407" y="271"/>
                  </a:lnTo>
                  <a:cubicBezTo>
                    <a:pt x="426" y="79"/>
                    <a:pt x="605" y="83"/>
                    <a:pt x="762" y="57"/>
                  </a:cubicBezTo>
                  <a:cubicBezTo>
                    <a:pt x="762" y="38"/>
                    <a:pt x="762" y="19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4"/>
            <p:cNvSpPr/>
            <p:nvPr/>
          </p:nvSpPr>
          <p:spPr>
            <a:xfrm>
              <a:off x="3072500" y="2188950"/>
              <a:ext cx="2475" cy="5025"/>
            </a:xfrm>
            <a:custGeom>
              <a:avLst/>
              <a:gdLst/>
              <a:ahLst/>
              <a:cxnLst/>
              <a:rect l="l" t="t" r="r" b="b"/>
              <a:pathLst>
                <a:path w="99" h="201" extrusionOk="0">
                  <a:moveTo>
                    <a:pt x="37" y="1"/>
                  </a:moveTo>
                  <a:cubicBezTo>
                    <a:pt x="25" y="65"/>
                    <a:pt x="12" y="128"/>
                    <a:pt x="0" y="191"/>
                  </a:cubicBezTo>
                  <a:lnTo>
                    <a:pt x="50" y="201"/>
                  </a:lnTo>
                  <a:cubicBezTo>
                    <a:pt x="99" y="154"/>
                    <a:pt x="76" y="94"/>
                    <a:pt x="95" y="41"/>
                  </a:cubicBezTo>
                  <a:cubicBezTo>
                    <a:pt x="82" y="21"/>
                    <a:pt x="67" y="3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4"/>
            <p:cNvSpPr/>
            <p:nvPr/>
          </p:nvSpPr>
          <p:spPr>
            <a:xfrm>
              <a:off x="2816950" y="1974175"/>
              <a:ext cx="50075" cy="42275"/>
            </a:xfrm>
            <a:custGeom>
              <a:avLst/>
              <a:gdLst/>
              <a:ahLst/>
              <a:cxnLst/>
              <a:rect l="l" t="t" r="r" b="b"/>
              <a:pathLst>
                <a:path w="2003" h="1691" extrusionOk="0">
                  <a:moveTo>
                    <a:pt x="1974" y="1"/>
                  </a:moveTo>
                  <a:cubicBezTo>
                    <a:pt x="1963" y="1"/>
                    <a:pt x="1953" y="11"/>
                    <a:pt x="1946" y="19"/>
                  </a:cubicBezTo>
                  <a:cubicBezTo>
                    <a:pt x="1909" y="37"/>
                    <a:pt x="1878" y="60"/>
                    <a:pt x="1864" y="95"/>
                  </a:cubicBezTo>
                  <a:cubicBezTo>
                    <a:pt x="1766" y="192"/>
                    <a:pt x="1679" y="299"/>
                    <a:pt x="1607" y="414"/>
                  </a:cubicBezTo>
                  <a:cubicBezTo>
                    <a:pt x="1487" y="602"/>
                    <a:pt x="1318" y="748"/>
                    <a:pt x="1113" y="868"/>
                  </a:cubicBezTo>
                  <a:cubicBezTo>
                    <a:pt x="923" y="980"/>
                    <a:pt x="734" y="1092"/>
                    <a:pt x="545" y="1203"/>
                  </a:cubicBezTo>
                  <a:cubicBezTo>
                    <a:pt x="337" y="1326"/>
                    <a:pt x="142" y="1460"/>
                    <a:pt x="1" y="1643"/>
                  </a:cubicBezTo>
                  <a:cubicBezTo>
                    <a:pt x="10" y="1666"/>
                    <a:pt x="29" y="1684"/>
                    <a:pt x="53" y="1691"/>
                  </a:cubicBezTo>
                  <a:cubicBezTo>
                    <a:pt x="269" y="1483"/>
                    <a:pt x="520" y="1310"/>
                    <a:pt x="795" y="1162"/>
                  </a:cubicBezTo>
                  <a:cubicBezTo>
                    <a:pt x="986" y="1056"/>
                    <a:pt x="1172" y="939"/>
                    <a:pt x="1349" y="812"/>
                  </a:cubicBezTo>
                  <a:cubicBezTo>
                    <a:pt x="1455" y="737"/>
                    <a:pt x="1549" y="654"/>
                    <a:pt x="1621" y="553"/>
                  </a:cubicBezTo>
                  <a:cubicBezTo>
                    <a:pt x="1728" y="401"/>
                    <a:pt x="1837" y="250"/>
                    <a:pt x="1947" y="98"/>
                  </a:cubicBezTo>
                  <a:cubicBezTo>
                    <a:pt x="1966" y="86"/>
                    <a:pt x="1977" y="64"/>
                    <a:pt x="1975" y="42"/>
                  </a:cubicBezTo>
                  <a:cubicBezTo>
                    <a:pt x="1988" y="31"/>
                    <a:pt x="2003" y="18"/>
                    <a:pt x="1986" y="5"/>
                  </a:cubicBezTo>
                  <a:cubicBezTo>
                    <a:pt x="1982" y="2"/>
                    <a:pt x="1978" y="1"/>
                    <a:pt x="19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4"/>
            <p:cNvSpPr/>
            <p:nvPr/>
          </p:nvSpPr>
          <p:spPr>
            <a:xfrm>
              <a:off x="2756675" y="2049625"/>
              <a:ext cx="20775" cy="49725"/>
            </a:xfrm>
            <a:custGeom>
              <a:avLst/>
              <a:gdLst/>
              <a:ahLst/>
              <a:cxnLst/>
              <a:rect l="l" t="t" r="r" b="b"/>
              <a:pathLst>
                <a:path w="831" h="1989" extrusionOk="0">
                  <a:moveTo>
                    <a:pt x="778" y="1"/>
                  </a:moveTo>
                  <a:cubicBezTo>
                    <a:pt x="756" y="33"/>
                    <a:pt x="737" y="66"/>
                    <a:pt x="712" y="96"/>
                  </a:cubicBezTo>
                  <a:cubicBezTo>
                    <a:pt x="599" y="233"/>
                    <a:pt x="545" y="378"/>
                    <a:pt x="592" y="548"/>
                  </a:cubicBezTo>
                  <a:cubicBezTo>
                    <a:pt x="619" y="650"/>
                    <a:pt x="599" y="754"/>
                    <a:pt x="562" y="858"/>
                  </a:cubicBezTo>
                  <a:cubicBezTo>
                    <a:pt x="504" y="1023"/>
                    <a:pt x="418" y="1179"/>
                    <a:pt x="322" y="1331"/>
                  </a:cubicBezTo>
                  <a:cubicBezTo>
                    <a:pt x="225" y="1480"/>
                    <a:pt x="139" y="1635"/>
                    <a:pt x="64" y="1797"/>
                  </a:cubicBezTo>
                  <a:cubicBezTo>
                    <a:pt x="40" y="1849"/>
                    <a:pt x="1" y="1902"/>
                    <a:pt x="57" y="1988"/>
                  </a:cubicBezTo>
                  <a:cubicBezTo>
                    <a:pt x="110" y="1884"/>
                    <a:pt x="148" y="1801"/>
                    <a:pt x="193" y="1720"/>
                  </a:cubicBezTo>
                  <a:cubicBezTo>
                    <a:pt x="307" y="1521"/>
                    <a:pt x="429" y="1325"/>
                    <a:pt x="539" y="1125"/>
                  </a:cubicBezTo>
                  <a:cubicBezTo>
                    <a:pt x="631" y="958"/>
                    <a:pt x="727" y="783"/>
                    <a:pt x="696" y="595"/>
                  </a:cubicBezTo>
                  <a:cubicBezTo>
                    <a:pt x="662" y="394"/>
                    <a:pt x="709" y="218"/>
                    <a:pt x="831" y="52"/>
                  </a:cubicBez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4"/>
            <p:cNvSpPr/>
            <p:nvPr/>
          </p:nvSpPr>
          <p:spPr>
            <a:xfrm>
              <a:off x="2681475" y="2086850"/>
              <a:ext cx="10975" cy="3275"/>
            </a:xfrm>
            <a:custGeom>
              <a:avLst/>
              <a:gdLst/>
              <a:ahLst/>
              <a:cxnLst/>
              <a:rect l="l" t="t" r="r" b="b"/>
              <a:pathLst>
                <a:path w="439" h="131" extrusionOk="0">
                  <a:moveTo>
                    <a:pt x="438" y="0"/>
                  </a:moveTo>
                  <a:cubicBezTo>
                    <a:pt x="293" y="25"/>
                    <a:pt x="141" y="11"/>
                    <a:pt x="1" y="75"/>
                  </a:cubicBezTo>
                  <a:cubicBezTo>
                    <a:pt x="77" y="112"/>
                    <a:pt x="140" y="131"/>
                    <a:pt x="198" y="131"/>
                  </a:cubicBezTo>
                  <a:cubicBezTo>
                    <a:pt x="284" y="131"/>
                    <a:pt x="358" y="89"/>
                    <a:pt x="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4"/>
            <p:cNvSpPr/>
            <p:nvPr/>
          </p:nvSpPr>
          <p:spPr>
            <a:xfrm>
              <a:off x="2787600" y="1977300"/>
              <a:ext cx="6475" cy="4050"/>
            </a:xfrm>
            <a:custGeom>
              <a:avLst/>
              <a:gdLst/>
              <a:ahLst/>
              <a:cxnLst/>
              <a:rect l="l" t="t" r="r" b="b"/>
              <a:pathLst>
                <a:path w="259" h="162" extrusionOk="0">
                  <a:moveTo>
                    <a:pt x="214" y="0"/>
                  </a:moveTo>
                  <a:cubicBezTo>
                    <a:pt x="177" y="20"/>
                    <a:pt x="129" y="33"/>
                    <a:pt x="143" y="84"/>
                  </a:cubicBezTo>
                  <a:cubicBezTo>
                    <a:pt x="133" y="82"/>
                    <a:pt x="124" y="81"/>
                    <a:pt x="116" y="81"/>
                  </a:cubicBezTo>
                  <a:cubicBezTo>
                    <a:pt x="88" y="81"/>
                    <a:pt x="69" y="96"/>
                    <a:pt x="56" y="123"/>
                  </a:cubicBezTo>
                  <a:cubicBezTo>
                    <a:pt x="32" y="125"/>
                    <a:pt x="11" y="139"/>
                    <a:pt x="0" y="162"/>
                  </a:cubicBezTo>
                  <a:cubicBezTo>
                    <a:pt x="31" y="162"/>
                    <a:pt x="55" y="153"/>
                    <a:pt x="57" y="123"/>
                  </a:cubicBezTo>
                  <a:cubicBezTo>
                    <a:pt x="68" y="125"/>
                    <a:pt x="78" y="126"/>
                    <a:pt x="87" y="126"/>
                  </a:cubicBezTo>
                  <a:cubicBezTo>
                    <a:pt x="114" y="126"/>
                    <a:pt x="134" y="115"/>
                    <a:pt x="143" y="86"/>
                  </a:cubicBezTo>
                  <a:cubicBezTo>
                    <a:pt x="176" y="101"/>
                    <a:pt x="183" y="128"/>
                    <a:pt x="183" y="158"/>
                  </a:cubicBezTo>
                  <a:lnTo>
                    <a:pt x="241" y="150"/>
                  </a:lnTo>
                  <a:cubicBezTo>
                    <a:pt x="228" y="109"/>
                    <a:pt x="228" y="70"/>
                    <a:pt x="258" y="35"/>
                  </a:cubicBezTo>
                  <a:lnTo>
                    <a:pt x="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4"/>
            <p:cNvSpPr/>
            <p:nvPr/>
          </p:nvSpPr>
          <p:spPr>
            <a:xfrm>
              <a:off x="2792950" y="1973600"/>
              <a:ext cx="6475" cy="4575"/>
            </a:xfrm>
            <a:custGeom>
              <a:avLst/>
              <a:gdLst/>
              <a:ahLst/>
              <a:cxnLst/>
              <a:rect l="l" t="t" r="r" b="b"/>
              <a:pathLst>
                <a:path w="259" h="183" extrusionOk="0">
                  <a:moveTo>
                    <a:pt x="221" y="1"/>
                  </a:moveTo>
                  <a:cubicBezTo>
                    <a:pt x="182" y="13"/>
                    <a:pt x="149" y="36"/>
                    <a:pt x="126" y="68"/>
                  </a:cubicBezTo>
                  <a:cubicBezTo>
                    <a:pt x="71" y="81"/>
                    <a:pt x="22" y="98"/>
                    <a:pt x="0" y="148"/>
                  </a:cubicBezTo>
                  <a:lnTo>
                    <a:pt x="45" y="183"/>
                  </a:lnTo>
                  <a:lnTo>
                    <a:pt x="158" y="98"/>
                  </a:lnTo>
                  <a:cubicBezTo>
                    <a:pt x="192" y="77"/>
                    <a:pt x="225" y="55"/>
                    <a:pt x="258" y="34"/>
                  </a:cubicBezTo>
                  <a:lnTo>
                    <a:pt x="2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4"/>
            <p:cNvSpPr/>
            <p:nvPr/>
          </p:nvSpPr>
          <p:spPr>
            <a:xfrm>
              <a:off x="2705300" y="2264650"/>
              <a:ext cx="2050" cy="1425"/>
            </a:xfrm>
            <a:custGeom>
              <a:avLst/>
              <a:gdLst/>
              <a:ahLst/>
              <a:cxnLst/>
              <a:rect l="l" t="t" r="r" b="b"/>
              <a:pathLst>
                <a:path w="82" h="57" extrusionOk="0">
                  <a:moveTo>
                    <a:pt x="57" y="1"/>
                  </a:moveTo>
                  <a:cubicBezTo>
                    <a:pt x="29" y="6"/>
                    <a:pt x="0" y="12"/>
                    <a:pt x="1" y="44"/>
                  </a:cubicBezTo>
                  <a:cubicBezTo>
                    <a:pt x="1" y="48"/>
                    <a:pt x="11" y="56"/>
                    <a:pt x="16" y="57"/>
                  </a:cubicBezTo>
                  <a:cubicBezTo>
                    <a:pt x="18" y="57"/>
                    <a:pt x="20" y="57"/>
                    <a:pt x="22" y="57"/>
                  </a:cubicBezTo>
                  <a:cubicBezTo>
                    <a:pt x="51" y="57"/>
                    <a:pt x="68" y="40"/>
                    <a:pt x="81" y="19"/>
                  </a:cubicBezTo>
                  <a:cubicBezTo>
                    <a:pt x="73" y="13"/>
                    <a:pt x="64" y="7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4"/>
            <p:cNvSpPr/>
            <p:nvPr/>
          </p:nvSpPr>
          <p:spPr>
            <a:xfrm>
              <a:off x="2755850" y="2099375"/>
              <a:ext cx="2775" cy="2850"/>
            </a:xfrm>
            <a:custGeom>
              <a:avLst/>
              <a:gdLst/>
              <a:ahLst/>
              <a:cxnLst/>
              <a:rect l="l" t="t" r="r" b="b"/>
              <a:pathLst>
                <a:path w="111" h="114" extrusionOk="0">
                  <a:moveTo>
                    <a:pt x="56" y="1"/>
                  </a:moveTo>
                  <a:cubicBezTo>
                    <a:pt x="9" y="28"/>
                    <a:pt x="11" y="72"/>
                    <a:pt x="0" y="113"/>
                  </a:cubicBezTo>
                  <a:lnTo>
                    <a:pt x="66" y="114"/>
                  </a:lnTo>
                  <a:cubicBezTo>
                    <a:pt x="73" y="76"/>
                    <a:pt x="111" y="35"/>
                    <a:pt x="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4"/>
            <p:cNvSpPr/>
            <p:nvPr/>
          </p:nvSpPr>
          <p:spPr>
            <a:xfrm>
              <a:off x="2798450" y="19724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80" y="0"/>
                  </a:moveTo>
                  <a:cubicBezTo>
                    <a:pt x="54" y="16"/>
                    <a:pt x="27" y="31"/>
                    <a:pt x="0" y="48"/>
                  </a:cubicBezTo>
                  <a:lnTo>
                    <a:pt x="38" y="81"/>
                  </a:lnTo>
                  <a:lnTo>
                    <a:pt x="112" y="3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4"/>
            <p:cNvSpPr/>
            <p:nvPr/>
          </p:nvSpPr>
          <p:spPr>
            <a:xfrm>
              <a:off x="2927525" y="1960800"/>
              <a:ext cx="1000" cy="1975"/>
            </a:xfrm>
            <a:custGeom>
              <a:avLst/>
              <a:gdLst/>
              <a:ahLst/>
              <a:cxnLst/>
              <a:rect l="l" t="t" r="r" b="b"/>
              <a:pathLst>
                <a:path w="40" h="79" extrusionOk="0">
                  <a:moveTo>
                    <a:pt x="17" y="0"/>
                  </a:moveTo>
                  <a:lnTo>
                    <a:pt x="17" y="0"/>
                  </a:lnTo>
                  <a:cubicBezTo>
                    <a:pt x="6" y="30"/>
                    <a:pt x="0" y="60"/>
                    <a:pt x="39" y="79"/>
                  </a:cubicBezTo>
                  <a:cubicBezTo>
                    <a:pt x="32" y="55"/>
                    <a:pt x="25" y="30"/>
                    <a:pt x="18" y="5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4"/>
            <p:cNvSpPr/>
            <p:nvPr/>
          </p:nvSpPr>
          <p:spPr>
            <a:xfrm>
              <a:off x="2928500" y="1962750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1"/>
                  </a:moveTo>
                  <a:lnTo>
                    <a:pt x="0" y="4"/>
                  </a:lnTo>
                  <a:cubicBezTo>
                    <a:pt x="2" y="5"/>
                    <a:pt x="3" y="5"/>
                    <a:pt x="4" y="5"/>
                  </a:cubicBezTo>
                  <a:lnTo>
                    <a:pt x="4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4"/>
            <p:cNvSpPr/>
            <p:nvPr/>
          </p:nvSpPr>
          <p:spPr>
            <a:xfrm>
              <a:off x="2925375" y="1989650"/>
              <a:ext cx="925" cy="800"/>
            </a:xfrm>
            <a:custGeom>
              <a:avLst/>
              <a:gdLst/>
              <a:ahLst/>
              <a:cxnLst/>
              <a:rect l="l" t="t" r="r" b="b"/>
              <a:pathLst>
                <a:path w="37" h="32" extrusionOk="0">
                  <a:moveTo>
                    <a:pt x="36" y="1"/>
                  </a:moveTo>
                  <a:cubicBezTo>
                    <a:pt x="18" y="1"/>
                    <a:pt x="3" y="14"/>
                    <a:pt x="1" y="32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4"/>
            <p:cNvSpPr/>
            <p:nvPr/>
          </p:nvSpPr>
          <p:spPr>
            <a:xfrm>
              <a:off x="2925275" y="1990425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5" y="1"/>
                  </a:move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cubicBezTo>
                    <a:pt x="3" y="3"/>
                    <a:pt x="3" y="2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4"/>
            <p:cNvSpPr/>
            <p:nvPr/>
          </p:nvSpPr>
          <p:spPr>
            <a:xfrm>
              <a:off x="2926275" y="1989600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4" y="0"/>
                  </a:moveTo>
                  <a:lnTo>
                    <a:pt x="0" y="3"/>
                  </a:lnTo>
                  <a:cubicBezTo>
                    <a:pt x="1" y="3"/>
                    <a:pt x="4" y="1"/>
                    <a:pt x="6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4"/>
            <p:cNvSpPr/>
            <p:nvPr/>
          </p:nvSpPr>
          <p:spPr>
            <a:xfrm>
              <a:off x="2925175" y="199047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5" y="1"/>
                  </a:moveTo>
                  <a:lnTo>
                    <a:pt x="0" y="6"/>
                  </a:lnTo>
                  <a:cubicBezTo>
                    <a:pt x="3" y="4"/>
                    <a:pt x="5" y="3"/>
                    <a:pt x="6" y="3"/>
                  </a:cubicBezTo>
                  <a:lnTo>
                    <a:pt x="5" y="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4"/>
            <p:cNvSpPr/>
            <p:nvPr/>
          </p:nvSpPr>
          <p:spPr>
            <a:xfrm>
              <a:off x="2924175" y="1991350"/>
              <a:ext cx="125" cy="150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5" y="0"/>
                  </a:moveTo>
                  <a:lnTo>
                    <a:pt x="1" y="4"/>
                  </a:lnTo>
                  <a:lnTo>
                    <a:pt x="3" y="5"/>
                  </a:lnTo>
                  <a:cubicBezTo>
                    <a:pt x="3" y="4"/>
                    <a:pt x="5" y="2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4"/>
            <p:cNvSpPr/>
            <p:nvPr/>
          </p:nvSpPr>
          <p:spPr>
            <a:xfrm>
              <a:off x="2924275" y="1990600"/>
              <a:ext cx="925" cy="775"/>
            </a:xfrm>
            <a:custGeom>
              <a:avLst/>
              <a:gdLst/>
              <a:ahLst/>
              <a:cxnLst/>
              <a:rect l="l" t="t" r="r" b="b"/>
              <a:pathLst>
                <a:path w="37" h="31" extrusionOk="0">
                  <a:moveTo>
                    <a:pt x="36" y="1"/>
                  </a:moveTo>
                  <a:cubicBezTo>
                    <a:pt x="20" y="3"/>
                    <a:pt x="7" y="15"/>
                    <a:pt x="1" y="30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4"/>
            <p:cNvSpPr/>
            <p:nvPr/>
          </p:nvSpPr>
          <p:spPr>
            <a:xfrm>
              <a:off x="2923125" y="1991425"/>
              <a:ext cx="1150" cy="975"/>
            </a:xfrm>
            <a:custGeom>
              <a:avLst/>
              <a:gdLst/>
              <a:ahLst/>
              <a:cxnLst/>
              <a:rect l="l" t="t" r="r" b="b"/>
              <a:pathLst>
                <a:path w="46" h="39" extrusionOk="0">
                  <a:moveTo>
                    <a:pt x="43" y="1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45" y="2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4"/>
            <p:cNvSpPr/>
            <p:nvPr/>
          </p:nvSpPr>
          <p:spPr>
            <a:xfrm>
              <a:off x="2922875" y="1992350"/>
              <a:ext cx="325" cy="325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0" y="1"/>
                  </a:moveTo>
                  <a:lnTo>
                    <a:pt x="1" y="13"/>
                  </a:lnTo>
                  <a:lnTo>
                    <a:pt x="13" y="2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4"/>
            <p:cNvSpPr/>
            <p:nvPr/>
          </p:nvSpPr>
          <p:spPr>
            <a:xfrm>
              <a:off x="2800425" y="1971825"/>
              <a:ext cx="1750" cy="1475"/>
            </a:xfrm>
            <a:custGeom>
              <a:avLst/>
              <a:gdLst/>
              <a:ahLst/>
              <a:cxnLst/>
              <a:rect l="l" t="t" r="r" b="b"/>
              <a:pathLst>
                <a:path w="70" h="59" extrusionOk="0">
                  <a:moveTo>
                    <a:pt x="42" y="0"/>
                  </a:moveTo>
                  <a:lnTo>
                    <a:pt x="1" y="25"/>
                  </a:lnTo>
                  <a:cubicBezTo>
                    <a:pt x="11" y="36"/>
                    <a:pt x="22" y="48"/>
                    <a:pt x="33" y="59"/>
                  </a:cubicBezTo>
                  <a:lnTo>
                    <a:pt x="70" y="3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4"/>
            <p:cNvSpPr/>
            <p:nvPr/>
          </p:nvSpPr>
          <p:spPr>
            <a:xfrm>
              <a:off x="2918875" y="1963800"/>
              <a:ext cx="975" cy="850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8" y="0"/>
                  </a:moveTo>
                  <a:cubicBezTo>
                    <a:pt x="20" y="4"/>
                    <a:pt x="6" y="16"/>
                    <a:pt x="0" y="34"/>
                  </a:cubicBezTo>
                  <a:cubicBezTo>
                    <a:pt x="22" y="30"/>
                    <a:pt x="36" y="21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4"/>
            <p:cNvSpPr/>
            <p:nvPr/>
          </p:nvSpPr>
          <p:spPr>
            <a:xfrm>
              <a:off x="2919850" y="1963700"/>
              <a:ext cx="100" cy="125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0" y="1"/>
                  </a:moveTo>
                  <a:cubicBezTo>
                    <a:pt x="0" y="2"/>
                    <a:pt x="0" y="3"/>
                    <a:pt x="0" y="4"/>
                  </a:cubicBezTo>
                  <a:lnTo>
                    <a:pt x="4" y="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4"/>
            <p:cNvSpPr/>
            <p:nvPr/>
          </p:nvSpPr>
          <p:spPr>
            <a:xfrm>
              <a:off x="2918775" y="1964625"/>
              <a:ext cx="125" cy="75"/>
            </a:xfrm>
            <a:custGeom>
              <a:avLst/>
              <a:gdLst/>
              <a:ahLst/>
              <a:cxnLst/>
              <a:rect l="l" t="t" r="r" b="b"/>
              <a:pathLst>
                <a:path w="5" h="3" extrusionOk="0">
                  <a:moveTo>
                    <a:pt x="1" y="1"/>
                  </a:moveTo>
                  <a:lnTo>
                    <a:pt x="3" y="3"/>
                  </a:lnTo>
                  <a:cubicBezTo>
                    <a:pt x="3" y="2"/>
                    <a:pt x="4" y="2"/>
                    <a:pt x="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4"/>
            <p:cNvSpPr/>
            <p:nvPr/>
          </p:nvSpPr>
          <p:spPr>
            <a:xfrm>
              <a:off x="2918350" y="19647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0"/>
                  </a:moveTo>
                  <a:lnTo>
                    <a:pt x="14" y="0"/>
                  </a:lnTo>
                  <a:cubicBezTo>
                    <a:pt x="10" y="2"/>
                    <a:pt x="7" y="3"/>
                    <a:pt x="5" y="5"/>
                  </a:cubicBezTo>
                  <a:cubicBezTo>
                    <a:pt x="2" y="6"/>
                    <a:pt x="2" y="11"/>
                    <a:pt x="1" y="15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4"/>
            <p:cNvSpPr/>
            <p:nvPr/>
          </p:nvSpPr>
          <p:spPr>
            <a:xfrm>
              <a:off x="2918650" y="1964625"/>
              <a:ext cx="175" cy="150"/>
            </a:xfrm>
            <a:custGeom>
              <a:avLst/>
              <a:gdLst/>
              <a:ahLst/>
              <a:cxnLst/>
              <a:rect l="l" t="t" r="r" b="b"/>
              <a:pathLst>
                <a:path w="7" h="6" extrusionOk="0">
                  <a:moveTo>
                    <a:pt x="4" y="1"/>
                  </a:moveTo>
                  <a:lnTo>
                    <a:pt x="1" y="5"/>
                  </a:lnTo>
                  <a:lnTo>
                    <a:pt x="7" y="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4"/>
            <p:cNvSpPr/>
            <p:nvPr/>
          </p:nvSpPr>
          <p:spPr>
            <a:xfrm>
              <a:off x="2919850" y="196370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0" y="1"/>
                  </a:moveTo>
                  <a:lnTo>
                    <a:pt x="3" y="4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4"/>
            <p:cNvSpPr/>
            <p:nvPr/>
          </p:nvSpPr>
          <p:spPr>
            <a:xfrm>
              <a:off x="2919975" y="1963200"/>
              <a:ext cx="775" cy="550"/>
            </a:xfrm>
            <a:custGeom>
              <a:avLst/>
              <a:gdLst/>
              <a:ahLst/>
              <a:cxnLst/>
              <a:rect l="l" t="t" r="r" b="b"/>
              <a:pathLst>
                <a:path w="31" h="22" extrusionOk="0">
                  <a:moveTo>
                    <a:pt x="19" y="1"/>
                  </a:moveTo>
                  <a:lnTo>
                    <a:pt x="0" y="21"/>
                  </a:lnTo>
                  <a:cubicBezTo>
                    <a:pt x="5" y="21"/>
                    <a:pt x="10" y="21"/>
                    <a:pt x="14" y="21"/>
                  </a:cubicBezTo>
                  <a:cubicBezTo>
                    <a:pt x="24" y="21"/>
                    <a:pt x="31" y="19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4"/>
            <p:cNvSpPr/>
            <p:nvPr/>
          </p:nvSpPr>
          <p:spPr>
            <a:xfrm>
              <a:off x="2919700" y="1986625"/>
              <a:ext cx="1750" cy="1450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41" y="0"/>
                  </a:moveTo>
                  <a:lnTo>
                    <a:pt x="0" y="41"/>
                  </a:lnTo>
                  <a:cubicBezTo>
                    <a:pt x="9" y="47"/>
                    <a:pt x="17" y="53"/>
                    <a:pt x="27" y="57"/>
                  </a:cubicBezTo>
                  <a:cubicBezTo>
                    <a:pt x="41" y="47"/>
                    <a:pt x="55" y="35"/>
                    <a:pt x="69" y="23"/>
                  </a:cubicBezTo>
                  <a:lnTo>
                    <a:pt x="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4"/>
            <p:cNvSpPr/>
            <p:nvPr/>
          </p:nvSpPr>
          <p:spPr>
            <a:xfrm>
              <a:off x="2918425" y="1987625"/>
              <a:ext cx="1925" cy="1150"/>
            </a:xfrm>
            <a:custGeom>
              <a:avLst/>
              <a:gdLst/>
              <a:ahLst/>
              <a:cxnLst/>
              <a:rect l="l" t="t" r="r" b="b"/>
              <a:pathLst>
                <a:path w="77" h="46" extrusionOk="0">
                  <a:moveTo>
                    <a:pt x="51" y="1"/>
                  </a:moveTo>
                  <a:lnTo>
                    <a:pt x="0" y="41"/>
                  </a:lnTo>
                  <a:lnTo>
                    <a:pt x="63" y="46"/>
                  </a:lnTo>
                  <a:cubicBezTo>
                    <a:pt x="68" y="38"/>
                    <a:pt x="73" y="28"/>
                    <a:pt x="76" y="17"/>
                  </a:cubicBezTo>
                  <a:cubicBezTo>
                    <a:pt x="68" y="13"/>
                    <a:pt x="60" y="7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4"/>
            <p:cNvSpPr/>
            <p:nvPr/>
          </p:nvSpPr>
          <p:spPr>
            <a:xfrm>
              <a:off x="2926350" y="1984850"/>
              <a:ext cx="6475" cy="4750"/>
            </a:xfrm>
            <a:custGeom>
              <a:avLst/>
              <a:gdLst/>
              <a:ahLst/>
              <a:cxnLst/>
              <a:rect l="l" t="t" r="r" b="b"/>
              <a:pathLst>
                <a:path w="259" h="190" extrusionOk="0">
                  <a:moveTo>
                    <a:pt x="183" y="0"/>
                  </a:moveTo>
                  <a:cubicBezTo>
                    <a:pt x="149" y="7"/>
                    <a:pt x="123" y="32"/>
                    <a:pt x="113" y="64"/>
                  </a:cubicBezTo>
                  <a:cubicBezTo>
                    <a:pt x="99" y="77"/>
                    <a:pt x="86" y="92"/>
                    <a:pt x="73" y="105"/>
                  </a:cubicBezTo>
                  <a:cubicBezTo>
                    <a:pt x="53" y="117"/>
                    <a:pt x="38" y="130"/>
                    <a:pt x="42" y="152"/>
                  </a:cubicBezTo>
                  <a:cubicBezTo>
                    <a:pt x="15" y="153"/>
                    <a:pt x="1" y="165"/>
                    <a:pt x="2" y="189"/>
                  </a:cubicBezTo>
                  <a:cubicBezTo>
                    <a:pt x="22" y="188"/>
                    <a:pt x="40" y="174"/>
                    <a:pt x="45" y="155"/>
                  </a:cubicBezTo>
                  <a:cubicBezTo>
                    <a:pt x="66" y="152"/>
                    <a:pt x="84" y="140"/>
                    <a:pt x="92" y="121"/>
                  </a:cubicBezTo>
                  <a:lnTo>
                    <a:pt x="140" y="87"/>
                  </a:lnTo>
                  <a:lnTo>
                    <a:pt x="259" y="46"/>
                  </a:lnTo>
                  <a:cubicBezTo>
                    <a:pt x="246" y="17"/>
                    <a:pt x="216" y="6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4"/>
            <p:cNvSpPr/>
            <p:nvPr/>
          </p:nvSpPr>
          <p:spPr>
            <a:xfrm>
              <a:off x="2926350" y="198957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0"/>
                  </a:moveTo>
                  <a:lnTo>
                    <a:pt x="1" y="1"/>
                  </a:lnTo>
                  <a:lnTo>
                    <a:pt x="3" y="2"/>
                  </a:ln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4"/>
            <p:cNvSpPr/>
            <p:nvPr/>
          </p:nvSpPr>
          <p:spPr>
            <a:xfrm>
              <a:off x="2782150" y="1981875"/>
              <a:ext cx="4800" cy="3175"/>
            </a:xfrm>
            <a:custGeom>
              <a:avLst/>
              <a:gdLst/>
              <a:ahLst/>
              <a:cxnLst/>
              <a:rect l="l" t="t" r="r" b="b"/>
              <a:pathLst>
                <a:path w="192" h="127" extrusionOk="0">
                  <a:moveTo>
                    <a:pt x="192" y="0"/>
                  </a:moveTo>
                  <a:cubicBezTo>
                    <a:pt x="165" y="10"/>
                    <a:pt x="144" y="23"/>
                    <a:pt x="144" y="50"/>
                  </a:cubicBezTo>
                  <a:cubicBezTo>
                    <a:pt x="118" y="51"/>
                    <a:pt x="102" y="62"/>
                    <a:pt x="102" y="87"/>
                  </a:cubicBezTo>
                  <a:cubicBezTo>
                    <a:pt x="97" y="86"/>
                    <a:pt x="92" y="86"/>
                    <a:pt x="87" y="86"/>
                  </a:cubicBezTo>
                  <a:cubicBezTo>
                    <a:pt x="54" y="86"/>
                    <a:pt x="22" y="100"/>
                    <a:pt x="1" y="126"/>
                  </a:cubicBezTo>
                  <a:cubicBezTo>
                    <a:pt x="41" y="125"/>
                    <a:pt x="80" y="120"/>
                    <a:pt x="104" y="87"/>
                  </a:cubicBezTo>
                  <a:lnTo>
                    <a:pt x="146" y="51"/>
                  </a:lnTo>
                  <a:cubicBezTo>
                    <a:pt x="172" y="49"/>
                    <a:pt x="191" y="26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4"/>
            <p:cNvSpPr/>
            <p:nvPr/>
          </p:nvSpPr>
          <p:spPr>
            <a:xfrm>
              <a:off x="2690350" y="2182725"/>
              <a:ext cx="5525" cy="3550"/>
            </a:xfrm>
            <a:custGeom>
              <a:avLst/>
              <a:gdLst/>
              <a:ahLst/>
              <a:cxnLst/>
              <a:rect l="l" t="t" r="r" b="b"/>
              <a:pathLst>
                <a:path w="221" h="142" extrusionOk="0">
                  <a:moveTo>
                    <a:pt x="198" y="0"/>
                  </a:moveTo>
                  <a:cubicBezTo>
                    <a:pt x="187" y="0"/>
                    <a:pt x="177" y="8"/>
                    <a:pt x="168" y="17"/>
                  </a:cubicBezTo>
                  <a:cubicBezTo>
                    <a:pt x="136" y="18"/>
                    <a:pt x="106" y="34"/>
                    <a:pt x="87" y="59"/>
                  </a:cubicBezTo>
                  <a:cubicBezTo>
                    <a:pt x="62" y="81"/>
                    <a:pt x="0" y="100"/>
                    <a:pt x="51" y="136"/>
                  </a:cubicBezTo>
                  <a:cubicBezTo>
                    <a:pt x="57" y="140"/>
                    <a:pt x="62" y="141"/>
                    <a:pt x="67" y="141"/>
                  </a:cubicBezTo>
                  <a:cubicBezTo>
                    <a:pt x="90" y="141"/>
                    <a:pt x="111" y="110"/>
                    <a:pt x="123" y="88"/>
                  </a:cubicBezTo>
                  <a:cubicBezTo>
                    <a:pt x="151" y="82"/>
                    <a:pt x="177" y="63"/>
                    <a:pt x="193" y="38"/>
                  </a:cubicBezTo>
                  <a:cubicBezTo>
                    <a:pt x="201" y="30"/>
                    <a:pt x="220" y="16"/>
                    <a:pt x="219" y="13"/>
                  </a:cubicBezTo>
                  <a:cubicBezTo>
                    <a:pt x="212" y="4"/>
                    <a:pt x="20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4"/>
            <p:cNvSpPr/>
            <p:nvPr/>
          </p:nvSpPr>
          <p:spPr>
            <a:xfrm>
              <a:off x="3118925" y="2008625"/>
              <a:ext cx="98175" cy="12700"/>
            </a:xfrm>
            <a:custGeom>
              <a:avLst/>
              <a:gdLst/>
              <a:ahLst/>
              <a:cxnLst/>
              <a:rect l="l" t="t" r="r" b="b"/>
              <a:pathLst>
                <a:path w="3927" h="508" extrusionOk="0">
                  <a:moveTo>
                    <a:pt x="1981" y="0"/>
                  </a:moveTo>
                  <a:cubicBezTo>
                    <a:pt x="1830" y="0"/>
                    <a:pt x="1680" y="28"/>
                    <a:pt x="1539" y="85"/>
                  </a:cubicBezTo>
                  <a:cubicBezTo>
                    <a:pt x="1369" y="150"/>
                    <a:pt x="1194" y="209"/>
                    <a:pt x="1031" y="288"/>
                  </a:cubicBezTo>
                  <a:cubicBezTo>
                    <a:pt x="871" y="364"/>
                    <a:pt x="717" y="408"/>
                    <a:pt x="568" y="408"/>
                  </a:cubicBezTo>
                  <a:cubicBezTo>
                    <a:pt x="395" y="408"/>
                    <a:pt x="229" y="349"/>
                    <a:pt x="69" y="213"/>
                  </a:cubicBezTo>
                  <a:cubicBezTo>
                    <a:pt x="66" y="203"/>
                    <a:pt x="56" y="197"/>
                    <a:pt x="47" y="197"/>
                  </a:cubicBezTo>
                  <a:lnTo>
                    <a:pt x="1" y="201"/>
                  </a:lnTo>
                  <a:cubicBezTo>
                    <a:pt x="0" y="221"/>
                    <a:pt x="16" y="239"/>
                    <a:pt x="37" y="240"/>
                  </a:cubicBezTo>
                  <a:cubicBezTo>
                    <a:pt x="157" y="410"/>
                    <a:pt x="332" y="504"/>
                    <a:pt x="566" y="508"/>
                  </a:cubicBezTo>
                  <a:cubicBezTo>
                    <a:pt x="570" y="508"/>
                    <a:pt x="573" y="508"/>
                    <a:pt x="577" y="508"/>
                  </a:cubicBezTo>
                  <a:cubicBezTo>
                    <a:pt x="712" y="508"/>
                    <a:pt x="837" y="464"/>
                    <a:pt x="957" y="415"/>
                  </a:cubicBezTo>
                  <a:cubicBezTo>
                    <a:pt x="1139" y="341"/>
                    <a:pt x="1320" y="265"/>
                    <a:pt x="1499" y="187"/>
                  </a:cubicBezTo>
                  <a:cubicBezTo>
                    <a:pt x="1646" y="123"/>
                    <a:pt x="1794" y="90"/>
                    <a:pt x="1944" y="90"/>
                  </a:cubicBezTo>
                  <a:cubicBezTo>
                    <a:pt x="2071" y="90"/>
                    <a:pt x="2200" y="114"/>
                    <a:pt x="2332" y="162"/>
                  </a:cubicBezTo>
                  <a:cubicBezTo>
                    <a:pt x="2544" y="239"/>
                    <a:pt x="2765" y="296"/>
                    <a:pt x="2990" y="333"/>
                  </a:cubicBezTo>
                  <a:cubicBezTo>
                    <a:pt x="3091" y="350"/>
                    <a:pt x="3191" y="358"/>
                    <a:pt x="3290" y="358"/>
                  </a:cubicBezTo>
                  <a:cubicBezTo>
                    <a:pt x="3483" y="358"/>
                    <a:pt x="3672" y="326"/>
                    <a:pt x="3857" y="259"/>
                  </a:cubicBezTo>
                  <a:cubicBezTo>
                    <a:pt x="3890" y="249"/>
                    <a:pt x="3927" y="231"/>
                    <a:pt x="3906" y="195"/>
                  </a:cubicBezTo>
                  <a:cubicBezTo>
                    <a:pt x="3897" y="181"/>
                    <a:pt x="3880" y="176"/>
                    <a:pt x="3861" y="176"/>
                  </a:cubicBezTo>
                  <a:cubicBezTo>
                    <a:pt x="3850" y="176"/>
                    <a:pt x="3839" y="177"/>
                    <a:pt x="3828" y="180"/>
                  </a:cubicBezTo>
                  <a:cubicBezTo>
                    <a:pt x="3793" y="187"/>
                    <a:pt x="3757" y="190"/>
                    <a:pt x="3722" y="200"/>
                  </a:cubicBezTo>
                  <a:cubicBezTo>
                    <a:pt x="3583" y="234"/>
                    <a:pt x="3444" y="250"/>
                    <a:pt x="3305" y="250"/>
                  </a:cubicBezTo>
                  <a:cubicBezTo>
                    <a:pt x="3125" y="250"/>
                    <a:pt x="2945" y="224"/>
                    <a:pt x="2767" y="177"/>
                  </a:cubicBezTo>
                  <a:cubicBezTo>
                    <a:pt x="2629" y="142"/>
                    <a:pt x="2492" y="104"/>
                    <a:pt x="2358" y="61"/>
                  </a:cubicBezTo>
                  <a:cubicBezTo>
                    <a:pt x="2235" y="20"/>
                    <a:pt x="2108" y="0"/>
                    <a:pt x="1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4"/>
            <p:cNvSpPr/>
            <p:nvPr/>
          </p:nvSpPr>
          <p:spPr>
            <a:xfrm>
              <a:off x="3011675" y="2029175"/>
              <a:ext cx="34075" cy="15875"/>
            </a:xfrm>
            <a:custGeom>
              <a:avLst/>
              <a:gdLst/>
              <a:ahLst/>
              <a:cxnLst/>
              <a:rect l="l" t="t" r="r" b="b"/>
              <a:pathLst>
                <a:path w="1363" h="635" extrusionOk="0">
                  <a:moveTo>
                    <a:pt x="1286" y="1"/>
                  </a:moveTo>
                  <a:cubicBezTo>
                    <a:pt x="1258" y="1"/>
                    <a:pt x="1227" y="10"/>
                    <a:pt x="1198" y="16"/>
                  </a:cubicBezTo>
                  <a:cubicBezTo>
                    <a:pt x="1089" y="36"/>
                    <a:pt x="984" y="74"/>
                    <a:pt x="871" y="78"/>
                  </a:cubicBezTo>
                  <a:cubicBezTo>
                    <a:pt x="835" y="111"/>
                    <a:pt x="792" y="124"/>
                    <a:pt x="745" y="124"/>
                  </a:cubicBezTo>
                  <a:cubicBezTo>
                    <a:pt x="732" y="124"/>
                    <a:pt x="717" y="123"/>
                    <a:pt x="702" y="121"/>
                  </a:cubicBezTo>
                  <a:lnTo>
                    <a:pt x="702" y="121"/>
                  </a:lnTo>
                  <a:cubicBezTo>
                    <a:pt x="706" y="134"/>
                    <a:pt x="700" y="142"/>
                    <a:pt x="683" y="142"/>
                  </a:cubicBezTo>
                  <a:cubicBezTo>
                    <a:pt x="668" y="142"/>
                    <a:pt x="662" y="133"/>
                    <a:pt x="667" y="118"/>
                  </a:cubicBezTo>
                  <a:lnTo>
                    <a:pt x="667" y="118"/>
                  </a:lnTo>
                  <a:cubicBezTo>
                    <a:pt x="539" y="140"/>
                    <a:pt x="476" y="230"/>
                    <a:pt x="396" y="300"/>
                  </a:cubicBezTo>
                  <a:cubicBezTo>
                    <a:pt x="362" y="317"/>
                    <a:pt x="346" y="341"/>
                    <a:pt x="350" y="375"/>
                  </a:cubicBezTo>
                  <a:cubicBezTo>
                    <a:pt x="341" y="373"/>
                    <a:pt x="332" y="372"/>
                    <a:pt x="324" y="372"/>
                  </a:cubicBezTo>
                  <a:cubicBezTo>
                    <a:pt x="284" y="372"/>
                    <a:pt x="254" y="396"/>
                    <a:pt x="222" y="413"/>
                  </a:cubicBezTo>
                  <a:cubicBezTo>
                    <a:pt x="208" y="437"/>
                    <a:pt x="192" y="461"/>
                    <a:pt x="178" y="486"/>
                  </a:cubicBezTo>
                  <a:cubicBezTo>
                    <a:pt x="157" y="486"/>
                    <a:pt x="139" y="501"/>
                    <a:pt x="134" y="523"/>
                  </a:cubicBezTo>
                  <a:cubicBezTo>
                    <a:pt x="96" y="537"/>
                    <a:pt x="68" y="555"/>
                    <a:pt x="90" y="595"/>
                  </a:cubicBezTo>
                  <a:cubicBezTo>
                    <a:pt x="78" y="590"/>
                    <a:pt x="68" y="588"/>
                    <a:pt x="59" y="588"/>
                  </a:cubicBezTo>
                  <a:cubicBezTo>
                    <a:pt x="32" y="588"/>
                    <a:pt x="16" y="609"/>
                    <a:pt x="1" y="631"/>
                  </a:cubicBezTo>
                  <a:lnTo>
                    <a:pt x="58" y="634"/>
                  </a:lnTo>
                  <a:cubicBezTo>
                    <a:pt x="82" y="630"/>
                    <a:pt x="94" y="618"/>
                    <a:pt x="91" y="596"/>
                  </a:cubicBezTo>
                  <a:cubicBezTo>
                    <a:pt x="134" y="584"/>
                    <a:pt x="153" y="562"/>
                    <a:pt x="136" y="523"/>
                  </a:cubicBezTo>
                  <a:lnTo>
                    <a:pt x="136" y="523"/>
                  </a:lnTo>
                  <a:cubicBezTo>
                    <a:pt x="140" y="523"/>
                    <a:pt x="143" y="523"/>
                    <a:pt x="146" y="523"/>
                  </a:cubicBezTo>
                  <a:cubicBezTo>
                    <a:pt x="171" y="523"/>
                    <a:pt x="181" y="510"/>
                    <a:pt x="179" y="487"/>
                  </a:cubicBezTo>
                  <a:lnTo>
                    <a:pt x="179" y="487"/>
                  </a:lnTo>
                  <a:cubicBezTo>
                    <a:pt x="193" y="490"/>
                    <a:pt x="206" y="491"/>
                    <a:pt x="217" y="491"/>
                  </a:cubicBezTo>
                  <a:cubicBezTo>
                    <a:pt x="296" y="491"/>
                    <a:pt x="318" y="426"/>
                    <a:pt x="353" y="376"/>
                  </a:cubicBezTo>
                  <a:cubicBezTo>
                    <a:pt x="387" y="360"/>
                    <a:pt x="403" y="335"/>
                    <a:pt x="397" y="302"/>
                  </a:cubicBezTo>
                  <a:cubicBezTo>
                    <a:pt x="579" y="297"/>
                    <a:pt x="728" y="189"/>
                    <a:pt x="910" y="184"/>
                  </a:cubicBezTo>
                  <a:cubicBezTo>
                    <a:pt x="1048" y="107"/>
                    <a:pt x="1206" y="80"/>
                    <a:pt x="1362" y="45"/>
                  </a:cubicBezTo>
                  <a:cubicBezTo>
                    <a:pt x="1342" y="11"/>
                    <a:pt x="1315" y="1"/>
                    <a:pt x="1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4"/>
            <p:cNvSpPr/>
            <p:nvPr/>
          </p:nvSpPr>
          <p:spPr>
            <a:xfrm>
              <a:off x="3029150" y="2032125"/>
              <a:ext cx="100" cy="50"/>
            </a:xfrm>
            <a:custGeom>
              <a:avLst/>
              <a:gdLst/>
              <a:ahLst/>
              <a:cxnLst/>
              <a:rect l="l" t="t" r="r" b="b"/>
              <a:pathLst>
                <a:path w="4" h="2" extrusionOk="0">
                  <a:moveTo>
                    <a:pt x="3" y="0"/>
                  </a:moveTo>
                  <a:lnTo>
                    <a:pt x="1" y="2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4"/>
            <p:cNvSpPr/>
            <p:nvPr/>
          </p:nvSpPr>
          <p:spPr>
            <a:xfrm>
              <a:off x="3020600" y="2033900"/>
              <a:ext cx="36875" cy="17625"/>
            </a:xfrm>
            <a:custGeom>
              <a:avLst/>
              <a:gdLst/>
              <a:ahLst/>
              <a:cxnLst/>
              <a:rect l="l" t="t" r="r" b="b"/>
              <a:pathLst>
                <a:path w="1475" h="705" extrusionOk="0">
                  <a:moveTo>
                    <a:pt x="1075" y="1"/>
                  </a:moveTo>
                  <a:cubicBezTo>
                    <a:pt x="994" y="44"/>
                    <a:pt x="899" y="54"/>
                    <a:pt x="810" y="70"/>
                  </a:cubicBezTo>
                  <a:cubicBezTo>
                    <a:pt x="755" y="79"/>
                    <a:pt x="710" y="69"/>
                    <a:pt x="654" y="113"/>
                  </a:cubicBezTo>
                  <a:cubicBezTo>
                    <a:pt x="631" y="131"/>
                    <a:pt x="613" y="138"/>
                    <a:pt x="600" y="138"/>
                  </a:cubicBezTo>
                  <a:cubicBezTo>
                    <a:pt x="564" y="138"/>
                    <a:pt x="556" y="87"/>
                    <a:pt x="555" y="44"/>
                  </a:cubicBezTo>
                  <a:cubicBezTo>
                    <a:pt x="515" y="148"/>
                    <a:pt x="433" y="210"/>
                    <a:pt x="307" y="239"/>
                  </a:cubicBezTo>
                  <a:cubicBezTo>
                    <a:pt x="225" y="258"/>
                    <a:pt x="136" y="281"/>
                    <a:pt x="73" y="327"/>
                  </a:cubicBezTo>
                  <a:cubicBezTo>
                    <a:pt x="1" y="379"/>
                    <a:pt x="93" y="367"/>
                    <a:pt x="118" y="379"/>
                  </a:cubicBezTo>
                  <a:cubicBezTo>
                    <a:pt x="166" y="353"/>
                    <a:pt x="215" y="330"/>
                    <a:pt x="272" y="330"/>
                  </a:cubicBezTo>
                  <a:cubicBezTo>
                    <a:pt x="280" y="330"/>
                    <a:pt x="287" y="330"/>
                    <a:pt x="295" y="331"/>
                  </a:cubicBezTo>
                  <a:cubicBezTo>
                    <a:pt x="359" y="310"/>
                    <a:pt x="407" y="256"/>
                    <a:pt x="484" y="256"/>
                  </a:cubicBezTo>
                  <a:cubicBezTo>
                    <a:pt x="489" y="256"/>
                    <a:pt x="494" y="256"/>
                    <a:pt x="500" y="256"/>
                  </a:cubicBezTo>
                  <a:lnTo>
                    <a:pt x="532" y="375"/>
                  </a:lnTo>
                  <a:lnTo>
                    <a:pt x="593" y="375"/>
                  </a:lnTo>
                  <a:cubicBezTo>
                    <a:pt x="571" y="197"/>
                    <a:pt x="571" y="197"/>
                    <a:pt x="776" y="189"/>
                  </a:cubicBezTo>
                  <a:cubicBezTo>
                    <a:pt x="796" y="145"/>
                    <a:pt x="846" y="135"/>
                    <a:pt x="890" y="120"/>
                  </a:cubicBezTo>
                  <a:cubicBezTo>
                    <a:pt x="953" y="99"/>
                    <a:pt x="993" y="86"/>
                    <a:pt x="1019" y="86"/>
                  </a:cubicBezTo>
                  <a:cubicBezTo>
                    <a:pt x="1063" y="86"/>
                    <a:pt x="1071" y="122"/>
                    <a:pt x="1091" y="216"/>
                  </a:cubicBezTo>
                  <a:cubicBezTo>
                    <a:pt x="1094" y="231"/>
                    <a:pt x="1111" y="246"/>
                    <a:pt x="1120" y="260"/>
                  </a:cubicBezTo>
                  <a:cubicBezTo>
                    <a:pt x="1117" y="291"/>
                    <a:pt x="1101" y="318"/>
                    <a:pt x="1078" y="337"/>
                  </a:cubicBezTo>
                  <a:cubicBezTo>
                    <a:pt x="1079" y="347"/>
                    <a:pt x="1079" y="357"/>
                    <a:pt x="1078" y="368"/>
                  </a:cubicBezTo>
                  <a:cubicBezTo>
                    <a:pt x="1148" y="434"/>
                    <a:pt x="1111" y="508"/>
                    <a:pt x="1104" y="581"/>
                  </a:cubicBezTo>
                  <a:cubicBezTo>
                    <a:pt x="1124" y="627"/>
                    <a:pt x="1111" y="692"/>
                    <a:pt x="1194" y="705"/>
                  </a:cubicBezTo>
                  <a:cubicBezTo>
                    <a:pt x="1175" y="645"/>
                    <a:pt x="1220" y="599"/>
                    <a:pt x="1243" y="549"/>
                  </a:cubicBezTo>
                  <a:cubicBezTo>
                    <a:pt x="1118" y="491"/>
                    <a:pt x="1160" y="410"/>
                    <a:pt x="1200" y="329"/>
                  </a:cubicBezTo>
                  <a:lnTo>
                    <a:pt x="1358" y="311"/>
                  </a:lnTo>
                  <a:cubicBezTo>
                    <a:pt x="1395" y="354"/>
                    <a:pt x="1371" y="405"/>
                    <a:pt x="1389" y="448"/>
                  </a:cubicBezTo>
                  <a:lnTo>
                    <a:pt x="1469" y="443"/>
                  </a:lnTo>
                  <a:cubicBezTo>
                    <a:pt x="1443" y="368"/>
                    <a:pt x="1475" y="293"/>
                    <a:pt x="1471" y="217"/>
                  </a:cubicBezTo>
                  <a:lnTo>
                    <a:pt x="1471" y="217"/>
                  </a:lnTo>
                  <a:lnTo>
                    <a:pt x="1380" y="224"/>
                  </a:lnTo>
                  <a:cubicBezTo>
                    <a:pt x="1333" y="267"/>
                    <a:pt x="1245" y="246"/>
                    <a:pt x="1206" y="302"/>
                  </a:cubicBezTo>
                  <a:cubicBezTo>
                    <a:pt x="1182" y="302"/>
                    <a:pt x="1163" y="286"/>
                    <a:pt x="1156" y="265"/>
                  </a:cubicBezTo>
                  <a:cubicBezTo>
                    <a:pt x="1183" y="179"/>
                    <a:pt x="1132" y="88"/>
                    <a:pt x="1181" y="3"/>
                  </a:cubicBezTo>
                  <a:lnTo>
                    <a:pt x="1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4"/>
            <p:cNvSpPr/>
            <p:nvPr/>
          </p:nvSpPr>
          <p:spPr>
            <a:xfrm>
              <a:off x="3060300" y="2043175"/>
              <a:ext cx="5300" cy="4600"/>
            </a:xfrm>
            <a:custGeom>
              <a:avLst/>
              <a:gdLst/>
              <a:ahLst/>
              <a:cxnLst/>
              <a:rect l="l" t="t" r="r" b="b"/>
              <a:pathLst>
                <a:path w="212" h="184" extrusionOk="0">
                  <a:moveTo>
                    <a:pt x="164" y="1"/>
                  </a:moveTo>
                  <a:cubicBezTo>
                    <a:pt x="96" y="1"/>
                    <a:pt x="50" y="32"/>
                    <a:pt x="1" y="55"/>
                  </a:cubicBezTo>
                  <a:cubicBezTo>
                    <a:pt x="3" y="67"/>
                    <a:pt x="13" y="77"/>
                    <a:pt x="25" y="79"/>
                  </a:cubicBezTo>
                  <a:cubicBezTo>
                    <a:pt x="105" y="86"/>
                    <a:pt x="98" y="135"/>
                    <a:pt x="92" y="184"/>
                  </a:cubicBezTo>
                  <a:lnTo>
                    <a:pt x="140" y="183"/>
                  </a:lnTo>
                  <a:cubicBezTo>
                    <a:pt x="142" y="171"/>
                    <a:pt x="145" y="159"/>
                    <a:pt x="147" y="147"/>
                  </a:cubicBezTo>
                  <a:cubicBezTo>
                    <a:pt x="102" y="85"/>
                    <a:pt x="197" y="54"/>
                    <a:pt x="211" y="5"/>
                  </a:cubicBezTo>
                  <a:cubicBezTo>
                    <a:pt x="194" y="2"/>
                    <a:pt x="179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4"/>
            <p:cNvSpPr/>
            <p:nvPr/>
          </p:nvSpPr>
          <p:spPr>
            <a:xfrm>
              <a:off x="3217050" y="2011925"/>
              <a:ext cx="5625" cy="2400"/>
            </a:xfrm>
            <a:custGeom>
              <a:avLst/>
              <a:gdLst/>
              <a:ahLst/>
              <a:cxnLst/>
              <a:rect l="l" t="t" r="r" b="b"/>
              <a:pathLst>
                <a:path w="225" h="96" extrusionOk="0">
                  <a:moveTo>
                    <a:pt x="206" y="2"/>
                  </a:moveTo>
                  <a:cubicBezTo>
                    <a:pt x="198" y="2"/>
                    <a:pt x="190" y="2"/>
                    <a:pt x="181" y="4"/>
                  </a:cubicBezTo>
                  <a:cubicBezTo>
                    <a:pt x="122" y="23"/>
                    <a:pt x="1" y="0"/>
                    <a:pt x="13" y="61"/>
                  </a:cubicBezTo>
                  <a:cubicBezTo>
                    <a:pt x="18" y="87"/>
                    <a:pt x="32" y="96"/>
                    <a:pt x="52" y="96"/>
                  </a:cubicBezTo>
                  <a:cubicBezTo>
                    <a:pt x="86" y="96"/>
                    <a:pt x="135" y="71"/>
                    <a:pt x="173" y="71"/>
                  </a:cubicBezTo>
                  <a:cubicBezTo>
                    <a:pt x="176" y="71"/>
                    <a:pt x="180" y="71"/>
                    <a:pt x="184" y="71"/>
                  </a:cubicBezTo>
                  <a:cubicBezTo>
                    <a:pt x="198" y="71"/>
                    <a:pt x="211" y="69"/>
                    <a:pt x="224" y="64"/>
                  </a:cubicBezTo>
                  <a:cubicBezTo>
                    <a:pt x="224" y="44"/>
                    <a:pt x="223" y="24"/>
                    <a:pt x="223" y="2"/>
                  </a:cubicBezTo>
                  <a:cubicBezTo>
                    <a:pt x="217" y="2"/>
                    <a:pt x="211" y="2"/>
                    <a:pt x="206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4"/>
            <p:cNvSpPr/>
            <p:nvPr/>
          </p:nvSpPr>
          <p:spPr>
            <a:xfrm>
              <a:off x="3070975" y="2041150"/>
              <a:ext cx="1450" cy="1050"/>
            </a:xfrm>
            <a:custGeom>
              <a:avLst/>
              <a:gdLst/>
              <a:ahLst/>
              <a:cxnLst/>
              <a:rect l="l" t="t" r="r" b="b"/>
              <a:pathLst>
                <a:path w="58" h="42" extrusionOk="0">
                  <a:moveTo>
                    <a:pt x="58" y="2"/>
                  </a:moveTo>
                  <a:cubicBezTo>
                    <a:pt x="39" y="12"/>
                    <a:pt x="7" y="1"/>
                    <a:pt x="1" y="28"/>
                  </a:cubicBezTo>
                  <a:cubicBezTo>
                    <a:pt x="17" y="33"/>
                    <a:pt x="34" y="38"/>
                    <a:pt x="51" y="41"/>
                  </a:cubicBezTo>
                  <a:cubicBezTo>
                    <a:pt x="53" y="28"/>
                    <a:pt x="55" y="15"/>
                    <a:pt x="58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4"/>
            <p:cNvSpPr/>
            <p:nvPr/>
          </p:nvSpPr>
          <p:spPr>
            <a:xfrm>
              <a:off x="3067350" y="2042400"/>
              <a:ext cx="1300" cy="625"/>
            </a:xfrm>
            <a:custGeom>
              <a:avLst/>
              <a:gdLst/>
              <a:ahLst/>
              <a:cxnLst/>
              <a:rect l="l" t="t" r="r" b="b"/>
              <a:pathLst>
                <a:path w="52" h="25" extrusionOk="0">
                  <a:moveTo>
                    <a:pt x="14" y="1"/>
                  </a:moveTo>
                  <a:cubicBezTo>
                    <a:pt x="10" y="1"/>
                    <a:pt x="5" y="7"/>
                    <a:pt x="1" y="10"/>
                  </a:cubicBezTo>
                  <a:cubicBezTo>
                    <a:pt x="9" y="15"/>
                    <a:pt x="17" y="25"/>
                    <a:pt x="27" y="25"/>
                  </a:cubicBezTo>
                  <a:cubicBezTo>
                    <a:pt x="27" y="25"/>
                    <a:pt x="28" y="25"/>
                    <a:pt x="28" y="25"/>
                  </a:cubicBezTo>
                  <a:cubicBezTo>
                    <a:pt x="37" y="25"/>
                    <a:pt x="43" y="16"/>
                    <a:pt x="52" y="10"/>
                  </a:cubicBezTo>
                  <a:cubicBezTo>
                    <a:pt x="40" y="6"/>
                    <a:pt x="28" y="3"/>
                    <a:pt x="15" y="1"/>
                  </a:cubicBezTo>
                  <a:cubicBezTo>
                    <a:pt x="15" y="1"/>
                    <a:pt x="14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4"/>
            <p:cNvSpPr/>
            <p:nvPr/>
          </p:nvSpPr>
          <p:spPr>
            <a:xfrm>
              <a:off x="2765425" y="2273275"/>
              <a:ext cx="750" cy="1050"/>
            </a:xfrm>
            <a:custGeom>
              <a:avLst/>
              <a:gdLst/>
              <a:ahLst/>
              <a:cxnLst/>
              <a:rect l="l" t="t" r="r" b="b"/>
              <a:pathLst>
                <a:path w="30" h="42" extrusionOk="0">
                  <a:moveTo>
                    <a:pt x="15" y="1"/>
                  </a:moveTo>
                  <a:cubicBezTo>
                    <a:pt x="10" y="4"/>
                    <a:pt x="0" y="10"/>
                    <a:pt x="1" y="13"/>
                  </a:cubicBezTo>
                  <a:cubicBezTo>
                    <a:pt x="5" y="22"/>
                    <a:pt x="10" y="32"/>
                    <a:pt x="16" y="41"/>
                  </a:cubicBezTo>
                  <a:cubicBezTo>
                    <a:pt x="20" y="38"/>
                    <a:pt x="30" y="33"/>
                    <a:pt x="29" y="29"/>
                  </a:cubicBezTo>
                  <a:cubicBezTo>
                    <a:pt x="25" y="20"/>
                    <a:pt x="20" y="9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4"/>
            <p:cNvSpPr/>
            <p:nvPr/>
          </p:nvSpPr>
          <p:spPr>
            <a:xfrm>
              <a:off x="2801875" y="2286625"/>
              <a:ext cx="1850" cy="1775"/>
            </a:xfrm>
            <a:custGeom>
              <a:avLst/>
              <a:gdLst/>
              <a:ahLst/>
              <a:cxnLst/>
              <a:rect l="l" t="t" r="r" b="b"/>
              <a:pathLst>
                <a:path w="74" h="71" extrusionOk="0">
                  <a:moveTo>
                    <a:pt x="34" y="1"/>
                  </a:moveTo>
                  <a:cubicBezTo>
                    <a:pt x="22" y="1"/>
                    <a:pt x="11" y="3"/>
                    <a:pt x="1" y="9"/>
                  </a:cubicBezTo>
                  <a:cubicBezTo>
                    <a:pt x="2" y="29"/>
                    <a:pt x="5" y="50"/>
                    <a:pt x="6" y="71"/>
                  </a:cubicBezTo>
                  <a:lnTo>
                    <a:pt x="73" y="12"/>
                  </a:lnTo>
                  <a:cubicBezTo>
                    <a:pt x="61" y="5"/>
                    <a:pt x="47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4"/>
            <p:cNvSpPr/>
            <p:nvPr/>
          </p:nvSpPr>
          <p:spPr>
            <a:xfrm>
              <a:off x="2846250" y="2230600"/>
              <a:ext cx="75" cy="125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1"/>
                  </a:moveTo>
                  <a:lnTo>
                    <a:pt x="1" y="4"/>
                  </a:lnTo>
                  <a:lnTo>
                    <a:pt x="2" y="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4"/>
            <p:cNvSpPr/>
            <p:nvPr/>
          </p:nvSpPr>
          <p:spPr>
            <a:xfrm>
              <a:off x="2847350" y="22324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lnTo>
                    <a:pt x="2" y="2"/>
                  </a:lnTo>
                  <a:lnTo>
                    <a:pt x="2" y="2"/>
                  </a:lnTo>
                  <a:cubicBezTo>
                    <a:pt x="2" y="1"/>
                    <a:pt x="1" y="0"/>
                    <a:pt x="1" y="0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3" y="4"/>
                    <a:pt x="3" y="4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4"/>
            <p:cNvSpPr/>
            <p:nvPr/>
          </p:nvSpPr>
          <p:spPr>
            <a:xfrm>
              <a:off x="2830325" y="219677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1"/>
                  </a:moveTo>
                  <a:lnTo>
                    <a:pt x="1" y="5"/>
                  </a:lnTo>
                  <a:cubicBezTo>
                    <a:pt x="1" y="5"/>
                    <a:pt x="10" y="10"/>
                    <a:pt x="10" y="10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4"/>
            <p:cNvSpPr/>
            <p:nvPr/>
          </p:nvSpPr>
          <p:spPr>
            <a:xfrm>
              <a:off x="3096925" y="2193675"/>
              <a:ext cx="3125" cy="4675"/>
            </a:xfrm>
            <a:custGeom>
              <a:avLst/>
              <a:gdLst/>
              <a:ahLst/>
              <a:cxnLst/>
              <a:rect l="l" t="t" r="r" b="b"/>
              <a:pathLst>
                <a:path w="125" h="187" extrusionOk="0">
                  <a:moveTo>
                    <a:pt x="124" y="1"/>
                  </a:moveTo>
                  <a:lnTo>
                    <a:pt x="60" y="2"/>
                  </a:lnTo>
                  <a:cubicBezTo>
                    <a:pt x="53" y="38"/>
                    <a:pt x="40" y="73"/>
                    <a:pt x="56" y="110"/>
                  </a:cubicBezTo>
                  <a:cubicBezTo>
                    <a:pt x="1" y="116"/>
                    <a:pt x="11" y="156"/>
                    <a:pt x="5" y="185"/>
                  </a:cubicBezTo>
                  <a:cubicBezTo>
                    <a:pt x="12" y="186"/>
                    <a:pt x="17" y="186"/>
                    <a:pt x="22" y="186"/>
                  </a:cubicBezTo>
                  <a:cubicBezTo>
                    <a:pt x="81" y="186"/>
                    <a:pt x="61" y="144"/>
                    <a:pt x="58" y="112"/>
                  </a:cubicBezTo>
                  <a:cubicBezTo>
                    <a:pt x="116" y="90"/>
                    <a:pt x="100" y="37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4"/>
            <p:cNvSpPr/>
            <p:nvPr/>
          </p:nvSpPr>
          <p:spPr>
            <a:xfrm>
              <a:off x="3115600" y="2186275"/>
              <a:ext cx="50" cy="75"/>
            </a:xfrm>
            <a:custGeom>
              <a:avLst/>
              <a:gdLst/>
              <a:ahLst/>
              <a:cxnLst/>
              <a:rect l="l" t="t" r="r" b="b"/>
              <a:pathLst>
                <a:path w="2" h="3" extrusionOk="0">
                  <a:moveTo>
                    <a:pt x="0" y="1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4"/>
            <p:cNvSpPr/>
            <p:nvPr/>
          </p:nvSpPr>
          <p:spPr>
            <a:xfrm>
              <a:off x="3115025" y="2186325"/>
              <a:ext cx="600" cy="375"/>
            </a:xfrm>
            <a:custGeom>
              <a:avLst/>
              <a:gdLst/>
              <a:ahLst/>
              <a:cxnLst/>
              <a:rect l="l" t="t" r="r" b="b"/>
              <a:pathLst>
                <a:path w="24" h="15" extrusionOk="0">
                  <a:moveTo>
                    <a:pt x="23" y="0"/>
                  </a:moveTo>
                  <a:cubicBezTo>
                    <a:pt x="4" y="7"/>
                    <a:pt x="1" y="13"/>
                    <a:pt x="15" y="14"/>
                  </a:cubicBezTo>
                  <a:cubicBezTo>
                    <a:pt x="17" y="14"/>
                    <a:pt x="20" y="6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4"/>
            <p:cNvSpPr/>
            <p:nvPr/>
          </p:nvSpPr>
          <p:spPr>
            <a:xfrm>
              <a:off x="3113775" y="2188375"/>
              <a:ext cx="525" cy="575"/>
            </a:xfrm>
            <a:custGeom>
              <a:avLst/>
              <a:gdLst/>
              <a:ahLst/>
              <a:cxnLst/>
              <a:rect l="l" t="t" r="r" b="b"/>
              <a:pathLst>
                <a:path w="21" h="23" extrusionOk="0">
                  <a:moveTo>
                    <a:pt x="11" y="0"/>
                  </a:moveTo>
                  <a:cubicBezTo>
                    <a:pt x="7" y="4"/>
                    <a:pt x="1" y="7"/>
                    <a:pt x="1" y="11"/>
                  </a:cubicBezTo>
                  <a:cubicBezTo>
                    <a:pt x="1" y="14"/>
                    <a:pt x="7" y="18"/>
                    <a:pt x="9" y="23"/>
                  </a:cubicBezTo>
                  <a:lnTo>
                    <a:pt x="21" y="1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4"/>
            <p:cNvSpPr/>
            <p:nvPr/>
          </p:nvSpPr>
          <p:spPr>
            <a:xfrm>
              <a:off x="3111300" y="2190100"/>
              <a:ext cx="2700" cy="2675"/>
            </a:xfrm>
            <a:custGeom>
              <a:avLst/>
              <a:gdLst/>
              <a:ahLst/>
              <a:cxnLst/>
              <a:rect l="l" t="t" r="r" b="b"/>
              <a:pathLst>
                <a:path w="108" h="107" extrusionOk="0">
                  <a:moveTo>
                    <a:pt x="48" y="1"/>
                  </a:moveTo>
                  <a:cubicBezTo>
                    <a:pt x="13" y="1"/>
                    <a:pt x="3" y="36"/>
                    <a:pt x="1" y="69"/>
                  </a:cubicBezTo>
                  <a:lnTo>
                    <a:pt x="3" y="105"/>
                  </a:lnTo>
                  <a:cubicBezTo>
                    <a:pt x="8" y="106"/>
                    <a:pt x="12" y="107"/>
                    <a:pt x="16" y="107"/>
                  </a:cubicBezTo>
                  <a:cubicBezTo>
                    <a:pt x="39" y="107"/>
                    <a:pt x="39" y="83"/>
                    <a:pt x="48" y="69"/>
                  </a:cubicBezTo>
                  <a:cubicBezTo>
                    <a:pt x="83" y="55"/>
                    <a:pt x="108" y="19"/>
                    <a:pt x="77" y="7"/>
                  </a:cubicBezTo>
                  <a:cubicBezTo>
                    <a:pt x="66" y="3"/>
                    <a:pt x="56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4"/>
            <p:cNvSpPr/>
            <p:nvPr/>
          </p:nvSpPr>
          <p:spPr>
            <a:xfrm>
              <a:off x="2866950" y="2278900"/>
              <a:ext cx="825" cy="625"/>
            </a:xfrm>
            <a:custGeom>
              <a:avLst/>
              <a:gdLst/>
              <a:ahLst/>
              <a:cxnLst/>
              <a:rect l="l" t="t" r="r" b="b"/>
              <a:pathLst>
                <a:path w="33" h="25" extrusionOk="0">
                  <a:moveTo>
                    <a:pt x="16" y="0"/>
                  </a:moveTo>
                  <a:lnTo>
                    <a:pt x="0" y="24"/>
                  </a:lnTo>
                  <a:cubicBezTo>
                    <a:pt x="18" y="24"/>
                    <a:pt x="32" y="23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4"/>
            <p:cNvSpPr/>
            <p:nvPr/>
          </p:nvSpPr>
          <p:spPr>
            <a:xfrm>
              <a:off x="2866825" y="2279450"/>
              <a:ext cx="150" cy="125"/>
            </a:xfrm>
            <a:custGeom>
              <a:avLst/>
              <a:gdLst/>
              <a:ahLst/>
              <a:cxnLst/>
              <a:rect l="l" t="t" r="r" b="b"/>
              <a:pathLst>
                <a:path w="6" h="5" extrusionOk="0">
                  <a:moveTo>
                    <a:pt x="1" y="1"/>
                  </a:moveTo>
                  <a:lnTo>
                    <a:pt x="3" y="5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4"/>
            <p:cNvSpPr/>
            <p:nvPr/>
          </p:nvSpPr>
          <p:spPr>
            <a:xfrm>
              <a:off x="2657775" y="2138000"/>
              <a:ext cx="2825" cy="5050"/>
            </a:xfrm>
            <a:custGeom>
              <a:avLst/>
              <a:gdLst/>
              <a:ahLst/>
              <a:cxnLst/>
              <a:rect l="l" t="t" r="r" b="b"/>
              <a:pathLst>
                <a:path w="113" h="202" extrusionOk="0">
                  <a:moveTo>
                    <a:pt x="33" y="0"/>
                  </a:moveTo>
                  <a:cubicBezTo>
                    <a:pt x="23" y="0"/>
                    <a:pt x="12" y="7"/>
                    <a:pt x="0" y="16"/>
                  </a:cubicBezTo>
                  <a:cubicBezTo>
                    <a:pt x="6" y="58"/>
                    <a:pt x="10" y="100"/>
                    <a:pt x="18" y="142"/>
                  </a:cubicBezTo>
                  <a:cubicBezTo>
                    <a:pt x="22" y="163"/>
                    <a:pt x="1" y="199"/>
                    <a:pt x="42" y="201"/>
                  </a:cubicBezTo>
                  <a:cubicBezTo>
                    <a:pt x="42" y="201"/>
                    <a:pt x="43" y="201"/>
                    <a:pt x="43" y="201"/>
                  </a:cubicBezTo>
                  <a:cubicBezTo>
                    <a:pt x="63" y="201"/>
                    <a:pt x="84" y="173"/>
                    <a:pt x="104" y="158"/>
                  </a:cubicBezTo>
                  <a:cubicBezTo>
                    <a:pt x="110" y="152"/>
                    <a:pt x="112" y="143"/>
                    <a:pt x="107" y="134"/>
                  </a:cubicBezTo>
                  <a:cubicBezTo>
                    <a:pt x="91" y="98"/>
                    <a:pt x="75" y="60"/>
                    <a:pt x="59" y="23"/>
                  </a:cubicBezTo>
                  <a:cubicBezTo>
                    <a:pt x="51" y="7"/>
                    <a:pt x="42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4"/>
            <p:cNvSpPr/>
            <p:nvPr/>
          </p:nvSpPr>
          <p:spPr>
            <a:xfrm>
              <a:off x="2656875" y="2128100"/>
              <a:ext cx="1925" cy="7275"/>
            </a:xfrm>
            <a:custGeom>
              <a:avLst/>
              <a:gdLst/>
              <a:ahLst/>
              <a:cxnLst/>
              <a:rect l="l" t="t" r="r" b="b"/>
              <a:pathLst>
                <a:path w="77" h="291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97"/>
                    <a:pt x="10" y="193"/>
                    <a:pt x="15" y="290"/>
                  </a:cubicBezTo>
                  <a:cubicBezTo>
                    <a:pt x="67" y="192"/>
                    <a:pt x="77" y="9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4"/>
            <p:cNvSpPr/>
            <p:nvPr/>
          </p:nvSpPr>
          <p:spPr>
            <a:xfrm>
              <a:off x="3250875" y="2133475"/>
              <a:ext cx="3325" cy="3950"/>
            </a:xfrm>
            <a:custGeom>
              <a:avLst/>
              <a:gdLst/>
              <a:ahLst/>
              <a:cxnLst/>
              <a:rect l="l" t="t" r="r" b="b"/>
              <a:pathLst>
                <a:path w="133" h="158" extrusionOk="0">
                  <a:moveTo>
                    <a:pt x="53" y="0"/>
                  </a:moveTo>
                  <a:cubicBezTo>
                    <a:pt x="36" y="53"/>
                    <a:pt x="18" y="105"/>
                    <a:pt x="1" y="157"/>
                  </a:cubicBezTo>
                  <a:cubicBezTo>
                    <a:pt x="15" y="155"/>
                    <a:pt x="29" y="155"/>
                    <a:pt x="43" y="155"/>
                  </a:cubicBezTo>
                  <a:cubicBezTo>
                    <a:pt x="54" y="155"/>
                    <a:pt x="66" y="154"/>
                    <a:pt x="77" y="150"/>
                  </a:cubicBezTo>
                  <a:lnTo>
                    <a:pt x="133" y="1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4"/>
            <p:cNvSpPr/>
            <p:nvPr/>
          </p:nvSpPr>
          <p:spPr>
            <a:xfrm>
              <a:off x="3015175" y="2047875"/>
              <a:ext cx="5450" cy="4625"/>
            </a:xfrm>
            <a:custGeom>
              <a:avLst/>
              <a:gdLst/>
              <a:ahLst/>
              <a:cxnLst/>
              <a:rect l="l" t="t" r="r" b="b"/>
              <a:pathLst>
                <a:path w="218" h="185" extrusionOk="0">
                  <a:moveTo>
                    <a:pt x="110" y="0"/>
                  </a:moveTo>
                  <a:cubicBezTo>
                    <a:pt x="104" y="0"/>
                    <a:pt x="99" y="7"/>
                    <a:pt x="95" y="28"/>
                  </a:cubicBezTo>
                  <a:cubicBezTo>
                    <a:pt x="83" y="93"/>
                    <a:pt x="19" y="127"/>
                    <a:pt x="0" y="184"/>
                  </a:cubicBezTo>
                  <a:cubicBezTo>
                    <a:pt x="8" y="184"/>
                    <a:pt x="16" y="185"/>
                    <a:pt x="23" y="185"/>
                  </a:cubicBezTo>
                  <a:cubicBezTo>
                    <a:pt x="97" y="185"/>
                    <a:pt x="156" y="151"/>
                    <a:pt x="218" y="119"/>
                  </a:cubicBezTo>
                  <a:cubicBezTo>
                    <a:pt x="191" y="111"/>
                    <a:pt x="174" y="97"/>
                    <a:pt x="171" y="72"/>
                  </a:cubicBezTo>
                  <a:cubicBezTo>
                    <a:pt x="171" y="59"/>
                    <a:pt x="170" y="46"/>
                    <a:pt x="170" y="31"/>
                  </a:cubicBezTo>
                  <a:cubicBezTo>
                    <a:pt x="167" y="34"/>
                    <a:pt x="164" y="35"/>
                    <a:pt x="160" y="35"/>
                  </a:cubicBezTo>
                  <a:cubicBezTo>
                    <a:pt x="142" y="35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4"/>
            <p:cNvSpPr/>
            <p:nvPr/>
          </p:nvSpPr>
          <p:spPr>
            <a:xfrm>
              <a:off x="3062975" y="2210450"/>
              <a:ext cx="1300" cy="625"/>
            </a:xfrm>
            <a:custGeom>
              <a:avLst/>
              <a:gdLst/>
              <a:ahLst/>
              <a:cxnLst/>
              <a:rect l="l" t="t" r="r" b="b"/>
              <a:pathLst>
                <a:path w="52" h="25" extrusionOk="0">
                  <a:moveTo>
                    <a:pt x="29" y="0"/>
                  </a:moveTo>
                  <a:lnTo>
                    <a:pt x="1" y="15"/>
                  </a:lnTo>
                  <a:cubicBezTo>
                    <a:pt x="7" y="18"/>
                    <a:pt x="12" y="24"/>
                    <a:pt x="16" y="24"/>
                  </a:cubicBezTo>
                  <a:cubicBezTo>
                    <a:pt x="28" y="22"/>
                    <a:pt x="40" y="19"/>
                    <a:pt x="52" y="1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4"/>
            <p:cNvSpPr/>
            <p:nvPr/>
          </p:nvSpPr>
          <p:spPr>
            <a:xfrm>
              <a:off x="2668000" y="2189100"/>
              <a:ext cx="650" cy="575"/>
            </a:xfrm>
            <a:custGeom>
              <a:avLst/>
              <a:gdLst/>
              <a:ahLst/>
              <a:cxnLst/>
              <a:rect l="l" t="t" r="r" b="b"/>
              <a:pathLst>
                <a:path w="26" h="23" extrusionOk="0">
                  <a:moveTo>
                    <a:pt x="0" y="1"/>
                  </a:moveTo>
                  <a:lnTo>
                    <a:pt x="15" y="22"/>
                  </a:lnTo>
                  <a:lnTo>
                    <a:pt x="25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4"/>
            <p:cNvSpPr/>
            <p:nvPr/>
          </p:nvSpPr>
          <p:spPr>
            <a:xfrm>
              <a:off x="2667850" y="218902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4" y="0"/>
                  </a:moveTo>
                  <a:lnTo>
                    <a:pt x="0" y="3"/>
                  </a:lnTo>
                  <a:lnTo>
                    <a:pt x="6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4"/>
            <p:cNvSpPr/>
            <p:nvPr/>
          </p:nvSpPr>
          <p:spPr>
            <a:xfrm>
              <a:off x="2808525" y="2116125"/>
              <a:ext cx="100" cy="75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4" y="0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4" y="1"/>
                  </a:lnTo>
                  <a:cubicBezTo>
                    <a:pt x="4" y="1"/>
                    <a:pt x="4" y="0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4"/>
            <p:cNvSpPr/>
            <p:nvPr/>
          </p:nvSpPr>
          <p:spPr>
            <a:xfrm>
              <a:off x="3271325" y="2136975"/>
              <a:ext cx="1750" cy="3175"/>
            </a:xfrm>
            <a:custGeom>
              <a:avLst/>
              <a:gdLst/>
              <a:ahLst/>
              <a:cxnLst/>
              <a:rect l="l" t="t" r="r" b="b"/>
              <a:pathLst>
                <a:path w="70" h="127" extrusionOk="0">
                  <a:moveTo>
                    <a:pt x="1" y="1"/>
                  </a:moveTo>
                  <a:lnTo>
                    <a:pt x="2" y="127"/>
                  </a:lnTo>
                  <a:cubicBezTo>
                    <a:pt x="70" y="84"/>
                    <a:pt x="64" y="4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4"/>
            <p:cNvSpPr/>
            <p:nvPr/>
          </p:nvSpPr>
          <p:spPr>
            <a:xfrm>
              <a:off x="3092075" y="1985950"/>
              <a:ext cx="725" cy="875"/>
            </a:xfrm>
            <a:custGeom>
              <a:avLst/>
              <a:gdLst/>
              <a:ahLst/>
              <a:cxnLst/>
              <a:rect l="l" t="t" r="r" b="b"/>
              <a:pathLst>
                <a:path w="29" h="35" extrusionOk="0">
                  <a:moveTo>
                    <a:pt x="15" y="0"/>
                  </a:moveTo>
                  <a:lnTo>
                    <a:pt x="1" y="11"/>
                  </a:lnTo>
                  <a:lnTo>
                    <a:pt x="15" y="34"/>
                  </a:lnTo>
                  <a:cubicBezTo>
                    <a:pt x="20" y="31"/>
                    <a:pt x="28" y="26"/>
                    <a:pt x="27" y="23"/>
                  </a:cubicBezTo>
                  <a:cubicBezTo>
                    <a:pt x="24" y="14"/>
                    <a:pt x="20" y="7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4"/>
            <p:cNvSpPr/>
            <p:nvPr/>
          </p:nvSpPr>
          <p:spPr>
            <a:xfrm>
              <a:off x="3119450" y="1975800"/>
              <a:ext cx="425" cy="350"/>
            </a:xfrm>
            <a:custGeom>
              <a:avLst/>
              <a:gdLst/>
              <a:ahLst/>
              <a:cxnLst/>
              <a:rect l="l" t="t" r="r" b="b"/>
              <a:pathLst>
                <a:path w="17" h="14" extrusionOk="0">
                  <a:moveTo>
                    <a:pt x="16" y="1"/>
                  </a:moveTo>
                  <a:cubicBezTo>
                    <a:pt x="13" y="1"/>
                    <a:pt x="9" y="2"/>
                    <a:pt x="5" y="3"/>
                  </a:cubicBezTo>
                  <a:cubicBezTo>
                    <a:pt x="2" y="4"/>
                    <a:pt x="2" y="10"/>
                    <a:pt x="1" y="14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4"/>
            <p:cNvSpPr/>
            <p:nvPr/>
          </p:nvSpPr>
          <p:spPr>
            <a:xfrm>
              <a:off x="2899275" y="2126350"/>
              <a:ext cx="114225" cy="30575"/>
            </a:xfrm>
            <a:custGeom>
              <a:avLst/>
              <a:gdLst/>
              <a:ahLst/>
              <a:cxnLst/>
              <a:rect l="l" t="t" r="r" b="b"/>
              <a:pathLst>
                <a:path w="4569" h="1223" extrusionOk="0">
                  <a:moveTo>
                    <a:pt x="4559" y="1"/>
                  </a:moveTo>
                  <a:cubicBezTo>
                    <a:pt x="4535" y="1"/>
                    <a:pt x="4513" y="12"/>
                    <a:pt x="4497" y="31"/>
                  </a:cubicBezTo>
                  <a:cubicBezTo>
                    <a:pt x="4413" y="120"/>
                    <a:pt x="4318" y="188"/>
                    <a:pt x="4175" y="188"/>
                  </a:cubicBezTo>
                  <a:cubicBezTo>
                    <a:pt x="4168" y="188"/>
                    <a:pt x="4161" y="188"/>
                    <a:pt x="4153" y="188"/>
                  </a:cubicBezTo>
                  <a:cubicBezTo>
                    <a:pt x="4152" y="188"/>
                    <a:pt x="4151" y="188"/>
                    <a:pt x="4149" y="188"/>
                  </a:cubicBezTo>
                  <a:cubicBezTo>
                    <a:pt x="4087" y="188"/>
                    <a:pt x="4028" y="216"/>
                    <a:pt x="3989" y="266"/>
                  </a:cubicBezTo>
                  <a:cubicBezTo>
                    <a:pt x="3925" y="345"/>
                    <a:pt x="3834" y="365"/>
                    <a:pt x="3730" y="373"/>
                  </a:cubicBezTo>
                  <a:cubicBezTo>
                    <a:pt x="3514" y="389"/>
                    <a:pt x="3309" y="476"/>
                    <a:pt x="3146" y="619"/>
                  </a:cubicBezTo>
                  <a:cubicBezTo>
                    <a:pt x="3085" y="660"/>
                    <a:pt x="3014" y="693"/>
                    <a:pt x="2962" y="742"/>
                  </a:cubicBezTo>
                  <a:cubicBezTo>
                    <a:pt x="2906" y="792"/>
                    <a:pt x="2844" y="812"/>
                    <a:pt x="2770" y="812"/>
                  </a:cubicBezTo>
                  <a:cubicBezTo>
                    <a:pt x="2764" y="812"/>
                    <a:pt x="2758" y="812"/>
                    <a:pt x="2752" y="812"/>
                  </a:cubicBezTo>
                  <a:cubicBezTo>
                    <a:pt x="2731" y="811"/>
                    <a:pt x="2711" y="811"/>
                    <a:pt x="2691" y="811"/>
                  </a:cubicBezTo>
                  <a:cubicBezTo>
                    <a:pt x="2426" y="811"/>
                    <a:pt x="2181" y="882"/>
                    <a:pt x="1946" y="982"/>
                  </a:cubicBezTo>
                  <a:cubicBezTo>
                    <a:pt x="1712" y="1083"/>
                    <a:pt x="1472" y="1132"/>
                    <a:pt x="1226" y="1132"/>
                  </a:cubicBezTo>
                  <a:cubicBezTo>
                    <a:pt x="1084" y="1132"/>
                    <a:pt x="941" y="1116"/>
                    <a:pt x="795" y="1084"/>
                  </a:cubicBezTo>
                  <a:cubicBezTo>
                    <a:pt x="615" y="1046"/>
                    <a:pt x="433" y="1023"/>
                    <a:pt x="249" y="1023"/>
                  </a:cubicBezTo>
                  <a:cubicBezTo>
                    <a:pt x="168" y="1023"/>
                    <a:pt x="87" y="1028"/>
                    <a:pt x="6" y="1037"/>
                  </a:cubicBezTo>
                  <a:cubicBezTo>
                    <a:pt x="4" y="1057"/>
                    <a:pt x="2" y="1077"/>
                    <a:pt x="1" y="1097"/>
                  </a:cubicBezTo>
                  <a:cubicBezTo>
                    <a:pt x="53" y="1096"/>
                    <a:pt x="104" y="1096"/>
                    <a:pt x="156" y="1096"/>
                  </a:cubicBezTo>
                  <a:cubicBezTo>
                    <a:pt x="349" y="1096"/>
                    <a:pt x="540" y="1106"/>
                    <a:pt x="727" y="1151"/>
                  </a:cubicBezTo>
                  <a:cubicBezTo>
                    <a:pt x="886" y="1190"/>
                    <a:pt x="1050" y="1207"/>
                    <a:pt x="1215" y="1222"/>
                  </a:cubicBezTo>
                  <a:lnTo>
                    <a:pt x="1300" y="1222"/>
                  </a:lnTo>
                  <a:cubicBezTo>
                    <a:pt x="1531" y="1196"/>
                    <a:pt x="1752" y="1147"/>
                    <a:pt x="1961" y="1058"/>
                  </a:cubicBezTo>
                  <a:cubicBezTo>
                    <a:pt x="2185" y="963"/>
                    <a:pt x="2417" y="896"/>
                    <a:pt x="2666" y="896"/>
                  </a:cubicBezTo>
                  <a:cubicBezTo>
                    <a:pt x="2701" y="896"/>
                    <a:pt x="2736" y="897"/>
                    <a:pt x="2772" y="900"/>
                  </a:cubicBezTo>
                  <a:cubicBezTo>
                    <a:pt x="2786" y="901"/>
                    <a:pt x="2801" y="902"/>
                    <a:pt x="2816" y="902"/>
                  </a:cubicBezTo>
                  <a:cubicBezTo>
                    <a:pt x="2891" y="902"/>
                    <a:pt x="2966" y="886"/>
                    <a:pt x="3007" y="830"/>
                  </a:cubicBezTo>
                  <a:cubicBezTo>
                    <a:pt x="3068" y="750"/>
                    <a:pt x="3171" y="710"/>
                    <a:pt x="3233" y="635"/>
                  </a:cubicBezTo>
                  <a:cubicBezTo>
                    <a:pt x="3420" y="531"/>
                    <a:pt x="3613" y="446"/>
                    <a:pt x="3844" y="446"/>
                  </a:cubicBezTo>
                  <a:cubicBezTo>
                    <a:pt x="3846" y="446"/>
                    <a:pt x="3847" y="446"/>
                    <a:pt x="3849" y="446"/>
                  </a:cubicBezTo>
                  <a:cubicBezTo>
                    <a:pt x="3924" y="446"/>
                    <a:pt x="3992" y="414"/>
                    <a:pt x="4027" y="357"/>
                  </a:cubicBezTo>
                  <a:cubicBezTo>
                    <a:pt x="4082" y="265"/>
                    <a:pt x="4166" y="253"/>
                    <a:pt x="4277" y="253"/>
                  </a:cubicBezTo>
                  <a:cubicBezTo>
                    <a:pt x="4445" y="253"/>
                    <a:pt x="4535" y="167"/>
                    <a:pt x="4568" y="1"/>
                  </a:cubicBezTo>
                  <a:cubicBezTo>
                    <a:pt x="4565" y="1"/>
                    <a:pt x="4562" y="1"/>
                    <a:pt x="4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4"/>
            <p:cNvSpPr/>
            <p:nvPr/>
          </p:nvSpPr>
          <p:spPr>
            <a:xfrm>
              <a:off x="3015250" y="2179100"/>
              <a:ext cx="475" cy="1775"/>
            </a:xfrm>
            <a:custGeom>
              <a:avLst/>
              <a:gdLst/>
              <a:ahLst/>
              <a:cxnLst/>
              <a:rect l="l" t="t" r="r" b="b"/>
              <a:pathLst>
                <a:path w="19" h="71" extrusionOk="0">
                  <a:moveTo>
                    <a:pt x="15" y="0"/>
                  </a:moveTo>
                  <a:cubicBezTo>
                    <a:pt x="12" y="18"/>
                    <a:pt x="9" y="36"/>
                    <a:pt x="5" y="54"/>
                  </a:cubicBezTo>
                  <a:cubicBezTo>
                    <a:pt x="4" y="54"/>
                    <a:pt x="1" y="70"/>
                    <a:pt x="1" y="70"/>
                  </a:cubicBezTo>
                  <a:lnTo>
                    <a:pt x="17" y="61"/>
                  </a:lnTo>
                  <a:cubicBezTo>
                    <a:pt x="18" y="41"/>
                    <a:pt x="17" y="2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4"/>
            <p:cNvSpPr/>
            <p:nvPr/>
          </p:nvSpPr>
          <p:spPr>
            <a:xfrm>
              <a:off x="3012025" y="2160200"/>
              <a:ext cx="4775" cy="18925"/>
            </a:xfrm>
            <a:custGeom>
              <a:avLst/>
              <a:gdLst/>
              <a:ahLst/>
              <a:cxnLst/>
              <a:rect l="l" t="t" r="r" b="b"/>
              <a:pathLst>
                <a:path w="191" h="757" extrusionOk="0">
                  <a:moveTo>
                    <a:pt x="71" y="0"/>
                  </a:moveTo>
                  <a:cubicBezTo>
                    <a:pt x="0" y="24"/>
                    <a:pt x="4" y="56"/>
                    <a:pt x="8" y="86"/>
                  </a:cubicBezTo>
                  <a:cubicBezTo>
                    <a:pt x="24" y="176"/>
                    <a:pt x="45" y="266"/>
                    <a:pt x="54" y="358"/>
                  </a:cubicBezTo>
                  <a:cubicBezTo>
                    <a:pt x="64" y="494"/>
                    <a:pt x="131" y="621"/>
                    <a:pt x="145" y="756"/>
                  </a:cubicBezTo>
                  <a:cubicBezTo>
                    <a:pt x="190" y="501"/>
                    <a:pt x="183" y="25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4"/>
            <p:cNvSpPr/>
            <p:nvPr/>
          </p:nvSpPr>
          <p:spPr>
            <a:xfrm>
              <a:off x="3022600" y="2173600"/>
              <a:ext cx="2850" cy="17200"/>
            </a:xfrm>
            <a:custGeom>
              <a:avLst/>
              <a:gdLst/>
              <a:ahLst/>
              <a:cxnLst/>
              <a:rect l="l" t="t" r="r" b="b"/>
              <a:pathLst>
                <a:path w="114" h="688" extrusionOk="0">
                  <a:moveTo>
                    <a:pt x="68" y="0"/>
                  </a:moveTo>
                  <a:cubicBezTo>
                    <a:pt x="50" y="106"/>
                    <a:pt x="25" y="252"/>
                    <a:pt x="0" y="396"/>
                  </a:cubicBezTo>
                  <a:lnTo>
                    <a:pt x="5" y="687"/>
                  </a:lnTo>
                  <a:lnTo>
                    <a:pt x="83" y="687"/>
                  </a:lnTo>
                  <a:cubicBezTo>
                    <a:pt x="113" y="444"/>
                    <a:pt x="110" y="201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4"/>
            <p:cNvSpPr/>
            <p:nvPr/>
          </p:nvSpPr>
          <p:spPr>
            <a:xfrm>
              <a:off x="3032525" y="2193400"/>
              <a:ext cx="11850" cy="3925"/>
            </a:xfrm>
            <a:custGeom>
              <a:avLst/>
              <a:gdLst/>
              <a:ahLst/>
              <a:cxnLst/>
              <a:rect l="l" t="t" r="r" b="b"/>
              <a:pathLst>
                <a:path w="474" h="157" extrusionOk="0">
                  <a:moveTo>
                    <a:pt x="468" y="0"/>
                  </a:moveTo>
                  <a:cubicBezTo>
                    <a:pt x="432" y="14"/>
                    <a:pt x="387" y="16"/>
                    <a:pt x="362" y="46"/>
                  </a:cubicBezTo>
                  <a:cubicBezTo>
                    <a:pt x="345" y="44"/>
                    <a:pt x="329" y="43"/>
                    <a:pt x="313" y="43"/>
                  </a:cubicBezTo>
                  <a:cubicBezTo>
                    <a:pt x="224" y="43"/>
                    <a:pt x="140" y="75"/>
                    <a:pt x="53" y="88"/>
                  </a:cubicBezTo>
                  <a:cubicBezTo>
                    <a:pt x="11" y="95"/>
                    <a:pt x="1" y="125"/>
                    <a:pt x="0" y="157"/>
                  </a:cubicBezTo>
                  <a:cubicBezTo>
                    <a:pt x="124" y="127"/>
                    <a:pt x="255" y="118"/>
                    <a:pt x="361" y="49"/>
                  </a:cubicBezTo>
                  <a:lnTo>
                    <a:pt x="470" y="48"/>
                  </a:lnTo>
                  <a:cubicBezTo>
                    <a:pt x="472" y="39"/>
                    <a:pt x="473" y="31"/>
                    <a:pt x="472" y="23"/>
                  </a:cubicBezTo>
                  <a:cubicBezTo>
                    <a:pt x="471" y="16"/>
                    <a:pt x="469" y="7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4"/>
            <p:cNvSpPr/>
            <p:nvPr/>
          </p:nvSpPr>
          <p:spPr>
            <a:xfrm>
              <a:off x="2778100" y="2269025"/>
              <a:ext cx="4600" cy="4100"/>
            </a:xfrm>
            <a:custGeom>
              <a:avLst/>
              <a:gdLst/>
              <a:ahLst/>
              <a:cxnLst/>
              <a:rect l="l" t="t" r="r" b="b"/>
              <a:pathLst>
                <a:path w="184" h="164" extrusionOk="0">
                  <a:moveTo>
                    <a:pt x="157" y="1"/>
                  </a:moveTo>
                  <a:cubicBezTo>
                    <a:pt x="144" y="1"/>
                    <a:pt x="125" y="6"/>
                    <a:pt x="108" y="13"/>
                  </a:cubicBezTo>
                  <a:cubicBezTo>
                    <a:pt x="88" y="17"/>
                    <a:pt x="69" y="21"/>
                    <a:pt x="48" y="23"/>
                  </a:cubicBezTo>
                  <a:lnTo>
                    <a:pt x="9" y="52"/>
                  </a:lnTo>
                  <a:cubicBezTo>
                    <a:pt x="6" y="76"/>
                    <a:pt x="3" y="101"/>
                    <a:pt x="1" y="124"/>
                  </a:cubicBezTo>
                  <a:lnTo>
                    <a:pt x="47" y="161"/>
                  </a:lnTo>
                  <a:lnTo>
                    <a:pt x="69" y="161"/>
                  </a:lnTo>
                  <a:lnTo>
                    <a:pt x="90" y="164"/>
                  </a:lnTo>
                  <a:cubicBezTo>
                    <a:pt x="99" y="162"/>
                    <a:pt x="107" y="161"/>
                    <a:pt x="116" y="161"/>
                  </a:cubicBezTo>
                  <a:cubicBezTo>
                    <a:pt x="119" y="161"/>
                    <a:pt x="123" y="161"/>
                    <a:pt x="126" y="161"/>
                  </a:cubicBezTo>
                  <a:cubicBezTo>
                    <a:pt x="122" y="118"/>
                    <a:pt x="144" y="85"/>
                    <a:pt x="165" y="47"/>
                  </a:cubicBezTo>
                  <a:cubicBezTo>
                    <a:pt x="184" y="12"/>
                    <a:pt x="175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4"/>
            <p:cNvSpPr/>
            <p:nvPr/>
          </p:nvSpPr>
          <p:spPr>
            <a:xfrm>
              <a:off x="2951600" y="2102575"/>
              <a:ext cx="300" cy="275"/>
            </a:xfrm>
            <a:custGeom>
              <a:avLst/>
              <a:gdLst/>
              <a:ahLst/>
              <a:cxnLst/>
              <a:rect l="l" t="t" r="r" b="b"/>
              <a:pathLst>
                <a:path w="12" h="11" extrusionOk="0">
                  <a:moveTo>
                    <a:pt x="12" y="0"/>
                  </a:moveTo>
                  <a:lnTo>
                    <a:pt x="0" y="4"/>
                  </a:lnTo>
                  <a:lnTo>
                    <a:pt x="11" y="1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4"/>
            <p:cNvSpPr/>
            <p:nvPr/>
          </p:nvSpPr>
          <p:spPr>
            <a:xfrm>
              <a:off x="3245325" y="2138000"/>
              <a:ext cx="4500" cy="1225"/>
            </a:xfrm>
            <a:custGeom>
              <a:avLst/>
              <a:gdLst/>
              <a:ahLst/>
              <a:cxnLst/>
              <a:rect l="l" t="t" r="r" b="b"/>
              <a:pathLst>
                <a:path w="180" h="49" extrusionOk="0">
                  <a:moveTo>
                    <a:pt x="17" y="0"/>
                  </a:moveTo>
                  <a:cubicBezTo>
                    <a:pt x="11" y="14"/>
                    <a:pt x="6" y="29"/>
                    <a:pt x="0" y="43"/>
                  </a:cubicBezTo>
                  <a:lnTo>
                    <a:pt x="175" y="49"/>
                  </a:lnTo>
                  <a:cubicBezTo>
                    <a:pt x="179" y="38"/>
                    <a:pt x="180" y="27"/>
                    <a:pt x="180" y="1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4"/>
            <p:cNvSpPr/>
            <p:nvPr/>
          </p:nvSpPr>
          <p:spPr>
            <a:xfrm>
              <a:off x="3245025" y="2134075"/>
              <a:ext cx="1875" cy="2375"/>
            </a:xfrm>
            <a:custGeom>
              <a:avLst/>
              <a:gdLst/>
              <a:ahLst/>
              <a:cxnLst/>
              <a:rect l="l" t="t" r="r" b="b"/>
              <a:pathLst>
                <a:path w="75" h="95" extrusionOk="0">
                  <a:moveTo>
                    <a:pt x="60" y="0"/>
                  </a:moveTo>
                  <a:lnTo>
                    <a:pt x="60" y="0"/>
                  </a:lnTo>
                  <a:cubicBezTo>
                    <a:pt x="15" y="22"/>
                    <a:pt x="0" y="52"/>
                    <a:pt x="15" y="94"/>
                  </a:cubicBezTo>
                  <a:cubicBezTo>
                    <a:pt x="74" y="77"/>
                    <a:pt x="63" y="38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4"/>
            <p:cNvSpPr/>
            <p:nvPr/>
          </p:nvSpPr>
          <p:spPr>
            <a:xfrm>
              <a:off x="2999650" y="2055150"/>
              <a:ext cx="12200" cy="10100"/>
            </a:xfrm>
            <a:custGeom>
              <a:avLst/>
              <a:gdLst/>
              <a:ahLst/>
              <a:cxnLst/>
              <a:rect l="l" t="t" r="r" b="b"/>
              <a:pathLst>
                <a:path w="488" h="404" extrusionOk="0">
                  <a:moveTo>
                    <a:pt x="488" y="1"/>
                  </a:moveTo>
                  <a:cubicBezTo>
                    <a:pt x="458" y="1"/>
                    <a:pt x="444" y="14"/>
                    <a:pt x="444" y="38"/>
                  </a:cubicBezTo>
                  <a:cubicBezTo>
                    <a:pt x="415" y="38"/>
                    <a:pt x="401" y="51"/>
                    <a:pt x="401" y="75"/>
                  </a:cubicBezTo>
                  <a:cubicBezTo>
                    <a:pt x="398" y="74"/>
                    <a:pt x="396" y="74"/>
                    <a:pt x="393" y="74"/>
                  </a:cubicBezTo>
                  <a:cubicBezTo>
                    <a:pt x="339" y="74"/>
                    <a:pt x="307" y="109"/>
                    <a:pt x="279" y="139"/>
                  </a:cubicBezTo>
                  <a:cubicBezTo>
                    <a:pt x="256" y="163"/>
                    <a:pt x="234" y="171"/>
                    <a:pt x="212" y="171"/>
                  </a:cubicBezTo>
                  <a:cubicBezTo>
                    <a:pt x="183" y="171"/>
                    <a:pt x="155" y="157"/>
                    <a:pt x="126" y="147"/>
                  </a:cubicBezTo>
                  <a:lnTo>
                    <a:pt x="126" y="147"/>
                  </a:lnTo>
                  <a:cubicBezTo>
                    <a:pt x="151" y="192"/>
                    <a:pt x="145" y="236"/>
                    <a:pt x="123" y="281"/>
                  </a:cubicBezTo>
                  <a:cubicBezTo>
                    <a:pt x="109" y="293"/>
                    <a:pt x="93" y="305"/>
                    <a:pt x="79" y="318"/>
                  </a:cubicBezTo>
                  <a:cubicBezTo>
                    <a:pt x="65" y="330"/>
                    <a:pt x="50" y="343"/>
                    <a:pt x="36" y="355"/>
                  </a:cubicBezTo>
                  <a:cubicBezTo>
                    <a:pt x="21" y="367"/>
                    <a:pt x="0" y="381"/>
                    <a:pt x="19" y="397"/>
                  </a:cubicBezTo>
                  <a:cubicBezTo>
                    <a:pt x="25" y="401"/>
                    <a:pt x="30" y="403"/>
                    <a:pt x="35" y="403"/>
                  </a:cubicBezTo>
                  <a:cubicBezTo>
                    <a:pt x="48" y="403"/>
                    <a:pt x="59" y="392"/>
                    <a:pt x="68" y="382"/>
                  </a:cubicBezTo>
                  <a:lnTo>
                    <a:pt x="112" y="346"/>
                  </a:lnTo>
                  <a:lnTo>
                    <a:pt x="155" y="309"/>
                  </a:lnTo>
                  <a:cubicBezTo>
                    <a:pt x="261" y="249"/>
                    <a:pt x="358" y="183"/>
                    <a:pt x="401" y="76"/>
                  </a:cubicBezTo>
                  <a:cubicBezTo>
                    <a:pt x="430" y="76"/>
                    <a:pt x="445" y="63"/>
                    <a:pt x="445" y="39"/>
                  </a:cubicBezTo>
                  <a:cubicBezTo>
                    <a:pt x="475" y="39"/>
                    <a:pt x="488" y="26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4"/>
            <p:cNvSpPr/>
            <p:nvPr/>
          </p:nvSpPr>
          <p:spPr>
            <a:xfrm>
              <a:off x="3019550" y="2043275"/>
              <a:ext cx="750" cy="550"/>
            </a:xfrm>
            <a:custGeom>
              <a:avLst/>
              <a:gdLst/>
              <a:ahLst/>
              <a:cxnLst/>
              <a:rect l="l" t="t" r="r" b="b"/>
              <a:pathLst>
                <a:path w="30" h="22" extrusionOk="0">
                  <a:moveTo>
                    <a:pt x="16" y="0"/>
                  </a:moveTo>
                  <a:cubicBezTo>
                    <a:pt x="12" y="0"/>
                    <a:pt x="6" y="7"/>
                    <a:pt x="1" y="10"/>
                  </a:cubicBezTo>
                  <a:lnTo>
                    <a:pt x="21" y="22"/>
                  </a:lnTo>
                  <a:lnTo>
                    <a:pt x="29" y="11"/>
                  </a:lnTo>
                  <a:cubicBezTo>
                    <a:pt x="25" y="7"/>
                    <a:pt x="20" y="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4"/>
            <p:cNvSpPr/>
            <p:nvPr/>
          </p:nvSpPr>
          <p:spPr>
            <a:xfrm>
              <a:off x="3015300" y="2044075"/>
              <a:ext cx="3075" cy="1650"/>
            </a:xfrm>
            <a:custGeom>
              <a:avLst/>
              <a:gdLst/>
              <a:ahLst/>
              <a:cxnLst/>
              <a:rect l="l" t="t" r="r" b="b"/>
              <a:pathLst>
                <a:path w="123" h="66" extrusionOk="0">
                  <a:moveTo>
                    <a:pt x="81" y="0"/>
                  </a:moveTo>
                  <a:cubicBezTo>
                    <a:pt x="62" y="0"/>
                    <a:pt x="42" y="16"/>
                    <a:pt x="25" y="31"/>
                  </a:cubicBezTo>
                  <a:cubicBezTo>
                    <a:pt x="18" y="40"/>
                    <a:pt x="1" y="53"/>
                    <a:pt x="2" y="55"/>
                  </a:cubicBezTo>
                  <a:cubicBezTo>
                    <a:pt x="9" y="63"/>
                    <a:pt x="15" y="66"/>
                    <a:pt x="21" y="66"/>
                  </a:cubicBezTo>
                  <a:cubicBezTo>
                    <a:pt x="31" y="66"/>
                    <a:pt x="40" y="58"/>
                    <a:pt x="49" y="50"/>
                  </a:cubicBezTo>
                  <a:cubicBezTo>
                    <a:pt x="76" y="47"/>
                    <a:pt x="122" y="32"/>
                    <a:pt x="110" y="17"/>
                  </a:cubicBezTo>
                  <a:cubicBezTo>
                    <a:pt x="101" y="5"/>
                    <a:pt x="91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4"/>
            <p:cNvSpPr/>
            <p:nvPr/>
          </p:nvSpPr>
          <p:spPr>
            <a:xfrm>
              <a:off x="2920700" y="1962775"/>
              <a:ext cx="21800" cy="24475"/>
            </a:xfrm>
            <a:custGeom>
              <a:avLst/>
              <a:gdLst/>
              <a:ahLst/>
              <a:cxnLst/>
              <a:rect l="l" t="t" r="r" b="b"/>
              <a:pathLst>
                <a:path w="872" h="979" extrusionOk="0">
                  <a:moveTo>
                    <a:pt x="462" y="1"/>
                  </a:moveTo>
                  <a:cubicBezTo>
                    <a:pt x="431" y="7"/>
                    <a:pt x="399" y="23"/>
                    <a:pt x="367" y="23"/>
                  </a:cubicBezTo>
                  <a:cubicBezTo>
                    <a:pt x="350" y="23"/>
                    <a:pt x="332" y="18"/>
                    <a:pt x="315" y="4"/>
                  </a:cubicBezTo>
                  <a:lnTo>
                    <a:pt x="315" y="4"/>
                  </a:lnTo>
                  <a:cubicBezTo>
                    <a:pt x="323" y="58"/>
                    <a:pt x="287" y="102"/>
                    <a:pt x="270" y="150"/>
                  </a:cubicBezTo>
                  <a:cubicBezTo>
                    <a:pt x="241" y="151"/>
                    <a:pt x="226" y="163"/>
                    <a:pt x="226" y="188"/>
                  </a:cubicBezTo>
                  <a:cubicBezTo>
                    <a:pt x="255" y="188"/>
                    <a:pt x="272" y="177"/>
                    <a:pt x="271" y="151"/>
                  </a:cubicBezTo>
                  <a:lnTo>
                    <a:pt x="271" y="151"/>
                  </a:lnTo>
                  <a:cubicBezTo>
                    <a:pt x="344" y="153"/>
                    <a:pt x="371" y="197"/>
                    <a:pt x="398" y="247"/>
                  </a:cubicBezTo>
                  <a:cubicBezTo>
                    <a:pt x="434" y="316"/>
                    <a:pt x="446" y="396"/>
                    <a:pt x="507" y="454"/>
                  </a:cubicBezTo>
                  <a:cubicBezTo>
                    <a:pt x="514" y="495"/>
                    <a:pt x="486" y="526"/>
                    <a:pt x="462" y="558"/>
                  </a:cubicBezTo>
                  <a:lnTo>
                    <a:pt x="355" y="519"/>
                  </a:lnTo>
                  <a:cubicBezTo>
                    <a:pt x="355" y="589"/>
                    <a:pt x="323" y="655"/>
                    <a:pt x="268" y="698"/>
                  </a:cubicBezTo>
                  <a:cubicBezTo>
                    <a:pt x="173" y="778"/>
                    <a:pt x="64" y="851"/>
                    <a:pt x="1" y="956"/>
                  </a:cubicBezTo>
                  <a:lnTo>
                    <a:pt x="28" y="978"/>
                  </a:lnTo>
                  <a:cubicBezTo>
                    <a:pt x="146" y="922"/>
                    <a:pt x="222" y="827"/>
                    <a:pt x="318" y="752"/>
                  </a:cubicBezTo>
                  <a:cubicBezTo>
                    <a:pt x="339" y="736"/>
                    <a:pt x="357" y="726"/>
                    <a:pt x="374" y="726"/>
                  </a:cubicBezTo>
                  <a:cubicBezTo>
                    <a:pt x="389" y="726"/>
                    <a:pt x="403" y="734"/>
                    <a:pt x="419" y="751"/>
                  </a:cubicBezTo>
                  <a:lnTo>
                    <a:pt x="449" y="725"/>
                  </a:lnTo>
                  <a:cubicBezTo>
                    <a:pt x="447" y="679"/>
                    <a:pt x="454" y="633"/>
                    <a:pt x="486" y="593"/>
                  </a:cubicBezTo>
                  <a:lnTo>
                    <a:pt x="501" y="550"/>
                  </a:lnTo>
                  <a:cubicBezTo>
                    <a:pt x="511" y="550"/>
                    <a:pt x="520" y="553"/>
                    <a:pt x="529" y="557"/>
                  </a:cubicBezTo>
                  <a:lnTo>
                    <a:pt x="574" y="560"/>
                  </a:lnTo>
                  <a:cubicBezTo>
                    <a:pt x="597" y="524"/>
                    <a:pt x="614" y="488"/>
                    <a:pt x="600" y="447"/>
                  </a:cubicBezTo>
                  <a:lnTo>
                    <a:pt x="600" y="447"/>
                  </a:lnTo>
                  <a:cubicBezTo>
                    <a:pt x="615" y="452"/>
                    <a:pt x="627" y="454"/>
                    <a:pt x="639" y="454"/>
                  </a:cubicBezTo>
                  <a:cubicBezTo>
                    <a:pt x="691" y="454"/>
                    <a:pt x="715" y="407"/>
                    <a:pt x="750" y="379"/>
                  </a:cubicBezTo>
                  <a:cubicBezTo>
                    <a:pt x="763" y="377"/>
                    <a:pt x="777" y="375"/>
                    <a:pt x="790" y="375"/>
                  </a:cubicBezTo>
                  <a:cubicBezTo>
                    <a:pt x="776" y="400"/>
                    <a:pt x="782" y="423"/>
                    <a:pt x="807" y="442"/>
                  </a:cubicBezTo>
                  <a:lnTo>
                    <a:pt x="871" y="450"/>
                  </a:lnTo>
                  <a:cubicBezTo>
                    <a:pt x="857" y="416"/>
                    <a:pt x="857" y="373"/>
                    <a:pt x="799" y="373"/>
                  </a:cubicBezTo>
                  <a:cubicBezTo>
                    <a:pt x="796" y="373"/>
                    <a:pt x="794" y="373"/>
                    <a:pt x="791" y="373"/>
                  </a:cubicBezTo>
                  <a:lnTo>
                    <a:pt x="831" y="293"/>
                  </a:lnTo>
                  <a:cubicBezTo>
                    <a:pt x="831" y="276"/>
                    <a:pt x="832" y="258"/>
                    <a:pt x="832" y="239"/>
                  </a:cubicBezTo>
                  <a:lnTo>
                    <a:pt x="832" y="239"/>
                  </a:lnTo>
                  <a:lnTo>
                    <a:pt x="747" y="260"/>
                  </a:lnTo>
                  <a:lnTo>
                    <a:pt x="738" y="268"/>
                  </a:lnTo>
                  <a:lnTo>
                    <a:pt x="725" y="266"/>
                  </a:lnTo>
                  <a:lnTo>
                    <a:pt x="725" y="266"/>
                  </a:lnTo>
                  <a:cubicBezTo>
                    <a:pt x="726" y="309"/>
                    <a:pt x="704" y="342"/>
                    <a:pt x="667" y="371"/>
                  </a:cubicBezTo>
                  <a:cubicBezTo>
                    <a:pt x="625" y="380"/>
                    <a:pt x="601" y="403"/>
                    <a:pt x="598" y="440"/>
                  </a:cubicBezTo>
                  <a:lnTo>
                    <a:pt x="543" y="429"/>
                  </a:lnTo>
                  <a:cubicBezTo>
                    <a:pt x="545" y="366"/>
                    <a:pt x="509" y="314"/>
                    <a:pt x="479" y="259"/>
                  </a:cubicBezTo>
                  <a:cubicBezTo>
                    <a:pt x="404" y="115"/>
                    <a:pt x="404" y="115"/>
                    <a:pt x="536" y="8"/>
                  </a:cubicBez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4"/>
            <p:cNvSpPr/>
            <p:nvPr/>
          </p:nvSpPr>
          <p:spPr>
            <a:xfrm>
              <a:off x="3222375" y="2145775"/>
              <a:ext cx="3050" cy="3650"/>
            </a:xfrm>
            <a:custGeom>
              <a:avLst/>
              <a:gdLst/>
              <a:ahLst/>
              <a:cxnLst/>
              <a:rect l="l" t="t" r="r" b="b"/>
              <a:pathLst>
                <a:path w="122" h="146" extrusionOk="0">
                  <a:moveTo>
                    <a:pt x="87" y="1"/>
                  </a:moveTo>
                  <a:cubicBezTo>
                    <a:pt x="26" y="23"/>
                    <a:pt x="10" y="67"/>
                    <a:pt x="1" y="115"/>
                  </a:cubicBezTo>
                  <a:lnTo>
                    <a:pt x="42" y="146"/>
                  </a:lnTo>
                  <a:cubicBezTo>
                    <a:pt x="75" y="103"/>
                    <a:pt x="122" y="6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4"/>
            <p:cNvSpPr/>
            <p:nvPr/>
          </p:nvSpPr>
          <p:spPr>
            <a:xfrm>
              <a:off x="2839600" y="2201475"/>
              <a:ext cx="3300" cy="12600"/>
            </a:xfrm>
            <a:custGeom>
              <a:avLst/>
              <a:gdLst/>
              <a:ahLst/>
              <a:cxnLst/>
              <a:rect l="l" t="t" r="r" b="b"/>
              <a:pathLst>
                <a:path w="132" h="504" extrusionOk="0">
                  <a:moveTo>
                    <a:pt x="11" y="0"/>
                  </a:moveTo>
                  <a:cubicBezTo>
                    <a:pt x="1" y="167"/>
                    <a:pt x="47" y="329"/>
                    <a:pt x="72" y="493"/>
                  </a:cubicBezTo>
                  <a:lnTo>
                    <a:pt x="131" y="503"/>
                  </a:lnTo>
                  <a:cubicBezTo>
                    <a:pt x="98" y="335"/>
                    <a:pt x="98" y="16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4"/>
            <p:cNvSpPr/>
            <p:nvPr/>
          </p:nvSpPr>
          <p:spPr>
            <a:xfrm>
              <a:off x="2975700" y="2077000"/>
              <a:ext cx="2000" cy="1525"/>
            </a:xfrm>
            <a:custGeom>
              <a:avLst/>
              <a:gdLst/>
              <a:ahLst/>
              <a:cxnLst/>
              <a:rect l="l" t="t" r="r" b="b"/>
              <a:pathLst>
                <a:path w="80" h="61" extrusionOk="0">
                  <a:moveTo>
                    <a:pt x="35" y="0"/>
                  </a:moveTo>
                  <a:cubicBezTo>
                    <a:pt x="23" y="0"/>
                    <a:pt x="10" y="7"/>
                    <a:pt x="0" y="16"/>
                  </a:cubicBezTo>
                  <a:lnTo>
                    <a:pt x="29" y="60"/>
                  </a:lnTo>
                  <a:cubicBezTo>
                    <a:pt x="51" y="46"/>
                    <a:pt x="80" y="32"/>
                    <a:pt x="53" y="7"/>
                  </a:cubicBezTo>
                  <a:cubicBezTo>
                    <a:pt x="48" y="2"/>
                    <a:pt x="42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4"/>
            <p:cNvSpPr/>
            <p:nvPr/>
          </p:nvSpPr>
          <p:spPr>
            <a:xfrm>
              <a:off x="2978825" y="2067725"/>
              <a:ext cx="9725" cy="7900"/>
            </a:xfrm>
            <a:custGeom>
              <a:avLst/>
              <a:gdLst/>
              <a:ahLst/>
              <a:cxnLst/>
              <a:rect l="l" t="t" r="r" b="b"/>
              <a:pathLst>
                <a:path w="389" h="316" extrusionOk="0">
                  <a:moveTo>
                    <a:pt x="208" y="1"/>
                  </a:moveTo>
                  <a:cubicBezTo>
                    <a:pt x="196" y="1"/>
                    <a:pt x="184" y="4"/>
                    <a:pt x="172" y="14"/>
                  </a:cubicBezTo>
                  <a:cubicBezTo>
                    <a:pt x="189" y="65"/>
                    <a:pt x="188" y="114"/>
                    <a:pt x="144" y="155"/>
                  </a:cubicBezTo>
                  <a:cubicBezTo>
                    <a:pt x="123" y="158"/>
                    <a:pt x="105" y="172"/>
                    <a:pt x="98" y="191"/>
                  </a:cubicBezTo>
                  <a:cubicBezTo>
                    <a:pt x="64" y="217"/>
                    <a:pt x="1" y="217"/>
                    <a:pt x="0" y="272"/>
                  </a:cubicBezTo>
                  <a:cubicBezTo>
                    <a:pt x="3" y="307"/>
                    <a:pt x="18" y="315"/>
                    <a:pt x="38" y="315"/>
                  </a:cubicBezTo>
                  <a:cubicBezTo>
                    <a:pt x="56" y="315"/>
                    <a:pt x="77" y="308"/>
                    <a:pt x="95" y="308"/>
                  </a:cubicBezTo>
                  <a:cubicBezTo>
                    <a:pt x="100" y="308"/>
                    <a:pt x="104" y="309"/>
                    <a:pt x="108" y="310"/>
                  </a:cubicBezTo>
                  <a:lnTo>
                    <a:pt x="115" y="267"/>
                  </a:lnTo>
                  <a:cubicBezTo>
                    <a:pt x="121" y="250"/>
                    <a:pt x="128" y="235"/>
                    <a:pt x="136" y="218"/>
                  </a:cubicBezTo>
                  <a:lnTo>
                    <a:pt x="174" y="184"/>
                  </a:lnTo>
                  <a:cubicBezTo>
                    <a:pt x="230" y="172"/>
                    <a:pt x="251" y="98"/>
                    <a:pt x="313" y="98"/>
                  </a:cubicBezTo>
                  <a:cubicBezTo>
                    <a:pt x="326" y="98"/>
                    <a:pt x="341" y="101"/>
                    <a:pt x="358" y="109"/>
                  </a:cubicBezTo>
                  <a:cubicBezTo>
                    <a:pt x="369" y="98"/>
                    <a:pt x="378" y="86"/>
                    <a:pt x="389" y="76"/>
                  </a:cubicBezTo>
                  <a:lnTo>
                    <a:pt x="358" y="15"/>
                  </a:lnTo>
                  <a:lnTo>
                    <a:pt x="278" y="13"/>
                  </a:lnTo>
                  <a:cubicBezTo>
                    <a:pt x="278" y="13"/>
                    <a:pt x="277" y="13"/>
                    <a:pt x="276" y="13"/>
                  </a:cubicBezTo>
                  <a:cubicBezTo>
                    <a:pt x="253" y="13"/>
                    <a:pt x="23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1" name="Google Shape;1421;p44"/>
          <p:cNvSpPr txBox="1"/>
          <p:nvPr/>
        </p:nvSpPr>
        <p:spPr>
          <a:xfrm>
            <a:off x="4521900" y="1710825"/>
            <a:ext cx="39018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La Tierra es el tercer planeta más cercano al Sol y el único que alberga vida en el sistema solar. Aquí es donde vivimos todos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panish Creative Literature Center By Slidesgo">
  <a:themeElements>
    <a:clrScheme name="Simple Light">
      <a:dk1>
        <a:srgbClr val="242424"/>
      </a:dk1>
      <a:lt1>
        <a:srgbClr val="FFFFFF"/>
      </a:lt1>
      <a:dk2>
        <a:srgbClr val="595959"/>
      </a:dk2>
      <a:lt2>
        <a:srgbClr val="EEEEEE"/>
      </a:lt2>
      <a:accent1>
        <a:srgbClr val="999999"/>
      </a:accent1>
      <a:accent2>
        <a:srgbClr val="B7B7B7"/>
      </a:accent2>
      <a:accent3>
        <a:srgbClr val="CCCCCC"/>
      </a:accent3>
      <a:accent4>
        <a:srgbClr val="D9D9D9"/>
      </a:accent4>
      <a:accent5>
        <a:srgbClr val="EFEFEF"/>
      </a:accent5>
      <a:accent6>
        <a:srgbClr val="F3F3F3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1147</Words>
  <Application>Microsoft Office PowerPoint</Application>
  <PresentationFormat>On-screen Show (16:9)</PresentationFormat>
  <Paragraphs>204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Anaheim</vt:lpstr>
      <vt:lpstr>Roboto Condensed Light</vt:lpstr>
      <vt:lpstr>Arial</vt:lpstr>
      <vt:lpstr>Bebas Neue</vt:lpstr>
      <vt:lpstr>Satisfy</vt:lpstr>
      <vt:lpstr>Source Serif Pro</vt:lpstr>
      <vt:lpstr>Spanish Creative Literature Center By Slidesgo</vt:lpstr>
      <vt:lpstr>Centro de literatura creativa</vt:lpstr>
      <vt:lpstr>Contenido de esta plantilla</vt:lpstr>
      <vt:lpstr>Índice</vt:lpstr>
      <vt:lpstr>— Alguien Famoso</vt:lpstr>
      <vt:lpstr>Nuestro método de enseñanza</vt:lpstr>
      <vt:lpstr>Introducción</vt:lpstr>
      <vt:lpstr>Másteres específicos</vt:lpstr>
      <vt:lpstr>Máster literario</vt:lpstr>
      <vt:lpstr>Programa</vt:lpstr>
      <vt:lpstr>Nuestro método de enseñanza</vt:lpstr>
      <vt:lpstr>Nuestra misión y visión</vt:lpstr>
      <vt:lpstr>Alumnos alrededor del mundo</vt:lpstr>
      <vt:lpstr>Próximos másteres</vt:lpstr>
      <vt:lpstr>Nuestro sitio web</vt:lpstr>
      <vt:lpstr>Nuestros valores</vt:lpstr>
      <vt:lpstr>Nuestras maestras</vt:lpstr>
      <vt:lpstr>Nuestras áreas académicas</vt:lpstr>
      <vt:lpstr>Recordatorios especiales</vt:lpstr>
      <vt:lpstr>Proceso de registro</vt:lpstr>
      <vt:lpstr>PowerPoint Presentation</vt:lpstr>
      <vt:lpstr>Palabras asombrosas</vt:lpstr>
      <vt:lpstr>12,000</vt:lpstr>
      <vt:lpstr>Nuestro éxito</vt:lpstr>
      <vt:lpstr>Nuestras metas</vt:lpstr>
      <vt:lpstr>Cantidad de alumnos becados por año</vt:lpstr>
      <vt:lpstr>Progreso de estudiantes</vt:lpstr>
      <vt:lpstr>Gracias</vt:lpstr>
      <vt:lpstr>Pack de iconos- book store</vt:lpstr>
      <vt:lpstr>Recursos alternativos</vt:lpstr>
      <vt:lpstr>Recursos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Centro de literatura creativa</dc:title>
  <cp:lastModifiedBy>Trung Nghĩa Nguyễn</cp:lastModifiedBy>
  <cp:revision>1</cp:revision>
  <dcterms:modified xsi:type="dcterms:W3CDTF">2023-03-22T04:06:47Z</dcterms:modified>
</cp:coreProperties>
</file>